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97" r:id="rId5"/>
    <p:sldMasterId id="2147483735" r:id="rId6"/>
  </p:sldMasterIdLst>
  <p:notesMasterIdLst>
    <p:notesMasterId r:id="rId26"/>
  </p:notesMasterIdLst>
  <p:sldIdLst>
    <p:sldId id="294" r:id="rId7"/>
    <p:sldId id="3354" r:id="rId8"/>
    <p:sldId id="257" r:id="rId9"/>
    <p:sldId id="4092" r:id="rId10"/>
    <p:sldId id="4095" r:id="rId11"/>
    <p:sldId id="3351" r:id="rId12"/>
    <p:sldId id="4127" r:id="rId13"/>
    <p:sldId id="4126" r:id="rId14"/>
    <p:sldId id="4121" r:id="rId15"/>
    <p:sldId id="4122" r:id="rId16"/>
    <p:sldId id="4128" r:id="rId17"/>
    <p:sldId id="4123" r:id="rId18"/>
    <p:sldId id="4124" r:id="rId19"/>
    <p:sldId id="4125" r:id="rId20"/>
    <p:sldId id="4082" r:id="rId21"/>
    <p:sldId id="3357" r:id="rId22"/>
    <p:sldId id="3311" r:id="rId23"/>
    <p:sldId id="4120" r:id="rId24"/>
    <p:sldId id="302" r:id="rId25"/>
  </p:sldIdLst>
  <p:sldSz cx="24384000" cy="13716000"/>
  <p:notesSz cx="20104100" cy="11309350"/>
  <p:defaultTextStyle>
    <a:defPPr>
      <a:defRPr lang="en-US"/>
    </a:defPPr>
    <a:lvl1pPr marL="0" algn="l" defTabSz="1108984" rtl="0" eaLnBrk="1" latinLnBrk="0" hangingPunct="1">
      <a:defRPr sz="2183" kern="1200">
        <a:solidFill>
          <a:schemeClr val="tx1"/>
        </a:solidFill>
        <a:latin typeface="+mn-lt"/>
        <a:ea typeface="+mn-ea"/>
        <a:cs typeface="+mn-cs"/>
      </a:defRPr>
    </a:lvl1pPr>
    <a:lvl2pPr marL="554492" algn="l" defTabSz="1108984" rtl="0" eaLnBrk="1" latinLnBrk="0" hangingPunct="1">
      <a:defRPr sz="2183" kern="1200">
        <a:solidFill>
          <a:schemeClr val="tx1"/>
        </a:solidFill>
        <a:latin typeface="+mn-lt"/>
        <a:ea typeface="+mn-ea"/>
        <a:cs typeface="+mn-cs"/>
      </a:defRPr>
    </a:lvl2pPr>
    <a:lvl3pPr marL="1108984" algn="l" defTabSz="1108984" rtl="0" eaLnBrk="1" latinLnBrk="0" hangingPunct="1">
      <a:defRPr sz="2183" kern="1200">
        <a:solidFill>
          <a:schemeClr val="tx1"/>
        </a:solidFill>
        <a:latin typeface="+mn-lt"/>
        <a:ea typeface="+mn-ea"/>
        <a:cs typeface="+mn-cs"/>
      </a:defRPr>
    </a:lvl3pPr>
    <a:lvl4pPr marL="1663476" algn="l" defTabSz="1108984" rtl="0" eaLnBrk="1" latinLnBrk="0" hangingPunct="1">
      <a:defRPr sz="2183" kern="1200">
        <a:solidFill>
          <a:schemeClr val="tx1"/>
        </a:solidFill>
        <a:latin typeface="+mn-lt"/>
        <a:ea typeface="+mn-ea"/>
        <a:cs typeface="+mn-cs"/>
      </a:defRPr>
    </a:lvl4pPr>
    <a:lvl5pPr marL="2217969" algn="l" defTabSz="1108984" rtl="0" eaLnBrk="1" latinLnBrk="0" hangingPunct="1">
      <a:defRPr sz="2183" kern="1200">
        <a:solidFill>
          <a:schemeClr val="tx1"/>
        </a:solidFill>
        <a:latin typeface="+mn-lt"/>
        <a:ea typeface="+mn-ea"/>
        <a:cs typeface="+mn-cs"/>
      </a:defRPr>
    </a:lvl5pPr>
    <a:lvl6pPr marL="2772461" algn="l" defTabSz="1108984" rtl="0" eaLnBrk="1" latinLnBrk="0" hangingPunct="1">
      <a:defRPr sz="2183" kern="1200">
        <a:solidFill>
          <a:schemeClr val="tx1"/>
        </a:solidFill>
        <a:latin typeface="+mn-lt"/>
        <a:ea typeface="+mn-ea"/>
        <a:cs typeface="+mn-cs"/>
      </a:defRPr>
    </a:lvl6pPr>
    <a:lvl7pPr marL="3326953" algn="l" defTabSz="1108984" rtl="0" eaLnBrk="1" latinLnBrk="0" hangingPunct="1">
      <a:defRPr sz="2183" kern="1200">
        <a:solidFill>
          <a:schemeClr val="tx1"/>
        </a:solidFill>
        <a:latin typeface="+mn-lt"/>
        <a:ea typeface="+mn-ea"/>
        <a:cs typeface="+mn-cs"/>
      </a:defRPr>
    </a:lvl7pPr>
    <a:lvl8pPr marL="3881445" algn="l" defTabSz="1108984" rtl="0" eaLnBrk="1" latinLnBrk="0" hangingPunct="1">
      <a:defRPr sz="2183" kern="1200">
        <a:solidFill>
          <a:schemeClr val="tx1"/>
        </a:solidFill>
        <a:latin typeface="+mn-lt"/>
        <a:ea typeface="+mn-ea"/>
        <a:cs typeface="+mn-cs"/>
      </a:defRPr>
    </a:lvl8pPr>
    <a:lvl9pPr marL="4435937" algn="l" defTabSz="1108984" rtl="0" eaLnBrk="1" latinLnBrk="0" hangingPunct="1">
      <a:defRPr sz="21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93" userDrawn="1">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Billi" initials="LB" lastIdx="5" clrIdx="0">
    <p:extLst>
      <p:ext uri="{19B8F6BF-5375-455C-9EA6-DF929625EA0E}">
        <p15:presenceInfo xmlns:p15="http://schemas.microsoft.com/office/powerpoint/2012/main" userId="S::lauren.billi@unwomen.org::c189ecc6-4084-4e24-8e4d-febdd30cafd8" providerId="AD"/>
      </p:ext>
    </p:extLst>
  </p:cmAuthor>
  <p:cmAuthor id="2" name="Svenja Siemonsen" initials="SS" lastIdx="3" clrIdx="1">
    <p:extLst>
      <p:ext uri="{19B8F6BF-5375-455C-9EA6-DF929625EA0E}">
        <p15:presenceInfo xmlns:p15="http://schemas.microsoft.com/office/powerpoint/2012/main" userId="Svenja Siemonsen" providerId="None"/>
      </p:ext>
    </p:extLst>
  </p:cmAuthor>
  <p:cmAuthor id="3" name="Silvia Pina Juste" initials="SPJ" lastIdx="1" clrIdx="2">
    <p:extLst>
      <p:ext uri="{19B8F6BF-5375-455C-9EA6-DF929625EA0E}">
        <p15:presenceInfo xmlns:p15="http://schemas.microsoft.com/office/powerpoint/2012/main" userId="S::silvia.pina@unwomen.org::c4958aba-343b-495e-b735-f22577727b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1267"/>
    <a:srgbClr val="E5E5E5"/>
    <a:srgbClr val="FD6824"/>
    <a:srgbClr val="8A1636"/>
    <a:srgbClr val="8BDBF8"/>
    <a:srgbClr val="00689D"/>
    <a:srgbClr val="55C02B"/>
    <a:srgbClr val="FC9D23"/>
    <a:srgbClr val="CD9A18"/>
    <a:srgbClr val="FCC4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1334" autoAdjust="0"/>
  </p:normalViewPr>
  <p:slideViewPr>
    <p:cSldViewPr snapToGrid="0">
      <p:cViewPr varScale="1">
        <p:scale>
          <a:sx n="33" d="100"/>
          <a:sy n="33" d="100"/>
        </p:scale>
        <p:origin x="1051" y="82"/>
      </p:cViewPr>
      <p:guideLst>
        <p:guide orient="horz" pos="3493"/>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a Schmidt" userId="e08d9847-6072-4bdf-b264-f25d2025a3a9" providerId="ADAL" clId="{8B2FD6B0-C916-4681-9FD1-34BB248E39D8}"/>
    <pc:docChg chg="delSld modSld delMainMaster">
      <pc:chgData name="Isabella Schmidt" userId="e08d9847-6072-4bdf-b264-f25d2025a3a9" providerId="ADAL" clId="{8B2FD6B0-C916-4681-9FD1-34BB248E39D8}" dt="2022-06-29T12:11:13.371" v="117" actId="20577"/>
      <pc:docMkLst>
        <pc:docMk/>
      </pc:docMkLst>
      <pc:sldChg chg="del">
        <pc:chgData name="Isabella Schmidt" userId="e08d9847-6072-4bdf-b264-f25d2025a3a9" providerId="ADAL" clId="{8B2FD6B0-C916-4681-9FD1-34BB248E39D8}" dt="2022-06-29T12:09:37.694" v="0" actId="47"/>
        <pc:sldMkLst>
          <pc:docMk/>
          <pc:sldMk cId="1963398642" sldId="545"/>
        </pc:sldMkLst>
      </pc:sldChg>
      <pc:sldChg chg="modSp mod">
        <pc:chgData name="Isabella Schmidt" userId="e08d9847-6072-4bdf-b264-f25d2025a3a9" providerId="ADAL" clId="{8B2FD6B0-C916-4681-9FD1-34BB248E39D8}" dt="2022-06-29T12:11:13.371" v="117" actId="20577"/>
        <pc:sldMkLst>
          <pc:docMk/>
          <pc:sldMk cId="2410037802" sldId="4095"/>
        </pc:sldMkLst>
        <pc:spChg chg="mod">
          <ac:chgData name="Isabella Schmidt" userId="e08d9847-6072-4bdf-b264-f25d2025a3a9" providerId="ADAL" clId="{8B2FD6B0-C916-4681-9FD1-34BB248E39D8}" dt="2022-06-29T12:11:13.371" v="117" actId="20577"/>
          <ac:spMkLst>
            <pc:docMk/>
            <pc:sldMk cId="2410037802" sldId="4095"/>
            <ac:spMk id="39" creationId="{32EC2AC9-B279-4CCF-9354-567A8E6C8581}"/>
          </ac:spMkLst>
        </pc:spChg>
      </pc:sldChg>
      <pc:sldMasterChg chg="del delSldLayout">
        <pc:chgData name="Isabella Schmidt" userId="e08d9847-6072-4bdf-b264-f25d2025a3a9" providerId="ADAL" clId="{8B2FD6B0-C916-4681-9FD1-34BB248E39D8}" dt="2022-06-29T12:09:37.694" v="0" actId="47"/>
        <pc:sldMasterMkLst>
          <pc:docMk/>
          <pc:sldMasterMk cId="3660844654" sldId="2147483776"/>
        </pc:sldMasterMkLst>
        <pc:sldLayoutChg chg="del">
          <pc:chgData name="Isabella Schmidt" userId="e08d9847-6072-4bdf-b264-f25d2025a3a9" providerId="ADAL" clId="{8B2FD6B0-C916-4681-9FD1-34BB248E39D8}" dt="2022-06-29T12:09:37.694" v="0" actId="47"/>
          <pc:sldLayoutMkLst>
            <pc:docMk/>
            <pc:sldMasterMk cId="3660844654" sldId="2147483776"/>
            <pc:sldLayoutMk cId="2185631316" sldId="2147483777"/>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33634255" sldId="2147483778"/>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3717523731" sldId="2147483779"/>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1091053970" sldId="2147483780"/>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987187363" sldId="2147483781"/>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2805117818" sldId="2147483782"/>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3512463281" sldId="2147483783"/>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3096899106" sldId="2147483784"/>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2357203888" sldId="2147483785"/>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2907285501" sldId="2147483786"/>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2223670363" sldId="2147483787"/>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1466620689" sldId="2147483788"/>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1487476940" sldId="2147483789"/>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2634354915" sldId="2147483790"/>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2272671757" sldId="2147483791"/>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3979874785" sldId="2147483792"/>
          </pc:sldLayoutMkLst>
        </pc:sldLayoutChg>
        <pc:sldLayoutChg chg="del">
          <pc:chgData name="Isabella Schmidt" userId="e08d9847-6072-4bdf-b264-f25d2025a3a9" providerId="ADAL" clId="{8B2FD6B0-C916-4681-9FD1-34BB248E39D8}" dt="2022-06-29T12:09:37.694" v="0" actId="47"/>
          <pc:sldLayoutMkLst>
            <pc:docMk/>
            <pc:sldMasterMk cId="3660844654" sldId="2147483776"/>
            <pc:sldLayoutMk cId="3528155072" sldId="2147483793"/>
          </pc:sldLayoutMkLst>
        </pc:sldLayoutChg>
      </pc:sldMaster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Sheet1!$A$4:$A$13</cx:f>
        <cx:lvl ptCount="10">
          <cx:pt idx="0">Ethiopia</cx:pt>
          <cx:pt idx="1">Kenya</cx:pt>
          <cx:pt idx="2">Uganda</cx:pt>
          <cx:pt idx="3">Rwanda</cx:pt>
          <cx:pt idx="4">Malawi</cx:pt>
          <cx:pt idx="5">Mozambique</cx:pt>
          <cx:pt idx="6">Sudan</cx:pt>
          <cx:pt idx="7">South Sudan</cx:pt>
          <cx:pt idx="8">South Africa</cx:pt>
          <cx:pt idx="9">Zimbabwe</cx:pt>
        </cx:lvl>
      </cx:strDim>
      <cx:numDim type="colorVal">
        <cx:f>Sheet1!$B$4:$B$13</cx:f>
        <cx:nf>Sheet1!$B$3</cx:nf>
        <cx:lvl ptCount="10" formatCode="General" name="Assessment stage">
          <cx:pt idx="0">3</cx:pt>
          <cx:pt idx="1">3</cx:pt>
          <cx:pt idx="2">3</cx:pt>
          <cx:pt idx="3">3</cx:pt>
          <cx:pt idx="4">2</cx:pt>
          <cx:pt idx="5">2</cx:pt>
          <cx:pt idx="6">2</cx:pt>
          <cx:pt idx="7">1</cx:pt>
          <cx:pt idx="8">1</cx:pt>
          <cx:pt idx="9">2</cx:pt>
        </cx:lvl>
      </cx:numDim>
    </cx:data>
  </cx:chartData>
  <cx:chart>
    <cx:plotArea>
      <cx:plotAreaRegion>
        <cx:series layoutId="regionMap" uniqueId="{4213D1F8-7078-4CAB-B985-87344CBD0301}">
          <cx:tx>
            <cx:txData>
              <cx:f>Sheet1!$B$3</cx:f>
              <cx:v>Assessment stage</cx:v>
            </cx:txData>
          </cx:tx>
          <cx:dataId val="0"/>
          <cx:layoutPr>
            <cx:geography cultureLanguage="en-US" cultureRegion="US" attribution="Powered by Bing">
              <cx:geoCache provider="{E9337A44-BEBE-4D9F-B70C-5C5E7DAFC167}">
                <cx:binary>zHtbc6S4su5fmZjnQ49ACIkVa3bEhrq7ymW73G23Xwi7L4ibxF2IX38SVXWXXdPTs87ZEzH7BZOZ
X6ogJVJ5kf/9afjXp/zLc/3LUOSi+den4fdfeduW//rtt+YT/1I8N++K5FMtG/m1ffdJFr/Jr1+T
T19++1w/q0TEvznIdn/7xJ/r9svw63/9G0aLv8it/PTcJlLcdl9qffel6fK2+Ynsh6JfPslOtJN6
DCP9/uu85Yksk+dff/ki2qTV97r88vuvb0C//vLb5VB/+NlfcniytvsMuuydhx3mMep5lLmex379
JZciPkmxP4ldQinGNnEdn3775evnArT/k+cxT/P8+XP9pWl+Of19rfnm6V8LkkaGx9cP5fSo83vz
br+9Ne9//fuCAW97wXk1A5em+SvR5QTs5PhcvCRV9+WbIf7nU2DZ9J3juZiBjT3kIoT9t5NA3hHi
Yp8ShhGizHa+/fZxEv6zZ/rxNLzWvZiI16LLqdg9/fNTcfVF6L/xQ0BgZIqI6/ue6yOXMgJmfv0p
0HcMJsGnPiHYcRzPezsLf/k4P56Ak9qF7U/cS7Nfzf95s7+Pn8Xnv9Hu9juHgv+xfR+7zHV9ar81
u/MOw3SAC0K+4zBiX5j9rx/nx3b/pndh+G/sS8u/X/7zlr9Tf6/lLfudD6sdMXA4jBCfgHN/teAd
/53vEOYQ2/aRDQDydsH/9eP82PLf9C4s/419afm7h3/e8rvnHDb6b6//d3h8/M6xsQ2+hDH4wy4X
vfsOg8kRBjHzqM1gVz5u+CeP/5fP82PTf3uPC9N/Y1+afve/wPSH7vOz+Pb2/3PL29475CCGHeTZ
1KOEvo13pjVPGGI+c5jr244Nzui14f/yaX5s95PahdlP3EurH2b//II/yK7lv/zl2/6/hZoQ5fg2
oy6bfImP2MX+it7BtkqxR11k2w5GF+7mP3ykP5mA1+9zOQ2vZX+YjMP/lsn476918ulv3Hcth4H7
h+geUcd1GTUGf+3+yTsEfgliftfFmPj4wgcd5+Ovn+pnE/JN+4cz8k14OSVP//3PT8lTUrw8v6i/
NQnw3yGECHh8gm3Xd233cjdm1PEY8jwXec7Fx/GfPM+PJ+KseTEJZ8EfJuBv2Rb+PEf7nq7Ontvn
uclzX6VpP5eal4Tk+0L1Il2GMQW49W++ff3591+pC+7oe+Y8qb9x/N8W43Ez+K7w5blpf/+VuFOC
5mEKTs3HcAuBlPoySSyHvJvc2RTcgsNDeMrdhKxb/vuvmIIIOTDVkNEBhoKomXwRqGH3HeQfiIKz
dG2MGPG/lxVuZK5jKb6b4UT/IrriRiaibeB54FMtj7DpSae0Br5vx5/Gc10I+GBplZ+e76B0AWj7
/0Q0wwNN6jgYG4FvhN3RbTvqp7bO8jqMM7IZaFzt48gnB5041kznXrcY7IEcDFYn6qmfKMOa8KPj
x6Fqh/KmVl6gS2c8VEmK33seCdK0OlFJQY+UpaN2LWL8UWPJD1QmOKxjDy+5i/ght2yx51a2yjGL
DwYhowKH5YRwqjS90dJvrYOQYyAapOeWstsbc6dR3N3Enfead5ae74Rbd0eNM+94VwzrV8viB7Z2
8aWtmW+Ds3Q94vuQME6h22tb09jNyh7KNh7ug6aqm725eFaKg0g1+fLMI9xp9kaQq/wkMLyzxlmQ
5K69o0PhVC990310mr5dkK6J5pgj570hVV4ASVr8nnuyXXQTCfOE37ul6we2T9DtkDnxIumjalHB
cn0Pa2YIpT+mD5p1ASQK3SNJsVoNUVsvEI31k05VMKYUv/+5lfAfrATBFYNcGoE3m6KCCytlQ9m7
MlcvqhNdEBc+twOUoGzh8JoFnlPIa6yyBs+48rJFWqc7O/X6UFQyuhqTpjqUZXMfu1g/FbFIZoYv
Las8KBzP+pzPYvGSjUo/EZWOiy5L5arJXP/RzT4ZNjhavShq1oe+rof4ucmbvTMKsoscPwqK1mus
Y2BwrEX9YF1gyFPffoO+A/E+hfrN9MrwTb9dF15dpF2t6EuqvfSBVKoM6eAMOwe19a0e/DjoY6mf
YoTKMEfFeMWR9DJ4nvKJJaVec5L2PGyZLwJDdwXN9oKRBc8ate5162/MHeodf2OlwBsmnhXrPLAR
QUHXW9uB9OI6rwZ+SMahXzllUYYd9goZ5q6/7b9LB1r2K5fSu5/Pugt1rAsbQK3RJw4Fp4YROL63
NsiYm7k8dZ+F7tmOSTUGKk+bpW9zTQIsSbPHdBwDzlm9lCRu5jJPqnmk1LyU2PvM8+aryiPrvkBo
WIBTQxtUW9615XE+qwefPn2HulF3hFpROyyqjOBA8MT2PlC7ZRvZKFy9WHGTBYmVkk3sIbQWXkM2
yXQXTzyR+cBT1TKVzThPukQ/5txflbFvHagnomtbCxkYvkZtP++VUKvvMGYr6zDQkV393ITGVZ9d
OURpmCCoh8Ayop4NDubClcdtn0HqMoY5qeyFy9l92SF57fIssQMnq+Q1SaJsPQkMlbiRvO47/iLU
EG0LNe56K/I+K97dIZ1WD3nDO3h0Kre0H/muEbE1G+yqeZygcdfRMxTlJJ9Tf5nV0l7Vk/sohJXP
SK7sVQyOfN1ySVfSsnddIZsbNHmeukC7vhybG+OHSqCMrBRuepvkzUNetc2eRZpc8cJP5mnkDU8V
gXWeZMUnYk3fwlsEinK+dfOxCFVs32d+4b/0At+31PZfvnPe3MQiyzeDX3ZLBfOVDr332Y6HOnCS
vDvESdEuad/pNRSp8ptqaLuwwa798mdYn6tHLeUqiUYfx6Fo4r+aYYLefCTTPk0x86HkQqfptdEk
f7VZw4JmdEh8N1C+M+dFlMOPJdW6HFm991mXzSwy8o+iZtfaltGXtBmXKhrSZxqNXVhXXnSjRuek
1FWi2SNWZjNm88QoSVYU+7JI/RC19l3qlOMhsTznKhlYPrNgLp408DWzxwPti3oFPqsLnaqbyQHV
ZIPoUF71sp8NOvbUDELaO4cxSa8llFR3CBeBjbtoRbH6gGgtr7nm8lpPd4Z8KzT8Xsfhzz8S+2IT
pi6GMNmzCZgQNhjbJpMzfmXD3E3TmjLRh/Ug+KgCEpM1txN4/pjql0FV3lJiBN/7d9IXZbxBKb+P
bZ4/yiIKUpSNT1FuF4uqdpxVz1H2aLMokJWjn9h3/jDxx2/8C3w2Wkd8i7tigYvIWXWOnR08Zh3i
oWcrD3f80DnC2TVlfONOlGFVhUzCC0Qrkhs0+LkMR9kkIdWCrWrXe6VvVGuc8INBnPU5GZxdW0d7
g7/4BeT18a6q1b2aojPP10MgKVjDhGJeVdRbV6GPqS5hn/iR9Htg1/JarawSAWx6Ebel3ZxqrueG
7N0kurPmtrZhnLGzu7ka6HCSYS+6YzOD4xbjc2E1w7rMSh7kkqP3aTwOc6fo3G2viuEKhPXCqzAY
sa67oLE8/7NA63JQ0ZcLpVpl7tapfHVVq6hetHFtHbjbnZSieu2R+KSEs2SArx+e1558V5H5ENni
4eBMEVbtvaZaoHBag2wKtyakoYzehCSTbPzjKI6KgiSK1IUeka24+fk3cLHXMsjqKXQrbI8xF0qN
1LvYKLjAPvbEk4mbOt0Oa62sYe7zYnxSWTRXmeN+sMp8WPtDrucmltLf+Ge84efSmotIuh902nrz
ykpgbyusxt1mY9zsS4t2QZWV9tJuYKeZR43VBUx3SUBrV20o6lFoZ3R46kTyTLtO3kkfJjKWCIVJ
0tkPdERB4mTipsS9uEGcxTulrIVhveJrDLtBR+1FhqCsF4w05zsbx0sDGWjfBz+3oPM2YmOQtTku
8ilDYMCpcHXhRGILadcZ0jzgY3VtYnI8RewmRM9icZCZEhvDh1il3fu4HgJceG714ua2HdKW8x0T
Nd+Zu+PFrT/Eec5XF/wY4fiIlUWDN8eER/dSeWj+87dibyNvSDUd6ORCOmojqD770FB86xrTlHde
5OsiOM6jR9OvPM/0Y5z64yyuY7zu2KAfma/DVlXsfeGxZpdy6gYcWfqROnicRRXAyrzw79uCzChT
G8vBzjWpfH5gCU1X1QihdW9X4KuqTh+lxRR39ijJVnXm9mHEv1rKE9ex4gOBENVPQqZatRgjB2hS
DPm8iSSC5KCPZqht0a25kyqzb3NdRjMauSfeWXq+MzhZefHsGOzZaZmGbezcOy2ShwSW9FVW1RA2
5j0kwsD3KykPQzqSNbHqgDW1vVP+AEU5SGtJxe1dj9HXcqLoRE2yJurx+97KxDzOx/dtT4prNOo+
GHKlHwc/SebxiPm6n0iPpxCGanp/hplgMUMS4h4u/eXP59mDSvWrWJvZ2MNQNsDQuXcQglT0Itb2
wYNnKbNwUHltsuKDlQQKc3KQ0iMHW6QLVpP+xrAcFDWzNGqLpRHWintXRoFYLTmYC6uzk4JLrPlx
lbdlVW57JwssAvtmWziQh4o8aBw2zHu7K/jMdx05J6ivb3P7KWUqvYkSWt/CEqlvo+LIORITBzAN
y9ObI4fGn495WNfW6dZqeL0clciOvtmQ9kQa52xIR7YnaVx61dJIjUP+ua6itP0Lz2HymHOQPtke
+mZgdugoEyjZoQvf6ySZ21S+5wVFpmECSrzukXaujkub+2Ozzz37yHPzstnLtoEE6DvPIOBzbPZG
OunXrYdnTVF0N3JUNGgETR/MXUzt7MHHDVRaBpkdeWfp+U7aGCLtfCgD4pFkbpa9axXrrofNDRKA
YsNgiRz5sCOs25rD2jb8FCXzrPf101s8ncYRUbz7+cK1XWi2X6zdqSJtE0yw6/nT4r3wvIWmKKGt
5wSO1YuAl9kw8xTlL3a1w7EuPtVu44bIz6tr0nOyZbCjzrCokhc33gk3tj82FVtw36uDCknxOc6d
oLAl+Vrz9HYkRH50KZSgYFNkN8zvnGVJ23IDB2+6XS7bbp55Q3RfjLiGogk+qnuudL8int9qLMqP
zUCcsLOEfzNSZ5X5VAYQZw47c4llPezSQWc6aFB+lScDXRteMgkMhAtRfgtN46HJwj/bcNW0cZsN
OstsvM5L3w78kQw3onCjhd0KGcYk0zeRCxdZ0HTvqvSIMCwjFAmSgc0tf2VUjeCsHxFLREGuFejq
LNCpE1/7qJ538aAg9yU55INQ+ouayrrR2pllbX4qBKZNIYKB8+7K8FpSqiUqo5OCSC3IREDBqHsN
H8AcvufXYeON9bKheqZEx+JAumiGSEuPd6yX5QOhugxsDbUNyFUlVTYEpF5zpzVPIL5kdMVqnN/m
qEtC7Sj+GeuFBbnj57JoX0PTXKaLtkggyu+cu65LRWCWz6jkvqkT/aHBcbSgrJXrHyC0rZPQVbBV
5gHS+XPtUsh3OHwkHbIYC5q0tPeIL2LExU1uN+LG3BnYUMG3cYRRGaE96ha5X29cT5SbYWCwNCrB
1M5cvLboNyrylkjJbwJGcm9zMtdod6kMmqEDr9E5egMJ3w3KMDiMtk3YJk/jT4VoSajTTs0H3fd8
7vfyRJvwRGTxZy9TwzpB43iVMth0zTPrEl6D1KMT1KmDl1E/QlxVttV41TnltXklXzvFzaBztihN
zaTjVrSQSblssGdvuUj9vc46fy+sMd3A6ZoHwzrz6RhZoRLlMD/zzF1fVT8co2ydh4LmNg1cr3+m
cVYteWVDfeD7BQqU+662vWVBalEHeoxOUukNrFkYIJqYRlL7YDaXecu0IEUd1FmPFyP2IMVJIjuE
/cpbWmXND1np5nvcDauuwpBRTRfbSZwjwpBN1TU7RBdtR7KtjNXpUny/M7xcF9nWQFRlPfbwWS0v
+GfVM3ZUzV0vmoTRsPV7DCuuYiLe9vEgr6GwdZ/KOlsXFZXXKS4qPBW77qtqBJ5iB8f3+hUU8OKd
uaTf7yqUJGuIb4/8TAt+vDMwQw61xecqTmVIXEl3NO+7MWh8TXdNF81jSDavDHUUGIwnfHdeKhwF
PPHpDs4WtmNQGRVzEQyinr446rlZOsIbJXhe1gXelpmz7gpruDGXoa70Ta2L96K0/c04UYZPqqab
x1D+m52xFVd4q0YITr+rm7vKk0f1jtb9yuYOD8Xgya01xDiAojb5kDaRWIm09WeGzGKZziPhWEtD
ln5MAwS+6sqQOi1vYtJ4N1FZQq1wX8ty/JCMbXEb+1DGmMYreFa+Gl65jlglSvgzkTLyAXob6dwr
8nh1Hh4O9kVX2qurPVXDl2Io5gUknY8Nc8Zl0sP207oZe1CWmjM3Rc8OdeqZiF2+tTJS3xbSEYGf
2+Mz9cYiyN1E3Wqioiuaq3ZmBNOQFpSiHkUejUuSidOQUFadGwCBguqsGTu+LcasOQ7pchXaiRZP
ZTreRlwnH3KliqXnjtFq9Hl+EH2THv3lW4Q7IWIGVYwzQkNQ3iZ58sEZcLH8/0N8/5XzGFKRdg0h
eR96o9r6sJAeaU/jNdQA2MyQFUmzcHS7YhvTPnlU6brxG/lQjQ0kLX2EAoPSsh/nXQm7B4vr9LGV
6b1KtLyl0O26m4Y2yo1K+auhW19koQtZzpZOPzzQ1cXQTZ3B0kHZC0T/c1UllAfIeogicLfBSPC+
E7R5dsB9Q2hGxQe/VfFMNGCpkvJsIQt/3JHEJyu3q7JN48PsOF4ulh3V3j4RlM4ST+X3eChglxuy
9KOommfCpIZ45tXvQesxjYMMk1e/V0GJ8oOn6tPvSSmzBcnGcedambcqBhp6bkGW0IdL93ZiyxmF
TeAxTXuogEIJRTp6oSvdP+M8q8NCg6U6BF9M0zG1NkqJ1b9S8mVsfcnZuCBuelISuTgpYScb1tX0
S/GkhDKOH4usPf4SVK2PShm1quMv0TT6wy8l0SFjEGvzpS/3WKvhY4XRLLPb9HOCoZbTikbfWSwZ
VkPM4hUdaH2waSMC2kTJZ94ky85xxo+JZmyWVJWz7Tipd44FYaOnoZrn2/ZxtGwaLW5ifafsalgh
heIVs0VzGKfRSi9hW9W4dbt0o2JIg9qqnRyee0TFR+GNeGlbWbI0NZNqnDuq9T/KnF6wrcZiP2Cf
0W4cwYtOhZqynbvTIH8ce4Ts/gdsM0j5nz6JN8bOjEnebYzK+Xfl+NPfbfoGL1FUJ8uyKyF7JvOf
vZMZe5wMk0wNuzfo80/Cq5p3MmO33BtmQ+esbcvJ6i50/Sab1VaHV6hDFd9S7Tf3dqzm0NOJPriF
165lj9CxioWBX5T9a755TCcZ5hU0Vz7YbdId8UMfjfd9gm+K6nMmWgadgRacbdWp952TFXOWZGyn
3dZfuwxWgi5pe0PT3g9F69qPSvJ7KCG5X79pV6wUQTxw9b4q1R+04VSxH9SjPc51LKq123j5isna
uiG5A6+Yk/RZY700XyAv/Wso3/GPaTtks8RpoDOW9xX0qHS+ItqxbqAv8koJ9W4893GWrXqUt3e6
ygIfZeym6Ib2zop6by0RNFqTrkV5KKkP5RdZ46UB/0ADtgVvnXMordKyKkIJ/5WwHbsuW2iK63Us
HP6+Uf7e7C12S6uwtaz8Gopg1rVgdhwagSiT913XJvcZ0/GGQ4/tuL+VfIYSiz9fDGhrujf7nxkQ
SnL5dTVi6zqlbRx6vTdsKj+B5sfQD9DMiKDGpEr8vmPoRDZvSSNVk7TOcLrqG+cEbifS9go7rKBo
BZlEPyzHtMhnqom9Qz128W0e65mVInIwrKpVIsjrqLlCVJDDnyloalubSg5FkA1Fc8u0TVcVdN2C
MkLQuTU0cZohGKyhufWnggdWPl0ZXm0w3ncdIzbAFMxxHMdR2graeojm2svtbeGXqAvM7ZgztO0h
Mpy7BQTOr8T56IwnEEmTJqhR7iyou6Wm42pyigLi/WtgmfYrnDuB4pth6WR3pIzgG2qwMAo83lRX
pW6zO6dob6FLND7KuKhhOUGeU7guVA8d66kee3RjUKPobw37jMJxrR97mTw3xEM3DmyIdwOgDBtJ
VC8T3nULOY01oVSboRurZ9Zq6EbwWquqqrZFPkZXqOviecR8JyCKRVfmYgSa5daRNDzXy2j9CtMS
Gc/bAmoMF0A6DSOpUyxyqyRXtt1f8XgYITyXxR215C6H+ORB+Q1eCz8rZ4bMWJnOBi/jG6fI8MPP
lJyEhNDE0LtsGNPdUPlRyEqbv/gJdFczp3vsxjpadF6GVmlH2/eew/YGoGs3CnTkd3uj6XZuFNpx
lrw0SfZKUyNeBSLHOqCtvq6qSG09D0p6YaTVdTEMwxYnTr4geWHN4NhAvka9R0PzfbQT6Uyk+XoK
2z5JzbdlpByq/UfpWVe0hRVkKVfXVhd9rdoUOoekt1dF7XbLqpLje2Xn993U0v0O0HBUaqVoWsIr
FG6QpMRbezKie6/qdagGUb7AiasA6h/0c4V6GVhJ7R2sASLUM9ZpXR1mcSXhGAkNWneoZxDQletI
jtVdIb7w1i7qMM29MfBF2mxMJWKQuFmlHFrox7rGH7FRI4tZU6V1YFIMk5hQP8tnUa+cOZT7oF4C
XTG9Ea18PEPMXW3TZddWGfS5v6U5RjVWoGoSniMMjhNsWI+vm7oNBlnZd/10aSKcztwCihJZE6Ej
b6hXPbSNbg2H9C1ZYtkPocEbHm7US4UUvjJURWq2zUV5MJS5iIils7Ii/uKsJMcV43l0azgeRadR
k1iFbpSCf8qIe5iZE2HGTEULxRCqrXptaj1QPqjXjZukRyMe0QZoVAw6amCvMLyURdW6m9DmFFkx
VZCOZSFD095Jwj9FexCf7vw0eV/ZH1tXOTdKsuiWWNLfJrLaGwqPYCDKUn85qFSEaW/RNCzzWM4i
V9WL2hfWrQG6CfriZphujIbh9+nTedhGWGw71nJ/VhHcZkuFxZth+4QsR1d1y8J3xD7WVjezVS4e
SFO/FDmUCsU6TYj+Ksr6M7SZ2YcutfSs7pJ4TykkML1q6Mro2l7Wz5LCLR4yIl+gWU5ANyPUeeZp
97QoK9neJRlq76pa4FVPoTFteObSceoHyCvclSGRYs3dwqANbRU9XsGueVLJ4xZdOXmbKT8YOq6u
OPO2XlnqR9XBO7oVi+atpsNjVPQxFOsGsk/kEB9SgLkTDMpFbJlzJ5rXVjWEGZyzmNmwqOftwNns
uM8Zup7o457G2qGaSwuymaMXshMhgr4UfeDUaROaLcjsMGQ6/uM0ZbIwgjPPQIygxOKkYcAGMrp9
sshjqw4lgm4xFgxt4LxYchgynYcD7qHjPhVzSvgUdqTR19wtoGp6lkLT2w1PVmFOUe6kV0KZlhXV
zG36KCTEUjvijcPO3MGhzVQHQzFUUISpolBZMl/1BaR32s22LKd6VaLoypoowzpfzrw4sXUTGImw
knHVWezKUGeIIdOpKwonqcTMysZ2npvGZxaXyb6XjzjmcTlHHhEz2IbbuQGbS+Fw+NQUv46hzZXf
4tKBqKOpHyJByJW5DEPiXdGB+83CauJo6Rb4uqyjrFufxbFbRM0iGZ17KuRMWDXeu3CEYA1ltHQ5
kAGOQcE/0wbmZJaosjAZdPKSyRaFLOUnLOxz6bLo8xN2qEs2y3vpz30FXV5WFXxn7nBb3ZK616sz
y/AvYE0HxQvCK/hgJA9Mc0RB7+rYJikcbYdaRGh+bKcYcVlhO4R+I5qfgWeBmtBdV4wrWXUIqm5J
6hf3mcXyoM38fN9BzH6I03ijppZoHYlqhaHSOTcN02KC1ROM8wwbWFqk0A1rEdqakwxtSXdcWvza
nOtQHI0rqJ4Vx9MR5iTGdwSrR+/Uka0iLwoyE93htFnxmoxrE9Idg7lS+BD3mZDPcCcMnL5Ca8OC
o/zW7NSec4d+4QyxF5Ce5p+KzoPvJKOPkd1786iunU2OW0h9IpcEjaqKT3D+cZHF3N2PWSHhZF5F
FnCSlVyRsaivmsZOl9qj4pZl8MG0BeseY4c9jBjHcdDlQcRkEwdJ3d3XtU4/YrsYwPA9ucV1ehoo
wf1poFZAeQDq2qeBxsR6cCo45yHqWASWOx86yNsd6UIgENhRD8daawjK4MDxuiYqvtfcfUihgv/i
MGgraNd3btyRxVtaQXKQTwIMZ70gtORPuE2KBZy2h+J35h81pc34C2nyk2Ypxng7UCskEGvPRyh7
b6qWxzd2UVWhqTHUW3sU/icx0jYknDr71MfjBnFHLnhpDx+sND8YILjj+77g4AxG0i4S6jebTtXW
3lHdaajk+kdDJa617AffCkwuZpI2BLseLabjc1NCx9NGbwsrvjcyw6ocOGsBmYo9/zMlKlK1gpNQ
Wzgz+dyVlDbh6MRBKaDoVeNW3HfaGYMS+fZGVVzcu7oZF4JBRdhIkeDxbnTjFyM0l66IgziDXoqh
himwcjxkbzB2uyDqum6lVOptXJxZoQn4k6GBCC+r8i3jSj/QDI4ZQrZggde6RBXjmG/pmOiHptsa
ZTMWplYUmjzAjAVFrPNYJltIm8bbxGUMp4brNDTnElUPBYEqT/ExUtVvybPUhLVn0gS9ROqTrgmJ
zyTuo37jqHoILfhW5/+XuC9bbhxXtv0iRHAeXknNsmRbnuuFUSMHcAYJDl9/F5Juy11du8++ESfi
PBSDSGSCKFkkgcy1lsY5l7sxm5o3v9SCyc/yFy3O+XHgfrLiOW/e+jGTAPtw95ykKr2fTw9kp/C0
7eROqvAJgFcKjxOTH3k1JyukGdjR0Rs97FHEDKzIL44GXv9P4u9NvbCdII/L8ohb2lh6r83/NlZT
I1+Hkros77lkhzmZy6CfRHxrR8J/yIxy3yQmULDgBOyEhmITNZsC+emrW1UVv7tVKopGa3PzfTTl
RvZSjQaUyrC21RLj6pa2M6otc3dKm6lcj7KPVi1w/PeajuVpFPnlWkNpbVWWKHiF1MYaP8K+XYp7
ciSboXyMrMD+57dxyFFy65/jXK/12ziTunSFT2RdVlJfucXcHP3ePBL8hyptdPBqb7ETXIhMhBn6
8L/CiKjzwz5YeGmvKdzFsFcuwHVYkdm4XK4QMgqLRKHKdr3KdUhl/09jLF6li4F89d/4GCOa0+b9
BWKawuYnrTzS3R4hWXFrZ95+eZI4uTgaiTXe9urR0Xm6FcoaOyvyZQ6bd4OdayE9ST5CmUzxEOrs
bgn16sTdmmbrInX1c65T9q0rozbU2l7cFXHT75u+H7dJ15QP8Tx3AZWD4Yosy2fX0k76fR6LJPAq
NqwqV+N7jzvzLat4srKk276htHkqqjH6GZvTrkhi+0vuW2NosNm86/u03VEQi7h2C9xBvATZFRgX
DKltzuRusjz7y4RFcaipIDdr2h2zxOcrJWPXvqkgulLSjjtb9H++0mxo1snFrW5XBvbOjshehxYA
6HmKzF2GNeHrIIezpQEshyKAfp/29j2ZtX5udtL3AY3XxvS1ryo7MJImOXEdWQlg4MiLW/5ww2vk
i2joUTPT9dRjm/AxtC+c6jJW+aeh7cxtdm4yibWp9WejZcVDkRq/6rke7qwW+RcxaT/pCTYntr9K
uGfsqQkoxDiUb+0cO3vdb9xVnMbtm4qN+kje6SPyQK49QuIEZuagEkexvZecOcBihytQropy6+jG
OVIXwM7Rwf84u9ryUi5ukRQxduqJ4WzjuKrOwBvt4h5AkTgFlNOfsAT2PV2eewvVBZ8DIJJmxiHi
o/bc246/LTU5b3vPLF5UJDlQZCyK98hBReIbGB/wXwEizh/avT4nbrBsIxrLetBswU9UQ6Zeo8/d
gLYcthuxw/vOYuiycZ+X5nBKWT8FbasVm5gAyRLyL+A+JOXGcc35WNYFSphYK75auXbDFVzdmayH
DjCGF7fqxjVu/gzLFV6eog67qg/XUeH6x8544J2GP1iU3xDgLkFpDmmvxtoTOq9xhXYjhu6FOukw
+DE8Ktfaj5HdXTwFY1w2DjXPz0mPPVesgAH0anVqmR6vTaNKsmNtmF5AL0/qxaLyPhfYXjioUtVz
f86GGo/oyZrWo1/1Zzw/8TRWvRZ4Rp+abdKWa2HnZe9udZvpx6Lsu4s1yBKUHqFt0rhU2euq3UTx
nN9KSNxcgMcDxEZ3f1KLAuYZ+yWtz7UN2UblViDIq1AH1nnYSU0+8b4VoaWX72fth4162xT/6asf
9YJSKMI/+k14gUW9sZoae+1wIK9XtG2xk5QPgaqjHVRP1PXgUtH+pu+caNOWGsp2VYzFPBbd+o3e
xyLAah38LNWsLN+rVgX1k0Hjfrv0Z+lggCil18EVI0Z7GmAixJTYZzKPhKMEOeBqIlzZX5698qwj
5m8zvamQEkCpWy7XXq7Ko8o/RuOJrr6Y8tbUbj61/3LJNBTDpild16Ot7e2cmS9GHZ10J0ovSAWb
lzyLDoXKmwre8kMBvhd4I/AaR79Z/SFotmfzYiCh7mnpcBTuYPFTlfly3zv9eBrUwZ3EEHJPOuBD
8PFEh8y13s+oSS5DFTnhkKUr0c5nlmXjjdvq7T0dlEkb7OEmdWJxj89e3CuT9OVws3xNu2EEe2Eo
13UiZcg6y3zRSnZMASq9GI5ZX6zSuSFzV3d4/BUNduN+DhxMn+WrpMmi/UdQ28XDJWplc8H/Zwnq
gZfEMw/sPJOJCx0Gx/juRHF3pFY5Th6exYAzKodmbLtLbBtAE2V2u/pPQXrXajssmG5Z7v60h7p5
s7FZXWEFZ+5d1by01ggQXJUC7ArdodUwufVb57e/jJyPd4KX8x3vrE+hE+AXe/L6FKqDGBK1ujij
FCHCzGXJhr5cdKDv4G8dZKMv4TjmnyOWDXs2nA27SpaRfsNA/jbSEnAd5Xoj/Db8NB8GjqxHNpnt
zfXQZIm4qdSBbIasgZQojCGgjgbfsm45vfr4XmKu+2b0A0vUSDSg1LtpDAkEVaObzglCVivdyn0v
WPIwNtfDQfnkKodDthl7R/Kz7FU8eHYaxDVuvO9xPeoHrW7mjUjwgMtH2d2UEcNLSZWskHgYxmo6
jG2ZrQBJz7WtjGx5WODbTQR2C6/nYmU7mXFMdLA0VmVrFau8HXV8T83WfxnrHGQE0wL2Lq7nm8pJ
vs9j1X4dc/aNTpRlVBZ1EidOs5wAqHa7XGaMYx5GeHidhejiNasa/6mYSg6STCd+uqjNqDrokNbP
OUuqV8Ma0pVmZemdonLuRDbp+2t02vreU/URncb3FG061sku8xsuk3FbEtkI1c5ffukMW7rj6Z42
AaU48IHfjZzxy5w39/QRuY7ZbovR7zaUm+F69dUH2O3O6ObFi8zkpeVFvAE/aTON7bxmMzLjB7wJ
UFtR7ckp7GFVW1vXcsQ6F2756tjazpza4jvnkxY0plHeA7JaHxqrzTYfHv3sgLJmdIcRIF1/lPKB
m0zbOMXEj/iD5Cd3GOp10ibFc1xMP3pRRz8n7TUfu/qHhnV8gEWgfGDM0jb4aPJjL/v8NAjjPWbo
b9Nkqja51ibhPAxYuCfGIG6ZrU2LMVPN0cqdlZNm2Qop5XratLrkATJY+SaOnMHYp43PbzRg3fnK
BREpmHWbb1w81zd55f/0ctvesIRlgV12Mt5eWQrXHqIqmG6Ld5uXsZABdnhkGGUKpOGdBqPtl4c0
/bX8GVddjeiYHNZuzNl+FH1dv8R2U6195Gd2S3Ouq6DmMTvlmVe9cOzmK9Q0n4wBy04j9h96FQSh
nOQwgToXUpALGOcyBvXKDkkrGoN6c/uXMw7uqu8sb00VWUBD+gMv+c8lEf3RpE4quKYmlwcWFT+X
VHbRzD01fwsouR22rTvc69lQPnqWvc6bhN1ZRlY+NkKCmoji/H5pJrq27aehwqvALB5d8HLPwJPe
jxWwQeFHKA2UFO17qObJ4sDsaArxqBH3LAaztEImO5CR39536tCI1Fgh4VE+4t1Eb1bgFdpT5krU
/dSbFcQ/sZEaYxvqbQyvCipeg5BnGfzlPwQJCeDvENnh2BcCDzvkzeng5KhiZ/aFGiMkpZCgg8Oy
Bo5+xZ60L7QCpr5UiM/BeM5R8JKV/wgu9VHsK0AfFmirafrVAVyvB0r304Hy+2RvOLssxegq5t1t
itv7oGxXN27V89aLkGZry+St6zX3NteM8TmugFrCd6fTSuPs5RJ8MvUNS6Jk3pmZ4a6o10Q5aYU3
hNxT78cQwsqm51xuyUpDtDW2mRRjgEaDcoPdB6NjDBsC/RSoQKhi2ivH0n7nAVC3IRyPsmNN+dlO
/ngj/O7/Ya+Vf/ExDtnTJg0s4O4flwzv0DptmOgDyjYoAGxogU7Nwp67Da3IsXR476V0lqaaUjlT
7zWWUmHU+1vskPgPrUSl0sj1rW8JcDxVFoQyI5k08Jj8hwnFeO+0OKRdfTNq5SMA+ASx67xpuJlN
ZDoJlyc9AzDpLrd21Jt0/Zm1Q33BokK7dyr/nrxEPzU7rTDFmtB7RhHbgQQWHBwczXjB0ITPa+r6
H0N3ow+Eh4L8qaG1mX8aOoZeJ16HqYvdqOttZmYBFh2n/qYy+vezOMFz2PVmFtZODzGChVEdZ0c+
GPKwcK5RBxk3IM4DD44txaphQ7ujbJzl6mKFnFa7W1J3qvfaNDWgzqrB2hUuOAt0yPQ0OTn9nA7B
oJeKM+eDlaOMY4pMbkBOc2+6K0149tGZ0+VLl3fYFZqimPaVSMznD7th5RfuQU7B5F1ywDLPfETe
GvkNr/yKypURRtIHg85Lnbs8iZvA7Fnx1dGYCGqJLb+TTM3Jc5M5pI6hHO+BOhZ43mjVwWxYvS6i
DiOBrV03mgFWdKZvUZHvt3pvpm95JQNysBrWr69TQOYXMGtcyWKgYNAUDN47d4Pt1UGlRpxrTwSl
moLJ3OaUAVscUoeaAkBcQH4Bay+1ytqATO6v6M4YbfPQVWnz1BVI08o5fbcPoPwOg14/SWW/+v/d
PsU+8KQKcSf/GmdCHnTx/4P97+PTda/+NJ+/j0/XJRDahz0rwTxHTnnLBeosiRT5fRZ5LBSRlbzM
05QF3HDc73M2rQcxpknAhBda7mz8YDpSKVFhvyAFZ4a6RIllanC/91lk3CBRkxzKKht3Q83Gc8nc
al3aIMpiRYbH1cTbLx2X93rlzsiYTwHLEowd2cm5ziv+NW8qM2BVbTwCOhWtZGvy23k2sp2Yi+GQ
zR6WZ2q+SLLm98m/ztcDyhScO/OH5vc/s17783xtVMMPRoxcWQ2s1rl3kvrTfAfG2rU0a32vJu1k
SDEFnfE+6TKOwWMw/jFpbop/TDopxvcPuU+s/8MPOf2Yb2N6+n/+kGm+RQa+0f/8IaNsg7rbJO1n
iJfs9bhKvwCx6Ic6niW3sW2J/eDU0bbwCuNe5mUWRniAfuvmEtmsQvtZ5sW3vNer5zgp+zWo9OaN
Xzbu0ej1eIONRvqEhFUWDJU5/zTyBxTiix9xO5vB0BvWpSvNagsNsfzgI0V7lsIVSFpY1qvB2Zli
YvPzpKyYz7cdiwHrrsdo2zWuvkwqQ6nw2+RiBaQu1AJHcZ3UkI3vk7LUpOx6Kh7KGLDfEeTD0mbs
Z3SfV175axicJDBq6TwxP6rXdSHbk+tw65B2droFT0JcIJUQh3Pjlt9SW6w5tK9+Mcu8bdOeY5dc
s1BzmX/L8WHtEub6u0m351tTlHxV5EAul3x+v1QKCQRLN75lg/SCSeKzGKPU2/DJirENK9JT7Q1y
7cZJ//R5noW6Is1TF+k/5ol8ZrbNuXyfJ8+AbRrNdg3OU/ULCMPf51mavbHL1Dxnr5lOjdas7aaz
ggyCR8/RNKf7XpuKVeNa/XPRAWxdGFq6oV7QMvUVNmtiR71ZLrMQf/3sSL1O3/yCvkB1pk4Ip+yh
c+DeCzWQUWDBq7tPPh/9y2RCn0ddLdXa4rbpoleKaLDJO6bZ+C9TyZs+3dCANJVUxAJ5tFw+GwkK
eTQV6lVTsX0QYahTTSUp8xyP66jZOjNgojWEowLIQKRfphLfy9qc5vMw1/xe8OHXPJfplwKqLaFW
Y0pVZLSPcw7OoPLH7qddx0Y77HWDeS+JPwXkz3nGt1Lm3ZbcHPEt7mr5amtevk9bcAnIa0iNg8hz
79FOIC/gl3O2Ijtuh2+tEU33wCvmZ0DxvICG8SPDDPq6QhqqjDKaHc2a9a4X2uBBXmdH49DsMmzw
l9lF1bSMk3Ev27KuSrZRtvcjO31I9VSERpa0r3Nu/BhRmP6B5R74O1BfCCKtDIqhxd8zqh/N2c6/
gILsBHNUGY9j5ZmrDMmh2zSuG0DruHU0KjEd3FnUO7sw5BnasXJNVzFjZEDpKn0//2javKarcMsZ
ExC2q8Bt3OZXbZXLVQowYAMhJThCevUj0qs2lIZtvJnFfM/7Gg8tkR+MCBMTTv3VBMfshQHYG5az
bt0ZvOu2di7YwVcvnUhPhw1yH/WFxhnVOFM+3pej/e/jSIY/opUhk3gdB5WZ+pK3oDbQOGo+6b/M
x3Ji+65xIrHMR0uLYpnPH8aZ49k7jBqw7tJKwmogTkjyz7Pxo/ff/QaZ/i+M8t9e7b/1U7OykwnP
2j/N/n8eBatPlK4m7EiTu1F4/Icc/DKsHKu9c8B72ef4Gmza2XYfh9j+gaU+QHSJ3Ddtnb45SqEI
rw3zZhwgWDQBvbKaula+5Q5Q3soVu5U4gPKefBR2l29bZs57UCmNuzQCKpBc0su/X7asjR+xn4j/
eNmkn20w5lmzHyLJUJOBUIyTfZ0L4a6L1O33sTDspxaLSbLrOvaXwNN5x4lzcfG87nuTmVi5FEUc
YpOinbs6rW4BzbODUcM6rIxx4wonwhu7LvsbKOqxkDqKzDxZxpA+IR0YgQ9cD2u6gsVBNgdb+XXg
4Js4mtlsbX0c3zAziqOZMWfq926VOU9DaeBrigs5IMt9mlk5Dd9nZRdFE4dpNmtnzsT7zOhCNDMp
GvMeVcps3TQpC4pcm0PcF+wtngAGKDOQ+MXombc8AoiWFRp7s9KpD6G0YQG0aXcPfZbck72eUJos
evzRsb0eAeqBrGCbxl9iD09g1rjtltzMoQmqOI5fXWZM+yhJ6zXZo9E943ZzoVoz9MDbyTlMSlzu
Og8XddFlHjQu00CbGNvUXubRZeyOBmpqVF9pHmCTDC9emoRk97ywa2xIm0BmAbxwVacdsGyerXY6
TSmLX2x2okqsXhYJOBIQpqIaK1AyEMbogKfOVTUXJMqj6TvexQSN/Z7b3RMFRbLBwiyOjPVSmP37
0IZ+oivGLqBNvw2djulO5G4FTCnkv0gDjHandMbj/InZfra/2q9urCyfWqN777zaKVx1ppae7QH+
Ejupz81S2IP63AlSYvJuKfMN+aeW9VeLcggfrSXB8FccZR8++ihT8dH6iMtQDrlrAa5WVI6PS/4h
VK/KTxP48Py3ydEl///iyhwVptp3mh3z8ILXB4+tBAPfb06RiavkNzC5kRRwI//Yp1FxNzUmEhOq
gxX9aRjN5jnpDGPbJzzZJbO0nmaZ3ZGDYQgtSMbJuKOhLReim4mZ5f/d0FY5SqixKH1AM87A3p4T
axsbafwC6VATRcK5uxk7nT1LzvZYBTYXM5X6I3RAwpS8wJw+e3GRKmxd/OL1ebXXp7kG0QhjRD02
XTQk9Q6uZyxDUq8ackq8+uLmWD+oIelKrvHrHUJpVHFA2LymavUQagLWKTZyFCULjme8gt7NbXWj
10b1XMiO79KYiW2jN/PLyPotOeSe/BwJYUfcVQrVFxsgY84xgPncrPYLYYdpOlYZWXUgdo4vtGEH
JNgYUu8wTsPF7F+p70/+jiaGndF0KzljTamZmQ3ou+ktZ9UEminZoDWIBAG3rHs6+3c/6r3G0nhD
3Ew71AoiZIggo8eAnw3l2BbaFv/yNaSxxpDuVmEieWp3RhQuHCADT5SkzqftNU09Khtgx9N2gVhf
2xRiZi3+YLXtbnOgPDcCXLnQsFv/tgUB7ZbOLCgmAsPcJftrByRgGeovRVh/uFEADZIXtvi9w06t
90Eowovyy9QCGN6tdJWyQeGSAbE1twcNonlPwokPlAGZyjRekz2FZO5ukRVYqkye4eN7rXRPRrcp
9w7voKQEeRQy0dmHXWGg369W54kDqSnUdKmAi/IN2FYlAyRE1XPdFHDSxAcQ6F0zYfZZ6Iq8Wg8d
PNe9ePZbS99Uc/4rYlPbr5quAahU88zqVFvGw2T7cleWEWx5rUMHLxtGlGOxi8vJOGMlfiJvOqMD
CKEPHVSAdrrRgxNm7iKAdsFfzuc+YF6h31CbTbN2M6Z+tx5dA1kN1UE26qWDp+KgeNHtFVJYWrof
sjzqtgQedqLauI11uVlE4TR/wCanzfuto9TXIPdq3OaFE3J3PzH/aLZ6ve+gwTMgHT/Hp+V04A1A
nho7RkVX74Ebik/USweUdbsgNsEdl1nKLyzrN9KSxpM72PxiARzeKBVI6vtocQe0sA/PjzhgRICd
lXhu6Mj29kZTvAKlzjf+MFeHyfGre5v5QJMqdZcPj7p2s43kZgP2HMASQ6EPSDZ0UxFaY1yul3Yk
PC0UrZmFZgQkMjLfxlMmqvlETV2BG6lZ8OiXIZ33TtW69l0joajyfVHZdZtv9CG03pTe9BUgbh8f
Xak+v+vHhKR2eiOqx+unZ1pVFfi5YR07x0IBj+XmbmFQVPoWQhzNo4xG7cxGLI+IcVEZSFcMSODt
iI9Rw80s1Z61L5uVHaGA3ejD58PVpopFbTBLnh5KUGX/5NdNdpmsqMdVY/W+Kw+J6QZshnRJorRA
8DSvQSlsD9QqVIY1UtIfjZQsKFun2F47LD2qbuq+O5CHp4ke5cLY2lw/kViL7oC8n3da5SOdfe24
fkRXF1eOm8TO/c044jtSKUbxGPOfgA4Z9xnry9ME7sOf7H/3n83y3b+ZZjtgvl6A9+1oPrulh0NX
ccDe9blb0XMhakzzPEz+o6VwlCRkR4emnVjYN7JaX21d04pbv+8+d5CNXK4d+tR4+4LlNV7tmXcC
MjoKszgrvkMEg3mVDlhaVK9cVLVPvzlgcdzYLAuFW2mHXPGjYl7deJ1AEk2H+k4zuRzvZL3aeIqY
1VpgmDl69pp7HhS8W8gfdDG4shRpN0m+hk7Ak1XzCRoCTfuItEwW6Hrv/EBeLIxKa/rap7Udptjj
QHzKLA66VXubq2+shHeQMQ6RC5B3fVokQdnNyX6CknRIdxE1DZaAIKPuOGrOHGnHa5N6r87/HtvH
w21VOzsWt49ZZ6E23kIgqMVdiLR4GmZ+G93HrT1uU6cHGK925TlvxQSsg428AYJIDPUaxPMMqcT4
PQi14dX7bc0jd7+IKQ/OuIvFrJ8YZAuS8KNZD1N7b6vKqzKhZqOfHBOqKHmTbj0o5VwAgYDep9da
+G629nNZOtjFEb1xclYgLmtvc9nKteNnxdH0sOa7eiSzs9KUB7Cs62VGWPY5m1phpE1kePpI5dIK
zm6yEhl7ehz01iBWTtWnB3pYeN672xTlxQECl+vOKdxwZo74mgjAgtQfenC0NPAh+PWYZEjYm03Z
gOUPshru5XdfJNY++TKssg5Zn5dNDO0nuUN1HTV9Ly/GVZ/kVrgAJRzVrtvYCvUm1deNbnsrq5PJ
gzZFT7pSDAdJDIzWuOI3LZCYD13tPQmlsQf9iShk/fhun+B/tf/dP1diY7/5X8fRoyaAlNMOwpIW
wKWGvwFxJb2Bjld/gBZNCeWV2jlnXVmsuxospYbhEYb9L3vTJ/vBzQb7lzfc58wtk6Cv+n0tzemb
xrQmyFJZPXcaK1Y0dtr7/gaptWwZG8XWEks4ZqOC3xXrVo3ts5aB8+Kwt9RyAVJ2uh1+asNde1CD
hmb06OwId2JNOfSsy+ExZsNwjrRBBGQvG6NcO3MCN6WtqNxGfLMfU+VWNp0ICNxCbv6Au4OiRjyN
r240GrmZelOu59bmKyQeIYzkjc29YFkDRJE2fuUQjCfQSZ9ad+DMaq+xEPUqGqfkNkPBaQ8eVLR1
+6K5L+vqPQgrgCXISLw7YJbzTZu6zrpWmkfFBKWjXokhpbPjHFFYIAv1kRnqRaMAm8cA1+0aQc6i
hLw/xug6B1ioJHdCu87BUMavEBQE6G8mADVrSOYsTRe91CzBsLwXigegAsYuzyHXUG3SFDpOuIWs
Fe0WqWmBRLKibR81dfzQyacm9dKGkXrBobRWyWxF+5ZFgLIr4aVs0L+1SFvuEscH6ko1nQbl3WQq
XOT5OYSDVClcs1Isn5BSXKgIIxfAB3Y5FkF/MRHIJGV5oaI4ayBeZxQOUjFm8ZRbWnYZ+iS75VUr
AoC6mzfWQ3UNP4vgo8acyRevgwCZsnfYxQGJFOlran6Ed6l4D2dyAKMEIg+rNIX6OyoDbMUmzgL8
pl1zSsvicF0ox17XnGaDHxakI3k0RQYxdCybCRBJJuVBQXSwzKSlIGr1eMkCF1yap5oZt06ROJeu
8rPbcoTOoKVJ9gpAioU/8Gjus8Fnr6a88+vefsEKuzr2zHRD8hqgNBVkOaZYCgZR0Y5tyI4iTrwz
waDbUPQ4Jy9ZIZD2zYr6zteKX2Sear9dgxzlgQeHS1ozAMtTLp7NFO9QbQA20bK17og1mRO6PC3D
0TWdGxuJqEerkTskgpu3SMR8m9pRvI0BNXzzjHyvV2x61HFj3gBnk4dkp/BoStwlHGR1PG00e2OB
C5WfmSZrMwdzDj+8UEn2TFsWLEPcg4ysd6FT2ssITb9UhvgR81rcVRr05elsNKb3s1mdJUnU3tHZ
1Q9aqV1Yg0bf7ZmOZFnEeHUuiu5bgg9mh19VgNq7Oiz22cZZhJ9C8LUtVn7VERAr564GejLQczl/
5T6HKmgdxZcIWJVjOXcg9KqOXkKkoDXwjAB4Zqs1cYJNdVm9uHaxJQe8TvgKSTB5U6ghoS3wecg4
4/O59A28T1i5MR1hXtwyLkD/LqsvlQnsNmjZMVDwLyVI0D/nVv7wwN5/8aFNuEpRyrrjwtO3DaiU
B69txxsaxzMt85KmXr6Mk0DtsLfHYdWONttGShUxws8/QHfXQNZQCSKSrTSl3CGHgZ2XsjGSOzTK
myrVzVufWvUwxyH23O1W46N+A5A3cp9+95Xg8XRILVArAB4uDtRkTg6uWtN+JUw9mRwXgIffPP4+
hlsLGUQgg++xkETF1Hqp4gZIB+Z7p841phd9R1DhWUBC34C4IZikCm5smvPGAS9k81uMqffe2o9r
I+RO0qxz6KSoqafnJErzFRjd89cJpcA4KbIfkwWRP2lk5v2YVtm+rSy51XlSPZZeB0qfchlYjgWC
Pb+WkVv/Pppey/4FmSDIhe4ct0gf4ppZD6aetKHnSHdnQczzoclyd2+YqRu0Y2s/0AH+mQuJcmrw
1m/CvQAkz/nCPQcqZWUDuSUSACZ6rjnO70ZfFjLMa57tSFc2qucAPx9pLr8yYyRgTKiWBdLHbQF0
tDYK0I4j090Ynuix/zd1AGggu7WhxdygIHM6aB+hVjXuhtZ2RhniA0TRE1V2lYsb4/PgNd9pvaqZ
bgy1t+Y7tDGMJ0O1/t6ntokxl9B/7PUnD9SlIxCZ44oWNLNbn5te6x/LeUqPUQd0d9IlT+M8p0d6
f/vRKrdbMF7b1Ds6Qu/C5bWedE5IXqWImmfPihznC8h5wSC4fwt1tQwyOIrIC8i8F9feG0RSxdph
TXvMGukDqRtD4VgRef87D2Ous7tmrtqVzSVe53OcrdzGkHhGokk2Olh5ihf476dX987Q3WOPfc3s
zQFrYuu4qCSrZjmV06qaFKkrDbR6Lr+Y0h8hCtKVW9rp2b/02GpvfRHlG/rFCM8OG8hCP/FSfK/w
ywKQFRIu2LGKxaF1RryeQLVYU5MOk8FP+mRqJ+J+yBj4fsAcH6mPTBTUOpWx1nj1PGkjCvsKKQuG
jLiVcdettJxZK2p27Whs9Rg46RzsyxuiO7iOH7a2qx+I90BUDTorIwjqBeRH7Yl5WCOLX7E9lrdV
BdzuPOG3GOhs/DiLIUy12K5nFZRqPtvi/IuMav3gAgctJvBb6LEey7g1UfV+t0GPBL+Zc33gp7Zc
nOnxP9R2Ds2zvgoWvYKqlQaI7g1QalOHnz3IUOFa2vngAv9MbbvpvaAqE+s4m4A7KLlucPL88+jJ
hTxEprxxJ9w5frTFCgwehRad476HOiX86eC5bAodpsNDCYJ/jEGdZLqOQTbyUGPI5bdoPq4wa+7P
cvTKHY8mCO8k9ftBtjW4MXnqhdTRuonoV9du7ob1OHs3v0WRA9kYZ+Wqyowi6NL2kgouH7JxkA/Q
7N3NcTPeUivzdRfgq1qsyQP7zg4/rTEsLfIARBG/d5VAn3lpNrU4WGCoQzyD+XU4/DUcxXM3W2XM
hGSuXYqn2S+R1Jg08RSP2fvZqGyz6q0a0YX/j7Era25U57a/iCrEIOAVz2OczpwXqqcj5hkE/Pq7
tEnb3Tl9vrovFJK2sBPbIO29hv+M+9+j/4+rCCkmYF8mue9g/CLBCEnjItnlQ16tiOWhOxyrzbC9
Hyxh3Y1WlEGKBxwRSKz2yyLIm73DZPkajkfqvs12Rpjw1GYGYWSb+bwzUaKNS/OlQcbIFtazzO3h
7PR26kPNwHzJrSbbZEGSrSkKy8CPSaa0+L7tPK1FkbOyFlhesZewxIICPjw2dFL3NdO8xaik1fUJ
exxzgkp4VVv6izHs28lC/sYYyj2Lu3GFp1N4aMO0vFghNJSiwc6+R2m1mrCYeqMIQH2atWHqd5Q6
HaHLi5puks7mFNRn5lszsqsvJOUAUKa70uW4KqbIAcRjAMVDj1lzbgp7RStjWkQbv7pmBhw1AXZd
odZ4ri0sTvtBdJrfJHggQMPzPDe5BwEnNx7CnQ0bn4ud186lMJm17AC5WGXSQFMdDGn3WwGBHaA7
0KQ4gLChKgxkYepppoJdevOVKQImJcOhM5unsWkuw9TBK0jpu1eQlISnmuQrqfThoZbunLwqmXXf
KcJpqzme5OENTRv9JAEpYky1TMkkIH1YS32pWYO2pCYNNPBUuINqEPXQoYBMzw6C6U83lY+ScyQI
qS0aJE3bJJfr36hyNddfeCEGHfQ6ILxWQVfbkPqu7Q35zRmd+L15G6VVAwBDH6ODYxV7Dbaw3rjJ
8e+/K9v8h+02/L5KB3CcQ6w2jIiVyasbIOsB1lXsi6lO38vrmTv06ONARQ4o056ieyJ86EyGyzif
jJPHgvoUcZ6BBuQE3/41rpt6fapdJBf+Pg6RphcowKMwF4bQHdcLiI3h0zGwm1vEblZv54+C6S0Y
TfnkU5MO1wmelHI7FiFfhsJdZGUTIxuTlCt4EPYHDd/9O6vATobe+DWCl0jwBth6pV09c5cqZcNB
jCWgw8JlijrNaqY2dWbMztc4nWsJeHEpW8zPQnoMdk7l7Y2kWFCLDjOVkR6mDSqjPn5C/9hO2V6g
E1MCBITkkBHBGAVWRM2ZBkBwLnzKAuWQ7ZkHCpTuL4nJ4bnlNN4zNBqh/qh/DErUH3673KdZQENC
DeQvr3N7AzQjZN7HG6DXoTcQW9NecYuT9YRi/Mug9yOKRW5QL4eh6049ypBawd48V3egCJVAuUvZ
zmnWX7sNuQsDrr+VwEquYKPimaEf5VgnVfjRb4MCW1itBD2kYTLCx1SJH567lkHGfwgzZ741NO0X
rzQ+QvNogDi8PryPSeGu3Jznx2iAOqbpWWLNRMUesX8o/H5wrZ/QGFKEIwl6im+nVvAo1ZzejItj
m4ThsTPSeGVqj40oXB3stCZYT5AMArReaqcInzTY2Di7HdLOL63CPMEJDXWbFOk/rPbiBIUz3RvX
f53WTJAOL8rap+uNY6utrDSFPA0pLKkDSS9BTwPLxa4WkEkuh7mPQjQ5uZtJ897oqyRaPh2ZT98w
6shRTsOC7EpRpRGKanwZNfayxO5DqKVfpA7Y5j81VaztYGIGLXXXFYYPVTNoiaTGeKwyHeWRygOn
PpDuamoYVq1Ob744MXLhetxEd2yy4ufS/Gnwynq5TUpFkF+SLIZ6RQBTP4jnfqHdUR0V+iKs03pL
e6EyGNv92IL3ZU0SOfxrcDf28Y7Zjb4MvGe3tesfmtnilgSthYckwV6w8/LsEE1ZchJ6i4eYMcbP
yA3/pAS4Ec9zekfHnAYpUVEyG6Kk2TBGSySRZouvIgUaB1S6FzuwnC1EF6L5e1sHH/0BsIPb8tqv
4pGHcV5MFf9n/+061G/UYBhGVnTPbM9C5iWuoP4bQ2Ekz+25SffmUUIHkUapeRudg/+/c4MeV/4U
fG22arTHUtF27Qoq0V60oXUagxz0aXCcL2BFfaz8oNf/s/BkdJwDPCeHp50xLqg5LxCdE2REhnm1
OPVpDeJBEm9ojC4YxuKBWlw2AGMFJvD9Xaf7LDbiH+30PUzs4CcM7r6DcFw9ywIZ4i5NyxO4+eEh
gFrNOgqr+uGPOfSjVXMmx6ueOzXHjvryhIxJeMAmwVzj3lY9sOvr6NHMLPzzdcwS7i+htIHNVpR6
iGNUxzq2nm7bqArU1aXbVPy3rZWotEPPmTNvrf6cRNcZR+4u2YSVw+1CsQbZejWJuv7nJCcOvwJq
3px1ZpqbiYMeiVy8/czwNV8yLgDMKCr7mbtYb5hTPx2pGQfVMW/5eF9qbfLclWuak/dhd4mz/gvF
mD3XD1ODvCcN0vUjrQK14M/rR+BNQHSWNtpeayxEHdZrgXLGYyjizofLmvYjEzv6FFLcd1FQ0Ufg
4bGmjMzGPAZRPh5oUhjBAocmAT6br43MTD8Y/1jSOhutDl5uix5PiZ/N8gCd7Ls9jCQvANkanp39
5DUyaUXoZo/YFhbrOhyMQxGm05Gnnr6yw7B9alN8mlQj+zWJGVPji0LEj+wASLG2oIeQO2Ej4crk
AQq2kQI8f/SnbvcEVPxHP8WT75+KzwFB3Av8GGgtCLGmswEy3ZkWfpA6qyHchmwsDQ4i7k/SZk80
SF2cJWfNsVDZrrLM19JQW5gQJIKRW/L4NzfA62BoeAmyJDBpC3OoZ/S8eeB5CjvYIOiOeNyLQ54P
6Ybn3XhvmiZsW4PKekvS4U5WIvhH58xn2Kj96Iek9KcR/6QO9OBVHDfhOSs9fYcEWrXtssi+Q10L
spBmMb7EtvPeqemPQyPdf6a4/pplVv8SxVG51Bzo3U1BgqSqOU27qSvjszG58QqiIv2TC/Ck38RG
96PFfZbeQ4PVLtwy2BvSPnIR5aWE8hkslYBj1fa228ljXaTxGuJ5/YMj4JpssxiGNWG7CWvp/VML
YxMkXPuKFLyDr3vWPjg8iOf/AMjH4QGVmd//A1Voz/8Bmt6DHUr/AbfCmoqp/4CGStAqqozwDGwT
202eUW1l2ryVTBpHDrYpcuZgv817E/dvbbP1+NLlYYHy2VQ+iuER4kcpVsG/nQDomMV+YaFgrU4w
JJKku89pY9QA87iWYbR2SeG2M/iiwO/jVKIweQcqBzYHSsBW2f1CLsZ6csqp3XolSzYQpIMGDmZS
AGp7mNl08WHqQMbL++lpyl8BnNSehT3Gd3bEv1Gr1Tpn1+MzXVAzDWK+ct0oVyBLwOFKFwrKUH0+
ULMMrVPhOd09XbBgr7YpNUD2UMBQF7RAULmLeeuaq2YCJQTOCFvhQcFO1yNjlzcsBSHK43uZJtGO
dfBrCKw43BZ4mp8aHeLoVjMYZ7iGp+tmSBNY9nT1Ku5b/Z5V/QTNhSx7gBPeqkiC7205CZRKcWjK
8lB19XDWxqpd8HrETy5h/MC7gB8kWH7hEhBorC5He+uqPhrAo6r1XY+xQ2Bha9+5lrvjbuY88qmE
SzCIX42zw0+IH5IBtTqYQADnxKvowPCv1LHBupNTz55w+RfWNiZIwhGDmZfx5vRFBzIFxsJA+9qi
SCCRNtnWTox/5RgX+K4VVbZL6ly7xG0HX5Qu2UDGJ9sWDdvHYCUdGGgDvsPBTfJqDmuZQPs5mdE/
Zp0MsK/svTM2BbrpA3WMe7mFymNo5fYlLAeUKRuWAXvTn1BZCtbRaAOOhIL9vrDD3w/TWP2rOag+
oUV6hvvB9XSemGQoW92ukQRY/kFUF2CXEV4puXNxO6QKWg7j3IC/WbX1avSddh+ZUXFuIiynIEnN
37BcB/hxsseTLFGY6IR47GrJ3+B1CC12t8UXEQ7ILwLixRQPeVV9k3gWaIsqLG/6lezD4nmACMo+
DHuIFxdIBPJ0/J6JIV8h3yKWN+gbSVwgHf0xAJUbUJvaeA2EDeCo2CFe6DAmOaA7nfMVxtfu7tZf
jU2+u8XCnRseAwBSLygEOI6v/YD8vtcVkPr5FHy7irowxQ2ZXHdONkL+WngbXk/j2xgfaI8VYocP
1Qt0d5l4hdR1fddYvIRwgjkdgWsPylcIeJm+DWHIPRTP6lUEbMyKIG0dVgJfQASllAsdKGDSOraC
252fMwvV+JilCwnI5wqSo9itk6zS7aByn6CklsWqd7yTGGu2d0noLJuafhNYsDeV5JL0uY3/I36x
BXCZ0KunOgCsC1A8DKH+xBSODF9fQClVk0YhqNXMwYR5Ybw8juRUn/buPqrC9sVxRpCgpuy720ro
PENQ9R4Ia3tnAOG6vkZopTQWoMPKHTmuuvybDi4tnMbAhu8Slq91DtRIaOnhA/WFDTyPI99osgXo
ufWBUtcQesUupkzkgfo6TQ5L7FX6Te5bvJPvLWvajdbBeUsK+Iy/cNVp8andGFXz0QmtzUF8hFYT
/+h9+zQ/sHT7CKm9HjCpU6Cn+StQWu0+inkHjxm9fJMQDPWnnIOtlpXdvZchyabK13XiViuPx/Fu
Uk3MzlERmGczrmM2lsPw7evBLzM4tH4yJWbA7eYLHSqnhIhm28Df49qnW1/yTCvvOyWS+WmShQ0m
ZLoEaFJRYp0zmS9A+nGOKE5aZ+rCo9k8T6GBH2KoywXwD0BPUyfFpEWxMABtAL4hNZe2bsFeEBAn
38YHuaMvpzDN8sRdCVEc1Lio6xaR5rn04wQrUfAQk2XYBPLUNQV0hNM0WZKgCB1EhlJqUeC+6XT9
tK4rbYJYQAQpThRmGXxO4Z3M1AH7F8iPwDhtLQFMqQPGjxB4gADNJAH5KCaIzSooH4H3YI2YrAcN
NqQJuXz13gQFrMiFy2AA1XyZtWuvdppdw/A5z31GW0hkgf4Y5qUXHCL44S06JwBaiDBBVp4N4Pe7
8mRZ/WWyjWjHVRf1N602rnQqrH0kOGSX6cu+BeQT3+GpPtIh50lzqIwXLM7qIzCJUK2hU2RwK/Aw
oGlc1T3zwTNnJx0rlifOmyWVyUK773eoKSIfqrRxbmF9hG2DGVQOntdD+c5NC/WZG9B2BLxWGUfk
C6sH9Qj74F9wW6+1LXD7J45szGCZ2Rpw63zBhVash16DyuqtDUUf2KsFXvsxTpWkKrFedcGtfThI
91hr7ZGKjp0qOmL/6B6xUzl2jANjJuxsblJFksJokoqYQWnXa9B0CsNb0OG+3Sg1c9NalL0ezu/e
6Kuer3+DDKthuw4wrKDFhQUSUQaX6bWTae3e0ILVDX9JwF8CZt76XAn5mjYWM5KTN6hELGmUgj11
ER0X+TTLCfI3a2DttoKywBmFJrjBJi40dNGCjQIopOoMdoLFObJWaWCaF/rDIyy7VrnWmktqeiZ2
1GU1ON+gNSX2UwPJmsSNtkWBzQ9+HrGzGcyiOY6nufTlFfpjU47pbm7OqAcem9sRmBdLC+GY3ieh
P3/9Z4yrtL8FScx3cx/uIuWug9YHqBT42STKTNELYmtNPyBgnL/lFodtuBqkA12UJmj9hKckdUKn
5ptU/ni1hC7nWWtaDiR3MSAbbkfYHOuJvvlrG4jleMm0CT9xPRmPlqX12BNCUJt2dgKqxqX7M6ix
+E7q0Hrswwy+qxqKHI0mMtiuTt4Kew8H5FPModwPwM9NMiws0DkhTQmsgwfvc/hPZpdQeUTeIBE6
qMK8j8WRABIQRkAo7CQgGdXDS4OAFOowdnACVNN7/NJQyBZjjOJsEolDDxFs8BOQUJbARu0c+D5t
orQJHrKuU6ZLBv/R8miRgVP8LeOxPsfqA+RLnIFBXNuBQFWUwLmDFFxsJf1Oai8VHh3zgGAMJsko
btQu9k/QSx8foeN1oo0tl/m0hLGFtm+H/oeszR5G4BD3oXsX3bLGsQoO1OzgtNEHdQZgNW5lt/6/
xd76DMe01jELvtnQdzFklR9usP3fYPzzqYopxyk/EFrf6OFs6Y5avzKHITkHNpY+VOsKAY1aj5EJ
8TZV+oIJ2eDbddudOB5PLzZq96iIv3yaVHnPaWpDCnQqt2KS2u8P+2vfb3JQ175Y5Thvhe5Yq36b
T/0JSLX+x6eqQ+dBF4H+7ngPIWCb37B8s5YAgE8HIFyze7CegORrMWAOyddqcLsHs3axXITnwgo4
XPauDw803llVsSza/qmNLYBPvI4dzMRiBzq7Hf6zT6JSX/kRXLPgMq1bEC/5Y3JjB3KfmdwnHLTA
bmqVeiFuKwozPaAWfYqG/Au16GDY0X0Gd5kZRv0p3hJVABuW/AthrP9nPL0cXV/FT60VQTTFOFi9
Mo4F/GZj6m4JmhU0gWBJBXkFkBJK5aUWjfqzhUTBi5GBLOY1YXp2nKTcT14BFomapIdB4Fskf2Cw
BdnRq0mmBPRvMI1/TcpcKOTQJHol+WuS7ZWPAewghO2gQiq6Rd3GzRfcljKoulfecQBzdmdJvd92
U2qdeQrmJZKA42NZdgZQlKz7ysfwWNQeh3+dcR/yqvlHLzl0rX9d0cj65ksSQVGdWZN3bOO6XZqR
B3c0GCM5HfRsJewKQZZEs5FJdsilgQpPUSLBXfXuItSm4p6COSCPy1EFZwyerWNW2/jY8eyoN7zg
h9Yoiwdn0Ma7xsVSVyh0rDRdjgReH26hs40H/+gdcBPM57AYm1m/JbG8f4fR1RJLH7GdRxhNF+U2
GYMAj/wwLk8V+S+NQvOrvmvvDGiQQrEUzTi32ztb72v4DnT1pbL+aZ89PHb/qQpQhGvPfu6ggr50
y847Z60b7WI9tYHjMss7XePtMrZgZ+vA1RHemTAKe0x03v0TGM5vc8OmPYoqdU410FsAv0A/Lyib
r31osJ9CYKNKH8hYYNug5fE30ygGvw3d5EnUOseCB5juPnWTLUfyEhkJoz+GWt6vXQt6DX9eEsIA
7OektPozOI6ZUNHb8KjHKqlrLf1Ih0adtXawSLHR3WuWM0JmI4rYPApK/9KYKnyF+x52jcsh197z
XuzGIF5ZwQhMds/s50Q48FsuteKITZj97Gr5GQv97B4Oo8Nz9OSpGJHm/FIlxYVmxBmDnyUEbH2a
UcHpaiOB4F/RKIshXgm2YrGlUWYEhl/aDMgFdSUzRY5SDMAUega8fip252F7BUeDIfpWedoFHvTZ
k8xCG3TWgq9dzTZerU4uKaDPWbgcGss7pmpmBO0hX4/08BsU2e/DrocaY+PF+7CyrU/TezuKvmmx
Fi6DqfvrdHrh28wu19izSiYB+//n49gDg8lHGTraznDEapisTT7ClsEF+zuAMKtTXfJv9GBOEqMI
fJrR23LdGI23uq1Q7DQDrNae5vXKrV8a0egjlyq2RNmJdazdJ5iH5GXY7qE9+EZrA3pb9CqGE23s
OsT27roYyMciWgIgBK+/K7RSnyx4JSDlSWHUb0xQWoW4ZwCtLmPB9RIbr9DRLnmdiXsonb4WjnD2
pWpRf+eY4WLg7rihJh3iBssQN5q05a0vsXp9A/aDWNCVaCCPNBfIJSQCr68ACSd+BqVwQV30MhTP
YPfGEv2vb+b2IqXnfLwZbGHfP3YEPS8N7OZhQQzQHvyG6fR2mJTTcADOzSbRg2emWjRI/bewW5/H
+p8dlzYgqgE/ddaFV/gnueqQOoE5H3Cz0hYh6tFL6uvMQANBUE3I+nvqaqo8XZagKG9604x2eD6H
q9jzxtfIA8MvTLL0bEEPE2Yc7tx/C8s8MLYiXfI9fL77Ne/CbGeKdnjM7OGRMrVaUMB7fbSyi9NF
3REFYuz9VKZWRClY/E37RjMtNTOQmBUmd0Uq7/Hwwk3OBkQg7n+6kR77cOvTnlAX0Zae1WIfq3Lp
BqBDW6t3NQj5NdA0bcr0tePsGZqcNBvpju4nV7Nd1n5FTrWo82XSO8VdyXV73zj4Mnsyzx8LdH5x
q/cyNnizAC71ezFOzjFJnOyxztpkNbq1XFMTzEl7z5Df9FuzwygDbyNhBrIfwq1XtjkY8FjNpbfk
IgctIYjWNqiUGla1qHmyqt5NyJ7i5qeiRYxSEarPNjSQrME6Zlh050rGrRjAwMxTN4KZaBSeqA+e
Aa3Y3EYAPgJvYHIhk6yn7n0tnS8EYuptIKH0yB3XBHGKtPotnDTnIkKO2ziiYuY+Qh7BeS9cj0fw
8xl69hDHKFzgfgsl2eGxLx1kZg2Oz38kxbj5vIz6RwM58G0T9uKUlGDDtA5nqwhmU3NiQSubYW8y
qNm4I0CFlGyg0XnAtvfUosMcQgMelohGBGlIxeT4jfHx17ZejhW0OMZnGr0ddJVcCJshXOEtA8Tq
DNEe1fXXlDzAqQ93NUh2tfm4mpTVeCIkavPwgoSuS20eqY/ipqqc5zIVNo1xuNAhXr8RzK62kHK0
oRUF9sh8qML6tz5ilDjaUKE4n9v4D8A1IswEtqbktWBqolAo62JNtD+rktKG9W/60cmaHlmCCc9S
v4PW2iohq/H5dpHTTePzrYPuDmkglkPrObs5voLS7QFqiu1yHAVfOsEwXQTW2FPFoiejMatHz9qk
Q13IBQpU4AxP3j2+IeFT2KTPzMi6M7WwCAESow3rAzVrB5xh4K7Zlpq5C9ZW23cwdmJF9JTC4nAT
2JlcCtWU1lTtR0uDQpa6sJvLAgoD8ie9BWdyxovlaDsag1JUrd5QTG+oimHylSvBRiM0HucsaFVi
rWXCgXdTeXb8ZT5oAIV6fX+mFsRQUIFJigO1nClNvkCfqd1EUL1b3CYlEjvz/7qQtkjHDszYsPBe
dHdFKSJI34aHOBbOgmhVjm408Jfj3hwFJGzs1JsZXFhErbYrqgTlfmm1x09nBawo/tVnsHZXWlD5
0hvmrEWdl2cndz/OvOsZjU4yfK1jKFcSkFzIrvEz3a6PlDA2OehR+AXDXkhll2k0VE3KLtNoZ7nV
cq5BFSPfEgzG9BpxSK1hBYVCZL+pj4AzdAYIkzhAjndphI51R5n7LhqAx0StYOl0FSrXQ6BS/KWN
Bw58Yttr6aCPNH2Zg4q3son8CI7O1uY5XBhVJouSNIDqF9tAr3/vK5I22XjxI4qaFcy9QN2DLzx8
3TXvQcv67mCrfhRFxqNXpCawYnCCFuYIgDuymOMwFlg+DuwLg2U06lSQWb5G8AHKbRpw9f8zCiKi
3tphvNhpaTduYx57i6gexVbTmvfbP4b+OzdE0TUCP5dkDcO4r4JPul9Kx3vRUqn7VlgGL2GGs1z1
fRq9xSEfuwQMID0yxRVoney+Bbfjzs5188nmEcRepHVHEqDCST6NhQyf0V/mXSPrNqnPve2+X3vo
utdXuc79y6tcX/PPV2Et+GMm6qsb4UGB04P+59dYjote+UfgppuiMO2lj0OtpIOhzrPPp264o1hj
GPjXzhgABfI97PF/GPH4r3DZ2B/hf7s0ilIgsdolBBtqqFG3UzebNnvBtE60Tj5zYzJ2WQ8pQtLd
dBM291N82LXdyk3Z8DRC7DwCSM52IRgQFK7jY00/fXGYBdmgppf7EBKgp8qAgAfnRfLiuvrrbACD
SZkLTjZNYpU7ATJyEG4FM4JfvEpkxuVZxzPOJ983GCn/YmmqjaeMig1rXejHEz2h7RpnQRmsxA1f
HemwHSW16AAoyXAODGPdAEF1oMU3rcohjeZs3H4A8eSaXqRRHrZ3FEv9kJpoV5mX9Us4ExbQJufe
8vZjDK59t1wx/Xwpzo61ZGtqxgAFEyRtcyeIj+aUpMcerOgVct78sazALqHU4ReO7PtP2wU6HT4X
9qOhpjQti49J1KVHSIILP2uB9tGTyh0XTdUNH251OV+ZPYREZO1dcO9OISl6tWOgs04y8MYxClH9
4dTasPiAnNULgIAXvTS97+rEdafsDY48iwp8S1Q3zHExqTrm7QDS4LJIEna6dQ1OV6xHFYuSKVK0
CdzZxiSul6QR7dVxcqq7eEmfA3UJmclTjeR5jj90mYeVsyF6qARcbW5WSniIRhs9cjbUpNFbc9Lg
psnS77GeTO8AUTd+AHbPZcqRUsEymftFBUN5KIX8faAIcM/3gAE9tVlYzUAanYtwx1JgZgnOKwZe
PkCM5wbwTWPm+fA2YjuCBFN8X7LR19tBAFev7KBK4JOOldGuaIWCrFm6kqlnbwvPexRh6X7TO/sv
J5bpJrsS+tYL5DfaS92Xy2QY1MImV+6pZqStqfAIsEp7aTEKicBu0cm2UEbBuN9h5VCG2RM90DgK
LE6ePv0aqUf91qARetD1oOypkbjg70beFXsqYHK436wM6CUtqDkfdL1Zz8Uk+LGDBpJGC6EDGTI2
kbUFrSidYYtY1SxgUeCueetNs75D3jvVWjdRQicoflWrHyG2Wrh91GsY6E7P9ZToO1byftWX0fju
VdAzcSYYs3MGOaCWv3AxBo9GP/GNY3jFltV9/pik3TceR/n3awBcpSBC4DlY/y1h95ocZaee63Ra
mTqIVUg/Hql56zNBjjxgwkixdRqnu0LyR5gXgyo9sPpBh7k3TBDEgJ1ZX1yaDHwQAblCCOKAYKoQ
wbdY1jvQfMmiN1TmsRMQ8nvlNcX2U+2FqjA9G7/3UPrFMrcMF1jHguegSjS3WBXRqOm3frt2D2lr
Vnuq4VyvTxekiRSa4A73Uf9OjHgtQeX7noj4Hua+5vdWpPfXnn+fAODWr0IorOwGkIAXuRi6iwVH
r53n2eMm1FjyABwbqIJKlsLpv6LWHH2/hQ45GHyZq3sAmgVgtnZ4Zl5XNRpQJ6spN1zcHHBLuQ2I
zvNHadXnKTD0rRNCEmnMwwEAEBPZkclw9tCJW99wBTQoVcTYm/ruI3Mep5EGAf6foWjdM6206GUg
qSVXgBuh0FvkWnGNqAyvPc2skXlZ91EkBf6DgWtkmBvZjQKU1tp+6D2nuvekBZVykC2pi6dd5Zfg
6hxKFUETAFQTy9yJApXrRQmKNZNYm2nZ4KENKaU4SbPFlEb1OlJN2Kdb+xj2FGBCdGZVn5PJebGM
DDbbqQ6vGt6+wdF1WE5ebJ9MZOIOYwqkuO7I6lmFZrWYvs4E5MS1oAWmUAo2CuTbYhLpgpp0cBv7
bECc50T3D+DN4DHe/aBUKh3KDgbvbml7YPMW8TECWWqVJbpPW7FKMfyHqh3vVFcA9BD8TXq2pjsL
H00krUJxTzcdB4BFYKW0y3WMu+y3VoPH7wp8J0ByVa1ZxkkFpQD5eqtFUz81BzgEtHMcta/BlZ0E
m5S7D31cbyivD930u6yMBcj6IoXqQFPd2Qym2BJyhFvbxbtjIXLwMXgUX2u93VBe37KSu5LF4jHo
zCV9swI+gX4i5gZ9uT594QatTE5TusTq3+yeoWXsHebSu6q4U9mdmnQomenHMgzmCDAYd5pstE1d
NM19mOktdl36im6HgQixEjcmqO+rtX3VwC41G6zhQxnFGSoFWpJ/tG0Oab6RKaWU1mlm/iTdpd08
OWGpAOVgVXMSEUqnvqmlc9/cBJ4iWOBu3Jj8An1MOLISzqjOgPXRwYbY3n6bcQpn9YZZT7cfk8mc
EFKIKFE5OALM79dgOye+J4y5CZ1kNNE/n/Tpx8mQ+m4Ekb0RHux4TuXuTndsb5UNhf4eQmdA5XDL
EgoFoL/rBy6H9J6XwN9ScndMg3cYbMgHBy4/80Qt45OaCAvAS6ubvV+lXGzoCw4ZoerCvX4Zw4Gn
gECVCdllNVoNCVS67BTQuB5l7S5q98Tfm28Co90IyDZDRmvw7FcPFJgzSWzptfuqqVYwDXw3TmPp
dzLoNpC3QBnlCgUKrGmtZ7Z+Rz85inAEdKPaOpJwWzNMFFViqXiON/UqKt/D7mAPZ79+R/V94ybT
FFX6Pu/HcAfkQ30U2RBtzCT5ymLA/JbUV9Zu1/p0quP2eQxSxOhG9hWY58r/uJ/xIu0Pt91nEdUO
Sht43Nzuv9CbKc5C6Xxc79U19Ok3ZhCbfo9tCgR/68m/IXUIlEPNCN/x0ubmnroIsUP9cCgM1poG
dhQNwGeg3QPidPjP53CA9ZEUR2hmg+JMj2d6Ws9tOnUa2QNeB9qX47CDXSHnufAGXZxU06GmVQfi
NOb635vIgXv4KKLv2aQBYEU4sspE1lA16Z4lwtCem3OW4Nqk0foa/GluZdQQXwpsc0N4qFjU76bB
YIzIgZhqGgHpZpRmsGWCpxT4DNk6G7oR6lMYJbiU3hfzhBI2RLmAr1+Cm9oOtEl3he368F552VLr
k/5lMpIYF0ImmTjbqj9AHfuFqf4/46m/sJp4J7IU6RjLHOk6aVRlm474nI7Zf6Xb1e3uZTj5Impq
c75x3foHMFOQex/2t8SdlTWxP5VasKM+elpMeRn7OjeC3aQEWTro4V1Cd3HrnkVkqM3U1LEL8TF+
ulSqpZugl8OefiB4q8rJPbmvSxMJXOqjQw8frlXnTJvBBV/xk0iYI5pkK8y08PNO1HcvtaIMSTt9
47aTXioUTB7B2VnyOjJfYLg0HmCeWy4CxTMayiBfeXGMFOQfkxgsMteNayEbHjn1vZECBFbA0mJL
TXqUUh/Ewdg2HbLm/taXGdAjFjlsmplMxYa+QCAPtCt3DLT5YXprlhq0bTT8AcsWqZhNV9jD0oLI
ymOem+7J8bRHIUG9AxkxWIiCTfe9cn41OAv8NKzdHcUWZZNvHG8aljTKa1s/1s03po0v9G1Om946
qxZ91a8tGoMStHW2ajZHUoujRU95ilRjt9b1mkkSwAG4jfU1ZdxvB8rCmzCiQFkaKUQamHPiyFLC
Gttt7oZM1IdeHbrYrH47GHBuOQBv4/mOjT3lbZQGqAkEd7RRFeiEG93BC7TuQGe3ZqlB2hwerL+G
M13G/8fZl3U3yjNb/yLWYhAIbvEcT5mTzg2rh6eZQUxi+PXfVpG2kzz9vt8558YLSVWyE2MhVdXe
+529BQ/StZyUWrw5PbpBrD9meghS4pqdqWvMRo4jNhJs1DRAe7iKJSvW1CwE+yYRXPQHraxfpeOc
k9Ar7tMCCU/HKF9Cw6xfm5FlmzFoehQCwkrPyn8qmXnnFsviQ2FWN4EOqzhCzRQO+DnI8QJ2l3em
t/cmIEiEc4ZAHCKHhPK1wNoJDW/kfFXzOsCnBbABztmLinAz6bi3yjFE6bPZ/rg+02nRr/Gr84vc
QLzvshG/2M6b9n70qYhQr1IF8vl9XQlmNjJaNtzaqg6d9w8K1X0Bbq9bR9FdguoLPJ+g5VwZo4EH
sAleh8Ee7rVa1McgiJ6zPM5ecj6dOfQN7wwZNk+4xdSxIX0Bmk6cYqhUoY6nQDMCEWOacXNJzUTX
9WXWp85W4fX2JSrkfOBop32uXugqzWNo1KNA7OvA5KIEmF400U3zFZTDG5S45My+sZIHA4+Z42RE
xjoDXxy4WLL42FUOakdpBJAsXEYNrxDvRXIma091URyUTOrBVdlZoJGGW8mZBTqeMFqlVTLc0kBs
Y0Ftm+JMFtRFg5yhqqLU8fTKpjxAojyOAZRh5pJGyTgpwAYZm7YPOpA14yFKGKJa4MyRCWjQoNmW
gKYYThptqIlMJXaeZjEeTDVqyGGl9QZ/KFpe3Hu22JOV/XkOI+82mS06n+Nc+TLG1RslAA0QzaLs
/7dIm9+Gl0zPSDOZIEcOwaBkRmCFRfn3Vi8mebYigPAuzpR7hOrvUKRI4oZtcpANWKJsJOgKbLqe
jGQK7yfsQBrDaJ54Z/EHb/iHhqindf0Yv+FH6pmcbAGNk3t8udumEu3jUIFurI6S+FVaSHk1fRD+
KC37bFhc/AayeGEMYgCfMpQnUOoQYf/RYC/dOD8rJr7XKG75ZtvWGeJ1N7mdtq84b5lLbarkDnut
9jVC/btwav4I2GZ/4ooWFHO2rwWK1VdgU6+25OU64GUpjeghRhH1rV6Hv0LR9k9GBwBxOIpjx7Pq
CASbx4R94B4XWLXxYl+uyGo0ZYp9AwBqXwbInTy8KEl3UWud/uZ/7UPW7T6qDHNLXdePQFfUB1gs
EAbyIJqgGX1sSMdj1uct5PMaZIS1ikCywGKqASBgpyP1ZVHT+LXDp3VbmFBHvhqSTR+7Gy170SGv
e6atc9npkJ+z5dySg3lPY7SRVq3rmLL87DeqWS6Wf/GrVUwwqce/+VVWE+08ETmLMGNvPWjwj72N
OFtatzUYq8GbIhpug2RpwBFUl/l6HgXoaNt4NYibtMJ5HCPPOaD+KAReF8Zxa0132I6tyJa6gBRa
BGXQ38+zmc7/562yXORr8kz/8laD6H6F7SpswvgXDjJnuoBMNiIFQ/SrdKy55zJ0uVA2ZMz/XFyG
Lhef3IH1YqvAdGIEYu8dh1m/PQHZmDyvXvERIQEMudnbLLbzrQ7OagUTRp0eE9FKOpDwabC99EeU
Df9T5A8X72Bg4hVYs3fvXA7IeYsqWlQiGdZuG+g+Tnv6szYa1hZIBblEURmq6fKMr5ClCTfUTCx3
AnMV6DOp6dhd7E8QnzrNxoWxgWD3dO8k6udVqvOj/lwjP3yb8uCWbMYhrA6qMgqCVJj/f/92zEjj
04inE7gf3XjlIacy5LXxHBu6faiZCBfECZr0oFZC3VOBtAkfXoEJ9QPwVc9mJmvBPKr6e2S6ZzMm
xEhm19nYxUxj7OtsomXDOQr1h1GG8SPLFmzKJXBjeDGkeLH5YB+pBYY4iLOAKHhLzTzr2UYPgnJJ
TeGAkrY0jR9t6nSP3GnixwnKcMn0Ya4QwK4Pc4GRstxawmugrW7h0XthVQZdQ7+MvWxYfN18jwUq
t2iErFFi4jdePryURf6jgYTUd3WRGON8kf25uAxdLsjGdsqr12XocnG1KdtwOwC5s+0iVPgxMJj7
wqxWQrTRT1TagPRgqMfHJEQ2q4+n6YigFWpjWyfbAmnOz6B/LUH9E1cvIct+Fi0kb9xmNc9TG+ZT
6ob6a1RZIOQFe+qtPrRyo1nMvEGW2TzgFxCtsedoHzJEBXyAR/Tv6nMwhj2ZHxoCVKT4HLWJusAi
0oavn2MMY6Dx1OfoEqNcIuhbvSRJMn8ODxw2Wac/OdGU+DVIIMBkNN4HecGPIMPiR7qKe/5+hbBC
AmHkot18GSBj8k+7/v7qSldSzURXadLibeoCyueyMDcgaYr22lg2O33MwI4G7fSdVH1IZzY73NPv
V2WAn0kXpLs06adNMQl+F0ZQJLZMmf8AzdbSRNTrHzkChZq14SsvtR4hOejf2ZMMdpA4mTam5jmz
E1CTH5wcy3kIubbIR03fAwaHc6EeTn6JbOJc9zmfuv50XQ9dAx5oU6zbxwnkzfQASdNiWIBrxdrR
UynSsRuRac4+NL+MVn3Hdv9T31ZNdTWmmbM8ewH3g5WMu8Jpmg2qEfR9ATTzNr5caZCQmvvoCnQD
gAdc+v6PdlrCmw2A2Nl6TPX81lQkQGPSmDstDxCZ/3RE8Dz+u7HGFsF99JOphZLoXeyFv/Tabm8Q
8a5925X1CUUl5bJB3fkb4BioLZHOr8Qrf5RIsj+JQRZryXF3mIXzbqrV5WxamNL45rg4wLLqd9eF
xkPAQ32b1q7c6EPXP9ld9zhzNMNAGo3xABDitMVeq/+LQa9miGJ7mmcwkBAGzL2ZZwBzyW8OgqYz
A5K410wPm+7RPn+5qnPPPg9Iv/11lDykGm2V3dWXRd9rQ+f7UgddPbREHpNo7B5ccR5Cw8XGyWIP
GqKBp6Iz5KN0bXPBGdO3tXS7R5ARNxs8DIcljU7DoB9wNgLRphoNsqB7EBqC8piVXtLRnCdjRTLd
aqP43gTHLCuBqnZBij7kxhu1CiOLb7Q+dBD5NbRnEDEFIN83o81sq+XJAqcZuadRbcjPBTezuzEW
3tNUnkblA8TxPCG1aMLc5vaCmgJKOisOCoeNZRjixmZSG3swPEIUxbCqlcNH7XtkYhMkClu/A12Y
tQmr0Nm54WCdHJl1y5jlxWvbmve0EExwsrL03UlnqXFXKieUTju7KoohX+xV06LrDL4YHei1OO1r
U2vxr8o2PX+yZXQX2NAZ6kD3imh/Gj6BOvMHWdheedTxhH7BEcVYgZeq24cFpIUbNVdiWF/migFB
+jDX6IJip8YNPWV+ORgeELyIxiWokt6HMnmjsBx1te40Ls02ytfXeB3I2nciNLvTf3ICxOwG5xHw
J5gIOcYooLwfmJbcG0H4FrUVoKiqC6pBoHLuX2iIelTkbRfGyFhf+1KBZO5/naftcu9WJPM8Bwva
VT2ILnscGos+SN5RuTZU8fBYaTOEZgzoql+TGzSil0W2Rnnne9INsUzWA/iXYv1N9ew990azmTJZ
o4qtQ0lwbHxrOpQr5uYrmAknVA/ZyapU3X1iP5n2IO4ROC9PbcItn2uT/q20e7GwvNA7RJbj4YeP
6K3q7ySkk50h7befZg2nYtrVpvY+q4E0dzZ6H2etax1EwTUPN6jHDha4t52bWnjDaw46kN4bXzy7
ReIXjCaLgrHxVSJJ/NlKR8hpl+WQW4GevHdmXZKeA4QD3dA7W3btnaFM6J0Ruk82lpg8/8tAgdom
f6q9dHsd0CBheZmDumlqxK+TTVVYnu8ghbbsdRFDlgR1PZOdTKvCLSZEY1c8aIK3IsV6Hraa2CFn
ljzlZQ/uAIwjI15Dli9NThyaL2c3B2ldCgTa90CTqHGqtQcBwcsbE/QN84QlIoxD4L3Fo/FxQlF3
ZyQLkjPE0SZghcVqzJPmUehiuM1sEztsiWgp2F23tpUBnKKa+CG00A1kYk9B04vTCF6mW9R0fnRC
DGjZlrcUeWxQxwl1RjDqJ0OZP8rE4PcGKtWlCmFKN/4JbiR+IFNwjaeI6Br9mkyvnqaKfoaZ4Pcs
eaMxHnfmxrLx4Zj9kw2F+SLqlt1I5Ehn7DPLIZmlZ1EJStPOu7P69pkw0UD0q/Smx1Bn2FffdP6D
vPPcZDe5RKkFWRUS+ZqW1+XZjqxqhzNirn5UHaTcm7CXy6J04k2Y6vaDBfDKfihlBHwwwDYzACc3
1ghJVuBeVPibi0MzcfaQuKk2O4SBE59sMT7pqAE8agNy53STToV0lr2AKjvdyoOFnCvUSmczPRO6
D53e8ZXMHGjSb9208Gmn43QG8yMeN3vanmCVZn6m9/X+Ojripv7QpFE6WTPlS6NffB2Ifz5Y+DHl
mZ+goGHR6VBspBlFIpIbatIUjT68N2mKa7NRebVr87/7DhWPFz3A4Keo0/5pcAx9gr5Oj3irYdxE
mm2fJsCjlnXk2m9Orq+aQrN/KVPIX0RPYQVTT5lqLg6ZUOCSfh1qwODXXfAsW/bTMZj+uwcBE47B
bTn9cEYjfSkMHRnDwMzOSZVi08a5tg11KzwXpkCu5o8v9GT039OiShj7DYGrH1PvTackKTvfcJwe
Tyw2/nJ1rOrYBYOd83dXVd5TN4h2FTmddkAQpdonuPHWRuuZD+QzKB9b3BZYmsinLS0P9cCTt8j0
YT5UNoxvGlsrH8ciN0+lurXpsIlwbrXSuGnMojbKLGqmj2ZYH5cdj7OHNuiGDbQYtc3EUd2nN+m+
D9roR1jZYmGP2KKDszE4DmM+LmjAQA12DMDWy3/yBGBWLGTeOequfRqUOkrL0s2E6NUttXKVfcCW
H4uzAgUyZLkPQ4LwCo1K5ZCH+VcHu2rCTSPNp1DkGpjfRhwBoESTGFW1Btp82Jbg7X8NrWHur9K0
WgdTPM79EaJUc25M9X+2T4AWXk2I0EKOW4jyhFX2O1BeYEQ1ZDI91CWi7Z7FnaPTjMbJjBC8Lkgm
LTX3tjnUzwH4pbdTA2X1Gky1LylKtulf9R89ARPHkyQO13phms5mMgZj46a58LGqlk+WsIH8sTLj
iPU1vsnp6wsS/dZD2HkRyiYA/kyf4zUgbEem1x5+TbVABroziidbuVe2fHdPtB6VjInE3Ze7jZ8G
YiZ2TrP6LnN7/oBq4X5fBUKoGuDhjWftnT4UCJ6n3cNkO/0xUPWCUIVI8kfPMu/duBV+MrbT2rCL
FI9OICpVFjFuED/LhTS31F+OWBj/0q/s6ZuYHOPdnoNf2G/B/bQkFKc+Qq620W0AhAk0yhlS3CA4
X84AUE0TwIyZazzXsN6QsV32oExQNw54ROMNwIHVws6Cn6BqyzYzdDBzoV2kSyPbUPaN8nDXvg+n
RhNFIbHulqtWA0GDOhDRASotc3YDpttHOh7lRgpaB3sKat+DoNiWOsn4YketNgvA39879TYLXOsU
c9wyQGRsnLZAcbfqMlwJTotGDzRAE/pyTZ3sMlxMyGJLpGZnO7B/OHvkosDfKINTlXfSBxtytRm1
cPSWkgXRRkpr8qWIFBimHa1T+s3haQDRAdXTKI9AwGNuV7jhNoPyICNbzZog3hWOh4J5IGGIh1og
ExLm66wMwd4YhZFxSBWFY4rylUNOHNtgsoVRNWVrM8VZyADE8QF0FK8gfbfBuRT3D7kYcYdbRbCg
QXo5I6H6bhwHqbboe4jt0YjUe35gRf9KLaDc5+lkadqokMXkNF0xNcGiB5uCWLwl+gCqAoBUlsGI
cMVG09p/+qEfcUK1hnLTJ9ZbZpe1L4qy39nYbd52pQZEUpLyHz0CK5pdgMIT/GrAQwzVQ1BWckO2
0Ip5t0VizCFbgKzzVS/G5lyk5iKWWoNsQgWOVQdltr7qU8IiX6/mUaDM8ANWHv/dTo0WqAAH/DcD
vYWSEDVq7C86kCQD6DVU1vLtAew21Y1ugcGQKSJaehnNH1ZnNvfUiAWYwL2Ot1upiIPBkVndTKjs
nO2pr3+3x8YFPx4LhIoIMXVf7VGxgp/av21pbnor+iyIsaFe2jTEvtY9ByTtodyUZubsQ+Yly3m5
DnssOF73kCaTvQeLFZhV1DJe8XbuJ/u/9BuNa+8BOl47AmhsWl6TALpyQZd+M3MdCgx4PuwgXGA/
8jR5IIPUhrwCxBDC24x508EqwF0g1MqdMwP6yNG/PFHn+9BAIkw46bCKRrtcIL9d39ELy7tuc+3T
bIiwYJPVbUZhlIsBuzlVsKBs6urNbkCzUIwVO8WhZEdeafoCsajoBwpZN1FQjC9g6Ws3XR+l29Qu
xXPUxAcyaLIKpRax8e6Jeix90akyqMruNyn0rl4qVMmuYwaur6I8h0FVL9rJyX9qHfMDo2JvYdWD
3ioFmoY5bnEO9alemAq2oSxk1IAdsDTiFdUeUsVh2YFpEPy1N9RFhYmXfokimBtQqqCAWeoBtMj+
2JIZddHVpb9oG9AcXfpaQ692XdGAEHwxGM0+y0BuA0ra8iaJQNHSu8HetEWwt5yU1z6STnbtf7z+
bEreZE9XecrEGpBPPGgilp3b1nqkLSS15KdWlxvzGDgVcrKkrairWmosA/nLyqxd1JOqCo0xQqG2
BcD18vpkSKDHM/d5FIUkmyoYGZgudBTdXX2+thVOvXRkfKuBAueexZD/NAMXtJW2mdzTC+SgF7yw
AuiloEuCqgN6wvoDtcgpLmIgxrWmWF77/utEk1na5yQGSb16hNmIhTJQVZ7oQUUPtHxKrVXigq6P
LK4Dn21pMK6YudJ0pqFE908w8fO81KJChKGDWjJwau/zXid32OBbrm6t328HLWbNir6vIu9fUQKv
n+i0gJzJq+5Bcpu+ITUGOsH3sbpGmYQa+z/4edDZ3eY9QstCCx+0AGtJHwjwJxomyulL92dudDpq
ZqzoQdVqrKXEcavlIzunHchKcTyzoeQZhcCySe0clUm1xNYperME1KeVoptTNt+h3mI9tUaXrVmp
pfuUe8WJTD3b/mBqmeK71wyIhqZITZf6ZILlHyx3Qp2o2wnRNjOKsZ1UzdFB7qsUzD25QSee4/Ib
HbSjyjMPseXYPjVLr/zoxMLvdvnUmRxU5T3IflCN3CJbNvbnIchWAJw09/SS5pBg8Uxgwls9Qh1a
AEpHH5ANQMCVh+26/dnx0tkDz6LkrnK/JWkTb4XAyTe0lTBfoE8x2A0aD/sYpwFfdfviQaoAkii2
jkpQ0Ie79TD4WjoN527MPw4AZ4u7YvT6c4cSuK8eTl0O0HXkiCF59SZSuleW2RxQ7uQeaFGuVOWs
6oq10T3Qmkz9qksoq89d5Dgv1Rcn0QM8xEEOCh45pJp9V3G/jryuQEieNOvEGsMj9X0YvtpAKgxM
kXa/nWcdIdCzKUKw9r2/ixE5czvtBf5TEOR5b3uQWNkMXttv2ggqIFIhBhAF9vkUlz+0FA/iymv5
eYS89U7TshzbkcF5YBx1v0zR93RAKZNtbzpgQTbNF9Nq7PQYRJqF9GyR7FyGapNe6S9UvOp9xnl6
sh2gTeKSrwjDrHnWuxk1yawzgnSVol57gfthE8aO/A1s6gZqGf3vS8+/Lz7ZlFUS+05ZtWvNQvE0
mItRugF4yK3DY5SslNiXUVMoHnuEd+29sqOuyLDz27lf2RpyBO1sCc0BeZhKMd23snIXkL1Od4YX
4pemmvgCPzbDiKU7M9KBfVGj1mdjGabFKq/qOAIiredvkFBnEMeBIhdkrt8kQMy4kzUl5KKEu4Lg
vQ9kboDSlOVD3+JORry7v6sEjxEKH4FxyiBx6YDYFKC9/OfVQrIReGfEDrxIa3FkQu7Q5xw17mB6
32UGJFzBR5vfhgphBhgLJK4inm46XVHG6ZU+29EozzRfzk/ROtd3piL5zouUv0hQ7XYKHZMrKnCm
+rmiDS/ABx64wfjWIm+3NlwQ1/+ln+wLXW5CFU1nAZYGkXnOS2xxZDwUlENHNVoaOy/NUOWrwut1
qF6mxoFMjZzhA9h4zKg0kDKt+gCsCRIVvkP6OIJ9Jn/UdRvpJtyE0FocF3yIhn2a9vI1g4AXyBCs
NkL1r45NTqyEQ8jItKphP0Zd8QQRC99k5UII8O6Cf9RYQDkJLCC2oe2yqow3WgcqaGtSbKGl5fy6
2NZuCWI9ZWsLhR8WMt5EWbDGSVPeAjPxbg/Jxg9zcyQ3Znua21Nzk62l0BeXuYFezH0PtZdRZBZL
lEFrINsJ44dOts1tohjZqMA8U/issLc07NVADAkx2PaWiRqBD5DwTtG8RbpuoGJkU3a9pb9c92Wm
AaBskOC88CfMBqjeQzFCIQLgOWubKUEfRD29o8sVVBgtphR/rhZMyfsAEewdtaJep56x4ZGoUYrH
NNAq1dgOjlx8MyT+WRWkcfdjyWKI4hlLBMarbwLFqRvQqdVrMpsgfWFmgD6Re2QXDD8gmFnK3Sqi
d3eZmkskr+1ayx7i2paPeIv1CLTkXYyS58fI7gysdqZ1Q4N2kVuAPg7hmkZFmNU3PeB3/sAb+TjI
tr9FGfqWBslhCOu1ZpbRHRnEaf2v2QzweIHcTUeQbQCsQx2NpigZwH0Krh46rFBflkCqyq34LXVV
g14se+VAJyGX2/0+KVHuR6cku+udddn0VvUDsbfIb8s8XEIVMNgSvneso/cmQXppFAVGwZaa19EZ
DHzx1Viory3w5q26csCPp+nuciAZbnrV8qrcO4+9Di5glK0GMaDsoIBCX4d6+FVRTt2SmmT82f/a
f/GnrgBRRt9hMfiDmrxYjIknDpYz1i/GcEeUS+A+Mm4CXkdLImr6YlXmd3GWZQDjZZWjr/QpqG74
0IMeD99SeANI+4nWTFpMEwYGYKC3XPyzZH30oBx6Z3QgOEegtARGyQ6RPhyGXzokH0F4xCEebhjr
zsH6KWNEExInS55HI+6WrjdGt4OXTpuoBLMddq14XDi5hlBTEN6VY68tvCkS85woeBx/pRN7n9Pg
5oc5+QDtl/lb9PCovY+s8meFWMOB4u9T1JjrqAKMlaLzYzIYEMyMdxTNp67/ZJ/gtLvQG45ML1cM
GQjw0+OHWnZS3pp2iwq1qHNpjB5cTZIfWxQNHScneLYzSMRJhfPBoxEV5NJ9TgV4Y9t/d5EBa0Rz
B6TNu5WBs8tCOdE8LWRJQHTZ/SZTNT3NRa2/TE9ve3GmFg4yySoIgXfD+QE6CX14XykwWwEZt0U5
edmWml5aTTdu6vY+NUtl8hcHKzSzLWKH4oyShh1iq8G5gO7G9fNkHmq8d+DawLLw519AZmEXYq+D
P5VsP3tKcH9jKQW7DmqIdbUPHU9CggPaavgL+Cb0bz1y1hBZxfaJhU31OlgPUV8gvwRG2C1ofJK1
Bm6pb4kHxSXDLh8TUeN3EQPFSf3/y1k1jWdLJ9EM5EKYmTZgMQahY1m5+YGN1cGbUAccKlIp6i+4
vMMjo0UZN/rnrqIAeS14ppYBKV7mylWxaZLJ9QU0sWAohtpznWCVo1upT9thgXvAmrdE0JsZFghW
WvMeiJqWGp3UhklTo1djbdL6xbbJTcCbRoeD05KnszogNWMolH9o0mgELVukKdoePzt8eqSoMtwj
VrbjxIWF8g62bo0ShB7qX0B/NIOU+alsTN+JhwhnPuVisiLbJUSWdXWJDYhTdPX07ITgnx8q8HdT
7MMGEY6N8+eTVjsItpp5inD5mLxaprYig8lxnIUWTPWRPCHMEy8aFTVJXTF7lsb47smHNHmVQbSm
eEs+aR899dKNFrWiJru859UTylPze9LUf/O0R57fTBLq05BDf5O90T2mSZzidJBqm6ZxzcdIFN8o
GvPfDCig0znYnaoZADBLQJpaf5jhPxlMjjQfHUt8+4vB58+A9MY+RcAYQGYwrHFTt08taPPBHzsi
pRb30dPohL9RTch/Ac0G7pjEeZtqaGl9MS2ZO5s66lRyMaVZPTWr6djGjdDBhXaZlUxHMByhmtp+
I1OZNrcsdYPNoMToDLkzsbI8o3SwO7UDzwHjASMn2P+TTRM3oP1VVmlj4JcPdfbjv51Yy6CjpHg7
/+YkOU5KsZryzzvVYuhO5ERzsR632Jd3ujr1Be7c0X3+nzr9+Xjk1F3+pus7caSnUaeV4GtWLG4S
igVHFLhtew4u3o4zUBoEPN/ZTakd5iaCoAX2hm68IRt6MRvwYziNlS2sOGG31MdqmR5lLLd1FVnt
KrAEsIpBcLh6xXlSLpB7BPFNkFn+h2dOUOjgVAr4mtbf+aFTgyuW+uaTv6lswKnJ19e1m/rIBnIL
6sl0mYfmJkN+mYeaTuecjamKUT6TIumQTnF00ypmgSqQyWmwakh9Jk5IfUp1O+2Q4y2443S+O6C0
Uq/wda+NMQh/stjSxnuobIEyRouXpe66G0uVCYzulIILTasWtdUWj8KusBr3yaZXICmyaEINmsix
e6JWmTr/ch94gjC4cugDY7wFLcEmCIN6bUCqdGkYFc65DvBEUZeZJ0gOvvNjyAIkqE3mRkvixiAy
jE5BKl3Yai1sr/1A3kBEJoniZUQsQGSMky+IWiUyvBP+HBwE/8xXUVtLIIbnTdhMRk1yT6eN+cjh
CfCW2vizQ3UCsVOzOXoFZBJUi14gLgx9NmVBzTRvmmMgonkOOtRMWhb4ics/Wrh/LK5zSIhF7Mjh
8xxk4ajPQXPkkJBA4SPUAUiYHcdwCJWG5RkcbM3d5y6VQ7mrFcpcWXUpSi6oRaafuy6OjbKaAsgE
6FHqrDuzlft2SOXeAeBQ+HQ5cFMCB6oB1+zaMfBZkwH0p+qkYfKZzWcj1GqKYPGhm8zItZbjb4t3
IG4EOmtflRL0xbkAYZ8Gmfp9gW8phjYfsnsOC8PVh06yn9vQrlmYpuVWLRgCVihet062YhrkA7BB
Wo0UueqilwynHssHI0+4iJK6gIKDas8uytpJtfXsqyZoiZGQrGMQ5635tbNx9Hnu2ebqc537wxuC
oOm5mdM5nayDJQPld+OM6p+It7l+PByU2rWoSuDxPg+ALRCoQXjVyOEiInr5E5UZeYGfCkwPFhY+
R09B4QqqfoNZgT+hMmpnK/CYE9rtcQzNOxqkLuCDsCp2CHRdLXpYUOtqcZ3DjmR71CI2W4yp6/kt
qAr3MrbAzlemT6lWxXcBz+4shZEyZd/cCKSIkZicyhehCKNbkbENjYKeA+C2mg9Haqo5CnAwPwld
Qz0h5kBmSLwwNUcFYsdFoifaY9co3DSy1EVsttsxjybkRNAMQwesvc2PMPCQhFM9rSN1P6lldUPN
gHkf7VFc0dxH/AeUcly/t8vp6Gaduwn1WEWineTFyrQttufxDxfweETA2uQ06VZ7ih0bSTlFHz3V
ULXKQuu5ZvlHz3AKd2QQKE/UeYCqfS7x8XpLvgZRsKoUa3KTGXdd23WvkIutlxZvPZSRxuYuARfq
xgsbeReJDkodU8G+y8C9OtlIObyWmgnEpm5qmwg5LCOzOmcNBQpr5Y314HtAAvJ7akc83FtNmvpd
FBU/DdBqAHQ0QBgq79ap6fCdhvjoXR2wzrdCEE0pi6gD3qBp2m49lSPf9V7J7wLso2YLk2ezxXWO
q0UT5c49L8OfqdG0Pvh2xIGO8NQMAff/0IxVk070UQTtkC+j5DtTgQGE8HWUfKEcbj2Byv7jqGH+
1hv2Q8HsTx5EgF+yblOpJEA8ReXRAHTBp6Zo+2otoGu0IQnEqbIL/785jV3igPotq5p4UwrgoydF
DOBgL3+gK3pRK8aNFiULk7gEaNRKGtdY0wgU1ED8smo9CawOHkJ1fZbT5J2lPRZ+AI3aLYCtaKo+
RI2mk2X8ph6bAWroO0nH1pwD2obFBPyQf/Mlc/K1jd+2blsHJ3HXTVU3qLdDwbODlRJFITYgf3+6
6OrST1bgWEG6kvpA7j7bXh2ipnPBB/veTw6WmjtR/WruIu3ixZRDPBjldC4UOwP3MOA8KH3OdPeA
n3O+lYHxQC16gUbYKP3ZhsxDYaGWsG5uPgxfzWla5FBq4BWlAZnSy9y2eoOrIb1VY08P8xtkYzj9
eZvZqGYrHd9nbO3w3EkPKMvAiyNEuvxwGffVasglSCqyADWvV0NlzYhYgaznSznUK93Ond2HGehS
0OSfX9pPxrLUAG8tOcSHtTjZ64Ge7HlQJ3tqJiNLtlZU76ifumiQXmxldrX94koDX9z+9hZXOx2a
3fRm167rO35xhehxhpQ44F20Kbb0yN55VoWIlNp908sUTvqtuwqQsmxXCIP808ZVsLuOB13pLkUM
QuR5dz6WNvswh6G246ZT6LcRtutqN98Nrrs3ovTOFc16SpLxe61BI3twh+oOdduIootq3HnDGJ21
uoHYnSj1VyRjblslEquc0kEfvucCalxOl1d3AXZym6iCU1RG/FBmHqSGApCboPRuh6wiSGxBKu8j
j5//dBCCgcp983y1SAK3iQffHBJz00F4KsjdbsNwdHoWA8ICNSQUD9TkhbZ3NcnvOijEPQ1t4UNO
VXtmpYlneTH9w8o6fAGZzwimojhZ0iDKTaeVFxpAEytb3TDfZ6RmAJp4mjHRRU4z0htVXZODx82b
bkqjOEC9xZszfpTQU11R2XsHyv9Rxk91gZUVFeQqS0hdXiVmK2qR6cWRMoETapFT0SY3ut7bWNvw
4RpP01ZNYIXzX58HRrIY9VjuabSv5bm0+vROFpn2xPIj/QVVFLTn3mreqEUT1l4N8VT1v0CZy/uE
NGo4w/uE838KE8aAy0P6oU0WTVv1RyfTGRBO4HJOw2EtWOG9dJYoNlknq630quAJAoVgJIKBBdpW
aHiU0Zk8pcvYgishPzsbP3iWdlFtnf9H23c0R64rXf6VF289jCEJGnBivlmUtzIl0y1tGG3pQQPQ
/vo5TFaLat2+93uzmE0FkQ6lEqsIJDLPafNd6jZiix2m8SiaWqxEq/vTEDeV2mILNazCxDAejVSy
Y+GE1YKMsYuO7xupbyLmGfVSJkg81Zp3T8qM8RgINok60bCXxV8CZ4kcAJmLaSmw7PzyGthEf7pf
t9VS9q1zml9YAVInGtZhimJ3FR2zghcNjsHH11k92QBTED2XAFD5oCDtLHuLNctVxrWDjmMWvEf/
pjBN/wZ1gvEKxcIcZD4miuoGVYUHlmj3ZGJEDGV0pdntZV0jaSvRErEgjTP6ydFvsuHISh+cyLun
qG7+iC7x/NhGKjxxnPvGK7qcxqhtxVe8z5aqMcMTyaq3K5LJCr33G9KYSYCq4sg7zMazxyz7EKAa
sEUNS8wRD2EmkZXHTNOlUdo7262QoAVIsj12p4rOL/bMNvkKWwxUlFto+KhY6J1tV+VPyMtOZhmK
RiYz8iIzIJLyyUzW0btokQDSJ3IQ12jFGK1OwvxpnBQgNjpO0VNj6zBj3cvEv6WFvpc6+RbF+ugl
HncB00IfFuB38G9pZOVhMVnohCrx5k9a7JCKbQVC6FXJonf+QIobf0GBw9wR+nc8ooF7KZpD46Y/
5GGvy4N+uVb3a0FsHEWi62jKE950FTXt9WqWBX+QaTGrDimTKysfyjUdcQaxBWyJIDRvcB5VPFaK
b0leNqW5Q1V0uW7G41IyKzrTuAnRiYNqqbBYgm4NmAVmfaaEDGVOzK6ZRJSeIfmbSBnjwYACRCE5
TRmb6teQbJ2y+6mVcX8LsoEKhyMjNCaeCtXStSN5xs8i+t61dsfbtgPhowvuo6HtX2t8axZMWvnN
rACgub2UDI1ngIwT8TYEAfNZaghKB5MCEDAnzxZflRmhfto1QDNvG2Fx+F1bo8hqL3I88Vqlo6BO
a3LggfcgmoiQ3J2uZlnwB9lsJ8rE2Vt4XrAGrTRNt6XSWrQ6DSucnOerqSKXJ9hE0yWo6nG2pG4s
aVvuqrHLYRXlQTHZkYWhan5KwEDBVRie0U/VrqNYtxfawNCwJCzgutMlveSOCs5OYl5tIh2tsYuP
Rs0Yo+PMRn0YzGfvd4ZkYwclQHw6gdw00A6E6br7oNPqqd1iHs5agQTK1PVKWl3lzWTcSPxhrlv+
THNwuiGVPgId4apTku9paEflKbGFugRZKy9GrdCf0LFP6FTj+w9OJCPtm1OjufJiYnfxz05OqmFX
o/JppjcnegMUNSrr69sD8dhD4GfRl94DwiSYgaPFeIX7oEBx9duVKH/JZu0s+zs7AYqur6Cz2wSx
+cNimnGkOzIpMv2AI05kjeiG/V0bR81Vqzc42GhxLpyAupLg9QhxzzED4wZESEAxws5ifJnFzEZN
yC/JLDajiTrKK8DxU7SRuaZjGQaYq0VolM50DmP/Ppy1ZIzm72Ey/mdfO/T6TZSUoH9PRHMAl6O5
kKzOHvF/Bk0jTv1ohOro7NHJxSt66LIz8Huzx1KC8kIH7veGLGZ30uI/9Sf3vvtmagoLfwfIeCAY
zJweAHW+bwHLkQSTdER/xNawPvDcXv7FRqlMX6CSPd1lmrh3x9MGhULAzNdwmuPkAGhoSvfUAoPv
hARSOTJUdp/+aqoJHZiKWCJmBcq+yiycirv4WPU1iNBfCCB8rWk4l359sANgHJhOR7tMpV+7FsBK
fVrayybgoPeL7DxZAbkPGLNaaAC2zk6a5OQASuPk8vqX1ZuMtKgiTVDgVPNlAzSeFdX/x0Hm7iJd
fKFmAeZatrsKhPnNA9L5bu4QIO2b7WTWVjjjNJOfrq6P9DSR1LemzXC8VyHpDbLC7s4MmuQuZ0sa
qAzAGc34Mtg28KHNPNt9dCVDsiHX8Lkoax15gCqq+BZrBnurOj19Lq3ohqFS/aslE2uhoVznThO4
eVvLtVekiDZezsuvwOhEg4KJbviEZf2dC2LuBekrECLLKPGeqh77IOmV/0nkvAubr0hAcNd4Mr1m
D4BtdleIegm+AP0GrSTYcymcjC84L4odae0ws+5CicPMIFfesicbdNf1R3AK3BdVDpe3MI1V6zeT
jMKgnPEahkwoDLdDC0X7a/orVJz/cNJUPLQtQIxF4aAGxtDDl7TUp48Bjbj6EvuM6CZ0hQcALJQP
0F8B8IWVi77tF1PDmYbdh9Yei0osXrT659+FZnYWvgCK52Nobnj8nCbla56W91rqFS+mZw0L3fLl
je5x95Ilzh3JyxbU54HsgEge2eVLkAC0WyXAdirAKI2qNBdnSpCbrLu6FzznFyOx7vKkKl9C7Kk3
qN5mKzPXzvQLOljKPoQ4RV1Mj3gqT8pxpI/u3Xb6keWDaR/44IMBdyxUIjumqmChLMw6R5F+ki9q
A3xNaK3o3keIZbIJOhu44jJGpRDg2IHRi6soLkeEq7q9C8arP2n/AzswqHri0dIYFmxjJROS2OO+
CO1PVHyED7W4cCtahgDkV0tP9ufYdMtbUgJ6PgeKUlrvqXYpTwu24SjYXM+RZNihbWYsinqLNJU4
jaVPQKI7D0xmaywwum3txKDbs2LvyUixCgP6TPjdcPgSjbn4uErwxIZR6XwRfWAt7CCPHpuCd2ve
RIAxzxtzn/EGPdRRn9zi2NnEGW77MdIgQxksNFlNkRxXqxaDfGU1ry8AcAl2YRt4Oz3D5tdMPGBG
oc77m2Vvqe6uAYrgotXbq6le594ON83fms5R+9FUb+x4itpb3hw1ZzjfJdMU/TTbNOwxh8q25XjH
oSplV6Bw+NEHA9+JNxL3xniDuxr2xCZQrc7oSsK/jCETMcpZa/sbNIBkW7qRjUzbfnAnecKx4UcV
y6UH8t0tDniRzEpV/CP9EXVx/aMsDLWwsFJ/6G0UTgdoMTo4nVncaOh0X4F/0/psg4O8SUCQhO/W
UQLM/CXVGc40c+CjVWwsD+BFuq2w5XnIXB2YW7oX/QhQD+gN6kcHGEFUlyG7SPFFYfcHJmRxU7oh
gNzH+MAc3zrIkoelAOZ/jco9H7w/C0Pjey4k++pEoOnAlsV/Vi2+tvbguPcdWFc2yo9rbHIClPyi
NX9fmhE7qYwNm7xEIVVYt2iOAYf8k8FwrGokjv5FcnYuI4bKnNR5N01ReeZXJO6v04CKwJmm0evq
/TTA/HVXtmr7jRkpIArzEFCLY9fY3EQ2XY0y6imjIRnXcYoisLHZjGT0YuVY+XkeT26KiK+A2ot2
fuXyjapjcxcVRvmUlOitZn30VfgoTgd8PICTvCQ89yoJVpQZGT25G/fvPEUYVU9Dld9ZeVOcAyWQ
m45dcTJk9xwGAkXxFrCQV4YJlG2U/GFcl+oYNS6gOEStLoAxENizN1djheOTFYAsgNGK+nfs6CRo
4kZgUN9ex51l303dIUiJYUPmXEdgbaMR9SYGInNwaBPyY211zqr2nPamF57cl17bAE+gYrdIHIsV
t3LnEzOGzw4bebmqLXpJ3R+lWQInvS+KZ9/hV+8CuIt71M80Ow+40pO35bDhscEvUGe22IYFxoXh
FPu2GaGj6UpHB/DB5/1FEHP5LHuzDcZlbDS+UIy6tPauhloNN0VXaAWiyPF8oUUjqLGhAwZDNVjx
jWpL9sARprMFXQFJQ1bWiPJSeTuVVsGKcFABeOTt2qgNVmYDhAfVDlet/vuQtB98adiPvgRHGphI
ZTRm3oMLEO+gQKp2rXqBFdoEJDxdEwjxjDGMlbZalIL3a1IQ2DBpaaiUijdFjz6xoGyLe+k2+yqK
2VOZxvq50uytLdKjkZf2s+wT58RRQrrIG2Y/h6Fu7GIDBLmkBTqrWtdF2G89fOeemY3KJS8T9eTb
FMFj66nsjmxBSSC82H1Cr5l7z5FdJ5c5PhnN8Wk6ByzrqJFq+i1pNS9H/Nzsd4Eb3+LDro69o+xj
ldrWxvZ0+37wUBLWFXb8gi3gowJgLh64YoHTP+0nmM1QZ2nUn0HdZY29Ivl9w7t4m0VRdQyxe34X
R1dgXUtU9T6OB2wphRqia3sgR3H2JszsAQi0sQuqW4t98jTlrR0p2i0Nuxal0gl6xW+x2E+fI/0b
if/WyfNCdlGqQb4TWT1pFc6mCAHQi0ZR78UM4+ZYZbZ/b3bKvx/sVeSJ5p4kXoJvMSBf8KOMXB+J
YuxkQfHA2iWZk2IOO8dRRfBqvYUmOQjVmeKo5x2DRakatnLAcVkx/HBQtQIAzeY2YSp7MOMuewT8
VbOwQxEeVetlj6Gl42zPMYs1ad00G06jZ2EMQMbAI/yDpx604dEpm2Qx7USBWKweEpSqrHQ7Tre0
jLJSmdwFCXCRmYP0CxZR4Lu3eTJphxzsWlIDpeRINTFRXteBYjugDH2eWSSiyhm++hw0D9idos61
j+8IwOFtRE1Z6BSddJSLeBuR7s2yjkFLkwiuYSPDqxWYRJObNI3Bjdnm8cbCCcETcL1fqQcBWJo7
QB/zFzKNlUpuxGgaJlG8ycKWHzPdKfbuAAYBKukrK/8eNKvB0wDlrkXCZJOEhfc5ZPGKDNAnk6yK
IrMBnx45t+RJZYRYNU2expsnnpxgudCiH4BzApmXqkuOc39QlBk6HiN4MBbduZ1VkSjMNX4VbCDr
VdWKj9tKeqHN5NRCBM6te6NHowkpaG/p4RkGmIi+RK7OkicdLbEbQ7PCZVMWbbjuxzHYn/9xnKTN
c1AbDwzllp9A+ttucQRjrtHTVHzywe61RK2rcSAtaBRuc9XW9+gQRUmi1SxJnCS6ONdoc1uQU6PX
7Tbqc3NNWoqhA04aTS+YoQyS2ywexLLTULOvY720AeYsOwK3hx+LusTxu8i1i6pa7KNq1/5SBubW
Hvknw6IBnjHOvFBaHSx5lFoXcjcyxY5lATKTHvXLk3ugpI9eGG49ox7wVFsaiBX1WGynj5w+/es/
AjVvkwqrmQjYUVO3jAsi3dW0DZ+25FnM0oPFwhUwubE3p235dZtOG3fajsddnR5cN1gVOhoBp69V
h2bd7TACt/R9Bni9PMynSvGgxWNcDuAXHJVULi4aK8WbEd3xgwNVmic8Ss7SsncDtgNkQHzMfef+
xcmJmFhRSJrlzYHi6KODBCnCNIubxw9OCTo0ngXx2F6bPdRD8I2gKvoOjF6+bWBja+ry6HeRN3VC
4wg4tgptLMK01rMjGEq+Uac0OaZF2NxTfzV4nBbvqGjC5Lk0HG03/WTMVDMNFJIUMZKqXVV9sjKg
yJQO0x6wHOjXmgj7s5MBiS9Esm5XFiy7zQMXjScewwp0iAX4M+v4O1qMlkllY4+TqwHIwiX78qdI
Q59aIy3QNRIApg0suN2v+sCR+w/C3D/WOWrwpNZ/7QVjQG5wh4fUrWNUkSh5cjwhABPmeJumCpOL
o+liicWj9SoG7eA4AISRcPdEPUzuoFYbHswaP1WGYFf3uCibBR904CugIO3CxxiDplmvVc0Pvglg
GHDfTjFCzWH4g/4ag94CuVfCfufuWuCmfnsLeRy+TPdkngOzKE5vNTewD4kTy9uqq+WtGl9CEU9y
EuUdy5cDEiHbogewaxuH2lahK+Qx4zzcO+gtW9IQ7YwNoJ4U8NtY9kgiz5VguKv9m2gUkTsFIqXw
kuiju97KLZ67129gHvAJcoMWwUjto30tEmJBS91Z1qHgaDEtjclGH20muEf06ul7Lyt/6QOVp6Af
do88betVjPzGS5Dq2YLrrXHraLjJ41a9kByMMOUa51LY82Rm8aIVN+lgZ59TrVGHuDbQXTKKZ2/U
q6JyCd4kt8yoWidpv25CP1vNIJszemZm9f6WD+4312IKVBgjLGcQSSSahsr6FGl6uyMZ+U425BL6
1jeK0kU6W/RJn+2AoBk++Co9hBIEvTQCRV6065jdLmlIrcmlig7oubBvyrrCn+ZFxcZrnBrF7z6a
P1lt34Oq/bsLlLXXQuIIAJCiyVkrHfvea/LvbZD3r4Hv18t2lEd+6pCc7GMDhZkAnmgEmlPK3DnQ
WTudp5OocdxDRG2sfawmi2n45jA1vb4Np9P5wgKm79Qz1ACkalO5DnqGAJv7NUZmEiBVdqxvx2HZ
AyclrqJU30peTcMWTXgGtrONvvZTHLVkuPWOqirB85zLDAh4KNifhK3PISQ94559lBbL/jqencoM
bK5kTi8uTraVZQeGhnMWYB4MHg7c0pDn8qHC7/pGZShCe2vMuvZTNegYkuOGcFT41KOVogdkwYZU
383WkRLtzRiA3Ga5b/4KMCukJh9aPer3mVaeMq8AgcO4RuRNuAeHa3RHS0QUnQK5tO2tHSkBUwT2
Mzxk0R4Jh6DOq1tVFKdprTm62pER3U3LydE1B2X9qk78GvBgqXsUwGw++uCq2xh54FxArR4sNYcP
X9JY7NIMj+y04VsB/IgvXQgsg4Fr/OK5XbMRJXeOJXgbjp6WdSi4++Ue1ZVO7ij+ro62nmYb5Zqf
VOFrDwLNk3s909KN74bRK0ANFlTOEAd9t2JJGpwCGTNwCwaoSBnrHExhT549ulcmT9ccwlcHmcNS
5d1nLS3AWIccB1gDkm3UVM0ns0jxS8zq+kxDrfiCb5n2hH2ofWta+HJwq/mEv8HeocUdG4HRR4u9
YNXHIjiQVvbRneElWCU1WfLY5TjAHa36PgxPfYmlCw1xxnmd9xoyxGPgbd7efRWxdp3XKPRX8vkw
b5hgXsNGujtI0nWYSP3ZicOfwu5rkB7YOrLqYuP4YxI4soKnHClQEofI8d+JYnigEbZrqDruDXtS
OqrH47CqzdUUIh2GdQOO7u3kqjU1+KXS7kDDcTp8kv8v05WDeZ2O5hywhdtFvR8ieTCEt4BPfKkF
H7sNUGq0amIUjQg8pcDbV7T+qq7DdqfHerCY9Mzr2hut2ESx6QRAUwpegKQ11hYUtb8qA02sGrey
V1onM2uBI/v65GjFXgj9tbFc/pBXdrpvCmXg+Z0AfRyFM5Qq7zsQCytb6TeorKvOWSS0Kckep+4i
lix4dfPGXXM3EYC4LuQFTa3YRo2HCbll4n/V/DE2Gdge9nH/32P3TlmdlV+9e99SYL+JTuDr+0bX
srxwAFJN7zvFZ9L9/pkEmpedZBD06HUu1+C37O7RSGM+5gqZQs1uo1PLS+MROWa1su3KxL6BGWjb
NYwtki5qRVqr18OTcABrQ75xVLb3ulJrUpLDHHyMNgcnZTX4ctXVjrklhy5FL7Kf1wiOcqJT249p
VZaGW1UJDY1ZInyRVXYumrJ6kFrS3yQhSh/9zA5ePIVIgemBHWUcAuMZ4HWfQQavcJTQVCuSDgL4
tKEUzQ1Y+eqHsrVOJKc5zLxGy/Zvc4S9032cg5VZdaC3ArQmo8gfIgAjEbBNkNfDroiqCF0ZA7Jl
I5UfIeb4WCFOCpLRC7V4o6bvvWLu8Z4V/xxKohRuoSpAmRcvXeb4G27q/o1hDdgsZiCKSEr/hl5I
Tlc9j15L00Z9/Kic5VWQdmuPq345y8gkB4jjSUetBcl15aC06S1SYYXo8GilttRQrbdxgYEIQpxy
a7g44hsAl/cYOIW7NA0cIZFSK5S+H9ogXNKwt4L2ouOXq+lUgi9OKcFsHbbukbSNV1fAVsmzNVBd
qaPfOMd596SPo7e5cj+v7kikjQ87F5CM01wRVnDTXKR9m4uCoUabr66LUVY5YiPiEIAhPatOvC2y
ZZohL1iMsgIMuGpBml4vrzY0JPVsTbLKs8Ojxd3FXHHIGw2Yg2F0M1ccgqh+Ek1LJf+XBa2tyGwU
8dFpjhOj/tCVLJxEZPoWh0Zk+rvoLRa406MbDWU/C90Q5j7HfufUmsPzfAynZ4W5SAJm7EnWeIE1
WwwRK1ZYAQB1IBpQ0+OnEbCohmE3ZB12juOIXkDSAqIofC03nosSUdeNYlQywa7S/OqYD7mDNPio
zgKcPNtVgzqb2RvNEjs/yuUxNwpU21gGsHU+xAl139twgR82ArjQQ22F2neQ/0gX2R41AL1oLEZ6
kxeAnd/z3r7K3RBPjtFejHKyJ0AMG3KAXCQgtKk+2pO8YyLH9qK8r0NuAT8YJ16tXqCNwq6qV5wB
H/VikD/RzLu1KtZ+cSqRLp0wjC65xOGUzJEgGTSrOLdOLdcscZsn7LjACZt47EdSrCbvtP+OOpbu
2XJKb8V9Dw0aqGTYz1Nqcf1uyq6O5U8XU5pvU9pMRhesG7NtjKfmNCUQ+yRq7jx9n2hYw4FrQC6l
GYWPMRr1Vw2AEe4zgQeHpgVAHpSFQv4vVadSs9J9UhbFAfDV6VEmutzJ3K/OnRaxDVbC9q0lVL5u
caZ7wY4DbKa+nj9VYa4hF+aUn3khQDOOX7AvnRY+ZDUOzCy08weovQxBAnmQBfj1FmgAWESizYKF
2cZHxsPhW9DJV7/v01eRm80CVcja83/wpmvLldObjv3uL286EtzcmLa8vmnDlqhkQs3iH990ntj9
Td3h8cNi5BoqHIGfgr7pLoBhe6H7bpanyu0unoxe6D6a5WQPKPJJ3iukxinOmz3dp5GDcps5/mhP
8g/27S/5HD/WURuhAP8DZAjvJzh9qqMX9RbeIjLDkcGf2sC3Lm2aWRc/wlO+Z8zZTsNARfdFAJr0
UTk55cCbiACUC0KTNEIPqRZsUJrb304mVch3PRBo0NChAND2NxNeXf8wWa8qMEzizdFkjltVQI05
AYMlX4PSoH8YOPjNMg25yXFEL2DZq5BwDL0DDU3PYTud2yXO+mFSluXw4Fg7UH+6l3wcaIPPlxpD
xQnpQOoeoi1H/mwC4FssnVY/t7nT35C3hdrPTdTb+Zpskff0bpUJvBtVyxIIS5hZCIt/nDkitQ2E
tnFWitSA+XmZe/d11Xv7AF3Sn/0BwKd+Lp5zINCfmYj4gmAz9FQBqDGP/T2BalSl9s4MQAh8QfL+
d7MxWhHE+btoZAZKyGblArdpj5OWj5Piz7tGIzNvNKP38Pt7o0l5WGElaeB4CawxOCLv++i2qK36
3FmoVadT0z4oN0lbaZ/8Fr9kwIGsdk3K+FOVmahFwLFqC0isj560devA2U2eQIDMtpbK/htPp0HB
PR3I9mD1Js+hwU+ZeJsTtSRnMqDKeHq3sapw5B5iIVQ3yAMX43GbYaXFOa6R+6XTt3lIBXA+/tQz
GUu/uRrPvoEJLfmS8exLkUk7G5N2Hv6nvklQjnzeI2BKBNbdsrSQfMO5+I7A7VDUGK08mbo7Oh4h
7Twccu+98eyrAWnicK2/kq78nJjfbOB6IpvtDskJVSYoN3t7cWeN4WPFAuNJNLmQdQru+YNX6AC9
0rVNZ/rGHohJ3h2WRtrCEWb8fbAe/H7QUdYVO8sIRRY3uomNfZYqtm4jAdrH0js3IJr4jta1L1Zf
JE8AdMPCpjKNfWkp706MscgCsdw6Mt7FYthRHXocx4LYniMl3pbPemZ/otoSqRt7o5bqxfLCfgWY
b+tsApXp+LspQTSVMO0LlR5NlePoVjrovVU5kFRLYYIFFyuXYVy00JVbh8PaBr/LtMAhBS1pSJuh
rsLSWvME4gAESS0UO/RVkh0rB6UM6yn7KjIXv+ALhrKBU+7imBQQfu2xHgEE86y3D2YV5wttTOvF
VRw9kAlOT68mbYMfBmvqrewrdBG3vom2NTSfRUfDqs4T6CbtCt5ktKH4YEcWOTqitxNUlMnBA5zo
vNK/xtxw97Gt7+yMo4qhqYqLxUxnM5hedZTo8ju1foW++RBbJI42tEWFUvWvXp5s+FhRUPfi4Iaa
9kruDdPyi+o9Z5MM+M/HGWp3yT3wfDW5a8CPXhpaEkxoAFbt2JtGdcZyqkSfx1Mpeh7nzqSnWnSA
uD4mMk73wcg30Y087h2v8fuGveoavJvd+Z2CtONLZPc4kCs9e+XnailjiYMuR8ZHv5benYYzynJr
8Spc/vtf//P//O9v3f8KfuR3OTrpcvEvUWd3eQTA0v/6t+X++1/FJN5//69/c/Ayc44CK882bRfI
eYYD/bcvl0gEsDb+R+Z4uWNmloeWqSeA08kbFAGwp3wwXmmkdQ2YDtoOv4Wday2zEvDHdBMIT1W3
SGVsuVnjIBYZHGsZ+TgZo9smUjzdxEaKXmdLPMsROTHnjrdMWJCdHKlpl1Geghp+kgMSPp3lZF8w
7b19YgRAOSZcmoEhBYKP0NxZmaa2WRIZT6xlD4RGIgTOWNJedg+eRDUNWaAySX/858/N4Dr78MkB
MdnBct7RTWa7usU+fHIpun7B6gE4WOs+RLM0sJ580Wp7OSBZnaDff6/aIj5qMpB7qw3QPDjK/nSV
tP0/aGeP2Q7If4Yx1MgSop4EJ7zN2maVN4LZ5OwnQ6noop1+qoNhH4TgfMuaVF/i/wz0mT5HHhqb
KuAEjpoGjGDLIPMgdEogEWVhddfj9wBt7C07dtTkbZr5VgHkc0VDoK8BDqe31zSiVm87A2mwCJz3
Dn0mqxVK9ON1axT2sWf9rmm8/DOOK2NU0bTlAVDV2b3ngEcvjIfs2+8WmZ0CqSxt9nQ/CZ0HG5f7
AXieR4JdqY07uejyQUl3Jsl+GdCvVq5F4eRNOnoJS1RUiegy3cx/E568/3Hu/za0LMzrO8eGTi1r
pPw31QiDTVjYaFovtho4YRfT8E1hJmWOWjl11c4epJi1FppkFzSkAOmQ+Ove0lGYwZruVste634Y
2zSNCjXCCdrJFX7P0zqw7uglUgr/pFj261nWR2i6j0v0aZCXHF2rMZpjvbhgQ8K5wuj/Fm2SAWS8
WoUe7gOwqIJir/TKEY10bGmPbgWYkTiaL2tkA1gGsj7SenX0BajP7j7r6xRrTq1VR39obyYtsPPB
EYBbcT2N23CKha5CxJI+eHFwrPUrVu5pr0kNUrkgePTsCrQxXVJla6eNLJwPcPdOc1v3rq5Gi7TF
V7UE3vmCW2BJ6Jm1moZkGArUmFdlfcamGSYNR7VmXvv1bhonVZqth9BjK04h0Lcf7VM5gLNgnIZe
/DFsRzy5TXsrUcaWJ6l9D1aC6Mav1C5FDec9iexWZIeK4wtLQ1J4SO9vgLkIiLLRi17C0K1XulkE
myDNkniZjtzcmsb9d7GsprhrRTWc5lC8PknQ0aG0+df0gVS7OWwet9fp57f0YXpS0PSxjIMN+UZI
Z68GxoGl7+LTQS8dktZsbPxkpjjqou7Odmm691bX8ztfv6WBO0qA6OgdS818mszdonS3Q5uIZcZK
957s6paBYLgE9rLll3W8DEq/m6agCGSjx9kRBI3XaYBExe+c8m6K+TYFmZeZswgs20JKDN85M0qb
Q5Bh9fP2RUM2EMyabwp0jQO8n4axLY611wBBtRxYtlDADDy07MCyWLuEiW4/gJNegt7Ws9FPh2EN
0vl9NZTOgob0AvsEaNiXVgbOO3t9LLCwuentM3SoY2nlZNXSBtXUGJscKbbjps6ObOVb7ATl/tWS
1Yc2a7RLVieA/EibE3I03RlZv+5c2GAU9mWFfSqQDNEEMZJekIauvCTOlmhEy9eRkUJNGvImdaD5
6aT20WB29Q47tJrlDqgOGf4aUKCxZu1FqASll8gMr7JsRBxPxheSVRa4DMikQ/7mnYxMyHj2nePV
g2Sr2fdDPAo1z0t2ZKJyr7iRA9tkUYIOMdVXqLnsqocwyPWTNagX0N9VDyTqreE7CKVCVA1DxDk+
ZS/g2ZKU9ALejBWysu2d7SfVA5rUrLUTJTgkGCP6rpXeN6bA/x5KEg0tutJsVlY7Cgm8sOGU9P0L
KUkEvNjvrrTDEzlptrrOmaJiqhh5OlaF79Sr0hjEmh5QAMpwN3bdA19kXIjToygqrKUsXP2OnlqF
5TiTxfRQzHRzaYGB5Y4cZu38VBxqNvkrA7+1eq0DW9uWt8AqBcZ/w885mCfQwRck6rbry0kmxxoM
PUGaAtv9aiFVys/TkDRvvu/sPvjW9fekij3QKJR6lK6BzmWdtFIAuBV3Ct0Gnd5MoooA6NEbZZ2C
uDgXNCSHeUjGyQCwtPGuUmj9DivXvkQu8C8ZWneWyA6eeuyPPtWFx/dWoqUre2zSq1svAzXM4O5p
+CeHWKtQ/OW4y0Ldz1+c+etBsiiwjRMP7z+I+4o9+6GJer4ubVZ5YqH4sczVhV7UkO0AqW7i4QYR
mgP6Y1iGX2NVolTh7xzMwTNuWO1+8wBFgpVPg5YerxFry+LZaxmbS4CnZN8ybOeWQgAimCxUjAdv
hc/3NS7A5RFaG6/QImzvWlHKu3bkz7CqOl7YqEU75iNbhpGUAlSniVzZI8asDzrcu9jy1+44ItHs
QP6l6UTrUM+d5JxoOkvO1FQs+qEFw4KFvtfxCpsBb7oK3q5m7XyFpgBvH7lle5jthCm/Z32Hf56t
tecYG+EYyfVpRKJ31YqjVgcuxN4Ji/yoymaHri3tMyu+UFYy99phg5SX2KlRnFvoQmP1nZ4bAF8B
2viKK5Fd6KrVmvTvr/7ZDoWeV99hvAL6abAa/CfaTMm2zVd+V3U7QHCxp3k4a9E30u0aaV61NJy1
f/JlaCJ4dKzpJrQN9ytOJ2y01+AJ8O53n+7XUQtadHA5jVpZleXWM0eylYalO7NHFjxkEXp3WGGe
AdPwuc6a5pFeqhDQgyjaoEGQWV984aOwctS7ZSlWhcoArDwO51g0pFh5lX7mtYOOIsRhYxwTxePb
GhV9brmpM2BIMT/+v9Sd2XKcSrq2b6VjnbM2yZBAxN/7AKpKUpVKs2wvnxCyLTPPM1f/PyAvy5Ld
cnefbTuioiCTQkCSw/e9w95SQT+QjkhuNNWOb8KwJa8xKST5i3xIvHhQPhOSTA5rqeMA9mzlyXP9
f/c3ulKYu9CyjhU3iaDKkieLl9zZ+gEUrTnvs6He5zLZPO//VbV1X1VP8GsEIfKqlvfrW7J+kD66
GKpYINbJ29MGASo0Nsrl6yb5+O74sn4UhRfdUh9YRnxEyOJCrnGuLMrUXW8hR74EwGAZJOX7dV/L
PgyikcZxkr8aU+gXg29Fp1GctmeDnaEuV8FVH9XW/iCUCUW6wn8UOWrsQikeAMyzNGCCfj0tB81l
254RFMkv2+WgfjnIttXLNC9P5ORUl+0SbbRarP+K5r7NUFf9e6NZgpZ/b+Cnvm6IpdrfGy+OIaLV
kD4ab5hOpxdtUl0w0swXa3fSkxPatkuAe71JQRAOR0iC92vh2kP9q/pQGeivh2bYlvWSA/MJAK+n
XzfVVpje+kevm6lGqPa5NH+5uZY+V/7VsevN0LIYvMZyrA5G9YjudrKr1LA7lHpSbbW8Dz6mAqbH
KuIFWN3TnNG8fFUjwN8p0mtUwtLmYoUOWixPjjiifDP5AqBoHRHpOVkLV4ThWmNqzBNNDWdMNrr3
jY2FN1NzYoNRwjjQNdijOeqHtkmcbYAz6n6cR/sKkiRqe8sK20zxnhgc6VpjplWfCrJ7W1/q/iGm
oaE8snxdP9q+8w8iQwzweV/Yqvq29qE+rQXhekhg/X3Ic8XcTK4ikOlnePnePsW27aK7nNkSfVRt
Dd3Mt9jOhqdKxkpsRXs+f/yqwFgmKSECBz8c8YwPhZ7pePPqP1e3JeLw2XjOojs+CCUEhwH59hrI
ROmN8Kg/Gjr6gisOdoxBo9e4ZgW2cKtkNm9VXM532ffDA5DRJz72T9dA1b4d3sbYniGkcmUK5HVM
brKnL45Es0g2ut0o8EpNRKq6uj3ga2pdvqwRWON09fSXdlqUXJY09BBO1vs8DHwk+rD3ZjJYvlel
YW0H7tXJWjqSnMZzpPDP11Jd5pspbOq7eEpM/rbmmMQ2un7ff2PdbCMFc4zGKmF0y/kQBECWClmH
KIMr82XcpyFruUq9DBLyZuu3tTTACv1y/VYUhIpzQ21NE5WC5EPWFGdDoIQ1Ao+ildvVD0e1regY
WcaTN/e6a/XfSYu+ImHbqz8Yz9V6Gh91bHPWarHsyJP1uipPgHC8W3Gh1QQOXDhC2c+Lsw3guerQ
oU3qMlwRY3QWMPpanObGdIW17KI2ac5GsEVlGS0Opsb3KeCLp2/rPrW35f36zVlKn+s9lzZSouGe
SaP6NCr23doHYFQS7vqkq3ZrhxEGdE7Pm8+lemmk5EJJb6AESNtrp3HPW2lcDprRkPebgy++u9o5
Zy3GYxnkxksJFmw/tWmz64qhfNdjF77WUOPp1kjb7t36U9B4xj1meMalGWFJGgtV+Sy855/Sp8q5
HGxn8FjGJZ4hFSCcMkYRyVJDdzWyMHSxKVI7fxAicLxOaeJLSwMvvNbt6gGklI8HwMpNIbi+Sbrc
YHHHWNHm5T5PyDCsdGbZiOjUR07ZW1EWTzwcDTetODSf3BpCu2Uw6SEYPWMzoMTvIxU1rXWX6Sy6
mQNQgPUnn3+jw5wQBGVJUKkAdwwL/1obinzfGmG6i0Iz/qAG0VkcxNln5M9nUutadY14RLZHfiXF
22gqSH/SuOspxEwunR+bBC2EfjFC8Rfnk2w2ifE0YtpaUf3eEXOEQyMD2VCF9RHCIZvLIDc2enUk
WxC56xN/Ll0HurV0PXYt5R6hcZaAkw9VB1bZGGr3SJ4P2y4UGAXCTzw02dSAqZ3823YSnYs0k/Wl
1faSHuFxPQhDMXFv2XLYzlVtnk9KNRyAmDY7HZeoM4e54EYF+bmSAsWMvWgMneV5K2VrpQRG9vi6
7Ptx+aiNbmyhVxh2M9OV5S7aeAcoZeP8Zfhtva2NsDmEmW9dPtfIfRZMXYgRfKQnLBzsmili6ZTk
/xZ/ljwY8aS0oAM1hn9NL/GZSmjp5Dx+k+OOahz618PUPNXPdYv93+vX/I4vgBZPVuhsrIjwx3oZ
FnYKB9Qv5NM1Kkn04ybxkeJQgPQy1vd0StN2wzynuUzmAJrA8k0UduJZjt4AtQEN69a1i/JmvVGD
WD6M3c06RkZNpHmBH/YXRsgSPbXV+XsFPxTp50Bm7wq9GRGEyFU/u3GCqvDsRQZ06KQ8kZEUoDU7
+yJflD/DcG4/GJl+vT7W2LJYeBn6w3rQOAbfDhphL/1wENHPbhGcwJ7C2Jb+HBwTwwlY6/Jt/ciK
rPHqrNI2zwWhKKPBXbcLBPBOnkbwwEF10Zzqc62y6/P12/rhZIXvxa2me68KesR0Wve5IoSk+lz5
XlvaZHXtDIO+ru+cC30SvbfeN0ztXVkq2cOkKXIDMzA7f66xzi2WGq0csoc8lZB1QSX+GzWqMcOi
sbfzjd+EBzvKnP2qBwJTWNHcoWvlrsqEcNedxipnhIHO3lIYO1Yho1Uz5ElCRM3IFyyVA8s8LeXc
vC+tBjhXbpnXyMO3pwlppVOhC/26SwPbNbLQ/HKejjj+BEH5U0V1yHBnNGFFrNaxBpTebTwx14oZ
l839um2Uio4lMs6yD0Ns6ae9hGX/DGvTdXDtuW8QIZ2nLiTIA/xj3V4hbmtFc6kjLNKlT5qmvhge
ViIdohUC2V5VAtae20WLmF5t5dk9UexgVG+xgw73K4RvRQKquFO7qWYDQBxaHvMz4G/9Nq07n/CB
ggBAUOAKtpZ06DqfDGPz9cnsZPU9KYib4G0RBDs9gTt+0upkvZVUKls7SUkWQT8pnmxS1pK15uqa
MguB9p/+gIgirlKRbZ34Q6le+bKRXg/t/ENVzDdrWrZh3TcIfE4CpUJrXFr5/QwcF8GbQBxZ4MSv
D5/G9OnwUAvMryNwe/A4iveNhJsVs+mpRVR5hN/qbxNptFcqgB5t/TST9peo5bpvrfPkf7geU1lW
/QO953nfOgN3puB9YEXzqbIoZMEYnLA5gV24amGt+1YlrfXbcxUGlieFLRlOymZGouAkZSa6tSrf
uQoipdwylf/2DT1E5ypeSgu19AEsvKj3qpS02k/11FaVm75pN3agGdsnl931HTFF3Z4b6bCxHFO3
NqMzGheQbyqkYW1j+6Sz006QNZc6XTNlx9jPvJUQmymK5G9EsG+FdRTLpkL8YlcvgQxai9zWmjPs
VgwIsBcAeS9LXx27bia9ld5iCo5MQYRHWNreWNJsbhziertutqvNurkW5KPzOfH1+rDumiekDZeD
wq4lzPd8wFpXmna49315qyoOah6KH6L0sNhZjoizvLWNlxtSPrPmkTXWSTfADeuMVL3MJ3s/FflC
Ve6KfTc7BtRtiGZFMghvzKzx9Ik4pnfd6atD1cTfP/POlsP7HhdLkCi3qZkmB2FCLa5tMqIVBpkt
7xNSDUHX7Dutvs/swLkEowm8bPkmGdc2M64u21cFEAF/Or7uyvv1x+MGx/guQjwiAfxHgCe5abRR
uUsmZEqiELpOq/EuZik+GIvQpshVAgpYyJ3rBusWOFXyicuiaMmNFabKnTUMzmluCm03WLyGy5Er
YkoEqK1UHN0PWBKv2C4TFguWauN9nITiWAY+zkoL5muwE+Op2ort+l6Nx39bgZNgroGVE8H7IGXF
5kIUSW+KFLvbMb1ZFwh1rPvbPJ3QyHpaEVgHsRQ+LRdax992XfN3IUdqQ5rerGyz5yPXH1o/HOtg
jllE4jrAaLn7iEnXfHiW71gVPgozwMdh1e/4u8Yq4fFkIi0T/eO3SZIufR/N6eJxFbbtq/vWNJov
Y429u2Uk020cVvMugS5+YNEbH+WowGAozehdVKVPx1T6fZYU7ZdEZpNr+8N0G17nGBRWB/AdSCw7
ub61BDa7g8UAlBCk32tBdvpE587Mejjepo0/H8YMJsicpM27ROufoEf2aJ35c1b/pQsb6FEz6scs
Ff+yatPcahgdfzKMhKUEDum3eT8ap02i1yc5jr73uBLgxoYC73ON2MjGU8w/CrMeNysMZjXJmGJL
bJ/3reKOkd2JrYjHcfPstbHW4yLGzYA9nlvoUXFO1okAS4LD1moPJFPnx821dA5sQLiLRWKZ5ePr
yjVhgB+Ofa4cD4jeZ4BFd34YpPrJ+tNPtXtZ6l+ft0tDrTDFDsd7Jdgv8CuAEayN1i/sCXKDPd+L
+BL9vQfrQOeujIqHEn+Di0AtPDXJm/NwwgJIterigvd/GUeb0qtnpz4vIkGqcS1e9i3Kek+VF3sw
4TahHV+sGJb/eQH+aVYw0OeinGq0ONtXm/97jD7XRVN8bf/fctj3ai8P+t+Tx+LiIXtsXld6cQw/
/e3Um4f24cXGNm+jdrruHuvp5rHp0vZvhNJS898t/Mfj+it3U/n4zz8+F13eLr8WREX+x7eiBdGk
CecHJM/y+98Klwv45x+33ZeHn+s/PjTtP//Q7T9tdAJ0bHcNyzaB9vzxj+FxKdHEnzbKKpZjOUIz
ge9TAp6hDSnS/lT5JxzV0g1bAqf64x8NfB+K7D/Z1DEidUwhLIHV3h9/X/c3ZNbT0/gXSK0XcCOL
X7IESrWsmKVwDGFxnh+BWgCZMnVi4uuikHEaJ/bOJrD1w634BRhsQSw9Y8GeTmE4DigwwzEMVX11
CtN2FF2rM8e1i2zAERJnecXltZDXLRRVzRvQ7Wp/A0B7iT9bz0n6VKi2sIWhCqm9vKwuDZ06JZLp
IkW5i0b1TNhwuVBBzEdzm2lX//EVapYt4M1aumlqy3N8cRPnEqhbhLvNuKRk0IWey/eNxYwH0cP/
5kyGDaxOdXSpGy/PVA3RPDmRb7tzdZzbA0KAuwBIuWZ0vznRL26gbpuszBzTkIZhqi9PNMsQV52Q
dmFU+S2L7U+poRF0Ts6SWj3Nq/749nUtbeBFGzFMWp9jIJuoA3qzX93BuQ4Mlq8Inw8a1m/jzkrD
bZ9jG5ipXlWQbIwOb5/Q/OmEuLgIwqykqbhM9VUDAY00tzkqK5BnjFPfeq9Oi9rN75rhz5cl1eXV
V20DPJ8tXt3FshD8ESVkSse6h07vIi6TuJFEx7Nvr9L23gke376snx6bwYSUjoNew2Da/brdq/SS
fpQ10mWmvrH167oKDnE0eBaJHYEO2dtnW1rby6cml+tTLcdQaSWv232jtQ1QY5aZo0qsMI68FjWS
t0+x9LM/n8MS9Ju6ZRv26xZvk/qOEtNh3oZaVQgZshIOtqOR8j6dy5ts6A44koZub6gn0LHcJF54
XXch6J58ri5BJl+vDIHadidk1pP0w9t/30+dG1eNqRTtSDPowK1XL6SCuksTEhtw8cJA9h0Ie9Zt
6dVONXS43z7VL56tFKpJh49JDQPJq36USK+DNTUu6GGvIEXXePRJLpZON2gkeiUGem+f7lcPV9DJ
CD54yParN0QPG7jDEE0AOhl4fdNxa/1v2s/PN493TxIcQcGZAU17dYpS6RJNAZDi+pq4DCztPI66
OybixCnV31zN+qq9bKvLuQzLJBejgoF6da4qrQHot5GFG9U07RQzfcysHAVt6HxukwwF5O/xHkHI
2sW2+FHmprp7+34K8VNLtszlv2ZK5Ex4/pT/gIkuNCdKtVJIVw/rd3OjfQ6qvD/Tq0SQLI0fhRbs
56C+ZVD8iIims83jIr15+2/4uT+y4F0z2Nvq8tbqr5pQYQgjaUZuOHLMBUO+dqhH+x6Nhosk1UOi
L0B1te7d2yf9uau1LM3RDdV0kE+1Xj/lOjI1nEUNCSNFvbcC5auw/Yu+Ikn39nl+fj8si1FR8IZI
HUWOV52tETqm37W8ikbxhYCim8rU9VEy1IrNUJS/eRl/9TSZtpk6UzBHd3T9VXsSYZeg1sF6Fhmn
yZWm8WkWPXmIHv/qvokfG187KVW0l4XxgTXWEbz86X9+vdxRTIdV29F+GsKkknSgP4h0s9zfmmH1
SdNCDP86lha+Id/nDQ6ob5/xF+8rjYZFmqViFCCsV3fYEhVxWsGgSTxRuKWTX7LKf1C74XNc+s1v
Huev7rCt64wtwrFMm/nBy/cln+OAxNVADDXZTTpUYgTMMAO51YjBjMa4gNLI769A3Ps01O7evtZf
tFr8QBhFIS/wuryeIOSVlkx0f7Ta8FMpwUbmt/Qqv+kAf3kSwBSaIwTjx+v3UQ9UIRKGcbcRxqaq
HsC/b/Ko/i/OwkvPsOFIwZv46rEpApUCICA8Nudqsg9m9gjp+u279Yvu1VYlixnJDcP3R7x6WLGY
61xVmMARSzjXOjm4ErmCXj4o5rGRiWuIbsR1qYbFXP+mofzcqXFqQzpC6rQV23l1eXhYELlb6YWT
dlIjB1/OXzpi22H1pZw7rxu/vn2tP89IOJ+0TB3jQUtDB/plu7Sn3mjaGE53wsRqUKYNWKGTXnxq
kMWxI+QwpdhVVnXz9ll/8TrQZbMQFDBq1GVMfnnaQmCs41c9KuVqRZxjeKdN8tgF+IMr9s4iuFP7
xScti/b+nBzmIPlNh/dzU+X09KuY5ixzvdfvg092Y1JYlrhjfN8acCWCTyG0wrcv8le3lj5cCmGY
DJCv3wdZ5oGJQuDCh98PWoA+YOpO8Rd8lzYZ1MoUcU7Qi795PX7Rfjjfstjhzury9bwq7QZrGO3C
cgF8H3XYFHLeW2mChfRw4eOBMkfWb874i7fFkdxLBmAJFIH5wMtn2aTpkDTLpLYlZbRIPSRWe1/j
mQJGdZsOzqVBV4MK336C3fr2LV5exJfzIMci5kDHyvXaXPjLU1et5ptJV9CVZuZVhmaZW2YEo/+L
kzgGL4fUiV+8HoplkPldvayuoqzy3WjOHlDteYozvQgz/cgx+7lBstrWhHQsQ+O1V1+9D1ngjAzO
DMCREcn9WKIg6YoBNym/06P/eAqznIsm4hAusc3XpCwiFiKrlpvWD7gV5mj9XSudVV3DH0dH4O17
9/M0hitiYaqDPHRokq+uC2mJXBdBTQLbjK6BodyogZO66Kec5H73VXbz+JuXbm3gr5vEj2d8NTFt
cTOaMAuR7ijTZJvQ71UusBYI2kHWem0RtcyX53Sbd/68U0hsPGDG1J4itY6IjIZjoWWOOqBc0R7n
yp+YU9v6Xa8o0d1Q9eLz27fnV+8OeRlhmkz1GNNeTycLIEdQW+BDOFHwxW6DHTCJ0K1C53PkRHuR
JNUmybLQlUF5hdPo+7dPrxnLu/nj3VpCZgaTAodQj2TAeX23VHKy+aTeTX3fpBH0WMvOezdjPtqd
QRpUgq/Y24VohwU1CmJ/qUy3nZN+GkwDIAJCRJfgZgrb9piiC+OKsTFnwLT1sPs6V7oWObu0UU1z
cEVnKc79JPSuLjdhJIu4da2wMxxISPxDv55nOsho4YoEWgKQo+nJXUJg6TFORRIul+3HdorTadra
+ZSpf1kpGagR94RKL94JUY/zRY+Rd10BI0jMrPqghU2ljC4WopNRnKRtXbetV+hhYEuvrIWDuUFQ
prPQXSVPEwxCWBpmhb6LUBA0H+GVTQjSj45IIaOF5aT3m0kpK2M+67VoJqHTIyA89TtRBkm5q/u2
m6bTdAhFRKwi04DIYRgiUjTNUU8CZVQXHRB1zy6YjKJnXpTdXw6aGUgDYuQCD4h8ATAZJ47EQAOo
tWm+TOJu1jFRytN8hwFOIQZ3ChRjuCrBLjmOp4eZFJDhw8QQn/pB7XELVqSppZWL5E4TfemJOI24
A3ehhvROUFFQ6XM2bWKWTswt/HGutLOuDxyFoENvQZQlreCP3a3VtKV5Ekzp5JceWpZ57Huj3mga
pkeKgfbWAoecL4H/ObX08nLyp3Ot8G1xpkslSt8NuikiIl96pKfo/1WhrWDYk5SN+V5LiSR1ntqR
oL2tui5x5ot8nkO0XywQ7NZHXSYOubK50+IZlrjwG/BIJgveSnNrYbbjJzXTx2xnaBKghd2aKHO7
ZeFb3Wc5VH5910F+7ppN2zo0CDeT8CQvciuUKX4JUxJAbYoQ3DkUJJCLY2vDKl6Aa1lwIZkzNMcu
5x6fFYOaCRLAwk4iLE/HonDeVWXtz1d2302+5wdwtC57Eav2SWXEI/DcJkZJwYx9PTuvsKrPDqpa
JcpVEPh1lZ5h0lAMDxN/SHOUc9AHhWsSDcIaGKNXbAOspHJVxS/MR72InaRxe7Nu56+pOZV5RgKu
czC5hlPnp61TPBKHj/wPvdY16ScVqwOqqIYogel1qSXHRwURqnAz1rBmvN40fJCctNASI+cgbi9I
txr6TWcMPKECLWq7EFJE+JO3Y6m7tpiK2ZvDwMDGRS/qaNPqiKhXFRFAz1GFEsHFHFD1RZdBNevs
LwXp87CbtkYqkRdy86wl9gFZMcvtT0pj5FVwNuSmrUd25qJXJvsZAAICVM10K6s2ZLV0UBt9sLRN
n5VkkryMQanHUqcZCrrDrMsaNIirJIquOyer7Y94RNQJwiB2iy3wDLpHnsMMwq0IyP8kDk2eZIA7
6hhFUCyZgfadTqCBo50MBzPYlQprtHdoD4+3fmSHzVlnJm10ZWCJOwlX9M2gml4YJnVfutDLQpMI
ZDYtq/AQ9YP5fa2aqv2Vue0ELLa2NavGHhoEoPiq9Fo10icSxEPyQhkTVu0k7CJjlxeFRWzbzLAc
vdMG3l4lJn91E6J2kCouwkiO/kVzlK5H2HGyzeG6TyOteE+gsOjnTdBKJ7oTadHK4oj0stT8U2Z6
dvYo4wSMy5Y0ZNQDbjf84aaH5lBfwFgV0XVoy3zac9lp0dCKG9Gdx1JVdDjos9JfZqmV+Xv4DgML
7VCvcuL9seK0/VPE6j/Ko90VJP6z1/mxFym1/0NJtDX19V1G4Kck2vEhfRiiH7Nu6wHfsmjmnyzw
UFYjvQIEl1Ta31k0XftTrqsSAdCEGcH3HJri/KkvyzSC05AeteXb9ySaIqw/l7r/QeZsOfqHiQDp
HtYKumQKrTloHRAifTmTDiars8A5526IVbmnOzBnFBswGMAC3ZsGO7+rMBa4LAbzsBZGSc3oWE+A
GCLl+PyR+42CToPMt4mpgOb9Xpos30J4hHtdVPOpRZhuigP9NMbKnlBhAcNjPmkLc/ig1sZi2Oxn
23UzrRRmqSANLgQqH3cyjHcd+qMfQsS6zqwOH17kI38zHV9mw69viK2iW0BCRdUJJFr2csN+DHAq
WqXrCvPTpFLuwzGOYACkhVs3qb9JG4mk8PJBvJwZw5RcV0atIlUTdptBL4b90MaXc2L6G6BwZ0MM
xkAvATpZ8WOFvmXgQ5AmvVi5i39H3UKPTob0I2PyfYylCyos6u2EVHVhkWes869VE4Baq9E56SZU
iZi5p4m20UoTWsMMEDZOO3cMGFQRBL2Odf2D0lbp+VAGbp3ocpcmReoxH6lqrBXrInWhXqL+Ik4c
FZYP6hUKiSNniy8Zo0fQZx7LPR/+dHcYlTk9Nc0m95wya7ax0eQb9JLORg159NlW3SwhNzFV3V0d
DPOmiY6OViNUbE/AWfUERjGA5nABZbbpFnuRTRzZJzYuV73PhbcQ6EigfrJatXGt7lBju3Jup2h8
EMj2ptAethkq8G4k+syNC+skxc0cZS+iaPyRDWb027AF+SOU4EuHqcg2KyJrO2HcrhofDEbEsm4j
RgH0VgyloPON/EvpK5+jTGdZXDzEySUs6X0cp8FWN5PZG1HKL2iJyIQhR7VHvmwba83VhB4XDnqT
uikQIdZhnifpO+Y5qcvKMDwtYIHmjD0yrpGvj/J9YGKVrIgc68KuO6ODvSVrxkymq0/ROEnOVewb
ytTPvah0hAfbkpyTjOdNb887K7Y+C5OheJbxVhIMpbHYs8e8534ogZpUNRDwfjbB+Ax5shl85aBq
PsGF0htS0iml6YitrSGTotOJR6V/BBGeb2OldyA14ZtUjcG2toma0x/gmhWNZygFAfDB3c/zW+3G
mpRLU8WjSERph1xJOZ1ORnihZ9N2odaCN70R1WR7cyzeWQiud356HsNH9zRawtiV1mmu4zdR1uCC
ff3MaXMH22jzqJEt3Xa+M54YWDl6k2aiiKIFDh3IocSt17PSnubXA6etq/qvKLTOEtwYDH3ataZ+
qdhqcm0N1bEp0NVjBJ+2vlN0XjnE21wa/V/VCMMFpShjsrNNnHTHGMkQBAdicxPMbi5A/hFT9PCq
b88jZq6zaXl2iR2NaPRLYyb82hfpFzRxso0RK6WHJt7VHAn4HA5COgBsotabJ7s+RUg3cJO8+oLd
AEh4kthntl7d9RM0f8M5OEigibKpXNup0CNoaUYzLzqB6Ni1m6F2R+dYhTBjkyQHGBvdpyPi5g6N
qU8QHzKdZKMW5bUcyl1js1RqP1hR54kwPUxAA7yxN09HemLcVpJ7KBeh12mqm5j8sImdzLZojYVh
oO6LsvS3hjmTWTsxglHda4py0enJJ8UqFM8Pu96DEnNu1E3jJdZsnyqd+g6unjvzRx3tabjtxpg8
ll3uTNliRe9orm8p+8CY7pIF2K0sRsFDCRA+aZkoTd5smfU5cuPbMUGgfaw06FblQfPVrwNivK7Z
4ZUTdbdDb+/4rWCfAnA8Rf3adoex8CLhh6gRBg+i0p19rQ1A4zPnJNLN65w5kFsPeeQVNvQ5Ny71
bFtlATp+Zukfmi7wIf0a+ano82Ma686hGFV9uSF/l8pc1zYzYhDuWtlBB44HEakzGuLFsDFS03dp
fuWynCzOMy0ozs3lmzRiA7MmYlqq3vxVmFN+Vg9J4AVR7Oz80uoArn2qq3Emp4+fgHJXBi3jFP66
l5OOCcz6LcA6pKGfI2ysAepaCp8/AL6xhFHkCXgwgFhJANctIvTgD15AiPqOJDhp/awa9+umNmnF
dvZDdbduVjUK0amubEI71z0M4hH6bbL62EXlp3Wrji3lxtByVyNqf9cCLnaJkKgbLQ4RborUT8zF
bW/InXw7FX2+F4QDQHTy7XkTJgI0lUYzNonSIvFoCw8XsPoAaCsFNFrd1g1NUNV9c4+5jBdggvVo
h8FH5uDGO8vW4u3YZO2RjLjcSKJ1rpo69Wk6VvAuIoMBM5wvpjB2F4koZv42Diat88GWSfG16aCl
X09dlH3BRwAftAKR5lE1C1zGMJqccoldfEGYLBzEcKLzpiADCm7NYFX5xewuxlZkX0kXfG7CYniX
FWG4Lfyg3Mejf5Y2abf3eU1OOn9KbnKoFkapf56b2jonM4AXHGG6U5gLZ/1EvzJYQXkjouAxSHzl
nFUocjTVfTb1eKog6en5MarBSo0iqdEa8zHAsG2XWNqFTILwzE6V6MLBoBY6o2bdtk7jMKpF2seQ
s44aWMZyvKc3rD6OnxzC0kLPui+TFb/PAYKPQZmcqakdoQGkfEZ/6nM9Oul1Hk3WjoySckiBJu81
K4B7AVTIZZXWneBLKD0DTbcdo8O8zSN5lbTdtmri4qGf0DhI/VnsxoTGPAaav5e61LbKaJkflKo7
saKg+czDhAAttOa6jLBytFCM2TitDSB+zLyxxeLONi4KE4M7PT+LLdzxZqR+XIEcLQtPU8F5pUFI
Zx4UWmZB3z6q4pgpZrlrs8C+Gjp72ACjhkqlJPVGlkm0UVJtvslEbG+Cjyxc5iuCFVBeNQy052Wu
MkTlV+wn7Y3qlNUmfJ8G5bDRxoFo+jhpGSaGmdgrEyL9qZWezbHU95kfGfu0qEsv6Yb3GfzDhqV5
6uq9UWJZGZ0mSRKflARqiFTJm1DzqkqXxyIp7ochL++Ccjyb6Mhzpb4oy/aiGvG4icevpp3eKzpT
IASmFa9zEBhg3eZamsRD8zMaMgocwSg80QeIE47lG6eyL9/h9dueF7VHJxLsldqoZw/Dy4swT0fC
LBGThKgEc+oU81kx1h5/Omi3+ESy2nXx9Jq3A/p6gCGHy0FNlROh4ljdz0e8I6KL3EC22jST0y79
Ys92c0Jq50MqAxIqcUuuAV3gW2HXJz0OgW5npuqu0ebuYsqS93aPKb00q0vsWwF8ajKmvV9AWdIv
69R+aMkZIomjsBAgFZOSmHPRZxy3eRAREBoVeuPrUaN5CKPs7oIBvkbjJDcOQ6jjZyVI/ZS+IQtu
RaoGl9mIITGCxw6Wq5V9AWC1s7LDnPq3BLdiRhtz6RKHKzEyOSts40Mixx5zujC6bnP/PeDDbrNO
ngO9hpy5fPSpcXSgYJ2lxiess+yaaYB216p2iJ1E5LiqHZV7Htz7EuKQG/m66YqF1tPNWnrWDfF5
0vK8Stvu4aMp+J9K5IYwyewO+qz1tz1u9ZsGV6pgguo0l353u37A6nRtOzoMfetgQZlB5Bu0W72X
72NN0a8CaOObcc7aEwPznzIZ26vMMqrbNDStrTqmFdSybLiZp4M5Ke11SPAhI+OOUdXEhIzO+kLG
5ScjVDzkJlpUglRzG2ads8FdnGkrsHN31QQqdISBWLvPu9iRwUZOjCQsw+JTGvTw/7k7r+W4kS1d
PxEmMuFxC1OW3os3CFGU4E3CA09/vpLmzN7Snug9PXGuzkUzmmSpQKCAzLX+9ZtrXFxKSom2Yu8j
xTgppzMs2JvSZErjGlRbeZa+JVyhs2U3+JwtInlLJebqZias48/fajidZ7q34vyH7wVY69vPV9kw
BfejRs2dYBAZ4LOHBeB/iQoz/EXh/nJ8FIZmLCKn5naeYqu8FtlcXmtVVV5X0dik+bV++cHPnzL3
A+b8+Spl4kYA1bGkqP6/r2fgxa9/fv/rNc1q+N4s9ejnz379+uc7/+PfZHDrZdqK888fOfGqn10X
xnJO4dUBIJ3by5ef32IZP3UUd5c0r34rsDjhNz9fg/3a2P36N6aRu79e3o08tpoalvDnSZJAhHFk
sl55P+U//5BWorb79Yvh0ZJxcqeMqb4rpyI+Q8+5yvWivvv5RRvawie8JwUuW/d54g7PVW3lj1lG
jNvlu6nQjSd33SsMOhaiA6+NDVcKZTXjM4TVICWrVeLf8JBltvuYkFqxWq55//M7ifN5oE3xfPj5
rcn6fbRrTA2Ty2snRKKPNXmNGe3TwqGoRHEm5EnJwtqN3Q/4PK7apgdnI5gsr4+JBDBayDGGtfHW
tJrpF96QwySv3ruL3BRqQzPi+pey8kB96CmAt9Jv5bhbEvEx6cQPlH0gLXHjyP5dWCiG4urQpvrb
stkoIIb0Jp87Ukf9fhrDwbW/rybz0xQMO3R6oh1GtAQDhopNkwswNhIz3dhJfFPETEtMbiGKhhPJ
E71PFkkgCBPfb0QDTY03Bc0I5Nav6qg0ifGbttrkd1bHYdGNaJAI2etRc3YLc10/rW9iQ1v3QqS3
NVG7TYLleNzjktAKXK438ebh1j2WEGXmMT45oyLkfhpYck1mD31ydqgZCMBB1eI2ZAtULAnJMB/j
WbkH1ui507fIGRCLd4m8s7LJ8kHyH4f6JIb+gV0HcHJ+dSrxieT5w0T6hYktCda61KjkkuOCh2o7
jnBKRHwlVEmeA1EFhb2tUboWp9SQhBkN2dVKB0iq3HhWVtWExPIE2MilIXab8bkzBnLHmMFkIv/6
s/SRm5UGhIc9F2X5jvXaQErqzPwTEL+wtSkqkw4TuwFctLVet4YiAu+l23HUS1+1xRjFxXbjLJ/l
or2hX7hWKxBRvL3Hi4iElUazkaBNkl+MWnxu0+pnd6tkFJm77clLu3fprP2+q8iXLrbvOJd+17Lp
0267Z9kvDA+bW0uO33UMZ4eOuh00/DnOui9Jm563xlh2qz6i+8UYdbLHByuZyoNH+e2nnXFjk7/t
Vy4PrLkWx8pVLJQ1euZ2wZmdxMS55642xuU9LjIkj7PGbesccoE1/ChPUvGEDOmakzyivlPx+1I4
V/z3sCUgK5blHUcxvm0bLr2pPKtEMDdL1/NQDJInMcXeVGbW0aKiFzOrQG3eETY47CeRPZQ6wdYi
xjGrG+rbLW9CrxYfpF+9b3Ym90IBEsj4ooS2k1cUQKTwOgYXY8Rz/2mCb0xPrNydxWB11KbzTFtz
Js7Z3WHQ7voZ4U/UD4MVSSf9UWkec566CLKRx7DFdrVa1HfQLoGSpaEyHWoVtbnzRdjZNd5tmd+b
OK3KFdMnoxh33vjgaFv9WilsDoxs38n4E//qt2wd77peLSEr+7HEeCSwkqcU1Kpdsd7Vlq7kVFW8
s7qNCk3rz8XKLC4t0lt9dIbIEX3DdsqTVPXiQx8ob9slaPv1pA2NfSfW7aCgEuB3S1R0WujX3KU/
pOpOWsvMUrebLiotFKlZDwrXmFUwGPp3BOfzqGHgmJEB3RXfWqEpAKudPTlojepwoxiJyrwMpw1P
l+IO7tQlpvQLde4P5VkqtBrvoYxxNtTN+3YsIWnlVhTjgMiKXmsnFZfPyJYeyYZwo2ykzKUdDMwi
0YNV04guK8Zuj0PZU5eb5VkzhtsNTggIAMnpA/7cGlr9V4frbWz5s9Gs+Po066VyT+0b8+BKclXn
0v5cefxsVsFAAaWFFsYgOlOVc7lNSBSNw1jVt2tP97M6bbLXGvvKarRzRmCAL7pBhgjgyfIbxZ0c
PIeY0/aHi5SO/YJ6q+wJFGgIXHMS42XmvKQZM7ssGXcoggLZXb1b1ugZaKnjzCrSLlGk71vHeSka
/I5nTG0b8x1OsTzNNZ5fRWbeOkPPXZW5AIe46QgT5nJX0fptWv9Q1FtNkbIoXwuRbPDrjsj3dqi3
oJxPhEZ1+JCUVzRq+s6sCVzCBD/dLfMXJNUPpaybV2/qr0bSBIQ72y8C3f+Eg1U4Vm7kDZvup8C1
wVLPOLngJkQ9XwQJXshHpu1qp3t3FkD25KTEPBt1SSlZFoCr7Q+FGVZQXtzxOt19LIaEgBPryWo1
GuS8eVhnPQvLESAT4cfrADUbtiuPKSzmYN3GE/z19kVHr1tkLk4lIjLs7U3LtXNdofvG436JPHIl
A9hdN0AP7z0/QRV4yXamevddBmX7oRsjY65hQPclm6cDsoZxzzbNw64fYEv1M3vkVngHrzG4tD3L
aFUVKZEUZbRoL7kzJadZ2nmoafOtsNRTkVY96R+FDfS2vcw9WbEXWptD0qUkF6QT7ubbPduHQrOf
uNa1adMzrEUajcydglWsMhrwGQhsKvwtNUOtRag/VnmYz4jv5cR+JSTQFpU/ELXWn+J2Al1rxUNu
28/9aMB1Su3dUpc8MAKMhDk/Co92ixZhXy+Wk96Itn/aMvMVBNfZdyM9DfFS1GeGl/qghOzu44CG
XA60xup28/rnxiu7ULqNyYo5+HFaBe4wHjRPLYe0vmhjHHFcMX/zoZm/a8X2wdB7DtzUOmqjUe1X
ojPIBIJbP4PZJbg5saylmj/P/jDLEhrD+jjoeRIVtn6fY88TLHiLnJ05JOXD2Km8JpdKVd4B+shT
Ve1IyJvu8R4/L6N4FKTAHrBQdfJ8CrRUFLtG4nJh8ymNpgl80qU31QzvwWSyKYyWKFEGw1fDlrx6
lfbC5BQgxFbBIJZXx+nNYN7Ua61574BsBEMV2dNS9vUuQ5B+FN2riUscLEu8uDE+IDDY/gBx9bVJ
U2dCv8PKyItTPM0PZIKoA6Ri/2CNXXdTXt4Y9NAH/9D9VVLVaDnwl7TSnTGYfl7y0Nh0QpPKxF6M
eRPEtfsMUy+hzTW/WIJGgAcvVpYX5iNiaBjxu/Iiu2rFfQlrKaoMZ/VXt/0YdYw/F50enZmsieUs
7Yz9Ziv9c4oZcydiOIrKTPf2pctvVHo9dv2DIgQQDFQLSDyd6sS7SrGbnwUrKtyNe3sVz55eF6ig
Si2YWJMhjowOMbpQebFtB993j5232Pe4ikdrckFVkqApvZcqo9F3WOObcb3LvHfk+k4QG0s4T+bo
x1NWBnkBqaLaoD2WoO9ivJsaAAcBZlJnOZP42iP2glvnAIXzmVgj0GUfSKqkHhs+PberoKbqwHfp
8gU1o7jeCuerbaffjJV8VHlu7O1dq+U9fmV6YGf5qzPRVLab3DcjWWob1X9mccOvfXdbD0bvj6n9
jc4gC+xzk5pZpBFWHpLFh0WV8dlqWh6mTV8GC0KqhrufRaRtIE2LL/3sAbXI927SyNprxBJ0BR7x
nRhP5mjDoJ0LzBYmHIcgB+/ixHgC0gaHZqmHgoyWGmW53X6d3O7eYADlOW5QtEgYs+pgllpxcNHm
+qV6rheqKo0QoCBvwBb7xfsBdlztMqlT/ARstRpG1k1xMuv3zutkECtbC/ukzW/XhJDSib1C0KGG
5kbj4Sxp48+DCWZZFLeuFhJS3PljLW7XCtBn41TUYrwyYmSapF3K5YTtHh9Yv9rpPVRZDBh+bAk5
UD0QYQEGFG4ua7TUhYB9bRgRViX0qbHFtjZSGnnFTmcD67tpxwKG/zSjPAIB8mspl/rcTtnBpCaL
at0Zd6pp/OzTtrv1Wk3p99lthnuRnNvZdKO+l3zqEPgiLatK+sIrZcZppLLLmX0s3kuXXaAjve9Y
OKKl6yhyC7n4nT5+pI2owtawssCkFRgu/VR6GRA0tX7jaCAFLq50TAtPolAkthdZZMRdHuL8VAcp
2GE9eF+BKyzfKoHwTYFHo8n9Ws7GkRy8xBcURwX9ALMztS8Uyb7bipK7K4vrfOqI2lQbvM1sTHeV
Fl81yVoHdpti2HVx6BEpUz+9SXZzsaaB18GHwOyH/5M9AaIUkWQgLkRO11drnKd7igoF2Ja9x3I8
wqjKTk2ZnmpWcy0exlPXZlgdulUVio3Fw2m3INNGbn4cjdhzphDrwyrq0Muherwp3en65/0LeZmJ
IVgv7LgVFIMNppU/RPsF/s4zHgSTr61uHWkGOWVk2j7D62l9TyRH3XM+9Dl+ah3lRkk+Y9zPs+rW
VY/hpPmQJbO8lhUWGLl+NJpkirqNQUxbogJbU/GwWcV9aW7xoTOTISTz9SNZvecy14CmrZpJ0N7M
jGFfF9rVKqhr1wJ/qOJpLRysqOLeCeMtf8tnZnhcoyzAoAAAqs0GKCUetqaZ9bWKu+9VZhGJOHz0
VmPc6XDE6KuVCJdmYRALijpNox0udhjDAsmwOImYKdtBZ3uH2XrBMKy8yWYAUUP98Gr2HRygwnSq
9omA1SxZKvQMm3s5q3tHXClVkk+HNffOIoVBqYGngRiHMU8+NctWN+mMPZtnfGu7oQ/o5Nqj/Jjz
/Gs7bB/bZJuBt6ks6Kb8C02lGeiTgv1ij7upxPesIjmC3ZQKC3cSyr3hlR77w1ASc+ByRZBjLcHq
CWPfNdNXyAIAmnaFLtPOboCtfaIbjaMuJZQjcsdJsV5VYGYAuh0dDQy08rrOCM+xhMGwUUze6eeX
iT0stt0kkMl6MDd1MvBL2235C1u+Fmoz7WBeyce5Bp6umXg6WG7u50aM3KYJFnPibbMdhvFdsXfM
7WOMfWXn12siilNWDu+ukZzV7IpTNe9NoLpd3yZf8qnYOVobhz1mBJex67d67a/zatUwuIZzauTG
Thv7+wQj6V1qEVHYsG56y+ASqWJsx4zx3WYymF3iQyOXcMScyzdibpE8ueRneckbyejGXvStdnCS
g1c5us+One31kS/z1Dx6hrNzY4lvpSs+gQkOJpCPX+vDcyIXdmPBWBibp0AMl49pIFLN1m5dujt2
duADS27XQuL6h2XJldtD0i3NvWNLmkfXPXhbFVGJqqPQ5teCcZRncg5zZb4bEv9rN6+fC+Y7JnOH
fTpU5jHu7C9G08N1n6YdPLosctsL9G2mbx3WAMA6tz0ePHcZbtO+V5aHkfaPDhHNz2xAWoKcStEe
b4E4Vvb0sG3zD/K2v4z05NGczJ+dM91kWV5ESbvxBrQndcP4vHDMed909H1V1uAuptt3tU2t4bBS
zBU+38LO19Clw+jp33dj2rSMIzzmjdxZcdyck8lgX7DYxrXKObp6DLYrcxa36bDI9pttbeJQTF5K
bNJMvLhGZ6B/7zyVoHExQpo161DhU+bD5M3CpVfvo5HAd8bRKkTkc7vJ8lZ5pRbNaPVDz2EU43Q7
gEXdH1V8zBeNv3P0AFYgf4WFe5P2+RKmi1mHnSevN/xuoKRtRVRLMFQ7dvyN9dvX463+Os+MpW+x
zu3ejAsPhc0U9iVjkkvchdDGQ9vkSWhstYhKNT9KsNKyOCoxFOdOK51AKnQCmsvVnDoZxgBlmHJ6
IFl1qYLJvS0mTIfawJhHPbLq/GtWsKk8yqR/yehMj8xJV0KZAROwCxNXtfwxsVdEVmO/lZWNAeP0
nE5UukXpd529PKiE3VkRzJElcPegaO47a3uDHGAGQyrz08BwwV6gTbiWfhbyQue0OuI/P2byJA8l
HEPfzbBhqsaNnXHuv6peZYeyl2cWk3crtp63liB2WCKE3tO6k8Q0+qwb7GwVrTpb4rPrVmdneJ83
gqWSmSbDrpYAeCrMITgEynKLHayUqyJNBOSIVMEeBT30aNTblBBdb3HcqwrwZVkgJYmijZGRT/vG
EWWYFZIyfyrDdSKWoxXr6OMqeuPpXgpFUQVp2TzodVJe9c3wxVtSFRiVZ59EQhkrsMBdULxFJBeg
qW6bkdzlwyT75qwVEwmaHmMLu03St6ZnPSyuTLeFNIAoybHIHVJTe+CzwX0jBz2xYD1bGaPOnnoj
cOrxRGebB4Awrm+IGjvRbL0rO6Jgc+p1WguS+sRM3GlBzY+tL8Ge5vTUOwX2zKXW7YsBo2HHpadW
c32tJxpE+Tx/xC9wIFrUimzmaQesNV4I9Kn2dlt+ZBBAgwlOyLKuTNfH7Jpe+D7JNi1i06P1RC5w
IQAzYdvhQkTgL16hzFXwyvacK0RZUFb7V0Ur0lLJNw4wjW5XAZrng92oZ8OLmoq87xZZCEmNLiVr
VRmn/JIh6i6c/CUEdHW9laJC2xmTSzK6Rqm6eimSqvwHBMcHjaDZR6PFWDEdvCB2oHfbjPGrUmVR
rHkbazwhiHjTQjUzLnwnalIQv2CqRoiSsEuvk7Z+r+jCfIGSOdhwumX9nJJAeHG604ezm8TrIZnE
NZLt17FW97Hy4r0mSG3sh+8liS/cKcR4EcIBGevBLlzuXwaTC00c4ZnSdwuSIqxZwlrXC0ztYzvC
fEIFVm6ShzqBbJfSvcUO8AOnUoAq8uF25HDF1Da9fl/SNzKvSPrIdLWzbmzaoXPUuWy1qBSqCuDo
PRlLae7cpWAwQPBQ4vAus9dpFDb5brZpArfyjF/m0Vq2dk8rANgqUxzVR4YBG8WBxsAnwwb0o0/G
q7XF+Z7e+AZmzTn1NO2Q5A6tM1SctaAiahYTjgiD+lCfbYbuRX7GRukBX4g5EiJ/zFuWxD5RY5Ba
/e4iHLvlSXt3snYm21vn407qPpg2UD4Bsa41GTy/uLFdRvo8MKqhWz3zw+1sbkxhR/dQOO5eb4H7
Lafig/NcbFRr0/GN5kvbWMc+r5nClfqPWRNBQxkaAp8glBotRQthervCNatrIBYDOyGJMVVdYuFq
ACTjRb2rzRx2IyM6q0o+l82ZdlvhHmaNZCW1NBlUieQ1leZ7QaMR5ZSrYaYxSMZMvWr7AlNHIAht
MH/Uaz3vthVBccodFwi5Eto2VdFUSu4Nw/qsynK3ZKBIDBSFvmWHqrjv3N64gggZmXY87I1Kwobb
CgmB1ysI/dE+R2M75VvBMH5JaANaizIUgW3QOTLexywhzHopw+ziHCfF7ZyDiS6VtasNy4vkrIHL
afK7ASIKgpiHLHpdJBczZsm8k7ZivxqanZsVxOqYFtSgirXQNdYLf8ILuDPa8yiIK2VPM80K4gAm
fRO7TNcy0oZzdbfYDcKJNJE8au1ezRYqpIQmJOvYCWB7+WkCBgpfB2uVBmyhUrZ9sjTtrjR26zgE
ZVoIf1hj+24yxcFZUAuMpKTUudBCyv02XGaC742ueG1UqMwJ9EhwaMOCTAj+0B/mvrufp6DPOvid
Nb0DNAaYhazjZG8CBwNdG1P+ggbgunYjqW1ThMeGu+eDQsaktQepTcywSeYJrDVtH2Nt3jEv228x
wyi0EJMvJv0tTpqHBe6QEWN7XerO07gVFSX8e48jJ0s0mXvWuJ1AkBpTHYdiWvalWfNs48wQJFby
NV8Ea7P+XNhkmKA0jME7+qO24MXGQOu0odnhEse0RDrVvzlq17ntoVPZpiJs0E6gUCn9pi+23TCK
EBFGQmvkvW3LsVzyH+RrvthePe8hoO/bSivYl+mM7DpHal4QppDlDR1R/pjGqkEvtWhHssRwbYXo
2k/ysNUTFWtSksYyYYM8xv3eGGyM1FLzS2K4FJ+6vquKD6OQRKP03R26cwKTHGQYhiBmop2bAIuI
s9app3lUblj3X61V/2KOb+iDuLkHCIEGM2v6d8Jl6NEe1Ep+R6IzJ9By6sZ4Utfe9t5TXoXVJLy9
hDUnwb4O8eJ8tvpyv+puIO1s3BGe9jgReFDDmMNK8cjyM4DiSMQ9zkgPLoURDmtxN6YO00fIEZEz
4dpqe/2uo+7DenIJ88GBYzhh4aYb9c5wWtgFpXwxtCunzeZ9ZgOQuNbwQ1J6ekrPj/i37ztIIesQ
I/ZoQR46+S0mw/yQ0RNchtBun0bcf/nBoYkL5CS+Vkv5WM9ecdAXwGoBFlfNJTmJLfAN49ojj/Ks
pBYhZWB2L/a5V/WPGFbDBFkMRYPKR54gxTlVYjxQByo2wZMLjs79MTFEgUMyZu7EQPOuLytoDTGA
imvH6BEynuLpszOhsnBhYHCj7ymzfbMt+6JRwTwANabFTaVvbUjm7q5ptvfFYX/qzMeBnauEThHW
FmWGA4k81Gpifr1KgA2ZWCfbUer0rzBZqKWsOtv3NVuZWxY7vGR2JYWPXyUKJcy2vY9ob8KVMwx1
+Kr+aqFGGWt3l1T16kNVue8mUkxL6Mblol+NBR69BgaCaw5XwK2VxRN8sbUvfI74XMwTU8liepBW
/azbKvd7dz45w5UxwWjJVFGeXGN46/qsvFGO/Zjr3S6VFHTJ7DU7vH8fim/9Nvc75Babj+vTfKAt
vZJlzvzvWrPiIdyYjAd5z9qO6PkQ29UDQjke2GS/WiVCHg/ecOzo76pWu7TN15215AMVZXq9bmEF
1KYrSpuW7cfvT5pl8LCnnQ5O3R5XL0YVho/c2bPYH0Fwr3pyOwnwlB2gYRNqgxeutfxej6G7UMS4
zrhvtfo+g/q519rNOurwpaoYgmtatg+o0ehmALiMCfaindZHp5ihqA9orDaPgL5arqemyS4EQ+uA
vjaA/veYu9R8kB1O8Ch+QH8wAmZ1Nnlxw7xfyZihJ5nrB7vWMLQFYJeu9qpcBjwpc/5gIY7ZyDps
X4t5iJizBUxRtqgvoZLZLd5wFttlr1nRAEeeAQz/eZCX4i4+qYHNs0uaIwK1xq8xOBa6/r4W0MBX
UyuCYoFcNnvzY9r2d9qmHnWZMMAyzG89swa96klcbdezbJaHymphy2TM9t2RrcAb38eVJjM2Ivpy
yGGD9a2L+ye8iF5WbyojBnORhUmMifEzKT8lVEACvWi9KQF1FUhGDZpQx4bQCQxME7+xh/uN1IEE
8RSUtHKIKoFugTHKkVjdjxjY0750iWtLeuUC9GDH2bW5sOOlJFIHmMD6WCg6BDoT3r16T4XsZFRo
ClfZ4riWZCgy1aTygWkIqIKmin0P2pTWSnGYU7PxZSdyf/EUSRSGp4ckuV5K8/Zot7Cg8qyZwmxy
PeDSZWa2UuS+8vKO6e/8lI9vRqMnQYG4bp8YzfcFn/5IG7Nj4qrDVnT6jdkFGwLKiLFyFfbpihEo
UBIfFf6oY2g8m6NrwcHLDrmpKp8koxElwR3DjImlhAKfSHZotVZ/rvLyU/NIKDWSS28p04L9koCu
hExhCA79dESGXPq+iNmQi1lf9tVihavqPlZ9foXAOZ4veG/GGDuOrfE0TMO3FSochgHjEJm5zXKB
otJXq/5m2NMeo9w5Khp6HHsAxMCiottd1prl51RQK/rAw/jzRFLl1RQ7dOxzHuqV0RJtWm/Ui4wC
9G7Zaxghd5Z3DyZ6X+Y5kzhL7lWd71x9ZJSE9gN+svZL3f7/WjT1/50/IRqkf9Ix/4u06vy9Xr/+
pqy6vP6XssrEhdCzHfzrcLVwPdMy/ktZZaC5kjhNIOB3DUzFUDj9pz+h9R8CYT/wP74swvaY5P9D
WmX+h4OXCdoELDmwyIDy83dkVr/7FWDZdDGcIXqKPwAzOlxMfhcVMa3MehGX2GEqIN5mqB+6ovj4
p4tx90u8/c9WAviU/CZdYoWCaeLajgdOihcVfj6/HyVZqkVH/Qnya+vTFA1uXqzhNuXFm8MzIIGJ
c9qVpjaRvsesy7S0I9CVJarxBUqA10M+dLbnzjQX7KSysY0p29rELRy/4+i4LDCFSARtd8nmBcel
xtmhRfGCYnxnOuZKB9W3rYlk2FMwzDDASpywBb1db6eZIPbjyJshVS0ELPMfq1XTznhaDEUpmMbe
ZZ7gGEsbVFpDou26Nrb9piPAlNdc2pXgu8bLXlfXmPVwJTQQkui8fXUbbUf2RoOlsdmAszq3ppzK
fSbz3AtJVXWqAzDJADd8UEnFsk6tPgVeHcffVxTG8Y7Evn46x0XRUupgYZHIxCd6gPUjpNTqtLup
MsHyYULRnLxbbj9NbxNjolF9FZlW9963frLhjVIIeCqjwR6IEdcDmcl5/BCWoXWY1UPoNAEn8yF3
diWVgHM3J3YL+jtXoxXkiBhm8E0SFgGHnMk6pylZ2xE5YVV+6ErHxCyoagd1J9uakiScexO5Dz4q
RnJSePJbr1XbZKa5N6gKu9NoNK6C6UVdBQOpwWN2RRUrO4eJK67m7aUywc0e6YxTnVYXba2vyhxt
+9BsAkg9121n3zRAvJ/l2mT3Kq2N9rbuORQraK0bTTRWZv1pxgXvMsdCh3tMMkXYm0K7ld6aPhqQ
d8laY/vDflFaaMwzVEJjX9+Mk1c3464a0lTp0WR3i01ZSe43eLKd2Pn9IjW5xld1h8X821DbdAN6
Oq3veInCQzMB0RHJqjI1cOurJyZRsVwhBg2LWx/y0gXJ8e3VRD+QxUxnHy3NsYbjVMWx6UP+6Rea
ixjmDe0ANs/xHtS2lPMBtGkigFNoWl/cWn1Nh4hFNJDOXHSELibrXM3Eg2wmE0BKeudaH1xAx5r7
3dvZTIQuCE4+Qs2aVuESLzO28203GQrzCaBo6Y8mzIfbRsfXjdFoSycsJoNpd9HVsx4NbEzKz1w1
kv+QaHZZ7zWzR4BXeubk3KNEcrSodyyjP9gm7gg7V8Rs1t1qxOWhYyiR3I2lNTFQxjyMkYZOgM+O
CUWx8hoeMTjBvZ19Ysk6MDjKFr0I4RJa9qEcV94HRB1ahW9rW6ywG8cOZb8ZVupEqKEtwPDksqCw
Xrbb9RQ3RXyVEdIjfST0E3VXRuF4rXdymJ9IKp7dI8RtclGYp4+0YdtQDrBNvfWHrfpG3ei6YH3B
7kBfj8yj2cN1Wx/XAH7q5FI+kKMDVjlao34PLRcibuHC7/82DQN/EVyTxki+Jt66gkmvsat/aQHa
nD2E2Q42AOU5+RaN1Mzsxbyk2jPqzbNqG/tvRcWQFjUmgrPevdGLVoCn92C8w86UebLdZoxlOwbN
JWQobAqNyyx2EvVpKwY7fgBIcqC+VEpYm/Y9p8yqqItiVocvf72Q/6lAlY5t644uCR43qEv+3CyS
vtAQZUC0dBWcFgSJQzCL9fuK0wEe/lCK//pwP81y/uEFgvSX4xnUxjoyJFta5h9eIIkQapwXjgch
/oPUe5LHFhxB4KuWMfF0QBIx6wOwnyMKqGEC8AAxeT2dRJo9/fXf8rttzH/+KQazPgefPYmDzO87
GFzJfPKqOqffgUMbMoJ61/uFufG6bsaNA7z3TauGpPk3bjX6xY7mXy6BZeKRweaMBPvyd/2T6NfK
PYgWTp9DR7CvHUEId4du0ijrZ0YWPg8oGDRDMFkH+XK7dXfK/VFXoHm09zqCs2GiWoSLh29JDo+L
LFg3v//rK/N7BcGVwVaA8t2FiSMkhP8/9vZOyH4YuVdx+GhnrLn1T0fRiP79g5jY5do4S3If/Hn5
k5yhBlEBhErNZrR2o18bzS9DgP+h4dGv82CYCyHfwMXRdf640rJ0h3Jb4WqTZEv8BWMHxD2Oc5h1
FFR/+2w4DTTcPEQ4H8k/DlXERUVCMxS7cdb6g5sv6Jvj6u+fDwfB0VUXoHP/8rlASKvQm/K55Cij
9tbSyifNzsQp6UXxvzmULSlyBeorHtffb1JjMvpRpZxPZ+m0nu+V81EgoP7ri/a7IdXPzwdvPfti
GXhZe8QflWrizFmjSmxhTJw9XqoN1isoPLwVb1r1v3+/6RgQ4G8gdOwJjT9XOoXNox1v3G9ulhov
rQHsOpPe82+e7svn/NvD7eqU+ZcHB4fLy53w+3VD4ew0CKJTErQWRgugjwK/Rr9b2ociAXrR4jg9
/vVV/O8OaeLWYOrsy7gq/LGO0anriVnRf8djFeHGdRxrWCF6diUKxoN1qv2bdfNfPzXdMA2uITwK
/WJ2/fspGoM2bG0K06Zu5y+WMX7Rre6l7ut/szP9d4exUARKzNcoMO0/rmR/AU+Jc0JnQJ2Vo67D
oNlfF4xqYHtStP8f7s5jyXUly7JfhDQoh5iSBLUIBkNPYCGhAYcWX18L8bIz673syrIy6x50T8Ju
SPKSgPvxc/Ze+795FbX57/31nQNMPD+YafKe/OVibCRFiRpyMeqlqay7MA3aZWGKOF5J0Yco5PzJ
Fyvhlzi9kQO0b0rVp8U2IcPIfUAVSskdlibQHqqq/w72/b97LaBiz5hWi0AcY74E/tOWUWhl2ekh
bzEhhySlCiQxEaMHdhKP/Lo+Wv37K+rPZzvuSxd69EwrNTUXeMhfl+aB9VFDxsFLofX5EiqRBRo6
eGZCd7CS7qq12lM5msd//6D/UonwHpsC7y+6GY7Xf72MXTUf1NymZSRKmppUsDm1tUtW4TKL3O40
OJFz+/eP+C/b3PyINhez63Cr/sv20JGNqJVIDhblRHTh7Dy4Z0yn3/8+yv/pBsv/Q1QaXeWV/K+p
NPf9e/71p97J7y/8nUqjzr0TlWgHV2W14ub+X70TndQHwfQCwKNg/6VJ8o/eiaL9DYqNq7m8UXyb
xgbfq/8Id1B0wiI4PPA95qVkQrD1/g8YNbRw/nqzzU8Oviz6dNtCBPLX6kc0iMLZ6G+EytPT1wGm
lX54tt2PphLaEhRD7tXTZBEjMm06QQFWuO7Jdf2b0xrHWDTFrq5Gc1EWz74ryYtRTZSGFuaCLkDx
E5r5unGqu7A1qiW4wGrL/cegrtWPtJqovqP4tVZGr6uyLVNzhPUcopY9YV2L1G/qs+73nhsmB1vp
PgV4pTVMKqJq8nKTE4+3qJEFH5E0IRvrD6Z0TFrrMUAt2acEDQLDmF0D3VHo0O5Dwy8YhW5y+IlL
zYTZkeuKjSzIXgm6zpC75Lqvw4fBZrEfulRfJ3XxKNzm1sjmplXGQZb9Q9Fa/ZZOxTfhL4oC2aud
s4G0+hPxQctUIZCLJiaurQkIcLKh06kV7QIbnEKh1p5mViRNh9vQ4Mw3ucpHbXc3po0ErWTwq9Kx
2ZWluDqouiGsqQtaBMHZiOxmNUR9SyAQrWhMKelVDjQZwr6YyRbovbPmmozxDqTet9OFErdegGhb
Hbx0UsJ9wOlkBcozXhJTdOuigWwfY0FoVbXUMgMBBzylhcsB0CebbQPXRfVy22pnyAfOPcSYMbvf
AMU6ZYoVuq8y9ukGa6a28FViHIvkjQYdTlkAv547JSaFdL7Up4E86LCNmSiUzSbRgmTh4mYSSfbe
VyLzaqPYlcV4sLM8X7RO7Cw5QzBawtghSwuvdrzLmwx1f6iMy56c6CYASjeKqtopuRF6wUdfpeoh
0MkV0LgMxyms0WYnaz+zxhNRjRy5VXszWHjiVbPCFugkt7bVwhWCRj1I79JoeEpDvzoaTFy0GDdh
iVMajsxkPgpELcu4lfLOzyKqG5HgtTectdXie+IcjeqM+h3eFLYQ0TMeVv1VO3Dl2/MlgvBei4tN
XaTPuesvCFPagec+YdS6VlgjGagZ6TGfWk75cEU8p1VSfJvJAWeptSHWYl1HBlH2rrGNuqBm9mO/
+HExneCqgHv4to0MX0/74medvlGl1m1aZFnLOLXhIdXJD60rZxuH0ToN5yEaM6PcZF6PIIId6Udr
IdFMXfplltFL6EwvJo4d0Bckn9fKE71GBJ1jx4nUuUgwvljiViS2X+rBVFa++uhM6NCGJHiAmzG3
QNW12vvbOk+xXrhhvnQSuRmGGVxHG7RX+2sS442vUc5qbYfJwxzPZWljeYCmsOvCxBPpu4s+m3DM
VmXoHUxkFZgJoqcoWk5gRUCpGWvckYLmZU1nNZSeJRFTl7rBMTZEhWgO014MxVvlY3AUbQI1yVUO
SqbsprQbaJpl0TJVne9Sr7HMR4Abp+JBtxv8+Z3MdkOZ3cruu4iNn1ZXdA8Ej1xUrfkyhPUTKmFc
CFbwkVX5DacfKtqq+TEA5K0qxTwSFuDFInnhdK0vOszxu6oWO1jI5U3Dx6NPxeOgxG95ILdNgJ87
12nPRO4KpfrNb16lEWN16LNTprcKamYU93ponXJIfyJ9EkGReVPLOmfWTNlCt8VwkRUbNcAgVs3z
/KYuVmZt3qEQfokrWFqTmT3S5NxoIKeRj7TMkQcO0/ZXWfTKsYBaQkPX9qKB3o3D+NtPUuwXlX1o
/CbfRK7zHJkOCn6M8ztAwAgDwjuGgcdc5ewQ+91zlNDFTBOLfrANooP406OaekmE6H6onuGONBdp
gnGr2yMxAy3j6KZcx1UybIBrqKhlsBBnQDyewpgrJkif4gg/UeBIbCzZOmFxXJhzflbRkIub6Luq
KhjAt2iatOcQqT/G7IWhuDp8adxRFG76wjT6o/uZxiyGYUhe0OCojzmOIEkzA4xKvHvThkZbJJyH
A2wTfqlsOuhttBZ8z5qGj9gQn3VZ78eqLzb2kG9qxUeDBeuxxnc2B3j73gRyF3HptBSYprxSosnR
1XqZZuVO6kxNI9WcF8Jbo6Qato/+2sRSnAhg/DTHbOnT9V9H3XQbe3taZgIlCM6HXVzkG91W79Sw
vIdJ46/77Km06q9RtYc7rIPlqfIxAYR1H3il4aNcM3HORq7+PPqVuVZ6Lt60bqatqfFnm6Icj9Vk
MKNwBZmGCExMyXIoDUhLwxTQpszrS++LXRYyHszRcx/SRDz7TAS3ITxIXD6Niqz9bPuyR9mD/ADQ
d4kgES2YhTRgGxtVvYvjXK6ZXjPSRl1eOPqZ1JHXFh3UphE9IayZuA9953VwWGIn0W0Uo8X+YnW7
0ZwKbvQKcGoIfSwYnhn7knhrVixVRJnj/dpqk3vIzTpZG1n1jH9hWgx+rh6wDAxLzd4LVKde1CPO
UvLvNhx+YaYZznob+lN0Mwthr80BVylIA6m66UaGl1SJa7pe+YtdD8o8KEf7mDaSYAYokDYEMXNM
d4XTwfOwiocpne6n7qzJOFnENNNWkC3Q0/BdsU7titPQyCSiyGNtjZ52WPSh3Feai8sjP07RJSiM
G9OKpSzlOZqVoRmCVz+9BdRRZKk57LPqyxiN3xFaO8dMLxg673w8UlyfqheqQb3udVjjQfJhJ92D
PmDaaBDy6IhaF31Tf1GthcQcVBgQfBQoWV9dGWWguWqt56Al7xV6wB1Zup9Rqrz6QVqvhALdQ9UM
9owOGXzCbgRRK8PRxg42TKo3RKyrccQiiguWR7Kjc0sJxWxhOpZMI2jdOd8RVVbhFy+JeOwHZZ0x
c1pqjl7ugkGgH6xwJoRc5WrQEqDFjZr4nlI7xkvm+nd+bWKk8uNTUfvxKrDLD5PIPrCl6wL+ARZw
KPwVUNUwu09mvxJZ8fgRoJn0zIjCcryXcpx1a3a0zLP2s7RGC3MUdOlaQ5FZjfEHp7aPvtvZhvzq
qepwqUwndx7UpOmUrYSjPBpl8UmF61ctFl9ECJqq/1SZXENXTT2jee87pVgUuJbYkDgG6kn8IPzk
OooChTp6xTF751loy6jKH+N872viIaXLwn/UMsiMcSDaBLDqVGNLVf/hjtYlA4jrJsWrDUarkvkt
UqwDfDPxVFb5c6dh+MhM61PPlGhVF2gX7bEl1KqPvxVnOlJCVTsr6uET2hgy8RHFC7MPQpYcsSqK
EqiCEt2lJAMDxWvuzelhqFrfU5EOjGr0mqims88VFXNTLL26RMcA5OC+dwBKJLn62unjvgv17FEb
wwwP5uy0NJq9BvCkM6Zv2tQnkiAVxWvtOj2PFXUYqUJgp4KZTVz2L10LJotqlnHovV7DNlSwztfI
DVHW29mmzAioqWYUupvs3QJFSgz1ddEhOmVymLyHlW2vcAVR2eOBWdOaWo2N6a6aXu6bKMzXpLX+
KKGbHtLCtXmz2fH80kEeWsKGRNMR+Ril6GNPjeMirhbCm5f6NeqZduPKlrqonaiGAO8xX0U0w+Mi
cbO1TMxmKmoKK9xOMsJ9jYNi6Q9RdLEiDjx5YVSr1tSrpcswY0/evbZQzYR8WwXdWlEmYCEngZ26
b4jigKQX1P5PXMtdYVjKzrfVpygZ/euQyx2rjm+GzTMne5ZOP15adlyuTaBBK032MGnVJlu0mkRb
aetyh0v74PdZszJaLnYInfWxG4pXRnX7oiJjWObtVzy9KmjWxvStyrR7LPMHJ8QQUk9MArGCj6jd
YIsUA2oUpV6rLdLcth+wlnToN9zwpOlI/FKW8g18X5zDkWotebTxNCRhf5Y6QlAzmqh+7LQ/YRkJ
1lhbAS0YOXJnQkBrujDUjoZ2CKrIX82RRUsXq9AhBIWRR2rhVWV/GlXjh0ya+N7JlXSL1chFSmJ+
126u76BAtHfMukFhgdqQJlc0tAJtpXZIJHlmzSpXlI1SGuaODip2Jb/u9k0aaUulFtmzRb/YS2Cf
ER2irpShdZ/R4nGiKZe1C0kzCw1MnYxqd4pWQ1DLMAMbqn9vKMOrH4lhxdqarlKAAceI4gDLQt4w
ftCasF0w5z26msw22V2HMN2D0PAJBQlOGUb6RdDSXlQT/gVPQ1sGSsnCIAZrR64Xve9VVOg3q9I+
YHFXs3A83Abj8OyykNnq1Q5QzpHfniwNR38q/W7GNlrI6zdang8PNt91jXhjd7wfsCmbpY+CFfkL
aLkWB56V9Qs2qyOn1vEofUREg/qJW143iN4GkU3xNBbJEk/hCIacCaXZevgn6zXdJ7iXbgepo975
Vn7JEhFvFBtuRpKAzmQ2dd+1GJBFBocCHHzp6Id2LiSwrg5HIz0YcWSsZM6Yxm8GOLUdkmP1rsOr
5MUA4LZEOVwNf5qrycjyuGCfebK44IE1LfqkF0tH4Q1Lr/5onLre2Y6Dfxy4HBc2/duFHmPSEPnJ
JcL8HpdhW+auJzTLvdxME0kB1IGnsAFOmgDuGvQG/kg34edMz5UPK4Zhcb+YGk5QOeJkLh5vEibb
mT1QP8ozXKSU4UFIpntxr0mOIZXf7OtSD+BtUPO4RuRlXASwVTjrCkCQCFXV3IevFF2quNz44P0X
45Q89p0MsQxUgLyzHx8N1TK07isDTUba6muDrmnS2ahtlaxfabayzTMbB17WHeCz+dxmC5Us10Ws
wjuKJudhYsfDKQ82QLN8VKRpcBB1nbG22x5HWY41Gkdto4KC2un6Xafah2kQxsHXpvde774HC/+/
00BiHdr6y21re6NXyMInKwewmWE94LyH8fNBYHVlhVmBZXmvo+FmgFOCMj5u+pxNpdHLS52EJJpJ
zO44mPQJhCyh9Z2nOZm5NNhYQCoNnlYGb21SHthZL0hks500ivaUCRMR6RAgBH63ouDiaMj6XA3n
pqIlZ9CfbwllmU1q+KphedCYnVf2KBm7C2ej9sML+QcrMh8//690IP+/k3jNw5f/uk1JXR0Bgf1T
o3L+jb9rvOy/0VDUCJwRmoPMax5U/5FBCz2bJFkOM7bqIovi3vtHn1IzaW7SUeQm0GcZ1zxD+Hub
0vibyemOLrMqBIIWZkT/ky4lcbN/bpejgJrbk0Tz0SkHpM008M8jAdiHHY61gSqkTae14TyWVQja
iWW/KlgDRuy/9AjKjd6VzU5Y8dl0KIPLrnpJ2rJbxBZlgRyaFwQ7NqwI5AxRHjwK8WUg1/jUGmdr
hYXyU5rqKtFCKpXQ/GktmFoLc+/6Ev3U4D6qfUMziMTtpZIk4RUbC/e0DgJS17JmDW9Qe5g6IlA1
Djt4NhLtgY1JOemufP79rJFGdyaOYhe01J1t7n7Q9qoWfpaDx+nFzvYfO7J3KHIwjU/NOAOfxGsT
d85jiizZoiF7yHvn20oj55Hcc4BvOt0Jc/6Uk1nHeo3DZf6d319228Q60B6EODn/RJXMNF3T9tcI
0Q/lD169Fn9G5mM6TO09qyuuyTDSFljS3DvQ91c1hWjhtM1Gx1nes4We1JTFUtObS9G19klASyOy
ULsfilK7tyOq2sj/yUFrb5wi6G+qKYe1UuOvayrMfLNfxW2zbN8VzY/O3/V6eC1LVFW3NG8suQTe
A0gJY04j7PZmlW2zjTmkLQvFGDBlNdtq/nqWf5dRFdz/8UNkJ6x00sHXdlLs54Pr2U30tejo6eFl
vuCgdRdS79iD3An7DV6rKXDNre7y8FIoNM0mY5P2sXOOUvPYVf4b8DH8gv0QXVJH9+BMjevMYm/T
NIUq1o6h0Dic64x+a4fGsKfNEG06I7xJTZwQtdE1sBF+27WeLpOu8XQluy+cNNpSzpRYdZTPjOV7
j+xkF/fbfMKF2EXnjHT5QyL6lwrUlccRm+ImHiBSkV+Xu+TOQlw1VjHKkKBXP8HKN/Q+QlghHDW7
+KANU7R3J+dik4iFxJi8wZ6CxmTZLuxTildzmX87AWxFI6bFV6cHct1xfOh0qQfdPeoIxtbThD1s
7o5giTrlxFagatevQwRgJ7Cie2FUNGONaME8Es63NiE1zr+CMdw1CnZteN5jMt6ZCiLELkeqsRiS
DPchPNCF39wlUYNXKpC117qU1GYcPmdm98KdrnkUvJzAwH3R10E/37TrmggMyLS8zI4FRaG3oG9g
HlnoYANoSqiQO9kuCR/3Gva3JQrjYKH0yo9eelY5z4Yn/RKzGeaTC7a5/rHMiJOaVT8UVvpYi/42
BMXeZOez1bL0sgx4ewQeFvnrVovtO73rbiXnRjofwyIFM1yr5H2N9i1286Nh5T8M1rO1ZlWAzkfM
YtBK/anZM94IV7ah3Kr64ubVfnCUnm5WuU8GCpGylABuDWcnIpx7mFoQQgn+N76xHnysY7IG70u9
TyMXE4vuPMy/mU/qwcrTra8hwFuKxHooip4SSde/AwpQDGiL0RDsr5CjJIkun7Zwtpr4RKrmQPLp
SZqrFC6CLFsCA8w9p3NvbrTSGAVB4adRqiBZzJ0053gBn1Nk6mOtli+NIul6puiRgooOBr15htLp
YpppdS0k9KDW3oIuwhJVUVNWolnm5IXamlQvovfvkBjtspSuTi4yzRtbnb5f5zFlONIooQlIC1zG
sY9lr8f2QO6OZwWmBNLTeIoanLqSUruJupfexqmhTQliv+C+xU5OK/JuTO1TM8RfBHqtHawK5Cxt
2ygBRUaHdzJvFOCHMWkOGkMiZ3Q/AvVkNe0m4JgdpIw/ISEgKO2dz6yM7qs8emzs8aYDeKM0/exo
enUh5o4BPzTXHiYhHrlhKsbh4a4Pq00afNTD9GEF7l1nlTRqWMYjxegWjf8ogcIUMv1BWfvU1129
8Y1xQ1R2Qq+uXGPIO6CAPEk7PCSh3IHa8kaz29PXsJhKUUxlqvUWih8cJg8xbdjbOPRv8NKLrDS5
UrFpoztAZhvidCDHZl2XgX/R5fxjNy41D3ETCRJFVOJ06zGgOpxiHXKs14QHvEkyibjh5fDt9I94
POByc/+5Q+pN9viW122x7AtO+LHvzG6tBiwqvkzyfnDyDvTPbZqcgjUW0RwNR6pwaTYc+fv5gNz7
OHYai1NialZyL8uXSZ2yQzuV2cHJODGGbb7NOYoR5IMUc+w0ST/AsOF5JcPRHliVfcKKGdEBxVLF
xor9FzlVpDXAzRBNw1ObYnpK8Pu7uJu2Y6GjRMwzqvXY2ddaXa58okABVpQvsQNXAEwOxs+ofTZC
XrGuiZ4DSbvYCCP9vunRxhIuBJuxJCkqdO5leK9wKvBU1A6rSm2W5TCjq0wckYka3QZrOLfFZznL
obvhnOIiW5U2sl/uNbnXU1XulcykGZ/QjO59D167Crmlr3f073cikAw0LVoGUUTHuJrdwm3DQTum
rbvqNZTKflrknBYbgP2M1s55kZ8RkUeeHoNQcaWTeIgeKp5ZR8O9JWjNrSg6AhFqiDzlmpb6l5v1
zUFyDJVONG5LcNJU9+4jJzCo++SLG4TBYryv5bK8t2qFeKgW3HiYpJsEKwmEJU9MxkvihLDL5p/3
MXh1NTMht2KwkSS45/W02oDVbv1i+gF+6MXZZOwdsGSrMaLXrIYi3ivw9LbCt2FPt86KdrX6Mph1
tlNNdZdAFlgiJ6qepQRGQsfB3lVMUg/5xKytLqYvx0+B6CqF++jn7bMeRspZGnV9zOeyRu/sB4P5
2JlRo3yE28yccBys4++njt9fM2mfXUuC2LCiTw4bztWCGIOvcpLM+wogsJ1xkeokr1PrZDs3ZGkb
x9KLapmduWmwwtYa7UYRfNNlSPesKckdj94Grn3JFDTUTY+gtnBJVUJKyxctdRwXg+jMzeDmTMtM
Dy2bf9bNqr2IUTuObccdQXdcLOxeby8ITbC0KvXx9zOzYB3AKH50hxIMdmF5JSFgaZzlFnetHRys
+cPvv34/yHwM+PkkPLAVxisXqhCLpB4eWmQ8B7CT4eH3U1E73LmjqYEHZGD+x4/M3/39uX9+misj
vJu//t7v96v5z/7zJ//4i//8/PdfWmOjEm8a+Z/+xO8f++PppAkXw4yCa5kjJulEFK/jx+jGc3c1
BXlz3xS+XNWaZtyaSjeXMtPjR+rQYll1dv+UOgPTytYKXjpQQBQF8fDauRz5ARfG70URvslE1z/y
TrlmadB8DX5zKPo2/iH5bp1GM7bWAuCVUx2AIk2OnV0B4RhCylgBz2GwUDiZZsvMkp5VDyD5J7CM
XW+X/lfkapdIV/LPjjYtIjb1PdLLn4gQPc7AbM3RlPYvvZLpC1WPg+f5MlmG/FcfqWYZ9yt9+iAH
hm7Yuqx7OdromkU6MNN3Skj5SnE3SPpqWRzFlxye3BrIjn/KhxIQjpvax1IZy61VSXHAWsF8J7HE
3uy4t2ogUbt0NKJDmST+1uzzGOxajxY8n9JTzX9ig3SoOHN19OtYi9qLg5PDyxJLpQGvJ94Yd+7V
Fyw4xJtkt75NFNoY1fjQGkyPqU6VR5wTCnpy2T73SEmhlvruSwTHY6EEU/cWJNNnNIjogx37IUXK
TrVhnmwu929mS1tX0shYTBonFXJao4XefMR5Bvcch9zvy29hYSRkLFp0FnOYRGDsLwZr49Tm+J0m
+YmTpvNZTOmDQyvvo/G1jxnQ8kbRB1xdKaLXWNbDoi668VkH68lEvo6fqgQbAA4N4wEtO8QF1Shv
mEs6ZtVxiAqRRl7TauZdzjDCCxIxXEaVCnMsCRxVzD7b9LFenDCVBtuu6bJjqtf21h6H9GBbjblL
4i7bu3EP0BN1/i7G0gSTMOdkEtk4bJxx3IiOikTnaI2dtVHOmkUqWjgx/QKEWhOjkDdXpRjNFfYT
/b6wSPcQeGoeuP01ItvC9rEcWPoVkgKe0IXQ0Ffa6oWYDPbyPnJeraEmKSBJunenD9mwWd3ivLoD
Wiu+aInutdjqfmpoUCJIsU+3IyOqFJoIQzHvj9c9SnadotvRIrLh1uo9M1bbT2kP18WPq7h71RDD
VxtKan3pfMRK+oqMO38nl5qguKrTXrmLagiyUfriBIVgcCa0p5AwySXQvfzRaBHUmHS08YNQkwKZ
gksTpbBA27y4moHRebUIAww2WrpG2scS3qbuWpixfuKK0TeGMWFlbGxcwLEYDhP8kF2YYprV8r7c
21UBvqgS8kDYkLFFYFoee5IONgNwrFM8tDGMAIVzX1BVgBZt/dLXYBAitEF3kRIGXpdN2T2QG4jM
LqW/YlRgerrReagkbcUqKMsnch6dRSOF+awGZkfPPJev4UBBPE25/dZU9Tvoku6jytKbn7bxV1Y1
pCpN1ndc55tBWNDhoX3jg03oyTXRfeJatAyK91kngH4dgzSrInDKiUNcGJn+z9xxsIcx+9ZD9SwC
v/9MbOUx6Fv7fdDsr7iv5BsX9T7QM0rnWyistdUT0NgjmLrPO1tfT0oZrtqiA1fWM/6bR3t3hbmK
WteijUoUOuWvkTvOVZ9658omR7FEs8b7/RRmsL53qvqj7ugUJkCzK91XvDhR6Yz4et0u0thh1Mvs
+2r7SUMSAG9EYr42HDGGJodkCIaGS0+DRJwqR4QX09FRdqJT9YvsmGs7XY7aSqB4wf2zoTPI5CoZ
XoTJLJkQCW2rlJxQRXLqK13QhfwgpzG8NkrrkHvBhLMpywh8P3CAcbI3ZtzXlFYMo0kVyzy9C7q7
xP/mNLokl6Y8d0khrqGlueve7PxFx0mLRbI52kV8CGTRbPrQ//aFsiOABB83qpgoy6KLUgTFdQwJ
JkF5qa1rii9LXZsRT91x2ZDhK1MH5hjvcfB/C7fcDlHlw8mtzkBS8mPdkEX5+8GuGpbLXu+3jdOO
B/arpxKnlafmI1R2zqdUDJBetSTaRnlDDaZp8h7WH3qY8j2ypnpnkwigLLpqOA70i3l08wDQRLsG
8wenIokLb8d5lLG1S/wKrwZiXNJ8ThB2WXys4TR01sUugaWjGkyvYpyWhXR80HO6elZrfxl0VQ8k
C3su3vyYrJQw573Dm0vzAJiva53LrC+viT20K5Q5vAskmwl51cykvAqfyX4peAN+Py2GXl5KylEb
IRHgPBLjfn82hBGNeqjtt9RZW9OFx+gwXlhAAamvJdK0OZlFog2U0X4sULzatayvSsBQSy8xvmM1
sJCBVdcWDPESehcvSUUtulfN4WtEnHM27XJFXhBZSSBHaZKp/aaUVrKsAQ/BFC7hfZB/elVxx+9C
2tQLLU3TK/HEC3qMDgOwIGGWy+kXFFmqhlcgg+vKIpF1Mkveev02hQWIz2YChDs45vX3g1XzLsbN
EK4r6WldaNxBjs2vmqF3KzS08HznT1PDqA8ARB8RxkjsS7xiorUuQwDIy6HaWKt+QtHQI/3q4biS
zQvsRcuZ2AdhfA0NI75ijSNoVg5vjLhRRv3j9tUZoy4US18SUGFvAlPv7lzX9E+9Q9YN9vh1Pq8G
mpI419HWHnzFyffVllvY34BvR0dREfJlMVBnW2KGkRdyk4EfjZO0u3II6K5a0Dk73e7vC7A6tCe5
XSvWyP3gU1Sbp0rjZgbFfReXTAhKIa0zeMgtFrJ3EYFKCwELItiDBVgk5wKvIfbza5GW8ArxikdZ
FDORbKxjysq0sEnQEAJmFXr3FKAHvayOsualpoO2aAKgyswjQDHPkhQcieFRcRQNjrUdPrRJaxOz
s2rC4UXJInlu2sRf1HlUPNV9DUIgccNHGGD73mQAE5W2c+OFARAjCL4ZRrgRHaOWmNGooLckkopx
StRtmoz3Y+7Owkur/FXZ4WhoaTBZd07RGkhjCyZottS3YcdiNOrd0XeUG1tqxSy263eDIMshbM1X
25FfcSWni20q2YpNLtJN5VnL9DvdAJs9ND5npO6ubIfkBhJbA7JhghJH7wGEIcYNV7IZNKBo0xxg
XevvalcFvkXb7Bz6/QZ2ZTxfHhxmtDBcxUNuA/TX9DVxhcAg4/e8V1IS8pSfxHbVDbwd7nDAe4yk
0ZZMKim1tdRXjZs5y5GwJmgXNjCrKDdP1vzh91+5GnGaSzhhtzgLwQ27lVcI4B9cqu8yA4sgWa9O
oZZtcGPH26xNtKfGniFZaTYe4qGIT1GErscQHRzkHu1+It1mBdKddU2rr0XmfNUlo2lCbbwk0B4z
8EFmA0OBmvY7gcS6sIyG43g4dBsdxfGUJjdD/UQMLe4TXwoAo8nPQLxQqbXlQh14br9fDscp3hKm
DNIq8M17Zf55aYTP5vxcSY+mEu0R9yuhnbNMX4MYMu3g6DTxpmw/UHA65jGL235j5U1wDvatPaAm
LevoHiMjiA2zVJ4jAMGDH4HdH+BFVEP+lkzGV6IBINTLFrkPXz60DfwvxuTyzCJFgEbk+qRRwh12
A6shxI8PjTXuKnQRhKHH3Uo1SDZTaG6u+sDEwOsXyqpDfbpVIl2/pyO3kTKDTWNGb2GDjE6pZHOx
UjivgPt8b5z0Y9j5l6CsdmOdG5uuDvCyGmSJVSP0PAsddc36PQI+LELjbHAhXttcgotVdFonJTEs
WMcDa9wCK46sVN1Ael45XIa7KiKoB1fZDCSx47uYDh7CoIyEYhUdI7GbYpvan1mFIrRXqVT7CpTl
2Jb0ZTi0GLYFJC4G2wJtFOGKhMvDNQhP1h8Y1FT0kYqC6snxlXJpDQaR1/QaG5ATLaedrvQdj+4Y
/kD4zWAlHYX5qNleoLN9tKl+4FrNX5OYmETp51BUfOR9ddicOHo2cIMFQwmahZwtePl944SpBcWj
IratUub7IkSI4EfLQYm+Ql+8N6PxRHYHXuAwuetaYZxkye0kOKcqQp6HrMbFS6w2PRY87yNvrRdk
knMe+TaumvknAN/6hlDPYs4pmJub8YpAu2jt2B/Ul9NSH0WwinUT/bg4xHUc7Pw4uIuyjyi2wo3m
1P2qgnFECU+vtWvyN6NL/4Ox89ptXYm27BcRYCqGV4nKWY7yC+GwzZyKmV/fgz4NXDTQQPfLxrGt
Y8smWbVqrTnHfG2muYSChFfoGmNmEoTQ2YpskTkQawtJQ06n1g/GrFsYyYAPu6NnSgq3wq099teB
5qtRH90/ZibWkAtKjY8sZxwW+dGNa+VBz/W/gaYD62wMhyNDCPg8FbtOLx1qxB1hmsaiKimGhxRW
WjUV6DkNTueyAGKqKnSlEV5zmFToD2Nndcriww6T2MNgxCVjYsSq952HFB7R3GXTgpC8SoeuPoRa
JljdPKxndBeOTbOv5vmC2fWLLJ6ajRzGtRECPpziB/KsAhFOgYwm6mgDIMGMANTSEIMR1mWEb9JO
XxYtxmZEmWxFIHTlum0yJhxWecR5V4NGWwPay7a2xoRvMLNL1Yhk2dkKWJ8I8pbvogIgp8XfB7ZA
TBr/+CMCdtglm5Iloi8qdZnXdknC0rHXoZsFCBw0RUVrSAt4mWnuy7hutZkUipV22bv5S0us6pS7
BgGjKGg5eVosycNJTwjtCEhaa+pfjhfOXta/hHhFZ9WeNOCmxbgjzuzu9pmzjUJ/XZjdsQRpi3Jm
i5O19cwALILsX4eezB8J5bwniVExiQ2gb3YiYeydkBHAXipzlIwhiG0T4j24Qwf93aXN2o8FkY6M
kzqj2IqBVWthoZs4gGMP2fXBBnbtuHc1P9mVLbMPBS6k26ucl3Sz3ZPj0u6xRniTWnZ7ZartY1ZY
XhL61sGpan1DX4v0i2E4c6XZjUE7XyAbt5esGXaihPykN+MlsaJyRbU7zoOh/BAn2QMb/HzjRAyX
fOdoEhrqcMS8jkHj7DIjeEvsPNrLqNlZLdz4KEiDXdu2ZKoXcI8ttZM3K8o8eA1ofJXsVa8Vpobs
8EkOVngErMcTg6jJRdif9GBr4NzQCErpIOxs9GcnkIc3xYg4PYlvQ42nZ9vPTlaHJ2VEdLgurG44
ylDdcrPiecHGtynHiftBUwfSZQofgR94Mrwj+VhantX059lBgexCZ2NPadc6xj7RsXoQbEtvL3Kf
9Al3RYiU8GKXj54ss/2k0YEA9Z+urRjtWjQoAVaPqD24AYRekFnbIRufCuyO1yS1/lnTn/Y/gyoU
34Fd/AokhdCudHuZ08tYmVSAhD7gpYbHonmFf27Uyb4QYPxbdtYb9Wj8oHv8EA4y+TJXBI+3Oe2a
uhuoXxH+Ta2V7yE6oy+xG+BWEjG1Ieek3KB2N7Hj9Hf0WiprI3pLnVPBQtVyDuUsVmwswvfzHUKr
flfFwSdSc/g+xGlaroq4hSKAW8k+ofaLzqmaITVj1ucxeCn2lk54Qs4zU/ebRCmmDcCNcF11brnk
cYdWVYAk1Ucs40y8AzwwbvloKyk8xFzuTnPV8GG8ccKvHm4bT7tOwK2W84fh2P2YOOSv+Gf+9//8
9/ncSoVn2aW7c8I8fCQfetG6rwhOH+i9j6HdDOe/f7LCHM4+aSVnNQ0sD9cFfbT5q39fUBkg7Erk
j4gSooNmx8aVXn73Ykn1VvtTx0iaj6j7HkmNRqlLu+4lZuKKMtVOTn8fFhYkXG6S8JgpdvdCW5OG
c6gFh7+vmqpdwiptjNVImxq/RNGcpenP/ExFvVZz0qMbOyEJe0IsQ2qfFxutN3Mhq3lPDQGNkCyM
T72PX8glb38ksOwE0w6DNqTKtrTYTYAUlkRZ0TkNyWp1gDMbrO6Me9eKNda/sL6XgseWRl57jkyZ
AxGeUs7WzJ5JM3cYS3bhznUDxhGDU70in0DbXkpz1U+lfI0tMyGbR9VQZPBVFWEKuSucP4Smy1do
5z0y/7A9/n01soa3HJ3uhfgDAMr52K8AlkAhrbWMsV9QPYeq9dlOVvYdhNW7Iif7mTGdszEU5//j
BYJz6nNoKZ9YTf+v36Gff4Sfuf/zAt3M7Of/eQ8sZv+9h//zO/w/X/D3JklJzf/ntyCgoTjUsYWY
sAW2Dl/T8jC5wCJU1fRuaC9/H/z9YwtwfepAr+fvQ0H+9Qlc+X+vMOy6hsxO5Un8pYFyk2+hpDnM
c5/uizp/+N//5fheiLSdwwmfIulXp2tGFBnXRiK/cC1whnDm5u/294oowuDNyNnY/r1C+kpwROz8
8/fFv39gQL+RxcRUpuXWlJ3THhqLbA80IDSBWhtstMq1iyiwHL3BQ0hugBfik9tY84fGNIwQdgb6
MYHlP7l16D8haBb2xPg8cPpDENgNGB+T43WKyjXCm7stYmIH2rSVK9dumZT1z7ZCoLgW03dUkuq5
wsGnBWybofKldv5rn6Gv7Oiutua/JBPjuhhxj9m3pnMe2tAXHDeArwYxwz8z+1Sc+pSH06MJbEA4
NUjViicRn03ZQlSm5ifriqn4lbgPnJNu9UIM+4JUlIY8ufpekw8Gg9Fm0w+y/pBHoSeqvgRCR8tu
AvpOHBV/0yYRINvoxLWKpqETrTnTJq8GKv21EyC0aOro2k6tJ8FvRplvcCzuPqtO3BnUYEucBAic
VN1F7DJJxMCST+LoBsfdDsHWkY69cVLIy61KE5rQW3bL3gWgjfWJ8OEQ8MmGNFn2PDN7JiR9XBG6
QxRF2zQ7nuRzrCT/0JUPq05LJMf8TTdRpHIyIWZqBgw0fbjEGGHsirLXzg0N732a2ue/j2yUhwdn
pDaxGZgYTfkvUJL4o0N5mfq6soejqOa9Jzj7ZU3/GIDMrPqa66x8hXNlCIRnTnLnFpqAmNsoWY61
JFC2x5GaFjqSGMmVVVUkWTbmldCWAC5jggfQmH6GRabeIGhBxI/9+5Tc2mKdq9U/CmmULOla9NGv
OiWvsIweJVJQq4Jf2+/6DFEyPWmfqm74pTjcZkOHEVTtvBjH+0LNbxAKu0VZ0a/IaYrrCBcwoY3S
y0fd2HKmcaGXTLayUJCNNE6gLzDMDoDA088kTq5N0kMqR5iBeXSRqzANa6kz5EqhpDhyJHaGiHEi
cXAr9O25tDTqLMvd0cx0F4phv6qgUyEi6bUXkTO8VAR/eiihtvvNYwN3Bys7OCebE8No7ppqrChs
j2Hr/lKg+Cv5SEm+ZWzSfk3zbDq145xfuzhEBi8nxh5i0hShg6tKD2uBcxAuYcf9ZC8bC3734Gba
GpXdSWE+tuhJ5EHKWd1AeF1o8jKnLWp7WRJWxLFCLkOwcXh6VYFqp1ujNpAgTUPcozE9cQWRtBb0
D7ugevDzcZ+RKNdrNKmDYAXriVZRBZqp4cC4YngCK7nIiR21CCmXGtL/oF1TyjyHOALL0PCGOAnX
hWMxbSGaCnEWQyYZLdVcxULGgaxxyXFHf3BhZLypXfKyJi3+xrM8YZEGUyhfkLXYaCdC8rH2GXT2
YzNm702ciBuCbxX1VsRZsK9C7FCdCp6h4FKD8HwuVPrtVqtuUvDxujOWdL3oYlSxercBwy3UAmi8
hiCs7ElcGWjLP5Xuucf+sCrygAcrc/Z+Dp1KIz1mWYdAqagfDKQ0e0Px68UUS4xDnbZy3Phe1Dhx
0SRK3A0zCZpfKmpifQnYUllJx/1sO+cDqFiwZEUjNSHSlE1lE7w+2BB07Cb2kKN9jQPDHTtXkk0u
xHqImV7UsV0CdOOINjTZsdG5jQa9vqpalS6rmvaMIpB5W/TMWqDnclAIKopxOYzjrRvjfaPXwiMB
WuEgEeOJ5lkF1WVzniIQTtP3dQYTKgmom9UiuGJYPUU1YQKZUT0SfcR7E+cbs+N0NpjuVSraVhgR
wCD6nqSGLFSbFEV8v4QBkgS7qNvsqfbbHANzHzHn0P+ZGdtGOJBY7fK8dXOOjAidbNM4HQHzQQuZ
2Ni04ayFT6RJZcP62KZfWdTYXqtORx+cMb7HWdHTgOOrwSHDKcusYFlN6i8NNsRiocVLCpIbMh3r
koqFDMssglAK0bS2rhRw+iaeurcOS5gz0BVA3KBF4MOhwA+SdE2yy8aFTQ/THLna8VNXjiSDK4Rj
BlsIY+qSJVYh+odc9k6asxiOq98TGLZQiFnCn4bVMR6PAKoPShPhVzf819BmaanSxF3S0Egd88cS
/q967Fp2umxiFjuss2nkkB3eBUlYnq5rJ9n4rA4Y8Z1BDGfHta/0J6KzS5vXPdOzSQ4OvGQvHVFn
YeoOAzrSdj3fD4azZYlg/U0vQQvVOJ/jYFKleqtT+WsEmFMsttQoClaZRrySNNx2IRsFwm78RlaR
4pVWrHtpySbZu5OnRsEtG/pHZBE+gPVug+PuiyLzHciuyPMd8I5DxaRtqwfdh48zJXSSf/jenGVI
G6b8yX258bPyy0+/x6yiwdYJfOTGsIUwDdpqwC+XylXXXjMtItTLUEc0H0Oy6DRTEEziDYWu0DIn
Mpq2f7eV7Wwx82usB5ZGdp0+OvrODezurqDYurK2kUtIAOBylj+vtQxZ638fQ0f4KBXaOn8v1ieN
jqrjHP/7VsRQYIzRZbf6++rfjxsrdBxBkjC25LsPRt8dGDp89/Nb+fuU25sKukvIR//9BE1F/jZk
2vXvJXaJzhmVKIiAv3db23juIH2b27/vbkTaeAMVzbbhnEbCdekhZ+E6QFAyOgGi6dj6ye3up/Td
p4iITsD2mPO9thx/IDnjJSVEcEblAaI07L3LlBqIe9EsCtV0SbJ3e+I/dMZ3QQAT2s7vBG68+Xn0
CCwJQUXFEQeSGCv/R2zZR5AMugcM/avF5L2cyMpFEQ24oG/iQ4zV2qedemmsxBN5+mCG/x4Fw50z
hudbOyYg+PBVQmLjBK9RN+hsmF5jo99QmdS8lnZJOIGrvJgK0j5ooTfHWKtN8WOgkwbS33ikgL2T
2XKL4uaOpfzZTZyXdsxUzwiCx1CX206m+9C0lsHkausylvfSHe9NCIlFyP6zqd9AvtNLo/oyul03
CbGotVkvpSBFVRNrFxjRzu37BvuNT8HcDws/gtBpxS127yZbzf+BwSdeuyozQkth8FDV3dZmeBBq
ySNATktHj7+bAXre9Ztm6bQC7SleFIXEn0BM6wLUMNJh504z/kOv9TcHiQC5Df6qHnTo+G31bbby
6ATyRwk47Ytcfkw+gTMmQdOrkaSulhdvXPrOpPf0o269Wum6qTCA11N8rSfbfAIkpYM20DnfR+mq
GCLcOHn3UgrnSxGUifxfZDtY5SqMhbyQK/OlKC5qDFd+RnkP67GIyAsytSNxcO3WVzlViODJzxm6
ylz7iFMQCl1Hveg7UDMKgMdr0xpp2DXj0jaiDl05GZvV9CgH5cfvB4pczJQsrk5GIABCrkKBiIQM
pF6KkGGtDRIfDSF8A57pItHRMdJbc93YxnBcHe15GJUK7SJh3q3m7mgYoIS0M5oEbMs0crpFNZQL
NRPRCocazvq+TTEv5woGv6QnuT2jTGHCsKxN7TxZZQeoUuvXhooVqCLO1WHWvezG6MLNbC/4DqrX
HQCozrHFBFJlc6+3/3BI7VgkYfLcaniHHT1/Nol5QwnPvpx6VhrTHpcS45rqv8WSGAvy994snWli
5ZCcwDaFs0McxEk05V3gM9SzFkVRHN1oVh4mI3nJ9U1dopkss2ViaOkGyOJJhd9/bPX6E3tCdVXI
hGkNkZ98iB6ZndQYjsfyTgUTCyu6OnxWsWJ57QgrOFL3HmntYgPF7GOLPHtC5JFy8zebdHQHovzM
35jz1M2mIaQm6SWfw3YmfkpoExjaF/8g1zTe2E/mvEsnzw6rfA0/Rkoq6upJz+PpEExYGjhouFak
AEdBXWjE3H5azoQuIEEmB9bpuSMh6tgDVaTPQVIyl8/qVcrRZGfKW9JgQh7GXND4dF/70v6Oy/g7
xsB7EA7Wj5rU0QXelWQX4Bu5mhrQQdeCDNrFobtMGOuuM92pTuyoO+Ic3gs8WasywNgsaEVGY3dT
hgG9skifGXskZyzE1TMDaTYRMMGbIRpNgjwrUqzrk5akL7Ec5TaaSAuoT37kuLfGyP1bTEjwQRr+
J27OaBOUNrwQnSEGKyF7FSpH3HtImlJLM7aFPzy1uROtG7gLrEHG3LMevSTRLK8kiYGszQpVblAx
iAkIqcEQsCkQP3Ek8ItzlnxKIkUxbxjxthS+ftVG8SlwTjL6yImt6rOPOX+3dhHhNCnEvqiOo7Ut
hckpI5PnhAWi6FhnJKDZLXFV9XOU5qxl7DvWmKdLn8Jziehs4kKU1rZMxgPkZRPhUmR6vXhlfkpj
IE4eZWuiAf77B6/RWiOxzaZttJTpUHjgW1QvG0gs5Wd5MeKxHShYYAyVFmyzEZu9RZptHhvM26w5
GlHk4zKhM40emSC3KjAXQhZAHgaoC0WUcAwTFRtbcXcjBloItAealmc1Sg869kkkCIuoY2jgDGwd
hlW8gAQBOMyesQDBwHHWcridYAYNeZIyoUl2TaMlqwrWBvUeL0Xr9EsZzAlEoKPrO3q/oXubBGSI
PGZ8ghKYujRODlY1gPGQ2c6SxQW5cX6vNCTOesDhptfdfSur4tRP5DfXHZTzEXctsyOrRq2DKU6V
pkQ5654m8tiWFdQw4gSmgz4YJFf7RMslglA60tsxU8QhuwMhvxhaMqs/tlK+RZktVng+3prIOE1B
v09djRFiaqnotpiDCH+4uLX9UrECeXmmuO8DdiWCYqEKlHWHQ7CbIxNC900d1ENfqeqy9X19OwAP
2A8Z5RwHNu5bXK6bxLKgMgCv2gfqW0B7GWKUGR4Lt/iYBxe3gaLlkjbYrrSkPDs+6itLDM6qyw3U
TwCr686tnysLP2OJEd213ojEGJlkosaCMmd7CZGSSDcx1wtJzng4mQjlia4G5kwUS2MXP37H85Ob
4pJMrrMynyFBFwhkMsapMliZudWsk7Eb3v0e+kIkp1cOs9ZxWnGqN/iDGPZLneTpxnSpyaM+ukZG
Tm6F0bL2FxzHOQvWBw3xSDE8jZiMqXsTZeUk44kQKWwQAreZlAHFdRIoS6vMOYmnVu8xTnpNiDW/
kPfCEFTLXrW+QVNkW18B486mjzkxEzb92kWzx2Mq3iPNpeU3VKch5OGFXKIiMbeR1HYIf9AWmgpj
PpcoSc0lwSiAFcf50k5WLo6dTV/337Qorj6Rp/cZc4fqHBxx1dT/MiI3lqKq/E0oGHPpwppXDX/f
By8xuSvAl3x+q2C+iUmn4LBmh5vM8C+dof7WfQIZxyDrwnKSHysk5Cgsx7c64AnaO5h6OGUSr6vZ
7ZsNVGVdZ7a11wenX7LRD16CgXtfTPGzlg8RdZl2VLOYJpAJkSZqlb2RyJCzpllvGi1lwt2z8PsI
fZbqGFZHM59u5Oaor3lCHEpLeCdUAU4wTfPb66FnCKGt8gFvTkv7/OSb7otJonmpv00UlruaKJxF
k8UXvSq3UukZUAO5Ggx64ko5hq/IEGlB+uKLF1L3I9fKBlVZhL5prpRGrBObyXON7k72/onmGv0Y
g7wIpR2ZA3PYurCO+ReAznJv46Rv7Oyi0gshuoJNC98YxgAiFDy9V8krYewUgtfY92m6o8oguI9M
gykPu0UEstJ35Zc1TDe3oV0kziNpZhM0pp2TEGThS3mvnNndqCiHTJnKEzygZmlH44toZ65QWPjU
qjyWYWbaSOWVKxf0H2hMf1/kaL1CmjdVGyNiQn+5EEW/mSal82ynJk8Hn/tUwV+wlbdQEcHNL0ik
4RSSUJIJgxs9azomRm3nGUpXrkdgEMOkGUthg+PQWh7nFDxbnM6/SAddih6uG7jFMfZvzdBmWy3z
J5KHMvz5w2+W5d+ttCXs++F37HXrRCyPT7TfwfBj890tmN0oaQFWqTOvcVi9AKe/T4Njg5KjzzGU
5jYxyXNxphhcXNU8w6jTFnZD1lqXa08OYYN/p5VMEKETJITrWmkQv4UE3TpWHSJnvSpchUU9jOEp
AYC+oheactNGe5AgD8Tn4ppq4VnqCX+oaWoeFLHLJOtudSsm4rFoNzFgslaBRgxr3Yb60aeIX8R9
f3ZKSNjooC9GbU6veuYs6plsA99Hf1LL6DdtHfFROPkv6o1oT45QuKZZcJCBeg5U13pfWuN4jKxm
50giD43RFTDmGg/DUHZTdcZVLV2MUHOYgs91aWs0VyMof02rPMlspDwtnWrXMWZyTYQwpZlTkIb9
e61VJ8AqLJV49neaI/Qle3e5gje0VsoYQl2A78EB0gY3p+SyjmKTW3lwTyc6n3jpojVmocuALAHB
4HBXzZQBUqQn+bVpYP44jSy2atEgnbCckEpxQNnew1IQZbA3IiIHEqlsDVmBsQjdeIM8lmOiHv+A
lmhWseJc3flwAuwgXCXJYHh9jFU+UrvW61QcmNAN9q7u37VOjodGJd7V0E5dS7taF/YeDH18RpfW
rtUKRUYmJ+h51cjYolbaQ6zTPQa7uS0eLX++DZeWc3PdRfu6z99MGzybbTheN7WVZ7jjGvVZd46y
XtlolVYu/wrjycmCTaayB44BklobiMKK5cPxaEcizgnkGbxecwx8dvakCZUN7t2nSRiABrnB71mJ
hlYQo5gW2YkOUb2KSDT3TFwvINataNPcayNLj2bjl0dMDeXRdqcADx81Up6TpvnfP8HAKUGxaruY
+2zVioxhbB1Fmv/3dSSYNSl36ZtfIpXsGQAudUefDrZGCLURY0Eaoo6EG4oB9HW2eeC8a28sxA77
rqIvSDaD4akOCb96bjqErmIb600LPIueBceO8LtlFsB1CYYO3EXJSWvf0y4gDariAEMPlCoaYfXB
VNJyZY/cVUNXtCspaaPxEAiioyzdm1xEd33bdnsUtt3+79sYCeS1UQ72IpsGorMVezON2AcDnpFB
dha8HY4W0AUgH6HVuzcy2qLPfzRGqKzyaUTjSw5bW53E0OWPccLRVp0oqLNDFYaPODee2WhdKhQN
sQNaxWXNjgZULtvV5rcT6eMGqu4z6cUfeC43NfR8kGzqt+FX5nIOd23kQQ/ZlrUi+hh85ZyPyS0j
v2xpGoQ8ppIrrA5z2jjyitZctcb4y93aUHWLfBksHSt75fiybSveoV18Bxa/iEaY+Fi1t4Trj2Oz
HwG8ABEqoAMW2F3MyEf24yfH3jB/R/I7l1Gon2PXyLcFxogkkrdctDBNMCJSkS/bLP2O7Z45fOiD
sDBrmnIhZhs8LuRMrBCfSC5HeKdPYK17t6B9ld103rSAP6nbz6XxXJKhvnDCBk92JG597HxhKL7l
hU7/IqP/6OYN7r6qYs9Adj52G6qeb5JMkP+5jGImKwU+NbtEbVLxpkp78tt+ZWk+wAxFvZhj/kWU
PV7pjLaR3jNPI+GqxgVQSHkeIEtsYllEK1sl58k1LoQXMFdCbpcIdNQSM6KlIhHqYlPbGnp9Szvy
MUVDaELgnGPr1qa9v0hqelaktSB1B6PXOxoumOYDrwUrkV78kxEqpUWAG5/rO0+P9Fn/0ZLDGQzb
EhvlSkG4BGYEfEoLZs6QrzoQ5M5O1j267UVcW/dZWQQyLE42SG0Pjp/TQQAt1qids6zM/hXB6Qaq
8CtJKtnKdC9dMhEG1kYvOXMF1GmXMIme6zkLhrL+JMfyprYM9AoDEaPBG8tt+Hu00p4CU+N0DCBt
QeoBSD3+FCAVjRWC6HeF2thBUBGbyFBM7duZ9E0VKDd802vbrneV6b84titWtdPBCiTDEdlStA9h
CC2VIIGfR2O+LF4SczzWsdKc6Itrm0H7jKfpWVG7bVHY34FJqZW0yUaIyvSszP4u1LiHJBruDF+v
PDWjzqE8BAHdfxIGhzwwjSnAnHOQpOheiA8RBnp27tFFbCISNk0WZyV6SgXlRteuKt3cmUFEf56L
QVE/MfFiWlXk/S4iGosBjlq4c8bLcEjoTGMo6Z5GSiAqDBZCH17+chjtVx+3HCkO5nJECSdb+v2T
GO4gUp8sjNCOnr5IJT+lvbg7YrLmXQ7iVR2zGoccQQXVFwFhl7TkwdDnKM22mxWh+quSuruIhLOG
ZWNd1M57LxLVMzN4DIauth5inyck2ntHs96q3kRlH+I/aInlZB90a38dNsqrMtKosVKM1JW6s0Y6
yDK7xlb0UEzVWcdE5zG0XKKzf01zWJlxk9CkdhON6YAY8dDIL7jxC2VAwO5yOGWagj7S+J4Tcajm
CQSy4v4VVETCdJawlTqUyaHzrXOZ1msfw7DSntskGBacu8kGVeyMkfH0FHclpNGmBJzHPEjhtKlo
6Dnbtke002BLkZCTUkhEswmecqpUMTbVzPyUf+QSbuvB389/Y0qunuEngrpe8Ve4qDmA2/G5U4n3
dbHw+QMgizpeh0PwMk1tdECyvUwszq72wEGZZjkRKtoji3EiCRTeuIubZ+EcW6M/yDmJs1POXUd1
HYllDhkbJ711llX8VI/Mtx2bJS3QrpaD/EjVqOwL0lnnkS2AuC96IP0lySpjzVRAW+nmzJ1SslNa
GxtXt9/Y73c9rVmXKTMwHq6w9oKp9VEEyc7IYSf5ZUHCjc2S6NfbYuLwjc7VNFERKor93TgjF2C4
FRGzJ0JziTyofkmw+dHVfCN8JVu6ATOggAzdyX2uVO3iSgEHpH4Worv2ivLaShTrKDQ8b7Cm91ES
hiip63lU0h92eBTyNLL0o4402cibHRwHsVWlgt8O3aXtnAKEYdyiJ1zPjGFGHDq+Y5xALu/aSDml
RfwShOmXb9ZkuZmvrevsi+TELWMtmwnTvsskYMnEeQ0mpmI0G2MXS9u9Fg27ttEXuoldydLw8Qe4
9qICu4QzYNJX8PL3eFhRhmg693oEqje0kruRrNqJvzKiskihLpM1DqOOum8+AlS0NCL/xFHpAyI0
/iuYoOoY3aMRyUbnOKdJB2qpJx/AMr4yRb43EBtKy3gHR4GzyjjKTp7wL9IjbdOLqiB/E6VOqoBD
xxKJ0GLAReU26gusPNZZ94R17Vzn/kIL0mUQx1tfdkc5FDtzHqqE5HEbytZKtKur1x9Z84HLbduE
8kVUwT3SrX9dJcgnDE0vKViaWezvto0Atzfo6fvO+CaYdCFRm8N6U5P3MWjBjzLmv4mmvIrKRsCg
g9FTYvIVydb2V32O8bt4qgRnbcc8oX3/cNLmkKRMU+Z4PYgCdOwvWvvwEeBMIRc0CBUaP/leNyMm
SrrJ8aJNzgZcSrTq9E5zpvlWUV0qC7bj9F0EMdiPCi69DggXtgxDPfXY5Lx07qB1Mnomv/mawIjx
DJM3NSZ6BqYKY71bLDsYsQEN+OUofddT0I8O/SyD5A4d+5CBlO+ljXuaH+Mg1o623x/iFNBdyi6e
xT9GAWu5nVW7BEWxrwuitsm3pkpXQ/MtQGUPKWbd1DSJ2FdORqjR9NDxcqj+9Aaf+YRfDc43J6xF
qT7irj7EGvJ16Cl5IfJFpEZ3S7W9CRkIPGptNcXB3Q68kiaKYoVf9MXjFRan3y46ZQrjYZmQfN5m
ykOVALUkNiewu92OkIVtyw4MOQUvQulCyu2LazjCZAya+ziJV0TAP10IPY7UJzBlw23glhtqYoN1
QEJBfmc96z1bhAjiAvtBfscGR46xpGkJaE1TblY4PKWN+U8j+TLvczQkEA5xFdAqIKG7koZnqtOd
YbNa81iHhP/iiQ3PbZv9uh1OfCmh8QLRRZZ5VAi8iobIRMmtf4B1/Kz51WjYlhsEkot6FP6V7WSp
lN3W8dvNhFicsUIHNZSHh5S0DkM9tVcCQoFNDkPCtHTsKueuweMPkNDtih1SmNwLFHQyEyybTUbB
SnlkLhHa0O/BxwLMzFyks/PH3dp9g4ZqRMEYaJuxnbyuq9O1O+Vo/RG82v8cdiFNT6x9WbBYc3o2
1y84qvMT4Vpbx01+CmKgZiU5PI/rSAs2FsxNI/dcZOA9kBxGa1qGnhIgFWS50JFpSbbctRUxmXfQ
2dQ9mkAabsep6T4MQAZzraTVA0MXaMNStvVifh5a4cBjnoO5M4b3bsVYPi4QiqAvWgnDH45dkqjL
0go21gTTNRzc9+Ti2KmzwJ760yjlR4GYmJt2m4YpAAdTeR8nhC7WwPMvtLchSs5oN34CV4tXOgy6
IOdBIRETsB4LOAUrHUvjk0zTHt++up0ksAFTr1CKMZ9aZiV4usEh5uynb0jNUAQJ0EPKNnB1kvp3
UkDD2KxEona9Hu9H30DwEwameZA8FXRkRknY3VTMX9mcL9fgfPYGpXgeOqbtukMF0ccjFR/3mdPG
h053Ppq0BIbhen5o//ND7Ul3g1+6iUxK80vkZr+FDF+kH5wx2WEtpJFeIUrbgOcNlkE5cafGiz5T
xV7F+a3WwUQaIMLBtsYAJ8a8v5HPAjnXLLQVoxO4vRAkV6WfMgpDYWL26qqMSs/pXCjuVZ+uzC7j
wF5FB5EWuLYreek6/gAtdx99kQUJMpus7i4KzK5F507vDdJRTkMpzUOHmdD47hf9GvvOJVbd91Yj
pbtWJ4T4sdgY5W/siwttPbnzOYTQGFv3ofpCbjKquldHt+8hXVB2sunaDuOhj8xVk7ufJiSTNhgO
QUTFDSbzIirMQHqE9qkIXkapzyOyYxYeR/JMPXpHx5GFIa3/F3tnshy5kmbnV2mrPUqAAw4HZCot
IoCYgzMzmdzAOCXmecbT6wNvqe5tydqkXminTVgwkzMRjn845zvTXbRUt1VHDEKm/+zDwatKtMWj
YCv+uzGSH31qkpWcMju1VsuM+5vb9M6MORlqs1o2SWJo0MOSN3bq70BHuDA1/ZyzaK+GGZAn93O2
1tcefrlg9kM8WnAIWOQ3luPrXWOcs4pTJKiY3qKsY+Sv2Q1YXuz7hTNvggmsgYLTPinckKXIYbDi
1fLkIrYihfjnxJNzDIsApzbTJTNOLr1tf0UWU0PH8Ifygcld/buUeJ6XGV6joWFe0fnZJdd2rq6U
qiiwlLvpLJgWefFp6AJ2Bv4Rxl7zoHOXipi3hOKJ6Ov2FMxh5leigLfjsPcIo771hgigDvna4zCy
9ZOAGqzeeDRcAm2N4wLeERFf/1IkFIHJCFxiiSM8y/UJJeWPrL4MBpTwDhh0o7ORRNuZeis8uYIa
simttW2E1k1cD0VtMjzKXn81WQBumYG41bko58JL0VrLbj453ZsNcHFbutMd6sVqnzEAZICY7Ua+
HG1hRx8Nx8hBeEYLLTZ5Ef3Q8T0Tkz2h2RLXupbPZsOp7NAhbRORb/O0fAltdhMjkzS2o/LSGfaR
TqailbYexrGFB9pRZWZZ8OEKkCJuqu5Bu/etcyzXkXTcXMZl2RsW01oMOG9mL57s1Lw1YjNd3UT3
amKya4O+CfOSqWbQ70RV78ohPwzITo5hW3R7aRXvZox7vXI+DPR88FBx8+m9xksVzWKLsf9QFDHE
Nc18DGeX6GqYJmDlQeki2MNhY4/7UZlQmNjtNpxy0ZIM+xB9nZFYEA8a90qVumMu8WpiKbHr5dxl
9sVQZCknkuJp0ruvaU0UV8Vn05GYTOxCl5fRzVDJO7qrK1DSXdUDCe7D2lvZpmFjeMbIGcbi/ShG
7aAF5DdPkUIa+hLI9JZA5mlj/ihi+2WJDcJIQqIRaocWznpf7FU8FyUoaCs67e7RDc3ngvkuINXl
VYkMmKzhUIHE7a9UUuaabtYhkbJj32mLdM8vFBmW3vwKNbPY53YaYNblfVUYHucpEU/EKtgXZMXr
8s60X2oo/oXG/Vtn5x0smvQIWv+Vxad4VGTrjNZLNtTWTRWVN+3c969isljaj715sk0+FtBhdJah
/pogjQd5JZrTONUNEYSWe3FQhhy5SB+ittuBmoXk04v43intT9eBtVRYuzp/LgrtIQpNkjMakq4z
cpZZl29AkJzgOP9cnArUSU3AdmhB00srvMFutIcZwLk5Cfa+VSPPtYphYlmrUGLIHzsRu7uorUxP
NumhSe4KR9heRISXHzi2pyNHnUV5Y8fNuAKGOLCQyspp3GtzYPhZHm61BV1aKMk3L8LSC/Dpt828
D0CDywos+qLbaHkLVW/rzlE7AsoebDd7aJLoPGbdAV1FsbMS6x35U+tFCThujgis6T0RDzRh92bL
sNxaL6Hy1qmCFus//iBtSkBiGYWPc+hhsAU7YlQEkKBAw4u4pfJLXzGS5twPY+5J1pNoOXhEqKdb
pxte0uWhiBoEaxJysnwElHKvx7wDW8uAWHDXp1K+xpVuH0YAVXYwUVJN7wzLc5Jj9Fs7vOYt44mB
0iCjSFe6He9Mxo1Gm5S+2w/0qOZgbbtG89ogZAe+PDZ2CUwkoTDk8MuNNTNWHReCi+WSPHdG8SFr
++gm9CK57pK0vXhuRmueFrd1Hj0oKrlzFDwEYLYPogoPIm9uzcz+MQ0oLQh2UDjwOJLa8qB1fA4W
1YNXh4wW9fEkB17FzWh5U6txgC9w3/GlsdWHytY5TevhoCSXkRAFaSJ1sA2B6PZXMFXBrimyVzcb
bVAK4VZVtGCEW55iHbIh05h+e8hD2tacpX44INmZkNe2HTObReTccVPz2KbEV7RsafzGMslDYZaa
5+Z9glkWQzz+k6geuT5S87kDwbhJjTKF+5DcoGoTJyPXX5Cg237MxnTe9h0OyCbO8RDZ+UsuCzjO
ZcfkuKi9THC+mmYAOoKT8TRodn3KYQ/wyklWOq80T3OnFRRHFeuNxBXAX+bF1/vEfBzdFt8O4lZN
vCZTcwWtsxDdWz/3oxn9tlX4RleUvrDAtrYwffDUn4Mk+pir6hWcSYEgBReh3mXZwTaYQBTI1KYY
hcaAPtuGLoRVVvuSEc5rHKgPSPEzjktJYOvIiwvtygtM5XAbwYl41qG5YkH80qkD7hmZQ5eIoQ1k
812Tuy9L0/9m4IohVVPtCQENDRybqhmAOkTQCSZ6Fonu9P1g08atIPXpBdpYfS45P6wc9eMqrmAZ
mFY+ViPFlLCZvJYXLsgvakDDJBFD63mow+70/eafDwBjPxssG/6f/6Sv7/b9viyBD20rdJwHhUQA
O8rz9zMUsekhEjQteZGCA4Fm77M//GDsu5yAobc5xbSaT2HdLScISsupGJuf/G2S3fdb8QLIBmgK
peYEpCAR9y4Uc89kx7RzamrkPpHBtR/mo5YMwYFRLJOS2LqLg4xFQJywc42Hz0icx27itW67JzMD
BKH6+0y2D1M3hBhDDV6M6XwYrP4FXS4kmC8qxODQiSDdxcRhbJBt4OBsaHFK+00rn3GbmjSyFLb4
74KfrGEQvNWluyd7h/FbgjCOjkQq6R4n6iIOkOFEUA79Wtwku9BMOBRC00K5etXzQT0DO/UTtA+v
sWbxDIf5EXB4/1PHO8K9BsEBooGsORSWYfttDlO0GQqGaKq60RJXe2wZ2FzmVS0c5Gn0mnBLZso8
zndOIezdnODz0CQWK7eZo9fADNKtQoZn2xAMsHb7FZ/saDGUZWiqjq6aDpqORLgOsy+YftAf0/qH
UBqgpZbpem1h4EoDJnylYb5YdTQfRTF8lhIfcBOyTMzqJvN7Mfmq18tNkQKSDULdvhktxq59PIrX
IEOFFyZhf0e4WHaTji2SfQ2sB3yMej+tTXNqO9k908jhms/cJb8/TDOjT1WYSKzmytlIey59tGfG
H//Z2dXLEJX4Y1wb9lcMn9OuRHWTLT3cgDfmRwgxM9CpQKH2KsLr0C4RFTKazyHN9F0UrUsJCBIc
DyQYR329E6J9zKpL6rI2wBFvgYsdbhMxRT/t0aIkTYm9KgIbb2KQ4MtWwa3MnRAvz+glK14zbmDF
dcA5Nh1TchLQkV+Q6cUQQH6p1rzteUkgN2H2oi4DSpOzHcORsUZ6Tr3r3yJG5FFbRsASdT+jakA6
tY5RMRcGbD1VUpGzvj7780GU/TN+j2onK6k2yNIvupSnSG/8ZDTPtcP8uOJ3ejEbDdh51nk6egwM
g8pk4xk1PikDfmc5X3kQNl632JwvrGUWa13miACkec4pEStQrzQbHn0shuCRBNXExLGB76Ihf3sX
T5PHzGwPp7G6HZPycY6Gz1Rw0Bs942DiRhBrW+ghHS8I2EmEdDAczpTWHYqV0bjYSz6c2OMDryoG
ROW6ceB45aBaUYX10D9x44SJCjYlDsMAOWt9csQw81e19Z9SO4S7OkLG5iDkPFGKNV7mtC6Lkmo8
mW4IrwGmQrHNneBa5iyy+jx+IMsPPA4pXXH5yV3KS+OpP5i1azyOhGCdZqnItQibnY767aj3GREo
2k8WG3vpirsotRtKV8B9IQ05Ymsfg2fvW737UedMdhZWI1xQ4DJ1cC/LauXAu7Yp6SRl8qqb7qdW
Lc6uL05OH10dTaiTMWN40mf51QTNbRv3ezvEDzdQITu9sUkiLd8tUyyPGDJRhxWDP7rRU1Ko6WqP
y/y8lExbEtMT9vgYxlO2b3oGwhnjtCKbiwPqL32fx9NrTOLnmXFLfXBTJFkzuRN5FPZet0o8hpmT
vGV3KezqbJDMNUoY13nvp/XsN4HaxZH8VUb6rzFDOJeg8SPqJdgFRaLjbOEB4o0FpaN3tq3BTWdp
CBhPjgwyQ89izXEyYR1sdG1Jd4Oq75aag1nr8XGhuim2gKwHMjlTlqE5ti0znneRLPkmlupDVVx0
jOaAR1z/P0i+6OJufpqrr3/87aMEU9fMD19hXBaA4L//6/j5j78JBX39PybJPyLJjv7tsf98+98/
6g+avCn/7lpKrWHfJjJ18i//J01eWH83pFLMXonuFZKsoj9p8uLvUOSl4+I2MSRhmURltuuX+sff
oMk7lrR13RAO0g3Yx/8Zmry1fvm/ZN9Coyfw1XI5wB1TYlgw+Ep/zZcNoyI2xdz/QDsf0JaYSxbc
VmBnmk06qY4ArTl0XchEItFtxFlTv5g/l7jN9O8aLPsRd43D4DpiEJezfLI/WimQiMxOM7QHiKVJ
uTMwGUXXJEZU6ukBYY3wnbMQlvngZBJwJyrvuvvdZkmn/So4glD1qibrzRboFeb2ipO3QOP0umis
c/wxlCVESREtZd1eRaAK7vrpMHCEuwmaDQhuSBrQhZhghgPc7gzU0sa6xCSIiicG5E79CzOYWxwU
ACbkqJg0xbZnfm+iDLL08b60m4RFfT1rFW7OmgNa32sCBzvkx46Iik6PlL2XpYi1dyishdx3kwl+
1i0djqMYzq2FXwxbuFtp0dvElIblfZmJ8SYFHca5lFWqBN8JmaqKH6xG2h2WnllaXpUYFayfUi9a
coriXu70uXHDm6wVY+c1WVcglSSGANJh5lRDXq/xJtpn04clmh17QJIuki5YF7iO3l9KCfD10pdO
H56ExA7nO31l1g+AF5rwYiItZdc0jJl9GzO7ylCEWe77VASW2rYFFemDYVfzKuPLpf5OWTC7PlZS
m9JQMaEm2EPG0a0riqy8RrHt8q3hV+euP6un1O5g9oZ5OnohfMrnWfSkbOnLoJJTOkRJ7rEgwhic
Bln6XDrDt9WviQhSTogtgN4yW6SC1HbZ+TgpMStkoIdyD22NGgFJFWrZxU5nPsKwWieJjmb1V6se
3eqOUXc+3XZCoSUSxjoywW6FIraDnwixdsxxt0LDsZ9GATrfi5ygYzodpiPjZNALbAbdvHXPtlMO
1k3IsgKvpxY3uFvbsrGvfehYw2MZs8/E7ksKFWLrBNnoHUTX2XzXUi2e92DawOzodTHod05jy+w+
DeyVwrUEjHO3Vj8GxVZi/hgFXqJuRH0UlI5ad2VRKqm+IDUbFzcXgJr8fIwMup3BaFR8b5ABZGc+
8jOV7AANucAlzDDJH0L+4vk7yArqvrhEA9YdGNcSFs0OIUVwvChTmZhgOoN+Mg97oZH4NcVijVxc
apibLAcDxhqOlhgwNAz05uy4+hFJKmV4VzXBvo7MsbmEFpJmBPgDP/UudRHfXtowEnHnaY01gCHD
EsbPaMSdlgb7AsQi9Ypt1HqM8Rq8yORpZWXcjHmHrKRwonxAoxzI8VhJXMJMHeHUaxfYMGQ5RRxl
iX2YTb0nuGuqZjLrIt7Lii9dkOVELcH6T8DR2VqVfmqEGzGSQCFsc63htkKz1Igxzu9Jh1fDBzSg
urzXuyIq3wA5RtZRAwhbeT21IrInu7a6vc6+LtzaJh40grZo9plWAIDRKuw9mdT1k8QXkHmtOY7c
1iFcArbuegRL7oziEK2+0T24bc+oV5aRVno1FjLGjaXbzjcFtcTsYYZ1KgwH84Q5NaWMizIt/zBy
23yQvSVxwVvRwBmbpYl4EUY/GrcREa/y3DtTru27UrTdr9auA8EyfMZiCopZMyxOJaCuh1ATIN8d
e2h1oFfDZBPPPjV8C0qVUK91yYonsKeke8M1XCMJYY2A1Jc4kBxbTKOMO72fLPNGSNtWTHIoyZn+
AfVpqlG6u7oLI0g4GXh5x4BEt0+BzSzPYcifCUtQU9bsKgTzV1EJbApTO+ZyT+BTY3xCvm/dm5RU
DIAhc9i+BqVuF0cnMWZ1SNq6MI7RUEyGBxZY5TQghIID/5pdAGyBqpzjAiE48dsY2f4rcVKItaqC
H3E3WyHStSloKUVLnXNip0dc5NsOilqzaZY+ib0W7BD+qjlEuYdUCfFDyLJy9obGGfFDKM56cFPu
Ml6qNMSWnNsV8jEniEkvqBN36BFgNCLZDXZn27dauOaTTYtdQEB0p3lkgsE6amtizB0OIVG8pAEP
PXaODl4vCYNtl1snuj4okhO2WlTcC5tZSzUviubvpQpMmLLAaFf3W9GxcYrHrM4JLA6DcscElu/R
TIsa5CYO1tQPCcDVNnIQOkoX1FGfWSA747ZSNS+8JJ+wHPUGs8CjY2s9kidn0eXadIrh3bbXdkOr
37thbPtPaPbC8hhMY5Rz5yogoyJIk/gp5adN94mmz4lfYl+BiTojYkILlhgPbozX5CpklP9MJ9n0
6/i3Mo4z1YryzCAC40G7ENXbTCDs4coJjfmoD0nZ3th5alY7TVkRyCu8td2+TJy89gt28uV+dhKs
ltCqwN7wa9LIEmFJ0V0bzZ7FWbeWNHjFaq30NwRiKjxOCo4L9uYpsOFx1U3tJRIFx24eUZP42C/7
8VY2bVD7TTsumMgXheMDgBiaZ5uwV0m045wvt3Fm5T38vyhqjk2WLystcuCMo/Wu6f0iDQFpgRB2
gnpFYuQe/gVpXzMBKjjkIxA7aEdVR4RL27aMNiGRgB6LrdXORoRe8MU0yFUeak198aNmcc2zrXhZ
4ve36k88PWray2UoGA6sIPjdzO3f2s8Rd5gdg/1C+n8pUe/KDCFu8W9Fn9+VMYFt//jbd033xz+v
Ja0yLWk5ghug41jkpptrdfnXmg+3NNSYQr1jupqM6meCihhXtT1z+gAll2XGSkzJ7jjkQcBPwmiU
4sr8rrS0WixBsMemrDkB41O2K6f/J53G/qu8ecu/2v/2Xz6m//pREm8Sh1H33//9m+0fb4dfpffW
vf27N/zvEv++/1qr/rbP+FA+0T/f8//2P//ZKPyfegiLhKb/uId4hvT0+e+yqMT6Af9qH3TTJqDS
IV7K1g1JO/JHGJVw/05LISz2HESxoCf8s32w/i5IoBKuI6VpcU676l/tg2as/QOFPp9NEEblyv9M
+yBMwVf5S//gGPr6ibiGyOw2HNc0+FJ/vZYUUm8rgyhi92gYYY03x2UxLk2ZfxGdHvkt/jjOKAh4
OV0/WzQ8baL6SQa9/GEvztnsqkctqQ5yqX+JkOEoWaGcI+8L2aHTGiJqkCZqktXFeIdOPXfVE0c4
2vnnuiKANCOJFCXBYYaPxW30XtTZU9YhH7EUauRQgGJtnLeI1YpfNPVOJ+c0XQg8dZv+vIa0aPVH
lsc/KmgvXmQgEOMcJewzITSI9NRhOJKD/g5E791xBV1JwqyQXo5pjBo/ikZD7IhnfsNXfBib6N5e
Y1pRsm2yNbhVJeUDW+ctcdAoacX0UKwhr2a5s/ruvWwTcvaoud3WcvixwnvyLawXrFc+5DEHwQHA
ZY7KCuFv2WuNTwBETaRmtKxuv10mn8emealXMlKmfdVrKArAmQu1AbjA1RTgmhYOIRw3mT4wV9Gl
7idWxbYSk1tL1SI7mLdpCYnRXiNxtTUcFwzyq+iXD6Ne7sYBw6FuOz/zCYB0MHb3fdpRLjcNYbsu
UOqB/F3BnJ9VhQs2mWheOx1Ydb9bU6tWM127SyCt9mvcT0SuryLfNyLnN1b6lyzMlww/Nu9Wwr7J
HjPGKmtAMFCdmwHPDnCLR9zEYKVrBrG7IapOrcv9fRy+RsOcb3pwsTjv69tCXSZ+EG7sQHez5Tp1
VrU1EDgdkql6rUP3F221IPtmuHIeQ6QQ7msXoWmUIUdeMd/YBsFWZikZzeXhLgJUuSWAi3S+TMSe
iwN/L5hWX4e5q05xoi0eF6UPmr3eOaZ154DcgI4wPykHI6IJJkJb9KdhaqNT1xsfpVDEh1AhbZVC
BKW6EepvCOZutk/Wvx4cKiHPsBKbYoWuSS8dYEK1vece/JNW5NikyEwTrdJ5tTj6mdCN+RBY6SEo
h+IUm6ucQoorUDrc8mQKrBDMvz58/xvk1oZoUPQ3pgm4Q6XLsWqbck8j46+5Z2AOSzwOruUvRf41
cSuNyQVl3EYUL/hlVKCulqKtCktMLVV5+n4GwxPdMBUowI8OYE3Sn76ffT8UNTInWBtyS4BAdJ5n
IseziMBR2c41RRjrqDpSCDnLAhmRqCmZHJxlLhrA7bKMD5FDuASd3fpYqUXsbEsnhU0zcHIuF8uc
30U9t+fpVi1BedILvtuUVvOkUeVjOkt12CXkaKvlXmYxfwXdbU5OzKoST6y10UoWmUN8qJbw2rSz
RlgFLj8oPAPdRGWA5Tban9/f6fcDoxCEc9/f9PfbTHxiTxqjCYYihHaYL/Sa1tuQ5izfsgdLFRFL
mSA/0UUWkCPz4vT9Zmq1kp0s3W6SW2Lvluq2gZ3gWfjaNwtKwhMN+nBi8TycgvA2YR1DkuSxZXWS
Uxztp7YrT8P68P3s+yGEt0iRlqOQWeyPQbFILRnabwXRpScVLlDEuvR3iSnE/95LwZfsTt/PFlt6
TTCjmCD4ok1x9Vc14/EOld1JmyGKK0cc3DH8gvO/+GUDk/T7IVnXaYYJlmjRjn9uvf6X5Viqmy3p
zDRSNuak04LB4AScqkWgWMvmJJFxp0ZKv0ZuGHsBszhF68P3s+9Le8JrdDI/l7RkvyrvI9RcSLHo
UZEk3AeQybYmkeyHhD9s183EsAVUTY7+GkiW+t/rOi2GHWrYz1Bagl1vjS9l53THpXUudZAAeOsT
VhCLugs1w9mq2nyrkxmQ0xqsjqaJ/neRqH8DfVJwgmgpuIaxEhFreIYp67Vu3B6+r+Hva8KEY4ar
Jn+sosk8Wetu9ftZyMrD74B5bfqewGghALYUOsN82e8b24IRAWJlk38/zkU6noqMEHOK6mkH+adF
ntvS1cphdEhAgETsxtyF+D1WfFDBqxqClGOGTLxWs346RfKUGge7h8EaWFyGKrvgO8PvjQVqhzxU
sBGskSHWG0QGGW0jfrQ5NLLruD6oou/xH4Q0M0Nx03UMosUaNlfosLmrO9kV1g3jyr0Me/PIrrjB
mD/rR3PWz1a3Dl9S51gxzvcqBAcwZsDLVTZ7QHKcfENOlAFlrzAI88dDbOIwymEx6S4yId9bLLe5
tH84pab98VZKq3xAsX61mTbc47r8HRYZZPDuEcMlYnQUw41uFXt428xcdBBbpQp7djwGweWGPAiz
ct8Gk5HUDNHLQbxNkt8Zt8UR4VWNH08rfOYlZHVbVfwrMHNk6wW4T3aMaGDb6commgGS8Jite23l
GISkdCgtuDPi2ppwxPvGXEz71lA/UF1GXslsBIAB9qiKBu+I++DOKDvtPGfId1C73Zec4IistNew
yXHKYrH3pH27xEjPMzv9BEH8bGLnoxftnY1lNFyBiw45KEPwn2JLAyWjbkMrRRJAotmlGySYkPjU
MVktDXJ0W4X9EF3+sisiPOKCfTr+UjEZ/rXuamdnZSupJpbx7Viow7gwEbJL+alr2V40QDS7cXWj
ENprgIz8SYWETwFVRD0/9RnDwikI+3PlBYQ2nltuQZvA4K5oih9DbjJnI81wk7plvAuHhxHrt1+H
TNXy9GDV9XQoTQ4gC9EN81B48GjX9ZwmKElAa2DsOwv3RSeXdzOWzI/LtvESnQAYOVl+rA+lp4D8
knIT154DAoD7pR9ajJgdJ7o2MsNdJ40PgNUT7jcu154yxyiRH8CsmgguYgOXTSwllXlWeQfvMME5
jKgh7ur8SWjuITG7Yz4UpE+ZK+vVap2DnvWfjEdhl5oldEDJ4i6bbkWgY6wYOg56CXnVHiEIr54H
TecaKVYJXoO8OOrkxU0CFle1etbHGJPtBJC659rcWKH4HTsmfqawjM9a7WAEILOxBZi/GYKesiuY
d65Z9rBHiK4jkSQFvmJHu07D1A9KQ+7snjjPGrSQLRIcUSGR1IOObI3BirudGptuvDLzbbNgt4si
JlLOlxGYGP8iOZCF13ykQfllRwtrY7lGLmrdWXMNhmApeaWmk1gnIAoHTkBzk5j1kQEhUWb1r8bl
NVZYYIkLSpwNQ6xbHYADC7le23JRWijjUFmX10Qzn6s5Tv0JVOSvbHKe0yysHvCYu+HCDr5C/pL3
mcsibmE0b0fVdgIjeZiC/LfFBG6jWsvkkMuuVjNjvi1+lFHDiDCSF/KeRi6BKcD4ve0scYw1YgrK
orikUXcIBvMHI46IBW36kTTqXK2WvYWyfrNKqPeDZdV3XY92TEByIB67aNicqlUDlf+CEHJBGsYO
OgbwhtnTH+roIjsIkhpLYGWhDy8cA7swm3utjx9TN921QXXqhVnv5lR+AmR5quMXfgXylgnVpSG7
40dTdXjP6+yn1cblNsQL5gEkZf2RZO31+yGMh38++34zYOJE/pZ5+fPfTQYGW7RxhpfFONGMTnsP
WS75Q97+RljaP4B+G3Em7RtSILYia+8p3QjX5UWVDM1TzJTqGtQk9BHpiTOxvZsm+31MouBQS/mA
YJ2rH5zMNV0fRFVOO+b1/SZC0KVOudtyoJNU5uEqyeo9XApwNVhosRFqH45DOpYjCctJu4/eHs2f
Q9p+DYAKbxthvqAIe9IxNl8zuLgbSe66Yzkf2VQ0AFJIwgwaQl610rrJyQLamMZ0kbwAx1QAw7FC
xQsLvRZMIwvYTH6mjvWNPDqmuI+YHmvtprXVe2Um74ZBgHyWPehT8HOyE4Da23Kp3HtVYeoq0Rrw
uhavtaLLmLkV3pFal9702ki3xaT1NchX3TtLKi5mzHH6Yk2n7wdNDdOp0t3f3KUH0O5ARmTylJV2
vZMtq2QXp4mHxOdpstIYpOLwORK3FySdfuLzcLU/h3pbnOFN3Tu1wgM5/xpRwB3wJ6/58Q2pZC2S
MU3ke6Ih6MSchRooCY6grn+U9jaeoccuihRilQbXhDV925MnSMt6jewEGUhSdBeDV7LFTdDOc/hO
y9uCKOcmVVl7ZBT9UIVB7GGk7bCG6C/ukjp7eJGmX0OU4JcUcJ/Q93o23g/ANaIhenZbme7YPI1e
UWRfo2n8gtSToJgjAiCfJx3GFMytRdDaNX6etLcqwSzNphEbCzn3ONcdfWPSBKGxtFD7Eg1ctuZH
kkQ+YvMAbmYW8H8Wf2dqra0wWusmSbSE0jZ9VGGz3ApFqGVculwemc5gzW5PsZNDXAd8tjRRfJMW
sU+xZh3qpjpz6X6IclL7gg4TkmHqbJypfDZGg7DOqvT4hSHMtXLz5IQ9MluH3GdBMGObEg2hLe8M
zEgc5PdYt8HFHTlgxVpIgPzYdQDUzk3NYqIUhePJfPTH2JSHmh/vjLltj6mjPhq101xivPRxnI17
cKWe3qfYppbsQmgqKiOnnQ8aLuxzbYXnaAYdHMXnYBp94USkE7Q6oRiI8KCG4MRYzO3YpswW3R5u
muZcLbE4aKptZ+MiPo2J64VYjhQPcqAMiFuVKNH1ueu3vYqwDMteQ/9UIY5DcifxYifx1W71I+xH
feKlZx2r0CVlqZeAcEXKtdHPjBkYpKMgRVuvV/MGrTz8wsU91ir8GqEgIeG4701F6g9Xlggfx4pw
ChKkjhrOc5yrEBmFGR9as7kRISc4qSPnEovOJikKtaMeChFCi3tTqFdSBZw9fkKAfXOxE6xKZwrA
uVITrYrCQzs/hHlFdLNpYHctCsz1c3jUBnmYHEhijM/W1cR8RZrImd3phzm7KywQvPYE+qEshdiq
gqZ75L/CtgX5GmWA57PuV0Bzy8+PAKRS0cWND0tfmqehcIlHTBO2JHqIrzvDpYS1XrPmygfZw2nA
ytXntZ61GhEcNWTDGTWnJkkfWYl3xhK/KDHOb3wAZRtmqT7vf/RRxqkffxW6qy41ozE+aXBDPkh1
TGscnvlUy4u0BLynAeYxaGk2wuoHxCtsAEkPHkr4uP/EYSGZxguRkWh4EXBv26c60I5zaVDCc14E
OQy1CfaEUGD4m9zdWVr7rNt8q7X9Oy6WDotJgF025ISDkcV9GyzdaYy0H8bA1qwf7R9ZFj6XzEaO
E6XWJjDJEm7MPn8W1UQBPhJn5saXmpuB14yi2Mw4TWtRj2eBMpUQt4YFWTX/jsPinrV4+qaPuBMZ
TY7PNoSCstK2DDYlsm3yXqeuda+ZDfUP2eGEfSVHiqv9pNdE05dV+LECfTs2cUBQWnqvyNfzizW4
MDcnJk99f+MkIxhsrGKTcud1m9NCWx+mM5mSE6ANtz/P3csyp86h0FgAucMEVxnQ5aG351cYb5bv
lt3BGOfoQL0HgzcMDa8HZrLlAAfi2VFVQWI6GRBh9/xI+iVcWEiVo+nAwJzeimlY/NgiNWQaL0vY
yvP3Q1gb/3wma1b59aBL5oAlICDM+FD7KqJb898F8b8eNv9Sb9r9kHUfHRq/M+yaLtVJYVGZD3LS
gDjKA8D/HJgvx4errxZgepOtjXPehct/dpICJXPVeqQN5AdEB5sch+jzkrqnKGE4UsRgSlxn1G5n
TrlL7i448PB8vE8IG5poh5KReRLussiC14H2ycZgeFaVau/rVOLlXORLEGvtjoXb/6DuPJYcR7Zs
+0MPZdAOTKl1kMGQOYFFZkRCS4dyfP1bZFaXut23rQc96AmNIJmRFICLc/Zem1ixMXPeXL8jFJ51
c4qHeo2cPVx6JdheDZ/fQ2cs/N4aH+oqVg/IddWDUwRvnkE4Lr7MbTTakGX7d9sKnK3o43bZlPzg
dHdAnaLamps5aX8imHZBV8LaZ/hbGm3Vb1GcrtoBQHI6+EREmSJaBE0b3bSJjK8piSqkivY4vdp+
L137drKMPwl963fnlnCUuU/XdNGZDAAzo/KgfRfyOk0QoklgeK4KYnWzDhojqSHZm9HbcpVRSlkT
dtMt2BuY28juPgQO13MTO2jGzGIbRH32prsdy+Ihn8naT7A2hptGsbIoIgbSAcwUns76h5C3tX2N
xzBpP0VzJ9X8iCNXO8RMVqw5rYsrsKG7GL9N97Hw2sPQmycEtM1xYrWznurs49YJX2hd+DMnrcI0
X8sU/GaRYtMMVlaR6juziNEUlwC6CKznBCmpKoiLM1rz8UYHLm5SQESIDTGSlzbPq1WXBASgRpjA
PZKa/SB+rzrMDbB3ULQ2pIj75F221NOG/tU1KeBN5rBCS7lpcMKv4uzTI6dpQS0xQLemJ0eDGNoj
8ozPkUbcFmsUtIi8Rl3uPfkp0QyFSPNXWsmXuC31twHzyOTWh5owq666hYnR+Xqw6/IcsyYuYuF8
qNK+eOGXKTz/CAwwD7WXXGvxpeK4nhoI3NNQPRaV3GvEyiUVaU25dh3L+Ojh5pmx9tMwDtjgRBxH
LoHT47PzNXXoS7pYTX6DwThn5fftOe1wJ1hiAck83RvOmx120aJ3GZz929RoozNqfV1fQBUO577f
bOkvLsu8UwvP+gF/5Nkp9XBFW3KmHK+8RCnCUaesFq6PcDRVwbtKk6e4EP36hjZrGipsRKK7zPfJ
tkWZuPaj4bZlxqRBpxSj1Q11ZxOB+ExXoYut8GV0TGtVE0VJDUKwAZzws0RxN29v5uWscZiTQsoF
qFXm+UDzmUCGcVHRWd46GNVeNU2jXEPwZWxqzqMu7Z0U0bVyTOc4Ji6RcrT5l85Nc1jdCrL3e/cb
RO2P2Cg3Np5G2tXwsTWoeTJjHqX1ByEc0XxJZetcDviUS/4UMeTEF9CuWk83SGU9vTS1C62Hglui
y50xFYukpztwi1kBUIl3fy6pW+zantgC+OBBHDyDawRWkm/w5rJKz91TmspyLRLxEufvFa6bjd9P
4c6J2gtylmmJjupI5npIR2LMKdTDxLQ1E9b/RBQgppisxjlmePZ3lyr1krLlQ2J7KHIQtvR40qhO
VevGhFEJaJgK15Vwo2Ws8hbXEz9gmwxH4ROVjiIp2Q9gYR4Hi5PJBYazlOxzyMV8ZlDZjGkot/gX
OS266BGeQLlEY3CVw8hUA8CyjLDZEZS2HS05LHVnQvzjVbU191R3SKTmPbklkzhAsmUKjxCMsuTj
28F47UPnMzRONh8bcyUIowGhgJ6jdvYnkZ71lSGk3EW5ILtc0U/RMOSFqbbhCocyNbmbkIhpYIxE
uQOjY+AnpMwQKO01MSd1EKQ1q91linkbn2CtU0ThlU4s9nBCOeHz5miVg3qoUs9ejkNsgFCLuLzd
9tnIRw08LmMX78gcM21bZOc2NIwjY+qL07IQQ2rDLO0F9NDH9j1ro0+roopuRWiofUbD1dgtemBh
ByatHrM4S5446l90SIia0RgXdjeSaif2WeVzbdvFqgld85CPQGFzmhha2QRLJIbRPs4+jDb15tMY
cgZ0FBfYsJ9KlrtsD54cK69PdOCXThLJBUh6TEEE6hY9GutbpEJap8ODBsaB64DvR9YXLFR73b/p
ZbCzrfjLgpwCbhrFImbCFDi4LuTlsQL0RLdw72rU/a2dSIy3SjLlZzHgp0hxnrWDbi0bwBZ7Wyb9
MmkzdNW2eTUmszoTobEyVX0bS2mOBESuo8TvunU2btre3iXwGTSxtRL5wfvcJZP51enOOceLUN1g
X+yJ4e3266KR2aGx/W/eFNhLwGr5AQh/MB8SCZXOCjUSz4aOIAPIO1FhPhUGPrrJN5mfSN4YRO/T
8nTYbqvgqXLji145u/omfa6HEesMeXtqsHZkxNI7ilqqyelatt0TEbIGLjobZppu0z/y92MrYpKr
ivcoNp+Id4UB4xLWypWas0MdwqOb1WfZU6CQAH4C5RD9HS60tiRtbHRI0AEWS6WLtWmTnyoPX4lL
WySvm35lgcEoiVVbFjbRqJQ6Fw5h4zA7xF75p8JNt0OtffgBG6bEvTl28oumJ5tSa+SudukYU40C
onpbIQP7nGtuFwDlArDPtb9pG5BiAbww8nb8eSZDgV0sTd4ERdggafpv3QQcqbcq0LFag3WiN/YJ
2A5WdzsjKbHNarm77KqkwwUhEsgYtnorusxcor4oNrFltycnHbGBiOR7yqjvKyQjftSvDHS+cxAL
8bx0iD9H/hKeTRj/y1S52bWWZCqEWqC/yJaKFM2ZS10X4+u7gDP26VZTPhf62J0bzXK2bWdrK1zF
zpNnEZpcJs2nEfVbWdAIc6R3gYdM2yEQy8Hb6rYTXzFZdDNkedZnyHuOdVqgPZLAfW8QHR5FEb+r
BdrHq9qDBVN0SfOsfPVkdW0lyfC1Ye1jOya9TaDUDHrzo/Fomyduou2nwTeXQQtLzBnpqeE+mVtV
lX9O8yrmjVeiy/FWuO05rpUgqQVh2RhV7RNRSpg8qG0neBkc6ftUft3mkOmYkbvcQE3gGwC9srx4
NRrnMnm2+myy8ayH6O/bxjIOTqTAlnLmzTwp461CGrl2YvzEqa55D6CIB8yIzojDJGDORicwQOD5
Ukn0HmRe8BIL4rBtR991h7pJvNXg2s8Vo+Oc4JkHJAnUbg0NpiM6REjt7qtmG+jMCBZAEcZl69OK
nfp4lgRN/kgyz0GaLkE4nedt0pIfS5FwwNWPCLAmE5SWLgkOpqy3zRgiIfN+UkVcjDV1W9e1s7Vl
UgyoAwXCvIzebD9ibQ2LLLJrkyWcxqzTb0NATluaZSMdg0/ysDMqg5g+yz5YIosCZNT2XwwQrUum
OL9gMxD60jYp58ANiqB1K9C84yytIGTa2vA9SfwPUotPhYGAki4uRmTzLFy7mdsT7keLtrkRgvRM
zB99DoqGusUXZetH3eg2hs+nIcyoROKkXmT5TbokUqMjIrSC9hPtEXbgBZmbrTqEVrfqP+woLphH
+cJAAn6xK98oYFCul19cNiio5tFQxOxLFcsjjx8hkH26sgPt6EbxVsMAuQCNDOW5sj5bQxymPHv0
cutrFNbRcvpvTEzLsfSCCzm4+bxqjG+8l1Xp0A4aS3m1eyIZtIjpvR4MIkkuNAGvrUfmopkCgbWG
cmZW08+eRYOVvDWa996F8POycFhn1FeAlb3J+NBjHdVq/6J37X4A0lq6xsqCcmiH6Tfqbyw26CXp
3a5ySVmshRfuMmVTNWvrt8lNaUzCfqjiz5bEl5sYEeK0KV/CwjxnFm9CT37QjNkpg81prI9yYaPO
ou/h7+3ULVC6w6+umk+SM8tz2Fs4zPtk5SSIuAm5aYw22OvdhLW8lA8jbnvRZftGOt6Kdq+HRX9h
EbNIg8i6EhVm7AiintsqhKPi62Q8+RQZE3JC8Q4+DkHylvex99XfjAFM5Q/8MhTumgqK1AiKfgqb
Ry3L7U1jVfY6MfyHqo7VsSAHejO14bMOQt9zK/3EuXMIaq/b+W6oToSEkAQsw3QZW20zF0aJI99L
vjX4v303J7zc0RCdJuXDVFkvgxtHNxwh4BKySmdIQwgQESz1cb/PnQJr9ABylsr0A8RArIRdQtxv
BNs4d9jAewoYjk7+TTXYkF1ahJC5oeOfjb77dg7Sqggwv/nDJqlaMXOqPclpr12DbRq6Cj4wXKlT
be/z6IwuGCasRsEpUP33gdjXhYxkujIIZLMJNVpCevwIEc4Qn7XMC07fKWi7DRrwq09tgE4e3Ueb
DvHMdCrSS9AELkhlhj3UuMmJfPffb7yKXr4HOmD96wkSyOhFokKeOxVCw/6PV9+fHotQLc0crSic
rHEjhupZgWOGXGWbrFMM7KF+TAmVGMOfE73CocyTVd3R4fWUj4cMmZAeDawQO/JsK7+guyzoHZrR
NukUBgh9Lfz4gwwKVsYIP1gLpND6AjTHDCvQ61nqkUNk0mknlzI/mIXBsB8Rl0bhZJGTxbXwdb+m
0IH7OUznmc3qKSJNye+W2Jt3dkShLoR4mEL1SyYZLgQDyAzl2xKjDHl4QNLCHm5H0Nbfvcam4+pf
Kh2cjSH9c8wec1EP+EKRAS8K3CEzwy4+q5swqjOLFaZrcAWTgFpmhxTaZTNThkdias0GLOhob40W
bV0vQyimF7j2YGrNabk3SF67M6zmvY1EuMMxOIMF+QEyv9gVQC4G2Tw6cXHFXNat0ZFsiG6vd1FW
1tipwR6WoeVvcw2BeDwwyI4JbmQ0Q9khhgK+HWsc4jpqHSetS/amNWrf2rcZ4/mhs9x4G8G1ECn9
7hvF5zT6xzxGjxBZGWZKDmepoAfmoCBDFo1qWDX1KSCEIDJfjCT+YcE6OCqdIbIgCM0irG7mwkEm
H6d4HNoqYRiAz+8kKzmB7FASjmBes5J0aMRG+YflqWNVVU/ojCGbldLYoPKBdZl80EghK4ymFs0M
8yHSskegOp+FzW8G/IOOr96scpRvkDDxuZU+fckI0zU86p/VWBSrKkKLFMHksR1Fbqw+rfqpTffE
RlBfjIqPyac2TwGLKEVSoRFj++kOtv8tSHKpY/VfN3DMqVIy28HungNUfyQL7zEx42dhqTeDPebc
z7N0iUCbpWViZacmZ+a4lsN0TAbzSy+m1WC1aFBKdMWKUHRQxvlzUuo7kj/ee6/l9+rix6bG/Sgr
JOgTNuwEmeZu1OP3iRy+oekCwgGfdGLBHlNBSJKhxeeirJdpTgQr7pl5gr4EJCin7P+KQvYY/2hA
Gf9s/66Jvetc/xTM/h/S0Rp41/5rGS0LBzl8FH8T0t7+xS8dLWpZyzVsg9qoYNlqCec/dLSG/5vv
C9/12NJDpMD3+4cNTzPEbwKNExR5IGqug9D1TyGt6f7m60K3EHObFjY6z/6fKGmt21v7m5AWm58g
JwBFr7B0g23z34W0UhNDl3TwV1OZE6pGWZ792owYsuZdtxCxQMBQtXtrARme8M49O8QIAy9IuUVk
NgNxLW2nw8mzvNHYOp0R0RRPAsPb2240uLing4H4rq4Ep+BR67D3AA0tonfqpCE7HNPOT5X1TfRq
jMisEOq1T7rM4DUkVmqWWMkZACCuyf7JrzpH3EgfTNKeYYHN73HZxZuC5grYZM9hD2HKYnJoQ4Nv
WdmARgBRMZhihiVP0Jn5bSTkPHLi8qL4zrmMuxLv9GSHE7hOYn+IeI39nuvXTOHd63Qb0eqGtFZ7
s8t/dLWnvSH88SV6BbKA8TvpUfLGeNWVDwHgI305Na1NbcAhWmxNi58ux+Ao90i2PdI7xs+mnBnQ
whxSmgvsSdMQU1XU2BoKuvIhOzUot8nVjB08CLapO4RGorPB3yOThicRELwMALCG11L35cExU9I8
C9CN/syVvoXOinYIK38STd/9HsfKzKO7SaB9xde4TwYVV2zWQ5F9xGRyZ4fBwcb2MXgyY7caoM3/
curKZfdtoR8x6OenOFReWJsoUOH+lKjsqfBs1v9jlBFYY5HnHmzzwrcrtbK6OulXuhaa9hkh1ABk
lJqN+T4Yo4/RrQjraFUM8I03+VTQMVEEMYiHQLMawm5Tkl/al2yQ5Q8d9ws/VQcMYZYVnHNz4dTR
CxphVBZjzRQ0VTBnZnYalbDhRENXBh0kkimjZFd7TAGdhOvOMeiT4xkEJ2J3eM8jEb6G0nY/NaoC
XxNdk2TDDxHT6XCHMnsIejwUkDxMgs1LxxQnkxUVdS+qm8ZM2EU8zj0zgffeyJqMqMoW1ZNNoJc8
uqNh8gFFG+ZLemOtRySxwUjN/qX1Vp6y/Sc97BVpHzWFfrJ3fHYjvq+V6jW3QUyl81Fzc0XEHcyi
uVtYtG2GZFTNilnW69ds+KJ811lU61/ipg96unu0dPYpIYlvhd7G4ocleyfalSExS8/kLU3jNkfJ
VezHPFRf9NkMC5KfORaE/yiyPwMslEMDtS0EZHZC8VKyt/KBUG6ttCIarHCU8zwBGqLCOtr1h6ZK
+W4g6pbkOymrJpWrpf35qRwDYTUtLpkcNNk3zdoU2Ilpi3aj3OeDlPk6yboMwBo0aQ/mENC2bp2S
aG6tyV5hieXjUekfig6i3RU0YJdt6Ny78V72EhisRwm24WqTykIeC0fBImvBIaChg/vaf8MAAJBe
tyrKjwMBdc4iw+zzCdcxyn7kTpvrZ+HbOr1RQdk3ufRE3Dd71s59smMjXk3vWsMaCYTDTeyw6Lsh
SZbUstIBggZd9Xc9BBGMvR8PfhWgn9JyjRpdHiUACOL4YqOv7TYTpq1vuNSGfJfQtSOlrcZfuaj1
Htwl1z21HpWSNjFTbQgS6sbh9LJtZioIS6ocLXMlhp5mm5UkdbH0PYK8dgjSAmoPgQb+JBmGirTa
gIzYK5kwUcBCrOmvfoFg8dyntI1IYiDBnbhawpkIN9ALChiuZ7+60o28lYpKM1gP0iw1dEFUyvmu
uGCXoxMI+lR6qaB3EbIZbTKIj/nRFh68EG0q3ZTWZVx2SHI6b/qQLUYteqZ4zergh8i4bukAWJDl
dErRU6V56uoMPXBszGmKhQtpLqDRiM7xO9U8Gmlpd89EtWrNoWkHyJbs5AI+gYGhINBiaAT1YFr5
0iD7A2yalnI1OH4NYC2uwpQPiS4uXEJKzBXrf097BG08XjPNhm1F/8uN5yHKL3AnymITNuAhzo8R
3UJ3UU9ifMe13MNx1PS4JWeycV51adhPRHNUF4Rcgh22GdZ0Xw2vSWj1FzTuFDEKEzY2iHKzgO5k
MrMzjbDXOmVo3fA74qsQukM5inYcozuOWHcSy24QDNwyUEOxJt1cj0gcQrezdOuats//yprs/9Jq
y/X+3XKL0IyP/Htcd19/xSVgRfqPFZet/0ahka0ZQZy+gXXpD+eSpeNPEqyAcDXRafor+EAz9N9s
gafIB5RAIpln2n9bcXm3ZZqvY2qydMqC/5MV192Z9KcLzjNMSwgDIgO2fxsDlfiHcykENCBlUTGT
+IVFlbI5kF08PdhJ9ZXjuV4bkcLlQv3nRNuShjMQD+g7zQXdMvrRrq5Wfp04i9uWGZxYvBu05PSX
b/Q/Mer9i7mKt+jZvnD4QoRroJH4+5qwNv3OLnFQz1zVtTtKN/4K+92w0K0IkjkK2fbVrgSLRR24
qkYHdyey8kc5SnkYU3e6IteERpfZpJfi+96HLn06QHdqOeHpoB3nTrtpmL79N+/6nyvZ27tGla3r
xEA74l/edYQDNPQGbwB1jgnUymqGQcOjIKgXM0vZ5Xe8zhQ6252ESLGWLIgXCbPqRaenNA9bYVxQ
moCxgt9Qk2WI/j66aqEznAzVZHtDOVeBmCh3giVx2bhXpeEwRZc/TaodZL5E9sa2evJi6Xn/2nn9
Mv79Jz/IPz+Z5XimQXYU5jqdD/bP3wOFuQEwO1QzJk19qwObUQyzJ2ZY4C+iidhQDgmG8JudxFn/
+6/VsP6xQeA/x2XncOI6rDg5J/5+MlCUIiCxQZolpLXH4ZlSLTGfbVezMU501kqL6TvG0py2eUjP
RV/Wga49JiSo6RCE/ptvwrx5RP969fBuBHsJCw+py0Vs//PdhAL3T0+5RoaE6mKv/RgiOzkyDlir
rGUJJ5y+PVB4gwoRUpbRC4eMnoaachbbT4mrvFeoY9+hXs0m0/qMA2XTpK7alab6ZCGUTu60Ru1N
Zzb9NVb/l7/iP/yv7EluoxKOSYYe23Y5Wf/+TZpRmlUQB2hNxBGsS0gcbmKsS5e1QThIxKagjwFW
jGysCGqPKFlsehESH25wBv/7X9X5l+/Rd02XtwF/hTW0L27P//h4jIvw5tz9f1OH4VqyT0Jl3yKV
jG37MADWWljaTTBDkpam7BRVMoEUrSgXBCFztSAHwgISY3uOKndcTrTQjvcbLqzNYGVkFiaesQei
3vVDvL8ftDja9sKl5E5aAUVpVvzEt1fPYyJNRLrGHFc4efE3IWPuDx1eeqPZAWSm8YGaYx7GZrYL
jUDb8fasmU1C2BXQ3BU20rATbR+cuiZxDi1q+KgPwX3fdBC+Fg3PzOP9tvYj1lR2m0GGCVl8xWkw
LV2sP/t//32SF8OM87cz08N+qN8IObZueWzamUH++o2iKmtHx3HCeVok8AXDbtvWwyym+bdI2wrl
peNuGsqBzHD5jk7c994c270lCwMCyO1uaLCeZvNWtnvTddv9/d4/nwnVLUEBdO3i/rS0CRrVIMQx
0A4AMbTfb0BtJdgybsd5MPpLvilJ7ZnXlPdnuj9eeX/N/RmSqcdDR9gqKZPW7s8/eH/8Hy+7Hw5W
TFKPoCDXueI06aS8ubk85LdZgxUR9U43hyrotFcHTsMRHsy7DxZuH5qVulSpfy3MoxFuLc0xD1gM
QL2ZINComz3R3VbrUUiWUWGx9d2AiI5BM3dTTDClaoH+00BKZyqY1kKZ1qWITWejxX3NSdAahG1w
Uz8ZQzitMkRULllJplyHkFwxUwJWGer8Rxo2cz8Il0EZGocgGl+kIg+X+oJ4Dqzkld5V+plE6hy3
KZjWMXy/efP3RoL7wSsd3MFSmBuWEviddBPyuUMHPQbev4lGUnvyQZXbMATtUadN9pRGJLn3UV9+
qj7dUAndRFWevYRL6tskmgnq1ZPnkTCYkOgotFloT81BHybqwAH+lS4rVoHTI4yMwuyI1EbpENtU
pfdPed+ruZV38rmmmDtHF2aepcNIrIxbhBQ0PJQyajW1GZ3CQJhblKB+QSRjRQlbTzT3heg5tdKJ
31lRE56zwsX9qoGPsAftZBFXe4RTMSzaPvJIjrSKhSmh4MBSgaqUSnNlUz949GT4TPbZiBQeFnFR
2tq33EI+Q6bUNbR1ue/7flhULkG5ARLmZYDYd85nkKfWM/rT0CFNRjLqfCQuQb+12z2zO8GEVeTT
SmNH/I7DGPocL7CH1lm4rd1SYCrFBeOHp/vfi8RzXgRy4l0Db2KuvM55KQKf0EIgPKv7IXsBYoRA
sW7vh+bIVq30hup0PwxwwNIrmGA3Ws68J4JjE6KeMAiBPcU2KwEmeYbjUrSok6OCd8uzIUD3vzzL
nEdR6Pbi+02UpXvdtGf0CMQB0LRG4kFmbaxeoxYOM+bRAWLyGGvTFUV0fLw/FPi1t00KeiL3w/u/
ivPpk2ECXuDtH2lItPd+rugf3g75QfD4dFq7GIsR+TeOhWVCTfiMqkM7D2PqIznnmi7jWjujnw4v
1BGyXRcFn/dX3B+PMfWdFHl096P74/e/4TYWLcMwf/jz8T4qXgd4PIjAiOgLWNVd6OglF7LJ9JlP
SA/ORJX8eqysTG9ujma9ur+EWS252MAxqLhhvYx00eAWDaZ+rTce5bH7cd4V7jbF4ojYV09XOu65
hbK15FFD4LcqSlqmlAvTx/tjZVdT+TJstbkf3p+IW+9mc2keMK2Uy7Lj+5DKJIci7tq5j6fz2tBM
vILlqJkVr/dHiqDMwFGLlPmCx3DL+luTuDGYPrz+/piC2I885/F+MKJNdy1rG1RNeqS4k5zphE0M
y8b0gaLwRx5k7iNEKX+nySpi8LXcvdtaYKdU8l5Y0kOgEifAJJv26JkIeTrZTisdQvgV5Vw3Kyw9
/bKahWfq9td0S2JroEU9ubURr1CIfvgS9VTVGeLSgq9lRu7FR4T3mMmj9y8IqWomE1yFdEDFh4n8
kCi86JvWk1CE9izfNoX0n8pivPz6lxVQZGVbyUOBMPU4BBHxrV6QP6YN7aAwIujTirECbGSuTLj6
WXrISIWA7OU/sP+n5Xq7KSlfokXJ6OhTIJi7SAV2eeaYK5LutI3fBNMTnV/Si7KW2AYLFtk5qixC
GG9xwj6Ieeo/6datalBqccJ5FGK4mscmJ5Tumc9UyMZLW7d/OXKiYdPLelpAR2OSQCqwDdzWX2RZ
imVM6V9t2E1nI5/0E0wIhZMZ5MnKyycMToKcH6JuzI0n9RMtSwv7BTexZ9/Ylvl7c/s/Q4k1J5uS
K7BG6I/4PcZcXhDUoFWeCutBeARIo924+NNriqPkXIzRNmsKdbQQ4y24GJwFhgLjRIIwTbwOpVhv
BfrpfjPe7inmpXVpIIj5FnhDdLnfTNCpLm1LFkZiVMfxdnR/vLWCn7Gu3o1hbOe5yfA7UQueWb3D
rSRpa+mCUMXS7IEm7wswmOjL7kfoDYl46HrtcD/sUHHOTMMxd51yuJRIS9Bd18cRTYjfkOnuUxX2
a4Uo9V0GkoCJ2h4OIYoylnTx9WbRJJiXG+Q5v99zHRgPkxU93x/X44qJ8o8n/WgEAaDizaDqbK9R
O943QJ3ROTSS6T6Vcs7Xte0Ewam63vYntlL96X4vCKsEibKJ0IWH/nz8/qQFbH7tO9U1z8Dt+0gs
cOgOg5BXouH9uZMK6mvhSx17Py3RpCBTdSs8JoUT7yP6rQ5rw2sx4qXEBkyvvh6ja5fAxfLq6kND
LUaStUvZl+0MCegYD/e6YxxYfFQftq+tqtx7N9NSsuXRiGuh23H1vZpdRx+y2a0NM8G7PcaHpC9j
zDgiPqTDdPJvkX0JawBqdoN2vN/IEvnnALPuGbVwfU4VQQHKjKBT0f+dg8GZls004R2HRnW439Nx
mezGQhCouzHbtuPk9cKjE8V8yPtdkacTy28CwyuyQhNRlOC3+Xy0gGdSV+QQOeD1Rd1b7ynGa0I0
sxeWN+k+sAdod7fHERVEqITK6XyDMj3wEvITcknePcjAWaeM+OxX0QvqQjQVWdWALnHdbFcBkDOU
iVgUogeLDCmOFlC8Y6j5DTJ64lkDxJi7MOe9FY6zl41zc0Ma5Hi0BDv6ojqXaKJxKD9b+VDjgDPX
IfGaP73aWBceC4NctC+Uc8s5xuZqd79Q656Vj8GFRTclwpPON2w1QPz9N2+S7cUviYVpcjc8Dj2J
ADcXZkmLeB1VHoEut+/FqbLo6gXVxlV+Tg4JZ0abGnhU6mKRO443Q5/eMmuXVEZLBWwazxJumyw4
32+KHKdjQKOkmp7qlP+R0315P9Jac3q6uY10QGcagtx94wbiTOiwOJO887PKqfCGlC42UWb7m7By
FEFP3INLzL3WolF/Wx+JsHokmU/AicKXrW6HhVt2J3eQy8xQgY1vHqM+rRVvB306nw1dba+LpAnO
9xucCbS17IxLwkSd4pqY1nKrFheyUoBVOEW3svu2Pjf+txS01AHo0e83INjprCs9IP5bjXNhsql2
J1r4s0jQ5VCY4eb3CyvGE7wG+PzTcNBEGFbUZbANXH0FZ6RGbFI+lOBQ1rCn+k2i7JWBrGZWkzN9
yJOyw6ZJUnQnmBuGqEMu4vsl5GL3QlkZ3x+LA2qpbr3wK855wbochY3Wn7pY+UiR5EOBjWhGLbr4
Zpj5i6+1zVeUdURP+9ACK3SKpo+0UKGuOwYVRR9KaB8JvbhvBbwv0Mr5tEfahAqIludO6cPBL7vy
W6dqUtZ8LdgWYOBegiFHWc3jVgzKq9LCaZP2MnqP9PPQPoYTYX2lzM5JL4xvUEncGcCg9gmkZYx1
19ZOynCzzRiJbhdNXnao9cxdRab50dfYvm9L/rUt0bNmKfr0iU3mxvWG/ohnt1yNTlNfLAeAZWJG
5rOOZaO2sanRcH0aDTa58TCaJ9kNJOeNY7GrtLw7qLTUV7LElcveyJ8TOZ+9ZjbcGtRkL6E5Bk/U
rvep7GiRsjLs9bi5zRPxolCJ+0XL4NEJUGTkPU0Yp4+CF0AD3dxUM9SC7ks6obEL3dD+0Uqy6XRC
4mbTSHNYlOpTGPbPONPH1xj+91zyrR2xulM5M7NLo5stCaWoVgxRZ5f7TUti0zxFkrruKCiFc4DM
2E+UhdU48Mkqb6j2+IXdwPCL5YnqwrCd/OnRux3dH/rzJvdKa5nSgklrLoSxiEYmUW6gY2b7sZ62
dGmLbYxjeUW7tn8fydL10zr+jtiu5nIz5aFCNHPWncFgTafjZSS5sEMKe7pPQxgYQKq21Qum5ghn
JBTA+ygUSx1qnRmTZ8tagtUDh/XtMLypgUA/jCf6BkQzQn2fje2b2ZTipztGMKwG/VvlhdaMdVb4
qAU9b99OSHFX4xXD1+/37o+h3hqu93tjDAeqczXUyhbOMCMx8hNOt2mTGzW6lXBsDjYC3VU19uLs
d8RLTkhFXtIyb2ctSVDfnU7fxwM69hluSdPt7z9fd9Ly7GpZYftKdNbGQ4QT0RY9V63B5epRBqzb
khWlMnetwq2d58kXU8hTzWzzOtZds6TvgZfahmnoeo1c5uYUvyKMeKIOVe7aZhxXoKkfaVNazzXx
T2uWscMGEmH01Bn2d5l00Y9KOO+22Q5P+oSO2SY7dc16oXq2zfT5/gI0XNHMMafq2lcy3DquiuHQ
ouWp3RFcrtcFlHYR2uS1K59jTLxlbapbpjXiBCoEvx7Pmu7X43TN//r6Px6P/H/5OyHj1brt826V
ItXcDViDKLn2wTOOD30bUZWds10NnrEHOBslidy8PytzU1uXrWktKF4GzxMNgHWbmDWmDA7HwBhW
PvzzX4ft/6fqvJYj17Es+kWIoDev6b2klNcLo1SG3hMEyK+fRfVE9MxDZ9+UKymTBA7O2XttJr7b
cELCW3i4NFWh5hcq2fAwUyYDe8xm2gmhuPa29fafZ1PYvhCu+/Pk58tra3yuK4sk0uWbex30a1Sh
zfHnK7pUohTIIDYI3WzRXrj3uhkIw42vBcfPJyok967FiA9MT2L93y8oa0yy/InXny8fUrc6kZWE
BWf57nJ5aCxE2UaLkNsRCSffzh6e/dqeT6QTcX5fnv48kMdwFrRSbuaYyeeq9sfdSF938/PJPk+S
fRmKYC1t1KmcJm4pDd1HHQ5YIWoyaTpSLI4m9fR/PhaSnIAuv2cRJKWB5kkuh8PPF6rqVppZd23m
obtObOHjxpGuzXAu/PXziZ8HTJWPowjSS+/F9tUhkcuJOeqZDpBd10d+YWgF2SXqMCouD7B2s7PJ
DP1guSyBaB0OGEfjrzlK4x2kUuMQRbPxSetUlIb45KRYwYQB1WCkpfiMC3MHLCp6jdkgI9VMm5+L
0wwIX02M/KPtLOugDb/c/Xwcd93/+Ths+HJHH3b++v9fPxjupy4h2XOQHF6DMHZ2ZNGM28EoedpA
Q3WdJeIWAu/rZM7BgXBYor2Xz2b8OdhZ6VD+fK81WiMknuAD5gL+VBbG79pa+A3tLzdg3sBihuNE
6ejJ9npc48sXSCm+Ik5Mzy6BG0fXbrsdM9VwNTsT/cfE/UXKjwNN2u7fkL8eXLtI73FrYb+LCChL
mFSHouGbjQSPeoSMTYryF6lR24Rh/HpoQv9gZqp6cfzi7un+OlmLtL7K52dF+urOAF+J1UfNz1Va
IyQ1udYYxf6McqwLoT3ESWJnPba1l116M2vWje1126Gq//0c35TrPGNlb6gmiqdgCrzfSZn+mgT7
o3zzjLJ6ShRkHjtLHrTQ/VM1ld0t1Hqv3pJyzD+7ugN0nWPnpZddfJpIUFaGysYHmdJ6LWrHX9FW
CNnJUgp4ofVpDHtjD8TNeuwMn554F3QfeAHfUZClREJYK43Z/J8XQxx1G5jbef8yMrvfcOBoT6E9
xB8sg7BEg+qlkEP86Pbl98+Hjagc90nZGCvY4OSAyRbbmplwHZObRRy7dL+TxnrmBWtfk5B9Fk/B
L5pixXNgIUn3AFH8FhXssjEZ1pkzxHuV6u4Z7QX9EtnA74vy7hlI7QGybb2LtSk3ka8Ib0VnhPzF
srdlHm0R2hB7QgNlxCTw7UQLfQd38K6sY84jcirEnrWVGCeVDuexIkm1Rc26HxtGhrosGpaPeTy4
xGKdw8G+AFV5j9rQfkexQtMuUu5jPCTlluNueurM4K1MBEmLp59307YRrFsVoQY/TdRl0LGWbZ6f
rZDxn2BUdi0c0Aj5PF+SjHBrSoX+UghMZaifHJTik9r5FLIbDxbhgQLoEuYFMhDaG4ByCz+yYU27
QKDxZGw7l9h3aVzJZCP7m6iNFZfs9AisjqAYra5GFx+9dqBcHvEtYGXGeV5gHM+3eIPXoOVxuBJd
mvQ2KKWh0DecJzepIMdxDHVugynNbVjQtwjzjDgdu/rkfkm2iUofwYhvSXhdstcJ9osqz93NC8Gr
TvHVmLAtDoZfuA/KliSljMxDBu9clc2zmc4WhmoA2IMU/bmevGjfiYSC0urPnOHsY+xr7KBuDcM3
SZGJDfYberdwz9qSvVjTPkTr+JTG2VnLkRdmntMlDkoWqOk9mm8VI6tl6tPpzD+yQm4KgNrXn4fI
7S8dcOYNuYLN3Q0rbxdqzjJu3z11gzZOyz+7Qn6Griz1sKxnmPld2byi3lhFZetecw/uB9pgXjxD
dLufp8snW2yo1zk7gs3uHtLc7rGGo9OntP2m+GOVbsBoNBkptkBAKbVUYeUYn+KlGsbuuDYAKp3m
hdxbu3xvb1x6oGRnlNwKIwWR2v2UuQ8zTR3MJSI+KPIHOz/uY0J2MopW99EoprcJaC1SfdXvQVwS
OlVN06EO8P4Tu+HvenYgpmjse3Y/HH1jfHXhK2PRE/z6iybdqMNdnxvond35TY4yIgZrFBsv4MiZ
S7zWQ9BYpyZWtOCM9gWefXtbXITQkN17l2tzZaroUgvffhEtm8G4BMvpHqnw9Ddi1bzHZhZdAGu7
51qNDu9cNH5nwbBx4HIdjck7pEmXY+l1Nj8tbNdohrXfDTXnnHKrwiK7qDm5gsHmzOQOvNoIsTYO
GHJPJHeWVv+xbeSLH9fuCYKJ3JaEEaxRYqKEr9pz0JbJ1QrJ0mymeym76NQzL+qqQF31FO59RxVv
7BT8zoL4ATjFt4CAglsw3pOybsEzRh4njqTRQJ+9N9cV6lp7jb6KYeb2ZFXezjltaGEQ+cIUF9LJ
9JQ7Lpfo2Iz1rZHdy1xDhqmV4V9itw32dZsBS+/yv4ny/evS56NLRE4zUQ4Y79z0hZQUn57CP4K5
yVwUYbsX8MCXibK1z3vmUvSlzQunh2JdzGQDp0DZVi5+zmQZ6w2z3gsGz7ewNv+UjjaOmux34tSm
NWIm5zE1/fVkRta5JTnh3BMV12vZP4SqmFcc6BZKoPHez1QmKixfAKfLg4WhbpUVrneBmv6LvL6F
52CLY05MDa+TpveSkie2jnODkzFodTJj7A9669MZ5J4LjMEh7BGRwTZFzs7dKt98G9Sq7XP3c4Zj
QfCrx4Yu1MnMwX2Vmdvs/DoK9sLEv4mXyaUdReemLotpY5Utjcbu0TEpy+q0V+9ItRxE6f5DGc/2
doFZHNKAHJyZyGzpUdi5xL1novFv2ld/c5cgYzW6zAtFY50J1eEFmYbXdHGpW0SX42mIpls8w2XD
6IVbNTC7vduE0VmbiMV6kmdXjSxm8GrOV9Ticklzg7P4FL8jGmpgwgzrQTb2I1cZE0gwnsCb5Gsx
+PGuKJt1T27D88wrPWMIY744l0gMr3HupBsbneXeSBhRT4WD+b+ofcyIlHi+YnREG1kdamW2GwrK
aEteM6rpvlpQFcVpVCgfIkM2+8ZtsdIgSrGRZHIo6e2dysDmlMSSnBI2WAIp2peeLF6TgdlBzJOz
ijq4sx79exyqCrNz+ghI5YAXV26czsUC08W3NAcTGUbNtIZMiXVqtu/EdPwVwoAdU7ZYSkz/xSlo
WKRT9UlZYWIZpq/YoR+s6xwAIWmMdZJfkyDER9kSshKX87QVTiJAiPpYDt2F/JiEFq8Rr0ay/BGe
B9NDYs4QQd0i1ey+frbcDkfQNrazE7tHfaxIe9mTQ9aze0zDjnCL9toLXdHn+/K+o0DPhC4xG4hJ
lpbYRCHot/eZENunEVnqy4hQaKWW1nAonHoPmyD5woMmtght6WuRN36RuVNeRJVtgpG3PzL67N6W
1eLAIgdmttpbvDiDfXMPQTOGMoTpMM0H55zbCMvpoBnnqTPeWqx8q9xnO24k5rEytaz9nIXhc524
NIV7GJJEytFaNw21sTlU70tKpr21hKn3pqaGjsiyF1WywoNI68aPXpETxkcY8b8C0cp73gefYplg
uH2R0I2gFTW5Bm99uhsYEu+tiABUa7ZRuBq+WELq8Hx1VH/Ap7odB4x1g5QQncoYvIp+i4RiFiOj
5imKcN9MH0KnwPeJkOXE5B5McPi3bMYXuHTYiclocYHn2eMYfDcTg0n0rpDK5uQ38JJfaKn+sSHa
L0YP1TNF44OeIMaDbHq3NORXYGyyd/KCvqLCRyPa0oFjELDAlRU3QdE9ptiY94FD8hT4xeMwQ/lD
NW/vak19bQz2ijpp2km+e9v6s4lnBzRi6xC9lXZu8+R57iuTpb0fAhSmykDKc9aLJp8avfnAT0xw
s4/JRyfxpQ1UvamtnmhMedYdHiq6psmplfLYD433WsHbbVBv7toqkhuP/ayG/Wp4K3chM1iMxW9p
p4gSTknGDLp8eJlFgdCuadhNKpDeBAfqTo73n2sNNluzi8sp2GjTEltzDKx7YuXWfRiIUJlBAnl1
/xoVUf+YoHXtwf88O/k3p5QeOFKd35I8VZupS9NPkeeXYMiBVeDxSlonOkb5kL2lVYizLtvYYZY8
slemd402ZsdUBiZywOrIlr6JdRh+EIeGl1/aw21KM+zvLcCCOTbMXVsqll2WnCTv77K1E1JTd632
k9vUw7EexFWnXX1OBks8t0MqtoRj6K0L6cuM0OZQXnBdgT5ah8wKuSCCbdLk6SF2vfw2QGAGQkkP
oGNeiH7iLsEyPPVGfPdA0qyEDYhRNhaO0KyKftGTKNvY/VL1jQplxtjv9q/EWcdXEGkZVmzZXf3I
+h703hszc5dUONwKmLGzcl8i1IOH3sXwqLytMRjhibZpuc17B3lDHiiuykIeoxJLpF+IizEaPWNJ
I7lb4zFyQ0ZrCY1pQtOPvNbm0wiUfTU6Zv1HkdydkdfMQol6N2YhBFwJB83Ik2NkFNwyHcb2erj7
sIYGgJcbV3m06WwdvqNB+NUgAbhOAWhAGuTRAZE8OZ2F7rhQMhq0mh/c9hfLicAsJAnTbEFKoN/A
SXM7J2aDDYqXKfUgOSByZ/ugmQfrF1n33eTIdaSL3vCGy/rbtsz64hUuqk5DX1hcXvEZRGs6PF8S
WOFG12cl6ZxpPXu7iLHFiqCetAYLTjBduk3wN1eO/MvEWKzdIA+3M9v/bvG9oYELyaIjCVtQ9u1D
O98xGX2YAVMuxKN1Zes7u2u2JQ+LvWvIaIt0ADnwdm+IYYy2yhvfKsUMvxqZZ7ul2s9C0i2Ufv+r
9dR7Gbbtb4e2TT8Szpj0L8ro/hZtAQkMSx14kAnaAqNXlHjo3IY++xwdxvHhkhPZmfYTijmsBA7l
QhyDYEPxsW7T8QljUH6eWa42IuPcBKonc8fq0yB2feWxfoRVVELi5SQ4hoNYN60lqOn/VhWJhEOW
PdoU9mWbYeX1qmBNRg0dmmodVogWOt3ERGfcWzMgY7B3OupaSBIGv9daLyAR1U+n3sh2FZ1HkISA
7gSYYWFOL3Rs8mthITMf6/zNmxg42mbur9JFxavJyFwLspFoN2OD6kjWXpOBNb42A5L1thbXKL4n
opGbnHP4BlbKBrTwvI+ltR98fa9m8hlNEj/Yp2gUDDN1Sm/XYrtwBdLC/kCBKTYGuaVrVYT2IXJd
TfZ7kdwM97dd/SWgtiFcYJgfw7T45+bxa9Y06mIqQs9h19a7IKCThyzZ+2Z/S+waHHnpAzahON6K
xtuPM2EBOW6rXY6PidQZsHGx8PqNSvB6Z7H6IMttz87pH+zKYE5G6EE2x/VXgVpgPeo24RTDOcAc
C2Mvl8Nz1fq3PomCXc1dRBLhtMb1SIIH8R1Z05E/21TqWMMcHmNufds1Pxy5pXFF/pE7yLORvmFN
ix8ma2YnDMQ1UGayh+qPj2JyrkJlziUZJHbiok4PhAonde0cjajinnSSw+ypW42clwNGu2eeBPCg
VtuhBM6zWGvW01wam66mNYA/iJ41zpSri6J/xZE0O9mN2inoFGdRVPxS6d3s4/feNN/r0EP0Ws+H
Qg1vYmQ4lA/m+7hwgtk1pmcoLBTeJaxMBpQslA4kH4uuL2dzD0OQ/IPKFtpMn2AxaIu9h7/i2KdB
DY03usshDHYiGw7Y3/uPOcfDSi2vPKCGkMxxVy/TmTB/J7ir3zPD6taZHX8NxUYF8HnVkvDVa0gT
Fq/1nIQhljLGouPYhnRywACkIIQyU23jBWaIOQFVpni1oeBjeyVWBhzNSnqgrkI3+nY6zKcaXpdZ
zW8IOuQ6mL0XjXpy5xX9Z0Qvm2Zr84V5g6WNg4AeyVT3pjhbm5hogYqnt8JEkAJUmyEcB/hIZ6gS
FIe4gqLO0Hpdpl+19opL44Hy9Qf0tkybObg4kDcn0Vur0RB/zLan+PJc8DUWI+7Rio8k6ZIehrLn
5AiiTvN2xXbS7sLepGM2axRzjKNGmuWrkTTxyROHORn0yfT8aEXpceZIOaxb7eySyW/uQ5Pcg7B9
U7bhE8n1D7HzSzHoi43SeMdh9zmcTetwWRLaEn6Xl8UMQpz3Q0oi6InCdzWXdnmB+MH+QiuvlhT8
+SAeiLQ/43oan1ULBKDKGrkOFSrZEFJmWMQX5Wtr5RvugxsEw9ZPkxffaA+Dt2NIvi2UAT9psp7G
7lcbOZ8jOXmbXskTJ9gY5oi1iCUrGEL1iPqSpWk6g0X7E8Tl71an/+LwOzJhQxVRgJkQQFllWPfO
d8kNKcA/gf73+WlxutFB/JEwFV6F3D1YseN10MKTRtCYwCfwxk1GoMaxr8d1OkLMU3ZjwQul8WFW
9PmNMjsUsPqeG469F/s02SXlCYaFYwAVGipE/Q12FOTPEmKWOPldeQU8M3dk+tVEe1e629LpXmgr
vnqyQ0Mfpjtp9/l+lMNEnfPJMapdGZ5JS5+aCD4E8nvP76DU5OMmtMLxfcoubj+oN724sitE2xtH
61/UEfN6DrxoLU3jJIzOYgbMjjn+y+MI3mJM5LkCjxfwP+GJW1nM1qlnJXmYY5KBaUzoS3TkFEZf
Y5TnltH2ttK1tcr3IuP9d2ofgBGZkLV4CtitbqWU/mluUK1Jg3lZAdmTAOMSXnWX9dC5ahRigzVt
uj5w1jgn2o3r4aMPy8diIojcrQKOm7du+GemDQDxYJa0ifaR/Ox70W5ySCIXrkLSG8bknaOrwYKn
N4u2YS3m+ZBiSeTFUa913c0n2RIKQWc+6ugA1bFwTyHpK2eT49/ac9oV6C5jY9UUWBxLIJajZzXp
FaxL4F+gq5pjnUYnP/dWxIc+08b8mBwOUbrxXyqPFwSxAWNpeWK5Z3zF7U8tqel14OQ7jgVqBtKl
3qD525tOgE/0ZH8XU3qzl9OnqyKUmuND70IDneMY4gwZGjgxQc++FxBM6aTRLJXbZom3DVH2I6XL
VwXiN0xcsK7mkUSffqreo+4aRYzVLT9MTvAqU4xzZnXsM+AdAu8YF/QMnz1rLgmly0iY3Wgqf+25
nA3TMd5h4ojIA9lMNgKKYTrSemEjJB196ewUF5QBVL7Su1Uy3RFZ9VQWjnqoEbhDdqnhuAzzwYCU
m7ji17iAxbk3D7hEOOTREHCzGW78nD6as2NzlPAuwZwcEJxEqniIpao5yx8zVoQzBzeAaBYrPMvB
LUOcSnyGTTeQFPDEeZjnkUTIMXohoOnYELy7IpgBwjHp9lvl8n5Z5Cssce20BwvH1+ey7M5jQgtS
WtO/uZopHipg9mb3bQZym/jo46NwqDZsk3acvLZtUpMPQDQ7x4B/hppY3VOIT0AhjMoBztGB3kmH
hxaKOjlxxT7x8Hij1N57Pc3IQDNQ1PUDqyvC64IWQJQ2D3X17GtFDWGYxtEPj9BEyITmVlmZYoDt
OZ+nAJERPkckJCnXAFHP5wHr3WQH7sppPcx2GhCCXZoBt2LnLtkNepVOj7hg4EYz+wdUFG66XOyc
ttxFaeocYmkfSCDhuDpp591wK3Lq0LdlpJJyzG7iLQOAiv47ZPgQIzEK5sc8yccdJDISeHjcjSXU
sm70irUkbI4COqeumTEaIFdemLkw3GdmrBWwqKTjn03DazcYJrbU/mABN+f/r0ObuieHO57B7XD2
ODyYTvgoaEidZkGYoVtHR/bIZh2kwQcm6HDLDc28Jyjh2jT1G1ilQ4kUJIkoKDTm3yMEsE1qmd9p
9VB6bXpU0j+H2RX5FCy/pAfinYpDibBzQ4Dnwn2ZXkV7sdhOLnpfMexLpmJao9YHsYPVZUO/5YGY
FcoFA4lSGpYk2QLrVD3QC2fJcIrdf51yn8IK6afMf0EU4/7AUBz3Jp6q/tkwxnvnIukdEo5+jaO3
ghJxRai7mVhPiW0hmGuMf11WxfuxdU/Ln8QgbRvH3obt4U8dFxdanFd4I5cRaCxtd2Rfc/lSWt13
wu5IRRVcKO/aVVFGG+VJNuGu3Cjl/kvGlotk6LBnxaew7hDEzjmxr7jLlOljOIZYrpFBbPoofUFJ
fYIAmOUwQ8NGfmMt+ce7u9dyGBgdsBgDOti0uQOwrgAJbS1XX4k2e+XA84rSZBX7OD7R9X42Ljk4
Iihu+7pUJjAk/9uRLei26ESlF2SHEP8L1v037vmPvAAr50XqoRr+ukV0LEC67BUel1Um0y+Gi0wf
rRAWG74ktDMuORYkkWoxUbNGVF8/H/t5kCZgNYHNbwqSTxtkS8ROdmoCRFjzU4b46tjYviSiu4cn
0JbuScjQOeGbBZUUdXILNoeRnyJ/h5WzkxJzR6Axv8AUt0yumCyxxToqJpjKYj9hk8fFN0YnKuvo
RCRusErjBo9hSP6kZLi+on+9zIPUsRugx+vG/Wtq3NCrhKEEu+2U0SgEJBWeMYfn9EwlO4xNR5tO
+VDy4/wQ5hfIBRsqnrZPmWPBb85HqiQweB1Dalr4DWJ2V6mr9O3sMNn47WxhgvcxcHI4mBWeyJ3w
npA/5kxYq8VHUxPmIKkkdFoOjwzLcRGX31la9Le4pj9iJYLQ1pAzaGYMT2NzBqwxAg4TDQboyd9a
dt8+hzHfS633MxDbOyVOB7IX6RlnznvSGc8wg22OE1l4zTnoeHC6CQqWoG14iFukiJDgPrueAfAs
2/E5WLg9nYdBxZw8PAeoMXaBTMVDCfzbUrJgCkCCzZSDah6ygqamit7nIG1OzCxCBJoBjNDJeqkZ
1PNeOmCHmvgoC449Vmc8/DwQschW7gLup9/zHgYJOnxPjyf4DB+Gzkq8UeoRCx3JYJGT7aYiwmXg
l+fxqr02uHU2zIhChxg/CoNTVhk/E+vunpB9N49BHSEEzO8CM/fBcBjoKEuKTfMUaSaeJZYsOoZ0
CvLQgxy5pKM6NR3JGW7rOLm/KhNt9OjfcOhy/xgQzduwfvARuXHozN87a5a3wS2MnaRRuTKCbm8q
a372MhByuRcHO+n0H/4c9Puh+JMwPzyUTk0sWwp9PxrnK2DckUCuPVCOBxXSpeWnon0eY7Slxpjt
2/HEi7Pm75qPIQ2rc4hqg0Yf/MUuym9R53QzHOc4PoESMyOnv6Rl9aaF5Rxmk1o4Dvx479A0e4h/
Y6JT52IKVkOYU8VLwR1jEzLgBMVrqv81WtFOb4bbXInuBldU1Po4qqp5gQr2CmrVuxKH02Ebu9eF
ecnyPNvHbnqwQH6eOjsrC3B34pN83ndkWg3JSZ0DmiB1TpSM5TGaCory0jzljHWIZtIs3G4jaQ6+
z2GDVi0XwYbs438THLiVgzDwNpVTsvO9an4Un4WZBZuosOa7S3Nv04u826RRudTXdNb6Mg4eC8F0
h7krmp5F1ZUjYVzbaJdOqnPFyRDMJ6aaeVzqqwni85Gwp4I53U0NsXNLNHSzATaz13F51KnkbkU9
9zTVdPU9bM6/o1buI+27H65NCa1ii+UlZ2PlHGnu5CTtdUNS+69smRSm3qOJ22hL7CHYFr/31pVp
yL1bcKWafuzt82FyqNJ9cS5TBuJsn8XTOPa/40z8nosA4Wjc5Meynu+Iut8NPFF/AmLF1HdMb/jL
b/SrQrrIRIPIxdT66sM+BEFm+c9B1bJaFiKFlhmDHfMtRHAi3tmDM1+jzrW3YdbgY4rAyrJccmPK
9tUZNIDBiJ5kGv/Fptnc5cQLZZf2MQsM4+B7Dn7dvvMvdmP/ZnKwGeBA3MO6aRgcFhJJPKpSBO4n
NoyEJmKt3npl/FaDSRaNvNkyD0FWNlBu/RQhqzJpv9UuIPvKqy4mYbVnBfR5xyoXMNJnadUyLf84
yCsX9kiOtmUIPwpmYO9VRp6HBtRFaXijWqILpVv660XYHVzGyvwLAXP7vhyuHs3HbVaOzhtI0C9R
9e5f3s31DD791PaWsapEizR6LPYdxfLZBc2bCYr5BDv1xjDJmzN8wtT0Ej/38/Dfp5yJKpjPJErI
1PjG5xMTAIRNAoI1QvFCmy/QNshXGMXdxGr5Esnyu5Y4En6emWVGOoXSDMOz6KVGGvVCv23eWQAT
tz9PSTDSJ2p6j/kWn60Ktc5zp78mXXRFQ022zyC8vYfCxGBfe/jvA9cshHeTApUM9dXPx7U9/+9X
1PHQEtfyEqSkULcaN1rzHTbLtptkfERxMYNLqY5McT4F1GpgfaG9hSVRX6zSri7V8l9Nh4XWLtzo
h8y/MUcaGI02bBb3zA7PsIwCSN4axerydCDqEXNbwqcZEIZn5FLsO7o6/Hy2Wz6bLtaTccRx47iZ
D2iNsOl1BlBgNdFXnf1lWhvL33qQ4QnK3hclZHLGB7hGqYGYXbvOQRwJsOcgu7PD7tlBwTIyklyZ
kfEv8oiNMebfBfc3EaEDaUSquzAqW06ITPaLzVzCuctd/Ga1Vpzfo5PJ4djskWEgIml2o84ewkk9
C4LZr7q3oXBOb0HQIXKOa6SIQX0RiRzXvsjQF9r5tw0vnJQAAKg7B6fqGlUGaS3OdGJ9V0DH/QQA
Gw0IICj08pdGV5G+msJYDi6s2kAgyK4vzotfwjTaj8Cix0Yrs66eECDkpPrYC3EHV6b2MaDEr2DS
GEYl4nGYr33GD85sE+DbzJ46D9MJvqWk/qb7G1XhxQ3PTE1x3drtS6fS+RiUDOGKqv1TW5yLjCkg
uBkUkU2ABqzgu62t48AW6jLlXjeM8bAjpH/c2dTbZjQfjGhgbu4ZNLtrTqUNKTq+sc7ykVsQoqUR
Ohu6r5x/uv6qlF1uDJaVDkNL57XjgnXaQo+HxE4c57bPyXq3nfpKYzt/YlT9gDRjF5jtkQDM4+jX
n2SijGu7RabCgGqhH+K+jcMNozYoieQlkJ5i6T2yTWNL3Ds9UKxBjWmiAWq6e4k3QMkG9R1/PlJh
ez1ExcUrkwUR9OYqQuWixrkv6/icU1rCSE2LdDo0Zky3iyEAUozwwWqNe6fZa40I2HKEoIx0BTp0
CT7yCGPtFiME+3GHaFQP1XYag2uokLEFbOiDaZtbp/PcFTObHHc1LKsIklWab+TMIZ7beV7xtydM
ZJdsWodcWVkUmy5AfJ0wMBCD83u2yDWT0bSh7+zSS0Wka4bcDAZ4RF8G+UXJ7lAXBKF4ZfSsGStG
Jkc9QvdgnU7FaSoqYlOA09LUphkhk4PlLRdTXrxZEaUCIQb5ZECWIDpRGPIxY9Ztj8ZpcKdbVdc3
Tv2Wm3OSzop4O1ObpfkDpupfE+fV1Ez/OGn0YEMVX7WZpGXTLf64iu3ecD50c6G/7W+HzlGU3BFS
e96Tjltv26Vrn8EtFF0G4Wnt7wkShp4raYqmiaW2UWqv/aV0wYvEhEniQGS+bNTiu4dRJqM24dK1
jqhZOCEzOhEEgaNCglHfHkx7wPzfOdNam3R5nMuIqHeTIkMsZ0+zxlECKSvZ04E/jmbFybqHgG4u
WwUQBjwOuj+7HoxEDq0lMl5Q+Vx+WwDWEJKXWgUhxh5j3sbrl1xNyMAF5SThQrB1bG/HWW8mGfhS
NeZHathPRESSk46jBMYywZoNkjfCliwgoStL+U95Vy/iYjhifdH+q/yQ/mJ/8dLp2XZoBdm5eM1U
8cXMKT1KZNU/tbOTw+ua0oruWvIXiBJNyWx8z8eU+m2OeDOzBw2E/jSOCS4XjBQrpOVPJfbgXd57
SMiXhx75yMaGrrYKNdmEQRy+9ooQTyvtOHFYGAyqbEcG574ElsSCkz9VvsCg6f+xMCTqiokJeP15
T9XA/GZW2UYxESkNWLWJjT5E5IR/ti2KrJLDhGl2Oy9cSGTxwie3YrCv3rjvJusDfpVaOQaNVqrT
YevNDQ2QXP2WZjqeMNL+q5mMO0VLSE06v7fR8M3AlTSJUO9RpmUbbvMlVGtEmWN9C9HuPPisg0kI
A2Q2Vv0oIKkoK/5Ultufg2G+mGZUbdh1mHN1j0Ixtqn8gfGJnx1UmQB9euUkIjeBMY/rcnoaMOwY
NW0fOobDltGFkXfWDavdIeYVx4rYb2NR/DXIO95nNUqEMf6gx/zSheBmeCkyzkiaI/QYQB9dxvh4
4RLGVM3R51faGnZoQetHdMMBiSFc4jDzbU3jEGjOPCqoD6XRvZeGC6RW0iUJ6Lo12RHNKxIRslxI
7HtBmb8ZcZits4CpnjZZ0XXnrP0ovQqN6q9OR3czIY3gOlqXdkBxEiN2MdAa62LYJlz9GyOZGWfg
OCNqB29ws4I31R4tzWtitcgImRLSpamnwji4ZeSvPDDEsbAA944AYAfrDb8l0wf3d5OiTQKmb2/H
6Q5A6wt4AghdSVoyJzSGWfqO9ucsC4R4PehbEPi/ucvYHY2Wpm2PMF49F0RmrGduAVZn1gjTsr5q
RAHM3GsMbfzy3cCQN0KGR9IetyPvpd2AlysQh3kpLzEQ1KGgvi/lMG/VbKy7zBq2TtpR2cqYxhTb
HnVguwLH9R4NCjlHRUGcq+o+o5ReMdkAmt/XHmd3OAlW0vxL+ZVPDPZpQZTPEpiWQ+BjzJB4V5ON
YIQSZPBAbEUAYfHoJ9XRGSm2UFQY6zRtD2mBWDRiJ8VduokJCyIaZe73raie/MCX+1ATdcI7XJl/
yUDcDFa1cSMGv3CSxSkN3QtOaPQ12i3PM/AHZhPNMUg6PIaeTUvhaHqUcGyX8wGa7fZ/qDuTHUm1
sLu+iuWxkYEDHJB+exAN0WZEZN9MULY0h76Hp/eiLEu/H8ADD26o8t5bWZURcPiavdee500VRRD+
+DnjMpm4nStfk+bHgJ4P2yihCq4e7owRGaCTEeUhxR4kwobDks/VCdoNWj/UHqtu0M9lNgx7d3Bn
RH0DeT/fPMUfwlDRf6F72eSSPir0HgX4y0uTDm8xWMajrAmx6sW5dYejcJinm3b+XKv+QU2EVsey
ee6gISeGzX67snm45KTKio6wZlVvs9E862kT3zW9vR6q5j7KwDLrHfm3s42TRFuaACidm37Qs002
zx9QGpdanMOmN5YcuhRVSg63z87jHRbaeM2f+Mqss6EHDzKoNCGzDZooKgIA5wTKd0QcdXS1jfU4
SW6hwjY+gqD1TYeMi1hdRuSdGyjFa7yAuyBv4l16NQy4d41Ff224/U+o4GJaWrDW3Yn8LJInXe2W
lcmwc+FhbGm7boQQo/IXAA9FtQu0fj/MY0CCNYBzIKLVJhVYHXLG4I9C7iYywdYkt2nbNtomBXkh
jsXu0apdNgCjxQi99muCgfedkT+WsfgUrU05Y5nwIWFCMAYG2Vz7JpD0vYXXDV31dm6DYtUslbR0
dnYTJIcSyKk+D3+Vjq1GDCW9WonbVLwkFv4qDCA+O+LhoFrprRu74nErBqbEXuOjjf0emIZQD0nm
s5O6oTcT3NTMvIk1qfygx7CVEPaXWNF6LpvPXKSPuhN3Pj/sujDHewrwH7PXqj0Pa2B90tvRmzGv
iT+zorlL8DuuLEm+WpXb2Niz7GFyBUkcc8EEYeGFMudLtoP7xsLxvSD0A9DpBoPnU1nKU1uUrJl5
THZzaSF1doBl1+1NDs68SdUX222fjEa09pH1LhuslPWMGztUZPNZREDmCq9blgtj7zoo/aae287W
MOvTtaG8e4zjpDigC9hW4FBW8ORJO8ditSjtkYblw66u5pdsTP50mJa290aLjQqg0zdlo2Apz3zk
5QznnMXQRjlejw1Iu6vNgaUZnDWECTzGbAq1JZzex350EDMJDKnDXZOYz+zngV7b4acYUYBHY8NG
p6Ecxud8MBufLKuZqI+lSwgR0XgfmVEinPC8J+kw/jUAwjO6fDB6823mRyM3NqFK4MfXkPU7U0Rk
BSE0a5M5mu9gW9UniyldOrs7E3vDtnC35aDfWX3yEqVatC7b7ewGzJasxfFn0Ey1cc1FoK+Ltr1P
SVXcExipLRNRBAz9LBAwIQhVr9OAMRd8BU+WRIfPXkkuAJ3S3dL33RQ4N8C+5NvBv0Cf52jaLQfo
e2yKIFsj+KVcDCcH/T5VVR7zxEtmRZWcOqusqHcROHDGov3CljVuvc4fbSxaX6x9R/JGEJFW7Nn1
B+Zw5ckuBZhxF9cWYUYrYbHp9WKegszcC46AahUNN3NkLTJJlwIW7+DGmvUrgS6/5oBQoBC2R46o
7Y+JhvImVNfZcwg9Z2231howOUaw01Q3rovSlsRLh2KtZs6Lns8pmbWfWJCt2s4K8SqD6bXNCbyT
UYJGrxHnXN0beBHJZhE3yI6nPE19KewfClrKYsbPWz0aT62mWKoKnfWnF+IDmY0/bTIKPyhytXGE
samGgYtImzfuIpGKDesj1cLXmhgw2kwywYRw9i2dqW8M3repV5e51RBvQMclsAsmOlGPKVTY+YpW
C/yE1mV3tjciJkrNaiVM1PcDyQcbMAxrvZ7/lBvKrWeJg3TeyoYAysFzmWJIMOecqf1aYeR2zc7d
A2jHxDXjgNTkSQxM4L3ASbc3/iV7uxDnYwLgxdBjaAvdXBOqQcUYCPFhewN5PpCGXEb27M8oqg09
ebQcMZBcJB9YuZ54/pe7XK9YfqBQBhZSq6e0ae4KzaSi8jRtr9ucFVWSX+ayXgHeOCdILL/CEl3b
3DbrbuhCsnrQF8iUrVjXlDtHJw9dQYSw+AMBm4R44TeaE1WbwPHWkkp/Tb4TKg3beULBk63HNNhq
eXkKBDG2Vs6MJMXFZeeQ9EkyQyvBnBeFS0Z+CulBHH/OFyvEq9sPNHaJJVGKwaBF0L0dmhLS7sDz
yVNmjspnERWx8dY5g6Ry7edAe+AvUG9mqFmsfMpN2/6GBrAHMjeCHfGN9/3Uv0a9fueFwbQX7cnA
COFnVs9jwGHXY3hxwbjY4Xgp848469u7IesqHFixtwbuQHmaj+LAp9SWLXI4zSM6Pa3irVxGTBLb
fx61NMRI+cIwnR6V5j00WvI3I4vvNdpoC3ffuuw0f3a9CWGl4xI4hvtIFYw5s0wcLTA/q0pIZ12y
FV5ZMMCKCufpvEdDzOI9pTSqe4bTEe1W8womfKEvnEG/3UFpRlanUeCPg28w6zSFqa8JK839KJ41
mg4MYl18N03TsFmmAiRGJWtZpl9NW2W72FAvE4Gg+4hLN65lu03zlDiGmAjIorxz3ZExKqzCLUP8
GvmbChlh9E8Ks/faQoW0TnS26YVGIIGCFZAxcwHeN90snXS2aqLMcDTiBITZHN2sDtZGRz9R1ybK
wSk8Gm1KYBTywHUkqHR5fxWRqiWPSjTuLJxMZR0SRlL2YvGsLe1EVDtzj+Wr2SPGnaiDMzLu4kFO
eb0txTxsEjTKFZNxP7VPaCq/E/expQq8dQDFH9iEJAceZzTE00SnpML2ABMvujdLHUmBVbzUKTt7
3RjFw0B6hpJGdrUaJEjOmI07Wrzg3hgxUWuCKqgdvozSoM9tOsvPnfkiqna492wbV0+UX0yg/noR
e/c1hsLHNkPhojuBtZuirFolY5zAKeG0cb2YFU9LVrupt0+x0XZPTLxx7UM5Mmb9RAHWX4icQTSV
zDqKjdoFbIIpv5+khdkDWZ1q5MZhsbZpRn+eGvz6UI13ddi0l38vOvQGnxVcz97njqRB95YNkIvI
oC72qApBBIQqPZBw0IbiSdnzPe5PzWema/CRaM7z8J2GWXY3V33DX7AmBg6eFgN3dHEJikTM1BW4
nkuUgG6qI/3XG4zpls8HIw/O0lLIpGIyVLXRC19mi36kBrlz/vdlQSzoqs+Q3tGeZqS/JAAVW6Q5
OoiMVYXjiKvMci46CdoXy3vuCm2f24EHmZBAdjad3kUfrDtwGhM+1w453KQ/2u0cHZA8U+fSqVne
EL5olPs0pJynNlFNq67RrmlaaC+DE34xBc2gWlfMY+LUOhQ6pLiIGW9igheNwSrga0KAQCdK3KEX
VIdI9Aj0gKkC8r6Y7OZ3KoO0SRSduIzuRRaxe/fvi1ZXAipbApgr1GM/ca3srqtRruWje+TztSa2
YhNw6GuXTMR+l84DtZ9al0mQooXtj+FIOchwJV+KtOZedtnVGSaGkEbS3DdmigSEkp99V+snjudt
Zj6vEQhXXN25WIGYezrWVuIWc2vKB4K27hzq3GuWynBvxTgt/v0K2R++F6L+MFulaXZ0BfQKjCo7
lLzLxVVH13h5KSdmnsgXgOLYqBt7Cf7+30vOiDybq/cBN9bRc6vw4d/LwEpeC7y7euAtJ3UbvHVd
TTfMu35ZdMkeTf8SlrUZwW/7Yy3zDYsgZ34QywUQEerLFoCTjod8c0uNCNsmmdxdSo3vdXLdiDZ/
8karf8gSfS1GRrQY9YemqW+GlVlPs5Hv9UJqewzmzOcaL3tse/oaHvzsQ+qDYYlt4DS/ZpFBQ5V7
FYcACjNGy2Ep1qTIFHeiMiYysfArlz0qzqFmMm0J89gFcb8ZuRmzfOz8xMNI2QE4YLkQMmsOYBkl
xoeKRzbto30K8RJwe25LXIB7ouleNepthJni2iqQeiBnKm2CjVMcWv5J0OIHdc9KZOoxlcfcClX6
lQeiP/RTSi6R3MKdGTbKRvEXGea6+GEHh97OvpJhN+z1Wu2SsTeeR7UzGzCCmRe/k5hqrOeOvVyd
hXDcOLfDrgGUlH21AQEwWTm/yBG0qcJwxmDOwxRVB4elSzQXIQ2hTTcRIVzrevTHWc/kc4pdY2+H
B0wP8UnvjwMP1X2aF2h/idIDbE49gZZWyvJeZMUzijBjhXdIbghAYChOGlkPPZfvUAJoj8163YYt
uOGs3yxP/hWOVDOxXy08tW9yuBceybKpfgtojW5BbP4SqorCb66OMVpV3yqdnzqjaJh6CpqspWjz
jPYY2BOsKAaqksL4aEpGzNjim22ufsmixkZRMPrp4ghyUceOV2vg86GY55f/Xqhwaz9I8xeZ6y7z
NkKC8fSsCIIlXH15SZbfX7OGYeQ7nXpVFljPQCC0p6gRPyDLm02BfbYk0AddLV3PslmUDQYEUgK2
yG7rM4tEU6/bXVQ3xap03GlNTmq4JcTpewhcenaSZ6BacR5AyD0yFAM9ZyKfNEnTo/hkugUmol33
CFl7gRO4lo116ubpqUq7wPeKDDXcCfjQAPV3mu7zMvt1k2H21Wi8JbCZMZwTYtw5P4UYP+oC10Gb
f7lDMK4H84pMkUIYtyWWeJ2hUmuuS0XTEwQnMuR9GQx/uR0xo6ptv5oOs1FO7FuyCyryv3FgqFFn
UY/LlXQIyImM5xY2boFaZdez4IwnQWp1RyaUYilAepAad+Nc6fg/O6AnckTvIcwDk8kXDPAJThdE
JgT7UCtuirb/cWFjENLoss8z/LlhJG8VjcZiedFshV90tFzKHaovmvJjMNDeEpmStWW+IY1vFXgO
WblNiOFAiuKoL3Q7Yu1W7SJXa+yUPcGgKlLKDHrFTO/vwNBPW2NoDILMamujSjkhggT+ENnrJhP9
Os3GpxpHBY9g81tHgXL2JB1tpDXetmjzj7ACkjC2NhSFuMlotnJU3wZeVPyyKL6qBIbZsqS3CO0d
w+TRcEjQC+sjGKS9kVubqILiXeveuSCOmfUwKgHdu0cm90CvUAtaUHSRbE5jLlGXu4NxDLHxTk94
tXULzckg2Sx9yhjBdI0bM6Ummd4Jsz+ulFtZFjdz5vGhkydD9igSHe8lrYdl1GAzkPWxfyXbrGEp
4Q31CSTUr439btFwfONMfHTCKFol5GcQIF3T/lQ2MzgZXQNbEozIfNbvGzVA0hxnCIsI/pDteMzh
hgcaZD6UAIEWd9m66gMmbvVv0nnpNll0Uv9egmGw1jBM0rVTeYgPd26WmkctbXXEocUjJifnaGH8
IKCzueWZy9sEgNahc92Nmdi7FSMENLCXrG+42hm6r5KB5ND5XY5evlMGOX4Om2mj/C7tZCTRAYdh
outnmjaEQPbgh+4YXPDVjat26k6QIaWPJxStXifR0T1aQdtsq9H+TqT9J0M6yTXshRNz3eRaO7rp
Z+YYsSxr+FDH19xIzw0jAj8PRXfHsOGlQAK1A9kdbec6nJ+VZdl40hl5UvO+67Iy9lHCyppjt7ex
0gQ9G+K0fe5d5I5xKDsKne6uNy3UY6HlrpDZVlG3b+ZwWAPPYB6qNQljNL6Px0VlOrl1Im+0XDGJ
R4OxLJTCYoMm1zrYCSVSaj46bLxXk6jRcBbWHjm+u0ZFxEXVYDEt9klEPkNasMNSwL+3C/xNaU5/
jmwDGRdRkJEBajcAZTOi4EViF97PHts/XM1HWTTf5JLYqzzv+qUP5zkv8l23OLq0vLVXddm4285E
Cm8SNLSxYzPceDmtbhv10wF5074V1mMcMOjSXYeeQL54Jqp6M4CqmSyJL7H3oAOkJDR7PqSd0T9B
ER190K77oTC/yF/8kiDFhhJCF6aGTVfTEVgVg906Cd6SDN/RpGOVSjuCKkfjqvUOyaoyvIdH/Cmm
GROpXWGFdmiW9fElwxB+GrP+yFAdbR0bhNTt3sKeLACSLdo3W5Z7T7nNXg3SJTte4MykNmABnu01
Rdqdi5Cxp5A/lsQrt337ipCpfSrw+98vuYEMmbWDhjSM8RfPcafI4j3Pv26V6hKXqG4cizyyfRc/
NLh3qZ9ce5h2FGWPMft5hMHI9QeZWsA+I8rwWD54XTmvOyDFKKjRChjPxCF/Jojz70d7DDal0nZO
jEUyGCd5KOZXRJfxxs7ZteiBGePMSi+SmMRHpK2bLpzEJonbo7QrjdUa+jlZmH/YHtZgw7IVFIt+
k7KkHq3ka1DOsKFbf2EkqA4tW5d1r6UPeDAooiN3PzTQDAiwJJi61MQmy0t9HabZZ4SBDwoZkhOj
CLEP0fAYVfQTlHEHeQA1SD/GLHdrtEGE4j4DOmT3MizRvGF3YRxEYrWC2koA4a/dlzeGO0QSJuNP
lkW0LLXe+noDlkAAKJNSBWss9DndNsv80NEe6xgPyuxdvNn5dWbvY6oaOv1OrAphDqznZ3M1YLVK
XmY0Pu003AaapKy0AdWXuPVcW381oZ7sSMjFD94fmMFiHm4MRd3QsAQnB8fMkg8chObZ5ju2Cf2V
5YqHSm8rJsE0kkVj74KCYSEeTPT7WYbOGwW4TYlkBFeehIemUe9kLdEhgtZlBu2+R2SspnF5ZxfG
rTTTYJ8VnLDl7Gzp0u9InjFWkdl+W6iht3N1E2PRbYWV0RgmNrFD48TyYloRcGptXYg2rP3jR1Nn
OZUql5irkqWEFa7ZfmW+uVAYm9w5ulh/OZISj8/n4kSGt9WkxNxLHTuNXA3wzfymJzPGi9EoQ5Jd
zEomE2XjXeGYgybbfFk5bnl8VSvyc+IdyF6cMN16cFyH/CeUuL3NkExUwc5yTQpfsZmFG9HfBsna
4lLXJ76P27s2K88QcxV99GK1cEIr9BOtg2fhnlMnbv00wHLFxfaVotSaW/c7AKKzKbT8OhfIL2bU
nliqtqbFqGB0ggajmADYzJnIIs6qrlHkXE1sbVs82E/OKEZGunW+MVISNhO8RpVdbjsh1VYysJM9
2+2EyLBTxmChnI0bWJhuL0ue6ejYKmy65hv+cvOO4DDmgeW354H3ShYSFa7HKjAeTbSv/U8/lz82
tOReWdj+SvlZMGkJKr1eEdWB6sF+jEMhzloxXyar52/DYgzgNlDNSyd/RJXlu6B2fkjCuY/G+95e
RrKqBFrRmXxm1QP5qZ+pcirk7o96nONDyftvcBnThyrZrGZoP/P4rDnKOdgzhxA6A7vVvEPVk/7b
l0gLCCJY0ldnD78fSU1VCg/FHoiDikkZCslEieBSrVUVEOZKmoApyDpCp5eY9EhJZDLtWQ34JKOY
pWsRWXSbjBm8atlRKqo8A9boKsA/bk1+k4xqQ8S2H9QtzBlFlmrPKYxhkblCnjsjJaPXcq02J7ww
rBvBoyK72qRl8ePCjrmZMY5WoIILYgbPM34DVprRHSZU9RBCsWVjmMm5JZ9Wvluhl14EwnZ8xdM1
UL3Y5ub8mXjhvIZx+D5+ug2cWELhk30E/MeFSIn3DQtw2qZvUNMrtIk/Rqv2brDQtCfD8cO43HnD
0aCn8aO0u5gNiQjUYR7aO8w97O9JzDjarjo2AV3EbHNyFMneceo3Yx6ATmrlXdkSWTxCn2hk8UhZ
twQqM3eTi7x/lL/9BKBoCkKwHV/ViCyhKcxbn/XVdqqHqxgNHXkpJk59ZvQtSYKq2rHdmIOrNoZi
o58bCZCefsr2hBsTIAqrnjxgF/dlqfG0Cvmq7TjkQN/KDGKFbiuxHcOKgm0Z+kTiDcruoXbSE0SY
c9egH3WmFGFlRfJTON9iKELvLtQzJbPnAuU/UBKXozUxkGBRnpNrDC3tt7YSqCXGo0gGThnG1RqO
7VSfMz/1CD/rHQskvyUvCQ5LmCtasTVmTkoDSlkPuCgbjbXN4i/KeuMYBaxXdJQgcyK0FTwgipYu
+yk7czmqrJ7dIyaBNhrJ7yLWBJUxxsWxaa+MIAh/j4s9wdDVOWnLC9uNvw7oJNoDlBAwul9YbSsA
ZJ0vOzZQHNpAxZdfYfktd8ynH/Vs7FZTOfyOUKM27oATV6t4iC+ZiuH40liayfvqnjMV4eWqBrFR
xGg1AddvGMrIL4pbFeKeg6R313UpK4ck/0yG4b2quXVKE5mzF1At4IAvt5TcflpF9+3cO881N581
mrsS/lfYxp8telnWwkCvGPdxZm3JWrd2Ta+a/eQGLBZLtsCldcLYUHLPkNuXAlg9lFrubsP4PdaN
BEeQgSGH+jcfpk0DfP4GRwZJviKbThMgsrxn/eylQbYJbahoWkwAY2d6S5HgHBEDDfsoYvlbZgpJ
DkKtLMk3+chwzCZJO6oc74LZp9h3LYlKLi4wvEuYzLPs0LPsSpuBH8a+R4Gc7gImDAHkLlsGDyV2
KO7kYqfP5h46vbUq+ThZziHlCzAOsn+xnRUN/H0cs6TPcl9miFGwwekrZRoxdR3VdjYXFlSDnPZM
z/8wc/MGTDpO2ZzebbB1LtmbFqvHOal/8RD4cW9+i3A4LlCJpsEwr4bkbmzHBpDsmNxUHdAzluqq
JvrYvCUbCOH7Uzh5R8gAyKNP/XwYxaB2XEfTSjSxXzo9Yb4ehk8QLE+Oqh+gIyasfzYTsuEdQZZo
98xXSWYSo3gip4dWo3gTQbmaJ1waThhXO+HghG895zxBQxIc8mdLVoAd1Pw9xNHVdWBWRK580rQS
/YpuLA6dLx4vX6IvL1M9bZMSZ2nvspcCGn8k++/iFFLAUS7JDCxPcHvFe2P9McJHOVQ6Ym1rTAkp
RgRTZAtDUKCustTjV6/WCENkP9TjTCWuc8qPtQ09terqI4FfIWgt2PzImTu/suKXiQ/KzdrPVpCV
PCWaZNvl3fApd8wNnZOy8CPg/ul3vV4+TBm/NUH2TSKDza7Hm89I44mgXmH+/mtzlv1hOLnryHHB
WYjzUGRMggNAITYLqnUgy0d4y/Y5UtXRNCHBEpcMhQMZflzqTE4YP6RttffCnL6QR1MacPNwBaEs
S62E0sRSq5Iw1W3WB69Vyoc8AnmN9WM8z3hvpXoaJ+Lm4UIBgZl4U8gy3WU57rlUI8jRC4wPlrj3
MXfrkxNAlisy7dZF9aUcNHnNZwJ/+pLDetZdXK1NJFfM5uUtIPtzDmw/ncmBlhrBF01u/sAJ4PK1
Zf6SksKz1sm8b1VhM4dR2OqW+XLQUVpxHoiKvqvrM8DRdlGc80lHL4S9gHAQLtZ0GnflmB5cl31d
x9AJBykLJ0zxH9OEPbcaYdWmdXlp4RBtQH0fc1JXdwQjf6RD2G4hC2w7NKMbY3GKa6I+uem9iW5+
bfRUEI01E2QR4uYbQ+I9tVwzHp0YSCP4QSOlntPxKQxa85p6qOjixtPRs+RvAytNVSOgrmgENNf2
Vjo0KzUE71VBD9hlaPXQ9mzdXBQ77B4jIjtuKMc1ylck2F99gmZgcB2MAe0SDRuLJz1zkFkE2slp
HOvRZui6ESFOm2BxVncCLXPd6cmh77FzkqisH5Dh/JLlmftk5nCfoS3bQYC2dm4TP9tUtwCIrGYf
dG56NsZgSShxC/TbyS+5ueOxMsdflXA1BjKL75yo1THQzNugA/FimEHtZ3Vh+TZ4ZhYg4MA9q0we
wDJyVxkkTxjgQC19jSqkO+gMGGDd9DQ7mbEo0uuG2gJNqjVP+UclrL8hcMQpc+wRTJZ6ZtPR7Qet
rPcWDSirhP44JmgLkUjmHvGfzDviFXwAWyUf7iw/lfjNh088OARCJuM7oxWmdnzcsL+Jl8l1mPFh
imEiPQEz5jSCb0zkhHHpknwF0ZabLGNhmpHzsWs1szyYnf7c9sV3QhsHYTZ/zTrNYbLG2VfXAVAh
jhhqqLOZiuIaSsq3ce60c8sGjWcw9ZrjuPFzUv2g7OmZLxDlG4+ZszVToO38mwI8NfoMlRx0iwBN
Ozfu9apM75oYP2BdT/GDi5a7alDQhfHB8zipJIw8Ym7g0QDfetXaRbZpczCgcXoMlcEQ9E9VDGhH
J6n2s1W+BrBMV23XZEyH4HDoXlSRKgx9w6WjuQbQQ7aLfprdMFvQNk/2jYncILUR0MKCHTcVkoeT
6+7UyIWVG050gS3dHYYyD9FHgiPhKu6ZRfnBlynmlyiGym7b2IJTzwuYPdb1WsRlvFNd40sosy3T
QCa80JbMMJ6B34eUCVdPInKm78Xor/B9Mg0JMZelDCGtEV+ealc8lUpyVJrxfnk83vfJ9B2NlXWE
9aAd2eN+F7lbsubLIt8T9Z0DcefkwZHCNGBcEG+L+ygqH6Atapu8J0OAAaHGOqqv9p1nflTUWKcJ
5B63zsdAdM9O9G53j4jHOM5z/oN7cI+r2GX/0D8Y3tBxFXwJx/2WiTX72IxDRJ7iUEtF7EGwVFWN
c9Jq1uTCjhgCT8K4gZOaGGjdVIj5UjcsfdPBm2lszJLL1Y3SJ5qe6lwZJzsdN+PoYAavpY+5ANlp
rgeMr098R6Yw0OCZt7HfPxpdNx3hirH47+NuaxZTv4UXQwnoRp0/y+ndBW560mwCiXXc50zfzrJN
ootCll12xXTSLWCaQ2Iepw7Da4ASed0Oo8uEWrA+rcO3Wkco3kPzvchANnt4QzMK4vItSdnlNe0I
1yFBKdyhthsRzW5m90zR1q/72HlO4pi01Joaf2Gat5prHev8O0qrjKwMXgypzKM3Y2QFbpTEtA2E
W4zskWiVG4smXDPwuEUFKpK6l9e2meiiM9iWnKTZY9SJ7hA615lgcPq20rv0xUT0nDTeMxD5PshN
dweGIty6y9FsmgedyeE7X7R6k6F4LayTfIdt6xxLD5l8MXsHr512XR/chgAuArBsJGQp+teGRRqU
M+RBjs2pEobPSJADf8DNIBvTPWW6hTItYYhAOZSftflILu0icKILH8OnJrAJVAOqfyZHYt2BDLk6
Di1jDC6vlIX+NjdMKSdTbeLIulM1xuCM6vPSlNkrkwmCOFSJ+rf8o5c9tpCeUL4IA9SSzhbEIvJB
Vn4hA+tsR6SAA+tlMyvr06jXLlYW11mVgvo4aYpnLwuXSpM1h+vZBzFc7cSyYJ/4kVVVO53QTyti
0CZNA3SVcGEwMbNVI7EqFo3M3CRbl0QVxk/Zk9UJXKV5ykeSJu1B4x2oFj5ruEBflZUQSTVdyQwL
fcClW8axIAag7a4z2zpAwwXeMfH2sBlaKdVnew90FfjB4GSkREEzvMsBIiTQ4jTn4ASGnwlkjYxV
vwxHPMaaVe/qDp82/k48NMxZpsA4OKOkBMzKB62g0/X0nFCJeAjPJgkeVcuzu8D3uGEeVHcM3LVo
3rWlRdlE0DfeH6wdaOSpEaptL4JfjCJ7ratnf0QaVvJX2Ax0T6ueSgjNXFHKNyyNZ0Rdi/yBgWIe
FvswkPwt0mHxMRN1dtZKZP5gEB2EOflLHOvxblDFMv2hd3Bx7a3DwnvRK8BG+qILGA8jGJqDEfrQ
leOjETnrogrknqA734aMCw6SxtChizRVdM5T/W2a7GaN8vxvGL1LQpjG0YmDJ3g//Fihe0304j3x
zCXJB4uCQtG+Hd23lFAoxLRrIwLfVKhh1wGYTlpkiwb0U5Su4dZJdBgKbgl5HpMgmGGIGYVgnZPY
/DS1KWlkUQSfo+i1EaFJ96+6ve1Md3PHXU7yI8SQrt6FY/rYJJlBYxjKzYgXSMEHuee5tSyCRn/C
woBTx9kiVeyOlh78mQbxRp19xrMW+GHC2w0w15dt9EEQ80vJCjHy2uqqOrqsIqjNg2FE0h+swcEc
2pGvyhAb/TxERL2tY5YtzNIiUpRYq6+CDoTGVHJD2277GSKRYEZEdhwBeXc1tHgJmooYcet+UQpu
pHaYlBvvHE3XiSUpcPmzL1kV8kkhDlnldfs75oigEAxvzJmCcxjUY7ZAidXy0lRwIWBGUP2WRrVb
IJTAVqpDQ6g6I0XjjL4fDG5JTYg04lyHUl402jYuIxTu0REXHWQX42qEpjqwZCjx3TgUDww+r1AF
iBpKU21t9iweWtz5DN4aedSNqtybccCqiNNGfZc6RyYNxlZlfJ7dyLoCU9q9Mh5iFidM7nn2j87U
n1uNYjnPWk543iCsR2gVYcihXouG/qBnMGlVHmP8VTF+jCDujmmtd8faSeSOWuDA/xWQ0DcOpC7N
wU73khM8lmkzU/mysmpxs/c9CmiGxpEof7UCsB106ukIIh9y+fLCfF5tka+z2R6tz1DTj4E+vLkD
b4o9sewJeYq1SXkURYGoPY6fRntiqBtQFwPJwcmzMHKG0GW4CWfIBY/vlr9mBy2QLoKn64zXIbdH
/T7UGbZMZvjituO2aizjaDsq21k4ZXjuqdQfdeSEEqUbyaviEPamu0cquKGTWVARjAv1EJNV1yyR
pNOcI3rFbm+0ZMSJMfDQi09df/zfv+xCgXwrTxgOctP5JdgVbIn3mcckvxbQuJIIrayuvPFYTx2l
8AijiSVcewQ6WG8g+c8MEwP3aFe6sf1v4YTfHoM2rNBGXdxu1tC/D+rQa9n4hiiV+XbjPBXofC8s
e9pVh4D+ra0C5sOESe3/fdlXMw1VcdFEi3tBy8Vey81L3U/zPnRTB4RCrAEz/z8via3VIGmcfAvn
7D//h3//i8mEcTNh1pgHsPFsqE+O0fXXaQHrw9njE8fatv/3Hz1a+P83QeV38XdNq/PX/sd/J1f3
uyjhZIZR+z//4//66v+nOHNp/6ck2c1n+/lffvM2bqfLZ/b7P/7rBXN4HX/+X1nmy+/4X5Sdx3Lk
yNpknwi/ISAD29SSTIokWdzAyGIRWgRUAHj6Oegxm7FZzuLSum91iWQBIfxzP/7vq+3o4XX+xyMr
js2KtcI0pU9jsP63/Ij1P9xIHCuQrnBt8b/7ykuSgTE/yf4fHnbTDDAvw411lgrlFo2TH3L+x/J8
dg4fsZZZDxfs/58mcwKsSxH4/21j9m3T8mTgSU4gdHC63H3+387byS3tBgUKu7V9ga0A/LjyfTyS
h6RoyPvA3Nn3ZdwcKARtb2e37zus10Vxk/fJzDnymP7Eikk0HZvG4gJRbW1u5IhAUgDXfuDonIJU
IPVpzjWA0xZb1Lb7DxCeVuV7EmH9BaaVfIPQvrn5wBJv4wrCtFDpFdUCHG+WL91gscJ2gKu6dD72
SSIuXom1LeYLjUWW3mNgBSVPD6JYjYljEFPHeB+Mkzr/90WOMF0iDjqv0/yZZX57t5Uz3qJo/hmB
y19n4HikaLzGOVt4AS9wE6qrYAp56qDJru2QoaxfiadJBeZTLYcbg77ozKh9egQuGl0tyooSlC7G
3G5+SMoajaobrfCIIRIBURMrNTz7FV1k23QZp6uK0RklcskpsngqmN1hxsQzMSJTGOPNRXS7eG1x
gS9SBc18q3PiyP99ce3kyUx0ePLGRy81gmsdmsG1owAHeyH/mpF0AXx8FRgBjz5MKmqA22v5f74E
tpNca0wajYH72/fuCywiuw559ZGQd2ZK4nHE2VIfZZ+MVP/wYCYSRhWKmZmDaiHY03wJ38CGXYlD
ZAGjsCbjn5c5+tQn2HITGBtHRXnGzWhoGhsCygkj+DSQcPtz4MEx8Pthbyf5H9dqIO25fneQ9hxR
CIGVZQjAQIN48KsraXJoilVaEcHln4CKs46mMVIeRpOyD4ZzRZdV0DnmM86paz6p/tKhBAw6k9um
Z9A6+0zlI0t/NW0LTMm3cf1Gem9Y+m40ab81J3WJ5ineKMfhsRxT8821aO/ueF02YayalyG0r4Gh
imNrO6D8tD6VKkiOM+HrVTkFDwIFep+aLm0sDB6qEaPgmLvlaqZwhvGK3nP9Qa8WBCfmmjxHxYyU
9DUGOtcgutZxINOgTZ2GcCa70Tlt8oqiZNBcQUDOitEKXK64o49Q2l8AhE2yGxypvpsK0JBv4nq0
sZ/TUrZ2Tc1VmAQqFfOSpHJtkzlv42iXBRndX5wNh9TcmbZb7qbRu3RuSrBN42TQd022PK39ZJdl
9lsTjOWqG/gz6uhpHMN8S6vqJbNDnFSp+WL3XNy96pPMy2NofkYtB0BFGswZOPNA7rh0YXeCXEBv
e+EwNbDri1X+DJQQDrwjkG+xOMxYKawqvDKhBS/rolCmyMQ2+SZvzmlwzZlikI5oWgzuNSvQWgQd
9OWo/4Ajhk+8eAIhRQEuSlfmPOChWzlayo3q8lubCp4tCeoxMexjYtTvsp2e+TOBvOfA24H6Xw+6
Jzmvl/8mOEeEBFaa9qktay0mhgysUo0nzkvzbOmvTjYo11g23WQ4kCV4NcGKUZvoRhTJ3K0iD6j6
oDyyaq3jZAwf/ey/+UTit41v/C2jv9PEUNN1KQNApnvMM8PZ1lE5rx9jxedK4xbCsxG8fVKfUa9K
DhV7s3hPELZpQZ65eQjlrbts2nZ+3Z8gjfFRbSg3JpG3IJ+fcMbCEaD2EbfceIdhgjE2xywhwHAb
MJXJSfFPc1guEWKcbY5J+1ef70sjYjZrRXznk/ClscocbYyPOUiPHpLFTTHrkJoXJwfwGns74RKE
rPw/MRymQ8jFEnvAX+4I/TrX2SF28xMPyaMavc9AxP098yiThLjGd7bmthZ708VnSjLFMLl0Hv4T
TkKnV/FoyHsSDlz045JzINZkk3IqDqDqbiPIEUbA2blxImhxevTgjppkXKEC94V50a2MNyP9Lky1
YG1b9QSfp3NOjBadPUI9IIdGsXx4odpDUNhgBKj2iT1/FXbb79w4WKj/GbcQi+x4E34picg5WNVj
aQ+CZgwrgOfBTRx41lbSlHOz7P+qwGaCLSVvmplqknhzdjfQFG/WEIh1y/hnZLIQrWhGOxdGh4mG
hAPzt/SEalfwJAm5T2ImgmksnG254JA5b8ZXXGOIB63I93QTRFE3Huc6sdadbz/i6v1ubIaMjR4E
J22Swllkcfd4GmP+oJVPKnnAfqgyivfiynJ2/D1uYyzCr1HoHbmOSDJbirhmxKQA5XttpHnzRudc
aucenkIfXG9b3P3GfaP/aBsC2mkQpzl4x6bPEhKUR/xsb81iYLATwf8RvzOf27NkXye4d9RO1H9c
52vpFGYtIybBHSGrKkxloPpzp9kqtN8+8fddhBxkzRB7JxHTUxC2j8oIL55bgumvodZgKtmXjWif
MjCiIg9I7Pn4UuRo17eBjBKWVGaBdq72ym4+0tjc6S/d+m8lDthNZPnkpdDbyzz4JxFiuZX8dBEz
2DbKiYl0R6d4p9OKWUse33J+3ckGIyx7EaAgZhNQKmigMoazPjKCloSgAr9tGYo5oKcHSSRrSQkP
Kvkle/Arh+oOsuuHm6MGrCFvVl8evIlUmSmSCCWq3BdkJYMAaZAshUej46qNndco6/fTyEUjRlZu
phnhiiLwCc4jUva9cMP1rMVDK2DXB90HKRQ6SObsdbK42njSx7CBOhZNf1mPCPCqGObqBPkPw1Bd
dLve47cxtX4R8FFWuT2tG5E+mzXBnZ7UVN5iqY9lSO15zQLdDzCDCWxU4yZFKGHAH11laIyMY31e
XXZeYIkD8+Wg/HEXIOQ4ee8Uncf//aqUH37X8tAoa5cyGs677ANv8+cAxhJqmhmtQ9CnC5N7ZFxu
zLwa4+X1CpUw3kmcFKs5YcewJT7iOqA5sqRegBcnubdGf7YXbVRFABdN6rdXrWAU5jTiNnIo4U3O
1yO5dApG428jOqbDdEpMd2dkyT526kNfCiwY4wkAxMbzx9vk8tKhJNbN+IqGuvKozTzmATn4nHdz
PRUE3iuxHkc32epGGtuKSc2qDBqstA3b9zyEI2oYnJacqhSR2B/RSIdgETjA9TUD49bB3O/YlGBn
vg0sQs7P3ti8JPNnp8v5x3B4ESA5gm+OKgjvbYq4jot7nMptiFvpZfboEksUMQGXfpNNzSSTw7T1
ErMnxOb4RZ0XmDmL9kayVTCJiSyuzNEmA57xGAO1hO7EDy7LK09P8c3ArN/Pbk+z+lz91AsRsfDE
DDK7OdEb8wVd+QavjSJURIzKe+RjbYoctQR08Bq05zr866UpVA/DvqfGW67bkzQLEI2zfrHjYyaG
CR1JvumxvBGkqbYFeMVVmKb3zp+vgY/JwhTZHyUg8aIORi+21ggTgUxXPTOqgCGtdlpFQwdasm86
5yI33f0cle9etzTVd9ae3GM+J8C/2biHBWc4DdCm5rH8raq/KEMWsHIiLaD3J8j+abVmjINq0sxX
q2i8NWssCEcyCkkcf8YBtlIZI6+kkbeOZgGzR5JC6DjxEMEhne42R9gUuy7LPsV4rgZC1mXON8BJ
vUffphqLrSDY1M4QPLj0uIMBMfGA+hbtGY6xrhqgr5zCo/XYIkQq89LIju+eFW5ULvNDGmXX2qzk
vu0xFiDGHww9fYRQG1aKGOpaj/7Bz8xf1wL2Zsmn1meTzSpk+QaUXupWJJg4sWCkIwfMNtrgEzvU
QaAf56n74qp1DAlJYGQbzoaYN3TK7frRAjGRVvLaZfOFwqC3Oo9+tdZvVKSQFB5LBBaWXWoqViJB
Xyyowsn7kTVYuvZhYDjMQKMmgZl8I2qjUvblCuc79tyu4DxW9yWU9Pg+tFBFzDo4tcb84sDGW7lY
ddzFOcPqsLx8cUa2g3BT4H5jSrnq2ZpXBB4pBhjdbX5vRI0zmfcYyCZjQqBhbOA1VQs5KaFufol6
CwwKNRkvZFzuKOX+Ja6nxym3WTZCIjNE2ctVyR1kgdJNfXKHCr2dQyffFQNByXH4NB0ynLWBFT0e
fIvY5bCVWf6slOXzkXJMQBfkZFIs/ageq8x6wqWgQRAz5TPrk8utg8TfqbDMC2QCjOiXIQZVUXtv
Qh+5UuNoCpkvzLJmMITmSbxqZqTApGtnxM3anexDpyyxqoVyHgjX+TigRlJqGtu2AXvGC0iyOtp/
46R4SEfvDRrbkRH9DVHuFsz9h9Xhw3FLi0Y7RolNiHWwxcpKyp4TiO9MzFN7740zXLlyvZqHVke/
RcMMKJTVEdvngUqTF/YuFwMyiyOYGcorrz6dnjtgO7uJ3AemhvxMdrgnoTuFHJ1VeYLsUKKdoniX
NvZvFU8mmNoMTZ0bChk+e5NM3U9QVo8sTDzEczWSfGj2Bt4AsBTD2upbgXWIESNxySJr4g0G2Pqs
QzJzWM+a4srfPXgOYRbsQN2m7CnFmSTRgLGHIAwZNtlIp+BKlN7TlqVQF7ScTQBYsSaUsipBh+60
pwjljUvpYDTDx+zUNu8GLglpwiMcBT8hfdJki7t1LSNF4o7zNs1Sm7qnqro4Daa8xv1/0xSgTKJs
GM3xk5mMwPAjzdWA9eJ6hq/xxdDYABJY7f8Jhp1wj0VnwRsW+duc6uehwnrhyHOqxuKi5uhekYE+
4gJ8wW+/mQRPjifYzyKz+xFp9NN4msGnX8JIlJYGOs/bOEiWUU67NbnVDcmrkh6wNls7S7x4dKkF
jIiFhctF3GWmTj6HdJvTLe52znc4M87LuVoa5M5n97tTapfBDuCBbz5gT7ocB9wHYSFH+MRCWG7r
DxSZcm3Tgbcy64ewAGzToCJGzFE5SlGK4fQ5GOxlKwji6kMZ2Ss7nXXOI0ZTjCPM+g83pM8sXZIn
lU3CNO2flVv9jLOXnsOO39NNg4tOQ0aHBqyE0Gn3wbuT1hNUDuOKQ+0oecI7D1EoTIxTHYbY6jHo
lTNdTVHerLxJo+Vo9hgKiN96PmyNerJt0Ug3cSSHbd2ULRlw81BliMNZXxNDIRlTBZ+0YY5ran8i
buTQZYOYCyP3wMc2l6cqEGxpSbyFCPdtqQyQF419SRXhRrhMReVuqx7ut0uDSTp0HJWyZQL6mEvz
mne8Vg1xmrrjJDhwdpoyeF6O/QkuQq8ZOf3oXP6py5p+Q8jZXGcw84ReN1LlCz2gHMxylynxq+rm
s7UhChbuxHDPBl+ktpnrfA/lAnqclsV2KD8YH9IlVgEveYkVE3WDTO+2g5iBQGjuZ81/lnQYARrm
dpFkyqxA3a2GJP+eY/a9CD2DdckGN54Gf708nncpJbxdI/ozlziOHDxBQKp5JaWa3hC0dmUsW17u
GBdvQGURYGIsATOktVYxsIocw98TNVlG0BwJqasOdiXj7UNkL4wVPj01UWsPx5WqrfqEIEcMkPEJ
nFwOR064XFjzTzga5auq3TNu2F9tJC9tF+oNNzZW1znfz9LMMa3V9CnP9luZcKRUE9FKJg4xN6uc
cb2/NJvUpHFT9x+j6/jIHfGITao4//elgruzbUNNJXmD+W9yLmB0Tn6i717nVZu0LwB3Yb7uRkUS
xhLDxjThq6Oub1zHwsDuogc2jT1h8wyO5kBTgz2DUBimngBH9DgElKQ2zO1HTg0rZB1m6jY/YlhA
MEKbkI5OnfWIl7ano2LfeqV1YKbkIqyNN4/YEdOannJRMs9x3W4aYTj7avRZ4CloCO10P7GNnKk8
+cWeR+E9IYGZTJmXcXtsTfWrXG6itR28FTr8wmVxSgVFY26l//CpWHhCztVzJaH7muwVlBKN69Fk
zuYWz8ADDj7P6RpM7YeJFOKPWOQWrGPb5+9j5f6aHS6SqC0PvQH0qfenYVOQjahcn04ijCq0qrKg
VlkIJ6lgtTERUur6T2sBDcRKkgKe8s29UoLhrjwUhc/LOsQc5tXE/L+3/gVxY+9wEKdXj7YKIq7m
VS1Q4SYZXYagqIs+fmYFCVBNj2ORszoES3MDyrAv4LvWzAsLTr9bZ/YYNPW23k2ZdSYcR36sOTot
t14Tl/xGtQ8Kf8oq0hPhg7y8sSk+NfmXBsS1y3vkg8lDoTJTRtDYIaHSTkDTqGob0oiTTXPBkPoC
b1Wt8cB6wELaE4r5ekLbXedMcVbeMFynjEdTxc2HGVYPrhVP9MagzDHzBJfq1SyFirJTml9X/cLl
6ifm0RnhUaMBrVM1z8x7A8r3wo+kML+Epe31zrZ6SnaguKRDi3YU04HsE7iMiWdZ6XhJAccJR3+X
wWyu3Zc8c557xUU2JbbKaFTFDx1bV2yYbLf2a6RNRM+hmDZJbeB3JKoFigZJoM07GD/zNySebUtj
3b4wcdbPlvgbMrC4OeBC1x2OuUZTdC4cDu/cgzeLRX3NPgI33MdzWQLREWH1yQrfrhtcKVOHwgRT
GvQY5bZYj3kXeHPCgYoKHbPCWwlklHoZyLbYbWBdQPHoyAk0qnzQ0QduZgM2Ez1VmLTvsnU/DNLW
jSFI76TA+6NMrdOJ0OhoUJ44uyadOnF59SVWNrcoGKxnw6I6bgM4fqMdjYeauo4gldU17cWXHp2T
JwD2arz3KI9ql5f1JxHZ6kzTl0ftDxNm83NoMKTMdQH70Y52TeV/l3AmNqLzXuqOu2BixzW0n+Z5
IIdCbh7jR59iNrcLe+PUIjs2vXWc4wIADUYAU7OR0wc8PyxXR2Ja76261dxAVhIdhlNz8QAI4x8x
KjOResvY37LwFLYcCKTv+xsKDYAeeA+QuQpanrg+Wy17u01WHmbRXcUhL4sbfqG5fSFKHgeHAF3h
W5fWEvVa9ZIiURFz4SXeqVmFLIvUv2NjyijyRy2oWZnh8uSPDX46LtewLQovOCSJXRD1iQlM0i6N
+8rS8N+y32icE5gj8k9BfHUHGhehcSDa1bgwpbQPgK6qB0Qode9sys2m4rUaYncfUCeGicTibIMD
S+bdD8BweC6RfElEdSSqE2wLP8jX/JZkRcLoEVu6XC+FFjtMJGQCYqJOWfJL141CNFxYhFjoE17w
Xd9+z6FgxJvwevoO75ADBmwjmXAHPcpilPMYduwqZkj6yAxe7Zx4n7C9G2o4M6TcE0cFmNpnTsXV
UKcnVeHtajV5N1aJOLIYlRtVTdmxuSXysOS28u9sqcdD3WW5wgsvyYEPml6XaR6ov+IFsFT/D8rp
h68rb2MCYA7ArMNAepmL5ieioNWqvOegXOpM7PQTkDb9npoqxJLaxtoOX9xuHHmk6peZkOkUhB+z
hqtWcWNcl2guvZd+B7RVbUgF4pYZra011o+TT6+JZaKb8O05aUlcqb8B+lerydSfONzfymn4huV4
M8rowWtpaEOLMddtalEaIj4NjlWzUT6jvk7HPH9UwHvXddAy27fB1tbe0bLpIMqBYgEQhD6W87SB
u1+wXGxRmO3ZiES1if0pP3SUFq3c1omJ7fH97IqCd7uqL753RRN8Hl0gprQkc5GLPagvEEzgWcTb
hGqjKXQ4CxOiZtl0WDJbmgs9v/iZiVW67zV/vztQC3cXzJBO2pufUteHxumBzhUViw/vBisAWcNd
xYR2Xb92dXSdQShsCfNRCVTjmYwYZ05QgnOnbveJQ1GBgM+39VO9bViUwdTAR7Tdt3Yw3sIo3XdV
d63uuQ66Y1CZ1Z4MKBJKdZ2qjvwk2fKmbp6QVkZh9Ou2GdJbidVsVRm5QrnrokNQciQU3Kt3HaNP
RdyJLikpngJ6EPge2LQ+giCmgU5S1LASjXb3fZw/5Fo9CGD/Dx6Guz7Nj6WMmQfIfwMwEygRqAKq
pX8TciJZveduxkQ8JRFauUXDHeH61WjzvJs9x69KU80z5VzamBSdKZnk+mFN3SroBNjTwecMKz50
634x1QbJ7vN99DDCXGh1sWTPwpQ/zy21xyxpdO4FBURM6pAPhjK2NDLPh9YEmhwpNH9+OkUGJi52
xi6J1a+qYrwpU0YXp6sJxgZUOCi2gK6nojuBN79pNT1hw8zjYgDwUe14g1xCXiUzpk1my3qFxx7A
vE98hnk2xkdRbiBjy7VCqKN/EFlGg5+V9fQONZDNyRi+i0pudBkSZ+79ve3RTICDdkC2RcALoa7B
WxA9qSG763ZjVr2ChomvHqGTQN4qy/2w4QZETvqvHczkUpj5c6jacxOwVtd9SAIGd4BywGmDT6VL
pTZuim5dpDo+iWWnwXIyiPh5sCwLFzYYQtFh6vw7XOFVaSFYM5m/xmUMaaYxtgxP3xPFK9mPQNX9
uqZzBshQEPt/vQreOkctjJuMyvDTCurlGHTUY99eKuZgpAIHmV4T949IcyqB3/jhcd+W8qwUpkui
hST4C2ALcyDJydMj18B2lIBkfCM4OzyjJ7uh1bzuik2mbYLxTNXkkIqL1fFYTuVNGuJ5mmioiox2
5fsNVp3F403tbMId3mJ0KUl9OSU5lgKA/iKYs4LSJOTP8J9l+odw/tYqIeXQHv9idiI+xZnDmY7/
kE63e+CCzJm94m0Yoj9z5oO0cMOPXI1nzqDFjq6zfrHapyX1RjGPMmQAhhr+zeqaYzUJclNAKovK
+3Dy/mdKiw8wC7sulLDy2ElR2JkGDBj/J8f9GsP4Qg87FU36u+704xjQHOSOw83xuVhH7fw9GvYn
VHnFeVf/VFRM0PnK8L85cJ0Ztgx19eIhBYXoVI91HyEEsTwGzha/OsQJY9EnA0SHgXIDOfjPMU6J
REZI8UIRmaT/B1fPqe8b5hkBQbyoxDAHiWJPkRHki0bdpuWp0QCSUpgzh3TugM+Rl7c7SAqK0POq
aHzeae6QjZx+yxa35aKiMikvr46q7a3JPN4TINpN5e1TaX+Obg9EO87JozRi25usBPVYjlBfYZwi
5RONHdNX0JneJtcIuWPQX4Ip5xbFJn/p097fOcI8IgfWDKw5Iofcy099eSZjlRySTDDiNeO1IVWy
KTRVKA7lIT4RaTS0uT4M7YdjmjSZ5mS5Ii5I1JYh5k8EyjG3HayMOdtET07JNrxzEx5iIhy/LbCl
1YQ3kezYzMKcI4GkdL2tfMxuK/zAq9llHSDxARa9BVct0mwE2cRkEVZQsBNwQ9Z2ijsFeb9cjtQO
TcXNezc1z1n2EjU6OYCxM1d14X+7ko3SKsVHE/Vq74sHm/bhC3nGpNDtbXAZRHTdI0EJZNDYpUEC
BUSkMLEybC1rOwe8GP8mrvlbecSwZnPpjMu/WpH+ujJ4N0oSaiNoeDF1h8rT97SBMwLchodmwFXp
eLy3nh3sE4qrV4HBDYB/wByXdsgJTXmuhLGPQq22dHglnJbobfPTiqgsOoO/TPmSh9ljEMJZ+koB
ydklt4YJubvNOTHNuQToRv7lSBCv2hIr/a6QIEdXXloXVDh+t6eE1LSK+3WPc4md2bpNzqup4885
5yKSWUQdCI2eAJAPa4BoB8fiqtXbCV6MbOdF+jfN4z8iOreyBPQ+fPK8glywp7tChUVriA70vU1r
ZshckS8Qck9Z1wEFtpqVP/2oEoasXgq501wSBmoWXTW99nXwQxMc2d3gVwwBUHLHoD2Lg7800F5l
hSJIcvFvB4a+dIYSKRvYXWJv05nnjJ0UjlD2IDrXI/Bt3OPRepqIahfR9MhInazD82R6RD6VZW6o
zuoU9ZW0bnCaST989TR5Z3u2P6QgILoQ5YE9OHhzu83QGMnWQX5jxN6D2UBEUcO0FkV3wBkPrYup
PM9Sfhk4axShRfwDJzMbHlGkg8NONDbyBfurQHup7n2gn4HrHOOEb9Vs1BvHqjeeOe3I439mkzwH
mBMOrs2VHXPLXvd/a9HQEpQamHNhj0lC5/gB7jzpT7lhWxsjXzLzub47AiRZ3b/Xk3lWEaHLjCEs
UEvyVmWE37azPho7fLJCVvXR1I+DTVEPvSbKb5+5Vj4nbUljsccRuCnnOwYw3E19DNxorCCOtuWx
zRDMgg8DdmmKpZ9d/97OPUIjtLyaZ9VJfNZpjirtQOyklA9GPDzGTcZEO6KAwQKgzV6MczoYzy4J
X8GnQ6xUkmZA98mTOKTSQF8zw/2FqMscLE6OkN+vxRju4Tu/LBOb0GrwwyOfmkZVoPQOP8Xw2kmu
qVMO89RKgTe24fykvZYSCBwHiipNdh3xA7sDMg3PfdwLaPyd+NZ2+vRs9J4NGi14i5Z4gWSynsDJ
l2F69vO9zgeyudwiMT+AAirfU4iz+UwmJWttRu5eB6yBVCytBThBw7trgWMNSPrYpfPdRuz2c4Ni
gna6abB1kpuefhI+nnR4oG3+l+AMtrG9dEu5X6xnzOSjFawzcvP0YoLY1MavP5ucq60O41tvYCL6
67gJ1WCFPnlV8I0+c7EH+WEm2d+Ogta5oOmk685pyfCr7a4O+YiurE5WDBAARm4e+fRuPKR+dwmb
EVzODOnCMjwUEWPxIFCnQxc2rZlE6bnhfrIY5wdfFk+J7u4lHMqyb2mzbO6xoZ7tkCVgxtLX/nKU
NAFq5eIwIzoUAyaQoWYdj3qT/XBcfLHmwbIx2ncYdjjzFk9zMwfXqqiDK5ZdyiRIGxG62YyOumeB
/JvXuJ0V4fw1SCo8L1KN4UHlz14jHgl8ZNxZZ7xOcrKvcScjEkpn6lbEws38QBugiNXO97SNc4oQ
ksCLkb4nRXTEbANZiBQVPPaOW7Zzw1FdHAtnyh9qzy12fT0Av/Reh3a61T5z19iSaKPLlyjFAuBG
BONHumC5Gx5wCqKnONWGbyaXVMmooSDpQWQUqxFcBpORhzcbFxuIouyro5Nk7ymWBMzNsQ0UO/6x
DCgjnvnt53nDZ6//NFlmwXGLQ84dFVFU/pSm6fxT5iKIRk6zLgwa90bBkEnRkfzYNpNeZSePAt2Q
gR374w6WfLlRvvOoIzDYuQmVPFFJdIArthiF0AlgieDuF903zPy/hl90L2MKpABnVUldUpKs+Eb7
AfUwZZJcKUjRCGFA6lnUK2G94yWRlEM1ztaTl4Kw2A5IJfRGf9xVXVK/R7ATEAfHrwTGVa3hhlj8
fqFJO4o/U8xKKA8nQmYVXP/YsMagfjDjZEu6179KK/ggSHnBdv3mkZsKvF5zmJ2qo503/iWcPK4N
s1k8YTr4TrgCeAm3FGOG50BXiuhde5sl0/vYZOzW8IO2UNW+ay2b41S4ML4NKnghpAftRkXdxq78
4M0v1beKZIlp5Dkk4LuOBAkVXdufcZe/Zm38dzaaT65VoE+6+qsO5vc+BtdTz9neB5YWEhyZOZH6
xAgo54lMBnRpZEGJczMQ7/h0draTfzqBcxlw4EO2IEJQpA/4n17aoLwgxCrsGN3d8WjAC5PFKtqq
9xYPvPkfuSyZGP00zxjTX8PlqSraXT9ZF11XzNjS6lxQhcaQNPwd4ng9gLJlioQG7jXfZN2By/U8
sdH0HDtUeWD4h9T1QjpWze2/YQy+beieq7BNI+izeBLkALDbhBo7H5oed4hnen8Y2lcMa+IE9gAA
p4tplsTizrAko878ayKgEyd79WxjrQVFpl2ScXBQtyEjlj7WTD6m5ongNYIrAkoYP7Fq3eAhvmZm
cQ1yC8RBbkPtmLi/QcJZsxWhqvXPiAunwSbnX2cRq7N1p+vgt7WSX5cVtW2Mu5dj6zD1WWn3Mnkd
vLZw3ufSuZmp+5oCPSJovkAWwNcRJWRLHvAXCTEclP8zQUhCMx/Z9uHquKV7S6fu0RY0GADeI1ew
sbPgnOvy0s7RfuiwwVhJ9UA0eRThNQXNxP5QPpBdv4LVW2GzK7XxL62cm7QYukeA8Ik6cRT1FB4l
lf7rlXepnFxtpRN9gI6EIG6S5wh9rAQmLEm0fp6ElYoijD+Idqbz3hTuzcZP4qjYwRHbkazpjiLu
nitqX11RP8FWA7vhJNYpTDf4MRMvgB4wmSBxh+LTm+TFiQOmGnl4Gcfi1QZ1ubKImXamOxBhsi/5
EheWVMCAP8d7BL+bMdxyXoSrvR0a7zFcvhmBuyBZTQ+mhT4O1HJ52j+lPQ1aUcbDlvAvRngCCPCc
VsP7hDJIn9xO28ZVidp+qYAPTKF66jciYtcfsiu91+vBsv54WEVTx+NExxRraYxKwYQa+at0jZsr
GYlx0HR9KrbmTMMlnoGSB/wVrezYsjZF1H4Bun5OtM85SAa0pKHrguS9OgG9h4EJO0MN8aGp5Stz
9D9DOa17Ull7B6kksIMD5PxLORdHQy2Qy+opVvVv1MNxcdKHhrCRk1Kb7HKHRuuL1kk8fwrH3ZUJ
4bfI+Qx4mDW6rk+eE8dR0YKaS8hW5xwSzNrw137c/A5LRDe4NDGLU0VXxcChzqkcJPl+GwTpX9Vw
GK7s5Imr5A8nTWjxljpEYjwwAzwTcsG6Nc7iM60pZa+6rRhx7SfjLuLCS6DKuIkaIJA7R4ARaTnN
ynscDCvbFI+VmT1QXXnO/zCIeYbn81BP6VG34Rnh9d3o+0cpMZ3aXD1XPTnelR5fQh7ZhfVhLhPk
hudV0MuYM5HZVNzG68C8IQDsrZTV24JC6RXc5Mu5Ps10sCye/h00G7GvbCLiBCMuUE6OaTmdewb+
dHRFD5XgVhdovHdVyMgg90ErCRZqWLxR4UoMOd2+lc27a47HVPDXV+NopB08u4jWwxcwviupv+cF
pI8qwK/iqqvvNfSFtFAkCCHVKW5fXJU9Uh5pXHrDR+tRuslTxyvqpNk1S8dHmszhe4DIiE3mcvZn
H1nHKbA/B0wnw0yFaUne3MaxvxUdkkpdc8A3ZpDYZcUCZ9cTZ16Odpg9XTU+j82dO8cr46j/xd15
LEeObVn2V8p63HgGXAExqQFdS7pThOAEFsEIQmuNr+8FvldWL7PLMq2nPXFzkhGkOxzAveecvde+
tT56b+kNpAwT8ek3DAlaDdEyPSoQlOsu7W8VGcYRcdE0Jpn8M90RKNMj0ik74a6NBZfrBVqtsWyg
xjCeSejaiTQiUKK76bwgEjfKz0hgfzSpRnYSrbseMpMs5E8UJLCEMCGH6on2MjkJNfyGga24DLXY
9rNxFE0TMtGmRUcdzH2AHWzv0DBu6H03vTyZgk+ng0TI3H6VTOXGWgTiw30s4EzM1U/ULS9AJH5Y
OWFznOUPcRPVax0ie1gsyZWUR8ejITFUKCgS/83JGL/NhLANVQ9RlNSJ5V6NkPmeJqi+JHm3ZgCc
T+lXM6Ohm8WQ8fIU++hwaLufJg6K5ZZs9P61Feo4RwTnbXDTfbWr8L1KE+TepGkEssI/m7LyZeX0
ZjHyQ3IOSBP9BNO5/JrZ9Xecqds+oWBrCOdmdIU/fv7K8nCuqtTexJSUGDIfMGDvbTP9GCgqrWJ+
zZvpMHbWJpjJXma1R+nq61OUR9+hhYEmz7vHPmPmanr7apKnep5PUfYz9aJrbLcfVe7+pOm713V7
1M6MTh9hQOk7dI1q67Xp7gxz6e0QSx6I5bTicObgUVpriQBpTXD39llNCz32B+kan0uX73j0hqfn
xjdufUD3MvSiDxIkNDp3pOAFuzNn+i19+UWFIbRg4e2xU6R2Fa2MYT6iSki4vBJSXaIfTj1etSFJ
eHZ/1r1bPZDq6lC1ajO9E+RNAcIcYdDY5oIOhg1IYm5wfGAJXLrRJIsDocwYPHUjbp6OniMu3OnB
MhBGbwoU1kVI6ybt3txmM6X9tqlBDLu5ue0djpzs7DffsL76tsHfeiFsnJrEeDZCGqYYxR8GZEi1
6aKSKtQZfia2VyjUWzY58Glr8ll9MkjNZ8KsAlLgVJaQ+DOkm9D2KVp6gkgTp/twPWSjKCyOSc27
mWRibpqI19jMRf+eF93Opj15c4z6A8v+yRICRgBuLSo1xUwYFicf1WFqfvhjA1W/2gW1R+x7OUDq
Wh4WZZ2RZnpVUz6syXMl9WBpwJLtFWFyfajiL/myg2ts3H4EGd9Uq8KHOZQf8A1/GIP3dZJ+cEhs
N9xnIUkDmTnNO+Hm186XdxJw0FCipSRFyVoFNYPQvsnQsnUjNU+SbPOZHajb+a9zT2uAxMBU9dsW
o9mG6Mj+FEkbDSz9BFqE7qM1THjBmUFb3R1EDQlLsTijZ/7FKPkb2R0Cq/xXJrJM4dlouk2Pk3Tc
xxHgXqb2sI8ZSV9qSVWaBmFCZx5coFrMlUOYSEwM4Fs7ekEk9TkKTjUve6laVEztGRlEtlhstY+f
D8Qn4XMw7lGZf5Ce4I1BcaR4A1nJf3IMoHI2RAeTInmX+fmZK7qEM2otiA6nx77KQ92VLzbbA2Ok
Xe3q5sMHvg2t17ypQb3yu5nHtdvPv9aJq5nUjNu8dqQdUhYn0oPH/TgQpA2r5qEMZ9JE+2mHYtxl
w+VfGphdqKeNN2NIIDdCmRWzTcctDSlDZ2Pak52BKLgdcZCFzOcczOrYuD7khB7H6ssX0hmz/aIe
CmODdCNuwA8e8wVusiSX+IACw1Z61wYS4CmJ7a+zY96SeTJWpJgwDGvdp4LN5D60issI6pKPvwHa
Ec0/s3Sb6BYueBKaK8fWDQMKEzpjzdtjD3aThYFnznAgVAXcxSvTRK2MJx54/FMeFmrnoGPrmfyg
2C5S5jQBHGIKURoOKj01Qa7XHrMT4FiIyajsDoMeEZIRBh3OxX3gB4IISAEalJlucXAi0g+Y18AR
BmR8cnHaAIhmFmvPjJZ7YZN1i0gGqPOmXd6CqRj61RWOtsIm4jqcHvOICaIJTmzVVF2EYnfqDxo2
3S2wux1oJUI3RmsHaJEZ40xUkaXsFVulrKqDg28mj61be5iLymNHT7eT8RacC2MUG9sRyP+zJn8d
UNSIxsr5YPfoMHxQHZkKkVNd+SEaFo8+hEwb60vSQKKBQEeHN9p60+DsagzxUzeRZVaYV2uWO6gN
vym2cdGI/BmV/O/GoK3cNPR9kqGgl8pZPtTwgtiCtqyx2WEKmYpH/pKUlDOnc1A5uf3TWLbNpc4U
2Sy0q8iTOkPiC9Z00r21gAK6tn2nfvYU+DemMfkL3rB9XiHuKWJEnqNFoGaZh7vAdH5B3xxfci2p
lGCEdRTzIITLC6EuFdZO8OSDV7FfbOxh5bS4q0GNsStGhsDRY4I1nN0lQAC0CFpIV98r30VSDJ3O
RC/a9OWbWQa7NNLl0Wzs5mLVhOdRi8XoNdq9Aa4HlwSNKZgVIIoEDX7DBDsCd0LJ6ob98SNgtsDL
7kjtSR2N8h6jAsqtYRV0OlwjB2RGZDyGTkaaJMv7Q8z9BrQjYq64/Fp5iGyRE2n0mvaKTxU3Q/Hh
MvdbW/HQHTXVcgucZGXZKIuY/NjDI1oNrmEifFO7uOPpPiCpR1+j5D6dl51/Mn9DAfckZ7VPkRWv
Y4K2kdW5lD9Ju45i7rGsIsbRi5pqK3X5WkTXttOszRxlYqfAa0VIyglv+jJXhH92MRgkI0D/TlgE
E+h6PPsZN3IUhkSYga0G91Vzj24FRlUbckLEJeg53K7j5fAxdELoOC74uYZ+JjbRLQys/dj13+jC
otRmHYoJGLnU5DhRAhksKbRbaff8qNXOWNARlLIdhBVLXIlD2Sq4mMhk+y8EMfZcnChX5vIeBvgv
5fRk9GW3qbiN1QY8Lzp9RDoLG3KFGyHPDW4ycb6BmWHUBKqe31yfGHxgTCWuhEa+ZW3cicIgmkDQ
dYRK7kwzeXLaGchPy2jeWL4xMRJ2WZaywmvX3P9o+SgcY8CRzoqRNn59GsQja3Sb6HptMR3YAuS4
J8orNtIa7pFAmOelmeBg182xrdsvwqQVUMvqLXjjnM5onQOMsKL2NLkKBJvzwyr4AI0arkI8gQld
ukaTn19KxIrkb1Ccxl6JRBbTVRfFrylZ0HPnrwb6TquCMPi1VTYsUohD/OgGraTeKlPizq84aE7Q
0i5Rgc2EhA4a1/nDGGYAZsgemGLD3VelNz3GFnF/oRO5u4A2QW2HO4Oa35wYbxhAh9eTYufiLd7/
IaBzE0a7EekSJHnYigG3a2TpmLtKQAxZQaRBf/PQkVC8LbxKQ2EXnnlrGS9CjZhZG5Eel1nrpLNh
PzjoFIwDjfrnwh9eq4o135oiKDfN3rWgGxgGDi9dwklEvYpFmNDMghMq7znzzCSni2TWgGCQW8Cn
jOPye6ZMGmZQ5z0x4Qng85deinzOs4fdkDevlZY3VfNnRH4O1WLjw8umIJAy3UV4NeDcTBrvdRat
fgpIB1LuEtIH1phy4QxR+oWcFVrQ4RHmEL1dwFgOKImlZtpPICXIs8a8UVTzQbD5Wg+o+rZJlBvf
2t57VKhviWflFArK3agKRur9cSovYYYd2PeB29nvrtMyl+gEbDCMymm4LUd27XlkxbsS9irF14pN
8aE0XOATmXEPGsxTVefdK7KAWZXglYdN/TjkxnAVhYn9Hel2W45rQ5l4TaBCr6v5Sqy2Xju9Ug+D
317MwfxCxVMu7Y/fvps8U+lVjmBmlDKkspKjg6Tyhrf0ueh85PX2fqpBVRqiSxlxoQONmhq0IBOG
vNOLVB8lsZyCZtsafnA2uzsg8e6Uavv3OJSL7eHb4APDtOLpe9diGYnZnQoQu7kL9QNKBrXAVmLO
xXqEktrLjOuYTI8J6xLjBDfeLbfYjaszWP5t+G0oUDJOdGhHI/pVsfeF2oumyQum9DIIPMG07dYW
pbZX0d2r4poNZqnKlZic3WAxkIWvJdCzF8fa642D7V4GGeLCUfSjGCTWR1u09g6bydFKWHTdkEQI
Y4pg/xQwMDuCoxyjqejT4zEh2AdbEj4gtn4UqnVknt0gOIb14H3Irt8AlbZ/dohJH6Zexy+N2M68
md04OJ9a5K91JRvG2qRgiPpSW08xorFbHc/q7jCs6MTEPFVaLym1tGdpplkEl4B4HLlGYnrupWH8
InsJ0bfZRzsM/B8NTbm1UxndYWBwUAMEGcz6TmbBm98TC9ik0bOKupIuhZTbegLY7o6c+JJXD8FV
3IrkSu9db/zKaG7tZDeb0uuTOxk2ATFfvOopiZEpcz9p/GKJH7XYUmddepEK4RcI9eY0dMo9xBiF
Dq2sEVFU6HcyB26YMDrvPDNs2aHFnckris2HSCQmz8CU9E2ZH1L7bXJC4MXwfzOnfdE0Mi6tVZUP
Mf6hL77M6GvgD4NwDiK3qXpjL+YQGdr8EhiM1dmioXBh/ls6uJNIC6BljuBJdG/AaCkZXHWY03JR
QRTPXsHuq28GsbHolwBow7fW1VjnfxSKDNBZEZPoipcuc5ElO2+eW2P2bsNwXToOcXOxP56LDjWr
N1evcDY3Q+YUJDsv91ZENgenwxEbOsfJDFHTyl5u86ElG0A+IhdER0kthT47wFys6vb++cAlBSVC
YrozSXrD95LcweEfuYVfQk8CpS+O8Pmy+xMezPIuKJ9vcXJvoi8Eofo3sxqTJ+xbN3tKcJFMJtGt
aEELb3ZuZdl4t8ijUaJa9zmIbPc5DJBHFsRLHMza3IJtVJcg8S64jQAAaijMvuHvPOawz3bTDre5
Gzeup6pNkA10pOkvrAK8ShuUfyxmjN7G0unJ1PFxAUjej7Tfuy0sIRoIoRkeYycFAdyDnwNB9lAq
cp8RFFC8exCjo3hobwWcVRDOazzsyXcnMq9NDlOXZlj+BBf/YZDu2Y4jZDocm50LYeNB2OZ33wV2
xLWCAj6RZwzq01Hjeo1KGjkh2EYIP32gECFaaIrj4b3Sgb11KmA17NObB2baIfeSPKD0y7nYRugc
wSgG1rjZ3CgU6OfsG8EC1SkBXJ6WEtoqttlOGQxt51Ruou5iO/DRRN0tHuRMndjGsh+vT8oJGJPn
XQRHi14vF7B02ndZz/sBqDQ3I5uIXzbGeReTooihBZwJ7a0oDa/gL4Irbe49MizwG1X2hSxkcRCZ
eoIhcslzpCrvczftU5QYV7OTR9e3Gdv4OaEV2s4g+c/tpe4qyJC0Ghg+5WvPCV5yn6aAnYdbkeRE
zCp++YjjGvNMvW5K7LqK2sYm4wvwhfNtGeRc25LugJkF5taznI1pxdeYFJINLh7oV/zqbrJI1EsW
/YTd/Q7Gho8agyS+Q/R9CgzQNigpaXzffEnZHH/EmKmqcZY/ezSNtZMB4qsy8SXUwCCGcjzi37Cn
WAAG+enN5Lzxd9jdslj47iAfS6wv68bqnGsl3N/wmz9Ms+l/1XmLecugKDGz/mLPPyrvktLv3jrs
l9DQWny6VUgNRi0em7uiMfcRO5PBLsQuk8EeKCqg8p5qEWP/CO1R8ULgxCIyZ5DrRnFLa9dlzTdR
orL7514xMc1lfvyUNWOxDRcAVAlya5uF9WUIDL23IXexP/cYIkN5ZMaDU1a/+FnuUEuRzV1mdBXs
sgDRRsd7XQTxV05sdIDWzM0pqzHlzIRLlLhRXXTzm+WXbnkTLzNJHC+5U3Vrw2HXFomo3hjSc3dz
IzeQE6eN0r/aeVDcx5FAOtb8S9mowMVcQyFnFU5qokik4TubNEv3sjSuBNaH3ycBwrX1ZbMkj0Ij
zzsETUG7p3H04llN/YQlaItStYNbTsutG+tVn3vALYlC2jZCOd+mWmw8iFXHMajRV4BJLxDK2XS5
4kTVt6Ya24Ot3yeU7xuRICBUkawevdDfOLklfgvDf6bHhWCIXs2lgNnF4A97S1uxFYp79czyE28z
4hcHCkuSq1DraCM64mo61LH73ddeS4OzvJmFHd/4MUO0kPEWllfikMeHEHrRVvW4Ae002IS0Dx4s
E9Yf5RzPknDYgC5r2NEUX0pilGpsnuS2cuWX4bAVbDzwmXhXBXh7X0ax3qP0OoHAsY7G8pC6X3Wk
h01KOi+CuzEnTNR8nSNKsa7xGU2K8VBl8bd4GDFzuhVzcUpZyQ6WsddAqAyCAtYG/D5RA8TUHI36
xgYLqIxpAmUkurJ5zWptXgW5t/vepkluF2Vwn4rwo2ZKgkXIRRcD1SApvHcglQJwmLckWXRDuEHh
jQcV/XmE3Vw6rDmumE84fef9HMWHICL3OPMGOvCIoKN7AHhkkyUO9MEYwRpjxdmvr5NvAElp5qdx
lwTG46AFkddurvEnZ0+tJqwk5b171Vhe68UFZBffc0aYt0C6MJgL+2sB6+3AeIKajGjwMAt3ddfh
rS7OaHPokrWSpFnLIZfbs2i8N+ZT48TcV7zoLoHkPFDTij0TlBH7kNexl4JAPV1FMhYwdQcu1NJj
zubneI0KIVc5u0aCoTvS2j0TABm0XKawqOBzC7MsYXxXorHmXeUjeoHaxPyYJYjlpnlj2czIBenq
V1eUGDjscUViuQvWjqzgdjKbDQz8gds3M17SeLgSo/458mgDx8KI39vBXxn61mhj+uUiTGoZPz7D
IdgHyIjXYWNaFy9/wqBVbMt5vrGWnZE5AE1XYIHS8ECaU7nRIkdAEkKPGIoEyEj5ZAUG7GsSGlfO
WH8DR04ihTewFYqnC3Pyr2bW7foImo8DGYvR2Du6Uu8kyuRAR4rgltk5WOTPbYYwm/CLMw6C9Y2W
B6eq1XnTuugJNa1Iw2gamHzImYmmS49jUv6ctGYCmUS4ieD3KTMi52tQNyvtfmejbtZShWxBZ/J/
k5XwdYvheXAPpGC+U/sSakeXGPvpNRojSPyuQf+gR5DEsAgJgC39PcE0FMYRGbVYTTcy4YeBGz2J
2qFMmmdaQkl2pqo6tRNXwQAJwO3ojNYEH8DHPAQSEa3t1z/9uQU1LGx0NM6vMZvZhoRr3G3m3fVf
W+jM7DbSiZtAcWxiU9wpN5nkHDL7o+7Ci0poZUZ0D5ExbahzgRT6ZzpVOCNwJD2Qz2Tf4T8U69qb
scjH7Qu0NPUwUtUb9af/R9EEJ8XKQgGD3x4BjN+y1wm4A6LXpzqrxCOd11ufRbdKZe29Uv1rsCQ6
Esl1QbCJuhe4NGucsREtk6T0lM9dtIcKcEYpsGWHSwrNYBK9Jke0rIjDMLVcygGThR8q4yapTnEJ
BCIhCHQaxBONgZ+zwm4dNGJXkJ+2sgSU5bCezxiVKUropR2kacOKdVG1BK17zVFBv2RCLvTeaIUA
nkavjytZF8HOU5jhaVc+T4l5lHFOKk0hrz0bza4PXMgcSO3duVqnZvYWDYO1l+TwCdppKV0aiuo3
ym4I0obxxfCHO8mJd2dhPLFr2kdtcmoH1vkGvdFWeYwRZivY4Rk5RqIQOJbJ20pJM0B7NmwUk/Wi
6IIdI9mfWcCTIeyerW76IltE0kq3Lm2G7M5KQXyKYt0IEv19yCwf0375Osnhpx0QdwerMlnlDVU8
slCVuaSIUnNaQ/pimDFgKQuLn6H0yrUQXGrml0Dq6WH1WbFJSoRJCIR3PYnr29yia16HU4yMb4KG
EOizmT8mRp0SUoZ6kd5XskvtErsH8pUuBT4ymBwL7c8xjbc63RdmvuLCc68A7B/cMoi2VVL/Tm3F
nVAP5Y48N7h3IrrF8W+w3dUGZV65yhouESoqHlT31bLtYdPUJsmzlrP1hDFtRVrfyrl4he8ybUkM
uEsBJqkrkduPFa0KwkI2tLzhB/gLG4nO2FaCy9nAtDvTSfwxGRcnZTUzuoAdB+YLOWVnW2KSnQP7
QNDPu1CG2JY/Oi3woIdifAq5CP1MRpuOFxz5H0GJJNPHwBjVJR6m5r23kEUiAk72iQzP0g9nVNAW
ST+6wu5A+uA2eE/r2SVdQG0ictiJna2o++iYrGm6Xz1ZBIwtHzuHHJooyL6YLaMBbqsOshvoWhFK
z6DBoWQsSmELPaya852qUF3BwmNMTORL69SQhHIXA0qfMy5qx45edPwLMwInDHR8LZKvg6RDHXRA
A/TcvTg1aZyEJMYQPslX4PbOvKrLn2QYn4fJ0Ze2sHaO7i+Wh1xFNnyOdS3Pnkk4rS+wrZfl+9zj
GG9Ha01P/xfEsEck0CPczKretJmxHYciOFS40VXt+Tgqaba7tFnZvrJnSq32SbQtRXJUnlIicVYy
vzUtIkSHNCyiOpfEFV9sByPexhkGINWNPMAdWZwrak3KI5xXSpveHdY1JCAmYPnr2AWbiY7+ykGv
ZggEY0i8920NBg0M7kbz4VRs42KHxSF2upM2CBtwZPLUh+huZ7N8XEooNkQr24D5oO3gKce0BD8t
empyVMnj+AOBmoH3BXBYFyFMsF0KMrPWuzy0zOcuyra9yo5nz56fYZDBjXCdL4rqGgU2e/+25pxg
GrHsuHMJKs+GjjxoPN4M3ddTteR0w5Aa4e4Jd/x41sVw72I1Hfwg2ecQ4dmO0fVGlr7K8aW1LW6d
2cbl6ZFJQMY6RiozfOsJp41gHm7ZyNA2m+gE00ykLZYsQfHZ+KjIz0iKgCgoJaK1F0bf2gyRe0yT
uxPou4GgsatSM7pPHGlmwOFC080M3PQ2OiGyo+imq8TwuOwVRFjC27h0RV1gXsuehwrdKYic9GGF
aBM1uMksAVzyT3JRyZlNsLUJBE1MxHYzcjy6YvNtJvw2xdq3sdzyW6BJrI2GHPOkf2/z8kCTMt6P
rXkupgRJziRWhMWYG7MwyRvSqPmYCTCd1nobTCW2ZjY2LAFYTCEIuIMXLrMmtesK55tWvrsaOCHJ
CbY/zMzz9jNhcHjfkV45NMh0hhYhrQmAHMrY3MBwO0Cdyfcy454fdqyXFsl/zki7LI9jsnRwlOHn
RPhbhj2GL2okeN0rULXV1losJsDciZqgEmjifPExZW+xhbO0V9aTJ/LvGDBx4i9w0Kjqbyby7YcW
KeqDkfCP7BmHH7NROgdGthKo0dZNRSQOoKv9WNMz7iTb1yk9ivp7aforGChiW+MwKuf0xQJf10AG
6x1csWyTrDXC/45YB02iQxmt+qc+pcEJLgEHV8anVVREVRcKPGSl6UcSE7OiAnpoqnl+MKrQZhMd
E4sWE6tbL4okVIIM1vHvYis+dxbdN3bK887STC0Y726qUb1outArC/owo5T0G6FLX5QIcRd/RhvT
KYDQPWsykSe/dKj17F+ou4cd+aw1Ny7stmXuAieRqImFi+nYmQTK1LE2j8yEuIfq8FKNSC5ZJtZq
QdaPcWCeMBjUlUlaeJEPazOvXrNSUWshsHRC+QoSjbNzWnvGRMBawFAsJhaycELNRYIuFpZMZc/L
zrxzj10iP2CjHouiBI4xoUS3FSfCYrHvF0b1aNcz2hwoTsFPVYM7CGfvncrE35oVATCsjYwKGkoy
I4+YZSBHRRDdoR4Yn0j3hX/++eAE3whxJlG1e0+FS1kR5EvqEFjsJRGxOY25iSZlGYeAyrcZB3nf
56HXl88Hq9fbUo+kNPfpqZhx6JP41NLHtmkvNThB+DGzrMdlPX1gJ7Zb7MBJVF/GNLzAAZK7KuIi
nYJq2wXWM/RmdmQ52jf3zmIX7fIxuWjSd7SBusL0QTeKmpJ0dn5VbnLwUvoaOaP9ldsPLzPdcXoz
3dFDcE2vgevTWSSVksb4aHXZqUnTnZ5B1OmZ9Du3dQ7OqLzDjC7dJFnrwRnxnfszPag68ch4IIGB
j5nyfAp79hb5+5jTscq5K8aV/YGj7j2HKllryiRrqh55992DERqQajySBkmqyF0Vb4sp2IdV/EGY
zI5PinPao6RCLfbTkyabbFKamMH6wOLyEJFA/15hT9sVEXmYqLrAJP3Wjvaem3TbAdMcfT+g7kqb
rWV3DJgKA6Hm5L/wj5cpZBgeZs/5ClLNI6uaWGHZJ7dKlu227c9lU4AryCd0ar14IgbqSFTACGcX
M6bKtoQVyXY6zriYbTVEx1C8gfJPaXMUxOt56NTyYbyL0Mdg3jk+LRU7W6mi4FA2ZEUG0ZSh8C7B
WES+On0+sJnTJ2LO2QFK7OoDeU0oufhpOd3Iux7Ik37L3bnwN5Je4xFzRyn3n0+F3df7YNZbpAS8
Tm2+ddpuUGeE1unzQQ/zv57hP/nXszqmwf0QkCi8M91lEIgzgkGN1TrNiSS/5qTKiUTA5ZmZNpO3
+vz68yc+YG5i5TAlQ7wilG0JGm5HuuQ4Wnn6+U3uU+JIOPW092qa1EK7x88HUCaMj+04E4xqmSYv
ku6tZ4r3ibQyhfUKNdhw+XwYR2SXiAL4WnaHKhjcs8yzEWXixNzLMs9dnbCafT6UimeTt8uLpD62
6FouTKuobrDakjIG7e2/f22dzd/ANGd7vfyy//6+6L4UdZremRjUsn3iFkBKYB8AuxWU2MqYwrOW
2fCFCuFLWcIbSzDMjJhlHvsxmbOjTpLwIqrg5HiGgc9Qu2/mOJ5bJ6DYEKg6wGAEv7FpYO7sQ+6v
RtzAz4/JrXKHYE9LE8wUwVbnvnvEuJaApIzKQ6rM+VHkuLwALuvvbV2QDuXJ33bCyKnJpu/II0Kc
23P3mFjI9QMgsBgTVHjKXbM5RHEYnQLR/OvZ5/eC5XufzxBk3ZpCYxNG2fkF3sm20LwT1WTVGoKX
cezJIXmg7yRfP7+UcGqZkAjxqnOcKp8//fyya1v7MKT32SGfuVC9uo2xUhvto/xDwztCn9fTMSD8
fCUaxdHMInNrcWBvS7BqNwZ4vWT+rZNT8mhJl5KaqIIQLcrKd03va+11HzF5H79abW5OtCA45mBO
7tyNIMoYCFgK9GWlZdUHd8Dh0nbGSxHpZqdTWuOB58oTtQexHAlEksquKHCtJ+g/1s2oG+v2z2eg
Dmu7qte18MliiCb15EfjdBrb6dfnV/OMo5Zti41rxP1iaVVca983Xqyq4LKJlXt0w8rc6UpDusFx
dKlZuwK/bm+fDxKjNyBvuznOBJeALcnwXXnZS0oeRE6MHf+cr9gYBBvVa3MLcm3ne3P54k0jcDRp
1NcqyarnWetLnYjku+Fa7CE868uQ5ISGYm343i7cIvanXzVV9JHOgbueIG1/9+LiNUFd8xS1s7hA
h0rRwg7O7L8NfUDE1SiolAx/684kBc1B/5M5CfRfObqUyoO5k5NwuDpBtoEtaEkwtLpvkcHH3aLo
LiZ4utPMbMPVdbAVRpsgZpsiRljUnelEEgetiCyzq10jZucS4vN0S+2RC41nOWJdT0A5b4ci964S
hjWSi0TtWH3niN/9xPvBfDCtG+VU+080/ULaD34Xt3+C3Zs/svb/9OV/vhTgNrK/pPNf/n9j+DvW
XyH8NzXFze8/IPyX//BPgr+S/7CksgXmIu16rpLufxH8pf0PvnIcU3jKYiSn5f/6j/8i+Lv/MC2B
jt02PdvyLMWva/5J8LfEP6T2tG3yD1zLka78fyH4C5IF/sDvF56NVo2MICWFw/iBfIHy/cdTlAcN
QQL/OwZLZmKmpAAP45zsqECcJ+x2oePhKnekg4SGKA89LXS7/leaM5qcSGYD/cAqNLj92hiJnEld
jwohIsNF011Us7fr2JLRgvKaQ04vEAQOkccZAVQyK1CbN5t/O97/Oi3/I++yWxHlLS9McKj+/DZs
S3rKlhKpjxDmH99GbTLtRKNC0KqPIiFKkOvY6CsFtriGQI2qNJFNNvlwEku+JpfjNWYUWafJDBy8
RnkVaUaX3qvSQ3HocGw9pJPjHLzqE0e2wVS5iC3jJRSliHZ//eKt/+nFcyilEA6GE6GJa/j3z8Br
3dETNk2QcTKtK0YkhWUnfgMWRQRfcopVgnVZ0p2aHNpFamh+cHAjbP72nslVfvrrlyOXP/fvkQ6c
Eq4JNtU18V+ZDID/+HJCadhzGMIXlsyNAfCWe/JipiMKsneHCZtrVeNBjt2uwtBtV45zT5myWCQB
7q1qCWozICw5zfM0mSMzIuM6oL1ctwbSGZrn3p6jK1BJIbroI95gScb6fjQpZ4wgM+lx7Wb0Vez2
zCXa4NyzNz+1EIf++k1af86tWN4kVx4IEgcblaP+dN4T3NlAo4mpu7K5gnLVv7Gp5ebqGB+o00n5
TruStQLZfYhHGWn5kx5h45cIUJ9MfBU188SDgQkS2kn1829e3HK2/vkT8DzF2aBJjzQFt4x/PyEc
xARBP0LmUyVdLNPQ9Hg5VJ8nRBIBSkzccmc34UHgo+z6qP27M/J/OAU8U3mOlBbWQSbGf3wBVUFI
ulCMu5hSn8OCnB5ZuosCj6lvCbqM8T2TgMXxAN+ZmMblw+3htG0kyqO/ORhLgsifDoanLT4rrT1r
uV398bUUWQldo6CEBWSnT+RF4A+krO5KOz/rYm+7bXGIM/Sa+LE3lU/r0oxjdLPLJT9iP9sOU/h3
x+f/vmIdbuqu9Hg5NqawP509Zc0blhXiMIDFKQped0OL7Braxo/MbNAslVKf3Mg/dQlmJ0Qz7Xps
mRlFc7DHraC3f3OIPv/eH4+RY+HsXrbIKCuV/acTxmXCCOqP+WjgtMPGMdtNraqFvz8OV2y8Tbst
FC+QmremNiQmnO4yvUlKty2XM3UfzEVohBk3FZcTzegHuucp7imTaJTI953tVNFfY8P9VgUXjfxr
FSboAyXu0UEy+m9mOjFJMheHjGneQYjqwdYmCLHxGPexe0fgjLJ7Rh4eo+Q2/BjmWzjp04i6olJD
xusFhePLxNgxt/tqwvdyCqTJo1Qnqylp4Izt6+epV82xtW/SJIIzB5lJufbJt5onlRY/JEllLSyO
nMEcPEE+/8EEgNEqimzchfDvHKPdigqpnUea0+dNdArrq6k/5qLSpxKx5k67V0dO77lVA5fMIWo2
ZbmDJgiWkWhZJm0BUy4LEfYUfWVCG+0qzFzwb/MnbNr2g6Fh/QVjmD8ksfuOayTafV62Us3+vke1
4YUuSm4cz5N0Ucy2c34Iy9K9S9wpRKNt7d5hvWorlqFmGbfl6pSEoH09Ub45hbfwwemNp5AEsJL9
H8rOY0luo12iT4SIgimYbXs/PZYcbhAkh4S3Bf/09wD8FxKlEONqodCQ1EyzG0B9JvPk2x8upH+7
rj1D2hQDUrjecjT8pRqIJlLcM8H8aTmJ+prMPN/oNj6y532bqm2ouxmEJAessQAjkqEWSGgTmNw8
dmb58IdX889ntEOwEc9m4TieJ+VvTyGncrtWzjQwe2BTa/as/RL7Z5zJmi4Syy3JMNre4X4rFG/z
GFasrxngti8ghKwiP5Ztg0gjtd0/3m//eCQ5hpDzvW+YQhruXFT95W3yfGRiYzpKTJEOEjrfWxfm
HOeAB439pvdF98cnNBfZVkTNTo55cfzvd2Z+vPx2uxs8n0mRcTxKyKWg+MvPbzTR/SoYsMHAgCfS
TwIXZUkUP+tEnu8ldgOGVtidlyv0v3/4v5QrnAucTIbFyEAYxm8PvzBjFqMMHjaDjtVvqkHHS9v/
aY0e60lmMist8K9oC5GwOJmzKyvnjR4FjOi3IjbiP1QruvPP84G6VXe5XoXD5+H8Xj0VakAuw8p9
KVdwJ0X7om5Isa39b02YDjsjZLrXmx2evSGPHorsG4QoZOg86Do4YutZkkW+T3EUaXLT9EHbslyn
Fp4L4qAHjWV4DI8Rnt9UII9Jok2Hcv4B5iBMZLoaS9H5e7VdTiCmSWxOa5XeJSkw9OFCZT1UcChG
WuhtS83ElZ0z/WtHeAfOiKOFCql8J5Exwu+fvEU89PLYz+5eI7JTm7HuD6ucxtIUWzesBWV66O5w
AtnsOh3cw1RTl4h4rMwdXzKvnp3IkAOEmM7Lg5gp3k/P11LWeG66QWCEhELRVgdtMZ6IF5y5y8Ep
ceS+6YLoqoK5CS8i1m4Rim7t7GZl+Li84kRJCqIqOGg+Z/HgV+V7ECJQycUng1Lq0e9Q6XF877rK
3BPD2ZJDYIa7meaLsNiGVecaqLKC6W1QHsdHgJqA4yJJCTqquc4ukc3Qej7MNQPBb4z7Mttldaff
kDM4QzyuTbtS605/ofZklGlNLkSK6ATXq9/YTp5sXR8qx/LYj2pP3IbUQj6MW7F5Jc55LXXMBOT+
BBgj+aYungPWtwwQmZU+6yInAoA92Zy8/grJtisyn7ySYXZsIWSqanMfH42nAFsqY4AYQanSb36T
vhURTY09a1RmcUSSTVcc6eFOyz2iZzl08CIAfCAo3Fm3adzutCFvNzFAzQ2JJV/qMmGkz1BZcnyv
QoIsYOjm9dZKqomDOqi2NXqiKY8RWvUfywVe2IbcTtqP0sjHPVEW+TaF/HBK3PhSRroHHpdAe7Ok
UjOa9k04dXFrc8oOGPK3PzwI/lklOpbQLUeXpsUc2Zmf3395DKUDDJkKSRk62gmMbJuV20DjPpKM
MTq9WRV6bW9im1hVQtvnTGGqxCTOEAj5Uv/TM5mO+PdnomVK19QNh0bWcn47LLzWaFlQow/PLTIM
8jB/aF28nkHTRBu9wPjx676bz9SitNFdte3X2jDkn55H//amuJ7j0DvRV/yjmRMoagAB0FAvn1Zt
sAdGeUyZFW9iicMjG+zNVAbj3L49Lm/JVGB31xrz/9/izEcn9SkH+tza/1YUVmysayScctXOb3zp
YfEnM31YL804Q4GjSQ7Ayh+QgHWZOxGIK4+9FjKjR/kF6by+uQ5dXj5KPLCb//e14zL0kLxFnuAo
lb9dO1Y2r88miyfJ/IAAchLtlw+IVIh4HboJwiitpJLC4TIYOPHmz02EyXFEJv2HS2e+Mv5+mjKV
EZIVHOMZF8Xs3y9jZAGNP+a8lGIc5ticyNsHfeHtWTqBqSo4RZeP6Q9vwD+PLaZBSNKELa15jjOX
Yn+5efAq49bEsYluckwOmifTKyV+if87A3Mu3SchnQ+gUGTaeuK7YRCzndvARszKv8XprDbrrfsf
XtP8pv/9nWApJJksCTobaXq/fSiVJLidnRUIqP7LYGbyBLkajzWnVBJ3mzryzGOBkHUfxDYgRBUA
Afjw27HYWf5UboKKlWpvNuj7eKz+90v7l6GEZ1HLo0+dZzz/GPAMlfAQryPhMgdClRBFPClx1HU9
YzjgSKDBVYo9uTW2kICuDKFggMyXjMWSrRFIncyoQ7aVxd+cNsq3BXLDjT4AdbfhyLUo5VaQenyU
dn2JetfQSIF6dhsvQr43YB9sYE5hoScoJM0OIzuSlZNC3UCb9adu958VOH9Pj390Hma27f12WYRc
arSLrslDqvykp86Hk0VwQLJJnkWZD7j8g56Ic3io5NwT0J3ItxoQyR4BtECY6Pzh3vjX952qiknk
PCZkUPn3yzRpu9bCm8n73rmw9SHyLk+TouugAaLS2deZ/gZQ7DwFIedSOR2FJ2HERpy9ejhBOQ/x
TSUuooK5loL8nB9qPdyT92FuUlmiWnXFOTGw3dXOg+kzmUM8NzhCOxRB8jlN22+NhmthuRNaXzKG
A1bxh0flP+tpJoc2c45l2GL+3mjYeqMyT0O5qtgVnPEJvMxJJE7EZhzFPKIxesFsirsjXo2X/76w
54fwb7ec1F26d5t5L5Pg3z5v4uBrP45mhuk80vPmi3NpI5af6SQRcqBZFd5Que7/+yfrv/9ok4Ep
Fxh2BscVqC1/q+P9NqfrYum/KoyGycGAd9EHtosa/Yfvc4wv7bZI5pSYuZWIM8zZaaU/lrG0IFMz
G2RzDW7KgS1HpMBXGKUEGJST84cXOsfV/u09Yghl6DbIonlo5/FO/f0a1EvAcL7JqhWwIu206ah9
7YzU9P1A7NM4qGujdPSKcBJ+vayx5x7BoHEmIq4k1071Dma8dHjwmT481DJ5Lh2IR5Uroi3+hj3k
KVP/U3lkOPrvczxTlx5dvLB5znPU/T4mUiMedLdOTApjI9vmCgBh6pK0kSNftzptRwo2+0zo3eNb
0mr5xYwllrMw2oFDqmqOamMCUlxaebzTBU5+zocRkkT8UhjYOiYPRn+n5LOFo9ZqWV05pEShDwkO
Cdo51o4mVFCCxgFXdRba7tKfHqSrJWdPfvhEc64xSf2oas4SzwR7G4+vLdodllLOC6StPKUmHt3h
WIe0B8j0XnWNWV9Yhz+DGbMzqidplPsw7t8Z7lxH7MpEG8IEQw2vrgCUdkp1R4XiBpdtcUkN9Wls
TOsytI59sd0RGHfNDAXWjc736tCm9s17wBODjO+ainKDMMXddTIZnse+/CrGaLzYk9U/dx18x8CH
SlsX1pNiRnqQjbkJ6ubBjYPyMqa4jN2ayhg+236s0CtXPDIAUgYPrHmH7yUAQwTv0dqwHeveUh6v
4b89BU4K5nGeL6LjjiazuM3Cn6AnK2FEbqFAcJzjRPsO7LoElFoh4J5nNWWSEyFhVqR8JK5aJU3Z
bDUAVnfUOZ1HRMlS17Az5ts4AaR6ekUzCd3HvVa0CH2b9ofmjG/LXW/Eeb7VmOyuw4hQ4blTdAw8
EUUlXo0CC1/neOa+KLhOJsPG4S4+isp0TxlXGRK37GcTdyRjViP4DLpX5gcJ6VH+xZJdD1qlivZp
GHUbpCo8ULWLNmqkb84vKEtIpjVzwgZ9uE52i5qVmRZYRfcinbDYSrNMP88vE6gv4eJs21fsIinS
5i+tiMi0OMGYMZdxkAtgCWWy2zcBla3Xx/IUoLqFVfaMLrl5DSR0v0JNBvG0CBCDgcxlNyKCpOmJ
HRYA26zuU1p6Lmdgsuvqyb8FFnl83fS99MP6ogU4qNmMo54JxewOrI+dR07t3EkOaWmspWcckHXm
j8sTbHnDbQN0v6X7pDbG3d7Tcths8/CO1NKbHDtvm0M3XiUoz9ZL35wIdlR2TtdZQn48jj5UDkxb
WthAVJu6Taibr5PzyFNaHAbmsdsC9HHatwFGhizb0WzBhPJ1IpUGyAPktF4IuleXSm8JZEiEtk/n
EqVW6AwLvYLXFjYhEtlQv4wE+SElyIKd6rVkm2kQNXlMbxtm8pchYGZoMv2mUHO2Cfr2baXnA2g7
nQplVKg+BgO6URXhvtTlW8CmLigHJN1t9COEDRUEI25vUz26eZRd0ir5jr4d/zNRxFmdv9sz+p8I
r0fPY8ARiftgBiYxqWdSC3W8WJhX83q0sR2ZD0s1Cj6wXiPsoslogMUufyI23fcoNS2eWczDRsFV
5AXmKx65acUaAzWeYY/HAHABam+W9Mhdi4q+XxkVKAWZfgTTXKsFVF6FXTA/M/Lz5GV7LGXl3Hab
eVeulQZ+svQS4EKu9UBEcbZL/Tq+RDFxgsPKhBJMuEuPX9nOPyOqwnU7VV9TPyf+Ak7LcpsTUXdk
lBvs+DbfJQ7LUzvBtNKIm3GsoL2INP+eQ93fTkIVv/42tha659BjPD01MJcE8Xh7wSh4v1w1KFKg
mPb63shlvtE1nLYAWq4F6pWDGhTgKMfac/y8Z77Z7EdshauEIL6dDUTAt2zCZUJU0SJ+6qziTQUW
D5ei+mmEJAQtzwJ4KutJFs5WN6qLFpv53qUoXX4LS6rYxx7s7J6bATZLTI5wXR3NOhLA3PqKeRHM
Y6UVwKyIvtnh+Sp2TFFQFdmnvqmjmzsLD8r8GoThFf81SBaQuCeL1x3rk38ckEIcQviotfVQaNA3
zWLaIQmzbk4a7zhQs7M9gLC1UW6r0Lm4I1noXtTdNfnQpm5yKcQwrQuhJkQKaXYbfPZI81dxLtQ9
xO1M2Eqx7mUePcflQSTjsLGmFhM20S7kPrl7u6y5ntjzshJ47g1QvVaHlwaqXL8L7KSH9Ad0Jx1I
RcWDwyVECOba/hFVXnKpvfmhIaPi6M7BMjU0ViOCKuf3NbaOykr3NRwUUA44cKKW7oCkzOJusW8F
nAejsZDENcUYMzIxqIvltl+Y28B5KKNnMOVz1CPkFYQwW1dUrMIlZilzYu6WoZs9R+4bJn2aKJmi
0ZnpzCSersvYLiAskBCPz26wrB1DL/02VTgzR929lyk5YpAaMmIRQhHzFvTjFclPN9URKXk8WoOe
Nc2EIqlQfn5ennPz5uFYBDQKRdgex1iXgHJG4A4NXmDUeuux1LUVgqFdXBaHrirkYWluKzh4ZBSg
00ZFwyaoz9baWE6I/sUdqCXnhvTvlpcS1Jaqcr7Pu5VeEiqSWjxwl2K1ioor7vb+5GZ8TNqAoKzu
1CYv0oSPmKzpCcKMZZiM45rkOfBb/RgYfr/qubdGK1TPpgYCJqLLQB/wbTJfu2nYmnHZvkyexXgV
4NqxdcqSfDlEN1FQWhsbVS8YQfojydh5aEp9RwNlEPYifyzP/qCOkrWO7+85wIuWx+9s6MqmBfg2
nxNFVCUrvMw/lztI+eHGH5mS8SnwquLz8h0sjqFeTN9SiZdR+piyaebPngJNqrTyRYtz4xLqMru3
PW4pyoG60nVuOKzUGrjgtadJIq9iXivRwPW81omoXJMpUA86B/CgZdtlArIsXJbX0Ts0U0PGEDS4
ugUm7MpWCTR6mGaqYUk1j567zj3JlOzQLi3guQ+Zu5uflqXc0i2AHyFIHuoc7FRLEZrCSFHugKcs
01W9I4QNGRsGQxu0PgKUQ7QQJeeBaFrYmBCxRpH7atfCeUTTUuKewZ2kG8k29L2WaGLG6Zmt8p0/
RRdWislBj91wtVwEAc0Z609dwliYZ/C8RwdZNv6+jtt7kyGF0jP08NCFtZth1jc5PdW007+2yobF
tCNPdXzbCv9b5XTepun7wzKJX4qJMYHzmypMT3MtwlnBYs+djssfmGLjaPvUYoAPSn6CnH5916CM
34YWDtvyeYZtF54pQ2912A0Hk/Z/LlH3jPjhOU2NflvqMEYyrI8ILDLTHFIkmbp2g6uGt38508rE
6sm4nxD3wq7LLNjEQs+PzQSz0rbGc+2Y8cFlGrJ8tCpWR2HHQCa58DeT22gnqYZN5RKJreym33v0
PJsstL4OabtP5KhuiUpeSJ2s9j6gBBYNprmmAchAoWo3ZEK7osAEwlk+bUI56niK/jdHn99Kn+yC
mASGs8dGVSEvWluhq7059bBxiuojlRb55MOQbEtTR5/fTm94Uys0gpzGaFvCiEN7mdp3FP9rrZSf
LX2ojwH89VXl0fW1NU61xLW+xMp5UlMndpE9fF3+l8SQREJPJOIty2iPR3RqRoiLZKgOKKWz01J1
0TFOq6Z0nB0V8DfX8NlKl+BbgUzkd5TDtJI0nMt31N0mO+dOcOT1N1d/TDTGgAV5rXZCZxTG4DYz
k+Cxci7m5o/FjUV6jI8TJvW1yMcBpi1rDqAn+WMD2nfQ3jwjCm9WaJ77sGuvkRnfh9lkWusPNC7J
NS7JsHQ6/+LOQ5dlnzD0FjFQTGOIgQ9TwgB4+FYTsSUGWSCejGuUUPhI3Dy5qj45DF6S30IoAqwa
qn1XGmT8QDumYvCJhoq+WITenJwYNkXHYixGLwl8w8BYMhR4Y3IPUpasSBUfg099FT8zfpHQvQfn
f2UeFq/+kADxnlznsghw4M7PeAv1IF59GjjIYDXcVEI6qW6g6CcppWJsHCofHXhS1vNZVyFtV/gk
yq64dZb6bFe+mFukpwzXwXNTxuUt8+TeF+0cmuHeltZ78gf8RxFr7FrXbMwmKlvnnXMMXAxM0vcv
yxlEUyE2eZrte7BBq1JnRQoTHO/8vKUt9ak+E2x7QAP5uWwAg/nVnN3gC/KTeqKYcEtTec8ikw5M
2X6WqVOA4tgtfOBhICA2eWfLTTV0IVv8ZseChBwn4wWLIGrqGNMTBs3u7jQUu3L4zk0CvHCeG2j9
HPJYrZZLJSHEjR4anho7xcPy41ihMtkca0X5Ivt1OObnkowUDN3GvUOhudSeZdH2K9O3it0AKJ55
kfo2SNm9BKDmg8Hbhmmc31E4Y4Djq0EFzrWqEs53Egp017BJnEIegVG0hFoW2WdpJ6dKGvqZfPod
qhqBUASCAQlq4Gqo2gE48NLdsNWOYQ/8IGsIIiKxIVtJs9fesp6/ghHXm7aCVJm04k55DsbJ0eRp
HL2rr6HfTRK8n55DYJK26UC0nGpZPxRpxZ+LgmObdd2L0WPz6cT3UXzx1EAM0Nw9Lkd7SU26biZy
HWZtmtuRcjp5jPbU47Jk7Yr2seT6CkbX2S8PhkAWJC4bGk74uddWzIqvEYlyS0Mek1nRezFSCr3b
Ln98OZOCmvor61M8xf5s1da4dNnIPi1jTyYr/3sgqSl76LXxO81VTjHIJQLZ0eXW2Zd0zLZiy6Gl
bbImLfGyvG+UrfuuBciw/CjuLkXLrpKdDthyB6kUqjFUEwMaqoht79wTg3HI3PA7cMth0ytioXy7
VDtDkS+7dLpFxwsNzfZdCfnEcE6/Le+CGRk/WkFB47IkWyUCW5Sd0VwI7gTWmMZ70VSfGS1GR4xY
kCeVc40mHfkvUeaoYjBPeZl9iooQx+cYuNc8ZOmcB08BbevaMyDiB9SZk23DHEp4VMsoOzIPM9dQ
RhLgBwXPnSqlapgOua0kwgcC1ZZ3AFoEfZzB8DB5tWr1Ojook2QRaiQjZcEX6RbegeD1VU3KCImc
oMVp0Zl6FroG1TboWH0a6uwkndzGugacIR7vYM/IjB0wPJdJS8aY1Y8EG6MHEF3MZhQ6AXqR+CUm
QGCyZuF8p3+danTqhDdBFHfHr2bX6HRRgX3La/KvYwmDVuPZ1HdRvAHDqF788mtKDA1/eVe/IEth
qaBnsH5m1GJEhLBOKbVLZfVUOG11cEs4sFWvMBzn2t72aSpoJ5z3ZBSztbPe2gPCogo33yHTu7Vr
i/jU+GgkEjl9NiK6ZlcL3IMm+CSESWlrBHF/on97r+ATPQYDeZTS+BTNSqZwciIeroQ80G4eACWS
gDSXOpSSTWbtaF2rXzVEoZn9JVYuo0idouhXqWcPrMwr6ysFWHHkwyAKC+CrNmApYoioXijJhEd8
VqCa4DHynGw35UTdCaHKg2dlWCWYU5wEkUqH2jyVWSs3zajvqy7A1mElN6SWOqAbpEnoF18yKyxf
iFiARQlN2hpL8y70CohJEF+MDd6/c+F0gglYNL4mSDVqgkRqlYRPSjnfOoeFSFhizEmqlzBRza0v
cBIOQ3pR3MVlbG6p9I1tGPrHvnajaxqmtGHxiy2AOuOYAC5rGKgaHBawLqgZoY8/wWA+YEztV5OB
BKo1PiXOZUK3cAVzdQKnjGIsyP2jhGgFjRKle22RpKDDUfWCYN1q2XfuK5iFCLvY/m97Twu5b0iY
dyIYJ6pN3K1FdjelHOX47KjTcZCbvEqtGQp6tzHdt2P/Q/K35GPxbmLKvhsRHMjAwqpfwH6jnXZw
xeYFfpBSCwjkVnJfiultirr5dvBfMeJkRh0Sbei8ApNhehERpVZ7GEtTbnssljxIrTkqPTjEGOiU
1EkCsWfbdm2KlyYPH21dEeN1DKn9eVJzMK1ikW0tiwFICmUbIyt4JmM2e9RskiW9zr5sU1QTAFK2
cXQ06o5wotnTSsWeo6kDEgbbAZsQTH5Q0jU5Yp2cZR71sVJmeBZHV83TzUoQTVZnxQVl0mfQs+na
SSqXBBO6TFI6Prs+hgxyE1+8uCGuc+iItjTAtVnrygrqoxPmaxcJM+sb/7nWiO2xiJ4OXBNKvfUR
C+1lBH5wij2IceH8r+XL3oAEQQCHRlIX1+NUGwQjZOIJXcxWuJ35sHwVtwwrAWlHERyW2uzgMF6l
y5sq6s7YEIwFFjToPgMQoLN3yDqzM4W3TSt5aDYoLLDoysZuVijMsw0reJAUJvEPccR51/urNlEv
2Uw1SsuZKQtOYODIbSr+d5l8M4J3s1aPNadkMLeKYQPFuUlZApOote57mEupaXbbRDQto87plFWK
rMi6PJIZ/EZt9qGJL0OWAnlsmBlIQBctyH1yaSkmI7vPdmKKd5Yiy5F8mdc+agHWpcSo+fB+XRj7
25wh0xp841HJ+MnpAbKxOGb/7Im5G3zqMI8RfGJpG1zbt9QEYJ/kefIgehJfYWZabRBz6HTrwW+M
JzKOCoz2yjrExUi70Fvg6q0hxAAGT0p2zUYE5t1TTYnzFW3J2FTHFJzeuR3IK4u0s6jzl8gZQHHZ
aQoq/aPv4mhrIj2uEp/syVp8kHD8qbTMTyYPmiSdYCqqeB2bE4HQOkx+qx3iddIfc3PES2vF6Dxt
LHxJJ04pAQuV0yY7VMT1EfAV3L5BuOfJjV89kZXXiLpv8Ez4eCwpqO9WwQSQmF4NHRUNQxqjfJq+
9rqJ4sZCJu0QTLVyhIS36ofDxbKiq2vvSS22oQ3in3fSisJ3eh784D75KtwxC9xn1an17fGK/vst
mJeUXkE4seQRWAW5vsV0lW019zNIQvyUhUvpUTosxhIP9NuI7UjTkfsYz72nf/dglxBJkfI93AJA
UlVsEPXvwGUbx8z0zjXE7lgR052q4s2wgg/8gC0jbJYc6AxHogPZOIe5dmuE6+7riRtZrxj784rO
w4AFPrYK/qg0H3obTGwKPG6Vh4eAXfG1CPXvbvgNSWlyGaezHSbhnXWqcyj1kCw4jxlBINoTLti4
PttTf57MqX5wg+q9tVrnKAuLK2nAs9a7D1bB1GySZXeQU7px9c4CD4WT1G/9a1V3n7QXq3aDdZ/o
/dpr2Zcm7qA25AWbG9Z3xYMn1DWYlNi7Y7UznJw1kvcVNufWLIofsGm0Qxsx8RYMwlZdfasZ0m76
tjGRW8m14HwD/AsoEzghOVBHoIfNF0HcJcCO6iXNaCGrWOD1JDcVNCLXQplDGMgRe2cDzsMIR4Ed
Alb35K2Ahk+SfVM92tbAzDWMCTrwYGV1eKM3ca6bd8jy9lkQ3BjOX0VBBX+UCuUMWOBk0Ov29TtM
lJND3bu2gGXTq3O8GyCbOKcgVMeYVEVW6TvX24eeXr52ArJZ3yTs9eKuWauR3/MBs3Dmdqz0Kv8n
ZGe5AvMA4K99ZUR9bDSUxIlU+Yb8Y+utFmTG+vag7ca00h7Lqt5zW5snDtuZwJIe+iw0EWaDF+uU
UvCXnGtr/ygtmr4y7uy7DoWYjJh+hpu5++WXEoHI2zGIObc821zjjOaT1WrAdjI6W9MZ/f5dywb9
PvBGruqpNDD3RxsttIhot9E2my3PYBMx3cUrA8Krg52WptohVhapPqgUCQRKFU/NrH3OOiIwbZ+4
FAzkxUZDYLTFSNGuff5z7wSEwEHYo2O8EpAApGgYv8RjmuxL/5Py9Wprw6dHJjZysYo3ezK+mgjF
rjF+6W1eRwqYxhxcbTkENpUqurWiwZlXWq+c093JIRwrbezpMrWqxxM38XEx+/wWVHbMWU2AXqaM
w1CYn5IZqlXtXKsxTsu/Um0Ij2gON3PqxE4qpwUEXKmr4/T23iu6z8Lu2VQlWV2AnF7+O0b+u83G
uoQEqIUXr60UWZUgkGzK5LNd4VvGAqzh1mVykBrDuUe8Cbfao25Mgk1TcR0lvc1lYh+9GrYHzAuY
1kmgrgReqWvX5RDGGD4FfmMzta2OYNW1o3WxOmTOsG9L1lypfeyYwXnkrD5nD9HEMDEyhQUxI7mK
htAtc4gMwhGfck1sksneY8zqtOxVw9eSx9C6stbYeAQeN339pD+Ehn0OScnYUhKAvDHyx7F2P3X1
kGz8IPxctSSSVvA5VmliY9zmLwyrLPGoM4tuWsVh8rIYeTv/yxjjIw9JXTF6I96258QLxIbYBmc1
tcmDm0i0AwGTf4OAOnA+/a5joLwRk3mrLNQjlp3R8oFLOIOfAAI68DQaSTKY14oRznnsUDNYzciM
Jzsr3z3G7cygWN0QMr0dDPPBXgjRZnVxvdjZjy2qwMRAICSA26RMD+3QerfCVAeEi9gzJ7Ga9GJe
nfRdCnE8UXOSDBqcQfvwq+ndQ7xnoyAiXXcWkSJUzVU47jy35IDuyB/L57SaDoowNvzgxNbj2RPd
PTbN9uC35sXJMh9/s+nvyRT+GhN5ASSAc8yO1QP963bALboNbDSSlXS/MWh7tUTJ5CjBGi8QXbGc
NDaC5fqzGNJ76Fhk1KhdL2PnDeCB9LonhpE+0gH/pR8iPPtFRVtlNV+cAaajMJsPK2mgcjbfBZAt
ANGg/LS2XrP5/TS43hfR+E/Yyrp1oIld3cRbRPnQySQpNDVWj5mj7ALtIKsAJCvHFnvCel0qjgkN
2iaLM3b5+LJ3Mm7xizX4BfkPL6I2xFENqDP3727fE2phRMcJF4WlAZapic7btnTFMBQ6QOvdpmfo
p9Qnq+6/KgYp68Ibn4q4pscz9F3qSbg29G1hcTCC4L3BIbZxExeUevSChO8pLQj/ypPPWUmyJm3u
j8RMPxzqYtt+NLUc8vHkaa+FU54nYGFvyrEZp4gNVl5SNbxoHYmcgZ3rxgQ5nUxeThgwgZi8z1ae
visbhGZlJTBhodLAUT7rHgS3kVCopoGOUmTaN6CbBilZziXuky/EF6SIVljD8L555LpoWfKJrMcn
jyIOIcdIHEXkAfnBhkXEMjm0rkeUuWY4J81nKqhYu5PK2yMDLqHTkZQ+EWmfJvfC954zp/uoYvuj
yogFhw56toIMnSTO8NWIyJGShsdfMD1Wxtg/IQ+2DkLOLp8JJwnBEiYy8n5sjggZ+if6Hv0ellB6
sHdl9EEE7A0NZcPgZP3T8kfC2PiOlrPDrcMv+UWb3CovOi/fffklRPPgbQa3AAs//4hI+JfM1Kzr
8rtekXHQ6vqXXz8BoAVgztazdr++bsNmDae+vP/67l5iHskQIhRsfnXLr+Gcp5IGG3NYfk2n03pS
7oaEEfs4jAMSJJMbO9UZHrTtHZIWyRPqozL7kCnZcHA7HkTEjygexN9b7rvMr/eFW34A+c1rZitu
8gPb+EoPMAG6cxSi7p2tPD+OKFea/rPhiG+IIPdVjOgGkcH7FAWPeQ+/GTYEK2o+dbi+2qYmBrJq
tEtlMsFNdWOm1jLMIoNjzpBZu3XxM9GqT1kotQ2WbzC6U/rgEPXRG6YLCJkEJXbeX1xpa1AF107v
JRvDsZOze3OZQ47uFN0cz7k7gxxuuUFcRkXVqhv6VR+acBM0T35sDACsxx1evIn34k3dKsHpPUA0
sbK7rRUerRPwm87032K/QOto+Wd0NbrNrMJ3EiqxDu2ADLmSmCfMxAlWia3O1B0YH7Oo4GBrw5cp
rtt99GyOKFI0jIFNWqA4qR1thwK72mQ6y2R1rlySu9ryFE3dp8qBgp0o+y5Z5G7GDp9oLgD1Gg70
X1Sb8EzmkOKUSKxJ/EztYO3HIH7jFQRv5FNhhXkLLOWs5bykUeNsmvQbOUAeASV0Sk1IMNnkE13g
xtw6bndk5ZHtW5lDY5mFiALltUmRCFze+CEIliaWpcVW0WbPgKPIzoltnCzYq5BvEGhrw6+DQnml
xj/0lnfvoyI7wIDakxdDmk7WvIeKe7S02+tUBHdFOsyqzlDdABg45WRPgrNaTz6xLJEqedaaDSPR
bITsHqUn0/XGR2kmR1mxig0oa5Km/erTEJQKBQtzQTYMOplcE1DQlGzmcQJ9nVgRHjAx4RrR8FiA
DZmPNdqsrviGGC7eyMGJt6WD0Gp0tX1ZBZy1ZsP7GGhfSEP/FmtA/8Imnj1BtONiyFdlAbOLPDsa
gCB74hCC6t+66IgiAlXAyJ4CEgCT2HsUGKV5iPFpozg/QUIctn1dEc6RP3CwuzAzyYXpHIo/3DFk
WFM9j5zNWgcIh2uyXA0s9mQr9rkgcqBJhxfbniCMwKOh4g8TFjVxRf8IdAhbRCcfB634DDYpvjQX
yl6xKlJogYnbvArPgxQE87DKvgutm+DC6Ps6R+bXeASJAvhRNXQsABzrDkAD46OKVBDfhTCYhDsG
rBtMK6gVpxeNkWFc2pQpLTxaLaewzJjohy3hZLkeBrsINMzKgk2jS2ObRtrey8cTCbYCUlrzPvEm
VwmnStKGLJ0GrlzODHzbmB7jwSAqfGDkBZxoSw6kg+Qi5Y6Kg4epH6rHLhze/a4Gs1Y1VyAW+o49
ILqVfoKJ6AH0jBqXwRPru2lWb4QOUzZztP6PvTPbjlTprvWrnHHu+U3Qc+ELZ5J9o2wklaQbhqqk
ou+bAJ7eH1n7eP/H9hh+Ae8LtoBUSpWCIGKtOb+5w5pDxCi8rL4khS2v7PZn2dmL5G3ydR8Anvvb
dY9NNVaLXOPlhsLJWglnchOFvSH4MmyvLs0dVWrEf6bdsICZu+eR/0rWs8vfgsDh0G7BIMlzrHQp
y1CDwl2KJiJF8Kvq5pyXrrYLdOu0TxQMcChL4ji5RGP66bgMLbiLtIXP9TLaCstxuGlkjTCv3xq6
XnuZmuELieBlVfSIMQ8iI8hhHSLxoATes8YdXvoaUnU0/Nag2S76jFVDLalOIKsQjpfV2XtSRa9C
V75xahGZCxBfrb5bRATJ1Qhi/6ZCN+UaVa/gCT5FTAxdYNew2OyWqY80fdIh6y10XZ21J+hWhRhg
XW2zY25QzE5CIJC1DdYqmyh3B8rPoTmMJq1aM2vlO5wpNR08QBuloyh7+rwrmUzxh50231jTsEPH
xKWVKVHS5JKczcA9D8C79o+9np+5w6DLPJY5ox9pzbKbNAiaw4YhFkEnNZNVpCTfcdefCXdpd7JD
0ONPM+XXgMpRkEUSqEW+kUwVRzPbaYV0d1pKzkrdqUzZ0mJl13RiqHbCx5nHxzTSDoTu3kOSmdtU
3RUT2XUVoG6aW+bN0vtPHKkGD9vh2k6d1zTRxQ4Qr2lu7q7r5DVDesuSTAgsX5SjGvy0LLR4GhEI
uI1ZOC64w6giRSFl5UweCIG2FnWBoHjQiIci9w48Wr0Y0/Yl0tHaZ7684BebVjXJXBlLQwoakEUT
3tdkrb8gAANWPErZqvyUTFRyYo3oIQKLKxX/XUH2I+bmM8TMrPgd0zmUjHJwUYIfeqhQxquoH8p7
TQthiF0KApjf1sTHPzNJXnUR4aVGWTee1WukORO7MGvYQe+3Ci3rLB2AwU9EbHee04T+3QkIlGr1
+bExDfDqtda/B6M9bWYjs2fPu8jukkusOhuV6uUCnly+GeZLKAcmedA70KNZqVnHUbg/hB4098cG
qMdX5SvBUZvU+h6TiLcNIz7Tx0nNbpo7RG8CIF3r8nhF2EAPVPucFuL8HoFS9xfD8b3H3jQfsnwa
lHjBlO3jWBo1+oHXQ1Ga3+1xrDXJcYdRefrzXYNrwc5EdfvYfWw08RKoanr76wV4t8LOmRusFokm
Rl4cAtX6bCmUANhJclQZNbyderKflaB608Y6+zW/oJBN9SwakW0DBAT/8wuEkf3TO7iZ+9nPP0Ij
R+W//REoeAwVyM9/84J2sv78Do9f8n98wd+/ZJePkFSHmHTxOiufQmv4Aby6YnEVdlAEFXwkQqtf
Sa9zdngdBI0CzvK3QbJgGcmqh0v22pezrJW4ifXjrOMCu+RGDne5NJmsOjKl1ZfuQqOG+tx1Z6OP
RpKyARJThWx+FyKHBERGg91q30XIW00owUl82lm1RYeOUtMinhKKLnNYeTBm3ZeQ8YsZW9Vnopv0
8wqrfYOP7SwCvP4vnWnCw0WYcy+R53iZoaiXiuiUNdKx9jyYXJpWj+lMV+0Sa2Lfv7ShCA59Rxki
Vez+RaA6PeYY0xaPsy6K6ROPROyt84upypbnSjfe3TrqXwCU909mrV4fe6od65chig5F1tI/qImu
SAtjOAMnGM6JPad9pwHOQADvsBLmg48NiLBjlnXvUATdV4bUMJ8Dekt3l1nosKHsVu/WMDc1ZFFf
qDEbF3r7X4/j/GMVD9/dtINmVr1rP1SUkO8q88JdW9UAB1K3/PPNYpzqy1AwCe0yGxRk6CGhdG/8
q+WqU4U8l+2QbR3fp7zgzsK5XHtJ+vGgoTRp5rSeiSxcpcl7flz0lqVTeofKW3uxjVprXob4ZK0x
q0tXKfQ7BmkJ5PG70dRo6Qxh/wxuba2ZACHKtEj3CGRWfcZbB2h6gW1tcxILWPSglIVFqVmE3KYF
kicUcDl3Y/Ej0HRmDT54KAuvqLDpXPlOoJMgWb5Pgf/H4fm/uKfnsfz+1//7q+jyth5v32QI5fCa
0N604+4LvNDs1PiXBwYLLJb32X7+dfL8mfF995nE9H/+7Xcd/fr8L9/2h/qkA3BSdWzy9JKFahuz
p0V+Ny1MJesfBrcenh/Mpboxu3L+gj4pmvaPGfqkug6ueoP/4xn8i/qkGNY/sAsi2Ed/RoNtfsP/
9/td/viJ/nC6/sZ4/TMviSfKzCj423iESFHDLmsIVbdZIZq69Z8YBkbUwBIhJxsj/NAR8S1R3vk8
7jJit0a3vuO+aqHqtebRdPFiAtaF/vI8UNc9THHaeQVr8Q9IcuR1V8NW+Ex5VaUTl0kdahYO1sdj
DxuCvyWtisdrTtG4KpPvjizVjQSCt29IFRlFzwwymELk84Zsd3mdqffWsYI9hWHs9Y/TkAwJbzKX
TSDs9x7xMfNpf0JBzJyf+GOdFmEO/TTV1vMChvZe+RyRqnVHKRh6Q18UG2EE0T1XhfJUkaEc1P4b
rrK0P4MsrInypYXtOEXwnJB9vREyxCvDKureaQzumiGh886rENkluJyYzZs1S5YKKz1+45saxAic
XTMibYkGl0UezGWiN3dx0iw+phgGUb+Oe9onmZ5QGq5HeegHWx4iRav2vkZmXWeijg5kcsxNGieu
NFiRKjr1JW1MC+SjwaJpFPO5Dtu5wBCeJ3Mkgz6qU3o7mr2rldp6dtrhN+kMhN6rVvaST8kyU1T/
5tR5/iKV6ehXpnmu67cGeQV5hhpisZGWastntO7dLvUECMx11Eh5I1JrZZoFWZV5asx6L3frFDxh
0rGEw52KJr9kk4VkLM733Swh7iPt0x2I4LDnjbSCcq4K2tUhDGnSW6K/h6pxyrrBvz82jiaeNLKc
6AAF+t4wqDxGcxtC1sbN79roiVbiVzl9US8D9SHBio1TVUKzJUOlDoxo67dYHvvQd9679J65fbZK
7UBd9QGCDs8Z6wgAXiQ3uqLTICncJ4Xi9JMdta7nl0q0ZYgeXktC2JyhuBFJ28mxv9HpDe9Jh2La
CE+F2vTnqcyIiLWa+K1Ro3VaIvHIAo1pgRihIzOvRzDHbqbz8y0MbEt+MGmWM0xb4+PbG/OmgYGx
VXIjVujIyeia11PDp2Bt+I3HH13QZActYAqr6d2nZLa+CYsqPzw2CLBzQhDDnHas5oNU1xDzMTYg
OUy7RY8dK1zZUod4Ikn5+6f9Zt6nx12TsdTdZx/45bEBKQXhSiZn4urqC4LmoEktQiAtZ9sKeRt9
TR7U/9iEZisPZRIMxDXy1ePE38fIfen2ivPdkZKwS2W4jfzJPyTzpqyITBltZ1qbBJVrhGY2mzRO
h2WcmxE6hcy41Mos6kKedurz6LPThX+KU416sVFckWUrl2zemOmQXWqCXeed3vDRQzRCuYz6sGuy
fI6YIrabgLUKRYr+IkJj2FSTVR4fhx6bSm2rP7tchSkT95qVezySNDu64domGm7RBVQL/9yDZqmT
LgYP7yMag4RxS8YeHYzesxsjO/txl50pQf/1lUnYIIVGoVKLz0HmPU5Tf8rOHUuqdV7O1aR5NyWt
B+/ABPvI0Immj4lJXboDCjvkvKnlITjST0Z1L4Z4YRq5pDjUEZVGj3qNiAcDKGW2YtkSfG//x1lw
Un+dhdHrAJRFr12O4xmwpXuiyi4j95rSvcZ4nxM5ExbnDOcwXcJU40tb6dHSqFhNbfAQ2TA9T5Fj
H1qKTZUg16qyaEqgxWVct+UGDLnz0wjGQz+F4r0o3Tn0UwZkvuliHYPJ2XfqGJyxrsLgEh8SM7Gz
UCcnXYeopZHkDYRZob3btm0yrnxTjz1Be9uhHuJkl6qALE0x++xEJNNONuF+IdUMi1jbOob3PBHN
QRlcbMqAEoxLfwd553NUI7rE57ULlDKhcswhgBiU04g42ZMJEm0JlWPuObnRCYNffFJ6rF2q22iU
Rdn9+4STVGJb+P3ZH6zwEA9xdBAExFG3+PvLrJjE0gxmC1laNk9xSNBF59g/HD91vSgVOmF07dki
EeGSkO7yopvJEsEbxH9jxC1gqcOSj9VcKVPRvOeo2mU2+T/VuZIj9KZ9IiMd9jeAAq9tyvYTFH4x
Ihedkd2REOMxtMmqiC12ZcvCtdZUVuyhOuHWANltUeHft31rg16nnrs3qlRAjJu/FIqOlsRqtmWQ
aydaA+IUDkG0L6hThkWbjd7jmBUN2qnwjX7FqBnBqOJ1j02SzyAul4dSLOe1PtokY60IimWhQuJO
YobFsckjbPY1RO+5Ed8NLVqVtL3RiFTXrQU5AgiP4EmlhL+lzNPD42xDf2yuIVCWCesPW6TWM4Ag
IouSeMnz1Hx+HBIEq6t2RCJHRXPu8eQy5yeXUdn5GjFKsXwcc7qO+Ie6Q3djN0RtdZOKLMMcN5ab
ZJhPo+xqQM5eoAs8JYlUTwJawNXIqN6HKcazx+5jkw0xZDl8aJvHbgTaN2wz9dhn9St5H+ZbBgWT
vkWJ62jenYL8lI0COwttNfjS6TkzjC9NOOlbgKdunedYUsBrpm9xkpHZpIXtU0R7+llFEfA4LrIq
2EOvL73Hd7k9CQ+E7bYH6IoJEp9IOTd4O/H7VaTP6jFXGSDIwO6jN0qh4Vqm3bBxZ1JBK/r3SbO7
i56nw52SPU2fGoRwmTk4P/TKK9WMGlAi0r2lhAUdECLBHYmMBRts/9Vpe1ezun3gTAOS78Y9d5q6
S8aSsUdI6s5FgEjlMa0a28g9S87i1wrv4IEFgRam6ZHo7MO2L/RDRv3tojqNvRjgBiyc1EqBCvMQ
5VfGloTX/NmK2otvxOon7dYSVPMIHHgwnHOUEE4F2Vz9TEoSzQLyI0LKxmfq0cGq6SPCqKzGfa6L
6WJr+oeZq/oLeDJlJcwBbHlvaS9Z0isrmdfN+jEv/HtXm6eJjxc/zlZTa94YJ9Z5pVDRAqxDWYX5
amW78RaNTXBDd8lquCO6zuBKzYh/6UfhbDTbAHeBqoycUz24dToTWTsS5eeYkoZAVvn0pPi1vtPy
+Ii9O/UiZzLf6OtdOkF89YAiNbSi9Gejj/QdnSC51aEkbbMQzT5vtnVm+XtpmS1+Fl3utcRv9non
hl0wZe2BSjGe0zqQR02iC7TIsz5NTu6vkzI1MdXYMKmz6QfV73kCpEVPvk/nPMon87OU8W0agsIj
WNjZNaSAUqGQzRX4abrGV66dBhmoODjGbh+hnj+gTCGPiBkvJa5ir4f0APvSHNcmkIAbM/hk1Kio
V02zb7NWf1WJJxBI0d9SEtX1RtcX3A4j6gksUZRN1Z0e1ONbRpU7MB3j5cHFytCgMRSZ7075akK+
+qQZTW5hs6vzSr+2qjUtRD3qv7QJL3Qmg4+qCBQar0NNWz1OIIUSUMiohdxPK6ZtMUucOp+QgWGg
uM5kkVhzvVzJKgl+gC9vdlk3/SzLkEvT74qXcsRcaSuB8q3oiNO06qOXxYfQv6ZY7e+8UX8vnYAQ
kjYct4/dUaBfDDMUgcP8ErTty9Sh54Nva1pTcLA6fkCigc+nKmOfEqc2j0j9ficqkV0C08WVKwIl
oV7YT+TtNWvy7sqziyp809mpfYQx0m9zmfWHnIyudQSKAYWx/SRoup0fm7n9dlYTbicuRGPRW+OH
rvbld6/ONEZBGzmQ0SqaovqLYfB7VGLlR9CSwxd1MaZ94PUrVlLjadbC75yesSef9WhOGyhYOSb7
YHYhyACf+EZtpFQ7FFN2K0rQemqku2SokmFi233woemMiKrbfelOgkK6R/QyeIOJiob8s3Ft+ar4
ihT9R2p15a7RGR14WsNed0f1nJhBfNBlEa/9NC5fXaG+Nok1fGHDO6E1LN4SeC8rajT9sXdEcgp7
nwxcxrD3XModfZ3hq9Lin+bQNS+96g+0HpseLT8iTQxdvZdOiLRi2mMfEgAoU0/dPRV1L4lhNb/I
tyo+tLQzWXQWxdHvLXkXtX5NyKz96AF1eGptantGaPWFIIHt43iVONMqdOWXDBnsgAb5L9LO9lCB
k0/ThTvaO5HL0CeqWyqCrz/HIbYvIsClZwM7xFMqDZs08TT91FTlm/jR8CbtfBs2Oms/P/6gNqi9
tkUWHcayp1WfWeK1nlp10xZ1hbKZs7nPKsYgsArMJWebrGbWbCna4bEbAijxRaM8PfYQZdAxtcNr
Kmog+Xm7ZWKlH+qyzbhMM3uPgp4QZMtUdlMcOnuuCpI8TWKO7dBotiQaasfOp8NWaeiwCrPz173L
Q6R5xfZFj1vNo4PsBiZLfYWQ30zRTdZ9XNwoZKi7sApwjEEDOHYhZUs0LqxH/E5dD3BEX+ox+CUb
G6qZTytUG6p34JaGV+R5dvLJzT2OPm5K5KL5myLi0+jCDa1tJz1inupplDesEYJWw9He0vjQ45Sb
+km6jf8BPI0Y0jHI91y37m0o9e/HeeyrzPatMbpZpD3vO7J2DNLTV2Gsdocwj7WDMsdxqXYvrlVv
QFm3TP+NmNYXHx8mKsRjFhaM9PUU/bCSaXoLyRldws6ur6FWzAieqjtEYIcOBX/QpVYGP2rFrM/D
HI1tof06ZUmjb1q1FUdDCcgv6Sv7QL5PuFMGPTq4daPvfNuoULQzAIeGPu0UdAgHp0hQ1PVlcDTG
rNg2ddwvMh3QNnmu6R2IiLEZCsX4s/s41ozkZU5GcwGWCcjIJhmTGReP6c/cdP17ZOfTuXPlpdbb
/FlHc/ssxnidsx66dBVlnlkqsxiRb1nCf8ICX21kYBGDgaMVSkMKr2rqzXM364drVRvvFH0Q/pUE
Aguzf0/4JL4z0nFcGK6kbfdEite+9UUUz0/SNMVb1LhMcZssuxuu1q+qiZER755NGEWvbDBYZwez
LMBPoSPdwoKNzlMf+yu3AZmGYZveSOmeo0qwArRDZLUOy2uwbgN6ctvNQjTtmb6ZSsa0vHVchv3w
ZzroylNMMM2zcNvV43CXBObeH3Ssszy1rTZF/uGq7ybJQjfM9c5xlEzcWyNMPppbiQSAmAd3Iwg7
IAg40vot67yri35qVt10z5YgpFJDW5R6DR/r8bEJjPQirTrZ88cNt7NrBZdM0j+1utk9afNXluaT
3KLPAarzsb9PMJ6mazyAeCP//xNV7VarqrUZjnVlwbQ9uOhSzW45GBZv5BdbP3Yfm7Ecn6yUIbXA
FH7TXKpmoaltGrNgRJ8PJXSwNrJEkO/yfGiwiaQ52XDYoXD00jzbP47lStudM4XMtvkVXRSNN13j
IUamXrl6fMNjQ1bcQZHYUB57Ct05X7iAq2zHPzaAFWpixaOJsMZ5k5OHWVMG1xWgvTX5OY25TdIU
DuOkosPWkORZOp2DPP4WnSVWbuI7ewW+EEZvo/b4Ldu9Oaiu14xdRuPWHfZJSAOFsdRYEhParg1F
4Ub2nxPVzWBmYsLuAx3/Dezx/WOjUUFM/+xrQLe8tkiRIM8hwX0T5XsRBMYSubSLwMSu9n2WeWGv
OVuXiJ1dDySvJa5mYRZJujYnvOuWlWSbuoFf47bDaiLSOlRdcSj4La/RhN4u8omAtyXdnMb6Ag6Z
b4lVXIY+OELXKmjpGgmTCRUF5Ggi9EDYxtOpWXdxubcCMPz0ieCp4N1SVGRJqnQWerFSdTR4yLsY
hGWf7CnPRUvm9zgkc421l6/D/kTNmVBumwM1isl/ral4nEjdAuziF/anw1XZKnjsmbE/YZVQSXXM
9IYATgulbt9d2xaEbUyQVz3giqyKhlqBeTWL3NxWCaF5bjYt/dI3PAe83rHJ+mJpAODUKAILkCh1
xYNcscXOiKncZGRNF1mOyZ0ltBdRpFwMJ/C1OjZfTdkP0b2pZgYCVhONBcUB3sBPN2jjNdlnuCo7
ezs0Q7jRU+upGtz4YMQ9ky/dNhbg1LERVsFZJBT16JpL6Ibd1RzK6+Nq4V6CPuLk8Y8iJlw7nULK
P05ksPzoC7nsndDc2w3/TIcyLOjz/KJUTb3/s4E/t88xTsw1diL6BgvAY8ryZkx2Q5IsWw31gBnM
dZOGkKKY+mhYr0G1zIpTy/UmpWv2QxXhdFMHyLidFawrV38z1W7cG479kzo9LHnH3zhp+YTAdslq
4LPR9HQtIOQvNOW36gfBISDsnWpFuiPoFp/wJPurDslBjzqCG7qToDi+Gg35ImOqPWFtQ1NFj1G1
U78yUudKGZK8qGw4moMIwYQSuiyaes4oJpo0qdczgsEZqUE9NpEgIsnM3F+UdlZKuKb6R2y1Qbh8
ST2LEng4S5E8SdFpO/Vohq34bEaai7dG4a62uzX2yCfyQ1lE9bF+rxuThmNuA73JEj48ybIpddRt
q3aNZxrRW01GzBUNhtcR8L2cYgNTawsSd3Bpo7kkAtnxGK4TOy6voujJ5PbH/qnsEG8bYu2m1JTc
Eru5O9LPrVBGGyZlY1qPGigonqFKt0+mrFrarFitPsjp+ZNbgaHlJ9GqYkuoYMySMQq2mkBVyL8u
pLpDlX0i/sKstOKIBhGBFnFivja2T+oQHdOi+e2azT0hZ3TlVNq74YAm90U8O4DtwiNX981MImqN
aJK3iu2xaIhxevPEy4sKcEDhx0D9JKO8pW8sSsEL2fbC05Bx2sp0ko5MqDV1d7Ta8d7Om/qU84eN
dXuBftb1emLRqzZEI1yM7iGHOtVU/t6J3nxHT5npEavnV/2WERb/77zJqOYnMcbpFnBDzohxQN3L
X3witmtUIJBD+B56X8JBCo6lKiWCtVAeg0asnKh6Jsi0peHAw2I0JmtdE4FbB8OPKuQfPLDGREHC
J9dQfTBxDnkmtE4aKNqTEO1vQqh3Aqum1/VJuNVjZGJDx+TWipkeIqFeCMa+H/bgLjqnvAlplsCh
BpQqCu6sluo7UGntjtTa9gp73ExF5vxAe4vqwAvj4RA3Q3JxSDZZZPH0HDLhWVJbdpOgWmDDsF8A
H69bzHgE7Ap9ua7SwHmNmEchkqh+u7ZeIEhJVY+Oer0CFMxFr786ujKgw4+IVRIsJ8Ag7XGn6AvT
cb6lHtXbvu5xG6oUd7r2Ja+K6pTGN2QDlWdYwbQuEyVYOWrc4MvaUUHMqOOVp6mzL6IiFxvi2CaX
3TZRuTjSVH8zetXeFrqF1AsDm9340VctIFP0ufEZ1znIMZuEUdlOMSJ/nyWcwkoHJudSlkyXhsre
sd6qn+opXZV5VrAMYy4Va5bvsTJAItocOqsFEKKOhCEH+jUtzNFLM83xosr5IauRoDhq0MsOh6xJ
JcFVBmvWL55Kd3qpa/lVmxZJa8Z0dxudgLd2OhdavSHapX+PE55VfXyB4OpsurzhJgn6Z+j+GyVw
tzwXYbgXLIR0A+G0hWC2TCk2pqJAvU42qJtvXFb1qzLWul0xIOsU7hjT5LMcMnqzEz3+Xw31foel
MiSE7GY6olxVtq2tpybFlSLjZVtL693wIwDKQ/MaPVzVpfOi9hOyAQhAb1ABvy2NMg4X+2nM0Te2
kTqsbaRPFIJyxpeDaZXdnSfaIpzftZigkeSxRWW0WLmght55Ri9YiJXegGdllVPd6Yd71dCQouP5
UyZOgWs2BpPIA0FNbaw9WjBt9LhJd7ORGekHLEVkvWs7ptnj+tUdD/wnSGAset2EntyFMxoBwqCC
sxKAmfaFSntBQQqxsyM0eYOBr40EWugZpaqxrkaWLCajeiIYaynt5FUhPKbjv7VQB3CJrr8OqCv4
3CZMxwPUVFW3xx+EhKCIV31DAO9AYZ4A1fQqAvOk6g/QRS08NCl3rRM1Vjpzr3aOsY/B0jkGAj3q
XhrZKD+k3lECxuuFrdCC9qD70UIGRMAGoYRE4ZRiWVVGtiyJOTPpAXlJi1i2r9J3nVLnpkRozpyH
9WG+aKv3BDAqUlcXQ2CLc0GJ6nfLdZ/w99VeVQUvfZVPe9RazC3835D2WQKl6hs0Pejh/PVwPwdL
MSWsHvhwGB62Woi1NwYTHuZraRNIqysjLJ1xLyoS3gv31aH+tCy6gljpHP9iFdp4D2X5qqW+BXY8
g119druw3ln5sDKKRNvVdbmNRUevwVDTpaE3x7K031i2NltzOwx42QWDjDeC/Q6A163dwNnSpPuG
BbKKMpU5WUrcI9mHS9y1CEdqddN0trMpSprOmErrtpmdLNPKjmTAXy1H2l0G0zLJyps92CM0dbHz
melUqhxg+9DpjRWDe9DS71E//qTQ0axtX6zNRLHgJccbioDMpdIKe2aS+gc/LNdp0mfboQfkM/ba
So/HYZGbKEaZkiwn1Cpk1Dar1gyCtd2oT1R+422hxsdq6rSDXQE+q+t2BzQ9WbCGd8nqKJ4xuAUo
TXHgSPkzIfhugbKv91rd9fTAll7gYMNRzfQsbBpCMbBToh12hnyKyTnYCe5Qn7IxIvHihVyS5OxH
jgU9DoF+ZdcHJQNeZYUhCa22bxxL167WWWtcCl1d9xS9lh35oSz8rL3flr99mZRXaOikwWY/cqBe
57Su400cGqdJSzyauzXvWqhvZQRKw7Zsimi2/wTpayk6ER5bPt9TMgTPXcfHg3hpFaj7uB9JnIkF
ZjQknQuCUpxD0dDpIGJqHQYvtqkqKAUxdrGWjDe4P3mmEge4gnRG8mzvX/x23FC4dnegJBfCh/ng
4AspjEOnQlLhqgdQm78PCEV27FA9DFZWYTqbPJpKLl/xLouRqdS8+lVjn2mARTcBekHgmtk9hVx5
6BrAn05h2U9xXK0DyOC3lqIBOl740aVDqHMSOS4UHCPwwIJqyPL3+Amzw2PT5L86hbtcI1qZDhtW
4SjKTjKyXqp46lkeHMdcM72pq6BUxtpb2wK/T9B4riOlfCuEM+0d3262MlGiMz1zexXVwZtWM6qH
LVgTJYPTMXUYbywZa3vQ8ruKIIJDiufMaePwXPbdsVKFw2wJCiekloNSiXcBZWQdxzSVO5ISVwbe
7FXr83TTOibP1bk3y1VZES+Mp4e89WNNBC+83hYWaTPyzK8jdWsx9BDsp+J2eNZoagEKybYor2iU
3YUwVC8NZO1NmpVfuEDKUUfJUuWg2jm0tBvroPiQRRo76egs6ESEAdlzYghRhuX8GlCeusBa8rK/
RREAj9aUW3XKv0hmEHujd7rrMDod97n6MWXiiMYlOhDh8dG5fcXsFzdE0XcgkUZiZnAY3ewu1a9y
iMkYMEaev4N78PX6pFfYfEqisr0sGn+Vg8XyfKiMvYzHX0wCh2sNveUa0SwCq5y0i7E1hmuRgRF0
mwDbbUhSGyuBhW/nBEw+1UG4ps3kXCn8Ote4abBrEESxArVB57lZGxFQpbSs6yVh0r5nmU63iqKi
Ouj69Kr8ZMoRcw/SpmqcpVt4On9UfN02n0OcJp7bQBpVJMCgpLS37qAzG2SCEOFdRpvz+J2wWqnU
jKPSBfzpzKwLuFC0DFPP8rfIoUJsZxnOC1J815F8Rk2ozNp1BuZVR5DzouoLBQbTdIsohV4eGxAm
LF4pKvA+1lyXtD86FmReGxBIACzhE8GFg2m/o4ddzHVV1Lxm+xRIhHRZvqEhQ9x825G73TTHfLqN
Iu5umQ9faaDyAPIh2ltNcNECeR2mloYTFpysGz87+KdLJ4tvlkNarS8VAOSaSWB3le8HyYhpRtOa
1utHJfV8HYas6oAcAn2+ILQiJXjkMUaRxGDpzbQjXBR6dFW17poz3z7ScvkZxlW/i6x0nSXF0Ua4
bmOc8HANbwnsUbxBs20yuudUINAANQrQhTZzhksKsV3lxDvrDfAFbenUPgcmE7s0cHcKD7DAQbBh
tpDeajKQI6jcdC8RERFdIWXJXLqPz1R5rOWEQrKPla8BmCRVpxukTYHzp35qMxigQ48wsfKJQ2/K
dKMGITnzWq4vnBJXBzpoXJxa/9pWMSkrNbHG+G9WXBxHmTq4PPtx28SKJEEa99jgz0J0WdmYTHb6
QLFN85l/krLD1IEqs2rhUMXyQZ0kwp6ic4Un06LqFMOjK+MFGvpus2+4YytzlfvgG0RKlEimjcug
VclI7/Hm6elSaSem/NQwl2rzDiwExkzFXMSqNebGNFq82hlfrbEQQO8Xgg4cCU61hWLORp2pC+Qb
rVIudZ+rvuyRsyAE3LiQjD23H4A/lizPc5qdtGgQ9iYatRrC6gXwBMVeAleuVlPS3F1tOqsqQvSS
8jgPcpoNDkRqH0t4OTVvVBz9ve0euq4ApGPJ9aRqYPcr/2oTrrDolIJRNFLPxYg/Wfpgfvr3Ihlb
L1LJ2jUc+anHnVhpXX8MynAdO+VZcav2kKYMBWppLhI/zj3flIdinO1efvisxSOF15C7CMvdzq+B
dhr8nGNbwKQy8AcB+gshX1ILoTtDsI/u7kdIvcvBLeMVvlVstIMGKFrFtYtg4zWwoQOilOoXcTq9
qHaaLzFyt1gN+aAfGweN3qqIaCtpMG7+na3z2m0dS7vtExFgWgy3EpUlJznfEI5czHExPf0ZdJ0f
1Wg0UDDK3rYlSwxfmHNMprt3hcH8ncaS1i0knQcAB7TvcK0N6bfed8Na1C4Wpu5U9qiwQiLLWSJD
O3suFdIIz6kYqKV4CONwh8vfWkuWh/aMkyByyVkZYaEw3dbKfSrG7yKM9+nMk5pkgrnXdZ/ykOjp
sGe5XIcBl7/xUqRHtr/xQWMjQGXrFwCfTQ+RnB5Qq9D3o6dpqiso+0uFShCPOHAyx31rtIiwhKlf
M+u0g+zFm+to5Wlds6+fvFb/JTxoZ8ZQSubcWqga8U3Zgd5uwvLOctu7UmGSYBIPdWHXgyZb1YP+
jEDcWvOuDhAv3Hlvm2KnaNkYWpEVrGJubTP5OMzg5NbSL3ESlS9d799miFrXDE7eqmTe+XH3PBhU
qISJ5bzO3na6sueI69LZNJN4LUeuojHy2f08sQnX6IcKl7HBZmJGAMLR5fUV/j5LQ07SLH2XZaYx
czX6rSN+MtzUMpyYATaevhvpmOkDt5HodSxWhhNkWn9l+Es16jX9xtHDk5MKd4XS7OCNAmIoa2C4
kljv3PBeR9q07iWX5mF6iVor3oQafq1WB13D8Yb5Du1gHT8haOfGJfT65DgluTocjXa6ov2q1xW6
prWygJmERdRsqaV2CZMDko9cIqjNB1PLLxkxqHtkV++p3OXqlPtDHUz20+CJYjXgfxAlY+yKmAgb
g/d2qOfyTrkEgAku4B5U5/WUJuMBrBZSlYmxSI/JBPM5dWmaMQu29fynd8vPQbeG3agzPbbQfcLM
0bYwbd9lJN/9ufCuM2HzhefDB/HsoEZ0xLJyCvwEVFXHkJERthm4A8MiZYYxl/oKEyFDpMbIbxMS
KQ5MP27K2Ta4HWNmbqNqQeVQ1Fa5DzxCd4qVRVe7SaI3CFcfmT4CnRvh/5KgzlmlHwHm+PjsoppA
M92nmOsDI6t+2koRGdg1a9djBciElUu9DMglUQ86t2Hoq9OdXd62aI7WqDyo8Rwgo7nQiHLpmms3
pNN2zJt2k8I6W2utWewzrwRgSOjyGvnI2YP1uhjAcIWCKdqBhW2DtnuVsaY2opmegLid8rLuzyhO
CFvTKy78UQSuIiXfgw6xCjomVQ/IaA6Y8sEAZkYgrSTdIV+RK5bYD20zWgH41nKrS3SfupHeoOQP
5vRoK/PDsxFF5OSeUjqoV2WQTl1Me70CNzXcdIb12Wmt3JEB/dJFZn6oY4XHmGqoL2nWBbP1o5yn
xzl33MPUAEVoUnEEVuTfF9P0iMT2lBvGmaKAONVGPaOA3k81bVdsPca5+VmYrn+0YqNYhVqzG/MF
dslQMOk/Eu6Ma272TJhwUQoh5DZy7UOvWHsMbvdaGPgide7rm7AP/ZXl6lhQ8xh/YNjual9F28ZE
+OQ49Rcvvb0FKyaD1mseofLZN5O6t31Ka1MXewF2fC2OMx+KvAF8o7+WzcXlPbfbQQtcvYasVQxf
YTTumXKLICdcicBzLKrzVzL2lzhV72xicGzZ5UNTTihBuvhsMl4JhBWfG50xI1f3J6900+1o6a9G
bJaXqC12odkna2RAVN/c+L3phFiXW7K66C3aitrxURal3au+qJVNijCyY81NrUECHsJxj5QXHESW
MorRwxquwvSSNN51GPW3cTYcwFoDDVkUH8z0PY1sl+n5yL3Hitj0NDFloMKaQV7C0a4g4TTx+DoJ
dY88n96l+W7H+Lmt8Q2Wrw5OZ6Qk1j6ruX20VXm05+RSIbNDt4F92LL9A4JVUgX09qWMDHbfSfU+
tA4ADMF6NHV1uN8sQTCoLhKF+844sMucL4XlvYxgcNY1rjnoIoyjWqQPlUBh7hf5oVMzdACG6OtW
01+khWp8ilV9TMNy3cB9wtfGpJS4UszWtb9pxKM1lvVBsNJfacRhwqt/i0S6q+34w3PY9YyeNq98
Wa38XnuRnS/2pV1+Ce12Ji2vXexJZKB/eQmmUSMc0U7k/KaQ7y0QCGxHj9IkqdGRpB/RIDda2bu7
OPEvWN5ve7291k10D82fJMIuSJPuW/WYfqepjgOr3uo2Cr0G8M+OzdOdLBmSLdt4UM7zu29yNg8m
S5XyG75NvzcWElKk4RQ+AAkH5RBZPwPXMrp1Iz5mtnf1J+w5dvRl4XZb6aK7tkiwOCTZmFQydAOj
jT5sWGBs+uUHobYwLzz7C6R7KjE3YfgfnPqR3UzPa9d/Q967Khd5QaGpj4K/dlU3+rMSalrGb1hf
HfVq2PkuzsxHlNtQDWeiK5g5aVr3RoTTFxCmO1TpONZn/bsrxWsRqU+3I0bepBsfbLDivUv3FkrF
wIIo9/m2abUTMo35oxVcA83BJPthErdgxGitu2AeclItBYisdig8jNBbdrevVa8jvE6Kc3Q3Kuc9
t8xXpAW34xLEANqadXmNYNVVt0WNh0y60Z2XmztXklnUSx0z4WzBn2gRkDrGRybTYpX0JspJieAd
f+mdVVmLUrftd5VWjftep84DOOluJsIJ0rjC4Bfuk7gvV0PMrAjY38FK8pflppUmgevH1L8t7EXm
8LiT9h0Icmow+ZhbWO8H8u7SybnCas2BkjzFExLBWiMj2irCe65VlwQ3CfsJ6yJiqNa+zI40G+9N
Lr5FbNz5yoFy38VHa5reaGFQicTFQ+U6z3bNPMJQ7X2CTWs1NYcCWNANPot9773ykKcp3vaT86gr
jfVM3AYV/ed2Af6umgmGUjpj3ex8fMpCl+8ApbjzMXn0PP3IIulzyLqYdRhoNcMDJUWG9Isw2a82
IvnUnOEc175cayJ+SxgcKAOmSNqlryUBqY0/nK3chflm4fgazKZFt8LdeBmgmZkM18DBBLy6em2U
v0g6EV/IPLuLrIIC3N0Wml3vxkHHxYtSAWk1OTtQ4FIQ+6u5ZBoByY9lAdmGhlGhXI4aAwBjci0H
HS4CQmJaWla/s8umuDEXP5kRGytmTuGKgd97ImxQKG34iN+BQsMHHpS6H+0EMR9hNX9Kpu/Iw0gO
jbJuctO5q+FFbXTDOi3X1sI2klUpAJVj8VEBInxc2ylf04gz3CBzHHlMnkbvcvl0QEozdFpVfn+s
E7wrqd3fL8m2kcPFF57GjmSYXzRRa7kcuZjRYTfP17RnMRP641VnOVr0DBeEpgOLlSN3ao4tLWcR
Pioi3KGgFSa7Rb8rrgnNbmBXb/h59jRW9XqCwzRFuP0je+/YhBF7OZx7xbmitwiMmbzApMx6oIEN
1zYbH0drxE8KwQQ7WLll8fCUwYXbtu19G0X9znXBdU3ND054BvS4pgsrfZodNC8cdzuz5VrLlosI
yZhLRAutIZp9ax/Vj65AnUTKMpgYSOEcMidUXXWAd5CRuVvsiC1uHvSpg1eKY37VqPbUmbtcmPoX
9SKDmVStBNJkjoZq7PgAPSBL/R1WdLVjAt87Os8hbZ5cz3obYQSFTUscNMEBYQgQgft0BeqvDAju
lOc6rxHeLBqi2Tm6nWCmyMkV1y7ZEPUMFlRv0lNlTC9s/HYenspgWB4/zK0aFlrcWXvUJL/ViLqt
2LvxWIAtoBtcdIujk5Hf2br6jd2SZ9NxVjJZHWHWUIRWDqbbxL0p3PIn1dMzDbaxG2RqEf85MtyM
0Q0xaVpRUNPG1xY8MeO3KIad2bfZQh3e9xCg6O7FwLItCRn0F7vKyFmKjvFWkU8TEKADM7OSK73C
FivPLlK8wMO3noH40Sbe9qgIpkrzAYiDg5/Ay1pFe647fKtSmY9NUpIWYy8zuAaAg6zL8ZRmRMaG
E9LxUnFUs7iLuW+sare6Urzezy1y2W5Cz1PDNb3KsPTvzASftY5cdy3a6Qlm0r2R2cY+w53HPa0r
CIRMwBX0OwGekwnWfD+PnneMfLAqyMV/4A3VrDeR3owEwt9k1HWkjzOsq7OnxnuthJtsLbN6KQ3k
5uncG5cOSlKaFj9R7hQAxdKSSykf8Cwx/auWLeY8HjVTd+ktMeHrndilC42qoz+NBgttXdnfiT5M
9nrmUYvL6lVGabFb0je2Tu9moBFyTFBAU4VsVKAhznkKTXivpG/4/3yKiIE0IGEscitWB+g9dzY9
CuEa7Z8Odi2Z+ZxAdobPFUW7JnFBjWo4o2zNdpx4HVoCjGQxWo3XbnrvFLUwWxZ/p82hQAKjiGlx
y1OByDqx+GSC0txp0dJ3FvM6d9tbM9OGm7QisMKtc+cyN061i6URrvOaJTan5ZJ+KbA7xt06y5xu
Mw3NQ4xwfNc2XnEKS1h99gD6aXYewdFgBiAbCW/wzkhjuEo4i/zqjnYu2sedzoEm+2MLTWfoYf8U
oYOTpXZ/OgfBjtWScOuOaiF2Lwa5O2z7ZEKQoj2iR4gRye99zqrVWD6LjLMkV7IINIrDBpZmoHzz
LltwUyN79xJ1vwzHmCOVW9ZcFLe2DI9jpn9ECliXM9dvVZR3jJjy1xzJ3Ga2lkOBpaLu3zt9BIwh
8hg9LvrP0fWLoGyAW1BgyFb/CAv3rmlHexXnwllrzWLH6Cx3y07unav4zxjNMKtSTAPA8Prj2HqP
TpMFudmD9Yge0GzzU6P/qbijIMeRLCb7eZtohbMdTdGyKIpvrHHg9UVFU9aqIDilhP0xmDk3uIld
ayrTrYrl3uRV8wmVCYaqu8LI59sVb5zXwO6YP3NR3BNV6pyMAltdzCI7hsIy9P42gp1LPFzW7KVP
KhgjppoQtQPwwcCy0Qz0872p5+XDwmI9CtMvV+G38MduU5FgiP9mnfTp92DieOJ9Zqrk0lEx/2Bg
GIwkDuQSgt8MN0fG4E/QbDyXrL0so3sY4G44XBfoQHjmdXfu2/rBcSSOyfyQMx+3E2YWUMtzjLIJ
G1F2OUESsgf3Q+NOszXnfTY+2y7+lCQW6cgd6tD/9HrQRvAaaf70s4XoCW6aQJcUvvYG3KkaR+SQ
+GT3cOLq7vQzCVAsJNr5Eh69F2QSwTGV4rdp5EzY0hce/kEb1UPGVaoezCIQs36WTFzXwoIz7stk
bwls7Hqb7uEPPKDbjDYluce4zr1DaA/EN3XqgBmrZcyf4BqQNp07pYJRa3xGolKHHd6bWoRiHNBm
mm41gsLM8rZWmTw3nf/S9mQ3u7U6QwT1VqCKLtydzrU2PIWDBIc1We+2yOmGGU+gw03XiOExkeRL
X94v2CDMs22KUtAlr3rdE8mV1bfU1AiRHjTSZCdsKetqSXGZ8+rL61mqOv1rIjCu5VFzE6n6Mgkm
NgJibuR1yLKWl9d5hYFzVBSLTTzQbJc5awIIDTkYjRBSZWOLuygyfrNRAF/1vqOi4kUzjKtnZred
74BvYIngWRCW2sZ9wWMKMwVWY+lHp9HxP0m9gqnGTtPTh3JjMBtJ6P+TFlhYX5CmgFJD3YA8+eXl
AhaGZscgiTWx2B36kw+4h86TvJ8uJnPRSb6HOCv2ueFeKQaGtVEc3YG6RbLEJbUOiQZBX1FpbA27
j1awC5GjZrso+kXkT3lmmiiPwOcUXCeSGe5qkuLMjJu7BAoqoshoM78igfytlHFNY7VujXJcF+hp
EyRoA5p0tPwrqbM0L7uR18481TgW6Pi57gn0ZlaifUasrliYwIs1yyhIHO1zapoe7zQbPK+4T1mR
7CdnHIMpC9ugbsXNXIzFMdw2XosDwCdxb5JfiV4Xq1yiBoM7B2Qrv/PU9F2DZtmwXHswEX805n1h
MbjAU70dQnYC0HruCCgMs+jqltVd5tXtBtHuuurnY9c43+VSIMIbTYNC59WluP5AOUrJ6eBnLC7m
Eo9XVO5nUd1OmKfa0ThNnf+KN5jY+MrkSO0fZKn7a8hNO7T3WzWLJ7y6DMBIZ7A0vIoxqc9m9Duh
xqbWRWuBYAFNj6Sjbt1d1VxTQVYJSV4p9ixsPghhOhxenouAS2o/FhjOLQSBDiIlC92xTY99p8h5
sqygJ5Jkwe+XSKYrg1XTY+YudzLC9ygtKQsYFP8gLbt0ajzPrvkOaSBI+EHqffyGfYscx8QDGh59
4uZQCcWHCshbw3xiFeV46KPK6Pco3Rl2UoFFNtOijlIQWZrC1Viua3R/O/T/z5OH6H9ZdtgGB5Wl
kWLDDFPIUVzA+w1cL5dwUaOnSXHfxmHeNDHiMvqDt8aXj9qAcVDgESJPF8rq8plk+N6Z6iO3/Wco
J/0m08qT2dZcLJfTpPaYLE/GCIGrj/CNVN657LP8ODDvxiGTrEYNuY2o2U+5nv0dVvpbi1hgTc1S
7yPWbZpmnen4aI6E1QVFjcJkxC9bkfnVVnMNgOk+snlGzKnitconRpvGfJVgKWWY/qQ9L8CURZx+
kN1YlB5CJx621TI2jFT4YzZPOPmv+ag/Qph7iZkjOFwydVk8411mn09iTjq1t5OWcm/IB9aR4Rdg
ggfALWjG08bk6fBXdM/8fvLBregeQV47odimmq/Q9e60xMORDRDan6G2szHZZlo9QW4vc1TCcY7C
YUHaejD+af32NcZytGP61YmUcZy8r7bSXizHdo9xNTI3twTz/YTBk7+05zOnt+yvUQUUEsMEo9iE
aXae3OYca0xIW1jq+hBoOaNIr4J5qZMZYjrP1rCu9GbY+BlGED8OP7l5+dh3J/LRbO+HjfCu8uZm
l9Y6CX5Vs+slcmKnx9bu0HUVdfc20tqD8kJ6447h1rEkb33VY/VKUtYQ2ot9C3P5h9YVdXhj7vRQ
3Uknuq9kpKBsM/1SMnHodJ1gSCyS1Xy6HaN3LczH6VY0T5CL361hw+0p3rgye0IreWOCAlhHvBg7
WTNnETixuoE1ZTnu5Jx8K4OZHrqXdNMqi7GNH+Q9RVSUjuDAMb4Epqnyg12IJ0Vbs04apMFcMXvh
Y6uW7WONGT3B7a2HKNlswt6P0xgCJuOIRDqS/7pyD8n9liWDoSO6buNDWg9fdk2ajY8i2bFReELN
qjjxxwfZ6fRitNJBaNOMdvZVEyw3GNabdfRduBB+na1hIrAhB5b1BGi5eDa2uZEnwcDtcmUiJcqX
qRjpc4+ZnbwRWnmYRhbNZINMcMEBG1tUGqka0mPRKbZl9s4yDSS2Epk56/W1zSaGERvExtrK9w4H
Dv0QgFN0mieJAh/+ubdNx/TV82yUTNOpSME4lqF2W+kIjahzX3VIINQRZI9Z9lBsmQuHiC+/xrCg
OXXBp1cGOw/Ei8PKCXsQOzo3r1KPTmadvuqt8ZhMydlHDFCljto6OpN2cB4UgxRLU8u51ndXNSvS
iQf/1QvshvPDcvCWhM1mtpuZrdLjlBT20ci9x2qgRrKFsbawG1a4qEwAx5ep13fodTlbx/6lLexi
m1uARHKEC336QObfg5HYFGIIEYvJDi9CMwOs9W9Kmxkod19DSd2c4zZkbkmVUsl8W7aMqpuGa7TS
tUuqxhZOub4yRH7Ms8E8hlFJc0rRFKaDsbGTAtgpuH3eD/GjkgJ5S642YyzuGRLBHa+yQ8m8bZ6j
l2nMb5B7orZM0CsnvIeliQWktGmBS2IqQFG4W7sa8Dq6qtj2oAjXsqE3RkWDSgQBQIKLjGgmVlwO
EMYlwXW5kpQ98nMH05JGAzohzvVmrnF8jzpaXbxnUhk4uXFBRtIiIjPCABj8ZmQTGQxT7KL1m3ZJ
Z+xHu4Hhr9JuU1vyKFvOwWSstqqS9RqlHmPu9CONtKu0/Xt8HR2YePpw/nwk+dkZGtdAxZc5gp0E
FcCJbpi1jykei3gMpMkxU8YtfBKSVRmdnX1bg5HP0JmI0gbAgxldHIeNdQdDI2OIItuwuiwPlc3g
sBwKZ6F3iMtyCMWaRz81NjApo7B2dkQnUTuCHwwUIQ4BGIOAzJKvmUHf2QWbukKnGgdkFvdrmf8U
i8dicscoYG/VB0nFE+4Na6e5eXpwa3LXYJYQ5+ADVTaJjUDyStehFT7A5CL6mHJwztjKde44HlKu
uOWoBLmNVPOclNcJ0enKtEKm5gmnrBpOtc/UkGC9e64saFwjd1O1urcyY9TlrdOITVtwjZKMEmjr
z2mevBbEFeETMc6dzjBAfLi1rqMFjTinxaOU1TPnN71Vw402Z8GYoKdq4mm8jk5lrxLQG6w1Ntzb
6kB7L1K4A6Ex3WduytDL9/EcZKhQQ3CKpvcOh4BtSQozzxGzR6ocBQmC29tok2Ut00HyUCnnzO6o
z8zaNBsYvXhwcJOyl81/jFj/tCYUvcakwa7Ir25YnZiAfM6z9xvObrYm76fYiI3lFcYRG0gKVcv0
d8gS8E/1X67S1REJ5ovfEZ9ABjFaBIKNOLKtYLZHpH7Idbz4mT3+nayNXykbXNcl4nuGIIrNx+sU
VyC723qVIg9Q46gY5ccXb3p1gaLdtcZvDOr9xnMwaNjhEsY7aPaqbWLMQIVZE7IRX7UwKmDIod61
DDK87UVBnTVX3hkVdJiCPPtOcCrfD6Hf3DdJqo52kj6QOYa+N6lXjnJ54fuPSmQna7pdMpmKSX2N
BEJh2OjrU81mh+F28oHvHOGNp4EZ6zV9bZoMKlMjfNZz5lEW66qNLNz3UZp7nEnvCYXXNk9wwBiE
vOwNMb3U+UDxirKdA6H77f3rGGnpzvCi95ZURtiugKPR0WEnonjr+RrBqWdCtZkhmU4XmJ7x7Vff
cT7naybByaktuaEU+sJQyHO0i43/nBXIzWOt/tIaDBaOWA9RyTFpjncW7akE/8QuG8aoE6H6k4iS
gn5obe7n4X50Nftguu6xsprdgxYnbGdh0i9Wnn0xRXTCZvVlpOhcpL9XUJt2fhYOm0zvEF7HMO9w
rDhCgaKhPcAHC+qtTIM6HhLCr+dsq5uvtmlh3tPZHU1R9OGOxsVM8mM3hcMlsRpimGpcjF1nPGK5
c1aD4B1ucvaXs+FvK3oogx2W69I6WQWetclh6sdkF4Wv81XX6qHrKn096t/cNFvI/HgVlN7bZFv4
jBEdgyF1t9FtF3+0aUCQTEs8I567wtm1bbHesX9hlBuLX2nPv4NtOsex8DdUy/MpNxO2YJkELOhS
mBWwZ3e+mxJ94l1xxjZmjIghU59e1jJTWYJIWVyxgev9mmxnsjN8bQi5yc8XHshYlqAPoY79Vqu6
DtQ6kexVQ3BNOsxMfs1dlDKpNODWrFh/LwjiHEE8Qn0wv905FjHRXqUTjLV30Wv9J2QB1ThUBJEt
1g3zNLaa6bbwq+tYCTLU7ecJhxg5EP2tO3jEsaElJTzhiI7gY/LhI6TNo4J6upYF9/8JBW1XX4rE
52gs8TugMSOlVwZkQgell01blgRLyqEMkin/NfQSzwDhak5fcxEHKoRoicatNbpHrfdvQpkH5uw+
s9Cfd6XGUJ716nbKE4Q6Y3bQqR70NP62uh7JArhGKubOJHRFcxxQvs5FJUwzOhf9El5qb0NazrDQ
Qi8mivxdFk7vETSpNSm7t0DMv+YaKPIsLQRTw9Jh5gbD6XDFE+kOpGYz0wea4xAaNYBLOuhj+TN2
+b0u9PggtHmrLfyyGO1YTYLmKq+mFwCTA3jBKnC9AsNmX/3mRE8EQ4nSWgzDJSMJDNaDu5J5/Ogk
DFrNpwwn6UPc3NuhwHuzRBUYvfhCroV4S9wkw06IBcHGBHYw9nXFzk0T6gbtL3bsNN14WNvWXBmq
9VQ+NYSTQcad1waX9iX5ikI41y02iuTO2m17l0t8sv0gnwqR7X2tZjfURvYKbzGWlWieAU4+hBNa
bTB4jPN6ti6dsWFASf4ProAw3ZT9ggQawvuiA6VYGupczuadn+XIx4fxe7K0X6FJTpMZIr3DUTEp
kvw8y7uypOm3yg16bnDrufHfy9p9U2bqrEzDMq8NZmZygw3iNPr4zCqu2XZKgpxmR2TEb52rv2AI
P3ks6/Burd0iOyKsSghqInszzctx03TxMkEhFildtgRc4ofa2IXp9EDdvveS+BK35Y3FPmFOSfko
RP3Y6xMTKYhu3AmBLju8+5kX/hDIuFai1+g5I2yK9HUzjJVZqH0RyXFTLDkICqK4P2f7lsYzwAP8
rd00NY69iVeunIxjhRLsMIyXMJU3IVnPpPYsJKt8bjZTwVVl8PxVNdU4ycO9mrEwaEhW8ga5tl1N
fQCbEiS+XjCtnLx9W4q7rJFvjtXfDN5zaMTsO7j6rmy2DFhxzXenHMk8/KHaQZ5qjousE+BGXYj7
uAEsnRC5EBmRBaXv6GFkQ/4UM0fUwIrNVtA142sc0mEYZxM4Iib28bm1aJK9iLA7P0it+RY+44XC
6UnPc3bsCB8Jgr+BDH6TmuQgLi9JohgEZnJjOZIC2mXb0SgNESHS8Vm3fltJ8vTMbF6CasoMxgLT
aP4Mg0NOMwP+PNsOfautswGtOHkWX1mTnlG7YnFnIjIB2zBaj2NRBChnyZ9rirPZO+265eoemA4d
GpI5XpQCA5VtZ1vLt2DycN1P2qcEAX0gi7lhcUmtxojfIUaBPszMa2yQmg69laPg6JVTAJz5IzMt
FSDeGIAUkZLLfeoEVnXaDayzuRr7GwcdG5Ei062qEZDmaUhYe3lcNmhu+bX8Z41cGwnvyMghsmrE
6cY4LoJ3El+rVH/JbPWJ8rCC7tOBuqCin0KAMi7GrsKYoZNClhYprv9kwXVFEraUaGzEJiBZh1gw
4Z3CrRfzjrWDjnjBEA8ZaN/DSIM4AvVHSHs3NbqxYdGGZm7YZz0mBQcA2crlKPRE8jsrji3FC7fJ
W+PBzNlP6zHaHYk7fq4ssQmbJZ1SchYQjFCAvsF0PQj6orGtz3aeadvOTstjPobPMmeI9vdvErQm
tpPl2/4++D+xp+QRRxkXtsxED+NNkPMZeC+/Mcq2nAtXuZi6KUMKstX5v38/dev6AdD4Axphtf73
Wfx9a92fMmAQh7B0yuOc+LdtQkoyMYtIf5quPKaZVxz/Pm3DbGDznfO8ykvWMi1a/f2GckkknhDq
BExgcJC32f//EMGAsIxF6FsNi5Fcc/gH3cRUbHLl+fvZv1fj78O/T+u/vvbP3/y/vufvr/z3u//X
t/x9rUH5jxN1eeH/63v+nsN/PfJ/fPc/D/1f//73K/596P/49v/1CP/ra+wVeD6O0Tm7WrO3//0t
eIzz/d8XUVQgq/v3383EwyP19/nfk7LZIs5cRv/vD/v7vzwnU+OfvxbvbNKC4Py/w+4/fv6fH/2v
P+3vU/3vQf75/YQS5fu/n//nz5yWDERrBdgYkEY/7Jmr3eqDQVBbR/ueJ/FTBPtql5sI0kW3xDvG
KRkzJONok9rhWiBFEONDnXl7VXkaECbChEwUXiiGWFGjojB+UyagNPCojuYmzI4JvdVse+1aMsCU
JFaR8cQmE4WzsPrF3OvhGcdky4bl5OpCACp0kSvqSGPoFffkqFG1LFF1ytuldmfvy4LVA1JlZALj
iISO39Qu/qg6/SDO4NeCBcNo3/2R3ZjesEN4oaC+MZqYEmuQzaoboqAZ0hfSy9MNtPzv1NSMszs4
hzKaO1TribGNvtups7ZMa1oyHVtvY+Jr3tm+R5iE5b5AnqL915sjdxnrMrnh79gO3fEjWlAzmV/C
GjC+aFNVP3yi/mMwN5W3jW+3B9Ivk52P4RCLQ/nVsw+21CT3ACVZwZBqciOMYYsARmyIOT9CGrvD
UV3BA2UXlXpDtMW5Ra3StZ9Ow0nbYdpdk980QGTpLk0FcM5rDspBC9kXi+yijxT6d7E32kUVIQc8
wcK1N52Lg9EQOMN49FXjONW2TtDT9q0zLsZ9fIwudVfaoN8eZv+FqdoEaMP8jMgh2TG1IRyOgoDQ
X/rmMSG8Inv3KxZUymSzwZqGySh1NejnkfzJBE4vELQGHOvWy6yfcbYD0lHK66yym0wOv+wD4qcM
eUowgU2j+DO+QqJHwm4gBrfWn5vpNvJJIZMSK2i4xPpZ1R0J4BjyUsaxrEeTdRjfKahi66R0+3M8
6lDFYwJLG1bHscs2WWH+7A061eLcp3iGdd1/x8P4Xdvab+5UZgBk7lSToxcI8qiCgjjzwAqNnY1D
ixei15Dhm9saebiuIpZuNeVwB38oUE5pMQPiyDJMHYHLGH8RFJIcK8KF4zQNCFOO10IwkB9SNskI
2ok2cMdVHDHE47i6GbWqx9xof4KNO8x6+Anxtt9UNgpuGX8apTD3TaL5a4MkwdVQKfp6pq6zYoTr
e1dNel4woLDchEwlhUsrGGcAcesZdCf+FW891QScZHNtBnVHy01WlbaHpUt/mfnmSUv5rV1CoDhh
X2xeFG2ilu71IX+mAX7pQGEd3PCFdSa4IpQZq3CIbtrKzYIiBHCia9Z9LClc7LnAezdquJNxkp1E
vssli/5yhHtRdYl/1qr8wScSYgvBDfcOjImoecczNmIaU7tSKeNWOPG33QrSVRG+bjIHpokbhthJ
JhY6khcXWtBX5HDtJa/3MTLIwR3rGSKoVa7svPDXo8gw+J1nh+6nZsq0ycvm2QXHTn9rPuMJ4pVv
vnDBguKI0Yloe7ABaAiXQDW3mfaVlNqx9+3jTK2yzqZwU1bo6jU4ZC/mIc1ZPkwQijcxOrBOIQRg
r6T2bAwI5+KUHSP71/C6PaoEtcJMU5x4O3k9NHcbtugCso4xCvuKxDVelT2T803XHtBvXKZIzQgu
sXZkeNESIkXq/8fYee1GjqXZ+lUKeT3s2dzcdIOuvgjvQ6GQSemGkEt67/n084W6ug+q5mDOAQqB
VEqZlSGRm79Z61tS9dvaZYiiVekDe2jCBxPinwZON4Sw/NmQzW/46TKcS2PA7JExHapaNIsKY+R8
ZNZjxk6IHdIvGO31jH1Vvk2RMs11OmQhhr2fv8hcPLaI4pryZpdF2Cw9SvCYHBmgyGdSYz47ILjQ
a8mkiNvxMHYu3wGG6sIyH1GSk20clIi6ArJ4nPZcyuq5rl2W7iMgAsHmew0znHR6REqpFGtjIEPN
pBkwh5HDfMkZ4c2DBNywC7imJ7PRMtdTm75phDUdaEgfLcu8b/uCFoEh9MxfIoJJ4C1ww5s+Eien
jnnkxOalswoUNcPGCGLWKwL/B9shd498clkxN16bpiK16U343s4sGM/fgKVGPsGg1cKHquhXsEDM
ZTHkPsIhJkMJaTKM7q+dmzxJjyATC8TduoyRrqTkaPfCfuwYcSDpQg3Xt91bWEp/M+jVY5YkB0uh
fDXZiU5D/6bsu8iSE2JQ9jETOEaLnJ1Zp5n4rFpmR8ltPpZU+lJvyY6KishdBoLkurLfVBpr/Fow
8c7QLJjpsCqrdNiVCGy41FFpm9oy1hW+m6z/snXrjELcH1306SFLbH4QT4UObklF5MVxmVvIt9no
1ltsjGRiQYnd039cPFfdcT1ARlPatRLtxkxXo18Pp5CESIzWDakArHdGXaxiLb1pgmmVSwevfF3G
PDaVttQ0h+ij7Enzw2dgDf2afJ5ZtrBH9ZTJ3mROQ2sA8IS5vxZdBss0N15lrrJAjWDicIIxyFqU
Oo32fSVJ/Nb8Zk+o4i92WCYiLv4ZuW28vgQtnh4rbdnvOcU0dzpFthIWIqnHW/TZ5YmF7h3LxplZ
FS9tlTg7u71xrKlYGnnTcA+Prs0DDEs7rI/sJ7OKT35tL5yBB2mKOISe0WNIj0+E5a29LUb/nDHa
LnPJ0iOBcEB8CQIcthHSaqEgNgufVSrrS3fuYDLu/K0HpX7mlQhCQH2hJu8D68KCzDCNx166rAui
ydyGTemsnYJJh+WzxS0wpdxSwwa4SrZ5zhKEq0LbINEaGQYTfy1Na1uE5FN7BAFiRL6HkfhhGZzz
VvA5sNDfqD59RBpJGtlUEqMZ1g+jLoNls6lGx9nbXQ8rVwMHoTxEMir9soPyUI3WPdZEfRWMY0U9
eKgwuR7ViNFY1GG88g10B3CTZvVUFCxKCPUwUcFNJqneKKd89CwFWGGjI4rcaimtDLkzMxwQvWB8
8ZGy1faz8cq2hcVCaL2TFcZZNDEFVoYeLEoxXuIwOSTqIbCQzjjaSrMMMe9ZmVch2ZwSwirGEedN
y9szF+QVNsLtIUOXb4XYGY1mHQ5YxrWhOQx2kmxbM09YxerPmBfNKmQ/pGodiw8rVk2Ld63Zn5Eq
kJvpsQQeKmj5BklxC+YpGV/lcbrH7i+oQYSGkhy0ynXD50rj8dklzOqKjv4TnIfDZgFRJuVILCBK
df4yMrNyNfL85YJmvVQX4Sa3FPoQ9q2+2cqNK4OfUj11VvQkmysybEZpfX4XqBiAn8lSP9fNF68K
DtJH1+6PTIDMgVJ9ape++w6dkEw/N+z3kUsh7aP1CcfyJXCng9Ya8LLHKYC/hoCPpEfTQ5xUhgwc
h4yEgJ4ck95+baR8KfPuRUzYkCwzQQcdahu236ivSipMLvBVXDKYUgU2XHHDZMmFNEZqSBOhCdhu
E20LfsxMe76ZZa2Bp7BIRtDYbrICINisbTlcGDaZdNUJEPMkfkombJKch4xNWXwbbQTvJTaIMiiy
o5WgKZa1iVkKiH0YTtnMvXQkTLbJLZVOeiQ94Lbq3jMfUUzlW9s0GdXOsjrGVoNTnmNYRux9W/Uw
AfzEdFObuzZwgyV6kK9Ary3kC2R3dm6IUF4N2V56KXZBn0VxT4m34sLfxSXz3rnHTIFrtzF3le4X
q6xFoIdsKODg8b1LW7nOvssFcjE3rt8SrV67TqA9pWa/LhqTpOOh7641a5IzNci2kE53xbga3jlG
eCTYi3s2pMjOux59hqi/CpiMbGfLF//GQEuhzqxrmaiFbjBe+35hBCI2wEp2wlLMwCOUzwRRyEcV
4gmyVaNxFETGY04y3j8/bAO924PuY9iO/RXTWSSOmqW659LhQrGc52IY/GNmDXR+MTt6X4hpiwy4
uDiBy0q5szUsxnzIsK24AEgqMKCEQH9uv1fcXpAqyDlXhkGzy4ffLw3qvwWqJYbm//49UJYjdjV9
ZNv3r6+r0rLGACDudG64VQef91rHkUDj0r3rTDQwb5njdqjK8ay0xrwaVmgvZBi8VXqnz1DN9cjm
RH/+/pU7ZC/8qMT2L7/fFtaOhAUEs6a9msDoPUFdUMuRvcfKA2P8VLW6WmSoJzf67bN12DvzwhTM
G32bVD+/pTO2jeCUI4LZtzeH2+2jIbfZXXnao2QGyNOcThKvu30pkvK1UKH30iNDByZrODsqS/8p
6xv882SADZper3xCiTffXzbEyz4k82diRbxx/dLCMBi6K/5fHn12GR+8QgFmoowb8XBsXb20jz7j
y6UG1uPaKkHZRS7B6y0WoWJK8AQM+sG0MYsTJmmsTBLU775fwiZVS2OigG9xdnS9XV/NLPCvXv3P
DyzyY68FYi/8L4R7QidHVZTbat97XrLvfYQvbVyIO0MLokUW1BdTD9WmtPXy0S/VUw1Y7lTfPgpJ
Y0T76eiH708CIgZ4UDE84xmkNk3qh3CABhbqg3D2STV0xCo68bnstHJpd8q6r4gxh+XIJhBcEJ1j
yDYxDuWd7VrDfYZ9je6WlLbcKyxafgdVSjl9VjhtymH6NVj2vmhw+hl0ntB3y1cm/Q2CVqPE34OT
dgQ6xxOQgmMqC/fSRAyVMTB2DCpjG/FYhtbcsJoNJ2G6N6wSlYNul1tPG+LDFNMraiXto9f39gWr
iX0BjrBQJk/BLuOWLyu7e8pDmDFha7+AQ7dXtiPH9feHmY6Sm7Nyl2LgQQNFwlwbs4Yg1SDafX+I
7tVdt8RC5UH17Ccx8GnDYDWSa/QOyaA/EH9e0HUg8Kw9tgsx14ueCU6Q9CyZ2z8IpKb8g+tf+Ga9
/eSrcT3axj3YXIJSq7Zd+A02a46r6mTfXlIrqE6T08N6t3G5fH/C6nk2opnhM5Ao9ipgV9t3w7oz
i5HY7Lpaer4xHLrOIB9mWDZgVA6pPlG2dNmFND9smEVaKpA9/DLsg3NV4MolRuEU5WVxCYLuKzeh
koIpdygtDW0PQvLWgDk5MF/52Bq35XBZogGn+joy4zK3eRXdJVD1lvT2xT7Pi/HkErqzcPFlUtO6
Geuo0FuWucoIkgwxLvCcRGwHCYUMQZ7fqS6C+zztUn50bvFOp/wmQ725k4bLSZiMPBVLCBJOGht3
jnshKj2+/34ZjMjceg5L2TpC/umGxe77hQ1CsSMsqNg5LAMYe6xovK1b9lBwqkcjYzAcdkeS42lu
2I4dIhJ87Nj3tiPIwEPNGwKM68xIPBNH6RQeYpp0FcLrGnHJEcypMR5YaBgsH0lgBUj6SD8RLDss
x+chIaCiNNhUWs2Hhcj3SU8IFaKaYu1AWSOAO6911zcezS7TuTpNHeWroj0Ymmmt5QmMK0I+D2oo
fsbfmR5u7Tw5A7J6MqvlXcq1nVhA5iCDIBEIR8p7oErHSXODDaMpue+VEIxYKm9rwZPb36IV2bPg
Smrraa37nIOZjTyZH2T+rscKXXrhffHmr1kIHrtiO254U3D+foFK98IdT5fZWtoFOYs567zU+uyf
i3EYcFIiziwBxlzGHDcChf6cSbO9Va7ZHPH00R1Vg3UV0AZnxhDrAOmacl/cXvjj+2aQz05Z+I+F
67grUxsRxAW99oDt82RTm86626HsBuGqMETyVLmF2gWVvq/G7KPutOiEkzqUCyziA8UCZYs/DSdN
FP2FA1Ju4pIMOhQz/QtZ1pcBevmCBRtQsFCr9w4D0QmL/REjuljBWO53Uyf9U+NGV5Hp/kNdE4Nr
Ge0Z6lA2o1own0YS82gxvb0MYFLICRMX+2WaeMtGO5CypIVNre3S3KoOnAX5CviJdk8VhEs+RH5R
d/FLNBbtNQ3Z3iRRlJAFHfbE0FhwYLVKe8g03dzgz4MsJpT2UKBQSWr/qg98n/0em7HNlaql/m36
BZnfrHeVa8HQmYS5h2FKC59yUzUob08gEhX5Bnq/qK9VTkQeQeboPW8vojfGExb7ayazYesWrynt
d4pmK0kLsKFQfzd1b7kwybi90LKgUeXSvef7ycCga/ESEa1kYAmZoTh0TpUS6QVN22efh9ocx6aP
LzilBfPtXZzFWOxuLzmiIUeI6DL2KSgEhqi1pnOZjX54Zp6e73MDi8vtt75fMFjD2U9jHal2bx2+
X5KJsy/UrWn5/WHgV+4qRS+OcjIWO98rHr8DpBiGZ3ffL0aARKPP3WFTQZrem8KcllePm/w8Vcz3
mABE6xzd+drCKTUfo2TrVwEFOZYaol2s5miAl4F3EhFFGmFAUqTkLB3CnFCKkCTw/SumOlS8Pl7o
3vGPQ8kNbLmGuwJrTEtp4SxaGknsLHXDmu5t1pGjRrMop1Tcp2XRbtsBmN33J8cYlYQ1kGFYs9HZ
Szkxkv/+5XQ7jfI2aqDUK1DbSlin3lbxth5KY2NVFqYvRH41+FMX5nDQLWInKpY6nIA7YgRRMPpA
xkyj6Bljkx+NrYnqkVs39vQ9kH3vWe8Q3kB+eLS72GPkLokJ86vqGkEBIH4577eEmcb7EVX9LCnt
lMQt1uQ8PIafQ2MWC2S8gBCNnxzksCHb5yGSGhTepJnHqjz5Y7aJes845l2MW70kUwUchDrWU/7H
S1yLlMJKEkYfTNlRa1JgAliXtplHO6DRSIQoZDYV0qPFiEdrTzFEX9xS4E9d/ei6TvSlTeOyZfiP
TJ1NrqIBRDWbH4Y4tC+DKqNVaITYxjvrDI2jAKsKINkALH7Xl/BfZKEUOJSx19d2h1mvuw0tqFkZ
SVb5iscRfDfOoxEpGvQCMdKUG4r9eBZvFZZKvl2Fu0Mmq617FGUnP5YbyqT33k9LWKQlU8z/CKtm
9E1yiGAZMmfvA4pbFDMmHaC/5zr+TA0dfdEUbdgev3FXVTPY7nJRNR6zE4ybPE3X9mhV22jEKN/X
5ImB/6PRx1bWGiSGi3prOGm16t3RmmUd+lRqSR3F5InxLhuNzGKZ0a4dnTszn+pDNdCdGsjjWY4t
6oojV/kmsXNutMA+ANrTGFImXFyhhjU+1nKKDvSvHxlL+JVK1G4Y83zriNE+jBKPSAb9eX3j/NYW
AVaUqddB14Z5j8Vy3uRUdXXOL1gmGX5m7XSz+ODCfE3z8TnWJrDyaR0d8nZhxe9xUXlX5Sh3nzOE
pe2tVk5/mxUbUuwGhpNtVDxEeB+T0GXqrlCtTeTfhO42MxuHVHfn4KdptGR/g5o5cz+ClgIvGc2P
NmuBOhAf0EWl2ueyOwWG81iHBUfYvu6Pk2Fre25Y0rkBehoYChsvwtciiMFNg/KqxcEuEUhaQCax
ASeDqY27TWwD40fzudJJHl+T7fIZ95tgNO7LJEBJjAh43vgW+JCaidY0xdoysu3g2NjSWQ0DeqhI
N54nO0WA2Dagiy1AH4Gk+q2ci8zUuvEhDDWpwxaiiT6zpn8L3QM+UcDIMbutrKyWpWmtK4mmFBvs
HZYtsr1/VpZuo2xzOWEUojBG2QfH9BlY2TRAuaLhj30IQqkez1VRnBS67zUO1k+2Q/exhdRHA2WX
Vy7R0vzkQA69A57Z9H3xYPn1lnIICETM3N3fa1b76JgOM9E6nbVp8xaazpLvtwVZLsTRgK2SMRXa
okmobUniF9bFc3+MfThwSMqqOSPM7q6c13Bpz06Z50uavsYYsTBbjIwHy+HyUcG4jbJh2Gb8+w99
Ph3KWvAQpmgNNMYmucLmgl5kMJA72CwZZ27U7gFmr6i9szsnpzCK0AE2NrDogvGMqafjg7KT4ihV
9h5o5aHp+3aPAIIxmxY/hH3SzzMLXVcd2vms9AGp9O6krY1WO7iRKFbukPbLME6mY6SQdjPmKpYR
uAyVy6Pmyh1IiRyajn82EtgcvoAAY2fLPADrlGruV0ks5wz4NiYZUlkzTepkbgFVtR19jchM3Q1B
8t4hWp86C+Iu+j9UFqtszP2t7PyfrrjHld6nFBd+U105ZU52hhawkUwN4nOo1yO4e+0lz5sPfJOo
rUNFKBsc/9K4/RnARVZtP6LOyOeyFUc1RBZEgXaXY7sHqjOJeN0N469uiI59lb46iF+3TtW8oB8K
2FKEH8NPOm6WH7Kb1r7BVsqz+B7FaOyYZLNm09k7peLdDiEmlmaM4bzSnge0MzO/BjGYBq9SjQ+Y
Jxjt6nCg4cNFznuhKRAiipFV3jDetQd5bbXr6MX2zHWJ97YKlPdRgFp4qutZUgxrNEuZLjc9JVNP
fNbSbMY7FcpwRQYGLtjIf9TTymbbwHep78pZWbJ+0sV0ZwvQ5qq5QXcynmiQnQJRNitGgi+Ubz73
PGf7bTFjN9gGXJb5K9L0IuwpWGW6Do5SjcG982JkXLiIiULuPP2UmsFrdONO1wQBLNh1Ldh5UoqM
n0U9Thy30yUjtS3reGxrngqXg3uf2Lm/TL0cPXUhAJ6L5CRDnFMWVdl3G8zow35LSWlzk4OK65cJ
cTDpacMrRcauxR1D7sZSQoUMi6+srWPc7EDteKDvuxv0LfX7V09P9Y3VAdAIUZdZ5Ked0NXIeZq/
i278RJ78EZEozvgkeQtWY1QALHG4j/LR2Q9V5+z7oP2MQux6jK3DhdmYBGiEahao7JcryJji1PhA
cPfUyETHKE11zNbThsqpZ/GMRxo6mrit501VLZMKC07JTkm4MMNTQQdbas9ES/6SAkdW3txFPX1j
c0vc0LPi1c/zC0X8s+xxBBsRiIjaO/iiOMjb9FHH+1+W5leAdxlyfHv0vNOgIjTIxWbq6eOIxl2M
gaiXbMIQ37PQNUvW72P80afmm3SYRGi1mBMehoMvQp1eauXPJtTuGBsdbaeiT3N2gR2RjnCJWhex
dyXvqUfMTTWUK1huO4RzAaVg81C70cFhyEMdrwf+MSjNh9Hzd00AwTdysY6QhrBLqxRJaAPYGA47
74d9Sx1eQtvhOgFXba9SnmRc/xFer7HuZ8GYIgXrTvREUDYIlA/sX1rA8VG6mbtw1pxQ29BGsRzi
gEW+b1qYgNGSZTdewpFUgXsdrWPrIJW3TR5FwaCNy1D6b37Vd5uif4hho0DoV3CPOpyLzEoyQ+0j
sm/KCIRVjCgZFeej6ljW5nZ+Ez9jWQVMuWFbeXK4zViB4kkU9y4KXSJm+p2duq/ol8q55YEsJkUb
H52Gf6rPDwagMxDB0MZl/pk0MiYFmOQO5TNWH1ruxMBINioqL6p2X5K2vJYRDuq0YeeSYZLsMvS2
gKJnkyg29ZS8taHBuRemaOp86+xX89q7PWqrkHWfDfvMdlvkxATn+Q7LPzpOkw5ubVY6lzOIDQH+
rGrVL2zb+lLjoUSE7bLTk6XvYKs3GpDpRArOM1Q+W2TYhW916M11Ki3ywKopQCBiJ59EGM8DWy6l
B4uuaramgaSVHe+6CtIXXLuIOKpym4SvbeG9JUVvLEe/e8u1MZpnUkNil5gZoQEEd7TlFhcHyKvS
/axz8p+pJdtmfBit5LUw43ZRFegUo8jb6/qTFqNbMR1qPiFANjXcpSOwap4xaoiJM+xRLkyi+lKj
8Ba1JDIxVB0e7OjAEGAvfKi5GlvflDxEDlMtxwpGGFFupFtpAKtEzyd4dG39iTzknlkIj1UB7rdi
w0foTr4sdOcLIWUBgEECoc4pUxpJJowjnwh4BEnpTyaaym5pZ6lxQOUXW4QV2UG1lCWLp/i9M1S/
itk2Y4tDczEUYqsZ0XONVtyDnqWhHbjptWsNi0et5XdTYSgyAx7yHr+Y1PsrJgtY3SAGgxDDQFhq
VzlKVghj/lO4VzfXCkRAztwYWnw4sCtXJv/f1Jqu4VQCgmwcUJ5+sgRd0cIZMdkFDow8dZ1OUSgS
dhiaB8lHV8C3DohmnpH54J+8sgQoV8d4Fx6dVDsWVq2zkINzyuXg+8n38LG6FVuQ/YPilHD5aj9L
ac/yPHMhfe+nTAcH6ZI8r9fuW1VyPAYWflq3kC8VfpFFHhDop0UfIQKaneZoPiOyke17lb2PlAg9
TAG+p+9uQDttxu9UCN0ZRS+P534JLACRNfNrrWE2mG8RFaeE2DbtuhvjY1pb+QoJRT2T0rgXWlAT
GgJvdOqNz+RolaRsmMT4zDOFTLWvwxMPi5kV80NuKBoB8nRLJ0jCjcFkdw5mLf2ZE6FUFt1Zb52L
3XVfgvOMneatvmswPyNXUk37ZA2okrzIXguTbqwAeRM6gE/TgI1cU+M3h7JwZxdRRZXoaGxzxk3F
+Gph4MBY+G23qAnzvqsN946NFdxuZos8NsQncpAVJTb5As20aDxnWPhBgIU7ZPLrRO1F5vpwcBTo
B9t33vFb3FS/8TbH7ofPK90YU5gvqlh/7p3hguUIIc/AcGlKoEPY9mG4Fe5NoZo17jhkUzKd1xG5
B+SyAASIB7GGcoq3XgHIIq94YTrul0XPxhFX7qZJ7Ymw21O2HGpf+/CiZo8tcmmSCebl3SeahmKr
rPAVAY/YEXjBRRIHcwy8wZb0XMbaXbmZBPZwp0/WJhsypMIUmojLjgQ/PSPgQVJMhlcxFbOIXoaQ
AqbQDayoyvW5ZSd+ykQFo4CAmpGZq8G8+nH6ZOF9SMS1QPCwLqP0RQvplkrlbAD77xog4ZuBFJs6
e/ZThOO6VxGsYIBfbAMDh3kFUk6NxRoac00cBpblinyCtPnIyBOjEUBQZHfykWlaNSdrkyQN8KVt
hhEghj6bVCMxBSY8+to+9XpJwMj4gMPrqhs9Ck0qNkbEiU/W4BPeQDtodnYig52m6a9JbG+T+sY0
lDaSHqcjg5KNwDxspqeRcWfaT/elZHIYT8iPTSBZ2Y3Y2Te3FFMnm7XWhNJd3hQOiR4tyTF/1EtW
w7poPidwsSz2tyJszmM1WQth+xuwleMeJ/oLx+GqBl0ba+PEecXKwImco6taLGIj3uk8zleWO7KI
qEFVyrxbGZPxkMfmi9VwIXXhQN/pue6idNydr6N2HzzgogODhrkxijkEUH0tRzYrAZk+WUrQO6Ei
hN1pUNQqblytPmU+hEbLBsc3TTV9m+5/uCXzgMDz+LnC4rIkFUwFACAqehrliiUMMBaab/HLJoMa
AZm3LTrrlxFraIwRCDgJjoGc6R6ZKyc4iM+9VxFdQmiWCFXMt3XEBWKxBO07lBs9d398y3MJZbNE
yr/PSP+ZW4bDxjissYUALpg8464kro+/NaBJnEQD6r3ln0A+VZNiUhdAKwOCCiCKOIfea/Y3Wnnt
5QL+oOsBsdKZOX/Yeh4ckTBzoz8NpEWSZ/reFK4Lcwqx5OCpN1XwwGcijXjmZnnih6xHp7QyvV2L
jqGL22ovR8CossE+FgLNxl3XLgCYWQuzNpexmyCjF5Fgg85UH1vbkHMe9IItt916iF4hRI79ldJS
Qs1hweAtpfVukkG7IhLVn1cD2VroVvINIssZfrh+EZUOAgwzf7RYbW5rccPycl9vAWIsk2YWxEGx
rmhOsXvR07n8xJe+XIR59hzoTbupHPg2QZAAkVasCMdnz9RgWSJXYS26MGCOdql7cb04PcTgRlPd
uhsqRkM1bZ7Zt/ElxlzLmm/LZv++IzqnqMnBM7y7Uctv8KHqPfAnf2eR+CwLuz3UXUL2D5bpjpiu
lcFbJFUqN2a6SWZtJl7Z04Bpk4Rpth1CQr241QjSqBdBUdCZ2SFr52k7Fh5rhq66T0mbSOBMMm5B
kasHSDqpbUsS9iTXvghgdrQuCb0sL7BgWas685INjstrYLgkxiXGXGj832Xm7rQwJNsAOujcfmGP
QHBHhj5RNlvfYfTE5cxkqZ5wKDaAh9Ab1DwRNCgKYT9Tmm1wj4hsVWS2TQ8wlvPSVMfChzSOrdPB
6dU+6y6ktyredtEAHrq4DSFy1kStFZ0rrSN63pCH7/9xn1LQVpaiP0UAwqKn2NK3cCfiwnUQPRTA
5IAkcPjCEr8fi0hbZYKixTDUmyyJpWypijgQPKINt4EZvTAWvgOFAYZRNkTAi7CahbaEEDBBPUXi
xZdHjNF+/Paf//j7x/Bf/ld+dwsHy7Pfsja9y8OsqX//Ic0fvxX//O3t5+8/HN0xhHAkbbRQeJek
bfH5jzeoUz5frf8Hiok+ttFTzOOgLPcuQI5TBJDUNRn9s+IdjgFARQ8Y1zLozIOnMXiTk85Q1yBW
zagYZroAf8MeDWRfwY5GumtsScO7t8fN0EbVuYsd+66xFG+yyvDYGzeZROed/x/vw/7z+1D883XD
1pVp6MKEye/85X04Yx8VaQbqHXjLShRdvcHW3c1kkHZ3sGsjYLQqX0i28Jcyip8hSCAzTuujK23t
VDqeuxmM4r2MB+0UOCuzyv1DYoXXyHHGHXEGGZgIUS4xvmE9wQDq6L12ta3MO+ljBgMxaOzF//6W
TPd/viXpuoY0JL2XbVjqz2+p53mAFcQNl4DNIr6xbNpTOgx2OOHe9xLxLHy17ilfiQMKjAXsz4mO
q77AkEy+wr5c653N0ZDGJ7oCY9DV+f+8kPrLWCCMHks7uVpJ4x6+XyYwFAfG9TUuvWRQ3RnkIUNg
lPYPt9ZpXuaFCZkfWFPXkUDUp3jMhnqoN3lRz6s6be4qMfozRQV/u5uSR2SqtFm2Pe1Y5SVPhc31
wwCCbXQ4bBvZFoyao/DU6tROSUDW1PeHdsahP5kJQpAkPZup4WxTXz18f5SYrb/9/k7/55/ugvr7
rvjIefehHzR/+fAfD3nKf3+//Zl/f82f/8Q/juFHldf5r+Z//ar1V356S7/qv37Rn/5m/u9//OsW
b83bnz6ATsfD89J+VeP9V8025F938+0r/38/+dvX99/yMBZfv//4AJze3P42nwfGjz8+dbv75e2S
+vdpcfv7//jk7Q38/uM1TN/f3vuv//FHvt7q5vcfhvE3YXLRMz2l/WCLpP/4jZ6Tz0jzb9KwBSeL
dKVrOTaHTkb0XvD7D3aVf7OE40gXjwVts9A5cGpY8LfPSfk3pduoeR3L0VHWWvLHv978H0fZP39q
//ejzTCcvx5uhmEwbLcIUFamI/hb/3wH5W6uDACUYoZWEn+4YrVWIQIkzBrBIBfxmHnpfsjicREQ
gTLjQqbA9Frmy97IHB8zqefGJcVgw8pX4jWIRV2eJXqt1RAZ6Rn6kweern5uuqrcOB2AWizUCm86
EM7xigfDn5MxzpgjSp7ThrIK0m1IMBWUV6+JtpGJL0JM5y7wwnunI7a8xil+TArjgrwP4FMLBdUP
exK8FJpRqCCWUVvLJmmhkTr8Tmd+jn0RPTIPU7MBGt7MrZV26LOAY9oOijP5g6QSpjutCdJZYRHx
2+oJXF0KOqr8+or3+QPfzyPBcXTqVotDGNeMaQJBRIKRAdYnf7kAS7SUsLkHxHcs8JJF2yL0gMA1
pJ6P9AGW9xQOwwttxqPtvTnpLyf13kpGGK8uRI0C2kUFm34kzbeKx3UBbHmnzGzj60O1aYO23UwO
sccxCs48ixVCAPsXlkYys3Fn8M/uGPKMHnufnuJddPRpDPPbrYkWYw7uwhvNq1k4pLt2enSviNWA
HqFR5sadWg15Uq8Qf5R7MxPLsBJi3co+PMaupEJtxRfP3nE36emXn0cFX562G4n799AaWr1pyA9m
dRM/olRRa7rlZt06PR4lWyfhqy6+ctkjYcsJwMP/FG29kisrpVJY2P7oX4koYFesp2jhpuBQlyhw
Q6s1Hhi+tHOvKexHe2i2Rlu9wx4qn8eE+Df0HuNSELC6Zj23TJmXsiUh9SaG2k9v9WwDoGd5WGOB
RTHQVWwk6uznLX+Q0jVAjKHVzybWllmmJxGSMFqq8MXPNf3KWh3Otw9PoVETyaEdmm+jb8D3J4Co
qIpVIm6M+RxUor1Me79ZRm34mldCress3bUIqRcI3E+hgLo6Cmj6TRC9WpOuzTuvkzMydFggDwlg
8nFYy2QgaaLNmRqNYublY36A5UR/FGJ6d1gYrYBENwXDmZDgUqbdNI+1Zn4NEokqZpz8KXJcLL2e
+swgcxN21nK3JVRVCKkD4tbuFB/NNLAxsBluQHcd9W+DIPumzzjlaXCxiqQ+cf8ED17eXIJevQ44
pvElUUhhXvLXDcRHVpx4zUe9XsJaeIgmdq1uKHa8hfRUJfB/b6YZ3VmWFg1jA81oGedNs0s9pgi2
8qDdyPwwWqLkKchOOyzEBS3WIgiDiBzaZu2KakcjZR5av75y03nwXDkYaMep2zPzwK597zOzAG0K
gH4qml80xpj+D4OeikOEpOPYCaYahFvC56vu3TDo1pFyyMkrnT37DGpo4VLLh9AN865c2azaBt+Y
IVh80kTaMrP3JghDtDul9t8knVlznEgaRX8REckOr0VRe5VKu+QXQpZk9p0kgV8/h56HdnjGbbul
gsxvufdcWkibVa62OBVPPZ0YAYcBQN/qXDGxfLec8qGcQB24qQuDoeCkEhrAmUgBYgC4ge42tz65
ws8tyQkke1svtLG3iDNmUSyHx8aLj86whFnb3Qpr/Bu30d+YjIjNkvZPQxa9iDIFPMhGL3P0b4sG
IiCfqr20zHcn4V0WP6LOWNHMgjSFDbI4tBx+GR/GFMb9KE0riCzjvWE7tTg58pp5K4aOuN68e5qq
6GVYwK8TO7VgLaIxF6u3xzRz4MnHjMUfvyOZ/VMp4pd60AA2zQzA7CZ/6P0EakfiZXc9s3vaDxLZ
OMiDPJ4APUynZDS+W6iLc9b9Rmn+nLn30Rb7pmIDnc8MdSaWkggy2n+z6KDy85Bv9Qk9TGHoadBr
UP29UqyHJcqBtnlF0ERKsw8rgKw0xjE2GF+ffUWaAe8hOeCg682eQT9dlxYjlxKo6MHQco7vVxlj
ov/H+wq1pTr6M+y3nDwxw8C5V8ZmfQDOEd3qLCJrmCGIwWxxm8+MuZoxP2M9fh5jXR1o9p0TW4sd
mUH1Q8wRtW1q8nn6m5fFb4tj3+IRSMhE3cz6q73XCqXDANxQ6BM7NJ24jfSz1SovLCVRWSVxlawP
O9QYjXXuydSDHE7K9Zj3eBdca6+VBFu6cDuT+ig73h4ryr8IYQ2xhOwrHtxJec4rvs3H1J93QI8a
DF0RSxdDkQXdMRHNlfpM5vwLR4kTAvK/pjEhpbX/oIQgqFfHhpGTLYgA1NzKymP9azkXr3GAZsXT
W40GpClT8rJ5/ee2sQAhq1+9hLoTO0gQR9Gg/ZPlNopGpArrz3xT7nyYUnj2xrdRM8A88i5h/fD+
jVWH2MxoLw3cbFaAPmz+4SHx8pahguXDlIG9wNwKVGmKDdCvCRIri+bnP7+QyEwNcQ0muzQagrQc
9ZOj+MMhnQcA6p0dIhyD3jEHSRjmyuMWFP6NVb63Y3kMolIsJRk3MCpQ9fzN9IlN57NJpiiIlPrX
Xn21cBAbM6M9TVfDfa3+5VnzKpij8T1rPi2Wkl6cBI7eN3vZYU+QqryM0KtYo4ORGs2PBDexz7KQ
RF8z9MoEbq4NUIOB7UaOMTMlv1mTOtBjSphdGOa5qFKnPGS97B6atu62kk311hHGACzZ0gJvJc7n
znheIk7ruZ4fIK224VAb9w7D1W74u0TALhTCyE03ub8u4wo2RDYZUBw+q8+0mRLFzJowU625Ghw4
B9fpPmDqjZh/Nl5L+OPQZycBz+wEz+IMNdc7Jj5MUHKjh7a/2cgldpE6JSkf9aw7Oz/q+NUhP0TZ
zzjXLUZinIfoXSm+kPqmZvWp+zk3Qq+0a/FjTWQASCxlbm18RXhmQr0WEJHZHtuxX9zE4H5W7oLx
UcT7ZLzZqsqf5iG5uj7OuhpM1L4nTwCAGC95nw93W2t/UMlXJjhGDh8FaGU4p2jhUICmhCFhQOUg
A/aGt6sIS0exfJXTzsuIDWz9aN6xKjVLwpnyev0GAGdK7TYLsa+QOMDdRE7aL58O0DKYN5VnhFr6
WioWkKS1CyZ1pBq1zEHW25jRB3smw6SFxllOrbDVGcBsstUi75YlSCHpkIniVdFRcOovgteGBEwo
UlV6qZ6LRkhUh2r+w17mm6vYDlBUISNEJo4HoBk4/hVDD7IyLwrmHXaLRye1HjUQqVjTCGZpf4lA
79ioGcWyoOwYSSJdbllsmpfafgYV728Ngevkv6Rmz//KFhcJNDNvuTQ/Xjz+RK9zZlF220El/Bb1
aPSY2N+QlotAGol5Lb9mkgJbJuhM3Zk/p/JQL/q9pDlYd+PnamKnr1lECY8JWp+SDRE2HtJEmP9S
bG3dyQSJ2BgvRi8ks2/3oSa47QFYEAbGjvgBv0hBzmvIiiA8ax5B9CPr9KDRqgctswZuKu+7xOpn
R/bfZs2tBww37Frvkq+ZIG6MVdiqu+W0xk2NWYyYwLO3Iu5G5olVoKuInWCWpeyKsTrZgHVwtu7V
Gs7qsJ9CEOOEEWAJHQGPTk8B7iHDKF6hOTTkX0ACrI0t81PwGY8LnN0o1dFejUzv5hGzxTSXuLtW
qRxyfTfRsS+C019qNsmLjeYJfZZJ5sRzm5YI88j0DOomKHMPAC9GaT7Y9BkFvQzMhkzCnih61xav
U2bjabPAhCxKytDU71YCom/ooBUR4bVpqcVbZTshB3MwkG94YNJ4b1hDDLp402rtE5oItm8NDC27
oM8+pfCHrOPY7/QSyy4qy4c4ZUIZ6ZO7jw1nzy4O/5eneCU9E3+dVZwdZrCFz7IkMoo/xEL+9F2/
BGbukmRU5j1zPHV0ERwYeq2tgt33eNVslkSnYZ3rQ6IM78Kud9B53sD2GwtmKpM/Eh6ouVlatmRF
/GX3oEFGjXwBCGa29twmzO1YktQBABH0k2l/0/sF3xUq8J0BF+gQO8sP8kECS2R3t+fyFzkoXxDq
XiwD8qYpSbfTLWuhU6DHackCndJ4b1DMk3bBw2u0yU9a0wkoHebxst4mKXaLpCiJk4EFJhvNxEYG
igGsAYFwiXcoBg0ZVFI/NYIPb+CpPzIlelOSFQ4qhL9Tbh+zkZXaovE0SCMLtJUIRnD9DiAzgVmL
PMmRdaTifDD9WH8eu+rWk2McIKPiosnxxlrxh9QcF9+I3x/bXNvPNoqX3O6Hx1ECo9Ffu85h6cGm
J5LYPzEbPbGVhtrp4p9CB1IF2TD2UGWXZ99W8x5Jgzj7IPs2DRKZnSF0Kji33js1hxAVTnpIbVcP
4hg6nt4X2lErSO5dovHRdNTwIsfhvcVMqTCnn6SnZZu4aEM/RcgWzzzCNUzZAtH/Lsq9/uC4WCR1
hzywsWch7MkPJqjTgfsxoNA6Ydgpzvr0NjloDwxMPqGFa4+1u/s1uOmjq/ngHKT50IxNmBa4CDEz
ISqd4s8a4/e21Dq8p2gA6q7mO2i4X0paf5E1/jUn77CYxGPbfqIok4mPzmE1Jv6T1kEQkhpN4ORX
INKK6K2fPLJFKOtsz3muU3WYWnM+NpGNqzR2SduF5L1lLwziiCxYvLUDnaHT0nhhdZhyBKak/tGl
Es1LgG//LaR5qjpKYCeK7sOaRYQYF4dir0j/64IU99Cm0JzxUqn2VMBcxZGPOSNPiDYe6kM7s5bX
iQah7/ACyzX4StA9uJOgfo3FM3nIga9XAH9IPoPWvFo1jaNlDSRJOZV1jhzju7JanawMTIKW0w3B
sMQKwaNk+nwipcTbkOnVh1YFNLWOx63yYOmVw2sko+Ts6v36CSykN/SfVH/6gTHIZ+OBQS4sy96L
1Zfh9RidG8Tze6oHikHEseSJAkzVi4vhTO+IhlG/Y9roKVkwhqjswYnysxcbgrLFtf91k/1tRxTA
qfk8xNJ9zKoctkBGRzrLcwdYkyt8im6VrSipR+2hyohhgNixJz12OjV68+3CldAVfGM+yL34pGjv
D5kHIqUa0eDYvXXzYStRxJmHtBBEMTuGQVyeG5RWe48jhOMdLPLT4JTP2Vji8xg8HYb5PBCfxwiM
ew6cCBkzkA/+/4MwsWqSeNKNYODcCq7VELWhpfGyuCTYJYjDvQGIUmdOS6jWXXsy6QM+UFbYWeMm
D57TQlQsYAkgAzo63ko/7bNnTYzfQLT9TT5bvxFyGKCfPRRg9LUk0Hh2fSg7RYCjD4zasNELg3JZ
MLe2TX3vCnl34/IfVZ2AVALbAIruwZDZS2LMOJmkdZfOCNRPXxsjZIEAyTaNZMc4FlyTjC5mJ3/S
obgmOe5hGsZNL3zykFwcGJW1HQ3nsIzNyeChKomWfPZpFtOpDCyUdNu0rJH562nB9UfvpqWIU+cB
20TSlgsK0OoPXhCCdlzeOb1us4uYjW9ISkThltPLUCIpmgV5s8yvioZdc5SVFqiRGvduZ88hPft4
zXV61VTl7Z49Jasyx/FhkVoEY5viZrtmfZIrpc5IBc9OiW4Yewa6DPiiJY5wDM5UMzo6AmCTeCvr
JifKpe61DblB0A3BxnPhHv2OK7wZIJ+kBEeb9LH5sFSHtH1l+fy2zkaPOLCmENIISmj6z6zOJ8b6
6CQj9llBRoLJBsHPpkkyzGA6qlmCrPCBKWzJPeKLDUl/XdjM3j+/LG8Cc9axlEdNw+9PgXw2wUR6
ybzTIja1jkD9pwMzkGCQyp7YcN4fQjgefLg5aFyqv32d49mZ/mTS+XF0yXXgM2SZ9A8/U8uum7Jf
WvEZ11ANVLPAbFXy8yraGb16Ganrzsp02e7Z5MximOKMKXU828DSewF+zfCpBWwVn2YLBCKZfWR2
2aRpghX5josqpk4n4nXAgUPzkkMHUm9DnHaXFCFv6CGJrQgaSiBGbFtauW1T2ttBBwqT9uYPFNTh
TAZXAaRAdvMZ3ZUgjUKtKoqqOf33Q7UALxpXSE5uAccdm7eYSRupYkl7+u+HTq+xtP/3U2QanKHr
749b1st1/jug5guljU2BKDhe6K69aPZc7H1fH04op4tdO1ME9SVu+Mb5YewcBxQ4196K0recrXYr
VHFuUgPvdTv76NBZ2AnuIRsACcTWKITWcLdTmUArbvRtg05IH3nXRnqbTdQ5B5yP8EWT+rn1Cr5g
abxGHjPwiGXijqOBpF3fv9V6Qm/CVIakNSg5PaolXSIKSpFdB3Zb8ljb9t5K6pAVPnGDI3vuSLe6
0KlfFjbIW3YC2FmSFVet4NS2BK8dVflZcCqEaNAtsv+45DI/x49iQ0HRq3i3lOOyITiSsYJGtAaX
2xmy3x+iZ2uQhCAmjAzY/FA/2SGvWBXEIHQ2tnIv0rnYKJIcv6UmL5x6L1CuQ+klgnIAaSLNNeow
7G14WN3SXJp5iI5TD5ZttM0zudbHBfEfepQGfhE1nZDizTJS4xq3nr16YLG01tzstRUCDfBC1FLJ
vaUs32kdCs62qShBMoIiuqaEXIx3bR/dW1uLT5Icnl75Pa8z7IGFARNAEDBdjXlpeu+9yIY4hItp
MCfEW2RWuX4aqvq7Z7K9JUBg3saRUW6tBklmo8PxccdtA4gIC5axYLNNW8TgD1MixjdF1pstx7OO
+Xnmdu7ahSaFXFX9gNfWxjUsSVCFsWM67Eo1U6FrtgRQaUN7XSr5klURw2IGn+hQL6idCUBzWWrc
6sQjGUIi4GdZrW3GFQqmPO1aTowLSpjwSVE9s9MjTnVmWJt2bD20RsONpzvdPnPN96TWw6I02jfL
IlK1qVG1Zstj7rXtIffHsNIi48zTAqUMQYxInOiPkP7OLOSDTUDXw2CCsasmPI8pHQcKQcfc4fZd
YxTIyK498zaM9SfVlBVIhpea14ejS7XU6toBCBlPMHAVMJP93ZyMNijimnzbmdCFXvtMcg9hRZzv
xNJQWmfEmMtBvLmZ+jA0di4OI35E3s7BQfkToZ1jgEk2S5mvSL8WxvJi9pd0qO7p2D/ICXdUbfXe
IdHng1ZXVUhp9otrfWYalLxlEXMreGLZ2lTIpPwqZ8ycKVvfjPvHah+aEl1FLBY+wezMowGb1RRb
FP2r9GX6VW7hHxMPtE/N9sSbbMEfVdsbcuEYwjoNz35pdKfebrvDqMSlBrTFUhw1mqUPwFhhRHsm
hCSdYMIOU6cJRHpD8Asi95+pZK0858mn7+nc50QoHCSs7qpmoJP0bw5RGYcmmr+YTr+kYF+6Cv5L
kdYEcLRAabXWc1ms9d9DVX3HNAQ4Ju3dsjBbk4X7QNFMXOrQoJoxrn29tIFBYbBNQYQGfEJ7W2do
DLSu3OYq35ezTrpfT/zjbTFNJtZ27oJljujkPJz/mBwaET3lsMj3rcxsCJaXYUkhZCcQTMaC05ko
uuxozaSBCEjtS/6hwBif/Uk0LBNc86EjvY1GkFeIwV0V5nHOx2mU2WNpdcBPK+0PTRvve1Pm3dUU
/uG/X0zXfwPKQHfH4/r/f+G//3+AfjxPqCn++19dMmePmlVDSdk4tcQ43ICwgI1vP/73g1+/UTAe
9FZPPiIQMlRF0n6qjQwYSc5wHPkyuKOobvd5PaWPuQuIvpIFcY2mQrCtFz9i6vtLkbivI2fxoVb2
pz9bDRTtVAsLApuizOcQWTX+qEgOkMztQEP/LsqXajES3JbWNeO7Dr+FtYsQ6mZFjLxnMiX9qD1i
OKf/AlOzJhrdjREOneuX5xxx0ksy5cyvjD2Edbm3Cx+4dt3/2v94ANVL2Vf3wm70jepUdyxdtoXT
yOuhwRBZye/DV0uwideYv8S4Er46g6SHwRIuE3VmjDEBhkza7knx/R5bZ3moM7FPNLUmv7J6LUeD
9w7X4rXy0uRBVcxnR8I/Tz4cByIYol0yZcdSVcQ9NWsABoI+t6MxylmhMme0eKRaHyW/cmUQ16BS
OsPcMel0TkuOx6TUZhJpahISbcypm24Ziv1EIAl/MYhPFFqdBWmty1nQimVRB7ErsLQeFhjZrw5i
9IaEGcLciieG3WHSMZzvdUb1sjQ/6Mfcq2b5f2Oo2JBKdP1k16hJ+WOR23EbjIz4vgcYsaAnAaqC
eRHII6wPtmCgqwpZB3wR3j1fWWKi5i+XeZcgjkd6xfZYJ9fVK0b3hqLBDIwJFzoIsuSMByXQG+J+
TbJJO1e0T2Y1vxpWNN8oh/RAivingN2xhZyN3t3SUevO2gMm2eTc6dnfQhBB42gYe0pa9dsgej2c
NBM5W67+C+9OA7oDcKSjw1cMt8eN29/eooxr2uhn7lFlCcOTzw6JqftuFqiRMeCvW0z2nrzvbGrK
sIqH4iSN7sLED1re0uHhbNdoDiR+Qe+ZD0t0axcTg2s1hb4dMU9bDOM46CzIXHP5otkyz9o073wd
Q2DFTZEUcJfvoyzKaw+wOXK7X0/ySYiR2j0e6j9a7casnhREAspxFlkYP3CEbhwT7afI8ys8Isz/
uTucnHj5R1xs1xxZyofaXPEEEEcfG8M/fGQEARd5s01Y08zcXqvsS3MSue0t9YQXpENRyEolNS7C
boyj2zDOjLLKDMiPIIIDPOGRIca9a0F0uUz7jEaDOMUVapOHu5lSWEZVW11UT+cCZxlLxYodaBU9
c/WFXUU/YO0tgl5N+a6OfvkvXFg/ECmY8dREFbPYdonZ25BFU6XOYyYAi9s2kN/KBlmI5m9jeWGz
aF+12z9VdqPtWSm5e9e2T31RoYccYv+IyJU+rmlCQBak9BjGH5KzvNwhRns0vg1h3Om0D2PhNQ9x
o4G2UDiVYcfbNYxfhCH3eU5+fEIFQ6G3t9J7bTyI+VpVO7sRyfbWAKC16Yb03Annkneuh0/S+nRn
+TYRmVH65bs2kODY19OLof5ztvkBcj6dJgifJOmXtHbDwNyNEWngDnkYL9U/lyeeQNjW3uOT06kU
Iub6mP3a37iC0UH+2mOPJT7MUus7n43yYVbJtqDQgmHkMzJwSc3tZXvqlb51I9O/qbLfK51yr9T+
kH3FrM+8iAQHNAcJinXmTsGYOpc1aBXP6n7US6TmBow9yyXUKsv8LYDjYmvhI6O2REmKA5I/fbPY
DR5P3PgSoEgI02Bbl8W3PdRpaKXpRbL9iZRu7GumMRvdmbfZglSga6iHrOXasOLbCntEVNrLndv/
i8p4CV1T33cjDyfC6ifidOdt3+EXqZAfWg0pPtxoMWx3UcsJb1fzxhAoPlql92uM79DoaKkZiWxS
7kEEtYEcwaqsO33dUAe3VU8mq27Qk0mYRfgeGhZa2BQiXUuIf+ZQW0b2UlVF3IpYzGBZONbUqRfs
u0q7pYXQgJPi8aCEKXgU4eIfjS6+z05E4NP/IWR8pW3NELX3L3E6VkHKuLNOM+NQI6KABppixvL+
iQHmfUoWw74HqTnEc3LvI/0qvfyjUu4Tf1lKeQGOFpH/RlkS92jsrYGTf/U559WXj5Jh8K51cFtZ
vxMBU1svW9GAs2YfMZJ7liJwrwOnNJCqaNonm45w0+nG1VBuic3XvUmrbHeZMbOyYmyZMw7aZoQi
bCw3ORoZ2FHD4TGVtnHqjMcuFZeyMZ6xiEBMTLxXxEbUs964NSxpHLX2XWBDChj8WtuZIQfiPmYh
E6s3P48Aqhookldv1Nz2RMzP8S/nPALnBPxqs/bh/kSNyyLtKoYRH4JO8QEz5CgqogKXpDlOUKLJ
23myffuPBz9eZfvIqHArpW0VlGMyndewX7LNcCw4BmMM7VDjYlYLlC5lKkahi3xDOb4Fgij976FG
MSwGjk5lZFmYlSz/GhPde2N5OzfmJfM6AsJgnKAUsYqZ3dRwabJabCENlKQOFtex8P/60IL2TTPx
n+cFkZzdj8ZhT+AuajtAtONLftVRw+5SZ+LmI5/w0HBhbUp/HfnG6lJ7Xb7zXN14kng0iikK6tXN
zhDWozNjnez6ULwwCk2ETN/xHY5JSyA3EeqwBXX+q+yB5A89+najHEM+4c3MjsYfTvFD2uTLW2VD
CAUv+aeq3D5ggIEiEkLEEaW2u6clgSaOEGPqJhTpLN0MJKPYlTJujM45l+PE0qxDOq7ST6dAajJ4
6CQi99z31huZGbi+JD9T0D0YTRWoIrGMbrF+RHxSgjHWwhnd5VP/AQgP2HcLxHDxaS1ab17wKvXT
dgCTh2e/nx6XckaY7XC7RG6Bt5KBXAcOrrG1Pa05BvAyxsTcsuX2YV+tzpK5RXscFa29cewH4bNO
JNLd2bvStnYGsT0w+eziWJqoOgnxJO+0WNmJ0HBBubBQRKQDfTx0kHwBMJh/CBa68WBvhzkTZGy0
X1W2IvPpnweRMPrt9Y7DmSdmzpdpPyTm+2TyxLfYGojtCseE5wKzP+vS8u+ChZS89+FZSsZiNCsV
j0KAvgV1tvCijeU0KSVlJ3cmyTHCA0BSgsU1R4PkE1uHucPRNVgRuLKiDmWGG8YjHetgr/HdDrpU
XgsEA8xeAj133nJX9SeefbWRUKRYbPJZKgkPuUwrRAwsICaoPYxtRdB49T89Zl7mQull+rhTIBJ7
Fgd7aevIwZzpXz2zoxh6/4p/6attIKT6A0aqZrXzYXEII83d9+4zvRGaq8WubyQD7JbX9j4TtRVI
JvSku3V/egfRH2td1makn+8tw9wyp7MPU1mjFBufmKpwEqwmlKZVjwa9WNi7XRZaBmmIhVXslxWi
YUy9s44Fbmv8SxDbTA6lyL9rXJvoUeW2aSR1gkNyq8mB6kpVhb2/xpTDo107tpfSXZbT0upPGmfa
YfGfgFmevTTXWQjic5D1I5cNN10Tv5R6TcCVVTG9mRV2YTu56mtwnyIn4ApDBFPQclIkfOwKxasJ
Z+2IzQmvi71pokU7z5L0YbQSiTdkvMMYRoTpKXbHcg9QPL/SR+dXpps2lo3k3Wd2Gnrj3Z97gyij
lqgIGMUVwASnfY/76o87ULGogawdrKNrf02mjEvShsNAKzCtd1VZUPAYpgYASdYTymSA0uFa52h9
WJG9J7zq5QH9yY/tmyyo0g+K1fa5kKRcsC/auczQjqP25FXmQ2z9ZaOMzi4RH32F7osCaytpuuhe
xxvatN2sM4mKOuNNcIpqRXe1ATPvkANWiKO2Iir/mDVwfxb1dxenM+YRHBIUACN+oAfHS/bm0MN0
AvcDXCuk7qDmiCIIYTo8XFdcROE8WknBbt/1ta3pZA5OdvKVtblbbS+wGajwp70XCBf2dMzCUjqu
tlO59qNnXBeLnbZ4koatstp3iZh2O5oASvRhck6cPCmTn3CSdntxahbrXl/8FgOboBI/YV38N7Jw
jtrYfBDNgbWWwBFVMLg0jZdqFoR/YaneFF7yV2XOjL2VNUTLpb+z42HvGOU59dbQiOIOHy3daWPb
bfm8VvAWskJwGptJkky+iN+sTFFEtG2yyXXRIbNL78yuXHdmkeUA2fbfC7MgY6XWDlrym2n4nHuT
hDbbISVCPuKdI8me+MIMUukypUjiqEA3ds+egB72OpfzWzOdXb/pUHUSPGQwJ8n6xgySvG/JuSBT
Hmcia47N7EdruhuHSZH/nShGEvFtuYN7xG5wqOrIDF0h7MBbx+ow4hgj4cLNkul3NhMzwDzD6TyD
wzXJhpYzuRaTthy0AjfOXIptVTGRtXq0JqW5QhgGDy1yTMLvUmrBhFCZXBec/ANxmRqzvtycGZt0
406P/+Ek/gQ4cpWCkGqAjl+Dv27kBuaDME7xbPXzF7mURwa7VG6eZUI4eqpxRF+VvXzCL8wPrqZt
08iktiaLayJSZ2tFFuYApSPHykKm24iPRkQbelWtHHz1ikYGOWaRcQyuQBuMquPQLWcf7nbv4rTj
xQgmBW6GZuo0SsbupsXDrUcev4T/C3P4TmXRCpTFNWobytpZqiOlNLIP6HFDQ7PHvRiSzwwz9ya2
ap/kv/E7MREzTOk1lnkUNrlhBmN5MsDl771Jv2aNBDeUMud1UmZExJ2ZsYkmygm76nPmksFdiTKg
xL+EjA3xBE7DhrjEgFXhwTGib0MqxDlV9eMaC3JSQMBC04strpl4X3j+DS+DJL8UD5RDJHpbwbUT
MPMiO+63OgPlXoL/q7iMwx+obkmoie6zjocrrIUZYPDS7kw2WQB80AuRJ3X0JoLZirneOItIAInl
b3ZF4IE0x99OJKwoy/ra9P03m/WnzsIrZTF7qwrCQy1Mh9lYhZi4+ofSdYOsn1643PGV+i9+kTMT
I9pxP2YYjvUkuc0sWLAyorOreiJXoNMlGD3w+EDbRJdgqm9ALI9oRa965fLmZszL8YCmCq31GE1J
kGTuAZfOW4nzcoOur4276mj2zU1DkbKVzD6ClMGfoC3LMJ9g/HxUNrWZYVS7CgbhXhgQ+40SQFeC
8KV18p95dpEtKnOjxa6/MQvI5otTvxcw0Lc8JO9NA4CMPq+EKBHtxpQVI7nfXzHUQ98Z0bss7RFo
FL/LND9rj1qksByX8LrsJa/7bgeB/6Fe4m/SDje2s8T7tC7E1lEga1mLPolpTPd9I8AzR9pHAhjU
A2K90YTVHau8+atr81V3SYxs6Jz6dLSotc+m756ZeQEIa4pxW05M8qkNX0cxiVCf68/K7xClKtDT
bALO4CCNIxilT4jRU+B7LaD5zN93XVkf6ky9+p155AXkghup0UlX9RHQO8zRYFEG7dyedGAN6HqQ
37WZyaMHRm+TmAhu6tl5JDuDVG+ffmlES7OdxvnKMY+DNuEBlyqoyy5kaAQAHHkJ4JlnBsRYeYzq
UU6Ru+M4OMxMEw5lm76k4911ZuOgVUt6InUH8YSST6OiDjCVdsBuNLHAYbma9v4THvhnjUbhv3+a
2HzQZyPbmpkMMgxJ9ARbi/nCwTKSE2BHfy+Sftvr7VuumRHwBmrL2AhVmfhvi8rvWvaWLwa4Riom
Ho76Keof6Q0r4OrFB/7j6EALd/WT+VC3+d5u6VYLo3ruY/1lk6fULmkvzlPSH9njvxg6QUGjyv5R
9H8ssPc6j2O4H9pXtcaLd/NrDvf/VIFa9cFcINTTDqk34EAUI7qsCK2BdAr8grydlFAv+OcuTtao
dcnzlAlID7F/UuRUUAq5iGxmCijwgfs0RQOoJ8ZL7QIYYGnyb4E8u21bi5sjrSlFEjKN8jnfmbS0
ZxfuGgNw9s2tJ3+mwrl1o+ucLeMIhZ6lUxbTFSLrglGIMipGhEpI+7YYs2VLvcOa7tBZvUVfziiX
LLaNarRfLWbj3pX5lvI6YFjZBlPaQs3V3fKSOelbxzY7cEsPR4xePwGX4hsF3TIgNAbXN+lc0zC+
4nS9W1l3mJ1EXPCs/7WIGz/0cXlvLJkc9eHTzXEvYlh4S9pJbEhEa3e5PRwiiO7hHM0PmU9OjFXd
psZv9yW7aIWhjQFKgqcZfNltXGvjddIsiHETucVQadiXY/aJtruULCdmZbxaHb84xXjw2XkdbHYf
ezuqfiWzIi9n2JPgVgztnO8mO789W8Bd42h3dGtM9OYfaRj6cSzqO9i+U8EW8Jjp4y4KwMqPz53J
9MuMh7Nrq7dxGqGm6gYxkQQrBL3lq+ugkfbXT4O3Ti8Q4nI2lVz2W1pJZLIt8pXcrLGz2vKDNFZk
U2P2r4h7LVw6RgNL+a0nGrZwelQTeoSroq0zyNfMUU/aYhshqxGSLVzODd++wOL10R5YR6w3362P
FniqWCXnOWHgGTHTyNQZ/uanggBKUo1JeW1DSWoUGcjevKtznOEGIsam8t1rVb9WRnLG+eiHPqX8
DpJpBR2MdLV4rUuX5h3DRsx8/gVhWr+PsuwRnka/LdHIRHhhUsIjocsc0fAxlFh0yIgOH50pG6yx
RXIkPvDE1zgcJv4CBUykEXloa9Q6pshcVKzDQnSXcyiFzYRLOF91nWMZTiB7zXmPab9q9u4UNyfL
8/Gv6z09dbwAv4VxPDIgLrGbXRyXuYUhXNBQ3hL4DNZyRC0DdxhkZxGC9vxt3RQxh9fefd2Prv5z
bxWA1/Byaqhm2sZnfJ4OES4Fxlg8mmD9SK3zF51obQzgCLigZttGcaGqiTcylXfTYuQa4c8C0AQw
SOrJxKjh0exLuS8APweVi3wjgheGALSzNiMU1pGox8VJaBPQ9ETMiSYxPPsgWGYLoTF7CP7xQGqi
EXRt6EHlmmPh9rBF9OmqtxrNnfMHWxQKfqLqp4RUkWwB3lPyvGf29EMYa31Q/2PvzHYbV9Iu+0Qs
BBkcL1vzLNnyIPuGyLQzOQ/BmXz6f9GngL/qpoG+bxSgsp0+mbZEBSP2t/fabLsXhUI57LWae+GU
r7EhUhGc7nBf9QyZaXQyM+TjOnp3Xd5vtCkwh8WimXZHb4a0d01PwCP57mAeVn0/g8TnGr+GYnsw
4EyIb4ZeMbyVDHLcWi/WPfL+4uchyThz0JTLXjedXuMAKHFhajAM8uwNAwX65mBAVWU+vYDjGyOc
cEJktnLwcxqVTfajq0yvwqXE60hWqecDrTh5FQCR1IOqELpIizoJrRBLZaWxr/Wb8Rijma8Swa4y
gWTv897msFBegiba2GV/MuJWp9dx+hW5IInI91FL0X10GGLZQTN2NyNxabTiYLsWoqPyn0ZhgLqx
+03TFtHR9o6yhnYBDfHhAcly5rUbiPOuMJBu6Ibg/jrqF67Xe5byZqs1uo8jgLGcn3TaYrAx0qE3
5O0eCz835A7IyFhjqdQhgnQ6YqcPVCVqqLiMpJ6vKbtW+LwWcev4u5JLbuHllr4Px55eRFg7KubZ
ZtOOWUmjPGmqP7K6gXbfIPwmbMg7MjRgqtwlA/VxCaAo22TUfjHwtDBgmfVxpN8n9Uh30IAM/imf
6By1noREtAaDciWJma4xiKpl4cGRCgz/XFnJ1pz2LpigtZfRJEzTUrZ07Xw4DA7zxQrWFONeiE1J
t67dHpwf6FEzGN8MBwSAK3qaBZoKd2yAVQpxestpnlM/dnRcLAoSU1pdw7igaMF/7jW8um2sfUsP
/R1//DIr0wu7xZmSUPQrAQEOEotcuRbI58JqnjTHP/q43VwafPe9l22A718wk4AW/4WlNdmTKSCP
Us0MIy4QCh7HxZDmPAkGvDeCPxzDTRxqFYdWAMW+VZ5Gf1ZwR2ptGv03fIz2xJuHtS95qkNkj9qE
QTQV5y6Qj76t6TK3xluYVeUuCDdlL0kDBtEn45ZND2F8YVP01hqgBzwEREjPvNtoUif/hMEubcdf
yKQE+5uas1nPATS4JakTHQJ6IhYpnRSDHrfP2UQQuz4FDYuH02Uerq1iG+AFlEZ3ZWC+NcZCbIVN
Q1FFlTeko1/sd0BC1hxUW+V8WhWdjinAbnoaiBGMdWrcfh78yHgeq0ZbNhgTFyDsCdQDgiTDg/E0
x05GmirLdq7rALLwd3jP05VmBwKnWLFR1LadOVdy2/XwakqBgSr0q4VZ1Bt3kAQ+ktLZAVyn0ydi
+xujDJSOw0zD5qoH2fiTSf53PPq/cr9f/z+8/ecn1z2Ht/+v0e3/kwZ/qujXfya3+f5/ctu6/i/P
8UggmYL/cz2XP/knt625/4Iz4CJBuDaORM/QQRL8O7gtnX8J13IMIViJLMudaQX1P7lt3f2XZ89Z
b2ZAwkIp0v9fYtu2ZRj/BT5woPfz97v8U6anm/iXCZb/J5NClfxvKsODDIJvaU27vM2fMwd5kM4i
JBGsmCC5McIY7XDScyKieV81Gz/Gw9LasK7JlzO1G2MKLBCjejMFCZjcUZQKhtxDcQlKuWlD+s5r
Z/JXok1xysviog+pv3fB6F40h/wrFsKQ7FMTXdzawP/rIz1OWQ8+TUHztOIjz993OCp765rKOws/
qHZhVeBvLJszu+PJoBEy65nGRijOF93w04uGwEFmtMq3OmbPy5RF29RKf1MTkm065vJHhpubVKTc
yka5Z3HTD0GsknOLhBVXBwe05SG2Zs7QHK8YKfy94B/RNnpnMPBrswCON/1Ceb+XBu5h2ZT9JczM
WZe1HXgy1XBW7WswxOm+G/SLwR6undCTqkzNm85puPw8uK03XGwG3cy/57yUYZypTtb2pioI8LRg
QJc9bQjEkbq/IYa8XTc/rZlyisvPR4FBJmKKyC66UNSptOdJihsDLfznqQjzyuaPG+Kc8zoYIoUR
XdaSS+W8+kEXnWVqRpefpx74JMxqBdAnTep2nUqiAVbT2WejTP/98PNp2ZCJThB0oEk6Jxm+Zk6u
nZVhuth5dOCOlN+wiZ2/iJqvnU2fSbeK9BNU+OyCmlVuE/I4i4IxzKGjhCpCtTtLTTrnn4/0+aOS
DkZKbxmsMUFgYjRq55GQ4fnno58H+i8nWnN6zHlkihpnBO7YlSUb0Db9jllCd1K0aIV0fQUAxbi2
nIRnnosuwoLFRjWeH34+Grg2Es4gx5+fd5ovnEmRY0Utxn+maZQ8hnZCGPPn84Dfj5IxJt8yzX+1
lZc+tApbAZiNAcEM2cmjIAOtUqpVU/kYCvGQbgspm6urY/cQaaijNBXctcsIJ7PWRL/iqr52GVok
wyxGRBnH3jwJj4RexFrEengQNvuSrm+8e9tE5noQfXa2SRce2Iv5Wxl2/YH6oVflE7LOcjN7bxL5
xy7t7o9mfscBt72FdJJtHqP59Q6sXcp+aSKJ+jX7P59wh4ffd7A6VBiaJOxcmXP1zZyi9NMlOeye
OX7WnYMJooFJr/F9YFu4NOBKfuTRs9a1l1A3saCy8YjT+fcINf8WZ17yqaNYkrr0OP/AjyUpl3jr
tNWZJMSgnHEQ0esNe87sWgqcBoV9owzUU69h/rShIKrWK748/CPecG+tHCxZ6zcwdbT4RbF9N03K
5BOKFq+y1sytTLA/BIm/s73MPlc9ZXuMw6J97VnaQgZYeSkCKH57oiRHW+d/yWLf3Dx4DwnNPBlE
gkB1ifJpnO1ftYldrZ+/5uq1exIKx2+iJX9Lya5RDp1z8qe5sE/HHTdmcCqMMr8HnuXd6YGYFsn0
6Vq5+zcPxvvATPEFTtt2CIpu6UhDuzE0W9YKiyIe4ukSmdRJybr/igx/3I+hE15KFjHS70X+KjVI
5G4z+vfakhGsVwKTZDH/Gmn40qlJPYKIEDmFz7+ph+r3UEOHJTBK9hOP3Ca73GbWIY3sAKe1h2k+
jf6GMS0ydOMgMzRfUVYOB0YZt4rz+D4PsTZpuX9sYaw9mhY7d0lG7ZTvxyT3TxUhcqQ0Y/wcB2rJ
GOy8dXH9YmWEwG052E86w7Z90IQ37LiQl8t8eHVE9pYj+K9DFTSk97u7ZEaHGxR9kk6AXWrNy41e
uasQvO1eKwmWQ4/Ls+rohw1Wojh8cq2OzliBXiL6j0k95X0ioDOy/SyH1HrE8evk/GaCb70SobVO
mbUR8HWwwsjxAV9sWHnTLR+7au+6mX6pWhbEVT8T84sI+08zFp/FAJeTolW7yco7xMDNBJqLKXcZ
H/O8Gxkb8VnHa+JJWiRZ18M9qPiQWV/QPvqYhcIbevvsRnn1qs89qDRY7FVpaCsRFTXFFZo94yTH
B4kB9BcSAOMo3fPQ2cHWpShp1eAxwGFar0usDsvCIGc3xjAczJhEbhTAKQtD4T7ofvrOejUhhRtq
A1bXf8qy/P7zy1DlFvKcx7c8AccYO83wMJPxTfZe8RRpsburavQ5SGSvyVDqD+GU1qZX0IW6UuqP
LhHPANluvaW5J8RK7WoHcBNwVYIiKGRJv1xw5u6HXNJBaZMdFrGs9rV3G5YzbAnK/hCwtjrnr1Ps
miVBUDeASo6xLsG5yxPjHSfbGd8F9na3K7aq82aCa+vvmcERGSMpCHo76tl5F9jLwsI6I0QaV6MO
nwUzFNvGLEnom4hi7g17SG7hQhvcP1ZZjg8rGJFhY43DVM5hJARV8dIw0umS0H5UDK0NS9I6Xs0N
6VbSPEyPm7GfFtMlF0637V3MPJExbpUntIeXTTSmcSBa292r+nnViv7LVXp5Ayav03fj9pRVTOci
CrqnOpYvdgXQpeOjtYFIp7tIpS0pQ0JVx24cziSbzOdIWNeYpethOB1cFZG/DNLXNnL+8QeZveZM
kJ54x+zCtpJnJ49eR6dpHxIL2ra0in7jC+Ut+lQPzm1k/fJrAH6w6Mtn3R9vykv+jhFrEWDuTyDd
35hzmnVYgpARRvuH8vj+yZx2Ro2FyumznWZolBWnCid41x2ZhTCf5Kf2hxq3YOBsPLftWa1T41H5
1IrZubx5cbehHtW7UA93szEYPiatp04ns8pFM81WHs587246wcPAY3pWDGUKAkpXv/gWDT8s27zP
cOQbdaumjAj/qu8xyqPErXgQQQ3XhZZKal/lhikLNg8PyyB+9XNCAnEhcn45B+DWk+qbt8I+CgZC
70Y1VfPzrjYtaaOdYwXtepIM78qsYicI3H+VlUm6R2MY+RceOHCpqEffRJKNogeQaZT6MXuj66RY
Oxnm+NHlOolr75VAdiLz4q1Da17bIxHCPDfuJhVAGIIT8yBdzeedM+rrn7857KiINcL4O9Rny5hf
UoDGRevHwfBIReLtOXHu7YlBl0k48D3r2QPJaK7hwfGXa0Y3r2JMKNJ3NKXDZIMgLlokTNWGvCxx
jAONn1PUwt7h+85ORQh+0oHfONhl/lyxaV4mJruPwR//Tr3Vnvx6fpe6DtPoKel2Cp9k5KXxi91W
dzeQ3ZOHv3YrO24XWd6cmk5v34E7CBKx8PbcXPSkOGvizcFoHf2ay96yQ++IIEK6fhrepbttzNB6
03p4Jk18rmUPpFuoY5zosJ5MIqSiomg5ExR8m2FGsAbdX8qJYIncOuxUKXWM6lsfyw8gzS5drYVa
CXwX28TLk41equxRcfJmGeceyU3RO9KNjZrdOUst7HhW7HY6mF4GGa3hsN6VNdZehmorX8vUQfix
vTUwGa65N26txPfvg6a3QKTB1sHE/IyFGT+6CO3VZYqGqkCppx1EL4JyaWbSvAdDaTfvFGT3iWEe
cU2RD86y6OyNgVy0LD3virvYmjSE2I7e3Wco8hayPpvQMq+zbeYV8R1ylPfmZCA5ezaNRwkoeinn
V0uPAoBzEzhsPSvjlR5JZqcdeS7TjcYTRr5DnI7ymfs063JHw07EoqN0tpUW85wDFwh1u4bXvfOO
5+nk6AFHId3989poxh+incl1wJ5P9KPGBzAM4p1VEhYdLQKewPv/cwvxQsg0IyOcRRYP1Ub4iUfq
d3zJy9G7QaFkfEKZy6XAN+jCTRrXAVgmAEsY3BtumpSRMzZEa0sv2MJKdoBTuRWUWq1x2MbIa8pB
0TbjueHIXmi4kMhqULxisanxojg5VY4hFyF3TL933xNZmuz0BdMTuLHG8KQQmtVkD5em1r7qsEgI
pajfektvWWEm7XlsEZUc3uK0CVjJmn7heq1PGayr0XKx0cDWzoLWA8PF6G+siXMHsUv/rLlShpG8
hrF+goIbHnvT/KPrttxZDMVW0dT2W0AaMU4TtK86bWidSgVdaZ9DK6t1VXoU0ELJXCeC76zPypHl
czjmJ0soRhYkKVolv1xYC+95pp4CkuFLEMctZR/BZ1g3NXwVLsqy1JNFMTBAlK6SOzHZbwVBx/3g
6XReJLzQDMAdDsQwTcxFPDoxp6L6E4QrbjU7ITtVDo8IiHv/J6gy7f7zEDrDJ7RE7ZS1AVNC6Yrd
2ORyLfA1r0t91O7CL9yTPum/DM3X7gXnL3xDwW/wjNE2rJGIi0CnRyMquDSt4uhpCPyiU6sUJtJK
8nqtWgx3h7h0LgJoe6wNw5qTh39QNd/EgBVzHjCgsOFOaPZbWdRzZ9epNFFQSyLk0OKtz1gXxnM0
5gZ1L911stEbmYWHv3JQ22QgzFch0TITIGKRZPRCtFJ9WiUejVxUl8RNPo1cExzRoUQ3CWQt/DmP
pBMTMMrFaK08lYBcG9Q1xhGslbVCD07NrU36/kkmCnIrwLih7M+WSWasYe5mBtVRFWoDSRrvTg7M
R/fzhSV4CZpQP0VeMZABRcaOw/KYO8wFkjMlLfka2NXJCagH7aPhuQk1auG18Tm2vFuuIetBn8A8
ndm3n4eOHgi80KZLVAvyW5THIHUGCtg6H1U4ndVxC+QOHYhp8izUkDzTrQakPc57XsYyWU2uRISt
dPdW8V6PX/l16UA3T25lOU+lpu9yS3wPgKc2GpsY3yGI59qRsajbiYUH6uaT6eJZbpQOk3wUzZoq
59CdAPf38pipAbNsR5wls5EKGNRPjfEKR8FdQBSZ9lbrvvdZU57yCKuSARWEcH2dnmQ715riH6nB
SiwRxNZkTMJ92eOD1YB+tnFxI13y1pDV2CF68YacX88WTDL1RcMbrju1LKsCb5Kifbca0+bO3O8o
MgVimiLshYKltAV3Mty8rvzYNH3ePRkRZa22FgT7cQDe09nckGJGRxGFyMQCKsyQSjv+70OJZYYT
eY+SS/RAG30qWhpvTSHzuDO00FnpVrYIpq7amk4/vsjOHjaVtfXN0NvM852EcOxZ9uI7rWxYSd26
zUV5HHaVHjTPnhhYKqFTTdilt7MpkoHunEnFU1z+81DPHyXBjMHJaiB9Rd3uIRqVztnPo3tXWhmZ
LphvKPdW8+JwDKXSqomJAml6cRjnBKzopbUd6LZkiEAcsQbDTLAMfyq+hMmeA7DzAZNuyoouZLJl
bwr4NJzo4eDS7uRXOaaAjgMQ8z+jUO4HQJKYFrwZ+vGQA6vqlPk97UilCZsiarbD5LOcUwqzGuPo
7ormD15dPKhkmE+GY14jGFioZ4QR+ySp9hQkJ5vGMWaKU6mf+qnbtmGSflPWly5SMEB3lY9AAuj7
QOsiIgQ9aup0+cK2YM0aJL6ymsJw7h/90+Dqf+whcZZ2MLzKLuLs6vrjs5ViHsc55ivjHOZj/TbF
LgEmp5AveO3EBkL6eChd1ia6AhdNk9Pi4BifeRqHL2luH1t6rB+e5D7Rxoyf2E1HFxBd2Soi5cn5
V3hrh6Gy9HEh5GF4MhpLHbF8vLsxXnaUterM3KA6YYLJ1gGJv0eaJidDDLxFoqiZk9QfGWrrK5wZ
+o8x4JqmznTWIKtbwVRYBNaUEDm8mJr1muiudh3DP51qzj6tKF+cj355HuYhuxPuppqDzwn1b0mO
JS8JGZcyLwkXGEc05j15ehmb6dLPxwKzxcVUphNgfETJJTNRmyFODv1+BHMvG9NZRB7WOE+hBIjI
OJJk0TeFFz73bIvbWNA6o6IDHYH5lhWeCjdd00kZ9Ph+KGoXQp4IOQVbzRTimYjjzHXbY8Xhfd+E
waFz7a/G9KZtx47QnXL3HhMi30pKnVfU7jGii1fmLOj0oNJ2Po7icOrkpUhqaiKqysL/aH/9TEwK
K2aWQ/SO9z5tvA1brbB3/2gyYeuB0PCaJHDx8yOdB/a6zE1CcH6NgcKHMMVN9IzL/diPbrZyZ2ZU
Wo/luaZMpKk48+s5YiRexCZNjOfSlkenzn538WwPrbFcGMkoj8C/T11vfAfQjZ9p+HoLIsPZNY2D
5WDmWwECitlgtneqp94dWO4E/zcc3hsAXS5abGDtTOgEIOgiRkJeQyDPY6qVWAWiLBlwHIqldRtT
LSNRluDwSONV50tjYRkz2Y5AdaKma29xt9EJehlDtgGW71/ZttLywZaE84K2ypnDDhkNA3AWvC0d
e8mSw5h1CjGWvYZ5uZaWs4uITF2xAaycdBr2ZmpvdUKUl9ywXoqKQWRf5h/pQIQ4LKubCjRryaib
dh64gmZTZwR7CcYag6NvSsbFmqfydV+x9kB/eDYrCezHTvdT6RCsj9lZiUR742bqXKKqvxtJca7c
HmLU2DBLr9F/9eZs1Om7ObXQQ7jw/NgIKGswH6zeb4WcxCavyJ7rjU6oJ2jfuAf7+ylyDrMD9FZC
7GJHkx9blHI0uQEfCDYAsx4IuqXeHZmWaAqXA3fsL2foBkb/zN2IVWdnv/zOHeYYFW3sKzVDkUQW
5MsctP9WNF8xFdNLdGKNNDayjoZNPbHkja+gtIvsmPq3SBX1Sos0NnahJKsPXlA0QwfzpFgFvwai
/PsOXSqDgKSUoe5RjDlU4u+q9UijwZgNiczjnSVPGrv7XV3pJZFXG0XQ/GxBnXaDG20oUjJRqAcG
p241zPSjPzbbjKCPL2YXbFLp/IkSFWyyCLtmYhkU2gVxsCa3LReSpvOD0waEErPB3A4Ayy5abfgL
m9pjs6ZzzPFxbdvFHcz2eMKCY7H/ZCFZybw1nmqaSHuiZHyFDY6VM3FNr1bvjqfScF9FQjt5OlLm
E6SZdy3l78bxm2td4hGs8NVQ/TRdrDIFWGVIeXXpj4NkkG/apCFmw4p8TX3ayH8+Mkv46lqSXL0K
6n/sO+OZ1zBblTWGtSLwvMNE18hhCOZpsu1Oa3UxAuVcB5hpRY4VrnPJOOlD0R3NWmv/eXBpfV+4
QcLNzw8JMWRxsbVadUtM/xFhRKzginDk2yhhakejpqzD6KE9YQ6LVgZP5LEqgPb4ioIFo/8rkgC/
b1yBkFV9ukFniWYr7VvAc7lN2sLYjcEL/+kx43LDNxTAx+XFppzOct54Sq21Cz13qhhJ2DnD/Ir2
5yiiOKbC70X6JmsPfhrds4zDKN6lfVYFBx29dJcyTltQ+pmsNVowD22CCSDE1PDPRygJ2Iw160xz
uXsZOuVdcKjDkBvU6edLKdVQUVOOB+yWLXYY56lL1V4nwEv3idwbzO0uZdMyjVJexCJKYCyfP3VD
NkzTlAKBdEw+nR9+/gAbDPJM6g5QALFSt+WlJDq3RJC2tljCSHdPcy9LKOI3v4/cYzy+oRNQ7xaG
yZup4SCYCn1VhZ7EFajzx+rQ8yqXnMBfaM8wthPwfUrXouym2/m1MsH5oQustXa+CsHyvQWIcDtT
K4jBz58y2K62TY9RCCse1hctNuDNwo3Ioj+TxrYjSRzjDZAp9g/NUmtCxu6tKe0DJXX3ZsKF74d/
6tR/blv5uyaH8y6N/JGnGKYdLdg0hFc3qfIIYDkmBFOcVbGmo/lbwUnX2Z0qlXOiaIgQaW8Wrl46
uPKXyQQT0A/DeOtgk2woZVPnyi9NyITsLm2WhtgKaEzXMWzT4n7qKXt3zBKbjo0tLB7/Eo8OlvUw
vnIcI6gf678ZH0b7xu53rs8Nkq3bRyBiEq166Cx5UzYLkkUACSyPPG/+F94Jm5wJPATpdegFQcYx
V5nZLpwpw621Yj7kb1uf0C64akznzkekokvYoD5SHcdh1Cl+128k3Mr1KKZ0X+QhGndJG4oqhb2Q
RUNzd0Zph7To6qCNjozYxI43bg608wb7np61hfkGZKe5Dk7yhfGodTSwC6XOPAvzzNWO/eLaOG56
KYL3II+3Qyyyg2jtV6hx8vrzQFSUA2Fx4za8z2j7XumDJFtSmNOm5ohDL1uF3fQW5YDXKAqxgEcD
y/E0JD4humvqyeKkzG5bY77eVvBEeTrG/kIlOpMXDT8pbWmE+rp2HzjqLp3QuKKD6f88hGjjG6My
KjZRalVqFodAff6WLlP90gNHa8fGR9wUxOr6Kbky1cCI4pOJ7TQba7HnPOP7cpDOI95cR1+xTtL1
wozENXZOKPGFGpeGjc+qriqHYBa5Bse9ApfMbz8PigYZXihTrEypuxj1mbCWTbitbZugq6zEleAH
tLxW2/989vNQDoa4TjKBLiO0U0SB1agP4hiEHjQgmSwJEYaboZ4QJPkXmwSbusIufY17NVzdLrbP
BbWLHP+IgiecjvxWVDd3fqDIW7v0EQq7SfeoBd59Q8gcTaaurSWwsbM1p3JLE+jAMFyioBy36Eq4
a3uUiqp1LU5Oo3GM8F4KbbRuUrEPsVwXUELuW7dySGC7DpS10e9ZXfQey4turIsRp3XZOY+xMJpj
lTT/+fDzNaB3NGdGunEwmphdw5g+Ja4ePqeJf/MFu/G2d5+Y8hLVprJ50QS1v2IS4nIgtfNHWzmE
OJ28uQxORmzCNZamyItHPmEQTJODA453RaIR+d4ljajFun/Q53YtF3tvgHHqNRKt2hFs+R14Bpeh
PcSPQJrk4j0cQmw4+NQZ3k07Nm/sa+M7ys88fTs6orKf7TFSe5gs+sprnfChublatiwHx59PJwtg
YoyK0sCJVtgeL9D9a+ooRqpGa/BpSTmpLYp+8KiE9QUyxLr2AcclpXf2gStjHdWh/94OqTx0GsyZ
ae6WVh6Y4KJOnb3lmf1tlNEpINZwcNvu4HSVi6cDx8mZIhXjLNChV0GVAlmgbGAVjnXF3JjC1DrK
DwnzHwZT84eYi/ODn01HfNPhvQKnvx1LfKVh3TuvmpGDUtHSjW7Y5l6qHherYXY3ayK6FrNdXsGW
7X5X84NCM1hm8MJcT5NHrk91K33O1jpP7O8sDilxDTqy/cW47Rs928HpSteQV2ajYt8eAttsD5lD
Eg8eUbBx88q40C/zPriZeGVaRs9XY+6HKHyFDDi9+ggM1z42n34+w60Z7t3KqXERs+so8xFDNTZK
J+18pulQPk2SyxAhESkqHFvsBesQJ5idnJ1Or3Zx6zXHBhPeSpijsQ5K4WG4tUx6mePchCwF7ykD
sbV30+H6cwqunfbhVAU/WuSzyhX2ssPXdehGK78RF8+XZETWTumrt6rwIdeVYriyZVBPMsp+hQVY
mcn0Xxh9Eg8CY1zO7cGVlfa4DQeHVdppNrnBbZE8KE+o/ULgazjFpnUvSSRumqL+C/4nXHADGciu
FAKRxz5rlo3y0r3RFpBrVXxiS4FwMZZfhZ9aJwbtQIem+k7BJlLinFhKXxhLRosYhnWd6DdOpdq6
iEioDUP2DYap5wViaazjYDtC6wa8iLM5Dyh94K9fIov3Ow4J7sJPKn3lC/uVBCM+2L6iADBpvj2E
cMTt3D2GhnwifnyZAMScnIq7sm25TKYqbW/PJgqqaaC4DXLa+a7YjIxuZCgI4RFTAf9w93zKu7HL
j+uuq9LTYFDXF0UmyKa015mQZwvMV+6OYzBI2ZA5PwaGgOo9HkaVVXvRZliCyvbYFsXvqQGandgs
SoNpvjFo79Y9E09N6L8dl6XMcCChGmlz0OOUhgFDJ3WuyRvNTu+BJ/eT3ZmnBrYrHOYeh5MpiFIH
X2RJnZmKUtiZWrq5lqwgJUyceXBnZOZ0aUw8zp5dGgzyIs4Ts1mnLWmnzih5OhGwWFo+ygEtYoz8
0/6zSx28236GuWXADVtYGC7xIzFmgwNkxb98Kowh6Mp7EDYfhaVNB0qo3oJ3R2g0KVUGiBAomo3m
oErHTBfGvCTkBkar5CnlMFrb3EWkGDZmx/MPh+MbDsx06x5gMBO8pfyn3Rcl7v0GWm+/ptZi1fZw
rWDTHJwKQS6TIaRLgEILoJt3YTPY9RJURk74i5BZVh/Kl0FZwwqUnUf190whE72zYj7BjRmT3Mox
x+TAeWFmiq5pFwQkpNjn60m+E7Y1ILYA2A6z5NFUZrRTePzXqT9SZJfCfvcVxRReUnHG9QhEFiF5
DqO3Lw4szCXFuNGz4Yg18iVrVOAGBERSElpNdosYhiy7lnCUsJ2LI0K5Vir9m6wdSjEXIuC3Ql5H
HkqjVWaCaMMOBmcLchWAbRkO54AeX9w0I5dgw4G11sePeKRuK8iYLyi2f2mHUGWFmEWG4sG+zb0P
1DXY+lOEv+m5CIx0ieuesVD11USB2uMbYoQUk1Wklxvt1YbVxtPW6tEm6Z5V1tJFkM7CP7cgyLdn
OxcIRdifa0V1NNrzyQ31p7pmsur2druvSwjZnYsyFVNkmg71fF5wXpwkf8UrZByFb6Pu5f6TLV9G
h9lllbuMgxX9o0oy0GFup+ELxr3a6HQqZ6xjJRaNxiX4F8KpDHwUdCCUMevzUjF/9QQNFoFVgaWj
E0lL8uZqy3KHy3tpKGk86XKqLpaVPTMdW9NMIMrgpkKVHiJOWasJh8MiyAt5kLn6SBnrk6+orCN+
50GzdEwAcE4qfzF5Q/CakKvagYb/W/Y5FSKJT1WK7mZ7O0yHNdXkpOOIFqgKw4mmNiZT16U+tyN3
s489wkOz0cP6d6mNj7Rop10VxCsjSgIm0K3Y0yt1TEpJ/jHn8D15VbGicqRZWbzq6Kbpug3udi+p
8IXhsTQl4ZYS+/1bT2SOOUzKeyb2bxkdD7NBhoaOioNUFkWbcRCAXMd4I4w+X1Q1Fy3VjqvKJncX
xQRQJK5tWy/FLiXtYqqcDXEWXSQ3iYMxRR9V60FJ6uvt2I8fUdFk19Si9ibGUCHQucr4l26a4Ynx
f7UMa9yGvk10cIzq6qDbf4gRmyeu2pWBL2iraoCJTYynqSYJJipBYQXL3srSbG/jRgQ//cx5Daa6
PlS5BbhBcUTh+JvFzdYfyaeg6uGRpLxEaR+uC/6o7/KvjPfQogunZ6ux7iG/MV3bLyzvwO3GVZsZ
1yaMiueKlWAsb0GQw2blKtgMElCdORBELASXb9H2F2JAQFOScC6ATe5t8B6Vhs5wkHiJbv4tlUEP
RetgJ8RNSK0lDbI93diUaM8N7NkWV4tcYLzFuy9b7J3MqLY4UlU+HN0Jzx45TNslZ1XoUbGPjPqt
Tug9thXtQ6HqNqai4pDiDCKsLXBBR9M3XeA169oAmaJZv1K0cjUSy8ctOgic3BN3d8PPaAYP+ovl
ltGy4l4IFBiqiaYQ92jUM2YB0LG+K8C24cwqHEldZtH/cHVeS44qbdO9IiLw5lReyLXaqbtPiHEb
KHxhCrj6b6H3P/pPFFLviT09SKKq8slcSVQcqH7qBujsQcd9VKjpLIAErhiGMxRtfiQcG40u+I0b
t/cunYpt4dto6pPNth/Oq8yC4kDBrtws0QfRCf6P+Sy3JN0pd56vQQLRk8/VgihBsuHCQmVqtnWf
bMAnyZ1l9nARSZ9/uFB9fBKLlTUec5aBCFutG4y3pksJxzKn2gvClKrtDoHh4uWDGf1TMQKpQEks
W61mBYQK/57JemCxwvI7ep+QnfHP8143/pLGSZhys2U1RJqfPKu8SryM+BigMAWNT0Y3B9w/buuh
+CsC7yznMgym/lDjldyIWOCGbMl5DSmoGfE9pcVrmzWhq8iJ5Rb7nLhkK1nwubmASP3joqdmfnCz
3OacgDJdOfm+bNSCsWCWW1EgPOXnyf+04sFau474N++Wx3iA+wj3IlmTnM12sBj2UB2htHop3RZB
2PfFuLULA/9/5UCnxzqgn+OmuCaRgh3ABSbDjF0vFz9uZC6KmnydZwt3DDhfxzDKM4KkqoCNUiUB
bFRnhDyjb8YjuVa9Yrivx7vY0KEaCys6NtGCIxfwbBuSA7MJfSPKqPXAfnCsmVqwgLf9ZSz5sBPX
XWU9bmBOghiIsQ4jh+xg7fhsEnPt5BU5u9foYhYK6djhbSfkAVGG6HAxQRUBPPOp+0PBiN7fGRYz
37HCkDaZRPdpszW2fVBqdxBB2n3sazqu6jwNg9T4oZ5Ex5ht+wn+3WZXcKe9BQYE6tnILKqBhxHg
HueQs1ZJba9abdjHKDsgtUfnhNea3GUeFcCyZP0uA388zgWJlL6063ejbucXg5GWRSYmJnbxYumG
8/J8ZtMvWTk1wdzl56qcvJtwuI379qE0ZzgRLp18guAlLlaMOu7oAABWZfpiK48rzDqVLK+K9HOU
VRLSVSz2hpLpLtGTfzmZyj2Vm/GqbTt5NvvqOzOd6ZBP2EEpMoTVKHrnYHlK7SvbtO+xhaI5DxBK
xzHBDojg6dMjw0gwPWjLSC0uOcEOOBDea98Mh5lojSgMaMsLRtZpicLmzi7WQDEHsfWhQyR5Y/62
ntkrFB5qxeDZVLYQ69pUFJFvk3HiFEB18U2OzQhbOisOU1GwaxMM5r3B8beR4jgk65HGFB+YLBbY
KsRtiL3Qv9VZ4bwwGoPU00TJ3u6LfCs5cuPIzQI+HsjwLtwRDjknvGsbexh1IH91ue7GPL8BTPtU
4OJ2vi9ffa0sSZHfC78M9hzTGfuyO79RFIOu3TUT7ulE3WcD8SAzabF05Dx9A+VMXbmpxCS+VGR8
dY1HkFaqs0TGIxaFPbh6L40GQIBI2QJx/9jQhNVsGGFmgE+qzeCnuGXMAnDFWDLhKkg9jiVMwjP1
OJx1QJoBrrN2Csl01UgturXLg2onjVIB/GmN1jF7b7ldeUvEoaGh4wqY8R9QnPhYWa5208zkTjxv
2IrAoBdT6WwUh0x9EnrMEN8YHeENKtV+rPtg7+NZOOGnaKHG8jBZ7YP4Yrbr44ihgFa9uaTxhOmJ
S0m/9A4p8p5nLvhtpn+S4fsGS8N8oMze2rVV9TFhhV/nDR8cMRnNwRKo+qV/drC8MRNvyXFx6fwQ
m6q1d0hZ8e4N84kWrTGMfT62ZaZ+GlAvnxoNlCc8KrPTQAcKhu+ocx9u0Qbv2mB/KRPSVzqlr7IE
+m71MYMxo+qhfkYPPCnxjUqV/t0szF3uSsgdM/AUjmLxzV8eOIb5m8oiFy1qrE+xYg2Cf6/e42g+
uHx4Xp6v+CpDy3Zc1haCUI5FSYO1PDyfPR9ULa7UdeZhLfGddXqF48grcCoz+8UjZvZngguagDA0
w6vtgxvgjfloVZiS7AXG2VnkBiL83uQjOAUERvSoVL41HZalsaaalkJX42JNh2CMmm9jio/WmNgf
3uIDNsqR4GbHjWp29iLr7gM2BUuz5aNCLiO4SVvPZOZ3A0n6vVBYrRI3r4/W8lLm+Qs+gIoxRwU1
xVNH2gEScvojbjWt/codjwgmalk4oZGFMiO3Cn8wZQOsuAhB3l/roJzWJg4xrI5eSyGv/ytQZfnO
X5Rvgtyz9xHnnmvRNW81dIptM7LxaF2pXwa7i256V+Ij3k0F+dXYiWtOOKD0lS+6c5LPm0GmdEfN
urXiG1RvMG2nl8QT7prhCaiLSZy6MnDfULjvx8401S8IaOhsdACVPRQ0tvz7djFruPasv7hxB46g
jfZ6g+XZNlRyC5oiIejGzSzhxP2m46uohqs3qXNcSP0kXbwo2kQ9xKqf4NpBABcnP5IgebX0/z3z
cBgcx3JEgIjH0/MBP9VICRGYvzIFDzATCWdwH92Ngg2JCuz1bIj2XjqtvGe9+BGSb0jp2fElWNMT
IU5NKonGMD3lQEhGl2WfoGXTzycgbw68H1Nng9V3L7E/79FLtWNTFDOChHKh75JexgB0lnrbXuBU
fHdoaCe5PDyfPR84fw7L/IlLyLn6g4W0ulQBt52gAsOpsBCgWoKvG2tgSKttX2D4dX2hcVzQY3Xy
U+escvWHDXCzlPqMb1QpcZsh9+dypNqRUuo+u7i7A8bMKSHBrNOWtrwXYgCRJgIBSYki2fXzdazx
IScDjtaadTl5LdlfO5KZz1e9n3zmzVRX6/xBKnImHpTMVxtyzEbvWC3y5WfP/wDmEJq7MfubYLSy
ndYDRWjBwJ/MTLsPXaXOowF9SRrybls2WynD2WfcwO5lU/3RdboJdKN/ievRCrkJWWBZnX7XmzPV
baa0Xg3Xi2hfR4PjrZ7Wjm1wVhywADJlcEr9IgI0BI1bzno0LazjiiI5R475RWP12Gdx/AcxILsk
nIwIp+Jhg3aXpk58C/RbOgzjybVxE+OSpToc3zNF7JYPmzw290lus1CljXE0MHcCRRn10KGNk8CE
p16Xz5zKMXR60+25pGBEty4Uih1Mw7pZtJZ/Dhy3D2x0jE2XYKTHDEu1Z1PdikZco8J3w/+9Um1w
pVuDULge0uAyFmwdKNYa8X6B2QzknSB/wcaIlj6XpENgvzKjscCmc4naZIhpP0iTSz3PNHrVM2sW
VbC354ORSWvzfOhRv9cOPloY8HpwUTKr9y5IeL71y+7LKgAItOwtHX2Se43j3zWL2vbq4RsTE1qY
dFv6udvuKTKkx+fvqheOHvq+QcHqJIwVutiMSmdjCUzUtR+aZVhTcv6dlofOTGAKirdAJwJooiy2
q7pkBFmz4nUZpZkGLdDuKIvj0p9zKnqtPWbS3jbEKFgduxvHTcaufj3TRwWlti1rHDtVQyp27N+C
cUiBSy7ufdY0pMqmYAI/Is356H2zrOu/jpIMJ6o8zDuFnXRQH/FAw2Ls6hddc+lqbhtKSOoqAFXo
DAwe/Vk/E8mH01fXX06dpAevI+pj9eB/qO0Oy+Xh+awGNN574z0wy/G1gc6go9y+RMunZLAZVFiT
FuxgwpBHmd0/ldYbmwzsHUFvNULWIv1GRyyMtTyID63lVaHmfHlG0LwbRMo+5uih2m3mesCIYLqH
cylJoHvZBxI5TBAP/KdWELDsSGeskhRAg+DouoH+4l14172LabocsLXpj9fmWJQ1IX5yfHaVo96A
vF3SVBevLimqqWmo6vbqQ1QnWOfcaNp0s2Edhq4hv1Bi/XY9UaExKKB8RaZe+RZlGL6b+OrDE1zR
lBUfie2rVyi3VJGo6YpFSLtEvrj6OQN5EnLlBylSJlyVu2An6l+gKifMWPp8Tzg5i0i3Lno/7jNJ
vstJqGvHiQiEZfr2vOSSpw0N9Hr0yx2rG6kl4zEWnr6CiYRr1EMV6Rr1BrDRxISstfsh85NdXErv
EU1v8FNeVFxNPzVi21r1yXYGrXM1U5W+jL12dbKDphXqW/dodUriUn0Ppr/UWXy2YqrfCF0PF8EI
6Antfm4dPM5HRl37ZGBRBEd2RudlcHWIwcoFbn9DSCR5OMr4OkVafIW6qFbs4OZ9M3GgGFqz5uw2
eIdqWAiMiBCHDrwfRWYReqGlLxDIkWYO9bfB1r2v2Anuko5TJZasXwa3CZh8ghGjn1VrGehspEvn
jaPCuS62UZokLygmAT5RUARpofKbT7PwziywarW8uwLfnNJTmtcm/0rlKZMgJUMs5diiBroqfJzM
7By5FnP32ukDBVdNHBBI6rZlDUg4Qcq/gYuL1p2lypP8TGzXeMx+9dH1nbNunQRWo6bGt0YoNKWR
PhbXrjw09SUi7wUitIBwLnNCJGcxn4NEGlcEcYMDX4pHGB7T6Dq/LMkRxcX+eEqZ7UDpTbFdK9lR
VOfHIafhpaum9YGpkId9bsRxuxABMNVrIWcUENy+UN5zNhiZdQ+6Sf+WFXLPYLg6vbj6vGGaKcgU
yerS8/vhc4LxnYzBDaNvte9jLDvtQDYTAiNu00r79IvAPmAZhpaEntzMVnfNZf+v72wEGhGtWMD+
905YunciVfVPBQhNfWfmoZ968u7og7z/fz/j66ou9qDdC2er9MhH0NMbsI2cXyaijytpZ8AjBnFO
MyeHGtslYYYaw9QflbsVTnKIuQjQzb+MKXFD1MUjgnrDtoPtWD+ASnRsCOdGZlY7I5pJgCXcREVe
Pkbk46q3FGiIpQskBc461R6+r6g8RBGk4rFNXu229h6zRUjPd/ju4sgFUp7UZWiSBl3VAKavGli5
X1lJMZnKxEtl8l7NiTGEPbkdny/7uXQ6eO6eX+9Sq7LWz02c3Y8PDEqwu3ybA3KcaaxQzDe6lB2j
MxbLMvedda194qNcvEaa+dVNY7JfJmKskYMtDro975l6qVNDGeqpyEkVedno75+nMNGIMtRH75eh
TLqDfJCDgupHhiV0Imf8c2YG4UUO+jjtDXGw1Wgy9RW7omcaDjQaEEsHX7QrrH1iYD6PDWM8qyDd
tJiaWLLoTWSEtc3hMYyBO65LVz9UULXR/vkeSxxeLOSOG/bpzNh4VwPyuNs2HWyxhUeF8/JvH9LQ
kU22gLFIN1AX/9Xq0gApFUWMXYjrpeiQiFhoSumPKElIRu5GNw9u7x1Yz05RXpShrCkkjlDxNvzp
rTU4BWMOKeFVTdm69Yy9Fkzpi5DKfTOjmrKB5ATo9oQ75hJAX7/hNsAwsGAwDMgi2MoBE3FP40AQ
wNYihXbRkmBYWWipWCeZMdvdkrH1grXCR1dGYHGSmArhJjNeK29O2NeVHFOYtQeTuZlbb5v6fAUI
TEMkh4KsDxbaZ+4DTfLA9DJsb/iXu/+yxBz3k+/IO65hkoKF2/0EWX0aCCf+x2K2M6N+r9PsaMpX
7p7QwYIaW226o/vG3VpM6b8MS9+DH6j/yKhkQ1LBIqWAxYVWAi0c//I60f4j0t4d9NGKQZDbGIgl
uGYcxOfGT6JTljMkFi/sJHc0TSnr7McBbZ4RX0cIhukvV09pp+wA5vVT0GJl4l+ho26w78m0Ayf5
NSvCKYWWupoYAcDgXiWQbH8wdUScfwhEa/8lEc3hUaOorOHoAcUJ8tHACW1jKXN+i/BP3hssKnxo
57fc0L3QzWKavjofWiem4GPD+GKVVw0T5twd9zofTUjRWKAw8zchuTVy184qT4GQLrMY6VFADPN3
ZVozAob2EXfM8LIktdmTQfYiVAtKx6KncjW40d+hcvSDVrvBlQM1SEVsUNtRdvrZESmH9bqDjj7W
ZM+b9qWbRXyqnPEfY74vP0s4SLZJ8eFqFHnBSU9HPTv0rcXi6BQdeDKICn3bn73SIkfcZ6E2Dedx
WRtJumShnbl30OqvDZvlEycBwc4T6wzwu39FoVevGcpuHQ2LZw/UbTf9Ytoq1zoTE28SHxIQV1vE
wcbLlL6Ocy2AhGfA5IImsx4BPumD9zuPXXfTgNbyczwNcwP5ra5lwHeNpTmR/TF3WfORLNdjEezV
oOP5nuVH1ERviSkV4qkZ0dJWY3lWV62W2s6JiFjLxN3RqCTQqtyffibqLuPKDKPJdXeuplH5Q4tp
HJwBqfV7mrgZLw/04/BW09MLsUV6L9gEX+BcWTs5VTQ/WgWdBQbz9bZh75Yp+ODGMH+JjBkPytW7
FlvjwZCt2pqBevMGDHOJ/7vOCPHh4FhpXnxtDFwrhH1uBGzTTTf2w6flxNHKGJQ6DfypTVMqKAy8
bytdF+5PRrOZtBs+Wy7KFZ7u3yX4vAxH4y5u2mBNAnUdsLkuNI2eDy+pD2yMSDa2YovCiHiXqTOQ
Lg9EYNKx8qpdDpj7MFB6qANMEhWuTdXnYRthJ9R7vsXT8iD/K930TdCsxdy0bs+duli1RtRsMgB5
IQL/0Ce7n/Uv2eTVN5Wm2qbx0y4csqH+GLwIV6S9w5GlPnHNvJgmpW8tSJVrokfGMe+LaJ+nvbjH
bF0h4r72ZmOGrvkUwDFpY9Zm1gEFLJX5xJBRX/oRXWOHZjXi05suPv1YCyLxzQB5gstAf6Fg6dOy
k/iEEgdhN9XsB4dXtHCSYAdzGu2H9JK3YXAzgjgS1Guq+9uOni4tpUMVAqnibu97iL6l+2CYTVmz
W1/nUcmtmxX1reekZxHe2E0D57N0zP8o1KvXolMdqRKu7GQZrzp0SULeM6Amm/m7rP5OMCBugAAY
2BJuVXOSbqLggk8h3cf1YgoE2wQUBHZAj+q4dn3EN/YHG0UqekhTWL9xbx+xHr4NaUzoM+nfaOQR
W3AlGF3zFjcGvcTsRW/aaKMKTgrzaCfe6KZkWDH7iwxieltshRk6XOkcx6oSGDa4fWILZJclAbnh
E9Wn4HuexveW5eU6tJp1Tj21TzNuWyTLjpDXGd4k5mfae5BZMVsvmIUgjPUdpUvZQXkgpFuMbnhb
SLeKYnyM049jVL9VpQjwxP6qL2hodR0P6hbT/3VJWbHtYZLx7dzAKm6LOxMc56z31EoVCqcxF+Xs
Lp5LK69OdSeCMz5/7ghDonZgLpsrNRichWQKQM3Wb6Wcc+7MvwStDHrS8f2vgnRVYJhYMbWtL8l8
iVN7PFtGMp19t7e2CifJCu5Hd0rmFDzEbCJwTyZMz8LHv0jlu8hiesuLYcvmpwxtU7rnUUvcM6uX
gVdOm9lnUf4kmomGQ060nG1OzwdWSZ5Be/PwXp3yLrPp917mmH9pawmuGeHRrdGT5iv0xjobOWfE
3iz8rdU5GmbUQjvp/V3oeh+mVVOeiJ9BZxS4M5LtmE9d6BiW2PNW/WEppgF1mHx6id6lSYGvZu3c
2HbCLh+c0Czg6UV9idC+/G5WjCvHLZajHsp4aeQQ6MkwHV1j+CzYft4LL1Av3IngPsi7aZfasfWT
/4QLasubuW9nzbgbqgXJZ2ygw1IcOLX2/x7o2naRLIGuS9Wmp77sfhK8eLvEEgKxzPuT6DbjLoCg
1hpgWIO0x7EZcDm+h5q+CaElzgYLIAZ0NHCmgJg+rPJv53lcqSn+OzbFMcc2jPooHh6Dx8QP9n2Z
gxSkCXajw/obBtiKRF7WTIBM5rfxMkiB41uPiK1V5L6owTsCo6FxcAFDVjNVqRq+pX2tGx/4J7xN
7nZ92LAHX5mPpDbwnvfaacjK+RxbHuZqTs9rL/tHfoSswjRRDtLCNas9tW4c+xhght6yJYDpbWGA
S2q8CoHpU2IEz6Bt7hQ8YGzJONDMPYbUjDs/AxDrXWQzbQYOxOVGu88kBtbjUF0CIrsoZb0ZBoUo
ttMkIZfAncSQKUKvrJOTwVHxKvz1aDukqRwCXWmZmhePUq05aW4MBXawAThI2Q6KxvKVaW2RXps/
dAfIcxv517Qa+v00Vsa+qgVMoJlk4lI0GFXvo4Y7XjfohlawR4IKizNfFXvrCUxDHCsTROQRpy5Z
DdceKFl0rWiPHN+unLSbbmQUk22cQE5lXA2AO4munBemY2e0d7fmrg18nBuQ0zrko/tfkwG6acjq
P53b5mvY99nVoJzl+nymN+JnaubhkMqDm0f2qTKoiSeJcC79ydplM+FvoZO6yrmneVxWvH0U9Tpe
224yNhE2OlHYmWSTrMQ+u1iDaZTLZg0Oh/Af/Du3dSy8kA/Np6JmnGEcZtmUs2M4mDpErV0+Vs8w
Q3cqo/yYtS1mkQD8+sKdkWWcHgi9nTPgUhgqkMVTF/d+0U5fZqo9nDwTx7g3iEnCX24nAP6jMot9
lzf/BcxRV+PU/XEzGjxrDiEDJ4WlswaDqOPfynh4izW/Xys8m3ST0sDVNK+Zw4B5scIJvz8CHll6
OBhRN6CkWQWXUDtKcMW7Q9XpeO/NqLxGDcDDytj5zXQGeRYBZic7zxZ/UYe2vf9Xg8a8nRJN7ESu
7cuKODL9r/qBMhsaywBDTXwWoogAlFxdA+yVxy5loNCYf0B0ZdTNJFjCbSzvihk6mJfxEGU41J2k
3Vv1omWXHWw82jM32mi+dFPM0aYFyddVPj1/9gYsBFZ3vSDXlwf4QNL53SnB91t1+52A9Lac5G8v
WpjUkVuTGx6STRy5BGrXbRLfBuzpyM6cpd36jmGCPUK/qZgsamWj/ZZk+Yt2Phi1NO4x27XYPALg
2Bld7gB6qqi3N7IpjPSWLoz0Nc6E+8vQkGThSGXMB1bLUZtZrXyplD6umhEJY8JevpKnvh8HSN4c
3DXNoeuemf2s9eYtQ12H/Uiy0ie3NFisClQoNYOJCQZT8DQ5PV+kPr5FnnBWbQayrUsf0ozsXel9
d+z25i6k1QnLJ2r1i+7p+SlL/ftU2rBNJaXrs9aeYWswoSUsjdOPeS3CQJT285upHkaedDdldVvF
Jzf08+IfmH8rrOSyEbGt06DzLRsYw24jhnib1HbZc0/TLk8LAa+aTJ0uvilvjI7cUwcqXGYigg06
HaLtrvEmrNFMls5lZJF6tBmau1FFavAwRJl4w2HCVNTT3okrwMKZqfVp7OZPGzRqlzHEYSXk2Nir
v5k75/veDCSsDJ1hXZ28GFr7Mkmsgl3aIs0M2GawJcebQCMdaxoeOtVTRi7FYliaEtw5yzo3dy4t
NVbCD+vRx35R3sgCMY1183hj1LBaZ2sxd9oo6r3dbW3ZyjWlQai9mT8i49l02ccW9MzlLjuUcQWV
IPkdDSPxhApzyMQ2AjO9hs2I8kMYEYIiGW84ekF8jzSsWcIq3iuMCqT4u++mLwzGnB0x6OXB1xh3
C0hDWDSddeljjnFcMDpjLPGFVGz3/LK8x2ZmvraFjuqjfzHey7ddEB+NIjfOAEnrTWk2bBoY8m/c
wGXsBRbvXuYkFFVeyc3UasfKTup38mQ73mL/zLVb03UDRX457Ez+gzQj/el5YLyYngF5QxYIARPe
2MmIhtCwW4CvdfCWqZax1dAcU421I4J5fRQOsBNEkmtHWhk8MgQg06xDuu/kuyqGe5rlBPmVP3BG
LX58w+xJEhKAdrDIYdFlrEbIcd3aPfMUQ2c7CUBxi2DxX19l7olkd/vGL0mFDnMSI8Wx6L51lsOt
CPCbWHB9EWp6FwWhro1fGF33sMkIvIP0cFogY8Kg5CuI+N5FIjNvpLL+s1BKmIMTkYzIJpr0nWyI
YE4rO7Xuo+12aKkG+O8SZn0BikML5LCOa1yZZgckqx/5eGCzXLV6p784aPMbRp2cAP0hxNJsV8BZ
7YFOPHOW2bFFo19jl6XjQRxhyvwZa0AgWNpItAys80mq9Zveh4PYVu24HVlPKUbjtlIbjzJ6WJHr
7eDCxpfWjYsVvER7m+vDobPjal8tzew1ZRlyqvvNoPXyTLEVN96cNhabgHmYudVhrJmc0xEOmE+C
uCjL9mjqOmXD9biZdUWFNU4eaOGdszdJjnOX5s9nOY4P4aMVR70BHMwy0JakeYrgtHdDv06mIf1I
tPRttMC+sAUB6f1snqtldGDPQ8mKa9HyY7ODM5Z1OHUo7CSBoOMMDW2jvKKX5kSuxpdoyIvb4lra
8e9GwmqZ6DGw9TdjWxgAhqnA9osEMnmSfI2DxYo0Z6S/uQ+Ovs9dizYYfHLrTkmAxvDaV0XQMVG2
zXfyVmvJBHIXYcK86A5g98DFxcCZfmUFwj7104m++OnARb7MKnlns/7K8PDdztnW96PPDS6wd46m
NWsvSBJO3o2+1jVn3kA09PnUupgdyqyNrnZLvMHDVVo5vx2OYZPeH2eof0YsRnRb7AyRo0Eln3pQ
spbiNF6YH8+9cF7we/tjR/2bYs8/DnQ1mg3A+aaDYrUo4rjvss+R+F6Oer52qWsmEnnQKw6+TYTJ
20HH7isrx1hqPf7gS66veZFUISmQsFeSf6Zyw4oP8T4g4bj8HtDU/nnNBMpzMM+lqmC5FZRVpH7C
WnxsYx8kFANFDkigwgZfbaJ5nj+GDOsJ7j2iri79xWnhE7004jmMKURkTILX31YbDk/Ji6+6t6Rk
fZ8a/bMqgmULnLnX2nqfJ7azdgPjKU69nK9F/JhYQZZIsB1KezwSXnMOxJA4nBKBslDx37SMrVs8
4MZSCZMi9BLKu7js75Zy2BmNPiBubrNQqjqAQhBscm6XtJn3E+3uAOo917hJobWMD/IDX9MLhILm
B540nRz9wtTxpz+wNd1dh92OoEz35htA+rtg8i5EerZt2ctjviC7gS6a+1SnmHmE10vhHuyUngvS
xbl/SgpvOPRxg2ruwznS7FBBNtobTY93UIt/9/W31Pp/9Wxn73YFiX+gSJf40YnDXXJoIR+ARSeb
0+S0YejI8i86CvOEUnDq7DRYzUzCk7ywfjyJrDitKpkk2FzxOBW1f8jzBsJfxa25g17F5tJ918kI
Mf73P3GZBlhtyRU6dSghFPzQ8wrrNA0bU1X/0mQ4B4CyATUNLx0Rzhs329/ObF1F4ThXrYct1Wam
tnLJyRs992Gtbf6bNbu9Dl3+DiHQnhzntUfUbpdGugB25OZ5SlSYLrQ59S9O8c9RlffRaTk5vHKE
0mNzr5G9W1yymj0YckD/kJAR0ZyS0M2hGSr9pRo9g8hoVJ9j0692AC8qziAV+CAP31OyUAXaUuIk
AoAEqaCBbIK3mgApDeP+mL87Vbzj6P7hTxo7ADOL2ec12o2h18kT4g+a4nDvfP4QxTRuxHKjAsar
fpL8Yyb26WGM+GCwaBwcwfy6nCtyvyJuD3U/dq85Unk2sKSg2/avOWatnWJOabB+lFWjcxhBLhhs
1W0jveeciRAQzgWdE/B1JkSakjYSvSza8PkQtw6K2/NphZ8s9KVd74oBEaujfXgdE6TA7VwgY+LD
1drFA9u4Qx0+X1eMTQ/EYXZWPUd4a/V4O1ScyJ9/Z+tNcDWWv50qjPnQQgtfMqmYNjCMP5+RK8Id
+nytnC7TSQ3yn/73U1krfFcxVn5hxhqmNh6cKIkOI6Hy0TbdMGmRllh7j7bfuaFMBmKG8UinO1br
0Iw93Betor3o+fr5rJamvW8dZsbNqELkrjF8Pns+AO0Uxaq3DVJDHuVJIyQ6FNBjI/XoM9C68ppi
QaC4p3UeNkn8XRpjRbDokSQ9iQ0fanK7mirMr3YRFQ90UYdg9iMpVXzRvHpZtlPvYQ42GeYu3dCm
Nu+9QvoPtwJiEjXWrVVdfG5GqDBiiBDbG/2R+YwXGun+KpNarLtiNh66YzJqsVNUkuVlY/v/eSh/
tyYdinfPxMpU/hqJ7DwchMkzAXhulsvLAnltJ6GBcx/xzAeaDi3XYjy2oypOVhK1n0J8PjXJfLBN
4M3EbJ6KpZzjgDhRDI6/Huf/XQB60v+jpbe+AfYVZ8tjA90O/6bYSR+sZ8Z1LsnB5OSGZG8NL7YA
QN92yJdJU4iHA/5m26RORRtz65I3o4eEsQ/idWB1y4ENSA1Zu0+h3p9XO82Iqc8ewZjnS4uA0hZf
kb4nM5Dq9fBAkv5r5tV4G3K9+qgXatYimGojvCSAZMEW/FkHIZ8TSsaEjfyI1W8oBzaPJAzEly1j
YHc41FRTpS9sHX8H/RBdWo2zpJyg4A4+NlNnCXnaDvwbzy1SGuwk7TI0t3nLz01EAOWMDKVQCjaU
sRVfszUSmkuK9vR8mSJlUrH6mbRdsy1J2KwBOHiroda8LwI5EEI64QDwV/ZXzoyHn6aticlniCkf
JF2hZMUarfIjIlRyJVRIdhhr1jdnf+r+KPPBdfLd+QaQDp3GtrgDJTGSOF/3SXciy6W/9ZaYrn0D
ncoVnf+VzRxcDc3yAZK4/hfZ/7K19YebFOqUKvpNGMIHXxo+hXVTptbZAW1Iz31qsvWpDlla43Gj
dzmYqUNNqAyjXjLutkgcwZrzOPedvp534MSPzQybKfbc+sW081/mEo5VPmUNtkx//MEFnBuU8U8a
lAgvZvpVpOaBkOQLu6aJuhCTdz0Z0u8USXzdF4jhNsVr+LRPwOBoGSAmCx3GveE4BaAgyVcEU3lA
aEBc6eAlVMO/VhPtpqqWXkT4NpinIveKeE2oTTVhNJTWV1P4yESCiYmwHPPLaHwaUycyzfyOr8Jt
X+NeaR9QsTZ9LtjtGUijpkk9R29lAfCCVOdAjSmZMfWWT8xby0D1KmH2AzHXQSLhscomWM/Z9nmt
49luNzPpH1KjXPoi2sju/9g7s93Wte5Kv0qQe1ZILraFSoASqd5y38k3hO1ts++52D19Psp/sPc5
+KuQB8iNIau3THHNNecY36iy+3YobqilmyunU12auKbxGJDB0TBNhMzkWvva4otrIzW2ldQ9Y5No
vSkeF+yrSwu2Dkk2HBl4ElS4cupsuMayUtxjGXrCijCdo5mvQ41CEHlajzhV6ZRXVjOvnTEXZTHI
Ic4EjP6X6+uaAAxNH9srtQzz52A0fq6P9EjdNjP4TsFJISVj73WO48usx4b58YyEKb8ylbIlrJO/
TGso2ROjiq40g+wx2tqIi5Bz52P0Uin3sdoGa4Xz+E6UTXce0BhaTW0fHDen3Wa4D52d4pCdSD0Z
ZGCddbUFJT7x3YzVuroPVOf5cn2nKwZVhVYcItEULzmOsBAt4FlVZxJkGdGEBrnN4Tz1oMHyhn3O
NGz6XO5jswqfJH3ro5mNrhcvD2IYwDixraxj36anRPTFvR4EJxu+vhfWpnrUe7Y/gxP2O6yS47nE
Ca6INZb54KnNTWOn0A7FfxbNZ1Gmt3xHCoRGJtCSStzHU/9rZretU3ZPRslUIyJD0nHYsMv5fmqB
MzEXIFtjGqpXBMsSwCQKNM4/gsCqmm6E1Ty1Lw3E/9cMhQdaexrHdcHJM+DrZuK7gNqsym0j5EOZ
MUa2ac0zuprK+wLGqHodJfODZqHQtyBi+oVadweHnLpXLbmulRDMGzFgd2nHid6J9Lu04aTdj+0v
iMPmOaVnJlr+d4TZyMNYFCorsZywUbM/iHFJcgbfqDUKgrYP7mm0dMDyQO7I5Z/XL2NjObvttUWi
3x0usXMLmmqrLmupqDjGhbGocyBxsOo554R08q7MXslom/dSJYvlcrUaydsiq+UDqBMHNk4Bz798
p8kan4MpqzzCbtEFJ739lPH29GqOzm5kEp/GMhA6I46o3qVjFO6MTMKIZ6DDacOe94kkpFyDyvWK
4hsnx/LZ60TRAVHFBlWzbI4GG/MyJAM0DZXXke7ejrwbZQ0/JcBfL1+jhEbfLK3xNhLRrznvbmhk
M6xG1AJrDUgENj/YLVVKDBuXNq4KrQuKAIF7Snkm9JdggpQBYG6M5VlRpodcM+v7bhiiQ2DBlmEn
s0NpTHGic9RFoKOE0+xURSvOg4nlRrmCb0M7vq5J4prKh7qFEzeV1i7SIuzmrTufJxncBCKtHzrZ
9KeaGTwxav18pn0B3bAvEF9iX3kQUFYv9y+H7lqJSVvnZOZnEQ3YGp8057/XYUWrW4ODgL8sm1J1
PRJk5RmOqr5iA6+9gKFWH2tH3RbOriw4fl3X2ZvjIRe0gGJCfFaybmdfjANkTFO8F1jGgAAvY0y+
OeRlGb0sn2syvmxwBiXz0QPCuZHvudmdXYmakxILJM17FZrIBtTMWOw8j22fsz9KrGlNNveaFqF+
VoqYKhvyx+WeU28+hFkNhdp5zHv1IykAt0xo08uYPM5RSY/sBhADxNOvKSHA2bbSq75n1q10FNlR
diwJ26JbXr4IMx83UdJ265jIiJVFO4xyDWJlL+ozkc+0ExLD3oFI+Ixj1Aphpj0wR+eb3HbJsTFZ
GgwipRnZ+yO0S8a61m6clH4dspaZs8ZfnmDNiPk6Z3XX7JCTiXUF5YyOEmW4nTEijVy2y25bYstC
/EOoKdmdlFLFqmowXigOAZ3LMt7hJpQ9H65Tus4RFKt4tMR8uHyj7BQ/luMEH1VPSKeWp9s8KJK9
0hozPei1hnYa58P1bI4YHWenAYcdPJqkyCMlJo6TOAK63sI+xmn9VBVtd+9ky7hWY5eujpp2Dtzq
LgkLjjHXJg4S1eyCyBrYHO+01nq2JFpEhvBULBnGg6bZG1S36BpCizQydz0s0wOiCPt1PNn302R4
RTOgY6TTwK4vbtdDM45E4aTH0LCZAMOBGDsM0PSqnW5Mr2D+PvNd36Jre8HW+QKyYkZ/hQjLLeb2
OgCzsuoklU/ejFANmfYXqmg88sRpwU+copn2PAWlQvaH8k2JB5nIqVkmHbrugwlMFPcb6Iq6fRJR
5bdOqD50Rsl3U2WAQMwpyU8j6q5QNNtJJRo2qYkoQ5jDCtzVW3bQA9NBVd3nE9DWlsqYrfYSUkog
j9ulwRsbuWusdORzWOOEKaO6NlIz36ca4t3lMybJJzs3WfwRYRfA+54dEP2cjA5TB9/qQzJjRLZT
lBGm49OAxN8FsBoWoIUGf3m4cdXk+EODfunfMTOM9SetUyi9FfNA8h+EJEcap4F4oTUO7BRUL5tZ
Ic0nm/95sLQy3HZ8qYYlKVsk/B2gy18iGxY2/6qU2ncXGQ1hiUP/AkYcXXMBAS7Er8gXdhmylEpK
FKgOSKLlbESIdxKPN9HM18AgpoKmW0E0MPb2tc4c980wNTw4i2l74uQ5W0rC9AoKQqs9MaAXm7CF
Bkr3yDo7CjgNx75LeiW5RUxWnCKLijxRC/et07TnME0LUinYuaicxteQEvLlZLzrRN1zCnBGv7Cq
10ZTW1YykZ10/j9KgugwmumNmZJSCQMw2SCKQQSVW+Jp4GTktPm32SlsTPSs2WVJ3+AXVjE4GGnq
FySYeb1KXUgX+Jr/9RWDI3ij5owZ6tplf4j4wSE9J+qczawUOIqB614TyPOdA1M+KJ31GOJXvqv4
kEk0L061xrnIHlpxdEjdPcJ8b6Gj94cazPGbmzuEyqtTfNDitN2zRBV+V3DcV1G9ivOxvs17y1lP
5okmTL8DTdU8LD5/Tt3WEFXXek/GPLHBFmGVeU0tr1s+DPYjBoh2oyaPeYHQ1YqOlWvDazLf6IFM
MDh4lVBeBwFg2oBe+TaYYzKBnrts6Dk0G0yyZamfysVkZvOIkzawAhBw/ekGkZ8V+rTl+CMVFN2t
V0VJvFZ5ArT5D7D2dkGUx1eTwHhHPAr5SCyebQSOI6gKMoeNZiUd2e8TQ34zch3gfNgWgIKWqW+5
c6nivQHMwyqSxH7UgcY5S/1kifAUkzFa1qIkltFuVqltXcYHq6onkl3a2TuO0e4GvSEc4159XARp
8VJLSMR63Uz8YsX+cg6M4m2WKmmDzP9ziyVh6oF6EW16qFSXk7NO9wk2klLS5zQaNmKy5wQFWtQi
N+RAc4rPwVV+JWzVN0ztwVlIxJQj4YZNXQDTUJz0HUDVjtE2ZGwgwKDfipR6QWY7VpGDRmoN2LMA
Yr9yD2a7v24c8q4VdgdgNVEhTPO9Vbfaqe5DHWUZlwYjAJ3l99iScVRDu5kVXJiiiE2m6yzzjM2Z
xFjFridh3deQLNH5U3DjR1Z+diKUMFhKy50Sdy9tprsbW+cNxUySS6PdG4rWPpJr0/mx0t1R9Leb
gaYbnhoYsRIVbhsP7/o8LLKIg5ISRDva01cZ+BNT5bMWANilWRMxZSDihNfjsMUGwc64JqhvDpOS
XHaaxBoz01ONXxEzMTLNCvTVqYiGYitMEpZB0CJfo1BXGLhs8TciKR7S+8tf56IVXE6QouiHo5KO
wC8tZjTCVjvoxjX6lUy7r1xiA9ko4GxeTrW074ABNx4ZVP3R6QsOaofGwuUlcELddUJ4DqGat+k8
WbdTpX42VlKeBcEbNJZWjiuS/ZgNBFBQlpb4r9nkKRSVy8ZcB5y9uuy7f28RU9RhRzWZA48yJa+r
PdyUeO0mFP+ybAffhkF3HuuUU45TmddNs5CBieW8HFaqhkByyKmwVW3ItqNehWczVI4wv+YHUgVp
1RVBsS1irNKXwgri+S5XkJhL00T9Qfo0fFZ3FToHvtfBycxupwIv+zgGGrmNvqrkRzp19trtrSuq
fNTVHeHPQ6ftjK4ot1VjX3WcPo+jwy+8rX0vP+OCKQdnTbkKI4NjVCi4kRBOwn6XCERK++IsRdOS
qfxRnSQRCsxIKblesXMiqftGMqo4hMXEAaHR7ikjZK9BVF93dvINpY95eEUfQgm1+7kfDHwWXwHN
hx25RJtp6jqv02FbSzIxzJShVug2QLZ6GsSsS3ETeFjvY082KGHdoPxOJRtHmhRkAHdyG0VKsWWo
hos5HLwGSqGzyLIKWgJ9x0fVuw46TcGvtLj4jyMOhradr40xm+EUrmdHGJu0SM9WGmM6Yiy36sge
o2qz7uqBvGrgWGcc5cRwIuJp8oc5aTn+GGrRyeIjU8ghBMHEOa8beaKEos6O7HbXKFmDcot2SGFh
9EwVrdvEfMg7QAqJRsxmjcsNGEiDdF61LUZdLLcW3igfUC7vIUPhwyolkEHPzlUDmIVhSEnQj12w
zZrLfdFN27IjFFlLHEhrwf1IUPQoQd/IbHCPrAZP8K6x12gTxWxBUoxJ5KIJamkd0qU6CzBkRc3J
Ws8mFBxgpj1QPr5j3ihDSrhkHVabShmxqVivyDjux7LwyRhOPVMfUj/ah6mFEIQB+JxGjJR0eZqX
SZCaN/DdnKpCMExC7JvTBeBQCqNYtrJIY3VUUckyMUOSF1FneBkxPqu3Hn0jDkCdeWtUPeFuGURP
69w5DK753oOco3i1dwz958F+MELCn+tlClaKcjGYmiu3andjntz26XyHG++ZwttXwQabXflmGNiY
yzA49VO6b+SJztK6JhjF0eBQGksW8Jh+YoWE8BGHEDPyrSM7ZVPriUbjDn98bnmUisXKRY650rMM
j2h9GzQfpBUUW6mOtCRNcXDKbod2Ll+L0Zw2bcRwwmU/TWDx4JCM46qwic262QwZdrm++3QKtIfF
KN7Rgv8aWX0rkaBTwg7JFOW2SI5g+ct9lHQvAin+ln8hPEzWa/TMpHXl9VFJ5h5dl4sopqMR11rd
eKjZZvPFgAKs5dN0VRTjPtb4tMxgEPtopGudYJeD4KkKH4EaOWc65Tp/w7iqOnttOvJYwrmdhdac
kiJGy69gStCybGNk/X2uMW4if8yr4hjIM23MVTW4615Ey9tS11ndIyWcIVbBaTFrd+lf2K+jkX0Y
s3WFsZmWnPJKBSn7UodjMb1zomxXHRonH6LCSBysfDWQNiKdCtcA52YO5jJmuRSePdAsVLHjMO8p
Cc8i1LM1tro9lIigOZhg7VFgtqMfDhO9cYtsULXFJY26lryvuQo2jZ6ferKMDgKeJ6dLxMycX9Gg
8+6tqkIiuvyTQ3TiDZsJaRG2jZl5P5IHSFDa3RIGr4zJNxmvKcrv6IDw+FnEWkBTjlFMyKouz/gG
Gq+ePoZYAcidthyiZAqkBFW3XfjdxQWd7mgiBNcOKPGc6DEPQsSdqGE2VlmQed7wkN6c76o4fRyG
YtODht4aLe3jXiALozGoeGpHOLiSbAHHPlTuGG8MGqx+2WEFmynjklPYazTY8GyOVnboM+LCBqe7
Yi8GZtRRaeshPPMJdcZvVtucQ3Vk8AGuRXdyVIbBJqz3knXLpF2sKUTZ0yPYtnX91dgKqb4hSBri
lLpKRTLaMLdIqGJny0W0250AiPgEdTFQsIpVYRmfBHQ1q6T5YqYJzkkDheSM9bMbmFthCY8K9NFR
i/fWJtzEEB8gzaR6ZVEQ1AI9pDGaG1NVqVrhFvpqS3ZZF+31Bn18XH3aaE8Ql+JKDQgxp9Dau7V6
V7rAQ0IG7AYVp52LpwaMDEPwY+VMjykOAZOjiCOYNaXPgQgnbe4yOFITOF456EJjegbk5mTJa2VS
GWqDBqYtRojvdO/50JbsVosKmYPxZSoR5FNzVWmqstHpInhg+I+1mPfhHK1jnpwGKiouFvbKg8To
zL+y0HzIxukX7slmlRVMrNBaYzOFX09r/1OQL7XaVbZDaQqBgFmldS0BbzpFFvEhYi6poQ2tUNxP
CX1ROl8UAyTmcfKIML7PzAXnj0mY58yV7ynIOyMIv5Q+55k09Mex4E/pn8wRrwQ6DuGDN8biPL8J
i9O+sQw34U8w8ym3BsP2K9eyCQFCLNspbQVgvwzXaviBWqQGMICjFu6WsTJl9AbUjcUs0Ti6mdZK
XWJsnXOfbki7EYMDX+CZ9pMXG26FJhjHqRa5HIZ1u1V1mWxnKz9UugVFzXbvSYrwcqICPQl9ydQa
k/D04CY0l56r496rxPsODpN3VslB1F6HhCa/1VOs6721kJk2ZBceot75ZMJ0UzlFe6JlN+2zXDvy
pUMyTxPerH5xD7hzMOgjfTO32KAqJ4FgToXJme5jLPVx14Kv63VSg2O+lWxsleAqStdOiOB9csLc
N1JwTI5Dy6AclKskw/CUIyJm2lKQ2+rzCeFBU0iQw0iTK860ExbJBAkU4y4sPtOUBOC7yCF28X9y
fi9hvo9T9fXv//pZogtvpvuvMC6LP3N7ydn9t//4P5/j/w6/Sv+9e/+Xr8ujrt9zHvV/0eNlf4n5
5e4/Mb+6QWCvrmkE/DqqsDWVW35ifgkAhs6r2gT8muY/bmEX20X//q+K8b+ETYmnQiWEr0oGBOHA
7U/Mr0LOr2rof3ncf72xv8Q080b/8fu/FDK/LeOia8krtsVfYn4dFb4Xr2E7qmEYtilc+68xvyg6
6esnzsY2R9KMJqPdTK6OYE4pB6gW0KkSOr0ejHCFG7K3TBjmukCOV1RiOqKcA74gBVDDKcqP7eKw
r7D67pG6ri5XXX6wBcnJU5jhnwS0tNnLLcbwFI96O7TpoRRtdMzD+muEE7l2FANgu4Uzmlgrkg7t
loZ0bT1aiEsPv3/A+yfQUAcfrjpxdTCqgl18CGg+Q9i2XO4XRcDPxXqoSJRqRs5HhZgOCKGnA2o8
fY3l8RPGtHkwHGkeItcmtW8R3AFPG6J6DYrQRmujZ5K9Np1ujEVU2P1ipFAj09OwbUdOQ99nFvMm
xmDdKl5LxNMiyErzG4sMrA340knkxHJCgaE/BSAvR7FLwyoQ7u3EHI5Ck4ackRkfgAOfu5CwuaYo
TWBG460Tqe+DzG/qwTL9RMKm0p+bBP1jG9WDTzlJJCZDI1cr31LqKwoMN1yhpmRuSC9bNUdyzofy
zU3EsMESgFeQdcETpWJ7oZFd9xBPQWMA/lNfRT9hZnUYyIcYXez7tsKw+THZOcpUN3oC8Hvv5vQh
DEoUGBxouvFurtJxzOh9FPO2mqwPhE+9R6YlGEBrkfDUoRciFhxpCPmKI2IUajaId9j1HojTD/Lg
sXeVEQgL06A9ydLJHBLTepBt5jIq/F6r74LQKn1onwkzUda8hLipuO8IRxPXUQQrhWCbkn6Cp02M
CQxtY2vxd29oxMmqxHawflG5LUPN2cmfjVZ9Z8TxOCv5U232r3KJzgwhKrtiPFmKuncnyvxxutUt
dn1hhhNhEEtWT5vd5GF+E+TpVzIW73btnIJRJV7PeEYbHa0G/krLnYmvLyK/JvUAz8ehj1qaS3rz
hfz2yh5b5ahkJSP1Bs+RCzg5ZR9cIzNNs/ZEXQS6sVuKo1TfNI2PR8Gju+E5ueYFRQNgEQRoi+o8
t6/1RmKNQHaRE3bfBUuIvVEnXqE6b5ZqF3cWGKJSX6N3/sAoiGh7dtcZzjl/dm0CsDL3qA6uNw9Z
tUVoHM06H9Y8l2tIakmCljx15tcZ/GI6cYcifJUM1LcRWZhbvaQXkSL98yNjX8XMTFJrfOpVxzlx
4JEslvoKIpqVQ9iR34JAeqx0mjXgn7GuzHdBwtagJ4YjsY1jNDB5RJlBQE9ui49EFleJag3XjmFG
jDhlcQxrfhBGkgBzlHcBsCMU18ohyljFDcBsftiHH1aSIT6o4nAfTpDb3UfJtuY7zpRnuDzt2g6R
ZTAXroSbMWGFgzHSotZTqMDUaooX0K2l8SZIplUXKSXS2Emm68l5M2NDf7hsW6fMXLSuO1VEA99C
eE6YQF8sYtEmQUgEuERSUOl6b40xGQ9wU8mXyMD7JRw/6cJUGYU1ML+pXvSM/01v4rjPLZKfl/eO
jZhM12mQ6npwcbGpKpmJBqJ3l7zvaUlZx/jwYEpsUrpzY5r9A5GePMAJyZFJm+YGxlx6lesz8XxF
vNOH7NzVRgfHPvtVyWSfAFs8uI1NPqGNe6oQXboKR1V/JbKdIgrzSS9BdA89MuUicaD/K7uUDN2n
GZb9URQYocyoq7adgQDO4ZvJ4IkTON85iHTRDiH2kw28+JWwABjAcKgFFa5JO2MVYMs/IhL7jlM2
k5o6frsROb2BMZvYRqb6lv4IrRN62J28ZZcgI0VHSszmylHM4BpC7JQ510wclWu1m8S18s2ktLq2
LXzAtEgCPBKjDZeg6zHyIsNXb3CWvpLEiFk/GEbyYuvmcZpzaBVZUH+5+iPbRtjok05hG1bKnU0A
DCVTeq9piuLZTcK6VYWPfWOPcAWOeZm37247i3WncriTKoO4gR0ym0SdrkfbvLWGqfgpfNpDo6vZ
c8zOHo4XevVaxXA4WAMYt8XoRQfhGsB47TWytt67pD+lE1aTuRmLNaZzSmxjxP6Ii6aPqnaDAHM/
l6K4a9IODyRBBwRQtIRy6c0uJfQLQEsUX2d6eu1qZD/lmhH4PYvMibo1h2zKmujMsK01OUBRqzvl
OFhLqmAvTjqaZqNGxqfHsDRpnVZsQkrtSFkNX9Sud3bVbavaDLw5N/WNbAlwjLOuQbQrGPxLdIJ9
L3WYccsA38T3HczBBoAlK6cav0G301FqzmczzY4ozKb3OPUikzdPaHG3/aPI+qe1y99KF5eqShOW
YbjUVZpr638tXQhUNRMQTzdAqBhXVIRNqJ1+BpXhSR0krg15b104n5DnbySvbjTA8GK3BWWKrkxf
Mx/amFXxjAUjAZrQcxpn97dApj4dtqarIdBpBjKJIop3m/YJ5Cb708UysJx3v4xukie2HyAcUFe0
U4gWAFIRn4xcFXQ3csgofjiFCYDoedz2YsBt6djVvk8SenD2PN0DeZzuA0Oqq8HWiGAw63ELRZZ/
nMZO////YVmq5vz149JUw9UNzbQ0PiqD6dnfKj0lwAlhOEjeQsFaMhd7jPF3aDVzxqCUeIHMqfj4
rFd6B60I0OPdXJaPYZ7dwsB5n9uiQwMCv0CIwqvxi01YivS6w5kjCfwrKnbQLiGPhhYZmyjtN/20
CXNUfraW3mjA+JyBfn9ew1dykCcpGP63GDs+XVD5OBEFkFNAHSGzfK9n1isy/aHvkvupHADNqe+c
bEZo/M0T/hAVdUn8IPb5BdJmA9oJxPRZiibe2qO8HsLoFgRw5Hdy/JDY/onKxlzPOMpGBj5Eyqbh
ZGHrKP6ZTZ2cQVzPVi32jJiEqjcbvUMUbSvjL5kL9SDr+glyabzqa+YiuWG3G9kcsYNQdzn1HQKU
F8bpOZ734YsAY58+cuo3oXpLDO12TiER0ItGJSGjky4zkkNaHNPk0pxL+a0K2RB5ANe3T2+JoULW
ldHAVJj3jp8Qr36ZkvDapNKexoGY4lbP7xMZs1MUn3r5Wrr+ZA7RunCH44X/Xi7mxUQ6YO2DQqcZ
yp4f+EoBvaMFdJbTpFNXLaMjuG38GKQ+HGwl2NtkAf3jhp/7VDPuiqDIri7PMJXVQivDtblqlKmj
Laln43Yck8nXU0Cl+LFU/KjLU1rYI3Z0vj4uL3B5Uz9vYrkx03U0PMXNH+/j56IVMmywW2bey91+
Xg5tU0HPQ+s5EowYBuDyGkxz6c420Fsv9/z91Jf7oPxRoWGV+/Lyh17e0M9Fd1wQhVb48/dcHmtl
mu73RFkwJ8bOIEhW6DRL2ZW1XV73Cznocv3Pr+j1yXIndXm58XL95R6XX3PduI1disff9/99N7T9
15MdhofLVZcfM80zvmOacoSFiwba1s+6lht03rQCl+5YehAePVoRp0BRwt0oaU6kffzVar27KTUk
s5kJY9Peqg+h2cKihDtjBajMwPNQikODo3UMS0wZd3PWrwmnx9aZmwdHNrHfhwbsBQ5gKuaw0u6V
rmzImAfi0sxTggBAf80Hg/FUirXe7X2lTSlyCpRKVYR9Q8SPPbyuldSOphEanpvDK6UC3SGsw0I+
m4lXaWO2LRdweBY276mS75IaDWSrBIafuKPtayVPUBj7shpKX8vachMMrUeOcOKbzQtz9CdiVzOU
dsXd3NbQseV33lia17x0y6AjM25Saum105Jg68BTPVUdqQvYGUCQ3EqlzrZQIYlCwqufZQ1ZfwpB
Mlkkb1vCcGP2MHjoGKJAY/lgQFyuEvrfpLhFoQ5OSVCs1mYMF4Rpo2Uo31Z+P7l577uFQ1UqSuFn
AH/WepzTAM0rHzUE8MBhHIGn0G1rTKZGaHJQWedXTrWcFghcIhvubDdFSnkxYxLoOIUQlTndKn27
SgysFGb1SkqGdpxLWORodFhGX82iOHWV6DgmYly+w5NixycJkNI3VON16QCubcVEDeQyg1Za5mx5
Gb5BgOEj1pHHpfBufeRm+SroxYc2u0z5w43BGHgzj1GAR+hDjbSbPuIL5cI4MuzRR9b2UacV8Qo6
prkqKe5Y6B8sglEf4vqJVM783Cbj2SDUhqC/gsPDpJQNmJrajaRVZY8YyWGOblrKGjpVyr0VVsXZ
Ksn5qycaYY3scdeFEis/Er2VmYsQZWwz+fmJFHjOkkGHzSIIUq9vCO6NJy1fsXBVGCb4mtA+TVua
8ombf8961xwaGezh+4MAY5jfdU14FJy1RYxKrLHKx4qdaDyusnCwnzQDqqjidLshb7vzmNl425VH
W0z4xzMr8vNu1DxDm76qdlT5wgkEETOyY41oZt80T1ULRyWdYvPGUpjekzBt4acMnoh6xVrZ+yRr
dgQFzo2PLPLMUgd4dwzvobqZm3hwX2eI6aEK6BTgbAVDFIAK8NMRexC5b5g5fKIbkrXQENkQUEMG
4kZC7Q6RHR+CkaU0LodboRVvqK2KGye2wAjZbzZdyBqLX0vG5EpvVChqCtIQAiHbdA//ldozDaEE
Bqiie+Z0erg3dHzacwM2ZGiNnMTz4m4MHX1HQEGpsMmUWffBNonpT1SShhswZp+bDo1PZCBRZXOi
YvEts+JXJOnxj0A9/CYn0yDRRUn/ZWblHPtf4SAoyUpIQhZV+Mru48M08yWtAgllIKm+UeLfo2/I
5DSeqoFQY3zm78GkX+mj0TNuQ0gJ2aXg6O6vrAQ5NZKL0a9aOBTIbA8gwcqfS5dfW1MXe8XcaaTH
HfA72swixGtWW2crEiUp0nOwpb9+YOCxeFBJCDzoS9dIKa3y4M4zRs2o4uLP7ZeLl5su97xcutz9
556X33/f5+fKy+2/755eXuj3c/w8PBw+msmSBMeRkXT5Icmn+kdw0s/FdAJT/8dNl4sicYhX+u9d
WwAvIbh3eYU/Hvbfe+wfDyC7N9szN15pOK1wQgcksnEIHRiSUb5cfq/mgle63D5crr1c/H3/n9v/
ftffT/X/vvvllsvL/f3Z/unvf7z65dn/2cN/Xze29masnBrvqUBGvvwgAIYACFjLf7mota0C3WO5
FnsYVnIGjc6+qalCoCICYmkPl0uyNptDe/lhxqXqXS5errzcrGXQKtZ/ewyFOPf8fafLYxjc/NfD
fz/x5dLfb/7jOf94jX/6wpcr7Ql4+coYNTR1v9/u5dLfr/x56hEqWEM076TtGcQ8SHrbnlbar/ZU
XGzVTFjT5n5k++SrRkYQZInoadSvJOrxVRE64pT1RNi4yjGLKlhvWMM9OzYhQC86NTAF7WdW0Yyx
y5SE+txeR4360ZEVX1p0+bSZ7VBiT9kmlG9Yn55sndIS7+om7GqxKnPksDUAPhILoN4kih9RQm+z
8DYts/pAK+DMWHxJ3hVYKdP50UlId4/QQKB29rJOy1gvcTiOQfettXp7kPhsImXA2TmxN3C1jYq9
DFz6MHuxA21EU1aTa1ZHEWDGlSGnzX5pSGpB+RbY5QoPEJyB2mYLE+vRxpoSgodFug4hjvgT7ElM
eDRbWqJ7CK/t/K4jOxeu8z3W+2CdOJ/GktKc2vU26lGmGrX93ffitcRwu2wK90inhKXH3oSbYUtI
Wgps2Y3pEiNxQOoC8wSJtpMTajEUDH6zl1krjjxtAUYM6Yk/hHeYyH4hG37LWL79dhD88eIZeaxG
h7Qp1yH0TkzNESSATt7kyDY2rkvPAI3aIj0avc7Wvkp1vkob5RhZ6mfZui5jXfdLuPKzi4JbABkr
nbEeSHaQrhGAANV0LQ+h5qozmMODp8ixo0GWCHKKHk2pGOMmNstK/2a5keLp0jaYMbOEAcPca2ra
8F4wYkgNTQEByYDh6YmpsPGwJd92lE3bvIBqKBZoGxyV+OCM/W4ol2zAsMFZwEZDd1zzWMyqeZwK
f9Chp1JRQqyJxdbOBPuUlqwQcqW8cYmVDW0ZHJoJDzyBO2JNY3f25hSId1Mtuk8RZlsNExNkWTy1
Mq+2QANZdIl8bWEMrfIelbMrcWVcxTK/yosihKO9BNRAi14zBSRgFCkrILUMemmuJyyZ6S91Iqde
jyuN9hytHMpJ2Kpckb5IWQZ0xtVpkwp82HbWPKZx90S4rTgQU7qpshbAwjziZ0ecbWfTXQqEDRDY
ZK2nOHpLjOFjjiRSDuXWJgjvqiAbDkpm6yHGx9PYdnezXrLOs2lfVegaKZm5ce5kvy056hMwWneG
TFsgiafsV6rg/hEKdiUtC0BB5b/K0vyqGksQ7RfehJZ5jy2sR441KKuhNEiOyelhM+u9zqzA9LUC
srs51b6ldls1spFC2A1N1LTzSheGnHuj20a1tvVqPUwoXXT8t0xMWIFw+sZSQUGR2Z6Y5i3OufJW
n7obSUr0TlOsnwTh2pwogU9OPCOYslJ4hSoAGQ4ImL3GVpPWkaQsYrOmpIGsRQqfswTTqVUEdE+i
ykrcZdZNtbc2e3z0ZgeQuYvUAI+b6/c1XRpKEN03MufDymaaRf380I/m3gAEAzJnILhRLPFc0TEW
Z8nuxGdDX3qBQ1Zxz5ZitjNKsXDYzNiS9xrS/tpESoM6bTDd2UNkTsiNdLpti2KND5mzqrsoboKO
bj6JdAFf0d5NdpbI43VXExMk5mA/LYl8BBOsdGwAGwVotQeR4VFgbGz+k6gza4qbybboL1KEplRK
rzVPQEExmReFAZOah9SsX3+X6I7bD01gt/GHi5J08uy918a6vvwteTiDtYh45zZjcoy4gSLukbg1
G3IU+F91ZHpoDe5bRi0nKPXHPEzCezIAMO6KoMb5N/SgOe3+kvGDaqGHgPWaSDbW0xb+NOzdhPB8
VbWXYVDOzqbCkqS4Qegjpp98CLMtQzu60extBocSxYaeH/a19rThobpPJOL15EXsvzw85WlEuQcB
ohXFZMUucTuXmjiDLw8absQzZXbWyTR788BJlgfocA69kLJqw+PGXMRvhsMGJAhGYFGExZcKlonZ
PATVh4sYC/fosXwLp1bisOFsFuE7rVUogIGREhIf46S6q5/Ff6jAoXa6NUbc51m+LIPWeWFkAIOR
XUq3pedzqpGIwpSmGYV5uiArsjELTkKOoGMiqJPPFkw+kboIk1dUPjAQ9ieRVtcwnflBghC9mbb4
05hX0PgNld1DvvdaOMHu+zy7N8v0jjFT5GYwsZXYVZ2/y/I7Mce1I4bsubXDp9oD4CdUbeyKFCCe
5QEj79s0uYMnINRQ7crUuutNau1cHEcj9QtjFpI4MXlozPoY5vkKc/+nI2EqEf4y1lkXo+PaL7OC
HA71XpFZmKt9j599qHkPAOVECQZOtc4XN6pdp8TtRLQZZJOcc8//DmNrOvh+I1ZALTdeDa2d3G8K
oDCrdp1b7OHfUM+VDeqgXkxVuqdsUpfQDoo9VFBKpyz/mWiqh+0Zhw+4znZlBohfMFmTDQ/wg51w
w6oMOICCjeVYGieweSxTDEQ1TGwAdS33yYjzc5rApImWuL6c4pJaomqVJu3A+Ooy1UTO02xW4gge
6d6iFmDT5XrAy2w+GNq6zc14sYj17zn4/4ky4gqzxGNhjSfbnNSGVpzpvX8zNM+xJm/CG4uVO2TY
am8N4adp28fezdS5pznEUOAsajVye07zcN0EfNPCSB/BSDyk4h9YTByVKf2GjSXeSgsjo1nQpRdV
NW3bLPCLPPxKiY85lcgPXY2oSeEx85XBO6z2Cwc6k2Wv8iNbuBqPTX/CsQsfR2fehgVsfnazrD+O
LFTBbggKwpz3vqZwpRMXp/OSk2FSkUYR47rMDFy8yHdU6ugL/zX/nAX+LR/4LxYwW3PuhaucJVET
osUuIbcp0PMZDOy3x6U/5nZ51YANt0DL3XWNldibBBGwyX9RMc83Foac/0cK7bSoOVIMuAYpa9h7
1G+xqiShadW0OCXglCr8MmvqZJ1N5/0ZkLMvZVM/z2mvNoZIv1hm/qGL/Z8GJ7xx6vBqVhbJpBKo
n48LBy5dySO9CfN1poMTQjF8kIym6258hKZIF6dPmCMQeA0bp90ZSf2dZgDHCGBs3Lhn5m1n0Dmw
gIe29I5kWKRFEXYW9K9KR83GicPxpkr7SVIZhIXZXqmZ7qGywQUV6gieWJXRH0FRlxwyylEl/IVZ
vsqQq0e0g3fk3fzSDTaqizGozWBl99BOaWrr4Wu5YDzxWuXryB1iviXzOcimJXvl1IeGnD5xe3Wx
5Ldv4SwL+75YC6o8zyKFMOR4UlCSTA7X5BOn66ZVl9JgyFQarJLBOOh6urrshdiBs77CRYwQOgI/
HXO2HbgGD06Qc35PwZhH2U3TwIHH4cMX/AuKGS9VLAFYJCTBA/BIdQFM2oES4wl6ckBkqkTtHNNC
Cw3jN9O4B/NhEAYyvjJJyKUPOdYsSxJO5ZO/N4eR9AM14pRuw5qdxkcXYN26oX6emihLbJxAtSCY
6SNtrZtpyO4oCTtKPBCQGyNY87tx2OVZ/1E6JEAN3x4ZjfWGpEbONBGxwAPxg5F7UArqaODcEfnn
KUlmjxE+svE+eC4RstJY2V1/0qyWsBlOV27HgNEXHwEFkVi89USLfEwvZf7B26/jp5VwJxnIvpL3
pzgoGJhm6/GboAPOxUlxviBVvGrQ3rZmlp8Cou5lf3My3Ozm7J/iOcM/C9HP65pt4DgvZLhxRIx7
xflzB+OSxwZ4Ndb3m6LE/JawSUT7t4xdbFUPPHTKfTQzCNC5sAk4TKyyChIxHOxVWffvPtfgaLUs
BZcb6NBWDyIh1ZsixLmmvBlBcykmkOtuUnFcGvbdbAl2ndSP8Yige6NYNqHyRan4JzQxUysLx7AH
rdzLDZBAYM0hCCBWt2IlRhIDbE7+xl35l+J0iP0W9GqaE5ZWyvwJvurDZOunBi7Uugto16gpfLXB
DOt8znaZwmTipNYyIP5UjftaSvQm+9UTvbulsAKCpyYm49DQEOWfE1TDuKtuOqCu1aiyv8qXVwIC
ztqBktkwF03jHzUGakMPwD8602hNwe0rY9ox+6VqSDUzfQn3CmdkbSN3C2m8p571GormbSE808OG
jgzfwPRr6jZQ0DbusE7GLmWXzY6b/Psrvk9QHUreZmBNvW88GgFBiwbLkrbeECUkC73e2bCOv4tb
ZsOpG8lqtw5xtUvCCMR7B5vLOAlAfdldGc3qkarSdV904w6mPMXaYb/zWE6fhqmFqta9d3PSrwCD
lNzXvsfAeeo0Szxt4e8FFPMWIBEUxSB+cDWB88vXgArx47fuh+MOb9Jrt3XNTKCvbeYCxSCHwW15
xlwOTT3p+wcwkwCYaqc6+RXHFAreVh7lR6FgTsPA2QksWJRAp77MsQX8fvVh0DQsx3Zy7NyGIxPR
joM1YU9JDSzoHlYCoiH7PkwIAMoJCg62yGgbhMFwohj6OA6YNC2XGi2vHB6L1u4uxqdlE0BJ0p3Q
1FkNgSJ03HRfHFa/htgx9naKERRG9jVJMnSDWT04iXlqI/xNxEmoTMqOZdb9a0Zd77QBfx0Iwbgt
Zh49URKdR7D9Il+49cGAsRUyCPeX5qXtWJbmkTyOfgKL03xvohHZznA6tEHPR+PCfRW2zR38t6Wq
9JEszrgxXJDIJh0ApBFh9Jh+dbB7AOaKnTCxa3qu/M6SjKVnFXZ4WH2ekkR+KI+IkT0LohUoDmKT
Mw/D0dXkH8JVXLvTtqUoeuXyBFsNnmfvRXsoTASRjAq+jYis59aV5l715R9gV/FGioPRG3euir+x
B30KSVCkN4qnatlhUly08z0I7wmVDmM1435heurMADhyEmQkI9B95+kYe/N3FIHjqIOcwJYJsBtB
knYDr12NFcY/q8W1M1Nc61US7ZSQSe0nAUN498b6mnc2buHuzjaWJbeMom1nC2Pb0Zi3m1r3vUxY
MbM6+MlnB8MxyTFcJy5GZxh3I613ZhtygubJ0s1w4JCOTmUVu0xLWbfG23IRc3RMps7YkNw4p3ZQ
Y2mnViUpAMSjaQx0Ba7p7MGtH+Ieahefn1P6FP51xMSbAHm/pAuzU4ity76i8Oc/QIicwyisNZIM
92+7f5nT4lqU84ftMdfUeHBr9cMiWF8myorWrlgkaitYR91S/Dalyb6pUIZjhtCS5O2qTp2jQM7f
CDOX+0ygaTXDEB6cDPBWdu5mNuiO1MGTMt8VRbWJgZWDJQ5zm/MtcXBxtGeVCG1gNef9V5xziAH5
+Mg9s9mOBkVuUe5zshs/4OrQ3DZCCFLV3zF9wp92H0/l12x3mDqo/GGINl8tr6dlK5c3DXQM4avH
LBX35b3Cm+TjHtn2aT5DqVuVIRil17FK35uwh4A3sfOE3JvGE323bgytpEbU1n+FRUWLo/t5bXF+
wTHRPuboYEy8vI+c8C96T8qhz77J5tiP8jEfquOYQ0KezfuQoyPGT6LZdrzzBa4IYge4X/L0QReg
6+OwzvkDrCSnOuUJIvtV1L8D0eQ1m9tp49ItXKtleE+4AguvhWToyG+2GUQTTE6FtjhJbRzGcr7m
Q/uVmN3BkPURii8+z1ie6E7Brg3OarmLiy6I93lOO60VPvieh3E6s7/Q8av1VP6A4593sBQv4cTV
TLY53SVZfQco0VKetarc6lU3Md4OSVvYtPX7cAkl9mwzEebadiVxom1NXxPIRtgoH2U4v9mKQ7Zm
pzMMRneaq8089tC47L22xPPg4rhwO1qMpF0e8AwBwZ0H8LakL+JhvpmEo5iusRnVds5X/rjzFMMa
o5Vkpu1Hjc0XuN83h7wy9DwmOkC688ouiJQUbKFKArPJ1MZwlqyXX7Th74f/kQ5Z35mnqAMc6Dvl
DriLYPkwWQN0LwaP0fDXVRPh0mxTfWAJcFBpVJ+iCGV/NRYccktkIu56/CavDdtWb4CGneR2ACRF
LPtK6tbLZKAcVmgccbk/U/WxLNlVDQAFECeui1reYFH4a3A29yiEahUYkXXq4gJRrvb2/K88OQEC
jTYF78BqmFD0DNy1SbAIOL//l4cyt3xLJNRCGe1LYXTzWttIO1TUoKMa81anVG2MJSUooZdyY49S
fq7lePAWld2LwmrXNGT2eG0PRY0GnWioXKSHipjvsUeOj2MQfKCuD/h7RZ/Zu6iF44CQCfN+sEsY
P0tXKMMuUwJlf3Edk4+lHc2rC3ZCBU2mJh1pR7ObXpTXzVdvxl7YXtqp8jZhPEWHyVUnk9ZzlnAs
RYlyGDX2JLsw+rWe2BIDzEJsNtxmG3mOzxOb9g3iy+MukBnZb6IY9EEOcMzYI4Lu7C6Mtoh+1EVh
0WH3Q/9JB9K0+qPskcvC8js8AqIt2C/JGoMYtoWyBqWSopsTX5/qU9ZS3Qx+F6dyhm3HD9acRJ8z
v3+PEx4zChapr81kA8GYAtrJHKkZXgoxrRdw1BtJOTN+wncf0oVh25uWH8FejJQrLH/37wefG/Z/
/1u/v2ai0CdjGPZqAMbdLdrK7wcV1pq1XXUaFTYJ7z8KBr1y67Z0vzmR3f/+/u8fbZYvsoM43nsV
Sq0tR+CcY4551wq2BJoXTQ1nQHEa//+z39+DukIXly33vlux2YizYs2Ck++mBk4XGuZ/P/v9PVG1
DqgIIVexE+9Bn7u8w8GOJ6NzLPH9bqB9/m1i84lmOKD9AQzKTtblZo7rYG26Q7Vuu8+6jMqNr+in
UK3lroJWhHt/GAZ2dOK+p4IebmTArTHDGpw05k0GbH4VTR19UvKXCn3mmcJdf8wp9o3rXTfkn6a2
/4mxIiNTUeFDWbTqa0rPUvDmKvrgBXxpoummIr3IEIo9iPwnFLYa+JCvSpY3IrXGjRLCXDvXAXqf
nUSv9lw+WEF/a7V3ccziGwcfXwz7ikEYny1nj2JBivk2EmF1kAoyUmiMt9QuzpEe8LvyrgvK8U9A
dGvbm03HBGc91HV3yWLQqhTxPHI5dysZ6Ctoxvs+jTi54j+bOyCPKn6O2mwzSmMzs5jetmwT9hZa
PJLEVhQQ9VliPjVmf00Ecm/Tn4ewptOTl22rAGOvI2pq7BqKTuXuZVH/WJ1zT6L7BFqo2gR5RDci
bQbQnftVDNp/6GCe90WxnS39Tor0fjSSk1kZ1LvWqP0B3pLZY3Kvd8xif5qOHFCoGvP0+yHqE+vo
uNYTNXoP0SHXi7s0pNDP7NVlsod/NCTY66i0nyMj+hocECj4P9Zt0lr0pVyVSL9n5LVt5TgHI+ec
qop3C+472hlJbQsHGog7/y5K6ojHCdTPQW9gMxKbqm+tmz8QkYVRkeHaFs2CWei6nfYUa+pRrB0/
fxB2fzMG+2753+ykL9q1Xyf3J0d3PlRFtK/wXLNodsBOU+dKWCFibnE50PgOt6VueGwM3rODExjw
uNp95sNDC1u6gpKmYHkl7nixGMLwEXATB1dYsQqKOJ25FLBMBew2YwwO1ST/sN0KdYUhWRfGFdan
tWcyRnenuNDMKQ5JgUH1WEzjh57I6NGz2bSy8VArTXsFjIFulUub+ozpEhCzaoEYZzbE74o9G3Ay
yM5A2qaxOoJ1SZgGM81/UGcY3G0JxNLpgVo6RQEvcvnlf34Ph525/f3NOGOPadXeP1X7am03NzPM
ApIKzJGSoinXhKwNJ+JEJ7zcj51zSep8X4dkSEuZxBfzAIVJHQ2cDSQ9aJSCmTsX1bXUVbttI4Zp
aIh/Zx3ziV+/JhVelLShGN3PrJOr45u26qccq7DwmnVDcIDMSfQVRQsDT2lWR+MmEuxP0sy8xnQe
VlRRDhNDVFT03xU+fnymkOAqE1xeTUZTBj8i0Ommd+Ob5AHaJ8Y3vny+OeG++WQdB68v19j+gDp0
chPMeEjmWcUHqNQXkU3xOgWvtvQEWucgGRmDSsZ/3FTy0rk1BldfxlzXhA7ikivDLgjSl9IkQTAH
m6Kf/hiZ7F8MhV+SRfo2y1Gxpolly/8eW36bx/t2aTBAzMKn6/CydZzB1ktHLz7iTSci+7GXS0lJ
IF5YHHZIKG2/HnqwP1FY7Gi0CWgVfcDuiV6CV3RXlXW85z5FEVl27+VTf5zsiXVCoXa9yfoOAdbi
5sBdk05TeKQTGPRtElokEsL2GrmJcRwc4yiwHd/ZkMIKDJdcj7Ch6Md1Lp1ENpt975RM8Vmw4TeY
dY6UVHHoMY92BSGH3dO8yaqgX5MxJfhq9Y/s74P9bFn/Jj/sTjLxqy3GPp4CsKxaqhlZmRjIsSaU
n1pzJjMJCGft0t1YMUm0U0lVgfD/VZWP8tkBfUwRCCE6J2uOV3882e9Kj1xONOT+YzS78ODgBDhG
XR+TQXy2QfVi0GGPMMTURkbTH47MapdIEKRpKKymW+HFIq8LUMr8HgVeBx5f7U2n9hX/zWmsOBPO
XPQ+RCBszt17b3JWXjBCjNjmPVcG+ewuPXqywnbNUmGeN5Gc/xUUiWqPG3YNhYyV73fe/1F5+M8b
jNfImVj2Exjvi/w7FOoY5E6wDef8g56R2XzMVPCa10ihAcqIW/y18xT9d2BnAzd3lcb/PEeezDhb
t4FeysXvqVUz9r4GekhGOVwyR42XH/p8vNQuC5IChYo+HucSA1cvPNICNX8fpgAb6SNvzJQTefJZ
0CLHraEEm2ck8g6xZDXFy9FHfroY4Exl7JPIO4dBd54995JAjCFMQkOPBliPB5/cTPRNB+9nmZub
nsT12ugnl/afZld3sEa6GBYDRICqFg6n0+mt8bhiwuGWBMN7qT22TP2O/Q9H+OARPabcdPFwg4H2
0OOUcLi2NjILXgN3vHoBhTXgKYMyfDRJNHOA0uxXWC6R5bXpih2lTbNvSFB8ytWTRlcBZ6QC+6L9
j7AeH5fwu823Ta5kxW6K5J69wJREszbV44CKtpW5aDZ9y7lWKwDhuXtq4T65kAmduT7NqOEkCorP
xMtevDq4gO26IQ3xst4xnz7MmSCxmjD/A2IEYZMvuWYlMV24+XwDLcw040Oc6ptzMXag252/ecrs
0nVtu+1p1nFHRO2l1IJviFm55sidV7jglhRWPSJatmjNiBuxSekifG3LozzJatdBRwOjBPPqe4SY
XbdHIWghrSQ4gFMBZA0zPm9YUbwP4tbM/Ucd87eVFKaIPEIQS/QnLZAQD8gj56bxr3egQ5cZ7yjC
RtfCTz/Lfbj8jTTocOlK8tUQZkXhLUaOAW2gfJiy+colx95lYL+rBT/5rv2Ih4Tnqer2rt29t6n3
VYwFBYX15G9r0vK8k+KYjCJbrYxO32lyII9ADRNNxSiVEioYoqdCmTzXLJwXk/9VpQjEA7kGLIIf
kPZJGIWcJVPWWJAAMa4uRGtqRlLoB4veuK7YXmydBNONkj8pAIXC7HZB2z/EbKHqxrFgnAc7MKMZ
s1sX7g13BElmDieCfocSHBCcYGtF5Ck5OAqvcTiOX8QIHsKBUg95m2Tx3dkZYkabv7cjYhBX90rb
HQnIiNxkQzSNMesadCB1VLqJwdtDpYVDlliUozDFRjN8cjPhWW4aEfzeciYE9QL+g7VS7x0U+7ZV
POLV5Hkyc9X9iU39vvyQSj0Ua99GfgjcbT4J6jZ8+4ItKLT+CEib+EPE0bBepWt9DUi0Q0yojwMZ
/UwZsQA/Ozs5aXdr/CUr0WW03FZ0gvYPlu2NLWC3Mcz6UxXi32x/AVr/4dn91xOXJGCDbE3JA+/q
S5RzcWdpDxXv6tm4W6e0ARpsk8Hx1MlT9o8pHsnH47XWSq7DazDLpwSNF0+M8WiWPu+nYtyFaX2g
8veaN9ODaxfjytFYItju1KhUaBrsvXCxJNuqh85GoUtr5M9+ZeyzxvgrQVWtqgBxtvOeRii+1D+t
pjDi1s97iSbA93JOP6Yg+kZTZ0UQXJqK1NEn+dx27b32y4HDXTfe/QQvaTlIMOgnTC8ZwydY/prJ
ExHWOIRWrWh7nNwdDJL7hALYPfWmvNEHlHePXfSuhzLDPrpeFzqkdat1Zlozl6nOPJh58mo4lXtO
wSKS7OPHU3PjkWV4S6P8oY3xkqE+UFkO2paCNPwks+UCKgAqhOaRWBvbEndenIvVmBmX1BEsJB/a
iKc0xxtvJIpWPRsk4tZzwww4ALMZUUq8pYjXoCF4F+voOYG4rFN9L9r+kWjGXgN1UIN1GrlGlCar
E/iOOhC6f54HHs+yz3/YI7xSL/TDyPOvimzeJu74F4zgdsh5DWNGMy9z0Eko5cYjBFtq5s6QT3yb
gc9Ep1OAN9PHRKli7NXvQ64/+qGhhQUi5SoNiZNEjjwkOnys2fJFifyXRVGya1HM2Vd9ODhL6Fcq
X8aG43tP3wmq+o6tzwFuLB6dEP/NcB/J+k3qbNcZKFgJ69PAb09ZyVc4ZseM9x33wMxkrs+VTp5a
nZ3cUW3lAmLqFc/WrqqeapZyrPgsjgrFDoCw3oZh8ekWLT01ZgO9x77WHdMTabtnINDrWkjamsL0
ZTCKg5VNH1yi/YEk1TSZjzCqKOsxgq8gRi6TdM30833m8B1TyRQe4NDSgZ7/yAizH5wSt3oo4E6W
RkUlX4khwiVGsyOoBEASalZpsUERYfhlcfNrTP8LcBORNVJ4DWshu1SkOZLxh2rHl4zWVnzR1cOU
x5/oDtc8oxOtAMY1zFu2jKyOZPzSc6ND2R7uTRY2y2ulIueCI+RfEXiY+88RgdMNcxsFl+kehMmw
smmt1WP9YqcLRrGb9h2GwI2Ys28bcRqfQHVwiDXTZvPuhNEHLIdPYVkPQ8XcFZFyhqWLH4Lzmxft
l5fS0tNtUk2z9cPgOFKy0rqLEDGpFzfg4ckQSvvOXtf8a1h0nx1MXGzcXlHbGzx82LFV+TIPwGU6
3Hj85HYNm84Sx16NhGspxhXS504vHysKmFq6aJk21hWt9ibegHBsLwn757Xr17ffq7CfebfbCVt/
E3I8hsu0a85D2W1bYb3XQWY8aEyTtUGPJ82scxS9NElwZ2bofxp8GXTO8uwiyeGbbVNS3CzKmiKD
t4PIMInph/DHeUqmHplWcdxvR2xZBM3HoiM5Xn/oRjjov5AdTUH7JTaTZjT+0CWGNUuArVapSWhM
Tiz8aRvAFT2dmsRv8EJaP3OhF+JUZK/nyqnOvx+A4rAV6dhi4SKCNdIWqN02QkQ7+rjwS1pd6FAg
BVpXBZhy+x4LaLGnric+e70Vn6s+jM91XpJrBV/uaqM+MXPx5vn99HcDRfoKZBg/nsBzxbptKDFn
yZjxGCyOmU1LQyhidREtzYoKHvKlT5hELFUdGSKNvZjGo1OY3KcCenxPDJyCq5utCQj5HBaeIuok
8bL8bslaLm/kLz78/tJWPpoP1bFbr0t8rIuePBG44Rk9JMUGxHR5SkTKhz6Ehom1bQ1IHOe7zlD/
fz/9/TNu4shNIhjomEHW5lgsb6wu3xqL8/n3Q5UTV1mFixP899c07Xjw7s9Uc45nf3G6RC2HqEaO
26kPUmrZEx4fv5+2efbE45k0oMDFj/cH8/7vFk6Fhz7L82sSEjTybf+OeVKP7mYCI0ysra+eArtc
GWNkbGWrqFrPw/vfD1U7hpALRE3Z3fBaLWS20eSlwlBGINp9cjRyRtcBMaO3k4uU4Vb7xfn3l8yT
l6jJ7GPTDsZZG2pDJWVyH2gwDIC7E2B7gaA7zcN/WOuLnIdr1bafE9K87XfliexScouqbFfbEdmE
Zip3uJkpT031d96Zr6aLaTD4i4uzwaqIfAQYYG+2ZnCSy08XruzzBIUnH0xiYe53V3TLu3zazdou
/iTQwbDeyI8gqmyYb/6X448R7kgwiLabk+Mvd3Vfb8KKgFaF2gZLGPJmEslXy5pNXIKc4iWAXo5y
rdjGRQP/vZH3fu1Q15eC/9QF9EHAvSt7XDSzzKxOwwyBffX7KU2UCzAj23ZmmB/+90es5c9J/D0r
SrIWd8b8BeNS7eT4ocKcHFnjWxhXhkPbVdZd2eBhiDrtQNFh7QqxC72n5KYJIj1YSd78kOPVcaIU
45R4mMNoby6otu26laiuuZo1mxM2x+zCPIyKW6PmNZBEe3ZDU+Pcj/UyP6Un7cTRzYYHQUr6XfTd
cKii9Espdm2T7jfCx/tBNGY5eqQ8YylPQlob7q3pgRbd4DnUPW4GmdAhy3gZU8m410n8RMYTKm8w
7b04BUtYFOssIj83siQGzMdxyiySn9mPD05cF4dU+nf8yM1DwYUTVRU+HDtrd/Yohk3AnEv3yVUG
Li+K5gWQ2BHJP53ZlQ1YdzjoDRRoXrMK9E/uhZdBzVz6stP3pW3ynvJzd9Pb7NQs7uC/BV0zcthZ
lmBj67k5NWq6aA7NR0PZqylHRZlneGJ9qt5kWoZvw1S+mzZClmppqXItYz4gjdOKUJGfVIn29oO/
V1np3NIWC1vOALDCSHmQvNqP9N7cWWZdX41w/FMlb0Nel6ehFsEjkbTvoFnKDZlkyorDJobeqh/L
R0uxC6hNrfZ4N82TYNtgeixmqQYPtsJg0YcUq3dmkBLcc5oH1sV3EG+Jl6jxoAcLk7NrYhQjk7F3
7PhtjIvHdPQ+lpB2PCICOsmI7T2znxjJqSTyYhjD8BP3Q+WNKwtD+W9hXfrZcTbfjN4CWG+X1H0l
qrvYAN0G4rY6zAqVMNQc5eo5/nDy8WkOhXvXtYN/tFy+aMpzeXallYME+5aRW791sTkfmxogdop3
ieha+8JZxT7bPlYTdnDtS8ADGlzD8+TbH3oBX2BebJ/ygD/tuvNzvnzAl3e0vTJkWThCtI7M5BW/
2QVG7jtxm/rO8QfjhNQMfx3wNZG6IH5g5XOF3hI+Bd7VxT9+Hg1S6dmQxTsBwQNLLCbnqfWMPdIM
txpn+qRZFOJeHnr7xiVdOVTjO9x/kua8a/DhV2BqF3Gg81n5Um391cwjqJg9mG3rx22ad9hIfIUB
kzdjCXBhi7AdIZAdjBk/pldhuRl44z7njnsPhMQ/cmilxwEOuem4X23ifE1IPeQMxmtSzs0Fpuat
ztLg3HFix03rHbPUfuUcQh9FYQ97N0imR/Ihb3XaAxWZSsG912OFNal0KwaCGJbpJ08BI9IvoYBn
5XuQk01N6TXYyMZ5DmfjsaxRitWUttweEX3C1r2YEVaAoAnMZ/TEbxurL+8TspRxAPlODX/MOLoQ
j2vuxviUTym9J5mhzzVub52LkFpFawaAzF1i7p9bf5ze5yaAjp0DdE/iFVUfxTbw4C+MS+s9RQsg
rTXYfBj0aLemppXMtLdzZfok22emUwsrGecPtjRLYTdjY3yPGWAFSN65ZOViIYqiE7D+J1xc/7om
0ZfSJx1nFFO6Ms+E25NN7+fJ1i98+DluU5AGnoxbXMzUeHJtUY3+xNnagp/jkjI1SZ7zLC1XHfUz
R3eJSfg1kFaz4ZKgBbhd0y0mz0PvfYnJS+96EpbOSAdMRuT46jc9x6aWVLoOP4zKTq+zwkyZQn7m
KMGKIArwg9QsM41pyc3n2DzxGqCvl/1lSpwHPYJ+KGyz3gdVcEClT19tT34kmoPyGHt3A9ol33OH
5Na76aGIvxMFB6RvvjhtqK3AjriL1FtSAmlL2hjxJsvT53pOziTB2VBI2d/X/HgOnA/NPUoHNRbo
APepONK9Fb7CfecZqzD+um21VKojktcOiD08soQeunR8cmPKdjkAJxsDMxjkO+Nt6thQ4WdGHXMk
a9gsJqKMTT/in7OhCAtbWtVd6LtdF9RY70A7EZrlSPUQlN4lj4hvGra0yViN9sXXZPlbn+iKH5GX
b4VyV5XGeQ9j1b8TEum+bfinEzKAipN9x0JSOQKpcAcw+hsEWHyv2zG+FyxEokEzo6rpHoejRwvf
jM++G085lzn2ckeyDRiRQABU4AVvtwlIzCg379LSUCclFB0zVpkfUmFAvAB00Rutf/GwLEKsG6gf
NvNLQz6G9bUTH9oqCbZy2dzppV05TRiNnSHZgqbvtk0/WFeAy1RR6M3vBz3ZD6ZZRjsTx/VQgtPh
5ut/dVVnvXmq4KDkgxUR3VeTTKdsRipsmzbaTsUd6YjyOFud99175V2okw3xiPzy+/O1TXB+BPVX
zAEu+9qBPRfUQr6sSyBDWlxK4hVTz4sGcyz9aJuT6VjniUEnTGjswybex6WD61zBNJSh2e+wsUHE
p3hqK7Pws26eFZCaA6Zj/lHwfDa15f6Y7HFOjl1nG0y4zvRRjQ49EdFd04voYtdTs827isvQLA7d
DL5Mdzg/myxlbqyCTS0QXvECGzj4igPNYVC1KgQUzTJgcGx5I/5CZ6EFFUgMwb6QScKNl+xGZ/dv
hVXaL5JlOfkQd4BGtPl9jLiBy3PPNYw1u3lSxqNTPWGAwl2oU3Girb7YQJ6zKZM3rR3se2dfxkAV
Y8GGycgGbzfHE07cYnj+P/bOpCtyZNvS/+WNS3epMUmmQU2873BwpwuYaBEEqJdMffPr6xOZVREZ
L2/e9eY1YRFA0Mgls2Pn7P3txMcsXlm9/c2LU5LWYwJO+9xaF2VRkmzNZDTG8BHbzhszTPI0Irly
IFEoy9SghDfkXbExuURn7GA1t7mX35spJpQ2dpyHlieXHj7KUjCu62hiBuW1COgGi3A+KgJGuMat
BzntoCXgJ+eXzyQ5ZoNOmVkgJ9uWMBCIJW9Mi+7JUR6D6U0waVmXXtzAl4aN5ajwmoDvJ/sb1RVu
busgQLgteQLrQ5K33p3NYtBKpz6GevfaJ9Gla2QNz6HKTlOD1UyjOYujhYzprhbBgmxEfWP5z03c
DjjTOGHGo3enE1nJ9LpckPNs74SvM6jriWsB/11gLkfLCugE2wuGJIiPNMZIrFzYPXr8QboHJoL1
tpbmsWmlQm6aXad+iPH2IPPwe4Hiu6o4KGMnjxs/uA6TQqwW+0v8qDQ66E7sPMz8AOepPf0yeAGt
zzjQXJjeOMLXovHuNrS03doDTBSrfUhfjepa3xk0W4FxtyZ3TYLACTDUSvhptYLqPuyZWWuXREDq
0UBR1Mb3Qunq0zTVS+KXzwi+tfu+FA8hQrEPq882mSALKKOdfyP6BFh/7DwBz6bLkY3tOY3h89pc
tAX+cWNr0NO5hnKiWK+L6IeTXoIyaT+6Ced+P+/Jde1dtZp6pS8redRj5WwqWlTE8WafPLQVVPwY
IETuYi8n7oHmSBzuk5wkB1DHVuu6d1YjXxyaTNgrbQvuSJAQGYbKKR2J06J6OlJC2DcgpfpVhhqA
6rgXd5ZzF7MpvfRlnjBppkNJ9cpAwhMobakeO8NTTGQR1cYJWdRc/E3X8ypQBYo7m6Evc6Ta4H4x
PxyGf6umQ3jBydlaNgoVj2lMh0ILCf8DHVZUjberm+xHRoccvoQ2rUorC5ZEZHlLtBQDRVQLl6L3
7W+6wX4TeIKWsluMx0qqT8K14MO74NQk0z9mUeZdKJuNjrdrU4+Vuf7addWQrDVpfBLpxuojDzQp
XlDyJLjFI1QsjXaggIcYYObPWYA2R2EtW+Rlpq/zsb+rxtw9GFZI1K/H8HgYh2uMJWn1tSCTS3gr
azvaTD00ig4W4goZJZVSztKmio8prbRVAR0rYsHtmqE7TDqOHEXsqO+z+KiAzSKc4icORN2p8rBd
kbG7hAJirYapeTAVxD/UcnRzEkQ6tA1QvNpIf81hgtBAJJ7edBvaZphf8wjlnUCWpfuusbd168SR
Sj753mvScqigtg33KPVpk3Gv1IBxmYqyTUReGm3B65D9cZVETCD466t94T3Wdubv6SL0K30qjKsf
2tFxnKX9hmEWNzN2FwCGHxNlZ1tigV0CYJDdP5DvReGpFdVjocKj1AsXGSyaYTI/Bd0qI78LlhmG
UeTz7ErC2zpJ7975xXSrjYzQCtQkcdWm98SASaaf4TXyquYGdNFjPnTALs32yuyqxxuBVCZItGmL
C+xZJlp+x5VZBu6MihybbuG6Kf80GU8wTti3te2sB7lHA17g01PYvhqkRT7uvPmKwsF37LMRAMtl
145P0mAO1Thq7lU44t7p69nSFW1jAz+Dsr2BzEDfOSRF4kNrcLS9SZ9y0Q3w1fo6eBm10cdyPRzH
0BruIC7fJ5g+ERqFxj4otP0kxnbtKbN+Ke2rD4voEuWMN+qh+uESe3Oscw5nNAfCkn1ZmWTRBrJS
OyPvNyYR0wtCc96rJPaPfhTSwYkpnPMM2WGN7G8J9w16TZv1eEL1zzLW9WvS9Awl8NIJTZ6yYuQ1
wfcLQyLD/Ftcp7b8iBvuCDwc2UeuAnqUsIsdMVrc7DRHsmRCfq4bCNfxOm6Q/x50yyy2pk4SQFOc
lSbGq4DPtDbjYRfTnIS8eV8UzNUCt4oICEdEYBvqKs1ZY96QxVozqceezFSrTs65ZXy25eQQj9N1
KwYfOExyniM1oOfqwkHf27H+gV0QULzXX3qUZ34NPdzKxl3sBjA/PbZh5Q7uTkcMDOHZqC6NRI9c
GGW+nIJJLUuTA2SvY65H1SSYh9WUmzHBHhp8Lk66Bz32oysEsHulE5osEpSYUwcOJhm0DazIbd0I
yGM5Na3P2LHHIwEVSOEeR/C2GlsHQrJFVIic6NdnbkTMLphGvD+3jBnwnCJOR/McHQv21D0paEmp
jC2PB+qKouRJmeqPlKbcSlgGsbQEagWR2BRRkqxLU9wUsQ2oKMhwlDAzK9ES1jgIQr3Hpc5CWzTF
zkq4VhY+F5xZIFZa890bBoVScnqytBTBOXjsVauhCMDVUDICFVCcOw6MSWhC/stf06LmkYPY7RTZ
nZ7VNn0rd6uMfQN3yepdtQ40pMfFdGqzSVy6utqAmObs744r2HzhKbD9+2Ywy73XpuchgWLaTxj/
i0aGe/otOB5wmC/asfRvyTciPAOg+qpqkXlRmC0LGX76PnG8dOkaZCiOMFZKa5mGJfqJzoG5JrvT
IQl+OKiuBZ+fMwEbHWluDMuSy1QlONA0+iBCGvTFhmwTVq+cZsq1N+z6fjz1Ch9qVtGaKhH2cwDI
KBMOw3yOY9vuaz89QVnT1w0KSKOtSVFyrddy0IqjTzAFTRQh98LI34RddDd4s9ubRBXg0jXYbnSi
u1OEBOdE3OvZGqpx9/Uvr9jmCN+OvsuBH2YcLicaWjUT6xYN8NDU+36KJa8WnnSv9kdyrstq/q/+
2gWXvwhAB65GJeiweiG8UtCtp0xGdyYAqo2QE+N3cKhnKwqCVRiM1Q7s221oyufIk+lNa3pn7EoK
eDvJF3jExNp0BKevMr0xw7eeh+XS9OIevc7tMIyPANficwG+zG/iuWPypLIpecgTLbzT8mHtmGly
UmF9P6XpcOnm3TQJj8n4ZSmMQaI5nG+H0VvXuSeuouuPskLLDRZ9X+agBXxGyjvAuBxEQrIMa7bM
BBeW1lT4UvrytdA89+hUbgOD1hWsfl5ySmIXv3pp7ONEdZvJCEEL6+mKXL9kl1hofIiFWI8jpxPT
cN4rnd43Hq54Y7FBL33Gj5vUQuPpOaN1dEbjJtEHebTaUx4acMCQ0oQRhnMj1BGhORzK0xA/YFdz
Ck1GZGaq+mD+CTK4qN210UU1bkuLqadvb7y+wDxagZ1jUqkaRVeL839XgqZQCsN3BBH9EmoMmHk1
b7xObfD2gwStrmnabxO/tjC0rTMrV1tn5DCVu6iFGgOKX5uOp0xjUqd6R20GW12bsjc2puP565al
GB2ovo88Wm8R5M+xiadVLNOrWxBC3mH9s2P/ezjp9dmqWigHaXcTd5zH4ii4iaziW0C3gp8bVevO
inuYqya+VHBWkW32hF0YhD9g1UDM7UZ3uih0spkZi0w6XFlGPTYQviZMN5Cg6mXr9+ORU3rJwYbY
cq9jqpsyzlynuXti7qxvtQS7tJsP+KjQKV9SHcfn4PdMk0CLQUxkmAyoDLzyW1gaWytryqPlUIAl
tqOthEchVEgLJBZuuXXDTHRRWI060nI/wwXQt4aGFZdk5mDhSyz3aTSLsDmgHIsRHGtX2oeqR7nn
TNBBxyhGgOTgnK/afQUU60Qg9HiaqP6Ybc0DeBP1spk5yxGq/4bNTXyLr1HV5mtNcNDKGk8AQKWu
LEYOsyHdIuRSTAxyrvphpBOSFH0ya/M5R6MlpbbCC1iTCHWpIUwSP14ZAPHtR5Vo6RKClreJ4sdB
NvVtbVQLZQcggruWwTn0bpqjNDyq5DEvURE6Db5ztNOrarCQkOdpvZ5st8cpnOvbaUyfWl+8g8dj
FotDhxCVDa04xtZ6lp3yhtUurAxr3yJARjkUpZdWr54mo3lJLQ49TEdknB2G2NnXsvdfvN6WDByq
6OyRiO4Ra31rogRDdGeLVyfDZ+wWfAJ8SsYYaLRmwPRtyCDiVqDqJ7K5upjSh+iZldE6F2PDZmM0
09Gd3yRRGe9tU2L6rl8SNvGdJNHzDMNyOrsMqMwu8LcRKim1qCc2g2GaWMgjLTwRT/nY4d8DKVpE
J8uzYPvbF6aKYHrnN8xDxB/vMRMN0C/MrIped9uVQ8WICsqHeyDbHXlneAw69MGZg1Y5JG1jF6Xl
xcsC/rJGfepBF64KWqwALQDBhraGZ7KGhOLbyXCDsXnF1LZ40BUjlCL9zLxphKxbSdwwGbcZ9SMP
UAlwCw4reihSyqKKOnWohr2X1Mad6ULEm7+Vn21o+6ZH9v1XJyrfqzHyN2VlUJL6vlyTC2Fq2k3X
uhHsUKvcclpfdb5WH7IJNEtCkOLWNqZnECnBKZvyc0a7cTfVmDGM+Y2L9HnF5KlY1qEdH7/euLr3
oy8D8oYavz8woJ92FVcokN1w4NfY5+O0CgRFXUjCYpGoZxX54B61aAvUSWzUQEZaoDMH6wVHzyxA
Altdk/FWDgRV6D49Jr8GYRG0+NIQOR/TaE5gc+qt0xbfYz1+RRVC74NmXhfZAwnyfr+QPbkMDp3P
iBlWmJfl0hlspuL2Km2saqNNAF5gR8cR3s0y0LDtonxYzEWcI8RbCHKzT9Mn1QtvpUvUmqLHmF6i
dNIdPLtDY9O/Y/mBpG9hgGz6vtzYYt1P7XtcV9iXim0Z4Be12+yJ5juqkQIZQAavfFF5KKj0CaGO
dvJTFwwG+MAl8WxqAJPC2WJnGsSAy8A51CFFvkq4OmTVpz6ns7hf6IyEOE+2J+KnkpXCB0MWDD1u
FJL+4L5WpPliv9Hwmb5oiZ5tW93ZlJasWEMQtUWWR8jqZJ5V1N3UvgUpOH0SVsVzbfYvJWFpvRL4
u5GpUMTG9YIV+fsokbknKX0EflIfiJcS7fgCzZtaTJ5xX6GRgeLqHprReOEustf8els7kR9RTSJT
5JSvfod4l3UArrQ6IvFRBD++20H0mMZyWLv7wqFpnnW8IKHzIPocrK8AzuTbDsWHvysK99X3BC5l
FT5orv5A3wmLdA09I0CJ0pbuVYPPyS7u4+0ZAFnfToiMOK6APZn1n/Y6pKeBROmcz+aixq1gTRDI
MVakFtsscVEKMEiQT+jInIGuFh6iCEMZwChi2MOt9G30SjAyfMncMQv6YxPeJeBVW+959DAwBdiI
F61D1Tlo1xga+lVwrl1OAhtLMCVgg9wnb9IAQ0RPyNWnhRjFHSCzOywkW2A334hPP9YJ0lg9bR5L
5b6CpF+WjSbJWmdQbUnOZS36WwMrZI17N44wOoMgYUyH4xhl9ZuhtSwDU7/qk3JCBIN/PjIugV6h
5AFeNUgdxSGZhLH5A8MYasAIEhCTiBPr022a+twSer/MjaRaOqLZCmE+VhlVZn6czEhgz7PY4WeA
e1Bty1FdbBthRZGpvdaipIJHQC4oMrZoIt1oovNs1ijsqXMecmcHceNtMAb8Og2dalm+tIWBqggR
vNX2/rqo0KvpZvrQaP6zk6pn049eqjwmaxybPrY8ppIBKICGiSoJfKsUGAXnEkAH2rc+NT9nNYqR
vrtpo2/63l2qOLgZAU7uGiTp1iAAztbBuqidG9NJil1c6IehD97TxHqrM8xBSRCftCY+571zjyEW
RUrWPyOa2TEwfuqC8T6BTyvx/MuEespVLkeqEq6HDB/lAEykrzD6mfPs1IEqFL8MjSQgtcafPHDs
rHJfXwyzs47D9nPdEDYXF8ahTORjVoCEIjcJVmW9pNpxl8T+yc0wlS9Mz69VMWyTxMNMKBHlBa5N
WACFrJjl6R6mixogEgNsNKblZ6WKt9Hrt07JiWA09GeXDgvaMn1qdlCl/F3AspjOueehESyJzyTm
AzKP8D7dJp6z6kDxtwM6qIExQRTXJ6sMN7YNqiYQ8g6bW7A0MpjYDdwUP6wCNC3JY1LVclmFTE+m
tD6NNqcczzJ1JL63eWzehBGD+yQydzIGf0Y0G/p/BpNrL8BPEmE0QkyoXhtn2JW1OayKtLrNAMJ5
RcTchQbZ2r8GTjPuMhU95LCdOPmjJPTKkRcClhJ2PJuOupuAbHCrvtpqNnqHjL7zurGLNze06aSR
FPukXJe5RQznaiLFaOFeZIaoNG2xPmeATDhRcjqz43WuUP4FJquoNn70AzEhTruBhEeyoFdnW1mS
ExQhu+skQ2uaBNSl3nooYveCJXc9NCYxEF2SnoQ/Y+mm4qFO2SWG8INMoeEgajZ+PcQbiK8WKz0X
I/Aa/tD0NvArbCsdazMxBBuEsGuVZfemJctLrUf0QqpmLUOG5lr+1th3eqH1zwY3T2rTb8Ru+NHC
not7OhWtNZcUHyRn0+MFA2sFBSswOpaaoTDQz5IVd1sbZbnQSwfVpNUercB8SA0CmVTPC0JrEHSa
ffL1Wm4MNaYrLswAY1gnpe5rXmkQ4/sV/9oww2ZgYBogR53GIG3DNz6AujOFLsZ5JLyg9TpJjuPJ
Q6+jne4r+ajsO6nEC+06f51NXMvApPqfCCowxoQkUizJo4Y/fjJgTsc0Ejm21hN3fJIj5NFZYg1x
RsJctmTZsVO8JyWvE/2yM+mOJQd9QrQLte4cCi76EY+6R4EfZ/5TQbYHwsrqIn3zinMGcbcDj8Xu
bxlHviRVOsKJBw1WBj+6gIajHLlZGzwJZfsxeYuqhMikESq8tpmCEiyhlnqIwlp12XekSDwUg3GJ
CXEpOkUuGA4n2mXiUM9vvt6bUPzg6NReSCe31+7saIxnuyU1b3UoCMhL5/IXmyNFdLr4+amv9+SX
C/LrDVXYoGZdRwwH1J9hoF/v5b3x53tfH/vtn3/3JT8/9vXFaCzyw8//9tvHSP+BoTPlxKqRvXVA
+Prrmygwf/3n12e/Ppb89RM/vy6JqtkxPH+b7Ovdn5/6+b3/7mO//fjfvuR/+G2/fr1f/s/PXzx2
7fDP3+/nT/zjg7/9yJ//5+cf+2+/5I/v8PWF//Zrfvv7f37Xr0/IyK7XaVj/wJ72MXiDT5J0tO6R
hO6qjKz4NoPNTgrIMraqZ5lWxaYdx2rZmI5JaBtBgLOddn5jV8AJprnhP2Y/6IkNuyard71V9Icm
fePxKrBngloxE284+C3e49Io1+VgPaWcUA95HVqbvtWuEDk+FIGEm7qgSGonukYD8/BlVCND9Kqc
xc+D40eq3OHnmyjt+uUkQwwHhLMrNFu7mvYM1W6B8BbySeul29RKN1KH3gL+0KfEcs+VmdxrgzVu
7L5ir8lyZ9tWldim3wbhip0d6quwM9Mt2v2bLmrLQ98nFw83OggOVHZitrHreZbvogxQwGB8YwvI
NnmsIfmsAwCWX2udMzdTQYBUGQMNjJgHgfVoTx+Igytudm1+Y4d+y5DSyejQ+g3SOnIjQwuQG/o8
/fXr4Zls+88HFE4TPRddw7dUAZeiVMD7OM3eR5QdhGR9vWsZUAxsXNCkkn6PlI9F2NVRDYYe21Bs
dmQZYXMcSStinP/EOJhmZ4LsAhyLpzhiSYWmTIdS32fAXIaXyGqQOCXxxs/tahHRvVLGOiy1pwlj
yJJm/V3bwt5qFO6ILt7CteHVa7OZykQpC5yFLbE7ZUZ/CFl1OR8QvqJN8VuJsmY+hZwiznJrQ0sg
ot/0bdtuu7TJMPbsE93f+UQbLZpoEqf+6KgISwhJnz3RYz3A1UMyl34uyJUVKmDGJgbnM/bgPEOq
CiiM8Wk4PDRZgXZQM/slkRQ3xovfBW82PmTk+fLdDdJlKlQ9xxIy/fLJ4VNmSIZp3t1yM3YrAS43
qXr7JIz2KRhmkyd96r20hs8BNxUX51MiUmaMGB98O+bwoIXf0048GkP8Ssv3FR8Lh24mDUnf0IyH
JroY9ZIVF+4MA4aIzFgUQ7Vh3FlklxhOtFN6d3WM8Xki6DXUi+cYrGfcsbnOZQmI0KcSSjeJprtM
SESdefecZPEpTvJzMZUP9N2tExCDm6DtVqiu4lVmMt3XiWddaGiKAcgAGaFxFe/rY5qTQ+rgVl3m
ZPTEtseAM7ffzR44Vyc5GnOCO7r5BlUXCaDxwGzK7uWhTxLOWMFYrC3pnX1AmYuy4OgVm8+O5qer
BEnIUrMGNNzdhYMFVhVT7fXEfOw1A6VKnd/Z+CLL0P3waT4mKiX4G3/UOur7HYnJJcqIHnxLZt9X
5Dlslcmq0mvr1MkuVU/t2rV4nRjB73C74eb0m7VWWW8acD06blcnrm6Nvgvv4w+CdJ5NjRjioKvv
pQB16idoaTCtJZQAnXy0x4jk6Nb7KCwoV+UjYp5DohvPhUn9i+vkDRwrCQhl9xLrPN4Ogk9wD4jS
PcyAxMAgxof85YJIost0jilb5vmQs3bAVix1GTyNDUm3tR5uaxtlLEgiUiftkPzPmiFayi8c+OJA
I+eUNMUPi2ojpMNri5VJLYJn5tDoNl3KlsUZ4+vWVrzi2FQnaPPLiLC4oosAuAV3TtIAmhmPgXrP
WIBInxvVkeHaIRtQuQfRcHYiWvKSmmpNH2MlqiGkST4QyD1YJC+ACRunm1hRUbugitTAbxIQl5zi
AoGKkryMvCTk9Ba4d/SzobyTqrJNQdbJ6HFC4aEItqZGkHWf3NbO6Cw545w9O9eAKHRi6SO6Y0LT
M3bpvutSpHujc5+TMbyE4ZvjRLc0YBb1bNGCgtyT8GOEOXCdYV+0Yu9H5iX2Q4vCQd6mOWkDYSWW
Q61uqbYOHv5tjtr5YzkOrwMcXHTd4pAgwoesRWShET0Hmr8UDQ1gva7PTRWvC715r0ImJw03CFUf
IOnaSKHNSHJvx+G5LjPn0HjgTJjxpgAT6byCL8KymZlv0+Tnuwx14MKc3d8iNT70HGo29fZ0KTLv
ZZrL3Y6j/IoYopMXouBIgbDqczD3D194zwqU3a2pq5sE8chCD42tR1ocL3m6xH6yg4Wa7KcxfGoi
gFmDepE2rqueXC52jmwz2ckrukYN0M94w4qdtRSsmJKOrWe9RNM0LUHd1t2LCggiZBtHghS8tyaI
OU5Xz23kIAjZdg2xBgKK9kLmE1Od85ggIQbTx6Yo7tyweavnfno1Zu+MUr7LwvrUHYV9d+5fhol7
wAC5C3PnuezGJ6+2T86srFY1xoHCVO/TRABOhW8Aj8LOKPJ2040lJI7UWKTOvFwWBC7kdA7iICLc
wnEz/A/TGgEEh7wyvwwEKqAzP2a29UyaMpI9UTLJL5+NoiFjQi9B2vj+0ZZPbSwerFGEQAfbq80w
Fni288MTMywYA6/XJ5xejPgNvGi2Y6LHzF+/Ic9oNZQoso1JWPgfKQ5UcEAOckpqHia2zUtUecdd
3amczFXOWM1Ax7ibmN7kKUkmU3yLA5dIexAsVhecG5lsg5bUX8VUv/LAojrjbaaHhEGUIkLG85mE
IT4vbrkh9yEozEFFtMnKzAeAZOfpLLO6BnZjAo/jWGISGF2iE8ZanW6r2gfL2kJ1xFwPM7J3FyJw
P4qQQAgTq8oYVeO2Lt/riMMRm+W5kG6KBzjchNnwiAEf3GoKoiP2P9tB2DvGk7uyio6ik59QZeWu
Nbp95YebkXkQ86KvbrSV/f+c2T8SYx/+OWfW8Jxfcr3+W9LsFgTSxxuBMXX91v6aT/v1//6InNUM
618OocqGJ2h7OK50jf+bOasZzr9cHe66lLYjDcM2SYP9M3TWMP/lSN2VnsdRUPcYHvy/zFlD/xfx
aoJRhAFPziZ17b/+J5Gzf02ctV2LWbbAoa8b/I62Y/8W20aH0KOgKW/dxtv0YfzDSuKRxRngQWH+
6IYYv3Np+eQVvcrRPENuKk9pq/dwsUMEhoGINl2JP7D13HpL1+2lMVysWW3trMwJYXGhOiQh2Dmd
hAfYpve+JLowPjoM4DZthvIHLpqCXRBFO1GO1m1oOKupQ5yBS9nGHeDtVCau2bjWtda4K9s3vAId
EXzwHX08ZJY9BCtZ5tn+l1fyb+Ls7L/ms31dF3JJpWlzdQSsVkJ/1fvbNcoDgnuN/5VUbIBwPW9r
2eKE1J1wkWak1BPb/l0z7K1p3pRDQEkusmJHeAmDa7mwJDtcbNq4KAs4H1kkjU3BDrTuPfI+LVRa
eyGHjaum9mQr/YfCRHxSo/9WdHTSfdcUBzRl0H5Ne1n6XXyKOHcg5bLCfbatIFawk1HN2aGbwqcb
cbzkybKyyuHOB4NOyySa4zkzXvHl1OIoNqkb8KrVTOOEBXhR9Bsl2Xs9P0TMR5ZLVQMXDYERLV3v
Ay2XeYgrqBE6q7WCobmUpPdgaf5jOfkjj/lvrq3Q/5J998e1NXU0gkjDhDRNYph/vbagqhHB0K/x
p6DY9qBJZQYbb9K2otFRmaFTJYFiwJRePtUtZ446tp5xQDy4kMvTUiX3gx6S9TRoyMGpLQCgJts8
bshqdwlyjOkgItEBNgaWvsNfHN8I3ap2BrCBVUVePEMfBvpIiPJNHklUfXGGEJ3QItrKhA9jL8LI
YdKV5/m8w7uAEoBOQCPqJ8HD8h+iAM35RiogaRf5/sf//q8/LoYwpOvqDqpjXfx2o3mMbMdIaOcU
UbdbOiD7nBKxb/IpGsKARcjebvcc0+R4CUbxiJsN2IS3YJQ0roqlSggKNvNGbaIIRk4UZd+1cCww
usdqwzkPqVZdrLBXcl18xHz//JQYf7N6COFarnBMzDh0dv/6SqIr1Yxw9M6IO/1bhLobb2jQnY8K
IvCwZJuuF21IW7mhjYDo7ShCjAoeX0SbsX7/51/ma6n67UraKNG5hA6LmfP7I+sQRVcLN7o1Z46N
tDP2+A4AteZ4ZDlM7NZ5kBEn76XFvT5wcBva+rZMy7chZs91vCJ+ZGG/y213C7sBXbLj3jgNQyOj
nvpLS8eXRGnnRDPhfEeMxFA++OX4LYJ0gIZd+avGsrVFSMlzsKj7O2wRJHDrN1Ye+vsYIutCaMZ3
LARIhOA2IRIlKo5TK0Ahj0cNIJqkYTveZb2JOMeIxvMSCVK/M3SUdYkb6ac2fbDD6Ig9bffPV85i
N/n9HnQ8y7UsTwBZ4rb+68uYjAW2j0qc0RKR6JcFOxEzzeoqae9kb61LKj7dHggo0FqEFjWqtDw+
E34GESOEce4wguticZMkPVig0R+3U4xe25njN+qTwwM4OaZ70DK1gWpsHVx6+jCVomE3UhgPNoZ9
zWXQVQrCRmxn0ev3jsV5xa4S3NKSe6cQ3NP//EcbbLy//9Euoe46W6gFEU/89kfX+ShHwYkoHQYQ
cp2BlsnY4qGtVr7hMJMMI7UZnZ2Pwbe+zTvd+Q/LoDE/HL/dr2y7VAeOtC3LtOeH65ctph7MyCIF
9czKUjJniD+tYudoAuqOlV1ynf5YDweGmGb4Cepgl6xoLNz/6TpYf7MAsfYYjF1sgxrl6+b45dfQ
g9RNvV4/h3W+tZqAOAvx4WeBvERxiOMDM6LJKRKvlXNF3Pst9RLoM9gdl0qfwRm5ZN9hrr5rXT0/
GZyXcukn3AF0P4grx2icgYCZzHXWz9F4BWAwzQ1WkG9JLGwNTGEWDTDHC96IiNxFfiDObYB0zrGt
ksmf/2cx+293H/fv/l7D9FzbQirhWXON9+tlDy3NnLRUP8OaueuNDoJaXuQ4V2a77wgNAUQRJQaM
kVxe6B9OoDzxM9GIAopmw2goMcGeM58H+mulVTrLHkgLdDoSAcGYnj2zI30i/VE3NXz1qr4YuRnD
m9aYVCQ4TZC3rJsiEAdHDZDqGeDb40QwqVC4UAx7Z4biFZrHNc5C0mcrdaeY1HCAACEtW5GtcCwQ
CVBAPLBGJ1jmgTesW8d7srd+YU37xEWbjuIpLIxo47f0XJJwsvl7JuTvijNgbjk5WSNRdEQmyNnV
szad71WXyL30oR7dyPrsPnjy1gnGAAGMd0akOmt/GGvIfDsy8d2kERmZAt/Wf9oN/2ZDcU1PzMUv
mD6ezt9enKbnWAlwt7boSOgepo7GKF5ztysPusmqMU2DvZndtVUT6UtlYIKJSdPMYZVKGGltqUja
cLqnmCztvQ9Lqk+7aCOqJt8WJnGRmsUyLruG+If05p8XlK/N7vfn2Z4X0LmkNijS/vq7x73URJ42
ZxsVJJVHdeomfd11yBJ8FzWKbo8P0gCsiT7Vq1viL8YF8eu+2yRblFQMzwpujEKY2OOSXTnAtHOI
OcCSPdwym47PQYRct6qMHdA+uQpyVCNsSCgLKzr1dewiHOk5pSMHAq5vTvP/DPvDP/+Rf7NTcOgQ
FvUK4QWu8dvDIwLHHAEHnolIN7kBSDZnqwTtMr6pMrn+88/6uweV05FhGdTXhiHnEv2XhUml0sel
kp8TLMsbX4s+NY86559/xn8rGsR8+uKBYTEwDV3/fRHOcHf3nmmekwrPe2XqzOgjHtJBRAcTkw5q
DF66Dn7CSOOB5EzACNQO4AKrrQ3VKKWcFmMEUL8JsCmGW6HZWx1mwDJAjhgEY4fyg7zyIsbDvPZb
GAXaRJ+1acW9VjmvvgbqX43R3Ri3xaqbx7JNUFCPz/VbxY220D3yspGtIymiosv4Atpnj+EMcXJc
m7CEypPbqfXKhVXqlJBWdqpIDrI6e7gCxlnmN35Xc6hAX/wfNjB7zqj+9Ybn2km2TpeDIxHWHJX+
+gJNEPmrMivPnlY91KSrHB3CXpEeVKDFa21bu+BRPKGB7rfo/+PhZm/IEY6n+dNI4u8p9Wln65a+
U4W5DyHpbG1JiwaCj74pUd4AW1pZ0BnXE/1rrKLItgSvjetHHlrdyCQ6Qj4r13eWpgM70tEi0hl4
ymnGaEec8duUiBiGCyg37UJdijqiG6VAMoCfdbYFz9zGSLx+U09psqv1mD0OpTZS4RfIEksN1v0J
lkuAbZjyOlw58QunaPc4/B/GzmvHciTLsr/S6HdWUxkFMNMPl1cr1ypeiHARFEZNGtXXz6JnVU1l
dKOzgYQjPVxdQZrZOWfvtU3vs6/iGjpefZ86pjj9z9ckm9F/88LanPx9HUuITif+zy9s2TbzDJb8
CqABR1lmGvczkrc5r5jweTg+HQKiY3zh33uxJeAWhdIgrLQt7nqdvnpGOb1umJ2v9dQGPiFC9yAG
xKCUk9FAc7B2K3XwXGsXpyq9NGg4qhgZydwyio/wkYD5Bt/a61WCTK2/mFaNeXqWLy0arAOZlvk5
tT1QEvYPWNT+BYROibWqMTYygxzZUvmvq4RVmkmEiUCf9ITRey8GlNWuBVJ8EONVTkezHaCb+Cbt
A+IWznWsDFSj5U+ZmyiGOucLpLvGkSK/jaCIxAa/q1b+fOrZpIwZHRYm6Ow2k2JdeB5H723lIktR
cjK4nXk6eDiiCpGf6uADN5KON2097j2RwHqPiqspvOQcp+XHtJRciUcrtedWFGVyX04F2DutOKKR
JkpkyHGnd+6HRwKTSrEfjXOkH2G0FXB8Wn18pV0TUFR82WkEhb7DDTWxtRJ7Ox4Xk7tjeOc25i4e
o/gx5FW+unMcYQtPyoBFCehMSlqD5VkBGs9569r5uBUWQXyuI3ygQ/racnPwsUtGB8SvIirMS5Wr
TbRIguDG7IoBnQ7TsKvTfzYWAc3fJ0V4QdFfHJvF7zvActPTg3UsYuhpPv2+Q8/ViBe0yq8aSTd7
r2XVDKHU7fS8BS0nyFMQgyC/Am/SCgakdsgs8YiUJNn1Dem1leOp9ThyF1cRLJJKv5Yprkm/h1po
LbVul2vQdrPuBgq63E5axYjG+aTqdQFeUNFpIrzGeUpyO01+vNcH4Jve2XOyTaz68eDa6REyPlno
ZoUNGS3d2qcs3AzLhTil7kPoEOZiQv8mQm/cY1R786e+oC+SNisArV9O111in/eszotq643pRTHZ
W5HH7SB77Qnxsb2Sd6NKdn9x1//eFeGF9WHlcxA3DB9L0G83fULupbAa7dKpb7l+irq0JxMAEI4X
gPvc0UqzgvkJH9pFyPgvDl7G7/2u5a/j6fVc2zYs+pHLZvwvm23Th1aoCe+CyQQ9V/PkGNkJbTnT
/5idXqXwQMrU2U2k5VjQzw9pzlvaItFZ+8nX4NNjmkzrRs2ltx4y67iICP/i9flvdhufjqdr0v00
ufx+e33cSNYJWK3LEPtGMFqfnlQQJsvx59DxUBiX3EVInerReZug1a79iW6RNZGYKFh2Jsj6NOLN
VXj1SWT/i52QYvG/LNm+ruu2cDhG2D6t3N8ORg7+kYz40Yvb+lvOiKCFU0gVQiPdRUdl1uUg0VrX
IT86DqdDnDe3My2SVWOwtzRaszcxXLCh4BwpPeLf2+hSYHF6luPPxKuQfcX4gQheGTCy5UjFvXM1
o5ucBliAJbmPz8rwxx0ie4UkzXaeHR9nGIhoQI3RWFCu40Xzmwj+oNOoUzqX+XPGyJBbtNewGLEt
6tZ93NUGSCIUmt+f2rHhg6rlEM18bD2L2bybOjU8+tXNqPtPZJVVD7PRi8PAdJpbxRNvnovZq7aq
97lXBPmCYJNdEm8xKhQ8uawLVFaNRyNHrk0WzDYmo2ldzKgP4UUFGvrQo9FdOMyEJ8Of0NtNyVUh
XzT5iVOMH5BdjITDCaq+XlvDERo2E27H2avOSQLHv7qKQDl4Dn6thbct9kmS1J1hr9p6Xwx6eh9P
YIHNNjWOjh1Xz6glGGjhYLj0jqqeq2541Pr0MnK8f+3IULUnDEF+T3JiZstpFxUJw6rMzoGO5veR
Z3z1jbPXJWya1g/XhjfvoMBEOOiABVk17itZMq5lvN5CsYBXvp6aYjrbCDulJ8lIBUpkxE217qG4
7sgZGPaA8o3drIU7WIJiU8fjD89Iv5DkmDiXQm9LxuHd5Jx8O5pv2UpPTIXdVfOH1M3d2poeoszC
ZarAgo7mrTnWmywRzcbSaFMXSXs/oIJ3Z9mvU6t60BMqDZKpPmMD7Dg2yoCDQXkYhHnT2fA1Kujq
AWkwvxzXbm5U7u61Qf1KxYJbdMsb1jJUb013l3kNSBiuLmvOX6CCPHFUNdWuLiiEbejrlvvgDdMn
LsUbbeaHh4kOnU1xMsa+QMfLa8YWfE8CHm3+/jiSJka4+I9CYv03c3sTzcOHMwBL6qW1MlLvUeYN
jRl1o3muj7XeRUhvbTsjfOuFcyywMaPHB2qrSi/ohugaD+oQVshf0y67+CJ9wRX9zqb+EqfOOeOo
X0waoMklYzekjc4o+iGjGS+i5n2EgY68t8J2WGg/RgBTq8JNwgVo/ZxwIQXJRJHqzyZUSlc72l6j
9rkWHieLmHSGlmCateZBiz2s7Q5pvGYHvi92PWSqsz8fophWadMUF5s0Lsbw6kVbfCWsgPNGJt6w
cTKIA2IZmWgtqfBSazEDxXAW21FcffKRNfr8Ja8T3Liz7nLnpMiErlX/OWiiv3aCV7L3kBQRaNJB
P/Eza53Yg7X1SHDauipDdtxgs7bm9gEda2DE1q8iBnVeVgWIJuSwlmscp97qzvBLQHtz+IRqdWNU
pn4eOe6jC6ZjR3xLXjkOBgUUSYuAofZhNWsiZ5COKMdXLjwQDOU+5U5E7/rUI2mYxui1h9S2xm3/
5tKXDcw6v4FTehoJxQxcwyrpI4Ei8znrF7iMiQHES404fp2WmY07C8hFg3YKXRFpiXP6pYsKriCz
UGT4441qxmcH08qqJsWZMJYAqfzhOy+kwFddx59a7eEINNVFpVQOg/6ukd6DGv8FHnjDwCddIgVX
mB6IyE7D+TyEUPPqqctYx8RJs7qfoiNA3vVfTXmfOwyykoQcBc3Qt3OTMzVv9F9DbJO8QDa7E2sG
pQmnXyWfyMVVgUvk6tqZCUfowpRWWzHzQvrTnp7lQ+RNKRoq9hHdygIzKj98LXQDVWGi67LxhZX+
JazSYav3XErRRFiT374RCvaZmpzfl2AgDdrAHELeYHYNKvCx51XWwexsgFav8AC/WErP0aGOa6Mv
mSo4urZyjFcH/dNGxTAr8OTvcXHCEnIxrubRaN4YTUwGywK8DqER2Bp01aJEb+N2jr1PRkKHDO1e
a+t3GkoMTuz4Y07g51mlSFAiR29JR+buZFe/SlrEh3zutq0VyvWo9Z+YUC5jO9boTwzuXY62mILG
ZucY2rONTupoODeN3ceXBEzRjIKRZ4cuSe8ygbACwl3703Tqal+HUY5ovjnBKEd+12Tdok4gpFCm
9QOjUJ/qhyyfIs8xliZ6zY7Bguznxn7SmmaPF65aTVmbB50x3H1zIFkdThJFPh1jOyBwZ5suotbs
nx++wY0qKoAQUGmA1DPnI/kET4n7c2pHXGIZAw9r6DgCIFBEhyaz/A8iZFt5iGC/f/7718lufKE9
6W7+QEUuvEgdzAXw3GgmZzH2dkMC1gC9F1/5xje22c+mzAn4bqpXMdHnpmEMeFUfUTMQ62jyfBSu
38Wu8ACL71fn3E3KuIaGfJCch2gr8/dnazwgPperIYc4mBM7ewQBYh4nTzwTBdttR9N8U6JzKQkX
fDXGuRaEeJsYLyZiJCIxwAfk9vX7FffzMT9ittoNJj9Ql+IRkiXdr3lrTwtpHNYx9KJaezCXm3yK
cT80rJ3r2Uvst8RwAJF5l4Hj+XEY6xMnrfkeeOOMeKsO5gRKglcW1YaZFNNKOp39ONJbS139wong
hRQKn2SSRfgG6jlzydCbbTwAjl/ReqsYs8LQta9GOGwsfXrEptcc/B024Ge/U8nVI5Lec7wpQCW4
Fq7z5FB1gtjyi3Otua9ZzpEzdqt71dV54KHK0JqieGK2Pd8Qs3LTa0OzpR97ixzWCOoJf4xriVdQ
UpzcdfM5h7V7i7PCtWv/0jC57uOkW1ONkExqW/lmJplshXUzu3DaBY+jSETwM2frtO376NP00220
QwMoy8aq7gyZPWNqDM9652mH3K23CbHnR6dsOiA3JGC5UF3hpYqrZqhhW0fWjrn5G7ZP/aBrYXxH
dy08dcK49fU5vqum6NzMVrt2e/FeJ7fkiNpnupXZEgD80TfhyDWr8CnW3ZNe+PnO/jD67HEoQMtq
3bCPQ7c9hJH7ojsztR8s5vVgfQqHXI4IQuoecpe/7yZmZBUVzciA+Alr40mFBbmU6XlSLiWwPKIq
ohlmRfeQGa/Y+gNij9SlQXC5r7kmWfmHq8OZdE4bcx1OsCIWKdc33pTUhez0/X9uR7j4DGVxzTXe
7lKPjaqcwxevwMfQEmGSlXD2yBxwXaGCsZc/E8scVo6eCvZxomOJWX2dAb96Kf4tC2EDEYvl3rCi
+UjyjnboEPDBS6t2+J4fsG4tkSPtjmRkuI+MrMuEBPcitL5SfHlYxCECsN7cuLX9ZfWZHfT4PtbS
cqZzbNArjEEE2vrwVHnobC2RlL+62q4utZLHtmxYwUFV6UiGcUik/eswJ/dQATMAqB0ox9nhSIJX
5jLooNxnmZwjMHFr6ZIA5YnMOy2WJeRxLwP9jmNs5Zdcz51dDmmlEe+N9lP1Mr3q8XDl8/Ds1RI4
pv6WJmq45JXLYN6sjnKO74daomukAXW16f47BMwQNo2TD8t6f1BEGrRmVN1YgDh69p+p3c2du51b
7ejiC9qXykQ3RhfxQIrICPpQ+vedm3wwEa22QxpGtJOr7GyMTIFA4MZT7eGDyZsr7yIhWgdivoiF
D3s9mJ32WcUT+MSWjS5BeEbDcISMYR3NIXVx+5o3GfXBuQBdGoCkp0/BKZtxrOER7aFfW+gngWgX
R5gKibBiL8NXot043eLAFNxneOFxxeYQdQy33HCjycXF/I7C58QOBrbZ4qzIaaLblMYM/MNLrlnu
o0fLFYk0QpIXq7T+gDBk7biJ89SbUxmkqFuxoMuzVtG/o5V8lrqFvrtLHoqhUYcMK3yfdCzgJfoQ
UE3wTWdi6mz7FVB4fUz1/EftR+3RVS6gv2nTRq1zH2vqlDjebeppIeEB7jkmA3KlDZa8TjXHMpZJ
q0b0WbCOdsKhZMaTtJdoMwI4u3Zdq6MnCBCom75dd67vbLM+xspn0i+2lGlsEHk3tw6gu4r0Jix+
on7NsbGOodadCrsnGJLhIs5LHQKbZUyQCe5jo0yeJIpgn4kXqDxyIlOum5Uryb1PCWrZqVE569pP
yG/DRHcSWY8XjW0AFWao3/pREphd4/2k5YDPircnCS11jZeQDzpI9xWV5d7K25fGiJKlGgbUP7Pe
a30YvcU9e4y600lz/Dnrt2DV1JFIwQT/sPwlUxoCKCH9E7ndEwae+tPg2e8gz7BgK8xMdu9+LHH0
cphGDJnReBJieup5K7l9G3QYRnQjSr2k/ij3tlGaL1F3sWtARj1QrK6ianKK8cRJZtpqsR2YQNgO
s2TdwyZHxCBtQZZ1cbG1xiVHrtiTCd9d6fzvEknZhHr5dXIQHrklVPcIEzxgo3RDsIt/LkddBUar
/0i8H8ZkN+dBp4rMAD1rs3+kS6+TfYmjwtPKcY3AojpmNW3QcbJxWFAaU+IBBI/1eksAfbTrRPEg
KXE3FW0Coltx5A2w5rq2Cff20iuZoqE4dSBbhLCHx2xpDlujIE3HZLtOWEmCtMDMDBpqpvUQvQHp
109jnl4zvXy13F7fR477aJp1veUqbTlzdskVYTvh64gtb+hwnwEjXVsxJy9ei7sX/M+rSe9nZy+L
AuOCxNbjh4jjQ6wxawr7saHCiAtcVPBKf+GYEg8jDHPPmXqUmZCnfDtM78glJBa3mtZ4FZmggnM9
LktRvjCoYXk5u8Q2bksF7bVKtROZUTdWXgxrCRL+KMchoIMBdiGH0dkKoDkshLTNc1lsfR32PFig
ZEObDAe7o3Nhd0SiyMwoNk46dIHsZm3varj3paIZUmTxG83p7Kx09RINKfb/Cmvs0GvyDHiSPEyv
30i78Xeiw5WZyza8Klq6rktLNfbvBgIHJEvWNJvxwR7OmJaTq1Za4jTKEP+27p94LTd9kdAoreBO
271/9OeUwD8NDT0x68tJf1xBrGkezanYdA2cGGk4BQzT5tWd4uRgpVoP973dNom8a0WW7PVsGrZN
ja/CydN955TqBqCGh6UCMdHMcW9t2wUCN+CO6zZenNhjQu5D34MTHMZ7styukRdpG7P3qOgnTCG0
kfa6J5qDYVh3djIQvDeKZFepZGdPrnNhnHAvXfelT60T0jVaYBpfgqSbBbCRuRSiU9JC22EQuhk5
ZOB5F7fE4f6kYMg3bLIQK1ytDnLvva/oU0YHVcHMaZADtSKiaxtH4hSKdzAojE4zswApuYNHxUm7
WiLXoCf7XGc71aUvOrzsU1GS8we88SyK57Sc/DM9mmtETv0Z+ZG7ieJIW8I4U6KAZrFfXnyMFSQV
aRufOFnX0q0Lg1iKPvp7Li04srcqNgNIAkkStRBgrVfHGehbihaZI9ExSL3WoTeiI/fraqsTsVFn
oXFEyLYxVB7tlG/mP6I+WOLmYrjylzwtH21JCr1NblPnG+7e7F851/tniOGMvUwbM4CqEBm38hfO
9F9NpBP7Q0KWEI25G8qxCoZS33Vx6DHv9A8VngbCcyZ8jSUg7oq5p+N/RoozDcF4/i7LSJIt4A6z
p2bwaOQrEedwAsOiOZDt9rTERoAbbeUFov4n2RPPSB5Xo610Llvz0cZyvKdKGqlmG5+lr9mmpgse
0ZyvehV9GEWt1lnMXhHR/7w1kDkpg7HyUN1gc/YnM7+lotiLgfQ+WlG4WATpopMCx53hBk8QYeGE
ZWI7jPol1aqIwGyZsv/x70kcYZLSjTMWNoVp+clYMKpaDRStsPc5+ZFbMWrNTorevYkgGKzmWuJD
nksf9weoTnDL9toeckFAY5Ue/cF8CEODfmJrk4B30tnJ79KDRtcpaDnJnSAbZWyHsb+mS8BGmwyn
SW8e6B12CFppSA8WseBGV/drt9HbwDSz5pqo5tl1INlGjkbUeSvuJgh9j6DDz+Y5QyV5qVmU9nOn
MHYU/a3WtwOQ7DhZMTwdCWbljXTUdK7MsglKa3zHiaCv04bd2un0zaBSdUBSegsUtQOzCsvBzAlh
CvXBOBFHAe0ZXnNbbckEv1eK3h6+D56vF23ayX7UmmhccbdhLehHQimJApGQbirdRmOasbAX1k+f
CdW+8LWnwbYgGVh5+BD1BGo2s7xJavbHuHGJDepkvNMgnzkjt0gKMeroecM6g+i2dpqcMcJCdoRJ
dF/7WvuAxYX6KOz0myQpP1JleufSMJ+4u1GhHKXZ6O+q9jzYuKzONjuDZ6XTxlmYQwRGxDcTez63
zymTMFvbtqjpipAdl3J0BdUzkokWGyuIi/gW/OFzLiyTy7RMrjrHL2CgRrclxQhv2kAR5VeiCGo2
LVm51olYMF4SRweI1mqHsFVREGktTfMEMwVKYuKx0XcjEk6u4RgfkfoSm2lpX9bMmvmNOWtrJB2a
7W1NjYZY1HgDtsl5K8OpwJ3sTWsb1/KGjhNiXDGkDDoddJWpcyLKxLtTwrrUKW4nZtaPM2h8kp6S
7djEOeGLC5XW07ZsD0Zgqh7IGXzjtUcAwVqY063PdGDnRZyaZphBKWy5c2HA6NbzOlp3DkdbO9KG
GyPv7+3Jf01IurtGGLOK0TnAYmDavIzUZk1Yx7zg75iif4mVBOda1qfCtE+919f7yoqgM7vDqu6U
YBZB+JGF/mGFIMDETM3oTyd0JjGAvjYMA+GiaJxwagLDWfIDp4XdH1ZgQbrEfZJiso6ZmaCnGeY7
wIHAK21DAPcnW9fz164kitIAGlLG4anVn9oe/CKS2xVzBXVEc5wGDSNDr2NOkQy0x9QlMZEvKG4T
EjwzJ2hA+eLKre9MH0hIUzbP48DEV8/Rw0cwawjW8Tj5Sk2tUnIwtm0OKqKmnjyryryfZsgXodd5
99YYn7HG3eKZszYWCfCbSGJz7KikbvO+eEE75KxxWJr3ZYeJc/BBA0H3w3+TTjsmbH5Yi1PnYkzq
me2PYJANzRMIbK1t6FXl2fCLJawcqjR6y0zeaVQ0awt+5EhiWaEB9JvD7llbpq52Jz/YOXOsi0uD
lwAAL/d/+YS5bEytCPdMkQAVDE/ojdI/pmL/8SepXfttPvgoq6lJorj77dP/fCxz/vs/y8/883v+
/BP/eUk+mrKlpP0fv2v3VV5/5l/t79/0p9/MX//7o1vMGn/6ZFN0STfdqa9muv9qVdb9wzSxfOf/
9ov/9r+yjZjMVv/jX3/9339sefz/999XX0VS/KtbZPn2P8wi1t88dMs+I0TfQEmCcuQfXhH9b65r
M1z0PRwJumuZNlqb/+8VsQ3Psn3ToTFs4lf4p1fE+Ru4eoPJJC4TJAaLu+Mfj+v2DyHPH+9X9FX+
/fN/K1R+WyZFh8vBtMSfJVko83gUUKGQfqGfxB3x2wwWigJzSBLH8eNOJ0GUzWZMbBnkIIevdti+
URdrKGmkdU0zx7wqPIkUfvveTv2D7ZqPwIjJUDJK11rR14R8T/3AdMMmtTCKLqKI1KmpacFoKr+M
OntrOKI7iVCYLB9awsdQ02ZneCr+ZXTAWfM/x0lnxJOH8xekFAYGHPWPeA+oc2dB6F4lzt7Qv0Yj
Xr3vz77/XWL7WwHz1DdCNRiscvHmm4axzaBBnuxhgVHo7uvgDddh5gjazuz5hREygkK9sZlzojR1
c3yKZ5mtseLBhC/hloT+6AZCNhdGbthS+mYGJd+5J6T3alP2xH0A8i45LWTVSXX+ocVpuI9h6J3c
Hr5047e7EJLhJdbxyseG3HnLZ0PInjvCndrx0O2N+M5HrDCe2wl5WLnBWtyM891MKM/KSwklVbqB
ykX+nBD8HK3cBW1pTsf+ULLS5qw1ejLQ/DL1ozbZtNlMjfE0PLpYnGkrdlu7l7ckIdEAr2L/iDvp
pWzimAYMhntXC8NHWDrbikRHkoEa2GQekawh9a3XcE5nxy+z9IsI1/pYFuskI6JXs/oPUcSb1gvZ
oHkHab4M6N4rn0RU0wpcgseYAsY7MG6/aEPuSYICHurEzpqDN3pQudZGZE1V3970whjeUGNsNM6Y
snZ+MX0gjEfQVS8+EoECjjWuCcjsYAfG2bRRHjYdD3AoZd0SnF3iDVhOu37nHhy6ZYC8cQPKLt8Z
ppWfagX+oEfx0eb46OKQPm88VeqoxQxPzOmxyVUZjNTmB3jSB7sOPxeIEyTMFhM+as1MNMQzyktc
xQlytrvEKsxTguWzj4wHd4pqqiznOMWVxSQ5vrROexEOdYvZ7eDSLoAez77ppbslyMaZI2Mjhg7D
IQ3NU9tnp5pjKud8olaGXly+P2i+/2ZOJGo20WJTL3DQd4gNJSnA5HNy4Lb57d508P0Pu5UQH93o
1YyH9ETLL4UcO963aIm3ooHEUYHqX+OOp+TvaV7PdfHs2PDjoLh9CmgIXCj5Ozp08t8IrcIDG+j1
5CDoB1wUKTuGT11t0i4+Mqj9ZeqZd0xcKwpma884NA1gjUHtIUGFMB8E5KFGBwa3+BypjVWLpyKl
1Cgqe0sp8JSUlORtrdcHi2eV0lkQOsFc4FqA8ZNCFGkivowFZWet68ciguBk6rW9khZ7IWYKOAYd
L6w1F8BwnQYkpXA+57CiIBWLAzsCNpfv4hnfJIJdFTSVjdoie+VRh4EDVYybyn5k2wPZDWsIcOW8
64mfgI5thmfDoABKyPjWe59Z0gyIWcnsbh6JEYXLOGO0xdCJiyNo4FlTlWeMpHtYETkBT8mIdjud
ivg8P6qKWaUOrqrWFtahguboagAfPSAfYhENiOKxACGpatPc1oRgmoKslOKoonlnKB3MJwNDvV2y
whZmsUeSdA3GOOhdImvnihCj2Oed1DE2r5JqvNWSPoTHWwBAN4u3wTbuLWJDid8rf3QpHWYcHhAH
Qo++Fab3Rutq7EY5Dr2MpaCKqT+7HJbDREsWG9Ki+gAeT5OUbgUCVjt3+fMEMsxtcijbigjygm4k
7ZqFmmUqZiKRHxRmtlnkMnv6EL9Gmh9rx+Yv9qX7ytFaIPuIE65ZgP4RT8Kyu6BUCpw2xIttWRnb
QtBCkS33Z6pI7U0mpMgxKAmibM68RXI/GvXBtcO7eCguRqIMfOXVa+4tCGvMyPlg3PalM6yLcBfK
eCFsEcpFgogkyzR6dxzcYQoJ0nFLLQwCpp6HjbTyh75s+MLFiiuXyKQe7YvPw8FAElGfSptpAUFc
gY5YN0CCnq5k73OTxKggTcI1ZKOBZkFGJZR8hQZH37Kk4SsInk7y8aaRmb3FoUWIzsRIfzTIOq57
j8xHVF+9lD+ihkIyZqzUFwRIxQbKlbnL32WeLMBUDpAFGXpmk4E8Y8pNCXe3sNj6XyqbTxXXaJJz
0kvkuAZmgXpUivlQWtaDNy1AsM6F21Ax8u66owjHc1yEzwTwsVQ68wPtHbajMC+wNcbGQ2s4O9dD
Gu2NGLrHmYg8Xmtt66l3D2QGnX3kkwuYw3Gi+0nySxwfgDiSOl2vboaFFWYYyX2esElJV50k3I2g
WSxY8Yw+2AvJ/IquZNbtI4txCJfaIYEuERgqZmernqzaKKDZUzBOdG6Mkk01DdHb5I1Dw3okDDt3
WMIZ0w62BIfb9muHrIi1nJB9utNtNcxQKgzoeKNRHGK7v4cjR9BYaMlALc0Ku2YAVNntbhiIkadY
3iKzaja5hDcFlO8mdevPEpna2hoqzDIfYYdusXLbflck4uwqnF+8Krxr5AWJkU6LmdHgsuS5Hqt7
Wka0wLOx2Bc9xO2+Isakc4ZH+NKopk23o40osxcR9WTIkoUT5596Nyqi/IocIAPhMYIWHzlFtbVx
BJF5dcLV6MXlLsUfsXb9VRnbACajGelAZR1wVLow2yLulSh/7t3E3Kb5DViO6BQp/QpfQa5nvx5X
qaRGTzMie5uZ7PKPnJzSba5jl3SJCUTYtNgN2vQcGR080JosjMb9qHtVrfNhXpV9PZ1ynyCI3KOM
9hjxoixRIMvu82E5jH0wFba2iW5/JFHlHJKweiQt4uxq7k+ydxi2FLQknepaxd5PUUXwLEClhu4M
1MAB2u+P0P11O842IL22ZsfpDeA1KAkzvdNSNW07t35SsruNu3zemqnnbqVuPlW03ja9HF/0lq0B
gA14T39pcIEG2kiEVWZy2+Q2ExwxVLucvW5NDu0XeNpkayCW1v3eu1K8MJeheWWHM8E7bgmq1KDw
97Poo4LRvkAeYRXRLVx5dCIP7XTD6QfujNBvLaIb7uaUiRhxcP128rxdWqGcZpRBfrcVoopIYnLg
k/zVnZ1gIMp1A9YL279ZPHZScbdCU/a8Yi316WQbDD6dhKV8auZ3KKlP6C0Ap0jxFmeJ3NoDUeq2
Vt7ZoeVd0kJbcIJEX+XDA2OVaJeH9nuZGxBeB7Q4XQzNPycPvp/EKjXR4M8uUX4jBFh76TABP9+O
VB4bcr5PXNF7rekx3oCkq2PjrqmTF1tSGGvhj6pl/y9phq0Amzm1bexHWf2QWOmGCfgLJ2wPU58I
8tKC4MR5Bjrv0WbuNSoB+KeMdjDa/XVfEzU6JIwJTaunNujjx7jzyOUS8FdJVidKFOq3XxYgIUmu
Mslj5hwKK0OrmZNZdXGAQ/JuzA1nY3j3LtV82KTRnZEiqUqGbLi4MFyMgZMHQqH1UEVNwOKOYlCc
y1kle0n2dNduo5QHXc6Zu3EZapVWf0FdPR/wQz0lLL53Kk9uQ626Ze0xb0LVXctoyDZV2EHkZ8Ib
T2i2K0vSYkjtO/zqKqAdtnJRQa6qtHusfe5NxQWw5hTl3Fl1n5FCxR7SqeiyMF0TD748p4s1CNX7
VsUXWjL48WPnICA/a+bdEIF5V+20haTBWtA8F1Zm3On5Gglcd+epEBGQCyaJcck0qffYArTM/KBN
S7DGqiqJvIBvAUzmKUuKkynzs0bZtLGapUPnJfe2lGrj9WT/YjxNNjajcTS/4R49d7Tyer5IOg3b
wZh4GzBcVwC/u1CvOVMUxcesBu9ghaILcKfXYC1tm5FcwalyzY3+1Q727VA1DUWJBR2sghXJg6GT
07zTlsyOmti0pNQdfTzXJaURvSufNlhHpJkOImVpEK7GOJ+uZohOyZ3dQ+KgiLEqZj5d7p/G8cNT
SzZ3UlHE5WrHqeAl8eaLBlYXRRbFQaF1r61LIlpc8oT16n4sJTGwroP8rW/xNIai2gD86l14iCPh
Iyx82bme59upkyU4rfuk1Y1L3A5inbMaqr5qHvxifuqENn1Gzi1I00ACL/pIfShe0XJYaNHw+7qM
6LrUw0rRjdlAHSNo28MQ6S1dPXwQlzRSzVMYA8JGIdn+wKQQkBdiXBJ4Q6teB/jcULReJ8or6DTT
OhqzX1Wb93uOAA7zUde5pt8fOiQYGege4GTTm/Ks7Pr9YYoN2u+aWW4odqdrzHx5a5N/srLRp4B9
b7QQ2g+x3ncyz4hZMu95o8laM1yDAsadOcEUw3FKa8bJw0uUx7sK7mXZAhvouxxdsPjRlGG6pcIF
cqU5nPqS8Lahf8kYV/4aNQxL/OS7KskDQY/SN8ZjmnjnTNYnW4VBWUrgsTCVVk3dXaO0gLQkTMhz
qD7+H3vnsRu7sm3ZL+JFMBh03fQ+U0qlXIeQtrbovefX1+Cuh8KrTqGqX50DXOAeHSmTZsVcc47J
AGm/W4L2CUGxg1TqmBQTQqhXcz+3zYYAC3DLZNrWHQQbLoOoC98ZMM5tEqQbq/dewrijA6T3Yoxp
IBxg7zeF+RRKxhhKaReuGcs9f3/s4YTiNUczc59ly2qc8OzlAyPxsLFiPVpVub3X0fB1uzu02Xge
aOxbWJKOiwpgUm1G+U4mCbja1Kv3IDeFU3Qcxhho49Q6OWrESTNRAE9rBLEdBUqG6F6um0uXXs9d
3ar3MhmvNm3isytkb8rq0TeMTYNoVoTJXlF85LOgTJkQdX3AB49vEmBOO7Yhu9xhJCsKVotndcbz
600TvN2p/y7bjeOMBQffbo3H6E/B6/rYTN601gz6VFnfZtw+wsShqZk1fdlPVni2aqycMIBS4u+0
NIeg5vt8mbIeLALIpuxHjXVDkwf4Hy7xCMwtCeJjawLTyoz6s4qvAApWUOVYb+NdxgxLjTn6PP4O
dzjqMQWKlGxtAn3yOBs4W99l46K3bFx0G7V6yDTwaMzDWmpAFQQbu6Djo5zRhtpWWFa97HTxnZm5
fiq9Fht7gtmwLyHBxr5brUmgR3u2tD9jNqabgeLX4wgxalFwJy6S/qcmzvXkes5KU1RfWl2xw6Gz
N/zh0omaAVabsf21OMLIWrll/GCOD7hz6KerfWTwprMv+O4JmlZU2dSJ3q8VUpQTZy5sWXz9tlEC
M3nukr5/Guys57TLWQtxdy6wAAabKn74paXM1WEMTXNUiSCgiiMC0M9LrvchIKXTuAY42pFiiq9j
Lj6SIm/2AP/atag52gRZveE3chc6FGkOewk+nMk+2rX9SUaNxpCccdcb765RH3r3ywz5v5YFD1yn
SKhqgQorI0NgwMfF7ii50XS+XzhVkd6zhyC/5AQ+77VK/kZ68Dk5vLPz7zqcRwu96lfRdxERjwRt
wSM38R66Z1GvkcOTHT9M3Tu1bvUs0+FA51MOA4s6mchRu2n84zQtG5lu78f8eAIXWFJbSOqTGQZr
w4u0OddcADh2cN2WxzhV5S6HpRX5gX7qOndYxS0GDtuMKXptrb3m6iwBhOZuNT7ZU6qmj2zAk6SE
z6FxYrkSstt7iqfwZqXn1oimTV0x2E0eElA4MiqAiWBKq01C/zTLt0P5WrC/W5D2xuI7od+Vfgdw
qj30lbIXy1FGz31tHBlMgQ7O1AemkwXbrn0ZiwdXiCa/8pH+Cmz6D4pKOkKK+qWLd0moCJFO0RN2
UnYTXgAlXmT30YNE12CCSdWdgDRC4DKJ8pzoBt416L7RQjcc2nOQ1WAqtlX0NOTlab46PcIc3E1/
Tdpwu4C4G3MYdD0CaS13jhF1MOqbR9c1fyKbUiLcYJ5i4SI1ouEeDah8Or+2Kq74Rm+hMz6PqsUD
5L/R0DZTds1LlyVn/Ii/URDOn0D1XQ3lPYnzdTuwRwJDGRhGccx19sTY6VZaD2cX//Ux5BxXYhdj
/ChXZNts2bGrL/8ahUGvvFexiGrEX683lknLiijPkFC7cqKptMbegwlww6FBX5iiPjdlfbACewsV
YRdlf8bKZCvPPVvb9C8ZFbEG654Og3gresxlqqqvvqqrq6eV1SZXsXXJwf7SREO/J7O17j9B1bgh
Upx1NMxlqrRyrwZqk6pQv9FMmGzobaATICNuz8H73QtUc7HHlL1aoRsPyyS4rZFC6VI3v4yh9qYE
iG9LtGJjlZ2/yXuPXA4Nj8R+3iZ+6MI3OmOR4iQ/e3F77nr58Eh3IzBq5hIfYLFL0JpFE4+7hLeK
63/gW0SOKIvj6EIg460Y5eo0hn9mZ9uVXNFMBvyaMhHu7Mp7nhhdMNgdQONdarflFI7jWOrHKmKo
cSurXQqje3ZLuGVGlW9D2T0PyLnaXMk1zNqQ21t7srovVQLwzGt3YnaaFvqnLHis+m74ouWoy1n9
1hlkKfT5CDN7XD0fQyXjrNforN7kJzTidCHH+EyKnCPkcJACfGF7bHMCDUZGaUhhOHcyPaw9EcfM
HD1mCKjbth1rRynbR+rsS2USFJ6a5zRSNDaPEV6swVlAoV1zOexYMYwb38/OIytmd/SfKCMOl3WS
MTRUxRkHsIZ/G1kgaGliRHivk4YaGyxujjYcJbdEyZWG6ZmzduSY9xaX+gJs5uc03OweSpWuePN0
R8wziHZ//bg71F560dVH28bpKtD595qc1V2KQEUXZtHcffQqvc0awthYDO002Zh1ielyCLMt5/Mf
YT4XJQA47jTKfWJKgenyWKqRv9PWR2yDLtUORfSIG+MPaITdRNHs1Ou/QBAO8GDuCLJrny8kkrpg
gzt+ZqV8QD8Xi4ytdTCynKgp3jJG2a0HeebQXu06HO9NbsdL2Zc/jv7gXMyoa31FM3EOfl5oWndP
aDwKW9qP2tyEBCklZ4CNxNNVFEPETNBu7dJ/01z1niXr0ulTem6Mu5r6b9x8oZN8h8orMQmJo2XS
YnKInHcjflUl8ZbKCqjydlmwJPl5lDxbY56QBJVTvEnh+C102uYBXLbmj88GRvc5rESK3DVfx6mm
D6cu0JBE0l1sTBV+o1AjZflcC+82FSVfJuFyP9YffTd899Wj1fv+6ElU7zzK171aebZH4kW5P07o
vI9OhPOuf3gYL0UQ73C80r/Mmw7W/7GNqqPfZLxxRtxWgaHdK2/81CDEc1UZ5EoH7K/tczTaklNU
Fix1ZFgD7VpPHKZyK3nO+oQMBhYZVwACoaiPubc5TTUJtQIkajJKazuJ9GhF+Zs+BQwTlXetSn9X
I1csnIRHwxjGl07SszbVP5Vwb12U7vUB7lXtnyLNxbTvDCvy/rwjFEDZaOcTDl2EmpPDXBoIE8JO
Nu1s500thcp0JTiKFusOPJYy5GfbjvcuiQPA9TnPSo2LKL5KioE4lwlrOVjZt+N0+2n2HBYT7kvk
AIpJ/OapN2nnbN07FW6LBt/BpFBbSafv09AKN5o5PEIIWaKkiC1sCDjLuKHZoO/3HcZf+Ir7vrKy
dVz38SZtuWFVWnPs6rcp4lGs5KKPeehrVv4cJZKQAoXZlDzcYWRms9X0Xilij1VoLFqjCRdt6x8r
PLoR+LfUpKtX2m2wdD3S532V3BG0nqdAJ7ySUYI9v/07cvBdJ+6l4/+UkeMvixpqVty+ZwoiLx8Y
DAG61QixVTvVJvrKZJlKiKVa2xmFBXrQChijGMij7NNymPGinIzMMF1xA3Li94NP3beCZRIMdNS6
ySF3h50uvxrdqLa51qTr0nL+yInLilKtPW+R1aQGdyHGuFt39VvfzkJ7QFk1fSlNDYlAjxSV35lc
tHKZNCG6e8HCwBymnwmrqGuv2kJbtSnYEyyH166TD3TIptfZJwiruU3wySxaSjkvow7gKvN5h1BZ
SQAdYW9oNZxuEJjDoaeAV9+7WE+fhLehXvlPk6XNnuwPsYOGWxOTs8VBQJKN9kLbO8qWOz6W4a/s
Q7GhdGnpVIN+bqmum5pErjsOmuukhXA38iYEYVPhAvbes4xO2z5YM3AjuGCKpvJA7xmK088qMdQu
yUC39AnYDTeT0Eyj5AMYUbMxi1jgX5ktxil7v2o44AhzQ7XqsIgsVTLCcoEzsXZYDCykkcfYpZqG
NzA6cmuwP+lT5SyKtKcTSHvqW9qZVJk9AnLep5ZY/DZsTWZVVZ+GKToZNoNWMaX9wtPYwYkQLHE+
JrQMca7kxx34ugUsXTe6kPycqIkYWwR3A+wVK4ZnMv/UQgtO+X6T/kat/2yN/a4IYnVrNPQ12y2q
VUs8YmNnec1BFTTFBLSzrc3hGyQ6QmlcsTI38ZjF2vwrNw5xUEwbfIFXduf8IgqNM00ltjc3O+PM
3LGnLNZmhypWu8WR1/xR70ghVjmBHmJAXJ1dU+1ENKpNAGa3A2T41juUc9YDK686CB6VQOEk8OOd
mQ2gXES9vWvBJL9PWPiEkzAJTi0xE40HYk2JPdvikkw4YlzSshQ3KJLAEvejA4S5yDSQi7LnJ7ey
xDfdePsEJ9CJdrW1bkqmQ0fjt9ST91qm9Je5Ng4tv/8JpHvuGrPZiqmOQPSUtzFITfaj/ININ8dr
EhnSJ+zXBp3PIIL2LxPHPNhJkGxhaJxr5RSHwIEUnjBQL6Q1DefaJm6Wh8A8aJ/neJt0B0eyhiOY
pcHMSVe2DZUuMSL4jGyMu6LT+MqKbFOSAsJrTL1rFhv3oiCIBnCi3njpI9MQlSZysiZCf+DE4zod
w2PZ09eWDSxjeON/OkVqrmw9d4GHsJ30NI2yiIwu+H4aeo4v2hoRnjQfdZOrcbhZqqKtUJL6bvzk
ZdACdx0PmMnd7MrXMl6MzK9WnChMroqWs/NYUp4tnO/enLhfUm8zZea0Lma7rMqJ6iMquctuyN+o
gfweEy7PgeIzzBqNXBY5J+DKJJSXgQBHBAUtZxIy3FCOzSN/qKFCU23qyhFNWMxNHWUBNZ0YVFz0
X2lMSV8SUBbMk9cuTBvd1TyH1pXtdvtCN8x97DQWteaTPnDuDj30UNMe62Wks2tKpLYpG+u7LBFm
+94oycfkz2oauWTCcu9wBmFnhbJYEfFIK5tid6wFPJ+ruDkUOu6HDGuwEg1iYI5rrYmMk6HDpXer
udcIN/1aivioaoK/JN0pXMdqsc1zdf1Xz1da9lNpiX4zTaRtLZncTfwYBwy75ZqkN43h8VjvykKw
kWd9GoS1udIfoxZEhxaDyh4kzb9isy7OhgMb2jf48zRpivEbn2p1ypMXjH/kR2mjaTWHmqiwO2LV
+uiShNGpSLdUMWmbQvrxKkuwIqdzINnHYqpJH3QgjXx5yP7FNVhP2r9hLeejdRjwtyryvdZ4iDIL
IwsI8iYbViWFDWsiYIJgbjGb3egiQFyFN+rlWb3wEoob6f0ydh3PfctK4enok862tuQmQFpYaXVD
dV9uVqQimn7Nyenbn7sZ/v2DTg6508lzVE4OnwRkDzeNTlMQ/Ys5O4wFn6+3qGlfXqJOXJqgpvt6
/odsOhZnSQ26sH4vZmJJY7JtgVK1geYK/WiOMNthgVbw73+ngIxlGx2aFJD5MOhq2zCPgOZU5lHv
MWlEBfvn3h4wgooMg4zBa6PidoNPQ0ZUhRBbBooeiKWZO6PVSD2w0rIY+0HVpE2r0YsbwX7Ihlsz
DY/E1MtNkeQftGZKDVKhEaI3yWQDZaRuyLAK0AgCeGXaUe9YCvJKENq2eh10B2P+Ry5V+z//YYkV
E8C+Ft248wyaxz2C0HmXHcTcnwLqH/VQkNHPkN+3qKccby3EAPCHqO+KK2ad6E7LOdFzycyV28xE
XVKh9apV+j0ZLTDR838vQme0cM6rYpgtBZTHG2ijxdBGT2Whn6zWtdYu9eWco7zVkIpbUVG5Y3II
wdCSnggWYrEabxWE3oneacqf28Xka+QXguqpQCwCLFS/9ArPyuRY+I77lHkn5MMvZzeTzTJ/zA/S
oKOJ9EMIxU+34meAT+VSFDZn44H3vFveUrP6nhqswb0cntnG7HRtvOsGbyHNG4+TgeoVDR34pzF8
ps9wOw0w7OvR+qLaANk4LRwDkxSdIrn1oO5sw8P0L5IKJJzWp3tH/YW4PSxYZRWLMPeWni5/QJqz
KksmapCim25ygA4M5CM2DmOaX1t2OzwURiIbGmDtYJ/YlEXm0v3w2Cewqw6bjT+Ks+3AENFYKJki
fgytgyuT2KL23dcJ05RrbsscOKc/sPLQ8F/GXwnl8jFgsI0dwmpk6k1j94mp8UExEj4332tWSftP
ovH2uV28emHJXcB+apGmdPO6003Ti2vWMt3ZQfucUCsXOewRTTYnSFDD2peUQ+SYjw12wjGTb+J5
u7DXr4M7vTPtitr+M8S4ZzA+oyWGUbVUROXacboZRox9Jnlgvw7S+MlgSloYtfUqtMFbQCBFSeVu
IDN5cPq5Yy7tjkOW7ey2f29067V3xd0MQzZf7qoJfgnY7iruHCS4fYapOga70mTulw/sdWVqzrE8
4eR5rZ3ykOYRfwEj61q6nF4C+z0tyc5TCWvtQH99X6aCNoMYr5YFAkHmvJTG/Gq4HMmj0VybfoBx
m79ZWyYdVpI8Dbvd3PCZcELLzAicmJGuiiEe1iNY46RJsGkNyT5qjVeoAVv22AbeYsPE3T5Se3+G
mUCC7i469RsN/n6EX7hz8G3g45m7qthIlArNEwno03N8JlXNU1tvvFkddS5w4V+iDl9ilQfPwLIo
jHS1o62MvcHmh4/djjYNX45uEZOVEbcYIWICsQgveV+viNnF/99D+3/loTX+zx7aln7cn/C/u2jn
f+G/XLTiP46ybelgV5WKKhFAQv3fusHQ6vzHxU+oXAuTrGH849z+l4lWk/9hYtDp1lOuDpAVMOv/
ctFq6j/KMm3hWsRv2dK6lvv/YqNFlv3f0bOw3oXkRxmKH2WDXPrH2PpvsCV+gSpiffOaOV9EVL6F
UbqsS9TZrCoodS6FBKb/zrHqjpLm7TqILX79bOjsn8FfE4WwngsKbJgxV6NNVA1p/WRkKVJUjHFM
6zKUp/zbzfuVPfnnCW4Humb1nTvpPuUxUnZ4OyueEmMKcVRqAKZThwq2fGKmCLqtNfHwrEf7dSjy
q98UxaLL+uuUVgd9jCS7lwEVr86Oruvh/gz7YglZSrHJBPJTG+MLYf2rcHDmGUUbH33caVa+kl63
LTJUijBqjk0KoqIU/iaO53Udd3lT6Mmm7XRjqbkthtG2JGetv8rB2MRkCInhbWMDIdxLQpfU4XTL
rLpfiVZH0bCOTTA9dUK/i74GMU0J79AP6KjNkuZVPAlN+cML/1Xv211jIn1BWuXhiPrsNsGqxyUK
V5e3Y8Oit7coratjx14I2Z9ok0bCIQXSM7i6tLe/Gbo62zlCgR34xbmOO7Vp+8y8dopdOZtkY2Tt
1oLElEnmPs+ARppXREp1BtkFTgf7Ubd/owjfHpfIR+45R6fyFZSX5DHS6wYKiT8YdhnLSPywgdtF
EFmGn+KnouFoO0jStORfA/7oXQtmchXPTc488R1OzCyT27pYJCh8GHf8vaVksS8k4ceAmUXxihZa
6B/mfj/CNMM6ifDdjCN5/PFidi0pUmZ4osyLoPeIoYQctEUa1Ct8LMuAY3qW1i+2bv/otrz1tRau
E2P8pcKYEHY2vOP34f/BSyZy14QK/lqJdnB3UFPA1Eb1CTT9QwuD78CPsFRzTXmUBnkW/XnJ5Gcr
HPufXEn1ASR8cokmJLcWBY3JHXt0u3WLjl8+wwGt5pQLKyzPax4Vb3vDpV0bQZuvkiqZlfhN4+IR
BvEH+IBVNvq0InvMOr4PjsVpyT5KrKAwWToka+dAe+T7CDJi4yOOt6O1j9GpJirK+0iHwFf798mN
jtmosCFpzTkMzXpvT5deo/XUt1BdNNu9UMbxEWEKCFBTHUkXoW3J9RD9cWOgVrrqX4eqzvCIZmtj
sNmZWgYy3RB9U6/D8BbdwthqtpoW9IuaQiBNEHAkLUm25BwHyVMV0V7ak11fOoVL9U2E3YQzJ9Jt
/ePV0zmIxXNJMmBhe9lv0nDmjYvphW1CSaaEERqL9icwPiL5wPrwBACowfs40OTaLEKgokt7qOO9
i0UfpyMF25K12Jqd6xtqA3d+1SgMYDxVYtww5RybsXxsQV76Vtg8B5h8GJyrS90iU8mu+iRR+xT/
OoOqCcW2vCBNaZBPsuQ1NbA8tyrcRmZzFL7xMXkHCOPtw/WDYzB3IMe5xT0JomdezEQa0000Wwa4
PTER5oP/Vod0DOXanckabEYCxtiP1YzKqq9Nt4TJN6JvKdhGsjqy2vfuen8JU4Ou87aiOwm5XKb+
sjTeGxjmCw+nEZmLdlOENHmCGV+rOj9CJsZWZZ3tsDqWjrhZI/DlKELa9AZoHPh1F8pxrWWJcnmw
TGStvGa8o1KAJ0BRPDov79cVx4EiQolVLUVGVkn4GYMNamfKOc3v1iFedGYQ6GVkTQ91ghE1GI6l
MGmUEASBbF9fpREBapWw35T+GdsDFXbK+Y3QYV0/W2MEz2hUig+hoV/cKey3bd65y7YjPum5r+6g
HTRD3OLJ39KD9Bfl+S+gDVJsXvLWqvgzHGcye30L9Iz7UeLyg/mOksE0LYlKwetkBOKv/VBjJJaG
yTLFJ7AeIhKcjTF7r0GOjC5iAB/BQttiubpSG269FD6FqaL8DVKtuAMQpJnoQEzJ2eZzaU8dOU+D
IFEX9Oxn1VeU+tiesOvhOLMuOMLQ0Y7zRlRiXViIIdmyQj9lBrbDOn8hxEZzUU3n3MBOrOaAqs1d
t4WJD5CjBO/DQ6KJS1TxQunS8D3FwcR2ifZtw/gcLP2JJ82ejlYELLqYer7S0qR5oU0Da9mlyVVL
EjZBuvfFktcqxbshqteAGm8eYNWhHLyvcMTNWxRmvNTxzS1jC53dUKew6z4J3rEMhx8Kxlktg6qV
O1f+StzfC7I+VM5bxRZtNcNksYgm21xOaHzWmD7bgXYdS4knpelZJFevUgOhGlkhi7CWpNxA85Ol
iNEn0t+ZpruURXFIvZiLSYd7Ix5+zF3LhgHeiEp3ytkT+HMfYIMh99pcexNCzySPWDURik0TJ6e+
0QT3zpSv4I1bS61D5U4wwi9zec086tQTt1xJOsG4b/ArkOJdC+SDeykyuWOJO63UlIwbVufDHD+F
7LsCKZ7c0qBb631mPVGMt8F16a/o8WpWmZ69TRRYn6QZa0CWwoIth8JOjYe0bOrslOdsn6TvzWzN
5N1KvvogXmd2be2rkq5kqcaLlk44tXCtJxG+sH5qn3KRgXUcxrUbF1vdDbJlQ9h+offeTnRiwy5s
XI2x/+IS1llp4tEMLNCwul9ji44vqtkd4VzzsVuSFQoXvM9ee8eZoF1glXY4bpXhe2aGP+bI20Np
468WUhKe4eObK7uCqVvGRC0hHjg74Dm/HY7FBRI5yD9u+610MrmFbqYl4UQg6K9g2pA8bc8YHt9H
Dkjk5OUO5nTPC8/ZJIgwWz6do9vOgfekFNgP8Xa4+PpOdTtj10rviaH17BJmzl2PE1n41uBfhkno
bw3RvoD+Xo8aeJ5IQn5MTLEqSEpvY4tGkXHg69R7eCpcZwi0wSKrvfzmZlxoDZtEvaBu3Sk3kx7d
By7TMatPaTi8mgivt2nXtcDJh8qJ77riF8cdQURB2NsUqwkOmfHcprw0p6DGl5vvA85Fy4EGoWPw
7edUOE9MtfvWH8kwVenKC1icRQNnUBWF+9jF1BgTKAsH8fBmU4kRxvQU5+Ox4rTdVWa6hv315Yzt
LdLxt0RD2fD6ZmWpTwPYxZIswhQrvhmhrQ2lpo1rBJ/Qy46hr2NLmmaLeOB+zIGCAcuWC0AFcz21
M93CHvV2Xm2LdRs71XZgFQ7bZyYr9xwsJ4yC6F1tCIQKwOg9IZwEA3BgRxQawSwRrU3lwzSZaSm6
Kf7C4thTYP3k6BWEkYgwAZ/JyvKNmNmUly1pFOB1NgFVs/K0M5FpsXAcrBq58WRGNd5V5S7zgjWL
kM1dywlHGQU3lMTpxDalAeWoVQ513gRVy4L3SNz4bA4iWiEG4hWDToVYrtd/OsODC1wS0pEPztx/
fckyQo/al8JgVx9XdyJKd1phHrrh6Rv+hrnwB/dEDnZAZ67RB2sVMXSvighCDu98Y4mG2QAtWVqS
YoRSdKdQegcTMabokw+p84IwC9Bo+IOPuVFvNJ5np2h0KciTfrnVrPaHx5C26crmT9CFR37KOqAs
8uKrmBhBUphLkc06lJ/s5i2/L/wPmrHYQLXyJBVessAH+Bi2RoWlvLqxR8s2DNqQpi1aZwWVGeis
Faf2twY46EITCUqN0k+Fcu4qcs692fcrnbMGdkALk2GTrQtD6OTbv3lEXEaSCsSS5piMq/5kMb1C
/fCeUr61rW3c4tJkDaB1G0Px6HMs96nPk08EWShqbHJCCwie5QVXL/luzXAjK2IfOhC+szwA4QJZ
S56rPDJpfGhdOazRn56lA0EJE2e3NqYyWHBMChmnluTiq4XqWhAEAeI9/RJbNTmEn4d75pRfTquD
kJCXIO9efFQJvEkzuCi7GRXdqV5b2wxY9Y/bsCrF52aBbev+ttHwpeW9ceyFfcw7KW8V+pjoghTE
Tu6v0tRewxdLlyaMDWl5YP961kwia1DBJuclFi3fo0VZ3fSrGzOcYGqOpJWxedjaLtdSUlqO7qx4
f6yapJUA/UoWRNj+K9Dfxt9cIy+W48FcWlX4wObIhpe4kBcFVyrBzj3UnJU24n3khqnBDSWsVdbB
XGWOg3FDJ8iB2BG+oPyZcAx7URWCxZmyC8vxAYuLwW4Zq3c24meuJnpGp57k/ciQNkUXEtwQ5gpk
XQf5cqhtpjCyX0OX7sdKe8I0dUh03tIFfMncemajWa+L0X4pTe6x3mRAgDmMwz2mM77L8FIEtvrL
NlrNHUaka4KWuId+iqJH30KOy0z1qhmgJuGU4agh2zIVVXiBgknKNHnqR4/btMFHQ0KRzbvJc6+t
Yb6oZqWicl/gOF9NoMr7iNzL2FKhrLWQ+6Pubkblp+rqO3H0a2AEuFTBgsTj3A6b5CvdBNMpOm8/
NZY8NlG1p+4mXcIewbCgh+9OfTQ6wZnUAns35M4NUy94tEjc6AI6wDMhyzHLje54sFpUVBxKzrqy
cwOd1r0FIQ4M1C3bYbFS83YEWMlVB0/DxddjNO++hWUdbGpZOO7CCnE1SWw3uxE8mN/vg2S4xX1H
MWVXLR1sK7JaRJH8TeV6bPO7xY3djOleS9ldNDWxsowrpIIwPZT+xhm5FDOzuUIsKJYj+jc8KMwZ
Sbj8918vmOVaET6KKPzR/LYnbdzDOOlYXeNFlYb95CeAq0FxFWV31kTB3jw1d0mHNaATsNYmW60H
W/6JMVYw6B7iImdSpFVlIuvEeJi+wLmENVR2D+yIhHNUeRa18xV6gdxY6bswg2AVPUp2MesuCq96
0m4iEzmHZQY8qtLwbxQ9DTNdC68UTG9883untP4w97BnyT5yt+42uTmCNRMO+8pWx1U0ueIwuaxu
wHdipOXJEMCdlVDbqL+EXh5uBPuXyHrGl33SFa/vOTFq6dUx6bEQGoBsqt7I1qSEONUVVUbPQfne
2KCRUhuRNz0bU3UpZb1nk3yJGrA/EYOhwnrSgRQIqD1yc/1aV9GTop0YBF/yWTbVj8mcLb4sgXW1
8K1nf7JIPQwvaWac/PHHiNyfNsXQPw0QQwYYoFg1Nawvopt+k368+nPyqiP7rJz+Srp8WVbxS0oR
RE/owlX1o2iSd/iyx66KnxLYqVVT/4QGB2pP7CjUkut/PyH4rGP57hjTrxFam4r634VW1a8RXcHZ
vOXDEYBw7a9E6V/COmyX4fSnSZ0BamZwyYS5mX8FTbjrHu4d3sZPHULOQmUlFuR7rUWfeNc2Y6Qj
PwzLOkaqKvJwXVvRzZ+TupTsLAw9fTfngHCDy8rWLkBUX0IL5K0u1T3rzCdKYS+FGXx28ejjSMJh
7tHiauv1Q/eLY9cnTxEcQtLsPpbu1mIc2cZ1d0unkhTj+KLx8A2qX4XhwCGD0BXD0uhQUoruE/gy
j6YJyrRrPsuye5n/Cs1jOT0PdzWs8KnqzqQ0n9KQith6OGQe+orlvJbTH8Vxuxnqh9vgXEoTblWD
r0LG8XWSIPYyMCdMhp/KJx1H3sNygqcWZqfU/S8vtmhR5WPVavN5/nurWlsoL7ykhBM5Ahsg4zhh
B4X7lbBJsPyTbw4FL0bJdyTiHRvtAAs/AtHYRQSNsRGMQLsDTVzbRnsrzVfooEdlUSPgcZDB/MxD
rTS/CJJg6chIBHb4x/GHXwfurCAILkFQ4+pQBHVr/dWXGp0LQtbsgBTdblCm+tLCl168Jglf1NwM
UdNAF4v0WwZUA2Cxw5GhLy2/Y7Oan4jznyj3/cYewVzWNzpNZtVR8EgGJoFpCKfxqvGCta8dVZpe
Sjd56tz6J3W5wAyHfr3ZzTcNPN2hJy4knZTLoOhxHOFanFdqoogHTL0loR7uCGP45Xi2iYfuRWU1
HtfwMH2NFm9maKDXPMTjLMTvkGd/4pzwDhF1a9XLHF9OH14yxQddGtEdZvylxCDhunwSHWl9HvHx
quxR+jyE4pK3RR70+hLC+UHlLOHN5Mu1sr/z12e72Xdv8GkXsX9QrktXLZOAPZSfDRqkF5LPtv2G
kt6qYEkn3oyI4yrqAAUQVy5F4m+dfO4lBJFuOjXFpO+sJP70CFc1pnkeF9U7z6ZhiNnZFFiJMJ6M
OOCgiNmf7srzY5zhurxyq0VIKfye1MenAhODTPkPltD+ktQCLt3/FsnAYDYITvvZ3THH91JFz2RA
rYVZ5sVW1pRbaxrJZSQY4FmK5lGcUxzTrdeyM/AwWcPbaP4P9s6jOXIlzK6/CBPwZlveV7HouUHQ
wtsEMgH8+jnoUUijhRShvTYdzej3usmqQuZn7j03rf8r+/D/002e/u+huDbLjP8z3WQZf/7897XM
/F//11rGtP9D18nh8X3bong35j/5r7WMYf0HGZI2mxV2LJYDrOR/sk1M/sjRLZfMEcM0iWn6X2wT
7z9s26DudHW2KMRB8Ef/D2wTl1HC/xa6A5HN9WxPd1z+Vh/Iyb+lzX9bylST29uN4R4MozsG5LSw
Le0Phak9KeW/SHu8Vb7zq9vjMZTVuhXNOaR6IrlrZXZ9C5Mv3AZpZl5HDSlg2GartyzE7RkXFeLi
PDw11asLBPCQqkM/Wz0HOAOLNivPwAILqp56n9VGtbPaOWvBZUrUhmwaMLqXcdIsE5PNfRjKN60M
1rXroYAfr3j7nBXLeyaJOc13W1CFCzY5duzyN1enRHTuMbbDm93JBN8B52ih7INdq51gpYtGjiuz
hiUfi2INPaKHDO7iHlkCY5k2KAxmU0SFdt2gRUgmTm7yApZu6d2FYJeC7O2gE1fQScuDpWdgb40h
FTXphYkuOUqa90aCHbIewkGhfuI26O1hCQqzB0DYolngQsMHwWkINWGfaPlfuVdl58NuL3fEL/x4
oGaWllFv/UwdVT39DG4/l+Q1zI0vac/xGUWmVk7lvBTj9AUjC1LTg5+n3+goGdBYvMyTZl3Napj1
3tk9D8mSMjDhDfPVxFA2zInRCml6AeV+cH09xlVmsSs3b+U0ollIfmPT2/tBgkvdP1LaTsveYQoa
OdlTSiEbo6NdDEwHGW4jSZ5fIy9FoJSRf1Sx54807bNM7VXhmWS81w2kygSSVxvjIMz/okHuglHb
WEby54SQaN2hQxvRGA8t0VKLypfexhsQXruEiHvdtbRhdJZa/oWSLF3bJoKekvquc9EhgipYJAZj
lX6c5VSzxNeFfk7LX4CBXYpxdMk/YRoye4kZ/sLuG146Nb5MKsIdTQueDv2rpQYqgKL8Ra3xDIfY
RXitjvGQbUAG0cHpLN1U6lww1jN7xeyvuM3W0Nr2ONO5u3jsLiCJUHlDP3fDOTQxurDI3IYCnrXM
54Cewtko32N0NPjtzpXyykX94rOa30stYKYcN5smrfYG3AJ4/6BCBC90lWxEjK7Ad+uXDttRVlG/
RYLeuQ1ylgPqowr+aX+Qd8YEEtQT363lPrdW+ocAlpnPDH6RSfPB2/CV25jAzNR7g5K267PhrZHa
tMgT7UU4lbvpUoZVItZ4I4UKVvbg/gz1dKkbF6vV5NwN07/6Oa46OMInbJpOP2Ep773fuJ4o0QLw
DPVs4S71gyotaxkjH4xdyBKDvqIP65djdfHa4Lm3i2sUDZCPQ4ghnvsF/fBc1t5jkXUVT1x7tVG9
pKL4jXJHLWP68zi9pszCkMQ8RkrDkYGZFxrbWpTJBYQ1trpjFzGAxPj6Udv2sOi64gZq6DPz5bGd
qmtL5D35Ys3B8spnB0vZMAZcmDyPrD/p+CGXtSYXqZOJa9+k+2Bgu5ZL9115m2ZQsDWKgolgxsAW
B1waM3ULLOaRzHNIakLSE1UtCPIcBBkGKa+mmYNteP73BVx3KzKXiZG46/mf7iCEgP9rnQWyp++R
jMNFF9BbzIVxBZ/a75s3jZwR3v8oMM8VEKKRhdWAlFpo3YPrhexWnPqrQ4+Ig8w8z07OIqM3ItME
j1V1QGXLDGwMdwz8aUpXWm+ukWv8gkd/1Vl4M82MmWinlLZJsYPGnLL8lM02FvM/rB/As/0qA4iw
hYRqlPKx0Jsrhrdn3DnuAmsKBXTMeYY896JHzWEMtW1mshfMA/S17Uj1E1ZPo+9h/RDkLDQCrZ1+
ylNkbcR/rDoZ/yKteypMtJ+OjRAUYaS0wFKE+jH6moDf89ISOkF2wmVCvUtg0Hc1Wict7FH2Cx8+
Rpb/sXVn6kGKKZNjPKEmA3bbe2cbFhvIhpuKgUHX3CvduvQItZGIo0ndKq+dCT/eCIHy2k3Rd2Ao
VAD+dGpK9syO6d68Ws/xZhZQd+UFE+LZDY7NwBSlhqviJR+Aqj+akjU0zXmf+BtD7fsMSE8f2M2y
j4t7o09vTVIfUgemSJf8IQPfhxMKwqJWRyYqAueXvzVSis/syvcW8teyRHWt05ACa1Ialjpn6BC5
ZcmzGrN5d8JKPNc2hSkeQI88p/TpBLZYj8pDOA0haDw5MRKp2kOFF9X7MqlMHFHRQUZkKXj9C2zp
tZP6u8ny1yNzAlt2p5JEzdXQAKf2nfhNBoFahqb5wtLiNin1XOlI10KC0eFvndJwXI6OwppmvpTQ
r4WZHJPwERpptrWr2t7iWWOZ5u9a/9cAd1jC8lyhUJq3CPQ7VX7wvMFdFIGPSQQRVTTgsJh0lr8q
exaKxWYegSwqY0z3el8/4wFkBZC+050D/3N3rfKujDMp86X1PDgeSuC+xJGXgDnD9mBW7tkxk9c4
ji5wDVY10NM0DHDp+r+l8iV7FhQU0cBczKybvQatGP+nS1myTEiPkQs7Nz+KytU2HuZFDty+E3xm
IB5G/XOvvHAjFUwsQ9XwqEuGkyLJmzfihMgIwTUijSsQ6F2c3JnKmgvCXaD/y4HZLpasRW+MmHK1
2DhMhaMfhig1kU8gBYMQcWz1/AtCCpdqgF4rtAP7MNUO5HoPGWHEPVvAZ8bwD/zKn+xXciRo3qzg
2ypZ8LntONt/iiUTP1xp8KqWIT4ZRzPMpay7x6IsZYuFNpDL1Kv9Zb/UmIuT6gkLpcHr0NujDrLE
PvaRfkILwg9KKVMRqdD0TNCdeJ1qHwWpKmtHQ7HbDZk8OnX5xEGcoOUP16zy9B3qNcJxtPGmWgi8
5F9tZOB+o8YGWVWhkX42HS9Z1kznscGJZoH4+KDj4DMxy7pQZ3adVsxiOXbE1BN492sWLFW+HCf1
Z1XiVwSYQs2ZMNZOOERh7uadfofDieqjYcwqEG6HVSK2VjSIFUq/g13Ed7dmjRjCmltMsqlWdT1N
mzgxQlTGDDraekwXENwQ9q8MK38M1T1GML7T+2dZT/qy8iu6eMS4UPDenJQJKZViO+sPgOLyv+oE
hBdu4WyNjPujKnlGPS9csPdqFDNRE4Yzvp34DumDHadL26jf24yPbWoHGPcT2BM+i9GJ4UXeJohP
uJI7l73oHInM+L7uLmYb5puoqr9rgNmUfKeKDTFDz/38zs0BcL7/2vKq8ybT95nNPmmQnudBu4s8
dvF6+WCP01PIpZegfbEL69IgYDVDAw4OzgITS/HMhHsUCkJfnnzUkfULSmxlDDfbUmvRccwTQ7pM
e8Jbkjzc2KwT+lkLYVhHE4enzE2c6+XXODlHFRu3kO9Vr7pdFUS3pMkfXLDEyej3i0S6d0SuHz0G
1lOX3Eez+wkKCIptrJ7birFmA8FkkgvVeU8hgTWcx9A6Av2hywHQTBNb85YpckrkFXgHUGZEM4wI
HLTa3/17Azo8Gl09wv4Dp4evItOzX3JztUXBKLAMeIxyDc+giYs/ZuG0woLOQUkrQ+jc3Ko4eogU
Qnt2WlZTBhnL/FwQ0NrqVAj1p4nY2EW1xIrPRlQBU/GK14CQhJXmMUbxjPJuGLfUiX6GAON9+QeZ
qty0KiWRLfqRMQPjfmBIykUGPrimpAxrG1ZGasNN9NIbSvg3wH4nPZrIYpnKXRxh0bLTL8uOqnUF
3XCduM6WrBqgL+wpN2E3hivKjsyJvVNtVSYfyulJOsZtNNml1I482F6r8DP/yqlM91bntCvfjHd+
xsDK5fMSOMG0c/X8mnQZArzkOAIHzsCMN3a2dwdhHDDXv5YD0x9k29Ry4rGx3YvmskbVCi6DWPX4
xgP5lEzcviSaP0ylDzjFIQmNlotnO0XGHB+yVt/4XXOZ3WZ4/TJE+RFiVxm76ySttlYOib01I/Re
8mUyxZMFjFhF5sF37dtQIs/h1uGbmp+0uQecJzDZ9DxETIBD0ONjt29V9Gv4L67U2D407bxnQzoz
NTve34lMiwwB2SpM05/IICmxZYcDoiU/dHVwl63104jiaYjyQ9wADxk2UZ29hHL6GpMZa0szQwv6
JZOanzGcYAVE6RFc1Jy5QO3RUagEqfnJEGbJh+zNxGlsZz7GSW7wQuB4b+T4XsYcEZFu/DV4Ebe+
TulbpfvBw52l1bSwRqsfxtpFlF+TMTI91VkJK9kneCUINjpEx3ZQ/Rr1xJ65mVmAaG+y5B4E8laF
IKyljJYOudswwbF0IdnrxKF3ocIP0jpEzBdIyAUxbfrdUxoAcrADrqSAyiaaoWMdIi9bJGvwKwtH
c99ZS++1gaOixKTTgE738v4PK8IF0YG3clVLXoiBXVUcRaK/qooJU6IlGw5iSt5pOnhu/Jvp1TlC
a1aozFvEjQuGuFabvnBscKjq8aeLcVVkXltvg/yeMZggKpYbkL0q8nvzKlsCBgIuejLIxkMSjHer
QxlWoSrU/Ge9v0y2vvMC+4PEs990YHo7CpessgIxQh51b5kYaEh66+iMHqg5LSbky1/aYty1QfBS
Jzn6doPNoScOorNeHfx9vBELtAZ6mjKG0LO71VufaLxivoixWMQGe7RArDM1n2YAjYbMh8IIes0r
2h+WGk8PyjB+hxJUKyJKJ1XVkQrmKCYrWjfRiDLcDYdlMUufQMxc3Bg8ZV4OaMQwebapepJUWrsy
TU6V2Vpr7h3kRbl+V62Xb5s6fYznZCsEGDQhY4PbxIF8kTvv9dRcssl7MiptPtmaTelmj36VGouh
52Phuw+2D5tIFAG4K5LmqnC4lnFRbGLfOaNkIJnP009a27wzpaS/HtYZo9zaJ0DWZAcCea9Zop9i
ta/b0Kyt4T6Y/XFwDHSzyuDqMuuNtMyNX/bDZZLW2ziGJ8HyBOdB+QjrlyHzoL5y4OLK7B2O3PCj
a9JkS8lEEToN/ZKRBTaV8RD6TbEwDEWSoRoOtUWEh0EeMQMhgjTLmz3RyQHfGrErYMTzed6CP+Ys
P1pupFznT9qU/1Tx9KJCAm6CetP0k7HRFXhAAXUHw6+xkHRrYdmMKJbwsXKu7qONMprfWXaFCp7u
mMIwZds23dxpntJaKPk8VsZQbUygEGj6es5Y1pEo1yzTxBkKTUSpBJ/XiTSe5FSiBoYK1/3oJm76
3rAaaPp4eURInh8Yw5XtNXJjpsYjWaTDqvfcP8vdR9CkDqQbttQZG0eyd3chYoBhYE2dPxmigprE
D+VUv61pBGiydH2VsKirG66Ttqdhi9ptlE/erm0hKXYaBgUHbKHK1qkr323Tf809RkZVCL+3RNfq
KwZ7KD/DrZtCJE9aCAWtFtO9CCQ7DRSZJzAFaRK+m7U17GRJ4EeprXJlVCu9nJMnAEuOqUb8ojWX
HPEnIgYiDdp+Lja3Gig+gATIimajh+mI9yrW6X48faOQbI5a9jd6kdzpqM1sgiYiAmisCAEgQuDL
1PaHvOg4DfPneOgAx5KXbjAQiZpxwd66XuemjlFq8t5kaocHMVXPQQFnXCYmfn1kn1pwAS3wTNzq
XTUTGN+XMitfE44PrN8ujTkqmAIevcNWHZ0NO1AdfxeOcewYUhj5FsvhH3I6GOVJEq6tFBnpYMdH
gJUno+TjNQ2sQuEZ2BFuaeEM9zQOdBbxLJ/JYuckfEzhLgUaUi3Nqj7ES82mFoPxQNhyZcLWMDwK
8ZGxRapWlui4XyfoOnZpf2VR+TZ2Rkf4DKq/ENfJsvNwbXHB4mZlORWYhclHDvkKsbh3X5IlWCnp
LOykf1Ui3M/rTrjYEj9U82eL4VlHWDhbzSpSwSmGdR3fa3Ey56W8nf0E+t1jXlJDDQhVcAWrr7Yu
R7ebq4vZtQnycHdCpTCHhJNxHDAcpdY6wHh4V6N2oWMiscOcTuRdvwY2KGbTheppBb/Mp95xy1CM
5JjkJ3MqlrBJzlrGU5bqWr1FBUaHGNYHlvr3sU5//fTNS6aeiA4uT6tRtDHZtdKQ/XX4lIFw78k/
rVdxbL6RuIXPOngWfbvkPH0qRvZ8jYcqeGKn1DzWpg+zZzeOxgcNxF9gtfGySYJdqbvXto+vcBuv
+h8+6PyQmHgSIc6N9M1/QUygCxr7ee5ZLC0z+4LU/CEAyGZ8dl2FvNd1czx72rhNh/HN5rReOGJ8
GIm12zUOw7Yw+auIxF2Df7TwQ4FuyNtdECQkrQ/ht8leTCPNCztftcaK9IDEa0++c0w6lruMY+NS
EJGODFV/gYl4ATx6iwD0LIegAAc83ROtIjpE9G+0OrNPrz0M7I3kWEB2kXsz0C6JR2WbtDlUzfcR
+tie3GfiOEC0oplqqL3Iq0IwsRQ+xiXb9Y8d+dyIFdtm5zTmjyGRiw3ERQDF5Ae309WUNbw/M3hR
85l6GRcRwqGAxMNPxw3BnJLdXyJ2GukEY/+B1XcnWknKSVR/FPN+dvzokcvQa4afYpqTYGzvpWgl
OYWuvNcOzYw3JK/o58jIE5KUwACWk3IRTJ/sYUhWKqy++PiiloI/suBeQGjY4dCFI3sL7FsfwvWT
z3C3vgYreUAF9JdIgy13OGwjM/pEvfikACkTEjeshGes64ZMqyj6tolOAXNGSqLMn3ONRyYCo8DG
Of7V3eIEtBJZhlX9lNi2lqourwbfb9e0B44HLLmyFctQ1L+T9M2V0dbdgg8xExvvqPscsxalQI4A
xDLBJbs8dM48KoQ3ZtfhHt0CF0NP7Vr5nzLFEWx18RHWsOvViEnSolsKbC8hlsCePWRibwfJjQf8
Yt1BtuXpvLh5cvTzAGKokExfvW+9RrmKFhAONqwFWRChwJSJSTsZc7KXd5FUD2bTU20Y5cmPCLWJ
mvCc1/Im/XSTD4TTjLSSy3SiRfdVf5Xub69/8IHQHysrhbwYk2bdGB+RT4yHL4cPVtOUVcq/YPNY
Vvin2TYYJogO0mVD50WavPuhImmuMblHYQoFLgOnmFBLy7FYjMbD2q/8l1EDOlbY4dk3qkvm6lgN
mERh9GRKEjCK5TWzouIngKZElDCJFmg1ejs6V5iy8yl+nf+wL5j61QEUNG/6dNNXK7FuWtMZKA+n
I+nTj5Ten/MU3SGSYqET98s3XD817psehd9WZsidORl/Jkt6RqkJs7jipNM6WoX5Myr8RamNyTzx
/KVAAmwgBkKCal1cwfSvGSROBbXLJ9qigey+lZE6sDO9cNkrFzKxRkpZPVkHc0AjPSbpXoTexo/K
DBEXsB1IwOMqnEJScp0HSW2xjPJxa6LJG3mbG+8df0K68oqu2NVVdMXib+vBo++liJXTz7pCUluk
yaVC9bm10uELTBHkbW3mOHURWgvDYly8GnFMLOTgwjWtup9mggSq+ZRntf1VTz4iWSd6ZTahQeFJ
L40RnifkKltC5n7C+/wuOWD2KB9D6MV68K07EEIA4mOpDL9r0oaXjkV8kN38OZhRl1Yz/iFt98Af
xucp7TYQIR9zy8UYnqf8eHvkeyGShZzbuKqeU5UHi8y1fESKzi2ZX4827vuVbn7orvVeg6KKc1rB
rJyyhZlMwarVpjs3ip4PBmBffL7c7GuG07O2O6Wt8l56n9u8t2lPOhKNF5qdb4I+CVZgiClGdqYV
X+BtHkPBVlPlxS5U9dOg8ybpLSg0gLNWxVjd8mEZdUWDkk0JSjKyS53qTyuGI1HGKz+Ap5uDTGbU
yJpPB1sdWXt8THML3lIVlHBOQjEsXXIEixQtt9mIC23/sIEbcg9Nm9s08b4deFo7sbbL+K5ZKO8m
rFIMtNWGvnJveo2xrLLIhlx69lSb7AnOZkLCqD+qB5aByJu30/ylqqCxVX/9oCPpHVEOltonGC93
1xniLnwfggqsZ/dN5fCG/CRC6Gb4t4Ld6aGw59TMxl+7dfCg5wWwG3xWjJMZyrheRswY8/ToVXIx
LLUq/45p1ReypyfojczeG7WJSpc2gVCIdGVN+rupMZAckvbWdiESG/1M7vahqTtqmpAjzhBItTtK
oUxQevoQJxn4o3WIRXazkY+zZPjwKfy2mIpSMMR03xp1a285NFhi7spJNtQrIDRVnd8sdNQrHBhm
UVcLp4779RgZbMOCPyVFuLUU25VsglxoAexF1m0tbRBbY1sESAtj2BgtYnlg3pcuCFZqRK+hteco
1U+pP+GqCQA9D+EdZFB0iOii4wZ1jN7EF3gymSlyrLCDAwRJW0NoifcJ6T8o63uxsRqbHJyNwD5O
VYEdO+1Cf/62040T0v1zAO/50GI8ks7dCnWC7q3oBJKDeSalNoN3PnBM9hbCLtPLlDck1Wc2pOku
wCKSB28gp1cmaTzwsPVmQWIlTXRSk4VkR99xi6HbBS63sqhXUBkW5V43U0rZOMXMracXVj3rxK6M
yyQezF4FD4TmwsBGYb61QoieLVSnsqj+WhFMd4JYiSbGaaiq4SGona2E/3mGgxqd0dOey0p7ZUb5
lsYKlFjmfbbxgPVv/qUMentW6GL4cX57Yyo2Y9auxtbg/Mz9WxY36zCyg8UktLPeVLR3JDIRr2oi
uB2qnn+Q36mczDSRdZ8UD1FBgnPVDqCp456+aWTahYVIIBw+pH2Coyy3y2hjWOqm1fs2FN5Bxtw8
fj5c9WykGoUNNWZVDLG2R+OczQ7sqmg2OiPutMqeSR65eZl2yuzwxQ0dc50FmMswO2BPGszXtmvl
xs/b7mBhGaJS5GAN2aT2xZSeCVSydjy75bpUxuOYJmustRCoEF4lfvpaRFrLrnss3mT2PowFYlGb
1UWWeGf6qfYYR1gYOu2mee3OBzW5LVNZ7oHQPipXcb3RcK09GJVXO+QErTi51k1QOBf89cY6LGSH
Fogv/dSt1/6IwwdAFzpSNo37WEcwMH/lWX13/fc7OETj3miKd4b26KkccpQcSStVURbw3It7kGIt
RYp17UnxLlwy62QCJkbrmYVaNfANP1hmJS9i0aNR8BGvLRuf9h7hZk+zHxwihPEYgR7Zb2s8LHm/
czOGigWX3sq0SI8YvhvXlHs797yNZdYKsSMeKKkKsU7K+tzlM15ad/BtRv69Jvt1YYUMeSe9/PQn
oOhlEiZ7ww3XQexjHSQflFS5JF315oiZjp24BUSiDWlGu8besJmxtxUzaaYylZyV25z8dc6P3ZNB
ltrqs8zT4jD4SKlaFS9T3dO22BAv1qwMGzqQ4Y4kIGGo6ZIh+oE1W2UBW4LQoEcxRI+Ibv44mab4
kbVqjnUr4iUl7aPPetpOLDhavKwtPT0yf0gIlvWgt7V3LR2r2vahhluJ0qUsVLuH9MnnMSkXuWR0
rbkz8zru1J4q2HsQXCjDFF0QFh0ARCQPNd/31YWZBIgKXNIkr45vsRr2uA37ttkStkHp1RFZLM1X
y3dLvom1Z7bGBRDDKXRpAOkYu12S9PETIMZMTuK5cfqKtfZwbbCUJVnwJsR49tlePEGH/yxszn8n
bjWWf172CrgCpbKBs9CskcSFaX8s4ganQle+anH+qs15DJwF6Iz8WmNVwh1buB5uJ9x6kV5pbAnb
6GY4/V4TaQ1hhq+01ERLbELKSgyt2fSxYx/+/ZL7AsqXzDHpKqjeOTjx5YTAm5LQzjasetN1b2c6
amuY0zlSvq1deuQv0u0X7LstH9Y6I2PrxEl4FNV06epkWvEzAEclK2EJuxeXtWTr5TOQOQUqZ+oe
fNad+GuMVCw7qo4QUy1rNXnG8fMicFqs9UYdjDxMt2PdPBGg8qcSEgtMt/qRyj+3zDJemqr/Ylmt
HdKKjaFsAxi+Yh1HQhxBdX6FNby6YDKJ0MUbu8HkfEyqCqlL5jwz5FfLTWbgI9aNCs+Esnbh6Hwk
M6lUmc+t8HeejaGj/tdWioKoZdrVHPgcsXfkjaAdhfZOgm2g0YNCB0SEwnHokKYhW+qmKdEjXLAM
u/M+xoPS3X0y/bYBKZPc1vYzOXxfdqg/5Ckj/jAfEQQA1bai9rt50Wr9Peq8D1P4yLyc5saLx3jB
Naky7IU06UCr0ePVh+CxKVEcocdx1pTfLAvgT+20pBKotstLHjYXMyutjRk26sRAm0Ro/R/RDY5M
3L4FFpGB/nhA1oSEAqD5Nbs0LtJ+VXGBQwfBIbvWocDtejoMKJnQKju8qiIPhq0IXIauGUIOHmIG
th2ckFqLjulA7Ra+jqW5qjP/BCisQYP8pNzZrQAPS+QDqmiO2w3POI9lw2hYy+Yw2OFqx909Sofr
4KDONI6c0/DAuoSltf2ciNkP4A+Hsc2Pmgdn2WajDBYvPEdTsUfGI5ZOIzNMe9VzPCcllyMskzK9
Mqt+nArrPpQw08zJesTlgDS+Xot4eK5Q2qGCX0auNPexMwfYitckNt+jzDwziyegiE2JWyTFHgkb
eIS8bzeZk76SIPIw8NN3wjL2djs8GJ14mkJfWw6p9l60kBBb5b8NnfFZ4lNQnXpj6fscRXtmCdrW
7ypi/jA8hOTTLFKjObA6A5cJtwUy0puuCyxbJFT3xOZxBLC3sqxX1iAqIVtAWXW4ilmkHwQIeN22
ho3dOt6JVQObqSGVp34a2h3+nHQ9DmQMokEZVmhnhluvB18ZkYiYnJz2FJEjzEcF1U+BRWHtkxxc
NN6ejEmWoBVD7ELSx9W8wcDlvINrZH/oNb4rj8IQEP1yxhYIJ2ye5FihPBviO/9QiTowc1alqN7m
XXbZy+EoTR4mV6sYLhnxm9aOb56JJmXhfffV9NXKvD1W4Iq2+sjA2SjR9Bql/yZ0q9mmlelvNc95
b2ArLefwtx0m2Ed9bPtT685WArawGPDNYOtqXbLuCUlda2X240wZCcyGTrNggHKwMeFUsxWrnKX0
fUKhqjLsIPZgAx/geBpD0d3596nHEXi33G+mG8ulRdW7jHN4c8IFhkbB5jpVs4X0ihtRj899Q2qx
FMdJDeNc08FvaMatjFlKD5WDVMDNbj2tdcXku32EiIWvo2rBl02vQ+SIs0w5juHVoVsy9Y1datbR
RQOLqY5BcQMQcjD6F9YSGwUXHK4tRarvES4Q9neyg9uDKprT1JLjGzcpthRn/mDr/T7nHkrTXJDY
BFVG2t/Shik10FnD0eSxcqozBzzFlY+BtmgIhJyAw0JnMgBqoB9grJR4EoNf4rzgbp3nKJmzdMPp
5GIQ2EkDECErzDZzAXX4KUPXeHDO/37RKJzO1FwU3xw8uzG8xZlKHgpNJfcYncERdNpb5ljiAhz4
1aT/89r4JbACFieKaNQmtXfl7KW2sauemy56SnTkUoaEeAr0Xruh7fj1YCoeK7yziHacciM87cOh
xBagfHw+GkefEaoiAGqPaFiBSBb2HqCJia5piiZ/k+rI/RU2/eJdKyHxtvQWgAgyuooaKFwXxRvp
RuJQAujKZ1KZgxXJFW9onMK1xivR93iAUe2UkNwEg28M1VZZs4ct5kQDZssQq6hteqshT5xNExzX
jM/6RZHnwfC6PBZYZonThtrt1y/+4P3NUqNtGbgHOKlgI6V7Jlspn4F8Ykv++SYqkt3YTfQ++C5a
/wULooO6jyrSr4BQ4dAjWOAqslcN5xU+No447d0POXDkeFUJA0TyiDcixxyrdHEkVvROChiSgcLH
S4+9u+i9l8yR9cap68cg166mSzpy49A3eYGLvIHxTTJ6Nu71AkEAa0XNp1U1oVrM/IJkqyYqPUg4
P11jHXoZ0vYbbba1gCQtRd8/FQMNu5/S1aNe4coJfFwJPOmsJ9Nzhg4F7D77POJAeL3AU2EKrDDn
COc1jzAWWzS3lgNWU9rOd6roS/Vw15ulf8pCZ29aerhNMd4oHg6361Z6POzhC978SDjgB0l4JaBv
XRqMrXlAlmw6QpTSFSnWvvEROCD4J4/RTNpyqocxcKghkcMKvTNpwWyv9gknX15jXFQU+Wwny3c2
C5TpJZP7AAY0ynB7N3QE3pTuXHSMR2DiK5GDeNI9icTGLUoWJAUGvdlAiLF3JU3vh94FygAGu4U/
xxKVJdLdlnMz7gz2rbUkkMpGP1wozLGcXVj/K4e5oVf3yO8GG1muOT2x4lz1NQiKIkZaOwrcFr6W
vyUCYvrgOc+Z0SDCGwYaZHxdUigCYRKvuSbKerabiEQmdIuntPhUAL/2GQqmvGmJ1dEyAG1IjmPN
g29s8Ejiiz1mVdBu2piA5LgaiptG5REgtNjzaYjw+bnhC/FWJ4vsoXWu0ABFuv9YpqVzCCvHuI5T
alw9nB2OhPeno6NcWNJIjkKJ5BhSIu3KUW4EGWe7PLAeokr058Qcr12uVZshdZ9EZZAl5cG9VKbj
Hzyunji0603XyRfk47x7VdCtJxbJF66SHsuizUlBAkpnDNGDnrThSbI0yxkUnA2MqquIRl03cP42
wA1XjVfDdGACMOqaQURO8/xvEJVkxZMxdBwO1O39AQdns5V8zqklZ2U85NsDQQLpvk2QwUzeeCCL
ZDr8+53TZv/jdzH/g68cPy9R4ziMax293eoqtW85GQ1Pbahz8NctYXUlWOH/JOq8lhvXoSz6RagC
I8hX5WDJSY4vrHYH5gzGr59F3amZF5Vlu223RAIH5+y9dqJF957WtLiZq8YXmgb9e6UDzp1qelJi
TN45N8zMuIJQDDcVeP0jCpsT3fJNmzBUauNleWwN90L//3cBoPbNH/KXtM3svT/MZ9tvvsosKt9L
Su4D8Da9oblZvGM8cLGlIbOFKhkewAiQR6DHHufbRGlukWpEUnR+QoyT7jrbnHeWmod39PIJdORB
7seRRWL5VAvplzb8tstHyu8pAJjv+x/KNrYysn6aFjRD2vf1e5qhT6jjhwrC5KVtjOrdv46QnUc2
nHVcQJbFQEUIUcD0BuZes2ZKoIHyvMd57XG0ByptNNysYsre0c26T3bTXBqAHFARCTQJTUhZsaQt
mpwnb/zTzqgFmN8O+7nLy0vdFRVP9cHTAsda08OA4L9nNR+TgckghrL97ts2eZ3jFG5MUJyrLCu9
CymA8KemATH98osJc6VxWdH3vP/mzNJiw3Tz7Ls14/LATt9dZYH+thzWa0Q877HvsOoTCekyGKEH
OW1Mf4qf/GE45C4xP3ncxJdwcvvXulAA8uK9ajPv2aYv+AYC+lBw9tqXHWzddGGuSP5QthUkvzG7
jTeF+RGPcPHicIVoTMyam6hGr33FL1G91eFpLu3kuUYOM8v5pi3uC79B0F46w+fsepzOzROzrm6H
ZIImRM/8MsCzton75B+cY49zDTy8jE7reyFIGkCnyWakM+vkF50FHzP5V7oV2geABZvSoMmnWYuO
Bi3+MGcZ5bS9ay3F8MLKh3dAKSEE6FHtZux7JHIxTi/Jm8k4tW1gWzIUUfRO6AVvwTcTN9NNFxdN
8UxkT+KWct/VVfAWcB+t58LXx66yQb+YSO4SikCqBC6+ictsRjG78j2C9ebZ+c0F5Vx5Q+33vmaF
8zr/EVMv8i4N3rrFEmKoFTmlpKn3ttyVjmVv/cq79WCimH8TwHdO+im49kGBInGgd1V79nhstLli
l3beVGCXuwSgG8ZzblUB5ci2bf/sqTkBwdtU56H+HuvJYN1PYIpwykHP1K18n8z5ENHbyrGyXwEW
3ne5SPMylUSc0/n+sioAwhv5Uv9iGwFngkEiHf4ai3tfZkN2zacsPZm2JMQ0kuab0XNJJ9KsUOCg
ilb938q21NlpRp+84wJGPnJirNfT38YYbVC0RrUlixCub0wHaWlimHoSezFE2CeWp8E85MfBQyae
EsFDuOX0mDIz1/40H6PIt9fuclNEIW0Nl+yNzf2p4fW8NDPuQjKpuG+8ubs1pv8hwwgroRlRPxFg
ntWu8ba4VPa+11fbEaHCyWiIaYjzttyPWmVbDmOaYEcXtEhpBZiomnOAMWY7Ze4BKEX5XJR2uJOW
bnayywjcKcRLOTs+PywB2TQV9pugi72lQ00YUQW+p6n6W0lUM0bsW9ehwZumIn8j2RTOvsFlX2dd
xjE0AeurRvZ2AbkcSRV3FIjqpDjZNAzXhmj7t74OsrPp8HLen3ZtiEqVl2wF45fgD6ZQJ93U3nkq
QgNCiBXCokTx1Y5gFO5PI0uZZCZ5cLUEbYV27t5EupguMHWvdSSaU8I0Gm3t5BwpH4jHXLYGh7HE
3osqY+suN1Rb53A7lwUcA4l+lFX77jBnX1u6Ko/MLTXglrhbWnrxQRShfhPdMktPlNj5y1NVNvkO
Zg6YveXtLiw331P6MHxdvlpmojoIgB//XQwErw7g33E833+ylSfOyWkArd1/ctjr7IHxUUuoKT9K
dJG82LX15/7MGVW2cINe78/iqHCf4qA8/fcnSTDiHVEm92d2XrW3NrmGeSJHbF4n6QfD7f4lfD+b
Jpfmy/1ZHkDLr7rg6f4jlVG/ZIaqHu/PiEj/3QAIuNyfhQqZp28Y5cP9H+pxobYb2vvv1xdZNZBW
Vc+URPzdMwUayDzVsiXyEvR1Hm0HVBb7+1fJ4/C3bTeVjCR5cclZ8neNH4Bdub+4niP2sKQGlI98
tcnK7Jg5DKPu/xa/hT4p4Hnr+08e6tE+97nHWGT5vbEv80uM3JXGMP82T+n4B33wdv/BthibJw1K
4v6thIbHLwmpWhgxOqQhBmbZGLI8kTmrqgjHt7nDH26Ni0vnUfSW+4iC1nxQrGWrFFnDEJf+cwcw
lWkg2b1RND3PsrpUnL0JfA7VoZ1GY63qkIalYs0vI0/eeO/PRuchIKewPGBTtN/G5X+KWCOHUhAG
G4ODBqtSCPliHkeaepOxCVDqvmXzgpTXDLfbzogxv/TkUuHBQThPsFIOHNBxs+fU9MQtg138ogrw
1HUVvvnLg+N9WW0oX+N4PCZ1KZ/If8Xo3cX72oM6hxHPp9MZ9agGo9epjP9m7PIXudzXNDZB3Awa
eiWn/M39c86CcGQUcNTuYjEyly1Oz59qJJVJWq2E8qXnN1KR94Fb6r1FZP1/n6IMZjCGmZ88v8qD
28DflsRUCJ4tvlLDd/eR0wILKivj2cctRHSmuN0fYvsaRql4vf8PvRCeeohcfmzdR7dNxE0tK2VF
DbPJh+JHhIyPnMm5+TZmlZiB+UNdxP1eyUhu5shTNMi96eDnuXOz0I3u8NLp7bT8C42L6dhrB3Vn
S527LGW05+wH6KMwjZWbvSln7NCq5E/3L1qqzQ/c4sgYpnTjdFH2htr/pOscV5nL1LYg4CMuq38m
PA22Dmu8zbHxWgxlexUFiugg7J/cqQSrUlpwXriFVWLMtCzAaJnE53Wtb2zcjJFdG/Y3if2KKXD/
jNWScfyyK3ilCI9ZvcSR6KK7kaETPtaNzcXyqIZ5erMty3/i0j7Rz1eX1hm+pDt0VzObSQPCCpH1
+Y3z7RW6PGp7gwEgoT8HVkY0iTLmMF/Hz3PW/+n8wly4WtaB9jcUNDmLVRlEHCg7WkFJ6IbEJy7p
WXpn1ovmIQVZ5pMVwsDYyG5h0vu7hI7Axq5p58fj9GtMuHMYWQI2jh4JabxojxgjApLbZ6/WO46x
YMNkTPDvqF9HGWcbr6iy/Qj2Zd2OeyntU2SGRKn175ZCIjSr0jmQHLmZPMjqSWq7h3iZozl4qXaW
74Zb3frTzSx+5aXH6W/u/gmLFmcwVtkNiLd/Df13vBs4h6zkaJYcL6K6bF868QdpjnptOheZoRNN
yChS6ilO7MVgnkt/Gi6W479mZTuDP0LPnnU4Jo3lb7IEAeN5z5Hbrbxws7ybrwguVJAOV1nXr9hR
5e3+ILYT2SvkdcUJdCb+bElS0dwlNHqWZ6HDi+EtL6JorJ1fJ+5GVjcmEzfwrxpqqvXgMq/P1Gzh
y2A56XJz2Wrf6Di72DfUwVpig8Mw1EesbkdP9h6Ug5ZiXYBpmQq/pO3l17cAEzm72+Cz5VfNrQjz
kAMQLinCNj6M2CgvXq38Q5YiV7dozzj2W+311jXqPAa/Rou7hUF/2H72lZAbx8PKFE2ZOuUd7SNV
5mBJorzG81CLVy0LeUgxmq7JcoorFEj02snNw+yy8ab+y6uwwORWnJ/v3+4Ui4hIyvcW3FnXkANE
IuzrKPKdoIDeh6Kj8p7QhghjnHaJlbJBV/6j4Qg8xbN9m31h35ayCS3sjdtYPjIYPskp+ewMdzuC
/EbsE7g3E2jsJvKGdI+uTN24KYutHzrPRpZ8lU760LpzCdGxvdK2QYjuJA9jRksY2e+KEca3T4AJ
TA/VvcLVognR3ijz05ei54i3yAiI/0OPgIGn8cyrD4zyMCvJr67FUys/SgZaCxKCvqs79dce3uT1
/lFRoKH3yuajgr4R0bhBOc2q0TGFSvHK4YmCK1y18fX+kHAbkWbdPeVV85EolV/TiQjZ6P8+Kjnz
kmJJXO2YX+yyQ2Bz/458+baux14N/O4lHfS2oYSmSubTheXYzEqJF1glpiQYykYf6tT2qeiy84Sh
bA3g3d+MdASvdRbRRCr9c4ruikyAkGodUMrgMb+PsUonM5YSHVgsnHAnrfjkoRO70KZiqEqrZR/F
cU1k+9BycgYVcv+Cjx70v28Zlu8TtP2CcU4Zli3kdM2uXXToV5v+MxMph7LMM06sOf/70f1zSI3z
vTmFl2guh9P9AYRmBnQs+I7AQUcWCQaeb2gMLSlNDPP+qGYAWffP+v2M8uX+vEcK5qa/qPfCndBU
Le6UHVXQPOvOeINCl3/3Vak3jLhi+ipF+dZHElJ6Dze+xDrZ59NOEASyB4A2IPE0q804Adnq9ADw
tfGXhL852DpjBh8AS84P2Ut/u1bPB0Kc4cnagXHsa3q6EEXLL96sjVfm+ofC0EGZj023pD4jm4xw
y9KiPjM5GGF5aNrnyKsOEHEQ7cXeGaxrAwoWtWhGntqAm2uinVe7k/FaeepMowSba2P4z+0IJMod
5ogZaUZalq4sGnbe8JM+CtHH3zXdviJzEYgkwjgzYuifxln+mwDyMqg6GJl+AkfrvsNWylbFXI4v
Ps31ToXeBo0958XRAkU3QdxrrtjRrGM1IN7kQIIOqo3SI1GBPyZ5T9pjbsOY9lb3jLG01ySgr7tx
5zOHPcyVszPZLn/V+WecE0IXesp+NxqXrsvnrOvud5O1ep2lXvmYI7neqsTGMtBU6SGdKvshMWlx
MAIEUi/hnKohfCHwlm2wJrPcznvzxwreoU+bH16sNnVjMnHK6H9jOql2ZFh+yWp590DasEK7N+RR
vwxad5yBR/HkWZb74GoGDj0hvI6ozUdrDPdTyCtvRUT5hrwqjyb2p5ZBC2YKo/tiOv5B9zX4KxDp
TE7PGs7kejuYdv/J5SmGIKHn48PnFHX/2XEpoA3p3WuKTermwM2blu/M3AEhUpUv8AL05HUxO2dL
4Bu0EgLbhReXl7E27XdX/Joyp/psUviBDTO7tReRZ1Hgl+wKWsBZ2vhc/HpEOGOLV8Vqjpiy/Aq9
hMxsOu57sADZOYJkRGqc3HsExQ0e76VdOMifTTY5wgyQjX9EftHvk3rqHuYgQeZEaE8GgO7ipk1G
/2H8mQO0VYyOgaDlaHKGyUPVhry79OyXtgkpVtPGIueiAEIXMKOLsyW7mHgtZpRI9rsy2at0vgJb
/mF1z/BjmrCqTPLaMzUdWoRlmnYyrfKZMyI93+bZCv0EOCfs2UajnqEojligFrikXZA9Vpkn8DYo
S02fAYQ7eqihmMA15qgQav6LU8t54AzkPtw/GqPw39B04R7zPXL+iCSX3nEWiRYhxoMasKoaDrGj
TJ3taH5IO7lNCGC/+Llh7VqDnh66ouRC/w2gSkE6JfFnoarOUT8W66Be4rMH6kU1JQ/3B5fzybax
JzhmXkxi1UBeKHBqciBCT745Vo1gRRpnw3DfvHLq9nBg3YcCicJDR7MK3Qlqt7YmZXAIfibtYZpr
0AXyQj+I8OahV1v3CCHXg51EZ6TP0fn+kawy8l684A8KUnvvqu4LqClD9srCR7zkydxTbUgoi87O
ABqvj3Fhm8wXznJ5YGSXnycj90+CE50VFv995v+/VsfTLzkiH5ssvslCbnKaZf+/HzkL1s7HjDKK
Ab88D4Ti7FUytQeM15Z9kDF1YJ8Z7X8/G/WbOqjE26rlNwW+c5gTs9vYnfk7H4z8VNHzqZXlH1U7
lKvIRI+h4ksT090uCg4SHORYC4WfQq8WujzXGn9qmzA4zSoGNO7YHBVRwmcCgoczrM/+LAMwt0mb
wYBcaKuQuCvf6tTaHIqLU9Wcj8Yoo8nF/jMV1q/7s36qs/P9o/9/uH8uc7MrASIRSPs1YA95rste
nB2H1XQCP7WKGrI8Jm3BYoomvEKuk98wges1kEAfiev5/mAgfd1WNlQUu5xPsxB0+ij2MWwQz9O0
Jjxskyzsod22WFkBtlgbf9bNJndazKQJ4ULLi3d/h5I41KeURoBdieGpF1G4DemvvoikQqQ0jNS8
ZYBo1cHInk1l9WEbmgliJ9VXr/zfXiamH962R9prxhOaW4wCFml6wEiAAtXvhQ9XBjLha9eW1nnS
3UmZs/O3KOxD7LntP0uiesFacooL64lRNw1wRLa0wg3xOXeztYJlnexqLOu7Li77dS264pZUyUOk
Fq2YVdYvgxUnWzp73RPhyvGub/Asu7hU9pY1xJfKAhPDZf5tFs1wzum1HWtHhXhRdHpmPmQcKgMC
62whG5UMek+yKh9MzLlQMubiiSlmtjWCADzDbBabKkOdmMBroU5kKJjp39lgbb0MWc8YefZbtfLK
lPE6rbh1mNis81E8n3oLx1ndPAt2zwHb3POMOcG0gSQ7nL+GBK5GNqfJpqDBD5+hEa9hRWwCHiVe
E4kbEdwHZ4fSuSQyLw+gMlKWkGo8maTgrTODIr5bpOK1NhGN94E+NNLydvi1sBZAFyapZ6TIMhhR
VvD0Z17zWNPVa5r+2NvBrswYEJPUYB8L4oeIDkIA0Jv87+kvOtvCxo41ySw9GMr/CWZwS5HrB89k
LeCtZvqX58aFpMvpWLrWY1p5zQatgfcCr6P976N27gnJqIJzpYlsynCPYw7UG0NO8lqa48VROCiI
d4LtETxy9m0ZojFBjjz/Y2mWkK2UULYj8LOcgYx5xjZPZoV/b4T+EzvjxXShAefVo49zbgderyRH
wjlr4H/uIVE4xlzCmSsqi5tjM98lm+hPZib7tPSO3P0VR5vUR+5M8FhiDPa1n4PPPsye4/xbW7Wz
izq727eUsiwP5ipO4mgph+un1IsIOpQEKNa0Xx8dwOOjLuVL5i0BA4CS/DLOdip1k1/+tCq64dsl
f4PzsliNhm+szbF6rSaBxIEt2glrGlI5hqsWSmiCeWsSut9rBg5cTb76RbXBGiGTgWbJuJ8HIiLb
6sA409raVv6XTPLvxjgmhZTbwOzVqaLsm0Jz41eK2X3d7DOF/sUPuhETks06H83yg2btjkgy5Dum
Z9wM6zbk0TmnnXBgct3uYy5jidsejW2u7OhpwYwWSSK2VPypBY+rcv3xSJKKOKS9rbZ9Q4JyZYpv
didkFS/CVtEL+o5NC5iL7YzjkhVYR0kARB6bv3GRm2dzYU+TQ8PbMOuvoDW4HOLsUZE4e4vwQzG7
Vr+rxPk9DO3eWF68ciC4MpA5a5ZBYDJaq1DJinwUQtiInyDLqiZ5xcTR5OjpD1IlsbYX5xq6nVWa
xBYi5Gy+VCyTvYKQ3ZblP4cJsnb2k0/UKEl0s8tBp64BYPU05Zoi+DN06yBHp2qE9cuMznXPdOdA
qxNP/GgK5myqOhSEQJzcidPuNFXZuhGLBX1CZEL0HmAvIzuR8rVTc7yJFikHMRzTgS7X39b74yb+
izdY9k63QLaqJtA723PCw1AUFniVh34uuwsArmZdYERf/iG3J4AX7mYJ5pFNMv/JibAn6csCT2E3
3eOCfgcdtopjXMtGOBarGF4nbAskKBNiw1U9NT5hjVG8meIAotpUylVcc4zHRI56yMWvbuvpYZo1
CWpy3MGVxAFpgzjF1w4kCgcT2rT4B/0wNw6gTxniXGj7/KOs1OfQS6IL28amyav37BIxaVDQtqho
38oq7xBXHzObzEbhUZRXqvY429YefPRbXIfeVWVXH93OFZOYusD8muIpPXgxemGpaerZVCBuy8Wr
uwCcZFeQhuE5xabvIRK81grMudZuso56g4lF45GB4yJJtKxDggXwen+QK91b+2ia7XMTDvY6DOJ+
CxcGm0SVZnspMoTxKjX3vav8dWsn5xz3GBM+Q13vDymlCKRkfXLzZ7/mnINhkmX3p/O+My499uyU
sN0am53unXNIdAg+Ot8F4pA3L1XoFVu6PT8mlf97BduUrLcSMDpqivOYO7wFg9cc8RX+JNgNt0OT
oiyOpw/ZOdbWiKk7AXE9OTEJiNX0wd/N2iz5Q8A0Aalq1ANYNmYfLqRfh0jwioQz1cZ0v/3PqhTq
MnNLDn51HRe8aJtiq6D/mqDnhT7my9EHroBraCiSTRQjdVcSNjaa20LH1QeSzXFnAnDJspi4Fw9s
DmmZQZt7CCfMjymaaPUTpSs4snpFHF9cP3nkPx0kUEsWLxm7XomCH38SASXytxMb+qcU/MIpIA4h
8IhMr2MUUNIboBG19rZS9qMl0mIj4G/SEiKNRBySE/NvQi04qj0OMEKBHTEGmkPk3NCYZnY6+6+I
AhhjEbE3ZKejv+b9HOzqy82yhgOy/FkiW4nN+yN1ZLHg4boHq/+huvJo5vkFH6t46KRG6YH4J0vO
jufLXRqaKJwLD+4EcjwTdclujt3rnHf/aC2AAM+Tv2Hl+HsWJw430R/+a9C6NTPmnMYnvGLzT4UY
Ye048qXMAhpVvL0r/Dr40TA/aAndRLrt1wimggt5I/tYHGNZclNPefc2eIEPkSZ8LFL0yHyLlHPy
btNVmLyBJXtq5/0c6h8U44fWr9mefdGsaAcUu9zNkHDG0ftoyPAczfa06tv4Z5LyR9DZgHdDpWAB
rIEx7jOa2egqT7YaJr+fp3inYL0yIMeoacUPPanZoRM8J6S0DCwXjY3RpoEWsMJVgZYRsUuU1N4q
Uh5kw0ksA0Ps5JDaYSmAOLee4AigODPPLCEbEZJi4GDdnBKj26mgN9ArsjmWEae1mGZJpe23QYRP
KrN+LDuZVmbVK9qXIkVnVb52InxLZ3DSUz4zgHNAFgHSZ9BovgVu/RFBxG4m819UcVzDpL+GHP3L
YvKCajn9tkESpEba3DoYfZEsXyDw3ACyGSSH2L/wZhL14tGaqgR7CC1xq/4TCWZrxD9B9SBqlEPC
c+eDLyE6NlANmRCNecQfy589QcGmYzjEsbcNkhLQrrDRDYPmGjhyhBl8MQ+ApQUme+3m1PXzkfE0
zPgWLpfl6l/CZLsAGzSzFTmPWehSVfiMwGVxNLwlfYT7JkWDTmZFdWGKEh3TIH8FRI5Pbz7WxbEz
E7V7TcFTUaZCJJ/877DD8Ac3Olv7yr0pd6L95fEG073/jeYHx4KeaEM1Z5sEF0Ab8cqNOF2INNi4
VnqKwpgeXa66deEPD63zKzWjE0D0BMVD+JGVzefoUpY6foPKfmifuHVIomEkxoT9B3R9ySUi+43v
/GlDXPSw0w9VVNKH5V1vLmWX0MoJisc5IqAso527DxMcIWhhMP8AeWxxXqdDePbGDgaYojTMCH9L
UG0c8phgHNqO7LLmgO14/MWaY+8InsIArndtO1NwZn1ANhs+qJJGUeoYDyYkBmtkPURjWxSviK5c
OIH+OxPAchVTBh5qt/w2DJzPi13MjboLATb84YnLWsYpi7WEooPAhcng4m5d/UWiFat30T7S0bv5
aXBtLeZbaAg2ZtyGuNLIYByL3oazb7wD0Vis3cOjnSFkqcSjB9KautBhUHniO61VUhPFyMhx44ea
lFzvj+Fo/ni7+m669qGYDINef/HYqYoOiqDHjvgUwZ7O6wMZAjsC2ErxW8SqeIjMS9HRY2gdzgd4
y55G2ayTiHEZjcyzKFuIMdW/sIYBRhgDJ7D5bQi+NAJrBCnsS44nHWYDhEjP4mlyYpzjbkMZlX+0
dIIqW3Rc5oq+IfJN3lCwaCXM+3mNAwVxXYs0WYrg1cuGN9lDm8QF2a7nhihkY1Tt2nOIeAvqYyfd
ERmsgRDKH4GMDeYekzElCokH7vwHpeFbutz/QZY/V9LI1ypyL6LlxtZ9uxWdeeEdUSw7ZJA36IQG
M/sFauDT8o4RDkrJSKdtJWcKj9CsMGS7TIKI1iMCg5bGh50R5BPDtrdaTMI0ftoy29qIQVdMhtc0
lOx1LId5J0VE0Ebn7uqQ7A8ve3RC8Tn6iDD95JszS4QJ4CWu5iPnhn/cPbzINU7kgpXCc9kmu8L+
Dl2YeZMHb7I5N0C+4cz+c936RUqWSpxxSeGTF+R9Dv5wnDs0o1lnbRCi3sJC/xuLfecTF9XgD4Mz
0HIOOc1m/DNSH7YBBkC8wzTA9VOor51DpCElMk1U49vqsu8B2BIMdLmsVNsqxuFE09ne1ZwUpFVg
CSkbZ9O0SDAjaYAFGmmvCwRN8zuv9OeU8nvNiagDN38i0hS5GIATRB7OR401tUZW1TpM7OpM1Nt+
cl4QdP72/zqC+IspQiSf4HkfWgdDQ7pDWWoeK1+dAFc8hJ71jfXV30PKqrd+rmAcmh1gcrdbj7WP
rsB+GfzuWQCuWI8pOCib40owvgauBEV7D5wKwp8EX7iHYiBi5R0aUpe7sP3xI2J6q4q6IQ77FmJ5
8Ir2CQQcDmHMU+u2TXmDAjCFBas3kx9CMNwdVwoZmTir7GvK+a8AlIjNCRs2ajwx3kL5F47+Ohe/
IpzvjJYgY1T6X6qKlzAiuCLNiVHJaVZoAZxGHhuhX2LTeXDC8s2O+hcWJUjrOwufDZVaCqznRmGM
Yeel6sZ3P5lOJkHNlIikr3bOQ6EVllUW0IE8GTNST1Y+ER3GNmE2NbqwlnveOs6N8xw2BQCFaBOq
glHKcycF5t8MNnK7m0POGnKa6Skxxw+85BrZJl/F41SNOczD4sPzWQBaozuxmFAtur8R4VyJn3/U
6CgG5n1mmP/TqGe38I1uto/wHyHHj901v93BetYht2RSbUKX9A1j5rpzNYxRGIR4U18K9nucDz+O
O3/KgBsitARW0GZTDiNFp1mt9DQTaMYNWMOXCWAL7yxEt9Nof9MoACDNGqfxxxasTCla5cA7VSTX
Q9Y9OVGNiEovSSu7wiCEvn+0nPgIkOXg2+o1+64iWqOBMxjbIhqedCIwkvngYCojP8xG8dWZAUG4
JuHls8WPt0zXg9tM9WrmxFY4gvK76XDmc+7OKMCfMnJaEDFjrvGKI62mGogLrAwfRFSGFItAntc4
KD6Thlw5oy7PvdTEWFS8Nrwx0q5guuWF2HWMh+rIfw+7xtlTunAzQRlqK7c8dv5u9LvPuh3TAxst
uVwQ4hBerRoFRsQxPvuuP6gBUmqF4XmbmsXJRfu5KUrNiU/b84YVblybzfA+xaL+rx8Qp/JAGDMD
xBQZfjsPW99KnxbCMFgNnCFk2GO6S/VZRQ5J9C7OkAHFSZAfM1JKLwQu7xz9pZp+n+MROaRDrkFu
z2QNKLM+TEWIGFHJ36rR0ZalbpelMKggjJZsp8dpJCYlADK0CoPqXHiQQuex+OPFS6GBHnCtWeDX
U5q/Dyaak0hazVr1x2pxKbUBTA7iX9eKmVw+RinTAE7KA7LKBhQgvWCaTO5tGDuo4OmAeRxyB3KB
eTsKjjMEWcZbESc5WkX7WgfiM/DSkQIVvZNgNkUdggAgCg9GKzmERQfXBQ/iMFPa4yN6SBUCNwQm
z/Z1guvzoER5GvyMmDsrQMSvfSwiQ4PqUWhj17iF3CAl3+mp3tetjerUyqz1mLOOVQ5ymIQU16GL
Dgjez0FlwZ7S7DORTJ8s9LtNCegIITeT/gXbSpaKcGtng9MwvshBcQXhsSKNq/82xwaIIAURaqZt
7IuAgVQomI0w5C/Lz4BGMhRunxLdfpYD0Kdco85V5vhh2bAbUYoIQDk63yrlM7GJk0tXYuleKN3O
7NPpF1rTStFbQ1Cnhq2/URmUz8YT7xZ19Cj77hUtemVXG5vdBaJF8ABMLd60PZEsgcwM4mgh1gC3
ASHrmIw4TZnvMgvmaRBO15hwyywFBpJPTwkQ6mOIHpLLAwhRWn7kKMuRIjshx/PGBUyIHtegVfVM
9B/Nlt7ZAD3IdvbYY5d1oq/ZodTygVl0BU1EvF3cBdju2au+0E7s/bm6GE5Msi2zlk1pEg4O/2Kg
NuFG85J01zsGaRzlZOCBLkgQGr3wgHOOukn8HgK3PdhSI3o0tg2z5Km05Qchv5uqBV/ooXdjnPfl
zTXEu8V4KUGOixHyQAyvNZlA2MY5Agp6D98t899ldEOXqgEoNttP+Ww4GytV39zPfpqwq+BvsgZJ
psvKM61sn+D7YDsKINAp+0MO+Klyk3fZ45oHu157Bee+FtF0lpLjRNTgRBE2vAUhtSnwqNQzwnU4
FQGpPGHBKJBDk6uV3Pdspzi6+nU3EncL7+g4RQyxJD45Xrut8KYJRF6OIS5uLtoOp60TzuAKSwRH
TYAJVoHaQH1xdk3/b2FP0b6o0j9zIh5U3HTsKtJbDTTPwGWRoFfKP0PN/7j0sIrAbqU3hQzOIdYP
L1XWH60Mc0vhjaw9QAShNIFnG56zuDC3VdLYK5dX0a6RZkEvhQfvBO8O7pGHjohVk0yCqyGcMweI
TUM/6kFFxcCZ1rR2MemsApPajhDB13gI1WqA5LgGYXS7UwEmXRFcEk9kO5s7ZwTVrhkGbSWC93Ve
RsUm4XVcQytEa+F2zy6voNO9QZ+5NqO2QCQZIMkqL0FqkJ6cmrAezo2aSB1K379GiOXUqg3SWRh8
r1GNhhsmSN1StOCntWlfbXMhajai3KIRgq9sKhnkNX71gW8Z6oRotkmFOdCjgUTUx/wcMJ04whV4
bnzyAOgxtAhhqTtVMsCgDWANxIk850ZyxRLSvAej6PaETHFfMDze5FNxrgSFZxn+iDj4DdPsbLXl
+J5OHyHqGYyMzCn8iTo8ywGchCkJTY4fMclEF8g8xkuPoZlcpjx5ZljsvOqOEYI1+2pnB3v5P+yd
x24kydpkX+Wi1+MX4aHjB+4mtWCSmdTFTYBkFUPr8BD+9HOiBpjBvxrMfhpoAuxGsZjKhX1mx5x+
OCWz3iVjkdJzk//uoWF1baXoVIFe7Lp0JCzn6SGznhLTwAc+XG2NkxFnE/cYDTKhJj3VOOI3h4Kz
DggLlpx+YD6n0V6J5tE3IcZRaPPdY/keUvqfdBmGJ2rPV3VMqbCl522TNGpbOUt/AVnjwqJ1MQRt
388JGnLU/GKfuVhAYzfd2N8LVez8uBBAP9mrq6U9zO3NiUjCRHdfzEyHW2K4UcL7sC3X3kTB1G/L
nkVAexBOG2s8cNr7oHMLNhRhWfhDzgP2r35TVQF1jxl1dq3tYXnGQ+a05W/7rJHz1lzHhj0m3Dsj
B1GU4uYockOfkwAMGceTY4LAvTF0Yx8wUIAFRCACq0mCUptDsZ7C+DHPi82g4uamKBSGhLdqOqeF
OfGcVwHU6dDojk2VkYkckXiqdp80lbvP+Ewr18HXMB7KJDriQHD3SKzh2ueqL8v3JLozm7472qr4
wU3wxbTmyeUP0Q1P6tNZprOz+zowL108BvO6bvrnlK4Jigibh9AxhkOxzElG4hpW0Ny8MhLb1khf
Bj7tvIzF0zjdaX+qlwvcoZwW+1yLMT2xxksiEDVmbCm+7VKtHLJHovA1O0/Z72wHlBiG4a+xil9g
+1o7J4O2Y87Q9XRSnLwYO0QtjH3EEwKxk9wdmGgf5Hku9t0oYmCh2CfJBxPOEyRfoEirh5bGgY7U
hUtS9jbpzkRY6PiIwaoiG95DYKkgaatiYwRNcpJ8QvY2CQMINk9DEuLk7QlyGY7H/TFbCyPCNDLE
mBxwvKu4+l0b7baR1psXJIpFbEAP55xeDcRTMrHVLeabRercBg0ULBvNPLFq4hIjW2E5vecUKAsO
/NQMbAZRHWyrplMpZCvk5Oot7OD6YYJ4RbVmfjRlvHXC/KEbKW9CqabuDfldGOyFdLJfRu0+pRgT
V5OG/FBUsGyiDvGzVsy4XDZhrjrGlnDwogp43D5AFg89nv1SBz4SYPeQmIJSprqDHnrVdfNh2h3C
NiH0VdmcrTQbtwmLy0qkWCVKiQ/KOlTY9ZakBLR61C/ZldfJN7/qCJqOlMzoNMwPqrmxT1n1MS34
SAHnKeFaQn4YwKELE+nfUwAajBILoOHwWAZ8/EH4p0Bxx1LhkmQIUCRy2/P2sgjvA4F13y90saWe
8B1tDCEv1TuvxWuWRD+VAn0r0uE8ek6xcxz9no/JF03xIN4bCl4oDWbiO7NnFqxCDe3rBifuGrMN
i6Cf7WGzV/dTwWlotPMr6RyGxsbKNmEmxTX6ZyiZ4tQLC2Ds2s/GLEjaDOqIaTfeZR7CbqMfnKwJ
713T4EtsOaekVjc5sI5ZnXvIqiQ7mFIeAeqCuTWQsKui4nhsVJ9jKpkSji0/G7IVj9tC2CxyXPtJ
ilugTYaXWQfnWbChUm+zbhrP5ObQ52c9ux46hA2WHDD1KWQrvjk1xvAowkEP/KzSDCAZkhBmE19d
1zrbGBT2umrMay7KPznckfuupcTbXuTMpPkwzKrndI1+b7+o0pK31EnMm0r64gJh+Q4jRXnMtHBp
m8u8l2iODqFEOqytNbYefWj8iXrkEaKHj+HVpQs9YWbNZjYxf06nF+EjcvtkXMzaUkBkKneb4eh6
MCrPO6m+P9GuTfEkM3M+9ls9Gte6HD6RMddZwLbKJfgFqE65LherTFK/91nWw+pib7eDD3fCccID
/mMEu9iYs/1gQP10slDuzIxMvjl7hLmGQ+tk18lt4zPJeDP7tKcS/3JdI2P02Y417kSYHD5hwMhT
R7871exauzthbv5yhgSDwDCcMd4wASKtsR9LmN6xwxyjwmZF0/iHUAw7y6j5nBPr3TdJvEKAiqnG
jIcn6XhX5RMPhLNET4ZVnZIOEMdiDjjHbY9oom9pS15hwArFnZqfOj3LhilwU9ibPDY/mSgZzBWo
WTFdne65nTy05KGHWE4YejwwzghrOjfgajmtc8xj/RQoQj2h8cmK8pF8B14G1cBm+w7tfkdVneaG
YlI6ivdMKi85dGx1zkLucwOAKv8sxVj/v0Ds/1YgZv19nr6n/4r+VJvP/vNff5iv9fP9Z/HnP/88
/qnVV558/6v6+Vcf//nXuiqj6r81ivHH/1ejmPT/jQnCtwLbkKbtSOn970Yx+W8yGRa+MUcGnudY
/6dRzPq3R77VCwLL5x+HP//Pv7pK9fF//hHOv7HZWUbgm6bhm/xR5/+lUswGD/rfKsV8wzcCD9eD
jfvYcg3LdPj/35/g5qLuP//I/yHjvsNZgf/SpCwgkoa44YDk2j527veUvpR23/5xLXaDqrYY02g4
IMmsmAqMaLpg3h5AGVTrAFrMMax8sW0Ga1dmd2nDiBNIcMaTcw+URNyPKfBJY5vNmbgHsWqCoyqs
QxDtO3VlSz7NvkUtajw3cEK1c/RjBBjDmH64gAxrKmd/Qu5xZ0hC0JbtjDxD3h8Cgx3ZjF1+E/ul
U8khLW2GeYlYvGXlDuNpuwsyA35tFoALjlx97tg+XhorOhbt5P9iEklTuGXua4DWZPOpja9ZBjyL
E3hULCQBOmbXXKrtEx/E4zhxlpgidVSi/NUNQ3IofDDJ3JDvfE8utPUM1XqyKFdGFDXLKxTh/Nh5
0CWIOd7Ho33JYF/gj6VaJmhMLqL4RhRurXVjVhpQXhPu2zqodohSXOSr7g2CAAktBX5dm1Q02LQU
b9vO2FtTOp3iBL6qdKncakyqgwgOfk0DPYiiR7tTFGE7EyZzXKnMydyNm9jmk/Y/4lllWycu4fFF
VISJ6lg4JXv3pFFPvUTuJBUMsosp1rACfM2SG0TRnQPuCct+9NrHaf9jBs9iap4E1SRH5hB6VyXp
F1dPGjqocFyjxAnA9sG2kuOtcfFm4cEtz8HyxbOZZiQkae4TVd6J3LO+CtqFSFSAgrdTj4YTXIep
YW3CGU6tiJZoD0V0ZaefvcHINmELoNop6dpkwKkM37/MmQtnJ0FvtY+qpO82dLmWRCUV8H2l9V4U
0XvnNvuAq1ALYVSUt6a3aDWoWtqBoo+p17uI/W9xpHKmax1kg76mRqI4+gOXwSBTJ4LANB+kS3sm
lfciVvQ2DgZJqsrorlLhNDcmjieC5zWW7Ps4fQPOOGc7QmljSMwyTlkFXjaIDQgT2EQYR1nJb9Pi
rwyHEo1nYeFbOn6qxu8mEt/9eEBkbG6hiRXVGO7pxZzPVCtROjlWb3MebDBF/yEXfiVM8x4Vkqpn
Va4kTRFeAxwAfbFxxqegmRdAfXaLOmYLY01EcszLrSi6WzYP7/NQ/IjhF3akhyi3X0MneSzb9IUC
1zsH80LiQBHtPw0j/Zqt6SoHX29ygylCTPYsA/czuyFCI2aruLsFeExW6Yn+91fufXKFZbOiv4O/
1tTujWUDxQDAwa+hMO5Iv+wrdvxR2KuDq1w6G5BJUkauHtQnzbvSa/eaak5q4rIHb3Agpl3GIXml
POkFbNTvpndvbgNc2Eh++V33RP+bAtJm3gFMI5HLAPsxdyBUdQT8ovak+DtTg96isa/+1BNsj5w0
7KlDtIXS8mrnC6mSnddzZoD5mPXCCCaHAkXZcB/JvIRjhzaurTZe8wkaUsy9tgnce1eYJN6iUa8G
iV+Sj4ykY5eCAKrWtm6Gs5MiYg2HzyFjLka46EBDdJR2YMBxzWLJe0lSOsMKWnPWBmwZeFv5Nh72
Y6RJ5IfBtFTQlMekq9rjaNOgmJbdG/5MRoJgHQAvTVcSNizCYnr7e3bx4yBdVR7BW8vyOa9Si4B9
EnaiBJu0CHNb4os/taFruMbcTEt7PMpZ36aentS0zo6d4tCRS+CCkey/yQOp0bEuisy+G6LKR0mD
Javmf7feDxmenypPzW0rSW72lA66mMGCoYbOIiF8I+KsR9yyIPaFNXwVzXR1U56sWTHphEX6GxmD
RayKv9q70XfpAs4xy09592Z335NK5hcSv5ceaC9wG85JuszRDitrPZjNV+bgD6kjdfCGiIIjsxq2
tt088TFwdiCbnrTGrs0l9xp23BixAvpVfx3s4sWLRLiPo0yBeOgOo5GhLxrH1BmqnfJrbP2emRxK
V6H+Aoci3W5vErL/wJmT+twJsPKtM+0r1DxIjITdiO8txWTNo+PNA6b35COvbOwUVY0mEEhaYwiK
MEVZB2RbNyIDb1EpOW0TRn17tWRQRz38dKFBPQG2RqihdxDp5E/uVO+lzUhqmvJgr+tQPWGX+OVj
jOsrQIt2vFRlyfqTBBEjIzN7sQqUHtfRO0AW3LgTVq+BioaWBB3pkT+9RWLNs4tPnU7TiRFJ/DiE
p5gyrbwpXoahXofp2Gw4FN9AR3xQ/Etgwul/U3qJCgZJ7A4wi7UiOHbzPCD6WWc/aSUo8Jxb0P+D
OlUeIklaClJJA6F5G+XNZyYt/P7JGTleuz0SU+u6IB+S6+hxdPYUu6iQ6ja1ErxMxEjcmdsGtQT4
3zSJAy+LvSElD9aSVBLupfHCOzDCCUux4AQ/reXHJo0GD+cQBeTKXNenOaFJfkqirRD2V1oQPDa0
q4H+qGhdMLtzC/dNoi6BTY3vhTMQW+FCaHZz9QVqwlvJsuUo4QhN/3IAVzWf7vMuep981Oop7POL
+iqEHB8pCtmHMx3tfbsuvNFaj0C+R/+Pat6NghgeJUWw9TVyTXd2Yt75ndEcPeXMWC/q69xT/+Hh
RtU0mI65f6jNJl9xdPzopqYj9c13JZ2gvJvORmRsvcEN1yGeW9bUjmsJNzb/M8J4vZnn3tiCStzj
W4j3uPAIqNJar3EaI8DLTaURNBGjihUtSq9BX+X0t8Co0TWZZUiGuNyG4GgHFKENmXkI4hnHSLmL
QBIlQemf2s0wq3czXOLleLw3kAn2opQkFlxEv45X9GpX3jXF4EMM3O620/5v2EFbdXuMOrkhAIuq
pOjh8/TJTMrHNE2fOB9id5PcFmNj4AXzgnergc/jjebJ9Xv35A7s1QP3wIIY2UQgeQ/K4kjK7WwI
j1mKCpu76OC3A5qPzIKdO4Xvniq4qXraX/W5/WHNdr12guGhScjB0nS7gJ7phJ2wkypdnxsPfTxK
cn9TS5ClMa8GRY7uCVchfQljUByaonriMV/GmtbB2NZ0IQCbKAfYbpg/svM0Uu++cB/m/I79gczZ
hIeGXha3DadN6hf5lgMJk/I5jmA8nHzdimssTp5tyh017zh2XPxrAgQnc3DoePg2nvL0I+ViuM4a
DWA6YrpGypu8ztySLCK/s2pId7J8yX7LUMbi/2LNlzjpTuasntPE/2SoxCwsxG4ijJhN37eOFE3x
G8RWtV2mqMNsnCdyf4e4FNsY82adUeE1p1aIttuIC59mWgXAx7kep718mxaq3Uaz+GgdlyCtiB58
0fQLhm9eWSPFknXpgOugaWCkq6OPf5XE4OlcAHah53bXSHuDyYNTZmoEB6dNxpWaOonxi32zxIPO
kYB3KFW8UTDzmMmbMG2AQUoQwdrQP3PoVZE85ovXZ+zd/Gxl2GJr6RwYimEf7VKgfgUuh6B0CImk
bFB56rwYcVrBEepXJDVNzMv+m8Yjvxppy2Bqgsu+KdDi+KmrJmoxMYVoER2z0MnmFwzNDoHWUeky
thyOoHeftXXHLQP9b/ApSWzrx9bEFFm49qcdDO/sKc1aR+x61Sz+JAkLEBVK+uwzpxEqvSeVULP8
KVCTDOY83jcXUTPt9WMGLBP9yWCLmBHS4UYsNE+/gszLtorVjRmhdcPv6O7NGkNOCV1msJr+MpIr
XdfHOfO4I3QV1W8dkbNcEmlaXnWKkktGUx69hJ5g3aA2gjVgA7f5jmFHvG9n3vNOII++Mo2zqaKX
VvYxcpje0nDDYCA3n2pZ6iN/z8qHGsaYI9tTFz0TItBLdCbGoV+mPiN4jUlDWpeI2N+jai362AxS
5c7wmAkKTiFTfA5BeMC6gnEBOso6T3tw8DAAqRjCztbN0THto/LOa2j9M7CHrmTaKu6RS1AdjrTt
EgeafW4dfQt9Qo0MCs2E22H0PWMqwpYB+C62Wxx7XvljILTzSa+J8jmomR5Rj2kp4p1CWpFIe0x6
kg86DRAq+Q1N/GWkdacn3pevCEbp2QWenWOA4eoLThtVuT1WGFnhkc/kG3T6bIoMS3IrL1oTDShy
DwYoX1L/23Kao0Nhx6NoBZ1bltGtm0G/kVaMj1OwpMcLKIdzidkiDUNKqxsGQzEbMoLAU82Z94FF
qTuHiazXPVN0rzR3Bv+JghFeSJ8s92bpZAOOf4wDkG8oENV96CAfN/QrFvROvYypesSiB1iBJNFp
GLgKDy7NXjnFqAOJDnAo/dPsm9FFA+CT/XwaQu9hiJyEZDeeCoBOae2/wA4ebwSP750iO9oVSWda
rq1DtpCE6qk/hRM+wnjA2BD35bS2e2FucoenmU64fg+MYnqYW/EMRgY3iJ7YMsLmUue0Ejsp7TJx
r6IDuKL8gQpxsc5YTVeFYK5hyYoSkOBiccbiXWDnLKMJ9ADJtmXZs4uwjfuhm9Onhkd7+vvFwoAT
okyfuiS5H0lEQsRhUx5legTNDCGYsQZRBZfiZioTKyJfMVECrrumPk/9mso+5wzHd9t7UX0prf5H
d6K/uW67q5Qf4yMg2mIRkExUVR8joPyb3gYJm6fIEQOQBspebHX9+4WS6qfc8F/GqvqTg4Zfa264
mxpbLkAKV9///TIC0trj6gVOV/JgIqlSXInjeCd0T2c4fdWr3BfDKV2+0EAvV5TUmpvZpnqM9J/a
1IqiMXp4/ZNKNHH6DHiVw3mDkc2AzrijYjp9Uy5o6tLy63u/NpK35SxmpylGXCoOn8xThB7Tzqp7
NGzRb1oYpytDccbomXO/JpVzMpzgII26/8SBgj3aEw39Pvi0bcYcm9ZM2ycBr35jYLrl6mJoMFZw
MWMY2B+l425lyVwyC7OfunL2GH6Kz6DN2nWcTIqoGPt+xeJAreBsUuVgZmd0AaIOQ37fiM6+9Q4b
SEkYYW3mVXNSDFJzD3Zth8ibuO+50SXHuX1NQOQQKwnh1fSdu/c9bkl/v7UdmyJeQ0/bv9+20HV2
8CPWA3ktcKJ+92IWXbLnYVOUVQ/dSzc7VHe0c7v5+y1+a3Wc9BKQA6jYOGAuJQjOuyazLpRX7yDn
Re92yImX2x7hs7AgJ5K0weJ99o6aJN+6xpeyyRV0e4+TKMd2f9jFogO4h7RwCTm2bkrU/YPieUAY
oAsht2T/7EOEx1ph4MgP1NPkH332wzX3lvmGsQyckvWn6OpiXwm333qdke8ZYl8Lyo3vMtrjNnWM
cGTQahU7KFcqTiVV6xP3/xFTPrGOl45gDiW5qFCWqnjTl4BZw8lBCKooWzMVvTmQz8WRydTrFDv4
nkXZHSuHeiCRa0WjsP052fqBKFh0wmhYKkhjuXVXtviQ/JZKCc/BxtIR/dyWtsflYG4j6lSSp4py
7g+rFw94IaAka8zUgS0uco7tfdahj80Rs6qmlfvUMAZ4WGTpeqv0PvpC32pajfyessi54KU1QvCh
s537FD3gwIWtdSSvw6IQ1CP35OKraTlq2KRv5cR0n1GD73DXiwGw4UxrH23qbXvt3Qh+Iipmf+z6
Oo7N8ENO+90FcTLLe2Oin7dpk7sMcuNqCBQFOKkrL8KKmECWMek2v/yJqGtFssJT7jbZqffG39J1
6mfS2NdEzNQ24p9kAthRFqMMY5/H6Q3OqNiUkR8cQEXueRlRNvET3as5ew1TYVL1hzMFWZqRpCi5
2LJKhga5xygO6acR9SVztTqBFD4ArqG3PRb4usIAGH0YX3L+S5WP9rbzw4w8ZJmeQ0d5+9kP7uIq
Ys8Oyhkb3NqXnolQ4+Q0cMOlmMyUhSWLuktjj/S+FxacZbs69LBkD+ZCuZLx3YIlOk7OtBsk3uU8
NE4FhcZ39lhWh6yp1dqp6UlqPbyfbJIuGmXogG0EYJfxtrxzOTY+R3nqPzmOeEAnI57oc8LDxLMa
SaHsiDeY2zgqw4WdDIEo8rflb6wf1W3ARL6NQCZuldLxYa7QSav2N2no4ZFJM6VHhXPwuvneMGi8
KRDhvmsnXttMIt3CegW/G59kgC9KiPjT4Jz2lUM0ZwHuPsEdjxc8gfMmyGn6hBLE86JJnDo9yfcI
nq5rk+zLSsfZ+NL+DgyqUBFExH4Q7W+i4GcMrah4GuHLTgGNjtQdnBc2MxQfPrAZIUvkCuSHn8nw
UJVot5A9JjLCJ4hcCb4/2dl35HvEV5zar7W+SzwIUjFA6Bvz1gXwQA7SxONNf2eIw/OILWWHKGWc
7JiJKeZ5bIYad2dLm4gHsC6/r9uCvj6PpKmlahT1xj1ySKxO3ElI+xcDUcj2VLnVt1/K8hrGJOxL
iQSkvdbYgifxVySQDtOEJBsa4RqgPLJn1pzDpYwLFS4+MMDHgtCM5irU3pvVMh0VtHTf+s5Ud6bq
jm3mjZvZIkIYe2a4w3BYraSASVBJgvNpjyRWxLW/rfoJS7eNtUNTTDMU0b7IXHx2Eih841LjaZAG
qMNf5F5QdQ1O6qRF+5T3mGxjIJlpkWy9KLZW40ASxSsH2OMVZsb4XA++9cyz6cfvSanHPQLDVJP+
Z2M5WBHHEEsqsfI6tiqTK1Pvte0B1hcxLJsag3mmnHPm8GWYQ46s5EGj7p5lH/J7m/ACAh3sIq/F
EtTDsZMZrZ3JsLf63l4zVXljrlduR6aiFGAEzWhxY+fxL5lHZ/Ju2GAtQLjRhd+x5b4YY+DRFAaW
2D0Tv4+vdkaaVUXmQ7IcYEPiI4mMPzI/LffBFK8tLyvOQTpvCkHdRE0AdND0ACmGoxuPLHHemfHO
w1m6liUnKQqm0Mki43eoWWcthRmObvZbXFARpGNiqdKjqyrPuaJECdG00jHuLYsYbWcAgEzC9hA7
xnffyWrPYPdsZJJzf1eqtdk0W7vt7V04Rbu4ong0k8UxleaeAKPa6JygEnyyfOMOVEfReVhgs6Iq
w0h6NNC5Y77Zy720nPtJcF6dhvLixepnmrof0v7AeswQqS12h10Sh6u0FZcQbjMvpvEsgNNqJgGo
/eXeEuEDA5WW/pKGoMsQ/TZFzTiaDCx5HiAuXGE2svB2tUHcScfd3YCsDU02PlddUp7+fmmWUlY7
oI7HH/KbwS6OE1OUx4Dldi7osqCsoKM3BZj05OEWl9UhNdMSdMzi70ompvVY23rmZHt+edJENRU/
pboQlG/2JjyldYxXcXWZ2jo5yIS7omwQY03gP9SQmQOx5JZbT35nnibN3djLuefODumSrsjfUJSa
A1fPJEkf4jgbbz6zn8oANNDJFswMhWWtgYuEeIxcJaMlNn2J4aqYWPM5y5p9LT6y/M3wbeyOKnkp
Mk5uTdC8U4lYrPwAg2jqZgkvXDlty0xfjaHttpGC3F0iOksGB5irco8KvhB3tu/SnDmpkJwe0I80
LnCdhS3Iq8ZdVyNX8mkG0FHY2gX0Th7HdhYVQ7sUuGbtN+hZmqRsC6jodpa05qg6BG5LmTeYcuIV
Fpclb9lHOhotDU55KvfImuXRK8M31/a3jR/QDBiXOEo9HxS+wCuSFfXFMR9bUdZ8MvVXQzmN75fj
emKzA6ri/cxst0fclh9ViVWvYfOmVEWuqKK6Yp3d+oUjdtMEgUEV/Y1GSlzuc2pcR9NkM7QWS9W3
TouvOJPzWefxr4Ez3xauEjlZ89INnbkjQ03nrmthp8sggDQB/UEAohNybyg5TtG+JLgeNsyNiSqH
n6FVf3akM9aBkVVbe04Bfhm9tRMWLV5dZr+17PUX4VFRXk/NaSirn+VfSC+CNNo3YZGIJ8Ar1zq8
+WZoXoRPvwy2LepoW7/dl0VEBF8EKV4NqqQK/VJ4qbMJaKaiQ6Ahf2RKXDQDbkVjfO57DqX9ExRt
On8hpSckRRet9d7XLMZmzJGI0y63fvvoIpmE3UCJXg5bmKbYFYDDVFtslHUYM+xwaSAhQGmMdrwF
ZEaLXVuxjiXLaUGd/c4ejhVOqXU8eZcAgSYeI3ACXmBsCXW+/P29RN4c0+UOGBMLDTuL4XFLGV/i
L9TMKSTCldQ0OuKOSptsrSXJJsnTuOIY8czx7drr9qkBdZeTgAUAa5z8aHCJyoJOz4AFO2rLA9W7
cXGGOSn56h7huQPMRKmseQBU9GqZPiV6c4zp1ELQrimiw6y9mpdNQtFc6KQ4N2FuJdWzG+cPxSQu
zkDmQ/nTW+wE6Tq52CWaMYbSq4OfHwmM3ofSBKSjSfPlHQp22qLVe/vMoPO+NMFXuMF+CpLfVa7f
BXxHAgUKoFfwoXJsajj1Occ2xUee4qeyOSyDenjOQt9hs8TsTf8JzU1ufC1s6BYub+5JOH/MSD2N
YMdWsjUfjcp5dYXNY+o5LYfesc8TCRKnueYFTETktA5jERu+oXoyKe19KBxvN3XDowJ1vAr6Od+N
OLXX1GR+WIK6XkuCzTXN9l50IJeC2X/uRtWdecFr6dd7u+dQ22tzy9UO6mNaHL0BLchmdoGjTG38
0Zt3E2A6kvPsNJZ4dYx+GR+F7oHeylejTV7MazVjuDSahQveNXuJPcmz8dxU88hAlFtvnOZbdoCS
6hjf2XjC/JlL5g+CTYFCCBAKxQ72GMQw3P2kGAUo4Rm7nyX3atAuKxhSqzdgqU4itzz3pk/eLxl3
WN3uxwROlCQzZwi0YYw42/zBb5NflUVTmq76s+RfIJR3kROVO1BfFG65RHaa7IobejsRXaPsm9Se
zDgu0R9Jk4uEu4cPsuCW1ye63JB/zg9W531EZj0wgq+O02jvbd//HTvje6Ik2UThITy7X5xxy71h
EXbxDeCsdtrg5sQM1aCzosGcbfCPm2mIF6tlkp7zgXG+3ZDyDnS8jxr3pZnpaVYjTqs59dNtsq/i
FOgEx34uiV3Q5ruG3NaaS7hg2Xz1ZabO3IMxRz03UoZ3CKMc2Odp12c4lbuRNxYxoHhHNffJ7JIf
G/8E4CsjPrU68+5+RYF+WCIdG9tmlRslc/bMrDhOe8BYBhCVZx7EB8Pw52K2HnoBBq4AcWvnLdPj
gVMkt7w1NtWEGXz4ravFpz3Bl5iztAM6l5o7C6g05mk0VhuGpo/O4aT27yQvqQNvrSuaPfEj4xn2
egwOkcboLvaPc2DMR3cIXkVb0vDdcLED0HIPKd7dklg7QWG5tol6wGjOSKhuE4q/EI/DyAsPg83E
pf1KPGI4Q1eRzgyOef1q9aNAmSB2Fg9dziSE5hPX5kaRZtyc6LC+E+KN28stC/gQ5jm52mKXTlHy
6NQYIMm3gXid3oOhe0/n8JswbUgFu/GauoqYcUQEKfgzC5+PajPdYxU8c5aMoFZoejVpPcCIHhvU
RXnsK0xmGbG74Eq2PgTNYKHmRikDqRV0Te+BNh12TVKucg4vZhtb22ii6jOy6JbH8npsYCmRpqTl
PGGSkJNE3OiZnwHicmubinxBFY6XcondlvgvGwsDxCAI7uW+m2+jhBQOs++NX/DuTCs8FKOF07RA
QfBV+ygqa1g1NV3qdptJ7rB5Q89v8lRqs92Y36xyzPdIbjOkdpv7yManr7X1JanOnfPk0wibXyMm
HsIiM+wxS34UDb2oilGYrXzr7JjJMnNIR3zzloOtIMJTauACzvDernIywEcrnY+Tz2ExJxuzlHf6
1MJJSBv9oik1zrxOw6UXzE7dtQWelfChRenEYp6NsDM0ydKDN+gjNgAGLbQM4BWgM2emOJK3lToJ
ELWUczreXZFy1QHU8Igaw2tAH93KkwsWiwPWDnd5Sp3QI5/AbeGd8nTSr7ZbPEppylWQFw/p8mK4
IcJRnWcBXmVkBMUc7CQ79RAsZy+jLCRAoR5xTI8w6JYveT/pkxHuXBRenA8YYpgircMKrXJK0b2K
RWTC7yhgjhdetZElwzBnqtMtP8zZOkUicaRn4UuXDMm6pviuG7ldgvmb174dvOD8yq+KMKnJ9JDZ
SfSb2wvLGoMvYqXJg8zFsLqvCj996yPKDs0QpnX9Mit3foh750aGoNo4mrx6V9ScpU2/fO0Vh7PI
zoP1329NZU773hiL7d9vfakpr42m32Xey63yXK5p0XTv+uPXMgRg+8+s42zb4mUy6U51YWLB9h/f
bQ5xlul5xxiA1mSoN8Jo/CBK4o+CXIUPG9WgrHEfSh6f8DkBhKPrXUxRDq9KZWc+wfOtTOXw2ukd
zZ0caaQcCSiNPTf4LLmWMxGuHo8FH77Bg8JJaTQaWJvghW9fR8YgTT0+k1T6rpP4OQZNvYML+9Vb
xUmj8TTVc/fCXGA3AV5lCKf/SCmvPgG0zoWZVaV8crJFNgzww6K6hkO+nayllbJkutw4pEPpEJhi
2z4KAzt9S2IsLJiFZB2RlyjCW12uiZp/hs3JanJvXU6SaSavr+beIyIqykt2PhfNNpomc0e/Mi6y
/p16oru26tnOHTmvG1og18o+ZgWjVsaznNpWkDTIAbYs5tyNyoNJGVIIsXc3sk0xu+aYktKL1GhW
SFpHdZoc4GxTtE2fxP9k70x6G2fWLP1XLu6qa8ELkhGcFr2RqFmyLMvzhnA6nZznIUj++n6Y1Wjg
LgqF2vfG+HL6bMtixDuc8xzRt92mq3Sf7j7faQPOwDKtP5hPfmppfvSwVK9mnUW8Kh2aMfgEnVY+
Jxo2J2IJ2BYDhZiap7CSB7TKe4A+Z4w7+brswo8Yhq1B6C/WLYjFuaweUrE4R4l8bML7aIPSR5Xi
IMat38GUxzuO0Q25g6QxNcm9TQx6wHbZzoRcz8xP10UdwbcpYw3QVfhcCfmTzhPB7EGWbuyY7Bcz
OVAkgwMK7dyn0AFWbHa+ie/UDN1fZmf80k3ifMYM91olEHmTuOQ2z5w2/abDgFR7QKSQHra42H0i
I9m4ZtU2KexLMqp63ZM51brtTzVhPBhr5yckO2XdLwmapsvL7PXIkauq9sHJIQQkBDssXmvYFYzZ
4TkIzGV6g9oZTAg1gksv52ntAQreBy8MfUrbwFWCEYEmY77QuHkqEMcyzpfUQNb2cyGyS2uoq5o1
wRqtf2cg90WxgDYBTyBu1Xhh66C65srvJ54qLP0rUM77EN1bM9AxWJML+T+s5YkBa4wRvfGppx+E
NRKQkFOyuYtLJLbVVpcmuCFDrIsUb7vMY0HGQgUQvcWJ6EAJ4KVHJWimrBoassPNEGf5wCwdrzYq
TgsBx+zG8wqg5edcFZ+juRClUzI7AWabdvHQjWR+RJoAZmTVwc3OC1/hztmTTvU4KWfZ90Zv4Vg+
lyJUR7NIsfE37c40CxITNc5QU3gCYaD+03Qkcell/+7gdcXjFhz0wX4wB74EstBSVjokSlJpJJjP
qSbA3hDYrWVs/gNveoabBz9+PhTEUftslAsfDUl9bAgxJvy63EWM+SolwYS3YltW5vDAuCFaTYK3
fhfwzo2pFNDgryfqjFc85Qz9NduPRe6jh2BRe5swkKFrHT4b2sFVpbdfEH4kAxM0mjbMorWpZ+S9
JpB0ZLhRifgVoWhCKhzy1hetjwXh2XJ/E2Cj+T1E7F1gOXerk+fMqZNdhsprbS8mdvFiCutJ6d4G
KEqwYtsGcyODo0K/w+ZVPWXQMwKiUPTw3MS5IIKqAHheOcdoQh1GfytXu7mpQm7LQt/gRMDPDCKR
XVkGoSV80hRfUgbgiFWs/aCWqKgWgqQrurvhLQNjxroJ+9xVorl0gJSeSrdPyuAnFtnZO2eyt/YG
9Ukj2owGChalMDjqXuZ7pf6O+bFfmb2FYCENf9GV8aBaxbGQ8SVXe2JAoI6K16FUuwGLzEuY0olW
uOcMFB3hE4myiVKWDyZA4krZ11lZ4P1haBWmEWHMA4WUayExgXp/9jpi1lLoFknSfw8TOmM0L8y6
C+MtzXTF6UVqVVW8Wswv8pQdeaUrhKbO/OhMT1B3n51epReo0gg+qmo/Mt3FPhLu0LJxyEulCHGo
UTmUf/guqPaTsjpiOnuYhX5WAak3PAzc+53x3k/6CL0fGStpjruiHTejsmw2uOlL1oU1iHs8IQVd
m5Vfh0YjfGKMDyU0m7UKqODxZTLpAR5DDuI7kwsI60NyFQkcG1eEOOmwgiSEGhnEea6tliF4jSgn
bPs7MiyEhGiHzXrndKPcDe70btsoQooYSazxykzmm+MfvPYU75Jqgo8YvMCJiOWwdrz2EIXlU/Cn
CflugCT80d3+NPPe9TtoBlru5WSBOM/E2F9mjwAdyRwdhZ2/fC+GiaqXckmECCNptln1GczeUFBS
dG3hSRLCg6jK5EhZNbUdnnE8Myb5cJ2YaQPxc8PYs8tt0cpCAksxcTIpw43BfoRxWnnzxEuOfn7l
EczFEOTMezgjC5ypoa2eCOxaBrPRsRuYmLtjdtXNdlvB2drwcL8JZ9uWer8bVcxiXtuczYrtRBaC
NezIpmFlIx4D2Ezs/sPF4IZSOxSh9lQFDhS7tL0nWv0uCpJEIbO6YaaYJ6GMrLnidEZBgyEtolqi
534AStdqNxBF6dYoBffJhCe2HZyTaCzp93qDc2kezX0UUa+M+VFqIPyMCNAY0iPLy99RZyWbcvJW
fec9AIDBbMmPxliMd42sOMGWD2gBwzVbYRLwLKYtkxsc4eb0BxcWsh1KC3pGgOPSDJBADbI6/v3A
CzAieIP6gOCQ0iWxQl8o+L0iuSqBz7fWFjo1LINjAKLhaBtLPJosK/aO0Ugh3xfbjjfW1jYD0PJd
edQhV89k1vGfiZWiBiKCYWWjxPFbXTOP+JIoPXti2nQHpSGV/J1NzpOK+5rAtez/fpiWX+YzX1bl
ulQtiTbunDB7SBHWQNlR2VpMNdMwdGnFAXGDz1B6Y+noJgxNGEfPGBlYu/RjiTv9Hr3J3ATRssgu
6M9VP51jppkdGIKm6LdJVZ7s+SmcfhAbkOEYq3voRUdB1FmVMzEd4/ZxtvVrwphlluUh1oBTxebJ
QjXSpFa/Zl6XG99aYV3cqL6gy34g4ufc2cxeHfh0VWC+4pLFEIhZibsP+yiBfENhnx31gT/4Eo4k
WHfNrz6An2Oz+i65MDRY0E5c7gFjlRvtQ8ruHdkS72fBQUqUNp1muI0zVmYmFot1Nnq3wSw502l7
y+CQe1m3y+lo4W2/20K885ZGc8NXbKf7ArrsyDaVN55k6hS/1HU6o98KX5Fn7eRidMOPyKcNLY6k
pDxQjtRb1WEoFWjFApuObb4IfaCEpU8GQsvWSC7Rx/UHUpGtx3DYACaaIAcf+cEz8LsUZKpvEmV9
uzTS0CnXUn9wwhjGSKU/tnV36kgnAQ8qcaa4ci8GD00VB44AMIhwk729umeZ/ii6DPpUCbsioI7C
TfEpSrUXFasNqq4DWhbaGURro3guRhTyPeUqo7Q3yZ2JF+bQFaCRvtAzvQJDZBCIe3FtSvdbH/Rd
I3dMpE+jzTBOr6KrFnHB5Q0PgGFC4I7ghiTzc5ePj23FC8/UHHkqVH7faOyd7dGyO6yE4XGjbo/I
A8pYXMLRWZ5j/oexttyvxQO60Pc0wbCTMBAx6Zok2dMZPznnbFq7aOEiNrmzryfUJcCz+eQRs26p
sh/PDbF1pw3w3PAXb83rGBT7oAluCNjYXwoaUoZeDM2eu8r+aTzjVQ+dYxGDiVbsTWavescks6zh
XsqcQpZUCSmCZ8WgcvnLuTVdc4FtMg6PeUViTrRMSlvYqTAkhEnmtNVykROlzuEsypesGO5m7/zo
1khYnusTR4vMvKFAxdqH7bFNH+fJOydWyaYkL9A3ej54qDtJDsesWtLWqvM0gDngsDY59h81CC1z
737PGTecw0ggGthLtG2Fci4/tEi6qxIZV0qGHSTQu9cix0pgOy/MSl3KL9G43ziJMQgSXIVQhNuP
nUBujmdHD57pg/x+jMlMXKwsRbuW7bhnmHvOi5nHAKZXYnSHJgmjtV0xdqgJ41qE9z3yvaqTP16Z
fZqueyv4vTzOfvXMaoTXtOscdPs4PfZIZgE7cxWd46n5HWuazfov1rHIF0eye9GynypIHKuQ/kqz
FbjCFtGg2c6Eg2qv9tuQFb9HzAN15t0mrTrbDAXKRp1pntGIrjkIH9qSZOBKF9u04CxwW2PeqMDg
fLc7cGPNuQ2GX44Jz5zjpDYzBAsYY3QQU6gE1jLmce9Ff/d4B+Z5da8Tl62VGb8w69vBHHpldkSu
+SaixG1yFPMjov2pme5hD3nWmYgSN7RbMiTHTHAYdvwcYeB5tHisbYFwPeWteKkb6xdJcWzozJEF
BJr2QG9YAseLm8jVDR9nbrBt9YBY9eATprhkbGfwNFIKeSXUEIFM3WLPknTZAVe8Qi6aUu/7MZVg
hWIoiimlHdtjaOyuBfsKAPIkJOBBOKLLRH04VS9GS6+cZu9p5HAtc0c4A99FhFrAGhcSLhaYupon
hNrdg0G6XAbZp67ti5ImMa41GJZQMr4KM/1cG82pCxyKooSwlrY4lNBWEGASk6JDiaQXeyvz8cHK
yLtq8vJoufxQK+OnbYw/kDJ7nlxkk5q4MVW/M8s4mHizWtCNjhpe4yy9FuN8Bvv2qk3DmSXvqudY
3PUUbStEujFZLOQXz8FzQh7lytTXzHsRJYQBphFC5SDNs/z9nKYv2+wea2JOrUImW+gme95yjBZz
32HMPKbJ3nSKff4n5YfWSsWQ0tasjbTUwKXGYYSmDLGabB+HGlHp0Dyw9ac5p6xFlNIBo3WdNtxw
cPNJuESt2v0JmurNGcTRHXlUY90AkVn3X0FavEuvTv2+fkoj1meN8zXZfBptEkdWcFy6k8HumpbB
JBHaN5dPDFr8pjUD92x9UD2/gZALk0cw/xBxgNDMWHW26g6GPDctagShursHFbdA5kqSeUz+9bwp
+JGtml3Yz3jVWt5IVXAbqq8wKVifBsisFkOAJtJr6JRsaCLQuXEAwNVFdVpzrHBD8Ark4WdhYIFj
BI5+1U3ZhM/yonMiwRZeotsOUn3FfYNthD9zwRwwE1uOHCf+46ScOWPCW6TE45yOLL/ZN8dSoRVz
LoXNX+uIHQvxfTOD4W1vEafWPNkE8aznbERQbexrw9oGJAHVBVJjcJuvSYY+W5beMSmzXY0E1+wR
qVu2fepDtGe9Y36oMLhBEjYp1oNXLR37By1PLrWH5LEo+4c0n+ztrAK2982lJWhcarxSmlXHm66+
paF+DgVDQexG9861v1MSYYzJAhPnfnQ57QrG/49A/1XaDA2ky1y98jLEvFySSTihQ0W/jw+J40wf
UG3DyAv74gj76Z19JZgIHYhNO/0KQl07WBDkWUVcTQKUVlqQ6tQ444+KtIfYTWjsB4jKyv3jTDA3
coMkBpURHh7kt8nAuE9Z/Q7ukl2g7n1MfcZ4I0RdakIn8fqLCxGLZqx9z7qFnvKTVJ+ZSZ8LzeGr
ifmLASNzd5IEOpMgtU5NrIIpfs5u0DT23ZWJy6Wbd45L1yARvbK7QflOUYv+2QDMnzIJDiLnGo/T
zdHzOyh9yLIQlN0gowRoq8cSRMg6k8zv0th8r1IQTKFxcgzjI/O4VRIxJAfoKTuLygULwYfReeT3
JHLL6BtiSBEQ2j2SgiU6tAVKJwojKfZKCCI6iK3IUr+2zfZzgs/BkfYCZ/pHV+272xUveN30VS70
N5u3rD/15Ak3xmmcbP1JDkQTWSXoifFmg5ylmE7/QM0iJGOU3r4Z4aFkWHlKtOnSsO7FWnk19hoS
vlYqApM62vjmLcCPcC005vIahf4IbFfvHdQgiUX0VZT9Js+Xprgx/QZvH1lG16gEnAbdG5ORIpUD
BICq26vdo06EBBrAYgQWkGtcnxIhFNhOXrVkm42ERPUwqDaRB66L71l13OH9wFUvUw1x70SMaa3d
EE753tiANxLoxa3gPAMfGDH9o/dGwTHLuHlklfbCbOjmIX1UlqcRxY561EZW7GYvrfWUWP0XIgrj
mgydBauh2wYG4dzAIqB4eg5ES/3JLp0duZ7GW5cey0TTQVWIzx7r8j6NC+JlIKbTe6DsY5M0FaN9
ybrgdzTDVVeF39Qof5iw65uqGh97e35x4D85eLPOCsLlShUIkjXcaE36J4hL7dw4YtO2vXXzbPcx
nWx3nTSdi8v6J7DSgjcuLkFYWpVbPuhw1zv6vq3dyku2GA+59C8xih8VT/GxgXsbLT6HFv0ti8Ns
JiK8tA+AgWD9cy+lf+qx+0Mk0lH0vXeE3pZs2whfWmPUfqFaQkSHh5KjvrbxvbXdeF9QDGSgz5xV
mH3e4lnvT9w2PPiLwblpy2E72+lbzXGcWjsNpthON+3UL3TiJ6OOubVnW5zs1nUerWBxTbqHcXFi
1ulwHmJj8M0C1BSiTZR7JsqtQrsLoeHMogCA4l4zRvcbq/slnPi7jAiSWb6qOqXcjljbR0HLWiWa
4S+joGuCnGZ1PUbGFdLwlSAunl7DhZaU2ztd5g+GfuX11UDJxQSzo7gRDWYbrwJZbdiXiPTlVWui
1zeyE8/1VcYcEFYv871ZJtwTNTUje7L8JDgrTJ2asB28D5Rl3wEeHlT+YJuM7K7Cs4cHCEWYMfot
yA6G/gHzqTTaRq198CKt2E2B+iHx/JRraesXDaBXa04Qd5kvHiryFZcI9Y47UkgEexrQpzArYErV
2eCn7Q2g23kyhgG1QqDve1JT5inODrVJ35RMWUWWelmdAoZo+tYNavqmQryiXLRvlieQbiHv5TF9
8VyFHkmvAJkUdYW9Pf7Ks+nHSvnxUkAcS72aluRaite59NPRLnGtaY2vVzz/MEf/5HbjPYGKXxTC
XwOUVD9r2WMiMKE7HqgfBiRcNlQZztDQXusMLDAFcevAQN1InIBP4jHpieIGZjSvsESAdYpnku7p
D4yhdXbESRFSE9ndPk+i8UzCA+GNC8mzwYZAxV8MSB3c+Ooi/mBEsIisI1rirTvwtY4e8zs5JIbf
lbdSwasfgse/QWl/P8yJ82w1hr43fmKLU61FBoBUJ0KXlDdoxAe5E+iRNqk7gsuu23QjWA+BQnT/
ZKy/ZwsKij3nWFtckiNdp+Gt/OCywTyWffWcW0EO/wTIaurekpTtXzrigBoyF1EwzAWqw6DxmR08
1Oj89wlLmIO2FO6gmT+Bc00vNL6HWWF7Z8BGiF/t3QC/hOTx8ayx7HoW9fRGBpV5zqK7YY2Cg6tD
GiUKhqEo3Hr2ksg+mAkYN4+MpC2ExpjIZSaybNpO4UImnfR+2FWDGMmeNmBs9+hFjXj0B4mk0E50
E+kbWRaDnfxSNStbnXYIYzaZTBZSkV0WRMt4jCe3MmNtAZQHWxSOs9depoXXXqQN+ch8sKsMAk+K
vlW1hvughtrjKIuA2Lbd6e9vwXibBYOFGI0TNgF/6IjBmzHBMEwcHxpBJBKSVxlUH11K4lIS9jsu
LLDJWeds0mWXPhm4yQZvpqKwkHRVHudtlZf93xFH1zrAkfozUPAacZKzmTSmdhM8gdBMWeBP0yWG
Y3AI7LG9yIRoAdmVrDrAZuHIOnnZ8OUghqK98VowiO21NRgbujZMj8aAxSeyeNuk4o30OiAcHdJe
LSxfh6HLmYynz+jSBr/tiy9cktYqfrQZSPiKee/emhVjbsddO307HjDHzg/wjt7GCbZa600PMmes
URG4zRqKKbaGakYFReWLEqFXmEevlmenjJ+2yFE+lNvqLJjJ4RwUdCkUVbURZzu30N+CQmdQ1SQ7
s7StNX1mBREFYiYKxHnAU8F77BgE7DR01RHOLgC9jrVp7+shulaqq09NzZxtlOmm0KHriZ6lUlW9
dkZg4vtGiIjs1K8RLAEl0h69Jde3GrDNlczJ0kIu10dCKnfvpB/Yiz8qW6tukcPcZmzIB3S5Itxw
Z1cTayPqWxUX7i4mfgl9r/i2RfHUME/zqqI6RGRGlAFt32yDEasTZz0nYkIq12QjJgZ+ayZ+hLAI
RpVojvMxxExd4nryqjLB/1e92Y3K6SgSZnP5h2ycX3EIXKWfoM6b83QR8byRZZryhhJYq4J6OxQs
B0o7fghbvdx55EJuU4bZOufCOzfGxMUKIUtvtWmJGQarvm6NTmyamn/W1PrdrI2LXZH2Umvda1Ej
YkD/cEVlQ7Mt13VhA5yKym5fZY284Jym/dPq+hVdL2l1I0bs1JpJTSPaHQlPDc2P3p4qnKdddD05
Ca5+EG7h+MLiedFz0y9rOkVeghdaJpadkb6bwkDssy6/ynlmKv7Y4rwHbWm5Vw0iFjfEktIkJU72
+OQ26pcnVf8YjezodWcPhWtmaRZ/t5QfXOXY6pPIYfal0pOzLBUTgN9GQBtcaeqeGkg4aF9wSXnj
RQXdCzcchqDElNt4hGObRj9ceoT0BHej55ktMG5vwe2zIDVLIuJGPBNeDkHdRLLrNfo3UqbmRiOE
FWvyTu3aRHp8lOw3CeUttvVc1mAq+1cvD+r7QjDGthrPvmmeDBrVF6LhuDNdaFxosfUhrx816PYb
u1doQwk8DzWNrIMYFRRw7H2bgPAXsl2XVTqCU0N2kMbqJQaR4NoCra0xxA+t/GlCxvala+5bYa81
twTExYS5zlDdK/aE+EijYKv8RQO6nZrmWM/Q9+CmU5N2f3Xo1vCRN9gE5oB0SI11HDz6BQk34lPC
YaUhPt6yDAxh1fXmpR9cd2+kA0KLzISN0HafVsxAzLPindEzwmiTyAeEgpSm41AE1HVKG2s96Eti
daZoV7EzzZZxq6KhpP0yPlt3l5mdd0vJYu8Hc/kxMHyAq/LQxiOxKjOzHqjYoIvt+bkMEqgSXHpY
Tw5aYWLbjLAmZk/G1BEytnxoO4RzrjkUOyd5NsxyDWVQ9zWH/Hnudodt4a6QUY7rK0QmrNB5DT30
sN5mJCAbP8lHA0wR82ojwSE9jDtzdmjYeyZGKSnzynKI+crZ0ZNofGxq1yZkwWw2Wes8mSPTLXTO
p3gCHVAEROPA11u59VgeAl29OnZ3bhPqBc2pllK0MValmV60svPIvkSSAbjDWOcdhp6ib81D2FVH
MwPRDJdYQwi5ErLmLT9NwVbXoRTM3gye36ngQlg0AzXJU+gbr4arPyiNu6O0Sa2HY5HuhdvBuFHN
Djg4giQN2iO3ttqwJ7bWrgZ2MAb0uusmcn5mtfgUdYws8DQQ0ycfnsI1XqADWJk5wa9AN8iNYw28
WxKiR0eWx5ycmlU8GKcaxN9Z4d3XhjmhvUNDMlRkQ1lz/6GGzLgDILjxWdU9wMvuo95gKMad7S+2
RREwJ8OyvVAFsBTjLiMQnD0nBWQ6bAyRsKweFOplWZ/wWn7EKmoxk6V/igashYTqROBDN2xY9m9t
AQVe08l/y5Edd3V/bjV5aNX0B++Ot5YTIE3HsI+d5ISOa2snNaa9RtIyOmIOhOrZhtk9SewldrH3
uvkkU9afCj3RzoHH4AdmdFB4iUka119l04j9FI79rW8r2P7ABg+OokIlaZs5X6lR5kbabztswHSn
zYipZ3CPWrmYARcEepj+oYHhbrBs66xaUBRdGN+nILc+lgQfizBjT6QMGoLqB54rGXV2Ia6Zmr8d
3DxIDZHrzgoWUe9qvx12Sz5ITRxaQc7utYuPdY9sX1LUnJj/D8e5s74iAYt47NGpayNpHTGBA6uJ
VRTccJEX1rYbA9Nvu/iZeQHnkhseqeSAlipePc/kRetjmECWV/7u0/kznKLtEHrQjJC96FMFWbju
bjyhCPDhiNUfrWYbuwl9tp/0xgJHbJujtnyQ4cyM/++vGyLRMzxMxb2dXXezAAV1y8oxpvIhdDp2
oJaOutic6geGSNFV6c3eGObh6FJeHLsuP1MLcNgF/F+07DBO57nk0C0LIJ4kTDKb6OB1a2Zlbz0E
0IxrU8G0BvmEvpkIJfZzshwMEkY/kS0gxMenk6LiZN8Pl7Pa9CiaQC8vIWDyJggUYa8R7+2c/bg+
pvJIHXhqCiojc85+zy72kXms34YGxR8jk5Cfrka36v6UqNmHwkAcO6OSFXIk0JxwglA7jqjo14lm
NRcVLmYcbyygjyIPcoviq9SC5Cb1+sIs+Iy5Y3mnksErQGSeIhIy5qGdQD7oFBSx0TLi8ORrqpnb
DAKSkSBYt4w1myPmDFXDFzBkr5UX6f4MGMh08/xURxC8TBiwzAzUDh2vzwCS3cTk/oAkOqYsK4gg
FqfQZYDvxumm7RlVQriX67lJWCBnDpmVPeYyHZJtFfxgfoUZWrCHo5Z76YrG4UmsdPZQE3YOM9hJ
vQsvjQX2owUaUSYs7NJwODYoTVbUoqzLI+DkNP3eZYARyrJO48joLs6S+axSfT52JkTclKCGGWLA
dtI7VuAm6RmaAZdrRJEInxGR3gBzDeoxLH/KD+wDPWKoWyeQfE74AFF59azbBJoZbsxhivSDbnCJ
zgrFSlORqNBqRyKKaOL6Y4wKhR1m/HuafmekAvmtB3aqgLXbZLm1RUNDyiMxoYUqdsVSAmsSWUHX
9uR42SEqh7de9VBDnzCk6I9BY7iPdaJ/Z3kTYeyVGwGM5AR++4jSPH4G5WbjyIRZo0o7eh4j+oB2
ah9woZkrfTynQ+HtwyYsn1MHjnFrDcjNI4uVPufavRZxdI8lYuvJxAqShPYqrJzoapfDJm5Hdwd/
MMbev+EA+az1/JF4jGuJOpVAWBSGmXnSlZjuI8VbhKfzTmbD8IwE0rcVSWe1WWw8WTbISgy/mhNs
giSZnT0BkU9yBqO65eaW8Z71KHeXB9N4dvtox672qKP6LlVjHFuz+Qk5KgH4g+4cEXrOI+Qp5uzG
VrgMYjsEHJjE4t3ojjqu/tLD+hVW+w6l2mrI43zjWVX+0g3JqxlGwMV0x91Odeu8Apxbd6n8YjbQ
YHlFGzHoG/pLB0oGE4Guqt6sPyTepSyUKMm7usFwGtUAaQEA1t78SxJJ9R0QbsM6D1+iy7xwawgs
IfANKJc93sRMibdgoaatkSPt7LnvfN3dp9EUoBiw1x2pK+cySd5QwrFRR3FKe0ERIipgtKmln5Ip
+pZT+FX3SXZxGdiRCVvhu2bI3nAetCQbRaF8wmajnSIb6f2oh+nzRPYusk1cSyk3V5sJ58V0Fc5n
8lnNfnpv7ZAHr6oaf5Zq63SmerI7sS90m5hBQ9A3NYV4DqqQnZkEurIo/8mBh2BbMrVARQkJJt1x
4CYPDSMPthSkvkUWB47NhT8A605CXiRpvYmQPGxjtPbjFD+S/Pts9176Fpr5tB+X8puoMxxrabHn
oGXJL9t7ZOVPI1wSkM3Y06XtrYXoqd08IOukiOQqsQ+ZTejPrLvaA3BI+AAgG2T5R9Ad0MfQQkkJ
fSkeFducjKZX/rXsCgdTRDq9yKIfr0EMZiAy8ytJ9USftSxKANw4fu6N2wRJK+o9dak07cjpS+Tp
DBMI9ftIcJPriwkbg0UHAn2//62qcd4nY+RgCnZMH9ntiHCX2FLoImQIpoN4h1V5TAbvBqLYuQw6
C7o8Sd9171fQdNp+FKx3vL4aNpWgV26kBWGiEsbJmD5QyZvMrJbQcJJEMOUfAoL77mnOuxC2gmEj
ZZcSVZ1TMcZLSwoTY4rpL7PkiiOtB6VH346YAuFOesr28FKGhwF8Pg0Jt4teXfQBe5TjQLkxK2X8
Eol+o5ifX9oxWBAd0casIT3Hnje9R3b7VPYs9I2e4IWuBMChKULs2ASX28bR1YsbWKAfCRvqzWLe
uKyy2fMMvwWXKMqt8dqGAqezlzVPybQDroExm8Xh0yQEPy6Ya8fAGOxN0DQmj1wnHvNAMoVwu/kS
JoCmtOqF/FD149bI/0SeGa+qacEqmWN1xXY37SEFMI5uLQzNgOavSYhBjDFA+ZVAlMrRef4Eavws
GYy+ZqUOOZ7Z8WiMxbXs5LCbhtA+yXIGY2+Gzr4vy+Es3HNGcXRUuen5yaymT5wrRyONm5cOSfHK
rZR1aoVj7yynxD7Rq3pr1bbY9ZEp6Yfb8RmtANR5VusnuPgRZT/FhCbRmWiJwy5Zmfahsu/KJsMM
2Vu8q5qOSlvrAT4p59KmwNGQ7RGjkPXDMwmPYCe5jz6ctP2o5+zV0UX4Usvqo6Xavi+ZkdnyvJkz
lhWzCfsv0pZ4bOVXM5ZsJ7g1joQGk9Tkae9YHKLnvwTc/08K/u9IwfB0ISr/F6Tgv2Tgf/wv/2n9
H//GB+Yf/ScfWBj/EvBTDJwCunQEmqf/xwc2/2XqNoEdjiWweJCM+M9/FCV5Pf/7n9a/hGvrnuca
FtAX2zL5I6Zhf/nAhviXtCzb8VxPSE/wh/8TPjBfhWP+OyCYT21KQ5rEwpimBShA/3dAcKSSsYtM
N1rlXQMcsEKJPDoBZU2+SAoa8CHmOMcH1O4AzGqB3oRokDYrJ2ppUsMYKvuRa357GuMDw270Y+JQ
ANRyItFDq4ujgQkKK0kL8zAoR0CgIXKFbrJYtABq9zztmrX9Dn4Ytbh0oMDracOK0wPkyW4d4T0B
SEgQFHVUHLxYmWtB+mxmn9wQwoSB/x7/fgCBVx+9KWRa2A+sQkF5CPwcaSL0LfrdrzBvbAQt8485
QbznhK+PavknNouxVd0zPJ9gXu1L9hB4ISrIjtafHmJvjXcisjinrfAoKg2BIIbe//wQF81a9IGz
H4qMmJ4J7mbbzRsnjhVzVTa4fcpDamAqI8hGzXjP8RK00UCcRjL6SGvhzdOcAyTPWcfSiD7I5cXx
6IorTGt/f5EAkDz+/S8i7K/tnBrbUjPKI5q5yO8cpDQ4UoaDhrcQr89+RsyEtno8OmP+oedsPNNO
ybXk/hap/WiG9qtRLiPq8Is9DUtPhBBrgyva8cgIjBImIiKtqpWwtABKRvim2mBGugsTKGqeJpNN
4ZwbG9JeDzFX7KPe7eqx0A7B2J2Gagp3mtVf3Y4ERUPAFGGm5JyFMz4WJLgai4IDt6bP5M58rFN0
EHwrJKLqtlh1jZcd4y7bzARhr0oLGBhqzvcpd25z6CwSOOLdnAcv3+lBRKfKuL/hktoh/PR2SYal
ntfHR8vw4aCJ3HlGuslVTVbBIB/j3vwJmP+uQ4K7/PS+b5xBvla2grjRQ+ZwCE4CzVhtcKn9Fim+
hLlUFirw8J2cnUcqRhR9xNzSvTPSCGq0rJLciPXkD7ac1hmCxRNJVQ9iwfcNRgRzjVCmtVaHuJfS
ux1V2Gy9ztz0dBioDutNLSnGUpijHTP25xSvyDoPp9+VlzJYVTOjR8LI3zLn5k4Lpy4yviqrWvIQ
92GfI8gtsApkcECQQhy8sNroevXeDNY3li73/zB1XsttM12UfSJUoZFxSxLMVE7WDcqSbMRGaqAR
nn4W/M3UPzcq2QqmSQJ9wt5rb0ha/uUq4BV44U7Yd4+aWwDUiIH1fi4J/sBXIW2qebd9R6KLMcsD
sz0rBBxGd+o8xKWFBhcJ2obQl5h21u1kyU74kuHVAYVGRkv7xlUAvarwmHDgM2tHl4ge9LYR6QIL
kOxxISUTR90u9bGpwHjL1weRdNa1XxsCvyOcKEndt9FT9pFtO6IxEi7mAq836lqs0hz7nqItV3bQ
baqWjVLluc+kUdzNvBxBnRhHU1ftviBI1CndT0ybBOa+wkZGtDUgYyKG6FgFiyKWD5Vw45pfaWz8
9IDdPhzm49tUO9e4ISLEX0N8QwpK5v/xZwNWdyORUdySFZUJZnzZZWPnYFhJCYub4yJK8rcwS1+x
plSXah4AgnrOfTCQgJERt63EfKv0Ku5zeN3DYCoYy4r4UHigZ1MnfEgx94hlPAobxUMl7HlXNt27
ObOrUWbgH8DjRg3x8MSeciPtlmDr1AOGN/8Zp/Kwx+XDfc/99kkB32WpQhRUkzqXA5YZdXAcEGkE
c55TauAfm2MsHXYKdJXYuQhu8E0FuOLZb55IE8h36GwZJbd7tUC1nRqKe27ItMu9+8yIJ+KZQSVc
VsSigWHugmbazDo49FrgQPDMiaOBnOFWHLG+XHPhE6jGhusyM6l16zORzOXV7horsk3115xc1CLa
gkkhnK05NfBqBQjjTtmvqhwijRD+iIj8ZDOcjWJ3uhQrfATGmdmQy43nS5HLcCmVeR8uid6Yee7t
EXkIIGTHcM2URsQZ4LLd4X2oEW8kgBxdsAE4fUE9sw5McXMyzf4sevs7WQ4oyD30Pta7U9POz3b1
HNorHK1CqmD4bKksDp+ajGymyv0NPOi25OWtG51+CC+7haZzWArpH+Azv3mmwnqc9acxNrnuCqAR
BsrERL5U5SIiGpU9BB1IRoly6RR7dczoCsBZOe+cKe0RteI+DysyPeFDG3ZJ8LHQ8xZHVMN8lSgI
K+O5wDteIj/0RUzOWL18leLPUH8vOvi0k9bcBhoB2tL3pwHZMjN4MBPNk5kT/LOKiPAfQi6Ln7sM
k5DZ2N/+NED1tMx565lOdi4r9WQwRSBOeDvXhbudBiQtTiA+47IlWWfkZqH/xDHG+hHbHTq5UKOY
ILU5dog9wcXh7NcTUNrGocC8ivjFIvmk16c8wHa6SLSgPYOcxrvnXw4iJ6+CfW4k+zYYMfmNYNxK
IEAjyQECGV5aZ/PRHf3vydbfKEDfrELYezV0u/WhjFPxFlROexLq5hFwHaWyAbzj5ycddi4rgHnH
4BHXVgkdZUJ4tgT6l6/9H83e6tgoInWK7gE+gLcdXHomr4ExSLs8txZqddwHeAkqekMOUKssgxs8
Lhs7bu6Ib9nac0QdxeDbk2jGUygSeYMZ0VZ4b1iw1KG5aZgLbJtZ5ZgTcYhVE4sluFvf+Hy/8p71
WbtkfXTRCWJzKpSWNruNRII2HFgsnmk2TzkQiC00gA9NR08pZPI3yymf7G7fTFi0W/mlDfYzjFO2
QjJAGoarHiDpgIBoI+WRPg/kZNyEBDUIwNLbwF5nUAr+YtoeIc6ssdDpva2n/iGJgw3UqH5TEOm4
twxmZ6Zj5LuwW/Am5Fz7eS3urIaZc1pVL3NfQAWy4XgxI+63lfGSM8fayLg298JrXNRH2I9sOLBo
O/CiCl7OgI5uQFvAplT/zQscWoRG7GfLfZwVgXexgWgpYBGA39o5mOiBeK8HeGbWd9l6jxc8HVGM
+95y7iHIoAGpwXGYyROVZn2C4PmtES3B/lue45ms33qC51FzDGcQR8liZ/6o4MJIDEIbTzEpbiRE
GkE8Xouw/1ibSAG52AJuKhAj1qB0oNy1a78UM5Vba9230hovLt0WXTO6mKwx1C5LrGTnaXLCuiz8
U/qMsftsOEJJu+VG9cL7HdN3aR2sePkgQGDc57iqe4SgNttGD4vK3LMFX0wYYQobyEbPRAksPlJt
qfoHL8PDhnWSDV5u1zeiNt4LYFI4YJJ900I1UNBDm/IptBLsDhoclcmaf2xrcclr51O47pFbkTzK
8BJDx2ESustztgIAdXLMOTqybf9EDt1JpQDCIX3B1oeKWn6taA3WJZs2pluNx/CDsRjvr3KJMGfi
E8WGvSs7BGiOh80XdPsHGjdJtgR6O2a4gPJzBd2F6EefXuZS4HjtRpCe3bp7YpgwHMXERWKMgEJG
n212Dass/QYsEHOj0M5OtKk8Wzk+nBejJO2pCi1SrEm8FCjBXfgTzoj4u+urre0Pe+VlajMYpHK0
1FHV/DHJkWAKY/zTzSfNEg1qCGzzzGrhuLAAitmPnT3PLCKfFcMmJlJBQpvcNWhwFkZ1lWNYB5nj
cuwu9qi/lmnZAzEEXUfZuQ1A4YISQIaP5tZBJr4h9CzHM4ZRtoLKHZW6++adPPHoyXdMiwGN//Rg
6gXqPZy1vYCBM2nvNxy8KLHTft8DdtmZ835exy+DHj48k7164ToQ+uRwnRt1SD14KmZbAesSzUuK
vpABPEP6LkEK6hdTvg/6ONv77qc3DrhaHov2FdgSsHawVtvcGvbWGDxqKB6bEcLeHoATGWiFecny
6UpYpXvsWuzQcKuReRbqSS0SYFI/3SCafC+BLe/revgaekZaKjTFa2zeNEZtJrSFdxeKnljVxSJk
JiyKKPY7+9DEMbJizPFbHyvLWRUNfMucvS4Mz1sJgnHvAczlTQWlyUtqro78mmKqJpkVOnaffqAR
F/faI2sh7UdrZy9KnpBJGRTR0CJbCT/J0bY8zN3ADsxTOPar4luz3Irz5tUQ+fTVh/lHyou41yGR
X3UTYs/KjfdUaPcx6eWpC0jLssWxr0I6BpL+tlMTZ0+J7PsD1zgdWLCF6mhCtPKrHT2GegqL9Jcs
sPoOHVWNdqKWBYpfQcrAc00Ma5HJezLI0os2whe1emBkN5CAkHX3gy5RYwd/jHBs7+zwACFruWdN
xbpE4NjpwmvY+avwFUmU34r+wB+pS1kGs8fgrlOZfxynsXYMyQzcOR2pmV11dBwKN2A+8+Nc3o3S
zZ/H6mtYNC9RvWAJq/XZgcaLETFnoxLK4iyzP63PXiTuQx+Frefhl/RIBEB1VtB41i6uDf7y3wd7
/WweQ92iYMicqwnu7P997b+fUkRrXOsU9oteWmaaIwLU0NbE0//7y39f/t/P9CIJL575Yskcd8a/
72gCtyUfjEnX1ilb6///4f/+4Y5UlQvMOFRI63f++2WTsPj5zHfDTQu39b//xv8e8b/P/nsUTOqb
c+yH/32L+e/f/ffl//vwA8hBoT8ggF3/I/++8r8H/t/DtGbkylO+nP57PP++/N9Pe7kG7jGK5r9H
9b/n4t/v8RgE7lrlriZyJHK9AdiQpS/EyXe79T+AUSKv4uvbpuf4FlaQsfGcb6kYjxPCkI1lxMFd
WGAKQmcLuSfvtkApzBey6EhSdfRMnryXH7MEOp8M0/upgqFD0PVvKB8kXL4uTKDv0xDzV08XVKuy
eZSD+anSvoUWwVx5NNH0/fsQO8k2xxF479dW+GjrOLgJR5z+fc0YkMJQSBA+OAa0/qEDjtbr5XPu
jfnT2Dy5qKvssfsdhpY4abcOn9Epfeqi/BqDtMFUB6I9rlJqnADf9L8/zlV1zDWnXmca/aFJjO5F
E9d8jOezpHPcopaQbwlu/oPyWNQasZC7IaaJSoxcXKqOaMiltZenEf4ld6fHAQzzNmwXCxLHZD+y
zT8pm7Foi7VvW2T002FY31NGXJxeBQ92xopXOwjRswIPDLaSmbk38dR2X4Fg9Mgcd2rnN/Gt7brB
M8BDS/GGh3TZFkvAYhopKUPfd89ck0W9Mxb3EFI+8UkM9XKMzDbGJlKtbIdnxJ9zoqOtkS1i4NUP
E06KG7G8A9OW+KFtVPY2FNl2MNPl71iZj6qKafgccLk+1n6wENZffNewG4ng1rYwTovnfdBYgSSp
xe9sEqs/piKLKR+RmvvBXxP8MlvUqf3uu+4+bIhSDfW0IgONkFCX2VoLkHTngjz5Rquzhqf+krWK
RsBRW5yI1r05591JQqg9AFAXj17C8eY1ZMhUvk9Yd2ze6SzXf1g2HWzT+gzo7I6NEEyVGmhTDn48
iY/wsVIO6zoEAJveAfGAdlm/86xgxTKsT9GiUayReZ3KLNVvLI0OGPWJQkqy72YJYWOmzFvyCt/E
VF2Luq7vpZHKk9WTrigaq362izJmSodzASfx1yiNl6Yn1DHNc7rFgWq16tJHGNenmv0NkfMVuyzf
ti9NwNRRDmx1p3aygP46H0XQDfsKktCZGM+fAol5JFUKVbekkCB5ea0A2SrC1zFx6/hD6+0awxrW
JJXgLlg/kMvbXTNei64vlx2aD55ljGVXobwpUmKiqHCb6kJsMKw2hXpknsuPnMvuALBquVi1P1/+
fRbmPqME9kVDy72+cPh/o6f/I12mGaZvk75s9ukdstmzoF4U5LpfTfe5dcz8Joytt6Qh+KuU7jhe
XVuahk71ptq53DfaPp0e+5C8rgmE1yquf5sW3lWpAcduHqjUCabsrr2dAilYHDwoukNaJ+56oKUc
96wWF7yJCLLVXuG8zORc38bGTZ6Fp7oTK0HSErL5G8t5g521TZ/szrG3LVjTQ1HL8dqN7UM3YdDM
yWjGgaA+CuZVEZwiJlNOXh/nRdsPuHQw5c1U+7kTZmTO6iDiPW8/jI4f4kcEhmLXKUPasbpb3Jl+
m8VedaeXIEISkWD9XrOKMK9v3D7GnN/Wxt6w3HdrcSZSD9Dlb2QiDvUsm/NkCA1wRrxrAw+AMZOL
QAJP+FyuapdigfyLEiN+phVdkWhuVJh4TYyJ3g6JQ7jv0MuSJPI+rBxgI4XA3LWTB6OW5rBM8s8h
abO9AYMN/o/xPOZFctC4NaKiA01f2OjkrbAmGYIB7KXyA3mYrOWJAHXjbKwf/n2WjngNRWsDkGl8
41yZP9pZaYtlUB9aBmy3QcLe4XBotlpqtHeA2Q9Yg7fQvF3efwVtqC0esG9tPZtBfDiHQEfjX/44
lpEgSOoWF/a360wMMoMSCw+qgJgxZNXnWOnWUGVherhnYHOwo3Y2JreDo+ot3hrVNKGiLtqtnctX
yNd/g/oLQY+4lWDS3GlJI4Q9P3R3490Yu9UuHnS+yycjvA6O4ENZpkfgQ49p4y3nfP0gbc9j6BSD
Z2OSa3Wev7dBxV8G2JCXORyTM68fEO3FuiDOzA5ViorRa9jf8onZCWctlA8AONXVtr/QJ4w33o2s
jH1551NYRcJInW2zuO4t/xiUG5wRhei9Japfg0Lu1XrfQd+cjCSH8g7lKMuQpvvQnNC2kCOirQEN
KF7zMc/uO5unqngVLiAAX3Ixp0Q4GDG3ZHWrfQ0/oNWvpLLRp7jyxYT1AneYwY3ptp8LMOeS/mb2
rW8Smtxo1CRfNUwemU+5x3xu0X5rFtX6lILqHdzwMVv9eFDMM4mqN04GlhZ59iOD4lUiNNjE4XBp
aMG0+CxjhkA4OOdmW7v9PRwCclaHdA9lmuwWoKUW4JBNwIJEYXBGQHtchvoZ004VOn9dnFJe/hZg
xmQKDOgWPOzEHHkxdzYCzSOB8zjFmyDc5CFeH4w20PY/1n+dCACosfiDcrb8RglIoujokLO7fg4f
YJLaO6Ng7IPGnxvJTEfg8CZxkFUJPziTB/xAvjAQ3Jrj2YvHqIMRvQ0VVK4MlIDi/NCm3A6cTGbv
Ia3V8cly2bsK5NqofVmlYFqIRJOc+mW6d7V69shXpU14TtAnLsMwMf4PcYmxbLcscAZ23p6gKvU7
jdjWhZaBXkuvDXnMKoc5f0kuEfG6kclk+S72h0u9nroJJErGAs4bs0WQAC3CB3FlGjxcyXHbqMx2
KEudP2Plw7UoUQpAn8GMzcJi004Ac4UbvjB8U1Etn2UMV6gQ1t9MjeepM7g5VyeSyHFvTvmb6yRy
++IJL7zXiE4ixJW4A+an2a1udt7RRw9yM4MGxisVXDGToDq3b2X5GBp2NBUjyecWYhxfYnMn1/I9
NDMvcuIFtlsiHxF8j0eSfBjYNWTeEXCEdf1CWY2hYIa1y/VmJPZ01XU7X4c2sKicPj0JcWcAGh+O
U/dUFt2RRTMLh8LNwdtX973bnxZ+VUea0UYgLcTaFg9RFqDsBngDa6jYqlWVbttUcMXEKMP8bjmi
LW4/15pwOh7tZhigTKmRwnyAd8ZCkglT7a5QJmhHHMquvUwvlT4MPJxzm0x4GN23fAHIrFMmDWWI
awTP7TS9O7lMj4LpOoMa56vtneeZRs5Io0R63mmkPdu5Qott0YzYbn2GmlxXxJWtnAQ1wJ9kFxXJ
p8Ye5SHmLGk8rOlMEjFSsvTd0KMvVXMVtY+huF+DoLT5C8TSs4ncKfKbkT7VL6tTzO/bFkTJ7fAb
Unvb5y4Pwvcc+ZSa1l7TyJxoQX0JSVaKrSWEPssAKmluo11dmvQ48X34nyShfZOER4QIEt/qlJxE
0X4bRTY88NaxyF5w/rDWCzch6aJHi5HW02Laf42MUyozGVwZeh/rxro0VkgeV5cxdqCmvPR2l6MT
CYuj1zYXfCwgSwsr2Wtfj7ekpenHPNGD++jGO+67y833HG9LOk28J1AqO7gjMinEi3hSeR8JUfIq
B5zpjQStoBQssgw6JkdGMIKTKULlbzgtL0qKJ+iCiEh5In+V8fjjZA6i8cw/d0n3yxuZqHaDhZTX
6fpdv6RXZJxY2d0BbDOvCdnKiLoSsmbYXrX4JMDd+R4myQG4y7vWGLraE/G9+JSl/eaggztXq9Vb
puhTwgUj7wIgOQ65jm12yWpmeRogpdkhNGUW4pcambDVsb1CMZ/ZodgOZZ/dJxj/t7YrJ9zp5HQ0
64iTuzaryE2JC2sHN8ZG/P0AgERvGsznh2CxhwP0jXwvDfzvlC8xG3RMcsrCUsdFlXOIbTom77t4
yX/6tH4qcYjfF+28aizdv6aX/+49AntqJY6e5plsm+bFCeabSOVv5YYfliGvkBUYAdYgUWVcQJwa
bomnieQsqycfodkW4zFGqyx75k3B0swtmpuVr6ZGC83c/dK1pDtRmLCsCqIg8IiPJc8HNAIWsCpz
IQ9M4S0WFWh5+1fIECI17Q8G2hbZ5qx2O9gZ+77t+c1sps49VQlpNsHJkmN5hT4bbltTNzuqeIRc
gwFEdSC7JyP1hYfat2fTSIigcodDWTXPte6fcmaLyxRUZ9mXv2WHbxDFXGRaOG7N4WEcg24/hD2T
XpMugUSHqHStdCuV8I7pskCJ0Wm4LRuFOyyj0AaL+VgXdrXVhN71MVQKy6l+FuDLnMsE48CT2XlB
I3eTMh5as1hBkwbONQAVffs1+imRC4LVpFDGKUWEw9oJiv/Iaxb0znfqzhs3VTg86uKcG5oHQ2EN
r0Vh5aHkP00gHSNC8bLdkId4X+TwbFdkIAVVhnx5yYx9UO6amVNDWnUkwRkefeLPNsPsgraBexWE
2W+8bgfIewcbETrEBoM7TsLzHdS/RDp2uwIVxcacY0Lt5hLXkSTGGV84DFCMvrLbkqvmMUJlKZYF
kKY2htO9Ml2ccKbgeg9rOUcsb4u7sYP3hhC4uOOuZuwchS0vQctgcRHylytB/mCWxKP++8Z/H/59
wSqV2vr9CPCpXOLLCBZ2A9MRK1ceUjnm4TNSmOFYVdUamcjOhuW7Gc6/3SIvIovZcJ+qAoEdecZw
Kb5sA/27oXASS2BIC1BBA3tuOMEA65j4knTwHs4XvSL6y3A8eghrd26GoEGOXxZcme0kTXcT1gzy
B4dwVrOEbWNA9/bSgTSdqaKtTWEtVaDP2jiOnArNnJ0k/KNj+00HgiWU3M9NTA4FZz4J9ZXpvmX5
UN/nVUKwdRpDhdBbU0lS5hWSNhAsSE8lTs3F05jPuvmOcaUmKNm+Fo1p3gUtNhSRveboZI9lR/tg
zMa9ncFHy7PBOQ4gKp8aYWoKOo7JhopIOXZ6nzOWlhJF9tjJD4mT9qkPnFuzZOHOVDYsBir2scm2
CC7E2YntZ0dy6Ya5JWFyvVR1Qi7OQAmNl7YdsA+uNHSW4Jjq4/AKVPOrqq18PzYOt7iufhDeTwFG
eu807KrZWV/c2K0j1EwUdPZMaTekl7yR35JVGO3pg7IUmr0A23lM5syMSpoNy05n1avq24/JpGgn
whMmGlBDNvrnoqWTy6fgIZnkp6MQrXtiD8ya2ThSCrBluVgjhsCS1h8pS6q0mQ5xQw5AawS/rPwD
6vG9lVt/pc2ENZZLBJkCj1HhPBvPmSLcKk/x19ma0IuxVs/o4pstUUT7PrA/ixy7Iccl5Rac4qWd
P1lBMJFx/+DLeFLCvzaN/SPZuLAZmLxdCz9hdNI76YliH0w42dHrbnSbvaY1ShBPk+ga1o/eOL+B
eThm4/IH0TfsJH9lT/2kcIOc3Lz6cYv3B9Oq7wDLIqScc5CygPlJL8w3z0de3CAUxy03HgsjfipL
+0/ONbeDN/jticTddc6WJUq8Bq8Rr9VZD1J5cI5oXBuc5UUe/sZX8KV6brItOXcbtsD7Gtk8Aoip
iBCG1fsKqkTv4dQ5TPisu8Bi8zmJOOIC3CYzkGrb/aFTnHYJ1K5TuYwna0zIRIQW26y/kpfvnkHP
R4YWeGNZ7IlczykPJf3VVtjtrg/+tnQLbFiYB3j8b+ZqKBmTJMvOsyivzMHm6lNFeCzmkKmcdK5E
jsinmSq2cUtwyXIcDkpis3EE3pfYe29mJEJJw8DQwLjDmlncl5JRPWCzV7SVwV5yu7LOmTn6Wzk0
xls257/qcPb/zKSy4XPhnJLFfI+5HNA04/x7MZrBKbMrphKDmSGikcYGBZyxcZPUuuLR1ltmMiT6
1stP0/uPsV6q98Dwl8jiUIzSriaasyzUNRQ5ePHZH14cH9UcALp+FP3L7CQkstqefwKWPzyIFD8/
qoXmR+/82ZE/pItDIpSIIRLuMJXI7cgoe+OiHVI8rMz9LZsAAhKgqBu71ItLytaPAjqBrKp+z0Wp
Iq7e/tqTxY7oHgbC6KCwmfR08WKK0IQNr5fO9o8/Uq2abpk/JyURc8U6aUGC0zvBY+Czoh7Hk0YL
96N0/OMsnvuSKoNRSZd4J9sJhgeibCSKddH80HU65vTOQuJRBZR4daHE2xwvjENNSR8jwIrarkog
96fO3nWGbOvWuE7UBJ0hDex0V9QHsmi+UOeyV+IOejf1JKKRwmZFrpZwFAQ9/5AOwz3bFy+aAgLh
AJ+PZ8g1kv6tNbrmboT/dNRLqvYG64PPYA1vHor8Ayixf6xsxpskwFyGLm9hu6KFyxN5THx2fd0E
52YFJ2MR57FlzXBO2lxh48uOwiwejX4+xjGk86k1fi8qP2XLHRXdpQ/d/Gz1w652cMagCTIiR3e3
CsfAnnEQiN1OHadO3nXoIsc4C9buEkv3QK9fJZxhbrLHobzpyUPb+mX7YDFvuzn+Iq8JQa2RVWS8
XzPrhZjTX3PvZxfRBJcwUc7ZKNBLakccAqleepEfcumoK9gIiIyjjSKxPkyYNfHvNUfTts+llyAW
gzc2uwbePB3eAgVA2Qyt71oIopQq62VYBsTmy8g+EqTkdcrVWp8CMWYeLK/hggtFkT5RE4W8KqMO
FVK4+1aBnFD+SZvug/ZgVifWeZma35jVtWg/B9IY5YScYEA0UyoSVhg3beTMpCfU6d4VKf/r0HnW
NgoIgmJ1pNZZzsAklYjQDlAa9SUMYTVu7cn+YIgaoivrRz+/oERtgJUkYk3kWhFU/mNK0A3cMj4E
cBz2qmV7PkCacDqnfVxAiCwOnqlMj2hK2aUt0B+QGc7nGAgT8dfMQZMwKrOpvfPsFyg/5rFz87ta
s0w2BvCZGLyZgS+/S0ukl26e4siXHvnMk/uuEnIeQgcdT5gR6pchG8zhBCRWJx4FWADiPt5g2lFl
FCgWRuUQ/zns4s5rMMWgL3Iagp5ln/7M/a8wbrtIsJ7cPnk9anOI028DuJdbXT7YU2mc8IhgRNab
1HKNk8b/ay7E8RASJLgqMjfqMh+6OgSyWw3Ngm27f0F3uBO0nDsIw1NUVMRAhVaHMX1Eq1G7gb9H
O9DtiG3JakQLaRViI/OYvyHXqBJlHNe1ywCMvKQgPaSTUOfg0JiyxBwElIc/IzfHk+o0YtmNxp1v
+z9z3M7Ps8cSzGTLu9OYbbIWvzg6wvAlnIcr9TQreeEuDHZsNSJHy05NSroDwhqXu+UUueP4LGtd
RwGnfmEM807EdgeyyTsGQr4iAXvHpZ9Fad4hlmOJNrwlIwafxCOVSPtYqnviTwannY+5JWoCrQxu
bWhUatqAYWb5TbijCcxj5giYKrVntnSfls7LQByDVoj3usRktQflz7GHs+2pe3gw/Vk2h7Zf1SPh
tQ0Ikn7RiELwYLk8A0g+CvUSV/ZH3gTxdegU8UwLNHtXg1ce4Vqsu4Ja0mIwfKfPQC3H9rg/WANl
XNzDlBcTyemevfDZLkzrHwMvPLhl4yLngSe60O5JVtMx82DHeDbgSkkIBw1XY58dC4GGBR9NgJ7E
l3lIuKkQOmRiYvEexgLadIeLe0lRgDI7xRg/WmfVF39SvDvAbEgzGCnmKukPyAfBUbss927/+2BN
CoqGwwgF330MIjle9gnekXuPrKBGVh7GkAVOntGiTRyJiCjsjV7G516m1baYGn/HMmmS/t96lQGW
FVKMtiEjqzPrNUvHJFZI+ec5XkFxDUZBaE3wvMdfMTMhKFCUbH7hcdeX8QXNYhNZiXtK2HXRvvLc
5yz6bBxAEZnUwRHcwQ49M8v5OnvKs+LHCEQXaS1n1Av5owmf+ZCYOLdJcrj3XSzGcc5bbMi8o5V/
eaI8NaoqnqosBSoVpLsOCCmxYDfJgc6OnesgRqzateStg/Y38JG2VuRlXX7UrUKiwGS16y/xDI1h
wuiyUVVIOjAVoQxntWFzLz1G7mbd2xczfgOUAIhhsXhJMQW57dM6DFAM7ufFdAFo1OXWTeuPlmpn
O5noTRaUvKk3/HJiYDxhK3fBrCtQO7zNlgrShVkNjJI+8mVxz5I9G2h7cgFY8t+mMT5lzDNwcbJN
GfqZkRVCQCDXxdF1EFjh1Sbeq101V8iq8KTvM1gvJyfzg6vhF1+oxn7MNA03CcNQhPndA2VMG7mD
b2yG4M1SaAokqvcsRT1nVNWNyp38qQFQY3BLQ0lRWMRvuB6AfMztm29W1X2W/ilYdaampKpWfnhj
nvbVuJn9TETr1WlyVhQiAaoOHC6Ep7qxU6PZp/2fVgJ40EBe0SSXuO3sGmUautmulu/wZVzYcL/c
xSoRhVU1N5niyW2gMdG3KmQyYMSZxljG1EWLRaHpVrS5koY0SbOQ9kVuHQDx2BGydQ4FCTe3X710
/AAUn+9b5Dn4cjfd5BrnJmNKAz4vdp+l37+ySvopU4yOK4EG0UgTMX5n8KlqNivqsdEASzrwb2Ug
Hsqkv6QpDKsRiDJLreCcYNOHZp4A0EO+wjS0RXJrkJgA1SMrdMsWgkZrXB1sVvPadjFqH98ibtYO
Ha6O6X7yoOS3cPI2UxjArknx3mk6XEGSJKcKmI8cileCNHwqce06zQRkIAyOJIHs/bxzT2HhsNPg
GXFaQhE1ZmQ8VxgwOqc7uDnCdQKxuyl94lSwd00pPkPUgH4bgC2H9w9Q43EMU8jkJLBQDz8V7dSB
VoZmbwNT+m7m5gJwszpONK7I23G5YvhOXO/O7TgPEHqy9CIBy22ynrjH+DcnFUpGr/07WRjIuok0
3ELypiUyh3LugLDrmTb3zc/sqAxaPICQV7dOdZsSQiRNOwdTkAZbjaX5oATo/lcHiSQKiT8UwtHi
kqpL/zAy6d+yaPFoQymjyuWcGWA1EqmOMkP05LA1RqnZxHsrQFTFMvst7tw3vF76ycaOO6wzqOkv
71Nzn1vsRBHiOGygXTqr2txor38LFnci8n69ASQt+p9R3SVCfomJGeg0cbeUdnupK+St0uIRWXb2
2HbOX8ECHjYBiIaq5FCwLIyy1FNZ2iKqb8FbjgF3DTyDGw8HByI1YmPcGeVtqV1wo7BXNp23l42m
i4M31/XE7mVNsF9I7WRyZj8YDiOFqnWo8/WP5paywWbU7+YF98FoVHeJl/ncBf1nt1LEFCaGzV5r
2XfZxPke1EA+WxQbfmUPjFvtY9CMD4bXcLRl1VsObRbxShHlDTxwWPWnTODVUHl4o3BBwl2hWEme
CJLukPiCwZ1Z32NnlKRSquBdOdZDXVrVVhig4kgT00HMqqaWD8yu8ihelzJWHnUWIR0tajdA7gha
fVjIm3RGBs8RgAcUwj7CbEID0FMX6+gt4zcmqfc2t10fpS3G3LgCwJi5KKBnG4GB33v3IM/uzByB
Y+DpGPA5Ll3YFgcrOeYgLndB0908iOIygbaGcJgjlLnxxg6STyAVaLI7SOixHXk6FBsxBCH8zqY8
FOWdarnHVhb9OR3hyTXMX3URfmONncCSiH2nuqNeL8w4NBn1t/IdWsy8y1wzqgZSCHv90QKQ2U/5
eBxeSMeEfGnl53aeP/4PSee1ZKmxBdEvIqKwBa/H+/Y9Z/qF6GkDFB4K+/V3ofsghWIkzfQxlMmd
ufK/V5e40NjrJMVBL7N7VbTXmX0WthoSFehqH02zmHmNttA7MiXezkD92/alvaOb9avwyOMLmmHR
ni7BcHSC/QK+ayhLtFtWwyDRJ+l2JAT8oDz4TAjXjUquNWe1qx568pfztRkMTEo2faoFBETlYEpE
cXqOmvSZ1ZIPWjdI0do9LLkDo8ZzZtHXS8ghL9d1BrXDyOev0CG/y2D4gwsGIHw5PlWtne7qBTD8
GJkZOpVRXPRcvo92d0x6nhiM8gduQ1CPBRztrLGeMQB8CtxnM1O+dnKug8aTVLk94KzHwgoWOh85
NuUlXHgsA7QehaAIAitBYuPBWc78FsUiwQOzdAoZkHasTNFb3d/HIMjPI39U01p0M/OkZAYYC3+w
DqPhnAMTNbF25seJUdrWgYJfVMXW9k8UkwQOSd7Zsu/8co77JfR2CYw1rphf8aZA2d+BbXO2Qc6g
hzSos7a9BAU45wzt4QQzkvfeVhTPgt1eWcSEVpX5BBkkXw32V0KAAIOus2KKf6GD8jj06bShcg4D
xIshy3CdJSFVbQYTh1mYW6pXXibjaE8d8PtofHGsdthFI6sxZwVHzS9tCXMHJw4+dNs4RLn97Tgw
OzrG/qsivqgSPdSiT4aySmdDY8BDHuh3sn+PusEdZpYdxDSjZtIej+fl8/chc65H7GJOUT3Ax7nB
v7/XxXRTddvtgMFQaJ9ka0EtJJlCahysDfazVz8Nf9yqAqMXWLumr/azXYMg1Bg/aKpzAnk16QtD
wjTPbo5cNDKYpAChwcCelueGS/WhycTDMJkHBANCFoH/xVWUgkHrNtJAzBntfVbTe2+yjE4BNneD
dJ0Xn52KDpGwtGwaCdSZ9Je569BJwSIXaI6s8mRrIao41kWJ/ghugVYaAR/TAJWkPaCy+iuO/V07
Yp6nWMHUYsEG4k4kn3QbHhmL6AMeMExG4LUdJsUmbXshruauh/M28UAdnXy+pWX6LIIUvzodMPg7
Q7GrDl4Qf0cLMJ5aGKIR4sV2QOt6NVJi1A4bpwh/QovdxhRw8j0vOFJnxDV0gp2qNWORSuI9853o
nnj9PnHtmnsKpkL4NYcWkY0ZeMv1BJPdiE2qAH09xdW1T6xbkBnTwf/JOkv+/w1wc/shDuUKnI7a
A6YhhdKPRxnx/MTKPpgFJUKsXbSi+oxS1CMGfsz7QQx/lhbIuuS/h6q5dU0nX4o3H4eeoI7fhQwt
W9KidMLKex71d1EPJbCaire2hkgexTeaCmEi96Tb2Ab3tlM5hx5S0B6TfxvztswBGZBpprfLhPkO
Kq/aV1V+mfLxZBYcSZg6J/xJAS43j5VhKLjUAzXiXdSM6FPnqa3UuDWz9CVXgFQIGeyLxRkhXcLf
/TBgLMCwPuniKw07OAusq6kmOTTIjEJfDOS2zm+4H1py5+nfPh0+B+jJxwptVWTBZ5kNT2y2cCkW
2cjkG4Ka8CelcGSdePZfYTsvyoHanaDch+Z90JI1oRkfAgESaAbss3Lz4OSQ1SB8xo3C0rj2J8W7
pyaajHuzCVfp3D4j1oS7tJrvOTg5WLFsmz77LJNP8DdafBkk1UDbd78cSL641KGDjSCeh/whGveo
1ttUKrZUArxbnRnpoSNqDxh40od5MBk1VKPNouIDJsVpVCuMlDV3Pm6Ml8j4LYwuwMuJ29KQuXNW
Fke3StrHOS/Udq78lPzPyLyDIpehs/Z0epiXuPZPDo8JesW61KV79RrxNuMYIbFhwKiZg0OtxsNU
uLhgZfDlBhV9NPb0Oyn5FRTNR5YMRJWt/loKxQqP8rY2EjgVHKitgPAL4u2qXirg+vFTU5awaROj
Wo0uSSm3xTFtj4BSEv7rju9weM5Ldnk9I9VINbyMM1FZTKOMmHDFVOpZLlzBqTpNEQftqP5bmqyP
bk2y0h+LIz1Mj6CBYP47+4hTDgPG7qWDQmhlQHVas7uz83L59tZZkD+Egf9M3/y/ti2MTYIpwTEO
4BIvmEQ/JZt/m/MiDCN7U3K66zpt12r8okrWmmYqdHnUyfr85JwJUQgffO7la2Ix+yruzqNbnxgb
PuFMPPSUYDkh7wQcm6uHbOs4PcPbqzXtI5idPFMFR6d9mkMvlJ36WzXiD2HOZ80Vmlvxzgmi744v
YZQsuzPizNJsxuulEfZVumyecejuAAhOMwxv2d3TOrwaVnnweEZXCGTn1qWvNBHGUzwGXz4Of8zM
GGW8iGDmnHwrNT3O9K3BQFwJMb6Ylg37O2akp9Ol+gSkbvnudNnPLMWWfiugBw0tSYpBlcx24QJu
covxMgm6BOz4GVoF7Fxiskglq6jxyo2ircDWpJknym5WXChrIkybqCTTRRGY4r7mhGrBoje7EJ+r
b8Pkz8XWMsAXYQY5zhLmlQ68Y9dTSS7FBSPFwZc5HxkK47II++m/tpqwwcgHZo0bVFPGjcTpY75W
5NmzlRfw1FGY9yPD6hlSG3bqYl77GGtKF/Eh0B9MaS6OztaMwV46rrCphcpMkSgQEH1vwmGB8cub
EbvRdhL+p59CeTZZ1RlkxpvQJb/tBe1XtWvb6HnOz54UVxwuazej1qq6d6EG8zszNuBp1ZyJSReD
vK3ak615PBCkNqVtGOBsOwYGkdgCTGf0SWHHmHOaaTBrhm51cj4mX3wM7yEZPBYHZ8N37eS60Xc0
lMeUSaMX+Ve3C0DIlgRnnPYDuwzhFo58JlUY3JzBHM8NRqKqordUXGDjPCpGS3XkvuPAfYEUcEik
AJxPZxSWp11he2+zkz9kteSaQYTEdfh97Ek9yBm3kUVD0qyt+6Q59Mdi3ubNRz7xePRo7WvZ6289
PlSR/OnBAexEyCGeSzLsmPnPxBK9Xg54jZW+jZ5zTo3iDj8JrTbdVtQDUujQctJnsxs6yl2S8pRl
4ZdsUEUNfTbcOzDyo3YpCCEkEhZrP8FBkuWLU8b4EjkTwlYwysyiDH569aBjNvWpYNcCimylwXXu
DbBoIjjx7TJjfaaw+szwltB2SJhmtDZ0b7+bIn8lPbNetgVJ79ac5R86Dz0kQXcTZv4X+2GdRDwm
7DMsWj9F5t9LEoIIHvZ+pK9Zo6wOqGVxP1xMZXxagVtswzr5F7goM77bc/aHZYmaDbLyTz6rZukm
zNcs6YcxDd7tudjXlr2tupCkQxg85Tp5i6ziT514FNSXMepY8Ru77ZlpGW5TZvPEtXHKsCAd2qr9
6+ZQ7xxOQ3VFHdpYYVUMhpaLMiPbcy2mx6VKg5zFe22x6A7Lpg9R6T1mWYB4g+oVXoYO6rHTdS8Y
F05xOiJQiOyq2/cxoedrKb6oR/nAzfhqN1GxLgMgKJ35jkE4pB2geK/LHeF6fMsT4KG2IukUXKM+
PKSlDx4/qWmeNuiUQgRkD/2jp2RL/P1eVwb90CFsKjE8tmn5MGhCWdmtsF2O3VH4Jcz+sS7CjyaF
LODxCRl18O675cHp9N2K4xc7oCd02S0a9TpMOC+cKX8rLO9HDd++Fd1Gn6umm347WRis84yvTGAQ
Lodmzb3gnZs3+wn4a5kho6RrwSkwDcRv54gUdgTwhCAmd+jb791AOGY0PeKyOrxS0E69OYlaKhke
p1A+VUNpY1jZzf/xeMf8zfcGl6mcWDe1a5IUYKHzKKo07OAJe92z2yLKRno4Yy7AGlPa7zMpM5LL
KVRf4F98TJQmcR8X/FNJm3DBsrZKRu+d0PSPK9gcDM7RXdA/FWW5G3R2s1T2GzeoaK+tP/+mNPyt
6mF80b+46MxTHA8vdvtWpNOrCU155QPRD4NPb2JDF3mC2O2TWq8OUjAw6frcxYeLXQ0Beb2sat6q
T9ABlofIKeLbNEo6qGb6e1mHrXWSMoqHiHBkcMmivteLGqLzNDuWiCzCeawEAUIKuZqmQu23/T+W
DXgcBrVv8uHTaUkbkc1SCxTkRVmRSeSv+JPG7b4lyoeff+2GFT9nK7lH1UcdMNbmPV96NBg17k3V
fTvEfvDUtt2WbwHEXSbnCNUA1HZqxxwuR682roYzUvqKNcpK+PyzEQXHTp/buDhlNSGNgQbvNsff
ElA+Z+hsZ9MhkdYp1g4unLnBVsO3MJ7Df7k5Ys2zeHcD5p2zfOHrReX8yIhCOTc4fi9ZxFM3V2hi
U/bq6Rjbh61xCF+mpN1HPuBss88/qhzmtheCOfLfawAIa+etjXlEymw8zYUOd3gZmbuR885jjjpA
txe4vvEaYT+KR4D1HY9fV+c7HtY1mgdQhZn+xUmyejK6y8QbgPB538jkueEaPGDvWWyLzNDxAlqV
2EmLH1Gp5COn/GlQNN1lpnx2rfkly+VbErwVJX5Ip7XuHYSNverNU9Llj5YsP7Qvyp2ZzNfQ8hiL
eMs4umUbhB6IifeGsP9UJ8k/TQW4wc8OaZ8tngNQwaltHef4HaEsvo1NkfAP/jac9Nnqo+WkSrtK
+FIwQr8ql0/a6POHCS0gRPvVo/tVCZp/RoXXFbWWzopo5dvkAHEtWd2qSoMXMJu8Bx72WE+XD+Tu
mF9ofNMGxnvLPrYsZFHEBYPYAa270yVuxx/XMC5dYYBvBv7V2j8tsXevTs+YgRUuRQ6wNSlyA1sH
fYebGIbt3rGCN2Yy5aagtYDto9VXXuRVdSLAUBtd6enWT/bAYixUjym5YX+FpY+pa3q0NdNrRQ4e
fZOPMBf65vjGc8BpyVayxETQ7YQgCm3Bmm7aGbGZg8CGu+FbOZvOKh1MuSscDDw5rdGOLOtNBieb
8xA+jmDKz0pijUJkR6npkp0w48/Wa8uj5aUvYeH8TtZg7XoRs9En3Br5X/DwpMZlqLJvL/5AaVlE
kfEHX0Oip3tkjgQ9BHW/zcuAh3qqumzV1s3V6l+ZfTB399MUvK/I4DLgg1O4X8IM3Xi8CrsgfMrH
ODsC70Bt7vGTCi4m4b3PsuHkLii2meB0ro8SbsCm67im+JP9481Iwp6n6epS65nPNUsETDE4A6ij
6WZkWiWG9AbQKyTT1so9gcsDXcMCJ2Dz6ySg0yVFMUb0i1a4DDMHVM+KinRN/0tmevfZLUfcOjsn
dZYi1F+8HgW6JY6aNKWY2hH2gOun4urnu+taE+gIcJ9m6Zv08HiIwYR4p5O1SaqHYhzzYib2eyVl
hYVcrzmq0EXalB/zc4HXGXMXz96UQSGgIfVulwavL6WHauBgDujT449G90vZo1DV2gzrUjIsI/cf
chYnu4FVQJrw4iS4meLiQLL2jXwvHa22v/OARo2yeq1TPnTUe3uVknZcAT/DAbjoniO205VuEeqc
V9qI0d89JtQjPIJ9XAUPiRd0e3NZPBiyYWO3vkxdfHjUDFqT3hHof3d1VgHcLCmIy/SwAolTrQ0m
b1G57EP+zco4+UD3QwYqtkwDTBjX7lrUSEWqqx+nenjsUIny2AxumWM/O7WFXtYnuAfC/GinT5H7
T/iQmo0JjqiDpKtweDqjcq7hRQIgfhrs5Ici123tc8tOlmRPWhkbqJawHS2iO5KzZ25Zj6lu/yUp
sSxKhPbEg/ClSp9Bi83cqgCJgg6/4lXZ6M6IfC0w0RyD0RmYCSEBwhCeRdFbxjxnPXofqE3on3Fd
7BNykm/UwL5VUvgbV6Y/PuxgbJMeSuEarz+XQu4fccWaGiyGiWhWmJvUPz9yAVpEEUu6f3cz715G
XMKKNvgU8wKX63sq7O1HyN36XE07LVyUN2WxVHZEzVJVsyk2TFurfA+aByoC3jci9JZJXVnBZYYa
UvpqHLi9rnHVJtNfIsfvjsk4FuE4zfJ3ZjJoCdqSBTPrDvkcLnptSIry8GweClmeAWCTCOvDvV0G
T8A0kWZmQY0jvS9riqufjBiMqiOxp/o9Q3A7xHRBxWsn34fMrQ96fK70zMCDNwtC0QU3J/cQAohr
M/ZD3lHaMDvzb0uAMUHtf+sLXnfIqiST1nio0JQiMA66guAiYqYzymDm0tTPQzr1y5lPbuY25nOe
4AMk9iXnoLPi5yBlMDAQcIAiuikzegvR2nGDd+RqHgBTRicVJc0mQvRNqtc59Klo543aTmnwZtWO
f1OSBCl79MoOw56+jOGlRMYhwZsyZUIbSgVvknQxYImlp97s1QuU58+sq87wHK5dx6kiDPVCs0Rr
HrHQaDYg0Svwr4dqUNzbnge0Q8+2l0v0mB0Nia8S8ci3F3khI44SamBoSKCWj0F+oLvCcIxzNXOo
DKY13y6FWmFdErd76T3wBkjFZztzT6lBx3DOYUBOaUq4U0RH4ozA4ckOsiOo56EnNJRNAxcB6nJw
ecphr/C5DnX30rgx/U39W03G4zE1hz8FQmPCVHNtFfjeZtTWaGnDTWWKIly2ei/bZzMMCqo0CMTP
3KtX8B4wUZOIp/zSWQ0e+wcob7KsUWtv0ib57eL4EHvTuLXrEODC2BKEaqBfeUQTPOgqZpM/tNDZ
KKJK7ZM7EwAI+oFFWrvbfmIeq1IC3OFEJhxrN6EbNqC6vlCW4x/A4sGEN5gSpWRo5v6vSaWyiAk/
pVpE6CDLDtR568iVjyMI05YZDukYDWioAOlCiYLrq6Ma8RG3VVDviCE/z5GTIyvHBlNfJvBDKdCz
PVpXdXXNOdWW8FzWqoLJ7ITJT+K1zs4M079p3l+Rd4cCGVqmCJ4WBkpAy+baJk6Hg9Gtz0RKdnbI
VHj8NqOKeoduvBcGzleemg3uD/+sXPSYRHnBtvKrXVPrdDtWHh6PeGvQi7vh+ElxWf3U9fSRNEVu
HeRcTRhBbZxXHHNiDFLb5s/sV+5+yKkupJySifF3b/TD0e0AdcJYwSFnER+upfrTF9EvrpRXl6oP
7qTMKHQ51iR7SIhip+rKYB3mUK47ppBO4wbPWlB1QQnzJJPyUJTHfBE9yzT6boP9kkNwzZJeMcgZ
1GnTI2bNt7LlVRueeOm0/TkV+l7Mo7N2deSSgt3//wTvlYISjpK7Co3InXDBPdufbYPfI50QBzR1
vSaGfo5fIUHuT5LhwxFH30y16/StNcF2pI+wXQBKLO0r6A5qUzOkJKt/B4N/xzUyWaF5bAeW0n5J
krnQYAZn4yeL+ZU7QA6fdm7St55ZxWEchLkuJ+dZWZyuHUqrZMlVV9TJaa50f7A9zuEFWUAjt6+d
LDN+zEIfPJbIHWGzm9vG2UZNsJBghXEcD/eepNxyItLHemRwynJoQ0d22SUk9qkjQa5EjUd55mJk
9NfGIbo2dtS35ZHbbQaTB3pkBLeFbLmJs6jjyLGcoTuKm8iG/TZd9j4thuEmD+WmqsC94ub6K+en
qsLiMCgY/33VQurR526Sn5DB7z57y8r8DSJOpeAJ/k0T7x5o871nQU2oI5ZmOoDlJgn9n2hUrzFO
xE2gh50fo8bHA0ogmd9SyJ+oATFccpdgN+bJMjHmYvUDo0FdyBSb5A5af1Wi/QFAdIhsGH0/7Ewf
M47vdxfLb5GACafyw5QjJx4arMFHxPVpjJ+E5ExY5Xjc5l7qbYPNfd1L+Vu70Zcnm3cvx7+ULKMp
Y3gySJOtPT87NEPD5LIvjl1qowCJkEbaEbWhqED7zzwxT9SCFttqoK66gyXMkXWn6ulNzWRSDRLK
A7TtYmp4v09+j8SZkg4gPOmjNs5w54P+0+fsU1XRznItENlocAB9J6oZp/exH7Jd1s3bema0HKAs
M+CEUGie4wSxM/VwgbYNTB1GKFQiVPxvxIpvVtuQbar9czZ081lUH6lvAO2qbZ6m3DcuWRowRx0I
gvTtPze0a86I5N97l/ZF2Yx0dk01PDcDx1PQ/JU4SI0AQzoO9nmdRMSeqnbjeGX+RgchxPqln5Iv
7VidBPFUEPM8BpYi6t9oGxAlbOzA/zsOcGw82hVt5mOQvLlfTUkPop51sccQtjZVey9si4UCiYl+
uGirGpufenCR4VgTFs0m9YY3IDTNibain8pPwp09ePcqbI1rDLsYcwitHM09png0tSGkWb11qBgz
VthTOFXP9qZHqNuzL0ygIgxseFSTdW25j13yJdFSiNIW82ES3d4SoBFFVX9gcrqFtgMxQDPh1w7r
plgCsYNgeobfdehEtvNM/4MRtb1R1OyuYHO80fpytzFx7J3JugzRAY73P/pEKTYuij9qUP8aHClC
gILWMNoAf30qj2bFjo4opfltw8HZRYOlDnPo/oRcvSnY3XSx4ewDRzC1JAZvuiTuiD6C2ZF6vBEx
Tg+TKTAuRKZeSfuBozwdIoTmMw2Gos1onUxTnvXKHR9QuwYMRtk/akmIqLwF7c0MxafB43sh5bfv
lZ+ziPiL7UWcaCH9BxOTUYRKQWuz9JiU0kCf5E0qHGRyinS5z38Iz6DakHgu83wQmrAaHlVjvgAz
W+aNxbFvAWdym6OkG3Rzbq0ieuZ6QF6wWM3dPMUfogXD1EX07Fk+j9cyM+Je1KzmlMQCBYfvWIVP
jJwCKkWI4tncEArjmyj+V+v86VRLdjudn6uyJcvilJrPel4XZg0oyenOiaAvzs/A5sCjAaTS41op
/W7vCu+BjPIChCmBfOWUMDRM2RctvDkbc/1sM53bC/cJEvujx9dEeAhHBEGqtZ+Vx5hu9FMZRrS+
lly9cz6plv7eqY+/KZCPN3W3TKmSwlwFmABZO7gpVlb4Dwgeld5Bx6UKvx6jcb74nfXOxBv1L3nE
gk7mn9Y0DZFo7UfsgbQAYZWypxIujXOYJOeSniAN/p3ony15Px0jM7cDTkPp+piTcfpy/eJnrUW1
bzlfAKKIf0BLRBuqKc5ZbSBFau4nPpONMVkGbv3sXpCGqejpKOcYEn2HJADL04p/EUROAZTIbS84
VHncqXKHsHjTCVjhlFTINCT9k5QXFXEfJV3BMGXC206g6TBK8Wmp+qVO1FscYTIbPdQq9j1nw/W6
FE+j9IsHkdBiV5ydRGAs8Yf3idJ27s6PwjYVqQmWJsSfTR/gpYMleyitsttUEa7hQDpHtyfUzDcQ
I/OYc9JrbmZASKGQvBxrxB3DIYYOlJockIdwagsfOR+yl04VoH++AuMgjV0QoFA2wdAfhoxqLh+f
27bzut+4JEKfse2uHen3mMc7vn14hDfpQrOb7eJDRlmEgz0R+8QSe8JFXLIVgfnU6Q9JHdGVZe7M
vmZGo5Lnvq7Gc85FqGRewC3uFKJO2v/8oXZubdUcnSjwdoh3EdkFnPl+qraxySNXqf7LMcZ/nM7N
D6OkOHI0T56aXHaaCYq9WT6zkSUr2yNrqKqi3tqTcc9U/VBzod9kffKcKJi92C035vJ5CcxZIVOQ
jiqCQ9/2r73dQju16cKIavMcYbk80YtAcKCIj+jTkttI02HzAXzsrBs0hdVM2oR7MnfKIvpOBmM+
uGWzqSfGA9HMnkST3jYOg2DvGTFl4e6DVtS9F7aj9nkfYccATcdggDI9GfKlwEI4sk2qX7va6GJq
T248VdiMi3EXhQyUeU+KuHkdnTx97mcEGcyLtCdhnivMDKnez166wB73LrybPj1Ihie4nNN4Pw4m
vRCFw0WXhoretP2DA3bx0DTJvHLT5I7QG+8JWXSQbiH9WR09LxUP3qqcY7nJBj4/Wm4IZBApoeSP
OxFYgdobSe0UE7iU5LaQDFYTx1RmJMOmXfB52KbdbTbQABik8786AnRp7rltJ1ubMhWGu/F3aZF2
ENln5phPrRLwO0WzFHl/Jx2Wxcr2vfUSSzf184yOu8ubpLgYLtahEtBfN+bXkDz4UvX3git7hbGj
fmUl24pSEmJJrFMD+XHTxBVeKFHw3fI55Yr6ynlY4pyR8dF58JpYLNY8ojw4ydYBSbCEvXmpvhNM
hElRU6wUmbdMLUugsm427Ip96tIr1uuLNPSux/yybyP1VpB2WlkDL5BfJUcswTiBum1Ttck0JWEd
Lq8po2cxKw21BdWJl/gtXoqyrYK3oeI4a+oRE3dqZoixmPP7T4x7+kC0O8FIqyBMyLHZiXR66TBm
M/7Q/jrWrrkVjtuvR42c5VglfoHhPegz54yDzpK53hfz4k7NmztGF5KWDV5aMeCbWrw5CbdXAJA3
av5gmzI1XksjNU9Vl9Iigh/fhvq+yNisC3fVVZ/coO2VcjNJJScCmyrnNTnS9wJBLCwGRaqLtrXq
phEwjtjVmqJJr6YfPS3nTj4G4T9YxlW1c32wcRRkDe+ZIAB4gtV+l4SK0BKxX0ZYbAkJc5wuUidf
91F0iJ0ScgwR+Dn8xuhkX5T50fmqP/YeEkdc/QwTlv1WtMWDk1rf44yaRA+uOTHx75IIzGaNT8Se
XvtquFW9jJH5k2FPmOfJIUG272KMDK0YwXmdHA3tvOmc77Ctj1VH5+VM9RiBQIIYM+bsUDAPKjlA
SoVZOp5mjq3VI4Qspn44o9aN3x1FP3lbyqycowgKWjMotGn5/pYJWGAbqTib2ieLugsUruBTL/g7
Zhum7srV3FDHFS+8LbSvSzGUFl99xYx6mPdWJ+v9ko3hlly3BM71QwV2dTMaT31HVr4Gocg4asxA
4kSa5NVPRJpLNT6zmjffcuAJDOO74Vpq05U0JKMKsJfO9L/57lucalY6cvxY7A3md8nkH+f43tZF
dzDL1EdjH5+gvwf7xK//irp5T+KldTLTpHIGiiSVOOQmKbmZkx5zRHVpgaevapvPMbPGept1Ejhz
Fz80oVEfoqTy+Jcz8FUJ0aLBdVzm1kTbSLUb0+ZX9my1VSNhR0MnYrKzdRowC9A2oOGLFkgBUzXy
Fwuhc/5GrQiPTZdQNj/VxQb9kWBRklMazlqUoaVLb+4vbj6nu8kMkHKqjh23txinqXSjg/SV3tUH
W4r6CExo8eGw0+aVFocO1NIqt7jyZ2fYO+4VuPiqL5RzZEQbthARiLFF6zKPblNqAAk1qw0eJxB3
+gW6PjYaMbzac3/DrccSWNZnX0K8wCvnbLr8DZIxvdcGRh/Ui2olc3r/IPS029AP/JW0Qus6hU+O
xNdHFUe0GfVX38fGUXXZ739/gdU6SUb9WJu7a+oQPxooACn83N6xNeMf9UKYMHVQrMOs+IwHVAGY
N55JrMSPvPrNXeS5UkFlkRoOThtzca4FmcmcM3ZrZ0CC2msOZRz9DiwzOa07JwzoXxzn6d78kso6
Ozb6PRbWR1zO6DZZ8xS0LnfDilI13AQ0Gs2PdQX7n/5hzt8eZlPRfMCi18cycX953uRaaDWs6764
Qqr/VxsFMTTreU5zmA8Ju3aMbYEkt73xJpfWh5FmLo4KPvojx2JCH3iwfUzIFSXZhkcqjMQ15wEz
v1g2Sx7uHXqpi602xE85WhFmi/IrXPTpUnoJEoAb3CygmxxVEFJK3Gprz8uYS+YgLW1utx1djLi7
MBpTrjihQNv+nlEkVnEgCqh0XDDoo3pPWeK3KhsfrTweOYQFMeHgyV0HWUqkcQAbWlHCRhj/LW1h
eSzD8EiGH4RbdlFJKmvER1RLEAZizImTjD5J8RAUHgOvxddB//FMi8Lo9E9JHj+kHGkYFR9SmfxJ
MLtjeMDeGwTptMuPvebwmFc3K0b6DQdeM8ZsMOchMYXAQ+neag/NwBqAgynKGfdm116VGfzTKGQ8
vsSNKw8PXKf6x6BnCyl6fnMRd+WhlYyvO3Nv+ZBekU0A7uO+DmhSPqZBOXLDVk+DDz3cm3kgBtfN
T//9LXeis2SQvrebmsBM3+3iyNt1ZQ4dmsKaFTZFigtYLl03+Go11d34aht0wPBBTfSkBwAZ0eQZ
zA7iFfrDKmm4A7Oa+rHX73hGC2xeAKWHsf2luuTXtLMrRq3wVPn2zUrFngB4uxEuNUbKJGEP2C7n
FksFqYOMsSGrQ/bN8PTGbsx9W2RHrXR3zjsDT5FGpKzJ6TbAKym18EFtFee2NUtsaeKrIBV+yNl+
lnsKvhmXNqgoyen8WKKGUm2mOMp3pOzoKumyJ5nDmOiyEk2+Gr9rOo62omCW4XEuWrvRQEehmT3m
DG7IPAJlKbmg5XaGAAloXXo4LPwRKwg0JJZf4y9+140nDeqylHgobZnuEghPjzKP9wOHvsXrwAC7
Ik0Jfu6Co5nKs8F9cjnXc20oKb3kVyxUr130V48z96gm+tPYJSMeV+9T3x0e8trY0pIL+2xhVnt+
uR2lh5cmejV9G7GsrLKd3w4UxaG6rUtjrBmpgmLIYS6FPt2NIfzbxqrJY6TsOdKqD4Es+YaiPmEK
3te98cc4ZXyHXl3LOMG3WdujvlBzll2KGgyW31LGXSlvAt6j+gtTg6cYthApIBo9LBn81c50mLhb
CxZjyxDVpjHCHRXVamOFk0M8YaT2jeF4L9tpFSU0trlZ56+VZZVMrvsQuza5+t4DYd2RI2JhXxBZ
dGgTmE3WwSz/MHrDoWFDOk0X+DSLYMs9B8worDUWtOV7R4jLgFNFuJHxnoQYmZtUFIRMvFZ4rAoy
I/mXRpkzsv4FLGoOtb3EOVx7R6urBFX0XPqzHt+6NatbbW1cD5cWCjHZZQpvK4hzwmvEqfVqOnBV
dRy4XsfKko/u1HPvLAEDVS490RglsTdFynk3k9r4J1rnIgFU8lssBBNNLKZqJxOgqjx2DiWIoU/O
M30gxJActEeFyAIItJnMn+05NGGr19xQ6u4sy+obTI1B0JYEahpZX6hf7iZppEk3ZJiftfBwOlUU
iRnLuUyAbeaPI/n2P67OrKdxJtrav6gk2+XycJs5JkAgQNPcWNDdlOd5/vXnMa++c6TvxiKoB0js
ql17r/UsqGv3i1l9qsphfOFP4rPpxUc1AlmYXQZMtWe8aQIkkcZtmZ+NfwyFj0BM40NMFYUWPd9n
bjw8a+9PXDgZ2ZlNdNJWhzccMRC0iLJ8Wj4R1ux5rnCIrIOz0bAt1GQW6hPcxpyX6f0SHEqouf8o
0sS7Of1Sv3idMTKsR+8W1UrxwPmK6R37iLlQMRseSlvtU9YQ11Bephby39CRcL6MB8sO23NqmtHF
rJ+ryahxeZQnmSN2q2yoY3T123vaWT1tX4NESF9lZ9d0MQo5W/KCyLUvNWu+B0lZ9e5RxyuQ0YMY
ZovKpoO7sNwb0X0+UIgJ8EaW4yy0w9qTlzR9kBtmdW8kth/ks7XXaZ89Yusq9jFjz0Tlq56HeVdY
xm+FK/sHIj7pKvG0cObxcR0A46EP/dTTJjuWbBnHUnLooMsJ1zsfMK131cuU9n/biuDBYhjbIyB8
6qK2+IYCwOSLwVKoR/Pepc8LS4JJauNTRbdEqzUV9H1mJhw66Nv133b4qA0z+YedEDr8k41jPJHV
c+aU7qMxIIhbWFUqdM66Iumybf2TXLC7rkN9K53hQcDF8h1ADnGm3Bf0JOQAkylAJ31YEGsYD1WG
DadRzsdsR6uprRhe15YEVc46ti84HhVkoVXCx3MM9iPO6a9SYD6OlU4/0PbekKboc9JBxfA8c8Ux
ODYtvZ4hRkPr30aRkGRZdQfmkKY12NrpsW6szybimYCZOW4NtcorcX5vwsF4m0BCnvs2j/EfGwlZ
eZi4Jp+OJ0CDkUMyPau0wKGEweG17J3iGJqIQPLSMQLTWlKYeoyR6BVRLetyF0poPG5oX3FqZEeb
PueqiMyPTfnPix2QlONCbtSCKzAzzlk29be8MDZe2EW7qqy6l9SZnE1oq5mYV8l9LNNllwAqv/ct
xMUVPeaDKF0wk5WszqAw/V1hNBOa/diF5hh6r9qOIYJ4/SqzY5bqyU6/QzU61I15H9m4nRwBsKSO
sjOxb3QeR4Qm3Ri3r13WMYiCP0qfhpfSHPM9g9H4qKuhfSVCAlM5JtkBFPohAWj+it1q2pceH+3P
S4NYKU6qmXP8eYlzDu9J+BotaXxm1VXwWA/Wwk/Th6izBMrFqnC3k0Wx5dB0fYrN5KFdOHTXTpfe
LUtjHbRrzefF5LCceVWP/FzDpjHG/BMb/3Fp+vQbgR3GNbX38ZV/RBMmPbfuloM3rpUbVQe5i7K+
8agROxjlKIknDGHETqEWTdz202i9U2zJQIHeefNmk4bZhD3A403ZCZT7zwCMH/JzBNXnNvYh4hfB
5FcX8a+km6uHntqA04kR/5LtYcjTASIyIIqV6BSObXNYj9ZBN3KSUjkqJmSa0YV8YotYPsSRRSaH
oFov2LS8TbgglZ4XPFfC6JEgFs1w9Hpis4c8ZyKQOcvDz6VMagQnuQX3xGcqgQb/X0qjkIiAW9va
/fXn0uuE1M8kzRgCZyAohS+2c6WrM9qfPeKqcGvHVkQ9BR/NX7qnxa+/q9AiWYLkBisz1B1tLoOU
4DtN1POBz5ZTInwNCHjO2c2LQ0R/n+SZ+JxAQKTHL9OLUeqHvM/toHHqUy2zOfi50LG6hSO/jIWz
CMU8CZCxF897VkPIhiWVFOKX+17iScqE88aSyswpywSKHlbJzs/1yS8oQ8yhtUA4VvcacNyxwK1+
BGv5UlTm9IixldpHYeNBjc/gjmM11j27PvaNXgUNZRckCe9VtciTLBW00zw9D55+YK4zPmFkfW1N
JhIT+aRtHz/STXysWWaDgaNFTJzwoprbAlP9sZqy+yRPyD/16e90vvCDybEYUuv22TKi+RVYJ2ZS
ahtwaeUDnhDkTaG9nP2FqpESsSSfaG+kFF8SNQJF+8ZSIyZ92bR3tD6rx1Y6N1MMgUOSBYGVaGGp
5ECVTMZyybifKMF8fca38ivmGL5NRlURVtt7z0sDW7b9g4HbQR28XurxmM3oFHvHeWBAmLzY7XTi
7JsyX0TmZ9thFEwuWz9LMPQ6O77rYv2GDm+88ZCVSI2eRW9WJ8yG5qOf+Tcswz2b6UoGpYCF/VpQ
xxQvhgNzSETZd5dhw9QYUzZs88ZOdP4XtwGtrqIknaQDEFWPN9sgzSOxMiuQdMaU1P1Dqyl85Wip
g/Ct/JK2NboO1TPdWYYjYck2ZuLY3hJ3KEDp+SccFx+kxoWnyeqe+6FVJ8swL2Wejs9pWMt7Hc0P
muy8rYk2Z2fn44jtfJnJkkjo/5F8yi+LQETMZ7tQ5k2WzdEBT1fADA7yInwxis64A9VwrmecJD3i
8iN0lIsBi20HseKv8P3H2eKDnBVsqqIOUVvNcg8qKr8TA+BKArOrIxKB3AD0Z+vu3i1M9g083MKc
ISgL48kymbJOLVFy/CdfSRZmd2bURCyZ4bD34Z7tdS3BN4tG3U8ZuoquMvjlwaEkZvTgMe5XqE/u
4o5BFF2mf9LjrIhZvd6WY/feF9bnYM3iZIEdo8ECQTPFb0yQVlTJlwVc8dmNqrWvno4nExTwpg1x
IUF3P9J9wCOAIc2pRxcFDdLVcYkZqWf8mmXl/LJn7K49KN+W3TCoHOu1Q7NN+4d+gFMw/SgrjuRl
4oCWLgENkgXGmW3K7qJiarYTjshnkFSnucnlak5E/ioEfcRkMqB+MQH3OkQNzfLYhZyNMSyYe5/E
E4AQlBp0qcJtbcldGLG++nn0goEkpxQR+ve4G4kVItNenhuMpkfXSVms7awjJkUQYGvIw6j9jwJy
3r4BWpbghHshFunezYJy1OI+dka4NlOTnfye0zr8Leb23YlZ913Y0TwnDHYvWVF2ZWed3Z9PnSiQ
VSiHY34ArdW2LyqumyAtsdu1q1A9imE1xyVNMa8rVt16LqGy0cUIKRtxkeF0K1bDc2T+Rrt9S0Xk
nhvfowk5jYwUS+rvIqKrz9OS1lpcHe+cWwRN9xaCWs4e2T6O1ERUID3PuHgUcmJqPWcXDbZzD5ej
EUXKJD11NmDWd7G92ASxWen6Jt03eXnjacoZyXoLfhsniF3kGBnJ1ht7EC7Wb05Gfb9Udz2QGhma
x0kQ6Nxgrt35un9sKuSClCQfRjjgUCq1swfF+W4p3zukOcJkMrt8o760EZAuVWugR+Z5jmENF8jH
mmEaTvVYPc225QQSPr5dxy4jQ/+9M0w4MrKmJFs7PkWR3WRcPA/uEiwDNtC5x2PQmjtwjc0ZMk90
l59w0LR7CUgVQa9/XZFG19byXCZBLlBUGWIplQQehRG3ydy/Q/vQwsWh6PzBtIQ7a/4yhtQ62WO3
GUbpE1EA0MaoUF9aekCDzbaFtfyNHAY4DqUm50nVnKOAmlWaAavTiFMzWaQz5uo4mwsKn0riZva8
z3SGZ+eZiKTCJ8lBF3WjuScH7m7BDZUMGB1Wk+MxGvyP/3wqs38i63dPsMe4q2PGuKK+FmW0nIy4
PZsGEUhJDhLb9kGkmYKi2fid2++D94/hGIWHiY8857SLGbgwI5z35vg8fM1hl92zbqPFbvV722bT
g6v970ShiqfWQKgpgE/Ldi6/rDqE18D0H/HXgyoYTtaL9yvU/pV9m+m5EMtO9jzejeF+EXKFbyyd
9mNVBYzNWSIUKaXMTz3Cnjd6hHSOW2aDYkCycd73pFBztsJ0xol316XhCVv56ogCrVloNXCkHup9
AuJEStM4aEzhAPSiK83ng9t5dHt7Qk2hiNzWWiycWIDTkSrYsuJgrKh4p7ANSHTA3pga4dXLrRvc
XEpikT6VOXQ9r+jtCwNBQQnU/E3iQeydRn6EynoSCVE1LLHINNJXfw4PixmMfsd61ZRTIPL0c2oY
X1mR/a8moWo3TkG66octstKOHqScQwMO2ujjVwfqC0ta8anAwGwrRGB7KvEterHfMp1xoyWhd1wE
Joqozd+paszvPr3E1ET/Cddt1X5bCupIwmp1rBh97nUG3QhQk7lbsCJtNSPYzDevdHPaXV7ahIrZ
8YfjkthTefVzEiWrsY5oqgo29MZo1HTs0GKNfVzdJTWACxuhQ5SUEGL8mnlBM4A2hsiPdKoqD2l7
LmvOepFZn7oFE5iYeISWMX1N69UQ331Q7R7bpUDR30DV5dyHv08dpF3flFUOCFQ1fgjdnxJFu6K3
6q9uRpXPjGmX9AZeSRDhIETG+8wwp1fbxzNW/Wq8hKAehDqBDCBHfrK6UuTNy986K0DBcJ6nFT9c
Q8ntjIJvWLiTvGTbEQsGX7EJYmdm5+jSl9qE2ZcR1RCRcDI031VW027UmMQckUGjUeM76iJ57yOC
F/UfENMFCwUq2JgO0Ihv8UKY1tNSDWc6tTB2OpqxjSn+WdG+Nb5zeznVFMQTbtOtLb3PNdYT0haj
iqipmTmJiadlxTaZ09UxGLVhnYwwDla/eKLW4p2eFZDi/Bx2CnK8at29XxyXMs4IW7U5MJoNLe2u
3IZEhqvYqojUxa9Lm/qMOYHWo0umatZZODMHSqJExMu+WoMyq5jIXs539HF4r5SwGCn4zoPOUfRO
zcjRcX5r8cXRnZmOUCc4LC/OOYcEM5ZdAgXV4pEyeWgTUsRG561RYp+2Ew8UrzbQBP7JLsZ/MswX
f6hIk0elkKsH2AHds+9gKUglEIOi649+297M+LdbAyRpOucpd4q/Zq1etUrf4vJhIGk9JfjLyLpq
V7jNMV7Ks+siYKafNoQEewHROU/CpmcPDkRBsPXNC93W39jSICeBwH2iZ8lsG2HZzk7QQBuZ85YG
YQkPg+LgyWuSz8UJ/zDNupq9cz/RMeZBZadb5HRto+jLCPGcYo9pnTedYJdtkleh4mf4bW9xm0Hi
/r0M+beRdu+6aJ/IwUGcClImotlMqHL6BJ8O8Jgab1UXnTHcBhZCJQ8bB51U89KY2EeEcbWkQyvF
3+VjCW5UcrhnEk/CwAPlAUUCUToEDJ0ajQVn/GMv0U21iEjEUHRbKTHq2PHfKQWZYxosw9lIHIQJ
HwlXLu0Zsos3Or0zOjQpsYmzzhHEOpoMQS0CATduabRXPaIa0jHDSk9mFytBwBo3pt7SRw4YGyKJ
cNPzKm9l96s2tcV/WXZ0EEeO0UwLPmZZflSddPZh8QQs8Obp7K8AuZt4yzvKEwar5VHMxIFm+Kp3
wPRkF5ZHc/S3/NZ3OHlteiXEeC/F4pOckj1Fsvsy0QA5GljgSAxC7HyUZo7BTK+gLB1/GCyGABUR
basHf9Qo+eZNizfCh19vNwaCEraKfFeRFHogo4LNgPm419b3zipJg+1GMSuLPXXqtjFz+reJuFuy
8KJC8mjr2d8vZdD0SI+xSqF9KvjsObV5q2qyzYy31p0vw+TcF4L1XoZ/R2Q/pHk/ThJLGBJsTM0u
OxZzjStZuFdnXM4U0OAVc7TOqCChI71LbBN1LW4QFD/FnL4RfwlgN2LRWDw8yCNGBTyA8fcwGwdj
NRGmsBBCpw4ylb560nwg067bz9EM2IKeP+Kac+7z0PPgPxW5l+8KJz2EPgcKDkt87g0lMwpLdnLc
N1kbfnYFEt6wkWAFnYX+SaqBebCONwbCipzwAGlQlhNLNTCDkl9xQWZtOtDYEhWQLlr6D0ohLEC+
74E60s9577+w11qb1yhi9O9KNP76Itx2Zw1MdZvEeOeeZepWIYGB7z04Lkj2GEM0xUpQQbk4KJER
G4kJbiCOT9WIKMuYdYmtibQkzMe6RmKWSGy3kl7iMKL1GmPjLe1hATlqV85ElANaoNt7LWSsdipj
WJqr6G2czK8+XRg+N22+xWp6dcz1nUZq7yLGYJY4U/QAyl2DgydY0LrkX0oQEN/7WDG20V4tEg6h
1zT8NPRaDDLZKdyp18lUYRtHisdkbecgS4B0P5Cmagu8pIDKrhpszJxCLgTknUFDba09qdasQVNI
yiiiW6p4LyZGHsk5ssL1y59LOzZgatbL/33vv69CJTdFryPGimu2u8MZIHC6FyERWIsISJzCxR04
FXg+b72Moxj3eVn8I+UouvPCJF3LMBzJCyQp0qQYTJhJnBymyeaIaRmcVzLwbDUqjU3nIYhw8nbe
lpWc70pmsWqc1R5k20fdkporU7ymcU8ORjSuLV2Hwz9hE+0hl4a1z6j5t7PtynuWb9r9Qr4OqHp/
w5pydoMdF8eiHx4KDy7t6LlQT9av0KXax1kn+xLfwEOXArYlBC//M1WM+53s1SMZ+7fsqIzwiD/i
HAMjXaTnSJb+B3NYdddgPKiS5dNsJs4NUR4fQunxtqdFccUKReS80xmHn5epZ392c9nAroMhhtbi
pW7DS73o6R2hTYOryzatDYM6QVibF3AH096hs8D5pzBOYFRogknMHBQJ74Nlhr+WIf4VyoxGZ87E
w+Uvy8jjjrUW+qpuGwiXrJhC93cZbIv7CfkmkAZzHzatveZ7obLJVfOw0sg2mUjA5GreGtm1V5M0
nUMkkV8X8XQ3qBSNOVthoRPrvhQEu8klsBCf7XDyQTKfe76KIUrMlnFKXI+5e12cZi8+ESvyba+4
YvxsGAoiklYR9G4VXmXSLPz5iLxwT7rPsyw6dRTddAjtlrFEshDnopLwhaC+FI4vwVxztl9r7Xjx
HKSk1JN6boYds6ItMYV/EKaNJ2n9orW3PNXYKW91kwYjmwt4ldo9OF2jDxrEH9z4g+Ol7sagSN/l
ptug0by6lMG0xniHesw8m5i2bcA2rM9O4uBN0GQhlRRNxFTh3F8z0nTfYAdv0cZV0FvulTmdROOZ
u3EBBFboz2px0JIt1p8B8uWuiCgJlPIqQGNcaGlyKeAGjDXDqVRzNPn5nptZqPBJTqP7kfb2oS5r
b99mNn1V/6HOh2RTFwup2Rb9J18D+59gqO1A0L6NkaWPZR+ZxIUgfKHfvavb6jATNITyJoSsgbuD
E8sfL6osjCie+4Ek/jg3VvF7YLmxpK0e4pL0tTB/ACWwUW602o7DwKt9Pyh9OqbIX2jnhMAi/qSM
kHao8N5yt/srZ47FCWe1Q2XhJdIMdA3ql5vp9WUwEU6SReOXmOerpbtLN+hiH8EavhSTDZqpGUEw
aI+ZpdDUZqOADZFZZ0gfF8IwIF01HmFyQ1/e/bzs+jOmNor90nmepVp1Ztzx5ooFnMe3noPOseym
8CHDvfDfxen0JxoYsccWuIlnt3p2IFnCDrbsnaIlArANjsmhyaf8qukgU0Iv+1JWw6HNs+ciIbli
w/mFQa3hz3vd8bwbJIFsmObM8GHr/K4n1cSTBdXeUARm24qUeoTXP5dsMvJ9unL0TZ6QWNGNlwlu
OrxYZTCsl5+v/u/y8z2wgpiZhxBhp1GSgTaNCdQogbKjhoMYQKvzArzkILITMuxzGcGbbCO3DiIr
QevkrnpSG92qQOV8Tgh8mH2Jt7VaP9Cfi5MNYQCv/Tw7tjgmWKLOPbe6bmnxbXyGBpfUqg3kz0wp
KH/oPfc1g4k0AF2qcIlh+0imiWUDsQUeZNUEnTliNNBlE+AoxHSDutgnoO5ugWdMpvWgCsQb1gMU
bzhKszVsc5yP2whTAIpi5mxtVxhwkgXqhBql+sxI6Q46Y/3fBTa1hXqd0/AQ2d/Y87t9qtxVarvQ
GJ/SJTDh+RyJAr8oe0qRE4rf84Tvb1HIc0axrUknxXb2MbIJ0CRFdcqYjHkCIn3H6PhWU9zNi/md
+cSzokzLwLyTRZlQ2cgVSJzN/CToeOE50zBBVnc/RxHQZufJqMV4qLvvCojYY6vM9wH9rkh6gEDR
YbF+mYkL4mrhfW0QCm2lV9/iJUdZQ45iKrtzlpoHiYKJVsG2K60g6RHOSwoEJYO2RoBWTJgZmgPB
kfT4/X/zSMmz6PJ1lJArGvqgDCXBzoaw24u7uuajyUufFsBpHHpEU03I3JPq3idZKGUgHCfgv6nB
b1NlXxHOHGdUX+5U0D63yAG3p7Mxqkdf519WGH3IlsSdOUQdUZ7chPet88liE44EhDodLUlvkQr4
FYQO+jkaIhlTixDfip4jWsF3uQ+xtNLhPyK2Lp7XBSnm5t7toeOt6MVFvzKFw2w8LnvbMBCaDoGS
83X6gWFUjylxspuoT17jZPo2S/BrDb5Tp1ICj1l4agzvj5EqxKnhn8LEbmO0I2wa7Z/0gDzVvqKC
PmpkQa6DndCuHskoXJrsMFnVt+s2BzjE4SnqeAuT6kEicIgGCsG+chlcEMExzcZTHR5GJxpO8AI+
RgNikhW/cp8QQk8GSeqqFzgr7Eq1dS1cUlHZx45+WHzhaGW+AENdSfO1QmEKOqBClEYFB1NBb2yU
WpGbBFkVPXt5wwo3hQfjr23w1qn1bV7fqzjpCLhm3uLwM2u3/jWOD8JXzz5n0g2b/6nJ4wx2wZFk
IW5ok48BsCHHBuujBfYWO11yEK7/r5rS57gJn7R0TywG7GM1t+Q4cirXVvkBkuC9nuWHlX5Q596h
9KG1rrCFJ5jEdmNUIS0GvqoySZMkM64YUHBfkAsU5cOnGXNz1IPEJZF8M794czimziN3O9jxF9UK
jVWRs4CM0TcDrqh7h0Gu5kjePVHXPKD9D+pM3BJh6oOTCDqmVX2HTuIoC5O7TfGp8gHhkoSXx3OE
P6TqHhOUQ2MmLopbf2Oa6j6tEpO5PEXmbNoLx1J813SeOEGQt8eZoewISskfnTK8Cd9gCzN6Gpeh
cQxlheA5J4SO2sXV9DTiyAAgxBuUkx7cd9yASgIsCLF00s/k08AIvHafwofRAG3pmzh3TPqtMkKa
XBMfjWUOoFm4ET3/P7OLlVaL5dYA5HWbX9Ii7rav6BxgsvqXQUDrmwDesMB/SKt/F219JJ+b5k3n
b0xwN8PsPaMa2JWOwtAtoi+3EsdWkLNomQdQF6e5xRZTW6WFeZUflsDRg9VUe2lhSszJB3Dt6Oqn
9cnDEIB/BCawR8YivmIy0N1n/1oDk9ySsUOzZnly8uVb1+IMWQ7VIfI6ZXng0kDjp8Nz59gRCTDG
xYBLJVuL4Obw0izeZwzeYbb+iBzvlVF/sar1iPnDX3WCtmkaceJX60kfnUagSgbQIYM7Qgc3QiE9
JnOXBWBgBJ0sf9wSEJM8e+hfNzo0f5OC5VmXAuw4WxgI0ZW0lzKWz13vn5NX70P4Pmv+LOPyaEfE
6Zq5Qapka/K7Wq9A8oAKCvSXCRuwL1GIG41F+s18WgZcE1FDB0YkO6/H+qyHa0thTg3NQypsWsRO
taoKp2gvUTMPFn97cmkche4NjCzHoUdSjP9YGvHgJOvklKcOv8Rk35XQyORojEFoTx9eyd0yUe0T
aOcdnLkHA2Qjm+6Gx3wF8rBgofb8Xuifo6CISINkB7RZiek3dgeVV5epdL5zDHq8IWIzK9rXdlF8
eHiNjiWLnz97f9LG9MHIMHbsnj1C8jCXgZRLscbRscSf7Eb8pySUjIxLcDyH+XaJW8Jm68jZt6nz
Z73ziHQ4RvTaQA0NHz02ZnRdJlsPC7aTmtcxrR9jj4lpgaDamjElM8/o7DW6Egv1pjjS/PgSvb4W
2SqD8Ga0z3xIbSkQRZKmAKTzy8l5Q220s7OCQtwsw8egbgAv34Wk5ExY+LYw9Ki4139R2sMV7TXd
+EafvB63TtKZ3dYzHY5YIaec6ZCcpPBggq3yYo4EjxnwBr8eV/6JswsF8ZtyApTde/6x67uOUpvl
MVLyM4fswgZteFm6+u1rpgHLTWBrBehZsMrAE5MwXxI7BfjgoFjOHot7NfnMWCyaYrV/iTkcJgTQ
z5KKzlrqQPb1sQ1LAm7sgOHYru9w4Dm5wvsJuHnfmteKcc22WSxs0GZ5R0djRTuN7Y5eSzU81d6H
4FavO7T43suM10gomLFELq5QuTIImQdvhhlvhDPgBkuf3Vo/S0wTcdJD76a3m/lv7lKj8/JQ0qju
0fI79njAgFRKTwMQkcIfIK04b7FPjmk43hrH2Hd6/oWgX+7DCO8L8tyqJ6CvhiJHX5U0sZLWX5ET
iarlV+JFf5Vp0xcj+T4BsS1WzR0V5MUnFRUvO0MkcdSpfQOi64SscL4LfiVxIfwtt54WrcBkkUVf
VQI2QKZM9pR1rJlc5U6JI6U8F8K+NEUORApw8abPp0vj5Cdfc0fNZL6uLIgZ9sixNx5+lpUFsq6S
bpDE/3yPhk0xmm9NNJAbaX16WXvIarg+qfbfpsV4goqVpB/I2+m5Cf+UTMnfBD1ANiE1UqMgGTD8
lxGuO/6tQgq92nFaOjrY3xfrn56hPxXY4RtCGdzsDDGmgDDOoQwwmRgDBAYNg7zJwjQ68+j4JpCA
tCyCOrWu7W1GLjUqDv319BdwP+VtXbwurQ+yRgHwsnzoHOe1Hq40M9xulKfWr17jUX1Zoq7PtdTY
QBZYm2PuPRUObTAFL9tKzN9FA05gtAecUcMK41fOudLOvyjKZsznKJ1dWxk02oyJmXh9HA08XZ7J
9gwJLIGZQn8HweXOSTzY6wStBrNp/lts0z/65vDkTJNzqOyIqZkVknU38zk5EjRY1QVLD/0EpcCX
SNM74jfcII89IhiBj5APjdhcwh63W2QNvmfeD1KctZ2IM9ln1zjkFOUYutrz9zfWauD1HzMFRaSN
2pYmKKWAb8It7p3h7HIiTYfk2BVTfKy8JTlQ4K/IzkeECX4wRmFxGIbpC9MvlHBVg67z1WvvNtG2
U5EFjXPcmRTCnaD/mLgM5UG/RvuKEwlU9BxJ2RRV+EhA0B0sPeV7HYU7hhTD6xIavxvoV7u+wUuf
J2Ibz4yj0UTiV+Jcg2AUjKSKR/fSZQU9AmXQbkhj6w7hc7GjmI+3bZNfCNuLCTblvF6D5xEV9pXB
GcotBePOU/av2ggrenoCgSzblZfeCAhNQQ9o6sQou3crgAmTpo4pAQDpYvg7DqgiTAdMbwLqipKM
qc0APHriMWUjizzEJlmEEBauprl02xylMoj2Z3tIb7mBDrVdvENcAT6t8+5NVj9O/+STNx/pa4VI
oMiba+YTEb5AlSL5dVvMJRGsp9gz0/jieDQdpuLYZeqSRI17rBZEC+u52auHb3y5KYczcu9ke4N6
u9oH/H+0+aKdVRQ0Pga7CkyXic3PZfnfr35e/n9/pM40jNCGbTkuPfwZ/MbluWfun7Ts6H3FQDq1
FgCOaOi67LkRQMJdCgZk+aB27f0Q8SYqi/lDb0zTOUJPlXgcNhuIX+kxLhoKU7ovXWqZRyzT4gpM
OzmvGKjZ/c3ozKeF1d2p1D60EU3xuCqvoTD2EcNGopxYqCzfufeyqWCY3w27qScZxO2Po4yIv44L
RIf9+FR60sIGawNBJFHQZV/nVsHKQm4IGKc+xp1VYaMvKTti9YZZ4lVP1n1S2/e2Ndyo62GQm2QX
obIrCpOaQUPM6ABQCITnO2WUj72oby13VAOd3G58TtS4Ap02vLdojW5DgXIYc7+xjQrGR7ijailP
Bj5k3KXp39i99myth7JzgTpLdQPR+wej7UtWAQNYrPFfZQwa5Jr/JyxBx3RnK7Ygj0/PekjMs69b
hujrpelDekBl+HuZDtj/OJgC49oibX/0LH3GWhhASn4QMWCQqiMmASFIXbIIDxgVsO8l8E6ie9Ms
QHT6SYCm+mGIuu9sHO2jWEfY/qOekV9OLGT7ckGo4ovxTntz0MPqQaD0jICK0aLXsdADq8bvgz3S
AjbEWDLuSGnU8YvRq2fqDMQoU/KeEf4J8+c6rwjclpkSwRgpyfb9BVXE42i0/TVcMDSH5fTbT5kM
+Mt0RKN+F6YGs6cScIOsT5ZnncsWZtpCU71R9dlcQ0NW7K9tFH/7xrlM8cwkrX1Mu+Rt6peTVatr
GT54OPeAEZQ3QAdvjjYHnp/vtE8YkUkE5G1uML5umHF8QNNAE7EM1U4nlDDDOrODh2tSzIZJ9QWc
+oClgbZHDq3ZUg00qbLeRH6883wmbsVk3Zjf40TTNOiI4C3uLeWidMOtpdb9dGTx3RhhIgKa3+Wu
8r+8CJtL4fdAaMKB73Rg2MISq00TG89hYn9Wc1gQ8DrJM7ALEJkxtrYwOTqpvyKTUSiFht8EQpm0
dX6+VHEGPLbpoYKFvnvMTHXu11ZqJ+oi+Gmq/nz18z3/NGrPh9WCT6O03OlOVere8qr46ICP5Xld
m02RPT0o4fwdGZQSw0wPqv/fRtQkatCWc0OD+f99X5NWcgzH8UgqYTbeqXauAzOxg75Ji6Nrwi2C
9tvWzjtuLngz1s7yzFcKa6S7iJqQaoMQbBRwG7AtuyQpnlU1v8vMfLEIjmC9ZSRHzGqKCWLz829b
qeD8VxDfAtGOHTOOmv2kgG6XZa5IL46r3x5h6yQiVIpPqCOcTnuowGvQoxwqgW6PDlk0PpOVNZ+Z
GnQ6lNGEAR8305ph3kL76Kc9Anv2UJsU1qWhQ1zw721NFscWOf1cijMRz9FpilJnx0zpQg7SaCTL
Vfrdq9k47XnNot84Y0KmkqiB1fOEnSZQe1Nqr7Bq3Jt4Qzl9aXLjUf2tkjaM+RxN3FAco9hl8jRw
UE9QL9AXAcQW6cuCtC4WHlxcEKD1JKuDqidWp6mcTvRN7sNQewz5SQVfcehIWMw9Md1VUHRdRyaI
H8fHzmNeS/Ea/Fz4B6v/vrLXP+djdNtCuweit778ufzfn/t5abSTw4dfHiuUUQGVvd7UIvwfxs5r
uXIk3c6v0lHXwhwkElZxZi62wTY0m56sukHQFWzCmwSeXh9qRqM4UkihiBlGs2ma3ASQv1nrWxh4
F4JMGu8xUTZu63+PaRvShc/d+ubPv/vz7p9/Qv0JKnTWpz/vSQ6Af36a/DPnHcBqpcpCIpWt3pz1
TYOR7Fytb/68W2LaJtoPmFHlTh48Nw1srMfbVHUJfrAWute4MLCYxfTPb2Kvx2OwfifTl1UYD8Hj
FNdsuqZOiTN7a/Ofb7xYPKfwoNcxxVonbETpQqYgvhx+CT57zEcm9Kb51Zi6z2IxqjDyaW6XOQ1n
TY9vkbHVwixcYoKnpuVxEfCZWLww48Hu7gI2t6HOEJgIxJDB51Oi5YFYIDSHu9S1hnNDzSR46BI/
trzWWXWPf9mUTZho39sni2L19BuYNf8y8d8Cgvpi17tpuvSO1+bFjGmVW71Pi+ZmyYkfMma+wHPU
dZqbS+ja3/aM184Zl8+8Ev5OLPFdwQzUHoL0MGgyJv3aOvRTsaLpzn9+D6+vT2PVH9lbf/a1vpMR
lD7bcs5ZNIeGgbkydr4yySUu5UJaGM7rncRNz/xx5vAW47ZP3nRPjANTjncEj0z1PMqsBs8QZRLr
3gJRmOdwaZP9GdYEotxHPvdbcxvMRgDugOyFQd5LUHCcDrLvwRzk/nurOs4iwBtT1d7PFnNSjAsL
V29LEEXzXrbdPYP8bpfxx9wky3iAKnCOWmT1wk/e5AtuxxPDgykHk2ymXruPvd8DKKBb4ML+3lgs
a7MkzqOG4xqyW34hPyU/Gy3OmjQoPjm90X3fg4p897X52gwgGAdL/6oS5WMPG25bXXfYva3kPlHZ
Af/OJ2x9AK5tg229JQbPl1+JCyGDiKLh0Pj3xvJmeS00smUZt7IqrlrnkZIOyLRDw2ubyjvYvsfQ
N5en0qQXJ1g6OSJFCxU8sQNwmWJP4s2WfQSpJrlNA7mk7XUd/8ZAtBOuxYUhp1/lGseo2ucqwNWA
+ZZQzEwelb/8zFrjqo/xxZcVhebUIXRK3QGjAAXin0V2HEFuTFhrop1cs1ly0jLTFW9voyyzgnV9
3l8hNiHue0lOwbxcs50eWFEC5QwyC3sUicoBMtoO1xSMG8okOx3plWrirzxq0ALh/hgQA8Emm+gf
+61PmDf1Fvqk1sMrJ4xIhv1N3fu4DDWEibl7bQyDpk3hd6gZLc5kVqKKWqttuEITVsQNrAEGvQL5
fV7ZahfY1aHshi/ZtPOJw5mNAzSzwGHHK6Gx6TFDZTUFZZjDD66nEF8ca6egeLC9gDrFsD56huOi
Tm5d57isYexVrH4mo2keAnd+0o1RECpHiHmhjiNx1wdg6nJTg0ehJpvnfcDALjabkJ09NxnEvJ3y
SuCqVUQuNqx4jJy4m5K62U8xcL3eO/I8ZhSTZulRjtzMGHjrY5P57P5LwrZsnzGxn9OhOPeGzQ1o
ieamHDNnNyb4Dnyasw2K0hRwCRkQdhpa2sHqEvON3O5ZMs9g88CsVFDGhr1MwyJz46slI651qDgE
gSjhhSkwjxbDdxMci3zd4PH7YoAwz2a1xBepcgjO3l3d0LXpFFF23FufqWw/RzL4gASwRUrz0LQI
iYQu3WPjhPp0b9oTVyyE5C3S5ZNPwgQUrmRv1ifXWhgkEihHRG1TBHQ9PTOHxEjILp2i4RilleQI
Tk/VCgomWsTCu8OukEgFVkRKClRTzvpQdi1mbBf47vhhnd8T7cB5iUGaQFK7JDYRTrOvb2wfL5X2
dbAfb8nIYwrjdHuvG14zX/yy6o6LYmYY0TL1LSfnt48SJw2C15GF8HbKmUNNgXzwii9fE0pFRzTS
yOKy0+29kwYIkxgOSQ+8zlCuXNGJfiNZ4vuouEGD0W4YWZHRF+G7Sq76DpCzHlB38xQmhKwzYUSb
Eizf5MHLfO3Qf5D444bUzveMbcNJWI9lUOLTlvFLJWIW2mLO2cltE1tgnCRVayNkzRPJcua9Rlbr
dK+ZS4SHZ7ylgVHsjWn+cgqiv+dl7boPbjpnobWWFyWABAGX1piCGBeI/inQRKNoAHAmt4bn3UV1
8S4zsK0kQD/CHT0MovoYpffatC6xQRXTLhPT5PBk2x6Sqs5+CVT9e5JwhHTQ7bTdAZVjyrshThTO
TXFGhk+tZbUPo5lfgP09OOgekFcGJote5bGvqt5Lok1s7TCdBWfDhsIg12baOopEG8BniCY7Lwuz
sdkpJ/+dzM6zGEs8LiP6EqNeyMAQDmiC6dCiqEVl4RPGNFxL03sExFlc2Zl1P/b1xe1s9ziJvtp7
VnVXNuMbMhdyiNig4AdnMVyLHQtSDnDwOwcq+ktQCiMsfdz57QQzVJGi7SNicCzW9Jhm8pBa9+Cx
cfSlfHYG4k253WYjYYeSeGdzgHvVZT29zy8SGs6Mz6O9I1gOoZVAfeoQa1gvPLTqnvtO69X7BkNy
FCT2OYbod8WvKZ1N9JRQLrNpqjfDymVcLACdRjndJfOKER7GM2BOYnwcNjOV9rhIzlxwdULj2gXy
Zo555C+uYLcZN6zwFfqi7KxJHo4YCuOd9cbrohh/lTJUoarLfl87tM8ulMTOXoaT6gVD53JnAclZ
vw9583UP4AqG5Bahbe5P9QE8brpdJthXirXmIa2Yr9DdmsyOQC/GtvHJXW4cc3E7VNGLZYp0J/Fn
cFOjizRJgCr0iGJub/ekiKkiqPYNKiCAa4fcBe07q1/lzKlu+OnjJK1jS9orx4R3nJSGeaqxh8Ue
MEfbQ2tN2BOs3dq8M9Lo6HeYCvq80HtrGGa6RzZhLAjesgTypJ1nCOsQgV9VxFkgbWNaWXdfI6X8
VUuil5nSrvoFeKioNJ9ie6KfYsfBvqHqd8tYXPXWiovwsluddvFO1Wy7HKN6DkjwPJVTB8G1cl4W
jkbm6gahN/AH4W5fog4KLnN9lCVLhRPZVjiVrXJn5+YDsFj9aOcQkZKlfylRA4UOy+ye7xgZlMFZ
3ewkundIU4RyYrU7RFnz1co+9B0xb4QPzwbOLVtAfd9UGOM70q2Z1QRn2bHHkHmesfalKvZmS7I5
ALCAZYC8CmAuQ9R8t1P5M3LyzzkfY8Z61dMYBfH1VPw0fbAfFcorBmZBsqWnGA9DtCoDoTIOVX4w
WfaFDBTxf2u/2PUmcbYGA62NPftkIzn+qRZqOxgs9rDFJFgk2urOSZg3NcGXDtoFAQCHJLE+O1K2
qcrhPi8sJwFjebu5Sp4WMw2u8q6/nuD5hWBOraNCZ71MNjdUjHQuKrxrj6mnmpw3F1FWiAR9S/c6
ngCMKxRy8Luw0bCkafR58JL2QmL5RI3QzFpew0hiKOhZ7LB8OLaeH9OQ4TvCLPCFeXXZt2s2dxkx
MRYM2HrhIBQ3CcfLkIX71W9q7UsRl/f+xIFWoiPADMuru3Df7FtpgWIYOIEti9bI+/C6qj54Q4uR
p4seI95uhtdCcZijFY5J0RH6DOEuJnDmWgfqJyyN+DB3+poJwqNvz5deERMPflZzu/i3s1k7DJfN
h763g7CjLjoz9eE5VgBMaAHt+xVT+8wqrybbfYjs2CGEgNzsapa80l58NXf80EHt4CAElgGkDhIR
ZNqFJC28GAaPPNsFd78+QBX7lskEeRlYCN/zmf41rsilf4KbER8lSebsuUpkEkXNoxMsUKNLbMpp
zEvKiQ0Kaz4Wrv8FHyK7MiRzTtdCq1GgPmFl5GwtZINIrsy1hKT67lzY9OMClc3pZFh79nPN6EvW
s7G1PHYi1uB8BIQfkoXdnozO3Ja6YOPG4G8zbbkvoMwE1k2BhiGkAGirIbup2zrFjwMjw2Z5G7qO
ZvuNNz0jMviJULNtaX9ZgVRvdkVgjZvzY9S5fzLwZY7qp2vYwCFQgw1mC8DduOuU/zNTffBoCQs7
edbejV47npXfVpfJZ63DwJwIruLDI7pzs6wxUIr9ACMvyKZGkKtDOvOMqDLVHAcEiERjG8Wja+jt
NIPXBJLDP5VgH70i/TnN8XAHTpuMgCNCEYg3CeawBJOMGi3v3Ot1QNCbgDQM6Mnm3MF2SVfY6IOP
4WpFDxa8wvlrYXAqBGRhHyznykPYDANOmsf6esoDbA3dxAYAceomtUmGJPK1DOfRtZF2TfcwNE3i
ERLsrJ4/Hys4hk1hQTnSeN9iZ93SQAjYrXYlt84xotuVgjQ1kA+NhpAMa6p9A2p4kLGesjGWeu40
049Qojt+gCaLdBXbGK+7gS7T7OChk1KdbxQmbiSnD3wOVYHtvpK3QzQjTr+q1ayCIo7OtcGOwFBt
6mJlEdhwmuFSbiuMrLuu/6aNr0FZZ1u1dA651gpjNdB4h8vkUCiMjB6o6z4JDPDqSBP6qQ+rqCMt
oRq2AS8sRCNiKaPkpnazM/G5mJ1Tm2yICU/lmJ/bJgDoCeOUHw+hRVeQOOCOY8BTpRiP7JjRQuTF
UbesMh164HIm9UzgANgkuWEcPVCZga9u41EcKbjMg6FADTWmOo+4wPyFnHo73dJ9LCdHJleGAUWN
HgAOcxQdQRBek4p9D/f4o3abjHwkaHd9U1+xSZot1zl1rCZVHd2jUk9DYaI0GQL+alGHMFoX7bFk
NBxGqcHjMCieu84ctiJ1GTzmE0dmtZJzJA4n7IA4PY/m6DMtdODHiZhMAFCE1H8tKuDgXmOk2aXD
+CGCEjqua0sMOvmSH4K2fqmaPghbb3Q2FoupACWlZ12UnTIuTdsAPnz8GbTTW8cad4Q7S/USvQwz
5oHYNZ9GE7TDoPUKwtTzQcDsMDKGeNb66Cab82XOHgiHYpHK8IGBANq7oL8w08dn0As0akt5rxmi
XA3iKV6SisSRiYG8eAad0u7SleZtCMEIkyB1OHD+S2zjJ+0XfaFwz7f1CL9ugkZcmvOpM+xjWjcv
SaS/XAwKRWIA/MbcPtuMNycNuCjP38dJkClnkl0szYZUtgjacoGtIkXHQCAZZvas8U5e5yDNLViu
GGj/Yvt+UeyyK/ZSAewRFjo8BgB1/NLyO/JBZ6TxU5bWb0HPK1Hm5sVa1uxO/orUMPWj4ys2myj5
N9qIvwn6ukx7MVvziQCgIESr/NyWIj8yHk6gbvhhhfBhD/ljHylUcSaQ37CC2Y+Z4ATTYQmxxv5q
RH7PCnnnpZ6z9TV3mFAOZorKv2tH4q+I2LiuZ3ai2pthZPIg4MN6V6cGPkHUWnuSXlCu0g9BDOSR
4K1IHjRFlmSfXvyeWxIcpbf27SOCxjEOK4XYfwoIQWtKKm9+CY6Lcs8MQ26JHHsxJmZ4RqZAYrFA
0qM7nG1WW+ROQQl31pMpVSlOtewO0yqpgzp6UE120o2i7kVG3HK/5P0Ewl+oYEUlRwhS7QO1bp2w
1l3iHWTB9oCc96MEf7ivjGuvsrGTxbMg0ANBpQpuZUaWtj076a5l3cETQRKR6hibxFLxHpU/oU4x
D4k5n8KZAdnkmBlOMXbeqm2n45JQ89F/LAM3qguhHHnxFeq9m8FJ8l1QsoOWCKVbi8ROwlVvdHXT
pMawi0vODdcFBdB167J/vh2M4gtGHaAA5Oq2cV9b4y+S0I1w5DwlLqn5o8TpUjIBRqLTulg1u6S+
XkWGMc/QyYfA5ubua+7GH0GPcCpqvHd0iXDCbVZweSKCTUf/StfOdo9+LM0XQpV5OCzU08bUX6NV
W9XWWM2z9WL16J/qgIADwf54BIhSrXvV2enisByDG9Js+6Ohcxy7y0+0d9B/QPoxF4gxQA5x2EVa
XcVJfoMskpAz2Qz7sQ7eKFTco45SMiytt4iNc0ZJGDY2YUxac3YS8DSjXNYmFOjB4QqcS2LcDEZz
KbWOLjlybTog3N+f2LixtRoIxgIeQPSqEepwzj9bfy5lEYeYy0AfRPAD6UggDyrYQus0Py+tOzto
0bowTj+AkNlhb2ERxepl0019vGmL+MFROrtkdIWJM8Ph18ubWudj9kh+QolGfaW7cJ+TBH/sa/e2
macbOANiayBkSH2P3blc8QUROnM4Zuy/jT2mVlpAhyWTxGdJzBF8rwKygUlseovbHY9Vjs1RzYcE
s+qs9stAaEy3BjlV1pwQVl4TFsNoE+iRD6ntRqO436hhgFIF4HzXQZmt3ZWh0jypBdiK1Re/W6d9
xdl+ylymJW2WGFvY0vtCaxMh5Pw6SZ5fvi1PkIM+EqCdQYr4DXtr4UzQPglkzBjL3XLVPQ+D+9Vh
jdoxiNxPDoD0QijGOr4ltvXEyUejH5toszMHfqCMNR114adIG+A80e8+o/+DX+msKx4v2NmGKk5K
/gI+fFdR7IRxHb2/Ba4DTKZMmmuNI61aAeB1lp4LJEgoKO6txn9Oc/2WjIgdcd05m7ae0DA4zBUz
x3kQcmL0ZKyrc2YBTUVbmzMQ2RrKQ/A0OfFhcpA4WlnjHMiIeeLGo7QlaKGOEJhkqbpIeeWucQmO
MVgHHS88QvOdLIgN1qzhYOH6KB2G7lAtxT1DU+w/SBv+KNTR81F8OCAqCmFQjVtWfKVn7WzjiSgC
q5uuTeUMJyZSkW7GcE4oND1rO0K43jNavEly2o2JhaGXMihqGeQeE9UjFTXkTyrf5aqof3XFWm4u
5bi38/u4YhKV6XsS2nwuNwethvmOEfkLE/KrSpm20K+jWJrT1wG44DH2xiNxC/E28hf3zMBx08v2
aGpR3JLrFgpf037Z9V0c04ZPmGF30GDdvbJUvUvH2dsJx7vi/90xsgZ9XBqclkFCRtZYPswrMN9O
DAMUJxoTBEeHGKPLJpE84rt4/ChK6sOeCC8VY3OUtuusqoGzb6Pcg9/KAtncpa1Rh6OjvyzoW03C
CI5UvBmYB7X90qGmJUIuO43EAuG42LU2DvDCnwLuV6aAAYppiX15ZGe0nX4rg657AC8suT/ouIJd
NykuS4PVWXfuoIhwHRMI4Jv1S8HWkgNpdPcrA4NHzipsLFIYhR8O4usnPwdh4djPXdmpozSd37mJ
O97B468FRkRy8E7Ekcs4ZuSTRC+kjrJDwnGOxuyUDa21zQzwUsIX84n5I1lK+uTa9LkR5JK9N0N4
7wAvG37gHgszYFnNoDIz0RO5Hdo3o0CjV7EnwrQUhZgCnhPP/Bko71Ob/k3byDuxTO9ukYPUxxZH
Uyi+hUVRB8OADa+N5ae51R7Q0rqHoGbUOD5q7tAxA1PY4AsEgnzuOKpCF8zExuQkKPOC+VqeRgcg
RW+JaT/EHUw4U8fhyGrIGcBziAj4EQNjfy86LJbRhThZViA2gvjObG/i1PslQXTDYHEuZEB94Wu7
JtT63mQXHNYz2z1/sq4GrhLWKUu1mQtmpDO9qd1g8bdbtlZYrUkUPkGGSzdVQJWD2MqzWQJXFhVc
2U3MjygmA6ONjuQuATOO3lufJCJv1t/IiJo9mrWtOXYny8or0siGepNohx8Qs+5hiOvsEifiY1bc
pE61vCeCbWVU9Ccxs94VjNLxt88jBhf+6c8bRV1zRgqEir7kKYZG3Sw0RBiEkJ4+GGaBcZpl1G70
gnBmVnOj0gszBf/g14zJRM12nNiweVs0jT5ExnwZa56aJJR4x7Q1PwTH0sGsIEJ0XXtB5J2Rqm3J
0JtaVoUxw0B3UP4aGGYf49pF8DvyBEkqePucBfiy5uSCNvrOIU4Z7QNsvMb3w3LB3+VoXR1Qpb7n
rikPFQpXC89kMvCqzr13YOH9LgJkQpk/kUTgAmNymvlLDApoTSm/Ml1caEGvDPShG6/N9BUxFs1p
kurVaBdxNm2OF9RHz4gngy0zYdidSZve5lhfmh5kiKPn+cH4Wdky3hnmbB11yqt3ZcN93PWK2OK0
r29S/l5h0yxq3wQKYg5mq0SVt1lxSCSQy6CmNRSWbeydwDmZffoQGAOxG6spCgQE3cZS/U4yftqy
0tvSHfN9W17wkj/ozI92tfXqVDOEwLi+jQNkFo6EYTpW1pcqWrFNfBLLJXedMQTOrul5drRWITa5
mA+EG/oScyqAG3wtTGybJv5lefYXG0TYOopSujayQ5PwugUrIUBIlHeWJe4shwxOZbmkbPSf0HqX
/Yx/apoQEVhm80DGiKaFR7I5a+MDhEfKcieDFdpY2XXtIBeCZ7Nn0UkIWmEaW15vig9C9FhfCVbY
bppcg2tD1g3ofckwY48DwI/RZQ6NTxJkgRkf8z69bQfvsaujFTsElsRn95O2VVj24qevG+i5AK0w
rfgblmzqEFQJgQUxF90wN4wIVXbsmsS64ABOR8e9rEEHkOnco5RUQrk6zX50bZalw1XH7WeaGfgT
3744yJmp85BTnJg/gb70Fjj1CEy3aOkeuoH93fong8W/kLhNq4RUAPxjpm8xUy4Vw2mKyI4RmB0Q
Dcdasc92WDFYU//Jao1eVSuO+dy8ZSw9FkQzqFyLvdPCBZls9vvIHzZM9hkqG3QbuvRPHuxot0IY
5UzTfuzN5cK4fvVXDPUzwuRfbSpPKXj8B9uWN01bvqGVSrYRw2DEswRxNvTEewehm6XfhqX3j3jd
gA5mCJQrTbkZE/ZsGQ9EWZl3M8VK4Dh1iIHuQ1o55ECAG2cIi/YWbRE+h0RcYKf8Hm9N2aV7Npfc
OtgXwFCaKN4AvAA7gqPGi4ZVAzE/N1rjEEDdugdHWUjZ2MxzZD360sb1LnZugOU0EgWCzSXPDk7b
eiGAQBRMZcXafmq8G2vV/cvRhvo2RiXXUPo9gSKgAbAJiyvTmegn0kFxoqNflwZzOxbGfRscK4IZ
6NyMU+8mZHRe3FWFzsti9fqPXBpMTgDawymLcxfbHGBKX7WVWFV7+VYkMB/Mrj/C29U7OHSkbGQg
di0JBtVv3IcRgFqHPPlI0BvaIiJQMNHTkZGsQL4bT9gqbXkgyCHUrkxo+OQWbdSXdLEysEZpD64k
vGxyf1lpp8IFGMnOasQtE6tgn4ZTj9GJAHNwXm4NRBkFMeSa66FnlRoT6bfDzPATYTr/sXkgSndl
Z/K89htFfIvWkuHRASweuCzOt6NRRhTE/XyM+eseWlZMlV4OfVJGBwJrj8kQoURyl2aH9OGIjeOR
eepMAwaiHAcCToCJ7oHlxmbqWc9yz96TuqkIGGBgMbnZpfVza9sRhczQgXkYOahOGNsSx0DDOWgz
nMep9AsbKkx6Vf1KEGhSOYUT23XmEb9dN4XkN7mPpjl8a4cWudKorYwHZp2w3erkBQ4LNWvpvc3w
CnfLuub08oZSmVoklDWO/IW16MEkiYKg6Su6r/IUTO71GkFAZePCR/P35hxY5wiz9kbW1S01EIEq
OMC25qDerQZve+sRxTlZ01mU06t1Ax5jPICPZsmXI922PeDxgb4pcKftgUwYuBnINK0LAu0Q40hQ
wNsFdSblP7ylZSkfTMeODvPWVG66GzTFM5gT7zwtuNVIlg4z50uD3wCugT/GjBC4sGfeqm46ex1j
b8dxPeaTJtJi3Ba4EgwZZ09lYT3N2OGJj89PRh5xC1nmZz5LhM5H3c83GVEJ2zJb5YUBgyoFoEy6
zEhqbBJDDQetMPU3aS2km7A6iCldGDcsEywIc9oXA7dlLKxNQcdqlHTpiyiMnWdMiAl4mIgcD6oM
Rzu7WQruduTnHDT18iLICS2nHHi3nM5tzqPCs+wXnm/xNunMvVdGwDLLx4bdKizrFlF0awPD5Dk+
B8XbBP9yl8c3gXA/AxM8oF3NO8cZLzT8Dak4XJ7L6O1UUL1YDvl5vmGyEbAYtic9DL2WWEHb6nZx
gKKOB99D2waI5eHCVQwK8pRIKewWNGe+cxlGfru6Z2jV9C0b2PJ2ivDf0NIA5wEYNWSkLLvV3mSw
g4LPJLBiD96DKFooND2qjTbOEAz7CCjblMN9XLW2LpW+NL6cxkhBpA9fFIy7uccbPjOs38H7P1rn
9fcsCgsSTvEiYYZughX/rhL0ynn7ipKS3rpKPy0US6KrPvE1hLAFYtJckuuhi5zdApqlFct1N7bO
iYXzMpFnRqCwNRP8jkPhVGGelahFwqThFWHk+Qi8UuzTCf6IH3cXbchPCZIYtkvxKQqAC6lbvq1S
1cC2uRs7h7E/skrLntALtANBZxFuigDcZBg7DAhSso7hnfPQSXLT3fUjqh9DFB9lxvZlijyDBypr
uSmgQ4I/Ra/lBfj0K/RvP/76j3/853986v8ef1dgsue4Krt//Cfvf1b13KZx0v9v7/7jJv1E+lL9
7v982b8/7b9+0T+eKsX//p+f8n/9RuuP8+/vy3/+Xz/e7r1//y/v7MueJ9r98N3OD9+Q5Ps/PwO/
yPqZ/78f/Ov7z3d5muvvv//4rIayX79bnFblj3996PT19x928OeF+ufrtH77f33s9l3xZVvettX/
+RXf713/9x/C/ZsILCECYHrSZ5lo/fhr+l4/4v/NDkxXmMKycAW4ri1+/AVAv0/4Ivk302NijRXG
ZQspXP/HX101/PnQ31zHcuwg8C3TMwPLCn78z1/8v/wF/9df9K+SwPOKJKHu7z9cEXg//qr/+ade
fzVPCmF5AnQMFMqAcC4p+fjn+wMgGT5f/DczcQvdzIRtx/6NUTehapxi35FOzaHLPDMqUdXQQCyK
5Pp0eIJDGQJ32BeVtc9toBFRYn+I2P8QTXUFh2MX9UtEugzbDrtWzTbJixNrjY1ttfm+WAUXjbS/
YdE9DVVqcL8k9gY82talReTyT6He2Pgt67F4xA65nPsOWR/hyocpad5MO6facAO17eJHZfnFtmBN
sSgbi7IkCAriM0i6PKSB/clgmRLBi645NI5JbZ/qqX4QjsMc3FbM9Y3vwaiegjHLj7rydqaJDDZa
UPPFqDeWdP5V581PAFtAVHOTBSBUT3sgFM7zgZvpAb22TbDxot6aqCQ3uJp2WU3s48gSPDLXaCWp
WYCX5RGRRM3QkWUQ+GCmpe65UAEPc5JVcr2N2ORvoQ7Bd+Ipk3pvAHKIwqhtK0zJR9MjyUkLU6gS
FlLhCywSTr61G6ouZNyRNb/jDkMOjUFyJIZWrQ+dGpV/hpVfEGZ6SqYqTK3hEru4KIUj1c6CF11U
/ePiqTu7Gykeqyzeti65mGBlTCHueCR/T2WNdLeIwvZZNtVTCQkOqD4e2I+AHCvs4dlTkXqf6TQ/
TT52h7Z/Mew5PQQ1w9/Jiw+9CSpWT7DXRfWmJyTwQ4bbamEkEBUg4e0Y60LWHJLEevVojvdinSJC
YjbDmjLJs8YnBhnptWWaYSaIKpsJ8RI5xY7CvTu2QXwHjx6SZHqvOIbuUb7svJ61AkEeX/GCrdxQ
0CwN4509k0CQQTQzrxQtOSKoBpmXm/7s0z9/EeNjsL3XVLnx1mhlBSzdBKcIUYuJLKlhv40aYQJy
hdVBiBUeHoGcLQ6QOtpAk58BE2hdviYrg7uY+PXJUNvUyR9xc39WCDy2zJZuEXvSfkc+o7HECquG
UGbU66dK4wGWmYkFz4JqbgGUHHz2XDFJDRZzo11GQNlKo+MsvqFD/8oasfUTNfEzseUr8BsF6sEn
9XNU5XtdlyeKpCuKmLL19+whT6tFLajaZzBDlBmM7Hq3/aj7/koN1WrVPdZSPtjYpzfVGSU/ukyw
/+S5rhtbFBFEY/U5JYlD2Ns+6kwHwV/osizbyHydVaPazxuIYh4TOYelS2RcGqz3jFbooCRxUYyE
7EPXDrwmVL3pLMinMbL72cUSYrfoLhBnIJrPmQ57Y8G6lhFsq4yPys6e3QjOjCDQKnAiej1ka5KZ
IpLJO2uJH7oZtLqHkynAuTc7uDmkDRXP824RDD9qL0o3EEfOvUPeQ8S0ecvfi797fu1lyJgmjE+j
YR6GPA3giioiqngv6abgoMmUrMYn4sfuPbT6D45XHDMlXYSsiP9AoXP95d2OO8g6WXkeGsjtddVO
uzJ/qnR8AKmLOrbBWSzZ8gBpIniR0TmxX6lnfddyQdme0UxNDYI+dic8QPkd7TSj3ivH4ypCHCm2
AdpSbKg1y++n31V3YvJu+mwwHzqyOAgszT/h8txZtVPulCn9MzM3+vWe3jHyO7qu10HwnKr76cqv
WVbbsXeDn3JbV+PFsObht4BB6XIXn4OajziMiFRBikmrblBYWnDZzJXljr98ZKSzmwBSszL1Yto7
ojC8ZOYUiFvrUciBssww+vfens6FsKpr1K+ANBiZ50+i8Zy3vuN1kzFSJTEkFQm73hVeDKK2a/ue
XrEFo4agNtfnqmmvYjhGVzqLgPoLLz27QfdgymQOq0og6BIsnmXdkPFMIl9qMAcXq51Ys346eaWN
PSa3h5tKdSVRTfN4X3aPenX7BBV3sB+kzskxacCVNxHRsBQXEXEXpTUzDDH38lexFC/5aAn0fxa8
FGneGvNnlH0m7LF+yrZ5dhJwChOimJ2f0e25HXf2yulo6+bDLgpwg/ngXgqiaeCZx/ldkQUvzUEk
jsLQnrhHMfnPynNfTKP+5XKW7V2zJRCk9ncFW54ws3t1h26XF28kLav0F4xKsRQXU5RfhjG8zJ3r
70wfmIackUMCJshsqBl6SfZ9s145+HQwkDZvOPOJYiS0FKKyvVfdg/BpxpmDajuwN121GmImfdNa
4GuCmo7IYzZ3aINDMQRPkBQ3Rmc/5BrRkL3C2YzWfW2SG3TnxcATdPC7FyJwd33sfXsLOhCXCN0C
C5pR0A10NrLl9ZDLsHdral7Pmo4Osldk2iyUspQzTMUPGHdCJxNfBco/vuC3XYsHJ1gSQEXu7zlR
DywYWXoo/VyOqxw9/d37zI31GndPhsT1xC0XdRE5q+WJ8bfEeorTS6Xjo1/wTGw6ubJzjoiIL3aZ
h0IbnxAEF3gd/4Oj81iOHceC6BcxghYgt+WtVCp5bRjSUwv0HnRfP4ez6Yie6X4tVZHANZkn81da
5t8u+AJ5/BrPhDiOYrwQefSXKp8RwMFsftPR/2yM+INZeRcew7y+w7M6CGS4JlFZqxz/2LFe1wGw
ImamXr4FLspbdCk12ncQ6HfbKBAZgvFghmL8pBVGQiOfkZaq8gkgB+NnmN0sUsE8z8Vj14hNWWB7
pDi6Z058z1T2D4nzpgyRT4RMQdmpXEci0YS8SZ/5RJox9ogT9od3OsQTyOSfDtsmA3Jkorn4kQxg
MmN4ZgbEqU2MsMnGPU7A8skeYFoRXNsW0j3pK/T3H0OYwQdu/wm/52YtYTIOvUBPiVmu5kOndaHx
GzqsbyHYJ07mFWD+PzijTG59DlNOC5DJWXvqE8CbWFm4IYIBmytazDaiBwwxSDfOYz8VIEV5BJ2o
O9eAkDCDf6PgY2rSLP56KIUG0mEA7tW/2oQWOITjvEhnTuwpMS6QVEoVj5C5A7XahWSsVu7A9pi/
y1o2p1VAAntHajYIEAbVnpX+JCBKIHM507MLPYftz5foqle/1OUGJzHlqnUvQD2YANH39RPoCmM/
ZQyXAqg2Htfyzq/aUzZGrySaJnsGAms/aN9Qt0XrOAL9EkendA7/84mYRk/SfuQG+VmL9k35/VX4
RGGi00AqJ2vEQyiHp9kD74D6hTrD+y65yzauEypODYyv/DwsncGj1GGCd87bQwRA0zKh/fexT5GJ
cfAWXaUxjA+FbnfIpeEDVw4FVvnOkvyjqbnbFQwCr2FB2Uf5q4OgXWDFtHzxDcPvaIoS/z6YjxUR
K8NKq3cxuqshr/mLJVis8zvZ8IwL0udGuK2T8wSQ8YNXc2vnGdKiEFrJgIrU6rweqSLhowgjdrnK
H1MA2Oso8b8G8WD1H8oJL1VADTvwWe5kUrymRvBjwiOHKTkBDy4PCNpNhj2cynwZ1k9XG/9cVEvk
2CAQzQUTpIp1S03+hNp6xfDN4qkg8yXnIvZfLC97NxLxrZNGo+gyf9CV3lJIJsTPZcVOXNpJkM9s
YBM3F1I6TO010/V7ioxnXyABW8WGcWuSUF4wDuHDE/OnxmUGi2lYd3K6YbhJCYD6P5X13PTg3NrK
fF5AscwWEWnL+lEYbJ8HxUMNWKCowmFduYi5XCcezhauc4S6lIxuxSqS6MF1nfu3Pl/u/eLoRB5A
hIbJ1YJAYx76r+MzWgeDw0TOPI0pgq7ZXw716qeyknzfjc7ToC0i7/jy+jHmDidFZwnTZM7keMgm
EFWXitq7qdl1pUS0LyiCnimlMVYIZWzmvWZBEY9idPbzPbUbG3vzqezmGD9Y8ZXgNiZQfQoRRdE2
jPkxs4jdG5BqogEskcJTSA0mrjWBYXQuKTT8TO8Mut8NSpdskzVmtTdK6uC4w34SkNVEXIT8L01M
9+wsW3UHfDxbWZ6hNCp3nTT/9TLsHo0Zd2cz7obMf8nCjjQaoREsYZZOZKZPDQurTDmPUwG1gKQo
MDAV8pwxF9sOrOY6UVhw1SABAsvH2HOGbdyhzDKLMD1nikW7jJBLxpzNOboNBwkin1pMskn3OPXU
nCSaYdhcJMsWPyTqera0efbf3BqXKCXiA1dHsnCR2r29aJ6V9RFSWC5upHhbsL2g9eFfgbs+4dI8
QwfAYcj6o1KYnZvqYXzpG9XvByCta0JwDHytnHRz3++y2MsYz5MwlUaEwWQj7LrUx8JhdCiryy/b
4AApBoKPjMeuG433qEfXGugnEfjPUzO9zTZfkFQMF43HTOAf1l5/rlOihUQoLjVS2DaxJabcRUBS
VVjLuo8wa7+80Xc3U3uBYqlvrUmjVTAFwE2AD7n09UHlgBrb7lijSr6zSSnuekEDePQ3qN9AC1iB
dUoEOF6QAEjfFAiamsYA40hxW7zMIvqKjbwE0Jk2uwIgudOVj0jBId5aoKAIq/so5t1Myi4FcnXQ
XDaY2exgQ0I0sZNkqvAsJna9aZKcT7wDk1JLsCRmG705FViJwkM+Jk3nyfTxQ/Bbhzld/0TMDYVi
oXfUD8/gJ3jIioKt/bKuLkO8CDMbrueQFdgpiLOLS4BfmQ35q8TWw1zB4LtO8ledHRrUmOvMJumv
dOCypFGjj1iJ010amxdm9C3OdnvdGGCXkoFWDKzsMbCGl85RWLu9+Jm5UbDBqJqtSxRAKKdmNBzZ
l4cYGUdbzNPZ44iwubbyPLpxXDOSg86LamY3GEpsfXdRwcCtrmwP4v09jut7PUfdtcmG+9ROb9ay
dnCISV9ksE+jn7/VuMa2Bd4EGL2owVm7MpmesNGxSH3vjWrBwgQtDjlgstri2pjj5dadDg1ZU9nY
Pk5eos7VsiyMyUEqG+VdiZChPS1vgVO/Vh2XU+4vCb4gNooUpGA/h58QSNdWH75lUcYORGdbEVm3
EnDzwUSOVPgolEMv+6rs8jHqxDq1/X1YGg8dI7BDOzuLkos7n5TcfTj206MrIWQD3uO0eWaUEiJZ
TaCsVHi1M1A8MbXA3uDQc4Pc5I7bhJIPWgvAU1XKy81zIwRPgixuVOgsmXG20B06jy2exsSdPuwm
I+u6vda+h9LRc85WGJpnxXR3xMCNxAUGAzpo11iMcfWwifmAiPa8Ba0rtzLLAhz6NRjVHoHz8tLU
zb+RXfBDkqrfwPmvJbxmyKrjKNvqgI6HW0zZpx7grIOuBNmWLHbjx4AkYVs2XnXulv1LJf/SROlN
7+mAn5hbc0RgnubWTbMFW9UnvwM1O1AXbpbq1bD4Zt36reT7qJLmSYnlh8Uuc25ynAzUbK3dn6dp
uEQ9Sl6CMtl8p/XGHD8Ht37Eck3mO8JJ2xkfTeh2YkDyYDA6Z4bV76TfUNBgxJlwWDRT+y0z5XHv
ll8ZgxLaKcJvVYcnJB31vhyoCtjHnq2CZILQdH/6Sp/aGdB8nfyy8r53C8e5iMxT2qW7tsGXXyJi
5f4ovm1gNGZ0br30hrDkkNqcwyGtiMV+a8ebyv8PrmUPxgsw739yRJPhBV/NwDOvUwxOdt8AcfUv
c0IpSgbTa2uQSGIjh4RiTblg3jpJ05lpELChs+m77gQ6Sp6gZ8SPYNPF1qmwbgcuGFyGhYjzuRIR
ZG1ZWo1rT2jMx759skmLJ/R5PNoimw9lUOGhQw0wqUOpUvmKj5wAVymYvxjZpY+7/Jp6MWa0wrGe
Zvd1npFPc9msdVx/ZSRvA0xqgCg55QPsp/+q2r7FmeGtGXh6W63/IX1KtsrmuCPgxDy3iJhYkG2M
uTSfFHEop7BGZGDCPCUmocNrXEsbuhueUtTFLMKCc9jE/WsWJ/qASJhDJXCc3dgY83Ye8IuMCceP
ssrvKi8RcZiQfbjHS7xa1jErY/SaLUvbXo7rpNJP3J3eSdpm+CBSUkesen7MZLchlSqChqWPjZ1b
x7FtvmsNn8GwPIVgeiGi2zRk3kx0HtloEbvj25TnWwRuJdg/Xt8am9eKIo5yRRWbDCV9HU1AiTCm
AnnBT1ww28yH+Ed488eIC37HVvAMiAu/p4z//Ca4Ognub1RgiGXijwBB4zY0jOpAQtFD7kq5n8E4
MIyhkCwyj2SO8L+qd8utBRmDK4J3UaesyhAEo5GrtxPSOQzHaF7SHFRA77B5UyiAOYLuEFlpyxXa
yMm3f3KrLRiVrqXBmLAMSRpVo3MYC4SP1OtJTpqHTGqQ6/M5z5CE5iZpbmZVf5XilkFNTGxDwmBv
H8s58MH4g0R3mGmsQqwdEOj7VaQQgbDBBI0kGL+2U4OiNOf86zFBFRM/ovL8Z7rDq2I9j7yCj5Ld
JOi5IX4QId4zK96qGdVFkNTHdqge/WK3GHlWRRBuPKf6bcziYDE9Sup5nacwPovxoxzKI0GIdP2a
r7bGiV5LmpqtQRNhLFkhpDCKxj7i5yUsiaXTNq6s92BCUl5nv4gQ5pODhVFZi8oNhlxueli2MEEP
cQhDP7SePeoouMYDbzSKSqlzZgelRZxy3O2MUJDKm7ZP00zqhXRH94mFOfWLXmMt0I+5QUOYhdTt
/NfmywLFZYRl7IPpYkZIf1p3iSypnyaIcns/Kq9mnJ/IFmTQlSJYsryKd6CMXtsyDD8Lj6WmdmnX
8hoZjCZ+1mUQAT70KyFJZpc4iHWbFubx2DGFYXhj+kBGxpEcAnIG2xSjiZm8+gVbaQKz6ydMJGfO
OPydfn+IVf2YEnWGBqh7MQv0W4Pi74ZJvE0eSbmhJUpGABheZUSoORpCnf85ddceE3WRVvHBl6Rb
N1wr2o59GSskoQOGdO+W8S8ldSn2eEFp0jTep5LihNL0CN623+BsijEQ7lqTYswekQ609ZMX0a6p
9G6wylnXpne2RPMoonntcNLOtXvAPqs2qUGK6CJlAVXIc4uneEPjv8Hfdek8t9/j5kQDdxZN8cto
ih7BlbuJNBqGikEMPQ0FZE2PH7mY1cIAtFiWF19sbAd4ydQbC30jCsZu6znC3ZBd9YWPGKn2gqJy
AvydsrPHbeVYfOV5nyMbxbaj+nzHJ/vgMpvb6Kq/eqr+1BM8eiOofgoHwwWU/6/KYyTBdlhv3Zk4
hgj5XMCLQv0fnoaEc0wz461so/kX2PO2N+o7/gHI4EXH9idwqRjRrTWe8UtvhNl87ndWzx3qUY/u
ov6W2FT+Rp86zxJpbCzYAaP5Wah3+kW77QYD228y5FiXp5lJH7TeMj8kPYW855s9iBIlnkWePbnE
O4koy444nlGkhxnmYFRCyOjQv4wTDljh5fADfJZvpvEuB2ukwK/Piad+0cfy+TdnTWoqUsVkQ+w8
ym437/eeEzZveZ89GFVrnjOHp7AfGRmggiGaRbabwiGSO2r7Jx0XxREo6BOER58mkCLCVxiBm9og
Z7l959Fhht6AdEriDp9wCVNBOakk55hrNWTEaByyyiNVaabJaVgcUa7TtHbp+F8fKoKdIvMVXH2r
89NU+QlWaCtmFAz3aAqGB0u+ThyNqRye/AKksLOE5tl1zgWVMsxtA5VuMQst8QkEixb1tBcs9QJT
9qemN18GO83WcQOlPgzy51A7ahfxs1EqODsRYZavy0peJjLtTYNnfFTRQzc1Dy52qovnhW+0k/hz
aiRjHoQnfjcXqQIhftXwxHi64s9AwKwLfzzbGSPHEEOpi+ViFfC2r9ppudI6ZqV9vfRI5m9jwVXo
qx5GhOkDWAULMhEXQJ36m2On2ONO+Q9N4ZnYXSD6i+e4LBn2EMqM4Vph6I+ba9a1eis1kT7AJVoX
yYUgcpOJCeFDMPs2dsIL3mHxAd5v7YuR4hDTF0ARjTXW91GZQXXMWw6zdB5fw4nTYTR6IgGTtj/U
U9/SbGdEkL1ldtKtTN4/glHcd+GzH4kTVAfSdrL9nz0sSRGk3a9FgHFYH+xUMg7HAw6x/+aQ54Jp
ykBwXjN5md2vWDNDcCIXERQOBzmHZLtIyIQmEA/TmdszsYefsmTD1brRyec0G0sXzgpHgGltncX8
3zM+PzQYxj3YXGmURoR8Qz8zJmHxq0MzlSxzZ3SWZE0zp8KGITduQdNuerGz8efqilFhH4n8c2wz
Mk3QZ3QFV6GPOQMTcoyaJfqEVmpQmNXZrjZ6fhmmlGaX9U/SZtpYVExd0ww2WuY1lAlJ+T6GVbkB
57XtLR+gXnAbgY8exBSfQzk/REiCgT5LgucpRwCSQDMsDBoau1z2cj7Uqlr0MQRr44I8JNsUesmP
3HVYl54lZOGeUFonHDOgGnwiHsj/wdXbrqU4xydRnJE37fsyZAoRJ1dfwmSJoy7fSjMGyuIy1fDt
8Z1IiPII6CvatCWJvAhEbCCfq1lmzHjZJEUKCzp5ybscBBKEiI69ZfNXxv0XcWN8GgMUmqK24ivo
bOSW9i6SMLzavOBMbdCYu/74G5vpreuQaxmVw7gulGc1ckVmCawbz3ie8oDwl2Xr3vAkH+iG9oR0
4EdGoB8ajLq9hW9A64sKGvUewAiKAd8gmH0e/Yv3wIziKZMzOU29cRECgo4UWJpKVDvowo+5jtTS
fh9V0F+olNoD3R5u7tD46F33AdBYDhxhjreTAeh0nplM4ryEcIDOfxxJxBly8QLz9Dma6aMMinc+
Y/zCEWa4onxlmJsBz2Z+VMNZ9vtjbDrYhuxxXM1p/sYtI/lvaXT/muGmORa/yJiGXRRWZxYN0O9H
P1pXtSjJoT/lqRfwvbo7H3XH1mKeNRfKhENqk69LNvqK2QLgSO3nB7/p96L7TIiKzO2wRyl2lES9
7atYAD5Gcpuk3TnFk4AEEFxO0KLAg7h669sZC3ilWQRY0bEeLEBkMb1ZnjfklU5vyRLhM3dY6MuS
pC4ACfGG9TnJvpB38D7Mm0Hj6rAwW47q0NtLxa3PvZeAusEPdJgCohaDHRal8tjHkrgB6k5U3+gW
o+Ctb7L/RF4YO8utYE7I4mQyzURIaHJyl+e04apmdviR6Oe8nL1DNdVsYRUsfm4XjLrVMapwW1Ss
+yFyepJ5F8k37loYhK85OePDrIK+TL6kvzeZzPHNRuG2t1k0sPb6HCorPzAuRQtqIBmJhpvhDXx1
UUNb8RW68pmE8oPrxce4fywtqpQi3lWV3lhTc9KtfWKSvjH8E8kX+Dn546d+4JmgVMyrm8CA4JIV
GgQ7kZ/YrclymNAzI8bAgFINbD4Z+2wix/hA97eMFaA8Ff5P6ZRHVKJ39s54MuIBWr/7EQmeFkUl
rZW41pPHnaL/5cP8U1KvMclyXzRM8a2j8r8xz3Ya8MQyZW21fHCr3zr0Y3qj4RQAJV8x6nlnuokL
F5M++VQ0BtlDKCufReV8ZvfC+06lkfUfvYk4vM+eli+m5exh9v9NVfOEbuSogaota8s4n3mtc4CQ
UXBjGE8oiNfD6uPSwmHS1NMN9alGoUwatB7fLOveLHTrN5QZNYvu0uGoj3bmePWi/i6IWIg7eSni
4e74R3QfoAfK9k6xt40iTQxIUN25tv7ioYOU19nPYfdTqmAdmeCCX5hEkNAdzeW6jd2HtD4j03/w
OcQWLFu0Z6uVrgt2oDQC0QvzGRTyGCCxbW44txlPZOEz8dfAcKtpWEWQMemt9A+NUA9sNtiyILgV
lX1sx+THI5idjttD4Rk+l1O3RwIaH2HkQQYOqUDS56nmHDO8ENf3QM0TMUgwmrreagy0yx7yy3di
5tISxzcbFCeiA/XFEUbgFlMxs04843APV4b0/g2Td28wCW1B83Pc0HLuGvLaYo8DHyiEDa2bjPj8
tqBO55SsWbyBH1E+v8WecYhAj8WmdWpbhuzQPLyN5bBHmxZMWJp6uzr29dYG72k25pF6lm9TZ1/8
wV/l5H6gvaCy7h4c2d3MiRk3ceIPE4w2045/yF0FSv7YO/20sSXhRpYm8X74Y7b2wsvH4k276x5w
u4YZb+SkGPGMEZLNicy0MfxrIyBjCCDP9eQ/RiK+g1T88jEgUg3yRkQp+IY5ovTy07/YNY9Ndo9A
nnD4518d0pGsjz5rP3tslLPutdhZRoQeHYYIkRMRFx31tGdx0ZDdimKY3oPZJAsR/lf0DB28abNC
IlwmbL5U5V1s36MUcwcy1Vw0wUAUlk/ElQti+rvNZ7DvOQQPgcZd9fZV90gRusBBNMM7acIlMbL8
KeOEZytnchPYv4KaY8laU8LZhzUCVyYE+LWykPUq/Rg11tZmkrc2m6DZGgEXCQpccD96em2z6MUq
GYEXtmS56sBWaLhbZ0zqWKVWdhLcLCfrt92kL12Zg25q9jMhT8xDjBvl+AZtoMcJ46F07ziaxvAT
gu4rUQXL3pXkq776A1lw5KwDI+7RSJiAhMLwBrmc2bhHNZIprkMIZF1p/KuvpSx3TQdeIq4k2z/e
pZVddwMCjeKRfD9r2+r24rvVl+11UNVm/zdU3d5cPCMZ6dCzbPCSLrO7GapBWf4FDWxZNz1atYal
S7KyOVtvE94EZiNTv3Kg4bCIi2Fa1wsWP3wIFnGoKNpHDEzHqOW2m4nJhHJz4yth9YEfuWV4yOwe
Cwi10hWuNaarmiK5br4S/pxDN7FJ6YrgjUtXMEB5VosVvyidcasfChHbF3p5tiLojQnrYWQ2j9eQ
W0SF4UeBdXvnD+Z3MEwPSVzHmzDFpWzglThU5IdRDWKRGDXEpUGdm9afcNdidbUsDA9RQlBhKPbM
Esw1sXWPlUYf2F7zmhAGeDsct/7BX2brY/3LdLXHLTjxujbxjz0qVtpZss2H9pbx866tnKH7aHUf
nhO/S404CnsqaqTveZ4uowlCIFaxv5ZOelIZTXDH3SEweOAQyWBVUEB3008QxnBUEJsr4CFrX0xq
F0rxkjdmto40/Mc5+MIiWq+pnNvVS28nctcUx5oo+4KJje+lz8UcR0ejrq6odcodlH5Gvj7IBLrA
ALJWrkS2awvvUS4uf4VsZOWK7ttpKXMivPur5c9Cu9aAXl23k38tka/vmemymWCEqA13R9ksUGXE
i8evpNebrh6D4nXezcRVoWNjsBP6nBRGmj+pAU1YG+FkAj/xr4rK35Q9TgLeNTd7XqfSI+/X/q5h
M9DmpC+xWd7Jxd7CpmhePMguuU6x3xTLGxR8+7zXVqQRx7feX5bhERX1u1mar0KFpxFHG1CTKrug
J6BCM9RrkJTENBiLhIj3n4iGie2l8zModeOOe3VoZbhsIwidCC9IM7dWMaFhO7xGG072RXSk2FQ4
Z91RVTTeDUgGbyNHpU2wN7BLBF6+oqtCBZoSboxFIdr3XsRe2IU0skyXjGjYRl74NJRynXK1qFA3
OwtHeJjzBescL1WVJ1u0cExQEFyR/0is85ytVWweZ9P8YYP4E88Yc4A3KBz60RsYTuvYiIlIHRYK
wABr69pa7cFUJHhO7byf/YFM424+EEqdvElm3KzLsW6HD3DtCQDN9Wvy/zAtq4+NI6/G1PDPmE39
WU3AvixdOqfS5DanRaqyEIGMZ96zIoq46O3fopCQIbvJPlWQv0CHRL8JJjdXjMHe1+q/Kh+wxOX6
z4zFgzPHcucGNgrBgjWvshGVIqRBO5ScAZLxNQ+byDd9In9HHNJ4EjZVQHqVY2SHnMERk2XAHbF/
U/ZCG1v+UoJhX+t2QhQjXjrmQyUTlF3mTtyAmOiw1rq3hgXzGoscvpNanKJcHaWRvM+Wj/QwJcas
oQNO+moxCtgfwm+tAysh1fnqOvuTc7Wq2dx5Eqek11iPeUPCBCspQ6zh51QD+VuIe6ZNEvj/2Ky8
WooizMcMHRn+tcgrArGaObhiq3lqY5zWllOy2EJLFPmjcTI68wjkHBtIjykAWyaL4wwqTItSys3a
P0hyNzs8KwZWsqlea2bWaxzKomheezxBkojwg+tOX//H0TYLbaV2YC+Mw4/dOdjWZ4MU+8yGUSK7
i7QfUiU/wBreQjAHjOdPjqOwv3TXuHA2ObJQtErgEfAZxem/ORIffAqX2hQ/iAlPDn03zeGP31bU
dXa3E7MZbQgR+5t8UcMoc1bEGQZY2QmRba2sX9sdO81KbWyB6d3lL5Hh/QWm9WtgFecCB5o5NdVn
mqS0EL74qTCvBotXvivDV1+HBAeRjiBYcPilhII4p/AhzA4OQfWuqHkgvyOrBQJttHtYJecIvcMm
KhMPms9WSOMt1MK5PgHBfGpRqiuN+T7yox16OUqKyiWyepFCINTGsty+NOH8ZGHTXbEM4541qEqy
/qVW/e9slNwioYK2ZDOBI+24zpJnLZEKCcbMOjkaDEdXCb8eISJXzy9x1xXyKSIjUNXywfL3Lulo
wYiXlWLeMmwCRoDvqwblaxj16Bp84lhh6RU94AU3lgjK6d2dEI8O2FL7JaU8WyVWuIwUPlDTI3E8
ziJ1qJmnc+2xIXwjA/EVJC2lYMv6tLKCeyXbO4jbk3ZiWJBc4bPf8oCQeNXZH+bSplZzb62TMF3H
IRvYLJzOYdC844y5jkH3GmLIRyzvwPxOwidb6NfI13pbhNFKdAlwhbQ+DcYPnsg9Ysly7aMAI6FD
nLus+Yr7ceeyX51QUKuYwy9Z0oGCgdeHBsLAh5SN4bMn2g9CWQ+SAiIvw48stLdNZWA8yi9hSkee
4FFYV4gp4ookILKGppC9jStp7DUCvW3sdRt7QljnIEaWFm+6zKyPmnhOSizdJB/xIs8u563ST3Yw
AKAHZLqqWQvm1TFPBsJ7SpQu9pOnDPBAnjgRsvaQDmrtdB3DBZfUUo+kNEJL+NWYf7bxP39g0Qnx
lkuEQj5zjQIDeRCu8yL4c5MKHnjwi/A/uZo9sH9SGXoin1dVwRkvpt8oszkSo/YArIQMdR0DjzRa
DpOsytmcYTc29fAq0hmLbtV/mQarcefk2OEHPo8/haIGycC5FD2ZrCyd2kqAnOibUxv51cGYStRO
yviM2xet7VsX+IseHWIRzz2TI+au5sQhQ/9G2ZF7+U/HXYVbzMHlKAQxPWjqfLO5AdmxWO2m537K
ro4Moj0a4IeuBEDEwYLt5BLO1HB2q+KtG9GaAMLb9252xiaXsY+CGRoVERhKE2JuIJxgD8WL+RgE
hRXu5G2M2P5UCFpnpLcHIm0S7CZH1w/eSW75S8OvyQRaVQgXj4Nn/nnRn50RvdbhizUTtHehbL+I
AKYzrrCD8l09zn6xIeqrvZW/BDeWl755qCEH7ENv+ghMOLjB6P6YNsPxUhA8krp3r6/uQV29F3ni
noeceAu2LbwUbK3WDNCD3RDXEgkG8ChmYXTjuRtsHJupXwgBiFcVkEJN+9uXjAG4ZIbtBHpv48eg
Bv2JiAabyGqZ6nkHbLXnRpe32PEOWQYKqtUMQgZAuKPiMVMWye4yfDdzJANOq4HSQ5vN59CHk5gh
YA4ULhnGMmbHj67Dk+3ja6SAJYcEMDaC2vlIJpHc+RqiU9REYBeK7hJZVrlVOVY2p4leYOnxVNcJ
qTIoyPZ6YmqL25GONZTbTlfThrfyy1fenkw1BqW0rSpH+B/bSXGFJPXeJAs7Ix7+/N4K8ZthEK2o
gN2OqbCfzqt07oC11mgfx0C9zbnpY2Cob0PeMjTrUKBFJH9g3ugwoBO6Aw3sVDD272kv1nEbDBwo
ydGEV3Af0AEG7PhdHyBpYUQwgyaczOCoLcZjUaLLRzHa7CKzYdPlhkZpVh8y9YT9Id/PhK/2QwLX
TVtf0Dx/htiGsDV1SFhsJn8MXRyj+0FN/9hV6iIy5zvV3rgdkQCtTVR+Y2yKU5JDPbCTD9U3v7lw
PnxZAnKzXHSPDWJz7zb1wYZ+SK+XQD6buKxtO7/3xEzvwDKdgSZ8ALSC5RDRVw/pmwcGlgSI5rXw
NP4/rDAtE76T0xTPedPi163nLfEkn3y+3sr0SQ3//z+YCJSkKtsT34FNqAGCUaHiD2mbCbpglAWm
UeLVnGa4+POdHt3uNbtZirSL9m2Alab1gBQ553NvjkMTkBdQ++ec9KC9EtNXkuIetE3/hEQTCyqe
/wodHl5w/5zY7bj3XhFJa+RDn6A+rqoa691wCYy0vaSScOWxAoow2PRwFtblDSKGbdS6/4Kg3zuC
/Isw5LGoDc1PGAXvkJm2XRougxNxlUPX7RuIxFPqvbq6UwcvsvBWmnKDtlZdbGFQRxv0uLHnMT+r
A3pIlIcxuJfV6BlfVuWBqmc2v9ZOfQ7H5J7GTXwhkPg/hCPfZel86EAw4wMwY6trF2YvY1p0S2Ik
oQ4F9KCg4MzmAVkJzlQuokZpCeI2xCfkb4h7+xlAjaMsnd5xoWEA8cgxq7AFW9aSnhZDfJtjXFkk
kG1LH3WX2Xt01S4YLGST1bbu+tscZncspMzqMwxiZAYb61YjaxgW9zN2EwIJUbaJYlaXsuj5YZk/
NPyhGSKyDf7FFQ3XdEFVuR6MeMb5HkJ8a+BJSeT2A+IT9FeDXGszueuKEdYnCWH5xc2XSFyDX931
7G/XhjYaM9T2O2tT2PD0hWStxOyP1RSMRZL4KOaVzRSM0CSArHKlpZJ0TxLDgNfhRE9bDspuYwDS
PTtTlq2kTreI7v5LWnWyG5keRfEZ4V578CyM3kXyYDeDtw9y+k2KAOto/anSuqJo5/k1B+sJ23jD
vA3WSigjgJ1c7I7m+husCPH5uOw/mzS5dYVkAIgCo6yefAJ3cdp0d6APVy2GE+9IuWfm3x0Ldvrd
NVDJvumNN6d13uIZzrehSAKI+m3lz8VWiEEBpSOEl74A5HbU3HClQS7p/XORG4SnowTM7qi2xTrf
+YWRo/a16OEZzDRYqWJUiCJ56eOWuxE6SzG+Airpdtwb79PZk/mvbI1pxaacFDgT1sMYQnGMoOnA
Y4lQ0NFXKhEj7yEYcfBw6Iehexfi2pTVpSowP3J00x9oHhZvxEVtwbFFlIC/x/FxtrFnR7RFbFvv
8pAJLASRWZMM4NTOGmiwU3E4Io5gwM0bixb/sQnldCTV6J5IveUy/TI1MVx9zy4vZuVGKtF1Lodb
PvU/jifeRKK/PKb0LM31jQiFmWgR7TJfHSXGS2usHqW2tkrJeVUZIWi7gsxNtz4gjiTAyRSIm3v/
w0lHisri2XLrEc+F/1wXGS5NcrvaOuV3KqKvKijVLs/c+xBlJ6Mvf4vBf24A6yPZOhkG3Dqd8epO
SNCg/a6E0YFCGcZNYDDSKBmwgf4CfgOaqmmTn155i2rQXDqoahcr6l+D5qIb2uMEB5u+okhO/QD/
rM7DsyFG6yjY6q8i170luDu5mORLKhEINejdINKvxoLZv4mNeihKMsoTjCQMZhB8kWGJsuxbUJZi
Ckhzon6zTfQ/5s5kOVJmzbZPxDEcHHAmNVD0jSLUdxNMSkn0fePA09ciz71Vp8rsDsrupCYy5f+n
lFIEOF+z99opDxqvMX5q4bg7y3O5qsigkzby4yw2LlYVME1E5bQKWdNtIlEe5lA9DklAUZl13+7I
IM1JrLXKkV1jdXF2+ZQ/tXa0C+v6mbXmsBmYLkJhmdeYk5JV7WEQ4rjLt7Jy3w09x2zBf0lI+AUA
MG/1Y68cbwdVLr/JgY+QiIT0T0TuyiuTazfveHazvUqusdbzbsEraMggaQ1/nEDyaDNRRaQdUpcl
MAw5PAwuBI+6bj7dXH0CTUQfHSTPFvcGWDnQs2RW3XQ5nEfbhVGi2yWDBFUFh0/g81CkaST6TW8s
BL1N8CP7/OIlUGf8nnewNa4a2YFvJ7vUD6YL00C8m2iOSbtJtwiyD/gcUzZI7PQJ9IRUwuZ4zgOo
gk714HpeCfeGKMeqlI/egGHSmOWX5E7fTlV+gYzCcTmbHxNa8/WA8MNBIEnf+1Gw7R8msqAcsbSQ
ozzGvfhUTKJuS1SSGjIdq0JjHURMfNC/+H0skV2Z4zqqs1uEcfFN10NsSycCOqNFuZyofmVYpPkQ
qbNRgfUmqu5ZiYZJOOtvUgpfMTyRs7NkRrsR6uyWBwCBnt2qSQPgM4m65mLweZ/bCgQGug0gl6Fa
boC2yHYgWdd0OQycmKtjCrnpOoWxUeA0syexoB29tUPphYSa7bWDOF765NOhnrXujHD+E6RwvlqC
CnZpPG1kq78kyja2vowcorbcJ5WxdO75tI60qXdkfjzFhkkVA8Ff19GFhNAa4QMBJU5oPYh7GFfm
Cun4VxH0m74bzpGHuBw1BqKb6DwoupBChxTsfbdbRRH30DSPn7JUb1oEaqONe9pdqG+lXoAnHUxy
S27ajDVfNuHs9sLkpNncbJLBr7EfMYxvU1KRzfJt0oRX1HZ3WyncXDNF8arrFkduc5xQRGLEqmlR
EvORRL458NgAiSXlZvKYOCCKgzkU/rhpeR5VM91ISpItzQbr2fuqyO6kajF3uDZ4w/YCnbJGDECf
5SWHyJ/8m1qbpxkq0FaXVrPKx2DawJUysKlGhwAoEphgP6VRgi/U19MVKnCZ7IPQI2c9hh9WWXN/
QWt/69RmdTCThiV/1Njbsrd+ZviAx3BgkxKYwiWS3duzTd/g3zN3dR6yiMTajSvlza4c8IJofFbC
DPw1LGsKknBca2ZeaH9sSgOsnR2eDGx7EJI60sG63kJdnLwOZtJC0x553ZjQBvGbq1PA6jxnmJo9
dJis85HhNXyAAXEQVnybTR99ulIH4XTvw0LVT4L2mPveZ9d6L/TiPnPp4rfGJIHnWq5yKRu0FvI2
6Ltft6iTUw9Nv3DNA/nwGZNXKXeiIVBs5CqBl3pbV5hWgNDfDcbsbFrDEPt8wEQi+v5KpK7NQJj+
mKeJscY2SzIMYbNdFyHXAGTb8Aqgk70kJqnps+bOAQ3rgNRQh8Fh/tsh4V8zDMT3M/FeziaCxU4P
3Ck5iguEAiStAM+pBaeD2zHdCI9ykueEXV0TQFQpGLptogwY198Pjh4PgXCig5c4P0NUoVBGXJUZ
SIJ1NEcnmlueJ7npkS5pv4DbZY/t8lSZw5Y7eHbPbeLoNQb5x0AWvy6jZMSU+VNlv0tN9TXWUOhD
yWo/r9vhWAsqw2lhh/ke1G+RfYdTvQVji6eia/2tmFFQzZ6Xb2QtvR0aM37XmcWQGXBnp74itwgr
zQ2bl3adTuPWDPVLLyN+OitLD2XmxZhcWpQAnXPnDu60HRL/j4ErfGMIhBFTlJBJH2dfVYOjzfBK
Bk1EnJFHW58mjUxOKmnuIAffBARfbcI6Mdb4zofHKKqOv/lQ8Aznb3klUiMkWl8kgBHk92R5PUgT
SQNJb/+R6ukX2TsDuAyflUGPe3EnomNMVXHhxVm2ksJ5D/vse44w35Pz+EE24lqloMhgnf3UMbke
HVodEEC3QosrHMICkeeaMDHojaW1ncLY2ThHBlxiV5tUYQE5VsomjttQ4UY3qNIhXfbavo4hvhQE
Xs4GzXh4YzmLm8t2P4rM23ORn8qRRD5HTnthxAQEhdawSfUMlSW3201P5lXYOS9E1JUbtwSbCBUI
2lGS7hAVVIiEA7ipxnGMAnfjzf2bStjBpAYS5gr1x2vnjEgMHQPf/szd1npnv0MRLWaEiW6cf5Ob
+MA0GD1KyvummX6EZoXE6pyGgBBSzzpVRvqE6vVtAO1zo5sQH3/JgLCkWwGlZtGwmNW6NcAVYRnm
1abxhmDh2sDbIpsFjePZl9Hi39Qgp82BR/sI2X95oToOG5rvZ2ccTkUI2IMvIsXLFN5qdkS9qiLA
jxgInpqeVAXZUmzjmIaKhYdDLFx3UmIo8DBrAmGBCWRpEjwKd8V9DtK58/+Ufv3tCTR5tU3mKrEX
68IJHohg8Gnxg6eCwLGznk9z5xNAHfYPtcheUBYwLxXOobDG7pigKPFSYZw8K34sJNBpnly9yAd6
ZHWCOwAdjT6rhrsY9qQ6JJ57G/gHQfBsHBLE0IbliUzWmiEUMnojLT7M0P9uExSveTf0SIHQUk0h
vLhRYpsNcgXRYNtUYXGc8T2RQ/YRVggtM56CaZM8+zI/eTVCHLJ6ec4r1rFoKii8gNc1woTEQVOy
npv81qT1GVGDiaY6FSmqrkghj/dRtzQ5M2NFughK8p0Gs1YmeIZtN55XY5Nfa6/+hvZpr0esTZxk
6W7yHHPvxWW7qqOghSjK9RovWZJZZFOezxORIXGdnWa27x3aRWBN8zbUt4PKNLvPak9GCqlYZflo
wbEP+mJZeTGZ0CHAMCy9LSm0FH3uS2GSUj+NDUqOwGDvllkpkWs9LuVIbHudGNuAK1wa052LCQes
3yEd3RcKV2xlzovnV5J2lvnjwK4/Qq3CRhWwH1G8EkgY/nt3svdh3KwYdlvbvJiTXWiS1VtgKiRu
hrmrLxy8hPqgKvclibJ759gHXDmFZZ4JXOYEwdxbHUntGB7DrsFvmWLG6Mf66gmyf4P8zGu2hZ9I
tRInzAGHDf0xYnsjim7EsqkLJ4JyhnlvBiDvwkVwZKXPhKqQ/McDftD4g2OybufM5pjKzWvfuR4q
af+ZOzd+lJ0LpKuf8Z9hRgJuTbKML57IjqgJK4u+WoGShzjbFKOJqfy1DnGBDpl3C8f7yyfnAQKP
5413ucy+UEeRAlv/AmRbotfGR1GR7tzCv0EzSRkO5aHEA78aUw7b3MZSHcRYkuIYdTRqML0Q4JRD
RhwWRpTqem/F3sLpZ9rGS48lHAuAZbkr6U4vXRD/OoV8gUNzJiBEsfueCTMIiKyyqQxlOJwMIoem
CBvx1H0yztDXtprFvqCgN/kF7iKKTigAPdroUEGKsded55t7W927VsI0KjV/Qcfvmxl+qRE0nAuJ
fqtJ9d6bXXPPvEAhgIxv3cnM9rHtr2vV0ZWZ07kLykMZmOGqaNibt2om6XIUO/yKtAA8N24EcUIX
Hpf+2iC+aVXm8uolnIQlA//VWJ4qM/oI22GbumNzMKJ5nUQi3ja5bRMNBOKxQdHZtnQ7KWVrjBSj
RsUCMoMHQZ+7LL9HTk7OuQ6T1Uoytd6HsB/XVhtZp9L5KiT6F8gPWyIggmNby00UOM0xDklrzazd
NKbXZYRK8L1DlkojT8i29KSrhJlE655Yw3g8sW+kRt0QVmH4iMUY2ZAp0veIKVFlils/SRgeIqyU
0mKsq6u7ylcvmRgo6KPDOOtHhngt+RntMTVePMN+rrMcE8BvTPxTuzT+RVYf8sW6XboAJL3jiBje
aK073urPKe2YxwNTqQfoNURDIPIngNyLZL8r/OSLgAZefOQM1Bz0eqTBbpTQamtUIzLq2ktO6H74
nz1LSBENnz5Du87gFiBZZOfPFmHqrR8hTM/ArowadAiZ4rVk6I6mMjnUFiS+pCN5qjPQhaZy+nbT
j7qrHkc8/Q+ggWzG8ZAicsPlgmX2HNRTuyUEGVOqab45TXaXNbSCBdX71jSGljY1j9cS1OENXEpj
g6sr3gjMJsSBnHMW+KvcZ7TkWWOAUg45SjM+JREbd/Jwl5uvG+O1l8JTwSKEkGA/+yTzdHKbDtMx
pN7nPp5Up7G9sqESgIB0O9+lE51mqxmb4JAm/zdvOfiN/pT14fOcU1X45oTTPOLMIzOHlYK5rK3M
IdpuSLwakQ1zY3R2BPC1hbFoTlzxXkVFCTz3owrjN5uRS5GKbWful9OhmKOHXvLOZLl89X0qQpg1
39g+QUckuHASByQt6LiRHRKOTQOBdNgyYKXo5p3al0HKCldMwcnJ+21OaWJS9VD7Rw+5PSGT5/IX
Wj9SxpL9nWOO7FeNgMwJ4KZgCQwYK5r+tEG885SnV7O12OLn9Cnsowrla/OmyHTC+Hqx4N+MWfoc
0wtHA/gRXK4zLytiWkAmeKx3XSSfvJF/ZsBJP5JC2wcYaqp8x4PYWE+5ixulJyBBs/53SF32ovjb
G8rnRLq/zWj8JMtYfaQAPpWmyXFYJ+0ZNnxzkw+EN4ylQp1rIqpNp1u/p4/lREPzA7ShLowrMoF2
o50XDBSHJkTC1hMX05Hx6QWgw1sXRz7T6tBjiCJ6+FWR8xK+F960jevqbfbLHdf2suOwjbUa2uou
EZ27sTIfgZYfb8tGtPd2Ne9EZSUbz+HYJcvlHBrtdRYRPeTMBran2b9BfssIk3wcq94gVmJirMNy
b9L5OfTsN457kvLT8qr3sSJEMzUY3qTDrvaj1zxB2kQAyob198sw5IiaqRNHeKKGd2KV8pGEYlNE
9kvCuzDGkgaPceSK1o87vH5JWBwyhMDBn1Pf6ZC2XPcOHggRPWHb3ZA+B1sxHGBY22jlxgnRkUmM
Xlrft715JO0r2A6K+YNtRN3VR/IZBYITD9mQZiZ4IGcwavuMG8jwkGGY0e1cYD8dPPCXJB2FK9H2
aidsBosxqcvHNGu48RjUdxyvmV1w56QtQ3dPCtLcnfhONTESASqQgWnICgOXjzDCydaqVuqubG2L
QRZ+DY+u3atqekanKYFTkTglvU8ba9sP8sUtb3GN7pVrf0rHT9XZ5c6KobnZdr2TQ4IRf9lyeOx/
dhpy9dHK9cMoDGxWZTvdlD3W2mCYzlnSMN/AI0SH6MI6itGPe9j5v6wpfpBTzXi6B3XXMVjkYN3W
LWvFhB2vn16XuhpR688YIQBxeYyKBIsZ1E4qUTK5UGmpRarYPceh/HCMGLpBdsx1uo+mGF9c57Fs
sTHj8pAFZfdusg5nP8+yQmaHibRNSiVMJySdLWUCWv6aRRUD4OCxWrIbcyP0DxXvSytJOeCc2RJf
PhxTF3VFIGd0QMsnmSYaio0AoILxeWwUyXIV/Sru33tzWQjxJu69mXkUZNb+WMWE8PkkjdgVZZIb
h/Wxpejz3HjXTJTHl8z0XgojLk9gxorVsespaNPUkBszsa9dEc/QQGPczfKr9ow/blDz/cjXg+uF
TD1BVYZZKheuuoiJ7VQfXttoSlH91k+ASDjTXH5NXxHtCpAUtvw03dcIE9apaxP1AUB2E5ZRg/rx
1FjIkpsSIJxTsnMxHO+3krR/qsJfPxev7mAdmhjgslJwaeMhuSNDVwHDwg0pHftCIwuLBy0YklKE
yijO3ypV0UP6Rs7ufiyQtyC94RmPHCo55BN7sqL8tTxK1ckm+TUf1K05Z1z92OThK1g3TTXe9fKP
GdHYeVru2LiyOwq6Y1ZSkg0mg4C6BGrCrpwxpjMkV6NiICjnswzGx7RjqzLmybmTMtuU4q6aMY3X
Pqeq6ZgvhiJCY2zRqI362Q+HzWhEl3F0zzOpw1tWQWjRkkc1RQgs8bBs3Bp5Q1xKpu09DzNm6ilh
PkStIFQzGgZzRUpI+rMpUJLgLTFXlbI/F7AoL0+Cs8wf5HrUKOGgD/AoyhufsxmiSgUyocBbtglm
YdxAQKZERpAfz8RoMIxB2cGSbQ70zjRHfSNCloRynEhXdMgVHwq5d3Cr7GbLuwyatsArRXzAzqqP
jS3vFXHthz6wb30ktI9OI501I9VxXcUNSj09VNu2W1b7XsXW2A2Y8abs7A0ZXzu3dU41MsnYQqQj
Ayhwdpa397NdbpI5TLBSwWgWIwRMRizM2Lziq21nIvHyiiRSjov7aAnGRdh11zbj26Aw4Qniu7Y9
JyUKAusUqFycpzlCnh8g1ohmxtqgXZi4kcKpXD0w7RkCFgJxW+y8qUF6i1z3PfBKZA1N2SJsIhon
8nyXHdOML6KtDwJ0EZlxffSrwyHF2oOIs5DAqqZKnKs4sZ+nIQOghkGeoZZ9mLtpOE9x4ayCGB5I
NrcXuxzVfV3ZD5Ge+hdBIJHl1vLVtt2jG7o54Vv+p5Hg+KCWg03ZKFj2LmFkhk7gepcD/l6R/8Ym
We0lxth+6tn9Yaq5meVIg92OcbLLmB2OnpetUWBY5ESKF11nYkHwg7KFUeA8JhAHDoyZmVR2e98m
TCo0GG27QRfdJiFEcj+MNo5nVO9RwDs22yFZ0lwNchjuGt2nfBK9G5BCEMcicybx4VzUfrdO27b+
Kim7KW5FF5hXCRXifnRd6Bx6CcCjHGfZIIGv17gzoI+QN0VFR63kGYygOTLIUGEKciMYyRH/HBV3
hbY40POiOA2zfbKmFPZ7FyhwzfKuUqV6MGXQXuJEklBokbiYxMzY7aI9VhFSYY2V5mhn5WeH3Oq+
QAuBw7MmSr2EEkyRTH1IH66s+hrz/FkhoRrWgNewSdnzhhlqeMCI5687BAQHZ/C+esML7yKAgmuz
JqOjRZF4BgZEKlUkGBDxYVH2kjN+8jBBrejjfTKDl1+LeGbiX/HgbuANWrfuYKuNn8OezkesgiPz
gMe0HQgAGxdRMagxOT26lv6DKBudaR2/BE1vXCoSnR8kaSaeE6iL9jHCuVZeXiyTp+hUPiiya1bd
QKkRx3tMFziLym5fSIjU9gIGknH1atpdvsuCXl6ISEUD21WvonEeu5KyyTbahzmMoO1ZzDdVLLJd
hvbp1Wrt+3EilapOmv2YGfndTDx0DmLaikabBSnvVKUxHJB64O1chSXHCX6YPPx05FA9j9KEhYJS
dkPKIXbloJ4f0O49UK9NzxJwEvimSIRHW/nOKZ9NTgcTmUTHivjowMZlKsQAR7aquebezALXieOv
sGmuURGubTQYr0mIS4XYpPnFibl9gqhNyCgCGsTExL8WvelsB9lclJvrk6cKqlKvaT5Mv9sP/tz/
TE6z8xyPy7LILl0+DE/IZJfIXkPvJV1HG47+NdDauydl2zCm+v7vH0izb/fwiK+lnz9FbTo8cuAP
j62NOQ3e1kGDjVFlOiGr/L8fBBnp2yQ7pumgQX5F6TVEkbPHlTaySQJUZA3hrcNPfYhM7ru/N59D
HLlN7sIJVbB9MXzYwf+8V1q47UDyoTIIF47PlHjerTZZpeXxdGeF5XiuonknMXKG646FA677DB30
psJeB+Bu8REUDrFlAOoIoUJdM9m5D4Ptv33KDPmUgM/m560YLagl7InwQVO9zwY9aWKTg0moByll
btY/9E2V3pSPw2DAtCRaMUtyRKJ9cQ0VgtocoayKycExEn2XtGD58sXT7s1/fOpSC2mloKG48Ry3
Rp/JfjhHIW/MTPykOgQzCwNZRE8I6C9w+oEXYLos1L2BxBrmCA8xk8EXxUcudmZM3TZo/hsoo2UQ
0274zTqCxupuX83LAIosa7KUAwSg3pdGCcmVCXXFDrFRdSACIxNAHOHxHfsCztpsP5M5RIOAah0d
TbRlz0xvgBOXLPgnlqYcIGm86Lo+I+fBohM/xYPx3CvM7C/YOLbEvOM27169kKIfqK1fXUwfYosq
Akl39KuDOHwtCFhIS3vDpZHvgzZCDt0t88UmiJ/luOht0e1antWeeKiCrQvzPfNU7hOwIqrXbG77
aff3K1SIm3Mx2RXHv3/OJMjf0kn3kNaWBkI2JWh/HRDRPTtHnA+opjxANxEj9TktEaF0WHOcFPRi
25Uco4oBp3R5bjhiXP/n//j72T8//NW3Z8GHCxniMOfQ1WRZEnMy35vMH5x2okSNvPr49zMxGRwd
ZECuO1y2x75mjGOgkshu/n7KYcT08APLP4EpOfGRHRse7ZDf45IjSOVcHYah/10rR9ISRsouCBwc
iiOZiGKX1NZOj16/nyHeVUumRtzUH6OBvT+lsprotBCc7Hu7f8xcqsSRESEvRroK0upUhnmP6r3e
NYY21lmKSYLVLnngrMCw7dc9Fh74l8EWPdTOXgAK6SEMh8dUAuhZvo7p9C5foItJNb8LS4O/ZcM0
tkh9QpP+KcpeIH2xYUDg7GWy2NYDearWZA2rPEdzYFtoSctq77U+M9oyYSqWfxd9+DgI9SNRNqQB
YqqZVDAwn2UMuSu9ZYEkDm3ifjRuf5+1DZNBLuSCRpfxF0AWbJxGj2+LTvWzyMYjXm5s8I8BD0Tk
vN1JmgOC2rn7zcf5lhjHmk027BORrrvZxtNbTUSHAUZhWnCXKvYNRkc4ZDi/EIQJu2GWW6unZC3T
B2uSFCSuRB/0ViA31ubICrd2Kb5o77ycuIzFs+NCeixizmW1S4nNAEUQXQXTxJ1OiVIr+wtK1X7s
m3Vqdc7WjOdtY70y/tU3QKRvVSnQ3Zkvkd39YLy/6qzdYo9AIBiJD7CyHE1sdx1vuIOy+SjcxcgZ
lsck8/7AyCR4B3eAsNfIxnDtsne9mdHc20AHS+dsvzVwLYZ22iBnIVa0RPXczMN7bYwPrDffnKjB
2ZsUTK+xXVChh7eFBwBaqLhkysh3jXJC62LkRyo5WP2dI6BjkfOGnQblC0YNOsGjUtkDe/N72mem
VanzIV18OOHWjPqtt7BxHLOBQzW/8qrfejlELfiMMdGaDyUPXJQ1fdW+ebLa0YtQNxhApwtwuwao
1thnAFCy7w6zuxSetkA4nU+0EEFSnd7mlAG3TvD3aSgGyjaGFUanMwY47F8JWcW2+4Ps4M4Y6O3j
/LC4zVeouxyxlBPlGwmZm2zagWgj3ntC32KTI8FqpyD7gEOYLRhMZw44E+2SRs2rHX0n6+EJvCr0
gqD6Gl2beGCXQWWRnNoJcHTsN/baiY1rQHRRFgZrTB05dvihZ8mKTNI02OwRNsS+suB5YNb+r64I
Rx2S51ozc48boM0l+zBY3t8+J1apocO2lI5liYzTCs0zbsVRsU2H4uGpYReYeG6M2T/yxGZJYrUs
9wmqn8YrXf3XNJfDDul/CeoLRz2nDh2mxdigqi+FgwrXLQYcdoYGSNg1D1jUoelPI9kQPLRvkqRn
FhVXtFxCUaw49q1j+JcevwGbYqb1dV0eQQkSmVa6/Srse7oJFDZK9ZgTVMM5/AicDwZMXbJEbrJD
oO4HT7wkMQbqiCnAjWL6u+JhhXJbjvtm6Ie1LtHtR/OdGrL9RP7rKgqiLapNY50mQGXYJ1xJ4XiG
XoW763ueUXpFFQ9AWF8vYfmnztSrM4zjHq1Lu5aZktt2eWAZYXaGiqhN/9Z0U7LC+fkC0Ho30Qhh
0IUpk3nqJxA+HIVuW/dGtUISyBzNgamPXyfW/s4PIal7fsy8eSmoQGExNSBbkTue7/SVKfVpifzK
Mv/e1f13cwCtQiWdXrupRq+o92jvyHMPnE+KNI7zoD446fQmOVDVTGjOFPPjgKYz0+m9mwgJMWei
DxHalBVXuWuznSB8sVzX5nvV8B3dtrF3tXMihJjLc3T+VK26HRYMk4MXpnCJ+JPhxzSkTA46fRxt
FClN/lHXaj1NCwJicveDFi/BkF+XI5DYHE4J62FkO+klJpbev7L16i23qyMu6jtXI1ptKX30bHyS
4uM77pPpq1fRVkjtFEMfqjAxfUQZqSSgwB77HFlxiiOBifQMg9kT6I86dWvHNEFu95N27m2H1R5u
0Yw2oEm6O1Gy/C6K4Ry6w63b42LInT8dPra2EZcCHSrhWANPE39bJe7Oq1OA73b4gP9lN/fx85JW
YPY2CJ5DDmNGx2de8zsnr/bcFee6bd/0wppJzPNYEI0Uyz89Vd+iSSsctpVUoURTmwjnsX6YBKOg
6YAmMk3to62MH1tTsPfWSzC/m2FxCLoCVL65STsNAbaDaJC5GErY09zQFN0ZT9oZLO5drhikL/g8
kIOXQ7VrK++P5fhPc8wFmCoweS3+gNa/JlF9ZP/+7dpzuJpDOADG0N37kcnmYuEqFrP4TiT7HcU2
hOPEFkdp5ilZaeEmjqK1maTloUlUQxHk4fpUBEiuDTe/tIkx7krmUhtLZwxpbKs+jkif/vkhXP4Y
TcMDe4xHDPzLsL/o1qNB1Wj2GPpqhdanKyDj/i2QxqWQQgbEWf33UwfP2chee5uizPCicViHSQd4
ETYM+yQ/ro5y+RAHmM0HG+dTaCMtrOuTZknEfY0tQQp+rMLsaR8QrB7/fsgs5Cgd7xVrPUpDsiMp
WloAckTDHXFKonqSaKYAca74pD7+/WBa6MTS1h8QGjnXvDIuGkcJt1KyadLyrWkH+2axUtS1vQNd
ffQt9081j9a+Mxv4gI0j183ACBzm8tosiSjvLMAynXHfLXuuMIieeiHptnNawah+UyaaQYo7IMiO
/WfGKEuV+Wbn3aNvUxWQNmE8sJkhZCdltBZMfbSJBt8GBpcsejg8RRaOrTcj4zhtQ8S9cPQtbwuT
4BUrPLNFTiOPoMSW0RUzyOiYdIQLUz48VCC4KGbBwVZnpWcPETm7QGU/W31c3psKa3TBsz3Bi+8b
MzNu+TLPTAeTUZPN5cUHN/PfEaAbVhIRG5ri0uEACxHpbFHLIMaFt0F1N5MfuebJw9dAPjet/OD6
9nmcGVdLemaO2tOo1a3T+k/B4sJqgV9MOqF6UP0pCYyfNiSWKv8WKIvB8x8iOWDPJ2AyeC58OM2l
E++iTt66evojbPHCQPfboTryeo00pZY7DMs7w9g3cY8puOkf58KmdbOT/WhFExMmoMNQcVcEk+Ic
RIIUMOSMxsbfGmP3NtFc8VYvYafobGSGGbIZ4wNWMH/TWLhC+F3IC+J8DOt9FBXPfsS+MG9H1n/N
Dq4y+6mRi5JczTfByboeAn6byTbPVeleoPojEumjxVqY/baiePVKOi4eKXC+/TbkAuNwIfNlHCnF
3V6nt+CantzpwfF4R0yqgV4BJxZtzYLuRc51iwFDQjE0bb4VBb1Hpjctv/7jZoiNRpmgn/bac6Uc
tR6G8mAkUXzE4lAwS6cUNIa90zsMcrRGigxBCnox+2yyzZpH3Z0TP86fm3Hc1cJ+gdiKrZ2tYHyr
nYJdLv+ATMOvfqIdBGbVA2RElirifD1giOHRjmBMFyQVzh8eYyck7YiHBLqcslLsA7GtMYda2TWq
mK4Zbqo4s1ErDI/lEmwfsr0h/dG9pIMBvo9q3QHqP+FWQtujGCmxoUV9Zm6MhvXbCU/4IqpAOyMY
fdUGPow6BkxdmuG5SuTFab9F3D/MtomkPes++4b+wai50wfT3wjbeQil/ewk/HNM8VKvxmPcybPv
eI8dbpJdV2Aa7LpvdtBPLlKqtWXxI4WNwX7I/ppkyGjCvQQzxQ/C61ClLGDIBr6REJjrz5rR0Q2u
8I8xpy8LsnugvTt3Ltapw1+seoAs2sleZtCIWPYtlpdciQ6VWjQh8JUi1JdhktCsseJkY810rix3
haAxwnZ/nA2jWHuEu657bR7sVm6DwJ+eJiMTW2UEt+WkH3GGPyQ5KMG6+e4Mkd6IgYJgHviZe5iL
4I2wW/RvwDMQM/jWTz9EjBEN9pjC4h1ju9XuRJFeCjvUR0OXT0EcvY7aSzaJM9wxNmj2Dpi11qlx
fxo2MIORoBfGMxcZXZsupU6zah6XVfGBsvpjUmxhbIcfoarBAPZLsb6Msoj6EWtlUYAk89RiIWG+
2fJCk5pLJkUeg4xLeX1sohdnSZnbsMxDEWHsypycDssZNcp4g2TEZu3OuFtQXMmTnBQJ9jGxBEbE
Q9qr92AomMBWHRAJMul4mVWxMVPWwbJnqoEMwSw/YaG9DTOteiM0/lk7u+XgJaAgzqlYdWAfgaoX
I01jRAFi15iiEpvuVDryXRntAZQn8uOBZbcyLRCG4HnXiUlOEgO2q5G/6KH1mdfRqqYIwp1uvAdN
TOaAFYMTilm56dr7KSdYFki0frqmP1Gx16v/eera0/9Hntq/xqn92+6nXELL2v8ezfa/MHRNeCSR
EU/3/0hdu8ThT/OvIW1///7/yVxz/uFTpto+xjaTR7RPsto/M9fMfwjXtUhP803pMqpwlfyP0DXL
/gfJaqZtCtsVpuKr/zN0TfzD9V1y8zgdPbZknvqfhK45tnD+a+iapaREGcnIG+Yuj6MlYO5fQ9dm
7FBcqOUmNvS6MnoUSmE/HcAevMo5ChdNYHbnWu+FKemVhFddOnzuq2rMf5yc2bQqnO3oWMYhC41r
vvfbmXad7kbOQXOpAh6Z46FAI3qMNFgx7KL31GG+htoe90sJjFcdo/teKGs+1TZTQk4D48YFHLTq
zpZeDEo1oQIBxspocen6hIK0i23v2FbEkM9l9OuVFVZLlz7bhq+7LxrHvKTtM2MqpBekejkZ4RWj
0TBIhYQQRazCkWQayI5M9ONGWW3MsiYWwmFqn+rx2uTJW+0F46E0reC2gEJohfZzFHrFCY5atHJj
R29y9Rq2szgGDR9SnZ3qOPl3ps5rOW4lWrJfhIiCKwCv7T27aUSRLwhKR4R3BVv4+rvAmZg7Lx08
ckdio4FduTNXutzURHqITINbu4gPTTxiQdTNuUUF2jYmhbt99auqpnZFZppSAFQePFU8QJOodLFT
5NRKDBMzKahObM4YT6C7uIZBTAVHrKhyMHiFuhPg6jHFhB+VGRxDDMiniDR6lKphyxFpbZtxthuE
fKkbTNdxIPFGd326gXXVX1VIbLeHFDQEGc0OJCRHhJqncG6xuzoFgcaathm3OxpF2t41pqiWh+gq
sz6Y/4yNqywHKhdP3rHwf3tDn+1SetPXgQtYx0XGmnzcC8CJ9zGbhOfAGl/hi0My1x1md8cl/AZz
nPfK2Y24cj7mPGaaKtCMc7jkTJSbKnMaqJf9H04ecoUd7D8/BPZZp55zq+p/AqPMlt/+Az5H46zU
No1xFmHc64kVD/2rMaSvbCPkzi/IDxFYSjcF7eObqpnULW0AIcHV3I8qf9fCdTd66BQZLniXpUl0
vVeTd42Lt8xZwgWGIwCTieDk0cs3BoU89G4Lgr4Od/ki9IaeXe2Ebz2PTsoQLnwFD93mfJchabS1
6o51AA0vyVUNNMyZTgYslVM9TNG2dFlM83w8OBn6iFyCrw6oDW8fYoY8jTi3jhocqSzBqNSoaDtd
3pr8S4hxuJYpPikj68Ex+MN/Is6/ccn9awvXuwVZCPLN8QDfVr69bbwWW12bH1P/Dw5+68p3P/L0
qWNTsYrH2fpFvAxqFQ1wSZ84RO8MMpZh/B3m9mskWbo5tTnsYDyiMIQFraKYq0/lPP2LBDXdFt0P
hzmhm3ru1MpWKUymgVyR629baPg0H0d6JVqV3bKCjtsix3KbIs4VSwmpQkHJVX/I4I/twojGP6kS
zne4emi2evXGioFHZRs77Bfyd9Bd2youd+mEkCd0Wp9E5J6mvMlvtpwPcK5LL91TAXErlnbmUlKI
JuiLjfjTCfnh4M1jiFBDfJtZolDL00DbNzMiA328NzUk/4Fr1FLzASR+9zdEkCQH55Y91a5eBDhz
9NQZtwI9787ZVKQXXc/rNzGfKXy32z5OkXxQewHfLBYTCFTMDmfrs4Juf1GpK7ZOxMHDivmE22kJ
cLVEIsgNlJIoli2EIVqvgdnKXTL+TeMa+k7kcCK2ol+5zYDehTvWEHcvmvVJec7FSHSNdVHXh6Kx
PzIDdyRZmnGvC0L0Th9eCrGkhRP2nQR710Zg3gKzzz48gQOE2UAXXneva+w7McSjQFqk+6OaRKy2
LH9nU89IYDI+hZofsvYCX3xrd4+p4Ert4nRETiNhtPwTqn60tkSImO+lSVdw4OBN51Djtt14h0gt
XsB/7pWLxt7hgzuwvr9i+3Kus6LmAzMRawHEXSOWPvTEzn+Jg+Vz2wb3Mpi9u092ueOjunZ1FtBI
q+4zZW7PmLrCu0p+JdnDNJwKkGBXPx4oLQU8o1PE0+44xsUVU+wpQzp8EE+FeA0Vbc/qiWOn6h4/
L6UfEXPVdELwZKCWzX4qxg6Z1qZOYRJMZWkU4+GG6IWj+TgCLEBi9aonH1xqFMzNG2vTtZfSzQ3I
n2RPh07i+2i4cvQ++zmgxMF9Lbm7jrq2T3Xwxc1L3SJ3F6NGbLzRAvjrDMyymXphl8SzL8ndowHQ
R1k9HkuMTbILNxVL7LQBsCFLZDwj9DbamV+Jcr8oPvts6ibQLQEgp8Au2EfJzP/VmtyPnXqaroq3
+tUGdABT4COTn31LN6M3GrQJWJnYAVwVtJcDrwd13uxNKLf41uGcyob5urWVg7xQgeTol+2iLtqz
5WTtYSj6/NqNaG4qrAL8Msg9Gd3IsvKoJMWhtYUAnj2oPWq3QWO0d9hP7pZTQZ7FxAAthERvcp8b
nbugQmkEsBPmaZUnL8FQ+Vsu+E85CvUQi3mF8kWC+4hP8EPbLPiuxEARa5PzTDWM/5w0s/ZxMgUr
PH60B9BMus3qnsY723xlbt9KkEVNOjuPJJH2vTGfO0tdbcs5o9O0r26QvrO2pqSjKce9snYT0czX
DsPRyo1N+cfqh22kxuCbB9upUhSuAGRbWpPDUzhgNE0zdBJp8L3rmuEwVEaxC3VibrwYM9GkgTLY
qTq5Vif3qcVXswMFdJxyNKzyxgnMgFtZn1gGoSY4Ehe37++RUBGfqLPkPuFzU2ZhQHDVpsOyuLi0
dV4VbC5qkCwHz07+n0yzjYPcy/4t/Z0FCyExYX0XjiR+WqW6jRmLJwhdTznpZzykGfeGltgWZc5w
4IJTyrGeAlvLxHgZz+LDSXkMT/nHONYIkK78J2TXn+f+0QIeulg6asE6kYwq4ELv+ESRoE1adcgd
DHFWz3eDo/SmSI5OVZiAk7KXYcr8e92dKtcqD9Abky2R5SIuX8pA/RtD8hGkhn5F9nDlzXdW1oRT
Sga3hEQzt2nM77PN50XDDaCH4G0UNdEsx1JPZSC4J+tqa4du8Fjo0jwlns04WTocjCNn84kSs0Oa
MAt1OKxZCCW7YJ5OAbQTAgwYAr5Dq8m2QQDrRs/XvJ5OZtTs+6heDs3+JmrkZ90ZT20gjN9jGrPD
YzLeVq44QgqQULaH4UwDKR+IGESd4hmRZ+WmHpPTFJX3ACWWjp8C6XpDvQ8RQo9rhNHjuTWNN5zr
JHW75kpnD7v2IiZyp5FsyoutgELXrn0fyvZtCuS4x8bIJoro5ipW5p9qDPh2C5TZtP4ga4jO/R8i
o7mbs5It31Atzdttf806XEsVSP0NW7CQZQ6LTEGUp24PTNm3ulnY0+HIgGu/lACuxHCd3GKE+kVH
rpWf7ClldAPNtwoqAMJRAWWvxAeOw5r+HFo/27SoTn29pUuQPEnE5qmbnfNoZgSiIC7ARIj4W8Nw
chQ1DoFMWUXw6QlZjzYy3hs6wsrMwjrB07Cq60A/TanhHyruJ9zBYXGNxGwQsk7AneVKRp3gLaE2
xF44yVEh1C5I7jE17KIGAFkyMG3INZNvnZcWQFZBlCC+pbhKk6DeWSELvqruqxvC2bVuJUZOsg/w
0CUDdkf81/uii8omidOd00CA32q64tn4QCP67B1RHidz+NUVgrlKNpC3PDqhPEtTfRkw/MTyIdgX
4HlyFbIYsOlEBB5cEPOjNPNL4HhYWVJWHHmFFQwXuCAGqsHYGOWeYiANVodgmcieO8pA9+g5KfW1
Ix+uAFwma0f88u7y/pvqPBfxctMdPA4T3u/ajCibA37pWPI39zRz0xheCGvJgsaEt9DSz1HEN03P
9SM16i0YfdYc3vQL8zHWMbRkcBzWLTbN/hjaZCSRRpXSXwQZkRZtBaQK1GQyLRcU4IEY19Uh96ff
BQnZeaAkTxZtsq4mtvTmcuUpwjS+lxrE5wjGOYNc6jU64FV9rdh28SdARsHbFQNbVNPFG5NiFbIo
YC4b441uUGOczvolptjZ5H51GBdfMZQiA0nlZrlUJiaomsWYG6c4JfWeGXW3iZf3z8gQRXU6bqzZ
OejceyZ6+TubS8bw2rEPYTnvZZQdsc48WgFFx4rrvZIkh+RJyPrYVtpb52oAXub0J39k/U3Y9NuR
9VkgbSHNAW4PAN9gEqtLUrlJytIdcQhB0SvyNaz+eyvtrdGxQZhc4Cp56tOrHRguO0yOfmPEtsou
MLJY7X3ES3RQ/t6lRpmgBb6pHjf6Jly+fdFCorJZ0QqVg/htZXvNEpfnRE37z1B/ggJodkTRG5kG
u8Z3H/TI9WuvKyktjnCB2zLbkhxY0Nxn2UWQqloJxAtyClZasPQtOKozxLsrn9kOulsLGaNyj53W
0+uowv9MYOAmKt7GkdD7U6odVljyD9zLylcgudFGcn956e1WYdJhr8h6F5OKb14kZFloJxiuoHFc
IUI/l7jMY9vnGYknoGHLwd2qPHYjQ64j8K83Tkb+hVDdriVEfcjQXvPa/ocNtnrJ7e7F48BRB86+
GbW4NaxwSUY8YV309vgNk12R1m/Crt9T5Zq/YOGR0W8WR3ibM2ml1tkYlY5XG68Nvx3SWESFJwy9
JkMOYnDNdo3JOduFLkUVFc/p2AquxVQ8oTNGR4gEI0HPtemRG8oM4A490V3H649OMpIkmoY7oZ7h
6LdIFq3b+uvUY01ghPNTFMWv5HfDk5+RCKttDVNYqO1ke4jDUPVeZA/KRGh3w6MlJ+kUJiz6wb2W
o8PjOYerj8zPqcgmtgWGeG4edQBsehTzzWmEc5Q9fEQ3Zf0/tviKqak9xyYgYom1a4W/OyeEWg7r
gcl3bgfs20P7zNED9oj0Nvge45UVcWzldgzZIqnvWU5ayholPdYi754jOxfrrBPY7fDDWeaf9Oef
kOLHzHliMWPPB+CTz64hko0YbEo7pHUXg//earKvQRjTewQ2LaE/hXoJdIjZnoERY13ZTE1zzGVY
AJtWHPVyAvNuy3zF7gy121tD+poW9/OeFob54OD1gxAA7MMKwF8qv3jP5/gLs3y8a0V4NZTw96mL
cSue4dVnbAQCmnO9IdKHLJqrc1LNE1dp7yKZ3kQT0bvV9N2uNR6OK98GYd2xFMV7MQ/f6YjN3HWN
uy3U689h/Oclmz3EqNHkXDfXlzkx3L0rcd52vFUFDhaoKcm+zmvcM+ZGJ803f3bh4Y75+b/9vMTL
Z8JOgVzGIcHj5TeJPnZpzI6qddPjHxnizD7ZuqdS1qv6LV7ZbNtQbED6vauvsBqKTQJwda3siRhO
i2ZAPMaQ8dNkvWuOcGujT3+TSfovJplwWaJ/kTU+YvUsOH0QnvafGBH9a2zzzI+1P5xbU3jbLHeG
XbrWA7drrw/f4LPzWKJMnIwqbvG28AhYcY8tQhPs7pILTCqDygL7YeJtzYWe93nMjTyVfnyYaI89
hmPw3tbGF/Cfb7tzGN5Mqk359IP3BONbp7/ijIqoyQQiGS2VeDrcNoCQWHZgTIxIJJn12N9+XjjY
+sQM9sHUQv9ov6gzpvgwmt8ankMYLoC7WNa0mR34UYb6dlOSiEXV74GTDX9VAlZ3ssnMpYp1IgiA
kxcY0REI0bc98ACNuAYpPh7zrV1k1Mb2/XFx04iXJOOsPYbqIjluKSYXc4rVPjEqBwSp/2vQJN7G
0AJfG7x5lvFCAPd32b+GPlm11sFqG3z2Xkc5OQ5opUrovWrc+XpbcKiLyR84unni3kiSKK34O3Zg
ASxZQ6GaItqaz6OIvvx2pAu0JjOk2Z7v4M0dUOZOQz5/lj3/GkfkkEQ5vAN9c4xmBTDtj2PYV6mo
4/WTL8XiG3pFtg/H+TT5PUUz+gYp8wA/34OAY/8iM/YvdCq9dsY8oG5iE6TRN4UBGLdC4+6a+gUl
+kbsettSIx/L4QuaGE4rWm1I+HvQ9squwRzScB+fItScmWvD9FaqfwzKfKOpg7mhBaXgwGniyH3K
fPNQU1kwROo7C5JbXPyBKHyWhXsWiFS2C6s6G58Sh+9cXCYfWeieJ5OpPUYpZJllbYtWH0UFljyx
t5retQx3ck+GpAuW8UTJbRQmF5yy73Jsn9QAdx5l8BDG8y6X6oM44i0TrrkEXsjZmMaukOKT5zZQ
Agt2fmM0hzrPQDQ08V8P+OjVLlEXwcGcojG8Zbp78pMePemPFNPRS0ooXAHyctEcfccFt0vYE9/V
it6wEx1bD1OMZ7CIxGqb4amYLXZMRbhTObkU7aztZESiq93TMAQskmAc2FPJ3EjMAwvXEgYtviqT
INHc/BlBGAx8ljkJtXMD6AXsLR0HYib+6Kd4wWnbWREbZy6G0phzKDIlBLaixq+QFvE5lYa1a0ZU
8pznlnYNZ81Q+WxRtW13DQ5U+w+ZXKBrKMUZUbyic76IZVycEpeK5iyNgwIsW79PcBZryELuGDqb
tCcfEMU+sQp6DvuEdMX8J61ZGIPKOati2vXZdKd+EpBAfwKbi4rRaZoPkUG1HYzbpX42as17j9dH
qzcOvM8l9XsSw+hg46akVZGFLvU6FULGyrW5W8xZr7YeWs1cL5WtxN1lLz+twT5GtQ2H4pLPNTdQ
sKZpOj3ZuD5dwFqZzNiZWU9dpal2gMtmMBpXaXCutQ1mtuWcY7qXcaKHc0wA0I16WjfUZdh6eo9b
bxM2xYXCJMIxZsGzOJ2PWdW/V3m3jwvX5+b5B3FljaccCrTorBX2cKQxzbsD5fw2+LQkZKU+QyI7
0mh8AZzKYQeH8d5q0F3cib8tzCBurHCtFRnxUBK+wQnKZuReEV6u86WUdKZ+sYHcsgQPTE6boRQ7
J3gJFfuBucW+2ZJD3npqfGri7H0EXAgdkdaA6gba59n9hafnXIrslmr7iSTtqm3rN1gOLD8o/rZY
A/l0UMdERzZpMu1iDs6wam0H+CtRks+SKQNNQVrnCOifCTQWtxacZWv+j1jlo1YgZf0g/Wv3IPIc
TOTJsOcEsm1jzB6ISmhFu8HrgP9k/npC+EtrdQBqmLHp5YiI1EHiEPflRk/yk1oKLPioodr8xA8S
rRkCxi0Viwy82VaA1I5740ri9duJq0ekAKjF1bGLgkucG0wMi8TbYSpm8M9H66Op/Vc+Cwdf8PaR
Tpugg8trToyJzkHjoDl8YCuynkkLfTHhQECzzYVI7MBxMOcJ6hNhNmdOPwBunjzGAwCOSaPvJHTi
NRBTO6JDLZH1Oi3cj4D3nt6Ea4zBut+ifT2iHltzYNovFDTcLAdpsar3STW8Z3n9nBn0wkG9rDM8
YsbobN3R40Stnix7ojLRxUkBqhirAHBJJXGVsD6AV5FqTCcJtxFQdFRhsjXGnS5yilyEO6xMYa+t
DLFwnIpXGpgudhyAEmjCi2lUn94g1bZp45kzOnd9Hp+JRUENq3THrB/Y/TkXdc99Nhw92e+5Gzpr
hymFSMSdLr93Zc+c15O/VHCwsWM1iIeDsKZ3GTuaPVhIQ9iOflc+J03KR8h9sS5s7P9Gzvw+l2xT
7n0wJlnl3FWdfJNQHfiIhtgjHaO6UZGe7wFzXen+MhMAjl3tw2iIUBLKC0mVcz4Y/OPRm03mU27J
XekxXeTwf02oQI5exPR/ZKAH4E10GkNLXsWoPWXE42kQeCT8xnt1PYk6be5lNQ1MAN5luVdjDrhk
SfBGVpOJNv82Uve7tp23CjvUlsPY3mzFachwR0C8zvzBWqeaYT636R4R3IBzUVy58l9rpgfm38fI
xTzMOGbsR17iRvY0BXyueXfHalg7LXZqzQfPtoJX0wY+0om/fnSYs4uAlAsu4tIlEyHEesr2xbsr
5Ic9F/BbNIXXs7gywMF7RBcqscN7cT9wo4/+ajX884Z9Pr1MeD+wTAuc7+LZpE1XhwwLume3Vuk3
Dzz5SjnxeoQTscoJZhBPqc4ou+j0Gthe0e4CbKyy0a+T/dy3NDtgiqZnjwmOGsf3IIErzj7FXCmO
y5A/mg21dRfPyl5AxN5KqFh9CEXHEfKS1tVnHzfJ7v8kICJY+8YMw8WLsHCHefBU4DAPLnK0FoJH
tofxs6mC+V0Z6mvupbXSBoUcbfw3n0u2e+4nlm+WQh20OEKJ3cCU0BSPtIcfVrjIKIP/GfzRk+nT
GyrTlVc8LKyEpzz0DolrerefFyzlEO4d2G7SC9aGh4ZsGjnrNgy/+wk6BTjQZNi2EXIF4Brn3A/c
j2mHM8mrLS8hfLOKLf/eUv49GUwNe47bNgBSZ/U6Uim3kz6dprgdSQR0pEBXtmyLHSKG2bUcUVi5
reZEZ0BQvtEzPDBltNH6OWvKyL8NxWuuG//aeI1/iwInwWZN48BIA3dd9KeU3UNvM0UXhmZ/Vnb7
ulXOehpEs61r73c3FO9mVPp8yuyVUQzGLvKTP3rwrXNaMx7Q+Yjf3UwJHALbkpVtXqpMXCpd0wyB
VLfS7gBOIkcGpL2nOTKVLPwgYgw6X97ayWGZ3mJaFBGB3pjH4mrITIWyBaLH6p9gCCJk6LyhYLv6
44usPpQJZbhWUzBJzod0qUqYQFdRPNrjluE8qey1S4ngoVFht6urxRLThMvm03imAjqK539p0OlD
IogPsuaFh4GZ0A3yk8vpc6UTu+EEhdhvw7BufBIESoYEoqcU8x1NvOciQlZqAb5oOnf2ddo+E35D
UlvgL9E/gAHEGOhYLctFHR/Ld23Qcacw9OdHHp/fo9d0+6a1FukenThNiOEzAmNP5c7TwceQnf4v
s8AhxgXSYBqhCcFvoaVM0OaYJAS+oidDAGtCB146kji+Ry4mf9f7W6Th36DgfFg6cf3ajR2dubl9
ZVb7ICmGzmPCv0vY4J5D2/mbxc1z2rtHE2wBofwiocbbIXRbJpSqPgcM9EGZfHkZdAPfAqcdpC1N
mRQBHwUX45UGhrSrjW1Hr24v0+Quarqv9Fsy9mtRwc+3MuKRWCfPdfZmYBZ9rVMCR/5SQz5G5jte
ZQe50pr21O3QTKzb/aR5/PFptjZmRorA8U5lI8XWJs9fOp/OUP9L8sbeOnZzYNzcSFPvm64fn9KJ
KcZvW//LDXiWYGkb9g4sOEx1vysSA5ug6sDjlnQzedm4KSz1EtQJnIWWb56e4EIb+hNLwzBX2ddk
VfluSIf66I6U5NRCPBOTeG089h4YTynuGiAKt6Jt7hIq+XnkqvENLmvYbf2eAZNuK04DUUnJNNnd
DMuBqye65kbCh25k1zu8OkeXWJ/bYYyLSXl1Rpa/tqhhfMSmg3forZBrWJIsJ8cfQ7iEPfVkmfBG
JOYvrvBHz+y2w4EumFfMEiU1hGARzumD6lIIK3X4PraUFLFHWBf1nc2k8cpH2aR7FvMYivTN4+rY
TJZ8MTOfUTA0zlk+a7IqRfCMLoc+tHzVDjEBBdslUBjqY2FYV0Mw808mLJe+Nh7sPDiIj9FfOCoZ
lK2WrSHQvq1nh+Vd10pv54lnlS065xgNS3jaMHaBnuknjOdz6Wd7FWA9DZfEUw7H3AhhhAssfpA2
Q383FUVPttYITmHqs/eMCTNZIyof0/N0GnSXnY2yrw6Or92rnvkeGkbDPma275UFICOwbOMlbYFn
suFONxiEk0PXRGtL4woptfoDPqJ5eJAapYWgHcf/QVY9VWnFs0wsl3FswrriVBVW7hsZQocTJO5A
hs6/CaB9HL5D9hZ0p8byWNVgNnxGicm3vBvlPWxop26N+pLl0CVtnxk/gNV3SfVgHgC9Z+emztiM
i4QUQMfUwJLrs/N1s1FaJpTtGVD25EgIVRJxobq3vzs9fIF2FM1zXumettGMsIBXvlJWQVUXCaMd
kl+6MyBmgshIo4/k51zn0oatC/fecCaivJaScrvpvj16Dcsulf9kOPC3mOwzgtfLbNJvZmO8NZuJ
yH0AVM3xkJnCwro3A6J03M9/5in6z54S/4MkH0zowKzfswjwD5DDhpIhJ9wzR8QbFvLieaaTg2xX
M90zLLS2XXUnTNDlmTBseQ7MjC/aYuW6Gv0Xfw1FX+mRQ/e2J9d/VO603ArwKYWSshK7mk9Qk+eT
OVXftasC9MB6Pv+8SPPQtBAwPbd47Sqe9c1QQ6MNalIe+LvGZTZBNRYOF3pqi7O5eE5FvK9FeUup
Izqj6vz/L//7Y410vwSlOLufX9Fpkp1WVV9B+7JGDHJs/hjwMxQposuIT36UjeeaLAsEbl6qSKpj
UUNUTAUbcEKgFG/b1dkzuups4tuooWsyUdJ5ZO0QuhOu261NKGol6wiIE9CQyXULvDzuX0NhFbEa
7/DzzStLOKFV4R/q5Vs5Ty6UYtMV6xHYl3MwXJc2jrDbJ4AQzsRQp3MSFSZM/JfZJnlsT05w+vmK
YTI4QStj+yLEl2nZBShW3qGfr37+bMqQteYX/e/PhcsvSA3I751wUrA5ZXJOzDA+9/OYnAVnK8Tz
weWA3bP8dR0k7vhfK1WzQ8xHRrCo8Pv5SlXlvPZThVGhe8UoFV1GmD8JT73V2P31h5Q1XBkK5jHC
nNievEvhMGX7vUsEwZRvoTDPeTyFWyez34QX2D3/45RTvY0jrwT3v2oyjkJR7aeXn5diERbTyVt3
FvdNiuvYXgg0dz+rzpJVuu9ScWLTceAanr2jjDu7wnbfhq2aL8T8WpNDaFVZAj42UVjAyB3zLeMv
NAC67Fig7U2ZfCdeJC99zcz681WiwCANFDYUhOVpSTN+h8AWMDf7iyjlTdZJsgNiY0hchCz1xoZz
dCt5I4l1EeyQU/dAimOjBPQdNChbRD78oPOzMbyahRdtQssAc2REf6msuLndACLGI2qN73Kd5hWH
vqG72DmhFt8JyYBiymQNY8hnr3MJPjYsVVo5nGM6T9ZlBpBQu/MfHZk5oofKrw7saVqaohMCRH/p
2FTvpzZ8J0xzgk1nbKPEB4Vv2cc2os60M/fdTLY7jGuaU0qh6Alq3J3Hc/gDA/85M7PodRD2dJ1I
maz6scVXVFUlPwF2MSHHb6dOctayaH7r/k8wppB23La6el6H+1qVeLRHn872Jou3BdlEztdQO1mw
jr+7aOB8ZzSv6SDlrYfytJosZ/hdBem8xeqeHbxqBVpw/N1SKTW7A5m6iIFNyCr8l/bxeyDN/qPL
MXvaYMGo9JyenBgW7hzl+Q51co8HxHrKIImyIzPwydjyYlvAUXBgIlDO1ZdKJSKUVmd0Z8pG1PSR
sByHQxC1J4UbZxvQhOTowXp3wl9uMVh/CJAgeY1jcvRHZFsRuifgCRxsLfLpOZP0JWR6O/ipA9wX
wPK2II4FWAOop+ia/q9DgauSv2Lfc37ht4chX/y2Zd5y13IZHJzsYLY0r/S+AveCoLAhJMQwBvIB
e8C+jKI/bUusuovKhc3FQQe8qn0s70kOMCw2uP1T1cljryt8yGjNVfViegaLDR4RU+6vicenyVyu
oRYCjPqO+mS426lhnquc+lnqTFZRNCaf+ZPp+SPk1RqNJMsj1rVzDJEOYGWuzOCB6QmUlO+dldTm
y0xdnBwXz8XEd36mB1imiv2Sf/aijpU1ZE+jVu2DxQCGNxuObk9X8qo2Ox+YS2DRpA1Vgu7G7g+4
so2bztXH2IAE4hNgHjEnVUx/NMhNVAF7ftr/AWrMtTDN4ZZAZ0+4lnePSF237S0L1KXrj3tISRoS
tt6hcwKGQyl5jLE48ggB2Sai5DzWVbfxGnDmfW+++aF6JFLnx6g39o4suODa8muM3/0Z+FE4zHD9
UU95IC7/bXsZupX78/rzozwrGk660W/HCT/DlgdQDg3l9PNSNAnth0GxL4zMQsv3sQ//v69+fqxX
9OjGM3ixjg51Ft9XgwaKC5fxeoKweh2Wl58f//lqcCj3TMEs7hJ6eul/aqL9z08EqVleKbXJtJ1e
OHzSya7DDY+lln5ZP7qGzqpBdOY6jaddZVbotVSHaNC+N92DAaUjRWHuy8+h2zin2GEvawljw6IQ
05XtOlTC4A++4SUrbvnYbXmznoeBzvCfH86Xn6Mwl6VqN+HD6ybOrZzbfn488Tx+z/IrQLQXN6rP
3+ehp0i0pkyrbhMqiHmZiwQHlvDpt4CPsBYp52ZK6BuLf0Cl3qsyGG6u1MNt7Kv/+5UfdUsXZAAi
N/6dNfFDeAJmInrYofWt2yBaZBxG5l0c85HoLGOf1VRcqi6P9nPSGC+l5eZn5u3t3MF5Ut+sT5xj
Y/Z3wkJ7TBPmpircG2KoXo8ehFnbGh7MWuG9E3rfF7QrmPZon6nacVCZLVwPrkj3RNuHzTQws6fg
hG7FshELnXuHKOgMZMmo65sYbZ3xtTMFO3RbPEQVTC+1ca8r8zNkK01JkglI6uTjKn7Bdwu1Pq2c
rcynA7nZ6RYa4xk18zOyCHhXA8cy5gLzFeqh83C1tbGNGmx2nEbHimLhpxKkH3eVu6HkcyHb+lSO
RrhRUOBXk2LjZOYy3uYZ8Eo15umrK4PibEpC5jFq757QarmJ/Cl9XcXRANwSw5RagUesz1EafnNc
UMdo5uMTEDYda+eUjwtlBoIkiEbPp2OiCHsPMZxdYt+TzzUmTk6G817jl9/INp1vSSjk0VHC4Zye
7lCV8dk2E5IDUcJbYuMpyiz95Xam+RBxY68K07rM7lLzaxpfQTnd+LP7Ry8I0deF9WD28LcZPjJ8
hYj4BMyw+xpwWlSjfvWJxAMWEazBqryzB/IL00q4af3d+LTL4Sz13zKI/9uRBOu1LN2BVQbbQGd8
5EbWvMAu+kyW8vcgymZsB3BVjJD2XT38GxoEpcydsnMxUJTpFklGCgJkGlvd09A25WOoF6Yscz0F
WuQaoX/gkwgD91RptwEjAOikdrpfhQuQRZBryGaxN936XMf4QDBOqG1FRcWLa0POm8ZtoMx+y/bc
euSq649EcVtsZcgd1B58G03/QTSbmVVDEYvybOcMrCZhP4l9BbXFb6f6YlVFRkEfO0yq2I9j59Gf
K7t2W7BfhLxBq31PcQk0LO/RumN9ckel6Hbs2UK66cvk055R9KSaTTIOCEYVocOmdti6h/CV5Ozc
WIPpW/4OOpxolBWfcTzUOeV5SkBiNuuXduz1dbSUuI3mIA+hNX/+/Fea1Tb2E/FVSOt/2DuPHcmV
bMv+SqPGzQKFGWkc1MS1CA/poXJCZIiklkb99b0Y9zVeCeD1D/TgBm5mhnInaWbnnL3Xnm+75RN6
aZKHYOUNczz+DvWEfbM0sBLI1odhKlDJrdsOX1o7oo2ZEBz33YtYRNZYN0nDcg2fEa6qnNvE8bw1
x4F3mRXxylMNCWldQoYyIRRBzS8kYufLiUpm0JOPTSU/lFYiWMq7Hi+L3WzbIUN3XDSXjHDQW85A
7a07ei0PJrW7K486qIJjbBfTXRxwzKV4SuGeY6Uu59Diju7C4zi6bxbnUpfuN96U6szZkHN3bNa3
nlPVt7nK7Z0b+c9pM2zdgFEAaISr1v0eEXKOoZr8G0sX96VmWs/hyN2bTtncenPVUhPQC12i+hzg
TnZdUZ375PL147fCtnbpUvfVB6xoJPSkI0smN4EEOJUN6K9mOopdKV18I3NCsYwJUXGvrnSyRApk
aA9H9JsrkTfZrQyWrVDm1i1qHlJD3Wm4mTRovb5+fW/AmdxmnQ2JPiyI/WyHqxnTLLDHutmNGQuu
a0ievG6od2M70B80U/9oBQMHwNR8VdU1j6v6BaOH26R3SWF+w+0eX0dVZwfHmC00iQZRK0P/6iqE
oEiBSVIBfI8ydh6OVTCdiJOZH40idx65abDNyPGmM/E2RAO2fSIRk42OGfZUMMjYAcBOsMYyHQ8w
+DjG5NzPnfciudONuSieQyGmu7Yrv/ByjS88g3xz8mH7xsO1lKrXSikb372KLj8ReIOngYvBYwT8
8OrTEbmYI5oqvzOj6+DOO9Mh0X1G4LM3wiZ5MxI63grxjTWO0BxRqj6Zdbzv8JwAElGSpjPNzZY8
CuCdiXWygEBBHIgD0Pr5fGrwDb/ReicLhhYvzEx1LhkcwChEzy8tlb2lAz4hNTMr8COqfzZhhfrT
fE+E09wXTSCfhtFGtz9tajesn6Oa/a6LorMSUCdxA1HWxzo/O2F11nHLFEAkycUrztFkipfG2v9c
m1zqFeBFMt5EBv3DKeU5BAuyToNu2HDYgyRAK2wzxgxT87G5SQz6+szlrb0em/6hrqunhZQMS5OG
E+iPg1fAbjY0lyZo8u4GtcAfFWCPKZar5cdB/uh47k3oF6SIsh3c6F6DKKzSl9w2UDK6c/oWkm+6
6peZ/aRQPtdx9trb1xmr0FtkDxKhIoF5NXTMsPGdVxf2ELP08ciJAfm7noa3fIYHaqjgWYeFvXei
5Auv31L7FtEbYxVrS7kT7OfZc06ibQCVxuaTnEi90yORMAqfK2XRwgd5ngHL8KsnCo1yUGz9Mn1x
sf/C3zejt6ViWAOYzG9+vnNkA3xVKBcbFHdEMGbLtUS767nt1ibG6+CB/9x1hW72yuZxCxFQ5c2L
kYfZg6NN9wAZHlZ9514s6MYbiynH0WZBwQtn7yoDdEDSd+UbtHUyS1K9Hg30BdBGYnr9wXtalcO9
LT9DnPt3tUjeLKbLhM3SQhUAJ14ji0+sDNYBKDTBfnKm+q1Kq3uzFgqtbbvrIQjeO9r4NVSO9VbN
1bBxpNxhTgJlHPfZm2R4qr32jKBreqAi6lbaG/JD7ilI6YcCR8bDbHffGbweGCYYmaTlf6bY4OJM
uYc4jf+MxnDvMWh47Mrll+0Jm2ua8EJfhJDJNMb722XFfjn0vlE7PWcNz2CLGtuLw/7BoiHYTN74
5kuuCfEBAAewN6P3xLlkO3c6qcWjJ/tLU4j23NrJ989v3fS/O/bt7RRxK2hlXkNyXR5K+Oypx6Iz
Lbe9KuvqfpzbT7eqpjfUyL0ZD1spGn8fw9p8i9txL2ZczzNiuz2xnhM7n6Y4Shz9Bvtrxm44GHQH
cezXs+TNY/qu5/JKeL1eiZijqcX+y9iOXz+R8lulC/Kb1uDR9FjFIXEMtyk3rV0bIHJ6G3yPLy7A
yoFTmSwAg5sSH0EhvCEQKziyi1o7gvLIs2PB0N30GqvIP9P86tYQRlkFhvDZmYgBjMIElAppB3s/
MExOo8h53cF4bUIYBUOECHM2ue8Nps5MZaobDQR/NS2/HZYf4w4SuoKUkt1jdnxMxsp6C1Hv7zmh
oEcGMfKGPPaZxR5lCzXyYU6mcnF6vhhJOL41paN2SRPd01CPEKlO9lsQZU9BOQYPP1tIDrYKJFP5
ZeWYFRnF4YtCSbVmc2C3gry3op/N7KcgMEU28cEcUPtzUAjhQkORidhEKYsyPDRcNTkzhjfBeB4n
EyNkAsSX/Vps6JjVz7KFPhVSURJ8MbVviqdzi6GEHd2e42Nmg79No2zjxfH0YoWkSfVNnRGo6Oxc
eitPY/EtyHsjPj76paWHpGN5MasirPsVIGrzluqzOcqSAgkPxM+vk5oj+/G0I+Jc3pD6Kp8d/cEq
RltDvJUGEVGIr2fYofcOR7b3icwUGsCXJBXhQ5409zL16zM4wvfZf8oq/J4ypiCqaF5sMdjKQ2LK
O68o8nvXap9aOCM3cwu2oGjSFxo0w7PR0zcPe+NulOhUuaLugz9D5kz86moQ+fJCT2Fjl+X0ywE0
hJqwCG6mnZ9OiAEk7gm4z/NbMjO/GZPo0Ks5OhIvez914Xgy8+Yz7kJQ/NhaR218tymmT5my042o
FErXGvfti+IwTwMWbFrFLX1UQbiI30gWtbL6LTACgn+a5g/CREZJKDoVgMWnGffNKh29/DnzuSaT
O0S3rsbXD9br050rYvnSmWPkEKGsgs5ttI1xn2HwgBYf7dtY+NfG65+U63h/VPqr8UhFK8mBeeqy
7Cl24nKXCtYiO6fHn5BoeWNZpFOqjPEug2smdbFCRNSDjOiHihT0qN5nXVU9UL8CeMcj+aCU/xLV
2X1nqvyPnOnL1F7x4RkyXJs+eOI61vHRqRjUuIxKL2Wk/INHGYktRezTdvbuwO66a5gkp9qbkqvt
NY82SQgAMbInzsAI5brys+QBWg25BY3KrB7iKus2pZ1Mdx3CCuY/PUYwLzzR2U+Bd1Bq6hZsyWTZ
1Q6wDCADyL6/cC7e47WA5MVosCW9DhuppTncP7ACjO+WA3V6cMfwSTSGu0Ui1l2qgQvVGWh86aG7
rAOhuKhKeLgR2v4xFoJr6bN51IHCZDi0SKGI72FogYiPKtpQJd6aufqi095/y8b8tlWdv9aqzTeY
F57nOh9OUxsHe3R1+akld/SSLy5YD6vEE7MDQm5nQm4znyizmbz7qLWZc/PVc6iX19HVd9loRL9r
i5lcSvwN+5Ewj2ZG8uJg6BbJuefv5WhZp1pyrIyIV1jXeSl2zZSN7E4xkhuHrcyb09+OtOAA2WN2
yFmWQBTTVNo2Nq6uv/5c1EO67+ErYhb2g4tZduGZPvCe5Z4/TZ4LCRfrCvz21N6mThLfplZwT7I9
INgjYTDhYRRkDtDKv/x84D4K4Jrm5P0tsHfN2j6hikQuFU0G6L0CB04fk4LRx/PWinFLeK13ycSA
Z5VkYY+jW3IcxkScNIswn9Zwridp/lZYwrzB/raq61TNrJn4dlvQ3Niq+b3/+svEuqb0bW8sWyQ4
DxTD18y9RD7bFRF+RUGBx8oSGZFed3Ne/fV6mPLHt12exZe+ewaggDOQbOVtQkglMh26TJZOXRyi
EUIsdATZrZUnlDQuStC+AcoRpuxaaCRRCIVjefvzf9nAG9OF7R/B0Habo7dHnGWkt399++X/Ao3L
KfDNC+mc1m4qoQSZEQ2U3iz/60MR846Tgsx01wSRSKd5O8+Yt+sqf9ZctV0XRzVBSyZxJjGoNWPO
GGF1LlILMg3ZLiRH+CY5JWWL5KS17srZIgmTquhU6BgWzvIBz+eE/3Fy1zO41aLCZmclHKGoAykj
Y3TktLEcZoMGImXaMsQH8cEanBehiPOKlz+JCVsD9w1+W9ViAiVWqayM8Gwnwd6RJKCLDk7TmPXb
JHNqc6tIoQ9Bt+8YXQ8nVxbruvLy43gLVQezCkiBlVTJF+zYBB/KIV8s7vGCVSU4uT/+iOWV2jU4
cEjEILrMyrtNVruMjGjXMaB0Mp8jbP3KqHg6yd7VO8SxV+3WO8iPEUNm7C+akJINx2Zn5Q7yOW/H
L6lgjYoYl2SSUyaEXOyhNtYT1+40VtVX5tJcRI3eYIzdIzfa2hUOa6xvNjmRlPeGW598Hb4EIXk3
SVODJKtNh6CQFKlOBJG8SPBqk0e2yWcIqrxTQHS4KnYx7kKjbskrFUfi1teBHeDWsVPiTcMc8IFG
JWNaeXH6+T/oKukW3eNy5Rkyiyj115077oxCLbFVyQPKy5oUYGwFvVIPeiCx1kTxjpfdPfD8rljk
8yPK9nZBP0DpWdEwBcNmWWpNwlexZgCMUXS5/Do2ADmO4bwBBU4ufUxHy2C4yIo+nYhmAPjbjCnR
4UQs1iFp0d78/HOdBu3toMgE+9YjgkAkQBCYCu89Dv+OYya0zOLfI9jeVf8weUZyasdt5XVU3IKM
T+GE57ANhhPYAwNxEmbihLT2A4vHYlSE4L1uXYv2ldTxdQyB6ngeIB/dcqSShmUfmPaJQ6hZxbl/
ScVT0qUansXFR+M2m8lpsMW4HXxhQ29goAk7e+KCTLgZeJAy9TjRxdimikTxpJ5OYFYo3MDUulXR
neTSaf/5v9og1Wvqwfp6bbvFrP1Nl77YiHqiplIrspypLPjOWPgyktpLdJA/Xwegg0C1Mbc2IzFu
WBY45VuwM0evohkYB8fGGxE8VDgy0N/2Ibhw5YAZ97q/ru8Yol9L4vY5s+DZ2XJ8K4VNblfarivQ
ZFsiUK9DUD2RQkAoUgXhT4Yt/et8TLdesS389tnIXYoys3lxidcLhqHccZfgBnMYsNsBudcshkuK
okMkS49jsXOMB5qzJZRD6IqzzcSMeWCz9uKmekCcdk7H0sQVBr0CStm4SsOSEsXPN5mLFoqHm8ML
JV/to9o3s3Rjaw2koHABedTG1Un6J9zcJjAj5y6JDxxisOhMHLMytl7uE8L3gtS7hEZ4Z3cTG0tE
tI/TAG+QNkGPsPr7NUUE2cSDQwauwW5ocmRlyfPOppmBaSEOQ2bVBfC9OnF7bxOfh5VUJMi5Ksgu
VU77zgoxKuLlPIVYk6hj9CUUJYKktl9nvc4Oi0LCoSal/urRccrx3DQUZ461nrJfYhj3TohlW+Xi
kc3LWkXgC9ZdR+iOEUClkuBQAazK0+Ra/mowxchYOhbnMT93vdUeXEs8Iwe+7eIBaLkbYYFxuy2q
FCjDXjY8GhFK4RlalsQteHA8/9OCSgOYvP4e5uE6+X23IXg6JSMG4YQm3AphE3pt2aDKIqcddg0x
j4flR0jqfOzqbniUAo5+naA14Tq9N8PvEcUB2x0aAGB/jykCKDwMF5uibq/lczM35ELU+8DxPmG4
w45vSxQZnZ3s6d01CGu4iO38nnRk03XmTNW6MJ7/+8Os2KZmF9ZuE2GNiZ0C+LHYG6McIJlitXSb
33YIqgpVA1ZuMkiYotL0XLc9yxGmuHQzuIQAsgtPcMXyJ8RFPF/ygSHztJE9SMVggUu2me+tPIcV
LZEBaFr68OveKQeEOSvZOsaJQ3F0IB/uVGn+VCwfaksdyVOo93DrfdfDZql4cV7itBuVVD03Usch
VBOmrv1j3sXka8c5F2/Cy54KYiN79KgTejl82t6eWVZIU9v+HKdh2ILdA4g2JybDEsXr6rz+jNTc
lVN15gjuAnEkOffn+6ENBpw9QPIYksV0V8AyofZpz9kMOpKFNcCIz32T+w3qrJbFP55iG9G9+PJL
sp6izH62pumz7Whg0T1+nzn27phdPnS1Y+0VrMKzN7Ks5bjxfr6TjZgRNWIdb9GWX6ckwmAYxfom
83ME8X4b7gbCDva17z4ELvJNL2mfAaFjccaOQak2ujvbH35rTQ8gke2whaPtHnQ6HD2FUZg0lgqn
NeeAFQVvcHYxSQ2JTd5MYHwOAcGBVjNd2wKlXIrzY1X60TNtLqYyy4ewIEIpSb2r6WiSUeTccCS7
qjzWp6j8DND17hD24LhcnNixPU3nnw81kwQuBofQlmiNxI13mKp/DaCmd7qQ72XbPzPwKvZ9uMB8
O/NYJPj8cr8dz5bZ+KcBPUuskNcgiz+TLL6tE2AAnhmh3qaBcJwg41UkOBHFNSLqnPTpJ/FOpGA0
cK2R++kYN7rAbxp44QHsKaB07MRReJ+lJ8MYXxRMHtes1cEwobNkhIPvBkCkKxsk27qxPIko0N+w
9bp7zjxQbak7IguvBq/8FVUy2iDmpesBGR03p3kHgaI+llOMuitillMM+ZY7FxlnR32clzS3fRcX
qVne2UM+cm05WtIf+5PbxFCZmjAbo6S4rSytbmx6AOfZm6KN6xsX2MPZ1bevqYecC4ipRA/iNHdV
sU+C8CFJautt7qmHkkpELwqGIEdWlql+CcP00eBhjYcxGkC9IE60tmkB31R6tvYzequIhIdVl2Lk
dFv1y+2a9EwkO+9WihmVIS/wRXzJMRGO1IafBAMg/BwJ9AF/tTHALLvZ8GUbbCONQcqjF6U3RVn9
ngbbP4Vj//4J9yNZd2E1g4Iib6SPC35c3JN94J/nTBp7K0+/KE3Zdi1anGmIv8S07unJvOe2bg5h
+K1qEk4yAJT7Jk/XkgWPW57bILH6eDOoiCQxFwykbxGjmUZw80f3XbggaebYlIfBM4td2NNozgL7
2uXwSMmO3qBere/m7I8DPeSAPvRrxrZ+M1kcxSt0u9vJ/2OIqdyDTyRsw5DTmmWAZRy9mr9tOUGt
S+p/dJlMKlIY1dDf75AAQNIODQPVNC2eKr6wAdNvQMKyTY2kP6eVjUCH7ezckOIZktNO5A3CYrdE
8W92ZBE4mKmzJvUPgW8Pu6q+H8TLXBrzbVWgGBtdscu58oP0ko3omZk3IeriDKtDMv1mKPYhYjzf
uszUMYsQUebqK2g9f4f7A4EMaM9h2xeYSFndcBZgMMoxFGxDylU6OIu7zU3lqjGxTRgVyA0nACQ2
VpRqfXzKYpzW0wTUwe3zC8h/3AqRgpM1yScHJCOlO9e2jUoMYY4f3CJAMVdZZl9dr2+vQ442oUpp
TVlRu0e0g/5CN8c2cxHANfl92pufWVt2h2JZtsOY1bprv0Hb0juSGZDIZANbAJKt52MXgwGaBM5X
Efkds2TrhQLh0iUzmMk5WJsK53noN8+AAPTixy9XmQ7sJ2+A3Nn0UO5xjmwnczwFI4cJTIXhTsvm
q5ai3NPt2BhjAgB0bB1EoOY+rNuM0zBJpH1efIaxba5cTJhEt/Rykyp4tXNRXrASpBcgXrRr+OUi
MgC2iuhbfFrkgotITbAZsu9YBNnZCJ1PEQDx9C19g3WXHozjb7Uxn7uD1OKblnyysjv68oyIypkG
fRpiFtcxW7viLQbjRkeVVNE1oTYlUK3rOFQ2LTZC5Pup3+saXQyEJoklBJaFmHHtxuKuD7/HcazI
TyFoE+TJqrWSZt+yoBmd9cjDRNNI5DtMtQ0bWkuyoR2tIESR41uphyE2PrOJkMo+wSwuAj9YR4m+
NRqIuK22nqdW91wpt0JzQRRNxOE1Msqntu//iL47IXFa1QHRjG4PoaIOrU3PQbeJyIj3J6d+IBr1
YkeW4HwOFQxuxpq2XLCbMxipiao5wJDlGbuCOnbapyPh2kEtQP9m8DkicFCbcMndaJmZ7cwhenAM
rMGiuC3s9twzHV31Tudtpd88wJzlrkywLagwYh4ehsXaD8qLSFpU2jzsay8wQbKBbMBCIh80HvRD
68o/njA2Oo/ROA5+tNYBXsn+vSocYiTtYo9RWu07hi7ghwgKFIA5CswniuHYfsqHb1/1wcXx5XNY
O8YhLIq3tkxvq4kIgdrBVtVjFky4LTedF9Dj95wVg3JnnZO5gewEyKmlELA01RH51XpsyLYmJ7vE
AktickzZ1rTun1QKwr5iVN/unx5T4V1swdWInPTQzdXt0LrmQWnOivP0zqEEVF7zgN4IM7eDWKAw
HLhpjBY3rEtrD5HyWosB5Re1dZ4bLWsJCksS2HDjMFrbqopG4kiPdDWPrrXBFlGSYz2aWDBTkFSd
NPJLG8Yb1uBsHXqjydySVJqeEiFKMTdjHX6NY/27qlrJzcexKZ+hIjRFfoXUAVkxRNg6DMfcLGa0
cIjKIh/ffhFyRkkSktP6tymBCOgnj4yRSTwIPZiHOZaz0RvXjps461LBJKxg1ahz2ugX2YSHnObT
Jlj816nZ1BtmaHeKskF5w7GnVQtmn8lTPxjLtPoh99WvNIJBbJuIROfSRqqS8PjN5OxGmyGsKMNF
B3imdgHP1E8GJIYdLeJyDX17M9Tt3VyPJZ4IJAE1Ty9sPZDEXs8xy/CJ9bNhPZyYwS8LUogWH8dS
KQP3UBhWeWoMjxECzqlNZpcTEh6Z7fM2kvv/bh5h6nqLILTg+OCYHFDGryMSLU5NIb8jOjB487Fj
CLOjU2DPYMXxp5lReFfMhDw3WOvowIA58SIf+ets9JwC66e8nCHg+tW5bRSkzcAEE2d37C9d/O2R
OCRcvL+CPCIyUayTyrNvy6kOTolZJsMZtQEGfyQxRm+dRqPsVOoPqqbgFhUFC3jcx78qx2DDO2nw
DS9+Fr51Mvvttt5x6OX0EKQPLKY8aB/mWFuXhDyKvJIHZC944ZYFYYoysEkREdz0mjgM+XX1GO5a
gHJD5b/7aJ5fKpYZPL/tSnaDeMT38EnxFqz4t+hcadOiu8n+32FKustV9ttyy6ujazg4fa9wvxN0
Xs7dzuxrbBC+Yd1NpbgycvyoGv/Nz2GA4lekqgsiPzuPLUGOaWc8zgPxjSqiWJ5kuJ1wNq+MZNRI
rqtj+uNx85nzmrR/N24SpgfeTgQ5bsV5GkiNJwbCHFDkYta+eFUT7hNsFC1e48rK3600uR/JFXR7
MoI85OWJChBjkfmwr22Zv6kQMSvH/NTBRRObLr4wnxQX4w+z7oOfCn9VkYmz7rvk3u+W6rkVhPyW
fGJoYemKbbJQDXWc1Qz+BvexHHijPWwx0BiQ+OCoWoogH+sDMGEcN+0ezgMbU7OfKpI4aYHdtaOP
dGtwnlvOCG3yAy8GgmLF6SsijPERGiKtlgHOQxgFB+JnbXaIhv6GNuqNOS6cHTwfpZfROA2JoPAG
n3AeH/wV466cKi6rN5RUW5057DJmkB0K8jysnrO3SdlBTGZ4jEunOfhVt+s6jj8zxuo6zU+I0vUc
3LX2QDwQmtddBagbHy+6Micb3zkni1WOFo1wDfNhDJndR3my16kF63HApLTcyanG6ROT04Ej30Pf
TiELEoWmFr8n62eW+mJLt+/QOxYSonrm5j3XxmOeDeQcWd1DyJF81SXqMCEOxxrn/bKDz9qlAOs9
IFwOJv6o9ZitL4ujhTlpZL5EPPd8Z6Xz12gSElljkYvMmcc8L/9oWHJWtsAy0LSHE4I9GdMXYmQV
4JQpqO8gEpbOvLMj795qqnE1q/7kIA4vW/+P4zLIlQ/xJMiXJ4xUkcwyzsWH2eKM926a6LuNkfzm
SFj2TRdGx1aVj13o8bILMs1GKy0OP1wJH7iBZSKsMqojqIVNR37y2k286ogW4KsKscFxLW/R3EmU
fmFyVRkZ4WVvRJu61NEtOcdQNH371USrvSOTRJ+61Jf3JfhOPIk83sagi3NA6BTuj0dnkuJjNhXS
ctz3d1k1pWc0az64kKHa2o7FITHDpNMMwSGIObzNZLflBT/Sd4r6rmD2aHWmeShDf4NwT+wYKkO5
cR5NGEVlWz4hG2ca2WQPWL1vRvp6Dle4F5iHyoSOKULlcs1tLgGUQWR7klgEA84Rpt882QENr3wi
fjJZ7FuLrDrR9FMQk7nEEBTh8IxNFT2nYf8mtLu1n4U/sk6SN232+GEYm2/DCDm8yB53ZaGoxmiV
hAK9Tjp3HJBHvOO4tmkF1y+zq+i4aDIf+iWgpFX0poM0XrXLL9hji995+SWb4/tE9h4vZqZJByB1
V44N4wUxv4ezHm980/ARQ1v0+bLOPSqZXlKGsuvKjScOnJF1U7VkKeeiPoSTPptWcONV1BSeC/GF
RAAYzPEMFbGKyBuuEtpcE+0GyIB0PmIlDgrj8yqE+L7KBa2OEI5TG17G1HrXVQ01ivGn8p7Ry1Lb
VXgn44/QavDVeChgsrghwvxpsPJfXib/0EXlmCunU2xx3Mlk+iuwsBgKe5faFvu5syhulmJ3COZs
w/2+F7Hpr0r9EVXdKTeeao6YdKzH6eBq7xfa/HPok8VgItIEfsMah2oeXTcg16gS3Ra3a3uMhf1u
V/mdaHDQ46rb0qgg444YS1xIybOKohvIbUfljY+5V51+dYZlInklNDAHsLrW4O9pt+phaSUMSC0e
ndBnTjiTXYK0nWCS4NJwOtwGKWazQGTFMWr8W91KF78Q0l86foSKTjmGGPaM0D673HRrvyIZi9PC
rVuLI090dQjEsFdQGjCneg/p8FX6nFZQ19EAKZvwPBZTvutc84vdMKG75jdbIFDN3swq8mcAeG1y
uN83nWV+zK6r6a82QPFDCesKXRHLDWEXcYofYSiMG9MjJ8HseEMYwPr7alL70KLi8nz0o2aawKby
x7PnJHQDSGmLwoAEkQ5iTzINzNPvckf/AjEJ+Yyj4bnhsVrpQT9ppjINcsFtGcmcY1G/a3qsNBpL
KcQ3RCtxCxejOMfyxg4eAqnfZkmGtlfk/lmE7/RCmeZybC5zPzx7rf5Ubb9FW1wdx6nuduvAZC/P
PbN9DXpgZ1DPynZcam+AvlYN1sFLkdWxdswF2FHTN+1HOxIvg9lSZNMEFXbznA16OBZDfKjL4a7p
xJvK6/JglZZc13NwSCwSdwo/J98dTbSYxk0CGycLId6lDbpQOoF5HugjIgCsHTIpD7LpxVqCSx8m
pmZtMV2idjwxAVsRYnU0U+CIjbEbYlrYji+mTes09LHNFsZogGkJrgKPrH3EoEifmzLCbCv5YAHO
EHIPHRjgGwEY7OXB1cYavEu87sLx620YP5ueTbfKsnkfkibkM6UyQaGskWC46LDFeUZhgIyxOrh4
x90E51EobVzxcQFKsG5vx8g3OD+Qh+QsWEXMVzFihjmdr6LfB0yydsjxPri/7JWfpH9qOrKgbIP7
zHDxyeFQ5T0MEqagv7o2r+4g4sYrq9Db/x9RULRxS/5G9f2Pv32WBCM10yPSsrL458gBaf5PCQXr
Ml/imP/9C/6KKBDi75JwU9tzhOORDvBXPIFw/s6chKQB6Tm+J1yTXICibNroH38zLOvvjist20eB
pWxp+XyVZq7582/234VtonY0LeXbpiK64P8GJ9yXRNuVhf63P/+vosvviXtu9T/+ZgvvX+IJ0PC4
7LdCSFNJvNWOS0jCP8cT9Lk5l65Ba1Iy7iICxohBw722WXPSQ7mtZp8Q3oLUjQ52e2pD/oMeQSs5
ePej/n4aBOellvqXVMEPGUW7zGRj7zOysRSwUe75Xcjayinzs/NZPA1w7VjHSILJUkCdJrn283Du
vU5vAk24WhjxIZteYgduRoyoGZ/99FCDhhCm+nBFRPpgh+K1oC5dw95zVnaZfqQm2UKx4LOr0XwN
XfuG2TG5et1yMGrnJ8T+l5Y1NoKUTFuGvx1t77h8ZR/vUh+Ajiv4uT//3BpnGvXnHFMhVRLfEro7
6vY65pSdjjsbKfDKozO7njlOMDXcspud/IQkGMse+3Wi8o+2aG7JxL0bAzTctIV24zjd2oFLYpN3
u3zCnMHzivhLxfxj+/NaRlerDRLFix6tfP3zgmxHEDc6vc+K7zsq5mWxpB09Ku9r+SY/3z3P+m97
KRuTMMHUQAODwDEOGtjI14moLmWu78cw+3A9HBwAAwgaoH0Y5MbVy4mRiTu2XVDBWH+iDx/hD/DY
pzqKPzSun7XWrdqMssPnZUUfSW8QGJ96R62GO8lgG8vfh+vyZjLiYaOs0b4mcXZobEAohVE9Oopw
H78y4bDkJr8c4ULD8io76a+TjpaQXH6pchjfqqXbrxv/2uGfXEeVt54RyiKU4qIYP7n1EqlBMssz
s6yJeHK+LqsQLVTokTwHmpS761pn2AlNl9GBgrDcy1pnHz8/oh7Cu6Exr8lym4i2u6G7CE+t2iw/
0sBBblvutlfcysNocR1T91v53j53WxI5soRWWfRBslNS5fvSd/B1BlcjDDkPMvZYWbRUi+U+0aSN
LXfGLbyxV9iQK4T3PEtK3kZG/BEsd93yryRocNIA+12FfNFfX0kubDggyNBEFv+8YZ1fXcKFEsdD
phjmkj3d6/Tai1uivhGD9cLYGgRvgkHrP6CXEzLRDReh1EnQolhxQOVlLIfHpH3LSN5hNs7eNMLB
LUxyGNibfr7xz9stGudPNkBSmm/8ijcWpSHP1/KKUuDWK4Ix70xx9/PbEuWhmXLmdFWs3c+nBLDL
RBMTGBJA+e4R2vzTMvpf69U/r0/uf6xOUkhhIzXxXGV6nv2vq5PnVnVAjh4Fg2SRCXL3aEuT62So
68/P/59/2hLF8teaefz6x9+WtZCf5jqsrC5ddH8JjPnntdCyTdYgixm9NfHkDjw3KMZSvMltNTBn
UxdEmdflpvmff+y/JsT8549d/v3z92NchKzY1v8e00lrQup4kcqD7Jh8xAECB4CF+v/xblrE6vzn
C/Qcx3Yl/5n//gKZFqR13BKFYjusRH1wTWXMgx1cpxIiSEkmApoDnn5a6KtBiNv8/5B3ZsuNK1mW
/ZX8AbRhdAAvbdacKVISNTEUeoFJIQkzHKMD8K+vBd20sqrb3ZnWz/2QkaFrIYkEAffj5+y9dqzW
jps/V3F4/Nfv2SJh5397KYz+PS+wudyeubzU//KmR1g6sYWSi8ckPCrRH90MlZFi2V5ej5XwcWdN
hb4z/i7yo6JZkMUuUNL0o4zSA20vyiicD910BVDd/LsLxe7+L1/d3+4EMPtGPJncd2XeuKvKuM/r
iId02cqazAPVEyJDZxfL6nnv2rQj/83Vcf5PL8B3EfBYVhjYgfe3y0MuQ+2YCYKboBPHrmXQqnJo
8FM3s1Muj2m2rC58mJ/pErurwjPc0E+iYFmycDWsMKEFK6L2vsklfwZnzy0c/s6sniUqe/KE/YwZ
+DmNashFEFFY/9M1CjYETBYbCSatDrPmFqfCmRHqyWGnrJZtYtnlmTmvx6G+HxN9Z5QDKkHk3Rw4
FlZ9w6BJyBMjhbvKZyCW+pjjTDrIGJ4InR4vP1uKRe94wzQso/ucflhgjPj235IBIYJKFlFd1aw7
sb+KB/ferTrmKstchFV0XK7B8pchf+/d9i1d3mq2bHYw3O6wNu4YDbzjhfvZOtr6q7BwXxbLICDm
PLJsVmA5nrVX3BMh/txMX0A661UxsDEMIfbmEoExp1TTFVvs4ncZj4cZQxW2revssbL+bD3az5ck
B77Mfy6ZdwpN8SchUDByuSd+fs1yE/9UVEZMzRLjT2BQAwGQK+kvN26yXPrRC55FuBtctuEQBHTP
0vJXeeNBIa7sX2MLSRPjIysCV/9nbU9DPqWqW74bJA6l4/qv72IPEc3Tz7/71/eibS2L7N+WRR5S
lsbAD+nWiL+tT8QDaRAavqDCoeAaFCwe1LwPOuAr+n48sfQB6piXVJvBUQTZhz/6qKfka7PsXMul
SLX+ijpjT0LSXyUbUMKLW6VPM4bFg0opLlvBR//z7N/HnfnaedGaCKXtGA1MpWDKboVvbOc5/cBV
ytrQc6V7E/Es32osl3351qXwxIR+Mo36AHhq56XWXZxTgcglfbJyD6LMfNyi6Ycqi49eG/HKLtNT
pHig+oZ7y/Omt9AkPRKR4/JPiuVqLz958Otm8eFcMFUeJ7afn4qxbdgrIYlw63fchLEKHsqqeIVc
wFhipA6SBYQk2Z1YAhnzLDf3PIltnSScGHdOYlHt8OkGy7JnxM2bIb1da3Xrpm2ff+51r/4aGbqv
vDzZj2aAk5iaZApzBlnisbB5TuaUSk2G4TMJLs/m8pEsVUbrcHcylPHanbSxUy+/PmTz8r2Md6ro
aUKrcONll3OGis4zf7MJal9Wi1FSton+YeSVrJySmoNgFZqGf5C/LhQmPsG65bIMY/DWNbS2li/q
jKWlVNNz1SY3P/8lmLnxe6xSjXVStYEtwLc/llUHbzcpylSUeRh/TpVNk8l4d/RrGoRPVcUDx78x
5rHae8zHxNwdK2TAhks/SYZE01diufEpxpiy8zs577Muhcl9NcLtKAxNM4dPM0RwvUZB2HusiD+P
KWAS9MBUXzWo5HjBtSPd+HCXGhNkM31+d/kDTUQ5wob/eZAYiII1An/YMnQ0SLQMf84oyymio+e7
qJC2sWl9CYe2tGC7xtb4/PNkp850bqVm6DyeQWqRTtxz4yKqhIqTXdFWP7V+8lFI7kohb4JGAiNZ
FqFyvPqNfB8tDkQ/12GKUCPltz8FrUKfQpACYwUBmI8GGER12rk/K8LPM79E/8Vf8vJfz4l/ZD23
aZz0fx0b//PL//n8/2EQocfS9n/PIVx/0Rt4L/7xv77b9M979Y/Hr5qGS/rnvx37+Ql/Hftt/3+A
j3U5pQvT83H/Um3+dfS33OUIb4ah7WHlZHNnwf3n0Z+Tv2n6mP0dyyHwz7EoiP958rfpF5ieZZqm
F0L0sX3//+XgTyPhvxeDiAQt2+YlmBZFhmnhqPlbBTYJhTiy2BPktbACcc2r9JKHmoGF7Y9bG24T
owu63ul4bctYPwzg70sUDVcbMBrIGeJxwDfiIoyAlXaGffUX2CXgnSP2EEDw8fSrAIfV5nlwlItw
yJtfBci/TYh0bg12Pb4ace8cxTL8gbHwIcNmuisnFI4I+pkS6c9O8YMCp5bXZLBLeCMhY+XlS0zH
qJjJkD3+fMmBDlQK4YJrKZjYWIP/0MhC32uQx3Z7nQAt3cVjnf96m3AGrnovv2fzmI9qLvW6MbNP
3l/INiOOUx0WF6iuV5jkS6rE4voz6j3wIFaHcIpeegErTne+t4VxmG1r1g168TXclgxQCafBjpia
zdBN+GkkNl7W6970977FudyKdh7nMQj0oP9+/jAY3++6oMa6m0M3murxnllxfFPD1diHfRNukXY1
K2VF8gi7HdKdjdZelI9lNulr5QN+y4gP0vkjvJrYUi2CdFgxEcFVK5UQ0qFd9zEywddhLQ+ISXNI
FW794UZEOaVO0N60DMJXrT0v4djmcU5RTiXoHYDsoVKj6bx17SbnFJDhdIZAtM2CEOAvthpUb8Sf
yzgPVjX6w3VfjBgsZ81Uz7eOqBHgDs5A9vugGDcerTGU2tACCuw8m9EpXLZda1tiFj0q6b71CsG+
m4bj0ez7342Tvy9ph5FK3Q9yv7Y+EX93Zg7fjr7vtB6+W8+HfwUKtW1raA9eTSgAU9ydpn2/Mqf+
sWyD4SS9YWvIMF5zs0ILM7yNkVQm+iJRbAfDRDvlVIjCKxRwBCkcpYxGUqvwn9eAdTF/jBukbwaA
2JyPFThHilJyZS0fxmAIEs3wCDqYXLd1F9+hYqhQ9qBT6ML72wElTAZcLuRn+NaT5zolB+/MWxES
Wm/DSllrq8NgV/HDMHJC2vcf2q495TwC1BfNpbfDr2DkNpHjUUb2FcsE29IcQf7qXqNm4lGyaWK4
gLmmOH3MRrineOGy0LvOTfKoOfmnU3ZWM6LOgV0Wram5CRXkXybGZAmEpGLV9jXJjGOmOolbiZRI
8ZGlHslMMOynoCYMiN78pqhB9FeGQtiXX0gvvoGsJratGd+7Ep2T7ypaW8K4ijKcj/kUHmUokU+E
MlkSZ57bZeDReJcMzeOK/OzPEBWJyx2WEo24avOMt6EbuAv4rhGh4dcyLLzJwmGayzFkNSVNjU4a
z0HRioehlOGuM8o3W3n3pV0/d7AB/WjEI9+l6aEjL2sThwHEbQ28uUEuBx4JhxAJC4N/nkwS93Au
+euoKL412PYSdSWM0wAWbe7SuozmaVcyhKz5lJGIExdfHkkxHE4quLpVaWCgWxC9YVtQv8n9kk7M
JbxN9ng9s20/zmQozw06hVq8YLrcOw266FyFxY5xDyRcQuEZ7C1hGWKoTrW7EUmG1JXT7xroxBne
d7MymS3skYt85DyzNPlhZXnjqxMEn+Po7iuH3HB4N4x0/Dectwj4U2RvRTg8YbdlqDta1HqjpkJY
0tOHlspx1DigfGZU+SVjvT+nvG7DjaudyKwzCuLTzP8q4Mc7vyUUAOWBtdVGoPGhLaOtVL3asX+n
JMhywmdR6gEydkY7X+FfI0IhxrqbhfuwhFJA9oJ5LMQy1I/we5rdru8Bl2VNQqsY1RGY/G/WDFI5
QuqiOCsYDutdxbxwI9zGvzFdlCckvaHyyfnPFLHWpdP5CzPOazyV/sE1+5xZZvrLjNvDKGOy5kd/
3lX4BJjl0gHNwSrCzzky1cZz1GsbUZl9llZQ74mkbMehOwVz8Bx1NUQ8u72zLeK2bUPxLNfRm5Iz
nIt+Lnbw+yKE6eqRaCF/54ftnR76X5MLzazNMsrGkhFULOiwipZZX37TIxXZkAxYMTjzr4lyH5md
NVA9Rhy+wVeBOhwrQbsesgIkbG8VmwY6Gws2OnkM33GKergO0u9eyDcth27VF+R49W74VvUoMIj2
2i+u3lAXn36BCzMzbkyM5pvqqFyemASJxmr2B5YyKHhhltB5BbK1bsL64lR9cZvcxh5hCn0w/UIJ
PPFUJmCAyvtGNs8mgpncy671wEKK/rHKUaoUw9aKQBxWmO8R/zCIb+zhSvDdoTUUepKOEgCt4GlM
5hTLICa8Cb1YoMUxb9MN2xJ5TqoxbxLminM9XxO3f8on92K40bNpQg2f4TSvU/YXtt3ufsR4lU2R
xMza6GPYIteh4rbhBxsQGhD/RkVzjKSN2l/pl8oPzW2M4HgXDDwhk0+UcM7UtHPV0RmrAYRmel7w
88WA3l+PbrLNs4SHkQwxEhQonLVjbwoEL36smFnM5EKcKhtrpOJcWNW9eYiwDB0MZOrka5jNUVf5
/RDmz70pkaAq+xIB5T5pK6SKLzWsD6HVGQIuPgcauWlJ2jzWzk1I6uGmGzCHFL0ZHUPEJ+EMSAg1
4VqYnb1X5C14TJZNIs8iFlbCwdiiVxwLC/iq/ffkNLS2jfnU2aLjdrXXYnCXhGdWaFhbzYFZy33S
YWScGMlvmwjwdO8bSNJlQYyppk5D1nhooKtq0PhNaonDPCA7M83+mrb9b+wf4b5qNXYTNG9doujj
qFcrnYMj2IEcpbsRrNNFYY3WctRwuFk6CV4wBsJkhJ1t6OJfQ9uNb2bQOcF0SSyi0eavPIp7oH4T
CkQLZtw4oKkM9UPDVrDJh/5+qprukTBbH1ueT7jjqHkVKFXlKO1dK4dzynFzbbYkztnYqtFUPA9a
WS9RE76DE2KlnrsHzkZ05hCcSr+tznxhlmATbSJPjqZNI8doRpJKOWpnzK3X7L6XGKGVyNjzK6dZ
hSYD3VhbCZ6rkTSLokcGyUdQ+u3RKfxPvFLTpmDO0CFt7pP0DD0i3tuZ91D5NQFVIkmxqM135JA/
o+gUK8Ik4l2tunvN3UXsxioO3E8ISNV9rFGyWe4XMySbGIZOHVX2PoCPO0/og0qxK4JZ3FJDHvwm
KNduVmNatDuwHyMmNnDi1cqLh9cus9VN4oxoW4W8rxK/gRJ851A13AMZgRgbpA9OajFLKla1oiVT
XJTV2nBj0df78XAqHZ90DnMti47KjnsNIhgTQPrR7/F70mfjwceut8490gvgL6+IUrZunGKhbIKX
3FleNxBkV1s7RcGPInrcjAT57AAHO5QdFGgxG//Q4yXde+7gnsxuvrqaslyVjJqqiFPwaABxmeZg
bWMe3aEUezI6t90pLulWSBdsu5b9IfscNHV+UopikxAyzdQfb0icKHtfdPaxSKsXP9kmcLa2ogNn
BOvxlnFCf2dif8l7ltrUg2cKHMValIRlgKm2jbOXFjgpSymhTM45SBq1aUu4oKnhkNYYu5fRuAMi
mEYAnpN8NA9pR/OnJtstmrF91CnNEvji5tp9iOosZa2jnjDNWxlMeBQ8xX0TYns3iDDY1KZzA009
2WUzWsgwbJ57o18VyfxUVlW0Bj6A6D9Qq7amqyy4fx34HAS+P9JXY4VIfNIvwUI05deiq2DfIac3
d60HXbxXDP72fpd8Mj7BcFrzBpMjKen5MfGsjzqFeGAL7ZE+pVmNsOWxAk8IONxqVad3HoQyVEkT
jKwOUJcD2RRt9UhCVxCs8pH5jk58noR8WjGwmzb13CGwTd3h7DRWsnfzlO5eqleOGprDYDnBwQoT
cr5JJRlHS+NCp2UlrAzRb6TyQ7vrQwcnYVA8laDvNsoAalATGD5AnmLWUOaPZdIiuY/3RjgdWL+n
nZvMzOiqxYNUb7Io+7a6eGKQOPYc2XIuZ+fh8VV0dpEboi6kPcJB4N4jeAYPVhju6a9sjTliBxQS
cCPkbqaxJlGH6acu0ZkBMdg1XRGgXHddBssOGXXIcleoraYqOYpY3CC4mW+M2joxXqywi3ZyN3Tq
uQezfADPvU5NO8PeGT10Zl1tErprfHCPtcBQ6Bnki8zAZ+qqIXoKhb1Xkk9UWPKxG+dx7WWzd6iR
+0ZSED1rWm+OMX3ITIEAQtI/kWq0lTkHw5SLgsxJ7Nq6JVW4ob2NgJ+pCYYUvMuSZWY9NPV0crP0
EYWtuWU8lzSEfiBTpavc0C3yVPqV2OYeQgoErbhATetUb6RGUL11BH4aFqITXLKADWaHqoaGKfr8
4duvcJKoRdXShKM6IEmgZThCAROmuO/yrNggpmS1NYMXVgWaqBMignLAZhLRtswawgABmFCB1fWd
KMldM7QwtljUDhJVxFFiRq9sOWwQrB2G0IZPwSm4AyQNptjKzol3mYoI0mMwXh0wbevypEkh5rAU
VPeONB/mA2pzzpOCmyKOydCqof9YWfOEQendd0HG9+4cP4QddXkKgJBMFXlGS//ArGtX5Z6zHtDa
rRusU1lu8qEEWUAWF4WVyonRocEaj+oV21B5ThhGrZoy9M69NdOSDTiwok3OQMkTmmlEp8GwsWH7
yVebig5VarMvTYKKYnaqFYAQaMIoKmQGvkpP+MWCjkZ5aIw3qQMbY5q8A5JhoLySUs6PJxS2yqDH
CHEf/PYC1ckvsXYvaIko0pBEmuzA4Fjpg7oNd4odfWQVZ43JmQmHQlW0qocUam1FXvakks/WcB5S
HGy4O2S3q6L4lliJ5GZJQQyCvF6bI6/V89J9bzkXXz/YDQbWSDePDZKy9pS13bjrSvca0R+GCGNC
+OEWYCo67A1jqPAHoW7zC3FOTIS0Reyyz1jN2QUANLmy30vZzSRL68c+gxzbur8CafwxK+PTHs+x
WUbrrHLC/Ww1N9ksrnPO4UCICeglTTnqF4tFBqxNl8f51knzN10CBR85bhOM9mJIric6KLlBPOyX
LidAecQGF6/T1noKygE4VBNv6WYQsSL4zyjm8DzVXDqS2AStGtZoHualps1yfYgaThVdZ36MU27e
zD6iBSQXZ3yr+4jQyTP5dYTH3aXWizaL+7GSH3mNX7e39X0eZ7SAaGuw/yAZNEgMUpgWDsK5L2OL
hHCLyFtHYh+J/Z4YOZ+bymT2sm4bez9pjvNlX4JhaDdlHA8IT4OvMYkygkq9nWqGJUSu7DHu6GOp
3nl8m3VQheMZzSoeoiXsrf5ltUj3tJgIgTs4BM3YFIp7UZmvgTZeVNWQHitSZ9NUoMJohHAvQA0G
K36skDCQ8er6m5BmVei4A9YJMLF182aZXKQmJNSjVPpguOmeJEnGMEMnET2SIoFX0dV4lYe4I60w
1A41Yd5uZECuZOAcArmE9+BdGLxXmSLU7Mlyl4yEbu1RkGOURkAdOoD7UYuHeXzRFuoikX5KNloC
fkDkFAGm1xBlfUmDZmNm3SskNgnSogF1rwhI7plO2Mqir0J1zLM27ILgNySqkQKydzbLVtQOpd5o
W8PrmKf6xljCXdOQScDWEbJ8oePEjk+y1Cw0Ye/FuEPYSjur/a0MC0jw8jG2LE2Dh/erLtE1Mz5o
Vlp1H5UavX2+RCeVAUlQjQMWJTCCra7fEsfRgGfCk9XBwHIycQd0gUfoJyfJFgRsSkYXhUVWp0NU
ms2FxmwDEg3eVz7o7ajgG4twvvYt3zb5SYTo0T0UfbIzE5bX6D0zOYlbbRpughTQoMmwZE1OkJq6
bd0vZ4t2gh0h+fHmSwUDMZiVf9uTEmL1Lhwm78HzD12hehwktLf0LKJNNDIsY4s4diN7TlAc4mQY
1/H0kBHltxIQ9fE9DlfGan98K/qu5rTEkptwXuTPNUsB1pDuwZrbm0LlIOiJlV9PKRhIcF8lwBoE
2NhlUXNudY4lE8IqmhOGSfKxT8eAPaGytiNMV5d1xgfFRgQ8cp/KICSR3Mk97dEvzN3pmMK44KS7
mvRESjXpKHBfn1PH+Bq6EjtqUCcrPLXRduxmMvk4F0mdfXgGIjVejQkmhXwo83Uoone7BEpYd08q
09TwNb+JC+NjFJE1vrOmxH411RU3zFBccTd9d0iYVmbH7+5nhK6T6Wz6POq2UpPFV8XeAJqV4Bs1
QosyILobgznsyJU5sx9x8O8QgPstck0KWvCacKEtztC+77ubASYfR/m1UYYGH1FZbMJpAGAqS0Qo
qj/QOKHPF3vAxqqXFm/SpuJ4cwgEDWiVV+sigU9kWDyQlni0co92dRbKg9LlS0l70vaJBIJguVHQ
SF38SoPXYr+zDKRu8L+b/pQb5SsHLwo8SVMqzTcol11iWbl8Tq2QWhnoBOZPJ9KYnbJgPFp/8iZT
a/rShDtV81MxM2nvW/DlvfOuTKK6i8LCdZm23044EDvnkaQnrD0uZRbs2ib+yVKvPf+YvL2nqpvo
Q03W3dxRu7eTeWvFMDlk2BH0exhZFYpUUvTJ4+SnEkYNeWwYE5zWCx9pwWzC0uq24SARTbkD/gmG
dVMDIxI3mDstMsBEPA9V/F372a/Oxh9deQ5UoSGFN2Oo8Ziknx4IDsqYdscd5O1BPca4zWjooj5g
cTaiYcZ2NdgHTPDDStoPyFnyDcGzhNmDdPQB4CDpzbcS6yJ0Gpr4HjKDCAAbXhG9KYnrWHEWfjUB
pOLbmT4Jtcl403XhNSd7wKA15qxjBqc+kVcEAGHJ5V5jsVO3mBJ+J6Jzd4SIf2Ee5vA7kgFVBODW
+vpWaSH37ghGt2BltOA9recYA6rsBJaMrN2l09yuYTcf6Ur4Gx4J6BrusiGDGknI4nb9S8kxdM3r
/2Y/gAdGtNumzsgyyObfJorADDROKWcuSDBR9sfd2c/8CbExCZqZWeqjmn6BUUB7GZve1ugoq9ga
1j/Zu62kk4SZ+T5oOTEKLJ+s5nd1qHo2tlSsCh+CTcQ62eXFt1KTg/FAgYhfgvSIYCKZgX3EAK6/
BsNJMxGryrpG+L113Mep15iorDpcDs3Go7LR8BVtt01DzR0P3xTb4S/UFObFCl6cUXJ+bYanlCfG
b33k/i1JtfmM5k2OsIx4Ah9j36JGyHmgpzSIj4ZJGJqtuftjzUnKETd4zOMzkKJL4g1PNYTs1hLZ
gfbOErp1ITXh7E5MgCUpXK7Z0tBLSe1ZsPYNYDvwxhEHjt9hORVHz3GIVurGDU3DMWM+s0RY5FsP
SlcbFdZGqGlBA/Q3ajDKrW+kRES0p7Eo3j1dPHXLsK5aaAeZ6dO8ktQ2bVHn2yovKEDHp4wEAPjF
ul45ubcvgzS8Ez3VQBzVHJFI6pytZ8Raa6egcZsXpO90IyoDN49/dZ3ByCmSBR0gLBiCeKQtgbCF
Dc9j1qlD6sW8m7sE3/Ri28V+gySweSRPjcZ+yK2ZdPZWFpx8XXJHEse4bxor3fkMP1I3iF9yzJlq
DqzfM7jTJIjWzYy8NoW7xjzIPsfwfVc8Nc/d9OgKWr6hG14bc95NQ3wL2gEqHs05iEjBhRTEB4YI
S4qip9cuz/dKA+SM4CG4TeMCF25OETOkQ21wkcxMbPsWd4rHcrLr3PQ+fAoGeaUd5Fjcz5FrXBO/
5UnVyV0Xt3trqNODTwTn4JnVUfgdG1BxbENmIVO1r9t2SzI6p8eBpbTNsHlPmc1j0e5if+hP2JYu
rVIAeJjZyy58r2Myx0MdvI46enVmgIFmI2DwFh9yKi6e0w6r0FAm+UaknecoKWSAV45+ktmqJ9fP
vyRD340YkpckdnKsM4Q+khRLH1G8TbVbr4Veomt51FH2yTXmvOjESoC/gEeQF+kcUEnRP/RInsyc
YtMX0b6uWcEnwEhJbptkmHUfurRtGLM+bfys4DDTsxPXBn0RNB9BzOm+qrfKSb9EK4yH8OyACLpN
ZX5DQgOh1DFPlJgo9+QfO3+Yo/LIkJkZWGNb29x1HouElL8+DP5MzXiBonrRjY/hrPWWeFZrNams
2tZDuLGAa0R2cGfgYfPJKUn4Y93Y9bjKWuaPIS3PvTl5V2vumYKxCvTVm5rsP7Zj4xkvyJ+MCzDM
pXF/SlnnWbINm3rVBR3pwvc+jRoNoQ4pNjKYy5T+wJelPy/6JoTmYdI9zyVaZAFuJIZwGVvyhQPD
wUkX3Y6DS2Mk8apZbHLuV0PUMj67FUY35n8NLbaUVOSVvR4711ia8QwEk/Q7LIbXqTBhZ+O5p9uY
+af5cQiat7mYI/YKvDNR2uwxcl8J8Dl74Ko2tsHxulP2hpORDQ6hfLEkYxWYna1Dq71n/DLm/si7
YjnAcgAKtuRXj8R3jFbq39ExdRif7nJLvDrMZbHDdzvDG9O1X2MPz434m1PUG+cr5h7s1R3xQkLq
Q8hOvIc9Gx30mN+xcq5LZ4B2FTAA9lzrXBHsIGJ6iUk2HEkpvZqt+KLBCVRmLMzNYB09FwZMEZJC
D57uJkmT33OUWnt88HulEYT3NhUB7qnjGOtbaZdrUmnOc5x8pyXtdM6++WZyRI459Rkizu0MyQW7
U/JYGD1TL/spJiYN08RrrZ5GV39NYxDu0vGNnK1Plxjbs6Rs98GAbLHDRysxOPauTP3vKCqfOMzJ
Y1fl77xb0sSg1QI0RZgVzuWJkLRVzRl/5cZDs0GkfPRnnsCuDfwdFja41cp7qScwfY7JZJ0qZ8mF
HU/9NOw0bFuMyOrCJP2xMvs7Ct2IHFm727k9s1GrmC+VaCn2F2Ovz6xEK+YpQKUeAADDbGxAjLgl
jcjQ7m8zgTMjYzpKdlh8LVLNCYzZrJ6sc9LY9jqIzadmsphEYKCmA34MkLFTO96ryvjTS0Jp9fBV
RvO5DyfuiH58ZSh5X9EkTw3zwkhtYwnm903T3DcedQ6uVNaf2njS7EBmuyI+7tkmxZFOIkl4BdI2
0x8xk3l/StWwxToHFl7CF/kY2zkNIbI/x8G8oRUfQNVWJ/4fzAvkf67WS997lPXK4pjiTSvZUkRT
ya1Izbyn//NhJiXNdfuup2LaAjR5LZGvRW5u3U6+eVt3vtyVHfB2fC/Yjm+USOq919mvfk3iadpc
axW+oEF4yi3/EdEUmgOOFGmWvhmDyrdWbe7oQ/wOOE3QSCrdlbId0H/pI2hivc/NF3Tmu0aphUxF
wHdhAdkAt9A35c4a+AgLRq7AClk/wmfP9KKVHZD0SrC0yRCdQXEO2cm155uW23zlvNC/awHnB1cl
EDZ7xUcScygMaFjptNsn7pkyvedIle4ct3pmKpBv85hbw3WeYmnfdVYHRmY09kb1DM2ZoDRfPxUW
/aFYRx9ggEh2wAgg62oLM/nZZmuO+mIXhM5LW0acDZaRtGdRPo3keDr5Y1ZMtGc5BFgZzujInS6D
4hgeU1YQc+rKFpfHZ9rNUDG7LbbVYesavBGM5p8Uy2R4BXB7n35KeC+D/tj5t6EsAfETzbHc90XS
7eVU/1KgHI5VT4XljOyKGuMCR0UC85aYySK6mRvxC2lfQe+z30kOR5MpLq7YJHVXHIEl+SvLWLbD
LbkYx7SkNxMRnRLDi+i3KRX/HunGHcKfUxuiFZ7XNuRKppX0QulR9qr0lhWQsNglDikQt7oknFVy
4LPBICT9JUkQGsl8fna7l7CYnzp2upua0ZulnzICkFdtoL+f4ha819Ck36PO7nRW0cZWRDtSGZlA
gREMfaEBuZaMuleUNluaO7zLNmP6ZfO3YTxXcU5ZVzC/0N7VpBRFUDieBEJoQllyYILGQ0OjofV5
3JoGuW9hM3426fY0nnyZW2aucbBjIOYcp8h/oDt1iYeRM2OsTn0V34UDYWclUSrrvPhVI7NajwHN
tN41OZCE5jfSyM+gLRiw4fR0yVqIIH9nzH9GMvGMHKxhA+G8YQm2vZz8aH/t2/FdOn6WtvhyhXxR
cysQvT+DtbnRgqLNLrInGajXvGDu1IRXyr4nYN3Zuq6it6VvQxv001esE8lF+kQrBDChLD1fMK5C
cqwNBLX1qzfTN49fy2q5tXhGN7CUDoUkLy5R0aFrwlvEaQdYDvA5bL5N7siSujKhoLEwWFcyO570
TOnejw0OzPCeYxLlNVN/qgAk47dpzg7hQ2l2huFJDd1CM7glfxk8QzZfIjlex7Gs9z8fE9jbK6Pl
pRUAxuysdx5Tn1UvWY3npkHTNkG/LFt4MHX32y+rQ2AR47qiMeRsKqnPsdchnvhuvByOOhLq1Zg0
v2B8vERR+CAH7o0ZEYLflvsxD6/W1B1aF8t72dATZlP45aT1JhgboozUGSsA626DzYEdc2tmxntf
zJwi6HLhx6eZwJty9iPZcavM8V5pDX/NVrSFG0NUG5VQEfxJHR4ig2kdxJM3oRgNL58Q24dpls+q
yq4FiEafdFIpFJJYbqTlKcIuK5owvDHIB7by8HaIihf0+wevxOVUi/re4Vnd5FKddMktg0PiTw5A
xk8rXm+1bl2C8rzyGPb90a9+m1qdgra7qf34051rTi3yWIYRK9HcMXekPeAkkE4jlgujep2Fe6qi
kubU/DqpfFyDbf5Fr3peL+yvIU+7nYz9rzrgRYyfbUHXk/avJhztLTb1FrADacq9/TqR3L4SumLu
kt27rrkMoRvWEjZYA0JcG4cvzRDtDKvZo0P0V+YsD37LCtXyQDTWLhXZBar/2enrmjCbkyP6ZI0S
j4XHGPr1bHQ72+3eln444U+cVER4G8zVxlDySHn9RybDEjbmbghc2cjnuZ3f5Cs9lxu7VZRUxD2w
P764gau5fmRZVmDMKweyWQizV8e0UwzZ3dhGzTwAvKM5NMw0WdbKWZ0a1dIhOZQoRoRp3zrq1Hbx
o9xh/P4TejCmBec4BCWstRgjNyid3jWC7W2i8L+Tr4KbcXzV/cIytNvbHswRuqgnaedrCB9nzX5a
efljl5hni9FwWlDaqYQA59T48kPBJunTuhtanjIyneEh2kwqwk3p37cY1pcK7aNO90TiIfNzq01m
ygOsnbNia0n64EiE/TIT4jIZLHRCWtuA1g3rFgGZHa0MPOspxQvK0Avt7lvqi6Iil1hwpl5chUjw
LJzoFeWPEf8HR+e1HK2xRtEnogqafDs5aSSNsm4o6ZdEpkkNNE/vhS9OsM+xLc1A9xf2Xpsq3SzU
wWOuoC3jEZ/O3qlAL5QMAyOj3A2RQ91tPXTQrld8e1tXFb8IcF8H9g9ofkacZmismMiY7vyE1lOT
fk7DqR/suvhBZIj/LS+mlWmjqqpiaOjJrXdRadkpyB6D1joSAKTG4A7797uuw39LWhP11g7d/72c
4pem5nIwI3oc9IZuz4SNBhWVaVNyy3mw8Eb3JlvzDYHHRyfktAJT8L8R3ZlszGd7t7mLpf5wO+vV
79w7RzHnJXJjkzvqEI324+g2J5QzZxm1e84jD/+Oui+J8emb6DeEucJHrVdDs06nf11D1MhAvRcZ
BRUBuqWB6TK8iS/ksxewWUDDt21X8RGzkBKJcZtceT+aPvoSE92GerdYIG/6AdaUo57Grqd8VM5+
sOTzVJoPgSGPDto6lIxkUsXOR9PqxX3YnoYpfUm74jbmE39iOpO9C/VU6ieW+gXXMFNghtxnU68T
hxJmDOYnrP7XUI6sUhZCcx2G2SaLv9NFU+xSnCG54pMYhhVwPmbjEi1Aw41uqOkuSSzks07/qd3l
+7D+eH5YHqE/bowo2zaDPtixcZhJOcBQKcKVNsVLPGn3Dt3hAj9CFhWeXNkBuXPsvW8Xw3ksZ8jp
gLuMEEanY2bOMYXpF1EzEl4LqaskLJFp4B99fncRLJcBKz/YsD4tI4jv55pvU49WiHhF94c+i+01
z+Sy+SnmbeYTUtUqjVRtn8qxvGcTaHSROhFg/q/t1F808tZFPQC/jD7bZ5CTLWPPQumKmef8XneM
j7K5uylrMSzopV/OErmyeiM9Gqmh17Y9YNMl0Vb7OCUCk3q3baf7oecRDq2FcvVUobLB4ymeeGE+
Otemn3VBx7SQyXyUigxqlijzkd3F7IMin+/jkei8bAz2dD7zugBlv0p0/g8Av7EizugNEQSQ8KEd
dl02Acy1olffv0NLaN+x7VnVvndP+jt2HRkO957qDpYvkxtpJqSbEcESQ48pfT5H4nq23ML7WtL6
sdWitqtPOmKtORtTeDf6tP4oyLdqmQqGgDxNSk+XWnTMvWQRVxJuzaTBJL/v5LERZNwU7puewIdU
OWCANEMMnNdfYN6Zk+9ZK6bHzA3u7iVb7RMRGnvimBx0w86WvB55NVE45YlwAdrvLV0E1+7aWrig
x+UBlJz9pU1SBiU1kSlJv7MZzmziiJSr2MG8THDMBudZtRvo3FeGcZ/Yg70JFZzJOZqAxUAXQGYD
Kuq+TaKPiL05gsLvImZ7ZdjjQ8EyaZuHL5nF0YVg9L2Lba4FxOlDLbw1a4NuE3csEOrWQGsQ5tz9
tH1x+WUJ32Ui7v0At642zYjuwUdvZyItQf9dfLKJvI3Sl/uW8mwNtJHPlQuyyy55YJnrKAiBuSTq
Unv2sKfMW2lvYNSXE7GX+ViDY/MypypkXNyvZPTEtAlCOErAlaq8g5VhjcRz88N/7mVSVtiHoOVG
aJY7oB4525NNJJO70bsaNlVJLBBe2dEUwVALqm3CDs9H7LMmlcYsCYVBZezsU4wvdUgIX5zW91PB
pgm54A3FzZF0p8+8ZSPHEhLIulqiKOf3Qs0HWeecKfAp/YLdYMU4mQBTSGyt7/4jIMkhIMndQhtE
tRNZ7YZYh10TNPpBDj4aPuiFhcugnggPjNbdT5p3p4YSDQJZRexE+1JJp1gnSbCGe8JJ3d9rEGYc
vpAX+9k8SmU8WlMP51ZUh7a/+pyuW6F5yW5CfQQoszlaA7kZ2GpFRfidQBY7uSr56uNiYgcvGUnD
4UHP6nLUdh/CA6I1teV5RFhecowWqPvQi/J46bEknjddAszIeJdvuDBJP3bp0me0kYXJO63Rw8Xa
/LCZ+1PYGe5aWvE6r0v3AmqfcwL1HPBHtieuQMzpIIizhPvLIIeAlV4ew5K9Tit7Y9e7/UVnsPqy
zv+dZ+qeBj44R8KDl3gsx9h2re2KTyYi5Fll1XdfpGpDB/Xl4mACLolbKrPDtTbRImlWLnYz/CAA
gJNJvEvm8ydD/qE90s4mJhSD7hup/xDe0TZ+A9J1+B4WBxrMuurClm4djWd+4QC/KU1fWrB5a5Ag
0iMQnIOL8T13l4EhSsQoPbmQmQmxTiiDCRdB8kSSRlEgMxcVsCW6Xhky+XBMQKF+QdokUXR+guSj
jWZzHc7K3dua/jmG2t+GRAeyT72viX4NQIahMuRU0qFzLxYXIgMBQszF32gbOJl9oHHOsrHJrcet
LSB2JQzYiQQZVlUh0GhA1nddZCFJYq/7CoAgxxK5l+0BJGa3KRtC6bQ2ttHDHEYohzImDgRqEhs8
4RU1iSROUYo47kvpGfJANKbcNfZTiDx+ieL+mefafCDEg5Pem8w1ilR19KyFXQhNmJUnykXihMqK
XIugvrKw5fNNbaSKJaEEAVdS1n14qJCYJ4B1aKP00WvngKExmSZUky9489WK8I3kZEyXyIObCz1S
gwGdauoJp4WbVrV7j8SYVenlmPtid6Xq4CbDVbJzh+LVC5GnFlRSZZDcGs0/RPM7FpbdnZAlOxwi
PE8vHSqKlqGtl4kPXcQvc0T6HL8b0Jsc2nCTkMw3EVmmp5BqFe1tVdTcNRbplcO7bwVIvazgIyyo
82BQXuI8/AA9/NlmNWhC47coGBMyfrkfmpRUWIZzThxtZay8c+OQp8b9s83MaC8zJme1lXB0Rb+Q
Cn7aioFBCmJyJXqPGY2tzrC6gY1TNiDXMmibCJPaFYMId+Ps0hCh+rcb4inIyH3BGOBtHKyL7UCh
qnPr7DYWg1Y1uLs0sZ+GlOFd7eCfnkuP5jNS3ELGm0ChocguUv68dFwvaFCMtdezIGuUd3Vk+G5C
kBp0HKyCWSHas1B/5wzFCK2VnGuyu5jaIfDrWPpcUlpTWenFs51gC8J2vAPiWK+jvGI1wo0kYXsf
e2dEWNczMesyfuYR/f7MC0oYIfHWFgTDuWRlVFSmu5lJWt11Atob3/iD6Kn+hsD9lZoGO+5YFFKH
P/jdPO7IgkFMnA1b15pghRm7qOGXwIiARGvud46PsSX2XCwDNTl46CtUl9QQOWS9YmE7TWd7Amfl
eyiR6urX7al4BkjvW7dpEY/mnr+tfDRFg5+JLWlkT/hGYGHLx0ENz1w5zMsTC6MJaeAa7wIcWrVy
U/Mbd5gNubdCODQX3sntgi14TwZto/c7grgzu/esgz9pFt1PYklBV4/wIFrmml3O1tzoYrSjqJc8
IIlVhrQgaMWq7rlEjaa5Zfx1q6TZRlDGtqzuPqPx3VvkxqSYsYOsXoIA55It35wFLxoU6Ag8ffYi
99eJpUuKYqy3Inz3e+YZUuUgDVd2yLSSqZwDzjCmkTW3/iAwJ0jlrGPyZvv+TGYkNhKUQkW4KXRZ
b4aCxpmVBpPp38CEiyIzpi3OpIedR2qti3B54PFzYOiyDw4+qiB4cKyBJb/DtdKyFehkFmyapEK3
RDIFHMrmZPbOLkZ6Ca2cmUI5lvjax7vc69wtffy0IlwkTX9y0X7W3nEYkj8iiZKNbRSfQYYw2VDf
DSewFiNi9oEhbKUfnML0qF1qnB7II2c6rFWQtq9LAJgXcS4AId2EKRIPQUr7PjCSH9dCxAwGwE9Q
lRm18euQ77kl5WrTCBxw7NCjqvwmSRddisMTocZH+mBE0a/RgNiXyaWwkZs06YzoKH/MaGSBNFYv
kJ9B6HHEy4bONqTPcOviOyjZBilCV/ixGEykcn53M4c4WOT6Th79Ngw74fIaGi/YuJ8dcZ/kgXOb
cG25J2Ng6jE5xWeIcA4ECP6CjgeW0q4FIUQXWTOuM7xyQ73JatJu9kzX3yWLnK0RVZ9e8G5PScG8
2UaUlaJ7wI/MSVLwIZUYh+IIdq3FtADBEnZFYzXEdykn9CrpolvaFlvfqrChS8Jlsp/IbQmF9xH3
NZ7LkPcNJBQ2TkftQNEuu346+NrDeKIh2UGl+OxxVa0akd2c0N+kcfUTNeOmWDwoHXR7VK98+rL7
5EXK90EqNo127qcu/mv77LudzYss4/dZ66Mnp1c/9d9ByzgbR0cdghxGvK6ZnuLm0ud2+2T7xBUa
VJJI5bdhT3deOP5dGRMdXDXqimp+W+biNqRjsYkngX6sK7ZolcXKtHgteas2luO+BtnyjkYVcmwD
QTLpFlu7YP7hsSQMOMoIkoO51PU9uGWEWaNd+fQv3Vul0v0AYlA1GAa7+TA2uC7zirXbhO+i7cwl
ApsHsqRBzKzo3GNTxTbl+cz2WCx43TFKGKtOy5PgcThMUJztmMS+BA1TR0lVl2VF6hnRrYTs3gUJ
kTPteI+3CeUSOSPrMj0NgvuPS+vDsVsSWTrz6DsGwEzHuzGG/fbC5CD4PpL/XwUn+qhbFmJt8YMQ
5qYAaifTtWjMlPOW11x1KRNFAwZskXNKEV66jvPqn6RUvVAh8w04/lpqfEUMKuu0WDijTJjNXu15
1J+sjrlTFFjtamY7ynA7AEAOzvolTWS1SxV7sVS4jP60nWxazUI+xsYpa+ZrnVPDHyeol7rSXZcV
Y6Y2u5+Xr9STqEm5TtDMa2Yya+3MxRoupHe2mw6guTkcmzqrH4vK+rKlMzDZdhGZO3vCH0BLYZ8j
Ct4FUhyne1dwv5RdeEAXAYZeFhtjmdShUnwGOW+c7Nq/62gXkrEc932iH30jONlu5S2sUErsNsVO
yMOSG3Z0IWwNd+Cgv018MiVGpE1Qs+Z2Q+Ypzti/oWOnYsTOumvIFZTkHxk9kVq0YAQe1GccDj7K
3M65rxD4TTZUUgdYLhukC2IP/veCU6cOF8dByd6UBQq/NZg/Q1f1hthLpgCkAiEHIShH9HTLrP03
ZszwtOntdTJav5NHutTM/IThdXcYuognxWVHaoSEhuWJ81ulNYGnaZAjliFFBE/Xk4EGgGBT5h8J
yP8g2LNNeAxzjnxdl/bWz1hK5o5LM8JNg5eJNkBWDdvSIv1OHOtcRPa/ZEpOw8AbUEz5Y1JFCcnU
ULsN45iYfbZzjOTXKxHbxD5Xk21Ed3jQfkSNDjsx26c0jq9WG2ZPZqD/7NQu1y365E0GzNWeopQP
MRy3mjNs1Rj0F6bDEhPocVeXOIywq82Oe9Wok6bGHa8u5Pc1bb5xYJd97rAFrO1WCgIreMHkdKxc
Lmomvo9VDifWyz1K65T8oJKQATkGE8BuTj56t3TXS4j/4XxrhtHehbmKkAGzyq5aewd1lkGVdfU7
6dy78TnzU3OHUOYtm1uizAn+2eS1PtRibgHps349gtRWP5xmffVkd6iKxjB/Ucw847w5MT+uJfWy
lVWCJUxsbd1ifqyoM44M2oM9O6rdrJki2no8Dq4+CiShZY4wI4ohmxAbwmaIC2eNefLZKQO0C6BF
HLAz20rMRwWgq2Kuvm46/VJ0C8RN9PE9Rhy1+qzS4KseNelFpMoOlviMXcaztsWJ6ro2XQCBFdLu
pm3meYwk8cZDqO9qArxCyDaDz/+vWD5Svsw7QKbppkzRXENjv4UqfCuEj3YvSlg8wd5ktJiTXNv+
yXwyrgU8HZna2W72zadQFuz3DAIxyvwbaGfzEJbHTsFoL6Jgr8F8rIvaTDZWve3tZnqcuvk1thev
XoqTgo/EXBJEdGyVW6OfCqBmKdtO71FrfNWIItvM+CyT5RTyU28L9PybNDAE1CmOEmFW/abpN0rg
pPTRVO0lV6IdRHdDhFOiI70FRXkqcDSN3/44m3tIiP8Qr+4C1lentAwvrfkVVbo/o2yP11ZrRDu7
zzliEo858oC5UOCBDYMKSRnH6roKYxNJCh2fVfKJoQXZGw4qq9yp9vwePWCjBhssUNSh6cWmtq1u
rzPTwpirxI7GxoGpbp0JNpz3mh1Dang3u6W4i9DvRAPJp6MgNUp8s9IM0VuRjuOg+5zGMoTZIp74
sHNWIDYK99p6DAnUOWvfu4OVu2vj4ZKMw4OIJaFXyv7g7Xw14SUdVTsvwxdqVY+eE0gs6yC47Zt2
CiCn1ubBV/qhcUpnDdPd3Sf2kSAquL12KV4RDl6DPGCVnjjZnfWHXm9bN/60V02DznUguh7kyyiy
t3rqmRHEeHAnv3gJR6uHLolMUFT3U+igiK4pgpbFBtsricnbZ1rD0nccTAqnYEbAr4TcFZJ5NfE0
NBn42bZ8V5S07oQmxzw2DFTOda43YxG8tkzy9gMgFmZ44V2PLqF12DIEwAAsOWoiG1Is2r4pNgS8
48tDxRVW4W4uR+8gx/7WYcjgW5Q4M0RC5Ju1l1aJwknybqFuQnaVttF9Mmef/oBO1LOiG8N13Iom
h05XUODhZ7Y2hn/oTe2ejdJ8jbOAtEE+3ImFxmy818L86G0kOm27+/8vcwlFjvPpZgP06butHiQT
Y5LTtr1oHhwmz4e2/VCDME6SOYPTNwfh+oT9CAU/v+vuChzenQK+Vir90uXt8hyTLRYIipmhKv+Y
WPJwMDkPMayjgKLIKswnDpnjQBZZXkQP9vxryvTst71xGq3K53Mxy03Nz0E821GZ0D7afIKbKU7x
XH2TuwZ/QvGzWt1kIhnZmG0Qke5oKFDLjGoQKnDdVC63UHkQRJ6wlklZlw7Bqo+0d4tb/VI/042S
+dHSx3bOSmQpR3cwhheFAPvy/39Lh4kGtTCP//+RGZT2sLJNL7y4y79xw3ODU6fFOkF7iKrmA4dw
Dx7+lSoI1oBbwEwYFda5QnxwGT/il69vAOryZqiuKYLHpZNVj1nSvvGyK6S/aXkSWOfeB3R6bZC/
G5Ofn3UfodnzG2dtwxjCC+PekB/t8mF+EjgpD20Y+DdRjY+KxuzD91AkVm40HRCDiYMSPodpQVBV
Lh4yq2uek1Ba5J0mEcor9sdJrCbc4913U+ufYXCe60lYjynipofUkl+tR6uepnpa+wFr9bAnJSNh
Yu4STnTosoiyGLFEh8D6gqQ/83J9zRIXCFpQ7W22vvdZ2fK+ZOPKihh8qoROuxc51Mwu2/ihtSVm
zjipCByswPAnHfZQsqg3YB0yihRtXRrdXbAMveMhDVdsNUkxSSL4dfKW67i+DPGI2lL/1GjE8Zvx
0ubBSaHdvARYdbmamxFiQB/spnxmQpqMDHpxZDDPtKeJdoSKMyY/75iJrKMhnY1bD1slcNkRIPK7
BOVMRlDYtBtWVDtmDfHZUs2LCIFX6955V8bERUt3CZgrTO/JB4lOtXbSnSaR4TJQWNHYsN6I2/Q7
XHSVvo02ePKoPLCiofj3wyeW/OkKqCkscaZquivmO4aep97nDi9QhNIsY/dRoYMgPww2QRG+U8MU
+zZnXW4WTYBQo8qujSA4s5NLmhjMdl/TsSV2fHEiM+BhcW9253XbpImOjM69RSuW7SpmeSzw2ZH2
MW2AY+38yt5Oner45chVjYsmOUamAWFl4urkriGci4g5LP9WQ5iF1QLi0vFp7IMbSlgaQqF3uCQu
RF3dTUjfVBhu3Mi49m1JNPXIQGluyxCQCVBT4gXWdTTgegWG2MaM9CZKzH0TItcDiVK0fr8tkxKd
pto56cQmpM0eApKPaE6ooG3sz4IZ1GowWIwSqsgSXGe0DKLbB9mnRKrFgiB/oBGDgFtwgAMxWsxp
BaZKeP8i4fbydNEfJPSSuLkzpGAundUP7NmtdZvrj5zanzh4tJoJThJRB/aRpeWI5x80W2am/9qC
Qxy9w+uw9XQ478MOEw5IHtLMJ+TQhLM+BlPOgMm1Nsqb85NpeQ+d6QmCeqoM9sb7gIG8D7g4re4G
ddU7ZJXxJbW8CXNaQhHl3yRPpsRcS/Ut9kk9TaiC+KOWMDF7wDjcxnc1Ed1rhg/WkpRxhLe5MzN2
4TGo/YVm9rigky15mDrnn4G/fvmgbkHPgVqOzZVJEtl9vcf+vONGSyoWEKK+qb5soc/Yx4GMtjwK
e+qKbu+HCp2eoJpGmjG65F3wvHlqhMWGUQD4WbV3ALjTpo35WgzNzkJWKprquRuL8hC11Tb3xnNE
cF6l3PnwReA4U0gz303lIhfErL4tY5yQcfAql9Umlj258XMDC+6IK1Yhr4D5UgX0nkMfEvoEI6Ev
2Pn3ofmet2wf5WcDwmKjB09vHGk/oLKHOjAW4cqS8mUqC4SXBqqLeMlxQ2/kNs7bYAdPRFHt8ADd
2Yr2WjT6D/mMJB3p17FdMFSDbNfm6P+TA7KKnKBwBOf/QG/S7YwNHlkZvIJvC4Mf0wnGPbfQnW0n
18qxjEOkolfJqb6TzncWYKP2lFlvEtn/qMnjbUtyohoI9PMsus2u4a0jum3Fwb3xB/UNX8/bqzq+
ksAmDpbIvnwC5irHDJ9QgBO24WH1O9SMCTdu439MxTWqxD8j13uFJHw92vZjaYYbc/k8MtzNePer
fNtG/m5Ks6PyMwcfZmOTsh6colAXB8fCRzI19h3fGP7BebGLdeMBlirs6NLfGaV9NXkD9m2hdwmR
V6lDF62ZXCI9nX8CImJQqtHux3dqXoiArv7L+n44oP/+p7v32OJpWN59tL4MArz6Vc/JFyOWJzSJ
56iBatxm1oMWrxwJXyGTLWLsqKOa7CefkzfCsDa9ExO0A9SBTfspwKy2/I9TG70PYXYcQk/sjIwc
trydj6Zf8i1E7I47QK98S9rAt1cN4LZnva9ZBGzIHN3gpSMpm/d2FAzd08h9jUfMjU4vDmRvYxdk
+uSOwTUfuIvDYfokbh3wiKvxNJKxG1fpKamRHpRghJrf3OzujQa7PyMtPNiSwO2WK6Fu+ocRwQdB
j3g6Z3z6Fkp/RgKPSg23RDPCqRP/QJwVDmQf8iovLa+9jyTNdf6ldTes/CK8w2lwdosrlwljXJKR
tpDB1ouNX9ktIrGfwB5eCCTBru0zMsjDU+Ybp7ZXYjVY7tcUUxjnfkM6SHRcPrMc+93Wa+7mpSCl
XH4g2wtzit9u7WFJPcFvF6P3R5goNpFZosiuunU+AmGY3BotaH/D0XYvGW2y3Sh/GkEAEyXPBV/K
z2gEtK8jdZM/FC9gZ/mZCvjRXfjdNPV971vbhKJwymJO8MpBmhp/OQHhvLrD32Uavz2IUNrF7yoe
XoboHDkPddw82L09LcsCtlq8FNR0GQSRtvwmPCXdDMPFXLyvHXrY0OovIo8iCJTxW9gF3brm5xX4
L1fE/762sweBsgi+yjGlyiG7BNOxPZSfbQsDLaV4nBSF9vQ4oCKsFIp6aRsZps7k2EcNu9TUvEJS
xwU/fqO6KG9mzYVhiA/yn6r7OkLJZ83zT0tTvhy+OIpLIpcdr1yxh6DOqTscCnOzahGIR1UaYjX0
s2MsP/TM0MGDF2aHxtXSwzHT+eP/ecXEmbRW7exVp94zY1nhzDcdluZmVMRoAv95UDq7Flq/Fv7M
hDKxrlHtrRPA+Re4qceiKh5jG5Uv00XWMPThU/SPYIgA50bLs97cJt+xj44WM8yVvxprF3rZKT44
nX60JWluQza+J8rR+3TO9/4ILT0H2dM1w0MXik8hgPv6cEcAgJ+DBPHEHP85+RKdASob+HZenIJ/
pHfeE3l2LTF/12l4COCfrYXs/jSZbrThYe59emmDrYqAuQYmjw5e8UQ/B7Dpw9Z/sSik40S8U1xS
KpbRkcMRAJqSJ0Jg77NcPY81a6EgnUnrzd69Kf5t5+LGAvHUqNHZAAut9+B7gMUZzR3TABq2KcEs
V7B3i4rqo7PDX4G2xCUcg1LDfWP0cmFvN28cEV6nKf3onAZOOg6gdMQA1xRXVS5+X2rQVdqqK4mz
qyaQ476c/XsrNRjLMck3b6OT/6iOKW9aXMzmjr8b9p1+lAu7QK4YjLw0XvVXDLwynM3MJaJjbLdv
/MvlVe7ADaTqJtHjrpI6ERtlR4feYmjjOqAFheEFa8/1+sPcWwBC4gpbkPXdl+Qr8bAsPWg0UNCg
kWCrqKQosUCrdhUuYeH5M1kkn5PioUUp9dxW1pOfGjvJoMdGCLzuxHBzYzK+MvYl5hR8kcgYAzie
LtpJoEYsm2fXD7eVNnDEONXf3GIBGv2a8Tdi9RUkxSXuSTNSj4JfRcgwfSBKVESA5AXlbzJ6GaPx
rTDkbQqrF5xb17LoPlWKIhNRFBVP+eIXQ3Qycve9ZMjC8kTU+CnhpAlMBCkDhHTqSYsvXsqy3w1e
B3ODJJ+UI8zOWKU5wNSC6Z0Y0eHQlOlfvBzsPLt1wmpdNM1H3LHIzcU8b1vGvLj19xOrMGbG+EZa
49NosABWGgt4atbvfFpUynxzKao3VeGDru3pkKbRR6LXepyDZxGS9LuMvtAmUHk2Q0rBGxNqjzJK
UwaawF8CjNWTMWwkOnaj6T8M6GpbBYjMJb1+GOKNrFr/EDPdtgN9soSndh52Sk0m66YCuHRCEPM7
exvRyY7SKXs2nGXTJVFz0A5UU9Pt0uiQtBNxa/pYJg52zHLa2BmiD79hJ5fQ3xDBytx9thnYoXux
BPbW0WELbVvViuV7evGyy9hBuCPweWPYhMfw+0WsLqyHFhU7P0/951shC6PQ7oljFPeNh8LcNLj9
CWNase/gGrCa32RX4xkd3IRYpYCRSTanW6y/PE8FyqQKu1mrZgthTr2bUJ3Wyfw6w1kxgqfWVRn5
p+G/CcNNqajpNOSvyjBeARycWXU9NNHOlOyGQuTdKz8aTsIavVPkViSeJr0+gZfmHlNrsSRaTW2Q
7HNSlaGFuivW44ck6r9DEJi088VTZ8TVqvGDC3Tl97BS03XE6+N6Q72TMwgbjcReL9GL5gAXk44g
K2kSLAIqiWVGjYrVeBMsjrXOJZeeGzisUMqYl6roeUgD945vjc1qMhJDiatuGFgUOVXxjxBxDfiI
chIdHingT0WJ9zfGpha07nPoyGsimCXwTCG0wHpfJfMhnfA44v1+GvGXgGbRNwgJAIpFywQ6Sy+Z
EuJgB/1zmgJXrlhpcEY7i2yKI8snfciLpjXLX6r9cIq3uZRnLxvlOWS6jJgO1oT1e2M2/lyN8kdX
BLZCULzzYoedJYhDd7a7bRdxz9sQMuOUmaij7C/TzG+cxUCRoscYgUUOtCZPrDdW8acxK1eWHWPm
1f6rE0+HfDm2jIQJOV9S6LIE6HBaubp5D+x5YAPsgVbrBZCSKiVVw/k0HfNgqWs2vnSzKdYOlLUs
1DdY9ycy0KGat1jiXHGvSsht3kgnU1jo2qPiljt5vVcLSu7X9ccnZn3O0cyGnTVPxJFZMWGVOblQ
QXkXeMmvPc8kwTMKwNC3myTdSZ+ab3NHkhWOb39s72cCEjdWlV5ZqP/xDVCAjVmLxfJKKjZQWu/D
YAzGy7Nl3qB3hY3MXqTqipSZMikkhlO0z74y4s2IhG9thZB8kNXD9TllFg621M0voVtfHM4CdKom
vdPw0ObpzcYPTJfzbPrusZsYMwHnWomQWSIi9QPIpd84np5nq4a84e0ST58oyLCi+/T+0j9gfYnX
LRbdfezpPx/RxYLW/4hqCxWTyd1J9NUJY8aG9/Q9zji4pvkr85DLZzGqSWNYurHkrAJVbnxFP6Ra
8c2shNdioJL2x+/RSF5JgshJmYNZyH68fB5b+0fV4Y3Rw8k2+O1kD1yR5cEPsj1bAFDRw7yBmNWw
El5ihNuzP7BRFcErn9fPTH7DxGnPRuMCSvdFKnphumvdIegDOAQQlU6w88UDLPyTX6ofqLfPZjK8
Zq3mt3XiI8hJvn1wbslwIJjA4urLr2whZHfNWnNXOQkPweJ/M9l5mlXwpqtgy3f9SDiciRZreA6T
FjO1Reh45OHOrR3vyirpqbMCkIkTjm8zfEO6aDHHL6HQ5tuGBHIcRWcCSO9cQC+BG84H7WFi83M4
64L9ag/bQM1VdsyHX9snAddqJnJhE0xDHLEAEp4lpRc3ZeJflqq217A1Jl0hAFomeJ67r4JMbWnt
sbBn3zF7MeAMc3XADXCNrPiC2P4dstZDlrF/DWsn4pNH9sycAM3GqlfTvY8Q3DXDf0Qm3eFp5FhI
ir/CQgIc/ZuaB4ivN9xFqDh7yp16zN8ywdOajX+yhbvEUv2gdP83W+VFegyuXbZHFo4WguDwh7tm
xBqFKJk8wy5VOPx9LFujaHYqZrVWDeUEeauic5wjnD2Fmf/qsds3aUznq78SlpnsLFDzhd4hCPjW
AilPCfDkNPIvZfu/NWb+SOa2gKWgH+O6OkO9oOQo3WesCtpu2QEVaNWcHiMdSyPPaH5c8ShQJ188
P/jUrXPTOacZnC/sAmzzwhiKdXswZP1PUlRDdTvjv/1WBW2Wk77NiTjziK7tcdwkDGNTBRdeIrro
SFFd2SgrzQkbMjnhlfmbmB9m5UJk7cSTRUVOw5I4K5UwyawYF9FP64h/VNucXI1D3aweYxfx0tQc
Eoaf60LWxwqmPWi96SEevTcn/dL0YJgGjxW3R1Pml4YVbMLParP53bl1fx0523SDVqi8xVTvADhS
Xk2cegFiExgnF04+tN1y8d52+uYJfh4AeKrD6d4LgwM7ateaFR4KtjFH3/j/F6AUb1rQi+1sEo+p
/mPvPJYjR7Jt+yttPb7eBjiUY9AThqaIoGYyJzAGk4TWGl//lkcOXlfVsy578zuotMoqMhhEuDxn
77W5WAlZsbjmABKG4G3OgDeMJq3xRvbGSkUvvp+RUZ09SiujWO2sKS4JgNdc+xFBdzkgPFzBgFtb
GrQojrklEPmBvkU8GGEMw4fafs9VFOhCj+m1sDgoQB/gsTz2gf/MgubuJrYuNFP5ahmrL9fpvolh
RTKGUkJIq8BoDj8F1C8auEjs0Q69p6ARqYodsoEbOpJZ7cRAss7Ju5yeWO4QLhb25yyoOo746Rue
Oqm91dolGH4v4HB4cR3vzCR7nlqcmr4GelAto8U3/rTFEm0ATn3hpaNoKZdrzgVBNd9KUNXU+KCq
+Zgma5mekgEIBThwr0J2EQDO6GeDs7iXNk+ugM4ZTMYzygsAR1aPVVpkfNDVCEILFokbeZ9SaETv
Yr8JBylgEHrWZhA2zTs5zzeFwV3LN2xosiX5nSU7oAiTs9XH6Y3smkezVFTSOmChc+4Y173dNhvS
BRBfphBjc7B/ayhAXK3lw2LM+8FLTaBUvHOeZWdVP+yaXkplC2DgdQ7LYMGtWkYvnu3h49KdGTWD
qgAh4Qqs9PJn4vkB2+q4shKAF5wMYYhWmKowkVohyBRa5Vx4FKxPH/+jv9x2hr3uiuDObMK3frDv
/BEJcDvFt8Riotrl3tUM1ks3Ih+h3nrKRwc0DdxyEb4Pc04FoHjJI/RehMVzQa3ybk2H6cUwKP9P
DqQ1TwKgxz88RD16KnWgIBWvkLLCIncF1quIjUR9KVvtJRsQsfL2DrBeunOnJ2LObpqB9gnNtcUh
rpwKWdAut3XAGacyoOeN4wti5HvENK8LYEsCIcSbH3G05pSICdBpbmc+lQL9ti/dfRASden1rx5F
qbYTh2bxzaMxF4eMMpEbIdsw4QfeTh6Ng7m1ntIEYaXhFC+9WT9UIFyGJgGFzRy1lHh2J4zmY4jC
h8FL1y8lxy7mFmTc9Ws43Cd22Rxo61jwYRaMJ2kywyv2Hn8RX7Ez3VZxBTh++ZGL5BH/ZY0KD9ij
HA8Y17c1/I7KjtaD1fw0vPinNWV3HCmuPP/GbWAJDeDM8mYlPMzDmWXfNwXyCRvvYWVCLXUC/6ya
E4VAarMOEp04qdtd0oDMQcdtHpG3PMJ2OcQmNyA6nm3pvONBQjqAFQAC+EuDYgEfefxdUu9ib9FH
PdS4tfk5KzayhAGjdNN/SC0ssuc4MG6WKj9QwHq0wZpkMvI32SieQfX8KgR59B10gbFhetbtuSJ6
d70odpSgfG6bGQWIKZ6Vbr3WiHQVeLDBb4+LgWEilSzznWw5SyXDi7TKk1t31JBtUtHlfD8a8iuh
qHXdBW9dW9Y7GAcsEnG+h3PrboiA3RPji6ywCl7x8n814PzkEtGY2MxgKPZCiuesvEaWDJAlNTQf
dbqSti/veg2RdqpznXvsI6J7mIU8LDP90Cg6hKl5pwG3Ij95ff1DlnkEVZY9m96KC48d2IZFB4Do
rilC+mpO8SkxtX4BB8nQu3eDET0GQXKHCcWkyxM9ctWc4bAIdqaSTN6qw8DkgzkafH+Tx84BNgc5
Z2gymmlM95O3zQf3vSKBeBeo6JCV9QnNFSQVT9yAEwWUjQ0CkrFa6x9to0mtWna9dgiPnAZPZFjc
dJ3/0XZEUdr2RHhq8zNyc5gbJYJpc82Z9SgwmnlVeSMGgeAymp7wlt/LLDpl1nVp4uYrjORr5Lfz
4gaRXYdDsfKe8DTfieZsN9odKcYQnFx6smLvpQ7u6LjAAl0WDC7BR4b4fCosi7EyX/sCOVs9UNmM
K0g7vffl9ku1QnwILOHW18pTKdVJ0pE1VUgQbrUcncmlwIOOuYtEt+sp3FG9Ld1tHovXZgAINqSU
INiSrcT7QSOLhAW/Oo9x/XM2qLUVGdjo1kq+wc+9EB8N8CjE4SUT0OOYi8MYgyU6dI7IZDOXhg+P
lygMiuhdROmqireqpUbHCQ8KpWPc1FN1oFhUb/nRB8NBHeuMNSvNcApn1ewpXnbUanJnO2bTQSAz
vjI6zfYPj+7oDOvcj14sixu+a8ALLbjI5a2FOTqFuDbQY3dSazUlztEzYA4lBWfKGN76xZsewyMd
3fSlDaqvBM8w+uvxjVMqdCAvfnNc43U2p1dkGj/SsFiTTQC+wmqIYMyR+crEuGnr7LqYgnVHrs5V
rFlfaEm4XnVoRVOL0OOsRyzgJFiik3NCCQvnUHOKJV3NCWhWVNGqqMb6Kq2WB5c5uPY9ABCLEl9q
RrQGh9Sd429VcdSg/LGSbljfsC3clImN8Vl8ZPTbyOZ01yrpdn68YK2y0J+Y+JB9l+PqwM4ew3J6
xuO+qR3F2Y/qbtpENyG5oMBs8mUuVmMh78MytdYSOoBRJT8DuzjkNfsXtufRmfiFzDTcTKGxmcjf
kBTuropYnlTQ48ooRE8nMfwEkf4AGBOhyjkjxUEoynhNGU8EN52zuvqFfYgHMo+//HS8WbpyJ7RB
pHeiX2Oe7wGFqJUH6D37VqlwDipXzo7Mkp5bMfEXeNuvAsaLheSHXZKAiAAeLrUj50dFeXrjjADe
x+k6NfthC4fC27W0OtOQRn479nuv8B4xb6X6xoGqeHI3cZXRPF/Ie4BFMG+5GFW08gYU3RsVtfmG
BW6MKZO0le2vnGrcD/loX+cxkCm/iPeZre7rOEWe2XObaEk0bC63A/QufiIaGlAuIurKAY03nrrU
+Vx0h3XqftTAYCG+Um+zSioghUEPDnImCzFAWjoF+9IBcq+g8sBSuOsg+rEhY+9J4XLD1btu0Mbn
yr/VHqV2NNWOSOs8xcdFrEPlmCcP6VgQp80RlVJeGGoH6vKO8wjo3ulmTKyvxhnvgca8yt5/HiAO
RxIneRRTLvBFvsZAHpNlNWHE8FCjaGAP4N8txpflShLggpMKWcPFovkZJOR4IQLryZHMIyyt0IwO
RmZIghzizRjjvQT8O62Gmg4mZYjAbTXwMViuO32om/rlw6dEs5a1d40O+ll4WDBVhzR9SPb4c3xO
1dcKlPnN7BrJHlH3dbygeRxUAPDZ8e4DLHNPUcMqY6XVVyPNYbv04IhHzE9KdTfSxXhp0oHUDzBU
JYWQ9z4lH7TH4u6P2kSu+ltDe52Vol4gNr10C6JUXBgxcfVA/PiV7b94Df7i1sTen3opJTNmOcOq
h4CM8OLeT6t7zS+6SlTtc7F3qar19jfYqFu7HCvssy64rFejNIut51KH8qAwKe7+gS4L0Oqo9mit
DykyzKr8QjPxmdkxWG51RhbrrQkL5Nwcg5mylDpU2Uwnp0juUR/spQVfxIUVhOo02xLDA2UAzmLa
7rkHGTdDJm844HJnWeq7YEnuhnr80czLbeOZJ3OqwIG1FUkVXnHvuFQ4Sp1nXKVIS7ITd3FMLoqG
VYzzCRZKbebZbqIv3dsBgRYEvmhtSrDn+oyg/MryCJfp7XQ+gTYUu25eqNqPcoNY1t3nnX9MJFHv
tJN8Jz9JVphSsUMbE6pTRL77mdtr3pbZZnKSnZOq14DeEokg7x7LPZ04tE4BTPCuQXWurPrFlOV9
NRKcBBn8LjPH6LYkKYNvJq/eqE/WkhxqHlDcCaC5McFLJrxl3+HhNy4YFgBDb0mOwo7xU+tieb32
dBKEW3Jd9+f01U+zh0Rx6aKhbK1qYqFgID7OhtXezaJ4tJNHzo1r080i9itSWByMOgKn9rbD3rQG
XZuX4tRIhHNmMUDjNTm222xMc5v8XLoBf3857cvSyTAkRpSvzPCJ33qhyd0/T75xsDiW0T6n15nD
tEylalCPzbdIM4kycomCChcusRMkpa0lyGAPSCSxZPYCtkgzz8KnsU/yl5HaMAft22DO/GtkWf1T
aEixGSpwG2xVpPNZyAZFnjxBlejBJbKJ5iFtMbpnYIyWm2EBv05bf0uLHM+aKcLXvtDG6RbMRRxR
ZicNCqkB2ZRcwBF6BovkTNGlhA84UBHo/vKtW6fPfyBwQ2+SgjGhyn9amureLoN6Wzei2M9OG/3k
pgYX455pAr+BwkGNfHQ9+Nwjfc8wr5mt1As7VPOySncBDKBH15nyRwxyhzIWG+0v2HcFVEA9aVq/
M7ae6XT3cXLLpQb8J12azKp/ECmDjKimjpzWHkfHZuMWzu1sVd0qqvitq9HdJSj+vWwrTJxvdTS+
1rb7RPL3Q2dFYJkS8ZYckx4emtQXmCjNfwYpk34EW46dAUNqwiUmlCiFFCwlpfptPhGCYbYuvnFC
LFCMO/2ue4S1cswrrj8tp8O9PskXfnwzhStVUf5Apyg5kZew8Z2iXwvjhzmhAeC20O7GfsJOpn1H
VBVv7RwwCjJ/TkXsvsKwwakBQpqo0CInwaGr4rUssWJxT380Y/ShkHWpjIbhDY6t7AYVGzJlh3KQ
3fkn/c9Q0u/l2gEn2m45RUE1rFou61MxQa8JrRNM1/sYg/F1Qf3pSvd7EMXGhDc5z9Swpm2w3PZe
0J1az/hEPootkwrGtclZljoidurEsKkRgzlJxwQufUyHV7EkIzepdkXdoK+tOX8bnFYtj95Wp4ad
vWBY8UzQoDEk7NEAqj/B5aJ7kB2MpT3FhfYhm6xhZAqTIrPELNHGQ1JPL/micm4xYO+KcyTTZBcg
BtilQ85DaMHoxF5wW9M7D7WsVftw+sr6IYxkV3xHiuXSpsVfIf+1ca3gOHjIDJXtcic/s2aQAofV
1S9wI9rG12QIWCbc9KYm5pHixW0wnGpE04GizlWVq3su6DCLgPqj4+P42/s1ZyKHuBGrSK8ah4u4
ymKIVIjia2obQVCeapM6EXMYpsf8hMQoZvCmN2FG0tPM8lgp0mZjCGOyoHPsUmMc6DPXCWVHjoj3
uUf0cOKCPBT59FjnGPQWqK2CqDQ2yaBeyTt4WcU2MajNN1F5j77vjCSU81bifhhO9jaq57nPHWpX
GDDsYvwQTPr5aqk81Pe5q5BLYRqw0pgGO6Dz0DwLGyaTcloDkTKariL25uvFgLxee2euvi/h0Odb
Ktao+ajORPGPgQJ1on4mBVWDLMxPsxlt5xANv9E5fPYIltc9fXEMRAg4/AVU2vQjbh9Ml1O5jZwg
rHdciPBrpvbPsQd05kyg9MO3xYHUwUER66tL7xFK88FQ7gfgCnkAUtpHENpquEfSpswCyPZmNuIf
U1++hUllHRpETDkyw1yM09FmYrETRftW1aym4w/RcH6LlLUb6yBZRcQrUMjADMOqb4GjOWFDCKkg
fEz10UuD87Q4P7u+3Uw0Pa/MkK9yfd3CSPq7uJr2eRT4oC3aH549OptkCb6i6BpfNOMhBijs+e2r
JLC4tzhDodt78ar2OquZPlGd7efQ5dBUGGJXPRhOJHZ56n725qMR8n6YQfSXMgDKS/7Tgg2WWLPG
j3zGW9tM4XnjnWiJRdyWPuFZacs7E1OibVDjXYseFswGf6PWkENmcVcmGnuk3OBZsXKtKcLggQ6q
TxxRqKFZ5ybUuFdG6VjrBPCKj6FIRh2yfShZPQnrdeWcpKSHGjmnsO5pi/vjE01ViDsJ/F94e9cs
5WSPqBHIeYc0qVfhd+wig6DkcRWOHcMow60a1hzZ2rS+qjUqSkUl/Sg13E9p+zkEmGTs/oftciEY
E0ql/h12X+0Xn+4Vv64sjR92LkkMEeOTG/lbOHhn9InDdRQidzHnc8LNgTXOWA6Jdpu7iv4UJ06/
De4Mx7uzAlLRikBu+R5WxOyTyx4CeChFVjTRqvXWCjZTVcSQIvmhVy53lQz3bZCjY0yqztwGgziX
sdQAlYLOqQc4sWdpTh1mbb8G67w4eFz98roCeMyRAHjGTKFw3jSCNkZaPkbyEGDUFPGPNnLfW/UJ
zSrh+uFF7vfoTrfchvFqW9FL6/+8HF4zTZ1CgWpM4pPFZitdeWq6Yt+acCCNJH3M4uGpXtB6JqOE
35IXB37d1cDdncCkWz8knLbV52THEV/5EB2cfHopFgFyhipc0bnfzMxoZ1Xmoye+sSDDME7MXzlM
d5RNjwKzPh4dB7WndLeuHKnHgO/CwsqRWPhb0aDwJC/XK1BtuRnUnThfk439BeICt1b7StE3p637
QojQIqy3sISxg0AYX2wlH0sKubDqn4W5s4ys0YdIHJhRXl8v1nBHZgFlSZshGC+QGpzp1IePnNTt
DXerBdV4uJqLkkNKhpU+RlLZLeEGhlyIX/tBUjEB5ll0u6l11Rr3/etiFr88uCSnXC3xuhp0pEdf
IrOxqQqlXhZt5VKptWM0N85MMX4R1c/Mc18hKb00I0p86BQwsHdp4r8mJPjcIz7Jr7BbuScry9KH
uqrPxoIZFw9bdfToBw4jK6odJeYaK+RLmJbpu598BvOnbVvGkfv2bTJIEwMfN425s35GVcPiGRTd
qliIAPfgy7AmQz/1qYjRmdLkNh8bTvuECnN4KHKN1Ejt/s4tbH8/GiaVmA4LcSQyMOvE2lAJLw9o
qbHolNjlF4sIcoBcj7bpxTTLITKJWbk37N43yXTdpEa9XVLRHJPKfmhSNH6eQlbWR+VGQnhYwZ11
9HbA9R3/1rcV4epNOdbftvZ4XQvRfRhWT4B12Egm6GxvCmMiEtj0wg2p3HQwSXxcl5FDL5GOxE7g
6tukTX6XERzMHIISiskRESIpe/OwDuTcf5flcEqlD14z9O68qgFQDr7UxPk2v/mq7UkGisfr3s3s
TWZY6tqsHFKNAmxBY/rZSAFLM+kNCud8d1vee+M7J4hzjShzbw563ypXTjFAykXphOaGFihFkaGe
Rla2pb3KGH+Aip0vg86mE9jcSRC3h5ZEThpdYwFAGz6FrNzEUjPlNHnRTFN64bnEhpS265HOWCt5
bHFuuQACsr1Lt++RqKeHuBz4Lrg4o7+zOkGeapTjWsGU2Q38rWcpdRP4giMttTUxFaOPyDAHu6wo
548efkNXDugMTg1KpqvJMXB1+zgdKtvaUG87ADmAcn0vA0lcZAHcyTHDU8x+Sci32Bd28lLn4pzh
/6Btj3c97oC6N3jQt7C+9pMLTKcQ9KdnszuUrcSr00N6bkx751gF9sOZDzMOkq0ZBid8VMmBH2vj
iff9ioQXQg3mADZun20loZcb3HHcLFtIFWQrPU0WrntaYL2HlzvSso0CODE8tNKyHlsLly9AvhIK
gJNX53hB9hQuNvef6mUkScQOqHQ1auMQGRmKG+4VB5TeH2kOdcTPH+mzpSOTyIvycR3X5mqe01/z
4N0hZ/XWVvDUw1ZYh15zmwPOupL9rDZ5FR88shNIdQCq6nnZoaghmrMvy20/AcY3YhQVRnGUgfDQ
8uKWjBSUQJSHVcImBXw42mV59pY6gjCyVZRW3K6IN1nJCZ/LDL0FvQKy82pNKNy3q31TpvM+TzPY
zoWTXyYBwdjeG9jzcxvnCs1P/E4cQlqygBIdtCb9xbrN/NDk+CU+AkJ8xQwpabSHX25HeUqoZJ3Z
sn2A6fKgiN3tAY/esxJAikvBM3BdWhNj8GkaxjaVBdIrOTyXE3yMqDW26F7gDmcT2a/G8uYBXCot
GtLm4kC36i34KYlxNY42BjqTNXcaby5R1f8b6f08V1///udn2cNzmx+hRZTFHwK5ibX+L5HeH9XX
P16/ml9ff/6e3yHeQsp/ua7rOb7tGz7/4vNyv1O8hXT+ZTk+mg/bdR1Hepb9f2O8vX9JwzV9wzR8
6Uif6G06IF3073+S/a0M38bK4himouDk/P+keEvT+Oc/qt/x7Ydf//6n4xkOJAeMzpyzTds1lf7/
nx+PcRG2/LD/KWzRVQm5aFoBhvxiuKpEtmyBVEHj3ODY2vcu4qtM9j+UQ+JFluomb30oppKl0wRw
LsSDDGjjqcEYVoXb4Qeogbt0E34bDL+Dsn56WsEquym4Lq1uN6aYSqf01fYRA3RGaelTAEU/4R4N
EEMzzUnTK6hUc0W14lZRhqPX1zpQFbtbsK0fkMKWrZjx8bZF8gu5GpN9q2IXi1ftDGhzQtZlD9N/
A15Zd9dJw93bFYbOpiIbT5VIOrz3OEDnZhnIlGp/3ig63SZ1JM5K7vVoFyT7DcHzXAe/hNPaMMw5
NStaECxyzaFxJKmUBgxSXGccLmE0gKlSzxaYkivkxBotUBbxuRzbl1ItJHXNFu1YwBBi2oue76vc
4tAgAgG18FwRsEj04nM0u5QNSeCQoMfLvGLHnfmjovWbmB9GRdB6BYXP7NRzYoiPYeYrEYQlfk2/
WtL59WfcTniKVwRdnT0eJwrGgUwWTn8MJviIAKCWFF7L0ncb2xlest7adCBtZMsvXmGk4JLPgYlr
JVRnHm+vvMPYmKyDNp8ADpeN1Umgot1P/RMuP1h/Ce+Zgs0ABNncoDrl3fDgLz/WTL0DscGvUJc3
7QxyK4nOFrQA5O/O4fJT+5o3fnl39AuOl596LH/VoYXdha+bxmjBIc97CWcecj9QdsUbfGXoj8qe
wrPXugf9ZvSrk1vO56cf9eDwb0Gt7gpHvHim9+zE6bmq2htILbe+LrP3BrWJfJU48Xm07aONPrlg
m7xaJkCODM4MhVreKpC3QfgStUibO9otE8lxlAgpg1NejAw++5LsJlpG8ZnrG2+S0mKaoypNK/s1
9/2dfhKW8oHagrRsLMrIBYApJn68Cm0+7sbEr+Kp/UzCE6YQxP/qeTT7dv0fa9L97+n8jwJaOdax
Ts9b5y/TXCmPVcNEUmXpaW7+cZo72URxILa+w+rTrR2UnQEP0JAxKDE+QefTV5yCFIPD1mNGgg6c
8nntWMPDDDDu9xTkPrMgnGOMqhbpEi/gchVPE8iUPH2VeUfULyDAOl5hLj1o80yhPMnXTpW/g8WB
2aj/Q8ljM7Po3Rc9bB33eHkrccD/1nPIjP0HQkIfLsMxw0lADrF6QSyIpJ6hEkZ8vCXKKJTMB2Hr
WhMf4WUVsUmUkIbuRzP6Lr+e75GUxWwLJw+JOXSSy1RpO7W+fC4ZGryRfp0ftPcZd3SDeJarOorP
yxRsFjc9p0H1c4DdtB0cZ4/2bK/fYDk6R8W1qGoc+gA8BOGOHd0H93AZxvqVK/1Ok9CFsWLtCVE4
X/6DnpGXb1gKRuccE3NymS2X3wv5wDGMxLNNXTH6PTVIsyGnMdgULlo6Pc9S0znUM+mBCF86wWvo
KaPf0mW414Pgwudit6Sw7FkHOvXJTMuXWaRfJVvis34Rku4+BvIcQYd9iRTRjHvsjd8wW+wFFE6s
gHpgzXTXMxl99lPsBCeR/LRrwkAS/SnqQRoz5C9fjz7s99rtV3yTid7Bju3byAueyzy+96iJ+457
REv3d2Pacf+8c+EP9BQ0bBvUh2vZfxrSYW3JPJ6rb5nJ5gA9dx+OnnfVjDx7/e6WT3eqwhXe3i0K
vA/ok6xxLLWLfvcaAoHQco0dD7d4zB5EVNKz60Vn7MLPCxvYZck2GEGDnLvfy9ohcsXHxIAJ0/A6
Jwo37XlglzFKDZz1qLFvWuybeEWOsNYYS5b/nA8auTgNK3j0J+YHxtwxuBV5BBkj4Guq/HGO1TFP
CM2Ma592IXq8IuaW2RAOHgcsQZfnHOhtQw+uv1sZ/voUfRNtlm+xPmBn5Hjyn/t/R8QS+WThd4AR
kDsBxW/ChBC88Dfg3Wy56PTRlZVbaYVnkfCfL3/YTX4vHB0urp83ik1/9TdvTP/gPxxMFJg+aUrD
M13X5G75pze2hGOrZRcNba5COsdFz7UsCZ6nQV1GfVjw+JaYdQatOomeExvV5b3pYU5v+KjC9JdX
WPuKKf03b853/vruOHspX1kKzCXv9I/vToQU9vOq+sIPRol1vMZLA4qgZqt1VXLuBCsknva7OCKT
GdgmMkMOM3rJrKcWJSN5dEDBGZ0siJeRGdSgk/VW34PsujIrneDcPLAiQMvGk4XwA0+Pco59xrc7
Rbq3IGZ5LmOii9XhcnIp6vzMxKWyNN9Ctbv3q9FBqMqRwSC+Ym324tts6l3d9x81+KUsxtXAcKw8
uhqNy2o02PzhBY9drxOYbM50QZbsk8bZNg3mUSNRx4CLjZ5cbYX+i2xhr/Lo+9vuAWgAn47Ar2y1
h9+nQC4ttNLjGz3pGsoFK3d2D5eRkovbJqPlPyz6c9OnOyWTcxrRnBAVW+MFjVcPGdc11v+WWalX
ZXrdoDxTWG2s25cnPCZ4ycGGWaR+zfEa8ROFLw4DZcASrxdGZ566jTV5R+zvb5ZKQHuFvGICiZ72
H9bejMxC/YXC7X8RZ6PNZsgy9bErEiBPg/7p8lot1TiZFr/qGe8BTK3LToVcnsjr6m1M0udYr4v6
R4djwBrKGaIVoDYv63s2fqLmo3qtDzT+mJxpjDxnKCOCLj2m+hChfzu92id6tneoCAeajzIXr5ff
7XK2i2gGXn7A5Qyo16VKTDQdyVT1w/5RVM61CljUhob0sgryW0eh5vLjzZRB2XX0YdPOuKkS4rAv
h8tAFNfIiz8qRexwYxKSKfTOn1uoWkkLkqTsWmO3DRTq4wH+wnoupmMVLpy6exyxtUABkA6oxM1e
rfWYGJLyzVrwMAdUb1epu5C3mJPUKpCE+pxKL6ee2TyHQ/k0xpazmSN5T8IyZ0e+my01wfYBWYjI
YXTqXCb+Zs4a/p/nrG84vsdj9pWStnf5//9x1THRh0fR0n7SgX5OzRDxdoHskMk5WYyXsbSf/bD4
7P0ARJjl07JOoNm58udYWeWNssVLrq9I5DPITRE7K99exr3jebtSetvLRaDRRwsPEjqUMqTC7FxX
UzrGu9QcIXjSFE1YNah9SnrH7mtctNc5WY6r2AtROg/I6pzsG0Tdd+dh7iyNLocbTrHOaLEQViB+
VE52WCxKTqcUJlgWSmgkFGbLW2FYZEWMJx9GO0SPiChgZ9hGrM+6YU/npl01ZcM7gRm3xD5d4SRG
OV2BN21wsOUp1j4LYu0EYVDHJwCF6Y5zamzRJvAQFNJLq+qbvZnh9ALP8e1pkU3Rvlge0H50xp95
VnAqidLvMSrwqMsbEmZvZens/Sr5XLqc1Uq/Cp21b/TltM7Gp9F7VwGQQ6Lh1kPRQBexOn9j+TDK
m0S+TnxpQYL5xqrHnT0Nj1h08pXEw9O1Nc5keBnBiA2DRBxjn4E3BqQy3Lk0lv5m4Oh7+B+3It+U
vuEZrgPPx7SsP21FKotgahn9OXaXW03RurL1b90oYAWLP1XvTloDhpmTO1UPM+XX6JGe8rLNISOi
tWazGiwky8a7iMmZyiaPJak4lPOk1gUbzME2d3nziW+Gc2kx4Rdvko6q+6pyuGyHNo5wuqcS6ZSz
6t1BrQl4oUVTD9d1UX5Rx7zPbXPAD3S72O7GGJA9cTDxifvwb0BCvrSufCNNVK35lIFrxsU7JqYK
Rf2qSrGvlanKVk2SPAwKAP6SU2Afi74kcFYMq9IIj9XIaNTsOB8blZyD68jMxIo8RYv6nUAWLiLz
QMpsETmb6duHgbbjZMDvYqYtdsZ7kmqwKidQ4GIrvHNawIdtCoLfo9vuDR6pkxpYHI4wpMM5fxFo
NBG+EtOmx8tlXET8Khtn7k+RwTafPUV99q1HBwres2E8thCANBaS/FH9StnUkIxTBtvLAKKLl7jT
2pkNOEPLN3oNNG5l81qhJ1v5ocRmTQKkgd2JG6q6Y1cmX7aMvpVbiRWhyOuJM8dVXiNjYXFDMBzl
BCbJYz03PfxAZpjt+/fQTxWRdvG75UQMxIYLo21MyAJ47OEcuFeTDO+mr0AQj5Ppj6HzKGD/zTj9
y5nEN5WHspPSkONYrqv+eCYZJgJ16IR9RvqqXCB0sgbqLw5HEX3mvWwGl6s6gi5/xS3trtbJXPi3
WVVGxPuJI+7/5i1Rp/rzzFEeC7trO4ZFhVLPrP9Yct0CO8WYTJ+mrjCoiSO4ycc/W9gKQrmLm+pb
H2kdjkxSUgPSh3B9H8Wj/fHf34n9/5jDPtdiKX3Hdqm66c3hP94Jj9snGrz7vJyFuIMvrvEc2BGB
AmqKORR1751L1IpRvpez0WxAOIMdb4jpwYxCOx6PCSvpa+tNn2k275retTDswQ9jyRZ+jwAyx7YC
DyHO/c0si7fOom9/GfmYYlaBiL8zOMj7RR/FuFoRFyIpbS361WFEreiEcmRhyBQmaUmzZAvSq12i
x4rT0DgIs+Wl/ZtjrPrriJGmx6pmOOjZbMP60ym2cV3SFif/HMSQ1siO22fRwLUGkv9mIJF5ZwrE
XFe22VM1y5iDkZ/uYtHbm9bDI2eiBz9Y1UAGSDb8fmINKKObOY+3wmIX9GyJx0PHEzhLgjZnKrg2
a2cG5S8QNXN7T8eN7aOLALMs7bsahmMAHZYDPZCxktanfm6kz6ZQdeVx9H3kJNIG3KhMVKahLstQ
iF/TxONVIghh8GM3Znm8LGBeDa4/rqqnRjTpqq8aHjeFl6usfg2AiHLd57vqkolf+uQFROssrZ2t
lxBQnAiCy+qMhcxHkNSSxRhU7Vsw2SwOqjPuJlpw67yCoT5i51lRGY13uUtzQ6LZtBO6RvZ0f5ni
eT/Eu8tnSvkGExrrwQRcEiYr/dI8tMFwsKCMetT89wFven897lhS8cFKlgWTIvOfKrux47BNzQAu
FiqfSi+mzQIfzbCC1eW00YX8ZH3c6Dlqri7vg5SurBo69HYGjybg+8YK20zaQuVX4BllaT7gcaA5
xmAYEMOtLGRvZCryx+UFWDCp5op4bU16H9EHJ0zRbwTgov+CFzZW+9L2H9NlIsc07G9TmAk7tdRP
RLV7DK+eja9nT6/RRdtzlAKgsj4J+4O+33nZCnvmSZpYyzGioO3qjCvoeuxj2ejc+ijy+xA7T2TD
vY36GiXMiNUIF3UTQC9N9VSaaGRSdUnZw6xiN7tsfQ6EeMixuIKL+FmR4wnEA239TIsHSZl3l5Ap
to792y6n5UOqDxsMPb49Nd6PyJVY8aaZaC6Prpl+HtNAUEbuU2qY4/vLF/pJbR5RZH3IzAMEQFVy
3c4IrZ067NFAojBJ7Pz3OI4Q016V481ofcSKOIcE7sqqNgj6swWjtwYeAxGSHPKx9LmP4D2rBusk
4FhAj0eBd/mqQZ9f/w9757UcOZJm6SdCG7S4DS0ZgkGRvHFjioIGHIBDPv18YNnuVFXvdtrcz01Y
sTuzKhjC/RfnfMdIi+d6HHcJKQK0deVRtdR7fltC6e9OEsk+HSm/5dcdSx4wv084vBkOHH458vc7
m/g+UK1kHc2fT4nwPKzPsHoPX39jmF+4TJOQXgXYIRAXhv1mucW4nbQOYgCvVIKveRMbJCNxUadV
zTIs1m9aMv5EvK+tvk63r3/XfJlrHmUle01stvRoYcXJF5ilZPHVXokfRPiXPmEt4SVI5m1k8sNp
SXhNKkxXEVQZzEz1mXk8qSAJXzc2pN97y6ZWhDUGbiX6Y56MU300t6+vgSFmYflgfHM1PtxJUuIJ
63lf/cwu14kJmvY/fxW/hqt/G2UElqM7+Ldd5lSWPm9z/nr3RDmrDtfQP4f3XLFDAGtg4oSNCbzX
MEw36DvQO9reOtfiZ1Po16gktqgJqA/5BH03U1S/uR6brJDbWYjHzGb51WrwqZwS1roVdjQAB/bb
11e6yrisWHlyzOq8sSV2lWhqv/U+kAs7QBw3cbWh1cNIAtwiz4Zl5ogfU1XAgLFJ9NTAXX2duzhV
8aEFSOajzFuI+USfC/qvK+7rrfu6wmo7OZRt/4P4Dv7/GnTSfMrPH6L465UNAlYfDk1kOvHR//q3
dHiwJ8R4lvFDffU9ERVihr9tqWt0KgaFzDE6oKZEfIP76+sjaIfud2IU62VVc1oRmkdaNZz3r35C
r1oqY7nRYvudI/qchvyRr/fwf7efv9l+mhbXyv9//fn4LKbPIqYY+8UCRI3zTvHrr/y5/bT1f7FY
9F1mZJ7rzxfO/1l+msG/LJPJXmCzxLTswGV6S4LavOHU9H8FdFu2rutM/5gBUj3+3/WnZhj/8mzH
DeYe3tHp5u3/yf7T+HuBSpngsf6xTMOiCnINqqC/fzUD8sLtDlgsdTAur8CrXjok753syicN2PC6
ahSyIhdgjcr1T1UGA4GNIKAzkV7E+Osvr93/a00z/9f++6D489n4JoFTvF6shv95ZVdlpFV26bJY
IY5xlToEQoUB+EYJ0+xuBuiwfNIp4FsvCp9JQAjhwgKzeh86RRvFcmgF4YiE9krVR8HVuP3Pz++r
0f3b8wtMWw903Z/fUAfP4d9fLenKVEs4DSia25lQizPbG3Fjonh/r8xyRB+GrcbjCOh9kBulAV8o
QKlN9iIw3Ma6YLsihzLCz8QSbjz7afDeha21hPhD8jT0MjattXfqmjDahW57qcbollpJBsFb/AIb
FMD2ijrAvIyHOBeJObFCBkte/pvf1ORj9I+3gl+VIQ8aQJ3NvfnVT/ylX+j1kGs5ospNkFO8KnM4
T0FuX1BwsZHKRqyMyII4OSfEG5XWXVn6Vjs/9AfAQNPrGPckv7jG98JsPsHa9Nevh3z0sUD5sQ2q
ly5n9HCLgOisnqDqc0rGMcFUE9YeaUIAJP6gwKbaoOEcWk9eYxw8LDfVOW8kSKEiEQajZ4vw9eah
hG4SiGg4j4ms6rCvJLGhpAtYFYUoVtVfWHuGtm2JcgnLE/Jdf9eUOdPS3LJ2hdb7R8yPR2hr0Z8P
dD5k5A1Er9g1iJhIuuuxJfpsiAOxNaMRm1Wo6ycBqrTwpmE3Zin5uS6U1EiUPztUSzF/5x2o/1Gw
3vQmsryUWcNCJUzStRz36mVkAzWQ8As3NA5a/It7Xq0iIm42/mD317JGq9ywfzqWw8joM/ObS8P2
cUs2CykZablqS3jnuE8IiKiVDYcrFEyfl5VncplAK9kS0AlFLYNv3nbjrRFx9JSPLrGrVb7qCCB0
UEIqlnH7KvU+yVoAgtiKK3QCoson6HEUp5uw9XQ+he6bMzjmhthRkDF2Xi3KMDBuo97v1eAOR80l
kzEk25aAuMJ+MndGP2Au9WkSpZ6itxR2cuGUSS6SvShmWjs+xAXwyVSLCUbrmicpkMapCicjtpKE
FOU43xo8tXEszG1K9wOv24hvMn51w4Qku0Q9IJoyAXSJkOLeK56jvPtMUts66BEXsBOmGuQfmJa2
s9W0LD1n7kAbkzWoyafuoGWtu3xFFyU3Ljy4o4o8nWoyXvqJua34zAN9U92qaIg2rGqLBRVT36US
1hzzXb+n0+Q9wY1FpBpUcmO5It+wp1v0UC0YkWE3rm20YV55CmotR+wUQHuwV3W+qscYt1gf4Kgk
dIZ8mmA7melaeqTAoxKHxVsnjyBl6QSBqtoMnnOWWTSQ8xVXT3ZSk3jA5HuhAA1QxCv4CUaBmgHU
/SkjnybT2xdXGS9NbYYvHqByXfrdmugqxbQhfkSU3rhjAhcqaj3hyfK/I348N5FhH/UpkasgamNI
xdLidwJYEYfetLZmsrirT9GtNvXLfz5SjXko89cjlf0W+xF2XYFlgMj652K+r6qxh2yWclBCKYmK
bDrAw/WX9pIz0LgPVj9trZAnXEWDRw41fGWkLPIjbrw1PvsIxqRl8+TJnzu6eISoveB+/q6Z/OfF
ZHJAzjMc0/N1TsWvXexfTkP69dKCd0uwBvzNC8FX1sFkqBmPrHjykPC3qR8/cjwZUOio34fdkKRi
J0bsEylSnD34s28xQLvTNCQvv3kF51Lh7y8hqF/b9BhgsCb0/m20k8RakBOxkbOI0sILVBJqfRAh
7+XIoshBt/tKsGi31DlRHqZOiZ8bFoLUGLxGLpy1i3wJDoTtpyethsXST3dYacaTH/mootOtLqL8
NHXp+5AU9iHp7XHvg0HSAcue61ANiPBhWleBe0xynPLdaMUv6IHfBdE/DDLH/ODPGhomUBU88CbZ
68B3+Ko3l6iblzVpDMGqiEn6pmE9De6sXsxbA7WPbz17WvXWZjb6nwnUQkRG2tJBg48JYKrvTL+z
faLgkMM3qe8xo/OLYJmQYQs4fj20bSiOIVSUVTwwsgjdsLm5zrN0c3kt+B90TyW3URrMNDl5X6Mu
oskIJMZTJ36ZHLc/dy7ZqKXNIWZSATG1td0PBymETDP/PI5OcU5GsuhK849B6N59CNME98IIHhad
EFIwLHxjUcVPI3qoGqv387TuIsYCPXa2Px/aPGKNzOpgT+5EfTcbGHw+Yaxr3Y8QvSZSe0x+WR1G
laCkhZtdGe1wEVMjkSRhS7ZToEqFJtGFKJ8YBzVdhZMOZ9vtdaJ8ivGouhjAQS8T5mkgJ/TmE3/N
sc11E+O48Z2xEu5+DDj5jGhTKZSsPhjsJ2OY0TBu1+3pztqVM6QhDHv6IQHykVbZeXUbY4ewdrw5
NCMrI2u+IWjON3xx8xt/+qH3ONdzShbCarPNEIUOC6cB8qQ5OCvoiOmaSMudDC2J9j1TaKWIdhBh
dW1SczGpD8fuxs2EznRd90H+cDjQyCgh9wnwmnOw8lrtiqDuzr/5Rv2zKDZNhyWW486rd938d00g
sCnTEhGElHrOK3Sb4OEreRU6nAmf2wNmj1HsnQxDAPKMcpnVRn3Gxpc80v7qTcH7b56P+XctgG+Y
pmvMjQTP5+sk+sdkO1FMW7i/ADvY3lbkQ70DIVVtotbIP6RBlkWtH826kJ9aTKmos0JdONkm90In
WuS1sc2asXrolv2MTYywp44cQWLro8cU9Grl1WZyCVvwZTX+7jB1SfVFIJPUkXph0IfUqMWDKOMp
PMUjyxXWgtNj5KvCu5CfQ0hCx2pyYVEhnmxy03zh3sLqr21jz38eGqf8lg9EnDnJHcB29QjnB2cg
mXxIAzb8/CQE+Y1p0b97QV+uRSRaOOeZ/C5Eax/sKh7PQ6sxmTCi49cDC6DoGJAbQVZkl2+HOcZV
GcwAitboHkHWrVQ6UJ7gbcaUaPPtgEeAsDPoP2IVk6hUm3srU3JN1qC5dFTmnYzcH25mls9pY+lR
VjpI8Ky5VI6ikKTEGExdrAbtzWsqc5NQ9FwKaxpXPvQvgDnELeV2d6cwiaZ8A0yAXLS2VMtB49NR
QsU7hAb2XT+GxD7phXkgAT65RxmxmVPZg67PnGjncLRe6lzP9yPu3gW+HfgS/szb6V0EqUFxN4z3
OXOGYF4eZAqOw7ZEQZ80xEe0D6kvnlIHJTRWhnsYciwSWTqdwz6NEdJvxLvHYP55JEqYwEV8B7/5
lDr/dg2hq8NvZdsOklrjn3dkO8I+/PIUAtVpBlhsTjji32sFQm5ZQneK3VvZjZ+e0/4irg5AhwUt
zfSGDxRW/tG09B8AW37zpP7tbrQsFycvt9fX5f3PNqbykrqGflWhFaFqHUxLbqThyr0jlEZ2Qe58
a1rLvAx6S0KUSfhUGANGH3xyn3/zTP6thLAsFoQWQh4o4jajMF6+v5QQrocpt7ewMlQuXUDT722k
tEsASuU5rssBhBQWIiPo9SdM7ExTa1AnZUe6EjxjOabeJbQbUPsdmQlhufrNk/v7rJwDxkIIza6V
Pg8RFALJvz85inahBxEanT72i02RNA9eFkBW41r0IFr0tgKM0qMiTES4lfNr55vARfFNrNw8NHaV
48m1V7C6SHOyMBm0pi9mNW0LRCu/eSFtI/hnb2rxbFn0sYimCUc39o82HG5O6ZRlO1tcw30u4uGi
y+BWj8mmpowDw+RvJJ7+E8A3diU1qTWOu68ME0rsaFWE1G5srGubSodo1BqoeJR1MUr/3kklT05k
nGsDdU5acNU5IU4OD8TIOm9IjOPAjdfCOLMMeNNamZDrAJ0B5ISzarEOS7O3fyhrdprJCTkBUZVb
TE2a8ybrHWv+wxgy2q0dxbGcdBe7F98xKjj0PPGT0zb3SkNGx2lmYVK2X1vk0uBsgAnRlEho6Ljs
LNjLa8cn5cpwxW4irDHokXvaVD2RbN9dV38mIXth69ohZBRC8qokUA+LkEe42CJjf2OAF1rqHhm1
jl3h2sP54zt1eCxCzTkEOKQXBo22qqYT8yoYbkGP/rdChjVN9LEE08FDWaXK03dxF72NBvsf8n6i
U90whg/ab523jXCir6KCf02l/jCf7AKrOIU8C8Xxqni/cfOAy6ga3172yhxXXlsm17wmhISVTLJK
O2KBRI9HvyjppNrK8g6pHmZPPcoCW6yJBh9wEQPsgec1AIeUsUv373btcQ4RDPaKnv004oFCDZmV
lyybzINwtSePhUnc81DGzo1pQ7wEHZMGhjwkajQ3OQdzZ5NUHBXgKcpU/5x0qJYBafMLeLr9a6xO
Mq37N3bjHS02mPgEyElPgu2icREVt3QzizH8BgdkXCirSbdtEG9ikwW7ks2LKdQjgBGT+b3YDqpf
2C4CTVKcsrvVRmwKSn7jrv7OEBgijdE3eypLgJsn/rE5DVQ7z37WJvieka01IZKDeDT3o93zIY/6
JaFI4d5kFrOinECAhSqWfUG0lBoCftCBMG398F31YbwCGuqtRIZYrvEcwECWfUfbE5+dRHsWXtns
w+bHWIHMMcof5IL/Ygc0HUGZ2SgGPNKGTexQPcRvC8JoD4mITKda2N/6+pMr5jYkbrAqAK3LaIvN
YmeVycMGnLKGeXuxB8NcRF50stuMO9mvd14PmbgcsLh3oBWfGzebSULX0PJBLmUhfoopvlhGWJwq
+pQI1dQhdoZLbgJzdOz+UURi+S67wETdHz2bAEA3qRpOaRIzFvqjl4AbcFmiwU/uRlVUd8YvG1OZ
cK8cedRdT5BZq2COuiASC+e5nQJC4QVwAiecBjRE9h/1nOZRJZiCgdWj304PJPBNZDSb4V4hbDBn
hbJewYFqde3noDXmgjR2fV2XXNEuhjmyd/RiFhXlp7b/YM098Etl5Tbv+mVAR6g5rXyRpaatwExT
K4fxk+5BnBmxZvddBfAmG1d6XU+rqJUfQQmF0qHY7rneN9A6HlbZtUu9mF57gcuiDso1ffJ35RZo
TsgnW0Q6Uq06m/dIDFDIT+wdEucY+/RrvgQFeNRFAuuLgJq2XDI1YUOaY6aM4mHJEDhi/QZrZ4C5
XCQfMPPIK2cQt5Xj20hIHysmBS9Tr8Zw4Ts48vi0Oal6n7p218o02Hht+KyngEyrntgNo8q2URMR
LoMvc+UiPJxqdIta5lsrkiKGM/HprPIqCeCAIHCypcbnxIY30zjWW1L2zErc7tUwejJDO59pj/3m
WPGb3t69VLXrPgRiUHfDJmgpu5Tu0K7ISdENiXpdlQIexkRkQDyMNV5kwbal7NdBSc9c5xWUiLw5
jG4/EzTiXaOz4StLe98Zq9LswDO5A6EVhbJPLhzoPGd8qXfQtKM2D59GX9/UmhdepvhVOKpFyhyi
lIRN6xjvLfDSdSE8NlpFv48lIN3MF1sVdGIb8lqXceyw8ppfrSx4MgflcDw3+rZvPGZJ/RQdpYCH
yQeFkJdQ3mrfkzsEo95uKAhSV+N7j5RoE+bQt4u5T/XnkAM9KEt2wcQRepO3tVr4cYEBNyPAULyS
1aND6f2d11VbilCWG8eCN1iwKT+pJn5BGPnHMIBB0LUaY731yy9/WqqLntAKDfh8MxuQH8Eoltlr
q3hy3g32ckynNb73mQk6yke0lGcaQPLA3g5iujOY2RZdwmTSZ2LgMsPMiq5dmQ2Cz1E70wOv8zzs
X3BqMFoeHWPvFchJjYnJUKwjk/X6ktjPLhSbZMxfI0fgsXDL7MzU5pHE5j6zuBAT5Vq4BcnVKQ04
dllxbXQQsWmeOpDyOY/GukzudnO3BjjQ0aTXSxuyBXXiotGxfQm94APOi8nHiWsJI6nh/8rg+K08
Z2TPD6BhIauqeK6Q0TRJw6TODIpv9rjwoJwuugqAaFdr6bFKhpsYE+BTVjkcstZB+giarEYfSjqy
XE9+heHUy74NVWVszYk3zEhNgjZc6R+QjgaUKe0vzptHo9cbiumVEE71o8qnN+wP6pMoINR/3bCt
6UfuNcx2wuPG16aVYq3qvOGYH4a1pdPzu0QzBH5C+I3L2wArawk9d+MQZC39bOOFPjfpiMGMizsA
WV0cra5LNyqrWZH3iBumfvil0E+yvInXsc+NycK6TRza8cZ1UX9mcFiGY2419aqiPNxTiC3NqNCu
CWvybVL5sDRHJ965RgLcujGdbaCRFxK3nXv0ekzKGV3T1m/5hIy5Obw3g1wS7kdCjcvbRqpF/4CV
29KMJiw92Tp8JsJllTypOwFhP8IsN7coEdxhYYm22cXARNdK5kRJttresDMkn6EeDktgtZux0uJH
LzgcRU0kWBZZ+KKicWv0Zv5Chh4x9Xxvy6qlSdTM4yTsfDd6fX4uFQAbU1jGFir7PUcRNLdoE7Sm
LPwRCm8d6r37XnTEguYlPBa/Cx9lGLoHK6v2+osMJsgJqrzINHKO+HHBvXSYsL3qCi0kvnXzw+Q5
BzVYwUnXRHQbib67FHRIverPwLMPigBfWExW+V7m2Fc0x+i3TRFoRH0hJ4ya54BZObasduULUkNQ
Lmuk3bTjmuzIYBVnnnfMC/Ft4it6mJRtbYy6I9LAxLi8GGz4DGy/421fAqOg0pHo/eaF9Egva2ey
uSQBTBynHW98RPPrGOrWTblBvYSo0W81ryqPxOJCp5uYptc4FrYWndTFrodyG3NaLcyijm5kS0Km
1NMrsXHuJrbyatM6hB3Xw4SWBWHcOSL7eymV9t4jh3/iPBMHYiNmobRVnAXT7AuYKBQTGSMoky8e
f6yGsNVXq8FIBRrQzNrnZZdTM4PG9MaO4KKZ4EiSqLWG/g/wA9amwyTKxMB2Q3Qv7l6nGxuU+0CR
vn7UteES4L9PBh/qZkdIi9G8ZW2q3dQ85ECuua0cW9xSYV8gabE9teyf6KoccAzU11Tl+DCtJV81
q3SaS6rb2UJ5r24qfUZvSbNj4T+DdvvsUYI6ohLO1Kvk25xpUXCwc7c/JW4ywGHin/774et/I9ft
GwE4RJfrBQhAXTuVgOEvsd/8RMnKiconeSOtZDyaZrUzc66UpjDeAwh/dCNe9JIgFF8MgP0OBB3G
L3rbbVO0FTu/0cyDOz/IVtsWoMA/4tpxsTxx3Xozq4WkFzgzYoofRmLpa2oEBxlHrp+jCgF0Fvr+
Tie0jICMMniOAhehnxopjJLoIMfQ5NwYzUMVJYDq+iG/RsoLcfx5ztIe+3ynNfw4HZpXmITO3ZOF
veqBpd1UZag1Qrr4Sg2ZrsyQnO6FaUsgWNazJcx6pfA1nxmSlas0z4yd62XtGaCtOlNRPzJ05odp
voqmdjxrkUfP5VrxyjEErGjX874pTD/DaKmfZc/MMp2l664upj3m3/LJYUm+MKVZbcL0uTJhWeYh
LScPojYRz1ZgR/vIUlf4DN2eOR7kQ1GrKwl+4cl3qV1oDsVzFYiX0GrBW8EfeAiK1w1zkYDNhqqJ
qmAW3mvkDU4DASyNaYD0MLM79jLzSSOvkcsj7b7pVWcsrIFda6k69SQbmWx6CzWSpTnuJRuQfbVV
sAtDxPOxY8SfeRSvZWm5PxN7AuxVp+06cxCBKUYBl2ZMnEvzoTU5XXOcRpf06wG/1gG8qQWMGB2v
3ICMtG5Wmlb3IoVfhJusYXwnYmwsnqx2jGafgTWKExhC7dSrTzSJ9EG2okuZA0W/HrwpfwPUUB2n
jIjqFOBN1kzBPdE7ue8DBtW1YdNFSfHNmuiFfIdYZb9AhRXWenjAR4NPoK3sLY1MAphCxDeiQeuV
rZmzh/eX7xADoWWqB9OoQ2qm8v5DzZK4oqQvT3PnZzVV6gEitXjkdyOzF6AXKJOy4AF12XhxreRN
KRH8YLbwzKiofqXK6+aQwJwwCps1riMOXdsjryS+46krTTTfU1HhLcDJNo1udKhjyhQCJxxiJVgz
jN0gdxMZ2guva+TVHyx5tdLWht3HRNYRZnp2SQ0ejTY/Thz4gPCGahNkXA1OWrwYbqvffO25C/gP
c9N6BIFyXarxGDHHORrQj00ozmHpTRuSlIwHm3FvZzOxxtFqfvYUglDwwViHbfwZ6Qg47MD5xZdv
PFhRpp5U4KKZt8dHl1C3BujKTpk2Y2/bqGX3KZtbmt4aaTRQ15P42RXssygfB2IUrlnnO6jFWT+X
sQC8WHbcdbJvlxp02SaI5EkpuzzpQVueJLcC6OwY9EM2oLfU0uIeiIm6okw2WjBG69rS3auaH2wC
uXYeCcMLRE5I38eIOrvE0umP7lM9P9AudEAegmKb9VZ/jC3xoqW9DymNNfjgtOy7I9186YDPszEI
b7pGhWQN+EfihNCRVhc5yMTE2WRApE/znpfkO9c/JQIX51AYT9mU+YB0Xe/Ph8j3CJxnwSdqIC5F
V2SXINDcZZ02+ifROfCQG/OnP+fbj6XzQTWo7ho2ygUFdnkxcQS0IZN4Jyqz17FiNkuFbR9nNaWZ
tocY5SphT9aabUN9oxG8uPZAgtlAomkSo/DtE3J2559qiWOO2jg6dHl7tcLKeFTS2vYdN0ze9N4d
oVEOdkqMF79qWMO7V0C0xcqKwJwa80OYM+yaI4OdYmbEciOBzkdSMLTNhfprHXXGdNBrE/EJuKeT
U2RrFQ3dzvZZCKvKmz4wBPD06/xHHkFiJNG5vrCcdY9TD89Ou1WB2qJdb09skszt5IGV6RrTegEY
x8iL/NRDNDbuwcnYdjlNaBw5VHQYBUl98KjDi3a6xYk2Hkcy6K9OrXigJUVr8uFpUX3orK5+j8Jj
iOrn29gaBAw7TPBtOSBNwiCxS8c6PjYp41MVOh+p3yElDdiFxcTOnIPCRekK8Oejicw/xsKl4YTw
ioamKp86LBVfJRlpVJgp26LcCdLM70j31RHVBHdmBuQnMn2XPkd/1/XxmMZa8xzWlnqW9R4AOw2H
cC6aLt3L1z+pQL0TxPui3JgY5mKIX8TQRZtogJRp2A0WZ4DvhPyG2coEeXiszbheh0nK8qwX4a4u
bbzyembvTXMwtipVhIsyF1jJwhc0qOSGxK6iicF7QazG0YmNc5NO9m4age0irTiTgJEevdpVW5nL
aWWBQ1wFsVffiuZMYGpnDReXm/lCyEiwMiRhHMOQVCDye3vTGnA5bWadzC7JXkcJRkguEatwGIru
bNacMaB1yMRy6/4Uzw+azxIqMPWTwU6XLivtt72rfWi9FBuCEIdD0ZMWYnR8e2sUKYcMCKwZvFJn
kviqMc6L3Gy8OmlfnCITFHCfm4ipKgJiRPBKcDv8XrIrez8Kd7IwLHZQCUc7UB2quo3mjuIDCmba
Ot1HbiG6aqHDU7N4075q4Tt5Y13vo3H4o5BO9wlfGORZH2ZXRMbFuQpMkyQK1p9G0p6SoZyeI5ug
KCuu9j1OinWOruWzKj9VbbRcTkJtSwDpzDBE9k1SlBo9Wu6x816Eso/Ec6Pl74nDM9NAX7u8OGvX
L7Gfec418PWTFcTux+CDmJCZnC6WBl08MjMf3+xUnzVatiVwh59RTxrzEEoaLbtiWyeK+tMm5afO
ou9R+hid0F3R9gV7uyvdF2mTDmQ31seYKG/F6TDueFVXJvON10BXK7uwhm8+8FKGf3CG2KcFpCrA
2zFugWMwlysusT3JH1KTN0VN+VqIHmN/TO5EZY3aVtc5zbTW/fSG6mCU3fDEirDiGBE3S1SfNFXk
+7RDevFjgD8uYRrfRcQYb3LM17hJyd2J7NdsAjllZKCyoqp5dnui0/WcZMF5SRkppd8FgUdzwJFx
8RNbnXSJ8Flacfs9IzOKzeCnHWf1WnEEzQk93xsBzSF9MGtqD2XK4DfxzfxzIH9hMdFMY8821u78
GYiFkeEe64p1aNIO7HPPbz8qo5pLbTffoobuPkSyRnv4aFMjvkYRYTXz6RDKrL19/dTKrMB3BiRV
Ool16sLknfkqEFk9Ttdhv2vZ22Ck1U5AcECj+GX4IAiWRbdnvqHj75ZahdZYM/pnEnMmQlzjZxte
7CXQTikWjRWjYQho/WqqAJ8WQfUrmU4NY9VFAu2XAUn9MU5VuUYAJnaW1GfKxy9dlS/1QLC4bf0o
xBSe2Wz4TMNV5R7SYnbQsXYlfpKtvw8RUg/fRyPL9xQEEYmIxd5IPjPf+J4lkgRRW49PqiCds7T6
eJXEKJdCxkyKpFg6oD69TspnjdrWvyKkgIISa0VAwrQZ2QxDUjwrp+7PlW9ASua2xc0RajI9hUW8
rgpT29ha8b3GMIKoPmv1s5E0kiEYuSrzTzKqjMOgojebHE/4pcM7ISc5RqjwzwMCxw1hVcK4hmxq
93cP8+gxpfcIEmUwvBzIHJUusws3ry8hyMNrMVW/ckszvwk8JyjO5EpgHVgxs3uNvBwpNzUl6rbm
J5P06GnKk2GbRDkkHIvIM8C9966x4nszOuceXuebEWq4QvOYnB8/eeYYp2oMxvfO58Nj9skfVk+3
ELUiegNXBgBlcPKjAKb5Nsj42kozvrEUzEgpdRty94AFDlSMHnxvx5BPPizEJOdplI0DDK1t31oD
WwzxUNlKd9MPIjuMy2SzcatE3exEUflbtAIxO4zwUQcYpn1AWh7pzRrTybdCrGxqGGZjvJV50F8S
zh2gzDBKuPkWrea8BBGhyYV0q5UqmVT1U/lmpChSg6bJjp1rF2+N3Z3I1hA3s5EXTy84UrhJ6LL9
H03KVzoYxXCorYnwsPnHqhuA3yZYGqUZoTzIFUFDqnpuIqvbuwFzliCl8SQ5+irMrl13aEsIam0Q
n24SADcrZDSA78bsxbfIZ5wUpzU44H7n4a5dk1eSv5OkwZpnNIy9RWlnauHwGkZik2JX2fdmycyK
/Oxb78h3ab40o5CP1g9+FS1zM6w6wLjJGr23jn4ZtQzxY2OFezn41WtR8sSqYVLHgkAhJxygma7G
pNsp34byCiA3Matq7+ldv/fmN3GapuSNPB+eVx8G27jKk7fcrTBPRHzL47QK1+VU+k/eEH5O4TcU
NgGICAiwGkv5K//JzzRjj1q5gYs+gjn+149k47oLt/beYgIrdomorCf2h0S9FushdOI3N7IlySR8
qb8+ZuRiEiXRFB/oWKyNW2MBcoq+OdyDrufU4hhFSinDt1jr7zIdp2uuZIwhmUVE5x6g20mSYNwK
icNwLd3Sgkr/lXWUr53Ys+l8eMezyZI7b/4RDSAfHNmgm0VNu9DSVjtb/iYygUiPIYqceg5mT4rE
ukWWdyqtOn5DrjCR+gbOqk4z7xjbJPi1jug2JUbm2Rl7V83AB3TEEjOxd9Bg1zBoGJ689pclKyay
xFAeUvJAfH4z4pfCh1/a2rkMEAbRzZAWjlKeq1eL19EgoPqS/cITUoSpZ4A06VP5uIC9pCrdx0jP
3mRqPPvEDl0rJo2HPOTPZ1x73BmH1Kqrc4xCt+4N62R6oAwEfIK3zs2MTWmQx1N2VNeMqEI+l+4L
6FfbE/qhsL2ThjlvgzxL3/pXmTvN2wi76akNbPKH3bp5myopliJyqEuwZaFlfy6YPp/ZNC+LIAnZ
ePAEHM5F2YublMN/sXcmy40rW5b9l5wjDXD0g5yw7ySR6kMTWCgiBMDROHo48PW1oHur3ntpVVmW
8xwEjZQYEkUCDj/n7L32Jc8i60wAAMIs0yHiUScP1bi4R5bDpq3GnC4zH7ItyU+EkvaHljKiN9jR
6zwsrRMLhXx3eUvrvKxfpFe590lJ28bkUBj7CfGxvw3GKYWGm9cbU9j18zj78GYxvYsm8U99Xqi3
zmNhKrOZzYAglY3sVkEZApl1dBkbcBn34RWtBKERnTF3b0GnrHVVCfMUZA21N9joc88aInpPPgaq
0U+Kk/V7cYNCJs5ly9A4w9z0FsdTvMvisdwr1f5Ssz0QWs+10x+iB1uwc2t5lXIyskPVrsPeT97d
tKcmcmZjxXS6JVqkgYraZIeoir39JB262bIL3qEWvw2V/dgMIay0wr/jzzmYOrQO5fDCHjp8SJxp
UziRszdkimXAPiCybJH4bBJA35PfEP87bzvya1YTY9pN7Ylf4Iw4jI26POlpLk/ZPKFblfrRAYF9
9NBYnXgH61MXpu0BF/8mH0ymAMZkgh2W7dowtb8ZCnIklUjGlVcQntvICapHUNs/McYj5p39q+yl
hUgkZF9meZeqC7rj4IzvhLNFO7d7iaWajrPRtyfDFeluaqaPwRGkYnfTT7DptLl0jQgQ1xp46JuT
KdqOE61Xf76ZGee689sqrPQUWUV5MtRQnsLl5vte4mLvyPHOrTpQyr01NgSfUOkSteE2p8lI2hP4
EJomQE42qWW3dA+5gXnR/XXv+yHoW+PI4KFsuo7ZcPb3jUCyua3c8HcZW+IQz1Ar4xgoK9KRlemT
ljpm9Pijqd7BIUCaw89s46o7fd+rugTxhpl80ZafTmJMJsJ/Q3aLPmkydmj/GntYnYllaoyLEL2/
b8b/c4+ISH8fyHRf0eM5tuqGTrar7OHEITKAcu2HE5oMZpcs75uqcR+ygkz5pszxtsbKpdi1ilNC
k+AEjro8fT+MqQw3s3trCC9fRakAeDlftI6BKlkjulvfTzd/HRNOhXjT7+p89f34+2aimWw7fbWD
4dshKSezq20nA/L5spFziIKRxmVyaReFZLHD6eeT9eDO0gW8je2Iby2MsRCPEZu+WJD9XZbVKZiR
mJB6WUB6c+T4OebzBUWStcFwfqOEZzBOLDjRY9+3zIQfk545jhGgQ0tEba1Ij+w238dws7zo71da
MKHa1H6PO31WCTFBLe9HrSR9B687fd+Uqez/umc7FZTw1uEX2eWpGWJ1+r7ntIuJmNkCxN9J7cCC
L1En1QYo1Z8yDp0t7ZK1X4c0vo0Z01FDjI+lj41lY0DRlbk1+NopXG4yQcfgHzffX6u5JKzr2LpL
fS4Z34f2JAFiZcQ7NMVsng3sGmfyPQmAgMbjNOItiN19G9jtup27dCscUnrohpqb2KkI6VtuIpub
qo4eG78bL3Q27oAqzOsRQRKR49MvOO3JIhx55s6mNBiop8P4bBbMLltHXLEs1dBjAvTV7kzEeVad
tlEVHNH54OIpdAo2j/CAsIng5knkjdGsN7UWmGnLewKZUjDyagbTE364zDYZOXV3CAg4LOPwR6ar
D7fK1SHP4N+PLe4cRLRoTxj9+Bc0O/XDIKyttuzpXg9/unApipANc8TQ7TMoXdda4SG0tnNFpkAv
HRDLwsQtILPVNNxP+fxoeeq5DLBE2FN+9ICfsBujkRAxmNeNKjm42enHYfmuK4JGVfKgzDDfK5YN
GtQ3Wkw+6Of0SdscsVZE1GqiAf4Z5Z9kLNYOi9/W9E8TSmU0BiWdIFWSBVQ0bwUZqTtzDs805g+s
P6zSTbrLBedPafZvJdZKtkEVwdfLGMkbjpENG4Zac9iPQX6No+BHV7iPrTt6CGN9a58o/0cZiPtS
mST9BuMplWXF3Klp0fC2KbGqWN7gA9RM6oGRexE4XCu9rz2UQnFf4HcahT5kmfsGArI75wmr/hCR
AIfq+WGc44OyXVahqmBiSpFmhqBn6tlmuMNidbEt8gyytpsP0Ugen44aZ5emIXWh4x8q9JtnjFQx
9SmSWC+26ztt+vpKQfN7KF7hLLDLNcrHPpiuZVzsi647ijEKoJvwY5NhfhKqwYACOIj21i/XiJy7
MB5vrcHehfCtp8R0zkoYy/y7Rrw8EnTRB+vOAvwkxglMBqqNUXjRlmBl/B7IejcYcokPK/YUpmrf
1KzytvuLketnO0TbPljaL7XBjDA6ZSGQ0wAVxL1pIuzPq1gh2LijaHzJ21GsEymzTfVzTIYLKVAC
yACF6FwjujUk8h1yf+Z+fuszlG9Y+TLTPo55e2dX6NKzUMJarsrdrEiztafuw8heY5lTfGU+NQfA
iRP4O3OdNpneO0EHGFygPxzStr8o5+eQzN3D2LzRRyWlId+aKuAcDqE7ECtxSDJq6zQa3gqTprTC
tMNE6SGS7noSlXWkVUseLnGzOihK/DlwxNKUaaI/rj1JJiIqSh8OM+oarF649X4biL02GWixte7C
fVmQmDlmL2lDmAYduXdUe9e2VfCwwnQL2I3Ih0LtraCO2canFT3HGIxYrIpt6+avBWGBiXfXDEwM
I5fpO4DtO7D0aOO7H/gmnkxSlOqYMFiNcoSe3AFVxodoipeKQrRIzerJAKszzybSwXaRVrvZex/q
7aDsS6NMuJa6/qrCgGSdgtZnGf2k5sqRQbWIB5z3oFik78IgnkXaX83wZ6qLJ3/g4LX9riWCQD3b
kWOd67w5Vb77R/uIiIY20w/4Lri6RngvGE3Y+BwgIhUfrp5PVoJcr4Ght4HJQEs9qbalwXSniCll
slzs7NooTl4ZJetQkjXKMAH7SMkaCBLD2wbZkL8vAFY1AEBLo7S8NDSXaAsK+IzMAskLiQ6D1wUX
v8rfEHhzHSvpl6rC3+nQd2+90SF+CLKrEhsXSRPpNONRRZHeGTXo6xoo9sGMwv7J1zb+spFf3UCO
ibypJqFPfhA0xoQd3NoALpIASg/E5yYySbgaEIvPAbvPCi2LM4szpPbxoB2Di7W6shmMXlR+anRM
JJHG28IRumZq8BIjwZspa2O3PDkusDmrJ7JKu8+hW71RDMKHaz3/GPkEEvAzUrPGOzmhfzJk+OBP
xaPZBfvBFy6CUmT5YP2pkulPcULTkItWSfkVsts8eB1T/aKeYG8HwyYw9IccLkGA5sss7AxUgpWt
Jzv6qiMf+R7X5RTShV9Xr2mo3yUg9zT4GeWceG2fPHRF4q29ojfuyzkmVpk5EPkhXHhKmqXWTdgf
Y4IqpXCNZmW5xhvrCGP7bGao4Z/GkbaFS/e5VnAHWuRC7Mi/4pZoeT66g9Go58KWjBFrfFL5vp9t
cxWS8izOMPSJeIUr2QoZ7NOC/JHC+RmP8w8yBbpdI4PbqEiwsWai65qLqzFndSBUn5K++7LyYRdi
wX22hXpojvBm0fOHqM0C4yim8j1pnOTOK0kkGqseZ4UkvrmvAAao5BFR/QwR0nXXVcP1aSaacBV6
2F+a9so849I52UcR5W9hidrAlepP0OQ07+I9HbUrr+gcU4fTv9sU0iTwz6vGfT3Z91mZnSpXlw8B
JX5KeJPpBF+zZp69gJJs7Io93fQD1lDMRDgmJ1oO5HlNZ3MwEJU6J5ORE/33Ml4Z/ZZ8V1QGlUbI
YXGNVRnnvJLgM2t29k2UjtssKV9qlxGD08uFv2tgiEJkTd/U9daVhk4WjSV8Zj5SzyOtIg2n6zCg
E/QgQvnNi92qs1/WWwWrbet4Yb/7BsOg1cT7/C4F01kfUoHqGxw9Nqq48R6TbvTki+ZMMxc3oRPR
5EdXJd3mYfTE3s45dRgidJt4fmobO91iRnuForYaDcLQSQFNjQatXpveOeF0lMrb5PSK1ugScMt2
/YttnTJt/hjy9kwDKt0j6dyHw0D4SDqjdM5BqWBiQgT1q0vCm98XH03P1b1O7q028JcnAKGYCXOn
SN0BB4UUreGHMSdq5gpVwJK9O9jBG0OhZgsIu1lXowVPf8iyo2ehk8yLblV6I4ZnzbRBMf9cMUVl
ztq0HwRfwOwJEKSQQvVc1exghzz/ImIBZEs4PBrtfFdwMf6Ny3plUHjeB7P3a2TmQqeYBIIglreg
De7yzDExgrsILTYMR4clpL3bl1ly1fw6EcWfQTGWMCptZmxTgZCRoDjhjK9RJqb1JH8FKKNDwbQB
mc6d7ef4QrwfcRDeAzgBruZH6jhUNAUQG3dMhhpyEXdTKM9OGz8N0tIERaRXORJsmtbeEd1cjRtq
l1vDO4bEUzwzQo9SxCO0OpeqlqQwSUVmegRgtvSzpyn5UQTFS/BLUViH6N7JjNxz4LEukNfTvFRR
QAgrziEygUlxxIHQNUG3NxwE2k5zsZEXT7HK75Oxak9Nn39kM5GpERKOVUEQoNMSJRrH8p6GwU/S
qF6Ifbmgiu1X5aGew5M5Rn+gICn0NqvYqvam27+bC8OdQcmXkLncVoF5BT782zeq59zI95BM1pWH
oATfG6nJsTeuEyR+Mo6OjLP1Nu/H+5ROp2/g1m75Qld3h4xh1zFG0R3DyUMqap9Ss6+OUWEcdJdN
O6Nk07xw2SxyOnd4cC2IO+ToWNr0DoPwHnMiQUssaXuLqXL/23KJta78MdnT/WJbL2N7N4nozIWP
2MjY2Y6VT5PI+2EYbbWvfecrxAvtGpWNbkMXtBYIURfMOR4LCjXMcnwkunyUdr3tzcB5yJgv7uxM
KA4Jg8z3AMlVbJhvC5PF7CYGNPlI9T1cTIWp2fEEIrKGddtEeG7VNJ99Q/HqG2dDwcd7oeHQ5N3B
dM1Xr6t/E16ODTftuLaMB8Rq5joL63NvWk/knd168lzcamauhmDaKPXVyElBR0wEQNWWeyxVz30j
dr49vc6SpJ3G6vbCHUnb9YnqIBiD5+GDRxayq9yek052gOwJ/OQCug+UpTbObgbUfyZ8iLTneHow
x/F5SGcE6VI7BKghZ9Xo2nYIYc5GzDogJilQ3Fe0MvoHha53lXfFgxGIV9TV00q6zPzMAXkmwyYO
cwNkfwGdp8huKI3h7NRkWPU5g6X8Mx9TzDEU8ZEi2iNiTAUQE/t+vOQfsbb4BWnmgHslTG3kr5vM
dx4Th70RGIGXMqoem5k47CA8DJV8Mpz4vUQVvM+b6iYjcdd6RchHGX/O3U+0JdU29vVbM8A+qivv
FU8brGISTDazp9W6MAwqbCgNXg1LyKySDPYN603P7mUjkZWdpjDVp+97fhI7a5+L1VrHqsHnQu8n
BXKJwMUyCkjb+BYiyJbnjmPwXCZv5ChNd4giaeHHKQVOUYhNInwOzXk8UnGFT1lGYpjmiF9bbFif
/DRPTrMfFivwrFwv++EwRgRR5TEVWuXnBRdvR58i4b7ZtWJk1EXVpfaCjtGzFFtRuPGpn4NtmhXl
/eQS3bIqu5G4E45EP0BfMgB5Xk+eZ6MrHHieQxBRNpXJFuu5t9HzYF8ZEij46NJf4YEOtnho31OE
rguUOLvWY32VqhgvlU+Yn2gc4tE9HCedQDBPeN4vVGceS1vbsGS6McABrFtNhoSnbXeUPLR0+65b
t/RP4B5b97odQK7nM1BsO3mLLdlcNHPEU2xg6+FdircMcF9Hj4jzNrTGGz0ufXNy87npTMJwh8W/
B6SKsQTED3dGhmAaROeY8m52n8xZl5ydhA/SuzLNjjGWbyf3uevS9ihJYEfS/MAQQGCuKbIV/a+H
Ysjms6X86fx9LyWwCMlb/j6it98YM5Glvh2X56DpGwp8OmnamtXFaj1OjSSeafgZTE6m5mJOeXAv
lptOT4h+QoKiRywGMAWtaZMt/dEqRuK9KkgE4jJo9j1bq/R3IVL84/x8+HLO+0iv4xIQvNOvVNBt
Jt+2z1owv6KtjmYqSo8IpZIbMboL5kNuVZdmB8qt59JJPz3ldUzY82hnVkI9WZ1Ddge5XOwT+LsL
3ptQljb5HdSQ4Kb2YZz+is2wvo11ts+ocl/L0BmPZt2QPe0ZMG5nJo+zMzD7wjZEt8pb0caqDjmJ
kcy4G9LAUA0oAGxr39TgZU3x4caEnEPc+oN57r7wfWvrVvxQMlAl+gjLuuWRNPbzJJuj9mt4KE5N
l568wFKF6Q/U3kz7sl8tWa30XcjhqU1jiREhSj6gkIPR3zw0DNx/zSG+yNYPvjo5GidCFY1Toq14
i2Tf+ukJCjfPe+9tsrWmhKMqMDNGjKP48oz8ZjtMTZoyCtZ0xG+dmcxfix+lqtqUajq6zkaB9FT0
MyMdT10zwbbC4+LIJgKFm+asIT7T3gMCB1ZqmC2lkR8+FDlCHnPYz2UUvbFdkURhnmRGRwLKn/Xa
tr1BEl2D4JZKnORUxe4MKm6rguHCmzBREbTma++QCSbQj2zsrg2uSC/OVoiFX6Yx45DCwXOgpi36
gSPzPvuG81rsuxGpvpoD+zbk91NtwyrgfF4ZkSTvJLKifUT3b4PshShKgQy1kXRRCDew1+F06jPZ
H1RsNM+81QAxhowgiLI8iEG6L5ijxkNYJvXm+yG2DrJfsvzTaMyPfhGzEklj0XtBh+HMEJIeU2+U
j57XFU8SPwXdlMDaOkhlzhHot9Vg1uHNdPgfQxTceUqEtzTW4UPokGu/fO/7xjAQcGG0rtcMwj/K
Nq9uLaFeMa6F+0ljTM3M+QVNa9c3+c+x9G55mDwkcUmsuOHJg2Hjj/ewSm+TioWjlA0+iQSZfmbj
RTai4H60SnYlCwjQne5M1Psn1RXOFjkQAOd+nO5JyX7HsP2WMk/dtsaPIMuTp6pFqpYHyM18G2oA
sT7BDvHZDiK8fPy+ISNwKoufYTrVN0D0UJjniBs3UK/DlN2NadN8puiOwRQn4baaFfV4nD7kJGNv
Z0aLe/ijRFaRroJOJ3+VYdNfKebhthJBSvl6tX2LK4WadtaCFqj7dD7FhWcRN9BT9sdw+hsfZpJR
RdkvE42EJiJuQ3IqE/d2xswQEVVj62WRxsJYU77BvFzXSfbkBwhBMNQV+15YVN2JbZForr1zyu7U
UGgcC8ao66aaLlE/qRueEFqBAaMGlF9V7266FE0nAYU+hRZJtVhdAGeiPM+9e3RT6OtkSnQpuayc
cTuzFejXCr0aegXhySB7LETNlA6vg5FggSyLrVOkHe7SCmhykL6Q571awmCZoK7jnmZ9F05rpTii
pgY6ogcSy8jatY0MAHWzzeft7kzMKLjzHn1jfphz52zL6pBJztgY0RwFGkQbnR6QwMFvMItr6Lev
M/lhvg/VnA1cu4ZRS7iMEuU2H551DdQ3za2naHRz0tnZgHpDNBwKn2yREqleHiHj4tkeK1ZL3gXh
YqoWf6JWmvcjWklmcj9DEx4Jl1aK59m5VnLODqOdk5vb/vYkmspIA+EryNCbZ3qrknTCXemU7g6e
u4C0dpM2trES89I8/3J9oMumSVOS+dQa4X+zYw+wnfjxGz1ajzPQQ/J8GEKPk2r2i6+o4+dNIsZT
4CoO2ApletpQ5tE737ZsNrYCRgK9QjCrDXu+gyORIEelnW849a4lrbiVH/bsFQveiylDqdRpIloH
577F4UByJ2/qZUqqexaSVZboLdK2aVMRyT5AuNw5cQS2j7HmqmgGMB1onKhSDHM7Zx0E9YKJTmdO
Tw0Xm5XKf1KfNevOZHNDRBodIkKJUcfR868QDvK31uEmT4oGM0aljj0q9cdU1NeiKNZRX3mLvnrZ
31fRqUCW37J1vVsqtqallMNgtYpTf2Y0ip6a8zGMdLsm541rCI78XmyJDCxK2POIXoNdVDN7n/Ql
AjTq5u4zzTx7Heds2kKIsbIKfjIuCEgIte9FoMXRUeGDgbWsyoPkQDcJfllhfs5284P3lxBWgv/2
juuvVdzNl8S52iJAr7csCb09vLFTRDGCiboKp4NAl7vPY+xWxOL+GmzZHlszmUCpMX5ioswZHl5C
SnO80SUpepbFwJrtf1fiPfZ941QLSQbBXIUbw7dv2eTrvRlm6jAk5TUZFKSe0HW2AKgTOdRUghBb
qMokpLV50NNe6fLQRxvcE1Ez9LdZTT+hVpL26Rf8wVtZvWBY6m8hsQebpO5BjkKpP0DU/woAVsWg
Lx+GUufHmGnx3lKTOsyWwqzYimeIOT4AnXUR+2z4jXqfyUpvyLuiaV996NJkoiaq32ZL+9bkIrVz
YETQHzXre9SLrulfbWb75A4EIYDVkMqmq6xN6wtEI9V8Fv2oj0Egj/Tpf4OtoqL20K53yXTwnJ86
Jeig7xc6er/Ky8W9sXThJ3nyFkGIa2YoqaiuN2VE+dnPBDXwOq4mMqc0nuQBiT/Dg4pawQ4Oojfy
VWzoR6Opmx0R4fW6oSu+QyC7Fp+jSRMSxqq58saaVmM4PVOzvaM/2M2dKs6BYueLI/hVMHPb5xHd
o9ICq2Xn8q3iGr/NMpshbIYbDtHOB3KNz0mqDUyxB3bCKKuEyx6bfAgIu+haS+fKLvrq0JIzTPJH
NT4NonsRhRnxdK5ipj0ysRAUt++d2b8nrhsemZBtTdN/5N8lYHDbN/WfNoEcwBraAW3FEGM6e/Bz
B/DvBsKl9Lfo9cfQmhgL2YRqzsWwpI+Z07znFC+OomBu5yY+Q/MCscVMLefEQ37ovf7RgbRGT2OA
HR/qneOn50h3AGPpe2AGoXNCImOv/3gTniqSKNOpe6Gb8tuij2hl85+6AATgTy3bdMYfzD5xinSr
9BEF50qU5u8k+xi5Xq9nCAehXlSiM1ys5F6y58u08e7p35DE7qsK00fXs1GMquZhUhl918pFteEt
QagkNXloa72ZrkYvRzq/GW9Enn9YZvuisQavfQ+LVWLKn4YM9La2u00kaUaE85hshphmoUgoIML+
rKVB6EKXXiCbFnDfs5P05mnrswow9cFgY5vRRfX9DqL+1o0SwK245tOe8h+1LQe8+GT5+N3n85tp
x/jT2kcbQYMlnnK6ApivxdU2Z28b98G8zUzcc1NwcHx9nB3wwNrBmJmO4ZNnsYH02vjsSfRK0gXo
7PX1ZeijU5crOOyy/WLf9T6VdIwHSxMroLhUFOkzExMifMt532l2Tg4YqN7wd4lBX0uDrdxqcvn6
wvVo2boRisr2OHao4mfaVOtyyo6o+qI95+W6S0Yyq3pmVK7DOBSEFhUNjTFCZdpjqSSLkXDAyUXM
2MHKxjUyF6h/SxKy94flZ/OVLmkvDdJ/JPYOkbTivYoKdnHxnWe1H3Ra7tkFYMTvNmNsfqJS2iHV
4XxqfLaPfAbsxJ1b1dhP9aTWZlh8yJCgIthxzmps9PvIizRMDuq0PHr82Qzf5+HRik9FEAWfSYQ5
KnPz7m6MKcAlMVMXup39MJAUn3jBk0ucL246hIpJysNoiMYDGmE6R8tD7QYOui7MtcsjM/H9xxir
JIwjMh1U/yI41p6D4q5iNKHX/rTvM2E/p/yql4SU5Lx05dP3Iywg+9FWCReciqKGCJrr900sSvSb
WXRGvlFeHTyb1/aJkL3p4pe0dmdX3YdGpu6XzaxFMcs3iABYfX8tqjvm7D3YXyPV/tm2ZXD+vhfL
mcq3JhCQCF9u/HamZ1M2lCd2zj7q+0nf3/l+zvdDH6OTF02YRBcamplU5jmJ8JQURX73/aXvey6A
8pGoJp4SjBZjNUVuZB+5fz/nr2//4/+YAaC5yrHc3fdzajiif/9va/kRnUrkXb79x/O/n+WVFNd2
xFq+/OEyxgKQYCdaHvQLzZW2jrszZvoJnQFq3K2YURojomCTo8HXub4maCSfYIwcapkm7zYby2Ns
DeDAl2c5njLXxhykuJr5rg+pNHN8Pq84ueeIaLieePYpqbR9KvtGr/QSE8KoeO+gbNE5W6kWON+a
gC8TvQNZv3JtCXDeOnPY55Ph9IckZm9bVPV47EGCRBOBJjAdCKKPq2YzhCC1IeQYp0E6EWt0MpxQ
mmAmxH8e+oxIsb1s3JDOnIgm8MqOvhTJGi9fy4OiZJysKTz6mY4M0J9Tmw/uqTGgkIWZAe6BjsAR
ZY0K9Do0zOYkuHzh+/wRk622EQFWTwZ8p+8bW48KMg/ToEPqjtBM+YbbhQSJiHCvQYMwYE8/BqNG
k4ALZO/k0bHo/rik04DRSMgMTN87+Row5QIxkx8QDyEBaIDj2ZH/6czgvGDX5veKHvC+9uYfhueS
bekxgBuNSz4YOA5sOAv4iiBWZqQ+D3PPvp43DeJ+B9JkEdONX244fmYZfbGm2RphfWqz/HmUrMsk
MDBatPxzP6GadmuOcjR6zxWhbtruMJoP9WkY3S89g6vUHhbLItr4C/SzxcwXjwgPo6r/hMr9TH5V
AUw/PIHJvoRFf8eHeRHF8Nsw3E1EiiDDzsMceCcS4uEGVeYXUBYMDom4kZw957m1EggfttqMP4ca
oplp60fRPhmNVa8hjqHtddptNP108Q1sDO3fes8nYUevHPgMDGd5PzGw3tFxn7ajJJJOZOJhpLGw
aaWU6xyrB4GV40uBeCVNLnFzQRP8YilCjgXEWnyZ8ZG9mod1kEDyAGFmz/viT+nR0w917XwSX7Bh
7RmPVkJjuXBDoBOUUrTOXy1HPdi8ays52+E209E7o1eQXCo6TgZg9SgzuxNw3SvJhORNGt1ZMe0i
usc9pVGLBt7f2swb+XitTV2CwIXRVRCL1c/IPRHxBdAoaBT3c/YUh1yzGX9DJauIxkCTgkG9LfSu
KbQGk58NO/rHVz6a7jB6bDqzrNxYSCK3qewiduDihFjFoM+tnTfPp9VL7tOBEZ5zsPmtdWbsQE5v
ymFE7RNahD2HSzIVmFGoCNhILNZOzeXDrsHH6uXoa+vwFJhysWMhNER8vNLBWGyiXp+rqXlvRrX4
cQQHp3X0SPk9GiENL8WFQPG2kay9jTuN/8rU6oELuNsqRXc9yPFOWkf8MHv4igj6uocgXOQzfkj+
VrPydM5ZVbrzTgftV8pgd13VCcrfOHkJ6fmFXbkJWYM2jMro6y0p6sQ1Uquv+tH6amDonvOiObNy
wSpwV5LKDhDmUqmBEuhQifgVzMS8AW01EzbpLhG48xCeY+eh4rC3FPwXe4KLOgom2gtUPwtzn+zb
qT+H3tGgO3UIxxwL2N6fkwOK/Is5M/3knMfcOJNogO1ko5t8g2kPOgqpqzEOqBmHzAhc4MC+SP0P
uP0v1Pr/B9zuAQX7f3PbcbB8kied/jO3ffkff2Pb7X93oD4SVg0ZXYDAhuU2/mm7//g3B/q6b4Mn
B373N67dEv/umxDeifEkQFo4Jj/mf2dVQ3I3Q9C2vk0KEChm67/Dav9XCCTtbwvNr23bxPew9bSd
/wSBtIomAkJCdzogs9SdcZXHmjvKQyadjMxB3MM/vSX/Fxy7+Fd43t+/0ac+DwQROb63EP/+CVln
254nSVgRFP9yacSi6PoO+fB6+UWvJGXTP64sv99kjWA4sdAMCwhYg8GcfVTxI3oLsZ4qVBuzhgRo
EY8RL+PlKVqbVvz1HVb5X7/k5RX9gya8vGKfFdWG3mm54Pb8BcL3T684MBHzZGrk1ZAQaBdkyobO
veYV/Ne/JnT+8y9y+FWm7fK50iRcgn7+9Re1WZgmomE2mJUaTTgbs6237yPjpXMkeLVl/Ydk464H
IbHZXIoWJwsZU0xzpDohIaf5OMl1Z+e/Wf8BmiTRKQxnFycE6hlG3HSnpzAjYAvf3YRURyWqOETF
3iFba9uNzaVwaxTxqJcKLsw+/Yhj2d/cJkTBNmBxqux+XztGsPZDEslrAbjWYBTcG+SHTPKHSDoG
zva8EwxS9qKcR7iX7DJK0Z2csazp7AN2V3km7+Ia5W5CTE09MnDH+4t6KZK/sP9aW9hpzALB4LVe
/UGoCzu5DOCIkyXtTkaMq2wsAmlje8z81A45MgCYauFRBWj7M/Mo5ymgs+cd2WrodSMQeMmAnmFQ
WtEvvHl4nrJb0fG3hMP04Vl0m1wVQ8EVl1DZa5SYgOWtzlj3Q8R1ODQd2mwg0wyTDkeMUA2rEA2/
hP4VUZkMDIVFNp/P1qydcTcN+WvflR/dJNGF0D5amQEj6UR6EJ2KT+wZV/jf8RG25DkVzqHAmcvc
lBC2oP5V0LjaeTi0sQwYyMwAE2d1JvaBWUR3xOtSL+QV9HpfbBlvsc9CW46ttUVZ4lb3DhsQVdNL
6XvXvkNATF0TGXjq7dc4cn+GVv7bRFWNTPbaLfM0dqnuoXdM1MqKjX3VUrWlPiQL9zEQcg9/w/iR
1MZB+rONl02kG1NO1j4zAISbRnmIyG9HHmDcqDYhSSaM8G26hj9yAz2ZHYXFsZ2E8R5b7IWtIHpl
Mu6dvRC9jbs8zTUculdZ615KPA0vMNi2CprHDzqZGMuIiOWV899lHn6YcKVvpmu716zsP7+/nPe9
yerR6MP37/SQyDfol+4ap5g4VrJx1TFt9Mg6X08TI00rk9umrn+TC6xJzkQuWHWK/qB7/x3cGQas
MfWsnzu3frOjeGsbSPGkITSh1Q/uwHgDtGa3ql31XE3zKxfbwoj3TcY8SsAyZ32C5FakwbntY6rK
ZVkj7fQgQvkVQ8xWqnhqmB7SQoAzjX2Rof3/Yu9MlixFsi37RaSggCpQw9u31jduNkHMO/q+5+tr
YZED9+v+zCReTWsSkuEZ4noBRVE9Z++1qSx6qCehtepPxryqcQc3VeafUug1izktxhkkwGQE3SH9
sgWqHJulgZBlL11HDOfS+FgSePUTrgWgu9hcOfgs6PERKF8FE9p4BLML2tA//TQDnuFgQiKegF7y
qh6FeUCnlVIiblCtihptR6UTEqaovVSd3I2KZBl92IRTPCziHKHpiHcaujd/SVNY96QFVGC6+NkE
rL7lWQM5mHtIob3YSKeneFNacJyX0kY7Mv9IRHqUCVP76f1ez9GsbYxyiaYcncXwPZXMFXsoyUSW
htwyvwng7dm3cOgYm+X2fWhadbzlSV+vUBKhduUo3lTUi208ByO0rbCGsmli91oQ1fDPXawojS9d
tlGcufnzqPlaNNqP91/7zx8UdH+yWhsREC8yzA+Z0/4sMxuLOvGxguu1Kh7zoI9PVuw9kdx2Vc7P
PZ/k+weyRiS3Y15jNuO+VcOJ244fzZx/aKA/Jba4tlT3WAz6Hvy5tXp/GHn56BfeK1fz1ZctMXUT
/jh8jckq9rT9NOBOYun7Ngy5M7/KJw4jPiZsJm8hSSlWKPTdngJVQRDVykk7Y4kYrudfNZzTPOxS
lQTpzg8rsYpi40bMCaH41ZT7js4osrUzT3lTkYRBEh2Rdq/U7d5iCEArTcsUsWrwXBSOn9ACkmb1
Id0LLb3RE6AWXsCgRmufg5C2dODnt71OBF++zVHhHWN8N4bXNds4oXSb87YMmXqgoTp/P6EMPUln
eFaxcdtn9SalnLRIVrD7rJ0qsRDY6q6d9aAihHPfpdWtPRC+UYTXU11R5EhOXYXMUktOuS3kLoZT
sRKTX1EeMV/61Ol2qM/hA9FcU5o4zJb0jl7DFqQQpS3Q51S6uJwh+VmgCIfgRIumFzv26WxGEr9b
5chK4oLQOp/4XxaBYvMewvZ+i4PC+J70UHYrYDpd2m0RvRGUVXUvtCtPUQgojqhQco7p/ywAUE7I
yVaeNLvtMGxbjWnm93NO1KNF+QVgBUUxkNu076lutiQg2wFaqdLUStQ1uHgSbf++kHiK1cRwui+5
xrnWDe7e/5b34WAe0TMG2jCvAE0sryzBVEBDGoYOejU11296nj/sxHKhIaUKcBXEBagKdDEhNbL2
axY/QmrYvCdFz/jsLULarYANspiyiLROTuGaVe7FjOwsijlDMb1+z1n1fTTGcfuNiFO+Mk1w9/6n
FChXVq7r63GyOdwljr/R7S/JxGqCepBat7Eis5HXm26FijTxvkwSmK6vGpjvfVW6W7wOctcn/aYv
OqzfnJEHFFrwYfvXqEKdWbtzP3A2GWGqxXVJDxZl3Cal50HTDaBogc18xluus5TOW+2331ACthtb
KgJ29FcVa/49kQT7wa7zAynj6K8AQGwG/6asrqoMbnIj6OYYolq9Z4KxGxlx5FOhn4O/GrxRqwit
N7ZVd6N4+5dRi3GqBzIEYZuwNEKRn4wBb0nLSrgywOksHeVcF3XintrX3sufyWlaNiWBgEbqr3uT
/wBnJkpvNSt+x1LftqQh5PUUXQv6qegGrEMa/KBgxqwouy0bLAMeGCVfjQ0Up2cICs78Dai7O0W9
5dTTHY7spGcRoWVGP5tHMd/194XLnt+zXCTfBte6mRdibHTUjeZlcCoQo8AVKd03L0c8F8D+hhhb
cUKe/xtDCPLI5iVewBStu97dtXRN8gqaPv2ueaHn8o1Ae2g7A389PZU1spAZzuXvKytfAmotz6le
AyFooaKlpHS+/3WRnn1BqhXToDXwIQwvlsl3kt++Hnt+libGhWb4cvP+WR5JCKSwkyzc1oDMFSY7
LTbu/BDKrp2EYlu2dX/veJTrRi99syerv7fq0NkAbQFuxGbUEss2qF4mcAtLrQsgj4BZYk9JCyQx
B3UKTWicqVE/s4ifmq6U+6bu9jSZNk0mqzOpmFQsZpUFniWMKc0L0t2t8u/6jk62XwXENsAyqIbh
sQxsuVUNroAky5dY+HSUiCnFi4XBJ8GXIzhdkPOy8L63Bq79AaGjQ2pQEozXHBpJ053IjKztQ5Wa
fPNHZGWlv4P+xRejVfxDVMe2lvdmmZFW1xBSI9qAYIGYxjG23SWg3WjTaqZAb9EOy1hQm7SDDXVV
IjgE9NsHyeZ3Y3d4KBQCOW0C2EhWlX2swnND9WWt+95VUBUvmuObW8Pmy2C7HNk8qFWBYeJWaZnN
rpWtoBPScmHh2sccPuwG5XY+jneeHu8CAB79LJf1fNgNCc4FUzbNKs/jjTsE3UNj0DiPf0yyT9GR
MXWDMFmz98Lkb+och2z/rCOWXhHkkty7bfiFK+1WPh1LtiLDygNWDHaWKvAED7lu13FvA/BRxUzJ
qforj0/J2smVcyecpUpksczATG90I5gwcHZbusFLJYHBYqOmdzKvN34olpVuB1e9TVwlrhcQoSAy
HMspz1OsNmpwX1uiRfauMrK903LjTVqJfrRtKwh8qkPvbhsTpwMwQnf9yLI6VSG0DpxAM8c327su
G5/OHrKDGCNgJWE5rDoILfukseRGKOwvKXO01s3wxQ2tZ5BJPwco1dfWdMWpSSDm06uFb3GkQo1H
2S/HByLMUMNe1vyk+HyXqXinEjitdW3+6NH33Iigv9ciHGLBqC0EyHD6mAobcm2aC7izCQmzsY3U
ry8Pmv3Fnbf1uGswaTjCuWfBOyIsJelen0xgO9F+ikfjiuV5G07tFZsUteqUJzZeS8naw2qHhH4l
DIBKmGFMVnUU8BkUGStNhxPMVLUZLXywHOzPUWyOD1H5LQJGumgshEx5657drYeMaRkQT71gw7Vx
UZbfWFQHN2FKLMQUeSvm0dYTZrOzBU6uqde2xAqvVBqzbygp86ZeLgn9crWdbOFLl2GzJ1kswFjq
PakxdvZ6WmY3PfiqJLNPOnX+ReeQttKJ6EXztPQoPOQhtK9ytFj9tVX0KHybYU9Xsr3u5n+Y0B4O
aqC3hy6UQ3NtcFbyFChO0KpTbRPAVHQHy23YVnUtggKrPTg9fFigMooYjJkdbMT7eiYYiYKt+OT6
B+UMw5FEcM4BkBfyXTZgJkaIcuzwmKCxamh36IU4Uv/U8dKkdEM8sCWm/JKW/rmSeAoAayy6Ubvq
cb8ty/4Jvhe+HIfCyoQANxdk7uGmD/DQ85Y7u8j37wp3doHbk4D5ByKzrAmSrp1DTWcT3bGIS2+T
J8O5nkgbaCc0ymPmchjo+O642eN7NeT/Z0N+VmKkQvc/lxjXPorf3+qL/Of/1BdN9R/Egmwj0P/N
pSqHUt4/9UXD+g91Qst2LEzrptAldaf/1hlN8R+SomyTPD5BSPF7UfK/dUZDkBhJXiL5WcQ/OYbz
r+qM4vcwCNuwqPQpy8HDSJ4HaW9zIfKXIhrRcU3nuY6/LFYsHO2S1gtJ1IdwFy6uh8UPa+EsWvWt
Whw41+x/uUV/KTle1Dj/GZp+p0N+iM2naC67/TJ05+nSp+yICh19L8jEXcoHiBL/wuBLQJLq9uPh
fg+S+O+V/jLcRbmwSAOH/b9NAa8wjpxmt2zB/qm/fxv+j/8j/8sViYsi6j+X5JpCcEdNYV5Ga9C+
bMch8zBIFS9BfT3HMASqOHr+Y+lf+RYRIPVtwjHC5VDx8dWJOeH6l2rof4dWUuoOtWPbmB/0L3cT
AT4JihjTl1p23TW3QWYechFfic7aDZ13MhK5ddRrYky3Hw88V6IvxnVsZhFBaY5F8O9FcVQfutLO
Q6IH8smHZUHL+2sMlRmAa7yH8rAysfn3tvbt41H/eJjU4B1eGV0xtG1dJtyXwgGyNRPzdYzh2dKI
CC9gIfStzcfj/DFHHUspYdIGUDaP8/KuStvE52EVGQdScpXwNAfITRIOdTOyuMvv6jYN2VDpZZ99
Mpf+uK+MPL/f3FYWDUJkfn+e1FZVHOGTpV9rVECZKD/odJMC4ICVpekCHUlQEkdC7HOxnGK/7dYf
X/r8Pvz2YB0LExLhWA5ZtkK8Nwx+mVBT1ddDW3LUbBwPB1O8HqA85np2rPAYfDzUn09zHsq1yGc0
bPePp2lrmRCyoGTd+2yZLXXnderfP0gmjKEMNacVAZP6/XYKL3asqaUM75OeUOE0RwlguHceSkfO
Dp/cuj+vR+rC5NRq0zExzctZExt2ZXoaNq/IKLZZQvU6BdH+ySB/Pp95EMrclFz1+ZX//YqmGLkm
ilX0eghyV4Hp2xQsQHQaHc4vOp/tJ3fwr+PRADJMAonphlyMp/WiLfSBizIpc5CAptXIfIO2fpvM
cEg2UW7Udx9Pi/kD8PsMlHOYE584i+wfR1yMiHstJOIS9ciUKHcjQgIHwZ5hSDOoJXw81N+emCUl
jSTLYILIi1VMRYEF3dhAU4DKVAeiG/z8XwzAu2SgmDd1Qo1+f1qR0AzgvyQCUErXSGAbc6yaRf3J
J/UvzwjpLFOC7Eo+nfrFoiFcGtjxgNEbsBUFgzgyixzcT919q21B3w7oaBB+Mi/+8pT41KEyxRfi
gjK7GNNO9Nqj5hsvkw7yogg4elInMRzv9PEd/HNBlFCgHANEJ7HyvFa/38GGfTWMMXRFRZW4dBib
VlTMB816Exi+kdtFg9yXVrGklpuHq48H/2Ob5DC4JUnyEjZqHXXxdU2plUAOquPl3Kga9fxNOG6z
T/vxDalufpv6SQ2GPKr/F8OyzRNsBvkM0H78/ZqNOEYhnOl4+aTfn/jC96imfIJu0lic5irmOurg
xnYASHI4KX54+/FlX74W80JJS1xKm88QG1Xa3b9uKlJpTR5lbQTrKdJADihzmN39x2NcztnLMS6e
6+BYQK7FNI/RvPa5RPYTHEtFd8OA0PvvxqJ7Z9Iw5uXQyVt3LxfmIaHAXjtjvPThJoNg0DYi4RDr
ZClNQ/yJH492effm0Sw2+NLh4ak/1i9oX6mhYt5GyA9f1OhuyrH+5OZdvnyKHRd/tzF/qIWOZOD3
B1S0hRW2LsvKWF2N4ERTh+yPofjk+/zZKPOF/rIV8Ju+JiOEUbwA1ddxKp+Mz2bBZ0PM//8vQ6Qa
pPWaaBL0zVAlFQAIUkzo73xyJfMy++sn5f1+mawf9tzOV9bFezzLoRLX4komxK3xg6a+JEv0aebj
v3vyDGNZGN858lmGnM9ov13NFMaN1MyKdZgmxmKALH7Iq9H9ZH5drojvowjU6/MKAbPo4mIcfNJS
z/Aa9FMFCsKLSDjCVRk8Z23brwtvGE4KwsOZKvn4+vEF/uVxUY012e6zPBj65adZThanJ6tnYQJn
+ZWCY7cthgzNMoF2bx8P9derVFTweC5Cshj9fi913FWU34AIwuB0TuG7NRPPRq32DW7TBc6A71oa
ap+sFH+9wF9GnVetX+YjLS/VOz2jotRzZuOIufZg2Kxag7bG/9sFXmwNwk46NEsYqi7GrxCHzZOI
AxAww23hJ4+Va7l3dQqq6+NRLxen98njujxENnTs7i9GHUI6SWjC2T7S4fTxM3j9Js0d7+7jYS5f
OGQ677sDsBUW+xF7Prb+ch+7tCSwOuuhIfTPA74cnyaph8Y1mx5ocnw81uVHev44G66OMsuen9yl
IMgdVYNi1qiW0oDF5IX5s6qjceFZDrVT0JpR/NC1wZbUnf3HA/9x+OYbZihd6YZru7btOBcLJE63
pPJhDcC40R77zj6OQ/6YD8YPkncfmLKPNTuSpiHp1k2ePx77j4l6MfTF6+HgV9Zb3OfL3H3G7LfQ
sm+hn3wyWcQfs+VilIvXIezb2NLoDy5j8rJIA9loItsGhoPh1ysRLEEVSsXWwrDlqvAAc44YabL/
fBmTGuX5n0iyLifV++22KW5Lw3KohV3MXdUPndE0PGizc04l8vC6Gw9ooU9mGB9aPf7672/xvPQ4
bDt1qmUXt7isfbs1R54ugu9TWCIQB50pDPnZTb4s4cyXZRsGV0V4rMHR7vd3xTU1iywCHqVvRD96
OdyQtXkoUGM5k9GuRN+Yq2J0oLC5A3QW8cnwf7uptqXr/AbbtozLvWYc2n3b019dTgHZrg++W1v5
xkyjcrppqM55d4ll5uVmSAAi3H18g/8yu3hpbFYhakgs8xe7GDWJqCDiplzKwTkJI/1pWeknz/CP
r8jFTvbii5xHYZobA+X9qHMfZjyTPsbrmgC9uhJPLEokzIyfrOuXy9G89DE/lVAGjTnXunhnaDQ3
rtWxsc2IduPcV0dLWWavsAUfJtGlqwDZkJ/W6AMq+Pr/7o6+jy0pPLO+66Yu59vxy7IbSMf0tQSn
aVgQXG40PsEOmlV/sgG53LrPo0g2tkrY9Oj/WNz9RmuCIGFxx5u0r6XvryfM47nv5vsw+HQXejlL
3keb30OmJ9Xiy4pYwbaOqAJejxYnALMTabz65Lb97YJ4xV1JSREhrLi4bR2kSvaf3DYjRAl4JNdq
mbjF0gbi/vHz+aNSPF+My4vOm46+lyTt3x9QkRhWarh1hUFVXyNR3/mw3XQ9hyVmWxsJgrxEqGjb
imweZENRPa4//gV/uVTJh583XggOdpcn2oigYMNJGujbHZFAsAU7OP6ozUCsfbKw/OU9kKya6KW5
rXwfL24qcojRp5ZbLTtog8A18pcyOUp9m+B3diR8rf/K4P/HMvxfLs2hq0DdlsIYu4H5B/0y+cPK
9X266NUyqQM8uE5nP4dRPC1JRHeWWaf923Mez5LaB90ThVSOF+7iAsFch900MWtwb/+EdQBxygt3
Hz+uv0x+xlCKOinridQvrkl6QKkGfILosELkLgWrlxOhtf14lMvNBFcyC6n1uXyk5oPF73eu9SH9
0NiocH+haY2J0PoZMNzHg7y/Rb8ewv4ZhQXR5ItK6+nie9role5AZyqXrZsjRgu+wEx/LuXAHrHb
o9xaTSbu+FqsRdZgzvDFQgX1XjP7rdeItV7LuyiN6OnGgB/aMr7++Of9ZfbwUlJfouhhc7q++FIQ
mFCX7PJLYqBESgKNTf9/LLJ9VgB5Bp1dfvJk/9g80lxAskTwHHOVAqG8+OxTGu90uJIsBdJZ9zrB
ial7tAWpPKOxQ9CxVZVGtINYh5JUt48v9s9pRUIdxbu5wcD7Li+m1TQF1qjsip2UdO4su71F+fPJ
9f05pxiC2qq0eCNdqvy/zyncQVOrRuaUiUuwaG9qHl3WO59cyPyO/T6n+C5QCOFbR4oNT+73UVpf
TcVYsJ6W+OoN574IxwOcabIIhyXyStLPPlvW3msrvw3JgcbEO8ImVLIXdeef9Msy4wCHJgKY73sr
QDu4gUmGRfnDRvfeut1dKSW4nxqDJSkRiCHzSfsSt+43cgs+251f7txsXCI2NV/KygaF0cs7DPG1
qYZZumDZ49KXL/QekFoXCyG/+Pn0yeP8YzWfB5OsDbRqbI52F7NVJl6hVznGNJoMN81xWpQrNv/P
zfaTiSnej2sX95e6GWUtQ1F+/GPi9AnGTlkE+OkEhFNVGhPeuVDHUBJZemdfDzrNa+T/7OY2zYAW
aE00DMdLYfRojR1d0JNDJmjKGoMXuPHZv45zYFAqnu5kqX1tS+tQJi0oaELJvudmrKAg2C0UcWGf
lWcC8Oc2EKgUlWvL7RUKGBUfTaflGFuZ31NtVOT3jm+ZVTy2w3Af5/qKYV9U52wL67s3PaTSWI9j
vx6t7JzM8lfEu2kRLrXCuI1J0oJZ5H5VdUnyR4vJj0AdLV5bhg2DMEaCXW3lnOsuiWvI27VdIVaK
dr75WKLYlGlM7ma5Duz8WHf1Lqu0x9S6F10Gaq06WAFybfEtL+y1kexllCFkzA6ZKW4DTM6tpW0c
2BFK6eeY8KjaIElMBes2zDf5YFroX5p8GQT90SoReMP78OynNpug1OenfqzBY4ZXarSxZciUhKIW
SZiU3irvgKzTDX7wiJ1JUKHJgnYKFFLgtku+nVuf78pYd1dZvQN6cpDeQ6O+hVqw6bPoUUN5s8/r
4Zs7wKCm0YMU9jZ1hq0mi0VoGTvWP4gUVXUCVrc1Q5us4+g+DptnoeTe8PBjqnppdC8mWvUsDNd2
A5+BsxqhwxttQHXem1sFysqV4cqOCK8ia9ZTAGKt/mQWPyNNW8PDpXeRJRvLTW97s1mPCotP0FCL
zDAiPHpBg1aoXZZONDNaz6JtlkDgYYEkDcJLQu5nh/Oa1WZyHwMy1cI7/JJpz9b/7KpDS/QE1xDN
UWLZguCFyVuYbQyx5Sr1lkb5FkRy4fTrYDyRGhFCKnEBlIE724lZL2ita6tcIZxfAM33sDp3Sq4b
/zkLvw8JFPrtxC+wVgKRKrluD2OqH6y0IC0eiZwdbwPZ8YOetbh7tlNSPErS03IfmXqwdNxThVMr
XiTRFloF4jLb2g9wGeqHqkK0q0AgzClskEUeOFkcCxWALP6S67cDllbuq7B+9jBLPbbLWn2wmAvO
KtFPSevtzSh4TBtElPI8aTdwwJrijqT5laFuJcl9srqx27tkum5LEI6RtpkRkXjNRxj78O6Hs6nk
wQC6aRqP0cAGC9QHFgIhvk7Ffk7Ywvxi4LYtJzCI/VMh7+PuC6ws0A22S6hO+Bh19saKz5bxOFmP
eb+vh+FBBtfDtKeSoeyVaa+n8aECOxDo8UoZ59Tf97QE3Oq5JjvG6/gme+1B+N21mOGFjar3UFuB
hGT7Lt30UbRIx30Svngc6fRpn2Ewjw5OcxO2yaLyHgdIAc5X27jvzTdNgOuFSxHPbQfriOyFjlLt
PufthvENZzk416TtAis5qbYDHAMPkH/TT0ExMwJwOnGExW+CY5VotHabRpvIehDlQj4g2k2Ct440
efecNleDcaAgbJYz8pBmN/5uebLgU2rdD73HGgMDOlkK1/sm3Pa6lOMPcqKWtu48RRwBGj1Xm8Tq
p00CW5jq/1o6dXczUtdeV3WRbT0SuBeN2eDqIVHS5IUeqpaop2Zbsy0tjZpUofh7R1otgVg7GcIO
HbpxQAeotr0dgFuTT+1kLcEnHWC5cEcG79bVAPolJBMmvHG5rm4no9qUgXvVeVq3MMDDLeYfrAK1
LRsY0xkBp5N1igP1qFrEmrq3w4UELGhA5Dz4W50oVA/5bNVBcitI6U4k0IthH2ocqcRra8g1Uo59
nbm7qL7KPf06afeJMx3MaGPw5PPpELbXlrOEZcN2mJafj85P450Qd5x0nfbUBzvo9AvLoy9erfVu
k7iPRbjVCZENNilpoG+x3FS3wxCuh3ydBbsML1rKMh1jpPkm6tlFdyyycxajqGaHd+tUTxWcRTiz
b4SmjuljrS0FBVp6j6OKEa8eKAah/1bQ0Uhr21nDEnNg5l9N/ZGp5uQ7rQaKdKzyTRsgQMTbVCMY
xxQVpePWN5uN47yoMPlKbPC97Lsrn8gIfkZBua7zYc3U5a0Y+7OBAbF3x2syzAu4WVjKehTg9QBY
AqwkTdbwS5HWmy7R7xvSdUYFjbQsQAwwN/VF0D22mGOacW3hBXCArOrlOe+/mPFTHL944ra2zhBr
yByIFX6/HYigbl7sbrppHbI4at111z8OI5OcQC8rXnt8E3vnuZY7+LZu8j2lEwquRou/t+6t1X3z
4AToEfEch8Fdhz6Zna8EEyUZMJuwB+fx4jtfTHT0pFsRHhP3FdPzJ5a30fmp4u1krfmiLUroMaUH
tegZ4QsmoTudvF3zSqvvC8NbSI/N1SYvFgAWk/4nojWYBKu8Km9c/xkX0SZAV1xPT724stxq5Rv+
kcbECjjbKcvF2rX4SGp195BlkBsKyZTv7PhrAs2l7rNVFcoFUCv6u0axmjGeZWkSSReuRffkh+Gq
DesXpOySX+/j8LGdZE+C6dYpX6yIoOLeWzXxrRGNO1uv5nmb9+U2AVqQ7+Po4EPPM9S4rBtsWfm9
xDGp0yJCl/joFdoTifBX/SDulDjq7psurk3rPEJVbIBfAgXiuPlYOggBs2JF/ua12weHuoweYbfd
RIZ7jNx0P463TcM6fg8qlqfySAjJVZUDCxvFvaXb2L7Ea58Wq7CZ1iNkYbdS+2GyWWkBYJdvoOtN
h06Zd5WN9wNiZtu8LgWwujAlyeDg2nwI0AcRf7NoRwd/wvdOkh5H4q9eIt7PzjX+Rn1nwy5ONuSQ
llpJujG7ovTegq2q9+HGLl/r6UoUj70JAJ4EHyLcFKRTg1RDTFK6xjoS5VeVwLfaQSqUX219Wvea
y4MneKw/NukXr/1aSYD6QbVN4NY7m0i7770XF1zoiMq4HSrE89NiTGBu6dZ1OsFh6gYfLAY5E3F+
q0YIhYC2NZvdVdqv8ppFCA12H5xjXKJ6RzCNWV+j5t2h6EJ3XOyigJhrF9htHG9DK8czK+/b2sMR
gGMI4dQKhjPUx8p7rQBxrZAmrxwQeH0q9q0Oq3Xeq3DHcrYItXVojP04B4fpq7h/M/th4YThcQQG
FpQzn4wFYuTYbZXk98b35sRuF11ZlYI7HrIXAjYJC0jJ+pISjvGTU95rE8FsbbwReGP1NjyBjL+r
nDkQ1vrRBtiLDnlBCjjGA809AaPcjKFx1jjTtoG+x/+Th2ovvbOGRQ7UDRba+jXKb/3efk6CYzuV
9wmCs3acPwLNGqNZSwwz24lFL7+QbL0MkGmb+PWh0Ra3Q+2shR2yrjySlbLJtfpxhKWN3f0t639M
CWafpMb+tdaNN8PcBHZ5FzhQM9iOcoI6Ips6JPqVBRrcxqrYBvt4wDKqu1O7SFlFjRIWuUvrCoL5
KzEy04Jqyd3Yv3VVu2+tk+6t52x2bbTEKgO/z2ZqGtjTcKCYNH6ZUbibogNYQx9IPbQ9X3WpJg90
3wTdH7gej5mjoT9Uzj0KK+Lzwio7yxgHk9KjctF7iXvd2Sn5T7E3Eg5jH4nhO+p5aKwnXAvwBsmB
tGW6kmXF0sS2wq0M4MH62YkahbsrXIWjtQ5Vmm45NWyMyn8qxoTEUBCJafYUczPsQL/ObTw1Vb1K
Y+2mbpIrE6/AOneV8wREjexltJ5Gixslh4NlnAbBBLG1a6YhL2JjHOzBIfIOtf0A00MbbkogqJUT
nUjYWPrZg99+dwsLaRLZmGTohE99fciGc4Rby8g35JmsmmkPtJh97Nk1OCMJlIdk0+KFOlqDgx3K
evYEXpoxJyIoXlXmzdB6xwlCZRM8TrNxgSjZMBNQfG3OcyAhk+y+qt+k/JEXOy8h/mXw13q2q2tk
naO9CoAStUifO/txaJNVERdLL62XuINWOj5dzblxNGflMcsK0iJMsC/NyPHDJdCE+TS6O1N1fHI4
LRYGB27I9v4A7tJ44JV9TgFYUuKFkeC6t66bXSfwQkq2Ja6ff60CWGwAhvQMQ7y3ban45p7DXQMX
7eTXLbzJgi+vpl4zibMxOo+iw0/sLUcUDBo06qo9Of1rijI1H9itaJBUq5XtFudIPkWsol1H+w2n
BTFH+N3Thcf5AB9lrh+8ojmlSu0KHbcXIbJ4jsaYz971gNFoqG7MlBpCFF9zAF+Qnr3Uqm9VX2Fs
aPdhSC++8ddBztkF/5hl+Tis4y0VSo4zSAKUute6ECd3VOJgSg5tGFdvw6R9ha5wo5WQADl5k+lR
bnP+9kFmGxbzdRozA7x8kwzTjad4JiqdHqps/OmD+rEeySnJ46Ph3LhjuND5RkoM6pHP5uc7jE9m
JOfSHBhicC18iWPTPbjFOmepiONqU9jn0ecMQSgcn/nRv8+Su5y0BZ5Djy80ggVmzfBPZ0VmEqHO
RXKt4GAZX6aeXI6bzr810ItGhB9Mrf/Ng1YT/kPJXSc+0KxyGVTnAVJNwmEY9p1dhCsCq/1pG5kQ
GJId7b6zxRElc6BgtUhqQbzK/jzkmIn8qxhmtAJKeMtZzEp3sPRVmi/qWRT/nGCkKYMTMMi4WtbY
xcJFVp8kqGEITzZF+71gg2qWy5FNnmz3wFvXjSBWdNom9vCWTgGxX6lWcFqs17FmgA/4wqmBhAbZ
HDprW88leR0sbJmdR/v7wMwChAgW87aDEWw43KafRYUNklwETMncbgsWNTE0/giRolup4BC0N3Ok
mbbvFKcyjq24Yjj6qY1LacwmVJ1rxSVP4LG/9MbHyROwur8TQFUKhJBXnvdl0r6L7toYCVbd2iPs
iKsK9H2av9kswPWwjMLvGpFxIcnQHsl0z+RO1pw/bba2wzHOwr0bHJzqRveumqgl2o39eHfXtM+E
zGwQwBwxRx/pYt1FRQcWYplxYs2o8DQYzsonoOwHbSCCyMIbH/7Q0vueYkzijoe42VXt20ghhvgM
D8CF8QBCPFTRHBiyqL3XUWm7skLjTjkMqfgiqOfvI8Akli9JTLyz8JOAUOLZ9DYtw+mRQspEXieM
qUWIr51S/DkT1aHRDnNU31Q+1BS7p345yxmDe7K7pvhNcninTUhFaBF7EC28eqNZnD05IbmczC34
mWrl+xvZ30bjTc970jvHQSEIIK+iZT/E7mc1Buzd5WFIDVTP7OdhP6apeUUl75iB9C3yu9yJdJgE
JFsjI2txqKWPvaszagUpscQtPRIYy+JqaYvSfCj0gwQSV5M1KbNmbVvNCp78KnQAC5TWJiFEPglP
g4+dSmx9aA0Rszpq+RrXHHRMscaDARuqcg9E2Z0N8S32zmZZr1XBxgiKbkdbALdeuy8Gax1n3rdC
a36S6LnPp3Sv6TDz2kqyOL4MtrMgzexInPSaxgkrtwKHEV5piNZ1vSWgOSYjkFgHRf4YVn7gqthf
953+FsO/8uqrtkoPXfncGLeuOS5K398ndLmj8Ifln+uqvmG7xiWO62GSKzP270l0BT1RHlPwtdxc
4tjmt0Uuayex10NEwp2sNE5y3kz3Euz/XZdEuzAggrd1VHRqIM1w0SGZGGHdkmyi40620obaWE/o
Ap5hT35tXfZea2NUY72oOajdJmo0XzDqUR+owxC8YS7gVQlaWzjEjJJUPad87Q0KaRp/uOm7t94I
xNeGQETokNNgsUCUvn5XZJqELzjmmODrrgQn6k3aa0WfBeJwPH+XuObsZvTDnq83ONn1yP/C8mB2
Ol64ID6GTgQE3s+0mW9fWtUGFywBjhJxgj2QP1phvKY3UwkCCwmTpRKpquhVutF0dGLbPmKEGuCa
6n65MwUhLqAVVbavCT2+Tweo9FRnwYORgltd155q/y9r57HcSpZl2V8py7mnuRZmXT0AXEATIEiC
5MSNfCRd6+vy63shIqo7Iqw6swdtVZPIJ/gAOO49Z5991t4MTFEfZfavdv0IEIU1QEPzqqYbAylq
G49RDfgHNZtRs1TtuYMY/jTaSv+rKKzyuydJvL8yNiuAf0fKbAcSccGfdpTUxLfW8SPO9TB0ocTn
H0rZs7G8xD11TWNAEpB7qVspFb4WKODYUeeCatUdpkwBqc6n6OIEYgMjd9rmzbSSLlgIrFqNMzsb
XSXKV3MYZIKveU1RWQ2bULPtazvo1D0GUmtbZaQmkIimIO8Z4XTfEhSXykjgjUsSxAJLS8y3FBH1
EJsq4qNIyMIwGBk7KH7waOU55upiimfe6ePpGKPAcjTJpTQA+tbHX2U70xSPvUaEYSESlPEhH6uX
ZNAHzZPnsakAFLX9TrbDhIot1y753DSnZi6mcwFB5N0O1YkIuATIjsgd7bsAw4SIKkanPw4dkSQ+
o8+UR7/MOtJ0Va5RHKKwFwupojJSI4VdxD4th9Nc2RxslhDKY5Mp2rFXLFYqJd0GzTfR8tftnF1M
aicIbTCFFPZdH2Qps/jqz3DTqlEBst+N2tq0uEUXSe3eI6HIV1kdmw9S1eND3KYWOn9V3QPAc3l8
6ZqlvdMlCB4bJlsOFjQsZFado7kY5f4phIPJtK1t360RoyZ5LZwYY2ZPjwB3frsE4/ZErr3+NRkJ
TJeqGY9aWcJpksxK58jsN6k2MWMh9Y9ENjjneYFsy8oGJJeGRgKYTJMEaQOYibGFpaqBThJw6bKe
rAtfFvVSbgVURIL5iFRl59iIiFzMswHswQALpt42GMLdubBaAh2W9v4zrdQB5RzWRf1WKEPVXQ34
W+UumpaEmNQaXwSKnXasiA/u1nKipRkcBKPLaWFpyCaTa4KGvThYvTX8WnpQjDwTJVzeRbXHwR9I
Td2ZMJGOdlYlrzIBz2R9w+QpFKdAlNB0MA0AdlZmOkics+w6rI2eJtrIQhPsPv34CzlYDbk+tcqU
j5tvP5gKJ6fSEm2DfEy++uKUFeVGnYMZwrgmd0EvwwSgFK/sCxTd5iukRbkCQNOOCZxWXycS1eMJ
KKHRDzp4dp72WzPMyG5pWsjoTiRGXLNOsTaQvMiniR3EciUJF3/WMgYQbI1r4doeo+WnxaQKiXC2
FGjzuk16SGQQG2ZKzHatNq9/qZlZJH6n0BqLITnkXftoWsRIK8J8Vft2XmHjbWk8yvYQ5jW4IX14
n7sYJWCaekI4lZo9v1j1TLvPHkY7JNuxd4rOpo8s6GL6BTs9u+4MNzAp1DQ/gsJerj8hyDS/aLBz
v+0hha4MefqUBSrtJLRJWQs2Ri4CouvRgED5phLbuTHjhI3ucgpXTVGq84FoxPSJ+ozpQLOUXP2p
0tQkfPYKGqVhkio9ykTlOUTYvMh89uyWDwiIjVgEeFzG3qtsaO5o64XwHvyV+mlhlf0tb3Ms7DOx
Mz7yC0OEeDY2jQnEoHUoihKA9jzf9Fq1U07xWjZSGPBN19S7kX2Nz3lxSOxqkvISTQB81q0YlGcg
u0QS1GwMmfkc2+s4TAHKxjmkI1sqonfmdNMthn1L9RzfRbZ+kh4yDNWQDqT4sbEz2tM2rc9AZWQ3
rcv5E+dng1luIeGr6coFoSqN4UN29rvUOsmHQnCsD/yTKipSpPl91AYwWR3ZxrTsYyY7ux6OpLYO
CS/xlu4O7ddMQqRGrNPYp+BRtmYolbxRkX2Ua9JesOHVSw6xv2q/S/LryGpN+eTcFscASeFiKQdG
b732qM5NiwxqTtdC18OrsVjyutWnGn6pBQMtKTrulrqJXkoL3alu+nitpGQXiMJRX40sqTaZEcvO
3sn1x3S8F+h6xEogZJ1qhCRrU2qrJI/rU7sZmsgZ+NkTk18jybMV2E9LWSWY1Cy370G+rhrsH1CO
casSA1CZBZQRI8ubvVbHBFDbsDaUVWf0RrNL4pg8m5Ugr+/U4UKuzsVshU3KY6KHzQfvulUS5ogt
FlV6mHM3BXNnnEBbhPIWQBzhf4re1SEhObJJkEve5fkx431Atp2GQrwW4GP4eqpGnoXvKn84BImv
GQst0JT0SOmSqO+xchNKD51sJVgJoV1Giyf/5p6VVpVmN7zEonLqGm1Ws1SDunux3me4XB9w3HfZ
TLelLB9Cgc0EZdtt+qplpzKKps9Bj4d4zTtDLk+TKy9apfbnvHMgyGeydUxlVd2mRXGeiEDctrHC
MZxxoLyEitOdJxF/C2sAVC7bAT4AiRY4zleQTKByCV3fZFaonWzijN8jrYFxFiGPKMwngzmmP+Eu
uyktJZRVkgPJ+9MGqVOeOg21A7XmORXjz0JqJiNLHlgKLs1ioGJar7Jc+glstlYvjvAGfBVqAq+s
/iA5d/I0eQT5PdN41EMNuHi0g4z2v2BaTnzuyZQo5Qq1pS4kldGYiZXUuIdW4B2mwJHRz4jQsneG
3j2PpF87nUnCuv5dgWJlfiR2Vkc8IiEhfGSUcAbJTajlTae4jHj8fHkrGw4zx3CltmD9IJiSmczM
58mATTOALOoS+OV3gFj1AAHLC9uFiGjSzFoIczgmJtG9d9oT+3lB0R8Ehbo6EstTAJHIkktELyHy
yDe5E6Ux4dJsz8Q5dFDslPGnT+yL3ChePz+FofrKQhqylhkokMitoQgMZjfqy9L3e1XRgkyXP5z0
Ye7lwGKOWjGkryuCYKPhq5s2tobWLAO6naXHMcxIohk2bMCsdEFtpO3vKCil39/hgR1YEbmedo5o
r0nc7kaqMquR3EYSvp78muXogc1nH+cHiT+aV/cAzgdtA9TNNdIR4ZTGjQ0iemjLNRZzZ6r3mTtV
iGS8mabtZaJ/tUNClfsW8okCTvHGBGqqgWzURFx1qMxWxPua1Ct8qCv8YSBVcLSShxvxycWA5hZC
zlt+l3D52gGl3AFuJgsCjshEzIoFytg+luHJDntfmSk8LI0JsWNfOa42kk3gfZ0i4LkFZyUWV69V
GnLghqOlZjeVZTQSE7QYiQldrSu9LtE+tbL1FIY7Nj/WSX1GQ89Dd5vM5iIPBw5avOLM9QERpvcc
E1t6yu8MTPGMoweWCGt9+TF2DCg34s0gWwJIAAFZ2iVi4miC47Cs+tD35Vpz0OtE78ca0Ua14uUE
m2dL7fUOY23d8Nr4tnQPWkHMvQ7sBUim1N8ie6Q8Xo5oHhC2ZCIOiXgrrwuTQ/x0t36WvRLDNfND
UkTvYE6vjPrAaLVDsmCRfGxjUj9cIb9kNUR0+Yl61YXeUtEm67IvFr7gOZvFg+FZCZ618VjPYhXh
R6pEhjr70RJ92c3HDLBPhNutYhO5MG9Eca51wmjG9hdxDcwz6GWjlWIjVXPL2Q6QvfHJ6CBGLUdd
QihMrmnCtwhDY9MTWGm0wZgP8J6oTZTRr3MlmCXGvIutE/mt2jfQezcC2l05TL28W3B43hLrRhZ3
Vd7y/LKUAL2W/h0IMmG94Zs2gu1JjPiHBLeVCJl4oeNMc0L368XizbGeRpohMZ9Evh2GD7AsQPLI
3O6PNUFRmao+9DxEiqofF2ipFvk8uifNMl+z7kxKEoCzap3wO7LxHPdvQ/YiqQvm9mOf7zIGCdrP
FAlGnaHnCPhyzSWmW2mIYlQJcFDh66CxZOM+HaGJrai5VvhgnPm2MKUkgwWk1nXkiQxxH1OTgkUM
UfUGShUo++lzNoLh0Q7AEXMmYRyplfU6aPJZ6U2/0RrXmquXquyCXO+3VsSgPl4nhGfENyu6dsXp
3hBCFdx1EvNS5ly9fmzFzZoOk7xThHhJq25FLX/snPAKQvszM9VvkxCDlQbiydzXKqtt9HeaOMaF
u8gYTs73f3OV+Aq/ZIMCr2gZVL4JauYnJpNGZ2/l77G0yasfTXxXXQPgTGet/E3Jg2E5Su3VsV7Z
EAidrTzuVPswFPvZOWRZF0TswPS97pfkCkfyeVyuIr3hrP5KgAdK8TpERu682Nj3Bknb16S+od3q
DVT05m4FGaJDQuNI7KFmv3XGCaSmR1BEbaEVj77Q4otAe+S0U6Lo2LN9mOU/akdRA3RxYBO4lpc1
hp6tlD0A+gioqole+5whM43TejBH36L2NAkp4mDTxp1Jl1RFiFG3saB1YH/+s6cMDk2YPnfTkwGj
KJI8R/uJ2XyIK8VlAnpUmt0IAmeG4WVIYlUggg+kfgLiZbLwIEhLbPPAnoZVQ6ezhFvBqSQ3z+WU
PSAUh/pzMltPQ934dfwJy5WWdTPYC2orQcljoJkkT2P2kgWqq+P0d/5Zqh/V0dmOCmgqeHdwQxlN
USSluWtX2pdIISSa3iBz4DoZOC2IbObDQji6E+0LUPN4bh6spfmg/aFOK6nbOLAjlThOemoCkXXi
H1TkRnJ2NKLUGyvZlVSJ+qgzFmX2a4EoQxzzLZ2MSqPd5VrlLn3qqXhYEjJu9OKnyc+ZYq7C7hni
AnZZluZM/UdyqnBN7jWEsUW+qQkkPKvCVHtHpJoo/thKbJJlTOGRU7dpJM03+n7nEE5gzOS58U+r
GX3ncPSj+xm28E9WQecSrsbxj1qh67dcaR9zapZOQwfo4u1sMWtjEJPHFqEB2TaKMYFRjmpa7Wks
Qy1lRZFZHBtp+SYpaZ22nKfFa6c9smniqeH3PCGf8RhD+3BNoXxgjGVIJu3DwgrK6bS019AyfL1n
7kCPVJDcMptPi9AvOLleMv0j5fLqEqKuZZx8iqvZsQtbd4WLG4WSXLTiYyA4QKGWHnr0UdG4SSof
JEcnjQ1sPofWMKo0LkZBBRMz9k+SyeDDHZ60GeNcbV9MRY859clWKJPsyjrGSTccgtVisJ8z411t
E+WhOzdQQ8ur3H/0Cb6ChGn5stLK5NIRnaA0i4+yvh+W+JbKit8oUWCr8aa2H9MWDvTCwTaRVqgI
uP6svyM0rA0xuBDadoVcMLpjG8L4HHq8K5uB9Od5mZEznk3uZoN+S2UjSqz4Kcw0HVx+UjD0XJTU
WvJ5qQHiS984k91Z/Yh0mpOz3DFB6BY3BensJNVJi4w1a8WHLr/OxrhPOiLYR6x2vOOhyAOybRCs
9rb8PIwvc2ns0zmPAqkFJB3xzRMr0GWoUtpMfO7C5drt8oGUGrAqfj+LNcl/u9iSnvNE3cnwps/s
lZor+kx6lzZp3aVJBZI0TS6aQuPNctusbf0zubvHCRrquN/Xg33XvAMLpXdbnqugmXzSivprv4ft
Tzi1cFbK2eKainfi0mVHJ3V7xYv0TUR90F0V6IWr9MBscy2nni09yiPPuWcwYpP4zu7kylfYe7qX
tKeqD6hi531qHfJnhhOZtJFulv2s/oRv5uzKNxln2E1vV/ZLR+IS3JaaC8ttfNjMJLZ7fOvHC0jk
W/fM6613EqQ8gHtuiq6br2Vx7IXLt7gjKQnH3dDhbxgusb4hR4X5FaXucFp860AWrV944zlzwb/2
6WrZqDuGyIfwV9Fs86fSIY3ts8f85Wsc+eflFVLiethBIm74nTgUmhcZbPTisme6IWST9Idx052Y
G1CcHfSAmumuG1+k1+5KVYOzKlstvv1SqHsogM0eSFOzGR5KfUscN+pYWsD2o7DfqSmZ6GnqVuln
2q6MZ0v2Ez/ex9yL2o9VXHmWWDlF8I3wHsqH6Kk+J7vovhv5aO2ILvskNRFNEvQtZpgDeu3MnJGz
zC8hsPF2W+s06D6IPd+m29KNb1RxfCXioGNP1xO3unajZx4Thl73S3Hya3mrogt2gNd6Jqlt++NM
H5Xx3RJXP78rzrXrXp3lWPIj8Bflvups4aQSnNIwfm03sDLpkSwi0Jh2kStMmEz4Xf7QXWitT3GA
nXdh2Ni/TKaLxGR0K0ZlzFdqbkcNqe1OOw2seCvrawS0CUfNsmGWAL5ZjIe0xxha+XCNzZWNYuR3
FILOExmeg+VB/K9cPIJFunZwr8vEa58xAVjxCuMm7ldDJXqUO5RZI1+BINq3XvgkYZn0QpqPx4JX
4rIUDTJleDIetf2S+c2nFnMDcNavomfjx/KoWwFNSyEWiJUZJO7gTwcmPcnasX6zm13jbKvzKdRP
JebyhchM9G3CSURLAoqr8N3B3YKLZkea3nBtuO+LL6s7NPe7ed1U5JpwiGyKhJn9Q8n4gLcni2aP
CPrqIcH9hwd48PknT2sNQmn7GVoBI/lxCsgrxU+HfiIT1VFuqNL3Be5aumiq1+gRO45M5MejsdGW
c6u4oE0x+kYkmm+jZN1fjaDeES59/+JvweVigIyNQOWy5v+1xJdfzOfID195YID5hasaAvNtsil8
D0wm4GxjfxzpnuurwGQutumvGIgsTdx9l1VZtU9SBKfbhdqebhvMNMqltT9abY3Rn+Dv6hMpbv5W
El97K4rX6s2+sqsjX0bok8VRG475uAZiGZWBUA4QwdTCs6fVwvIXeSWpl/I69ZX+HZ855lsGIbGP
yxwBZn63n6NlbS6r8FgLb4mIavH4A0uM5cjtbsaDo620B9UzArZDD5wjlNwIDZKnzx4PUjYzWFwl
l7ChpPW7wuVVqHDfs2vYfZq4dzSywirGkj769MoU3JSrmreDkdpXCnR/WvWPySMtRchT65z0xjdH
NwwPGv4i5Um0W1l+i6Mg77yGc5AZKGmmjevYgSPWDi6bicobPKt2nomNU1Y6VMg1/mdosVwmVFBZ
c0aHJF1bPVpvNA6YzIXh2p/tiSLscSYRFoWRArWEy+gm2skqzjlOYJ7I0PQMga4R/6LxhYbSj1vy
DHPy1YwfY3l35ndRnQz7ROSQKt5iInP04qOKAsdN98T5LaAlNyWDm2+G94DPtYfpOH5g9uNV116+
Wz4XAU9pzXBD2sjyKnuTLvI+Oxcv3QX21/wdnjmHxK7l4Zp3d8VCXqm3BMmKC5U/Bdl1xV2CaszK
IouedGLRp0VPzV/erNpuQ4pdXV+g4ieDT21Tro2rwrbtuLKxnh3VfU6ry/9YrUOLj2jNKIRT6UXa
L9FG3WtvVeQx2d6Y1jZmGMfwpXcHjK7Tgyh+ZF9HlnsUO0JzefiHZbukT6JGsHocU1L51tJHdeS7
8aaaz85et4j2ZjqOervGDTrOBA1y2URXFEnpyzqY1Fe7RTtgt2gLX95xXA0XkV4GcMcs3ec4TIEz
3T9NBtjM43YWaxvRkTzm0CSjaasnt/FhMXzOMbxI5AziqdBO3aH0+XXwtB4RG90uekgiqr1V97nc
5g+CI3qC1NbmV0EqaLqdiu+aN1DliaR7d3hCw/5Wc34MWbmWq2eZK78avHkgCd7Vqh3U3vWI2yLt
f2Ikp00uH6FlpRg9nqRt65O5uLM2PWlQ6zQNwvELY4kmeUoMtDcwAlZnvfTgvOHto9McvmpcCeqT
fiSu9DX6Cj8yPH8H6Z3BPvidlf6eevc0NzIpX0jPxrrPIQjRdSLEE3Ofa/8af43OzlC32VO6I/QT
RrkX3bQXLvZ+OgmKW3mN5WNeJe8OGafUTr+Y7XZvpWtTWbtoq3veztcBpXnNMIstEa/ZV4TA35JH
K5C8+myinT3wCzlrMDSW++Tuil3Fy3buPUqFaYMTaXglIdZriu3yyzy1X8l7d5DOODhRtLktDg5X
azr6zSY+c69ecOWe6Ei1m/NYvMjP5qtzSos1fz//l6y4i19VoiHWg/xAPTaH9x4Kd4jhO+HZ1h5N
2W8Gz9Joq55oRFTnpZD3g3guMXI6wzvBbEZ2qZsgLU9phrfDuvZ07TnRB9zaOTuI9gmh1zVflZqM
hwCH/7QEIwFzAKYRxcozjUIT9TBTyTlXselnAZPGy5QcGARDdltXMesaDwoFbtQfLHO/OJtKe29j
bKXx3oh511iNoWH57sdBdkfBlyXqH6oCNd90frq7m85irSGOuIBsSXPWogy/bLVuNwnkf0xt5NzK
w6scG9tCSveOwwjWpCbQUwVbQbWJmmeNM7srzVMifSvzsl5sniRD80PH9EcnvDFuW3W38u4Xwa5r
+uR3WUPGDNX2WKj7ifgLdSSUKnTW5kxqBlED7Ostsdc557ndW+M1octgcdcJBGHF3ELt590eudCC
3KMFgxGiTvssTSc2Ypj/tBgjCHpP9yrImIHtom1p7OLqXN4SUv+4MQhuQyGQ1VUz3ugtsmGFMZAS
Ow4D/H5a6U88AKoVrskpkMaUDEBspmLbNbuwZDjHNRs+tOR+2acUD2W/yzpvEb99mKGrXuuvjMdn
8uIywPBDW9n3wVLQENQ9weYuZ8sSeQPtc+pqeefKd5NZ9qhhLadzVJ4Fr3tYS/ZW9KgOq+ZS64+a
xrnlEUR2Ef2OC6hnfRRaxxrouVuwMxWes9x+UHmjaHOIFP7sXmnhSC4b1Afqm3E+182ZOGCBatG9
GyQAKHvzecA2rB5rG7fHwfmetXV3w+nJJL3GYPvWMi0m7CuTOJ7NQ4P0WFvx3i7fxj7fKh3g61z7
ZIV7ozGIUD44WvtkLYc/Gmc8CvZ9gaF81KVTkaxnLGldfas+9N4jxGApdxWWNRtfYE1mip20R72v
14NEn/N8Z/eL4jnh48iISoQEgevCv9tsjLWo3xrMD+Yloy8mVuTNdLz5m2+9NLPN5C4sibhkxpK4
w3Fob4lhZ5xCAHlSbGM2Hkifc55nXit5RQyI6NEG/FpApg3nXgVITu7xEvT8u9O2URs4jNArmk1C
4hJ0ibYhITzt10TU6d1eF79tMMVr8IoaSdPSOSdTSAmc5hELx+i8Vktwnx2Xx3F+psNH7JLxbN6W
kiGnK9VkPOpl0PBUAxhgZkP+Mk82orPUMzMguLFtrlaVrycEU6NQmWBUodvU9cOkJXsyodgMQsWt
tVy4RmkxfNFeGSDt20GRWArr6/0cJ4ofU6kscRYfJLt3Xg0pxcjP9lUuM8QT4S5zNAQjfgj2oUR3
KCQZ0bNihmOyt+x5r+JqH6ZOIjy0J2GJWBPrs00pA1Ir+chEKnyHIIE4ZvVtSjX7EgriADek0tLW
staALNjYCiKmJks85KYBqbWZxPLWDVH4NqWkGaGNYdy3lPAyDEkOzt8Yt9iDxGtYxPUuD9X8PGIh
/4prW/X7pUqei2Wg6RjG4aLUYx6wX4mvUzaWnTFjMckTszwuZjhtFU2+pBFyWWak9aueEPYoZ0yA
MHNbzDohHU3z3iwU0ANRxyFQGADTIOAp84PRFEgbI/D6g2QUDO5FGxlBCHz1KR5RGJyYDaiOfU4a
imicKcGyTvOSEpOINzGzwHnBuuwosX7YmaTmYJnANwiLgGc6GZL5okbcJ8tQkywh59ZTY0n5aw7D
3Y2SFL9oapZ99Wy1HdOpGCnfZNVHjPHy1WeWdCAvXNqa7LW4klJJ2HRTgxKz7DCV4fNkib/5KSZb
CdFRS4yoWc1Sct/IzU6Msr5JjaI4ThbLGYw6UoKIlL7JLV6NztfGtJa3LEFITpdR21e6pIR47KJ6
g0+br9QcLxItD+dppTDrU6NIwUra5cFihwqNzTjcevPOkmIf+4IkRjWSokqaRouCESK1JhbDskUy
IcenalyObtJNvdvaC51cHVueLXK2H/qczrAr5+9oZDtykCPz0CW0MFGtdDt1ilm6TBVyIGsNhUWQ
vsIBgTcryYWNWX2WH7vRoDJKIOZz6rStc284JGRMTalnyrTE7KfXDkeDeIhUrVH9RS2ynjal7izM
81q9MjHlrMeBFjA2te5WDYr+rEgGprehsiZGVEnUuHlLTu/Q1GZgQkW4C9t6+2W3bBdKoT6SYVxK
HAVTDkVo6IitHQxxyFjwetFEatO5awyvl6HE5amKpT5ISU2T2ldkxuCCsSPHVaOc5LlCV9m5mHWT
pjsOHekjn2ane6/VqcjOfcOzwuhtbuV9VBW9sw1Lo3f2U0tizmvs9Ir5YqLjS4+NbJQGEbTIiC8a
bzt1YxN3w1Ft5trZNY3TJ7+seUL6KRxrUKmK83BuIDyVDG4JcCWDzJfL2iYlJNEVVu1IygHbv2CW
iw+pY3Nv8BG33Ls9lEPjV9g3LAgsITkvb8zdmKoTDGs499o11lM2ifBbSbcSOKHNmdTKxmkOB6aN
Y44MuoODohdBLg3A4CGH6X0ghCmFxN1G0nBjvt3VhIUaUbl3knDGrqPi66kZcJXV2Ku2Fy2TSi1f
AcKWxZtd9Qicv3i4lphwM5VF2Eay2wVLtplkbFSjb2ZSgakjVQATSaRNYPHTCtlXrNb4N0SZ/26V
nS+hceeJEu1n/Q2+UJrOkJlo5Gt5LDOWJNkJscL5kWylJ5ET9oDTyf3Xi+bK36lL9+35P/9I9a9r
/GWp2QW7w7irEyaS1Q8F1ZCzR4SgJeordB/uvGewgf8GWPD3nwt2TQeuyZcd1swd6/E3fEC1LOas
6oR12RxQdcW2jxmelKzG+n8sUZUr2rvF8cnP/X2D//83wj/4rk4fxXf3P+5/MYvic5uQJf4///qf
3e//DR7d/RAff/kPj/UvMV/673Z+/O76nD/6O8Hl/jv/X3/xP75/+1v+DZwfbO+fPvT73//Hn7u/
gP/8x/FjroT4/jOf/7c/8UcAqPFP7Z54CfhEATcMXvYf/xUAavxThop//3g0G864ASrkD0C/RBIo
1DwCPwGQG+o99fN/J4GCqvynLMPRAjSqQEjQwaj812s//w444G37v9JstL8CNACBqaZlKhoLNsAP
AdrcgSV/4kwohDk2VUxwllOpvtHcjBKT8dRYW5vWTwzU57UzPw5jzsrHfcmdSjBD7c+LUaxVsrfw
ya1U2nmJ9fOGc57IoWgOZjZBce0EpmXv4iKitm4wIpfPDu5EjvjiJ57TC5AzVoZTTL/1pbIu3A2/
/vRB/PFi/6Psi3OVlKL7z3/8xsb5P5CH+4vDe8R7CMES+Ans77++OBHmip2G4EAoLTaDfJbZHNfl
4hAn6SUsNT9i0MQsgk6gxOowtu9ztFxjqXkqsnqnt0ADRmvDAhAnbh6ArOQyZGh9VibVtZENiBcM
WoPBzN4i0krkGLHxvMSqq8k5gc7dmf3u3Uzn3dBvWtUPjqh/Q3r6Ky/jjxdoAewBKqXosvG346Vp
8dwsDo5tZWq9VE3O8WxtTas/zpDxyXEP6rw6TxPbJ//6nVX/eq79/oMNNjgVlZwIRf47lzkcdKXu
JhQLRXupKNgVpo1tF+5Hdu204WUhAzvR2XapZt9eunVSynu5iI6FxFTPZhd1bHdqrqzt/jTqg5v9
O+Cr+d/+++4Yf5nQ2TsG6K+f/ORYcbRkzGYqxoRGN702JVttxKaI+GjM82GyNNYYppM8FYTdxb5t
GUerywK5/VIHPA4DXJVJ7NL+NdeiTTLnQV+Z21HrXzPRvBqwkHlVSyi1v62F1yiEqcZavo5CpT01
s3NSSR9c7vahWrypfZm5cz8RiCXdlCHdEykeqJ3kxgViF4uTg2rtJ3X0rMNCwyWfqlp71BSbha0o
9mk2P9SkuLVF8ZAadqCEli+oTnRpPBHm/iAnb//6w4X5xbvz9+8NXHSFU4tDgWPhr+8ey1x3J/vo
rJylORnCulgx33sGrVLWs09R7QV55rJ+YRHrWXXKX2TfoITqr9EIwyBaa1X9VMjxsyH7hoEqKFt0
QspBZOqnwFWlioSFNANROPJbU3/HXBsknW/nTKLqBcoA5lK59iLb8H/bPjVndvMSLxeMDs34iVlr
QUZWD/GuaCO3dpan2Bw+gI8/D0qx1w32yDGaFiMTAMlxo9QxGL4sT2bFVCfn6CLh1O5t7LSfpDG5
LTiWKh6OONY9WUK8TuvTVOS7zkyuGY9qKKTAoPK3COCqD2ReXeQ83hbRm8Q4wOjUE7u1Z1Y3V49K
ZX4ZLcqAs7gkBa+7lEgnenMRKid57LdNNWyd3lyTYdfLxoMNj83Osh12560p7F1qslIx5vw3XLh5
2liEe6myFNTdcRz7h6QzNzHLHs2r1Q77LoalksbHQekCnLDE87A8iD0AvrgrEITtsDpUybwvpbtw
c88xrXw/pWuK0LrMnBVcNgMmmQhxloWLxNk0FVtMyfyQqqztslkb9Rj4hbL9Xsb6qKXtKdGpEGMV
uQixXzT9UUrsD7UJPxyGzeVRWMlFitnYVIsbEsk+VdlvRIyKq2o3UeZA+D9Ujb3PJ4mYWOgyd9p4
1O7CcfRy+OZSyNhmjJ6bNmMqf5hITSIh2IUQuWFFhHmq5n8XfXVOZcNfhLU1xuUlNaOfsrdYu3zU
4VeslNF+UofqjDn0mk56wHT7aqHIxxop6gM7UIMhX0ILKi0+AhIUvqzB3MacP5aDPKw44GL0W6uQ
0alfCkOGJ4PDcYq/zN4I5plJrgbhzSoOxBqyhKLTPTbGKW3J4hqmQw2QQrKa12UKPQzvT0S1sETW
ra3F2mJS63WTrN7+aCjle6fW52ouDkAkTqpMxEK0TV9rT1F4RtDIVG0l4VJL/xd7Z7bbOLZm6Vcp
9D0T5CY3uXnRNxIlarI82xFxQ4QjwpznmU9fH5VZlSezu073AfqmgQISStvhQQNF/sNa33LZ6iSd
xW6Ed7xT84IyYGjq8hlPBmEz/oy8NglQdSz5xdBeK4W0t1MvVhN/dEHBykztqaF9Gqq3rGUex9OL
nMEkwjdHhjF57ZIzvNXfutk6lHX+oTnsFpgbqqx+Ts1sF/bRh7DqxxyJkEiDF+KhPshi3hRmjnwq
+dAT+1oLmvg0+B4G6qWy+zsTgoecWVrVyDZc2V6Z9u17G/Gw4jycYhyossjPVfncKPM6gudY7PQV
Q1HP8cgwFs8cRic8gj0WLW2urzp2yMX9tOv6Vy7K57oY3wqEh5sxxLSXc11VU8L79qXS0qeRhZP2
Ma1DqcaCipFd+my8ayPnKhnptLn11vyybWz8VcPudTwzRCSi6x3j8WOasBqnMdroDPtXY31W1Eif
op8R4Y/kw6aviST0An86sKLqPEr1gs3qc6oxaJVuvgkD56BbJQrfcdfAhmCi8q2MsotdSqZwLDzl
sSnKZ7PHMxoKRH5z8IIC29ezyi9xY2gWcbDIbhALrqWERZ2VLMi2BqF/qrRJ91FbfOAESz3KlnhZ
3eIU+NsoU2cY+4SI1krb1QUuhsD0DAd56+BYPimXNciYJcWGvNNV9ty0zSFxV4mwsB6F7lxLkXxK
3JR6RVhry1C7kh9gJAjXEUetc7ZiwZyepNpJzzQGAJxhFKLBLVvsNnkDneP3ajyUq4mwxMxsPtF2
MKFa9qButiW6ArOpnjPrvXWSy7RgY62081hmHt7EU0AbMsTdmwUID3fKURgoCbXlHrUMBkXBbNhq
cYmp97kIPq249jqnfmxc464lqTm5I4LuqQrBa+n4JvLvQEcoV7V7Yy5fHNPdaXZz1swBVIIhvVHF
1waFIfbIHam5e2wEhxgXYVfPfhzFj3o8AFn6WrXRYep4jwn95I7z1tSTp1gOh8WsPVtmj2Jwz4bF
U2uwlmyNi8yjuypWhyFIj7HwsdD7tpsc+2phDjG9iMx+CPr81HEd+OdX6Bs/+3+5QNuUtTYVLhkt
fyts8yoZEwK08YdhGg9afDF4yJFMYDJcmgXbU7WZE51wLZpOfAeq243do6UjgHixWkyjIf0MgWT/
r7u+u/hHQ2j0Z/fXPu/Wr/zZBP5/1Buu9M9/EtxW99+7som/Z//mo7369f0fm8T1R3/vEQ3jN9NE
xI6ZTghJngP/8nuIm6QNBBRLSJIgQ40yn9f5P0LcfiP+R8DmsOH/Uqi5lP4t4LTof/4PzfjNcvTf
g3RwNFDC2f9Ki2iov0ErYfzypyWBWPRTLneS+/ePPWKNfNB1ynmLp+mStwb5nY7CsGwWT2SpWpeB
IEXrRFoi8JxhQGKTXpLOqL7KbjqhVXzuc905DGHECtStTk6JmHaIkmLXPLQl8A+63XEzTw7iGDdC
Y5ta46ZmhOW3Hda3RR3LFGdrQCQuhTwBayTKHusi+4wIJ0F0BOOrEXBFpn5i/6ryPS2ffMIQxwRI
PWiCGJdMOOQdjgan70L5toWpJ6jHs1UZPiiN1M+IEyPF0rlXZmA+TcDqN7Ewp31hFAZ8EtbPTYlu
nVm5XR4jrWjACDBCIVeYKorlRWUWpGESFtyx+SNtqtjNBosO0UY7jKryXDUQiJAXvi4IyhFAhidm
YgskBrI7YCcwCI2P6y4ky39pYwE3oneehsm+L+qOPej6J4YIv7neUxCaExHBOeAdpwnhsKVcyMwM
d1U+95jyjfJxWZy3yhoiv6r0khRfAEWmMRcgT1kyWjYohslCET/278JGKe/wM2eRBDCXkuggqyw8
WI5GNWztuwH0Bf4fFGDLy+23VYVn99nsB9howDZJee5i4OE8Y/Q/aZ2eEoWZg1TJN9Yg1fuUTLw2
glImb4EjPPE6tveNITh00s9hNLn61t2rPeqsWGxkhLfnSbODD3A5416gRbDzcDlERhMzi31qUhF9
sZrHJXWtvdtr/c7KLhnojGtVuw/2VJnnQbToAVJWiOkQ3lUwHgrZvgrMiPshwgJcKK4gu8aNFOZ7
+S1lZrAda7IyexwDXi0q66AUxJuCxCg/nsWMyWuUZ5xAwD4z66ISA9c6DshdbkOBSZi7bxXsnwR/
+i6Pxl9d7i4P2lwdKhtpJm9hel8D9ZdT5Sytp/LoqjfRNOLhH84r/5tJx9+Jz6bOK2dK6djr/xkd
/a3fXWyOOspuNAvc3dhpIr+DtRYPiXpsmTgjlFZsjCvdK9gCvZp1zUw/Qdr0z+8G2IG/dI5kSiKx
he/OaIq5lQNR+K+nCgXjpMTztF0JIKksPxT6TNScHWaX5C0KqWg6jNCMg8xxU+FkBAzVbCaSRLfo
NLfVNH0ZUocVUab/mBfKTVkecomqKLUAvDRO/BQlwSkD1tSW4mRn8X3Z4uvPqUMZq2uVDc1pven0
MN+MU35v5Qo0YGT9Cm3Cwu3IZddgBbu0dN4AGaHOMiGIdOBhyOHLt2NYNqfGYDjRrTeZBqFmE6S/
SE82GQ+x3M4UKb/r5ox/rfP2dPuoTbPRV21+nsoZwNXwHDkSF7tMyxNR6MUpXj/689ORPetpQqTG
V4tuJTbePrx964Arkrdq9a26/cPta6agnWO3n4xgDhw2wnhr4n2Zq+SAN6w+9eu9vn3056eCAVwU
xK6vGENkTLzlo65SPonSGJLE9INIdhPBGc3tnBWYjMbVjduaIBoDHC6Dnvql3rMv6bAPpP3CBCxd
2WQAhrIihYSoXtIaPSea9+qQViiIk6g+WYNVnQxnqE5/fppNVytl++U4cGjGvKhO83pz+8iVKPK0
KTpmodRPcTFyQ2IzDAVFpzWboB4LdJ+3j/68SRGeiyrXD2Oa/CqGmphn1ben200JCCdJReZXjXMW
YzFt7J5KLi/tL4HEe+tWRX/qndwlODtynd2IyaTQsCqQT81OiD4cHejMlhyzesSyeXV7NItxKuwE
KSDM5E0yfiG43jrmabecugqjQxAjRaJINU9sXW9flk26nDCGYiUy5oslcOpg7XTothzdc8t0PrNL
4eCLALEHFVyGAjvMCfv9lxiFMgbo9LNpssvtEVXr0yAbdwTpuD7MPTvIgb9pQIYoOAO3tACzk9m+
CPG2BQaObbccipNasJNvNuPQf2a2rI5sXn3M5spvG7iR5qBtTEgB1058JfPr0q/HO6svDu7bh9N6
TMEeQMY3a4AA2pklJlCr0+0jQ4IVko9WFMKEYbd5mjWhHzXxLdFpejbJemTfbnAg//FRJgkfzi2W
sdb6lvjzH0KSlfESaoU3Zk6wCzXrLeC6Hy2LRP0IeS7Bd49LsUf5NPbJgaXw4vdaXZyG9XVyQ42X
7Pa5JfEZ9qNDvDjXqdCSJ6qT7BDYgY95sz07qx69jINdG8Svt5/Q2ojVqBWl+aHNEGOhagqFob3N
5i+3CCxUXlzBXJeBELoB2INqad7HtTtBZqiit3x8xmPySpY9Qo3uKe3F9wU04KLIgc0T+0XhaQgk
3CyK9Whv8N729IJIhmHODqyFofcUDlnhqKbCqRrhtn6XcP08C4c6jf9HhBF2h1Y9w3Ed0Q5RDhzy
CRVpy7JbrhbMkXHrxojjfisTSBJGmEvgSXwtnBWTbq52qvNylZKVoqZrGGvPgchDr7TUMdRblMio
2nPYmQRN8pdqstrNAgptj67SWX4U+BvTFh5TiJuKNHLhOTmchwjRm9MX93mSB7vRXo4j0Ptd9Tys
iFNlZ/3TnECDMkPO7GTQWyy7tK89Pb1PCbWYlfLkNBRwkiYqIxvl2LSgwUrWCyWVTsY25NGG5sFZ
aM6hmURGelgw/V0duHKhM7enHsLu5laPtH1SQerIgN0MGI0KO+/2RY5oN4WGvgs2tJwx/25vRa2a
i6kSv3MyeY50wJ1ZbF31uLlQ+c2RcScW6GWsOBneR7n10HwTrUvhQxrkoWkQA0pHq76OzYzagqYS
vNQj9mNQnGH+YxR1Da1EMM+drensLkdMx7EPk+oVq9ywX5ry5+3u8tCMc1s7+7SIvqo4cbkntmcs
ojxmUfhaUCDs5gXhdu2Clhxcp0f5UnRnFXbJMewOhlWpfV0sCxdRbfEcAyjMuEJXQxz7Xq4x4HIr
edaowYjVyw+Om3yF4+vchXn6rdaCfFdH8eINpSw8Mx/sLwWay/ZgxkV0bfuKS12ErTW1sEfYWc7D
KQfk0jpz6zxLL0XuPosYe4MxhaYXhESutwVrBt4shEAau65sU0900B+VocXv9hc2/n7eBJDV8Bnv
OkZWSE0LZ2vb46rXsRFwN+J8e65uX9IztsLt0H1a0XfbFBxHYecc4gROwpScq5T6dVLbMC/NM5FZ
vTdqdX9qsuhRRuMhc8fSlyNKfgBMzsFlPLAbuPYbHJ9NPr0bTOMm8x36eHcI+/d6ap1TS5WB2iQh
xMHTSlOex5Qyrj2Hbmw+Bn0PVB7207R+UVm5OFV9tGOmOHqpbDjuVPNyq/vi1edU6xi6a42XzG7U
u+Lu3EXNNyM8FBGcS+lmyyEN6x8Sp5VRRg9ddOqXzuBphyzFkPNehfVrJdcpXWLXXiVG7If2s1EZ
sddM7040dl4UzjRFPeDnlXq60mGs0vxqgTc4zDMtQDvYd7q1WtqsOzlV9WGmf9w4GlSLvCy7y8KO
yGkbjCyhbNjY4R4+1BiQSUrQzRcnOZcYzHZhxsS0AiWiGgkNZUTWP1nRR4+cZN9zUWE0ZHgZ7rKH
WAf1V0+ILozC3YJH/ywl00qNENBI1ilW4dYlYBhgr/bT5bSckth81TuFvr5vTnbq/Mra9tLW3akO
m90/r0TFXwtRpTuCrY+h62z7HaEc52+bsdScrKWqf7ZSa5m5fspJm7BN30WtLs/D8BBXzCMzK77G
QWXvSpZzelmhAYm+j2ryRlRIm07rxVbG+hcMsdJLzfJQR9QIdYPrRitR0Gi0H7d7/d9jlP/Din2d
OPzXY5SX6Ne/+d/zj/gv85P1Z36fn6wrcZJfmHPSj9BykPT8HwMUzbB/UyzJmZywHGUssW5I/5ig
8FNKsHYnW9whYMFdI3/+mKDwT7otSfBETsNRxC//VwYoxAf9pSta75XkP5vGzBS3PIe/dkUR8jOz
GbLHOOEcBhv+S87ofcV5NwE2Urc7u73C+VJT+kTpKWK4MgF/WPAfLXr2Y6rERSS1F87IBBPMAnJi
WF7m1asGP2ubadP3esZXioVw0ICwG1H1LY8Y5pcWWyipsoCh4JcpsM/AleQ2qt2nRBSln+XRvgB5
dgjqlmJP06kA15s/P42GcfJkgPH41ufcvuX378s0eajqaquWJPKRczJzjdDlrgYP+gUMNwES7HEt
Wov/bJNuv8MW2CfctCLNV43JQUzpPtdXRHRfLiMkH4XFS+/n0+3Gbc35FE3N13pyP5J5v9qIo6za
TrrzUMhI298att7CklDb8Y8at2BfcH7RvhSCpketNXweNzSccgnKU4pH5NTF+XgQGdQEsNrZxq1R
qcZWvCu0HlE1qYXT4fbh7SbF8aEXiYZ6dV7OrQ0IwEEEuEPSOV276k6WsIJHsNjoNo3H0PCjpENg
lZrPtsPf0prlSxIuzlWLOGPrrTyH+ibjJD8Lcg1KCOxzRXWyZCuU2kiumH6ru6Fs3sw+SB4z2Rx0
ScZGaxYHJyDma9202+udMJey9fpW+x6ZrXEc+kcZFzhZc3AuFtabBVY5F26ITSUlFd2BSboEK9xM
tk+q6rZw6syXHnTF0nBGAx+Y7CncvtSo9I7KntV9iabF5xJ5b7r1Y0yKi58O7uqkQj44hKQrDcAW
dD0Vz+kSfKHqaA7R4srDSlh1evs9jaTlMyw5xkHYb5OG6j4NR9YkITxAAddz9dCjzYUi78w50DLs
bi4j0B08y88WgOddJZjI9bTrZf6trsZxO4e977j9RWb58KZxPwKnfTTT0b5zFoxThKHFQBvmwKvq
fENquXXkGh94hmKNHTVyZ0fNC3EgWGH7AX10bb2ousScYKIxDoWbfJgi+hERXOl1ENJ2FieUk+Nq
hAAJeNPTx0jZc2/OmEFbFtFtpH/MQX+fDC3LsAi4EjxpJpJkDOisx2KuO1sl9dx7BN0UvRlucVex
GY9dE8wEOXz48bXvnZ2wHKtZ8y0gLGLG/KyfotciHwACGfLJxiV7KfoQs9KYcflHcj0IXtmGKesB
Ps5rLvCAaMJxXtG2Zj7DmXnTV921EmGOxtTFBV6C1Zwps/eYqr22ARk4NQLiNFgUKt54KxroG25E
2IHB72S0dVEOGIeMrkOimj/kI7/T4H2w7RJxNFZIbVIrPyoC7YCYriF0Unw2rtiXcKPpUIW4ouTl
UhvPuyFB19sPQbLXiu4eaBRMw3ws75SJrIgDdzoswU8yURyWWdl7AvzTnERxB6kP8hFXV2yd8xNR
CBx9hoOlAgq60iHlRsD3zdzqLnamf9T6o2pwBscWE4E8YlwokuYUttcxQY0TGuK8qPCQZD1aFUac
Hocuacx4CNspwGIWJ3uzMCiOSnVUMkWjbJsOhh6hcHUHPFt9FV/K6F7TwMy3OeM/N+J8Eors26wz
q41A46AAdhEOtOyrdBdGTmW4b1LvV9WmG+Eln9lADYCz4jIvAIE1VyXxmggLlr6dOFfck+6DrvRr
M3Bq4TySDq96NGeA7OYXWDb1mz3gM9JDKo4iOM8aXqO51K5T6fxgOqvBbGMfPQ6Rdlw67ZCoWN8Z
ZvMK6wvIa62A1GIIId9pZ6xO57wOd/0kql1dOdNWDFg+YLFhbq60C7CY6cGuO2b9ZbOrh958MEAK
4YA5oj3Ot2Znl3duB5BkyaNjEkPaLQCrPAmTDXk7nKrAws5SIM8Qs8STpDKCpRjFbLU+UdTfuHnr
nq2/cKJXExWMZ/QLVn3DCE9NQm+vLqNj6ajAWeenk/bQ2eEjFAA6QOEenHaYmGDb1XWZx8syaMjG
7N5vXMCrpFhZvl3lv8bpbJfK3Nls3vYVK+tNkeizRy1X75eCxsUeeDkC8FMPKWhCzyiIxktH8YvL
3OCzwAzc+EEzXL+ch8Y34Rt6DsQBmCvBqbRstHGqUAdhavC3GPxAZDX7zSid5Zj1IZMwcCAp7Ris
IEPb52VAfEm2hOCw2+acLTBimBOZONiSE3E24cW0lhObWnJBaHZ3ehzavkm4E1TNOfJdPWOYHYAl
4hnfOJmDjFR7LHXsGGOi3YcUHkdhzomXpf2LC7J9WxF1jcEkcLn0gEtBGnWYS7flrt4lCy7Szk2H
LczAw2SP6sLuQVX651g3QHcKfFiaEpPXB4U/spLASAsnRKmPMGMy0lXnJFFPPVLT42CxhwbNjf8g
xk9qWkdT1nKXJxxU0Gp5Boq2Q84Aj68aQMQazfK1XgVYYZtadw6xOu2Sqb0+sTMewBVqZeoyNEL4
HS7j6zAteDwd682hsV7TZUgf0cJXI18OfWhADzTYF8Rj+2RISCBxmcDc0RjH6iUmWbiwBYcbkMXv
hM3RAhsvknde41g9QQehdp9F+nPFUplkW+sxyifcqA42Ahstuh3jRYgZH1+soMV8jsS9zceXbJAB
sBaur4TAUs/Iu0Hl+mvriJGzYwGvPJ8D3EVslotik0FKQ9PsRVni4jBuceEnM+v+ctwllA77EgeR
TvBcpWfxoyiA7GWKM6JoGz/UtfBO4MmOp748ErFz1Uo7xD82ht6kgUEayggXu8uld2J2UpezcWaL
He0sI663DKxi4qDwe3WC3p/B96EC2dzb5uR39QezPmiyroRUXjonYQbnTityXw2tJAG29611knyb
+g3r6G8yHDy2uVyivVNqr+A9mITfJoMVNK2tSmCiJeuIbu6VPFUgTr2wQSpgusBPw5oRfNIp96hM
j/V+7M/F9GtYfY5EFjMxVIzyjCLeGhrEy057tBoMZbc/bs8D00kFsz00x1dNOblX5Q5DOrLxitPt
JlYm88O4vQyOHezT9bOsSirQeKjsrdINObO2T3kKSwDTA8PBoY2LU7feGADpmaHwSHADMMQy7xqD
6CLGm72CnIVxeJ1NMie/7xJIy/aYnJ2ivEZ9d58zXINUyU0q3a9hX3+EYik9gF0vy0y47BBW4DCB
CKE8P5YVbuMVbB0Z4Gb6vj7VgwBd1WETaRa0VGNUbG0xvYU5CMqijj9u44cps7ykxoeRLeaz2xFG
Gqdltc9zijhb2dj11c8onMDwjEAdrMDcokY43D4zEM71I0MCJ0s+R44WZHT6W51Y+QZ04WqSf28T
JOiWoaCbMaUIorn0jBjViZDfDJm6nBNrUoRwPQfl9K0OUBiOOrICK2pgOY5D6cHbBdMdonHEzqXN
2PjqngsTmTgeoyvb63nDY2NEFJTzNPUmd2Ji2OFR4RQMlLo19ye50xuXR0KqkUdVtevTnEsLYFV2
iujs6mzGpI5kcEpdvxfhqUWYezbmPZK+fGeVnMnrQccittzXyHLloAH7ZzGH5Uj7zIBd3WdD8qoP
HaXogpGdetofXd8uxPQgkvBO0n7sZuD6RltPD85nV3SWJxb5UsOf2Wqy5AEYdbVfSu58vITXwgC3
MeT5vC2RJGoBqk8nBfzH/kwNDbV1xbCsKsST6odpy2mP9wwrAUP3kw6dXzTye5LKZDQ5f9x+INXr
0hPWdKcLYrB2ywjrJ9Diz6HUvgFP/W5WFgQW2zk0ufFGXwQ+oJlKr9KZDd4GpLuU68MuWYbnVbuD
PuxoGm63kxVgbaMkxHkAQFUsLiIrCH4gfnSstMsKZtBceJA90UeMf10LPBxXLEzjXU5FVSltn56c
saT5AcnKSLvaW3b20jDA3TUOc88QlHvf1CaHEnMRs2tLvqSxcIBAonXTtY5X+6lJMIjBwCtJe4WI
p71kokMItj5VUlCChdnJNZMZYBkvHolvbcq5N7qUk0smwtwhx26myZcRZnreKwEb7FykV6rb0pvG
H+sT1Zf8rvWhUzce2BEqL8zRoHWNhiWTdS4xo8przdLcTGhQ2ctMfrYevaNtTTv4OIQ1lBP9Fshe
vljevk+camxDnQnTb5lbeG0BRtEU7HAg6rvFEKgDU2e/1BquFeV37I923Vj+tCPVYHElNihlhzPD
DE+sEedNxtsGRM137E/QuUyUcE2u/aob/c2qOUdWOcU1+7Y9iX9X1val5zB7rY1ceuEwtlDG1ffb
8MkM9R5133RpiuSz4CHfvjlY7MfZvocADEOmSxwv25W5I9HOQoSfo+xsQJdMiOLQGBTn1aFrTWoz
7QNOPVKu9cXjtHicXdjChc0zLnsOo4GYhbB7YdHwSUMASqZ4F1niHN2EFIHCjk/t8GaBn8kdUmL+
e+j1f+MrUdiT/uuhl//9oyz+US+0fvsfeiHrN6lj8EEWZEqDUxbjpt/1Quo327Vdx5VCoPrRnTVe
9o9pl/iN0ZONUUBfo1gF3/Cf0y7N/G2dfiEzIh9WYftW4l8Zd5mW/Jv6nuIMGaUCTmpYro0oYZ2H
/YOpBKp20jFD3RmzXZwrCUTMNmBFmcN1OnbTkJ6X7kVM7oifAjoBBNZ7GXO5zkqMY6pi116m4cI5
z5GAT7cprKyTWIYSVIRDRQm3NyJdoWJZRpvxta9MtioW54zaJNkq6Kth5wYSXU1DS6u3P/Ix/+Ik
LcEH7uDcaaP2WGHlLgld/kKKRbTpmNDvXQHQpy5gqRVO7ZzLRC4Hwxx/GrkZ75KEPYCDkQO3H4mB
WcNVk8Ctbalpp6Af7+I0h8sFzwJULFr3JkxY3AAb6mYS55BL7AHiTvdDp7/WcUh2QjwVZ23BPVnb
OjzQ3jBJ0oMk09RkL2RW+Vlp3TZ09CuwVe2aMrogEyyxj2k03M/kYQmzR2mNL3FbL0vpjwBXUBQ9
IZh8Tkyyg4iuKQ5pYMIcAIikGfl8wJqYvldR9TLO8QO7WHkQofVmyveYwoUVHikKnW1u54jSPiLf
gLvWHViHJ1ekMX5vZuZdhVHo0eozta3sKN1mrXV2q/Apo+576QzwfbluT3tY/fycGJ9mNDw8Hw0J
kFm37ZX+ZcLpuM/FtFVxql7VYvN7mWvWimyeLuzSF0Py+AsEUhcqSuupy1/aUDuFcFGysRq3bt0O
XkOQDRaO8Hs6Rz+cVOrouIKry5QNlQQrx6iGSoJP/j1SpX4xHRSrFPC+nsJqqiZvsgADuFG+7IEX
J3t7oEw3WtZ681DuWpl1+1x1AJtciEOj3cw/yrzVP7r2GNochaw7YAP1IPFmDbkT3F9e3eo9tkIg
BVix4c/rrIh2TuM2xx5IXJg726VunbeBd+seMLK96YfkjcOTBAzMU7s+7InZ0DD6WgVVEAAGfT8P
RewjhvMsep1tp+fG2itxZIyCVj3vIKOwbNT7/pdV6cYpHeU9Y1xQfkZERiePr6O82agkTA4Saxbx
iMxdatAKA6ICNwAJWrPMlUZPiw/iIg6M+AIsnkwzY3jJ0iUEEcMqVyTLsytZttXlHq8IQ6HMvG/0
/CFN5TfybzihxNuknYCjAUWJQBTck5lDdCDTzV1iVefGjKPnxrKjZy2SHcQdqAc0sRGBNmFJX0Uw
ojFdcIOKTdvO7XWOsPiXWDz6HHqpE1v2AW17/JI2FlIAtZxHdvJ5jripSfQfGrX7Q1UEgObwp+G8
leW7DRGmb/sZBCqAy7IY3D2bmsIvEwozTR6R2Mm9XaQwwdwV7km+zjL/LKv4pz2Tijiapxa2Opgm
QztlS/M6D9I5pa0OigPYl9EWj0vGcj7KxnsyOCp6MzlvLflIj90ftVoeConwKIlXMFQCTgtbLcv4
UHSc/Za3Re+Cnc5qdZ/pg9cLuF9Tqi8nNS7Bruq6u7bSNW+cR29imnpXRyl8U0e1+3YwYAGl4XAi
IIS7R9DtftW792ZI9BD+pN7CeBt1+kbq2A1Go3oNWLLBWyLnB0j2LyzEnyNL+4c4c77qTSIo0MCG
devMruDduItU+8UsLfOcNcbFVoh0Gsh9aWGhPUi9zu5GvxJ9dKii8dFQORzQEoE3bnyvH7I35r/L
sWwr4GAGmLu4fGEuu0k0poKxa70NFK67KoIVMw+wrUJ4qCKXuIiWvMeyQKDcLJdLiI3F4iz4qGT1
nfcsU4fQRBUyIykf3KS9o6BGVVWi4yjhVsXB5IWTcZ8YtuGVUj/WNvS0LESPV4RUqqLx56l+n1Ub
kkFV/ixK1DmzxqWi7azTHGH3KfMxPjgzSU4W2Zgzave5jc+gk+JxZMsC55RfSoWH+UpXMvmWxclm
coIGOhkKQM60BG8XMDSMSyAqez91IWS9NkOjTz/kzWU8cO8vS1ccBd7tZulHL0rKiyqajLAcNZwI
XyEaFPJv3rVXi9x6X+OUiw4J0cjpdhOBI1ZO7JIijaOjTunC1bqtMcOF/vy2qbl9HhN6Ac1/aSg8
wfRgZfg6534SS4REA5GbVXRskKeicHN/oMLb94bxrcPs1hfR/AD/HRRgo8OfqQVoqi4+2dbIBrSL
XwDXC8/KC7l3FtSvyznRyFoI55UC1VaQSwWw+iHECtQYPCDOmGckQgxMyJJI3Yq9BjmWB9WZlTco
7afO9HzL+QNBLurajczEDyRS5v1sFOWBZcavSNRAQlmEb4vueQly+bUP42dAGMs2kLa8dCUZG3qI
fjQlQgpy80HTBrSNKTYcW0Bq6WT0q8JHsO/TcvbUqPFyMTTHg4M8ZQkndiVNYx7a0nxDE0h3miZH
u42QRUx67zOZNjbE753twi4OTTpbl8J1joGLBjEi7seDlINAi0vXtGZXZmZgn0iOYebHs9fWxqfq
7WOBPeqSDcdAB9ogzYYwQoinY8HewFwcivLG1lZDB/V8095V7fAVFeN5kei3GAxjbcvAGuXQ4wK2
ey29W1lYl5m9mQiG+Vmo6mqJWPOKDmOty47Tw0E/PuNDg+SRGc/W0lMUMdyrJ7y8wQDhdjBqv8KL
d4kGckszAEvMWVEfKvJmsVb5dt9DYswhUebl1BOnVWgAJL464MA3Qie0cl7xbe1c2B5vnNh3UBNT
lyE3EjXJsjT9XGIU3k+tHMFaqY7M1So9FHYfPJCdABmb8XY8V8b9UteTr+nyzs0cNhNsNFlxQg+a
52CP2WjaLfU6d4H8mw2MjZmfNej5jkHoLB4DDrCgfYgNucTaWYj0Lugag01QJTcNPQwn7u7i6uOb
U6N5DVA2JSGSxWjW4J2Fs302pv45bZ0n9sRc++rVLOfO40kQ28GZHjRGbf4cgUTRNzFIna3Zn3qy
xiMWNkOrjIeQ8ehCMhpeTHB9LfaKsApHeDIgl3UmeDVVSODALxuXVvd0kOt28kJ+QeE3Xc8vpMO9
6OuNmz3hLOuAGonHquqPksVSESTTw2wvLw4oVMDupBc08cROqO2u+RBzvVrjldI8uzKLdx+Rf2qL
+c1NoTnO0ngsNIQ45E5ter3tkdb8O3vntRyr0mXdJ+ILILG35a2qSqZkbghtbQnvISF5+h7o9B8n
ui/6Cf4bhdzeKgOZK9eac0wmvd4UHuOAbUGE7nL2eSPp8c4GIxXSW2EFoXf8SIbGXI8xuL0uJag4
tcxzjpdy3UgSgoOBK90RameBqgUv3evrtsrUhlf84DTF8G5NEeE8np2t6q5A9+61h0Cv7c3APLUI
NoMrslutESwVE9cNgLZ4aVlnrdLaiWywvtLyh1NO/KAHyIQdNZ31Wr0UjYyvZQBoVU9oC7So8kiT
JE279DdawERuMophb7OaBi2ClUnm9RXYHUmTdIhNFl3dleKFwY+Zonay6OocvTyon5Tf36uprF9a
D5v21MVnIzXrQ7NksH6MS2jRIi0bpkn6lzHRGs8huxHhQg5eS+AQ+ULz4KhpN7YGsyvlRhzE9MqM
8S/4Qfp20trMD4zeRPNS4DtLlU6umkEBXmrDk06gBjxitXTyhleSJu4xBhAWdMaIfJWEbUJLvmRj
k0CT7H2Jisr23J5wSPWnSdOj67gWs2qDXHgRL+vA9i6NM1vGrmKifBqr8qJmA60OB6kZ6RDXcfpS
1CEvVm7S4sNTanoklNmDp+9xsS0xhnbkZSBDnXyZrTqLlhkjz2rdKYB8QVFlRyey6jsW2nhhlIZ1
1oXsdhQh6K0RGnRotWihsP/O0Kiu7e+O5n+ZiThLaT7Rw4c9a3SCbh4zKDQJrabe4GVPW4MXYWt4
o/GWzdTBLiAslVH1tnLih6nnnzn43bC42RcWd6JOMn2NEV2d+7DaK2rsfRkGf0pVvhfo8xzHzk9g
oznZUJMTo8T5r0jFouWWR6nLCk0ZpnZEw41sujOuTvAOxKW7FEwlB7pzh8yMqOglFrzSvtdO9YiH
QXzFMrqGA0JIe+7XOan+4BVbyD420/L6vYN3vfeLpr5phnxvmip7F0U1rXXbg9DK0ItlGUMuudwv
YRPdcOoBlnGkWNnYf6G9QcmemrsJeOShIds2o9aRbZ/us8kEf9skF5r5zm7UWAs90nZwFgB41TCQ
C4Mk3aLqxjXigH4R1idRko3kRw0qrEI/+4X+2hiMgt3GwyMJ7XsugUePxcjJincCMGkgpADio7tV
clgeeaNJTkT2nXsKV4uOLUDZKCfsYnrIBvdSpQ4+EW96kEIf93kRIvSq1amUE+GEfmut4sdMTAA5
w/oTLZtcxU76PMguR15d3o1ujjT0Ku+hTcWrlcUbgHgCuz+3iRdF/ULP+ovREP6h9XIiW2H8RIFx
bGbWl2N15ZxkQUDp2J4TiCb7VqlzZAIxmVCeT1qIjj/11uPAvFdapyiJ9Q0UnTuF+8wydogvJRVo
mQC9IeA4ZwtACrxQ7eSuA5pxiylBUtCn8cYOqnfND+StFUfTzKECcLsMnQrPopLtyp1ixeroEcEw
tgaoz7Ht6ElH+1HW/sPvtzQysZZ08ZBeMA89GvOHaSZkTH57JrUhJ4q3M4DlWCH95CqYAdQTar4B
/tKyRRq0CXM6cG6X//FEZx45f5i3JoS2aYdMX+NAx0ShVecsZJMidEfS1YY63AWBflQEi3p9Hq+r
vKOw7kfjRoJEVzjTwSJtrpMMSBK9O5v2KPY5LhiRmyerVq+jLZ91l+GAFtvhTmW1f9N9edIHLLd5
pu8to1AvnRpJQxtJCJ30Zt/YQbbzI2y5EIFWUURMxJB54GpHgn3SNEkOKvVuJaz/wg5oSpTFc4sH
9SAefJeLI/NSgu2mXD7qttUecja9THg/VtqSXFoT3pixLkAt5ZxrN6UFeBfOs5GGm9Rmzkj0U7cw
v53G0Hd64j77M7X89wNxhddqyG8ivtkSoT49EkLAJYXnALqsqKNbZRKRXtBU6bz4okMGW7cl9YLR
CKaVGKKYEkfjKY1oekD2ylembF3sVA2LLsmaJhfyJorgnqDxZohytVtVPmrJ5K/7nJmwUdWHvHbt
pVPO3SIAEqaatKVFD58oB4HY0sSWO1nZJ5l3tFMb/1GG7Y9RocMMIirUjHDCXVTSCtY5OlZ6pRix
aQd4aWD0fP0b3P+n10hw38mUnaoQl7Lhv/AiTBuj4HdEojk3e7TvbTUZe4vLgHeOWMMjMXFMxsy0
XOoqzvZBGayBNhk7ItTkxsWcoIubmmrJvBJbBw7mR3sIEJeOC4TiBMg03Gl5pb8w7N2UjcHio5Eb
EgfWcQqGbx47zrfW2Tcp3bcgr0hxJM8P4e+4Cmr6eGN48k0D37HxqEnMw7X0vjrpv+codWmWc36y
nPxo1xNTZAa5NGbCYmfPxLFKhhczO4I4gs+hx5Ta0juLgCNM40efmuXfq3E+Bso4XBPfRWDzA4XZ
1iwiJolm4ZNcBas0Mi4uwFQwLGXN6KZwqfMnwXoTT288ZvzO3fhk5dJiEJN9FR1sP5NHTjmYqPTN
9fIOidQzbkdA6Bbvo9kkZJ80DsItZzj5UUDxUDVMxGFt8n2XGDG2CPqVKBYsxsdCS5EXu8U279Ec
Icumr16EEjB1TBvEGHnrHNJmjrZ6FSCt45yThGyP86NqnJgs18jGWS0fygGSbwNisYvyF+aTCc5+
4R+YlRziZvgRaZD+hOa2wFsgB4ecXjgXjTTkIowKc12jI4B9Fx8iAAZR17Dv62SP5M65qoZ6k0L8
NMz6QaNwW+YkmNppsY6077iZKXqtBkrRCa6tZtu32hVrsP2okvQft1M/7KpwX8kfQgIzr7eYi6Qz
vXTldO39SV/j4yNTmsMdexz2/4ibl1RaxooOLnvi3IgbJbukPOfVGO9IV/2wfC5O6uIyNIxXt3S3
if4YY0YAnN4hVDYgi06QjGWubFKrBuMim/GT8ABdga2s15VBELsl8vDIvBAQTX0rc+2lcLvmGnYl
uLZYZ5yXjMekT7RTHBNaa3ZPEVL2vjK1m7DwSSfEjExzvpUPZ8HVOc5z/JaObNf5SBJolmzChAFq
YTkzHlKjmRbLY+P2kM6dAF1m0V+aMVr1FpBQ/I3FOuvNTRNbl8KDsNeADrKTcFtE2V8t4f7nHu8W
0whJxtICQEKas3QYURM2AVF1JGNyUQg8QaNf0zheMg94msoQQWbDK9oi9h4J68OIw/gX1xDSMoz+
402STLmwZbtRytEfvcY4Tr260gXI4Afor+GodAad1YsxtG/JVH8HiMmmkh69Y7YfOeIOZW1HIcKf
ICl2I+HzVtdgVRkd2klFgPS+njkPicWYzu8OmdG/0zBYxDXxV3ju97kfRkvPMN6JRT3WqbYlgOEN
wVa/KKc0ZTLeUNjWwKPZDPFQwiHVc4gdCoKIe9EL/lzCuz21zXrsoOpiTSOSxfNmjkHUTdtRZ4Ho
pUbMdEqaUUZjpyzYokDQiLWWpzNsbVijCf7MTWLn0uqj/M47ujV+2L55bNgMCc6dOXbrIOQXpx6Y
nu6/dwGAKyNv3xwcsEuYIGRzmLvCICHcUzRiq8H7aVsCAJwUT2PmP8i6/54UToxeIyiSc/TFn8wX
DR3HvlN/7NnXzFnQJdvVf6ORc8jx3oDpk3ixeOJ25KBIVSMNM4w3tZ9dBoV9oeJctdD0P9Fgvfe5
ThntvSOm4jH4yceYW19BGrFkYaZjlzhF2rVJsnhta5QPXdA/hn3D/RU8603jAEppHxxdUygGo3OY
jf2D5wd3Lg6TlTm4wQx8z320mXRFj6Yjddy63I8laM/SP6QZF4n01T3WqWXRIR0dAn9iZwLzPC7d
2k+W0VQ9drG1y4bZzTzC5NGhUtITg8pyju3+it+M2isfIP8Vn7ig9oVIJ6gPcFsGfq31UUxoHaBr
ZYAMjD/jfto3WvLSWuUbgy8Aufws4CZa5AatSm7sDytD/kNyJ4SDku62Qfgu6FOymKi6XTe+BD07
KJ6IPRZzkOYVUYLB7VdqFGFjbLeuy6ldIoabYzmpIoMPm0kzXbgnrRxp7coTPZiOSodmahW+WNn4
jf2dUrln+6eJtE+67qoi7yYavpELpg3BAN/G4sUxDKDzScQ4GY3oYrKsz3aYaY+PyGjTlZYWb6XV
fNZcAmuKZRLBfQP3ZvHqj/a3Usg1u3zEDlKEaxvrCjm7K3vMfqwkO9C8bB6m8Bw69dWY/zBaT5o4
5F3iPEEPkIYd8YZM1/svc8hnZ+QOZeCZSfMqReUsx2znFFayaRoC28zuGlNPpOlH4XuH3DA3quCk
yHV7FeBoJsbT/RTQt4Cyn+O1QkADYtIN462Rknk2yVMRq3s5TqckSy9sp/fIVYruFGf/Yp876knX
xM2yUfblJZHpo/oxsm9DAZEUJLI4mYEbnDLbTLtXnXwknBe8pRpa9rgteN+QewSoTiujOQ4917gV
Dqw4GFdCiw5cPFrn3MuZX5U3dDY4ODr0YhnxboFn4fYKjIVWD09Rn+OqcumgZW/V2LkLpy5ePJP9
rTYRIQxNsiYEGT0ieAzKK+BBtsMwP98lZvbiQdCnAEgrbMr0XPfMTL+UwmkVQZTh6nJWsTTuOFeJ
pxlopNIxUr4ebHopqT5jnTdbb3hrAPbESNx5zQCiNY39p2jpTCTpo4bRb0kWgr+MYoTpgl6P1NLD
IKJHT+XLqCcJQw36k+MX/KRkIE8dk8TmmqKMwO27U6EE99MXB1DswqybJ9Tlb53on0IXASpQfxqS
KRmLrIoVT9cJ+z+iSo9dIP/4WXNSGvIRz/bxDLnTui1wboHQ2+h6TcHmzQLi5WRO69DoTw6+OILT
Typxb4oohSEr/rqvcafdg8a4KhPJLEYF5m6lu6qZJeCbOXLJHSOrOFB46OTH5u7aKfu/NJNORoYm
I9jJUV3z7gsvVUuAMmTAOPtDqjVaPPcWlNlH3VnfsjBOcU+d2NikuYpk3eL6QoLe7h30LkVBzWgz
rLAstcsJdQPzx7HFTl8Inlx5evCM5udkuezhM8K50FHwzEuO1XhfXmZ+ZmVIzy892Cj7FnVUP2VE
uBqSsXEaE1MQlvuurbbGQC7cCOx3panuTe+9L+yqAJKu0hlMELKcD4bqlFdmsvK4+Vq7e+pLH58k
WjU/dRc6cWlmm15Fnwmk1oz6Gpe4Gj1FoiLlXfTud17Ip1TmwLF31EVYMdtV0hHy4aGqwY3L7BfN
IR6lIA4PBdJkWO6X1jfuZTY8CRE8m5B5hxjnXRi9dGa+0/3qDdXVjhNzSayRd5h/uYr974A8ROGi
CUlcBF1BdtKaAJBztcvN+BJV4R86LE8B6eVLe8i+K3gdANjxeypfA800IZDLbYDb9lbE/gm3+9a1
dh1i6yUBJFjN2bOwL4cVR0MyhlwNG+NoI9WJXOcLq8Fe+JTbotdQntAxQl+IXZXGU9JB22gHWVFG
Ttd0eo5Feq3ciT2k4Y9PIH7oEpCniUMUgnN7rC1mnPrWsLwvZLrhkh4OpGVb3cl9SIjVoz+/ty3x
Ejruq6ysfTn3sLP0pUycZmkZCIoE6cBqJPhKx+phFx85zOA59G1vdZhGOPmShaOecOetLM5NLcY+
Bq4+IzJrx/5bkbfBldrV3ZFxHREB4OURY3cMKHS3vcaD/dVg+1yPhXE2ZL1KW3JEYkR3WNrDcdgE
1rtj85DdMY9o5Jl3eEyUHf65d3AWz8XJUMVkrBMoEo/VHuUAht8Kh61tlkQXcracexyOVzBiDFmp
AJ1xikmepwCLZpYTrNkdo3lGkeHA7Lq3QrZvFM/dNi6DvWq4aoNqG03aDQYDhoSWV55QsA3d07Wo
THeVxiwGTMbewg8xReVa6yoASMgwS+6vwJnFB9mPHvV/yoIJ0eSRn/E+FM6pEwTL1U5e8CJ7B6tu
IYrad85l+8hGD8G59lQlzQPNg3NY2ufC+CJqDy5Wv+xKsrSEOKqk2HAC3SMwW+iOTtJEe82KIGTd
w8vUJQeSmJ+SviSBSX2702NalUfRyo2N/FKRHxrSYi5CLBguhPIiJ7XHFRNqUCP6q43NIam1S8WC
rbfNB+01Fgs8ty1Ny0pW274yrBXIZHJJ6PXSGcEy/RLkw9VjHLsoICMDV+6fdL8ZlkWg1sFcPIfF
PsjehwRd1xD/cY34B/XYU+kybTBi3ixMIki7SOZCzrPEdIs6OKspZcqF1RpfPnGRMG5PITGwTUsd
3g8nwy12yqqvw4COGclsQMSBfR0TipM8fEnJsghE+OgxB6SxSWdeBvSWSkoNaKRMQh56MrFRrn6p
0HsbIkIzi0KeRpJx0tJqrxaN1i3OLCKKJ+tsON23GYsj7uazdI2caDf+PlEntD+YM514G56yPIVB
lw0fZlbC83BX9CkW6ei8Mot7DrMjHudPWrvIIIZpXUTdtafLXcrqrZgXGeGorRqwHmc68ab0vcLp
bk4klw/GXWe9m5RHvHDtrlBifEAsXXAAP0ySqI6yDN5dH3aPE+wGVDnkijtnRM9fONgQZhIUF6di
Wzd48uv8nSoRDd0M0qgqyhXN0/wlOJSJJtKmpUEbFj5Bz6hf3QnYP37UTEiCucwax4dLno39adVI
Wq1h1yv+x0mwHsbhSdvGTvO3gmbX2+kl97xPIws+vSmiPQvaoWRZTCBfeD7wcOzQw4qG81anGHFs
1qy6Y+jfa9VSN9uNz/1dxc53HwY/GT4KzaZcrzOPKDcVv0jdP2M4nZrkpE9cmLipOVlJl76QqMad
Y9mvof2H1tidoRqIuglXXtH/TVvc7lzD7hhfssSSW1cxFYyDaDOphtOQzHZRPF6tXi1lXkl6LeNO
c+gn+r20EQHOR6PY9xnSUMp4N7MhWwL6CpJJrGJ29dRKHp8uhgfED+uo79NV6EA+I9xXLmwzKvGd
OIiTx3hL6/9B2rY4K82lNgdwXRBAyFIHgj7L+n6hMqrzquG0oA3mlsj7mpE93QYXcSRJiwww7BiT
SUbfsC2Qi014Mcog+jOkaryYf0eT9DLlwLKfSJAOlB/BCaAJWpVbemifebfOaUpDpvSBoZkYcIaE
Jlp+oE//VfV5sU4a99wMttgp5MFjhXal9n/onKWLIUdYY2hDhZ3NmVuzv7IJjxjmLIT7a5z81Edr
jFaLTgDJmUVyzB2N9o/otn5Q/bEDGjl2LZ8Hp7/Cos+XGEfY1iqMnrQBCCZXIYNAbcnMeG2r5EJd
KBc5g0VWkcLN3hzD3sYz2RTcp4NKqemMddF010g432UyIjGBj9HqCHfwnCBTUosxmS/yjC33BOHk
WCjOSCbp8Vk9zSkG1zo2N7WRbsOOCIFB32Jnm0h4IphP4JGXFYWiqfzFu/HYhPSYMAnlEyBm6zzY
w2sWU6QHBEm26E5mzzc3eoDehzhNWHKBe8Nx9Ogz3Lfyrlm8+hNdEMfAOi366+gl+4wzlAwpoQyd
uZOHbjdpMQxMenAKnZitnojZf4qaoK7eak8+Fmn3PpVUc1itWH9btW5NtWzuYhSnwpiedNru42yN
o6m1MsXKiyjjqAv3hbS+NJkf7ICNMy5rPJfyqmMJXpm9/m4O6qPofj0HjOyy6RKTcRvk4u6XKFx4
tqaPyb41Xw3yl1Ep2xs5Ek2CMrjqH0ZQUwuzzPEUcbvrLjGhibF1OxfwlNKeC0FeT25/xJ4S29ye
ZSkcNBKL39JeNWnexXzAT8v0kc7x0mjFBh2Jv/ld/zT0ebgMQPZ31y7MnRUFCq49cqwGkqtXTZBi
lGpI/x3Ptl3/WJShlMftkWYRb8DUPaFncSd5ULQ3QglGLG9K8IuYQyV2pAoWZ6XNZwa7vREo/4Ev
0Ni3CTMflLwIU0jOTOZ6R1AJTZ793dTBYyq+XMqjpUepuMj8YtcHCuWl+SOUSbqxVPGK2SKbs2Qf
E4gOaF7da/CDy9osyW0Alq2bwzaupvfMx+SXA7XUUBzoTdTBO+ufPLL+zHzRCdJfsjLYxDXHsCH0
OLGjlWsVp276/gKcNcEa9bZg8LEw0Ug2BPUNIYHQkRdTbHC8GahsaSeuS7OjcKiCr6ipP0p7wlLL
oat0pn7HA9zWLOrbBjKOPyNy/BmWE1qOXGInAtrURS3GZN+DpvP7Ndbbk033DBwLCZVQeKiILbxs
M5mnnCE9A2c5O3bHY5abOkYJUD5ihvo02nCqZ8yPNQN/spkIZBC1gRjykNMJpm7DC/D77SIEGSTj
tyamsshnmJA/Y4XEDBhi05+jYyHaaPrsRoG0i1Il6uaQr/ZTC8EUdb/EIm+GF/kzxih3xJvyUeUb
A4gjQOrHIpHZduD49PuMfj8kMiU1A0aSUWGNbA1z7c5P+d8PpQIt9PslEkE6w6XjYd4D55POOCY5
g5mi+ckpvNPO/OH3M9GwKg1la+205sGeiU/BzH4yXbBP/36ZsTNGbQIcqu3x4MGLqqIkXZoOIvwo
pYi2SggmEbtEpfd3t022tlD0MWYEVdDNNCqOzLDjsRhkE4kn5GZ8YY5nFj1jrNzpFsxYK6aRg+tt
e0Wy32xgSgQD/d8P/35p6XqyMyBmeTM6C4FER9+5n9BV0sTD7lP/krbCrvoYZvjW7/d+4UXl7w9+
P50gAAHt+v0ZCtn/Zhr9+2XsAvzyhu5JQQDz2/zYzUiwaMaE5TVX3D+f/bLDxhkjBh+EDqbx9x+b
1b+2K2t+Elg/6ePPUDIYXdnBQxPboqLD8RqAxPGWFl6VjYJpZs9ws9JIL/boU/vMCLRm/uDEVXkw
o4cCNhokmosOzzQasVsN3gFDCP1g0OzZjFWL4auNcNYCSCiTw4CjhMDWaQFuMtBc3JR8B0pb5JLu
GHWsHfGMcAuN6B7K5jGNRLLEVvAnmJpTA8ODQ9Ehh+nhwvYwJJAPeMTrbMZ+ADvYhN/+DAPpTLAg
8QwICWPefRtkSA47JGRos4xrcCIJXJGcM9Z1hDRiWg3yOasLNwoKiU6DhLBDwCR4iphZzaiSGVri
JUc5Q0wYmcrlfpzRJtoMOfFm3Ekx1OveDNoTUolp5VgGXHMvqncdDUavGvaeLBgKtH17YXC5CF17
YrhF0qmhXUzPqt5LX9s0nPNWI5qVRekN9Za2bXo1h/4wkqymNS3eYYZyi1RH8aBF4Trw/QhpL/ml
veYIrNXsJHlVabtmYgrf5hntFI+3AMGg45cOahz12osmP7U2tZYbw6O1hEW+nKXTqH77hRWxtYOd
TXtCGF2teAg1YMwQFjcDp8m12ZnuGb7fM6JaKldxG0ihw8SL/YgDstp7X9wXSjQnaUE7zJUGfpOl
msN48YfmIKOxiQluVDbVMUbrV2ea2KeEu58009q745hzDu6GTZV6pzDFI6wmvf2bCyqmqC1hbgZJ
vQ5b/b0RinlARfCMnpmcG8eLW3a0Mykv2EPcWwvY6UEkc1/BcodnR6NOGgl6qSpDpyVi8X2ttf/K
ZqSBXDH/rkPkIm5Sf3BDbGEX3oVn4mydPV+QkHa26KMnhJj9GrSmha35iEBoWpc2NLLEexKEULnB
6GC8t6qdOzWk3TI23Jcgx5casTbHVAOfBJ7yJnCuzq1RxFRNEj40U7gNfcofqVsnwsr3AOvsK4JV
nNhS6/duiuxudLZeR6oZGlOcf1PmnwqUaQzC6UkZDsyuSjO/shZaRTrQmpzI8Csn5jghSioa5qF5
gxWMq9tNt02ooOG3/IbD4BUgmmpuemPt29YtLqOJCXbOtOLcnR7gPtikMOcAjgT4BkOjTRSpqCSC
ryeLO9KjTQBz8ujMCO2Y17sgqrxPo7ffa0JNuBcMDrM7zPK3IkPunIxl/mzk6T0MOhuhO3kY9IWK
hdDiL2OM63fgEoeapKUL0CdxcGa2JU8SdHliWkS2I2zYOLl0NtrQ8U6a8Yc2kKLdkWRcWGDX237M
eD+yHQsHYuWBVPnfC0yW/rGan2iEO4ABa4MCGuEmG4I4cgBzDppdeBgRQuPSaxo9Hx2ZXcWwvmwa
e9W7ZXHGvFRSYoiNHZnIF5LyrnX9pg2tfF22GE/N2eHYM0oFXxXMCsbwMc3CkTUkljvTBpmiSj/Y
ZG2Sb+HqWYh9E/HStUQHumOvdnhmjOffBxvM+gwSUAdvjnKc767AZDupOaqVZUhkIJKfvV967V/P
SaiqXWy9EiASDZQZH1ZgX8xKCOXdAF21sF7IFnMwSvBVkkMHF3H7ULYkI3RT4q7tmEZ8FfjeyW3d
OSEP/lY7ymvti6Mb853QsHCX+i0BsPOfHESPXqgGcsfCTYBUzLG9jVoTf2VPd6CD7mA3/qXpxhZR
BecFupPl8feDgXTqn/9koh8Pi38KsOwke2kmxMfnTU7hbdQnI6ioBL3+GZNJuFdBt/Zrl7qTEfd9
KJNy42lnOVnhUeUjV8OAnSCNB3SIyoiAKWZkTlqARwq/ejRl/KlY3EZRYt4cy4ekJ/6pJ2aVDap9
rKK3sYrjE3L2Fu7n8tdRGwY1ssGxQRzhiZMgauyEA2cTuZ04lTaVsaqFf54COibFYFFLzjdjO9Ef
ZEs5jJHHoarNMpKrSNpWhX7FMrc0O4eVjJU6hDbxYKfNumk7j2Q0f4OnqX1kSH9v6yBauoMTrT0Z
fjFunE68Q4RE8nE70QXeC7eKt3EDQB5ECOem30XMD61zhGTgNb25pgm5pi2A9GkEdlsFCry4oQ85
qu+o7BT4UpICp3jX9vrMExdfiQmzJFfgk+OsqVa0Og1CD42K3LOEFcEYR15gyaFjjDa/3yLa3r/C
5rrDrjtD/Yx2fUyZbuOCJCjBhxpGNN7KTGuy0NgM+oxHzBP77hoJxk+0tzCky/j75Atb7g2TLVVW
0yPiu/hB6AQflwhNEr1+6Yfqp0fXbzZEKAdjiPu0CLEPGAb3dWpvCF4xF1J2EUoMjkOWyqulS0bV
PlVYPVRZYPu17QWgFOsd3vTC6oP2wUBgBplx9C9yEF9kBJGTUef+xZSSHi+xhPYso8LnRdDcJSy9
7qv1lVwoQVBB1Ob5dlTdd4SAEAGe6Wyquu63ZtVTh0S0Iav5ju4xHzgdI8Sog74G8RctUwBswZKq
PY9KPI24JMIsVW+iVaRrazr0fCAGkWuFdy3CDhUCQcwm59mNCUoqhqw7wY/xd7+vvzP6goqW080Y
O0dfccP/br1ekmcbaY3uzupQKwIufNK7eroURklcbcg/8jv+mkpth8TXuRBCvHwTXZocAtHiuhHT
OgK78ITo88HLUverdbW/1RZnXPoWSgIfqi53n2WTYI+dvPQikTMZgTnuyGOqN0QJcgZGM6wZzIGI
qXX2XDf0YUfE/YPNkVUPuEJYHuVRoeFc9LbaO1ChbyhoEMrMPtYOATUt3+hgTdw5XeaSmZb58kGn
XDuxgKeHuPY+f79qtMYFGBEW58HtDoT5xevamPCnDqZ7TVqAk5oVqc3ghJ+FpZufik+GNP/nk1Bj
UG6RdUflMm0QtXdvNA66zdAiZGeHLNZFHXBCkmV2+PezGcHGZS3h+YTDTnNL8xzoqthEHjSNYDAN
+klBs80SjVLNdcdznGSMsGpoW6Ub9ztHWPEmRXa3G8dnEwUC8CsGMLGIxBbD82vhlJ8ux9Sms41n
B9TsXBjbx6HVG1TBuBgmZZLpqKofQijqLHhsctuiAW7LwziQXTq4+d32mABMDLp63YyJB4nQmzPL
I2Bv05TKIjYw1DZtymRV1bq5pqXTP0AhiXZGhyGh0MeIJO1kwP5dZt9DyjRMS3qQq/NnoU4kn03v
YhorIqVZ0E4a2dJFPfirwlSYJOc9JOFu4/aF6oK0ida416XblmCUo1tuClRFD4GH36Uh8vEPbJnT
pIribli9u64Z8cT66G6aTKoP4Z70qhveIz+DLlWpYTn56YfHAf/ObOJRG0bngyw6uArua5MO9Z2e
lre2tPrTTfE8xRLR8giqYYnfMv8idHHVWC6ldqK9NBktH1TPkjRosjCdlPQXu9bXCKGcj2Ggvx7m
d3KTz6WOBdBKqurkmV5I9G6JVj/wjMdQpeS/A2Hv+874UlrGbgImKETV+NbPdRwihhvTgQ+cMhGs
CmU8IVmKVlqI9lpRNB/D+Qfx6KNm0zW6d0EKutMmvNNE/bGQnj6jFmA7e3QF6DFYmMOCiwUl9BBo
SElUXLkcawxxpPgvSI2sk60qjU/HWGe6aTxL5LZ+b2eb33uFFuvMBI43jtbTcxcxYJmSCkNq3muc
ju3NbsU7AsPoo1hqZSLfuhjzUQhZKZzK7K0ZLRcfm+XuSiuvLoEZnxEZfzitSQSR4NJpMv89Csf3
ySTpvCmHC/MpfVdMY7EXuq5t7J6pAd2Mam0ThvgkA3SJ0Kg0dskg3GoDuwfcCEwKtXaaCovmdFoM
zy7zKnrShbfPMv3D4yixrU3k9WPZx6s2aJEuBYmgDRPWm2YMiHqKmld0SWKl5QE6PPawZRHjR2B3
fQq9+ExGGNT6eVeL2D2Ojn3uddX+VH35SUsQYJXo1K63SVs3vcY5OzR6tjVyYi6xYm0AKHtnhHBL
3WHkTRti0p1TZ28MvHN2Nmj/xEf+fzrjs6oIMvwq+6JriFMM4//lPAfi/n8Y1aPP4n+CGfn1/zaq
/8fUPYuMClcIwc7rYEf/x6iO5ZykC07a2NVtjAzGHFD5/7iMxn8MV5j8K+j7oDtn1v1/cxmt/7jw
7fmR5zsmWwSgx/+Vdfh/ZR8SlfI/ky1wpgv9v5g6j+VIgSyKflFG4BO2ZVVOKnm1NoTU6ibxJJC4
r59TPbOYjaJboZCpAvKZe891/JBfBWWO58rwZmT/P6N6F/aDN4ivatItuWLJUd8elwNHGGBTm6Fa
OV8yE6b0RGbaK3IIxXyAflujl5zjvcbUViyaBuNGMQH1Ep3JGd6LttQsNGjNOSkJG3Kt/EzR8jB2
YX0fdUBqyu3oJPM1tQFEhzCUzoNydmRIOnsTRpegmef7zCGBWsbE04uRWNx/tdkQW0gScvYext9w
Q1ZXydynzEN9Box9k8HRC4ZrW4kStim6AEcTLt39/vebYfdOHkdvwiDpKJ6xzZCe0hKlaxPeyXoi
AlFWcHUWQEgDI6t12cJ2iaBGblrMFBfUwxd3TvIjIUPdwRXBN+ytitkHCqT41oJQzk87OFE8dzVZ
PHW0pDs6CtKrdJXvoCEiaZQNyUJsf2+UbYKpnI4ujsxtK+Ur0qD71XHTN0xgiJwIuozs69AIvmze
d5TXWxxe/uO4sGW2XUKhMmt47mu3P7rRQPHKUC7P4vJetZvmtjAtE01isk9Inju7+bRLHeatMAhZ
Wg5Rfsp6PBsBOr/Rj+8DKN2nJFNPOZjHAdVG0G8XXqpz21cZwsrm3qDr/0C5++jqbg+HqXwQMTy/
EnfuWsgu2Zts9IiU20q7vRNQAR+xJmEoQqi8cx0rOvj0EqLB1jPpKiZbMpIPvGK/VNre93nobMbB
BV3HGebAVL4PIkaeUJNRkDSsz3jh04dO2OqhcEt37eUM50iRWjZj6tSX0QlPtyXEzrWd/b8LpcmG
5q3t2EMVhzLi/YoQSWORh+1n8DHOPqL3flxebNZVAVvvrV1X/obAsglFMBbaubOGXQDz7Cim8lW4
WbQX0T8D4Egg9MwH6EJbzdz3GKftPmc+RUgZQhaLJ/xRdMxU4OI9WPZCcBTE7Qd++IkBij4ko2K2
baoXfgcsab7W5x4TxZIPeDVr+MoO+RYb0xoqyRS9WG6H79atDh2h5f1kTE4BpDdqcR79Rep1K8Ql
t/LX0naRbWIoTLyKwmcyl3IsmsOUI7YBPDlc3NxiRjKx6G3MJbjFOQB/9u6ih3Kqf0QVZvt/t37l
QAjsB1MyQmNsHQEGkLb2r6xa5wP1JNyuIK0uQBsY/2c7L4NI9+/1cJsgOBtUmnLwXLM+WfIGnHf7
7pROKdL/FJPWEAL+jxvAeSokj+T2vzEXiAoJiUV+Vd4Z1TSHoonac+IxUa2Fx+LUs1kYoHlel8mE
osedBlCDVv3quQlgGY85vUuUXhB2iGBxQ54agdeJN7IQJIHciNUeW+tHv2zfwqK5Mcxm/dJa+pAv
TUlMVQgLjrzsNTfFTGRnhBSlx3WdLEPa0IO2PbXS5Dwge/sIbafbdBI3muss9HGzyS6ibH9LtrR7
4cL4hqiXvMUDGWclPnK2ziI/lRNDCn/2pw3iLsiKXuK8nhKafF/XxSXyAE6G3oLqN/XJSbWyfRUj
VPPmoHkuK0hPsyayb5gZ6UV/2hqaVx4vm7RKfrJuPkiBu4tK7RKJkIo3wuRDba5XtQQngtUYXjf4
15XuUHdo7VbQCnu97yAf8Bp2b4VOwRDkv6PAzVnR8W7P3mbohxcKyYN0NTDwyeMVJA6G+I9+2fZs
ajyq7EfdkUop6hDYeQcgPQUgh061TAAqFNWpaBzrjii4PxFjzDkrq+9VJHinNQjMq5nlMS5v3v/A
rY+Ff1s6LphI5hbPuYfDNEw9Rp15/8diQ85cFmyqbhsKW5q4STLyD2u2vWRZfzcpMsFBFF9KaLXK
kDzu/So4gpj3ruVEmuDCkKfID4zHtYXQ0RpldXNnMBrILQTcIMSbZILinWNUKVq0YV2JRYqejPGk
hR51MIxuAQOOwa1laGB1gEBDmDiGW83YaLIQOdhEwG8RMcA0ZaiP75Mto/orvQKcUcZ9tQTw92ND
XmXMrHdkRKLr5DHDboiqj/U2vWid8SHEXMyabJW18bOq2lsiDAY2Lv21CCGTEJ7z6qTRe1GU85as
C+LZ8jXtRrfxF5Nvu7Y74vvy7zo3uS45vxUjMB9QE4Z6lnclqWdg9U5tO7+Q18QGvqy7HWu7J1ux
Dx9gDyOtyFZOJLZFXO7t+qOK7A1j0icMkDwQF7Qwy5PnBE8RgCqrLljsxeWrDvR+1NIQgBte/Kb4
DukK7koOVes8p1V0mpnC4aWpNjrmwLeaT+E0oCXGD69IcPTqBGeOcmn1tb5ROuDGaQe9osy8T1ME
f8Q0n7nloHqmwx4Wa72pmXQhh+/WLp7NjRwgzCPdXPWIIveGFKmZpRoSlmxZV0VkQcdEJpy1yKbh
BRRJ9eW6bKJhJ1Ms5y5cYHXz9AY5AGSWcFvlgdgPy3C3FOqBN+A7Y9CzccbpiTSu+Dyl/fNUc2HY
vqP2qdNw2XhqwufBVSqjnVeL6UxYFtJXER8RqfPe9g12KvQW6yHzFsRdDKVx0G15U6OdaXV/sNlJ
rVo/HC551O5q2MHHVjSkd3gZNNSZoyWc/GOI73CTBZg4PYlBbco7525sli8YVvXOxOPfcEKob7VR
tq1YCOPcwH8HIOHMnK0HZt8k2+YkMdxdIFb8dosMIW0KEpMhtTu3sOQM1oluMLe58rlr6Eclgmh+
r7JbjUv+hJ1pgKTWfCWZ88ZTBHNTS9Oo6kchi341hnvnj2Wh8ARd5K7TOP+Uo8//gBOkHp6BnpO3
DbjFEFE0TB90eK9xbQQiBPA9vroGRT/vZHjvY46xLaOOwzirlSHdDZ/z0qIzAJiAd2w7FSzCNIv4
mVzUIIo2obZZq83LVTfz3gWABJgPmU/CznMuGVJnc4PdQ1aQHvMStAeaCSLPuNj/aU5ESjXYO6u4
iy+eBD1sVcvXbPcvc1a/SpRiHAPoVSU7yFVHrUAVwzFU4a2XhJWKgq14OuTb0GV0hzeBedvwktg3
3xJCM9/V34FTs9iVBJsguY00fIFqDFBfYz24M8J8FNz0oRM7l2FEHM9KsRKjvR1jJozWretVbi5u
wsjwnjFndJnbax/GxYUnA1vATq6cmUY/R0kxAXo4+3VMxlz35EcgoOu2fl2C4Ufbnb9uvQQQQmCz
iZOSdxfZBacxdLjlr19Zw50PrpfkUPdqAoa1UG6hxeV7b1LOowVbtRfD+1Td/KjjCxmW7yPxKeux
8eJ9nlFqkCfOS5ih/K4Qdg7i0XKTA7svvhNCeOGG4LcxHjHxpRpmw7QCz1aSXpqeIl5Z6JUQBWxi
0DZjP+jVgHckbsnnCFrcHYpbWj6jzQLBl/slopR0naagNGfPewSWw3vW++th5FK1Fg+2cr9cgRcd
m3z6CIXSPL/RALYNt7LWMwo3P31xbXVgAfJ2821MzXAi4M47d27zMXsiWds+D3XtzSzlVmWCnkRH
TIZMN1yAM1DtzhmLlnZVygRaB0sStlncQ4sdH5JGwL2punEzzGxTI0l0cZJ9zTyafIFxph/xgXoe
7kPV6WNX1HiDdbGNnlwwOPjVlmcktOna6Ikyqfkl4+gxfsDWCOFhZNafoC8J8jdWLgmZwsEDtAbU
APlPVPcR4Vjqi0EYtoUenZQ0UYtniTEnAXKf6LMIm2qQgveL/RZ6gpU15Ku5lr+WsvzqOUSA9Pjx
VgICymrkmxGk7DvQXlvyjZ1DXhDrrBHxeq0Z156OrI0foilkLfahOC7ww3wPfVKsN25qTjDzkUVs
+KoHJ74dgHJEJ9/yBqa1+5JkMRwj3O2w2jMFxmuuqeX0KM+EXPMWTmg6gL0wvLS/hUUNazAAtwsr
BtqTE4D2ayQeKQS5QGf5pt38PeXKnzlQedKOhm9LqT+W5NR2CGwyNzy7UX7AnZbu62F+kp4OcEVV
z3Ii48jx7P2isEHNaptVLfL8pfy0W+fZdvJnc/RtTOx0oEtUvFHKQrPCAZdbTOxRa0V2O+w9f7nY
5aVeunMeMDMfZ/enGNWxCZpfcPOTK4mJXyoWQBERTkKx4tyqzQ1MNqfTOYMUtNhCbSo/Qs2AoMol
dmbXLunXoNMFtM4lZhcBT/OAUqtH+LfsevfNmoKnSo20QA5lnfiX5gNRthj9N6vP9XaE9BNg6/PS
5yzoyoNxj+RUSoo0cW8Ybu7TBNkwo7b27Dssy0Baa4+Q79AoDgYRQDmATE7ZhvyqGI7oEpAX6fu5
6SBg9sW1UmZ8NoX1RRQMBLtg3ETQZe+mmYdjTMrXvDR/a9ehrcfLhzT41VDEMJIEzQBGGP+URQC6
1bJNGsaHRvrUnzkBmapx91RuQHi0fTtEPhq2L7lW1j4oSB+X07zuSzyB9Jx3zoTQcm7kTx6WN9sF
+muHMGUr8D4GYz/XbX6pkMFAHUEh06J44s+PyuyUuGJEDwjquXUf6hx+Z3Bgl0q7A/oCNGu9cbP4
HGDiNj4xA13gv3v6DmFgt/YXAsEsnvYAYjg3UStbipJy7Km548Gi7hHcuzd4gdXYAF1EfxxSC815
0cNOq3aIYTB71EW7w/j+mtrjyw0KikEkZGHKhiSJb6cDkCsg+CFLOGr3uR1/hn6J2Y2El6owV1O7
35mNStvviGTpLCay/jOvK2rPOt3mBrx5pxcLGC/cZ0f+jkr3w7eC79khWZk79Dr1MQnrC/qsstoP
Hta9ug2hJ40B3DOE3mCerq7HjTj4tyHvazZYR9ehde/s8pOp8CeLq2sDn3gzCvOJf2czOfbViluw
p7wohlKgBCag4vgbrJ6Poo7cdU9zeoN+uSZt8k4PdmdZCcLfeF75Yf855+roGCRkYWzt+9F7bath
3S2duuLg2sEQuYGjyU+AHAD0Km63Y2lh5InkxRMIMhT8CCZUG9vXJ8H1mKJ7TYfpaqecYcrxn6tU
/07KknrKiV8x2vzyS/dhyX/JJfxI7BleVjL8yfpb4ma0XsIW1QZHcKPQfILV//TSnwZORx3O2KpE
j+aGSAOFTIBqy94m80siVLiCbXoHoAKH2EDshaPeU3gi+B6SI/GZ+lAIUs/G+cdugmvWO8+el7wI
C/0K5pCZrZSFVacFXrG2Q2oyaGFb1465ZaJXTGMdP4WEawlljlAx7rY28u/t6nGUyZUdanA31kQT
mSbBAZAgox6/J9Q+OLVWIvfhDGXLt25vpRIwmRjbNkkFFDBBtkOQf6kpYLj0GMs1iqTnIGmOjZfH
O0ujnyK9DIGrHW9wvxYbL67FCirV1r4L7AnjKokbeZC/m8B6tqeStp7lM92gw8IBzrSeuaaV/naE
d5rz+amAPe/VLe7f6mmk7d852sAwT43iiG6PHqIa0bH4g2a4s9jeboIJwK2ZE0CBtRpWjEUfcg5U
4MwE5ElUou6wra5seoJDLcw7KYaYXIpQbhMrPYvbHMZGAhNmgCBMYJAt07cwUyjXtxiEwdnoHCt7
xVwFc6K9ZS4kofcdk7RlJV1Uj5Bw98qd8C1H6e8EVEQstdkssnmt4OQG9cgIrHOemLVvpqiudlCK
QGuJYcf+agt/fVpRYz+4IxWN5bqswPJ6WqNsY8OW+Sv3sXrPFBcwExoAkbgOJxZj6MiYfjxaJZgF
bg1Pg1YHibsTov+ggryLcrHJQ3/vjGxpvBFwoj1/WkuDtqrVSC7pqFSk3lF4dWw4lgePi2xVJaG8
XQVnKdV77w4lQig8by3O9Qx2SIV0Hn0S2p6R/fVsiEnVxH/1+o7vbRhtMC+b12NlvZpW0rQq90eU
4kv0RYiCXHGvir9xrLad6PYFUJzGU/d+1u5rtTCjsUXOzy4eqjj8VaI0F3b4vGT6u7YSVjV2z00G
zzSZXprbCiocU5JQq/J321h3teN9WPXIiLasSKLxt7V7waDIra6iNwyuH8vIOh1dxLRvc+7M2OQw
iguGqvnFQ2hxwNH27dUd7vgYOsp0NiFm1W7heb3YDJeLGVVRMDQP2LpvFU+mnzKKJS+eYPVNzOSW
zN8qB0K0CzRnvD2Vq4S/gFDEFTAEsS/VdNB+/JJGGLWSkkqu5jsOmWs2jpi+AbygOs6cP2LmWbKI
6sPOhNy4NKirugCVlkvv0EwtHEB/ade6r1/h54BU3EH8fB4CFIAC7mpUTc+W8WlAatVRUGO+80Z2
ZmmMaMuNxzWX+bGEKdRFzuts0Wx6rv/B5Pid/emfWnI1V2EOy5yJ9cJ1mk3lnZ2/Ll0Mx7tIMKZh
X6DQbZ5qlG+7PNAPinM+jgaGcvpJArO6b8LfMsW4PxCKDDaHfTQ2hBx/4sw4D1eEPdLMQXIhVxbN
TI5Yshc0WWHkvIWxwZQh4+cEl2xQX/soenMtohHrWxxeOhKhPcx3VDtoSGFdxrcPLXkjKIMzICo6
WyOKqOgKMXFYcwFkB0uMFYdwd8L02FMXMaoE4GpQWcJExwgC+o74W2JyXfXWssg/FkiLEvKA155k
ix02JNuPnHwOG3B2ZVhV8u5vZdnbOMweZWlAy0/NaU6YS0Ui+CCbZlq5XvuTNtWOPPvyaLfdc+gG
pDwNZNDgDDd3wrIZds9E+dBegMAhGIr2D1l3WlBR8dzNAcQh7KB/m5+Y4WOO8G0erjhEViNEXwKB
vX3eTKd53DMaO/uox+s6/GJW/mx5lC8+7VPb/fh9zwwh4U/0bRr4RLXXKhiORkY2xD4Su93lXmbM
OtG/B/j5arzLYLnL1v1ww/Z59Ai0dFjYjjycJ2ntvGI8ELPyisxmg/jwGsngbEH+KJLyq6sXsU9u
a8vgJk30PIrHkaJkzOj2KD/pcu031ZpfuGLKlW6JHVfxWeni3u4Kedadyi99zDzVNEjNGNVtbUPA
Cy/UUHThFqPhjkZ33Do1RpBQgHU4QvXbeZxrO5WVAZZH9Vvqdtn3RLCvmIHQZE4zsm5UlwVjugVi
xsaX9BK2hqWruDCYlvwyGhMa8AAc8Zu2juq129iftuLh4flMTPPp2hdoVUsH4xjAgT1WKkZlpvaZ
0tafimgJsj2SNy3/ekWhNmxQYE8kjIT9Xo0nYZCkLPq3a+by5NAwriQhsmv4dPsknu8NASNe4VRr
K9zWBeaAic124S0nQpUmBqbQPGzG2xkO06mr5Rat+yHFJovelRkaluuR0S093NYx7WdehC86B2JS
zDx3uunTAf4GWgEAMeEyKOpM6F4JVudEdIaHUPMobt4DaLWyzxJEar27rsBo0BkkyUqpguol6XaY
TfvVMPMC2k37QLREBmYfFtgduLiAnRCOq5ExTg073VaBt69w1iFWsotVO+XV3jXNcemyo5OPTxRm
ztGCo1O36g+FFt5QnnRhHIEFxE+xLDZoO7d4mNqAyGLYYgipEvwD/SbOUXXg47NhsBPXUcH3GWpG
ObCe9Racib+im0tQkv4iuMPsp2E5woFrTqar/mCAGbczzQNHcg3FthvnA0Aym0lA/Zdd3zEMLHlo
6EBwN/sp/vGX2U38gwFOIbz+7PjlsE0ltVJZxa8NbKQdQimykWlvYWPz8Bmb7G/E74wspT1bNZYl
H0xFX2DtCeGIBMtjCiQjwOE+JH8ca2w3VQ53Z2gGfRaBj6XJVJ8duPH9nBsPFVgAw8IGkxKH6JjG
wd9GiQ+oTvrvNhfdJscV2nqQlJjD62Mtu4dqnt/mZP6ySR6zgIckLi5ulZnvrnZJfENDvyFz5aXr
u5/ZQW2LZMra8zVAnpEpDT4S8Xb2+2vmeVfPxrRhBpXvChLrJPf+gSS595KrZKV9ny8nyUUnTX9s
Cdpdq5gRUDPTFpuW7+yL8qMgi2KXweY8hoi0j2nCqtPybXzaiF1wcqxStlgnzKEwfBRPOpYXXr90
xyyqwqPjo7139Xi+JRoZlfETigAOD4bHLi7IvHPQOiMIJif8/O+zU+PCXCOddeh1dkYM72cZRjVy
RbdsHPZOrqjx8D1lJnof4tqwjWu/BpXsUva2GzcvXlKFDAz1/rptMGANPb4OoK5XMNPLzh0wS/LA
bKFWsoMNwGOFFtNG+OOsUtnCbmwJ9WVS8s00+lc+sC1gfW0f/33wi30HaWZbtOVLndYnHYv3niX7
Dhjm3oc5Akyr36u4YYwRWNMWcNd6VEm7awrnNYu7m9IzCdVe+2B5sGTt6Z8e6qjCCVzsGEMnG8z9
BA1DUbvDXLljy8uePGRMOArepcXT76nK3H1TpQo6+InMXB7/5c5V+qtEIkuvoJBWWucutt57CT9Y
9dmz8YmDmyccCNRiNHOVeh3KokJNpH8hc/0FSMDAnFCw5gdnm7L4jWrWX66dt3vbbjc0AS+sDxn1
2jjgGGfiKMXYlrh4/0M84AZ/UVlzPtaY1OpxIdV6ytJdNj4VBmFt3TI7Mqxm9qbGuONmzl87Mztc
bs2DbAEvWmVxzIK8PER2/uW5iGUNfUpjGw4BS5xpQd5JeyBDJ5leQ/c2yFLh77qM8SiVxa9snFnM
JM0HAnv0NYNHrw8gd7TQvMlMPdZTAGC/wLNT3IFhe4OEi9y9ZSzqU5t7Jv9ovZz+PQefoVWnNlTU
II0dGrQkfmF90oGEDrZN6/wqTYuftoIRMQX4z2aWvqxomm5DyuU6IrgvHaO/FSUtCfQw1uBdFmvR
kSCXCfjEjRgwNNcYVYeSN2a0gIu6zXc/W/hIpftCk91sIqc8B63zE5eECnoZmxHDBLae6QdvOTLG
E4c4sC9x4Hw7YENXbThuFZ5kLvy70R0g8qgMKvus7ke1ZKtyyOdjUT3HRjxXUCz9cLZ2Q8LZ1uBC
jnGKj6Eb3hVlY5PSVAF8SSk/zDjgaet24OLkZh5BkLHoBKoKx2uZLp0FiHMKwZ86MnwauKoW4f9o
XP/EAdFEVuF+yek2c5CVCdrWfdZgFQkNUn8sbmU3/iKGg5ltHVw6hgT9OI2nvnDvu5ExFq7SfhVl
0MOmRpxqlpsIHOKbKZVa0Kg0XVlAtV/BcoKpfjN5UBxYuNNELq1/n4aQLKr4KVis5pIM8cC+abn0
1LReyothB8O9CtzvNC7QJtZf7iDRiVvqXc7HZhkj8D6g6hWF3+RP+/ImXC1uI4LWfOf4ONYLy3zA
eU15lw6MgEfXXk++4uJ6Kixrvh9wkMj6ZqzAHNIjAoEJcmNkGYbUhYIK7kLWKe30BRUmEfYSrUwg
uYJqZzmRLvbcJhWiWj2c0OvcTZl9MwlXP9ryEiTFUH/HQb1KBs3XcqBSqP8xwT1Npdh37wCT7U3T
sQq3o1Ie+pZJkbEh1XLoR1N+CgfkMSJOIuo+ypM0pM2FFgYfN0+/ba/7aVNDwKVNUwFk5RQGaUyk
3nBprOBOmh5E0Vghp8c8NinUQq7J/wip6ZvFG8JPMEM8J3H3AckeURhkut9LnXMPD2T8IGhiv1Pz
R4SsPQDg7ePfZc4yd2oZL/YcuB63HAZjzYGUki/USvvVjoYd4RMk6Q3Yrxv2UBvTYdVjCQ8gWECo
mxktd1h10nYNEcwjRF0zmml22AthV7D3vpVFvDlvWkTsLjJr3ICpnvYDcZnegpUBq8S0biP2KAHK
cSo9c4/RbDh6mj6ndVyWD0wEZ3zoPECzS6g3JZs9h21/aZPKGGjnepua23OLoYmGiakK32/smIBg
a+Yd4/21igFqpPhpnXDvyRv/tspcFgBMWmPswAxtnzzy1GBukmHOF3GdD+pYDA1dLY8LGWkw1taP
FYT9NgolIgT6ZaFpA2jTcaYJdDn2DsHo56TUkTL01+B4v7PbmEQTybOrvZy4ORvGAmmsHCINtCv5
KYc+O1kEQKPLZLThWhk5E64BaBdk0GBj9zhlkiHhZDjUVERoa3znL/k1LaV1ixl6Ckfuy6qYXi0q
Ish5Y0gDC5qxFpdYjiXnU/NHtC2PZbi0YZgzFcY4MFvPo8sdHzBBXgVV/TtNinafqeT3YKkH4lHW
hWbI5OHo3IgZ9xJzx6oBH87NUxVQgyEgu0kJZSa09nXnK37X8iY/bXdwF1nNDcineq9NttVtGJSn
DAlvH6qmk5e6U28VDW1CZVO04pSlVckYmMikQGd3lpb9pcXESoN6IXuEnCxRzZvWTIeFgg0CA1GG
JB/ZK8P+WFjutOqlyLdC6y1UuuHcFcLsTJJt3KD5q3S8HBOilNLMio6c3xIHBGubfDGPON3dDQ6t
p6KH6J8u5ioiZ1j1XXeKfaZJHFNrfL5PrYReQCflbFq/qt/y+qE+45gDp8vfBCe+f/Ca3tm6pOAS
HceiJ1hZpC0sKPfWjemLY9KMv60sXKVz+CfwRgCiZg42WfbDEB5wfcB6ogLnUvDMuua2t3fIfcNn
wqTwn4FXP8SlSrd9HrBOahjM5Z+TmF6dHgcUp3oO0Fb88eM+u2YF1eECzQpxktgsf2fcN17ejfcJ
Hv3MQOgxt31wahFRilXAkI/CiLnDzMgmMNYn2NrjXWuIJyucYOu06GtRTK2lcuhHbOR5Qad3Y0r4
roJqLToLt2To27w4UX2uu6lGukv5H+EuddwQxBK6FCjgzR8/VS/wukh5jdkIyHQ50pY3qK3Yupfe
mXuDXISa2px8gIeWLdrS3ESM5CvQIJn3CEbLo8bLyd9fkiILHVo00+McS04+hI/M4iQSwDF16R2W
gpcqZaIQDe7LlMe4sXV/Jz3/awgLcerqQZz+/cuHqMOB4MG7lV58QMrVGOo0Z37OIevtZft3QGtx
dAT7gkn2LGcN63+Uy1gdoScdwrT58DuQ+KQapEj1M31ebL8551PU3GXjcm8Zyeq2p0/JAcaMireE
TdF9HYxyJXNpDknHpgag2B8CDvIvQVZyEbn2E5MB0Hxj4lPOB94z6O8rj5j0uORTf6TWI3mNF03l
NzslBfkEcwJFdzc94I5gQknYWC/ZJ/SYnnoUVW7cmHc8hO1W1HaC0DJXd1YVAognUMyv/8aW/L1g
nzp5mXtFsKGId4WJ52MD+qDonLccT+YuAcz8oeS8D6d6ePHzzkchJn8XiuVrU+YHGp/mEM+sQ3SA
dKp+Lo1vPee37RgBTRtBwgOBKuRyvImJCYL2cP2SSSPrhENwsc+Oy4hK7KIgAOBowJM6RSxP4fPk
MbiVoDknSZKD7LXYedbs8IADVBqjU9O5+hZOfR2t8tLVwWPE1mibhA4/OAsfaKWTk5FTcsrKwVnl
CHC39lLqfdga8G5pXD4oMNQPKUEgWG0ZZSF2esZF/79P2UsVI8EhgqOavJUYAmb/vkcIauOCworX
HSTD7TzkP6yjmbbBLdl4lqFC0XNwVBb1kBtaOLpbryKSVBNvN6IQcXoUMaBpaJ9QNrmVw2zXeRxn
27xmPW3cMKYRcbmYJynEA8xtyQN+qeZIe4AdQyE9HZkNXALWyKtoMuXWl3A5EPTSmCFJ8uvUvsD0
6e90D0A+6MBooNu5xhbHoe3hOifRZNf5hhC8QdY3Hs+95Gk5e1OxRyKZXbKw/6ryoX4hOeIz7Ru5
+wcHUN3fsoUPrrLLSPLKGt019gWnnuDcd4iAYG502EDWiQUPu/StJ+Hw65CF++bqu9jwHNUegaq9
n+7bkGFt7cztNmOHDijUTg5e3haXKbGLC1TGVYeke8UabTMJl+mOHAfCsfLnPj/5PRNdfGbV2q1Z
YmSdu5Y86oYoGwBjur8wNd8JRx3QVK/yEfkDsTXLsWouXRO+21H6nmW0sDXX01QRLE9xD1Fhvcjt
lOfTUWLIIeKhcXfNAL5ktNjGTb+YBa8b7fEHztynpHnDccPXWRd033YOcyYY9bGKNLIj7NNJIb5y
+OwT7YjQbb1tram7m6PpqxrNN4rHhvZAnVsn+bAiXcG5jsajKG69uW8uiRzMRUxhu6MwLNacSBib
EQ0makKbJWWyTRPP3zLYTCrnY3JVvndnCLFsGP62CFxmdLArK8xQ5IzufSVHlDNIeOMhvzgMbeh1
LUSinwK3xFZrhLiy4e8s6NdUvBA0KGmOFYk3drIcJpQ5iH2mpeRiBxSEO4xAka4+xQAtrKmisje8
XwRsrnCa5ph5um3al8iW5QY21AjAzD0FMeO/cXKuMZx33isPs3s6PieKh7OBVcRsDtLWPkvii0hr
wM2zc61F/pAk0SZw6bxzHy4WfPiNGeRbb4pDO/Rii1sySTrW0hdPmceoyd9D9JqblosregIoDqdI
EJStTHtK2uHUeM75X1+Jcu55uvHgLPWUje7Fqwx+HI/xmYtghdCVcK4uyCuxZROeIxUko7BsWWvC
Y9NkGdg19FJbqydds1i20Pky9Nyk5FrUTvgFj3Bci4HGuTJvU5J9kLvWydeoBP6WoOY+dkHxLYd0
S2lPIgbFmil6cEUZkytBiIRfcS9ZbC24PRhAN3/6KGZYxWQg8Kd87RbFG0uJZK9RTmRmEAy5lnMU
gQ/M6PVM3J/wyOhtCOKOR63YDQ5KXf+2GK/f64Rtetb7yNVa4W6BjUdbVvs4u5n3U6AEECxFA7WR
3K4lGT8GPZhd7TMdqnxiWDLPnGCGdZSDCKaXfo/LEdNM9IBSlYeStjnDM0V28uSHiGjHc1ZNHNjl
1N//+yD9GOO76775HKj//VQJBRl38BKi8qzlBRLddIoSosFu/8NjKS///qXS6H//8iI0doiRmenM
DOz9psZ1lmHP25R5tTZOKM+5jN37wktQkg9cn/9h7zyWY1fS7voumqMj4RLAQJNCeceiKR6SE8Sh
g/dIuKf/F25H/C1NpNBcg2Z097mXPKwqZH5m77WlMV/ziFy4yYxYhS//8z9f4rq7WjExr15aw+MP
1bT9x8huufCeFBb0zaCgSv3zpUf97mQLD1cy+rIbG1KkPic3mzNdxjP2s9J75HaDOmAEGmzNbcTV
s7B6TSS9DNzyBGwEfaF1AS7MBDD584/Jvp1CWv0oP+Dwqo9e9BXMUXFDNryJSUGx49C9zN5YveO8
Jx5zgo35j0dEA+vQO8U1Nob2QRrW/h8Pzf/3Gv1fvEa6wILzfzAbqbj4+d/cRv/8C/+2G2nOv6Sl
C4nczKMVlML872BMXML/Eo7gDyzH8KRO7fgfv5HxL+lIAy+SJXQXV9J/kjGdf+meaVMimfiEMB6Z
/y92I0t6FnaiBfBVFofv//k/bCAw/BDbxvCML4oFn8mf/y92I8XIA9eG3CTCxGpoeF+pNUC+J5nK
B5VqsiyfWcA0LlMj7VZOabXvC44enHV0pr35qFWhX3RJemayxOQlMJ5CEDBbiCR/yeEE4kFLzAGJ
gjf7Zb7HymxExhWVb6i+Amw6+ZMDsHjlAjGsTYIZx/SOr+OOhfOl7P/irCewrG4PY4FbQW8stpoU
rkA+juQMRhg1VrEqf3sjfAqRN+uZRQqGEuQDovkG7rvs8FOBGAoagIFQgjXkeCp6COlGHHCtVPd8
EuCi7PahGka2m7LZtRI9sJujqLPRVa9Y2TxLt37A9q4dBrt7zZLm0WQle5u6GBNmHIY70FRgHZ/j
yXuYm3Raa4gYjSK7RfULUT+/aNWOdayHOwhMjCTniDvINJ7ZytM1x5Bkh0/p1OjuIJVdIgkSmhQz
F0rmh9XoH3Z3tEJ+6TmM3DXWdn5lE7TBEB1CHQmlCoIt2+plAQ5/M0u6U5gbr1OdICZJguymg3sO
LS/dB0KuLSweR2O0/lqAFIBVrhOnuedtAFLL/oYQb3mWPDR6MCO/026Fuw/NvLk05ngxnfQBUh+a
pBoMtErcI1VXj3B+ks4RaBOY2B55Zph9sxRjBIHHYpVHSb/PNesyOjRskS0Y3GCwLyp7OlVp+KIb
0TezHt6ugN5J7w9W7VJJihprA8GO6KBVskrpOblp8pBOI9MvqRPp6F7djxlR2bWiv0McxFSiwyWT
jbClk24XaFG/HrPytR/sD3i7iIwnBhUCCm8pHDoeh3AkW0dhIvQzse2HmsiyZy1e6suMfqkS6Q6N
Sr/SCv3Ng3wDcYgrr0XhCVWRqesYiu5WquzOhWkdxITscLTUr+nBtQ5aFV0YVTr8go3J0AxGgY8p
JN3ErQvbn7KwGoNqXZTMSiDN+sQtws6YxIHWJNy1KcWPGxnRS5eSnZHMG3QAVzHoPYMc5kyBB3fP
XWAGrl4c2Hlka73yCAuJRgKiI8rQqkJV0zo6puSxhlyWjowqO57wW1hW4VaO1bw36oSaNrt5ZAys
yrTyjnk83OKJ7GxpfNUgwlGHfMVDnvPPM93WlL3T2gBvFapP1QXfFtlCyyiUUAkIvJ4IefYbYRwM
EGarlPfxOIjyPdIdSME2AvEBacdNF96600nNGSV/RV2lJ8GWdGtX2AQJMcQ/B++fEcS6JUh05fTh
FRJT5WdKK1mJ5AcdmkOaUpt6BpSF3Ks3xEOubR6LWBtfo7mBjO0EOHEko6/UfEnCat5aLeLzQSNF
x3gxPDStLHpPWI4ujoeaY4IADLBS8xMKJ8YH5QysVbkJ9RzJHgc9wv8ocmJjrAHKgFuzmMgYFhtj
C60y/6oA9uAiZyJcRpg78lKgG0/4e6gBjGJJyhRv+ntnKDQFiH9QEol3p2WrhdUrPsQRCTjTKWbt
vnI77HWMAJ+HSj856lpV5j0XyVOTHQNiNP08t3lhHW9dVt7ZQf+z7jyTI0wMd0czLqLX1tGcM6En
lf3AzJ3P3RjKjdN8tV3IIKHOwiMr0CMuCdbUBTkQrGD8PpybFal33zIcbnnlaYeQ9bY+7qtl65mG
AH1kj2QqjPA3aDkyMIX8fm22QKJZ2YAI0vDshNi0UuNv7BImABO/9Tmnb0abDcgxSaZXMaSSgsEc
/tUNObf0Cw3vP2lANnIS9qrDSAyUcv246MkfHME/52yC0lNkT/p1rPSXrm9/wCC9cuAEa/6W4SOD
NF+baQe8evye3Jo9ktNvPo0CE0Rq8pdNq+Ssoz6aLe1hHIhkoNI9IF1jjtv6o+LzOpm4n6T14nX5
VunotmKQfS0SUXCuem71LHiTiyXna+JFhxmmTmHECAABtljo+cVk8aHtvXXOar1WvJaMZK61HX40
kiuGxnnQTQx2C30A/sODhujAM81zPtc3RkN3IZyr6tytEvFDAgNvlRreLVNEUQ6D8aCRwxznnHHM
SUzwlyJ4rBeLBgK4XTqx7KAPwLZf36Ypf0Aa+9ExmSFyJ/gAXv0OBif3HeO1JTBn1UosVGF9Zze8
dlR71wYoCoFRHRojeazIp4QSogm2n9lJI/dzC71oYZPPt2pdmePo8+XbqLSfsUJ+xMG3jynoWSGl
eziQwQrb9A9pGIehq2AIwdVSUH0VQjhfBd6ftAzNXSviJwwmOzi5qxSqAlT/tF6B3el2bop5h2e9
iyG7F+JQ6uXfsS93Zs+7l1DYU0+/Vi0b42pK/Li/6VGBYy4rMWRYyZ7G9cUy5TlX7dbpnWgzTMYj
rhJGYqxRSdia440zOH/R+97Z6E17mdo3MbsrApi6q6b0ksOMY6Sub4lAFkfONdotC1ObF+w7E+AA
YIDcmh70WcEQ9VjMM9ggFqWUGy3gMS7jALps3L+W0dQCWqzfEhdEQ10Z99IsPobSUGfDJXazyYtt
axCkwiSgg8mggB4F4qlakqRykOAc5MyDgnPi/dVm+xflKFG5i2OglNmbyOgvKydjHyS/sgklFBO9
H2ioX+iB9gA0WX6pftj3ng4+dBdY4GAY2YabwQJvMekMMQnJIl1FR5wDWGlMN2g6uhVIkte46c51
zZ8ywfiTUIyum8VmIUYKDsd4IBZcoOQonwNtMveO6b6mUH29NMOrpSt7q6dKXw9VcyhHh+Otqx87
md0leOW9J9w7uKO/S0hD79muP9tD9Qh/cGchQoNn72g7Vz0glby0GJSwRbBXn/U0OI4efolQpVuU
03BIWRqNjburorNd9K9d8e26cLMQuv+KFL5FOnKkYrcOVfjUDsD9JcK4MVinLcas2JVfdfCBnkvb
EHBHWcX8cOsMiuOysc7dZ60xfzLqM5CPYAc9aGcljq/L4i2wC6xWmltQI+UUNsQ8uHOe7cpZR3QY
AzRxmP1Z3s1CXEcg7kyIXIs5JZ2tI6DnHJ9mF+8d95iAO/WxTtQso0NFBqNVb7uCmTkhMF3kJreC
0O+5S2LeqomHMFYfln7xysp6dUMLzYJRnMIZOrKU8Y4wHowv/CA8XSNHd9/re92NjZVEpV6bInhS
/6xp9X6fZGyD8TOWu6kt381adus2NNI1bh3EXyXKcyPWLrPBcsFqfivp/XhTzt+/u7m22W/HhiFW
M+rs5pxltilRhFr7AUwfEht34u1INp0RQlyxCXtz2x/NWOKK+8e+SZt1p0LvaHlA62Jn7VoxH2RH
IBTQeecQRT6GPylX74YZCKze2bMpRqqjrEMgpLKcVp45/Cimfz6mmHNj4QEQ8B4PqAY/IlYofleR
waVZKWkRsPhUZzkPQYHBhCheNvHpk1DNwYqTI7MY+neSPti2M6CzM6Zfrdw2DtO7wnCaHX6GrWUx
ygW5ZvrS7hBEaPUvuXHfRu4oH7LIpkjsi03gnh81cBqlDe65K9AAFBajyPA8LfMXVC+Ru2uTANlj
3TW+jvq1Z/20ItaIq4Alj7Srn7RZkp9bhINeUuYr0ot5N7o7xJHz7KEP1+Wj02rPYY7c7AtG8oOy
3qtxPhQiZ10006G5S+aICH5yG8J30aCi8YT1zHX/6zB4bAJ7awaAMRWA7wyQ006N4HBSeyR1XhO4
EKM3G9XHqm26ch9qLfWJzU9jYPCd5syMoWGtWH8Lmg2D+xopB1LO4XHSFC8DouRs9E7Idu0jym6K
dEfbIDx6SHJ1M3sNXTNYIfJzwN1bGFhUqN1tACxtnXLWyu+arce8XMV6z8iSlvivxcIlbtuvxoNM
WkN0JBSAwT72KB7qgYiPVYC0Ku0hJ+EoS9HKJVcV7yvSjLEmYfqSpT9asFNnv9aQUXniS0XOec4I
q7CDt3LRRbSNtzdaPkpVz7dtpoeha2auBqaB+OUhznB3VJ0GK9K+jj0RP4QWtTzq2kvr8kolFQvp
bDC9VWC/o1WglMqHp0Yvrp1TvZMFG1pk9WjRQLt5LY2BkSZSafvXqNFesnwDRhr+pcP7mwQvrM7Z
VRIyNlAMB4Vx4uN51Gt5tMGZH0JDfnQkFI4zwfS1o5tILoqXwUr+KLN86lLn5lWDufYwypdew+vU
pL4FwcjPA6PdjGD9BkfAZUT/PTnZIc5ZReXokKgaOvjq869esm4X8Z6CB5X9GJDPAO6/ka9j0Z3G
KCxRnU2L9JT0kP5ntF+n8nOEsbvQ9a+EV2LRne8T0QKDhfraZHTGrSE1WsD0bcwVNAMC8iBL14gA
6z27TIGah2KVEnNOW0am1Sctr4H8dT6VAXzugMrLYe26mjZjbf50Kbzv1NERD7FikzhT+XDsQ/nl
hPmhXE72CFFDD0toWKJb9JfRph8Nk+puYAb1Im9ixpjtK5t2WnQmDYZiNRDFW8/MLAoVZAdwy4VW
HsDX80bD7na0mlV7+hIXxh+tmH3m1utILJbxPvxrucgGouCx0ctnYgAeoAbcjVLBWLDyN4U0wnes
/lX0BriL8NB7/TswyOyLUudvvZBGOPfXJR/xLdIx2hmToDqQZq9QQOV1dMJnqFrxKUISjdWrn1fB
6PwaA+YJIz0EMzHskvWZz38QKtqZd5ii4Isow9hPTE4e0vGQ5xtrz9MeQG4QLucY1zSDwhEgOEfn
lfEzJD79EQhIWXJXxB6J96AO8HktefCVY61ATnFFJfWWAUfl05uGmynEcrDQXgllZLJZ99nOrZrx
7AbNMQ4Gkq0yQ2xMN5xPROeu7SwqUOtybyhEhbvICehebeawRdWbR83BwEw26Ko1Y4kACPkvOhA7
5bZmZf0RO9VeontcCW/cGE6J1pQimvQDxkZx9xii3TnpSKtJ2NnrWWVvjGoAOK7NvwO8tUNh4d00
MQETuGCsld3TwcZ8cES9s6j0D4S7rj2qsJL5G7dtwQc04tlWj27RPdWoDLl1owMuorvwdKxvmOd9
uCiXvq6/pIe/TzKa3lh2OK7kxBXEap/Ik6T/Qw77CnjrpemLc+8sQifkTTUptrjqyFvQWx29BKAE
gug1hvZWsZex8wTZJmPG1fOIiYoepDqYKZd2IL2HUANwrufFI5FR9RJ2+J02Obf7QGOTDtjEVe8+
hshd21Z/aAyyDsvpmftgK6OJXY9e4+M2AmJKzHhvGjYQ9JoiKY/XZVNPGynecVE8NS5QecVjxHJw
Ipti4iRTwVm3pTwKdP552LLJtthY9UgPcUHrh6J4FEJ3rk1iMwgb0oB2K30g+ALFUdnYuxGY2vTu
Ygd4QJ9oSW54Ut4/HIsSVbDQw0AZEZgDHXcsdPWGhwFJbRhd3ejLUIfMYZeGM+KQcwOTVCNeRjUv
aghFreoE+TZUXJboi6xkzBDQIm2f49HB5aBhAGFJx1Y1XTkRHEmsgn+HJi7fRuTTYl2xYrshiaH7
70hygB/BKEzRLNcHlUcE6WUy4bsCjSyDWNvWNRbIuB4+2VGvLW1gD9vOyBGCX5UvMbA8734jtKe6
6PejYgNWLRRoDeKcxUrWynxOVxJZFo9gMBUvMZ8b8hpLcuta8YElY5+A8EWpDnzJ+JpJiskVepUy
20APL/eaWfzRm0vbVrfJn2HxMhdjPJpO97kOfnF5WpuuRyKzNsMhwKcMthe30y6L9GTr8Pv69A5n
uAmg1LQEXZH16PTmG1b0jTb1Lv48543EFza7bJAsF5iH3vDy1929l5ixEK4AzkAxbGgPsDdZ2FFI
rPLEzZlY9M9NypwUf4AvGXuu7VGcRDOwk6qLXeZCkkLAkK30rnyZWuXtrNzLV55j9+vO0Z9RjFFl
TcVPYHSfbUOuZlNF73Q8viS6sJ3aaFMsXNoOPa7BnNFvQlq1ETcrPhRUhiZU3SGytlY+XK063rt2
HywZDoPvTDyvjpuIbZIGAI668QW/82/ew91MsVAERfJjmPQFyHY7xURIp5qRWoUdvGCelFgwdjyT
XD5I3IV1Cc0CQ5q+ZMyE3knIGfEIAomdmc97WotPXI+3JM23ZbEeER/uI+vVwTzuR0gdnQaWo1RH
mVqYngBf+3CO1dqpQRQqy95VPa7Q2boxkEZOZxRPtlCHNCe3LTEDQkaYOSoL+1LDlZMuQRrDdbQX
p73xDBBjb029QPOWvmsGrgG7xRNsFSFBds8ey+s9dO96oxERqPOBBkPtzwp7faZYgluwcQVncxR/
zdY8bHu4UlpJchEFBpzENsjf+wnHBmFfFMbdqfY6HnRkdiiV9FsD3Zx8v2+j8J56u6PdSDKgP1kC
vYtav2nQL9lpdcpR6jQ8Q2uPRDhYWy0gnPQWCmVsFpCl37cMtAJ2jDgc143Rw9PBrm6m9hIelm0I
iR9OM1LLDHg/Q2OM4lNG3YCeemSS2h49SIerPlKsN2NR42tMvtPu24yhaSBCBFTS9qQwjE8JMbxn
MqEOoBUYt0ridaLB+c3Ctr4NrsbTvuAcI8bnVDxOvcrt9BQCus0UmdVkqL/hOAE2rg+1r4MrUrAC
5NhzeqcJ6exR6BzNPO1Bqpeeu6b1KSjcW4I/ksG9cjAtNF1sDSptLZpZvpi2g5nCHgPfqFM5rblO
jG1HcvoyJr11uXeiwPYgB2XNOgwNMkc1dIZpYKI4pLYL5ZBvmP5g+Ou1g8HynFebW9sk37TPMgS3
Kg7OdcKIYu5uYy23dVzRLeXpJUiRC2b9zZ68mydf7AGmlYXuNSHrZNfM3T3r40uodGid0l0HI+7e
2TB3EPZ1cq2BAW8iD86jq80Yl3Eeupl5sV33yYg0dzfiZPV72b4ofToRcIr906JWU7B2YbprO3Cd
4LXhRzlMuIXhPmrzN3fikRCezB/t4tgoQ+NlpmjQ4geQu3BtvRChTJEgmK6fkIfs9bD6yHlYmIU9
DDWCNFJTGb63BdvquzXQrjTWBBuCnUVhooSuKr/nyfbK+TPXx261sF0KTa5DyqKNbdjQ6oxDOFa/
rYbwTzkmzmfOotJDc0shC3YYgcOa7oBiDyXeOcm3Y4VEZyDypMcmch666T0Inm0jAHJd9ska9MFv
6pV/vYJZdW0u3CSdOyCBMUqVTLLZnzoEozkOWA9ilOYMF2sGk/hgvIsXcJGMZUX0ckomF6qBVQoO
bZtOKCakXlsPLqAS4jbYsgDYWQ+yuMB1Dv0ahcKKDpmomuzJEs2jXGLlF1aX6jSsiVxLYRdyRtQz
+6iRiV4VkBmlnT37se+MCok9wAbG42ZfXTwRS/RQkGTN+iVQRnN08YnJhFS0yhIRRlvCZkYqs34k
p6fD2nNqUnc+1z0pcpkHutVN/wTGdNV1+FeM51MRO/dMLTVRf4hGhHpl22J9T4uLmXX41yZOUecP
fttOPGFKCdfSKOBFEL1YhoAzFUpM1EvclkgvAozUo5b+yeuElHtucTPFUWbUhOvmM1R2qV9nfacc
e+ENPHsmEw+oI8CguqsZx9DWxuAWge1OGzRYPZliuVOxOqsGtWnzeYs5m7mf88LEi/yc7kF3y42Z
dmyVmAyGAiZ4Ce+Dorv7W3Vyn22ibsRqpkhlwsGNCLR1DipkUNYr9n8VdZ7V7LsY22+nvDfDRtw6
JdearZ4+maAcgO0INg5cXlB1jhNhVKus7B61glIraeZXUms5dh9cSz6DLPvNgvarVGZ86XT7o6xp
+0h02FsBMORSG/YsXjdabywhCkTAsHa4dmxkIUXEr1J/LbruK07q+eAK+T46nCktzceGPIV9wCHQ
0hFvwtkBwWVqvmkTDeXKkGQY90e0sI0myEWY6tQD+NknL0tcHzXok7BeiznhGAKWRLAkU5EK0B+p
hvmJkRg60Cl7aZzyMnrzHzak7DrG6DmUCYuaAWbECPjJxoIYYOXhk53TWmYfhsZ+qvCugshuK2TG
543dkxtBqzPtnxFL6FTzmDJiXUK7fYMgNwBWKj+inushRaZ8SgzB/hSWmo9lADtGvORiOrwvKLmP
pknsp9YaBBgEMdDvlVUP37MzbDx8rwQn8dIbZcf4mq2CyWO/7mtCvkht6JiCk+CbBheCWICvNcA3
yUslV1hCMovegwqdjBtEYpdY6Y9tLrlGbvxM2t106JsCuBzIKoJ5ydTWtOeyGrfg+DHoYMmpoQcV
Wk6lWvSXwrkY1fRJvHrlLyx9nheD52U0P3JkdloKCdrMT5Qqz0UVxXsuJblSkfdd2sFRjyU5pYze
WGMgTA/MzdgbH+AvINFG4U1nlBwRV4TxEnIJi0e9nk+YjBhm9GjykyK/xo04RV2MB/NaEB/WV+Ag
dPYO+NZumWCDxlxViPjoMpPB2nrvOcI6sh/ptmNO2ELiRNt09vjaOAyZiMZZDzmx7TIdDkMF9S5Y
wzHbSyIHr00mPqsBp7YVhy+dBtODt/81CLs/xotm6mITLNnz2nS2bbTxskBF1PNRn1P0PbJ+aqvy
PuTs3WxjODqJ88QM3PLHOsXsag2QpwKTqBi/HsYfUt0+4Rpz15/6ev50YNIkepzCRhFrDbMGYY1v
qCBj8IjoPQNMUCyfsZxh1ukj38jtGmRbvxsb9T2X5SUBctM6xGz0CdE/UJBq4IHAyXqaycjZOaGk
9g/krWinBCaD/cDGnqKOkZQDNT26jZo02LRhtKjS/hP3DdxW5l0YxcdV5V1DYeODhB+6xVD5Mcvm
eZnCd8NQXes+uRaje9KIaiodoK0U9RWj0GiblNSMMuNy6ALu/4bYOGUYNLa/8WDwg3XeGHtkvii9
A/GGzop+Cd+6ZCEGiHGVadVT0oIjpQl6biRJuJPDOltFbIGkhIeRTydXlJjG+PiqgNsLKWU/1Hsi
dsZti3NxHSe4VDwvpNosIxa1xc7t+V65q0Aterc0sUA7kYjV1d8KKSFK7Zcuzm4UO8IfU/mhS9LY
3KY5BpZLdpDNp7oP361cP4qy/ANQNaPFSm1GaDpK9iC9m7Na9PtMpxp23dLtX2fDo3VufgVoPr9w
qycdKHum2xC5lPdJQ7BHSfVOqgLYIEGP4RRfxmJLssDEAQfTEN/39b6pSe5AmPLqeSwCZ0N8Y8cH
cTHoR1Zu17mgYBVKg6lWYB6o3JhGmvINx5lxhnP7Luvy1CkA+S3JvrtkaR8SVxtXI/kElbQ/mwxp
o+lEZ0ZSgveE51SjwxnNTU21hP+fGABZ2L4o6+w4m8WWdifs9WMtUbfm1SKA4+aepjLdc6Tc+yGi
c+vS72omSSjImuYExucvg3AEAIw7LehHmIqeCCX5ChIIkVXK5yKOEPP0lUISUaSkaf3gi3weM1lu
B+Wdx4oGKDP6w8Q+xuZFWzt69MgjjngR11KX8BhKWJDFaNKoAxdVrJZWBkxKCEMMT9D5jNQXkfaT
GPniT3wvIbzTaFF9gBI7Bn0ZU090Wyf0lE/YNY4Oau/UG5miCj9KGZv0Qv2x4uxsD9mFBfJnKrGS
h3AOe6JVmb519Vo49rXt43k/I+toDTpzLOqEAJFKZM0kQZYnji6+rdF8Mromdi3J71I034HV37Ee
Dth/jBh58/Rb2RjvcZx3I0mq0/wrWrPbziXO2Zpg8lH+qUXP6rh0D0M2LCLdizvbzcZAUccxHsYb
tIbHgdxRYPRJniPtMLlgDGIP7b4Q5J4uFBfSSPbe6PitUdr+2OpbY8kICwyvXY8lDY4jh/Y17lp2
7TL90JLxLbS0+csGijcI79FRCeFyTXRgib7LnVHfOg6fskEfCTwg7xiZMfcJzKShbU6dbabrKcF1
5P1DXEjbeZ+zWNwFoPj9LmQUH1Z6SFQmTb1dM4+MsVeSpLObbYNfPezaQxKOWy/MPr2kYdFPQ44g
gAVzU3dgghVUt547A+W0UFZ1JtDFgoIJMDfPf0Ca8Xqaue6zx4FNUaDjJZPshfEx0Ef8j5NZvoLi
IoXKK7+LdLi7NSOfRtJ/ctc5zrU1MlrLkvJq6ug/gLC5+wZeV5yDuvG6e1osm4561Xh09XXpgHG7
eQO72Cq273o6/i3jRZkmVxVpAGyh+mfdjjYsmXchIqTBCgiVqOrvUYQXvex0BPn2Ouq8M9bK5ReS
AxXxyOfD1XzQjqeQSBw3NgsyxWLSeqZ4X9ghrNU48zNXY+Dt2Ecu4bcu8JwrqT49NatX7QrIbKPm
MY6JZg2YgBiP/0awEiWxY5LwMFdgfVBPCBaKWPaIApQIIRhsMSA8pcGHnf4Cr5Gn1DQapssUiARg
7HoxhbvAVY/TUH4MBIGsg0iGUCHNDYDf/DJhlvYTYqknVbTgDhjfVUDizs3QfTMaLfb8Jo+5Oz9G
kuBLxBnscJqmWelTZyAhqb4V00A0vwoBa2jFBzEwshpM8AEXW9isMyfIxWmbvCGcOuDBR1k230Jb
Pjtdi65LITiSObpw+DzkgAfc94GNew0ait0gwzaYgFQcbKsK2e7OMZqHAB/DqrxrWTJvRxUhV44Q
c82Bfkosh9M7ZJbJB5uU8IGTK9c3BIjvLaN+t4XZvBRglvU2eisTFcDlQGLkdKa9nEs3s0boPlOt
svPOiTBYsYjGSTWk98md7xVwg61uxN/jmMg9NoSXCPHXJtByHM4LsruarIrTznFXBGCDn2XvlJvh
J1YO7SKc8H2sXJ5/s751pnfJEDb5E5EYuyhMri19FHlgPPWgGVhZnEfmbHuHoTQakvpGChNOokw+
Nih4Yd3iJGzshylod7pqmoMTdGe7B1AZgsfaD6H5PWfYdoMJ4LXVeq8aPAeHS5kWLAv36dy1d47U
fcZF585+kvLPanI+tmEIHwkbr0Gq2zYU7bnpdUHvRr4pLjSj7/JNgWC+qsrwMGPG3jKcbiq4E11c
IAPg3draRvhi4SI46rooN4Q1vBi864M3R9u29dpVlxNxSfPsG3ZUw9lpgc/XlD2Mhtqy+A4YM+HR
utPZkaqrJa8DmjQUWjECnJp7Vm0TwF5r6BJiK5jmUIf1PBH9W5FwhuQDAbRFQQxZlpvVHr/CTszB
XZB7PjomGVlOQ9BLXf0tc+tNZoyAx/Ix04W9myJ7hySk2NBDI1ZV02ssR7QHOA22VdudLYP1iuaK
t9JU80Mwy+d5Kjd1v+wRLO7YWA/E0cXWEcjpOupk08Gv57oHVRInEZMCYUo/yd5GHBk+e/aXakig
tVMb0P5Q0je+mHWij2NCt+30RTjuVySauyZK/j/VbDIjvk9o8XZZ3lCsGAxpWi08gvdC2o7Nc6qf
AnBM8+Cchhr2UQXs0KwRdnkNWTX2THXWLjuE6ME1Z5x9LP5lxSPv8e5h9YZiE+esRIu96cQsg+Bo
MrlDz8o1I6z+WE3Vi7K/QdcO4BZwGhOFZWCAAIPaahaUwwS8IAbMVTtE6J7MrTYxow+D9mlCgOZn
UX0rIDqFyfiAf4BvGoKT6zqK78gLzuAnAYGKaFfVjrFVFafQVKi9DdwEGdG4r0P7rmrCH6E0W33P
rjTOEYcF5IMqnf1xM4iQbVSwYYq6llN9NZYLmiEUU4go3pkLX5G06ZVVVc3JRd3kz9z26Og7dYql
oU5UzW9WKzAUU7iwFgcXhaLt9M+XorVaoKV9VuKxxldB5OXocGat/vmv/3zBBiT3tdVHFyEfzDRP
jsB/XrV5bHYiZLXopDrFbDsCtjWby6D1340J7Q5OCyu9BbBq4SjtwmFrhOE7tz0QnnhBEFjRl+c1
1iZo688h17UngFSyk9Y+LznZCCpwGHWG6Saxmq09UKfmxJ48DFykm7w1iNQzqJ+jhnm7PtJa6G+x
xMQdzVEAT2JcGygSN1Ga/okQuIjEQ8wqgrfZfU6wxx77IHyc03nxJBLTQnQ0tLnvQNXvaiKfVrgt
BBc0Soi3/oy2IjUdovWYS6QbTfbVCBMwAsLsyJ2SPUDI55HDex8iCVNBwhirQSVVoAVaE5+tfCuP
76za1lD19HVA9A5Ka+s9bMVvv+ykNMPlqEF0RHRmhT7uCf3iG9ThTWh1f4PBPOEkyxjEuViRlZgJ
w2QfP6CZgJS5gsTSoLb9w9qLXnsQn32C1NJQl8QxLDTh0Tev5RRq5DJY0wFFWGURlG63DR//Znzt
x/GhSlC5LjsaViThz0CGWj/rPQq1Cfktm4UVd76zjkKdTLjSOZPdC40RqUYxE0qtk0XIDKg8KYXy
GcW6DxrxTbHnXo9j+KZm5gsLPdf0WB7wRrjkv/iJG3HUajbzRI+bhB+ENy69wnSQjMIrZA2hXA0E
f4kKOirfWAw8b0mpMfnvze48dzi8wdIWFdPoPAIQB4n7l+R635jb55x8TF8qBIxOies5sgaE4Jm5
bksdaZ+uwQbq3UNrf/Sa3V/L/juuVX6dHS84xaZz/i/2zmQ3ciXbsr/ykHMmaDS2g5x438pdrjY0
IUIhBXsae9L49bVcmYNKoFBAzWtwHaKk0I2Qk2bHztl7baF6ZBMB0Kh6I/3CecBOvfNdBWQ247HK
dULS48C8zOQ8uGYaPK/nEEFLOLdvBIHeU3Ga8mxE1Safg3kfeX63CPuEnEvAUaCX4Z77IPJlR006
STzYOcBt8FZkWg2ecfBR8Ncpxty0TcVSc5BrKjt4yJkMEr7hf6iGXS+H6Ie6TX0Wln24I85tRDsI
b1yaX9ogsC85JKl7wsr+JkdSXp30DUzgObzTHpKx3/dj9MBgzMf9SM+gQQfZlM5hyv1foDY3Tuid
wP8GK8PrL6zIu7gJn5tCSf5iCJjV/IdE27VCdgafP/zQ+fCBUe7QTu56phfRyBigSRw4yHP6AySd
ctEIHhZ6FhfG2F+l9J6i+qtmSVuFYotDvprTF2su3uLpTvN0qlvRNI8CzNkyNooLVu+QAX3/F1AN
0sS+ueRK/BUcz6Aosj5OjnVpvErtQ2tGHYu4j/nKF3r4bCd1+VQ2Rr8ae3vNtKW5zYRBxfncrMnD
WzfahM6T7DRTFccwQ/ht3qZ1BxgqiWL1ydrjNAt9raejHSSPeS/Bq7s0rbIw+m7i6UO5QPZMRpzO
VIitBH8NxGSut1ZM+h/jzoPZ+PGB8uA2N6U+9faqGz2qiMZjD8dWEMAqEllMdAGUnSUTJ2BhDBIz
Tslj4+4IP/zGJnxDvFdscXZF22oMJvprfr6xI1TlMR6MPKwFCJj4LIr+2bPj6rU0wXHNrY8uQZrI
gWfXPIiKbi7PaXor4mpnRvO4YwwCOz82w2vuumeiNDb1/GDVVrI0O2dnkoC2aed+PMAyVotuAGxl
sISA9MQJPne7QCcPFlq4rdnz5FjdmVGNdyiYH802wK7EJc69mX2y0zl7hF1E1sK9PTnhElxnhM1t
dIR9HxXDwaHR/+kjyMmG3vlFTFa64cl29oX21FPXeC+VQa5KPD4zgLQeC9WvyI3KllHKkBEMmbxZ
qWpWQqRi83OZJCtYe8ZpQmeCE97LXxMLsnM8cnelKnIOtt2CLOIO2iXmwO+gQt3jTHO/Jox32o5J
6LzSxYpB4tThOi68E67ZlXToxc4hb1tdFgKFEJLNyH+VGM3OQU72ezKwOQR6bczIevK02gwWj1tX
VlcL9eberHR2QCBOrzn20L8l/YUDP9HeNUMs+OEg5Jyye2QAnK8L3yifNHFvtMDqiD0ppd+q5W+4
rkt0kH9LGC3Xbo6uRNsieeSAeRuX45yHp76vMBh35MkkskKSlVtPTlLBIkwd5zkKMeGadvbSyDx8
nui0tCHjm4gabTNPQbqFPRoj5hudx9Hv0B0HHQxCewuM/ShJ9j16A5yoJgcUa/Tmdx1p9YQCgr2c
TG+If0628lR7zdA5PtTQyYdYxc+jCGnAN0RU555CZQkgfwMgqbjbcbqb4wPwks62LJLhZaA2b8wA
J2N4Ltx8OEdlpzA1YUcwp+FqloCITZTsIiubJX853t3BcgEC1I9BP2pUlPD8k9Eg9m5osYRUEIXT
dvyKmfceIzAPlXWe59y7VmPOVDi1YSCU5YPHM7Drp75YkS5OXZfIaR1Uibsz+DNMM1LTWfYBngVk
vvZe2IHcm11L4ePMG8GBfF3MgbdKsHomOn8JVFLBwHcZ5GonOva29QVxKcIrYH9jBw231kz/q0bZ
Q46D1T42HbhL0z0MbrmHOpbuuUXMVWnDgGSwiEJdAp2LatRuXs8/QXQYJZuQINMYIPtRYWxCLt51
G0wkATELcXO+uyHDRj3R5fSITrmYHUFYvWRGWKiImJh7VmsWg7q2SxMdUU6eDxZ8f58mX2lTPnuI
6zPmxGlcPSX3OZnp4rxIhzugxKRxgj75PeqhAsS4qSLgqZRp5MwxtVFnYubIdUyo8QDzcNr3ypdK
4YDIjXrFXLcBuNzSP68BXIU4YZdTMNkPYxt5wJHZX6Kp/c0mZ26ieqAPhOhtlUjjy+cHIU+T9678
QHouolbXI9uxCqydIxDOlb0j9t0kVyB6yifITIQzBsz6y8Y3QBabaJiS1gUZgD3FjEf9ZBE+12Hc
+KjL0bmP3TeV2Vcb6154oCMowJJmMz2+EmNO3b7CSpsuBeXEhRzcd03fRlXu9GY2tXegacptZFm4
qkdp0BmdEX5lNCvZtlEYWf1D6onnTJG3TLxFwDCztR9EMk1ro8/OvYpCGE7Fs2Z0tY0itl7+/+Va
c6+TM18Yh6iRkliInv7omNARsONgI4SfL0Y3zZ5oG827hJ7JMg39L8fyuuciNf4wtLT/jGyMKMSC
176gO8eQCfnwGL4VqXWFRhJ8mUd0eteUHJcbUE6GrtipTUmiLy6bx8iJt5wqwcznvtjaSf0aexbl
5Wg8JlFLzvT9yOhHMjl0fjawE1HyojC9xRXDFo4j2T4lag2gL9gHO/ZgAk01pC8q6CIW89lw6gtc
q77u3G2UcDyd2voZAhySjkkml8zyvup+qPeeP+GwTvP22rbohKVBvCf8lcPsTaDIaS6hduPBLMMj
HnV/51Zwlbij6TePHlxYtyKIpqaWS+e7NsusoBAPEaqSsiXPg3BSajE17zjkcfxCA9AkAiqu9uFe
sGE1853o0dLRcszp2sEt68hMBRYLrj/Wdr7tLI6bnT/pd2Ku37XLBIwTaXotEmh+Wfwax/FD7RM9
8RNlm414MenSlrMTrFPGJZsRIvDzGFzhhVtHlhh0wQEI+XrsSDPAp7Sp+tE7e+P4OEUlglMshms9
R/yDc8c9ZVn9S6LWWrUJCRByogPU9901GiGb9DqOGJZF8mgVMIo4twq0yCcPovDZxZcxC7qhk0Gq
ZW/LEARDZkFKwZIZtaz9TbodDHjRVkVItFFujdI8yUK9RNXASKIHrJ1MTrLqzDQ5kkMrw7y9tA4N
XuZb81K5XXROm79ygtcAGuGbVt/ZiShTrEbQz6+IC4LwhCoGCZupIjCIbClWsTYkKQzNyN5OCwYC
dpSQ4Nuocy9+pTgLnUBrEAHWg9F6Tzgv7ZVp5i7Jm/ayxZCEldF5IbHijxIMLwMbeRmMnqU78mia
WC1In30JZwUZvsyQsxr2h60mbgpY6Su/i7A2aVSoc+Q92tG0COZBrnHQiX0hBVhlVPKVQnw1DyaV
LBk/4FiXZoP2mez1T7+bs4WVuOijbP+cahiCNLgZJ2W2vVJhkzKHZrWeZ39PIjAUDcdejOAEl52d
d6tiGje9E/42yPvccqwoyE7AL9jYrbFjAQHyY6pHyx6OzPJOMUHQnGvnHgUp+OBBNw+eH4bH2a52
JfFkTeg9lm5E8nDmrSoRgMvUQCKLLZaUsx3Q8eNsqZcqg2fYUzXoOaDu8W7RSLBOrn6Bw//wsJMS
AN4wapZnoRlIh1OwtyGZr5zQZP4WWydCUHzwHfm5BI/GsKOicTw4FFY2MLElxtbHuoLvMWPm6ux6
aQalhWhevudj8tcw6880FV9DobqFc1e3lUH6HPTNLyMBER/fTdKQcZGAmYKKm+FEG5hP0dxlKwt7
hQwxptFp8cldwSZZ88hX/sQTc8++o57MamA48nUa9LttB+9pPT31Lt89VfV+RkiIIYnKkOCTXRmG
Ed4AEBQ4Gu6ySp8gt9B6BzX1oo2ku8QtRUIaO+SYZu470WskJfUOaB0AYlTBD35t3lnWaKvrk4sQ
BTmeQ3NVf3YVYP0K40HXPivXv5SS+VxVnUrHPydhfA4k53lpcaxEEuxtpAHhGVYcQQ0h5kiCp9EW
Wcji/QdVIF8JO9Ik+g5ejf8nSLRcdQk5RbL+pImM7cP3L3oqnvLaujaTfBx6kq5jeU2IgwBbRyNY
tRfZImbt+Tm2RDXvV/ZbBPUkhnLYFZh9zGE91gU1H1v7lHGcDEE3ozd2yH43doHT6E2nh42qPO77
MTq2U/tBDhFFO3w7frwh1AmH/GDRxYroDaWaYGRbyJ1guLvosRZYQb5ynDRA4aYubcrSiFl7baSQ
oPU+iExWC3DFq0GkD55t4HLS0ButAmFzjmNiBiomLfGFiqFbuu58BkBzravsxvTxOo4NP8H4lRNn
EiODmpvoFsAgNZIJa4bgZum+yj6cNlmPria3Nk1HLA1i0gW6Y4y+xiCPcNdCZiaaYcmZmVhrw+ZI
ERivpAs/R83Fw8/LLMwJVxruG6FWo2M8V430H35e2hhBXYohl3MXpqIetOVI05fFfZGI4tku43nV
iH48At9BnxUIfr+lUmSBQeMsU0AtoTGCd+MIj6APdXM7A+RCFoltejsE7nUEgLJiHPU3UZzm+ljv
YH8hynVjh/wYJtZo4cS1dacLZCoHIhVXbF3TLqSUIaTM+t0w32AzrNaTl9jLMBPbQIf1VhlMuUOj
ns8RUxse4TIhn2U4wodL9zOaA7ZHRkaiofH6c4lsqTzUeDBg3qS0EZjBc7/WhwlZlp9BRYGKFKzk
FI4c73gJGsmv5g6HqSwhD7YG3W6Ini3GVcamGKNH3+2ePQUKrmjlW3uH3vb3l3jMI5KZpg1P8J9Z
w4sFIgXksP12KET3tY0DV1a06ZmFuPgSvQCIXFUDw1S1PsgkwDJyn9AacFBdswaGuo1K8YSYMVkn
YWvTQufXDW3RMngnHMcAx2YlBNS52l156EL3bgrHi7nYUloZzWkFe6+rAWC2wthn7T1XNfvDRKs+
u7Nn37Sf75702D1gl66eCVq4M4irjGGsl9z/2TYdHkwBQYKw3SviFW/pwCGq+irrHks1gwakvdWt
b0wAhsb8XGqy2dMWaqSZt8jW9UjV1dfbycbEFaFWmMzsnOHAW9V4jZdp5SzIxKKfYVqMI7x7N2ly
j1iFz/b8Jw6BAIx1EHA/1uI0ncm0jNed0byWZMDVIHHOZpTNSws9cWlb1tNPANwrBUG870v4YeRL
byVb+YOhkNjGNfAwxkxOZ7/zV7/glWudijZivimQEmyIFWTNT6JdEmIv9MeDpfWTYm2PbenDg0y/
2gD3ry0AS+KQovAx50PcpH99hko7GX07I0NcPxp/1xWLmI2zHf+j+nK9bO/dOToNm4URZX9NEuYX
XY847F4/eFdiy1dFhcRxylGnAk5aFibq26SL/o59csZbjtpEbVwjFmxhZrEyZn3u4ujAQZ2kLoBx
zUhzhOwd1oQCWNTkieV9C9n6sqiWTE3CyQfM6rIJK2fAfWCTo4YcnjDSVe7PsARTyIxxO/wlP/SR
5LSWLR3FZyVKtQMUXkyw/B0z8ndW6XJcCPXGrdpnVMaPorTFGmNk7yGXRrDDuDT9Fc5oTyrTwcHQ
me9kdAbrgYRen4GzkYJxVNP4ULZXryxcKunuV0PC2zKuYAf6Nk6rid4+mr78ODbZe80JfGkEOIvA
5iK71imIsJpDeu369hkc/JHw1WqNk/rRqgPqWx2SDJkyGzU9Dzt5sEpAGiyZbznuKG4SmBXGVSi5
ACenBNiFtMLfIrp4vdmvQze9YbR9ysls66rjHNH/8NzQ2gKjLNc2kuGFyQaWRsXNTyArVORIlMqr
Fqpj1xCFfm6HiEozhEfGFK6EWBBU66JD0hSnCFc1UWVFNSZbocS7aKIVDfFunRMu5CSImgYB/Z1y
7N311d4wcLZwUpsX9GmZC05scca8JK+Bo3YpI5iv1rRzNQIuc6qndVbBHZrpEYfcXTZZzQ35Q0yj
vfPY5ehJBoBgUftmdHa45Mtsm1WAVBDx2goc3EKKkdor8qvljNjaJyW5qSAzmBwHzEJmJ6KXdvPI
IHqGTNbcozZr5PjFp4PsJk1QP4UwWWTdYGbTGlSD99noJthWBcZyfEkv3kik0z3Nz6WisXoiTJtk
YpbKVMtJMP7rBsWpUfjrGE0JEhUE1cL4LtcuzZhNYqc3th2Ey4xVPjh3VwsQsOOhiaqXLs6Brlnv
SdJ8Om33SvwjGIE7mmACprxl9uUulPPbjmZcas18BbbywljuYuLzV934Yo39KRDd1mqBppXpZ+VV
h6FwxVpKm/NW+pACeyNob8Ypj6gFzwUKu/ivDQmPAIqDI+88jdr5Gw4x/E2QvcHwjokuGe7JVTVa
q6bClo0LfVEbw8UBibw1QCsuxqRjEt8Ya4meutG1vZjuUH/aPCcPV9/VY6s0css7pcTxhorHcbTv
IwlV3LiD7tD0h5FabGG6TbCwwpJchN5+Gvv45oZYSYaew2TIwZksWlUB7VWM6mb9BiivZlydCTSv
4IEOZmrQ+08cH7+jjTA3OWeRA/hdTe+Jlw1LH4yhqbNPB5OZxg7eY5pYJFmJUDEUycdQ4DTI4g8y
cOkLz6W3ie56NS/SWALicti6zvBEm/fYpMJb+mExILRrURLnwGOQxMUCB5tZFeZ2MsY3jl8BXfmR
WJA8PJYuJqOg9c9jIszVMLnDajDoCyHpQmrdk8AROeesIC5gNCGU2IEXbociWloWRhdjImpahvpv
hXA2D/iFOYXGyR++oobA8p/HTGuN8ZJ7rkeB1LzpnsYd3DBvoTNWLhNltoFMciVH98840L1TLRnf
HcCuUlQ7GbtnaBHOwnTKC7fR2WrRXVntFVf3ldHIwhsbUn1Ed3QLdKkTcNa4J3MyIp91j9xu3/bc
zl7BwC3oxv1E0zPVel2XuiCQkWU99/MvXScPMmfG6ljzBS50fO+GUVkbTODdDhKH8u/ZudOXgv2R
U+bSYZTUBg5Mlnr09iE2TFPomdzU/BJ608meaTNgfqOD2dNehtj3oZr0MZW2T1uHr8Fn+Yj8/NEB
akkzLV3MYzHvLU+9qqkKF8yhmbxb03fl3oQ7fnnICZj/UQq4KXBzICoMAw7jkFUrhQTiQIDDmyfS
c8ygG4k1kmePgo1wvPYc4su1LL5RuMFh4KnYTBzPlhkRFmvo+RKO2jsxrGu3TBG5ScyWmkyCiEMo
naq/tjSKcw9oX/EzXRkwhUPdC0H6g9xmEKSamgPz2bJV1m2IIC+R93GlZ3Id8XOBqhV/0qHdzwjb
cOaLnB783a5RqsM8z+8+6jbZRpAMdPjlF08FjmAcKHeGn4lMoYVT823SZqqpt46+naKurkTBHLs6
qMwqmUglR7uLnKWtXSj3JoevwhImhkkmj53v3AxidlZAIF4iu7+kOljMtfcZu/d4bNu2UBpTu/gk
rIhezvu2RXaWWc7e8XqoTTgjPNOqVm1rng2amMugTSE1AEJiNoPug5MWibGFvyrIkl9EOj1rayKG
0a8fQo/TaF5k32Uavc4eauKobi7x2NKczDbh7NPn8apimcGKHnTL0qleUcC/hbmEhSXVO63yEkHc
XU7XnTo9fXZFxhy9JAfZwATv0mbcNIFxtYKh2qIrqXZJ01zsWcldGpv5Udb9E2o3tpcKvIUd7AwP
t4kp6KMN6t5rc4mkHbFjY/87hYMBvMKMVp6hHpHr0nTHSDNFhKFkxr5p1CuGUegBZB6MYfIh52Eb
zcEvYbDQFR2Nlrv1s5s4V8TDY4iR2jHFH5GYpwYpXcNIv1WPVTHt04l8L8MTMEgd0FvSNb3Fuooy
jJ+KvlZE10LVFkBXrEtYHi9DhVgR9d6RWEIFTcpkxqM4mk+bIqPNTtEOBse+0ny2mHu7cu2Q1oK1
gfyA2zBDdhXs6LJja/TUOmWisbbS8A7+3yCR3TnhABM/fYEb+YsoZCw12PENnrowMautF1OQTNWx
i71nJ4i/BG99eO8sGMLE/jW5qx637dpC2ujJ+S1xQm5SA82VPb+2yn8YusvMiIbOf3/VJZNDp5bU
EWrcmQaTyCGtzvf/2gE/IiA1MDL1yG6dQokZ8ozF3I6Js2lRUIi2/VV6zZML0CYeQfIY97Iiotui
2HqBlItPTpxHID8lbUE1L/m9bmfQoMvOtR6CDMdsYIH/Er3BuJu9xhLX3jnPWfoK79hHvFbdU2tJ
8bZ5L6OiCnd+mG2NrW1Tt7sC58d8Eqh4Eb6M18qEUUtzluBld9eMmreBoodYmrOu8hoxNpmSYym/
pzh/5IQKXxewcpkMvENEJa8jqXZwPMJD01xFQX5MBjlr1avg6CbFFYDFqS2Q53hkBdLUZiMXOOSU
rIOXOCGTAuDXBkoqfEiF47QXb13HzexUHY9Flr/BefucVLxNOUqSA1uP1xwlqSkab5kF4rN2wZ0F
5Gus0QpQpNytN/rVomGx6tksoCn181UlOiVbqwKX1V2HOP9bAjVuWi9Zm2qijDD1Tts1OaSWzcPs
sdWOPjdC1FD7+2FELpZIdyroyw1TLRYIWiOunb8ApT+3HQF/ddAdoNIWO0y22yykLL5T/CQgZTIQ
Vn0OU9rQb26HezGOSQ5L+9fUoZM1pe0zhpjr7Ft/WjluIyINipEHJW/87yZFF9rr97J2znpGzNP1
zs2hqbts2/CGtA8e0nzvSiBj4+S++ancUmKv2SNI9zBocnppumLm/SYgCzLBGtH8IAkvvNI4J8A/
HGJ3dox9X33gQ8AAgiz9baFQ2isCfcFmG+FwRHAANlS3GwAfLRPr/p3+TH9QIqFksCDHcz5Y9I5F
42sGj+UTAUqVgVUw6/5kuWsDSq+2jj8dK/86zqPeTvdmNEy+Sz2VGx1Sf9OYZtKEOIYB4LVwmhMc
/KduXpp2PW7tbmcK60tCyln8f3hn2TH/fdbV97/+gSGq7Bp9+44SVf7jf75/vnQHXNKU/r/BO0/J
p/5vduf9+//N7rScfwopHNuEWWe7gn32H/8zfrfdv/4R/FP6bJymEML0JV/lK+UdoP6vf0j5T4oQ
U5hw8qQjHQHUs1X9/Usi+CcBm6aE94mMmeGm8/+C7mTN+290p8ffTQhPBoHH/810XH7ef6E7fSj5
aehSc2cBhCaeYEFesvk0V0QBUJOTSf2dqa47UEJ0hwTpqlV5wWWM9m3tDCyRiP6jwCmekvvLAKWq
m1jKxASv2u2D7C0FhadtgRdvUk/ajaZHpNgPhRyDlUkvdsM41zn4YpLoDS9EieYXjEmMYhEbnkbH
/zTlKJ8ClZ3sdmg2o1l9W3zTM3lC3dI3s9cJ0fyukcV8eAdFDSHUyh9iE3u4X9ikIoEln/1aPDtD
I86N2/9S7MbPqZUSoEdzezvIkGDHTOyArNcr5Fr+1UjFyXbL8mRlPfhRTxxYPZhoxmzWhJPmx9Ym
JDUQ1sHVgd7gnUiXVUD2szMmVLX9PDzOAdi/ggiVBdoJh+0DlpYRkJ1rdvX4iM4NSM08mTTX6GRn
tiafr7EgiKZ49meBVtWR7vwRUUR7pVU8pIPIt+6Awky42cSMIWr3feN2WMAHooEi5Lq1Eb2WAZSZ
OEBJX3tDymRuRApCw20zNK57LezRQlNNGlADC9LwEVHaaWNSUplrDJgfGB7qdxsyiHnHQRK/nB/L
lnTtqSt/Z2P4NXI0v2YWjJEOLHoChOkP2Uuojl1OdlIb4iBVCuHURnri2PVj1piAxw1yNb1wV9oT
rp86w6ZG+g8pvzASQpludV1UNyuISsakHDiLPBpXc5+Pq1p4E0mW8neZW9kOgBNhFGp4BmOBl9gI
bp2tLqlCNmb0TUpWY1g/jgVs81xNYBjT5huZgUZPgjfYLnzqFaM3MDTHcm0jZyK5y7hXfuU9pXv4
7Ub7WkXkUjik9WroRUVnFbvU77u9TrI3M2/QeMdCr5Vy5a01zfShwbJdXjrH0m9grPpyji+T4zz1
gqegoHstaKmfgx4A4GRbNGiI4F5V0LEXaSYdWNKRe7Lv1oB0CK8/2ZjpKPu1V2BJ78c2BylREZYx
+ds4760VUPhgVdmVv4Pq/Dx18biPK0L3JKxG4YbQu6yi39iGJXb9oMs3g6SNxi+8j+iWRRU0/V6V
V/JBr0rgMFG6dzG2j/Wv9s728ybCp1PEr9ewINelVDWAAxR2hB+ZmzEKntT02zN0B/BGqnNrPAzm
RLVmwtNuaLJKy791CXYVWprhNoCJxuH6Rgx6fPPb+GPwKyRevRoIA9DDg4h7fJVKPPSR/eXKNrnN
FRhKjskeqJmWxJ+K/o4JPuqaYQWn5/J7YAW/UWaYV5V9W5jOjoMKIPYxREkUHessMh8Hr0kPKSPw
57JsCgTIYoKUCsc3LNAmy65F+cuLRF54LLsK7UAxD2t24u7S+6+xk+lryAj8Cg1MX4HvNuDRtEKt
4K6jAW/jz0vY85FZKHRBU59CRuDYVbgtYrTekTQfrPaSzVF7SWKSj8iaqySMT2w7GzfHLVKRD09y
uIq6o7j3Ve+fA6h3VTKYTq7s46cyDO5R2oFz+LlsnOwegcbEoEEisZsMu7zSyEFckfCrMGP7mWMC
GsA4SJaBLIwd+B37oY3KgEZL+dIjSV2Mk4JQKxwspbItnvufSyxNklGnWvVOUGyS3v/qJ6mQOY9B
vMEOIuYdIP2jrKz87Hdtfv75SNwvfz5qgQ8igjipOfFYbKFY0ERsw6Q7KjXsrCEvT4E5oJyEpJtu
0hCzqtLyS6GzWEoO7lsY4+Ex9nhp9fyUVnZ7EZHAzjMUxUkKBuCTJt10ko041d2c7we7rzArDvIl
qnHpuumrcqbgOUsyFPaT6X7CPto0sn/xItnskjrITpVIMPh59YNtCjoYM5VglNVq6VadPJke59iR
+pU5Bg3Mph+GB8KaAT/M0evPle2pfueTirD4uTmMzsc97dTdwmRNXHlJN238QTVPaCXJbxv4o2I2
m6eAWLZjg2HvrkVmJsfPbTU2TvJE46vUwdvIRPuQT6V/tvALdGRDPg6mShDzQMszJ99+/HkZB8YA
UIT1PgnKkEw/3IFF7BlXQud4V/ug3vViih5/PodpuUdODIhCSErYedC0RExPPzUUmlMwRrefK9Mh
0T2brWqLn2HGnQDVn46EdSj8QBIDxBPaiObRc+75eAU/Eu2uv+lCThWchGAiEYXzXvv+GiZrdQu4
UVckyEDdIhNipyv7b1c3/3kCsnLq92OcPfs53kUsk3Lc+HQ76LSn+dp3Q7CaRLGsM0hGWHB7jRGq
jcO97tVNAzb9z/+Qg7yzbAcwDnT+cdf6uTDWypSr0BZkcsfQzCAqzivXarLnIOHdtfNUviUljYhs
svVvJrqicbeBh6n050XlCle/upqDEV5+PmNVZ0Lay5OMMGmDR+i3XVX9HieHRkExhsOpdt24pRBP
A4oF6T0kogPFH9t/+gLWSWBJorb9UXzKAa1eyS250jSSXyM34/2wk3H7c9kHtPKTNkhOP5dwRI6B
djgI+rDNChZZndIz9wsO7D+Xijv54PUtIWDMipplb50S1zZuNpvl0snd6RAq55k+9nRhhpO9Blaw
i2Y8Qj9XjabJXbvlcyqK4SXFvHv/nhzpE2RIfTPH9NZFkfOZqIJkcU8Zj21eFIekTaKNg9n7F3iP
NeYL+9OGQbWEGgOTzeIAzPLer37+aE2ufaQ/B9oOzHQDolEdxsHk1EdASDZdN+XXsmKLiDNjejYH
mnCwG8dfueW8z9Ra364/raY64UlJIvq7CU4Pb2hxfufjzR6D9hljaLBXTQ/vu56H34LIK3MePtRY
jZuoAamAdmY8JSwKyC0nhuqNfhd+1e1FniGtJRfvvRWswD78y3Nci+6lCvSqIorEZlCNWXMqyIhC
b8wRmg9/XgqVladGGFQOEY11cPHJfR4AoYcU7/W/r2cBhKOjUcCx1RwvCscHavw8+sa4iEVfwSd0
wyJ6n0f/EQuNfizsYbrNpXtCKmUA95jyfRFk9iqezOg9dWBDWRCYjrNv5q9e/Ndn6mmYNLVC7sEn
ixzhO56NuLy2m57kRO0x6+wqebPv7Lb8Gw8eqx3Si2WRBMNWodN6gNK2qMOgv/68NEk1XGGwwfaY
ZLr7+ZwsHHubGrgTMLX/QVg0XzgV9y881UiNMvnmYkg9ReC/lj+XJATrdSnbYJtbk3ybq/mP6Q7/
xz/kMVpif3j30ir85Ubi2StN449doUHrg/yvqYHDJDZHWu1hr4vv7BwKgJpw4IVGoQ+BDx6WwMNY
457+9iZ5MqJYrgyEmGcEi8eBDKLXLg78becZYmvUg/Oq+ukg7B7nb4XEJmkd9yHQ2UiYUe4uf74Q
DNmaFb95q6Kz03nyEOuaf+rIcCYNxHBKbQgPP5eqzZqHcFTvP1fBKJtrlaWnn6uEuectw06MODxb
N7PZrejIIIz596sbxnxcIZPgzsmIfQzbE/6f/7z8+3v+t2tRTod7ovPP9xl595JqR69NUb5AF6ny
dWZCbTN00q2g8TsXO2zcy89H9FS/4Jq0+4ap/qW6vwjtiEU2E8zM+1WyRg/6I7BymlN19GrqPjow
ly7XgkHJhx+Xu3EKjJchkXweitM6HwL9wbh+J5OUf1PtIh0FcrOfm5x+mlfX/4uq81hynGei7BMx
gqDntuR9GZXrDaMtPQlaEHz6OdQ3E3/MRiGp1F0lByAz7z33J6M/VCo/jb5qtziGw30g6NLn+XR4
/JhKsEDnOZdnIYV4qTJUhTCSmp+tLsn2xgn/7GN2uIjQfW6M6IPkOP3lFtpa9TKUJ772+it/t9oU
J6Ud462dyPKSRbrPZUpgl3Rx5BQ9DdXYuDiirD8B8XDQi+LNrNp4y/eY6sATeqfTGkYt6fYbT2TM
UFWQPDO2UNtEJWgtl5sZ6N3nxzVzrF/DKApIEOb+x0ULpO3g5umP/921uNO8ViVHEk5JshyF++FZ
bPltgiaikbX7kQrhbWqVZbvHT9H8861u0HVSLD9bWNgvoYV0yi0wYRd2S6+3szu6RIlgmJ3WySvk
/e7WwNSlX4dgyeiTfV+xbT0NJq02xwAAlvko4pDqodljN+gMQRpWnxKa2OK5e7KVSHBtL7cNwYQt
XbxxaN6JDLUrVhwtqYJEftG45248oYrsNC4wU+A3MHS37qqWYMwqOhhLJ+9pkFN2GXM/u1SQh9s+
LE6Pu/53/+MauqwnFbfyGmYYOk1DXm2nbjASGCW9R8/5kaJuvXnLJ3fhtZZ1U3ffQM1RqrOf/Gey
e1wjVI54UeguZI+lzHQXC97/fvC49rhwUWbAfyEBR08BrLMUGdBeJvNHWwXq4hAZcXlc85Zrj5vF
kHV7pJX/PeLx+LZJCW5HyP4Wd8imOyMV+2q5adUuwe/lUDH7jEqofVody4HUCpg30xu2l+c4n0BN
WrHc004vPk20h/SmW+/ijln5OQIT9lKOpni99EvqxNfHo+yuK06NXg42DGmqLvjMGwX6LcILCuOP
z2vr5y++ZiqSViq6CAqjlTdzuveLKtmQM159TeEASpn8hHPriv5TATBd7u7d2YPLwozjcdMb4KRN
aeQdfMevvpo03bJAIkHjyLpjkuKQKv6jy0aY3eacv3bzwhvmFjYb6+bJ+P64NaI2urQaefcUi/Ap
0am1pQyixoK9ujKmOdp6jzqBxj3+6mj+7DWiX6bEwTUjELdtcpwYHoctyIpRdmtZ4zO30s8MPOJn
r3odh8FeS8spfrXg9GTh/UK0h76IevRise9dtWeoFTB371dDaIWhCDuCbk2zI2ogoBJ7scngDd+S
5cJZ9LW23ek9Ic+k2S83EVyDNh5re9PHUejs/WIEt483bHbJViqJUn01vAwdljF3B5m33msVq/E6
O9bxcUumLXrNOPOpqvMcNquTXxBW/fRHd97xTcwv/7sfyem86ao52gAhc8dUw6uIMw6qevw7GMmb
CgL503ZswDdIyO4OflWoV/amTUxEpraO4Sxany0y1udK8SFshLkvZ9v4zKFLH5oRBKYsivirUz2J
EnUWHQfQjxR+6N1x1Czhp7TdAXjTrcMGdeGrxE65XDyuPe5DJnVUUpZH4Xt/m2SSR94j8Tou9NM+
6fXe0mZ2JuL35fG8Hs/QpabY41h5ezz7/93/uFYGqPPiMinOyiTqYUoxNAgobPuK/Qqtpp28WdjF
j0R0rVQ56Vfdy/RaEmvgjO70+riQtV8wS2sZiOAE2Dngvp9CHZNbXEmfTO4GP//Qmcn1cVFYLaPq
RKGH4+N+eVwYhG+tsZpBk2I0dSlCd2Di7UwbES5jtRE4jKAib5wwuC0ih9tQD8auKxjqz49H+GGH
8lJXDoCGabi4lzzR8kKWSX/p62oA3dEsyvjlqkWbn1ETKqjlkVJYrOUNpgRABic/l8GJyZf/38Xj
pllmqgUbWv1Uc0Iq8P//kMeDO9J22ZLYCRyhklvqTOnRogZ63JpKvwQ5tfxgoOeP00iz83GLFoJi
uAMXk6aWt+r9pD+6wTh/Jp4k9cNSr8zjxKtXE2s/pDPp0axizNXd1eMmgWv+GvQeStc8/Ortobz7
0xSRQIJk/HGzTozxEqTxV5r75T1fLnpFssowZK9WZ++d0jduhjnHq7IJzINZifhugOPfTzFm02CU
S+fVC1FQhHhSh5Z2w6h/sf7N5179dkN+45R03gEkMFSuKMo+xsICptMmmi94m3/orsQqMuTmRmF0
PxACbWyxkKCkA3k6zLbctiXGzsi8gtvhnDiFX77/FeBoQz4/YBCrvG9eL2S7ugOIOFvNKfbcCQSw
BSoIQwa2wIQCvp/W1KwwqVN6uwbGhnXr4R4uZbyQX7FsYJ22DnikokNuKUrrJQ2dVbHXZGsg79eI
7mULCpgSJi+UOkb8kYauvUu273MIjk3GUVCZHjZ066N0MP6UvvT3lo1kqqnAwof4ilOwH2dklvzi
2UVI5+gv04n+eWgcGeoVP+Ai04omKyYOxB54Hn2spETqV9s76dEnsGDzbCoOdU92NLQrMmE5XhQ2
iIG8HqHnLXITKnnC1N/TTBYHn+JDtGifw97+lpZbfgkXb/YchfNFhb8qEPHvcOabtCu/iFNoTlT/
moBF6usmMrtj70CyMHtH7HxR+iuJevJU0vfL8s/e5vzbwvzctXG+RvvgnZLgmlcDVFDV/OscZIkz
SKfNnFDCdpDIs3z4JNfs3Xd1eijogZJqgTq0/pMGVnRNwp4s+c7Eah77xTNvcPkMoBBKDvEF1PYR
GlS1ll3b3NKUoJssdBjZe9aHEla46XG/+9IYr6jJiyPkAgmo6NhWI3NEh5DQDvP5lPbXmqzrpzDm
7FLynzZNc5a18+ZKa97hu7Oxk8A/syBQ8Z7JNwPNV+g66XPrYmgiJoXlCS9THJXZXrVOvutRhlT5
TBd28s6z7OgCQs7ZYc1D95e5L64D/8CXxQvShFVRhp9NQfNL5eMZeqXznBnhL5WqDzOvTZpjkT7m
eIg2rTlF9Axy9EVTcS5IazCBAyGP8jEulTZGixoQXgh/L1BoH/MZPXQomdlEf21lAWYhpjvqwUJh
W9YrkHvQKzs2Sh+uCeFdpzA0DwL7+EGZ6FPtEkGpaYNRGUlvaWpyI5tvx/f+lAhCIE9k+wjb7U5N
Q/Ck6ASBj2fy2xH0rpt7iwka1bVZXlVhv5RdWu5m089WRdt/gJRB9AQt3PKMdO0hhn2aOW0c2B7Q
ksDTNeBLTXiVGNt+0EV8UpIIUcVGRT3ekmIb+t9l35vP6B7d9VxHEzKQpoDZeLAlzqpE7Eo7Y8aC
J3EWt84p8ttoHlOvLJ96MStsh+kp4/yBWDcptgy5EP+BH+IEU4HY7pMNZSQJ0IUXneIgppGnYZew
FIx5duureKRJQ7wrBkiQco76FSngNWE2nxgzxEyEonaVZua+C2eM+AmmDp1637GmKhVJTKRDpXZi
6MRmSjwMDpjmVh2x4K2tqlUdcO6h6Xuh+7LPGe8D6SVpykuT58W8S1zEKa07hOdhecDStUjsB5LT
i4bg0omZT0x4S8IrBl77hVmfsUWIx6DdxdhJWwL0W3PEbIqzJmt+dSOHwhab171W8zvd8PyKF2e+
GymM8hY0vGWm+T4XarqamfXslPg5kFWQ3fBC83Rnd8PGibr0Rcx1giCHAZqTVwdOh0cSr5pL4DZ4
x0t4dlN4rjVjMbfnk8VYk35Dbxz8DDTe1H0TU7PEi5ThllClMA18ptlAT4Q0dgNSQ9JKDLTx4rWf
MAhn4IL6etu2M6cpB3Pp5P0rIDneTHNBgDhme0BJtR5BaD9ZHl+2VCHhb8SOwITOFBxmFSnt0ILy
1Rwb3bHkUMzXHfemCwWd+ZgNTGNENueNr27WsxmW5GkHJTqYugNwPVkOJIt8QtLiYN3Lw+BQgxRt
PKwq0SAsGr/xiwPBNCEzi6bhvU3oWzAk3Bp1JLZofOPvHrmxR/K54Lz4M5nARFZ2o99KQPyhAlbX
E4GDxRqrkD2+2JESTxnHC5kVn2FqqhPheYQ6jeoAC368oIzstxQ0EUbBbzNVNn6ixn6bnDtJ2O7R
rVAx9mMsPmtijuZ839mIJ/2c+JagUGJvN/G7ihMDyy36FiWQV3iVNI85tI4NbKDtYFjRN4edpyhq
/gAI4/uq0xerbY2T6n0Gp7rdm97wgvkDykaBcM/QSD/QQ3AMNonCDcSJV/VmOua0C2BegbOsCijH
TXSJ+nCbVe2PYl52jKEj6EVKsZNkM68WZVLl3ZQ/3yyMNa8SdVaZEmzblGKJUhtmkie8fC1c88Wb
yI0aQq/e5HezKn9Bt0PYP7IyZ4gZy979nmlolEsOBBIfaOvsOTiIN0UuS2BJwBjzCvWKP8sFKYyk
GGPOPyek6omU9VchxKS+DohcajFVdVH8HUYdPt1h3Fct8QBpJn5FEcPEoFbvo3biVar/QYuVWzss
yJUo7L05Ot7ZIklvSUk5uQGkf7MPN00knX3HMPzC9FBtx2nSz9qxAYNUoro7TDbazgDxdgpi3dwI
kcaU5sbn1BD5v2xic/Od4ZQTGLDuimTaegbLeIHKzbKqr3Zy4s9+sOEHRq9h8rebSU7K5fTWSe/Y
WHbwDF6k2ViRhIqS+9aHNgh0Q2ZJckZ9UEZm3TX2fFyihBUKT7W7OMNtaBuUqsaMeitdbuJ0FCz3
xD2zrfNBqG5FhHxJ+2a60SgIdzXujfuYIU3XzTHpBCbUkOTGGdKIbbTgeZIcfAfirlR/hAzPT11i
Zh8uvTPGb5l5iUriAWp89Cs/H+TVM1ZWgYUvpk3GiHYQV/IfMUjouYDil4AXfNwJWm/5Wofpvl4e
I6JMXFFjHszRTE8Dq6XhuC9V1w7bpGdGnNeCoGMjuFIVNecS2X0EX8p+Kgz3ksYTzAmmGcc4GLFK
Ldcin2spg/jNRIb9QvapADEmx9KuLdiXyGuL9C3Q5XBs/HJhJTHnsYbsJehROuqWAa8/Q+fJO5ed
xv3I5vLJYezHMn0onA6FVnYq6jcGidZeIaGD/W5/MHpPT6jCCyBBRP5w4PZvddD/awMYPU1NAp5r
yZPXNCkiMuTiQ5zG56YejZMZD/12EvNvjUFBBl/O0DxbeVDtSHkiEU4b0HwclsaYkLHT48LtjOGU
2chrUeB2e8CMqygzvJs+W7Y1b1SMGVWHBabYOAyPdcfba3dTuSbETF+C1kEpn+c3Tgn0/m30zo8u
+eNaT+OUD9lcbSOQo57X2TdHFskbgulrM7B7t3JeQiej/lbbv4y8DG+5Tuc1obCM3q3gnY6cPsfF
LV1aCTWtKwYvBLm008GqBuuFezoo/W622/uB1me8y290ZD8dsFFbHXpHtGERWgFT05WRDvpOgDVt
4mG/iiGi1ihJ18HEEYbj2rDVbhZvc9v/G3eEgmP/vDb+brLmvzU9T2atqGQtQzibFjrXNkK92o/i
R9e5uxzELfYJ9AvFcHZLQq9dEy+uDXM361pWf0TmaLSbt7LIT76usbSYRN99SezWhMsDL5J2hoeU
wViKVyKhY0aOwcvQhuUpE/E1c5G/ofN7Sq3kEMTAuI0JLoUZ/cpyd9gFBryaJos6mKWGufYHzACW
9zsjOeTSBAyvx6SdwFT3v21ldqsobhDg+28A8VjDsXr4YqLrGMOKidgvTn2BJWqJTtepz8nfCIkY
aj+SSCnMDTUIJHs2t9NkcJfzVUJl26e+8QJvFSFDkn12or/YqX2ucdusmgCqjMjhIJTDm12a/nXO
jQ+dAidDpQqrlBQUG/jGSfr569iyskTk2LPNqJWYfPAlDKNZUoGVlaOxT90JxlpsuKs4ke0z+UJb
cJ/fNVlZm2y0767blqjZPZwJ/nRgKrpODF2xo/j7uJKM3vwJE6tyzxm+g1UR1eFOUTiuy6Y/Kdel
nrEcgIvK/ztZKroJQsdNhSPArSFL5818U6SoOcgnh2hxadUAXqEvv+vcLJ8ZbD6j4fEOoAcgYyic
7phM6Vz6JWMGkp41bFN770HS2nYWG1SNWh4M/QGH+GdoDG9moaGSJAz7ptgy19CE/L076Q9VjuMr
i8gfCrgzn1/75CnOx75Ikfm42a+wsE5u7YjXcHjlD8AVFUoMn6NDXVXLC6WvTZ/afli6ToAgwfIT
ngqBsX4t/BkmFITKTU+CnBns6sglPsSKpg167L++FVhPHULVlcvgmaSzaJXiWnkmTeC30BU4I5br
tSAw7hotWyud730c5wtIK2V4E2z9klgeI1U+lZDvv/mWhQWZEmsund9d5BgHvMD4BhEykCl8xBNi
gjwzkeyG4iyGJqSN1H3mAnUxoZ8B5/K+2vVwx616xJJZGZ8k8r7gKzG3HeHNUy/idQoef58t4cyj
PfhbE3TxsU3QTOUeZ0Mo3iVAaer62uZ8O/XzVcdVcWVtJo8qQmmRJaRNZiAF12Neq0OD4YGDTbAN
wm66u77+iSd7+A2l4TKh0Lcm4+bVwXs6Xg2HOWPj4GVqrAQwvCOysx+4u2gY23WBSvB9qqvvLk17
TuoTaJ8iP+O9ab80kTUb2pjtWQizvfhYG5/sIPsUvduccCOeLWq4Jxi9cCLMcJPIajwYpgKxAVn2
Soc0ROnidRusWMjnK6yNRZbcS9/60RAXSIMBJVsg/atlKH2MdGtuDa+27zoLUHKBD/0IGwuMgyaQ
Zngxg0i/WjQ0N8QXvbtTvqh8xd+5k+ql6DBfcMwwfwN52OhR2HevsdfW2MPPtJDFVZql0Nbijfdp
scTnxZ8RybyZStTNPscNYgXy7Zjn7YEUQpzWZWwfhO/crECYZy9C/OKb/d8pg4seIt1VcyR36Ugb
O2XxPugyovU8oeSdDPmVOiDBE2YddRN8N0NHU4Wqv4UfheXobGJzlpOPKTCNP0Zfb/B82KcOIlFj
TA2tsV499VY7gD7s1i2wY8XSY+bKRUMf1Zi+IOdwHhD1sVou+uTeFGiBK3ltCdVbh1X6RtvVT/a2
5/cH0nsEbl98QZ03yiNqMdz0Ldzb/3uV3mbKIRZcHTY6pN1x/6oY9pjyJOnWtB5+GmX+yUacFDNG
hdCBaNK4O2v0pq3tK30nkQe2IDwdYSQ+tEeh94ngRBnp6MYWi43SHtSuduAc68ZAY/P/Lno/bte1
tdhUHKACA2bICUOva8TxQYDu4LyHw3Jp4H171Tg9S1EMu67Naf2VZGhGjWKIUfTgyRSYuLbmXFYz
vsaIPn30tb8BBd38EC74DpzM4b5Omw9JEuyzMoxrTVHjMq47OBRHLVygVVClDGAHUsTarjiL2R9p
1pAv6dDZPFNe0M605kPmR8ytRs9615gbyVdmTIXDMQisFyIJOSpxZjLijae8niUurA8OSXVPvjdO
L4FhL158bE+hz0gWtOBOuQB2e2X/CbW591vXfwkz7ZwT3vKCphcRqyJ41rhY2WtwJWdZpfaUmrwA
zZS/BozTXllpPOK28RIAsm5WI6iDbVJl4S1pcdA4aIlXmA2hrKnSe35c1OV4RwyK0sENnx1Dv3aJ
0a3GdHr1kDQcwtI7dy5juDS/lH66H83mhHiJww215qpLUKOaEJ9NWoZV35WrkNBTGs/tNkLzcOpo
Ezh0zDl0qAuy+ZWVN+/uYKgXuALI9CiodqnDM8+n5hY0+RtCTJ5uhm5jT5cfmQKjBIhE1lpUhnnM
gvxHVJnt1SGam4q/+ZHYttpkJmYKWxa7kaTI95IwlrKTyU8jGxn2VHAgNEGEmOYspIDuj7peJF8O
FEiRSJpaMH9DQyHDgWqBAwoLHukisl0PiqFMFdOuD2r/n52H1zFqE3o1WPukDNp1QKmVpHImPKM5
gfKYnqpYsHUTMYzhs8yYyma/Kr/3d8KASW7O4ucc1cG5Ftp4m2kSbFCv2pvUDkwOY/G0csFOnmN/
+jFGVkAyy99kzlalnL6IIrZPBWfOlQLckCJNWDcRCy1R4BvH4eVvaWeGoIz49mpkYt6HFTSkZU2Y
mmop8qdMaQBhHaEDsox/WHM6rHCokKtYNsRx9tVn39i/u7EEBtuoS6yrs8Sv9NpeMnP5shKRtGkk
Sj412ABfsYhBu2mLPqLXa5J6Y3MUgdOFut+A62oKz96PELNSFxNonImzxNoGE9lhgw3WU1cDQrZG
6pF4CDephawCaDVVB4U6uhn2B9N0841XSmCbw+CvSMEbLubAauo0zS/m2kw8O+O3nL3pSpn2JKaX
CIMMXlPjmxn4sLdKdQqtPGFGG2y9Wfan2a7bqyFZVCqA/k8VHQ6++A09G5bIthuh5Hh3dxkEZ63C
0Wu8F0FpbT1bNteKWKYr3NxmW5+ADmNybGPIR2ryvhJ7YAAwx+KaY0vGkjGS4BkhuUmsSt9YCxhY
u+4hJInWnfz+Onllf2XoRDJz2V46ikEMFyBu8hjQdiUyh6pyT8eSU34CFoqz6Z+wGfTFL8lXGjCQ
eEFLqAiEB5608Z3amLrTQNrX1DOIRJxyDCdY/EnoGT4mts8OMB6JjwLbK3RcXf1KJVOzSTpPrbat
c8EadvVE2W4HdP1Pi8SeSiMyf6a55C20WhMJ2fxjZIX771ar+GNM+daY0lnVBc7LZQqsrOREmMUm
/9RWqq+WNztXgt2cq79oPqeBEsHMiQ8loVg9qQBldelmb5RTdLgVtO7WVfJogL7pDY/jXKngsxew
mnKv7zZj7yNa1eFwMG0H50uZX/1ugsXCYmMVNRFmI6JDxqDbkiEter8Ed1gzfMdJ988E075LbGAK
edsPB+R3rMtAPDYoctTGsQ+VweBcOnm7oQSI2bbkKZtZTPLuvUBPuUf92X8EMVmP2m2+XFJ7jniT
g1XTMfKlN9YfB4kXduia6sWwCvvY1c2CjAUMOjqaqfKEzqYpAOK0jFs5lDodrMlgwTQQfVZA/0t/
5EbevNmsiH7S7mAC4sj3/enC2araUJYH7+ATFnBHJv8ppimG5D9hFI9fDCxb6v3z26b9GHogEmYR
YkWMsccLO9kUDtGFdWm99Kbd7zimDYyCpmsnjJ8ab9OPQsABSpCLOUBWXlj6fiY2R8i4yvW1acA/
+WE2XOos29qtuYQ0UwC4XTZfa9QD694ynE8jmvY9x1TTCTKGVoN/8gLN8BJ4YW6scmDrG95a52gE
yR9D0wmzIYKrMI5hOI/ylLBPLAIQ1a3A2UXZ3U6tah06LMAoiXFNBWV1whSZ3Sc3nLZJYPCspEWz
N6SlBwrGwNYp5HEeg9e8KZ5nFieHSumWpW18IC8NcTFcORSozouEHnt3FFb0WgGxdJ3+RzTrUxqF
05U8hn0soYyWOuN0MNj921CdpFmLQ+QyUXLtH6J5gTGn39w+Ey+JSTZiWkx3hDAaigA9VAlDsoq8
Z4vujt322bV3MD0JTtSwJ/1sRyUI1pXXguG7Z5+IaGRt43n6pRE9yypVL3GMlAlyDFJt/1rTGAa6
Xu4aUz2z2jhMGaFFuRBYVLXJbGKJDLLW4aN2fGqRv61cOPI97GgKxAIYAt3czTRWmAY5kGuTVPA5
o3tYZMVrDED/jpLBS+rxDZVKvscb/0NXEK9giZ4SJ83PvtdtxThcc2LInxk5nKVZfE+p/6KWF89O
Hf/eB3aOtSAI1lhf/HvoGyBCHB+iavGlRXdcjuA3wKzoutHmqc6969Bw7u6QnKfCDBHcFFu/dfQ2
ClW7qqcZmEOXNLsCtodEWvpmBzrc8R1QERa4mvjKhM/cW+m05alDVfXE2O+7ySx7nQjqIxrA+h1Z
nhmQgUwD1Nw/Hk7bFprz8mErA0pN8nP8Y+gSiImzUKwd94v5IOINKIlrDqlr8Pb2tSTny1cnqWiF
BDKL9pwM6wtRteijqVnnaIhP5Au0975jjFdGUP5bQ7Z3T5by5JA/91TP9JdZeymdmMgrQFmH1slg
umUHH/11v4pNgxprJDdLVHu3DOwDXL6LW7jn2dLUKLV/zy1quBqtqHa2PhrWLQDXcZWRsnfXQ1Zd
Z5mhDeQWUkhm21jx1xHRT6l5f1zMtHAoU9RVI+TuQsHAMIjXBYDnnWW4bLE+dIV8wERv5k5+yGti
DS03fKtCrS5WpayTLvIdi9AldxO9aQbO9z4Hobfe+IPMvXsVdcuwwLezgx4bvuEfc6vDazjJ4k7H
gTDTefhX1AHsguoneH19t0KPoIklNDJZ/uw0d7z9RDWFnbteQ4t199byN0XjR0yNtp1N59gyw6t8
wnorDnfKTIt12E/925z+JpyAV8MnwEO5snvpAsu8pkZ3cZKbhcKCKVIPx2VCZN2k5Z1ajoy8lBex
iURxD+JF/p47yUo0i0k8pNnKrpHGHhkaA1iVKkog2JokXYzJ5HHqce19DwPtoovxT+w16YtrpgdY
F/OzYZT7XkChG4tJIT6er4gby/voG+T5knnuqeHK/vbN3uFfknQ82rYdPnvkKb63/U22PEn0uCR2
V8M9h5pI0YKmQATzcK8mQVxNiGHLCTGALv4Rt6B45t1cC4eay3CMtZeJ+bWCSw3i2di7mvYPDqyR
7G08mKrurjoVb1gaprtAaUE+Djz3ihAMG61L15Ttjd7u0RkSpu86Z9XGfWL5XbmXxcBdRfmMMmG4
eUQAv5vsIaRFgit8/LAFvDz0AHQ6wACHCfPpXeDkRneD3SEoS/fuOQFG3ATVhWcmRNZiMd4loiFp
2UFOOy//Iorn10JVv2qjZVQ6I2BkizHu7tR5t459F0HoNrMC4w4pyHhLcJAgsbk/LhD2b4xKCmiX
eMwzNDU7yGPfaVoHl6iR8TsGYdCnPW9LvLACUcTP7xZzwRXzmJ4j/rx73DXbHeeqibGV6Ocvx1LB
ufNSjzWrODg9Q3AU4eW745HMg43aprLGDvi4L69ceit1+jfxkrc+SWiOVhZ7QUASZDoOKbt5cEX4
bz4nKV3gLjbfnOAbI0z8/vgDSQJbk4+MMGB5ho5XvBRkrSUNWTpzmZP8ao3Dph0EoZa9Imp3xjrB
UTJ+nySmvGCept1MwBcQHkjtpoijdUC+0F5NnLXcgVKo7VS8N4fAxoauTlUSmHeHMxm9eErAVhPp
OAPx2VMCNidtyku8yAJLvjk9DNDtmNYhMIwFA0LUfSgdCwqB7d0ay7pZ01kPub7XFb0XMqRBIqON
bThpgnGdh11KYps/tulrNs7de5cMZ9uYWj6Vcf+OH+69yIV99eO+f08kYuskNMvL46FDGeC8bybn
hG6lf/cQjq0yx++Pj5/mbuysmqJGJrL823h5plHgGrvHf9yEUQP4pw5JY+KnNNTrra0p+B//dlQ1
GIamTDaP/zmr/G7PXL/CIMCfWGjAKGUhGcouvzcVfXDsJrjWj5sBHsSz4SVQMZYHN2wTFx+T939/
lPDljVzL/55rKAeg3JF1+O9PKqk6J+z4j1s4L9WdAQ1UfXNatRmSDtndHz/q+QpDZ9Svj1sJjZ0k
qbznxy8oo+zNmfzi9rhFdgZhB4n53+uFNaJ7Moa+OD/+oQOCGY115h4fLwHmXQQSslKHxz+NRElP
nD7j/vESjGmRbUrbK3ePn6IdircYCsrt46cqW1K4BqfePP7nJprTvSmX4N/lxbV6oO0OdKgVGpIP
5CX9TYV2TOZYGa1ZGRVuASkWuUK+m1Q3fkyMy4gy0+4B/WdF58Boj2gFQBXmbbNw8If3YKROKoLg
QPebKFnk3x/txDHfS0naetycqLCf0NMEpwgu5zExJ2YEvCO4PuPybBrd+C7YRZ9ABdAkXm7aDVgn
082qoyR1S6M5fK2V8bP3p1PSZdnxv6VMkFyl/DreT8t3vedYg8HkXmWAqBs53mtZFjdpLPgAG+ZJ
jSLvXRXZQEYGn642roxXfKHr2abvUdZOTMBRXL8QQrYPoa9tRN+eVE1lnNA8WCdzjtigR1yYkJe0
M1vUtIrE+SPZTnJT9Ua2yxtPvCP07RgsJTtAi+S/W+GnvewKCTSQDZIPOFcBxAaXc/WH69Fqi+PW
2D1u8nioqkiW6U9lL4R261tW8H0m4A00KtLw/z4Mii8PRGpjlyyf6bpN2VvM4twbNDEaMTkbMeq/
hsfLiViXsqadmKg5tn9y/PGvObFhonlemWNSHq3EtN4FzYNVwbHhOBeKRnWPb3vI1d/KhAxSL5JX
V5Q0SWRVnmKlMQT4WbKae6c5hRVNOloyP40AHkcQ5t1O+WSxpJ15KCuQMqrh8WPzIyhbVIQ+KB76
J+FJG3QvexCjSNxN1IxOTYRf4r43vfUkA2c6ABRfcj2WTORRR9fhJAhP5DMpOdkF98qFkZyPpAUh
hkT07dPVKtiC855IodnfE/mHKLOhncim9hGWJoESs/s7CCZrp+OJNOxCH2cnSi9px+8vLXMBpTnN
mWzR/hAWS0BZI6P31KNO1QVlTeteEDhdcm3H32lC0qxPEhZ9PVBBYCHXSa3lQc4WcClyG/NhyZeK
AaH7yxeKk+O0GYlz3xoFY9ZO7bvJR/UpJgV+HrVZRWjoSmoQfBXp9FNPPToQbgKKkDU/N+z0g2RJ
JqARWxy0qX/hyMd+Hj00DQbUoj4Dc1pq66g9nHW1q76CNkaW0UZnbc53ye/SaDVeJEdaftU7X6iQ
eDN96yb6ogIGr5FVr/+HvfNIjpxZs+xWagN4BuFQ0wggdFDLnMAooTXgAHzU2+h99A56J7WSOsj3
zLpq0tY9rwnt/2mZTJKBcPHde891schCI2fyiuWCNvtkOGdgJMB8C7HlpEv7JMhpC2Hu2cG3cm/4
6b6p3FADaPVY0HV6LZx2QjudDgY1BXfg8ZZAOZAhSyxVNFP8kjTJX0AT1DCALApYI5G/eE6bAdY1
6BcbtKDViuLFafRut+QkRKz1PdItUxaOtaP2OcfSK4HReGPNOEI8JpTHJBnKF5TocWN2r4oneiBA
e3AHLbkvgWo0I6y2ZSzra2nrEx3TKfgzb/4mcuumurfVDO8j6mZExPVf5pZ7bbvFufv7DwMSCMqM
KEmCH3VPkVX5Ajg3yhR+qwj3ZOXaYFuqyT1MTsRLgd7t3XSd0bzUpQcsqk0vGY9ZJmX70vZiucGv
++nAGdR9/zUh3nodSsYMdrYOrgFju2p6mShjpIwOcJmCpG6unxqge+yGkX29x6hIHaM+bMcCGlY3
zJzXKrwd6bqAY3xzwDt6zi5G2H/RUn/A8pQrahGS+sXyu3dvIgvRM76lpuOhVOX0bM3zl+oN59ql
CvRxtmg3OWIk8NSTA7XyFrrr9LTwhKAYUJ2YvTiWi0Y+RLdy3RpKPBnXrAVIkA7a+BKRU2RX4XqB
oZPOvc6WT4q29zs8VPQ+g1P5b3DI/xM4xPD/b+CQ7f/+X8PPv33/+//4n0ca17qf/8IcWf/qPxki
mvkP4QvP93kmEMCAfwLp+CdERPP+YftkO32MQZ5wDQfwyL8gIob+DxeFeUV7OJCmhMNf+hdERPyD
iYju8vXgE7s23Mr/H4iIsG0DSEhNIV9drXgU23X4YlxEXd9ziQpDQ/qvEBG3mOzBoGEu62xKNZwZ
aqOXLHDZRNAnS3bfVtqfUac2y8raFqtOup564W5SYHFQeDW2szGsCnzLY6uz5mgo2pZT7WUPRgPe
6AN2jp1cfXbCmSnQxD4YRmY1P8RmD5V4WG4bNI0Uj9jFL+VdBRIh9IUcAz12SaDr06sj2iHwe305
U4N+BXs5HZeISUNpQ/1GU7/GeKdXEbWmphJse4qvgr8IMden6/YUa8rYsuC2QLbfI8tPEa7s7MPJ
X028pw6jhc+qBd7eGvYtEmVDWVDWvbT6ddSX3TRPSQg4XYFsv5sK4RwHU6zNkhngwmiBFC9j5hhN
l1+IS//rQz2I7PL3cz3FwTFuTOpXcVuPLWcfNtSdLks7BOs5X2fCY8yvy4PmNHsfoB9CSM9v3pPX
1ML0WbilfjEH4xApo9nk1OVehU4SBVtCaZwHMZOgGMtdNKXZVot0ai9TtFDExeMiWi90NG8EnQ5l
qJoYCgqdQP4cp89c6tubYUq8S6EoFIjT9C5ppXUj6An++3+W1qd3bLqKSI4Yjpk9nIeMBDSyEym9
XH/1QFPWPKbnymu/jDWKSTnSZuDWSjNLooejBO1gtvRT4TDdiK4jBD0mGuUZsrwO8QP63l02O9oh
EThR0IOsUK1fRQEa449cTMCNF44m8rHKJjMg+vZmyibeNmsK/O+HhCh1+DbRabKFJSFv8vWD30Vi
D0Qz3mhdKVHybgct1S6tgY0vd+SxBZsAoaQCj6d7xZs3mS/uKDEZrhGUbmQ32sjSgzkZJ+4vlnYS
U2P30Hke/gdMWdHqAYzOy2LZYNqFupDClYdIy8oLfgng9vhHt01HJRe5IryaprUQPIxATWYiOuEB
0E6p7oKK/k//X6Gsa2V2Y1q6dv77wc5oBa1L6xIZcUfggM+PlFUd9cTb9ZohMasw7L0M2Pwu9Jj6
u3LIfkYVUfcUiy9XsxiPxmmR3Li1TG5WfJ8j9/ak/hQD55eU6TKkZDyTOZMnKtRwmXBo50zoOQ0N
NTL+zx/GpsTPO6e3/+fzGCO9c1dlfzpG33sd1MP17wdNJv3VzF0tjHKlg1FZhn3vV1+5sFb2M1PA
i1l01rZvfLn9S8CuFlcCuqVXd2jefdiPahS0EiQ9hbUt9YOWPT2j+IrQqpGlJO4oHHgap8Qi60MP
xAwhlgm7F7SFXdfa67B18hGJxIWiEwt2MJOntMH6Rl5Z+lcyZDCMFYMeKaYHCZt4LwabXD1FR5e/
/+X1jo0nvdOo4FT6xa98QDglEDI97oug8GyY9i0/DL3NjzRr5JhF+FAnRYGuQ4lm3HDGNVfaBkZt
aB9WQ6rUbKJ0b2Y+aiWRxXAh5rfVmSuGFF6azJ9N+87mWH60ate8Wtr+r6xW0lJG/0J6Rvvb54ki
/k58bCsVj/ZB5rZ/u1Aw5o37fNZuKKcGJpNhKi2xFjQ2jRIENbiAAVTzMLH5YLq3yQIxMSLlsOFb
a/HHOGvKgjL7dLDrXRWjQ1HAbdk6dMqIt7Ocoe1hYXFa5gblIs9lRlsWrq5HOEkXUM5a2Op22Iku
3puc62zknK2++tp7P/qCqv8Tx1elF+iS1I0doqKlBhCpNOI7RlXBf9ki+VScOz3q3jQ8LrRVYsHv
6xfDg1KVvZWA4/BiI4fmE9WZ3seSRNeCkrnKKADz69zv+uyB2nCTIIsZRN1ADV7ZnaWHq2hi4Wzw
MmzcpboORXNgsH/CG3YvCpUEGK6vrglKwa+OTRE9dkkPFJAZTm0N53TsAEVzd8rstdPK8x/6vW70
sCua/NVOxnu3uCZxvy+IochBgxtVHM3cfkEtCYoVUOdaBAaT2OfWXN6Oi7iLs3pea7auKu33ri0A
Wo5BkowHutMenV6QPIppC49ncecCWt3aKNpcLUGAD05Ac8Cl7vqwsUW+60aO/0lZXY0ZOjWGYnIY
9RmaAW9nJ3/G1IS3CzMZsWIXEPDRXPt5XSgN4HKR8QC5Fm4TbZdsIp9KqUEV/TEmY2uM9NmSs6e9
Bs94Z0Oq6uwbxRRxM7MIc5/EK+JEv2JJfVqdk5zSVfONqvcsFjwDwFbCJJmHbdIP7X7s+1CUSN+A
fbtd4srxOjr2eI3L6WIb/nQysAYeezN+k7iiNCKWRInmz3TSP2Rr9wQ+Z84IM9Pxoj4mBYqc34Zd
N2KAn9qTXbvupikMD2wsFpqSEAjCbgIVkJF1Oa0shfmdcForMapoY7NuQSLdLlg/T4wntK2dCU46
3KK55dL0UyUy5Kbz6nn2a6ddMKKrE5NCSqmoZ1VNfNSy+NAa+nsGlSHkqBDGYwWpuSweBC/E1hlG
rLs5K2L+6LkTdlWNpA5ensBbwAzmQILhYbAixEZBebAfH60cTGVt9zw+3poSsdN9Oi74a32Mlll2
aDyLCxmg1NEzH6i16U4QZLHYAlDiByTXCevyXAAVp0/cp8utvxLhYkzg/uZE3E4p3u0do64/dS7r
p9wbPlhoWFvFXOxZ4n9hlN/o0q33A4gLfnRnZwpYa5qe4mFiznMHy4kWCfzoCbiGg1OnxtXveTyX
iXplx5XbaB7L0B2UQcZ4Utc6oU/CXsZxXzYp56c6vo2M3OF2xMsyTam/yweLt/FijIydzXtRcd3z
gabNlgNohXTWeqElY1S1QHH1autqjh6mOlxhvV2ck62ToBshjwQYq2gel/n3gJUzZGgEgcA6xQ4Y
/HhyXGzPMI4HpwtMVUVBNqjytlg/6BysLM9LT38/lYq6vG1TqJg+U9CNiUNqX1jwKxnAmZvIdmIq
Z7LkXCfRbeKZKqDyLA+H2rmfGcQCAL1brOwzIiVUz50iXmCaqGgsl4bTg8XwWHBjUkf5SzlV3jlP
TTCtZSr2eZnQy/7qNNbFkuBaB8t/6UR9ICRACXoKQFenJiW+nwXJgGJSAeVf+iOqxSN+2jPZxEM3
UwyRQY8+wkHnOYy+DNewLxiN5FOR63vRwPkR4zgeGm7vISka6w0RF5wD5s9zndl3sl2Xi5a/KH7r
jvOEmVaIZ11CaMuLD37vdKHqrPG1XQEjE7W6pyTD/MAcZT/HoSet+dZoOgS3ifeOr3cn2UziMll5
KB2byJpGQydK1R0OevvRaHIMIRp6JO0oJuZXjogA5j+mSf+ZZmq2KzLrR/hgK4TVtG7mRAtcDnKh
zXwmMEZ3n0/qxsPvcGAq3F4ms28v4NVTSD9LQjlB9zamg3f0hqIMfRufcKEMDmQu7ZGdrjkni/dE
CT83ih4Jk0OXB1LeJmu7RfNpkHnHXrFa7XtdaOe//2V13kdnjgef1DmFWp71NPu12I2zTTS166yT
B5kdzhsNDEuRDEHWqXtdB2IPwa/ctUSTKFO077togkfM2kuDd7u36gjbmZXcOnDeJ7ZDstDXvoK9
JWyrCaSun0iD5lflU4jHNr/OVn8yi1UYmr52aFKN7Xo0VlxuHfaMqS/tFBkIf7a/JVEZMJ7T9+DM
2h2tAIGTEFJyJ5Ymg0VgLgDKIZ2FLdrBIbOqDt+PtLGxz5LEtjmu6W51iCwSltVY5UGdgfTANn3D
hQDX5caneS7QsqklCpXsjEhkd5mf/BIGgAPdAfrGZvJcL9iyZL1LOGOMfpmGuXGr4//b2HNHWUpJ
0ZghSGSyutR0Y07OEt9lFVPSPPu2qCQKnFyn4LDTfnS8TpjWvwbwsCe2HWyAvCn0zmGFoYaSOnOr
GeiWNBmcjNSLwzxho7nxllsImvWLp0hZWb1atqlo4MZigxlNjY5fIhKRSfesGu/KIab1MfMeXD23
eGLGexI4lCVhyGf51f1TEiFRMdI/MRD8hSQQDIU27ujzkpe4a8PRpdvWLVzuClq6HXHhbZaZPl4s
5jatIYhZGoURSscpbg6+f+3VyWjd4eq2GQND2jPytKJIgSgWIcUprNuHpk9e6qZ3r8BL/vWhLiBH
cbYKhXSQA525ZlzYdBwxy7DpbeIDHu/3uKSzAmwTjPwzd0lnMxi0zsbKjWakuExieMBPNs5yS0Pb
rez9z9TzW7yxxZcLDJkVmDltJszHFKW5aZlyJVQJ4PAhZdD9jLDp9hPpnYnTWlVN3tYwvARr0/zs
TwBOZCwfMuZT8C7yO9zmBzKY/obU2f4vzERllTitchREsprLJx6LiJdsY4AS3pDgzs6Ybv/gAT7n
Waw2htG/CUwaNDgASbYyim+gFn9Fo/duEK53Wv2PMHapJu+7lm89hsdKDQzF0pHnQtf0hlCT+jc/
3rbX5F0pm5lzqUxONGoz7tUKTouo5eVkP+DHFBsv4amrMmtnu5S08If2UBN/2n6Qh8yMsd7kE/Nk
Ze4sHqYy8uXGXNYCQBvQd2veVYbhcvIzcxLr57VRRTfBp+PnJdtSBw1GrlBo2rmU1XRqlwkbTc0b
QUxsUjUhDk4DeqBowoTyOe/dgbNei5y+md+Mkis5/ljMMLpVU1jT7DKjfekLW7BDpnD43J4Xn54X
pb1hUNnJHt9qO9Fx50ssuXnmEzr35a53jecubc2txv1wE3tmgybRoIzUujyZGtGmX3OI+SVVeXzs
/GZPy62ALk0HpapwkABIyKfEAgaizobUaZsp7Yi3ykvscQhSZfUzzH58kljx6ojsC8zNdusScwkI
EtiA7xjSoNUwjF9qvhO8KvNyQUmUtCUBFWkMA7B0GWkbXS4IWqQR10T0lz+0rwbdHs6SfNlutbCr
tq8k7KuwMCCPZPBnOS5SKSxqulEzg7ujEuuIv9gRptn4pWvvSDjAek3i0zxMzZ5coX6ElNTeVZR/
FeRKN9NYoePORr63XK0FjG0Tt8gbc+Vht8+mF/Hb7x7SNMU+q5I9EekbfyWDyeotWvbp0k8PA+Hb
tmzMsxzt10mlNjWxvbYtXHiHej1NNCF5T+3Qfy3KuyW8jRlzXI7CQYQjfrq3NDIZSZm/W5PxJhow
5OTXiHOQ1OVUxXfSj3G+54BKk0r+7ZoFRUvC+qoYhwTSp2e1HvzrbDDJ5skLE4yUe7dCzWCog+WC
0lIwpEDDMPpXg4Tbpx6Qn081PuadGWErIGjL27I5yGThyvVRqWXTQ8bFPjk8VBJwRu0yh6JWe9+4
Pq4HjzlRXhI8XJrnrsv5tcv6RSXZY+1M56XjcremLB2Prtmle58jXe5bpT8Bu/xIKuNP6Wr4+XJq
AW37jYML4OyY3qlZixjtWcMWXuAtfgKQditzPJbDEXZREhiQErfRo5PZZjhZPzGFaCSlXjX5a8PH
YXc9iIIODd8d9i5EPK5RZ1niJWpbyRsFdCEujt3giOzE1kafjhPd9V73Fc99QiqfNWF2qOJIqzE5
pHBOSxacPV+4oNcDYjCb/gE9BDed5/xU7eAe7ZVbYHs9HnBCZJXVdIhrYgmIgeEKd/RtnsATrQ2g
Eg6JXdZ2ez21AirJIMBwCpo8rDb+du7JStN08cWUk7XQQDGxc/Ei+2XeA2agahBICx7qKZwyZpcE
dH/It2xGLb4Vi3srKOXklx5/q7KpQK9ZYkvOntBDbjg4NnUeQPo985jFtnC9hmZl2z2GWtNQPM8u
d4waZcMMLcN5bcIrtfxiOW1yhh3Cb8wY722DZTWfUWcjQvbbZp5NgFQ9FUGa+o0I/iObk7HRnYwb
vE3nXu5Trt1pzEgEN9UMcZx0JccfzEqciJm5bUwj5tom4jAe3N3MIx3VWWiC0EN7dE6VO13U+KdX
6tDjWNlKIpVZnVwp/KU3DoAWPvZcHuvZO2issYvBPLkShBCggb6gOsIo4qXI6n4KdMGDtcTGSYqB
FG/sAR5otJFbK6eiujmyzfmgHy5tIDIuy3OW3BXa8OShvnTWB7/YwJag3PK2okbYRZLNrRaeFfKY
ZGUUcXrWKP40sldNEx9WrDtQl1NYScYSxBhDAh/o1M5u6ndZmuWxMXCXDvU7S/Bdyt5xZhxNu6qt
fHrBqJxne6QsZvg17eHRgyawFOmrX2ADmZrPqQBQlQ+3nvFSRvEZ2B8Gj51tq6cuGw4G8WajG5ZT
Y8p9VzbWRoND2sYxWDN4LxN7osg+IpX8qKmFxD+9ta2CODJPr+mYMwKBDjnXlti0k79sbdb32IXU
YHuUAlTyt9bxrailf0985wqCGWZFE8kTtsNdL4BV+0x5T8iAKyj6Ie+pH05McAk6MMW1ALgm3LLa
FzL7BdvPUbTpbyu6T5XOATym06i4Xubln7zgFdCdP1mF5XPSGTdYuFg2LFtVShdrHVMK5wJkOIx2
fMfowLz4eRKylhjrEuhVZBhGy3zlRR65+JEB9j98o5l3hd57+AZgQCREueAKGZ+JhEfSrM9MI6Y7
lcAVlg2HVN65ddXCB+lIkCf0WID4/R5LMh8ZLkge3oRE6JTTJqsAQwF52JRJ9OU0hh4q6tyF9avm
9IG4pwyWsvrVunw6TYl+7tglt7JuzhFw6ZTSpUAmvJ6NBeavk7dOgoFLkpj3rEtVlPFhSdMWGx98
gWJ4n5uXeBTeBhTLY6/9pCMwHtcnq54TyCJle3AyrrswJs6RVj+5ZftjFcaj0ZdXmINsYulBVtEV
ZhB43znFieGdDeVwHbGSGwF/jMj6vOHNa0gqS0Qiyb3LIyOFi64Pj6XhQF7vwzKPbwbImWw1EjME
FcDNSCsPxhN8WcESPWcJN1++LLbY6WKYxm09cYFxiCj//V476f1iMPA6hFKPDIlgJFqRBLiwTz/Z
ac/9g3EpdsgMWxHxDd2P4SIkH1TlUI+UyD+QtD5iQ15wZDcHQCmHsjDe0eUn/Hz2uya1D5sAOb8T
pms2Z3Jrng4ROUauMlMxAs16AEnA6bcnDTIPr02dn6ZORww2DvAd2Je6euO1Qtt0Rntk+vCY1fnB
6Tt16OBbplMaIl1jo+vCMpvfTRsm2ui8VllG4SMxeg7b/k1LDRuqPvGhVn16GfFKkysvIWDKabCF
RUPYU1wEx+wIN+vgIJ2VabklgA29W49gGVg2xw9AvRURLaOiZ6/Gw6+wlJhR/LM40zYfxLUkVz86
Hs2Y+CBm92/vEbXc7M/rpPqNnGaLUSIG/FL0bKbFZztb7rZuYK7rZXFy7fFjJsWWFc0zUjSG+WV4
XqgMcNz4RpTxfaVlxw43S5gA1AKJ33y7cXVk1m7CBs8hF96MU4+RpMs33bCCjixuj6knd1WHrV4D
YbqpNPlQgJbf1JpsNmyd20QoBscmkU2TeJWeWri/4/nRmcqtXaoXDBE66TgoSAnNnw2zvLyhvmWx
72umHc4ccH+mcyviV9OYGEf7E6TZ53wRj0WicY1sdjmtroWP/Y4JFCDU9p0M3zuv46aYE+5m5hgU
hMI2WqNfIYaiBYyULiZRwG+VBbn4qrtDDFMC4trZn/NPLjfciKLynObRJ+KGvYG0cPSp7Q5KySph
5VnQ5eAH++qi12Bh6Cj6cH2iD5rJfs/lQLfj2xG7zwbD9nVo9I8MZU36/l1HtiPn2kA7ofbRz0FU
iFcGlMW+JAW3jQyuGoNzy+09FEvxbcTWuHEGWnbn+mq7xZtpPaxmem1ZAHMQmOhaUgHIqTcG3pCY
f3WL7fBkdSnn/Ng517F+sZMzkvLLwkloU5YL9na1Hl8aLIwO+bMJ1PiUV99JN/LzMMrqHTMowQAU
BZcObC+Mdsd6Z1qZvyG/EXjtG/64iM4rQOgt+4SUWK7M8Zm2hcPSqU/m4y5sfpyXGj0DyAhyowmQ
ibSWMZulzWzkJhSAiHlbkzHbSkMo07zl5MRVHIItoc6nAlhLj/o2cqkd6KUGOssMPYIMm8UoLgmR
pY2mm6D2B4a2KCedrh6s9aqSJm9dWWERNOsv7O7iNh+ZCYxryUvEDT8uJi7+tOLs+iL7SHvzRjFg
9iTbbeboFuQZd1/RMJUsGjFU3f3Tpl+TN/ELkvlhBg9tQecbgcOU5Bea7NRaMvRTkV1rAemQik+E
yiw/FCSyyItShCSSZNt7VGhyvAJwKZ+aojl2Q/vkm/M9yhsZmk3spy/mUL+BOHzBW0e8fGguddw/
WMUJwX4LBwKRnSbTjJgRyVh96g78aHs3Lpad55QIBTmrjFvkdD3O3NmhHHPbpWaDqnXGzXRzXFxy
tt66z3TSiAJGrA/1YH3oFOnsQCZR28OhrYwG/Gcsl5uWU23kD8hKLp+GqcU7OaZ5YU1TG+xlrlPf
SYSIjU2DjWsQrIP8t1Vj9JjFLPsEky6VGoCFsO+XbpzRUW48okNucQfjosUoY7of66OeiOqhBR8f
1GQbhr7eRSkUiancwbl797PsW2tKgjcCVUVX3wxVKlyV8WM8pbDJeM59c+Dpz6NdvOiktJv4u4rY
WO04tCP3WyBwcDJt13oRB/Qe7nmSeJn92kxdEtS4tneLsXq8yzdqA0AuGYg8OYS0IButMEdSI47F
ScH9O5KAXm1OjEgaUi0Oe78FDf4wt3Qv2DlL+JCyMDSyBO/paTdMkc7kFe+amZTNwkG4NapoJ2RR
b9OueoCxxWuC+Op+FrpDG3KPqjInT/okyhAq/oBylt0tsb4Fg00NZEs6Y5i0Zadl1pPXc5JORHST
YvhFl0ieRkLhmoNZCUfcakN4HYSXbwG32Ttc+O9VyyRMm9THRECUEN5jXnXY2EybfaGrT76nPQsG
5UZytIz+vVSPaeNzfTW1jSp6sFYuktLs3TlVbu64UhjkyZYfx7zTneE4pvFWc5R5MHiHR5r/5I5x
uLTVvsoMM0AiQ7u1QPbWFTYPfksw4Hetpw5TqzPzXJCwesf5qlu0o9quQlySlIaZe68e3LVDlkIa
zus46jeCBYNE4cKikZnnWbOoeMK42JlCHIEVM1mCkgvuxUIpsG/MvBgPpld9kEsl7FahdSZ6V+/8
QQDJ5VjS4Bzf02W8zrxoQ9dAjjYLoNE4N4N2RkBGm62otDkWzBSCVqVH9E4mxvNLOso9SaIR2zlW
GBV/KMhYeeRtm8mtUHTsYDQpLGs0onPD6IxQpg+t0nh9CzPZyulRxd1LnpIQj3U8yVTLAiYlPGPH
hzLrOXqTjS+ATOR0dgaLkTGD4H3pt/3OmrznTkWHxVuu/PFvgGRXGuT+Ft8F3J+OaaP3hLu3ucex
I+a+EZnolxbvaPprSN6zn9O2NUoVIzkmL41M78x1V+g44ubL3JMqTeat6p0XTJgPAzWUmlP9pnF7
8i3tdnR5AeeMZ41IHQP0uCTEsI7IOFlltnuRg0rCSiFoORzh3RYgE0w8I+iGHCV4eEiStSMd2vJm
UtWnpdqHaJif8spPwbTM5Nmsvet576Q55o1rdhurYO6nEuer42AuhEGTYu4cGld7S4rhbPvFHz2H
I2F71bvAZtT2PmsxZh2jN8mAJUdkGdYTA9mObIlHlSdudKgzTE91kmaWbw+7uEYGlSsf1onTTTzh
f61792M01CsWd5BzXFyzoiMACknfxjczM+pS8phlAyECLDiVwRCFg8dm6nbu2F1MFZXkN+s/o4DJ
jQ7BvNF+qchLK688+4lxAcN7i7Xpxoo4regxHXf6WsvQjgBT7Gmvsib0fO2YMGjYWBQVQ3oxXiZH
n4Iha9wNPpL87C3rRujjTSkZsGObOVsNe7W1Bvjt11QeyQcutwtaGQT0p6EeL3nCHlTklLBOU0Xv
9QJURg0fynbfgTRtCejFJyMb3u3UHTiA+F9Jk9yRMEmDRve8vSZYu2gh1iPxYzA7BlVU2Ns2kTdC
YPZ3JWO4rh9ORa7tOkLZ9/m4J/W+Ss5tJpiaITwN9aCOWGDUyRkFvCe/uLHtAXHMwno5KkTA0bv2
Tfls4HQObEOxDfsRUzTae+lwW9NI0cb80sgTbBAN0h1+re2s2TjQaGXZIfoVgZWSHJyxaNI2gK1n
b8V1uS1x5e18m/RXuu5wNhZe5JDrtKyeeD0POPgMG9sZhmC9bOD3dS31xJGtOjn1co10aqtk5PHU
p20fSMnerlf+Ua3DNm3Eil5PQDuHhRYfX+G3WTASKEYzjDRIe8NqqGgycJhYbmZt/uwm44/PdN7R
uqcKRILOsXOdRFcQurL3KRkxpfl8pzIhouhMxzJqjrS5fOVm/ydtIQSkYDDIMJ2WOpO45vrXzMB1
A1o4JB15iudm2HKHQblyt2Rr2YylvHcqbn9U3nIay5rP2n0gsUK4GCRgZIpDV3RH1XZMvyssBNS5
dgqBrirOpcZESclHm90flc/bF7HLu5uHry6MPyNfp+r0X1WVp8yBgdcb7QkNjkuQnxzrtf+qFCc/
nS49EnqnuxGIQfTeeYFZGr/lqpqZC5LiWyL7HUf2MXceQMp8IKm0oY8tIYxtzHhpxarZCHsVfyLY
l1i5ErFyULkTL15L30Xa/nFRpwxFdctIne810dg3K1rJIufXdxsqqHCwbOjiLnZM4iQM4Pgr1WaK
dOPY3EfOi6xcNtJBFmHqzaRNWgrNOOZU5pAFFk9HqKsKEIgmwjExHvA7AGk1rPYeBXNbY7VopTpa
wwAVtffeuVPmRxjKn6aABpFM5m7MsOFQjU5GYgC8A/uDoPie8M7WM3J3t1SOFnBYPdZ0qsB7UgxZ
og/LoimsEdgGDVM7rZXKmIH3euH473yuKymvXbh14lmJyXHHtHdhFtgQktMoX55536WwWwtYSTu8
B98wDGeKnGnFgoieBK7+QAzCDohZz7zcXnfl0u/UfQQYrXqOnfKmiaIhAAzKaXTJGaAVdtAbNbzc
1vjF1FXsFzW9c4/jlU16hgRls1f+e0bH2wa6cR5i4Pl0rWlG38SVCOY+31qG9uZXlnUm53CPJLhx
EetdfHKn3BTP7NNss/14gx3po2r1b1rFtF0Lxr9q21fpMbIZXXWMJVVKAFRPenxfzunB8UBb6zHR
g1y1V4TEIRhsz9yKZXQDpv0k71t4AKg0PuZC3JYcM+FO0Jh58VUanTGnrKWc7g4D/MEiAAAbqJwg
tNk/xeBNN38/uOPIgRaSXle/glwmwlwSH/LSnOgede3WQLrPNu1vOnWn3bz0wybzbbVz6KfZ9ir+
9grt1YFgeKOYFG56eg60T8AU6mKp4pmikncuvVZout3T7NWs0xMj5yUevko/c8OoGV6npX0UtBvL
Lnmlq5c8N70LSzAOiOqTjyVKTit+eybnmDO104SggqPU5rCreVO3jJJAh99izBA3yYQ0QplAHeDZ
PQO8uiauuik5ajaWdurV3B87N7pAA7jolvrRAReU4oP+IiIu8RuuklchOOcL9aF8+4oYsZemHuY4
oOwuJ8XHxjgX5GOZryIeHlUyHGy/BjMRRYQwM0ZSoDxZBO3abAOuHjhi3vysOToQhrbzJB7Rr37L
gd6XPMI/OOO4iaZ9gc9uoycYf/DgcBtPbApCmPXKsr3VuGItELwIbP1Q42jAk+2vcfY8tAMMGdD3
F4+ZI6j7h7n2Kuyg7lNToZIyYif4rh9r5LqeUcxB7xLK9XLZMYD+sGeQM5LIXMKA57Yy46CcxbTP
Vf2WKC6ylic+SGvy/EssXkvGxKVbknTDq882VScMCI2giaDZVqmgY63DeNS5XxZa0NH0MkF30oim
5wtqDbwDtEIZmpb41YtebcCGMcmoi/RsWFSeljZ5GpzIcJhIC647yVRaHQo/mzhSISA+osOJlX+x
VL3XjXZQEvvgOLyU5aTII+VvpVdBzMnRa6bxtjXqxzi6tzwyb7QyfxQ9LSj6SllOKCKrzFeP53p9
JxTUNwROa71RU8uRYmDMamFmSwWtC26yM8fxDNyJNaEYP8uoOHi0vuyN3PsP3s6st3Wmy85/Jcg9
OySLY9DpC82TLdmyZVs3hI/tw5ksFmf++jz0C6S7ESBIbnLxfvg02T4SVbVr77WetQpddvGAAqaV
L9agvtEPRJx+tVvR6wtB+ncpv51pF2s+8uUYhUaI1puhkvXgD/rPuHIcwEp+k28KyDeLHI2TdMg9
rKf8j6bUsqDk8BRIWk7ErHNyJ/uhIuINe3De6tTx6TtgdlBt4OEp6hzYz615s6LpVe+cDVrjxx4i
FHOxP019C/qajml/Gqdh05BUjTe1OUaKEph5pByClyiMODXh6SuRyEZG/1dOHGBHgCEjw/oFfsN9
b2KA7FydeCWxhlBTr3tEqMueRa/wFV+AXO4jF7CWndqXRpQQ+5M3w8pexmwQjFPsZmlHQGVS624p
T+71yjkwfDmYk37szfYyeBBvEaBt4uDFkf1nqvt3mRAWZFTwkOXflt55KdpLrD8yG1lpVIM4tJa1
K0lbzh5l0j5jEqRByDhu5D3pvJk8QfG7QPfLl2Fl4Cbzo3fNeiwbhqBpW4MiBYxXJT7NeMS2y7Ql
JQlkgIGQfamUj5b8t1PuvbP2nNrKPqW+/hUj1EflvyQOxy45ECXhFhclZ9d4F0bJY9bRNSSoQqzz
Xv0JCYChJ/3Ru26/HKN6xwIG9NDvt1Fdf+GgQYZsfKJP40DZ05sCvUfB43yrKn202HOg8L46FlW0
58QkjdP3NxEEneO8vbi2BzgBzJTWWsvIC+xDOvhM4K3ToLW4yczxyZmzJLqB8SYYR30NyY2WDYo2
o6+/HTfJaXXTK6o1nZDnrMMgbZAsr2XYiax4PDVDek/9ZtyaboMSk4mRxk7eYesVmf1XOs5VOVG/
JLmyBoTw4zJSWFQwV1a5nnu8HeMe2G8YNueh/+I0XxT+tTecJyHbP0hWToRJvgq/4JSGgy2A4IXH
rQjR8xQ/pGpB66Bf6DJhXdgV71YoFRAR2LiFcLaKj3LIbr0WngQE6HbQLGJR3UOooOH6cTAsk0o8
SDNfm5bZUiuE30FWcsiTHod0h8uRcQPnxWTjDviIoMkRHR/mDhEaySNWZtLhjewHN9O4EXFymFq1
b6z02W1IkfQLsgEayz2raNxiNyN0hItn2UwDM1FzvHuJ1++LuiPUvo8emAFnzDz6H+r3EZyiM4+S
5IGBGEB1Z75SxogS+xvj6lNv8IUtXLTfLm8/X3p3Jfzwkcm4f2hVCrKQtHZzBAHs1T8IpYE4hv2y
jJL1jGncdqMGmTsSRL4B+e1GcRCjzmso+3ybWVnWXIIRj1nl+D+2pf7qdO5FrD1EJU5b3Yzoemr9
TBIjhdDxsw8UMOWWgUm8lLNKpGW7dZB2PY8BXWXwcrT7CmOnm3BbnLHkrDzyWTkOajVthHSJ6+VY
C3Nrx+g7LewGo7rPRIhj4QBmAFuyGaIhuRhTfoccj+h7BNJArwuugiZXDKUNAEdQH/ha5e2Ur5PJ
gkrKvwjHJ5onyQQlsPxLAq9sEXbJdo4cYZxD/GyIFSF283WleRBk7ALJhVO8i8Rd+kO4NdwJtrIJ
OZ92Rf0nVNbJ6ckE8KSJoGzgbCJRf6yd+hPQ0FftkSycUXNIp3hUrOwabg4HHTQMv+ED0NGyyfS/
dRJTU5nfVtHdyuikBkXkF/6clhaC1qSb3gcMNBoppghiCjYqpdkmDFBO7TkPXQ11BOHEuj872nr5
1PowkDmrYy30Pz3de7WrDE77HIrQVE8F4aPLTuKPSFsOYkZrb2gaz8Z4QuiFdyPIQuzGurxGAyPd
0TXPUh/UuhqadUz/Co119uawYjLJV6dmTG+UZRwNWcfXgkH62CKU4FE8ueOis7wzHZ0QixK5wGrb
+ka/0Nuu3+V0tJm45zvl1V9p4/6kI10wO7a+/CL5Y2SI1Msmea8wuLKR0xuhbf+3az+9zjt5Gggq
wIhkxYebNtCfK534cUs4zRKqi7PEy4JPk4DmAdTvSYrirlfSfE2Zv5hp9S6jsT5Az7hJQL4E1aCM
tEtnLdKaAbOP9secWvRb1nie0R4tA8ggAI03IENAuL8QqodlqJ2DXsxLrVEuG7QOj9PkLapMXKwg
Gol611813/qc0gltX54Vc/8iQTxsPhV5FK8L9g4rtE+Yol9KDWQ5aY0084timZBfN9ILBiiOEXS6
ycJKlkkGNVDIbWGUn1qObYy4EPTDZLI319KXzZYY6LlHYKMg6PJFnqpto8eIVkKxJY/wrTN7gNJ2
dcFsDsqnkQ86KPFCm37shsDnuiMqryMFvtHHnT/SqIFb8VOJ4Zv/hiUNUH26BH1KF75RlDRhdnQs
DctKNdGZNBNoVXIfDq279tr6FfMr6JLqtWGtpYeEMVbeZCoY4vnuh5UE99ZghjX/n8pMz7p2zmCx
IKzFqdEzTdoS3IGX9YljE9RmXbswiCAfejX05hkTO+Y50790A311ukdnM+dQQuVXJNVrMVUXu7VP
YQ4ATIeYltkcpA2ItSVS7hpGCfbpj66PSUHFK140bOeoC6fRSmkMa/5BaetE8/h0OrERHfxGbXhE
u/mgk2tI7QH7zCc/ZUIggfs0oPJSjvUyCaR4mV9BFIJ47ERLiyFYP2/FwoGUCJzYm6JTIjiBGkUl
lq9photn8HiB3n4HE7aHsm2Wpa+FTw1T6JXRlDcp5I8R02CpSuNRHbIcQ+HQDnIXITVAqudhBBk+
wO5AZqDdDkeqXZFFCMuVyMFUoIgjdC7isJQeDDJMl5U1XPQaI01sK3ZI0/q0QI1Xoaats8xLt2bt
/jSuh3QbisBGC/ljOeHxU8Ic3bglq0NC8pFW3TOa3ns77C+pK79BJ1N+zL578KsM8yCdBg5VBNCo
Qy0Txk/OlxA5cXGg4JZYyca9wUENARtZfxZ1rN6/1j4oA4faANygj1/OR4vONgCDoqHhdmjN7LmU
4tVpHztpHA3HvbrNyHy6pC4zMz5ScUrTOt4XfTfna+ofdlTVy0hUvBee/TE6TcdQICOiUfWLXGcB
7uOIyQAn5GXJp47fIv8yID9MmY3p3yPLVxOoMxo9z5momludlId94yXmsuApHApJXaBLmtGpadl6
Of0UVyH7h8ZQR9NAkWV2+sugHeHIoAkK5bTJfR2KKg0aXrPCToZtWe9uDr0r5CQrI04UDs/qyjgX
jWHKNMJM97JyypVjDXLpdezg8yjCbmDGJCAsswy0dznRYbN7m4ZUfMxYxek8TNM+wucRdlV/STxd
rY3Ryhhx51wpkXeggcahKKzNfVRzvRYcKaiR0l3ZRgiaDfc7SOcIeSTsCj92DByayiSHD5p8SfD4
S99wzC9qlizuLwW5UQevRXfnZ3DKOF1iJ2Fg4ROrWjxySoV82rTfZYucux6xb/shfyKLGrWJi7xL
0lhG0WNnBNw2xV7PYYx2KjtVrumuvAgBrtLFI3v62rbNG1rM6MVDJrYg9krbhKrS9x4Sj4hL2w0A
dhq1LVcZvsaDYzuHrkBmKlxOlXFuLr00fImHpUZQIlHQEBJGq/1rjJIWQuRYe0KUXpkhNRct7BHI
4oGD1j+3omDQLFxDvJuwtRZGnUBnzmDkqImrz+jNa6mTRhJMp84ZCCKcDLZ4HfyN3lIzjMiv8Spv
+96+k+980zSAP1q2lb1GFkkfhIQ/zQxeOGUi7ek3tM6dfqnOp+0SBpCRK+sh70PZ2BBPRc5mU/GO
uO07I/cE2215aSjs2sDT3qveYfH80iwfNEj30NY5E8Oq+xTA8eGwdZhJsJKJFKCRwfuTemj0vKI4
F9Xwiig0QieY0HXtw41vtTZKsqhamYN109nQtlZdAY92EsR3OXBHmQcPI4SXWFJodrAc9oy/EWYE
zCwcCkS8j6KmNIE2cie6gnNr80K64DbhwIzAAEZo6DNfQeFziY0/HTmku9Im629scb7UEbA/u716
oXnxUEnSFDOujTnVK39o+COs5URGIZOosCQK0dok9vAyr0y1jx3uCx2aaOpn8wga607rJFshAKwX
HDDmGEtmpBFJRLJl9WNQR6pP8eo0ldoCNEW3ZAYP9CPJSgn6+0RnDuuO/mCyRsPM5g0IE94KrSkl
LRVEGXUyXMksZpv1PyaRnQc9evbN9h2GJz3fecXgFFn3ql9OKkIwg0ortP7SqFvzKRLwbIb6bkpg
IIT6A9OPH4opA8CI/9UUf0anRVc36Vcni9GcofnrDQAPtsW4Oh7+8hGOazdU1zqmAxm7X1p+IYve
oNEiD8RsUD97/E5tCPcsen8ZS0CCt7deykectK39kNCOrch50Jc+ZE266NMpLNijtZQdhvQasSIw
tFiZhKLC00kWtSTT3nMPZqEDpxPveA/6lWdi1xZ0c2n+VFn6bmegG2ARr/0qqBe6Ob7nuf/AYfhC
LuAmNNjlP9zRxf07XBi83nzJNdIweNds5S1cMRTkadIOFsyZcj2hVaO/Kru/hLMasg7SP6EtXy31
4g9IsvhUX2urfS+cdBeExWs6IUcX3hAuEqHn8CjsG+rwxUQQ99JwYeZCvMHxrC6lvc7b8l1ytly5
4w4175bMHyKRjPzsKkk8fGovXVsemkFtzV49ZNOX79T7+RdpvkAzOL0ZpUH8Gl1ZZ7RvRrJHiPaG
6iplByZBLSB/AhzdgvWHXoBRb2JvVr3YzmsVvUZT9Fxz9O1a6ppoFpejnlrqjbvSW4JI2ugpHnln
22MUTD9qKtdubYCU4gCTfFO7AKSVRAIQBhfFWNy16GxP07Gch2YqvY5YboWLliCcS1MUPUPnf5hg
JRdCVDunaHxaH+TWdPYaL8XccGFvMkv7gFlyj6uWYX5zidwELhh7tuugMKaBswnsiDYibbY6oZiw
A3tTkhq3jiZKRI8v/6z06IyRV7MbhZjiwBkvJm06ZTrGjsR/sEgttkBPLi3sKlPmsrkG3gO1prvK
SfSKlPvmooOmfXiEgguauovbXTXW91ZWf8zORuLFFpjWpjjVTKQ8t0ar38KKLoHqkZIbHTtxogIe
ZrsEu3rmHkRPn1tLo6uApU6CFT1ENp2h7QfSqrLZmoCbPqVZpseHXKliV6scenjKtp7Y2yLOmn3H
2NwrV8IMFaDsiQi7RWAUMHeiD1sT2zCtz2AZQvh/+gcwuld3/gK7I66d1oqsJR4JVTj0i0z4r05+
FFz3/0TsBAxNCRobOeFZfMhJzEYOA/jRhaa0sFgZU9/fGkn9DVr0DWuJS4IZSyszPKBUCjXxeOi8
4hVvKrIxr9oZgu8wYSs7fIi7GEVUYIlq2ariSu920VtikTSQY2XPXJO+9ju1IudUlT+3fKDUR8yQ
MfLTMGcSHkn/ITGLfTGK9wBA2Epr9Z1kE190TnZuYv0GpOja0mY0qvqYtN5biSgcB1eBXkr7GnQe
mAJ2MDwVAUkN+A5pRMhMvwVMGrSot54rfzw7FcdhXVzsqiC9XrxQ7BFYyKkwyfKdQRt19lAPJtMI
32EG06GnoG9OLGj5Rxq1g2Y5fW6cFq9djjmHwyu+HQIOoNUeBesFm3v17kR8G92OpgpvD1Ut30js
xiQGJxvfGb5L5n/0S6sECw0yls5EL10iEKjJfkcji7muyUv0mc6600W9VKGGk6SW6baP8AhUvToX
nffEFmXgwqtxUPKR6IzLF0ByX6cW6WGuUS2SmYudq9hzSOUkXzp7xn/Yoy3z1rr12kkdtMVVsCCZ
4g+lO9okCqBFAoZ7yR8VtPp340ptqZOEgbf3pma8GLI0RJXBSvRyx+S1qBXA5Kq5zp/QiMRwZ443
dxi7lQkMUGOOwhyXNxHxXFPq/M54emZ10JdpbGk7Ff6V6BmQvIcj0fHNzivHy2DF58rOV53MyZMX
6vC7BlfF2HN4RWRUIpOA1RfN6pZr4dgask+2iQliCBdqNE0/dTn+xHMMZZUWBLOE+bnTOOhqNkQp
sNREhFglR9pw2W1VKV8GhFgrw9Z1TvTh4xAQTAw9wcDO2Cv76lP9LkdHdYvSzB6Gur91nUX0zrQV
IIbjDpe4FXo7lpjHqCKEitPUVes5jLpIEyuYH0gFVuO8UHbxXXTCJIFyIoIo1oiLiwvo2RthwqoN
dBo4BO6ma6riu1YaFyewObGKCTt+773gqzWw5BU/gV7cHdM2V8lQfCeAD+yC3DThRlfd7T6VTchp
GDKykXxD+6jDA++2y16E/rbAd7+qa3cfaRKhQ20xwOT7ZLOyleUT2jKTwr+/q4ZSP4vEhVo52Wgc
XhPNRtTBnhRqsygaU4vID1UO3DovrIfJEBfdog2cj+4uijirFzon+nE4xVZ478HALEhwQbmeWVT7
JT0MtuT5mqP96nLIOwdz1EH2ZJkvRoXm3grbZUX/gCk0i3XRPYYlw+pmKOtNWwtBc53+IeEDgEL0
T10q3l6NC93BFj3Y7qZsMTFWtJLt4G8W0DZCvQQtM012v29oRgmhSnGhGL8HPQ0WdLi1PX3VmWHv
QIB9BgGLJ5jGBbEDV1KUdgKHg80aMw8cwt7nMMFOooLxCgFgODAQ3pWd9UJZjfudbGF2P8dZtY/1
ZCEOyrMnYfsfXtawsPf005tTZtm7pDF/jADvsen3FyBe2MTZRgdlnkiHPEVpdq00WkyCw9vS7Opr
ZbqntB03SmBKLJ33linDovGb5xKmGlTX9EOZOWnw6V4LuiMLxLwk2vpm7BhvAqwZK7ZlKS1rq00O
LTr3HI5cb9CsGO323R0+iloPifeGTFVf25l2bNIbUATs2haKH6ySJr19tE4TUWhet5ScDdY1bVOf
QtOzOLGPgfzoSVfZZpGiT1ttcVUTLjgl9qpCJs9F8tUWebll9UT+4Z5wLlGzGCSUWRabs5Oei4YS
q+5IJsq7q1lT5Tmkyy8DUucLoiEApITnEMfhmAU3PPJH5phYVnIOE1X8akzhc+f4bMiIClzD+8LU
d+mc/Do/aAuqBV9LX+d9o92YtUfkQcdyyW8zFmSf0yNqkUqbjByy7mrFCVegDJJVWYCWrMuDp6lX
I4/2kmzfpLavWSP0tXRNokmxWbjZpTIy5hu45g45xC8VVtC+a1IWJxM9ZkOfntbHqnKLFCFcDakh
QxvjZjsuc+YfzXFkquQxL16Qnk7eUZ58EyW20XswHvQ0R3MtLeclUh0CKOJiER6uJ+TDdBUY4sUI
DzsNtTKNdj5j+DutpM2Y+81aVchb5voKwUxfeTAspuRO68ZfEpvNhNdBdh9bLYE+rfaGzfSVDLST
jM2/GTpyRFrpt18Uex/1CAcQ4l04qP4Yyr4RL3IO8uCT3r3O9Mw4Io5exZr30LrIPhgwty+yY8Qk
/AHSo+3dh+51iju5Ak+1L2T+iM8425ANjhC99C9sDOf5y+L1fLEzk1NzljYomtOfAsbGWhMpYk33
WPGz24qxazlxlqBfMZcO4VM3iZ0RMQjwZ0jEPBk0fbWzDGvfpCu7KH+yMG43jBqMOBxXwdAvsjzG
1CRWA+OG/ZjlEiX4k+8OalOm/l1H3ryaK0HLGgE4MSGgTg5WMp262fK/NBz91Dds+JHIXlTeb3Ph
90uJ0FgL0owRf4mNm7J/abtHr44PRWG8o9T6zFOCcub9BuObMlCcDjqnMaFWIjWP0qdqQvqJzgjp
dqVw5yVDK9mMMaq7Wnety+Hohnqwm3+U1g8Z1WuxMVRrrkuWNnR4R2nwHs4ibqIPhruGohF2KXZV
H8FxU05XkNpnvhQFAYdSJ5XWImrTbRi/hB7ohvau5fkeT8aOxspRH5iyCgyveNSxgMyhYIOXbROn
PPZV5izJ6GG81SbfzTidaEPYa5ThcBX6W1nq/PuwoDRRthsy3Eo1FxcpJLSlDOoVrS7ZWM1gbU5E
0NCHEbH+2Whzi9srCQ+gn1Vgmu564MKTtJEt2zRCSrU1CuO1F9lrHzCAreaB3j7JCZGujS+/lP3e
dCJcRUm2cs2K0TR/SpGPNJI0yNaRGyHFd05F0D12JoVnMyETiZxHHGuMnj1ExZxAzoUNfpEyrzS8
HzazJ2rPndlE9JFJ5ZgM6z7CGWbQCRRm9NFDbYxOIhuSRAqyaVL5pQQcIScGhSuPCCnWQCPeRkWM
XhHckKUhrxSI3hjfokK+exN2Mh3P7dLTY6j4NHvYX+Nl15zw4N9Hkxpx5V60pFqXiUu4TKVvSwV6
G33m1g8mZurjcEhc64pNBqO9b3ziPv/JSnkiUxLfWKK6TcN0kDONIkTCSZ5jmmhk+jjjthBcWMQt
PBTdvWVWvUTTQwPVJEwCsAymXNvxl53ufSWqCJb/fwGF/+1r+O9fpRxVHEZN/W//Ot8Of8rVZ/P5
n24Al42b8an9UePzT91mzb/9678/8//2wf/y83/DHuTS/T+xB69l/pnFn/8ROfj7in+Qg7bxLxbn
JNOl622zNMwwwn+Ig5b+LzOa0vToO/w+ZP47cdDgIdMUvksSpG7bDn8A9pAm+h//VTP+xXG4T9d1
z3W53oT7/4IcFMLkZ/0H5CA0aHjzumP7lgGjwBOm9Z+RgyLggdaC7pI5broaWbkpdWp570IXa4un
eWe9a+qz3WAg/32Av9pHwlaWj8goElzfOa+dX2EXOrpnAoE4fzrwHDr12jaOvKNx3pKoCaG+DrTD
5CKhpobbmHGufThGVTFw7ItdE4jgQ+XLzDL4HoSauZOVAIo1352GWG2cbroaqCmxsKB5t7R0a4Gz
ea117Z7wJfzSRu2MwDJ6i4cSH76SjLBbxFku59lXWnKsO6P1UdRETZpEUiFpAyaYt+mzzrHzlKry
QxF9ZTBev3NON9hfImz7KCPXCOGjle+P2tKSCk2HPjqstoJ6QfjVhkN7fSu04JoaTfJtV8mLhUVk
nfFPnxPR6P3XBJ7UpNjSOk7jLZ3iaMthKWdYpB/cNjOZo8MbEcVw1EHvfSUGCRKlCJtrOMRqp/om
3CVWHlyNrmOf91LzS0bhYxyU8k1TMQzsyugO1DT1pRPECoqQeDzH/YO1mgQYoMY2jS4vprpwuzKh
bVQYR7ed5n41Y2i4dcHNK6a33+eGQQsDKOg/bY8OI0xjZjGJ4eyoh5sduJn4SY3to8HsC4r7GB5E
lQ77rq8c/q4G83Jf2Ns2CcYbjBp803EYHDQvv3mNGo++Yt9Ki8B80gmyX09Wbp2HmN1Ik7H/UKCS
2MZeBm2QLLt94PjYkVQ3HX5v/j4wZhS5k276DzAdhw0IDOsMPbBZF7YUT/08pio5z1xrHVrOgMHk
VoqazPPBU+82sVKLvFg7jDXeVMyJsKzc+tmRNtitTAUP2JKN3UR+90zNyU81TsSNabf1pZH4LSVv
FYPuhFoTQMc9q92nXpbe3wBVockIjga12OD3dr/a0f3bj+j0uqTs5qay8zx6Lt478jdFlD329L+2
U4uBohxsxBtNney1wnNO0uu9jVVV/tkl/Xnd+526WnXA6l8m2VvTh3B7vLH67FDRJWPi/PQ4vBMt
5QBFm4rwVLrcs+TdtPvuyx3C77720o8Whg6H/zh/NVXB7ADC9pPRVf66rPOKwKOQpjq949rhci6H
pt3E9tg8VZgNliDFzVtG3Uidl4o/vpr2tS3gfPjujgwMBpxO2sCPD/17NSK4oB8cM3+EW1IOIrzE
NhRNzhzmkQ0ZVI/bJjtFeuRjY6PKHam5H7FKvdoJM/2ytquvJo9Rr5vk1Sk33Zj4gA8QD7jiUrqL
XVXxDN3a5FoffniK5HfbKOZ/muasSGL0DqlBq8pxHNyRKRqworfL5yhjFRBpad0cWUHRyGzxSQTA
o8G+HpICh8IxI7GogXsXNY79DMeAyYDt/4Fv5L71IdavisLkydRIqjGImzpCfICQUgfl1q84agYW
gqJ5Zv+mNc3fJhTRT95i1U5cTFhT4e2TUVAfWuzoJRqnF+jEfEts1T1CaXF3ACOR3Fq0/a26IGvD
qnx4b5X7VXOK11y//+xdUa0SuxofjKQlziL2rVVAZ+nuo7LMgUl+4d6ckL4MztNog2gLgwhdDCOt
V08aSBN6/ZRCd6DwdCkUxih8quvEe9BSiXC6QhE0kfeyiPw6fAoT6h8Gc//bA0Zhu/+8ItHT6Z9X
mJjqG0TzhxKO4AXFB/0yLfkw3BAWVph6O8H07wP5Pr3EOHyzRcQKoNfWsm3d9ANAvYt9KxgfiP6V
L0JO+9/7CXeRW5LnrM3vTxvG4cEPP0kFLB6JeLWutHG8lWkPgEj00LqCEvRPVig+fh8052fIcjx5
Xew//j6h8tyKyRUXiiabv6Mb+e+c75iyDJ59Vk1UPo9uw3/cP0Ac3RhWV21/b4oB/UmYtlcbwBqZ
If7N1xHjc4bXwA6aPV8UstFloML3CJbYQrZmeY7DOH2VJUxQy0PYQ5wzjJv5FdL1Ko7khbP/vdkL
nxRavbsmajAvDGLffu+GZBVscRgb69+becIJNMv6nMNXZb0xuJ9/W5P6QB3oOCyyIjfmMbt1b6v2
rW4a7dnXIv9Iwyojkon7SYm4YO4osIQxGwgUUuaxBsrJOGXjANe72AjI1hZyi2flGgyIA12+DlEb
wrdLNnjq0o9QP+ssV9967oR0nyL7YpH8tY+gtaPjLOVr4zX3dhD1B/niz+/RODS3tnTq5yy1t4ml
2pvm29bj6NdP+PWPpNGoQ6oNxgUVWbqJyQJcZrqGCrEdwlsYacPKIxn7DH5YQ6wxtjzZ60+WoepN
xbnoefTLdpmKMv5AyXxz4KstWtpuL40Ow1xPfmTHguWWXfpaECW/1gGqQ/vzxAFefb6lGNKePFPD
9NwF+WedW7tJ2N3fGHkorcHoU7OZHLQVSgsV2jquNBbCVjr2SxKWzAqCzr5xKGCsJ233ndSjbNF1
evhZCfu9cWr5FXnVY1SP9aaE9It3uVtViHzvXddNbCJs86GQ0YNd9GikHb++e+C2akPXvqKeTxS1
viQdUzs08xZQu8o/Elcx7Els1PY5jZljVYtih4+zf+h939ggvbBoztJNKPsify4RYa+yJHRfhIUt
uOga4y373Tn4eO91xj5oSe8rjqdDCaoTq1VHP5oRAivA3FMIJXkubKim2cNpQLrybDOr08oYwY6d
H7SqqX8qZR9V57vfZjs9mG1Ufw9Zjzqbn8sh6QlZd/OFkO86+fTQA0d7bQHC/HG07n3saCx0SfyJ
eKv77GzjKw/z8DNJpr8kjg93RtQxEk0zvuNcBC0vobdLYMPLftC6VTxUzcn37PEcqApRSDoNfyof
uZKj1BsLUbI1wBRsnNbY0fovzqYdyXWXVtHVrIgw0f2mfEutrpwRg8FnjFBXZFaESsdCqRB6JNlo
8HCNeWeVtXl189a+J5Kql4l+cbMKgpNDVybPUDetdeg0zWPlJNGOozQqAaqg1K3rA5ESwS4dChp9
WeJtcpQIZ73REigsjvaM8JdEW1WHzwx9D3rt57iB6vZnUE8kncbfbdpChZW1embFlcs2rfBMoqtY
80l0b8FEMmIqEu0gsrF70738EHApPiuNaltZFZRpnqVS8Je1zozt92arY0FANWBvf29yfeQYGYfq
8fcmwLiK9+mtK1rtsQA9hf7M29ea7K690xsbLqBwS2ddvQ+R+nDt0byEhT0+CzN5/L07Yna4kzLW
IaP56t03IMTSlBgPeps9NhV1VaVmxtSY6R+pGe5DVvnv0Qje0TmmNx17xrqPZ571/3oqxU617mWo
7yNZbvppiL4bDTBNV8cai5RT7UocybvKbrOrAtyDk5GneJW30UcxfbR9wEoX6tMJwBtI77FvwJK6
wV1EqMHnp5LEg7zf6KJnRIXBLmzFtO3yOn3pM/I6In+NCcu/JbGf7CtUCCvqSv+G5aRd+y5KQaaX
M0klQ/YXPbB/Zx9TPo47zaNm+b3bT0d2eH+8haFKD0FBQ+qf+ycK55bfYwSVe2wLS/vnxyDw+BSD
4T5NZWo+0ENBKVBNxR3TNikEAQrJiWjEM4pyLMmD2IxSc55DxxS7pBqxtrFg3fhp1I6mS7wb0fC3
KC7lOjesdms6ibwNHLyWZiFrhuDhd627+UNMrbCOG2vY4GpVL3HnUfe6iAyHIqtfKob2T46fbkRg
kG6N4g9fXVxdRt2jaFM+4nJuMVUoj2nnYLh3i5OPB2Wv6BD1aUqOWN/SJvcsvEQD7JdaAxc53+/L
eum5XQ01PO42Vg+YVfDRP//+TwmPpgu04oK1BRKR6ifePjPZBhWVbjEwifY6LbmSRESnrgouv7cM
21Ibp7LoZYdmtAmzLtkMUNt2uoyztVFF/lvbZdmSJHntyLzEfxtIxNbrKUYL218BrY67SQJBsFvN
+zAr2smGNIbHQOXDU6mVf3I1eB8J8FyYwWVASWqgNh5mOh/tbp1snY881Jpd1HCwjJop+XDN5j2L
tQa4w5hdRhdn+u/Tkr5lHWj5RjH1YKrUas/a4HazdMXhAr5NpIB9/U/mzmM3dmXLtl/ECzJoguy8
htJ7pbzUIWT2pjdBT379G8xzcPepi8IDqlN4HSKTSrk0jBVrzTlmywu2iMJEv68aJvcurB/y4/2U
7WhrbQF5HW5/j4xbe8UcV27hFXfvjCZupztk0FusNrjs8th9xxW7NVBFPWPMZRRSBdNa0lcEmM8O
zdCjlpa1Eyw1hiUvIpHT2raMFOlLWZDW5RLkxoq97xKISsIecQDrJFwvUfLSayV8kKlm8dF45oW4
AO/RC3H2VxXvtIR8s4UXQNlnUxh4W39ANepZqj+51kxpdqtupemlc+HPzw+V3Z57qEMX2QDfKZr0
FFlsQ8gqdQ6DMrxDWqUs/fReAY9xeWx8oNK+yTOCUvyLgB77zdPgm5gItx9bD4Gl44XVJVXhtCEY
4E6AhdgUedu+29aqC5T15kB52BGxwsLrwP5N9dQ6OzPVvxaoW4L2IYCy+buw/QeH+mXXlzSqe793
zhiZVx6aHd7w3HMZH+4aZwavxhgLM4u9uhlU45umtF1B2MSjEX1ySQ1Phh0h0pkC+73D27qIgl7j
4dCGMruXG8ehHEfOAGWxKfFMEOnpJjTUs4TP9O0iKwbjYzDK/l5Q6ZeCgJEF3aHfXiSrq9KSTywX
7j6QpOy0vMXW2N129CKN74Etx12ltUeuzd0uHMP0EDf9c6jJlrRoozxNeXeUlb6CMxPv4TyG3MPf
haOs29OgBT7hFOm6oFv+Vo/RylXGJolc8WkN2sftRsNi7uaZeSnZdNL7iQhR9ccvTeC6ViS3naGK
EsaYy68iZAmyKOpnTelwwMBA2xdk2X2Ra9AWe7IZdR1QhptOF13Hrts5TrckMFwMubvXwz4+kHj/
GecmQgL63vd5QXP/1ncaySNdIGThal/qK50qbBVZOst+gHAYxThmJc3FE63hqEn68dVwfRNyCE6U
290enQIxg+NzLQP/gvbs43a6Vfa0ddkfLxOnebFSC8e168CNCNpgnzpjj7QRmg62aA+taJxqC6px
B94RthXd6o5D2HVHEJE9PXTu/jmo21ez4WsKMswIsvpxim4kMd3Rr8noyCOb/pPhtDr5v5wKPFvt
/RhMUOTa8VkRqW42gn3aTCgNvY+ywCJwu2P26PG00Q8WqZc7V33l2MK83m4HY6K2XUqxV44ivIq8
Cq+JEacLp1IssshuzrVsk7PZ2XIDsj5YZFp9FYZWP8JGNo+ezgvasx/4QGMI3aPuCWIbJz7gumHf
27hNuV76S9Zp+17Mp4CJoEaAVgJnuZgIE2GEEDcVE2ZnmI5/nWPNRmsA4R73SHPSefMfyka/w0En
D3Rp5DE3lbxCrU356FbtirFugYtSiOBQjf6rb9n1WQyYllTKJFK6rfniSpxO0sdwNWYu02UzpPvv
izVmrxTsVfQYFukJP7f1QCd0bZha/ZAhR12g5oFMOd/1IlKL8ZAjDvGmfNnEdf8WbSQKGNkjimg7
78Prx+hk5eWHXr3n0V7vJ7Fh4NssoiQgbnDGhHouo7wJn4KmMaVTibaEn13vPV3V9AQN/HqW9pam
jIIk0vSfFpuT9BAxu2F0TqyiQITp5xdNd8inmvpPAoZOblkfhgA2JzsSufSDAlO3D9xtMNstUGkk
OziFd3LSjFM3qGcN8xGJt+OxB7V3CpKCD18Y74IsLpP1UMXrDKrfsWu1E9TgbHu79+dgqSFfBTOp
B9VffmC+z6Ey84MrgOCmBsulsCvv0kx1f/a8+K4yhXeJwKew7XFOoyW9TaVJkmp5pz335aTv2Si4
IBddfV0wFiJfraTamg89zlsoyOZIpFKLnZTG/4MzQYw0CGfYZHnbPCRKfUQZVi8mB9Mh0iTMAke5
M48xRo5No2upJxQKg25YT7EPP5sGwMoScDVufyapE97FzrO/VyWd0Ll1apTOMpYKSl4TvKJMKR6U
LcOzXZAhczsfULotWoMlAIfN1ZjS6gyQxCe2TIgvwzxGpWSvF2q/gcFae6gc1r7wO/z2TVCiaTPc
7egDeGub7FJMqnmC8oncNTX6hV3VLI69E64dl+m4zjOTWVlNjIBK1lg85LJAcLYPOvyr5GRAMom4
qGVBK/Y5CZdcfjhMdkbQsJ05ezvup3VKA2KtKm96nUFId9Mw1Cc0KebC5XO3ntp6OiUkfYIgIp/z
dvd2iP2OnYIEtWbMD9YbNe0h1U2vxCnvs9Rptrh3EaJIiz97aMZdrWfNc2e6gFGsjIB2adfPWhtC
I4+1XZ3mJWosi0UksBs0mVbkLHvqgzWxPUeh6vCDEKVhoWIt3+aGCSMs8c+3w1RKRDWV+KopoCEl
i/yZMaq5RqPGzpRn7YC3Gkae3rzU3SS+m4GmJ9bb36bkI5ap5DEUFeDO0H03B0ueh2HKXtosQUwm
1PV2T3WEL5ddQESX45zior1g4zlVRTEzR6xfY8/Pj5LG3tRdpp9HqdW7hhaoowCFT+iF164ReM7d
WJnZMtS76Y6tDeRfYdQoZQlqh8jdzx9O223hxthkp98lYS03I4nPFC5IWjqMGCfGR82r+I48PXlV
k0nUX+r/DvxJHQrh/Va2MvYEksBagadn7Jk9Dn7R3LeYnO4lySMRIj9/yMjYg6gAs9MiImMTKlfj
5TbYYuTGeIzYvjtSa89O1cSbmmvhmoiE35XTj19xjvJUOf1j5Xvf3iCgD0RT9yIGRMe6m6AenO92
KMliph0rizGqtTOx7b8CH7qjyupPjtTru5JX8tRMhXWKouCn8AX/KKJrepFi/PsLUHoh/9bW6nZK
hCpb1J5nr/Vc09juVCRZZjJbd+OkXcvc8TZjDF9Db3WHsbWj4/Ap65cybarnPOiGeyctEHIim/Qc
EWx6WyfVeZYi8ronW8tP68vtEIu+vlQJBv7bF3y8ButihnKgc08pkVIm1egQ74O+JTC5d41lEbTR
kbDL6OiUibWJM0g0EgnP6xT1v+3S8Y8u7dygQrjHPLw42k739+F2rszvUfwvCX+knTDvvN0iQTPy
njkJes66H1dTGingjOnvqWxpPXmxsW8MI9+NRmNtNRnGl0BDqVZnsn8xE6wTOMzFRo4dmdNMpiBs
sp/iep+0x9RII3yMMC2aLHkG3qxtEpk5R8uO4ckEjJr0XvvNzJpEqvyXldGZ8B3m1mitYbq7pb9u
U+SMQpreodKbaJPTNLidSvtqo+hoLdC6ZKvWlCDgRnQUiAgaJmF6QHWBNH7pSoc03rHtdsILzOfb
3cF9CrpI7JnkRY/KQK4u9OiT8Vq5EPronkRXxve9jz401g/+NDxWIJE3VdsOx9vBopeJiHxIXtPJ
Tg9WT2OtF7G3B33mPnS2q47GqL9NpdMhwZBDCCSANqkT1U9BGdQfBYqVGhDqMDn9Nm1S+1HEHyo0
2ocZ3v04DfaFrTBZjqX3adOHSFrXf9F8TW4gu4wbD+XTXcU6smDnCIphPjih4R6nCiVRrzEpzP0R
rhNzL4md4t41IRFNHabTTLj9oSMg4smPlFxKX0WbnovZYRQsMKHC+o2r1NB1e4sHjg6b95zZcfuo
gRRWJpB8QTwBSRBqNp16FDT+u12b7snM0DJ0U5O/uAOtc3NWyjDIzV8cQmF2Dv6BhQUcZZWZpkc+
hR8zMMAVcQD4OpNX+pNk7IfaDYiKmLO8dHIoJGvR9XaPt/1D5Qw1RjNTLitBQo0te2SY5tCqpQH9
D5tFFGy7rk9XzuDlJ9o75SF2SZLFrBs6Kjgkblm91D6jUcxIr073WtqdOqVzeFdm2uqkRpGf6vXt
9u1sFRsbh3A0AMNWcMrqwAXTjKDXYzjK1hxcmpvwnyZVgJhaDFu07QbZD6idJqhHb6WHqLa2Ldqk
2J0ZXPq0iZMiWk08Q+vSI5TKbabPEBzXyvLAQuhEBN2VmOBO6FKPLdbTbRE0axojEdCREEBKQvJN
blVXPSrydTVaX8BevIUxucFTURF/lPWHKquiCxpiZFE2h8o0N6GpOQekjMtGC+lP21K/EG+DLsUF
KNbJ1lmbBuloTFiAHNeQ1JPMKV49BKZ3te5BvPOiAXntbCxP/zrCtrlD/gR0y+3Q+FVlvw7ToX1M
TRwkMimw9ScWzlcv/a2pkQsz4i8Z0aoz0XzOVr8J0hWEcwz3BtFofbvJ5RJoXnOhLYtwe0ax+brc
VFn2Zoe1955PTCbSikEnjeniqQz1Y5dOX+jHum2INa/3J8Y1Rl68NLq/dr26e3AgglF6E34aHlJF
aQhsFQNIip0P+tuEnbpy8wPd6i/4qOmWPiHUfIX7ft8I975xFFrdfx+MTcx+9WjpYjpWQfPPQznf
rf3xqBpdbCwg3ftB2C7htenS0Slt3Jmoi4nZxqznin3BRusuKDXrMW5zbwujKEdbPH7WplH9sm36
25EN3WtwyVcp++rbTGtMrNTJL5FPaj39MwI/hImjRPjXNEEKGQyi22WOF529EPFHqrHsNWHyiT08
vlOGPq5qWubIy5onrgDmh6AVsCgmwnQ7GucPyk0+2sYXH67NZzFOjOjkDnK6jpCaKPDotvX1s1Pk
P4nsxg8ZIZbMiGp6D5gH3IX4MN/oF2IrxdX5yrUN7oQ2xi9+k+EADd12lY6APsog+7S62P8xnHDT
1kX9oaV2sjSCxpjD60iW0/VhPbEJeeoj/n3PjqMvZQYLpIRrMY3V62j7aovXwlmHYwEtLTk06Vh8
IqhyV3odhkyso0fM8NnjNCts1ZQAlRBG+tjFE1O5MlqRxTzu8MzhHsXFj6PAffUqzTjYhQl1f4rI
o9Nxg9/agwnmdvqXhCbiG6TCHsHn3LMdag9YDMdjJQvtlMxaZLNgmFHnFJ4GkKBS2t1LTG8N11gK
nZ7swM2oiZWRIXsa88F6aDEo7QpdVusyFu2b8NjXhXV5MOitwdK37KPuJPZRCdJHWluOz07UL6tR
aIB04mFb0rLE01pob/VUfblDbd/rFHH35uR83E5T7Zsrh9d5azVJ8M6/sYpVpCNtiWxiJnUEePMP
iwixXgwdM5+q6XxIJyhq55/K3IXI3hyp5+130gFh+Kh0ecHN5F99aDN6tq1TPLcuhd8mj4Zomfe1
ufFcbzvNEpka+czEfHbBYLk+TWy+9l6S/qZVMDP69Ow9G/R5Q/w5GE17sRKhrdiGNIe+AokRR5YL
vsjelS6Fnm8uSCcej7SA1QLzH6ZhmzbUQGsZcCFS3sDK462mNfaSN3ewqTwm00kZ7aMRh6eVOumi
t1EnEzGtPYb1N5YFa0un3F0OtPbeNdMBypP0YDPpkN3lMxyHsXaGF7xnfONPG9wL7twtL35EByp2
mjSxbPKSF7fxr3lonsvZ58Jm2lmCiMmrkb6nZaa8wck7r3Nzo0EWCDr/MkzimJKyiJ4ZGbVflc0l
aEZyxqzooyiz2eCpNn4kxEPbluWWSFSNqYDVrpGzTqSfT9XFj0hkUZCHFrUz7lwmOg+3Q9wTj8VS
7ANhmi0fsIXOTcObPx1yhT1llm4avN3iyfxhm8zsM1fb3o/STTiYP4mltFctxK1EYz16QKOXrPE0
Ywc/k8Leb2rfJaDpK4qnbN9z9dIiGge1e2XTl2/dvoCNkZHEY4ZGtkEv8upLw35oA9968CetZiY3
xduYF/RhGvAYl0ZLfEZqHMMg+X077c6PF/o3g6hHo++XE27XjU3HaEVxBXWqz3+ZzU0oW2/jANml
YYMQwBpnef6PLdprAGiT6SZRypCg5m1+RzJGBGgGWVV8kmk2HmqJDB9tlfEyAdhjg8if6kz1qSCc
EdVj+EkKgb0YXK9aNQGI9ylBwpuxxq7MCFOBPR9ut7g61ciyUYoyCiMXpi7FMpj05hwmo76CcBej
kCdNQHr6Zmi13xmSlzsogp9oQVFqGWIdDSx0vRGGy7oklKeHR0RQY7+xgrI+V54On7H1AbTlw5Ik
gnFJH+w8CRHvw0LeKdMylmkljFXZDsmj3933jR/vDTPsFnom7kN6x6+Jt3YsLVtGVTldUFX/wGZ5
76kh98Qw9ju2PRVhRdoja8Yx6Ca5YUgottQltHSK1nyENlRnUGmRmdQBPbK6NLs9hT74ChF1Gyup
QEAS2W3FeCC64AATkYt1DhIBhwn1o3QfO4vMQJF5bAu9EH5UrRZVTkIZ0WN4x7KoPNfh8Jb4wNZa
ucCtFT7h3QVQYsIGcNsMomlJikXNHvOlKhHdtqMZvVVDgvWTUMWdZaOOY0vBEghHVBONcyQiLb7T
OqRRihpKuyfNiN1snswNXS26CwCK0DGp3hj/EGjXbUt2SZDHYMrXUVugmS8W7A57X57Rpo17rSmR
6eYpwBfZP7CTcHdBknbXaD6kyNMksLLN6FKGVqBL0foX1Sk3B5Trtb9RWw9Wyn6QxpOuJe6VkPhw
SWYPUcaut3Q9yz9hZekgKSZoaR3BdAhmkjH17tWiB3YtnTFZ8f74YEai7gLTjK89LKQrOzD2ET05
81nP6zH16XHy2ePK1rLWPEI/Wq1zId4YeCR8NOpg8zkxzfpQd2V+7TQdEhG/d3m7O2Nz7xWt54Zi
1K7HZjnLEbi4NBMmwbDw1qZ4xD8GZd0BSZaB6SRSIry2W2ZLgNVEkGyFJd2TDyNST9P0CvkEfBag
CnYrbXLtYjVsKsgyi7J0yP9r9H7j15KmTw98x5RqOQgNmrYFWAPLNMYGch1gu/XOwrarq2MSJGCo
hm8KtGFBl7y+DgWZJH3HBb4nSWaNtyAk412vr7LtGQV7Vb2ZpnKbjW2/DQoruwsru+QPmbCXTKAa
S6YZOSl4Fx3Z9rW0LbViiuAsb3dvjyVDCKHWLpZkFJRZr66a6TnoviZyq/p4GRohln0TKgrQ/XqO
9+3XEyOkgO3jOS9d/2yN4NPIf7s6qmWG2DkXpkvDKZr6U1xmc75swfWw+h7K2NmlFrZ+WfUrTRbG
NcTTPxvprEMPm7KthqNze0pCrlU73VKfes1r3QF5g/meRNsGDkjCcAXdFq9eaYysLmH8UrstmQq9
6Lc0U/DDNonGbI6D56Q5FKrqDArbPyL63IJi/9WBYMGKgHlLejP3JcpJENXXVeyfXWIh8PBaI7Dv
oLiGkGMv4dQtYlfPr56t7boQxF9RNBuniA9lkjTHFvNpZ3U+eDYwt21S2BB2dMWPAqnjA4INunvH
9ZBx+jz5Zkw6yzjOFyFE7DWi22skmRzUWuvuJs0P0dJ9dZWwKRNOWLNw28VssSwqG/QUw5vuz59S
mW+Q4/lX2fGnF3geNlanC1SJOy8DmAgx/qjHBkjsEctM3+RiVdtkcCQWsjwQCcRUnqJBONckdpk4
C6BgHUFq19s5JSAKcn5TYTW7k1X91epK7G+f1QkYw4rSDWrF/NEV80eXMEg6kg5lseeAhV8mnRfd
dz07FGBX3nacrwRZx4cA8Er8YPdDtg5sZx2oksnqY4ocEhdK8ZH61g8kI+fTHbznxmv7b5GNZ8Lk
sl92ILdNVPi/TWDZPgZLGG027R+zQDBqvbl+6cZ3trhWpV5z2hgWdPFHxINJRp8QsUgGqEh4fvST
R/GjN9rtFxfDzy63nQ+jJ12wHe3infWsI4ahsl7xmgCq893yxfRBPIVu6j7FcyB5bzb9YwQ+aRnz
HnqI6Ojhkprw0JQEcE5jLy5Dl1RrtAL9uRtmvUsWNlAWc3fjKl0xZEETIAr0iVqIfIItGdDouh6Z
9dk17OxuIJp26rdVrKajJS1jA3/cOFmj766hqTtnGzEyNHuhXQKqBt78bn51evSVVu71D40LsNIK
EvlY2cR8k/WTP3s5jpg8qg0UxEithaUnb1rMCob+kHAQpnB3JVnCn12PMjBBk4yn/qpXavgZGqZ6
upuTdZKsnSbAhRFB8OMzzbQ5crex5/C8h9OKZ4WlKCMu0hB6gSMNVoCdq+63W6R7sx6sn64o72dH
wXeSaK/5ZLSfjqBIrRpdvjsdstlShUhTNLrDZOrIF3rpKb1svXnm/6JOI4TpyWINXMqyg7pLR3XZ
hG59NSezXjXjkN7bbRGtOz/SziIe7HWDDOVkA0LfaNXchbZIvtK4mBzySpCRq3LBUChDLtWmFo5n
OJcDv3c7ERx1JMlQ2/RwcE6TiR5tBFJwVmHeovxth0ucs9kIc2Xdg0CAd62ZwQMRGlDqoRk+wrAg
YlIY4sk0AdiIQYteMgWSuXbC8dW0YIFxvQ3f21k9JVF+fpTEoOipn31Bu3pSJhItbP6n2sJF2zOP
LcOS9rIk+XmUDlxQNb7+9bzjaaZOQC+KUIr3A1W9lS8HrpT0N9uMSaLb/DID8xRaEXp1IZ8iR0Vf
PZ+r2EqwHGqMBsnZ84gQpOlVGLJ5tQJg9on0/Ge4Lu3CKLXhqR9nOuucByu6ZFiqLvauQgeFmfmt
fl9njr3KPbO5tDkNkdYaizOsy2JTV2VKGFUZbYvYj44qZauEAT061Cw+O0b1MbnEg72n5Z3txiiw
DwoV0rbIUFlXKu43innQqdImk4rLjC4el+N17+rFPYpnfHmQLq/M9MWyGNEEe32dLOspSZ9Q2E1M
pfThuSVlHh6j0F4sdp13yjW7N+Fq+LftLvgYeVsHrjF9xgFGey4C3w5QxKKW3o+lxK4Ibf03OOOV
j+kD7RkgkQA7BYZxd/HX0+85tJ38WQxnsNrLRqJSY2XsTT/6zbbi0DoQEqvGu+LhE1+F5b9LtNef
lYbfeoSPiWN0au56tw7o9qCZ6Kq2f8k8lI0k8MXPtj5YTHpKilO0HksuPvVDVEXeMhym+MqyM6ys
HimCdOGbdyns4VCDhRA34aGNxN+37IZUMtFIc/Hn3O2WU7tAJf88up6/5R9f+fPwQhs7Z/Hnkf/x
a2qaNGvMg9e/fuKf77s97nYX1DJ0HAgsFPZJeMBJHhwwWvx9IBX071tZnMGQqhoEkyWL8mAW57Sl
/VSO4cFktgwlzKiPQW+tb/fQFzs240jCJFN3OoogbC8TktxzOrKj8eQFvDxmhZj3dhuTABfEEXLm
cgi1uZMDbGg+SX5TCx/3fiSObt+E/k9IFQs3CoLlWQ3lKqSpfYf/MmNZLcoroCyTZZlQd7Mqt44Z
4J9ONXm10uB7QGG8Eo2N5oQNWpiXz7rMnWNfYhS53UVE6Jzbwn669XS9NK6PvLP9c+ZWr2Xous+J
RbZQPfQ/GE0Jrjem+tCYlrNrVB8tRaWqV+K3o4WODrsxkmxnBK3+pgBpGJaollOvO9uayJI9wARC
b8dER/SuzD1Lx0qE9gg1jKTZclObKORKgRkghiG8Ej6J9U0okXJy/Wb0+TYgx65hOYK82kg1VAeH
Jems7jOUxIt4omtSz48vKnzIjXxGRQVdleoRGygTtQibdlfHPwGiBXBCSAQbjCQ2fv6V1lfxwlUe
VTAJ9Ssf0NDCyEHzxwgRNdPy4JVy2Rdwe7ZFxcWGWjNYkqLQLDoZaStyoWuKHYOxcwmppXCwWwcF
yyY0qEVhrYYWHE1F5PVKDFWJAlMHidPNoMWhRqCfnyMt1Nat/WVo3TnpCUghko1roEe2Ij0wPcxg
AyHwWxnG1aZ/8BDJr5w6ZlXWnKTfZzwECi0RxrjXiRifBZP2V/RXzQIOAkAEwmnoONFB63O1rAdn
z9KAMbcbMTiV+bRNIKfw6YWmnJYFkY3lyguj+jga8s3xa3vTwCZJhEtvidlJNSf8kdwlVwpVNBmx
KWCyuMSM3Wb5NpnjrbAtH7pJZQfDfS2TGCYoKtiDJWz6AiPRGMpqTPbiHSgaMq+2sZ0wLqaF39rw
1VOPaXGKu1ayguYtHDKrt9G+JYqEBNV/lAMohE51bwaOzyR5lpHT/0onUAlh3X8kU00shCeqRYhr
ZxFr4GRC+r13NKdX09A/muWjDuzmgodkWvc2aPsMEo5D1uCmaDMc2fXOCdqPfOrpoNfmU1r+9iPr
Q+IMXZgSk7zK2z3a0xUAfAhdbfFqmR3pvDrZ0oYaQYgGxqMrypXm1MjV2uS9qSqix6g+Kr2dI0i0
dg7Vyfg84g8ObLv4amHPmpm3yewpe+ADUu81a3ZoPOmTb74ORDn36EIlw5EvywkBmYxFcC5DFD2m
zhAZBVD1JQJv5Tuqfkt7icSjyTekxbRbkHLeq98wLGkm9yNQhPbAo5+WTUYQsA/z4sGxzH3peDsv
tpvPQp9LHpTE9xYb2aObUzS0cBV2NFuM1aBre720tGez0jWE0r5a9zXyWMK+BooeOisTg5O2vmQo
pHYRHhtIUKAz5q9FBn6DvFLlqShQabYNDUZVPRWxrr0XKXssJTv7alaJdtC8BtDXqIi7z6pNYuov
upVTcNnpNwK26SM1SXdqgaRmve++T1q7C2dgegk75Hl0vgNU/OzD7HXMK4O/ieoDMrfxm3f/ITQM
/9tF+18HZPM5HSAJSQKQmhfcJixf3M4Zv+fiBHNyQWuwqe6lF10mh+rEm5LnodJhPuXZl1e79kcw
UObbKQ0w13KHddYbGYEJfgbPjlu9jeqdqHpJi36+/+fwH4/5j+/7x7fcfsSfLxvQVTcIPk+NVAGb
ZxIiaaYURChw6K2W+KM/92+3zDYo9rdb4i4aRUMqUpqTrBuSsEopP+6FGRycMW8oa1IQPpo77BNT
4kUuAXeEhV3tm1bh82+6xllWOsCq7qFKTf2g+4Z1N9ol/JuUptT4aKUTNbUzEfoSjBHHrk7Vvoyb
78TmFw9jEQKJYpHa221VTYvbTVi7xf526z+/0tr2f/P4f5z966YYtcdSGGrty24gQMka9oErd2BX
m03ZEpSnnK7c326BneTv+W/O/XkIZS8Y/lJty/m5IWhg3E8jzIY2RTyhd6wVFEZkwMK6qau9OR/+
uq97OkAaPa72GoyC9C4eC+qgoP9i0qf2PbJ0ciBuz83tRG4ItlcmWQOBvzPyoKEfaNZ7NyZjVo/D
jI90srN68Ith3+Ja4Yffftk0etU+nBQXR7+xT7e3Rwlw7a/3WkHNtof73nJdPvAKLPMuMdc1OlnP
4nMiYULfnqXbwZifquba08hjQSoW0iNph6wl2L/ZPrCKaT9pQJ3akIjYQMIE9z2j2bu1pOSADWQl
mnfX0ptfyTq5DrWPkSGlgmxqpm2iY+7mII/a5mbALkilh6IW/SqSzMCiOZe9kBtXglLUQ10tIk3l
OHU43G41Q86mMRi36DPafRj07d6GyQnDZ755O9kEo79VxVUWZF6i8v7BuomptO2+WluLVoamJEVE
m2y8Isu2Qkk0+W65HSxv+gSW/D7pxrOyKxRYICuOhMWlK33w6/eOIAkb5dx3l9PHr1B3PhizcGBw
toHuOisjTOS1Mml8VeDRfRvgDaXgwiHDiGuEh7a4b0cEpPH4ZhrpbhogdZZk9RwL+uYLTyspeG3b
XLYQGE4Je4oF2VjBd4vAoPGtT9sYiOLo3TtQZ8GpzaLhSOGE1j4dkm2ZSNxKaUjvBOiMRg6Wa2fV
u3I7FzSaUCcPuwB4IoUFAL9B0KvhPS0DoFpQd0a38y5YBzdVBIJBkoaNoK9eSa1/SWIcKYPlb9Ox
OjUI8Re9jNV3ZZ91j7Gfl3kt9Y7AlIKYZ6VnXbY053fs7W3LnN9d/u9SAP4JAfg/m1/F+TP7Vd9Y
AP9mA/xFA/j33f8/UAEUw/8vVMAx+vpV/VdUwO07/kIFaPJfpmMbOspw/P2G1P+NCtAMKAKebXMW
GAANUsv9NyvA/ZdtG8w/hCkt4Uhb8qW/WQHWvxBIWBaiEBz5hrA993+CCgA9zx/wD1QASFFderbu
Ao1zWD9sx/6vqIDZbsjIYlq0ZS0eahnBoe8ReHVDwaCRAJelw19KHggN3B68hG/PnAkEQXRuYE9U
ExSKzoFHUcClAE/BPxQu8AZPmygXxSrz0odhplm0Eq6FGUO4IAkO9BTQCxv4BSb5T0Pgqe4CiRVg
4iJqQomORLrpnfFdmxkaJTCNgOwi9/5umhkbTdR+xOYxiOZG/EzhwGF2r5sAW72Z0NGC6ghsOAaQ
O8yZ4RGMwSvOMEjB2SuxerTs1UEKA7AxIuy6oVnSzUQQ1ExiTfYm3hHUIh3QkBkeAkSknWkiWKSf
IXZu/cm7Fq32a/DUl0SrlunqEs48kmQmk0Rs2GZSyTRiHoU2eo6VezTiOUkFrEkx800iMb6AthvJ
Jod9wnD1Fct/zwbt27RMsqlUtwuaajMQ9wI8RQBR0ZjJbFwmPPbMV5kMOLIAV9KZvNI21YetgxKs
DPHZUXmZQFoGYC1BA7WF4YBx53lUjokMwTDBdinrbEtaMJjVwdgUBn4mJtwl+rdVCxgG8cqPiewA
4LHiZW3UoUnyTTbTZNKZK8OljuGvOa4ncx6aZluCA3YIVT4QRNPuo2r21MZIp3EhKTYxH1sgbFpQ
Nin2sQXdDyBuklzjj4DMWNjgBvXdHXsi2uLxVsxsHCKg1v+XvTPZkRxJu+u7aC3+4GRGcqGNkz57
hHuEx7whMjIyOc8zn17H8hcEaSNIewHdjarqyqwod9LsG+49N5qh5Uxgc8rIJaXUVeqh5W45PFik
IhO12SKxNhR3J0J2jl+88VNhnecJN0+DvBRginUb9h3onlIxfNRvlRrWR+alJ6jos2DMA9UJcLqy
S+P9ACHAw1OOM1G35YvtFsABgQalwINIPxo3MTihVHGFiLVSOUYsdjz6TNvQvuYeo1JjPTVdXRMK
KrUj8fPs5aItpOkNcRJL0Cfbeq2GnQRthC5KADoq6v4A7YGoFAsNRMwidQKKZOLP4r6YN7XiJRUe
WlTieNm9X9KVxeYKJGI7luWf2KM3UtQlNOuOr+Nbjebhitbi5pE5u0kUq6kA2mRotLuFXtOXvyJ3
/UK14G1yN852/TK9sCpYyV0BAuUBgxpRFpo99WS4OqrZuBJs9VaBj9ISOFLsrWluQEsRzfQzE4C8
7V37b4VpBm73G6vJD4kLEo0wQKtUkaoYNGGsJH18VBQrUgsbhnYaCt5tCIvCJLxMmX/utiJgTYqF
lQLFGiboWBomuE0NMAtv+WvOv+auseXLam7NJt2yk8M/S87TFP0U5Jz57hCGjJiZ8pbdmbiKqwOk
SypaVwe2q3Xgd7H5CgOSN9jFMchRjC+Ip92GBJM3D03kqTUUCSy/8UrCgcjFW4aXfJt04s5jf9KL
+OgAE9O9+kRY1KGpU75CxRtbAI+likBGIjWsA/cMNJrfoLHJEnRjEZh7kqnPoixf+yEmNmamIw5J
SMismwvubFDcs0l6GFejZ/V/joqM5rkZMRrjeZkiEEzdRwxCDSv+hJsrQhsGXc00kV3IgvC4DvJa
a7SvkVVcC8Vk64CzyRAyPSktlzHLAzYO1V4H5LaALW4xNweTYrwVwN4KoG/wN9096ZWM9FVCLGC4
HkBcgyF5OyhmHFOyraUocqHiyQ1oRBVfbsjeJLg5FtYECgCgWxWJzgVJ5yg2XawodSBero7n7PHW
23uiCTBEgLRbQdth7GJrpmh3zjLDOz+WGOEv6VR82rXBsC2akHYwMdBM90ML2wcoWjsS9y4WSD22
/zQnirLnack91N3LAn6vBMNXKx6fGQ63WaupY0H1za19IIQZFdpIsFO/5x4F6ccYNNSNjXlJBkw9
hWL/zYoCWIMDZBNPlA58QERqd0QnCmTu7WdmUwwoIP5CSpyGA0LFe2fAGtSADjbAB/WqF4ceHCFq
ik24TtfWbf/BIBX52AkBQo4cbUIRDQvFNpTh3xbUYa2YhwvwQwcIYhPTuKw1XMQONXkoEI0qYuII
e2o3KIpirHiKUUUopCIsIvfd45PoUVbEt6p5afMnDSCjHK+N4jN6+KAXgI0wyLnGJui6QsEcGchv
WIh9svq41Ir3mAB+LAFA6oOEamVYtxIBB1kPy7Yd6Vmt3/E/duTc7tnEFZuUiXg6YcPEKnkbI9LU
4Hp+eYpBidb+yUxM7tfxjoj/AbPNQr/hHKsKfiXUEA9D1EAML2zLVVEuOSaCTnEvDQCYniJhSpCY
GdtVTNY/jgkrUwOaWQDPZHJjbFALvlQWXM1/H2gLoaMV6ZdjslNAHasFNCysMLrd4laPHc+5Lw2S
BO0RdieYoq8VmKdOrngM2zNWlM9Ua45lod3zvAYkkyWEbUIETUGD2iBCQaLsyUB+oMx4Q4H7sCqW
aOhCFVXqRBPMqGlEV0OM93UMH+YCpF5f6ui8uW/QqOCLdVPiL2CDAC81gZhOwEwroKYSOBYjSa05
u5EB8BTwabfQjjPw47FNJY4MTO1KmMedZfAJG6W9aRVH1VakYsdqT0MNY5UQ0sDQs6tXLTcPCGsB
jLX5h2Xtor/5P06rIrY6oFuHCoZrYb9LJgtBpEN3tcC8uor3aoHzseC/ToBgGeew/+OMN8oTS4KD
VMTYBnRsh2FFAyXbldNbrWVQkoHMthXuuQykp6LPSsWhVc8ceTn4zrkbQ8F50OtvOC2IVwJiayqa
rZcWR0TgOQcvmTn/iLegbzObEfsEDNeYOpuEAuqVanSfOCGusyLnxl1CDl4NyL2tVlJJV7EVHBhd
xy9zZ+T7LEGotlKGTDDzsRMjJq4jasQQaG8YucnOEeab68LzdYhxqokUSaTa6LTVB7srpHKo5g3b
G326YkGlKL/rCvFcBjK4MWAHN9V3Dkp4UkzhUNGFF8UZdqGuYHr6BxSPpcqnAUmcRMZLr2XvhW7d
mIJvWtDFUQLDWANmjLzhTVd0YxN/9sajDiDRVqfLnM88ib9lOsEr7ZKtJcN3dW8M+XpegSfH9vym
vqEG4zAyZP2gKc5ymxkfWCWR93kPkyIxg47zW5diAYkHslBwzRAG2DQDcG4UyRn8CLRSlvM9YOui
zO9gHqiawD8zlTzMISHsRIBsagDRmiJFq68EUumpVknJ1IORq3D96nWpZPJugpvOwU4L8NN0uQmo
a108jjEPgDaZLCHTC2K2c9V/m7X4A456ptiDam2aZzSgZcDwY1TUa1fpAgmNQg2tx6+ytz7HYYhI
uRmufS32iZ5+hh43mKJpy6Ot2NpeFRA+oDLG+yPLATUCz4IeHHepuNwNgO50Hs/gi55jRe7OwxZV
TFpuuo7l9mqnQRprz47KTGWp/5+k4tpDjuHA8Fs0eFsxeR2KFu45cMMRFdDUQxKn7fCxUeIJADLe
AhufFXU87qFOJunZbaN2n7TOOx2Pv3i1E+DYeNAVu1xwkQhFMxdgzfW19x7q8KE0jUtCMa51up+A
QR8UDx0NEh8TQrWaaiFKI563NZe7Hox6RAy9JvjJGggvWsnRjxv7d6TY60l/qzEnBqq+6mbWo6vB
96p47UWHCJB9k6NI7jjqDoXN2zcBea8V7R3gTI0OyTnNFe3cvRIEAdkclAaYeMM2Ltpw6lu+9B4W
BDbs4qfBpibMw6jXDKrNP445nCVWn0G7rVjas94NmrLL/IQKGasZLYcRBmj9npOBTYD3CrcBsZrs
d4Mi3TP/IMwmw4BCcZCv0PDrOXkX7XHxHPyeqQPP2/rAKfe+stFWnG+X+X+2/jaA7HfcSaAFEKUI
9igjKahzddUVlz/Uxr0lD0aBdxC6zgeWbFn0t0rx/OOx+NYV4X8QE1xc583KcSmlNodIrvIA6MJe
1T+oJShAK8gkYgWCgewlJkigJ1Dg3xk82svNXMzXwc7AoaJ4hsF1BNMET9JEASJK5a0kqaBtQwTO
600SYbB+VnNxXbmSkYrecuRNHa9vqHIPSpWAkFeYFJfiY3Ug5LNkP+qMmFyqPEU+LhoDQsWpV5kK
pss1AcD5QOtTBlNM/GWUk8EQqzSGolwuIuUdnjm+Biq8jKxo0hu8jF4iIdDBW70ABsDfFpE7nA22
HrhAN2vfUowk3O3LLbLJHmvqVzdq765KjUjnv1KlSMwqTyIlWMJRCROYyO5q7s6U8btfop/GI0zC
MN0/ZJ0+LIRUFFOlH+aZHVTSRESBRxs3KyUDfXQeGlGH+ooJpib1Yib9IkTebZjps04qRplRpWFY
69P5HhHmhMyz4g5IidIQKlSj4CdjDKc/6NQ1Ph6Hr1IA1tCcSHuolaeip86t+vp1TONz305gDfIS
MVtREIcQ87ireA9nlnmgkfhhne0eoJEXtL9Yk34zMcf1Mb+k5IRkKjBEBzPCZULOoUDubhIqopEu
wsx8AqJs3nQx3HuVP6KCSGoxcI8hnjykxrcmxI1Mh9LHeih8OjoTWWV0iOSLHvMFDdb0ZavIExj4
e2fcuSoKpVChKJOKR4FOg0CQxBRHRackZKgAAq0C0fEBENdD9vZsv01sQgNIOqTu6vFutviOFxXM
UpHQkquolpzMFuJampOdyT3WqQb9G0ZyBydn786/aDYmds/jQySgMZq/WxJhkC9pHwMZMRNZMfif
0mtHekzTEyPj9So2d3yYUry8MwEuPnI12xfEAWACO2ZhUn/EdqFzwsc/DeE5VS2WcxILEkIF1Nxh
Ek+DDbs0TkcUGziUiqUGihblPx5GUCQ5GLVwyZ8kRHsqtyF1T0sT+qlyZq5acrVC9aO6zUOrH6wY
MlkH38WeEIYgr9Dqn0IlwmsLK/SsJoVBBMZs/0IZm51MQwRRYWaHOCpPY7LmNwzdpLLkJgPW/rxO
LXxilr98Ld4OqS+YKW2Kj7G14x+OYmZgaWenQ7vN85MtiVrUMKa5ii7E5kGryuJBhjm0DaP/bkE0
zFLfkLV6z1aWJAPuoKDJBjaYBdseWf01vPuAZ45Y1jcLwWagPAPOCJNCGYKIKUpEqJNruVq3Oamf
prF9i91IO2Iwu3ZpRL88c1UVTLYz0qY3uuRxBy5FLdJcMak4BFZTSiUh6jlk5YosHhpIa3K0K7uw
YnWNhRSiQ1NqrPEGvq7cPscueGQzel7K9i+6c1Hr8cWWLSubZkuC8UwiEH0S0RHHCkEMWrFfne29
YPJ+VaTuFpYOKhbfLdR9VhXP9oR0SY+rj7zT70g0KQFpx3rHb7sKCaXkXfKm5ldUG+FuDs1nPTMg
kmoivbQIW0VvPKEBghcgQYBFEIYP7npbcohAyDdF0OqIidn5Z76rUTAmEXE2xhIH9sqh7nbiZzIO
ujaT3YkWhuzPYuyhj1Q3uKB+JPMVuRYfVzuXuyLtWTXDPZzXadk3LoLL+bzmqB201d4uY/PbMSrO
YBdaRb02p1GY3UucoEQX5nqqjYQJTTcMp8HjuujJEiTQE5XrilmQztZSQTj2r5C8lGOYIW23CN7j
0l2HN7mI/tBElGGGFz5MjQFClclZbLWI4WztjVhjAJDYaobQM4MsNd9YPJCG3EDAEeGgfL0Vuygc
oZX7LB0bsNmAcWBFEVo14sGKpo+RRrlexB8sJ3iPTC5xa9rrrvnbxCCbe/WLBmmZSKX2LR/Nk0R2
eljzd9MASVqCkG4Z06ivUlcQ/SYt945AHtZ6/anvVweFas2UlwQsbjQrIwIJj3S5g8WSHgZNRMGU
j7tKUdoYqjl+wWZ3s1iMaLJqPrisSALcbdj7ZHV1ZPl3Jr0Qy/1xWiVpFah4OXpAOQ2rmt+s+luk
i2zTWpA30KjIjgBc1IHf+jA5fo2zM+mN6WbFoXX0cNTY5fDdTuV7jvLfF6R0MuN1jPek27g6ShKH
fc0uJyWxMizvdTHQcU7gjngE0FlkCgodGRcnKW44us9Ax6fALCTCGvM2izo8xVZ1mOW6blubUVFq
sPFDe7z34vKpiuSf2UVs0si22fUxYQKsmTAJ06ZM8tD28mwwFwsSKoC49iBD1utloM+NVtNvjwTH
7eOiDg8CSznveLkZorrACqU5Gz1L30ZSmEzj5uUzMK5B24U4pcNsXHaDNB/1MLJ8W+r7hkmrP4wd
77pRncGYA9KxZl9Eer5hEhP6GqfUNjG+HK2/m133OXUGoxmbzdUEHGY/4Gze9CNhF0XS8zpJCzCr
0zyo/xoaXQ5cS/TSjUWsjR6D/xpuukcq7tRf+8p9tOz1rQlzc9uk0QGg9bsFT7EYeRDwhwWA1yc/
hJyhepUjNJ8fNpgvxgJ7k3y1onDqvR7S5bbkMenoT50k/ORte5XhuCOK5bBC0klDJ8jUFKV3a5XX
7e2r2GCUve6dZX1OO4kT9c88Sms76erMsm8GXrQAGR59SwhbtqpQvOtPNsYElAHzOc2HOvDcR7xJ
dJANriEC+1YW5ORu0QL6D63JOM/QOH7SylmDbNb6TVPMx3R4wtbidyHbCWFcqjA1fwNcXZIZAbhz
nlBnEhYJp0irQFms3ieSSUb6yZeVNqzcy+ZI5D2m8AyefXSqCiYVyKb36FqfNOT6oeyq915mF9Fx
zIcQXhz4Pn6XQ1No8V4Q0Hf0atJQ00IQONYM9yzW87MgweqQtu11dKz6YHkjp5mn3Ry0xjss9ixv
V7Q8BeOgYZm/9fQyQq3j2GTmjijoA5qEAIlevsupeEMG1+0z8a3pOaG3jeltNW+bo8DfxE17hTZG
7dglb3FY/Clswz7oZveYzAbIYGScISZhFg8tYQd9kvkmnhRmToOP+x6nV0MwYN/pD65u1mwTauY1
zvDgWr2ghZF+nI/UwJRDvT1AytRJUzAWmofStL81HN2AKK61zF8jhA7B4IrnHoTXmZ6KW4M9F4AF
blMbKqxvzBkgEu4+HXGXrA1QIXZa+QS8EQDvGvvkT9U19zHX2V50JYkpuBVcyRLM+XHwn9CvdTsy
7T5GszgNAHJKLw7iAdA7o7SxO2L7+41OGellPd36xrhxdOCsy/Vntuc+jtWGOZJAFavlIFvdh2YA
/1f188HsKMUtrXjwPPl3GhuEuuMWPhkculRJUGVOgMbHOoPuIM4wB82CmQrXp7WrK5b4pKcEQ9Z/
oMR50EZGyA1A4gNu3dUvw/hBN5P3ipr4NLX8jXqWn6Jc34wUkZvcoaHVImID0uGnH57XcPhjDRxH
0UpAZAh/osQRf5TNmm4kAmF07E8Mvr4KDnZFNHO3EICehqH9ShuanymvyCvs+f80Z75EIr8axrIy
k+PEnpyjJXQvmEYKg0LHeQILwp+G+SedbKbxsmenhCTA5HIL2DRRUIn56ogGtHaTPIqc/L12oTQo
l2KTLUg0+ySokRRBuBlYetCyqAkIQ5wFvSN88x67ubSRLKKQO2tsyg+JxGKwipvV8Z+BFrOfoHaV
12WuxMaO5UNl1AdIdpAJ5+FxHpGHOBLl80ShkoWMZDNeLtRPDr5WmFtiqbHXOseEaeGewfzfjLuH
CbM2XfoeDE0SDuMWFJd5zI3+EyRCGqzCjc+ymK49sUB0h3ccAtMWKZY5E4O6tK1xZGNDba/ZG5cx
1GFZfhoj+Yrxbm3j2oF8XIEh6uFDMNVklzoz9q8+h3q587Fx4kdjtRMoEQ1v+OUVAn1gyrBjMNP3
cuRKxvYSTlzi1SSmYJDjW0HIAVxEkzzGsLvq0cHWQ51ZRPU3Xh8Q4rsXou40HrF6mzMlhH3I8KdQ
umiX27BzYtzQaSvf3KnZeL2wP6BhkNUOYtPTzHHbdNoVugc3arz+lHOIA8FC60GOTBDbpXOUsvFr
AvAoCulSTjHxu6RQaSiLa3txNzYbib1d4xzrW8o/IntWfxn6j5pViUoxJ1DyxMYcPz4x00fy4Rhn
VktInY2qGi0P9AwdCUzdfyMyL0/uzGygq8ASscYx4q3Uh2SnQxjYsE/7HDtxyouheV2QbI1lveMB
2McT+b0G8m9WIcubjvd9D7d7v/bLphuWOwHofxKIe/upOUQ2hS57ihLTJBe7wVw5KcZkl6pXvsUq
bQiSp6gwyoX3WoMisKDbDIzaRQ0c/Vr6Vu5l5JjBUuFSSNG3ApVlNFnb+nEshxdQvL+1FshovST3
ydhIx0237VAduhRRppqbVibhE0Vk0Tsl+V9dAuCunfED+Zj06yb/Ssv4pbDpXFBHH1PGUReqUzGq
ezhaHjkzSKvtOZYs3iVe7o8RamBO/acbxncea+0usjx3a9XGHjMEeyTHIkce7efSHkuSGrfaQlBK
5QBZjDnJ6tOyklIZapG+o2zs3CPHe+432sQ0sNUOWj48g7/ItygLtpUEypciAQUEEe+TeAL+2Pav
hdV/MPmGjs9vWlBaenRYTJKSkJRguJw2bz7G3yha7g04+6zguevqYY8Zk4kjz02aiTMxsRkUDToP
M3V+UMD7he3+4Q1ZSXeCtVcUBiEa9n0uMgjvXd1tsih5RbrB8DISm/i5rJqBjgBRQuSa+6zle045
UyL4MeM8HVYnuwJuL6lqX4ak+Rqtr1Lqd63SflsDZTF1kJ/ZHGG1hq9lNYCJ8DvMXve7A/fgzqBv
+Y6l31mgQJg0bLdxLv9YJddyqyZ9RtSdG4cWB6UT8C3gFJLSq5sfi9IblEzjw9BKQnDFcqHw3i55
2z3ynC1O/5EBXtpag+vyTDaMQ2v9bdVL+Pk8ghoB0OP0d63Guwfga7cK56Rl58qx4NIYh2EU6M3m
QJb40go+8f1QcXLQ7tkNNvY8POsuhVYCgl6uLQulKGOJuODR5FSr0eeGo1vtknZ85qk5g5O1DmHM
X446trtx+ROzn+MHIZsHGfF+KNrb2IrWtyAh+3LKSPTTkMMlJrPNstmhXLxY7jq8EA0Bo5eV/uKu
UJPkBV8Y9dbacevxJr96qABWhwm3DrvlD2tBDzOxlo3DSTNb/Zrp8sk2JrK4TK3eRguJQ8skKzx3
k+s3ZlLvPSIn9VqfFdqPCqDWi1eQHey/ZXxvkeG/OvnIFFbnE4+5ag0xZS80m9nLEo6/Vt7Yi9ln
2UtahdW2QUi2M3MvU86ZX4uHuS/Kxh/ciO393/9U9frZgTO5/PuzXuvaQ++xBytttmiubr9ywI6+
nU/Zg2G18glky0888M+vybw94HdhTCAsHM1W457zfDUDk6TEU0XW1z9LKmP2tGQg3MSX0EP+4pHd
tOmFFp6KuDEuA2TIYvHyS7r0nxPxaOAhke+krKsPZs49W2H9OPJhGOAPpuYedSg69Li8tRrgOC+f
YAeIZpsKowkgGLLLictlP/R4ZAf2eQ84Jg+t3vFn6i/16o8MKY5VZMrL4Fj/46+DLNo1OkEDqxNX
h2zQ4mdc5PGzFbqHtc2Kx39/Rs2z+ARdA7NBDbGzhf7Dgsp40CdxT0xCUeXC9e+WobePCpUHjnvm
jQOIjI41lruuPFJGGe84FlhPCG++Dkb0CwGNBZpWH95GaV4qnmf1lqNSPet9fBpNp3gB/sDGXa5f
BmZzJkdFdzZXKwoagPR7y43vXp+FX0T62H4/hInCNi4+SD5W5Wzbd87ahOwH8ZTwmY5tJo+4zNpz
HtM55Yz/WV/pcOSwcKD4waVtRQA1RGj9UrjZvbm4NQ9iBe3Cjrn89fXcs0zfh7be7kDBj1vX6I5V
w0Z19IS5HydTQctH81gnU79zogTqZyT+LoWE0AV2QA2ortRSDlmdITzvrL6Ug4tPwtb06yLrY5Fa
zFlqpNwNQOKjmRtF4MiZoHCqt7ubE2ks2q+u0C5eiL/PS+3b0nmIr93wpSB0fU5r6z12p9dFp1jD
9J/sal1iB7mO0CsYWa/QQ633FB/VSx6OT4M2FVey1UOkTJvC9jCEKygeqiofJZdDA6Bo1aotDReN
b2X8bcxDzy87uznp4a5HoZhn295LmNujnL8yKXEAIs/5rrPY2ES1s1yk262+Z1lMH4y0PziCBPRq
yNDkrBjowzGeAyE158DnDgg1Z8PoagTidQtZj/96PSeb9nnYeURuslPD0SLU8W7fWe7zg5HKG2nI
IVI3MQ8Gcmwq6vSH1qxHCEaNHdX3iOObaE9vz3A4GCU7/KXRWY9F9bxuIh35zSTaAMrLGTWBcSl7
oj2dPmYXojHOVY7vKGy9W2cVxTYTAgyyHnk3DZ8h2bIxQqQ5y4LMERrL+W58GekFDzi5WULIvTBH
v5qTfm+kFeoas9cQo6PBKhK0fNavmci6v0NSq+kC+GDSNqm2ovhxGHKcam1Y7AbXRDGjJ+s5jr2j
bf0qzUjSra3xkxw4XhOiPo5uGL3OSxue0NzNNzEYw7Fo7Zn94HTnS8LgGiGVRbJBeHr/uKC0efG0
VLtLecJ3xoHmRL/iKCHOh00XtC/zWoalwYPp5htv6UGMkqh6GkEGbHAVnMeYd8cm7wabTJ5fhyqL
9zgUaFpk/+TmdnIZm/UD2QJcpEH3NpETmbCzW+6lfLFPRlgxyDSa9//8QWwmazEO0z2rcz8jyh3W
KvaQjSc9oCdWuRvi5AvqcYuES87OJk+zbDcwPnlEdM/EBRjuOGlnXjW0MRlbePUZxPC5th5aLjmx
3kXRUD+lDLEgAprX2YGNgDxsE4L/P45mxdHiePnBNuiMBSkrY6k91zBCOVS4opxs3YXbDLvWpqPs
Oy0ubKdUe5Ghr2JGwHroJcNbk0FKMX7XCzWMtaqdW/aZ4azZZuEant21eaGsnm9Zl3bBvx+xJ8xo
8/9Vwf83AWKG/X8MELv86SqCRv7XALF/v+I/VcGm9x+2FI7wTMdB1emguf3P/DDT+Q/dFLqlG5Y0
dJf6+n9qgmkl/kNIB3um7jgouPiD/ykK1iydBDHXE65ESWzrtvX/Igo2qG3/N1Ew+jPbkLrKkRa6
7XFSooCuf/96Tsqo+2//xfivSctiT6xolETCKCAqQLjM7GFAFEqKWtI+Ng1W/aAIcZrKfr5FIv1M
+0gea2xtTOnM2NCZKTm/VoM6XBaNtsvj+M4qDLyzXTm7LI4OLZi4Y9Ppj6vXHF0TtXAZhgY7LBIU
5mlABdbbl04bkyPDi2tXeSDY6oQNoI2Ii/lLjKCHvOXpXc9cF1B8PG+XRT6YFdGMRpK4VKMOatIx
tgM450rLiy1nHLobGo52U3mKndR7s3Lr2yczG4+wEehluYFcklGpenGAUoWXIFrMTlXJ7L0Sy3v2
SuPel+C6kpLSLBl6k5XKq8GmhuaW4RwzgHCr+3aJoCbsCFyYAPvtzPQwLf1zw9qWucrRytQqrqKF
zUyrC+DaZ9i+6G3DBJHVUowI1PSvpe7lLXExuVMYoWGxNFDBJvM6V8O35GbjBaq8741MezKt/14Z
N+4X4ynv3HE7oFRknv6M7hTgcMq6DN5Ia2qfJCSIAP3cza3NV9EPxaWttCeTSWPiykBrEWqba/wI
luvd4Xsr6OLG0lUBqcZwWNb6fQJDl/PZN/yUm8aZ4PFkcc2JvamKfiv0qThCaoo2whv5JyctKNkI
yBT5OoHGsNdu6+pg9XSALMPhWo9DsTNrTOxjuGWCg480kO7dJVwjMEc9DCoyLmEoDX43maof3Rh6
qu+6uGbGOMot238ZNL02AJLD/FmzXA4FtCCntNpzIYQfVol2msacYCystTojcv7eNmZav+DtACiu
BVCUQr8Z028v17ezWLI3jnGjih+ITtE0AEiJVWsvnTVDlXPaQ1owO17cS1Ss061OxUXoVc40laVP
FRGMsYb9w+Rky4bUceZ5Tm2zEN5T4LA9srjgkGK4fm32Z2kNW71j8Wc3wAKNxVi3o+z+xP3SAdly
lfNSHqoZJTBTrXdrfYw8JCBe7jEMnkk8zbQSw6r8m+WQrQjj3umdTiASYRltCP2jZtJa5nJLeAEW
L4OBcU7kFenUJTLk6LdmTaxJHHLDslLzglQOj5q+DHtJ6h4y1IiQguKWDN3JoslkYhYZexscF4rr
nsRUMobQS9FCD9qJXZWHetECj9SzDcVs++lI8cKmEtFDEfsLmjWKH2g02gyydcHgasWD+9CxYmVQ
su647Y/AIgl0TT+7pFnOWZEcYNHKYE16XPbj0Zrq7dxO4KxsprRr/eq5bG1WcxL+YE9sONQoBrff
Z8vvA5V1YWydkX3RFPFXOa3P679o+/UtzSuYcUBx2MzDB0ImUyKsJ9Nrtr9KM4xPGvFEYjg1WHaN
PNq2CeoK05qY1lj2vbKWFxqDc1t5jzIV42ZyGJO54qNIbOOQ43+sYtKk3UX1trb9Cpx2PK9jH/m9
M/42mdcxwD/OcKERkYmaATFG/hjLJemrc1CvsxbwBszbzq7fjWoTW71zaFsPKx7NEb8Cs2D1ieyI
Vqwx71J/wET+tiBLRCeDoBebQmjtScqgIGC3ubixDETGGhsSE2YiTl/YXZferbCH9++5C1B0Zpfi
JfgmWnfK97puXqJ2bA4p5knTjuJjayJHbOMUW2+hn4RMvvCg1UetGn9whuz0qttqLNL7SPvN0OIC
RPesr/aZ1NqToybBXFt/0M/r48FrbVBwtk+6oL43sFbzNQpOotos0IREX0Qw9fulw6hcO84FRDau
7wSUXGhFu9mdn4puep96XKOyKsD0G4OfNoQKzsL03cj99mxqU6sy5ovHekYnyYvirDTR6TDWwGUb
xFVYshR3d8D/fmzLSgJ6WEh/lnfrc3u6he0UMNeG5hU3uLAxurUR3n5UN626a+hxs4nYgRFWILcV
ZmnaNJH0nGkAZ+diYXs9vKF0qXed2e/yhFRI6vCAMN4/5uA+LV1/DUv3yRrT4gMWu9pkevEhYiJM
eFrEMnuojzQBm7lLHitbdr4kzMl3Go1gCfpe66f1oCsh0Op2lmkhK4QBVnZMM6Yle2jXfti3vVPs
VVzcAFI6a5tPHdbeCLNjOw3BaJXjtRfZd8hDkTl4ZWdm7WoN0pbf2rQgt4hJNUEwNZ2ijDRKdN0E
RNTqC8Kw5lF6N8DJWV78IvyLuUyMMqwPz3UFoBORNjhN7aPw1yKuHwvCKISoW992tTJI0j3EIYts
j87YeYX2MLxaXaZtNCYae7BXxF6i4MY0ENe7JP9N2jbMSxDopkF/N2s4fxLW++s6D4cqLrauZvHV
r03DnGq+99jjq5RV46qx9had48c9g/BuvoMW+XCKrg0QLIR33kQfk6vcDsOACRDJG7fTwUte9Nqy
t25U3kip4FjqWIlNFTr8XuGc/chO3w1Qghye2abDmIRKx552+XfYGpRHIegDfTL3kYu9wTUvglwn
B+Q+WcU57eeiv7GYe45VWjbQZpPuhS+5dwWbJ/bZWVpgV1y5QO00YfyixE+Q6R3AoluAZsQU1Sz6
bIzQUGeRtzoUCSzy9kYkO7S5Fe7N+MKKE8bgzL9dOIQBU7g/DIfnjSARZ2euzJMgDYPk7c8G4RHu
QqMJssafqzcmAWebT35TiYzs6Sb9Yuj9ol6lvpr+UIb9VF6KnEWrjmLSNm0uWMvy+2+woKd+M3S/
6qyxtoPp/Ir1z9qrjh5jESwDpOXMFfociOqCQYcVyiBxzO20lv6s9jqrTAhvSZFKy3XXRMikU893
QFTA9EMehh+FhdLUnicj31qdheWDCxI33LbUjb+uMAJORZ0Pyvgx1n0xoILSHIo56bbw2Mr+Yq//
nb0zW24cy7Lsr5TVO7IxXExmXf3AeSYlUS65v8B8UGCeLi7Gr+8FemWFp2daZH9AW1jQBJKiUyB4
h3P2XhvfLOygaSUDRhOsEV4srrYZNZwHq1uqKfuq69UO2gKsMOlepKeeAzI7sV4T7UpTgDaL/9lO
6qcmsjL6dfTxp565yvaCky1kem3t72YLKI1KAaO0m5/8gWqI8HC6ucGw1LK+Xjq5/yXsvP7gOXN8
CNVvVwE/pzWQF5eInOvdqMY/yglxlt2VSEJ745UeEo4H9F5pVV3LQAlCXdWnxlDLOrd2WRIw7vQk
y/fdzimSr0lnj2vPBnbXeXS6K12/CSWeKdWdLejbyAJGNv1SfApjbxmhR+0Ssfe3MMSQveU4LjL5
ByLwI1p/f0mSwCWr09cxqfrZlYOrVSu9ZZC7m3KDcD5elE38lFQC3b7iy6CDF2j9dK9LeYjRHLMk
g3KHAWTvx9a9qoNT6OeEBtGaowUQqns1IlJRJOh2DXVSDTObzmkpOpuKM6yUNnqPsSd7VDnLrD4P
sX9jtnsPJNeDG7OCKSNzKfpOIVQ1v9Zj+l3U6kyriP3zmKyGCK274XtziVc/q6DaKT3etPoFfhr9
iVBsxsH8wJa1pEwP2jcoTlDpTokQR9MbFWnn9ZtWlE+IxL/YdmButdzz12Mlb21EjUyWfzjDmwyC
YTX5KSXMcqA3kHAepFyTgtUse50jd1aV4AlfoKKw6JtBKSYLsfA+6enw3QNIQy0i/aNTKC3oFl1K
3YhXbAe5dmr5ww9z79gDCso9uJfU1mAgwzDKvqI09qF2Vt+nbvyRld+oapo4kKz04oQ6Abs0uXCU
6FTx1RfXRR06dd7R6kRN3ashU7nOP4Lm0NJmDpT7TQFvjPvhy9hICphp83nwjkGl71RuA1xHSYem
n+91ixPTIURGN3qdJWtsr6M8CdejT/lLxOuS6MkV2KN1pvVPZTOimyjHHwldkiaxVhLm+SouckIw
Ku2zTPSLW908IGtLNlWrNIrENvLAmBeNBBaFSjMw52g9tjQrQoOZZtCi+fQC2SNZxFXWnHCcTaxc
Iei4BQ4DvT2b+nSTNTzFmD7+oiyqF1vBXGP9eycMt6IJRD9OqPHWDRmBz2ZxRL+wc5oDPqOtNqH5
yBDprpw5KhXg9XZMIheI9AuFxJewzTUAdSUcUMvAT5CwwKAaahjgIc3wGgz9PTYDmKH+gaxMk0w3
740UHlDHSGf5bPVvwSSZ2JJ11gaEQpkjq9MxB2euGBotJp9lBl8t/B6Ai6KAzFzdZf6+dDG20E+b
rO4PXU+3BBzJ9efGZzodEocrVz/zdS7RtNsIIOACEn41WwU74hfMC7QepopSfffz+EtCBX1Fqcwc
cJ+xbME71V/6snoRAW3GxD16+jOowfccaMneRr61MR3k/mzpWjbLGHC+ocwRN81hiWBnwQbtFx9X
OkeyhXgUfZvRQ/M/irlloQy3WIvos0EVeZ3nmNZylPoI2A5KlDiCvMXE4hMDfjy7AbMJdjYCVHrk
jAOtdnIY4beji+5Jxm65yJ0ZktozF9QgAO5FS8NEFnOLqD7lTf1tDNzyLIx8vJcY1hpaImsdtSYo
Hn0/5V1xiydaJn1zdPoZH2t149ZTVCUwG38qIk1b6t1HxUXHBTudWKqoUwxgn6TFaNyDdK2QNkUV
/bmRLXuJnBnGLcXA+FotaR10N1sGNc5+9Gbd2dayaxWOR40G795RcU2keOQsEgm4h/bjeWQIUbn6
2s98cqo6S7TNrxhpgDiQE413eRwRVtbFvRnMXaOF3zR4OuBYfIDI+a5IAMFDbXomk/1H70/jtu8K
MgxQt1kmlqpCZOREtGpFLMCwTFV60gXil4y5clGzOl84kfvuf5hucissJ+bDtbd5LdeJ5b6Fmacv
VpF/Yr33NSZCMBpYpNh6Rj5hIbZB5TzVkdmuHSdeEndDWd5oinUXOW9Z0eOZo3a16YitOA+i0NZh
C2C4DZmIxjiT1EEiIstbg0Sm3aQ3P2jLW9teV94mceVFpd0uCJ2jiuiF0IadFkEaHbKofml1erdN
wJLObKF7xNlHChhlPVru7Dg8I2vzUNvR8n4tzO7SJrU45mG3ABhVIRKxvyt691ya2vfaF6hSspw9
KqKG3FbohmJ/P0xqdjewDQ/cdVfSw0mqOw1BOI0A413EGMsolpsigG9Ju9k/JpUMXlgzFy29oCY5
JRpNt6wc32C8fGGF9V1BpjmwY12NTVkvm7LEdcnl0UMqX8J3epFOGK2B1y1yOQzbwezHhavjCujB
s+8tCk/w60zASNN38G68/tgT6kC7fxqLNeKtYHXWiR9eWaH9LBHFUl/QVjEaUboSPQFLVXPKS59Q
oXaLvmY/wX/DcXehK2Bsqc6wXEz4Qmf4xDej3uyV1bJTQGlmgZ3jykKYp7XlSmvo6QdkNOtUhjor
oQ1MnXsVBhWsGT//WlX5ridgYQFt8IeZh3giad90EQKsEmLV8v+XlP/fSspUdP/X//nfgDLCj3L1
VX39j4/H782kjP/6z/PXH18RV3//Kv+xqswv/awq2/rfBGyqGRvxa01ZWH8D+0A6mWE6pqm7uvVn
TRkGhW/7+L6pRntoLcQvNWXT/ptNCZgyMLQJitfwKf7+3m5lNoZlAZ/j53v97+P/gCR2K+NCzUVi
XukXzoRnWhZfLCgYpmWb/GPOXHL+paTcd3TKVMgmLJzQ7hKAkKQnmQgGK+9jorvDhqLAvxb4H5Md
L/daBMkBjzdGUij5w1C/i6G+yTYBmg3v1hm+/XIu/9X7o3z/2/tjaLQdz+M8+TbQjn98f9YsdZpS
0Iw99rBFweJsYfgNhUkLkNdo/XBidE2Vnl0cYf6YaD1Sinlz2/ETEW2H0lArr2IIjBNG1b9+Z/Y/
nzmaBcJw+Q+MiO0Z//jOcFnooT2AYQvx92wl1CFMJ/oxslhNDLG+gz5BHC56/WVndHebOvjGrFW6
8uDm46Vpoh3Nw3iR+XhUW3yGAikQZW39DjvuU4ygvvPqjxrQRFajujIM8RQq80krohSmPkIVYRfH
MNJIvO3n+qnIvhfG2faRznp27C4ZcuqlRShnqdMhGGoEQbHzzWDaYoPvJiurlxXyW7prCD7XtmG9
BobDtsBK/J1Xhe6SdjOexcHdtL1SK11zT1DtsTU1ICzY659pDKpVP0yfrNi7TQ399r8+wT5fgN8+
etocjk9L2/SFa+q/ffTYyXvMdFyaoNss2BYaS2F/2o1N14Je4ByyDLmOLU4REuDXqel9M6q4uxNl
uzLb0dlhFI2PwwgbN1DGwmpH9uJ9GOz6/mz6LWQ7F9dKB8/Us4uVn4fmuSqeBlmaS8tD60kEmr61
iEuHXyKmg+H35iJtWpLJatw5jq0zk81075oN+MKjWNyaQsIZKfZ+qYqNRZES3UN6lN54bqkuLcke
Ik8JGwn6iOIIwSJZjy4icZ0wEdrE41skaEi47nTyUM2swNWOl0K0x77r7nH3CD5AywNF8DJ2+85i
7jdMq0BLWQZLd2R7O1nZxW5G/SRT1GHYDfG16vAZpKNnKLcjlnajY61yDJeomLT26ITNacihISZR
+VSYzk3r2dSliFIWasxgJoZs+UMv3YaKeBA90baUft8L+HRUDsYDPHa1Mro+PAlRXNFoD7e/vgTM
f3UJuOyzHGQxQNPd+fFfRqfMz7Pa8yiipF2YrW3Bzq1yjItV32WRGSupkWmAdqDMNWNfjsZrCA5v
Cmtazw0KcilTWuf5evA1tZpKCpJaTVPH7u0vpmsKsKTlnpZMuI604t9cvCYdwd8vXsNjuLJNRi7X
cebR45d3XjTK0xKgVssYnSiAEmdf4KPeaib4fxvDt469col6vdwb4NEXyewMwmh3nBI2hwOKkS4f
aKehsYnnh2LWr+vEZJjrCsxLdQ+ee9bD2tMd+SRVSkF/TLk92OXUP7OUx3ic4nv768/DmL9yPyeV
/Y//+s95tvAw/ns6rVDThHQ4j9a//FVCMwbwYVxNorxYMfp7ObEz7BOYBqLtV9SMTrFefy7KCyoT
XBgWyQA1bnRMKkJ0BAeb5r+ZIKzfeqK8JWZDerWuZ3kMwr8Pw7zhmvZllS+JiQXYjRF71U+Tt5Kk
avkAZbsg2TBM/tCUDozWo57ZJoTSVAJFjzbhUitQpOts9vSkP5AFPocylDAxk+A4maA13YRoYGRb
qIPsYpvMUAiLVIEFbZ0LCMQ75wPzM6tdYjCbf3e+/+kqEqZLowVJkbB0eFC/XUVOOwxyCnxmZ8ON
Nl5c31kJNlkXkQRDcU63eh9xuuJ/lpQ2y+SccJeFLcfvkRDEUzCYL0P5EmqxsxaW5GWqYf3X14T/
Tx8A14NlQYQUvEPmwd9WEKnR4lqEJsg8mFyR+puvqdd0S4x9T7o9+aiwqQJrRd8vhDHSCtOhpGvR
UG8ogcR7vvxIgDEiZpVoznVVhC9lMjuOW1jKGhD/Jzf/4hma+WTYqcS7Wcp1rPlUnA3sfHrvnsOo
fp48f6SyZ7Rv0iEqqDGM/FMeSiC7YWkexrTKN9SOkk3sOt+G1i9O0SwmrmuHfJq2zylLj5ygQsIk
9D93KFOKjvB0MVZiE7aAjBAtodk225JTTkI2PQF9gyQEtp91CCi4XVEEHya7Dk/GrNUsCVSIrHtZ
z5pKh+JcEycbQBrGOq/treaVzcsBInZ4ZoP9xDh9nOZ6YT/SFdJGsdN6mojgdl9EbsBWz/T+ljgQ
Ox06gaYieB0baXLxRiJOVWYm27oQzZY0STDDTrT2LPVi2BJZ90TfHNPOnLy6+esP3aRz8ttQ4Lku
CifD4/o0LHQPvw0Fod6zDQqhlTjSxcKkwuyMGhLljUJRylrQPWBxdw9xaroHL6u+ap2urR/3Z2FM
bBh6wE+qZCabtML0aefIFxxo0KvdUp3MlKoU4lCClQRxiqB5P8+dvAU5zNUljE3x3FT+0+P+IAxp
HoQOEXZF2H72ig/VCfEWpQkTVNKzBDMaStoEju7DEQawPZjGJq7D5tUjmH6j4mqCYcmhU+WkZg86
wYbYAF7BSsegMUp7+XgUMWp3oEUDMsyAIC3p6EdGbd+cQQMD7jvPeZY5z5XnNetaosJ+3CeTwaHR
D+OhgLr1eAZu1Gk76ba1fDz4uPHj4jYXi86BlfJVl7QuhWcmFyMl67nU0LWHRXac5qPHXY8HH4fZ
0MJWDHVzOenTFxfpKWr9YSLOpxfBxs6Uf6oD0z9BqcnWtHiSZdIH1rkkrWSEG8OPutPcJJYdlpNN
COxft16Nzu22WTeGawM95i+H0xAYAJ1nqIrC9ZkFhCPaVTWC8OpXuZd3rxQUiSzKfc53YC+aaXI/
s8BiU5EhhycKfjq7xFQnfG/f0zFYuZAh0HobaGDj2Dh50xhu29lxiZLYuWF+mrEXzSbMfNJecYWV
tE9kclQIHo8Iib9HgV4szcnJdl5EbT0rlLVBKjhdWSW361wh0/esnnS1aR62yV4hCCgs1S4BQqKM
TwHB8E9dFZ4NWqKfqEZqpzyYKLTMh3FRVHusbemKaiQ6YahaxVQlT47ABldJrd5mTHXh0taIyuhi
+AuJP8ZPmRO7e13N6/l2CJZKI2gsEHH/MpQmGWbKezcms3sZ27p7SRPj3fFy9/Q48mJDnw0sGrQ4
nqHnosHtMcdRKFq5uv3yuIlGDYfPYFj7xyGqJW03uCxSdbewX4YkLV94/pDYZBMJ45nlq3w1WEm4
VirBlhioPgIJIgM40OMxVyTPQSqq6+NoUNaH5hbd+XGkj9bahmOyAski6alE2vlxE2pmcPZqqVHl
Z3XTYsMALwbJxUNZBS5zfqJNnB/btYScs/nZf/6yPz9q+Q2XX/OV+CHj0pScnpgqTkdn8d0wqmYb
FOFEAKppveYT4SvuxC6ninxqyHZEeqYqxKX3B3FR+lskM/P8uAcWDQntvrYbI9e9dBLWrmsQg5TK
YF6IjJl3IcnpeUgnZN2TfyE2pIvWCE0cKn7aRY/s9pdDWoLN9XGjjUfZifSUTrn4edORhkMUNh/V
UPXihKmXrszj4SCeRLUSNoOTg41plnB2tK80b90YcBEfE5kraSsnVjQcyIGgjCfxJumNZZ1/Htq4
64KheXo8Fw5gdaEAtnXmKdBNdPMppKp4FH58rPNiU/eV9QoP274YZfPWAUV5beYjWh1vj8eoHDqP
x5r5mY/HWr39+di/+L35sYCc4aUZRbRajGp8isi+wEiT1ay0OXzc1CkfBhHz0yaxwunnfVT1UVrl
LmuT/7nP9dmdY4l8QTKcbHy+qs9VOkYXhJCnx9HjBnBNuCqoIWzrwe/3omuI/iG86ska/AueVhIr
5yOq2f1TXcmtrXdMfzU6sGVe0HnzBvOayComa3vWQzdP1Kj7pwp90bVmg/Q4cjQzPBd9SW6YM1zp
ctFIrnr6+KGV4uj/xkbDvQ6JNYS0oPx92+qE1wOQfqr5F6Stk+itt+0GfD0cTZXk1ywxkIVZmQZq
sRZfxrjNryySzFMLjynPUHoSsaUdrdaeyCXhkg5KfRNZMPDLyVM3qxvULZ9/Co8FjTdoKH+/d2Kj
SK05xsc9P+nxgEYX/1BmWOf/52mP+21Lf81jgtAf9/+8y+j0TVtj4JjiFv2IjOXBi2rvpYypCpdk
gD+ORi/woSBMI6J2333Jcq886UH9x2xKk/BvrLXDxHyrpOm9NKCKVxGRpFv2hl+B8Xhn7GGwkqN0
Wk+JN74aJZ+e79b5OgCv/urHGORy6DW4fDlMkSjsCPJpV8P8ZGGPuyaOtb2VW8UpjpW1zOIJYV/V
uRNFEveUhaS803QYr7hmjsIK2iNhO+N1MMvaWdis3StPXB536Z5ur+FrDoix6Vf5SW/T2i67O+aQ
dqNSq15jZurvog/qYzvQM3w8SvK8TRAgsvr5wbylRGOW1ZGIRhtIHnc9Xo1++S3Ppb+cZIWsw8Cj
eiJ1KyKrmJ9aozkyuEznrIx2dEKnq8x9+YICON/ouR2u67pqXpS0xdM4EdIyHz2e4ZmzBpGawK7j
NV7seWowtPL98YzHXUM0/HDsmMCV+ZfC0TJ3TppW2Fd5fqWaD7K4qmMz2Gi/R4tic1g8dwRjXNKW
dt189LhJ+2raZpKFIrTE/75Pa3Mu+yjvdn/eZ5lgNzEk3OoyY78MO2YdS/Y9VKm8FXab+t468zzV
kQcxH+Haqu/45JOYeelxzwDYaUE+7VZHxIU5v+aPTjtlvAAxtBeQsTyyWFiyV9XU7mOFXpWTZrwQ
42280DFHR7Ow/L4/xI7sT7kX8TnpBFtu7E6BiVJDfDFHCeGAaEewoJfHPeSNhcfKUnu7NuFMD/LQ
JTaTwXxkq8m8xc2nxwERMuTvGNrZC6AktEI72HWWMXrkWYXnYBy2oU9rCUk/6WPAWQZbfM4M7MS1
BJJu9PEhDcmWQJd7hp5mnw2yN6j7DKgE+84+m/PN4yfJCH1S/GZQ4q8tJr5xTWgYbwiGPFJ73l2/
/uiSkWAr4vDCE+zw5knodceZUyE+TAlA589jO0lxJYd87F5cuIfEiNSy1dPwTWOUozkRtpuEjNQ3
WYEG93yikBTfmf2IWBaRoS0WZiPTQ9432ouw6mAbzysSx52CF92OxlulNZsaR8vVx/CIKKunrU0g
2h3ycfSMWXZJTY4jA8M8QUoeX29iXYdpMNY9esGzrKvxPIziFeeYtUprA7qn0oZnhRFiiAk+dK3+
hPMYxkjruV/CwnjOrWrcF6GVrJUHd8PMe3QLWnPp4bSvCa1EvgXb6yQ7vzyaTi3eNEOuzRQ8bF3c
xjnFVqUq2gtfbYwm0tcZb3/zWKTCVVuVNdHusTHSfi1bb8nf6Cxzv9Kxw6A0hCyGtBUnt8/Spfoq
TayCgc0OtJEkoLapBOOeI07zqyQ5CxyJm2hQCNrg/91/fmSN6ttTCUsBtEIcXd1cXINo/ucoTTso
krChe031RMECamHQqHPQI71lVzK7Qbs3R9dIQA48Z++SVwJeEl6r1jvW1e5/ZJ0/fqGI0Sy0roxv
DMswTqdwm0y4snRbeHuwUPaTlmUYqcHL+KbidFt4s9eICR7Tvsyr6pUDJx8xRE5+eXicMCpi04Wa
IJeQYd8z38yeRQ3lfD7qlWXcrR1K4VXbKOeJfHLjHjQ09GM/r/Efw6xQRHmrfdFpS6oTybXNu3MB
ROkeWhR8pU+ObdaG4uYPqbUWGhIHYh+ac5Mj04wrOF+kmX0ZnfewdaNvU5Fbq1gE5pGaAftpuEMj
ayWur6BFDT65U7939Jo1Z2rB1J/kSRM1k6kfn10jNK5h7zxVaCBeo/E+lNQvg5FlWQHHeTtkTL0L
szMRuZkF4q+Y1mQdlMkF2dcuVQ1ZxmQwrxSmywXiyvwehQN0ZWJetjDanx8vywpipWlh+JIckoSP
GCu4dwnafto4mhU/k5alKMSR0KGIGCeaEzF2lmzzHvqKa/QW3mPesg9UaC0zhbqpm2ISV2R8UOgr
sdQRsjZM/DFVUMVntjmYjJt2g2S+GaoSDAYhIDqm7rvehG+Yo7CtYObegVtDeZ4F0bZpq+qNoBxq
UYJYuWhkvgOZj4QzSRhUS/oKtmOIs8fk/Vj0jBoziKPGZ+exWEqnST8UyfADWklzcir1RECF8WwU
cbGWypzWj0Oavu0mbOphldCaGM0+uT1WafnIJJ52DpVF9k0F4nP71THyYmsYzpu0TP9q2tK/amlO
gSRuGoQxHD4eCAYjwWjTfK+KylZb5EtMSGmnraImzLd5RoJtprUaV5bVrnAaG4jhnV1VWs4PnH6f
cRMOR73EfuawrTgxRZPqx0u+sVJJEG1MKDHR4L0Z5H8SAg8gsczKV7O2J8Z6wNOpHvbIx9FCBnbR
XF1dXQjdrl56HU3mFFUHXZYUuuM2uRtd5j77zZveOsndFqX/Uh8UBtKjtEIyfOtkXwfTfGVxUwoi
86JRD5fYr1go0rimidPNCmPce16tiSfLr+0no0JPgYK1oPXDfZXhVgfTl1G7D+0wODA/RlcbauDV
oGG9nMg3XFsaAi7qgd/pq7v73jwCmEb100ThB3kkCjH6W0TMfCYt/VRJCVgi7o+9a1P5UcwFPeBv
kI8RIt2cysqUQSXCwtzjmzBqT54CN2tOj59Q/LTLkCIZltjmc1mK7uYKGh11Fehr36HyXHfh3alg
7PAVgdFaDtZaEYV06ttsJMXL+QhHuh2QakjSsArDx82HQ9poibLV9UwHsoNWc10YDukd0y62xvBW
GUZ7Iu8HZLAxUzotUe8xQ9przHUMTfNJUipDFcgGjb1u0WzSbgqQ+DfDvPUlml410UblPQO9QyYl
WaefklH/Fitm6UoE4zryPeuYs9woAwYypbkzHSTfY59VJyOvuILndVpqqjPi0hPMGGQ/c6ZVT6XC
1g6JZDpJwSfQhu0prTSoazLVrCxSuRHYTclVhVVyTfOw2EjZ3giDCRcCXSQV1rTc2paxh5+jk0bh
53dPBizFE7hYKEFA7GPbQzsevYAGHE5Yiwa2/5zKPw/9qTyZWVzxWqm2nWKNCKCp/zH8/Yew8n/e
Mz8UInXeGJlBQoXuDbemVRMzaVfAEAjvcHKs26gj77W7nDBaOinIqlwHu37GVEdIJ9twPLBbwu4Y
zO3yjngAGLit9EOOShvXSensOtxwGnUTNKjtH2GYPrOT1k84bDGV1qbc4gQH79wSquebRNY35ISS
BQwIpKZ8mkr8uqTOL1nlgKrXdb7gaTYcwOvN5TwVHu1QGPuYnPnclWJTp98bmcWrkPr6kdVNRW/E
rD85dRTtbFvrz4+b0qmGszbnWMfUk1eZlm+V3ZunwM7K20Bc5k1V+VfLjA496UUXSnbTurYt4m1d
0BZJEWZXn80GWeghPZkSKTd7F4Wx0gnONJzaldIRjocaSgpnTtAevdE6T5pn0cmja0oBocvidjMK
wMsh1NJB6eWBrs25hKJxSHUPuZsSCnFK3R7MpPO5buVrabS0Ciu37T5SLqATAr5ml3AxL0XjICqT
jXfwbF9bFQ4lvNZAK+g78aawfLTtrfhDSjJIAD4CI68XglHgVLnWH+ymyHurKTDatvGa+F68i6Ih
3o996fIFIwyhqDFRBil507im3qMq++wFZX3MzOHi9wG+/bb/qKkxvtNHO1NbvlbEZe9Kn4nGkqX+
1KR+eonL4Xkkit1umrdiUN1hEKK+0ZZYNkL4z5FOvNqsbRdVS4SBD8rAyw3jnGcMOmTXr6Ks9t9H
nVfQJlRdqRrbS61gxBF0RFBCWaSbnO1+nYvhnBjT2SBS8Tn/MbUye9aH/BYFBfZ7pT/lSIEOhl3+
gBc1bF0L6BZM3HLvmrgGMpFE7CN9bTukUA0ihvf9KOvxJtzXKs6vLZhaCDIpO73RCQ/k5za3x03X
1Ocw9d0vQWS+U3D5FsAMOwIkGBcmMoKt1pegT/pgJF6xyA+NA8aSE2i9pRENuRGfwZ7F/D5MmnTf
j3Z8L4thpxDPvWt9Ne7wNql1KOnfQjWfdi79QD624o2w7nxr+tG4Gz1B2beYd1GBZ13EXOOqJ3kY
7M8E22HYMjKcS/ivEQjlGKnBb0Tn0Pfy5TiEN2uQ4ZHuycDmry1xpDqg+ew0f6Opzwfju3ChGQXm
mF9z6r25iumAjjBJ9cNGhnHQlir/Q5bWHYGRxP9xpCUat/H4rrwM2TzBmedGACoY05y9FTk5OQgh
EEbp+O63VxFLGzVil+O6xla4fDQ3ZK4xFbUttCEf8qtRwn6yiKW71GN5ck27PZbxsGFVHN3N+aYx
ozdHiyk+humMV01bcF8uYj+rIeE8UCBMY2heTo+fWavb5nuf4OIeuhZ7uGbsTJCSheOH92q+4Qx/
GYZOO8VdX+x+Lg99IZsNiXBstrvW2+pp7cMnae0tTDWc+eITsQnRuQaUPG99cvS3KF61wr/10k+2
oUn1y5R9vQc39O0RGvW4qcdO7ALf3cHjj6+PmzpLrw3Qo12JwYLaRu5vsqomEiuTPZn17lUMxNdh
2dCZ/Tt77bbwRgiv0xd0wcMPavoU6+Jjb5HeiLbVP2tCPbOXY37R7eCWGy0UFcp0qygYu0NJaO3B
093uQLImLX82kMsiIcqDYBn5ktTVlirVTB4eS9gHvbPufCihla5aRCDR57Qx000mswYXmQ9BJMN/
XjR2jhkcw3Zpxwep9KsoU+9Qem2+QA/TberG3ESOqi6RoyNFLpNNJKDcmwNS3cKn/ZfUgK2KsWI0
dIpNNqY0jF2gD6ndOGe9gYSsTao8TfTT3oHJlGJ2XE9nU9jxbugSaJAR8gy78o5FJdPTaLEjNdoL
Qhxrm9iui0ChK7eVBnXailAGMRMVO1Kh430yZxHAouk2QqhknfvpSz6G1kHkgJHF5IDRz+1FZkzu
oZ1w56OVtjbEEFqLKMe/kCCQDtOp/ooLzWnnQK2cPeLIt4g2aIICxBdoHkNyagK8MjGrBieozxbK
wp2E8XJq9Awiogq9A0SDVapLf2cj6MbNURsHH1btAQTDbhrYArIVdw9lTCPEK41nl4XSYZS9RfsA
OjaW2rPv8eVkp3PoWkB6RfwEXS88dR0eR90B1BBH2dm3qxd6rc7BjhAXagXYhN7mgx7AGhgRF15W
pnvDNgosmtOqBu7xybVZdVUFilRHmqwY+TtwCqtF6jQSvuqgPWNi6Z/ywKmWcVh8LmqgJUXov/UT
HZkuTp+BCNBdT/xzXbfJVXfY6FL+DKm2Uu6FO7OA3G+wuwmyU1DbJlvk+UdfRyXTwVNflLF7mEKh
HROltOvQS3WaSkK2U0MwG0lxQt1NxIo7hDsjZCXqYV9ci6mpntvZm+/JBjhvGWOe8wGBZqPO+nUm
osRjxjnAzLgA/f8+CheJKD/0dUHXPklh7ZSURaaw0p89X3zyo/buemnvLAqnv0GIf5VtVK/pBG3N
oGuP3ZxWZprYe8ygqTdDrcV32Yjx6IbqrVDDZ0bXElES11qN5Ate25QdsyoCXmnDGt+SfPCeIWk1
kYjdddXbF83DDtkaQwQfUmeQHZuaJoEhddhc2sIZOwNE3TCJl75OjF2o0LVrXN9nO8XHgtqlIuIT
9iVwLIrljmsuYTMthhIK2yKH31vEI6WfUfkbXZXyKBhxk07nxYcSvoHozFfDwIgb5kC5ErMaAEKO
fMnzqQUAXohNAON25QfLOG20741ocih5JeaVBiFQ2QbJE0XjcBmOUXoNXAhNkXRnMgNSftMBromj
TyfI5gw+vx9H9Qk05HfkUUzLeMf2CFaMl8wOssMYa+QwaO62EUnOJ1wvyVU1zqQlfJhpqIMfUgXp
DQX+GTNbtWNirHzVVdibe+QZjeZcRhutbdNBcHfyOcYqzuBIl2W9qVRSryYF3j3tWTrWabkzq72Q
XrXKZRCt27Q+usrIT9TnbDkY/5ey81puXGu367v4HjYW0gKqbF+QYCYVqXiDaqnVWMg5Pr0HuPc5
+/zHLpd9w6IotVqiEL4w55gPXcpNTY/yVy+pxztoSl+euqDL6b84jr/GCtZ4zfu7S0o3PJiu7A/p
EIU+QXnfQ0CXljhxc397aCX7f1s40KG3GUHPH2E+Wjsol0uBUk6fYAtlmBuvNdw0jRv22SJolwiv
0LvaEcP/romoKxrvikjf2uaoQGHIykeU+NmvesQRP1hxc8lnyc6g54xLQ925gqZK18VUDPchq9Ft
XBN2oqIPJ0ztx1xz8mPZ5gSJ3Pr8EYd67mLYRTU4PieBt9Kn5S4cGO46jeeHYurkL2hBuHaLRHuL
9Cwj4KGur4lWDr4tHfXY6RylUAJPtxayhtWznoB9I01K8ofW4LIOw4sqoDVBsSvN/q7bSj5kaKgv
kNqwMgr1DmprJwKr++LWXa3TijU/wvQd7Pn6yF0m3HOmzozWenwSfRK+tsv55ARy/E5EueGT6jjR
GHwodxS+rY+8a3PwNMytdtbj9kNRuTE8Y08IiilYeEzBycxNUAmMEdcUYvU5Rf59bsiiEsNvUwu9
Z5V63Z4zGOjP2L4gRcl2fdPGr539w+9kvoWync4O1xMK4mBeGaEGI9iysBBVVXZHcFJzsWYV+R12
5S/RPnmO0/zqB9QY3HS20uQgsrxdzs/63vd2dubvjZKtT5GHhe6868K6PGspMWNmgL21iL6Hsi/u
nK4Fddybwz4gLwtrKmqQRkNBTuW4zSPBaAKfDeJcInn0NzfQMfyMWMInm6DDZYyntx5oqaD/ja3X
XWNsJnEsc87TGHMnSNexL4GVnEdtJGysr60PoCy4uExqdK8bp0PnST9OhD+PL52IbVhEjrdNHMZ6
sO27u2YgIIAcabrVKYh3OnanvWcPJfZ5pHZWh9/A6MJHooyqp8bZcuo0D2Zs7BE1zevWUfMHEBZI
QYl+aI3A2jiS9JLe9sLT4I7TO8wofqOGQ2kamZYJeSlqJgvY5B8NJwl25ECJc9JEkmKQP1wjC47b
qHI+BIlruF5r40NN9ADQjy6FltrvnlqP5qx9jzEbfK/3+geG9DqODo7HoM6La+MsMfAU4ivHiNVj
HxiXObXdV1dxPvaN0x1a0r6fAmciqiTBM9aOKt04vaJqEC4bwqSsXluGuKNVlu/4hYHq2Daq6tYs
34N+UWkk81cZ1OaObZE6F6gat4nZi6sBNgsCh+09iwQ3eBPcu3U1qsVRt/PKqft2NYrCWVTVWSl9
Xrt19Kce3PaH3D9Adq3zlUkrWSutRDiklpCvVjXHGOPunKsFHOfJx4icC+qOXm5aayh2iTaOj+OQ
vFR1hFszrl8rhw4EfK98lMk4+dBzKSHqxGMRn1h3CrT3AWA36mNRt39V/rhGdU1i9rAngEoJEDrL
7V/CrM7e82SmEDd8fa69c4mb/y5q0COWpOi8Jk3CjYerP3EqF8nd79HpdXZ6WnShsGgeyfx84s9c
Jhu3eOqAVT0ahvVjeEV6pBFhc0aIAbsKNbW+lRhwE71FSptLkHX1O4vb9imeGu9IahxuiF777IbC
fnHz4hwEGIijysyutBTxWeAhX1VqfJsG497Ms/HCmKHG3URb7rjgihprdo/zIqxogvwpcsWlnYXD
rHLyNrFnpszFLRJV7dh6EHP3wuJaO9hGYvq3IUWsD/h53c2cdN59lMfeva1lnI+3NyszAAKTAGA/
V/WB/sw9qWV6LBjDrbXcxL5O+3yeSFPaOGWbHlJM7lahfpSdZU/EqoH5yBu5L/pQQGZYxdp4b0eo
uW0qSxbS4dV22uKxUPVbViACnHKXv0UnLmNPiojtJdGDRzwcYELEAXLald0IQ6vtg7vK6jI/7mP3
kWCd6qOgSlsVSV7chwqQWkE667YDK8no3NLPKOBnv9MLbc0/yFDsoFKbLOc0OgSmT1jRLxKrXu2m
3BJKkyVmU0issHMI7TVgkFnM4jwDPNsmgZX5mdRw4HYtLiSFAmBZJk3taDym6QWFQH+Na7u/Tt70
HJXNa9RzF0oZSV00Ul+YiVbYnZJi3TBRYzc3nCkfuOFwIVV0YGO6wVCnobPlF+vLMT/GlmKiXhTm
qewXHGxqorlV6Z4esH3Da+wjIMn2aavHB3hfr5Qk89fyhOjc6fbEXl4xW5gk//Yp13PMk/TQ5Toj
mmU7b9VDZybWsXVIvWeNY73JyT3Fcyq+gyZZXKnTVnqetnEbfTzaG6ZR4+9mVMxPh3a4MnH3cONx
/1ZFHZxFMmQnTTP+uOkIlIImaoerSzyDhWUkleHez/LixbvD7V1sBDfANTzPgox50FlH2Igw59m5
q6TPTrcHCFtMCfTYgSlDWtZoT9wZjbE+1dUfI2PjFqA6OPYLutXy7m/VI++32JiYMHxVeVAl5Jyc
C8s6G7JRd0TkVD4sO5NWWfbXIXMe6kZ5+wagbaIj4F0lYWvelQYxPiqPflT4bumteMNg+WAUnpzW
OBbcMOjuAuKy7mIUUOuojUN0r7J+ZMMybLt+4W0nnrefSyBeCiKFD9fGeWQ2B1RF6xLzQAZWymhf
wwwuhg+E+eQQu8gDSzsfPjTzuij+kLdBRO+Qsp1nE8/IRLbwG3X3iBeSAsSAlPbWQT1NzKF9SPoo
ugqba2Mi5L7qRLpNRocZYaznd8RT2kePxcNWeGZ9dZROSRel/aeDLTOoE4tBIAgRdZvetBNWsspl
5ac7F4eV23epdT+ZFpZXy8gNMp5bnKrR1HGvntsPO/ObwAw+KPZJgsKvuJ0ZgHxoc7SlV0Q5B7rm
DpFbtXcq8AMJS+0PF8d9xS4pTLdR0n66vSSDXjM52ZzlqYK3dxpGp4UOa0e+O7jhBdWGusQM5i+3
D3XlyD3yk/spqi5D71m/0jGE5ohWwoLAiEYH7l5qq5PVyifrNvNR5Ebs21C1+6FTX2qgDUaZPGUw
pvBubCEpKAwLyQNFbHvR8Y389QC/jZ/29mJ5nBs7JZCuVGx00s5mb16DMwGsuLVENH8ETBdmc4q+
pilBzqK4bSXTdeD2dC5DbYe+csRvXJt7x2ydJ5NF+33Jck4HjJCvA8iufodreDtY1Ed53XTnFNUl
o9/c3Iiisl+DKq19bciR79rBo7VMmm8PrUFg1cqYSNgpnfqiPHp3w3j6Z0a37C1aKXR2G6lbHnSp
jPsmkE9mmY3H20e3B1cyxIJFwUSsEYBwqkFdJTj16zT+STpreEqJpTkKDjxW4MZdEpkS0KndUqYS
zGQlrfYBYh8mzhQmDzBV9HWYJ6E/xXLcarCQ7vJO//vZsLzGYKL1EUGgOaL2P1Of27tCui+3j1IT
7kMaYgmqeu2xLM3591SAwist509TsefomjRiVv8QYlc9CEZorLdN+2i6HelcU5Pn2DCXp8uL3uAA
GXfF3lwm0l0zVSvdRZp2+zAdjI8J38KTcMSryXL/jVw10xemi0fetCTNGQ5sEGCnGLhA5kfEVpID
CbBg7LJ6N3VleGfa8e52CQiW6wAKAKLFyJxCYUPSwpylmI9q0i3pAZ81Hbmwwwrw1WU/jVAwhavl
tJ8ePihdG8S1NFKHOAer8rWqaV6rEq1UIoXadoVWv9ZAm/x0YsRq5O0SZst2FGC8eQ8LZ9MkAioC
ZFC6bNnuMtM14c9EqLExtG+SqqHpVlyrw0iqj//0LHGM6K/XMDyRYanKhQPuivvbQ+X08PUpn2nu
eW0uu5SQpyWywfUQX05BfugMY3zN0QWu8h4Ib9W5wytEhkuydLRG+VU71u/cEcmzckp5GNm2b+E3
yY/BwvXMWv4Fipe2yg0CiZCyPgwoXB5j4cg722s2t49K0PyP0gLDQBApYuOqObAEPGJ09852WyMn
dum0T200+nXHkaPwyu+J+RyeSJByMSXvbh8MMhueag1IVVLZIx0AX1CymDzNoJSxsOv7ZjuCtedA
6f9+yKUZH1UdYeqGvL+fTXfYts1MiA58gPe6dzAYt9qTVzTN/SS/+AWybZUaiyRBIBOlgHbW2Gqw
cEjqj43FqHV9u9jZ46Qdb89ul8Hbs9vDRGCrjINNjcVqP5R69V7iD7w16Vz0yu0/r1usXZVlTp9E
L5cMFNVMcSJwiHHT2riJjhVR05k2cLVr2Hx6JWt+Ui+ZXcdvbP7/BFbT/ujWTwwgOlxVIfKlQS2K
CP0jLozQtye0uW09yku/PNyeBVn+9zPmjFsOJ5vdayKPRJORC+eIv5/981oF0eKYR8/hQhwy6d0v
t2d97SaMByMLkbZz+OeTt9f/+bJo+VcQg+tNoDCP/POJXMenbSh60LZpwDd1AXOwctKuobLSB8Oa
TxkshZewl8U1c3aoyZ1VwwxhmxM5yGIxNsITmAI86UlzIJxuIgQuzJ4pRTGs1Jb9Oxh+GFsHX6Q4
HgAGEhbba94Og39279WAJlTOipwx4xe7WXJVmQ/cuUL8eLluwYFV+HZaJb5q6a3GIE4/TdrJTZtD
pGZtYKz0Ach3ia7rfHsYPf3vZ1VLt/3XJ/jtiKUOGSq5RIR7LObNtGzuI1Dc957dhXc2a3NmjA1R
Kj1dcTnYp5nYrh2Wkg0RYzJcTZjB6bXVp+vNR7b0B+gwkHXbrIa8btCJdXxoenkPfbF+G72qWMux
+0p4o9iY4NrL+qH33VZxD8bAtepTk5CxbgzvjKF419HiXcegqp+GgGQvz3OvRPOu2N+V647xKFh1
NHC3hzDGh8U/dzE19DjhlZGd9UHLzlPcajuN/eDtpduDzY0P/xNfAd9bbUpByOHQCfPY/fuDFzca
+bIIk49yKA1zbSBvgIBnHpaIF/gNtZmfAlxIfz/1yi4/DUUKLnx5Rnm+rnFT+VPHSPq2XYQs/qk5
ZfNQmmXxbDnDMUvH/FzCWtlNFeo0tk1s1LVjsHD4+nSY3scR09IgSYnQitDbDxVzIpg26g6i4nLB
Uf/2zErv0wLEhMjDTxOGzKVeVu9FUXuQH2y6d5FOzyVcSxu1hKXkqYHAU1fAMie+ky9zHNp027/z
XHFeGykLfL0PCKiy0P1pcITn6kVq2fyl6WSh5AxnT7Znru1lSv/Pw1hM3w4m5N3tpQjpd4625kWr
wGi5DaPFEL8SJ7X9hyN0hQ8YqVatv9s1B65Z2TiC66nbmDpI/9KrtCNEhT/IfbCsho62nr3QfNG4
bO7BCmr8+T1zh2jIZsxsnEJRpz95IU5a7Cb/PNGK6eicYot44FW3zJQ8jU0MiJdVHuu+4fbumZbd
pbfI/n7GkN49J0w8DqbWod5AilV11trLPf1sA9HvVrentwe5vHh7pmO9ODZ83e0l6Kp8HWtTfKpz
fZcNbvUsg6dRNv319jDb6rnLPLJplpaOq4VYj0NJyzhkoLaiPjlGZB4/tMQArCPZ69+tSzyPZX13
8Otl9StyEveVAN/yWGrLxFxN7mujFrybYvEMWct9zeaYXGrWTce8DCwaKt4ob+CoYbbL1Badw+Xm
ifpv/+Kl/8tb/12UcKqoZ//Th//zWnBQZf99+Tf//jU3N/4/H12i77poij/t//Wrdj/Fghdo/vMX
/ct35n//+6dbqAT/8sHmRih47H7q6emHOUr7b0yA5Sv/Xz/5N+fgOpVwDr6LjpkZ3w0qdf4vqANb
/gfz2P+Bj5BG/9uX/0VGsCAgWMCbXctajJvCxmP2F3BXE8ZCRwB2y2YaXblwcEbmRd2q//FfDEyp
TQGrHpqB/l+FvdgiHRuXLeWi/P9hIUhn4Sr8B38r6F8HTyjDJMNcbK7/m7+VayFyGPRrATnta0jw
oFc970D2E4NjWuWSpO5k2VswgiP685Q6LGLjUHawRdVXrItL6TrBxsi8w5w7mu+JRG6HCmuk0QOq
nK512UYALsGJxig5YzUYW8MuNqWefQFd5S7oBh/xrLe7UTfnQzi+KJhwcxzXj16NdITbHbWVtZln
RKUxtP4NE4TYVwx21vW4ZSAe300tVi8cJ8TjqDcN98KuEkgjOxF9z5ndXwgTSBEhkG9HrMu4Hy3v
z9ha29QmXQAjwEWfWRo7TFSITv8c3So74j3EvIUavPOI3gTySoLs7IBBxAwXcoLhQAeWqMmq2lRd
8CvJniFOHihRaVxNUnVwse7G7h0I0gVSu7HGVq7hoiN3KhrOTmYtar0VLvIDNDwGOYy1+5RtpI7M
ArPZH7JMngp9+rTgHmehdKCsuzsHW9yW+fhzriEPxx1nGtbTlJF5JCzSlSq4/Gl90AwLWA868CJJ
QNs912bN+0xzIfOIhdkwPtoVt/B+JHVCVL/QFaPUmsejKNN0k4j6YjjdG4vJfpMX5nGyq/E4saRP
jYa7ff2dB+UhKKZDpXKCbYt0j7sASmaZfWSCNV9j6Fi8m/pcZeTGUByBPP6ctPFrskaujgn4vbCG
xpRs89CW5LeUh1INgqV+yf5yQEYNdq7ckAhpbOYcT0qPpk5E9GddQLnqUeid7WK6NKWeHx1zRrwY
/1HJynLgNYR118Lh1ROfxLC1XusXi5ApFbRErNlRvE9hlmyNEOhqkoBbFJfUEL50UKn1jkz9gVXb
lgustsZ4CpA3i7aY89g1/Gk0NstMeMdrORK8YWm4p6W3V7OHurbMXnr3Qto8ECrTiemlaaNmL71D
4YA8XAQziV3tTI2EYgwrzY4Aj2nV+myu+ynyHhG8IS1oMcfmsJQsYCOl6u90mz2m3hMuMgfWD9wo
JmcQkKPE2+lREvukyT7McfibGqrb2FP/QR0eHieJDaEMPnL3V62xxUCYZG1VTqBYrCD2cIk5e0Nx
xea1VkY+3av+gBTzjT6rBqmwHgTlTI8Rf0qccdW4yG7MKQGrmVIoDD1MUnN6NcqQyOoW+bz0yIyL
y01hDwxTF7cm+uE5JPrPAKGGhi28T7vk3qUXn9zsBHhsBY7v1cN4sqb3PNgeBewcZKD2yzPDG2CV
+I4wczBivURxS5E5s3o0fwxMCWzq0ful9bmO6QjLprvvyhERqPerEHjLBmABK+na26JhYyWXeGpT
1+NdxHaeicp9gx2tJhjOQDB5WMjF3aTIvWgIOo70S0nAgukg60XMpRd0ofguP8O0JZNGe28TZ4/L
CTMLEIBJOd9xwpQnR9c4CDIZ4Lh8oP2HyTv5ce5FW68dr9Aun4gv/ALMzpJDq1nTqCczxOHhsPvw
zRHwTOEEsJhmIGftrDaRLc+RgV5N9PssBF7NingiSopmrJXEwyvHu0dueyTN9Q+yBwJC5ye9cV7R
GpHB6pbNHg3iysCRuirodkOF1bifWdoSuDkFRACDn46ZMiFYBGfZNOyuSBBlKMYQqDmRSgDCI/Jn
1bOBsauLYI09QvGo5mBPMNqLWzVb4XImoUF+aZw486shE6sBl1c3sPvsUZ8ZwR651IVxIDi7yMEp
ZhSvdfLsATHj0imrteHuFEoeONoj4WMGIBBmNH4xyBzbqbueJpeGMvwVERRqFOjESZzZyWp89RDp
wLQBsNtavt4e2qBhyzvaLsRbIFhmZ248TcC8scrDJOFtMRtGXEhmlttaBBwgdt4OOREM7KCZE7v5
L6a33T7JGAYYcA5SM2VzWIpDxd37IPL50Gou2e5tY5waW38P4RSDuWKcS8xOt+FqoIOs3Es6N+KS
SZrgflZZ9gbx67c5Vdj+CzKjSZrYl05LBilA8zx/Mkw2LZbqzPU8siYiAGKnYb/s8vCFS+U6lLOx
XwyFSdkfoggtiv7TNtyjHK0ytpP70EjYpznua2LawrWTspLvsLmI5sMUijunX2bRa+iWR7sPACHg
3SMrWTz3kIvn2PhFUqrph2X7UUSVvS29BYQeum+aYk0y18UxQAnU9zFCOqRGHvsKgko5i2v7iuB+
3pboNoDhM8qhk0c5C8iNxfFqHqxsw2AvQZ+/tvVw3AzVN/EZQezZ56ktnyw6nzXz3WCx9mHv7bV7
oMUPeNhPvJl3RZ/JVRMByhBhCJOTPHZGjxnmMk4a0wCxqgPWZlzW/xKMwFbJmLZr9CuoE62N3veF
75Jew/53XMw17wSER+s8SrNtMdTKN2L7bZTBqZr9wQY/piftq+72pwrDYhWgAwyQm3KWeQTu1bsA
n3qNNaX1uGKOoBEaiM3kRkX7mvixfkZ3ohG8PE76RYvLdGVX+ibQ2M0XklzDsezq+woxXZVjgo7Z
2Q06BUYiPHJiME8xJ3jLi+7Sx3jTdD3biLS4ouIM11Vsfwbj0RQLpNps9nghphQwph7iWiszOHJt
+AHvIkXEPThr1wzz018PtiKmzujeyGLI/NGpLkQuokfsZz8qHG2D5Pmc2xRsfaSybVhFdNHeF6lv
kUFADStE5DvNZTYiJoiJ6YKBNqHUBRcUajs3vXkXhw/GmG/tjGiK9dHOiaKt41n3wJQveZLGWzcs
5y0/AmyW5gigUX9hPJ6sa9PAwp2hiBpnM/UL8Q59P9obE5uX5Dogl8qRLO0LWz6TSHfi9c8ulgj+
rGVrpottS9gONnT3sx3SL5vj45QMxNk5IONWdue8iRFVDrKYjJwhlnv4nAyX9b+IiYAOpCAYNGcf
yvL6AYdTunKN9reRtSnWiSS4etWjE3s7rW1LeOZBuonm4a4OabQo1nzQOJgqsdj7ZgC1ccZbLBOP
FIk0jDlGGi5DzYrMjfohHQkWHQo2MrwV8ZqGa8N8WNtV/DiRwNuOIf3NXc6SUQQHB9LeSWaVuw9M
Llhh6K67yMI0Q+ROpGJ4dzF/OEM0RKumJS69Cop/4iHeK5z0pIU5ualTtHH7EQ41rg+tjjZQDOrI
IZnOtn4sjzsGa8AHEnlizTiq0sD9ZYZPZYycOzPfRnyi4+iiYU/T34UzbbDG1ueMNausamRwdo+L
z21ea5ylYGdPyrMIak9gdHgZ/jAKIk1UD8QQHhoxvg4JW8e6/6m1OiNpBvYm6GiCmig0pnLcOnGg
nbCiXN1p+gHKzfYWaNZY2vyBDUCbUcRYEQa7k/Gb2+hbvd59t2fYoW5fKaK5IdeiLA5XXlwc2FD5
UGkMcnESEmScekOU2qP7R9ZduIZGiJoqb5hQAlbJCWZHBZv40490DUggKdR5IpOQD+7D2YLN2ZVY
eeGdl155qqzsvs/UybBjX2N0taQkxETeV7rzCiJ/WNkquwy1YEsHyVqGyW9F4Pkmrt88rbo6McDI
gaANqEhfyi6fEMXjb1g1Kn5k+vlSXBrsh0p2r1IFj0NVYEMIum69Y2tarjLbPnid9uP1M9R5AJRF
Er43EUn1COXnsH91JvHo5fJ7Kr5BufJ5h1A60mv30kyem5Hcv4Fsd2/yfkx21ivYcL0/2hVaQftH
Fe2f3tJBqaajtapEaK9i3jZPY9jQq2NcdfARhlXXpVspxLVtiAfm5vdtt+LiuoxqlEV2WNceZIbw
MVfTbhx1GCAY2aFL2uV05KB8G1MgeJxeTSN+1QDEaAGhefRg9Kf+XqvqPbqu37NA1gJISNdUsbZ6
ohcm3MRW1K6I5EZhjqAI41TTruIUFzh0x4f4oWaH6ReeOEYZoersvSAEoLkbWvHJrgVnMTkQI+FI
yUscMzacotM8Iw+1TcI+8oGrkYOETxsZbM3hYfLy5zYVT7YMcDlBnLORnuQZ1lI7D4CV8V7MWQ5G
j0QtDvyE9TK6c1HlhDQBtgbcTxmLKGkduMWLPkRPoXKOGGCW2GVSYpPaeSLSHvEtKapFgA+z4Uzc
lBEBloU4zJFODSjKzyoHah/THprukkc82M86eCywOyQ5m/1RwlxeCdoPLQmg3uLBWJndOBxNLPtu
acwgUfBY2c+y5k/cjJhJI1X8nmzn3MBj9XuN/lZjsrjSvRMpAjDclsZNSICZOQyocWHsmwHXuxzx
4AxbbFLVvU6kQitqueM/JitCTnuGlHeiVtO2Mk1KSM1P65cJd1hpJX6dkewVXCJnPAytbBErGSxx
EK2B0h42MhLfIcj1psXaVy3wYeIQybzTC3NDTPKxQjTid/kCmPruRVMDPqbQVDW0m3rAKhABdQu6
7FDkCFaLZLqHP2ei4Rb2jkVlU9XuSsbD79mAJONQUgHC39sJf0oBK2ZTLLDbqYHVX34NsEiU4u5U
9O4uAdqzklP4p6/NP9TwPqKwyO/hZJAzTBjIXBK0EorusXI6tYWo25wi3MpIvWE7zMngK5s2HwTv
01wMyP7ywFjHMYbybC79Cpnujg3Zd435aGcMUBvTVoY+bVm9ImVv6zCkRKm92Dh2qEHplWPOdKSz
YqP0etiYnpL+4Do/NqgVFNNEQ1dRxH6wDO7K+mlCIrjPyLyu+vRdD8hk6DUtPfVuR5GZh/G2UczG
2zIfNsZLYFIee1m2sCua/OwlJJ2k4SueL67aNbMb2MHrJredjRHP3y51AdEQ2X3XLJVfjrw4cieW
fIuItmpQ0rmsJN3GWdsjF13SdtUKTFO80jzv2exmkoJcz0dJYNI17PPWYxK6xGyUCPeaMKWVc2jS
Sxitpi0/HZHi+nA3saoCeOE5JBw3fe0SkhKMcEDxEwL3QyrDHmwIK+qjnsMC2fEYN9c0LGj2deKo
j4g7qAa4dAARMxDH1sdUyvfJuarJkOu0KNt1Df6vyvv8NE7jKssstBAsSvFB6ttQWsGmwyAJ+rn0
1YiiKjKcl1Agd+4rtLd6dNUqTGAMex7cJmz8Yq63hVTj2qpUSC5NPOyrWO1kVsZ+EqMTkYhfuN8M
h8GyngN0pWhF2tyvSsLkrA5cRw7UkBBndvmlaJJtHZJvbXtDuBktTLSMGvaao3MgZVGB+yr2LdCm
J1EMH3lGxEPIEH8V5TWynBjcQWGPcDTnfKE5vYefgmDipym3In/suTeOVv8tlUVANYA3pn7jhiAK
4solPpJ4IPW8Kg2bPxsCyjCh9y4m7+hFZGeEeAW578yaTJ7rtL+vKSsIHMxWSh8gX/bOBOpFUqi8
KWorKl179MFfd76KqFjM0SJX0ose20yzTjNuC6FzSdWJlN1UQNJVnK9xFJObMbCdSrmUJ3SQ6zJG
hF6aLnKA9hdNd7P1gv7qyOikUn0Xkj9+NWcCiZuEgASR5m9lIOI9wQIFOMdqg75zH+hNuuMQf1Nx
F+/ymrBzGyA/JoRUGgT3au6PWfe9P6cNodTRq0EMRA+dqMOQSA7iRBs/KRxMJxp/x28chOR9Ldje
hd9VmJbYceXvRkLGS/T0cJvrmPKX1JeNccBDQj78Jre810aPj6FjZvva+Rp6GtfM5a7lOu/c8mjS
omA8hBxFzJ2su2BIqsMWgOgvybJ3bZuE+kxmPNIfsAhIqv5J80hIaAN1dhlVEVILZdNAIbdEKBlC
YjugQd+mhMK4RvbElYAgsyVBLBf8x+5yUaJaf1X1kzkYuBKa6jBXyLq4T8I4iZiWopkuZkLNpohE
XjBgCMgEAo7O2jVOb6+LzmA/zpVEEUMKy7njJBqKe2/E5K0SrQI6EJL5sGQWD0PBDdsjHBsJHnvU
OHfZJO1hnxwrtFpPo+eSIE0SZ2bYdFgZpgEO82rTalX4URgby/Z2Qhctwaw4Y21lYUAEAH6gZTm4
FSFrc81aDf2siIppE+QzgInl2zlVPDyk4dz6pvcq7Cq4xlmyJUhgM+vitXWkiTs9QiROIzqG/YWt
+HiPVv+FufKvrq6MvZZzU+61eN4nrLFR0ARfiSAVsU1sTD7Gd+tUX8qgNprjNwrUZlOqh4YY801v
V49DlC/jm6hZhxqNnweJD/zNMvnsnnsjDy6Qwg9skrlZIgzHI7NxYLlTKFGElVP2yql815LLitkC
iIWD87K3t3WpzuipwJzXYbsKSpaMZLAmm5IQithKkKjldrgYSau1pSnthBtCKRXsKEHeE2wOa3gG
Dw0n1Tafmbg7eB6sVIot57O+SgrGq67B+JNqgrspAF3OwJjEGx+yWsNE7GfMBEFuOpfzuAw6Equ5
f3up0vh2iHfY+5ubnBC70nbNC/ncJBJgAgx7pjmWiom6LLeFqR9cC1e20zQHgBqFX5YUu4vxl+kI
aneB5lpODCO7Mt5aTQk1fC72CgefFhfStxNNHlorJbMkoG5v4NTnUfXRTsGfsELwiZad3AU49AYD
fbiOeD0xGjDXk8Mr/sOvuMqXisN89sBMzGatY4OMi3Xf79UkxLbSuINKOOKd0nT8udELKWoB4Woe
oeeQSdM4A5I5xW+9R1B0RlWbGOlwB520Jr7Y/JJetDjLGyyqSJ+JX5qINpqLX9Yg3i0U56QXB9Uu
6MtypWyGqIM2wJPgINEBYKyqaNh5OjCT1DullkdA6qhTfzhg+sOhvWgtyaxIdWs/hBixMvAHYWqh
PZe5X4YtQ72xmtdp14t15RivBZdKBhhWuDa5nHaEBF3a6jjHibOhkJ59y0uerDjEQ5g47koYtran
uNnNbgHhLgED48KFi6Vj8hZFjk/Laa4G0/xwBDuPKkQCKR5aXdQvELar53lSvJ+IN2vuN6sGDr+v
OiLuQ3cXd7Z6SJvHgtWE1Eb/f/F1ZsuRMmkSfSLMgh1uE8hdu1Ql1Q2mkqrYl2ANePo5ZJvN3zbW
PTeykkpSphISIvxzP26ufUYAwJyiqeP8sHq9DUpowVFv28WOdsSd2btUfSz2hH1pDMrFcx5Sd3m0
1/zoOxaNLVq2PluDqQVGX7mB7kzPlecyrUkhadSrxDVlSLwJ1nOsfOuulLag1T0nutKaUW+y8BaE
erpJ37NjNgMLpeVEN3WLdBv0ZlYcZm1yIehV4llkYkIQYJE5CMu5t4gvTZNEG9B7L1D5/NUg0O8c
eOWPhWsZQRzb476f+dXkPuHZeInz2IsO13mdfK+qyo8wJox2pSuVTw45BSxBSmb1CYF7vi/9KWwA
9UNfoUZJTHI+4lx+mTrWYcYq7EPtG6zDcmlEKZOTROfK6zQALbO1vyey4ZI9ms+2HlN06dneZSNE
tkYd1Zo7vi26Yb4IVrNsaK9dNfn3uJKWIFW4i9Rk/1hZ88wYiPbJajwbC/vHhSwfgyrwJVayvk4o
KU8JET9tWtrntQQcjaVzi5mSRm8VKi4wauyF4IrKShwcuegM4rcmc5oDTgIM8tJsdZIDJSpQbZpd
P7fgTg0xASDmwpZ1/DFaQ5Ws6UauI8VliM+uol0oGaqn2wcuNpK270zbqy9VccrjVypPi9Tmw0Ap
Nlbw/FR2orjLesqlEn26N2qjfKIIJub+UgoqMUAedV4PTxP2RYIubgmOFU6sNCAkj/+f/MIqx3sK
+CAyjuQMNNEFY5K4LD284YnHRnMwaOye2+bb6ZFdqSG4FL5hXTWjuA5ASsPR9B6hhDGY8eb85fZh
WB9XXaR7kBQehlxf7Wkq+lW0BMq5ykV+uWj0DpZZVMOrCPqSJp3FeyGzW5OK1mVEL+G2NoAaWssT
Wzf77NylxmJcc5aklirJ6rF1jObacVGN2VyXIws03xiBXAyewT6D8k6n8Qgr4jLL0s67duEClu4u
lv7XUvgNwAIw27U0WOIbkszOvO+pNVSFvx5U+tYBmzgMLcunwRgxu4lpZB9co3KlWEmzzJoe5mRh
C0y7ZzpDXtQoQPNZogRT5VthbTX9cbDtD7pL9pq1BQXNMQtKSPEhF8AU2AugOsPxS0B77LXrecBh
5DBAVcyZWg1Zt+ugZWply8vD5uAg5nBs4+Fo2lAGLbsydnZd/xRZMj3lGus5o/479mmJawm4AsYN
QB+LKUN6DqmK6v2TjxcplIbHgp7IQmuCzhjr7FiNTXGO/+S9M5wdYbMDTBTZnTZpDzaY5yPL+31e
WfXZTQUU8Fmd07L86nofhXC4T8w4oSRkNKJeGEWQNdVPv20MHEG6gJFCOk9bzZdcEXVzYC1yxJnG
JQbdfmjFjTf5EQUHFPd45buZsMVPysW+G1q1HNHMVmiicUCG9EPheb+DuQQ600ZKZybaMzhAyoZ5
bZiYs4w548AiIOHsafZTpZbnnsJ1AkMtTltMV25LD+pW80IuQ4TmMv511yfAs3HEDuQ16VkqYKQ3
nXgJ6Bq1zWwf1xPZN8CBI2597hziJ2b4iQUoiRBlTuaJqXRx6D0IJIC8uauHUNENqN0smSiM/tub
gr+1WN8z2/nTTHBDikWdVgoCz+ni/C78umHnMwKVc7sqgG/GYtFgIlx49tMyLwRQ4N2FUBPbnSaS
376RxltVFTlJxMlqoglGFjQwrXTC1wnPAKBXc/YL78EuSo+geY3B2Z24vvM0UOo7P6ryJosEZsdg
XNCUY5gLB+X/bYy+iJQO4mBxqv4qWvG9EoMA+PGXXZZ8WEjtx4BMTkjnr7PfIWpKVj148O0jm7tq
t6a/8A1Bv9eVfIgdKrCJUnDqriIL9anihjM0Hrs5Ok8J+DO9Ysuuad9sbzrI+9oHBRePGNJnpF8d
xdglqFgV3wsIloODbpNNFcnOesbobjA82MR1bypobqVuZflwBs0/d073WW0BcU04O4MZQUSX3reb
aE+97abQi9YX4cKnyeL6i73nrnXi6jjCbsh00w5bPFy7jCH5RWrxr1hb3V3ibFgZB85tvxIlhuEC
cXlnGA1Dkzym+zLXaWS0MS3Hdkf3ok0CbGrK7IcJKGc3uab+Xsfs/sYDOlP/4DnJNqMQSE75G21E
5etipjiazTQce4TsYTC8qyv9JSo0ZGxixuyOaGFm7t1BRClmde3XB2IOyakqSn9PDTJVNuPC/DLF
k+yl7ROXZ9JP0pSnKXfEA7QJNhdGGqSgty7xMP70V6TzEop/BQz3XA6Oc6AkLNTigkYz7jEUcnGP
agVmlNvaOlsX77il3TopfuCfUmnyqCYCXvQdj1woCx0HCf3NdwTk0l3TekZkCGlcynw8d7ElsacN
6iKRZPM0GU81FXlB5mkMHJuU5ODIUrco2wthFlsJ/1zlprp0W1tTV7JoJo8dWmqpD5au3rhBfiRa
AWnSnn7FExKPkhBZIBVTjSrYE7gLmE0+1HT8SZ5d+9NYkU1K86tgSksC7s3ITebl05Jv7wTism68
T5FJ2FfzAX7FW4HhBmkHsyizrFcL68+hEdn3zOY7giYXYhIkQNpKp2MQ2LSbtpgFxapODOuA49gr
tQoGEhEcsE+fpdO+AxtAdbGe0KI2vWF80IASe09Jt04H2Yhkr3yMHC3Dm6tsm/GQDv5r0cwsFWfK
OQaQ15fYR/Rs1+VczHVyHUWsH8xVPk0VpX9MGj5SZrdB2+hf/mC9qZKkIHm6b6fm3iDqFgw8A7/g
9psaI9Uie26YByOYXygObTAfgd+d5tKMtAXeCEv56uI6RkdWnIkaEMT2otpdTS/dhbgUk8c1F1Gf
MFIHo41KNxlfKlXJXmsd96AGyswmpG+bETNLFnCC2+8rx4xUhhefGhazAK/HO5fevIuD5ItM1ng7
z3Hbi9s94IGR7Ia8U9WbIE63D31Vw4Es0+O28j0zyBpZl55rv6bBESmYGy6u4p62ZcYhG65xslq+
q1tCruwu1owd9tYX6c7LdpaCPkapDG3+8HPO+AXzZkOtnZeyCdcTtvHJMH4avEM6koDs1inAM+un
up5GqEjAtsxRIwW7Raj++UAlLuXijEcO4/phzr2IppaL1zqCCcGf45E+td0DJPSvaugOfEM42G/m
Oo4wFO/K0s2uXkL9KGSDoFxRvLX406mGD6dom8fSRmq1gMudwOx53O/XewOC1BEjNOYoQpTRwuuH
NuJTdIjtLJzkWpydcnMS4DATRiz/pCqPMAd/g/hyj33Wm8R4kQx0NT97KZslkx7y3Cm1nUFkAOFh
vQcY81ZV/nDUJ+gWnIGYSVTIGN/fjd1kw9uhQdOgHARUeB2Us+sFvoX61UvnmdCAsYdCdHDWX9Vi
wC+oXzn8ywXDHk1qs2nvuLTRA1ke+4okSba2W+EwkWlKaEUznJUWx5yFuMyk1VR3K08QHS3v8Afz
POsKYc6Xd61pJQ+9Dp7UjN1LEVNqXdPT2tTacLQswgXMfyfGjmkd5W3OdDfL0qAqIKsQdHmgcAtT
fVpwC8DGrrFpx0UFmbTIjnphPqwVB9HKpxdHaq/a5t0z+57cnaDzlnXjwrqKkUjrPyquK0ENjzMk
a/zc6qXaebm10KzCINyfi0s9Gy3RSdUFk98z18qwpy8exBs2h881jDA2WR75AwuxBC4EzGIB0duq
BrbyicmswBkOTON/5EO+YGyZ38wh8mKjQEecxW42dIDWwFV2kIZe0lyhB+dse3ywwpVf7k1bvVe6
Ic9FNrwN/Zwx+i+fmLhy66z0k9v6dDwTziaWFZotw7puwbfEl4mdsRptGwSRdo0PldbpYZ4zXIHM
MJ6dBkEHEUnbWR4eQCkxWPCsbUljeDpyGNWQ/CncYYimZYoPncZO4/ZzVK6fb//KECwPhmuiGMvl
XBJRpiyJ2WHpPa+dqbbJ3YzHgEn4qJ+TDQcG9RfNtihxcKShXNneijZ1D3M6ogt7HnU3FJEfS9cn
VUpwndPO6o7DNg+xC/hL9uIyn1hg/69x+sN94DSJj7ZLEXGhEWlFU2T/aKJ2WuBaJYb73Yhi5pKk
mJ/9Ff+hV5efFmuoncewlMUqd00rd/aUQj+SkyV/vnr7bFlrCDH6WwVgcT/O22CeqceSZgBs3GUh
PiP1qNPT32Y3cP3xyzUc2EburBEZ3x5z4HtlXQdCR0Rp6SAKltViZTvQ1UOopTMrLF84k9LcOera
7ZLegjTzngQQw/2oOfJ8O75xJvYVWRg7LfygNjcP2PZ/lsxJEjn4WHVAjRg5+ddqd7yFsNXQIIvQ
WqmG4l37lGp0eZqoT3LQH/yBa169ckAI+xdhy6mzK6pWnljt0AVJZTukryTUkjTZt0ZGmTJv1inj
t1nCOJqtJs9zqkd9VtqHrt4rC/9DmfTfC5zXs9OT3KmtBCGOFUCGD1SXNEdXhfimDu0trQ1KWD1S
J6KBaIJSnB57rWOEXr2WWTrsNYCPZyX6nxrRJFpOZX1WU0e5fExohGQYDgM6su5tLMP7QXsa2T2f
bsdptIrm3I5HG5dvVK7VdwluAfIYK5vhsWvd6uTwYthWpvCwjNtaEwYAL9cWKpnJFheolw3vDagm
h7bVsOyY7Bg8wD+NrGSEFILDoOk7SEMKu4lr/2AryGfbB9iSMYNnIgOcGs35dvhZmRDc7ie8/wW8
SLU4gNIEUtT2J90+UOxbn62WREfFUUG3JHff59tPDwdGgDz5kTthIkr9uFheaBYVnBvDaOVZmECd
OuyYlL4TQ5xYGGMj/TDGrQJ2vZ85i09L+naLaCNVuqEPXYI1pTbd5+3gHXRrxCNvY//ytDtwEXhJ
B1ZOmT/Ke9a0C5cLyjOmFr2nXVpQRz8ZwBV3qhL62cqMUyvd5p5r3D6fk/kyagMFLGX+u6bMwt6q
LVAQ6oOLQWmXxxKlp2IUtE3zN2f0Edpsf6c75a++teURDq5/p5c5AFdt+YZfkl9mGCaUx+AcWuwx
FIseFCaYP7g3bItE4UablHOf5ni3K7+691yYMgjWcch0raRc26CVfE10TM3Plub6V7wBNK9RIdwa
CApVPpm7SozN/tYorHQbElRWqmsrga4QoKCYmvVenA0UIHfl8zqQCUVbyEDS756xN4GsSeqvwvYC
y+kwKWjecmTvjcQO5UsfPWb5uPVk0/E2nauXory0s3b1PY+VS6EzevKSCiVUw35eRAMBo2veURo7
G7hJhh5k+TSqo2Wr3w1zfEld6170CfVuxr6snCibPPmo2e33XD9DWcSsW+kXNaf4lD0obr5jPPAt
XxlxUxE3e0KbwZbtLR8dFLOEdSPqwa7hArzMzJih4dKLgEtvjR8Y39qhwdVr9MBedZRbVa7/XFjc
Z4UDE8/Q6aJZMa/LpNvB/1rxg2aUMFT0Lb9TmYv/GFzyPm/J+jeeg4FJezRZLYcczxTsUP5r3AAW
NQ/IcNWQUT/95lbIqatR50XYK2ByWCFTwNlJWvKB5QapFVkcdJb7YKefIFG4a2HcCn0DX7hO3NVB
ZMLJgBRdGcEwVn8gcu3VpD5l7X0MmfHb0MSpdmAi9QXb1DiLKQvEsGttdXno7EwPq13BsHo3bVIy
mKN8aY0AE646nPD4wHPcGq8JroRWAwITjOdeshnhVqp/FwkOhdX45ra59rC0OvySWQ/NZl1pZcPh
v2rtxQQ0g/1cgMbKbXTBlBZj60/jIHfVM/Oo0Rs+MQiFzNNtBAr6vqEOvydlmOb6DzlLi0sYhW51
w4DdZaWMy67OAj1dB+QjAyVff9XL8aJpVWhO9pttgpORNosiHHCxFE9FDIg/XjLqddESPRP4ndl9
VbFGpwBWSk+FRg3+36er7qB6zd577DVZ1j1P4pqIs2OZv+l9/+lV8jMZaRPHyNrq1oEU7o845pTi
gRE4nD9OzEYsn7E79ElD2BJIM+LA2hEGd/xdweJedBpuDOKYYTt/MdMjc4uvKxik/OOxej4Y2vTo
+Papagg7+hML+HjxxEnz5WtmpM6eXsPxgFW6ilxgd5xiguXLqFPCjboxl7gQF5wXqZu/pIxqIsKR
a0qXy1CcE1tYIZ1g2T5T8iUpDjpTuajKdC2YTbzqdg+WY87c4qBmSjey4nW21yeDd2XgNjUD+MzM
qadNzOvqpa+6G0/HNYV8jnrBLWlI/o6FbUQtPIuCH4Hk6gfd8pvwOQLx+MG0PyWFzoVT397q5Q+G
t2esigXZXxz9WhZRXv+0IHj2znoyDAMJpBPM7WNMpvgaXEZLO4aseKA6MG86LUxdJTCJAQw7T3Fx
Z61tvO8s7gsW8eyzDhAWIUSnwmSh/7GnOoFr8k4XGeUIwFMZS1iE8NcDDW9/hdXiC59r+qx1k1Qe
SpKzKqxBiLAYNBBz3fHdNpDUR5/m8Q6iJhTk5RM3qsFl5GiP2ruijNbyrGvJLaBt7fchtglBc/jc
gouP5BqFBzPacIc7OftRXNoYvSs4ZLEJhrJmgcaM4RkCJvcTyFrRdoJPJPnuYlVAahkvcqA3mDjL
bjX4ABqpCeQsoNKbvQwy1W6QPsB6cEWZzNXqZIBQuq5sk8Ku3EzlzqAQRjZqq8XWGPwfZet6JS+Z
0d33HQaU2pYbf849DKb8iXGgOTU5rV32Y7kWJo4kDv9SBxX4DhWLT2oGcTw78suKnT2DD644iXGZ
JdVhrfJC5fokH8yrywpxb2VaGfV+d8Ttd2YhxUwmxn1f+Z+kxB8JStyxyRg4OBzoqSInjhzVMZAM
/HHQqF+pIARTfJ4wgONCZJdauvf1ZqsNM94XeLE9O+8iP1mVd9fkzIAGggZisiKfCsG0Wn7QQIUc
mj7GuOYNmHS4EJqgm5slsBNeLRrWcNcddOUeKbmOoTXYn8vqnK1uPC7lPrart3lSRQhEwtzfKw8F
HqGBtiCLk6lQQW5kOmMCOvLgy9WsImLvUvwCroVXqm3PeoVsIyqP3jBjvMOANR0KI/3dIDns9cNA
X1goMIIECzVm0umfi85/l5q6FDJp94kqVOTbDwhZwIdcPzCZI0eNpMrBKpP3tI7LDyf2cDTZ2UoT
O4EIfWmvVFvBgKjXNyKm/kXH6LWVQ2KtiJ8pu78Q0Ypxuy90QqzNaY7d+jp5dsPtrYSMuoK2sCD8
jCV8FavgVun2NaIQCnzgCNJJvdNpQafF8JB0AEXEi7AKg+rW9GHfOOgNtRAdK1pYnl7q9lhZEoeX
RdE058BbBOEEppcaV8yqTFxyQhlr21UvvM/wn51nXf/oZjcJQBU/jZppAeNrt9JHLFRlXXwIz+QX
TZGtyjUqFuzoTouRYE6dsDZRyWffo69xYFvf8JkPUynErnjpJ8AUnHy46LT6QO/veMD3TUH1Mu0o
rsEtBmax1jcHT12hRutPdNaAChsBdw/9dDQm4zPldcWIj+kI299+xJt+nPVvMc3WceMo0M9DZZDa
rhNu/ldL5X2bJuz39GxEqgQaUWVnMVKpseJI2yWS8YKPsBrxXCD84DZnqoREjwZL2tuSD7Y38pRa
wnq0McwbU3bcoRVM0ep/kQFbT3ohDzcO+JD5EAzqBiFm0Em0IqDGDtIotIq+nd1I16oLLZYQiUCd
gVfgj3isWt+/i4vLnPJSkTuoArrt7J1B/QEe/mPe2Ft0gJQ5/vb6oCzZMKYW64uTaJeFVNAHYPPy
oCqD9z+uvgvZeFb3CVUMHfeu3Gvt+0UWbDLhgH1MTT+TEbDLMxCQLFor2Z6mi56vvNKUhV9EnbTn
dCW84UKkfzcZCuPQmlkkCc3at7kZw52xo2VLTPsU+J7ILFi+R2TIyZsPLH1f5bo4jz4tfY+jyUXc
S5+6ulUAbo059HG7ndcxnbBjUxta5F8+G7cPBkHlCciPsYtZZXpl6l0owxtYgtEmnxDcfiDfMlNj
2//G1PgcN7r5rpbqeVU8QmIOMzs/HoIxPxUPU40lkRYriRHhbmk4IzsGlzsDJfkuqTz2eglXiFzC
Ja1n5b5npMZSp/rotpeCTaQRYwxcPb3+MKwQyu0ffE7mQ2qdYtc2GBTMn1M7X/Isbg9sbZNDDUNp
n2sD8Dn0xnnMhldK00+5UR2wQbOoLrF/JPnw0y1hpfqp5sDf5PH8lTZZY1HWZdbhwAL7Yg6Gwe72
11l1Zp+EpgQU2WZ5mB00MQLuyopPruz1u475FjAd/oUJ6LnSIdMlECd7j9b6KnWn+1F7zjCC/zLi
IQvLWZ5p9y2PBTeIKMGKvnMtUhnpMh8J3BSfPUOnsOvxAtUzkxU0TTbMENJps/1u1JwFyjnfTquJ
6+/V7jgfkpbVYTOz0tS4ZKe8s1YeZZ1aYpAOFiWiGUR7RoELw6p/mXQx4PEuqUiNUThVvCehxnph
Eq++TTARr/7D5JafEk94GGd0Pwsaq+nKHLGLz/CCmfiLHP9nIb5aGeuXbPSIgWHVndCJAYQcC/qD
Io3uyMiDpHQsrPEvFq3pREsrYjpBrKighyEgpg+MMH9gFZ3stLTKrtwDjoS1X/Q1u5dpnkWwSkRg
DNqy8fMXyrRSvEzalzHzOnjrtNxh76/JVTXGHVkVRnflPJ1H/wespHutNJODFsMJT8f7zBhrjBkT
DFf7V1er5gFi6IW7wV7PXwdn7Pep318ossMCZ1Vyv04WibdJw+8+p+29pq4OhnQrb7sX5WH9snIQ
UI4XIU/IR3MzItOXHvSCR4Eb2596sWTnuPJY7y/j+AuJETENqiEcCOvizb15WXpXciVu73RpI/0s
TvGUjM5rbWjemX3iX1wE6b0gmhx06eDt3crjfKTfZKfdw8nBuR472oWs8jVfsvtZkEOEAJ6RniT5
4FJWcGE/y8LbKLsjIzM28n31Ny6bz8Fn+Y1JMQV5yKu4Ob+p/Vo16McdHYjbgJS0yl2vi/4Z3v57
X7IVGBlzXaqsPhIgxiLr10ukby9OWhT1y6jrPwpR+7/wRKvASdv6rsBW9ghRkF0zS3vg0x8E9AG3
0E6+V7r5Nizc4B2cnsvt2CvZMX8AMZbY3a8EAxZBo5o1pJlOxFI0MDuZenCmiP6HwDW6/Io8NXHn
IAi3llYg2oQ2k5MH4BnhgSmu1RVgFQEolIQrNiW29hLjJ9BoZtRz3ESAydVP+n4Z0bkXwxztN71P
cFJuC/02behfHK27NAYsb2v2mfNvfs2NN6lryNiKt7VpIq4wgFYsYETihO3iESlw2gLBctviuyx1
tPZ31utne3Ctg6oFkcC5PGfmREI5+3271BY6Pw6QehMuKalw2vvcAb9pZCyD7Xm4j4ci/kXLUh6S
5Rp30BKSqOb4+INg79oiG1iDPHSMik4FVkN8f8ynh8TsDhXzcO7SRUxvLTuc0WK/7yXixUrbkJnV
m1Mi0bA6MkLDY0ORb+cAx26TP7S/9CLszSJ9MxdqdPIW4gkqcBdgjOXG23EfHy3xU6POhyYfXDmN
g2VUr+lU7gz/p2Opn3Y5HjRn/MHqpri263BehuTZctTv1HLxaHB7VR3Ldcq9WKZWKZtC1p3ByqGi
fPXZNjjoTJcmZt5+1JiJc8QUmTEC7Tqw9QUud8MgWGy/GEQ/lcvMthPVJbbBlg8Ow6ECdLXmt0/U
X1Ios73Gfunn93ATAUQW8i2NOeiWxrXYyFIvcDIQwXb8mq1eB6wPGZH4GXGK4cHUGRJZuFsZhp86
nTSl3PwLXvzbKxhRl57hfbjmeu56Yb76je9dpolF3Qjx3d9u2Arq80521nsC9243W4K6GwC+QQz8
nfdQ1u+80sAwkaPeSVHJh9q3zKiCU3MsMjEeZpdScGfVf6RUJS0LbwOhZjTprmZmr8vQzoPejrEJ
D1zKuPwjMoIFzLO1eUbH+ZpyOFvckvqdnEz54ZNRQRJpw5wyWcSOfmACVKn9MjfsbGKSg2l5oeA4
mCcJkN51iusKaH/Jlu++5CAtGinorJv2gF2ftI51AxPJ3673SsOD9nOd7BeZ2CxJq+o+abLk0JO3
/MAfDZSAlNUwEXGcaut1Ebxhb9+5cDESUxSPCBK3hRVuBKS4VuvOM1GF927+YU9j8wOn5z5X60fX
8eI2BbQB2/y0tjvhJPuVPHbP+xudgDP4HGO2ZQBhBqZrekdrygCjKBC7NnEdT4j3xajZeS6FiBqS
2ixxYv1d/es233UvVWpZ7Mm4FOZzihgx3KfESj6srH/ELVS/FFOt7gZnTYJYTjyhhMvRyJzsTqPf
4GUd44fb92d6ajBibZxj17t39dK8iGSygtGmJNWstKuy73SNNY0gA3Ns6ajde5ZmfMAcd4hZaw5R
snGekQJw9T4nyfpSW6r5ENSLRB28lyMFyc1HzdHkqOFBxc20r9uCG6IajZO7lpwZaYOtfOK2Lqrh
ITPTb4qN1GOWO+0T96j3sV3idw2JMVp0F+NHkWjvbWJRbAJgopBxdzAW66FiN4ZHqR33VjPRKmcI
9V6MC2nUzkXDWgcqWctRu4PzWE8UmcGhiNkZ2uzkWZaCnU8/qlqgV03um4Wj56otZRuIMs0+iq75
TPya6l7lXdHzxhc9HR9v76iJMoMI5Wnlzd6U74X2919fTlpxsCy01XYk8lewwh6orDqYnf/hZomD
ZA9XZkaW2k1j7Hw4Vkrr0VoOdwXonGddZo/4KPICajhGnIUd/7iwd+f58fYZEUhU+rNMl4Aptv0x
q/677MApiEQ8ZYm+MorOxyf4Zmg++b2Pm+S9EZIZl5biNSL495Ll6wvlSffNgZ1l80zlznJsSxa7
vTm+DAybD5wuc8g2b9/VaCBU0yW7qmDxj5HKfx9+FnAGgWrJAy84xgknxTvS5uOeARk34cxjhIOr
9X5an/FaJ090qxSAxdb83ijFBzU9TBw6BjC5yRTQlyk7jpFrM1HvqcMfjCz1Q9Ks4TEFJxc0cYSh
bSNWLA4WaY/Bg82U5PZh7hlZ/aev3f73n/+4fd8/X/vn0//6tdt/pP/7QLdP/9PX/vlV//XRbj/2
/3/ff/rN//Vrt1/1z6P98+v//6/98wxuP3H75v/zNZJCSId0Vx8I8DpQ+6uFy3IOoU5H0NAyf9qA
WWm4JvV8RWuauCuQ5b8xvCGSJ4RIbjjvnCwyqb95vhKeImqTVke1/ci/fc+//fP2X0lLeNONDZ2S
EX6u1V2fi/ZBMdC+CJPI8VIJXHkjNDucJbgmjfRt1A0EmE39YAQHyLNOCE1PS329fY1QfX29feqt
bXIa4G30iI/4GUWyXL2Rnb2aRRwhiaqrctq/9YwdwzT7eD/785dnO0vI+0MFS+s2F7RlsOMO0n5i
/MnmDqRYvKLM6EirqVbOAEis+2WOf+oAfjEwrUDDmD5P8A2VdprcZSX9xHYtWWxum/l7PzlfPcZW
9JMuv1uXAui4nz37w9oGaoGSNsr0MzZ/y1YQoF57uHZ2auyW9TIANgh7XSu4OTuRgopMJmPElN1E
Vo8HpN4enOPlkBXajAVsuliJOCHIn5CQIvVawqaPij7jNdZXvELc15kJioid9IedofmYPjkquycW
CTrElNow7oJmrtcIlIu1W+R40VulojKO345thd0mBtiDhiQPEO7vrAw1VlfZd99Yv2JU/Ep+jYr4
A3qSdZaDxJlkJxBp8jvf4oXTHXD1XceWwh2r45CLdy6H4upJQSw/1Vj3gf7MQSSzH5dh0bUsuOPz
CLw0cBLvG+tVlFvKP3IbvbrWaIcuc4qCDaJkVIoUuR5N3PVja+K94WUUHCNnJLrJdBKBfYqhzdT0
MWwE0XzUbHi+ziN0sAuetC6qiyHHUIevcILheu5R8BSjbyapIHomTb40UIuge6PQ2plzxwpwwrXq
HqaZ4AJU1UMqfBbOifu6lnQrjibeIIalKLtsBDcNAoeP7P6SMr4v1ZIcU8c86kI9AzIB0zBioUrL
9F65ur2TXvarlODYZizq4e2sHYZBXTOBY2grkUPwmzQKlMZPTi6s2Q4/pDPgF4OcefFyiEYeG7O6
odhptZHlQATjZcbWGeeduY/pO95VPMM7g1U7ux1eYDvDtWD2ehcSk9obmDpO3RRquPZJvhITttws
Ray0k2umTxFNXGvoIbaxUyBPyHe/oJ7gtmHSw38q2mzH4rDmySdwOBAcs4te4JY+goL4pegAEXrv
nmnuq68eg9KgzTYai6fvrLy+CD/xw7xCZ05S3rC3vz/tLDYbt8+hYOPpnRH0ILT0DqElL/lF+IzX
3HL7qDPoWIUm8aKNW/2Q+0dKrOSCOH2vqNSDEMM7buVQspuwQyXR3AZJhJub6tZ4AxJi8o9Fq3+T
FnTCyUizEyfEqW/RfGL2yp2JMmdagwZyUT2oxj/FdCPvyh5joF+KnktfPVzZyhxM3hkOg57QAdp5
7eqSN5JV0yRj0xJnQFoIbOzOV56auW/S+q/nUAhIdETS11LjREdKwUoFK9xafySNzKJONBdb1HgU
CmmGbB/C0oNPdENIZoxCL6b7E7nvpSF8jrTI8aBMwQnMSYS6NQkmrAV37pUxIXdZpujD3NvogAsW
J5AOXUZSCB/eL8y1zdES2hU1xGj7jnv15pdU6lmmsROSDbigbUaWV40443J1NStnhvSQh1Prv8wr
fsJ4ZfCyFRjcLvG3y/6iO2ao2RSwVRN1k7sRXNlF54KTsJEJ88Sw8c0X+dVysscG1D3bGtKm48i5
YGJ0TDzNxOYsz57Jr246mC4xbQ3XvIqfh5YJOGvGJdDb5aIDSDuic73PpbwvWW1Hjvnbhk2M3Rst
YRb46MqiGCiJyn/8D13ntSMp0zbbK0ICEnta3ne1NyeoLR4Sl5ir34uaT3qlX9onpenxXQXkYyJW
jCPmujiKt6bDjT150K6ZGawLKDVkQpekEon2dZRkwiVluhDDLCr6QKQM0qDmKQui5VXmXTPPt9K9
1bXH27F4e0kLMauZgn+HputMCnQAR+N/v+P2I1eO36URf1old7LJ9vEUjBhxNRdE0O3Llob7dPtR
5vX+qRyks0UVTtJxSyKKZQXLCcpzH9jvetUPO5uUZjcv6KUUnqySt84DJrHtarx63Oz2s6aPXzWY
VeC72jf5DOs8ITu4Sh9DDTyQyUMTb8HCq/w5LjN+RAfm8x/haZawk4gtDmI99HZ2xuVcA+71huhl
aiI2RcJvTt38MpI1gOEYJerAX5RihmhLZ4Wxr6dO1Z+KqEqISuSUsczeQbFWEOCrvbp5+8NE6lmS
NcteOARkHjhHL11Onfqbl1hk5pavno0SznVcON7jVz5TQOpaOOuqWnHWhgtUNRQXKSPbsRgYTOQc
Y7G42om71HLTPJjzgSMtRWuawKco4xo0MbNGA522z2QqCNt43Xn5wtdYdmJ8R06OUbdhxLZR6NjT
uHhiRz1zjCV03zaQp7YcgD8FzUoH53wa55ccSeZC2RBrJ7MjZ9fLw03gf/SFUaxYRWu0eMJdzKNW
h+Z4aRjhTFGGYueARo8D4qWwtP6PaJ9rMtkTCHCohvas4NCxflIM3dj/najk280Qq4or8zwW9W81
u0dvf0vXMxOR/tPtCwsx2FJRUe3Yll6ShuPHrX14BT4YUqAOxHAywZqNv1FzulGvZ5f8CZq8ONgO
NJf5fTbHZGSsr+OpIg7UzbCv6U4ARCGVe8L+KOZDuc4NDbLf94R9/Kh8ILc1khb2VsZKixlcyfm+
6g3ryWgglFh+fMyIhbRoGkYQmZsandgpmf9pQnqwfPXmUzUNUFHtEGUPFYY+zZ9+klRr0EPTwh+H
h4TorrVJJGwx/+fnAW5bxuQw88XtpWvSdjVqhMeG2OB2eR3fK1JYGJn57jJpkIXcns6KbUilg6Iz
3ZTTWnsFKb3H9L7jf6kWzfy+Yh+bn1bheND4tG+H19iDtBUzv9ZKXYLF8Mms/Vo+xd5kbtFAVnsC
OXeOz0deOwQYM4haZ+YYHapEEN89v5hFdcTure9Iu5+9UTUHEMUL9pmful5mOeI75l/IPkZYZH5i
fUadv9NtcmMpSOUKnSqphoC+k/BRTRy8folSYZj8/YAm/zQMsGEMpAis5IdVOvXpoYtOaT+ylRvp
3mjQ8LuiQLPsjyjONram/zqmtUWHQD9r8/SjdO6vbONPjWrPZEzyuXXhSs4QpiyHfIVSr0txKYTl
neVochvF7U9EOSLA2SIODJf/6n8fVPwizWCZ6EH+kJsDAzObbySZu8pK38pJe8n5B0//vRAknZM9
i7qx4MkjYgURIkHZWAYphULblWstyJw9YTO46eVZxtphTDsmxXh8MREAnEm052bQKNqC6jA0trXO
p/6hzmP0cNI7Ra11HXVuSy3JVlWzTdsuOSCWZXPn3OUYoXeczPqpm4sqlb8kSFSXGYQTmgYO/NvV
HbseZQrG6B2C2hMAGjbx2Y/U8RRD+PDswGLZZ33aPXECZghfyO+avR9PqxBl7RKhAwW5HezZUxgg
Df2f21/qzE+V249uJ/t/P3f70jRpJVLX+fd7byDp2+/47w/8nz8v58uz3JgRge++kb0VvVNuq6gc
gYXHxltV6K8Czui9p7LqfpLOy+2nrdbSN9ICDXH7cvSye9yIJQKrVF7zNv25/TRee8Ac1HJb8B31
zvN599p5Axo6TX9B145RWGBItHPRX26/8N+vtt5xCBuLlB1+K4wLeh6KPHtHKtfHf7/LaZL0IC33
Eo+leSEsql+2Ws0Afv7SGFrsV56jVkUSGMS11sXF8P59AX7EvNx++vaiYaFKUE0uCE3YslNLOMB9
tMGFuJjd+L+XjsX5zonQ2GDznGrVXm6/4fbCZEaQKme6qyoBI1LMic+R5UE5UK5zwePwXHvqLQkJ
evM/FQawQ5wWR02iObNT89nXcYDotXXObbodHKQv//Xwt+EDej5K2hbEpkPrtqhalM5FjEEjBn1o
tm5zxKTPjjYHUNfOfz3mm/rQGehi//1IdAghp5SF8vyrLvsg6D+bInsg2HtcaLX0V7dkl9tLzyG2
FA7QTL/y/cOsRKBP1rctliZ24lRXE+KzsIhPiChBzImoYTp0e01N9LVt5FYHGbfrFKDfjnhM4r/m
F480hq5Dqa21jr2KxIeY/RAksAAz1xEjI4u993vzmQL6FBkIcPMqx4k2/+j2UosmPQw9yM9pL4ln
YqleE+ozi1C9vPcxWzGjRG3C8RGaw5zbqCYAuepFNfYvXWOEwbj4HQya1qmPFPWp1R1SxuDr2DTf
bj/FeMrDQc6Hk6Oi2GahSVpyl7sr4ENwV+YvXepqhLA5yB9cPGIxzsOnYIh1QhCHrT222GwRBjed
rFcR8z3EdkAUKmoNDhWwUpHD15Tm5YGHA357Poi6JEwlVfbq/zvEmSrnLWdjviaavDiYXVUQtTEP
wcLSPttazRYJ3Mo6iav5ptK5Qrp4Hxt/dICInNyI/kCNGf/u7MATBA4dYs/9Mk0xrPM5lPX2zf97
B5xn2QI+DcWUbVh+PSsJ5ej24mrBsIXwg8MR/1meIBTFV/l8+wBuL2OK6jnN9ZfAjvY2HGBkyDX9
bVRx4e2ayT47Q5bskLQSdsixeU+IT4lIlNi6Qb2AQm02t3eTgr883N5saJ7Dwi4JnIPIF6xjDYa4
L94CDxPokGIJ4RImZ7VsAh7tHY7++T35bzJWdVkFBsR4DRz/LyuZKlo+muwaCAW53lAmBNOZIQx+
oIo/3f5pNtDWnjDzf/+PefCn1xkhxoavul2ODOv/zMqaloE203PAUUYZHfWf1hymWUxP/mxNXKuj
aQSGksCdwO/MyQ9PZ4MO5ShwrSh+ZRNfHm4/1c4/AhUsCf4RoPGXQWq/Q0xBO0g+dEQ8WvdyexZ0
uFvw383fqJ8A/mCBI/bcskA19HDpQxuls2MxEnuQJvtQWqSQEWo24qu/CKPFOT3lBH3WAN3zyj4D
RImRSuEX1X5awfydPBcsUmRu0m/LnYCY/EfvicenPbm1E74levscRL77iRn/N1VtyoiEQhwjJyeH
OYLomuAEJi09lIYmaBzGS1Gu58aqiH3iYKuE0JiBAn+cWwruKwKUgZYZQfK/F9WOXxmbcEhJUFD7
xgMnNobQBzT7k4iRJ8+GMRKMQ3SMdN5yKwvee+YXi1gnFGLS3xu/c/boGbdREsQ7WYRwx1Tb0+Ly
eD2EVDLE1tEJsBZGO61hrOn+GJywkgnmQcUT7luH+3sC1DECdmYfSegslKOURROF9c4wcfczk/4k
zHvcueNsmx/Ae0xQNIOcoPCqHCvsPXXNmAqnFvnr27DP+/0Y1FfJR7DpcMwsXR3Qjh9OSLYn/2Cm
JnC8WCMhwS/wCgBYKoXCrpy2YD+g3VFfHmqgFns6f/7sfGDMPl0Cg9Z+MMeOkSdrIYy91K63cmzN
vESp2114Zmx6C/J8rTpgcIgjHiVIPiYa0lvApxBsHyZsnyjIvb8sRyuj8m8izKD0JIJ+VHJ8kaLF
/x3QNtLVlBGgrbPC+sgVAk1K2qFgKWtJdRCaQqUR/FisxNdIghyMJc1RE423RYsZHYb0rc/RYwYR
sc9eSyQmYunP0Bu2bETvWx0yEMXTKxrCYTtaoD8KApd45p7BWSdsj7s73fvCokVGNB5Gbca8MDlb
xdDMF32urzt8fSuDIVXFamnbxx/0Mwi5RVWsuVtwuYHHkw1klEgQFGLVb8qYlyNTaWA7NNlbYmrJ
JnYNnRv0nKWbvuHOGgx5V9v6lr7uTvPEEsHHPBwZuDzH6K+36pVU1QfAPJ6I7Dv7KdpYemuhWJXh
yZu5Sw5GY9ON9oU1HWRY+MiCknrR5MR9xTXTjTghgwKSxxB1D7guSe3xAKgXuImtThzwN815XiNF
Jw2bZY93wJtJWOwFYYUDsqbcfyGZsD9qvrPPCDVahArmR+UjK3dsK1n3WFrkgAuwcsUTwqA3Rtr3
aeUY29CdqqUQsPxCy4aUyGC98tQsd+Gm0IAwWkSbYmcpD6NmvXAEIDbPGKBOGgSQnIqCAQHFQ3cV
5px2jqQ6MHL/KFVxUD4b4j71jnVDfgLTVfpmJH5hqh3JnoRQha71rNwOcoyG08PtEkZiYCI2XUwM
m1nfty16NK3FrNMb+wgdA2zd8FAQSbFmT9XtdD86shlqDmkKm4lUqUwHXdwg+vgkf+NTCKu4yhoy
UNIgn8q7o98Ik5wWJzy7yCdWBnJUvJTuXSCxV3hV+1vDh1kUbuBBgUN5r3Jyr40m/lBT56L/tYtT
mkZy10omoEPIqEfP/6ZUugwwTYbV838jPvVB9B0nnB9Qc/I17ATgdjJ8rqBCIGo0AZiE6EHIrF3l
QgVs8kHYcptL+lYiiXHjEAcM9WgLqDxf9kElgfSSlWg4KH4L1HT7FOUK38SG8EusDFiYaaMuOWvK
beIX3oGocaa3boaIFLzxETNAIIoTvWa0s0vjYzR4RMLpDVd6oz83jTJ2Xp7SSU5wvuhwNzCkbI/D
nbhISjrPo+krGd7AtnFyYqMdr5BLT9k70TgPfdd/2akDjdIE1JYz2RhlsgsVfOwUNRs62aLZZsWF
UI5+4adOcI7uWt52p9DuXQDP3LRIhRB4MIoZsk3DykP1DNJUt+GXdxZtNYrqSce/5zXbJIkOnoWZ
zeu/vBIUBfsFf7YFkzYEQrLFPYE6N8VXmFfLnKBzbSpNUC0kVHl+/5pDezfg9KAWInqyM3NAYk5/
V3Mr3nFKpcLyWUHwv2uKtFgKVglE5+Hu8GLt3dadcTca0x+fBe69Gru+wTJ7wd/JA2/mgVeo8dZR
nRibvqO8Jg/MZ3+2Z/DHqt7o4MB0+J1jf2bZ9DvNYIZm4F7aprmxcvBeI9sGRhsNByRTqALciQUU
7DJJ8eRqQi3SPmMhapMWGwzufRbLh9HxXtBw1wOaAODtxA4XCYRrZOJTohZDhW4am+ILBoRzm8yd
/7WvaKIY/r74YfGJBCddaTMJk9G4j4N83l9/EcII5YtBMaq3D6uV0UbDXcx7C723F7wvbVxBMaz8
LZDx6pzr+U7pgnwwG6FekVUYXmaMlNDPQkVPmn5XO5hfRQr7eQyBDkzovXmyAfCjr+ATJI4BPT34
WuJTIDCjmAUnzdKLFHfrGoD7TXu/uKi83zCOH3jST/qyM19CzCic3t1PhN6accbALhxfYDV9xz0Y
V3dqn7XJiS5WX51pS9+0gPWRIwRuWsM8AoVCvBZC4fW1llgziembqTSgUAq5fI4XisJxaWnds95C
3g2Ao2Sa9cMU69r7JvKRAkJCJ5dBZnXHAuT+a4smL8z889hM/WtvOE9t9RqhSFsqfL9Y1cp3hdaJ
NXa2C02oeoGF9Bh1ZgGeBHE1CxgslYVzlkOfbLyi3htCnJmGDNh3Ud6SBno2vf5Q5s6PPjmYjED7
oUxRu06puwrtR9/8TWZrrI023YwgJppZYNIPtBzS0U5Ayb4RRhb7Ie4OwC1fLKd6dcvhrtqPvf2U
hx63BTmWGN1N9FI5dp64+3XcMD+EnvfHKDTsmjeOcCRALvrwPNJoMo37vk+uLhf1otW7zwSQ4kIm
atU56R1tgIvmq0Ujq1fVBpTnXVXrkJLhbSDs1lhWocuXysRfpp19bTxYzEQt0QwLqyYAFTNy6kTX
vBLXIEO8htWlg9yA8d04prz/sR6la9xUjwjicGMoLkfxaFSGQUavBz3SjcddG7IDlSCfu9F8U5ae
L01MbYpmBzCm2gbSuYt7+YmR7yngCmQcMxyGRPur/OM8qTsOqdhCV12r9MUd6W8xZ54s9zAU/q4a
/uo+vRO0uAu3Hb4ardw66BNGXyMVwAJ3NOKYlhJSWJtr+MUxQsEbRGYMOrsrfuOcO7RzZtnEF6Om
LuuuKetZq29//NotV4xnk4VEP9j6FURwW62dRjb3txe9vVaWkawTz9tFZmLt6kLs44gp1IjXeTe0
kf/g6OIBDT2B1HpgrhTNIbPgC3p5+4Q8eUtwQYLzSz9OQT2dyE36TdoJkRQbj8bjCuDBCRPUSb7G
glNNF3Z9dAq6HEy4BG+UNtAjjw1bXTFfNXtSoLDhwSlkXlZWL1xwyYvA/x17AKUTZmEEU5fLwQ6w
nAKZi9g/LAYX5ZtjaW8F2kPoOHqCKpLjpTZtEzS5LtcCu+3SCPRV2/vD2m2zV7aO/dpxo9cIYJ6y
3h0R94BQXeNOuK0NPLEhQKRu5JZPj8GAA38T4SoaWQEgsV65rtqxnw+ea8tddw5MvqB3f3ielWvT
AH8CdQ2JGQCyzZCM0BKkQ+D58FhHbEjL1gpWahDptWpCb+/idyYDDmtcEO1C30/g//iURgXoHiGZ
7rXsNVe2gXMki5BJtLZ5YtcL7mqud6Bj6esIWABRAmGdbKUTJsu8tRjiTisDuBRjFnJM0pbvf5ZI
eloXHR3zufNt4+CHQgA7q89WhHOhV7FaQ38+df149QNczZSa3lKHPFKw9t6oCejChP2wciZCADpG
uGmSPkLYSmr/ITD3YyPgxAQ4CBvftVdVhTKdbbhyUGBSKqzakFsK4KNmZHstnE88A+Y8ISbbKg9/
c500ds9zyYAlL56hLo+xZsZVFtGXRsb36DbMb2MqUoiG6Q66HwESdxP5JH2rU7hUyU+GQe3gOfLT
wUyN8JBLyD2xAmXX2JXfbmXiiXcbANGWn6PwdJGIgThue2xlnvFrC9YsRkfMhmQgsEil7+5J/6FN
ydW16j7rBiKg51FIA6eEf/bW2ca0/ndPgkJGuOFzTTNCKe6cFhFFnuOAe1eWvS9K/M8Dp8mCVct9
bqUHCBGvqM8ttoPUKXVPTpcAJxlq1QMJXwDRiNxdhOXemA2z/GmQ8wHaRbqr2i3AkYB0RHAGxRjK
2g6DzFpjYl1ULIjnXHsylu9IWJeWzFce6X5LSXHgJBbPKp0bp8iaE/AsyUff/QmwSTCC35OIuONm
9FhzFwTCDsR9JrUebpWevHgAJ9dhdt9lzo9huykfIv1XxYZaMieC4oFJdFLmvgbt3RF1gNIvDjbg
Hn8ry3/suqnfBEFKUbHBbM8yCsHBCjXLqS3AnrWJs2yRtWzcBs1uTRAwmge41UO9z1WnlgO7LiCM
fMNT+MrUf/a7h+/YChLWXs3zqA8ki4d8MrLDUppVFE7jgeHFQ1TAKIsnd211LO9T9W1VxBkbw6sI
G6IVomVv9X+JKLR18KLTLHU4t4sO349nwQSPx42RfcFEOwRMd9cTZRoED3T68QgaI0O/zdGjf2GZ
+2hiuXObLzoi+xzgyU7G9HcyOFRlHyEE1w9D2bPtoNwiO2VDAJu5cJGx2x4icgwlmzwo/sI+hsse
O/UyGHnIMzlhC1Px72NgGlITFHLPwCe8rGPkPG5iHIyQMqxgKQXv5Re34CUMs4soohO+KA3VuwAl
q72CksYdMIW7PGXJ5dg252L3mqfAB8hYZfc3eBvYeo953mkrADpMYcgJjgomy0Z8kEbNVrln9TuL
pIus3foWCXp2iovXNmt/WYJq49go9nTWQktfaXAgYWXa0TT560b52kcmHWDGQaWHM7dBPVc1goQk
+iIgF3N1HD61PKlJ7n0ZeqTVegp+30EISkrRdqyj+oLdKl9ClBa0hyLHXjfM0kEIVQyoCTD2iEaa
zbNV6e287FwN1bMdQYDIjWGb182WB/51NMtuA9f1RFnuLgbbpxJiN+j29ocPr7rHgYSkxz8xRvmy
ncpZT0Oz28VtcRfUGFZt078kGahMGUfvVthvdVv94s76k3H8Hst6F2mDRv7kVdHPiwkDhC1JV0Yg
/ln65Ll3BiqCNKYsT5izcbtOxgcZNX/jODacjjCM1GhBzDM3MnA5oKsfofXMVgsQ7aykDp79ZzFo
WNg6df58DVgcuPrMjhv9do0m/ttRJdzBUbxlPU5sNSEvyzJ1jCNZrUyKeauIdiyY8Y8GE77kPF93
VsLOFLxm4/Ko7RzEKjBtFzHvgpyslT0hQxj18DzI6qcXMdgQSClZZm7Ri61Tq33MHDmu6HRCzwKh
NXafHEvPxOXmi57iDG+FNgeLdAOltS5+0Po8R3mwIeKKP215FBb0TQnbbPDJvLO6Zl+ideXgnvFw
Si1dt33W8/wHJRddYpu/jHgfzKaJFoTcPDW+XlM+lGitE871oSCiTnTJ70yX8qfBog3p5EkEcjEy
h6n1CtJXze4wgjsQ+uBbvIRLDRLRF2fyZgzbZj/aZCjqUm6LGJ2KhZs+7AyAbiWOAxADKOjTGvF6
i9jcS5tp5xHNTd0O1k3M+FzV1FDAjqKzMJCgn10oY4gODhcrKoSaR5fqt2Ed7Z0uYbCIV+Xecg6a
0KbvIBneNDv9iNpG2ztO37xAU57zmfxmZURzNwZSRm/b+Qr1lqmrNTvRRw2tRadvKjMAb0WY9saW
FXl5b6VLwGuWHVBQIy2Y84TTQUNUE5x7ZuBrNHj7UY30K773mlQIl0ucqI1okWmZf5EdP0+ORRav
ZAkNCs8xY4I/6La7aHwe6+5nSvLngipiftZ+SZsLRqjqqE3GxSVdCjTZxnOsGRRGrmtZQVUW7iVL
JnRwTk0P5JorzxUs9pX8Mugky5lSGg6vBvvWDYWRxxUOWgdXkF0hXgh91Ed+tzFbhsvBNB1smhzg
+Da1mPEemzmIVDf6a+VZVIm2Mfpq0+WMsjk/F86QbqbUm43vHSM1E4VQZ656kDMrx4juLRdPyTBw
7ptq37P8YUrg45R3Su5B7dEQv3napMtOAimLOJzLlHaBhXiEEEj/RtrzMFhw8fURIyXUC8fLPv2s
ro8lHB0+rfSn66MBNWTyPIxlurN8+x66kLeWjiCeoTNw1ID7LjZTWWVEaABq75HCMYPQd8qtxDpC
VpcmjP26YDvl4anKiA4qiRfp9fgCUo6LyIOCyGMZ9HPHVWZXs1CqeB9qhyAcAsRKL8ZzULrxCjKb
WMI7CVahiC9TbzAVIJ1xNPUfzxd8E6X3UlWAMOj0q12Qad/EY0G/0vhE6r76ziuHbxuhqtKy90ZC
uUvCbxZoPBMSgmGCGucRmBFQXX8qZ65WjC9gZFdmRuedFAbTl7x4NuZZijGTPQHb785TWb6K3MCt
EL9XygUjkGhrxjIH3RnQwxjeR55xZ6NNu+q1+2SyibXtH6gp/ONo1qAoXZvc64CK8DTwyu3kMCfn
PENqbxaMHkEchjXxM65b71oLtG8KWZF1apO0uGry8RjLZq8iExq9S+mtUX8sgjx6EgPEUILVHhgV
MoKitkkG1yZeoSa1Nj9kOkNNLWFeOVpziRItzMrRF7KWYFmC4GRnGI4IsOB8t5jbRj4KkZ7KeXK0
JeKxYyWzy4CN9OLgnoHL9Gj24UfN1mXTVz7o/uLOiNhqwwhCnetwg6TqK2VdvQRqZJKBcdXxT2gB
qHb4YgxW7soGPUUfwKL1PUgeUKKaSPmkx1fQMXXAjcROtG43I22IcijLMynmSD3U1sjx9U8ZmjeT
NK2QdoEh9UM9VlvN56FTFm+BboWHBBVXPOciMOe6Iuz9so+5bhK8GQ9foLF+mY35o/OFRatek3LH
0FlphAYk7gNyq0OPfHRRy/KZCQEACPfccRBWMAe2+G5YuGnjyVdqEwhDXzvPfti+ol14aTQYqoLC
oCRTiWA6/csG/H4RdbrL8afLYDXCIOxR+W9UjZjCxbFuJ/pLu2mNoFv2ZMISJQbHj3N30bTRs0u2
QaTr8SGiwk71Vd3yRvbmHZKleJUXydG8+DpAtUrDyVnkl1ghV6bXRXNUTUc0OuuQGf82iVCFsk/H
vX3NtaTZ9sr80AOxbsOa1DoJzVOPne/CDlhP+z+6RLnl2iV83dJ5hCgYsBjaZap8amLno0y8mBIK
V2qU0wCgJfzKiUInOA/MQ/wpEf0pkazgiaBMVePG1XgqeUw4ZnJpVxcp9Md+3BPg8sgYkpGGlf66
bEIYAmhibUXv4UR+URebNHFxcGLKMTLPTINzgOyuddsjK9/Zd+zCcG3LF1EyyC0Sit/BpR4RNMkk
vv/0TC5zAlyEF24sgcWWqeABHIoNihLQg+OVFnE9CgVuY1EvFMBsGrqMhd+JHIo8czoT0xdXL8/1
MLLIyVyJ3vtN8W3ZunoI5Vgy6DP++kS7mD6ObFmSdlr+mpULuNPWTq0/ewPBnWt2AvNjiB5Dm1qr
96dXRWxMbRVPYAeaVRDU+VEaNvxcAV6nM0J4mti4vew1DbuHQStAeRf+A2vXOwc5xxLmQbIGtPFb
NgyCp6GgFPUI3RndOQkoW/sOhHiM/PoYdOveZQbg6lg4kwrbT9wzk3+FmfLSKKA3eIsvHLIKnz6x
R50y1mU97noJw0sSqLkLK//aGfYHppb4TOLztztMf03gPVrucOehTqynl8RsFSWWuo9jbgyULYcm
Zp5fNebR0A6DtE+g+L6shgrf5jbq/LeOaRNVFH3vTEtWnbFQfCzsE/cjm3ZKaArBuKW+ytfccTvP
bj8lDSg3As1N5MFZnkDn2b5ce2171xDMpNynkMTLZUvMnyUZxBQIl1a90/6SQp9y4DQP9eBd65CQ
uVa28LOtLWQb5IFG8ZiX7g5wumkIvEGclWYVMpMAFhg4ANqMEkMgQUoYwC6VyxRhSK0PwkOXRegW
eFoFx75Z3I+pCleN/kDORT25r0TCfk2punKen0M8vmtyaiDWKbVPO3kGf+Q+B0TeGsz4fXO8AKl+
zbTE3lQ9ai0ogyfTPlrtbzdMnK6gfrMZ2mrps6OPSMPGEFu/M8GyiepJJeUncHDsDEqeKzegYjCW
XWtK3rh7oHwsLoO7AWrrwqqmLZHynCj9MCE/AUWSIkCgZ30Ren1vox+oSOGSA094DIDhUvEch9qs
VgJNK4EUTB+MyrpLRgIi2bE0G92ALyqztEdBK7deoGuAtfyzLAho0UFNxAX5IAOBDZKldRu3r5Vy
Nh45ecyGCSnRGJoUrVqRR/9JefrXl1WC+5JVkTk+loF6T7rUOlkZm/qMLbnQeBszHrxBjbrOcWEj
mchdIYv7PHTjZesKSgabK1nr5Z8bGUyPrZVGfOQ6t1N31darDCkU0ibjq5YalZ2US0GOsmaiXGv0
o92H+YIdlSfkK0tgtbCsnsOqae+ChgzDPv8wRLqrvOpBAux2fS6tLrOBT4OqNLCyIy3iBrdh22ku
17HRH4KJtCfv3jVtCbWmnxjIflKLaNuccsn2iLgIbW6fLhqOvdM8scrCOzEJ1sS28+A1xjlB40BX
r03r0BfvxTqCVgqR31wQP7z14dbATnBIEW2NQ6ogaLvqGWJZsi0Z4C18Hu6e82SN4P/V1U87nod5
igKW3Mge5cDYXgFRGAsUMgGzV2jfjFE3FgMcBq+SFFrN32P95GAK4Q+GYbNLAgFHiwAnCFEGj5mU
XCuNJEN2uP5R1foV6TkX1NCYmyDM7RFeJ4lNyWi27HRiVF3zi2MQ+RC6zbjRx8xDT1rA/gq4NaFs
ed4KKWwHtDAEJp8iDmBErfEZ9CtOpU1Ipby064LFVUPYXsvHoDXjOrPTI3UOWxdRhGzFTXZTHgb1
IRbVta2CP4IS/RWNWLUcwTOiko6wOTzg15rJYT6xNDEyWc//5hP5qdqm2rH8DsFOsNT1m+YwWtWw
QK8D8y6nwyEpEtcPY0kwzv0RU1G2ZqViI5ckk9pUqzigYlUS9WvXPNqCoaI2AV2P0iuxVhhCFKLC
KohJJmM9nVnVURVQYyOv+eUzgCWY4BXp7BZLCc/9zm1/QGNstFxcVUE1yRLRvfStOpoOONVQ5UR+
5e/9RANKKphGHGcHeMZicGVH8bdW9MUyxF4M1+Fh7IY30zOJHiHnOUCaghNm7TXSg1P/yFt3bzXI
GTEv8dvr9F2MSj+GWrzzzUekDv2iDYYLK7ZxoTatFUKmEaC4BTWjXjHDa5MecrB8oAipFu3kXEv6
gtYiWRiD1kYPYgDpFQA6+jKbCrU7cDfV23bidiWV3K9e2JT7O0J8Gcds6qm5OrDkzHza+bYiewzx
1SJwZvfbWLCwIxc5L6xzwLzZNEZxZ2fmHfyqZcz5uKpgPSM6KiFmA/Qq1TuYZt5c2vpC5VtQU3+o
Lp7SlG2858Hi80YDSh5BrfTfuArKkHF2gwVTOGLDQU6wuSlWjPYErk33k415DS4CwRghnEDBAGbY
6Er0NAScH7w1klyBPKm/yrH4JQ1DLgm/e7RHXeFNxjA3NZ2/NdvyqdRx8EnPnhcjrFsTcrcNfzxW
YVCt9I6glBSqkR2pR2JEcx4ddPUyKNNNYvt3DjGfkeaua4MtUBfXz2YdfdteOKx0RUhyUcAW6u23
yaw9iGsQPSLjrbCs+3zSEghUYpem/klLMHIMepcwoCy3diOtrdtUwYpbUUUvcYPKjsSHP4unyiDz
N5UFREYyCSyudnSemuzVj5CvkV3H4YtiQKpfnLHfWiQ3McQeSURl0ugfBqqvJVo/ovBs+ZREBDAP
Af3LLSWNXYOhsctODZAvHEuSZV7FOcISLec8BwXmBn99T2veR/TfHWajOBi/qDwYYro8EkovQ1uW
cUG3rON435t9msDid5icJAoM/MAO2a/N8qqvfUlgWtiXb6Gdfs7+ipWAQdrCUVi6dNBrzi13zWiV
ViUZMprgidUwPCg3yDdmz/TOcOh+wUI+BSWTOKDm+9Tt9aXR7d3oO+GygQJRrTAwdLjViYfkDkRT
FFYo2vEFtzL4EGTKIRNYu1iV7ob3nsCpsaztrff/GDuz3ca1NEu/ykFcN6u4ObNQmReiZsmyLdvh
4YbwyHna5Ob09P0xMrsKWQ00Gkg4Txz7KGSJ2vyHtb7F6YT4IoORFPpoZ8lJIwrKvRTlPboQKMBe
+mpAl0EF1BJTmZC4aTvOMStUeHZMjoqBwXTttASwGNMW/O4VNI5Vg5BuUdetE/fTdXU/0FHuaqNR
HVwkbzBvZbZzOKxlOjw0hJrKVtxq+cTixbtPke1sYlsjq1HHu+fZ2ddynmK4d0laYeFd+O6tkSEs
GuqDqdctd3TKfVxCOf0IlM6EQAqCYGi2WXzxNxMELQZ/VxOBGkQeuCnXgVbU422z6puCDFjer2co
cxWae6mjh4vGFb4pc9MwsdqppvkUun9DQgjjIp/PaxWaT1MXH6Cv2GSDdNe2VfdEMEcZHqXSNfwd
AsM39rlrFLzJwdZhSxHw3tn9cFcX9CMuu2E2GgQ/lA0ODW3+ETVTcp1ef2Pg0C2mLhgcPpFp2t9L
k2S+TiTrkJZ77WnTxnYpzWK33g/a+Gah/4P6xaXP+yvNxNnGCJ5Cl5q6qHvz6IJP4aYHCaujdNoB
9AVJxFKMLpHIXC+aT20OTy8OB58rHuVELYGX9vnOn/SafSH7rZFMwmCg70aY0tS0qs2WFJtkX9Su
hYuMu3ZlRQbLJrmxQoYAlllbW980C7Rt6UWxUVzpvo50oR2NS6X0EzDz2xA2YCKJkWoAIDMWjPin
HszYHJP1NPccdj1dVRvJF2URZEMSOpzONr1103gvljyW0n8HtCzPWQSsM7MJaotUfhP7h1SyQYX/
np/k7D+KDhXWREOTZflPb4cMaw2kK1b/pEXqps5dsZZh/IMyNlulSAXS9jYhLWuu/TLg2rdXXo9Y
AgA/nMSQ8Owx2mP40jZlN740jfHjC4cjtiuDeAJ53MSvTIsdgpZIhLfeKKiYEhFdKZEb5WNzKju1
16buIA1gaFJ7SJsuXDsyu+REiyFi2pCnvsOoynjOeB/C6BH+83PkRi9hGX6X1ruOKjXThu/ERM00
RTe6bWNYqONTAfIoN8SlipKbfghZIiL4zRVSNpHY1qWp/VuGRihniIToynzapJnHYMHRsGqELB7m
0aDUwz2iispewX/vl/B2SgUl42dz4YBNzQMC1GdsjS5XRPeZDWynBg+SWpGoRwLZsJ9r0yvLkKc6
NOczIQWf+q63eAkbyqCLPsUvep1+8dsibZ8jfduFXLqS3OmtZdhfBp8Ptoy8ki7IzKIgQEWfOg//
WPVczKyulTpnnTdc/nwRkf2NTnLYGlpT01CX+9J0tzkXIwLrJDxpyL1aYEgBYyM7KHyQsHeiSUH7
ZnqyIdmFwRZw4cDUJMwvcNU3WY4YDBjrg0GGeivuvCk7cgAuuqb5IGs+kkUDzlHXDmNTaNui0b+S
2HlvNENdLFWvM8156gXedseCe5O6pPVU9x4igJMhtBfpoCRVg15sHRPrF5EyHyyws03i04pN/utU
1FwqRIbGZtIF4zy84p0BCpdZP1JUIAStnAkCT6kf6VvzIoPgr1cX3y2fbKTXR7s/NLBobswWGa6m
NfywfjWZz61hioDqxakbjK75lWkTUXRJBO6pY3XYhEA5jRoQ0a+//v3v//nvn+N/RN/VXZXjFyrb
v/8nf/6saqLOIobt//rHvz9WBf/789/818/8jx+5ST5l1VY/3f/zp3bf1eW9+G7/5w8tz+a/Hpm/
/Z/Pbv3evf/LH/gsJt10r77ldP1umWX9eRb8HstP/v9+86/vP4/yONXff/v1iUakWx4Nh2H565/f
Onz97Zdh2X9eqH+8Tsvj//Obyy/wt19Qq3Agvv+1fW+r/+s/+35vOx7h30D6kK2mm67LblE3/F9/
Dd/LdzT732zh+YL9muU6pvBM59dfZSW7+G+/hP1vumfYfNciSsHWfe/XX6z7lm/5PKDgBgXs1jIt
29XNX//n9/+X9/G/39e/mCffVUnZtX/7ZekeD1X/4w1ffkPbtT06bhNeCE/OMD3X5fuf79ekjPh5
8b+Ag/VaxnpV2f4ndFpFL41mBHFiRKHh9VtT0h2xa6bqrPRzyfYK1teT1/l092bM0nMRC5YxoQqN
7uz1rgcznYQHfVxAeuyt2wS+vmG1X1aWfNhmoYOaIq9jchlTw7nGEtP39Dv+mJ1c+efRj0qaH4Zf
uIemxZungEuvI1s9L/fGoBKNQwAdIskeTPbd2AOpInN3JRnWLjdqkAawkm3TxXsIr6yN4JUZ9gOl
84mVmoAi2TT48OJ8DX4SZTqcLZETmezAliJVgvT0EaBrVtP3TsUUnubpZMfadKkfRU3gA3kXNEWD
BEQ5oNWD3rsijaQNSv9jHASZ2x2NRMicZId4ROQuu+V58PfedOz1+NnqXWPDzPA9DfPfCUZpeq9L
lQDgjc0WcJCAiFgOeE/D+ob8zGtKeTNyr7oklcaONKPQcbLfjEQDAdboqY8RQhk5/l6alSKoNY+8
iVo7hSnkfidkMKXzWQ9Ubl5QQA0n3ExUg5NzA1kqUO702ooG1CnsgKyetnEFnyR33IOeISok+oZt
OTqfJjJvnLh3vmDOKy28+gl5hqy1EmQxN3DP0bAM2QRtkArcQXSZIudlfd1D3Euqc+aW30VRiw2C
Mm9PcHMFL6h29kP043iTvnUdtTf0+LGeH4qymzAT8GIQmRNfDPqCAWrvWrb7jlg+yJ3jxgA7wXDQ
+PAdcdORklhHmEQbpHaCyyGIbAvmQu7sk5RdSVudO1HU1N3mo5r0ZIe85YPV47RP+4JpWFpp60Zj
uqbNxE2SNxeAD8yDJOxZd1ldDUfO/wlrg0QysJZ+3a5nnSsIRNXM3QDtcakkNbY0XmdJ0d9iHojD
R7ZK4xbYMGFAcYt1IWPN21pZEcDVz16cJZWe/aoe0QbYefnbpUK0W9rVcGQ+R+xA1c03Yw6VSXpw
zDgA2P7KF3MwSOEu8tcaqQRxdN6nD1yJSmh8Yg4GzadmnQlEQPTAfFi94FEaFLHu5XsJ9O+QMY1G
5lFvSANrbhmzbl3f+jFssK3KHknWyGOwEG3TbTT3yq+abJdbzKoS1iKrLrd/cjZ9j1l1xEzeGTJ0
NORYWWZ+HQxosLYQjzpGARcy864ehm7dhGmAh4+WrsEiUhjAMOzq1U6b16HIS4qWmBDaPF3NI+a/
3gY/no/5A0txtKuh/ixCcabt+FYQzDbwRd7Dlk+C6o8aoBazYbMsGxNTQ/PcL3jEdsgIm1y4tl6C
PB3s8r6YrUW4DY6lrfItCUKBP5u3ml+Yu9qWd6OWJLt+DClrc2XxUYrkNrEXCTgNeRTWiB7TuNt1
lbowC9m1hm0vi9HnMqlOmSweJaDvjd9iO84NhKR8aW1HQ1XQvnat/5tKNCSREm48Mz5EjZRLKyPs
DeBL5Ny6PkbKPkKpXlaMmofofl6cNL0VAxf0Kc+5Ae7dpnwk1NNg4hdDaFPvhNbAkFf+s4aVGICb
u4HxuNNzf9iIhBSjcbrDPZtCBZjavZ/Zl3aZHTLbWMxfOAoUvF861z//FpIPkTiw5UYnuU/j6Uxd
7x1Ne/COLGbaY2Ee0hhn4DyYc5BYjIlgR6RpNxzbFjtMkw7I6/CCEf2hmiPSAdYjWvHSyZjOaCIz
Q8gWgU1WNkEd1d1R8SaxLl8CqfF7YuV5NicnpfZKdsorM14DvCSm6dxpIlN3EvwP/UEEmH6mrWkr
5pMGj8ze6kuJ+rEm6HktKzI4fGP4GCrS7bCIENaL9WrW32dP/1267a29EM+bhX2eYurTHZSgTuk9
Q0sjwhXSDBw/97PVYBWxUkyDMVPse018HK0q37it9RuFFeVcZDAqDIfL2ynS77Ii+YSP1nyve9xF
JlUjuW9Xc1VMO4QU55pop1Vfpz+lX6BcBJZ9rJKUL1bZbcl7f4rdKD0LuwB7hy2zWypQmJdMAB5J
5kmgHRosT+FJH4zJPmalRC9MjTi1LLt8t5LrBBoY4IhuYG1QfjtLltbQz0fDt9WODY0QQ7RvFhB8
zap6Q5APtiEAP5YqvH2dOtDDGdxvDGapeqqTWzean4N0mCOb+S3CnDQglpe/j/kB8fWrmRR37O7Z
d2bY91VhA3Uop6vmZccZ0lg5y3IXjVgb0hY7U2/61q5sTaRJBAlD933GYuYgMdgnQo5cBEdGALfo
hxUgIwYbxF1z0OTdBj8S2PJ5CeRtmBo6XRrBEdHhu5bPCI0jo7+dTIx7nWfeDfbJLo1NBv8e7fp4
CNvxbWoFGmskR5Q5j0VYvY3lBus0mR0OPgycPUDQlmye7kCsgruJkj9I0u7sufrBXJRdmTWfUNhx
A8/rIzIFhr90uJq31/zpkmOSdHhfAzFZBGepqTgVdfc56+FDPiPxdCIyfwgGroIhbTjyEdkg2Pjt
j7bYNa18SzT0tE42QORmPlYU8UiEWYc+Kp3vaIvnvY3mhBrxrakYIhM+h8YUnSRaSz0mqYLd0NhX
zTpnrrPSHFZKIx9jd1JMk/isb2rOTDuFEew0Eo9dH3/mfg3SjficLRhqRD9HZn4o6qqXMZyGTdZM
W4JLvE3mEYg3mPf4ZwHMlArRPB8RyBbZTZ31AC+y8lKzg0T+vAtHBr2RVK9aKX4XPSQHtPWk9WCx
I1TSuhSOBsZSR8lZzdqOLv6dK2cXw0xnI3c3IHyRSj4N+uLhMLbJIIgqTbxuUzH5jNVDYTNkLASZ
CGbFGNhz4EK1JJNP4gJJZKOM3NjPXEKW1t51EjlDhKV+7XTIjxLZfjX2eBJchahuHyo3fBcOmz2z
Oo/Djlzzk9/YO0RFqKEWVHhkMyqthcltY7p62NjZaXDUTbyCRpPka8NmPKWXgAWt5NGYUrJHdOFv
bWWpvdeD+3ZNhxmIbB/c0SV6lpn/DOLl7BQd5uVotAmp1hk/ENrDoANpni+Ighkx72wQra+6evzE
ulAFwis+cJRvR6cpT6hSxEXPufGTN+FzCx/6LTMTYmFK5yKzdNykLbJXCnRG1PqrQBlIQnpxBT8e
7bW5XQ9yqqhl4e73ZmNtGoM6Fy1ofHH0Ptt70v60u7A6e1oE/XNMb8JgYvbokRgEUik9V1UMuHD5
klAluSbz07nnsMgm/FuFJKdzoU3qTmeuvTQ6Gc00H3HFVpepMsEA5FF5YKEQaNZjpVgEJqO4S6/d
wpV3BayTqGdAmbxqmVreMFwIng8A2BKswWgv9CpEdxxG5Ub48XgzcjOHubTE3l9NoBgXuopT7CTe
hQP7ZeZw3MkakU+bIi5RDnwo5q1+5+hH8KDYTSYCTCmatlXu0tJmjPg4GUiHm44K3Np6inMPsgiy
2MwFkzEpAs4MEBZs6VVL5K2SQeUVHSQnjdLj3tBAnTWcA2tfoKKCWbMuqyI8OuU8BlXtAJtMeu6v
QTUZPSfAPG3RiMq1ToiFaWJFsH2LqYq7lhZ1htYzGoVltExFx5hzpt77lfFVSrJxiw7US2/AxJcG
MOxF/NSiG/YRq8TOGaSlx794RhTbb0pD0DnF5DhoxkHMfAxqx/uk4CAAxYbdGVcUfuPe9/MjLii0
6iyTSIVM30KPuW/CkwCxhKDS4w9p+VY67Q4BMLVmaQISAdBm+QCGIw8ZoCbRd+KKCnLb5Ze00GNA
Xn1piFmRKcSRaWIKZFsPWGHX1kjT0cdU0axCNtVoXK2+fAjDki28T/B4aS/ua43w1BGdl4pOvdkl
JIphfMfaw2rNfoixxK2qzn2wG4kEPTfWkVtdrYJPt8wwtajmyx9GTAltUEjCe1JqP2QwDtF/fnxI
yeaCgH4oQiGOU8Owjk2MCNj7M+zWnwBckdYxuwdQntDLLfcU8yrkuvZQiWjdxf19ZrBlaOZoIcuC
dGB9e4DN+8EKBbRXluMcs4tbpI0bmPFX6dbxZrYMhkz6G4uFFcxfgkQQjrOp65cXrNzrBW/SON8l
fYoIX84eSrX9yOfEsWl1RgVZO9H8+7CNznFoP8uxPDS6f5fOlDoGzo4ku3CEsQjn/rFaHCmeDG9t
yD6wf6vnCexxNhkOHwh2HBQJx56bXWHUrKdbghXoUMh0QNvklVc8u8XKYltuoOEJE6ZpGV34Kp/V
VVGlGCy4w0KqAGv3W2LykjAVx4CWaEGP176eRs5R0lUG7p1tm++VRgqrnJ6aEpD9GL7E7MbgMWhB
xOIsKTfwxQANimFgo/uEx/pDS5kb6NGG8SFZznp0zxl11eiNuHE1wZz3F1Rk6IQhX1IAnHv07Sxp
uSdEYX4iF2lO2p0QGdXI9IGUvFm3Ib8nq6l+5eTVjR76hHF6KfIDaHxW9lurX/vzNM03eFpOscU2
DDPnBzEnVjl/ZK754PjYE+EARaH1oonkGdDmrqqxCgmiyzEJ66mPVaPELhE6E1ttFV84DR8wVnPJ
TjtRO+/ILTnen8yh+VIVLCNMp1viyVoSmy9k6TJt9328NEmOwqaBZ4N+Ip2tJ9eb3qIhYq5RRRu/
BxcorAd3UEeO7p9pTC6QivdpZ37GNVsuepeyg4BhTnaOHinjxYpYlNXzfOtrs3HW8wfH9r+c3i12
5syCoJTFFoAl8i0GXyuNi7lQ/UOdB9YylJXWVcyxInMWc4RdvOlWddGA0/ff+Zii3znplsX8YFAe
rIE7LGZvnNQc2579kAiB97licS643UN4OjkV/ajMu2s8cjfvWHfkVbPKjFnDfVLfZEUKjKkf2NzN
yX2ClzayqhsE9SzTJoMsFEbXA08Ui1CAsDEhNKa/JqEP2Dgjrql/5cglfiYOz1aF7LFJJiILGSJA
4H6QsAqJsfIAHxj9ya5vywqEn29/iim7wcFVIB4x3vxOXC0iTPxInHKM+wHaSsrVYjjos3omrYXr
KWe4g2jdk86bgTOJvd++1KYfHCBPI/4kQd7ZaunmVx5bmeUZOjYx2qx4AdiP19hBdGfiTMcFZBK7
vJI+METeDERRYXJE0WP20cNU6sl+0Od3UZHeqjfm7TR+yi40QXCBffJ/uKLrU2e0a1u9Fi4EkS6b
9hjDLrJ3uEmIzAmUye0TDBzepZ62buxvKjWbiDgIaeyHIX+2JmbRaFgmIGdbRwp9W9UJA2YvfRlw
1F9SyRIIbCI5J4n1pFlIpo0uURdKopeBEMo1oUPoVYQiTjQ27yyLm53hY6CMQclwvCQQVd07XyT3
OLpX3iCHvWXcg4Z2Lmoc5TbqTXk7VOq2w9WxCjU6eexJD6Mpr8jMtL3Gyd0Y7u+s/BT9sHeRayrA
C3mnbsK8YXkxpdAZ2xIv05yhi+DQj0Nk/kpabHHN77kj4M21PHMt7G+M7MVG9xg9URxPpkmSbXwZ
8vmE5Q97LSJV5M5MpeyoOY2CKQMNcpFVG9gSDzBKP7o5VAtx8EdqxY1TAz3SC5xPTvI8W+BFvOkK
CeSuE/K26owfg76VAApej8gfd9qg1ZigNm42fJbR8MTO8STU8pmw2dD22BooN1Y+ccOJoX8D8fhN
kPmpC+U5dBDU1131IHC6FL1tXj39pSpta1sDXzSUru+rRl/jMgcGX4KqBvW01RLaBUsO0M3y9mia
EMDlRBIi6SpEvBNDdwKKE93qOpMqa7KtD2JZwABQ645teSo10D51WiJgznz7DstJe4TLAY0m8g2u
GXlirB9f6l5jK4fUDYtXlD42hQFTyCaFI2o1dtP9l5u6pNPEPXlB3OsJqT+UQi8/Kp96VY6XSWS8
cWXLqC5y8RV71bVVEZiG0mXvmqAvauNvBoxnVKlAdz4Acaw71SY445wrCiUcAZe6839mNZ40UrlQ
skDVi/27yte3zlCABB9Oizi9y8D1D3Zy9qHD5bWxGWnA9SJeqUj+iAFlX4PP2w/VuLZd8VUJYk1J
ntkIGxOdMZIX7CccOUJulDv7q2ZEiSrCT5W5b6PHSaeY2Faxxp3GGO7zfMgOtXb1nFMZig+skdT+
er8IH6wNkzDcJC75AmyEruXs64GWYVvA8hukc3ewTQW3kE49E+xHi5QJAWppb9bvS71me1WYFl6+
8bUi8efSZD3gBMX4UMEr3XN53i4bpCYrYImeMbLDtUcsjOuDOI8qOvAsYFjis1hVUGtMPcz3XU75
ZkwslcGLMWTjPtD5uJZBWYpDHmEeraEtBeDWAjFOTLtaDUNswpq88LGyTFEc7ieHlm6ZXAGqGa8k
mTy3kyJyZmbmbrdMDwfzSY3QFPw4up1rEOasU3dimoMmMbpdKNXJJZR4R98BJxSMFDboWK6cwQq3
JhkDDPtqUsEP5BaJoIpr7ogmRXw/6jiTRM9LOcR3jbMkdWe0S0md7Rl//1ixe+dgeW7DdLjFzBww
vbhtkrZ4MYsBBnwBYEDzuvbGiQiACpcEJh5GFK94rV1U8YEms2hHNt6NMff9zrOGW1wnpKOYTs1O
I8FHGmV7ETLTiYBT/ANNNU/1ATd5ywYQHRV45U3L+7HSyZ1isqldpy5Md1rs5ydoRnaFgp76p5E+
H2jzY66sx9TXxK3o0X3Vs9rag4zXfH4g2LeQKAyneiwxTrBV9W6RMAI7a3VxE3omKA6stSvbtD+Z
pVtXk2FJE8YlGj4z+j3W/qtK3FW8zf2mvhLTgHo0RrI9x7kZ6BAetwsGcF8Xtb3PmI2PDdPyD71k
4K1l92NvT/du5x56O38Hf/nSGf7823eODdLIAdnVm+eBURmkH14gVvxYIEc2IELajQdCoUhAbltV
O4OB5LZU5N9VPmLGsyxjbaOW8ZS3k6lKvj1DnVSoZ69KegOMaL8+Me1cG7J5CGeNdyD2EazjVT0w
gsOuMcPPEVxSqp+09WTM97auJiZ3U7ujY6S3L2GOlVCHkCjjDdFbfryEUlUAnvnvyNzQquxdCACw
MCoAYxV5wGtzplTFnwPS3ijcPT7MwDFQhbimcNZhjgsD+TMK6wzuTYNOkEk4wRyMqeRmAna96puO
A0StM1YGsAYahF7NgwarH38pzWIfsd+I1t7Md3OuTvBDlbFCA7wYGMWbobS3yNPvkQLi6yXnjbJ+
WrnucPDsaaes4jbVZbP2EzbneZ0TJiqjPamvv23fP0EdqAVSrQHZE9hUTi8denrk9ptCGRLfQnF1
HOsLz8RLi1LRLWGv1PGS387wMYf6islmGA42qJcR+GdTFo8o1REajsgxctqxawNrYJi8Z8CiEsAM
PHSHaULsjijREp1ykClsb3OHdDO8eZOu33p6Vx/tHeW8WOdgClfsCzgEEsI357jFYV7oyE8tRjDM
irAkAhHyEGMjh8sD6A44GMjKWJXmOIBl4vxMokret/2rpebp1YceTye/7+f6EsaLTpaTUzYqvR1w
zPeC5VNuW+e2c35SFotlOzBAr+BhTVJwGiKdFK6sD4bw7gVDPbZ81V7WlhmU7tJjhkTjGRntN6QB
Rr1q10zw0FSVXeKyfIn5BCxWpafQwzA2F8O3n4thx251ClIHuSGL0nXv1dtyjr3dYJBqhk4BUnX7
CnqKE4Aeu0icgCyPNZb4n075OckaFZPTZfaNshmSInoCO+1AqJsNgVUwQNBILjZiXvrZYz3q+PJ+
MBUKshDcDk3PafBvLM3VDoww7tXs99s/2LLEXgKUiDhaaY1FR029s9xLdjkUvl1UW+A7veao5+ZH
sZwIocnlVyM0NGP2h3MUXewolfdmFyPQQXrbmTkwgt4lrRc5kWqoHeLhqPr+RzgFGC/e5nHEj287
9RreNFyKVjxFbQLYPW0vKHFCZh92vCqmCkNion1ONW8BwuD1XCA7TwlEDJdI1xxn/jYTPSRHcVXI
0JVI5S5EExkneN6mcaxv6SShJNPkckcoiDHpzM7edg3DUVCqOxOAc0D1Y6wz+zHPEZDCw8OkCqY8
8PGmdwk4wSxVEjoSlaINIMjo+X8Ugyuntb77fccWqapCnwVO/xmK9mzjCl2z8vpMLXpN+vxveyEx
wRETa7/ss3XSzeamh4cDRCy6cwQOcI7Tm9zTY1S53JamgeFPTLG3olD5jDtjuXN3QOMYVtUj1VtE
acuAPF7jsqh24Cm+qL7YJEjTXiXFfCR11meEoYNublPsp4350M3cUlJvbplkqSfheeJMCDnd+Awb
SZcYZcTvKvah7Yfm12zy5JzM9Y8Dsxp0jMzL5T40E0iB3TevLdL/eIy2BSstTDj6ZyyLO+zsPukD
rTzg6AVa2u0aclM/RjJbOKH67pHF1mONHmHlmNwNVAxcPzYXkJaJe6qfbOKklvjIAkit2xdLd5Ah
IKrb2yE5TnWMjSEc+43L2XEpNcGhOqNHqnSMcdHEnFvxCd/AviD0QWVnuVwFyRJ80BgWxsLlC8lA
4dbzw6+R/J7MoAayGiabpik/HKG/Z/l0yiVyNbun3bJdqKt0INXoWKiH0CMbtX6x8udO3BmTj5S5
bintdBmt816427aFpWBPILA5myZMJG/Q4foTJSVfaIlPvqK67FzwYH1MT5nlEdp2jg4jyoagdoil
cj2EdnGItcSjtVJkkoPK5irHNTHXClFjR3Kq7sqChNIa4SQeMVBT5kffgA1tkTrXfdeCqXS+h2x+
6SB3BEOp/dQjtDc8DAY6bbVWhYZ43dvWknSvyezNg18hqCoRcp4xfj337uRdUx3oKnihZ2mbyVYL
LGdhK7VtseNtwDT1qJApbXT73ppgHsDkW8f5Athw2XWOfJ4tWeN9QHAGU266SltWsArYqJoDhgCT
oQ8569HKGz3EcFg7kOx+Vlz5ELmL4oap96vBhqRWNSvPoZ4ooNm5uQNFI8yz/AV11s2ADG8T2kw6
8eKSDIFTAGKaD7xQJ8nepKHH96YlQj+EdWWc0qp47nSDvQ33uk1sInpMu0sJBwhNMlKkuhyPPeeS
NsFHa8B3OAKpqMu+cReP9cnVbdr2DOj/cfoy0PEfbV+L94j2tyIxkYxG6KCrmE2s5x6kFIqp40TR
TC2ODLJXtGBGRh5X9lMS8NPOurrvvOw5ylIiGFpgLAba3D0KCZIvip2rMmpwxXjPb+N5lS7r88HT
h43psh83kCmopUHHKhAHaZLFh3EwUG0tzuy5ndtnNghcnearTOJ2Pxs4TpCPxYEsun1XuhXijik6
DpS+U931t5UD9ajTuW+UxGvxozWtjoGa0HTLeefr5FCLeee5BNphH3YMACYaq6DVnA1bJzaYXejO
Z0Pe0Q1px3XskQPg+ufGs5/BN8GqMxm02ghe1qM5kJ7XTrDThM6djlXlxjLRy2g64KmIKXxyjpve
PqbJYalgjypHh9FjkdiIwij3Uec86DHpDWgCeRwt3ox1x7XpFfVGD9lcFO7bbBvjFugkZqhGxdu6
uuuJLX7480U2EzYe9sJ21FqIMNOzXnQWSG3z5BBAuY3m/KufMmamvM6reBi7ewPTyxabgWReK3al
NWSsI9sLNOJjBzoKDSMbWxZtYivQaKN/IFOQELtT0oQ7lcZkTRa2vzXcJr9P9aa/NK2/tvsG5AfI
QQBbcdCk1rAroIAcOphLK/+NVB1gH54Hyo1h6/2fL5rOnk4cTRSwJ292mFElIfp+cnJcAR2iHPpA
15JmGyoUrXlSycAZQsa8RX9XSd88oBLBTx5LsVsYyrlCF0Q28K1PquJDYhYN/WuksI+pPODor69R
odNy9miqneExwzOFyStCyD7K7MHq9esw0jua2YiP3/wtcOoxY2GaZuqZf3GS/OxRiTkddx0379UT
wplNlcrXZBq8Uz7iO/J6dXQznxQ6q7k4RQuxs8pAmXEtSC01NinA9pVRdvYOQA6DcwaOOkShvT4s
QQGdV9BEK8Q8Wn8RjRnda0OaEVemJTtD9HiPk3O/eES0wf/MtKQ92rqwGb407Kgs3isl6Z8g4SK/
mkZGAgJzaq66z8TD2OgSnXxvCRcXrHIu6Swxnnhtv+PCma9sM9ygNV2ab3TawqoDor2Kw8zSIVA6
D+2NW0+gcC/y1IT+E33UPKEzzBbyH3Pj2o+sk1ytOo1TZJIXKKytbXbXcI7doBonuoXMnK6jHLRD
XmNycYe7UYzObSMorGrcGnMkEp46XBnLyJj+z+VmSEcGBHmCtcfh/pj6wAqS0RnXkbOxeW2Uiu9G
pvo+pPLWRS1e2g52GTPGpj8xdaqj5iH2Kvkkm7umB37tQDFhJvw6wjJYjTLB3sBC+QC3i8UBa3Us
P9FmwoykG7a2J3vd4ziPqmCJ8LHIFFtPaeZsWrjSlZfdcLJhEbGioFJOj+ZW/107bFEqDU5uPnHJ
R9S+eEtWRtFK1lXQDFEEIKJSVYtja+iIbcbA0NKtoIz3IYP4J6Y5wYREARE215AMWbLV/Zmk3JgB
Fs1KaZnNjrICZdEgXpq5eq9igs2tVHiBX7cewawJtD76ah1o6zo3cjjmtIXQz4YVJvDngpkuzH0z
aHTCmCDY4Od1tUelQ1flAJNI09MXYl5BCrLbZP0VEGnJrQaMkuco8yFr4NBN9kfrDr9rF7JxLFjm
GO7YBZbhgHxhblS1lAJEWP4USfOacG9d4gPLNR1VYGWaewjTyl1HJX53KKh7PHwnM05h6LtTsRIu
ikA5xru+1K7CrZkZGx6f0rBhEm33FKTzoWgqTsL41sIfBhKR60PS9VS2Z94Ubrl1M51wyJkdiJfH
8B5ShHpGWi9jTN2j8BTF0fvf7J3JcqXImq2fiDRwwIHp7htJW303wbakCPoe3IGnr488557KLLtV
ZXdwB2VWkxhkpJqQaH7/11rfmn/ZvuiOyQLlgEMI4KHdWhR87Auf4uO0YpHA9Ee6DYCSS3KwmPtk
TQ0p41/f3nfY7dfZWL1bkxvsI6JyphOeHUnIxqjNaGOYXnO2mHKnLMu2Rh2ghrdAX8eQ+u7SNM6j
rKAF4MLH/jMWWNljEv8EVF9DoEIroGX1CrpD4xTtYeY3xnibHwe8jrfJ8JTnKLF1i5tHtyBxnIGL
xKkT2jKc6iErK+bC+L5MXX5hc/pmAbhwi+orkYLVHUg2+DYc6cOvPJg6whQpwWNM1SvVNuJgpumV
Ef5FwgK9gE4kXGptQJhwvpUeOxPTekWH2GZFthMcJJ6d4LWIZjI7OJ3uqzJnoCpnZ4VKjGCRClia
bYkcJrE65seYSgLWWSzfAW4HyGsWmz9+fMyOg9FEH3jGyMcVk9qVAv1TL59uoqWyNbviMeemC/iE
KREeNYOgqtphXo/YFdakLNnbNpE6JBl7upCzEB0ruro0vEWCWOHbA/Wqte62vWQF2NOu01viQssg
Xap0vmxYOmHhaYlqJemd3QMmVQG+1chr+eJugRT/GIfOa9cSjJornrAxzyPmlmEpiKc4IpoOynGb
nW15pPCJFSNPk02eUgl+p8SmFkJbQpbOG/XIHAj5mMTTmhGAo3pKPNRT7nUd6Kw5+hVhkQLPhXCt
8egnASuc/r0IoVYQvRpQcL+o6ylYqyantvde/aSetynL0HWZ8Qe5yCtzOEeYLj9motsF2vkhWVYd
rCTkli2sNaG1tSszudHLuxNsU4V+K3woYHmRWntB5jowXtgrXL2kUZugkL9GZ2L84tuPMY05jE99
CootkvzysWLsRys4hGONdUBVm6Ab0gM31Zuvuprtu5lvKntKnwNv2jNCnf1QPZc539k49tfK9p+r
VFNc03EH8kJFz8fJyaMRcCvNkcC9V5ZiZ4BDc1ipntAnXvBzHEQP7aAg6QjG6CLLiTqGVLJYFXAB
037NHHYLJL2pYoH74GbcPw2HeW7oy2R42dMoENKNDz+B98D6KzjRtfE518So65plfqLx/RZePx/C
mpodK/DHbdeDXuHa3fqjo741SbexdMg/tyEur4+4id67dC53Q0WSDGw666K04GLlvVIUCf+z2384
RV6cMdBt6gJy90yAfOM63IHO7K2dgJxRE+Vc1lbHHiuUJCliygocZsH1NErAi1lVbkhoC/pYxVOQ
0BFeiurgZ0UIkzOj+dgHMZ346hANAAoYjjTvpWZnFl67GWfnPgKCsMHMrRtAm6SaIUokQr4kBH1Y
am3UAB0m9hwaCed553agdApeT2z82dQB6D7TGrEdvaxfJ5Pw1rN8jnv3vTfr09Ar2h9sgBFdVX7l
EnGRO1NBQQnq5y4bz2YMqanTPBxbymuID/KwHrhN2PeDG4eJ8zri+NugReId85n+KPgQrvdZFdG5
IcGHX4WMLtrLWsL3wv8Bi0vMsToAoWMdushB0L2D4ClcAJZD2sZYL9AXtI8wMPfwd+ycOoLcbs/J
PO5nmnZ434JXr9nmXEwKHIpBAx9n/EQpCrFfGLwgkube8YKXei7496flDXMN66qqcjbWS1fj3Wxj
rAbkeNPd4A+IbwS1QVsuHhMOcjmQ4JH545Dbj3Md3oEAg7vnWhicIxxWoy9/OUEMxcts+UxjYm3J
6bCLrMiFiZ7Oiwj7OYUNrCt2lt20K1eJaFN0Y8azpYj2xH2+Jq/4c4G7waRLGHZ06brTTbbFZE7z
KfW/MD4UEmCN+8QD0SFjxveFANaP9fBAo/u26Alu8SahvdKt0aq4W9m0/JZT9JuVPJMB7nachyRW
dbmy6i8lUgCqpMLiKoZ9EZJxry1KC0Ah2pFlr42u/8mGJV5dbIpocDHYwGKsSn1xkO5XRZwfnQJA
R9bjoXYHZnHPq25Br7b78irsmaJAN3U2jcxPhU6w/vlchg26IHHxpNrpNP6QifVdy1RvA00GU+C9
YkPWb5tWH6kO7womiBpdnrNi0b6MKty0tv1KXJeYptR39GhOB2a7zWC13t7vo3WSV5dQymzbOWDU
TDs8TSPphtLHieyh08OlgDvg4EMLOCtra5HzOfpNA+GMxL2ZmvynHym1L1NBoPhhjJATs1jNe/zK
a2cY9SlKS+gnFkd8RFoWrKC3E1rqYGTRnBI6+1S7T21TUBET8s6g6oDxu/5kqwysubKOTWJCw2Lw
ZoDxF6fHsep7RfDReTSnAo06ifFCxfKEx/AxNIsXl+nfmpILTLJdkl0pgH8bqBQgd5A8sXqhc5MW
iJVSy9tx8s9EX7q1N4NGM2fJQ9h/G3LrcQ7KJ7MwDhGNNAx+0z0Wsg0EDCCOrsDpgYGIzD3m6Oxl
0hnQaqbOq8avETv6voQWtEoqXlq6RYgopdyAHRTinp5mvQ6BgrBjzhvgC+RZy97g3gyMc8QqBfAY
DnQgIxMPAgHYLWzaw6gQyzlbG7HI153McfRaVzxjJAEgSMj8DcTcyagaWIBYT0bzgZF4X7ZwlV2j
PQb+fOfHsUd71XwbJkxBHYVPPlZ8hX7v2xoT3cDtFZ9c3gC202wnnxls6HuHoY20dj80v7NZ/JrA
mNWslZB1AHeEU/CLGy1fmfRg2XPyNFfAC3sSc5nKsVC6X/HkfE/j/MAc9UoN2Q0nqVWZRe/zzI3u
q3kdV8nv3HWPvmR/xKNjwFTUVDSuxeFD5A2vBEXXYLTr7sWM8wcrXOWZuGFv/ygAfAXawqSSAlIw
muekZeGCsCCj7MfzRoY5tvxOXNxWYatXtSlfEyg/8HfXIdhEy0UCmQ2qWLJLhd40GmTHJagUXZCG
NpNjJeRNkmfArt2R4/kvDsXZJjWmAwM4DVaqRbyTDbnKhg7sn1i5D6wduUp45gIPBTcRA9gSxRHX
bsRqOkd2HgqgA1lg3QFdfMdIivATOJuhwb3nJsmhIg6tCRygj/j3WB+srTdNvxDLnhNdgjVbyEa5
HJbl2pOrYSk3BgTBRv1SVKuvW2t8lcZ0DK3m3uaFu/NxKmST3ESBo3ZEPc+NGjeB372qklWmQtDc
hXwSqO/tTUnnepVzF9Mwv8tj5zgW9luVOreuHUEeYimfGOKUZhTo6ns7oHs0ddmOB4I4ibkueZtv
O5YUc9tsNdH/NKP+xFmCuD5usaBldY+4VrOcrDVzHwMLtScOkX9uIm8ueNJ43rqwCDwVVHG5eqrO
02iFR5/3qZ+KN9kO5j7xWA5UGry/TrZZYiRrLSxv44YU1Dj4w+6tAlwTWdyycJO93QtzV0bOnVgq
8sbJyjeQQPndD+SwgfAdGmdgz4y+lcqsPkmXomPjfjbt4BmZL8eW3P6EYqEllPE9vSnBKcza9lKb
heagx7Gqj2vyCx2OKvYfrnbJwCXOW1NX3YqH2bB26G8+dxo/YOp/diM9nhVFSzszhmISElYfSAkn
rXcuXe+JIaM/KKoZ/OzZmuSdGtPkUFrvmgXmpnUJtRmOJvCmimzt+pb5klK+YIth40UUhDP8pTvP
KG9xj164kHZxztGxHsyncZhZi/YfWSj7DZ9rT/j/1mRDKpvJXxtpSJGRbG6doMOwIrS5+ega70sj
zbSmzHetvRDRBvsmrsirhAqdXyQtokl9O1lOATWueyMjBuNT2MX5zz/IOUk0qyxfVz2nmTRlzDKj
aE1vBBPMm2t3B2ExvwTjqU7dT5hL/J2RP/tzvm3NUHEM6G7banrLMiB+HXhcdGyFSsSQhNyME9m+
sSZ6AxwquFah8iPWEPO2XUhQejJvAVV/tiUkIMNFFYvjQ5bQ7mGJ+jRKkLJEUH5Ce9zLdq9S3kFF
wIYhYc28xpy2JtJ85rCLob50f6g23BIPWE1G8qOTxV2doS6Ivls3Qpxg/LR7GUVPSrklvif9Yzs5
u2jONTyMfyrhfdS62NEod8fcDg+McEuHGm5Z+WOAiNCmLsWiHZwA6AgxHtjWespJe6yjrsjXHLRP
uQ5ukojUxTSET3Uj1iR0FtVuPqTz0HH/NlyWmK5ptYeOF2FNDZC3wK+vwftb+7ojaajhcuRLkE60
yO01sW0wDtWu7O2rM+WPKgXe1FX8jowIuK4v6UzJb6t4ILYe7SZ33gbmmK06j4JIGS5eTpeFq8Du
GBZyz9qMNEL4Qf7qDn/iTY930JceLYS87YdHv6e5rEJjjuqICqjm3fCTV469tQEVVIwP9tw993Nz
rGL1rE1Y6mxWVoELaRgdlue1ZCLVYOzMtrwpAQFgJEJXaVyGnhYIBfZAmbsvXsoZ1PpS+NYVzhX6
ir9N0/vsUQywGhoHTo90m7AjhZVrbOyp3saduGvz9JokU7ozMnBLfphxNBaQZRYFwaUt7BLGxbdB
xQ/0vLe5wfrRmPNjEWOslCC8TDFsI8HPfbRyiknYguN45wFIO4CHcw0rBZmEJMWh2AW3iegitir5
fEoFy+SKZ9BQtO+9KvWGVhfYs4tRL6YEpm05hmQ9eQklF8Vl9LYo8l9cPwchqPpSwdugaHsCcLEb
ZhWeTOe9RQcVEkqrqssF2AMN1J/wFnjTrQngoAvam6jlYK+yEi90GaC/4UVwrPohwdqcFxPrGR8k
Pkrfq6TPqZ5u4kienTZJVy3XeTVb6Fgl+TGcpipskYdQ6XnxT8cuxmOQPgVV9U7P761LYp/IH9JI
Xf2kdr+AUy7LpR4OqbMmgULRomu98XoMA+PqK8zruOJXQxDcJ0lyH/viykhzG9b5UkKdXBK+2T4F
XlO2/XsaaD4ErhAXA4wayLSOkWwEj4hYd9j8kPHLsARfoHh8hTyLLB/G9Zh9NWf7EilnE80HTpzf
o9QfeI7jAWf62IDADGvzNoNow8mFx2mG04EcGtJvi0TVfEAy/M4CvNddwrOzgncaB/d+J57idHxp
sdexdbgrwmxtxZO+eHhXIrBaxGS4KNhcRlRT08jp8sS3DZg/TjG/ugCiMZQ8zQsTEP4m1go82ZvI
mbfwHPHMdxyMJugYrd8/0nzLLd0u9dws3Yoa5GDJsntNuTPnCN6lHXxjM91KgxJhSa6CSeYnEhOM
D4MREfDi0S6iB9eL7qBqbw2paJTDtUbE/aWv21PZjdcl71llxLfq0fZQHr/svKMBswXLUc/UigTT
/E7HHRPATPDCDHLKhipQEtJfhyQJu2LJCEOPEOkvOS8ZPgwSmEn2BWmnLquzNU9ydytJzqUESoh2
0pNLg7L25YEr5NgyFvh1uKCZNRFPBgUma/xVDzAxvwwR0JrrYVmChZckS/BLBz5f+82CtLTK0/Ej
LKnoYk6WDGXM9Cuva0HpgpGlWu+Jrr2j1xDEisqWnHIcXwFpHxzQlQgSJ3fs3waJjtxCEFM1FE51
qlvMmhymR83/lkHlq8aNM805rxrjGtreR8hWbCNM+4N06GF0h/pgmOomn+2rFatPSSsKm4T4OgfR
bVAS5RWgXde+CYd/YVpTVfhc2G0BgAaRPfT13mvL13BmivN/ywAIJpzzvbOM7bFpX/phurEHk+gD
TsKpfU3H5fwRvfZyPtR6og7X1JuBPjco7/FdyU+x0AgYrnoax+yGhfzRjtVvU4Ff5tWJ7ZYMvo4P
3pjeuTlRsLQKz6WVYgAnHZ7GEbzB5BBOtIN3xa3IrSfmsV+BUdFT0pzdlIWMDPsDIQecJ3yv8WDA
oDd+NVH2ZPQOJivx6prqQ8MbSSBr7D2zjw5mfNtS30aOCYG4VZfGpjKM9jiufvbhhus+eSyKEbms
tWNZkG9IjiZR8zs2CoXHI3lkTfGbZ7UslLlFoPkmKwLWPhrSrSFqyMVM1YmgAWBYLm3mq5+IOwPw
Ckieksz5nGJN8hSeb6snEDyhFBUEYpZlPTyfL2v0y7WOWW/H2ODXcatHqiq/iMfeGF6HamWLN49x
H5INJGHYtH4Wb02qMm96F3tHF8yHMiJmWbB4XWl0rYy+OnoAJF8dn06QB58m4hpUKjVz/dtLn0E0
bZJuAIef/3aEfRQDNmcS22sIjcVIQWb0KxKJ/CCvAiNUGo/cxLcuj6pTllschOnFZqWqeaEgvvSC
kW7qPpwW11JXKsLymKPRWNZ9y8k+gdtE7orDN8EJ2QIdFcH0xhXfrqxhejdg/oo2+yWc9KoioL/Y
kRM/4nmkdt3SsNkIhVQmppObDMCYh4Pjzs9O5NCV8xPq5Jylb2l/UTm/T1/XXzyiXnC6vvns8oZQ
PUWF/l2VjJHEvRkfsNBGkZfvJQjj89Dm97PffATBsPfqsDhaTvMRJ5gtdI3gXfYSaDqTKUcNufYm
7xqPb+Gc/UJtSs69gsnERtCGOktp4si/r4RvhF9x2xuE9e2rx6nWzfWzFaf3lbEAQrdhc8OrKgC/
SP0OnlavyhUAUs7evBAwEEUwDXNArEkF/S/B5DbOLmYG2by2yzUjBUbflLJR/EAHe9LHTG9pXYIv
3pyyKr71iuRodiAe+nk+mMPnPE43Teyfwlg3XJ3ZVmvqeTtvBzVpK5YY8xAUGGRQHFZOkEHqTj2C
VtbYka2njIIA5zpVAKlnyb6oqpk4AoYx0DXzbzV31aYaR7EmBE4F/EjIz7H6et1hRLZmoXezO8dn
YRZ4qEOGa2KuQ4qByK9r7wh5IV3delXiH90sbtYpYATefEFCIttam9JnrtXufjNK21kbTYfeG6c/
pKuiG62Dy+All2bCYhpUv1RKmsjrcC8UPglHtKc1RXjj3smcV+RI9vwRE3Uwyu9ec323ZIX7TrDo
KUbCyzb952WD4Q3ch9pGDmvqzKb/Aw+4uWazTkIqnJBFgUvNqLeOz1jrWC3AuAZX6sQGMc0rLuU0
Lg40F0Dvomg1b+k9jiuFUW+ID1pCLG/MhSCpcae2fvtdyOhBcHsScImzE3unnbD1rkYeZTbjLZM6
J2NpoGiIihPbt+/b/EAfBvFV9TvJ3DcjtFF6frupC+jztSYMvC5yi01PMHABwEJnwAIdonFAS6+H
Zp0bHOP69cJVYmnuv0sbET9kmYkn7zMqsmsjBf40X+0n90OGM5vDpacwwQNdDROHkvypdpvXps2s
LUy2l66KcE14Pn5uLyCbxRnMbgEwKFbvNgmbVuJGK2aeztUVHv06t3lRxVzLYSwendAIdmFpnOBN
PGpwqFuD55auQkj2y4JFx/5BltypPJv3xWCKrUY5AFdyOyyPQCDQTK6O/S0FADAWXz9VkR4YMrM9
jaeYQWo2ojkxhZ1dT9DKkWj5F360IkJunrKA+s7ppWeheexs426c/Uvdd99N4D/PFQkwijPrdVmR
I1AzjsFhcN/QfAVH6fklJrX2iMVhKN/9sIje81CQxJhjKGuYrO1Hi1XiqvGs5qXK+E4wkBF/94yG
HIeV7dVQ0ocVsqcsmLRAWHKC6jPzqHtd79s4Ovkhjj6/gGHOe3plOC3FeDVSHvxYi3JJlMWEUlAa
szeZhZo2UiOzNenzcjzIxu4Uf2P62/p98/YnKeh/kUr/DVLJciEgwZ76T5BKt9QXf3//jab050f8
g6ZkmH8EgW86AQW2jmPhaLLFv3hKlveHxV+xD/E9uH0sdf7FU7LdPwKBZ8o3hXCkGdj/zlMS5h+e
B2YpoK4Or54pxf8LT8n2+Pp/xSlJX/A9mLAJ8AR4Pp/x7zglTfhGdyK6pgbzDCr3ZJ2Z9XV0g0JC
Rwgia9dcQ5lFJREWvls4nEBqg7m6DzHVtP6RrVbmfQ1+CIF0PeiU+ENVRqX46cCUE6MYZsE+Aksy
G7Aoi0KqeYUxsrlZjSZBFrrMJ7vhGKIphXEQ2trapKfonIz0U/fY9hTG2PHD5MkcmXtWd0WgXsNB
4MPbqNwzTFrXYMaBwCkipXj82N3QwPfxLL+z7uamtoOrafbedJRTEIoThTZGf8oGgkYvQ2RH42uu
B08fiqnuiK+mQlkNdmYe6D85BTiCXBVFsyc35jG+BrhSgo0Icvzhd5k5YNWagnRQB+mk+Y7cUUWa
Evf2uBlz3WPTgZSVbIOUKPjepK6OIyCs327HuUhnBdZCHXw1VV+Zh5lWbUymfVZ0HkZKDdSJcqEq
86m9ol43caJVXheWecmnpkuczfIb1WuDg3y6boLOfq0NYiWUeSD6HH00p3c9Rq48FEaNuXh0eoZ5
GHvVU+Zhej54kbAfaFFndS8LeLPLskmxy7RbTT+W8oz7FFGIRUBW9jdqdstnJJj0muk6/2r4SdD4
VFhWuxep27brGrmKWOJQhzdxbVQvvtVTUDc6abdIZz3ywJjLaA/BibpDtkNKjMFTXYdNebBHq8zv
Kheu6Tab8oS4sE4ZHJni6bLcpRRgsJNuXD6edT5LyKfcgOMstnaY0bgZKLHIpr3bWTNOS2vk+pl1
nmDR8PCYeyOrxJPDhBCfe3/CuUT2KzV+CKs0/nfa9xJSXSKDURH6oTgsWVtmmkgAd2NXb1vbiMft
mCAC33m1F1oXV1eeceo7eqfe1VQk8wZf79DcNJISUITyEaXCjUWPa7Dh8LoeYndoiYVCxJk4LJQk
WT1tqpZuqmQw7ivHjrxnztiUJTY2IjVw2SjwkUSREzj/EGsNHzmTpPJt2REx2SudU6ZAE5x575Xp
jhtSo8ZTpnJyVL/YbPy8FIegt7Pp3uiTWRyaMuMiRqMBKc41OYGSsV3TlLehjuTN5IWcCg1Lz28u
SFV1IjDKfdoiEb8ZnMXGJaeznWgwSLk2grc5sGnWwfIZMZLUInIu3sBqCstGW9tHd6q5hdyyRRLD
5wPb4A0cAohkGNpkNPzSIDDWAlFj7g8bF4+AG2sadbI0Jt+5lrKw3ecqYjf8rcLMsh6aGbs0z8eT
G3pTRzoL51e9hYZdE6gLUjqiJL75nIhsXhMp1IqwiaIyMyPWh/Cyq43SoOVwImK6FdaYhztRiyBb
h+zysZZQtgAePUianpLVmcAaDU6iha4yhpUKevr4yBWxLZyN0eFwrlrovNQnFQW75CFMEVEZKW0Y
9BiU+pa+7tkxBj4MzxFRMtvIw+qc+uPY7ntRZC+U4ag3g4AaniIa3K0QEEvgDdeOlkmfd7YJd/FC
sLJwtyELruleMtQVPFOziOB9WXTsITvFAmFtd5Un+XomdEqNkDllvVwhJdfZMQO3gH9sJBqyc0mm
yX1sMDaTKeEQdsFIZ1bUog8OnKKElYXxE3E+VfsgiHOP5HoJ+AJEqOP2/ANI/f8eat0P2wAXcv9s
Oy2rIhAIJUZe24lkefaBoiWX0hns9JFgGmpE0tQtm6Gy5FMurTENFdNpFM0DQ2NZOmDBHAVN4TY2
m6WI3YIImS31c+UIyIghpxuf87r2Meywx622aRw7zjar2mR6jpwohFlAOSdnkj4iukm3m7T7foSl
reKcPTlcCuuYgfa2sE6Y2CVxWlhEHe6qOp/jQz9YkcOJJbbTByCySMut7w5653XSEaStMrucNi5y
evHpV312pcyt+gKATscqJL2ldLgySrO9MWzLYOmbRt3Ywd1XSUXWLQVpAkZXjkZ0pFYSHZM+Locf
fZrNziGPhlkeSh7vzbkTST043AqBZWGZpsDtSyR+RfARGk1KYw2+7Gz4sXjpUe3iydiNTkrBJX+U
Wk0feRNCRaBxzG1+EUgM1KNf0D32AGzFoIjZHfkhIO3rvq5+ZWHd0Wka1hOCvIi0NjaJPYEomQOg
Vl1bhUDNMk7eLx1pRVQKPUAs9WNjWbY1S6NBhysP96dykkw86WkpUcfMl9X4p0MPoZ89cfTs1ZVV
X/PMwz6UmJ6ot3MZ1sFtoHvL2vaBqzOOdMUszGcN8Ho8kpOL4vsZIFB1U8cpT5i6KWfjVZN7mym4
kTO4szIYCOc75FIoTU/8yWFBovu0jb4mX/j+e9AH1Y9B+few/csQ90/u5F85kxbczL+MRWjO0nOx
M6Iv2w6s4P9ImYTVCnagba4cocSqaMZ9TOcHKta402b4E82Ts/Hy9M7z46dOigPS70YyxbOg3rTK
gbA1B/f/Xwbw/a//MbRSi9n1vxqtr0Ob9Ncyuf6VVfrnB/1zunb+8IUnPdMMqIfCzu/8bbg2pXQt
JlrbhYth/zusVHh/UJZmSoAwpmAqd6x/wUot5w/Pcl0gptKHc7r81f+Z/P950fyDMvufwEr/w2zt
2VYgpcXr1Au8gOo48++zdeQQrfJiE8rciPcmy11o2s5jIQqiQl5812eDupQY4tiUhe01tqKfCJP8
gTiioAtVp93ZMNzwrgjiAPbwzEvKi/a8sp+EkuLFhQAQzzK796fQ2AFWh0rXHittviY+g64feFAj
hvCsIz3fpvQE4C9CgmxAu7HfQhk0po2vmUltGfgnBuzgRAPZVQb0B4XuhcaAEq8YUslffon/l1vL
4Tb6283lgptyYMJavg0W1mF5wy/grwhXLAaEqQpIT2WNa9z7Efa0yyStq64xvOBUmNZAFhk9Ghw4
9iLBLRXdrq8uA9me7Zjyn0NLnF1SPquZCPmmitr3qO5uUy9LiACz/Wsw/luG9V358pjV/njqUdXQ
Rn4cSUuDSN8aseDaSHtteOPsTLesEOm7B4kqfh8X/AhQeGIcwXN8CzgJVHEFu0XWyJJciVSap0Td
pDciBhAQwXyQ6JVnXMDRPXsd9eewCM9Mtg3mwRBvFfGuwigP6BXNLRg23sBzfmYTBbcbNhmepGnB
fKl4Rwbrc7C9N6/FgluNyVeoqWb3Q+x09PGVOsnIY2fXMcaqt9S5h/f0E4JLiVDDZc9ZxnK2ZQwv
f8LfyIi4NZdqeMxqvEbGn5nOeNJuj2IOHpRfsuZyWly8g8cIndZs+DA3y9ja8bYYMJmOJwtAqrfU
0xM6pgOUTtpIxBxTbI2PlTJ7b+k0EVrfuSP8jJEB/FgqeraM7kSzsrVr4NJtB0kMYPBJf4g/DfCt
h4d2QflPSvzOh4Ruxin+pL0LYiMl3Ltu4OdSs1vZZ1PAYoklNuPaZUrzpRDbL3bOBKNU4N8XVXjr
1zMlpiYWCoWsMojudoY+Tt6asuOaVGPihET00/yUTD4GKpNWi0rD00mjQzknJ+ZtoJjWbAK0npYk
kHsYYPRjSIHvVxNHWcgisK+4G0hOOoR2uAgeO0A80cXPZHjLi1yvxvFOeEO39xe0a0T2DkGtTg+5
vMERDASdVT34uPmr1f4jc81CxajXmOvM1WhzOoaY1TZpsZvhs6166GBYSLaTw1E7YX9sjuzpstK2
4IKLF6FIAyJ2cd5w7c+hn9Du7ZJ3KB41WZ2HsZt3TY9bz17gmEUExrtywjt8xe2BB+mateOOJPRr
YSTzkSUrVPaYH6cKCfjPHpgEB+Vvn49Gzx7THjdCYT9yE3wKjPIwyitY8ta8ZFRtkLI1oPOEJrUX
SwZYZqeCIsTM2JMa+w50cmNndxVc+fcpq73tYBa/Ldjt2w7kbsoUTPbELW+GefDQepJP1NkYvKLZ
0pMNxK2xUzx+TU9JKAK+VaTehYfUXgp7ILIgo1u/s7Ep4+A7dymR01auWKmU92UUXFu7UdfMlA5H
acO5S7M7r8GtMgfxWUMGgLWMNBATMo8ayzgO2jqa9AeeSGnvWtE+9ElwEHkLxWNI830HmWQzeAPd
0iThb1NUkqVSkBOlU2x7RZmKqoxHlfnngSoX4BblKWBTf3aH/lmIAtPKcB/FxHOzYgDjC7KaaCWf
EeEdQJb3StPBCbeRwrpHvgIZEqnQNWgnY/lr2L4LpketKgpzuKhjscct8lAl7nvnl86zRXSoYvxB
rE0B1rFC4MuzUjYU+AfCpxBj9TkvglfCc4CtKIAH857AFczmC+7Vlzo2LxwBp50TuaeuJCnLJAkF
g4VMn+nHpjAxaJvZmWPkxuxzD983yZR+JmNWOPOpqNOjhF/SmQZ9Sv4U3VTtRD8vgU6okQtdlhZG
1XyODiWNU/x7YCuxotULcz77dcOQ9JiZWAzry9gR/+koHG4T2BN2wTdBMC9nWl5TpGIBnCK10YFO
KGJWn2xmdwGDqJX73j6ym5LkGYFIR4OkbJP9gvalLcvfRJAOCJtbKxnZ/SZnk7PjcUljBXT/9psA
zqXxpvQYU0yXcERvtG/t6t4c91EDd5Wx/8AL/sHwxn1qtFevH4lX85/Xqhjnjc7eaxTU00yYZd94
WHpnEh0RzXbbPvwRhgLJV6uTZn+zyeptTofBKbE/YRObFMXSBjKGLJPyQiVH8Mt3QWprylWVcbBV
8Z0V5YXMxe+Jt+iuhBi4GhAxQE5UXuqwLEuyp0YNE+lAKnhoBd1F7KzvIEUK9FOf6rKpu0u6nCMV
bpqwc3nyAS4qmxm/QD0RCWza40BG9CTGSxLPAPQ8CEY1Zi2acdIK/nWLOIajhLaBkzvh4Zcm/v+e
xmUi5Va/G8P23lBgqShJ3JtpPR5GodvNtBT4hhl9GbQNjFu/pg3e4WSmS5eMLWcEdDSieKPpHTre
jBXPLZYqJk7FqTjRerRPbRP391w+z82z9hoWM57+LeaJhmyKiWnE4kGKvOLT7HP6k0JsuSPOcLoX
0gOd0vuuseXRTj6J3eHHHxDlHCv6DKYxPocj7pLOHCk1H8NnYbjLsJPs/qQhR4p6jSJnTcaS5EuE
qcU8wB+h51h3DoLebODsy5G5txwOyIYkgX/TkWBOufk6KJRGJ/DN9Du4IGg2PkknIyC4+m+UneeO
40iXbZ+IAL35Ky+KSm/rD1GVWUXvXZBPPyuYdTu/25gZ3NtAEySlUiqVIiPinL3XtkwoEt2oZxe9
rX/Tdnd/jkxQEIrEb3E0Bo1CiM5oTX+iEYl6ayFVo5MIqn7I/MlQPmPhWazEt8RrWniq8D91EUIY
FtnbmZvLjV615U3VZLgqFDwqizCzi5WAE9I9leGMUKgh4spyiSyF7+6Wfu9Qe9iSBFT5czm8dFD8
D7ri4PPRVee9NQmGhXfxlMvBp658BEXAmOVe0WevVEldqTGq/EpE+jlpL3OVDAzzMaIo4+ApDaVB
bHSLv1A+5SMXYKn2bY9aOZE/cd2MXV/5DfQPFQgNzjbyhqis8qiQD7jJiR464k95oGbFE8iO35OB
X4wK3K7Jo4Wo+Gqh14nljbsCdrPJeK1hOx8M+futr77uqQPZT4S8YgA+Lta9R3EUgjIea+EZbyxw
j/EA9Dp3GoLkMqgameROJ3Lz9UYwRx0qR7yUrvWa6aLadep0T7I2geBJ2rOuX6zrcIItXu2461Rb
5PjlaSjTszrpLyKLocUoDR+43EzF8JynNCLpAzgb014CWwnFkTFg9NdNVxvPEZkbB0/XlnNTvsiy
jL9uQm8m0l4mfMau84siSu07C3AYtLhcCIZDhS7NUeMlhN/WhNoRckQqVU7xnDPV3kQ4gxvMuq4f
ikaMKOmK8KxwhRB0NTf22/ef5vsTXM/plFx31JgowzsW1S7iu+VfJYoh8GJkdJgOIFTbjMC88k3U
3bRDDYCfksymdwamijNZfXSq14+zl418rMoKLDdXAi/kB61LxwMVB2e3HuadznBrILztMyYc629P
q/PNzUdvP0/x3w9E0w2BAK/8HXdNfGhz93dhixfU3cuBVD7Hd4cOG5aikeUCzgmVrPwLFHW77KqB
9vVkqmc6k43RZX6kIeRbN3lTdF97OphrFonPntfe441DWIVww9fxYfuR8SPsaVIUhtvI9IVNFzsg
u+UmrZYCLD6zm/WIEHGg5DEGl2rd5ioVKYJiA0LmaYAqFpcRYkZnoKvB/C6oJaK1NZGacs0q9LJV
4a+bsK29HRe4xDndq0cFWx5yEmSBfmrUSDXqed5ArWz9QRIa1j0hH+00hSSAcMbML7Ierkf3nvbM
/eYUbKNdWKDqzIE1BsWV03o3WP/iXxcO94VQtdCiZva1lkOG1pvPDp1LPrTqsv7w8mOslmaj1POb
Ps3PppITHG6lxbF1Eb4gSkU0wuBMWpVr3MwRLrBNaVhkkBI9GCOy0vEjkw7Mg+uGDEnjxtHCY6MR
sJoX6rGEBrahrASJBSveusni5e8eDqgZts7XaZBQ004YM6hx+YSYMiv6ewqj66EHsKEJ28w36Zne
xHY3kXaU/VDUwaLrAlyArhcPeKmO0DwPvp+1PhXwpLihPI0fT/bivx91BwIQWlh3TMpp9CsmWYX4
prnjkCWem1l9Z0VL9bC4+f16ujHxUlk9OYProVrbLx7Ms3szrop7xMKv6+kWSvShmuzqWFHTfsOM
u6sPjVKVQdu3dTB5ah04fYiF4Z/D9dwsH1j3mDF9GrppHNZnrM9dz3//g+9z6ux90n/RDiB4z6Gr
YxVuoCAxJ9zVXn82mASdbASBR7s3f3pWaAZwqRqV8nWd5p/eoiAaSoPUAP/kuGQ4rz+I8QrDmroA
zTFqsiKLl7Fvpm3eGqSx4C49GZl7GzIRBqKY+m2H4j3Nd0kR/Ux6865xaoZVlPyFPj/MnWXuFS/E
5S0w0qXKM3SYeE9t/LxkQ7hvEgWOQ0tEr7WPlNw+W/1Q4c5BhqWmuMFQv4PmpYdi5GF4DNO0CPC9
5P+xaag4El2nHrUUJ69ueadSFzjtigd3QuQRzvCWC9BkAz4x0MG6URFzSQMk6T8tWwELF1W3Izmw
PeuUQ1HcNaJkFQFcxhCM2f3YX3U1CeZpusNIa2Bl7rNk7+jYXk3jd18UB1o9P4acSHCEkPZMToI7
muN+jBHzTZnPrGVHsvJAA415yoyTI+jF4p3DqkAKwLo/TqPHCIgxij3JMiBmyirqLZkLpzA1f+bz
gklE2mJguKONwareik8KDkCkI6+l2Jzva746J6NsLpCPhqCVGz762HdMvJb4B3eO1xFl54SnuvCa
M3QfHWRe/YReHpxjxnrYlF/PZVKKIB3nMogUaFwhoMOG2SUrBXS/nemRYUaTNam8M22ut4KI7m2P
NfPUjcuNE5tGkKE4Zq7jbCdMgQSbQOzE33VaFLjJvGGMC2ncBesGGGUSQJ5eDwyjOmVLZJJ3Lx6M
SeaZpimylKWTBnq+GOgvIr/FlDpN+lOpL+4xi4c26BS7CZZiSQ+hGfJHRrFoeslFZ+SgOf3UACze
pCXK0Yrohk5xvPP67VaHrL6oxUepKR8qXqI9VJe9im3zrNlYRXI4BVnJe2NN4OO2RQcmnR823ctJ
WIafyB+dzkYbNPLXcSGNU/iCc5aZkPWVR/l/1s3RyVnEzTR4iNsHxEmODbR2rL2ncYICJw+gS2CU
LtvfprjOyYiapAv7gwK7PliqkQWODcGnFf3VyQ2fIJX07DC/DwBmZAFhPiAZ1lcZ7C26oTFw4lyj
OoNDPmd64jj8yUVJpoXi/UCZHR0Qm8O/t4p0X9YmmhadygZhSXagyrTXSlS+Je9KGd3mfR6iysyT
ktn7iHi6bg+ehns3IcwKz0n6Z4TqTMUvIftgbHHYzZ9WRGBJlYCnI325MccUCkGmBogIdN9O+XSS
e5LsAYSVItq7GQU8ZosUXYwsQou261qDOBv5OavT/Iuu0WEZBpQHYfUaEUl4VIfxj2z6daF9If4s
8hsE4VY6PgNN/5RfRy8tnyxdup/RDO8rAjKhFqtPi0HxZaC9R4Qwxh1mgKw61P1C453giC4QckOy
ZHbEkfKS2da9nefcPSL3hPdKO5Kz+mCoCQHJkeHtuj559BoutpoCWmwor0hLO1Bo2aMe2bfMd/Za
EX920wzGU1l+hS96r+5GJNUeURBMEap6l6YjmlOlRggnTloziVM1uO/owG470wSRbfZY88rxuRa1
DT4B7wZrKS8YSAz82otcRM/KjLt3fcCqWF1HZf7TrecPrffAW/yzkdrOwLWXv+cWOVMuDZhu/zyD
8sZFj5Ps3BRUvqLEfTVbQPHMBrrt9MMUfb9HxCCzDLVNYfSvRQUDmkkSlME23I+NQR3EhtuVxslx
mUEBJGb6UmQZS0s1R9ZngWYHY00BEiKcOVL4zZub3u3e9DFuTno9XxbNIQ+oxlGM9/pBUaIsqFuT
mBSD7mUPTC52FeNo8smBbvdozGB8rk3uAJad3IV6lpLeCOYnDst0pxPHMgJHuKCypcgb2aisFs02
drP8ILRlmgIHjray8NJiqbk5jApA7nRnFvYUpHYqAsvFTJqVBdb06tLGIYJ67klTq5gbo+7aPbcF
i8gj4bUV1GnjR5cM9QHuxK4aYbENEzFLWbZQnwwXLMpamA0HHRIOrX2VV5rtbYfwYVtjdTwZdfRo
Oq+prtSXdWQv3K73aYnvdIIIdli1B8S+FbT4JiHEYXlx8nwvgJr7CPQjkpNNNPX21FM2LP9oWUuU
LNypwJhq6n+W2lHcKQVCXr7O692ZXhe6VpF8grVHhIMoJMzVLqAlbSBmYcCfubOrg7iFtk8ihMFK
TQ3RpKaWs5vq6DzxRcFwTIptXmuMQN5J072NFqkm09YKk2YzOQSgxNZuXIDl4X2jyCzcact7C9pG
hY1kOr8jhnMt6x87nZFlpBa7b1QCG7zoR29TLof4KkMy81PRq+c4NkSQtGaBYDhidz3OCmYpGsHp
sOjLS4FGuUkoj3tz76FxZfDSmMvRtVU3yaz+yB08D7wxbluhAslCS36WZI+ZmMShS8UAReXfoxzy
x0Kju+IBGdyYNHDJqwB3OVpoqJwkJtMeZ0BkYlcEWmakDSlCY3cwO5nPQ677FmYrsDWPq70cjOSq
dEg8lZQ/CUWmAWwZ1n97sUxcO/a5dxEpdOiWt5qcVEHO9QdbIyRy5Eq2y+EnQZgKuU9Fs0up6m3x
zopg/f2FlsQ7mrQJHe/kx0wbjNVhfCMG5im1oxR7XRUPrNxOwNSiU2dNN3U2/IkNBDuqDUUPbPkc
jAZ3sxHSHGIr5ykhKXSjOfFxmlApl4NzRBKAFiqxr4rHhV0P/CknpXkE4ArXU8pieoSifB8UH/fc
SEusJ497Ib3BNcwLq5O7bFDIGktGCUYkQIba6qYHfb1nmYSdfApfgQuCFKJ6ilT5ISFd7RRCPN26
PWFEUBdqyIbLbAWZKbxTlEtwS/g5GnzA0xL6eVvvu4RsoQQtACGgn0PMGslriBew5IAzpOpb7AwF
kLTsnjg4vH1mjhM+Tq85LN0zdQxCglrTH0UEpa5oPuTQaAFh58qgWgJeYumvmdkcFb4alKz1aU+y
Q/is1wjqmxBIX6ybm3pilDmYjcItp/eA0E0Kcm0M73wf2m3rZe/wwNX9hFRkYzQOYA1CwaDDgd2j
lLajUbertcaGeYoXL0xQcYOH8Cv8GESMGKzr3XovBOS1AeWJ0tn7XlMo7dFL3dnuxUCgBCiSj7Gt
VQYgifaLf5IswNccdc129BLs7Jl+AnOZXvuFpQTfro+ySd/UaLb2DQokmvSUP+PYB+H/3lCa4cpe
Ah1O7cLfaAlNymF8cLqrgfMX4XJBGsGgF+m/JzoMG6uSuAinuhA0L6OFogVr1PJhGl3I4meaD7Nd
/1m/tTPd9r03RPiW+eFBP7d45QdSTr2Fu0osL9kpdOghyM16CFG2ONTMZzbruVFjIMbz9pwoRhjU
zKgOC4rujWYo7mVOiFXPHdacjndZb/E0TrV9XDO5+Lrty8Hua/6/jntfu+tDAq13ptYTYSYMDWWK
vGPzNTbK48GT/RMvJxrCWrgtrKNpt5QxUege/lKNJAJSD/25mB3S/XIMfW1PnCHsjJJYt/+rUrYu
yf917nutvpa7vh/9VwHnf3ze+sD3sv/7Bf517vvlv9/G//+5/9eftj7vu4D3/a7+de5/fwfrP/sf
PwhhkzgI6m+hT9ceaQul5YZb3V5p1ZehpaZYkr0FWImeZgaDqCU1bAL467eyxoI9/F1MRCqpdGXm
8RMC4kO6WPNVofT4iDj2Tqnj5T0qbDCc1FiAouvhc6kYe+zmClkd78IFj2SMgM7jxoK0p/NKRhhe
M2MsH6YuuyJeYprqYEKDVOG827nwtqOlGZcUfMgzdcRzbM8TfZICktkyj+C9am6Q9aIdSAbaxvIf
UTjbJkZbvqaVVvqDrpg7MYT2u6K6L4iZ6od5hhdsYBPZrOeLGer54GTLyTC9Rw9I9tZpUU4y48Lt
3vbvUdJ1p1TtWHMrD6WIXyeAIHiIKS7RrYTzUzPOtSMJeqGNsUCB62AlDQ4zsjlfws4kPJ5RPeua
t8GIvH23kH6mxypFlV55Q1231aqoeNF10THaK/V2PT/zy26LREuDfqnmF6JYtqZ8vjuN3IttF5Mb
VxSu0Xx+Vyr3WaRZ+eA1cNYmS6gyg7t9mJvoYSFoZz87fY3BBqKIq2TeuwtSrLUd/VUknn0mQT3Z
KyopkJ5lPjEU4zsY2zbI1JyZOW5poDjrb6aWUe3Hi9l9HS6489psvp/xD7hLqB47Tzn3VjrfdLPz
aA0AunT6JW0MOWQ0Mm9j6NDsifKqQcwh5yd5FhvopDxndvcQWW3yAPO0vdMRp+JX1N/mtFP2beGG
R1T+1KynxqdnZjxOPZJUNAtgMKpFonjTblePv4eeD6y2zdgnc48knxaQloIyUFHpsxV9e1JKko7i
/mIJBT1jQe83VcA/W/GYvMOCwlkXqfMe7ewdPauTY+kJpteSQaqkg8IU48hb/CFchILGmAKyN/Of
sWPXdyTh9Y9E2Z0bcKpoMgmUq9EHbOeMbm/iTNYpXAb9XENJYGVYU+yoTnOasLojUBI7bWIEUT0j
0DAr7y2diG1y4mK6VJ2pvjrO/frR67RCz/kCr9tJe/dtbBj8RtpcN2NuqY8jv9VsZRi0+wxojGoz
96HUD4AteYdZamzQuflukY7v5DiaG2EqAEpQ057lyARG1v5Ng/yYMrP0p1px3gp0NhMpO31q4XCm
DLeenV0o9ojNsbR1fbNX1cV4Sb13i6TrNy0uuosKp3y7Hi52B43UEuJoJO3JdajmuZ6yq5vWfXLt
Irm1LMBPtjw/ufVw4AuTHXvFY0QfuDZFMf4STZXctbFHwjuEdSbW6dtSFvpZ9HTApW7i7Nn6tLNK
TD02tSuQzVwO7VLar00yUEhRq2cjr8StltqfqVpD2u03QzGpcklEj43y2qvq8BtBtNKC9TCbnmY0
pi86NIYdjvV+50UMpUyn8EMjkgSdYlUnuyUShMs7fe35j7m0mZ27wRjvKPE/qiVtCHWKEd+T3/Da
j79NCUKZsyQNPNgbt0pq/Fl/WF0LLKGyud8t3BTURDFfqUFwdx5NmS8vzNcsfTHjsHvpxVRcklSc
B4vJZ4rA8LWLiQ1DUR0BI6ppAJXk2Nl2awSzPIyqny7a6DYZiyfwYvlta7p/BlCEr4mZWEesGup+
PUQ/mZKQbPxMoBwfPKtRXzNkDq0ghKyf+igoQ6JvnEr9cIvWfUVJsxxVp0/IyKGKpybOa+TS2AD0
H11t7tiv6ri3irB4Xao8vGK/gPIaR6yqsti9QLDEo5Pp8F7lhw+oqGY935c3LdiJF32EAUe2kOOA
YzeWgZi+nCst1JQTKHGWd7PR+e0En3FpdEDawvANVIy+UlSGT7ayR8cR5ElttipRQp2n0ukVaBMk
v4CAPL9YgANvhNQn9FkVHnG+HrA1cq4l/ZUV7bq/Pr4+f9377w5n+Wr/egpGA17i+598/7v12f/x
MD4N82hrJXlEsiGOxcxf93oqctzK2Iz/7IFAAO2yngRThoPTzCxq4+p4p8hfIyS4xI+ihp/MevXq
jbR2WeVXfi83wNT5TeXees5rQF9XOoORLduZLfUcH3WFs4PzTWyPbASF2En8lmLCySDcI1I1ZvHc
wUE9yA3Fn797icjeWoNAPqKwqdvK2NZedn0cwUK+0qjYTTJm1vVyHB9MUjezPMxl/mxs6I3/fYhp
pvAnlN42PEvXua9LR/fVRNACHhrz1o0L56ATzeO7EWJpesQJrY1l9o2q4ZzAtOqFYYDWsYBujGcB
NXzjm0vLyNNFv9af+P1jvw/Xt8dqvKRJfl7fP0RF3pfT41Ved9sGvzZLHCKW0rjxMdiQofDPZj3X
jbk49Iu4Q6kD+SQtzu7ommerE3QD1zcy6S6RCUNy+v6Fh7k7uFWiHPW1qSY3jloWMDyBLhFqvKh7
Q3Y4vbFZjm3GOCE7jrbsd657uWwbqpSDuPlTS5/XRtgYX5PRQxIiNQ7rZi5sOospkiWWuSppsknk
bvWGMDUB5ZoI674yTgOBjF4hCn+2rMJf9743CvkQPmPvS5l4Du5+vmlxyiloN/Gy1eqaMDRW+4iD
yUZQW67UsUtk+5lN/89e5ZGDYJDCyMiBD1v+sHgY3BkWRcyNjMyc3frSUAu4Dr9/yqDR4jSi7Of6
JV43pPXg/P0+dlGvQ9nOz7X8Jq/faXwh4PnqEXSkM4i/X2plCj/CZbyrcXjQOZz5nlPz/7tRIOSf
WxAKcSTbgnU5+BbovK89RzHpEtpxUMWOSvpHHmLhtlTyZ8hL+LTtsVTJjNaQBpSN0JRd3uvpuaPM
S3u6/3odlzni1956jro/lqP15L+e48ofLWpquxrD9c4z8tFfN/NAivb3odslZJMKVuJVSoNc62gK
V7o5/N1bz7kpMdOmy6ibdRp+a3mbIUTr7KV/MLGCze0Kx/bpOoNqs+joYIA7AXlsWrDeRUXBTdV7
v84TEkURdWEWYeY4t0Rph4C+vKT2mXd4EFGLu9kWS/C9abyUsB1loRXoDRjpQjomXlcR5JRFF6Hr
0cVYuvsKDwJKwa6GDa4ha6kUbLJvo96Pl3VT1zouWN7JG1RV91AWio3xtHIuiy2cr731EGWbCuuL
d4eRl7qLkl40+Ywkd5xLJDfr3vqgkeTXBrvhsVMdxHTEAVEp0zYKuJgikqXV+8r4rc1VcyzBT90z
p75L+ugTV2pxTFQrx1WcTieFrinxGLDEUtwRgZWo4SlJOrpwYwT3ZPZm3sqnGA0toLPinpNxsI4Z
nOw7k9o5Vwo5QsxhRZ0qe7O990AG/Yo0IiSIIJguLMXae+DqlPe1iaYk8tdT2qHCrcYku06NGx1I
TXIPDZ6gCRqdg+5nJxLRPprw6UpVSwIKcSMSNR0MJqWo20Q6ySIH1vR6uG5gOt8QVaegdkOr0uIm
OIXlON6uG61SlhskpKioGUIx26KdzFXgNgU5EtQ9t2o8pzvh6VQkmN2U8JAconCG6nmY4+nkhuWt
QUn/ZGuj0myIFQDWMENkjRsvC6AP/92AE84DTek+EGFTQJXnVfxEvg4Z4fuplGOIV8e2jJSq6QJF
VlzXva6LhmNLSb2UTSSzE49IkqejxRIP0SEb1yydiwFzkWUcdeN5gZWNX4+eK0gtaGb9ILZm2YBN
nbsi+DoZokK6gCfSZc0yl9VLar5wyWmpbRULnvBAnzNp6CgWzm3kedG58fDLtd27l6N4o87i67Ko
4nS6ezFjlTpXQh10WMBhLDF4Wzw4CXXAJB+5zEIFFh1vKQ5acKJB0mufXa9BVUlQQcnOxahSrIu1
Hi0BuTjbtIp+VFnzbrWQwL425MYcC7odKLZDxC+FgpdrlsEwshYkR90Ap/s9MdBvKmYqn+WX+NoM
5cHSnNS3SVPbkaROMKAcXsbFPVAEHTaqTnhRMQyKr5mTfqxt169lIvq6Ufsk0ra5UEvK/MDgLKV/
R0fH50sB3ad7zDxN7rkVOZc4QY7rxMJsTaS+VKV26xRDUbkJf8841nOTXrvb0oAAsU424B3857Rj
PUz1ath7mfVRrpKSdcrxtQvApT0uGRgBOYx7gwlUbR3W6cSiJorvanl+Hb8jUAv+On6ve+smNgkk
yWDWMBKjYMVT8Q4poKEI6z6tL2PKKY7Q+jtnsMQhJn6MBCn5QoVJNqrJlSIDSnTyHOQUYR3ax6Xd
auNSnA0ktjsKmsglapiqi4CeZeRoXjXwKFs0lrS3MxDCsMb9wtawKdkyDx0lTeR0v2cvET7Rd4JB
i72yn2jfJMsRGTQDqioH7q/dDgfECdMOiDmBZ2AdvqsJwnjkyaFXiQ5uFFqQCf/PQO7JGeQ6pK/n
ppIQzQ4RYA7/ga+8fHSdN9Kc+RHnw4LUl6kkgjMWRKE1RAjmUgE9ApvwTk1xJiIgYCBe55U6Iv9t
D11P3kQyJm7kw6E1ZrOOH7oc3a1++alj1UKByUaTn8j6YNZAQg/jSkotiEfKjPjcS2nPKDdJKeU/
66yHGYx9TuzTOt9R5TwIr13nr3vrufVQy1uZfDid9JBUu1M59g9d3PYHgFY9TX5dh5wodw2ABZsR
RDltDmTvmFj9Wp7PDYbydW891xTasHWYP/NV5YF1A5J58Bu5WQ8VsrJ3yApwdvd0+famyHskfc4O
RdICDbG5/dfEPEXuniVZkGv6QwnsbRsPcX2nkYQz002hCqBXdxWruyhKxxt7Md4mT2gXnVS6bELN
0ynuw0DTHcZr54CAUjxm+KVDJCVJoNtcmZ9qF+iRYUCJ0ykap9x5cJEzU3EFrbKod2lKxfl13Whe
EThm026o54k9BCDjrq5bCn8sOWIpmiukxnDdU8GgIA0jSHvROvNmatBuuR06EJwzKY2H6bQY5pvj
GFyzRjKeSG6PryirX2fPyU8dyUJBqoaUqRvj1UWtQVIWEVpTEKZA9aesdf0MYenGMEci0pNmol8+
nxRE28xjIVFFIjM2bsvU2dVgAk/Jn9KeTmNC9Rk9dXynk7q0Rbni+RmD5WbSyNJxlTfIa9rJTZvi
qKkaoOihT27Hqc8eKjN7znJusQjC9P2Yz4+ALELIixkBOshR3aBVsr8b3Sh+mHa1j2i7bUQCvi5W
l2CE5XOfMcp0CKtfh3DgBlbS1vJK/aktrPatnaHUVeSFbYVJ3IlKmu5IzEwIkFxM46PovJ8z3tRg
PSJxKjz2Bb02F7utnS3Om955yS7XHNM3mtx52/JlnO7BHto7ValAsCbc+mpNPekTfDQHeXA+v+ZR
qLyU9SDoqodOsB5iRsC57jkPfNHSp7Sod6YxKS9mt+w8hciv2jX1Y6P35TEZZnHfexLy2NenxnWI
mODeucUr7l6LEotyFiu/lNj6EZHz8pg3FYLgzBmfiU8r9kx8nGs+2N65Uh+Ybta3X9auQqVRX9m1
uPI69wueI5ZyybYcyRwEUmmhVZi1U0o23yWfiyyYy/6mj5OHXM61JX1p65mkbopSFbdOTqN2qpP5
R6rq9Nfn5SXLaGFZk2heci8Pilgj4YXUhpeVXxPrwxPYhfPYWsO1JA3zUMXcqyql1+80M9Hv9IEs
6xmKZaU8tZpJxRroNihwoflJluEMqUEyzvkTo6HxPKLFYnYEJic3qfzVdgnhdfHcC0gC4k8GXMl2
+dKIOT8s4+C98F4tvdXuSGk5k5euXNdNuCDKTQV9s7AfSU/Ss9vJ8sgDalzI1/mAO8PN0Z5zF34Y
o/gBFXa4W0RLkMrAlWfa9saleHRuxpGM99oTb1FJImZSF2S41Xj74YG19zQTWQTp14TeWtGND9kI
gpy+XgW9RUxnkZsaae2xMZzw6zlXlyXNdX6q8uopstvmcWnINRRuV1wspSnojqJIL+rqQPxS/svT
/SRdig+W4MisC7W86WDLBSIkTqXX++kJ0/ejK2nwjklR2hPRc6RZT6OnzjfrEUMoyiWzQ/oqH+yL
Mtl1A+ptoy8eKbiTJJD1YaDDwMG+exwQk+GjnrUj6E+8K8ZNquvVw9fXa8G9tI9aRexUEpIuEwHU
zO7vR5s0sBoXxlXMdxmlwmtuAohbNx60L5v0Ur9Jf2KQUGCUagkk0TZ+bPM8PQPaOJYxiscSz/Qv
rYteJ7t8CI1efTZn+9FN0vbRtTvlYlIHIxo1woiBlJ7M33JnqAOxPUixBHRQRhTMzxMLj/mlDHlj
4+wiu5/EDVkhtOrDyH2bnETbkVehoEtnVmvzVzcGVdmpWX1UM8V7dEjWIgZQPOsdLRELYwcz5Weo
I+J5HPeuMxRPanpbF6MOcVNJg3LCuDaUkLh1ey63RRgfk9xV7tdNurDAoSA3zNadjFZ7xiO/6wcY
P3aXiGcN8CXtkeF+fazItKAbpuGilPMFunRyG81hfKsLm86IA/h6PYys5e8DhRKbFC/U63qeSjB+
jwHD2TgbxXXdtE6kSCGXvFpaWdDWcCsxmQ9TmtZeaRcPon1Gz9E/mnLTL4w3Mczo4zg53WPVCwtp
w/i2HlHG0/ezQMIZk01pbT17CH3oFXaJcaLJznBotoMJWD3tZlw3mbg6czVVO1M2v01zWgJhL/wN
vZNDXtxFMRa41+tuVfTTZd1THZvk6En/Y5SoeOLQAbHNHRRRHMb1c1fBeJNH9DHqy7oXW3iiwQ7M
2zQdEEHMbjdfdaalV9EaLzlh4ifWU/M1qsRn3xvVeUa5cWcnfbmr+oZbjTxcSHG9i8cKj36YvK6n
cs0mqQ7v08lOCyWg9Mrh+s/ECMRkfY5uQ5vWKp1IDbJzWB4kMW6hvn/UVS+6yXG5hjpH6ylT+iEd
xJKX9ZzGJXjmGxTBN+Qp6znUosylwvFumeP+cdGZIcRlT4VBvshIGesOI/1+fXBMopcoZgqTmDEa
MZbohQUiz/Scxy7Nl13nKMphiQzz7A2p9Lh06sVoKFmtT6la3X3s6aAv8Ebv11O1R6hAAwv45MWN
+6jnaFY7CB5l6JJXnHpXOg8NGoMSuSRJgFAoUsKItHw6Yx8cacDTUx4FdNmREC0PNOhB5EpxJ3Aw
HYjixVInMKaVuuOcaejrzyqhA4rmLAc4Mw3OPtu9cdLJvWHNz5K6gpOmF9gOI6e8VLDwfOEY8U1Y
7+IWi5KgKkrS3d6zMHjgmzBYf5Wi0Pe1MX86YdVw7WTUvv3kz0h+e2Mwjr3lGtA9PW3yndaVL6lj
3Ftifus1QgzKEQl8j6VmyH+nTNK31rI8eLnT7RYL7gQSbjghzAVhsziZv0zWi5eaIG4VBIZTi3Rx
5rOs4uUJWhgAWZSrYYGWyFAQTDlqi9zLtLVL9FCkywcSRZLftEbfDb6bOS9T05igy0CG52S91uan
VeiHukD7rg5D8pjV5rYja3Mu+XIupfMB8G6BIyxI+XTFhyki74QqBYhvXh3dyRpvjQWr7ASnW6Iy
HkI0hEjFLvOkkeCn2UBNa/EJHw/WnA6wpDaxhCrMbTYOIGVsiNnBTcCQKNKHp7Be5647XLTQlqLZ
qt2BNKC8VUPvruin2YU4qlNEjLb7qRFrvgH1Vm+9cbnPdPzM3VLshWGQdmqX8EGHV6OkOFIAaUSQ
RUxDfFa6kLSlMQXvs0xXemsfJAxvSk9xTpFiHy03f8xmyzsmrXVbJzFF7OVEFS9EVGc+T0aNirzR
90o1fcSp/jgqBJTUUU5byZO37ZLG+UwYuV0hLU8sbCMNwt7w1RoB40e1cQH+ygrdgiunLqexLX8B
tanPKJuqnY0pe+DDPg6Z8jFd4oi8D1YY5NyJMyku7cE2iGfrVtqgJjUXWC/6+U/VRKQLZ4iJiuYW
NdtP4Zj0fjXtY3GaJDBCZkA9KERkGsaN2Vu3VYhdj6p8y3oOumirOOOu1quDWNDs1fiyo7n7Q5hH
T/BGFR/D0rpkhYdxGDAkrSu8etQVbBtXJFyMeg+3G4xQVxBtTIRrkzwlhLMcp6H5KRKHMptlT8SG
akSkVs7NUBQ3pZ1nGycyH4TLSlnE8W1R9i+TMyRXPI/mRTgA9qy6QXJMkoFTp/coWtBb3o78qv/F
3pksx64kRvZftEcZZgQW2uQ8MJmceckNjMMl5jEABICv1wmWTFaSqa2t970plVWp3ruPzAQi3I+7
7+uCOsxY7EdBPSBA2f43DDLG7FtUTsh9nx6RwtlXMr+QyhlWncw4eDTiSWF1r+iciQ+DJ+8b33zK
6iHd9XayFZkPhYiEnZm3ymF2KKsoQfSydWCbn1HL9TEzrXqT1eohU+3F73y6c2cxnmid3EQjQeGq
5nsSuCS1W5gkfv82S70KInSDo3nLPuqfkuqAozNxJBjc8GzQJY80RHuQIdt97eUE8INtQl3jNl0y
vnYV/wSTvUuMBIBc5K+kfuUujOLzYOqOqeRamWyFs8LCI4TK4KmIH3MxPWfsbLR+wfHbvpoSr3bw
qK4JekSgKVPknSR1noTN92SKD/Tp87GZCEO1BggzD8jbxv4Zm8a5j117WdlNUe17D8PE6l8EXVdr
n/Qjza+D2AwccIPOiPEN5hNtPZAG8VtaKRKqPaIymdZuRVIcwKEXgFLIU+s8+aOshiKRJ8HkrMdH
n8PHqpqtv00RvMe1+DIA29BesudOET2URDToSN92S/+TTnzlyaT9qUq6b7uURI45zud69Mk60ySt
lsajs8lkZJhe541TPxROOD9OuXWWevL81mIJez1yckUr7J/bkCks+klHx6zvijH94JQ+ioW3Z5Se
XX5TyKgKF3HkkURD5Za/4XVmTgB6kwNUQHv7Nye0ZBWM08zLylj4X7c5xTejvS06EDAKOTaODB/a
pH8rCbrf0AXwUUvvavfOz2LYFEIY1X1DaSZlvQ6T6jWdZ5AO/bT1qeEC+V9eA58/F9evpDRYPTTK
4jYjth0y0bBvBxFSOm8es8W5Ky1vOwzM+No1E4V9z8ZisVwC7rDeaK6NKI2+l57nlzA2I9MWjIRM
u0plF2eud3Hr7luPIiqAmlSIesN+10MzBc/CwYyZ/WNpcb7spMujyZzodESOTCvJC9G/2HX+Eacm
e8p59slcHyXB3qsoaxB2233vuurJjEj6zoV7dZda34LiPbgFuKe9fLiVK+i1h9eJ7S19Ua8Vh6p5
rG/aaLl66NhLy7aQK23gaVlci2XH7BHZIX+gHm4ImMnxLZqbopLxjbK3VoXe/rO5thd8ykfTNDSm
tovTkm93/DuegOprp8V9l92UpsWnXDi076NQUL65g9q0soHvvH1W0NK0hPCBDkuswwUhD8UcbjFj
VCJXsEr2ATni1asnHs2z+9o5WAGAgT8hmQCyWYCqMkUn4HdRMH2zpfj9xVY3Kuj2RWHxMplx1lzS
5dKHj+77DveHnfiVCsz6kAzRW1lnLA91elYpOdAa+OQENukZEPHIGJ9C5kSJNrt8q63g1jYjMjho
c5y412Y27KswoCUuaWfUfQq/0nkJb15aiwMnaC6XlpoyWZuxx8WcBRlumklkyyNdAh1ukIUoyCZv
jQ60C+f4nCYxd59clOs4LIm5T/FXPpKFBMvgJeY8oLOxuaNoag/c5Izk8Ah0CfNXtB4w9vIZh95T
HFPgJKtjquLxKe4eU1uwpdCkN3nNuyikmJeTiLHottkctH1oUR1z9Z15n247XgOL7D86k7uaFyIc
suOtDnU0KM8jbL7Uq5Qfztow3XPdgtYK5fxgNOraLH/ZT27Dk7tufpBkd4tQ+TGtYfvpL1jibyuc
b73FJpDjwlLkRrdB2+3uJvbnW8NDfpfgB2HHCYk6gJ0DS8NhxN0hzVJFMow+tct8XeJ+/Jr7jnWn
AsGcC+dK7zSXDmc2ivahKg6T0TIaIs5cwZctHRrnLtwAuyDjJq1+IWVyYsfe/zaK8lBYrr+TJo8y
y5//9qnFpyLyRt1Tshay+xwn17qZSqxpCtQxQ0V+zuDdqTUm9sL+T4dJTVdyyJBsXnZkajI+B5VD
FbqbvpsJjy2BohahWK4LoNeOfNhGLM3XDPVFMPFqgqatRJHcucv0XPrOi9sw28Twy0r24Y9jJ+9L
zp85FtQcsw3Z40wwdVMECgS9cfiFVC+zxwNNMg9ESzcfPy+9VaNyN/SznWrPvsZNMBxH8krbwgy+
ed3fyTb6TqkNY8CNfK8p2SZOakSB2NdmOHSMrrBjnCr6sBNudpIMzTpn4mirCxyc0LZ240L1mWPt
jXB2gPTy+zb3qKUEXm4thg7ITZqkz6Euutx5cfzss/PlyzIjP+IFpzFEYMmi+H3f8aydRleHMHgj
eqydlIMz7ejxpq+7z7fU+DHctQBagwRuVN3+ZSaC/nb1Bclk4RNmmyQPW9ZJONbWRjvzKu8ZAksV
JFB/gC+kBzky6Io2aLVoQYX3DArhPBrVtpuTj9Ql97HgnA58xVDWl0vc87eOm+qq0AX3nlW/AhNt
IrPdlfWw6Tv3QAQMy6qAMcir69COAc2NzqlthnhdFRbxQSZw85wxyn6y+dS4yRv2xo7BY5ZjM/Nm
TvPp2nrzZpqjNzWzvSaxqxW0kJX9dJOPaJhB7mTjey0f2TkYoCUrk8uKNd0bTwwsz1tvVCSIWg5L
suZ7UMW8d0qLPMLoT+eqj3ZTZj8Lz+IfBFqNm1F8ZhxSnNyci6iciGIavtxGbnU13PyhpLDpj0Nn
MJbrHiosWuNUTuvSd8mtjQRia47YK9ZE+YhxqmuqDRslFzWwS8HEG9G9oHie7KQ6pcHftiMEEWQ1
7Cs1f2B6lrvBrxErCiBSTFSRXQzo5ZXvVlvLEPdtyrqmPVQ/YhiJoqmPKFBPxRK/mha9MGPvfBnh
1NODUy13kAP+3mfL4BT6cDpDW/ZbPhEVf8g8pSWzekqjozXSHV/LyNsUefy6BP5NqExFn0P/bsVc
8TLiGnlHrEC015gFyFM3XabkJyJE8Gjqz2UTFmzV65PPRC+Dt5jlreW1b9jnGWM2nS6VRnhO/Rd+
ousl6a0jy7dAVnNVPi9ZQmohjW6HybyMlbshU7aPFu8lQ/9JCAWsJoyuukmxIsOMbVMm4RhvuTRy
ZnJ93gk1yDUHvHYDJHts+fQ4M5qUP2k0PdqbJTWbaRQ8D02WH7nVN0g0nofh459D03lPQDYarajn
HJ9Gv87OaSffR5ZKqXamK8E5k9aUI3Cg6Tw41DSxlJryIC/93WAiknpFBjtOaU4NRrEy6gHUMyUe
j/U0TMS0ygjhutEHSbJpVeHvMRt4dHkBOxFM4Q02SQ27XvptYjbrIuav03qCI1Vxal1Rr7O12Wsy
Mc2/iiEUa95O6T5M5LKlc5MyWgHmP6YUW0+1m2xl8ZTxioIw8OiEl8m9XabmNovprgrlgyVDfvlA
D5hmQbjJM87kKoSDmMXRyThb8XA6GtzJy2j6cWv4PU5Qu0CJT3NygwMtKtm+zq+xUZdr3zO/e1W4
pFB4dHdy/mOxwDF18Aq//3E6fSGFLKi6ehahUB+xrIw1hel668idj6HNN0b6vLBn+lZZ4OLtrkhZ
VJ8QSg1XxnzFkOe8q6bJPXBh/hrofA+ifp/bvc26O78HDo/pqmpmsl3C23Mcq/emGe4zEb0x0KUb
CIpHtfiXWWlRtRPUdzm4KjhTcQq3WWD0HWLXjGDCeB0aLHJuw4mXYchYHw3k0S37ks5O8IA7gjYT
bRiZu9AG1RDyaB3VSELLDMi/U/x6Ee57Yk7FJqECKZdM+7qVv3VnVhYb0+cTdhkoa7mbUoa0E5bd
116TnWjoHMnVkvsNuE7AdnwSue0fZmqyGv5EY+Q2j0WY6PE1jBLZVt3O6sRnk7ArkEueWSE1rsoJ
dpLiXvaWK17XSlG961u7pRPGtcnRExk2XycpQ8T2IB9nb+7oWGblO4YVncr4bjSZRDUd5xJUVNhN
KuN7LC4xBaUAvRwAI+232+ync7SqqvXst8Uhs/utMbZvQ4AHFlNlzNnsdbT8JxqwFIW54UVWepeM
Flo4vOGsMjrdfdqNWIz7/O20+//l6P+XcnTbotLw/1yO/vi3+ht/FP9a3/j7v/jP+kbL+ofjeYJy
IqZqaHB0KOFUf2X/7/+GsPgPzzHNALUqCJ3Q9Zz/6ka3/H+wG+AzSkhbGR2OujZd1rTU/Pu/WfY/
4DLtIPQI+YZWGP4/daNb/0tNoe/hewvbC0xT+P+jGl1a7WLRFn7PSaK5taz0eWrJyXU6yqR8nRMa
FScPRcjDbaJDbiFWtBwuOKR61o2NSsqQ2IWX+OS47hkniHUbXMndv/xE/5c6RXYn+Fn8S1epFzgB
Px/hIM2GwFvUlf73OkX4vjZXRnKTTIYe+rrro5QZ0DZ7W4zZ4GWbfYaFJOXIgCLRO8G/CZk7qmP1
OAQgoxZ1kUBgzpM1dP6Br9s3lmW8awv7mfjkc9ozaITNl4KObw1Za4ySmaCuuBsLusnCcOZ0kswR
08rZn4zepyLL5ZNbcJPvAD81gadSWpvsMqOKMifly3XUmJ2zw2ghN8CK6H6RAQY8h6NiT83urrUM
53298BK3pmDXq0ruuf1x/0z1Cb48OJYfn1KXShQb55BAojkeVCQe6+guVk5/NkV9zL2CPw1PFdf0
nE11GR31sKg6XcvYTY9ZMjCwN3AW84fm25x7+6bsOkCguKy2fe3bm0Is94lT3XNBqQ70on0XtHvf
OOlcbFOPk6fBjl3K4P3aHPzyYk3udsC8omSgYVYn6d6jUN2TRIz3vc8OJPXwK1GHHW3yln+2zJ+u
+Ihhmm6ApjeznQfbsZnpzSKEtMJzyHcRtVwJHfH73w6Y33/xk4WXGJI1x9kezRnZMOqHcS2jMMAe
Dv/kgQfzzInZqbi8lkwH2j5/yHIg8GiMZ7WgtLDGnq3qmM6fYEj0h+QL/mYLro8/Tt9gHae3vklA
3Wu4P4qGBVwXdazkI+DSNwz213633H1jj2J8ScmIwyHfp/JRp5B+5nR5J3BwyNdFSuhttMhKK9ot
+Nwnn7ClsCDLUG0UWoIq7pjs051e3YFNk7e0H34sb/wbuxDNS/THWDAbQRhvjc4gm9tXV3wMSRtb
67MgM3+mfXijWM5cN+y6IaszUU3PT4u3IWYRABCKG/qaiVWo8M7mXkERzr5nN5JDY/scFhfmXcXB
ROtf2XUrVlhT1OvYe8PX2cAqKAHnamelJEb90iXdLdN0+2DQeWRmW2lVolXMdV8SGH0zjZ+gtB2W
VLJPv8ZxruZnF42WYfXhMCaoLEHYvQJ/brt6NM4N+zYZ0awJDNPrqmOFY+zaHYM0wsVnB4Gm66/f
SwEwtQQMtbVWd7RTQHYsB7wD/usm/KjKgTUXQz3yPNgxIkjPRw6Z4w2vrdJVO1SX74OF1Agl3evc
Sv7ktrNmbhGvcWbgt8xuXYPYQaD+1mTU2YJjmdGS1snvHy76Q2CZ6kwIdC3zhMz23H4GsMfl3Bqk
eiMEGW4vW9thHwsEnHfqvIVvXqVWYK/MudlZKSppMTCAENunsMpY6kQCSKLib9lzHx0K/+IEn3iS
h9iy3qfQ/Cz7mQDCzJZLjZSyGnvW1o25RuzKx5NdfPrpvDOEy1oW83NlUt2KqHvwnlOngiSN+h+f
K1yGzmRb06uHqt7n45cHfjAkARUcPuVcofmQdvMpqJmHpXiMydMYT8ecbpQnn1l5Yq9cZm8tl8jV
gsdYcFWeTX0LHPmORVN3JNdcI82zjyqRMYfGFLuxRwqnFon5bv/GU5o+KCd+Dgcj4vEwDovadQTq
cJD+jl4a7UamRNcyqUkj403HRrJqCY7q9DvOkp2ceBHlF9Kg30lxH6q82CozA16h9bcbcYBIU1Gv
JRlbzxNKpPLqzaULQo3Dj2lXDVq/vGHiDp01c9nlxfMOBwpVWOstNwEzoLOTXyPZ3yCeHilPXy2M
7ggzrQ8qnMkq8WqSAQEi5mscjPh1EzrZ3uZdu0nqI5VJlHHmaDiJ0T5MCvRJKjY3chLDKmLwxqWO
oGJWjPGN+zBYvFVd0/CoKPUdeBOgelalv03q6spe33TSmeBoOpY9H6iIZpJtWZp/3JiJaBoopTSg
Po13G//6jl4Jli9CXMmI+589MHDu06awLYT1d1Com+yJu9SOcy9lKoOMkrcCi6GC0iu+bM9sdjMO
eRvfpTKzeQRXH57rceg1YZtd2R6qEg85VcACPJuW/DCrmosagRouiBRAzB/CDdq1F0rkV/66qxC6
YM2/4bZRxn9ZIcLw4YofJ2Dtsa1Z/O3AZ/qyWP1G+aa7yUmvd+yZ9HSdYiW46XqRDiUc9jHvwoeI
YqQsfyxEXez8lOFMY5J7OvySDbI4X5+BTisRM5g5VkBgar7jKHEzjSkZoyQadqivlyh2nP0YetYp
sJ9DY0jOxBzkdsl7az2MTGX6YQXmwpKZi07js+66xF22zyt7QwVLVoDw62rTcJmj3eDxHkxIKfuW
7NdDGFF738CeeJUktR2HxATYz2BiOUpIyCg+Kz63rlgc2SvJ75reZck1oaogi6fHETGMApxsn0Ud
1aZ4Y6tISnmlrr7eDnXEBC7vSzZuSFCG0bNTTQdTYdYbSOzZ6O66AJo8xhciCNXsvWVi+Fou3iZh
auzql0yWLeV72I53QZC8RplS28qrXgfYQABwa9P1OBim8Jqtw8zLjloO1uMdbMV6oSuJhNWfOahR
59k1WQUpDzuPL45ZeETYM/osMqHbREEwoepflrp9yTP3zlWzc8htNWxlOz2AKRcHUXs04SrGkUEP
4lUepPLsj2lxC1z+2bWMavPZjHD1sxcavMddVVR/jdkiNCDtM1fTbOdoGoV6Pso0oltFVd9gRjYz
zY6ERnC4hyXhw9LSm0UMR61l5RwJHbmHnJs8dXHZVkO5spH3v/+SEU7cDojqbTqB9eFOElZsNrHf
fuvmiLEY7lpx44Xqs3eD/ewx5TnoP9CAzOkiRVM98fudJCdvsvk5cxrp3SPBE7wbViwMLOx++uwi
gOuK3Ydu+pmr8OAFJ1qoqZgBTVX5i+0Z2xl1ug4FPSjhec6MH9rDppMupbWGBbGn/DAa/+pP415R
c8iWXLylla9cj7P9pzMFxwlI2tJs54PASl/ZLV8pmlAf4fICbzA5s0aPmZnkPAZIc7QWh0kAsnag
BQqRxG48arGL9A7yq5uKbV1Tm+T2LH9NJhV+yS0XbnvTloK+PzYqFv7HfuB5mzxI7iiZbndNqHDM
agJetl1ei0RhkbFE75XThzGxwecOxZ3XOfeTX2LAl6wH1SlmyiD/INMlQvwEQVyesuFvXVaUlnp8
AhbuoJygWfP1neDJhw+frp7fvjppQLpRUhCZVMdo8b/CNLqZJloVexwxTLr8xu6hcv2FC4eSPx22
FGkFVY0HekQpOV/8eNuU/rcj1GmpjUstUJLhK6e10pfqmdu1+r1mc99e9MXb4QbOjCmjBfpS3nI7
N/U1XegLe8nNPUYZQD7hMu/ra32tL/iFPLf6wm9z8++1BJBpMYBietoUtUDQaKmA5po47vuHCg1B
oCX8Noo1Wl7w0RmQ54f1rKUHND8+hpdWSxKeFic8VIpCyxUo2x/AeJQtue/zr6ChpQ2lRY5Ryx3Q
gtQJI4BEWgoJtSjCqpKzq9FJIi2YRFo6iUtElEXLKYkWVsC9cIq02EI9M/vdyC94u2KT8lupfffi
pNmjMcTVupLijabufadFHB81p9ayTqUFHlNLPYUWfSot/4xweahBLB+6VD4iEAmUokZLRjnaUa9F
pIKcuBaVHC0vRehMuQWJ72hOI9EiFANRH/SE48xpgSqbvnjou6sC5HszEcpxovHP1JYYn/o/DtC5
Ei14Nfm11AIY942ApSTxCQ2z87RIRv/VT6wNfNSzjuc+OYtTHeIHmE2Kf6WltvFXdNPym+c+MNGV
b4am5vEvs3umajgmatGuL55mLeIpLedZWtjjXOPCoyP2ZVr2K7UAaKAEWloSxMXVAqFAKWy0ZFii
HaZoiI4WE0ctK2ZaYDSTEMi7oZB3kf5e5EeX7Rf2YAj3NN1wJgXJ67NO/2IgHZTgME7rn9gAnu5H
LW92I8Xc3EMZiuf3YPBYHD0a8w16TDwyTzQ0oJRmKKaBb6Rn0STbIjTrLWr0xsusd5DVM1vMHhGP
ruG8FmTHDC0WTnNG30KeDaYb9nXVc8d5z0K/lVrIDbWkm7GY3DfmdQKZu+i+rqRpN42WgWf04FQL
w/zKgeuDlyoRPM1c6Edwvyy6NbWkbGpxOdEys6kFZ4nyPGsJumS2R0vSQ0AFnNfWb2ELVNpp4drW
CvY/pWxEbZpps0eas+V0SbToHbryalLDWHuYKBPEKrTxu9BCuTOLm2ZMX3lN+5uGzglqvIkFV0+N
FtknLbePWniPtATPCzA/+VqWL7VAH0dI9QrN3tLifcP5106Xp8r4yFtO42Xd/jBwUK+nxLj3PeBS
fKJtoi2BTpsDhOypgNGGQaGtA6FNhE7bCX770zPrcvLwGVxtOEzaelB4EL02IyxtSzgHuIkZwgxA
L4pYjI3ajiVnbWawy4XHGZ8qbXNQTPJg4HsE2gBJtBVCqG7ND1ScWCo+s+9JE5Q2TmYclBonJbSy
GdklYh0Ck4UtOmxHbbz42oLhIcfY/DNP1em+0yZNHGDXNPLRxb3pcHGktnMkvo6Nv8P6cEv4Fslf
vKXBtJkbT125stzYc84gBB4RX5m3QZtGlFzUa18bSZ1pH/2GTYFWeqeS6bgbwSO/9sxtjbus9f9D
VIwbes52NT6Vj181aeMqwcECWSRT7kWQkjZ776y083Fjcyk23nP8r0obYZ22xEJtjo3aJsvYPlrn
Dl0DvRip9ZV7kt0zvyUDb55S7t0i003tkv7rh/6LIYYzH4m/Bt6co0065r24yctsG7GfTu8RA8Sd
NvVMbe/N+HyDNvwqbf1l2mwJcQNNXEGEmZeMs44xeC95W/KDFAv1WR41P4mNqdjhLtKlds+CqrPm
4bRX+I/kA6xd2mWsCDfLVnSpDZTb1gjHH5wvxNofkAZUZlAYNSn4OlUbPIdbkkEcebjhB9+IIXee
cL+DIui3brIMxwa/NMc3hf7EQMVJrbWl2uOtLtpknXFb0b0IduG/krkgpx0k7MQHY7YaDYSOoMzf
oUF+Sm3gehxeKxxdcpXPzJZdgSn5f+vLq278oHvoS2ozuMQVNrQ9TJXaQaYmKSOc4xoHGYyDvVNt
Klu/9jI+cxfoyuCs5S88BnBLuNG1tqULlqn4m6fExeLhMwpAfthJ25Cw4lGgfW1tcE8+yXbWTehY
979rbYKHOZ3aXlGfMBlxUXDK5a9lnkXnEL1sZHcKOws7m+JbPPZKm+0Wrvui7fcEH77XhvyirXna
aMYVF3p35+LbB/j3kTbyU+wncDeP2TVcflvb/VIb/yYEgK9RABsmgHtUpxGBjDexRgYs2IEchmDW
MAFNFMt+1IBBCGnQaOQghljLNITAyhMfXA0mhBAKPaTCopEFkbbuqrKZlPPgGar2k4KJb1fQWG5z
ooxNvSgJAREZ/NwAIiLIiEwjEkn3yNtpfOqrY6IRCpYTn5LR/sRQ8VZEacM94MSjgLtALsUc1ShG
J6yH2irxHfiKTSLE9KFQEj26XFPZEG8ETEcE25HqTn0Ne7AdTMZQAyCFRkFYMxMbGTZAWL+giEZG
OtiRu9lrwht2hkACWZtYZ4PtaGBmb8IGafikTFK6S6bwVgUBv4x2oncTVoWtmfbgQq9A4D+5ySHR
UEul8ZYiCt7YyCUMr9GXoQeCyTnqg71YpG7xRxj+BZWBmXHUTRr7L8T98BItWvuZDDpNg9tuErgU
Huo/1QRHW0Hi+BrJYeLr1eqtw2INRyriz67PFcCE4qFCjikSBdgzacRngfWxYX4GCtsggAKNAikN
BZGz/zG885Bm9/1kLmtRlz5ODyARcvKuawdjm2rIaIDzneDPkpk6SKVBpEIjSZ2Gk0KbV3vDBtlm
krsZfsnTIJPR9jErb5QnBNa1LVo6j7NND/uU2BTncDb2fqGobProY+C05ReYgpxabN+5mi6KclE8
RbBVDBrFKwvaymhpuFFEjnPs1shOPmLX5RgKdq9BLRtWWmp0q9IQ1+IfmWWlXcgPn30or0zjXjFt
6Br/SuDA+J3vFje5GD0r111U/EkhxkzIsZjv3bcPS0ZPEZrSdGkYyOAxPtM6xW8aCGqbw6GZ8Gid
BtOmzE33FWCso6G1VONrDOBwtU4/hKNeWwvlp2cebxtHLgcSYz4ZgKOwcDNMnKnhOAdKjgW+q93K
D17k1g2J9zcXno7t2Q23ODrWNGqnNHQXavxOaBCv1EjeX1vjeTac3qKBPQm5p1rExDLrOLqihcW+
RyGLTM5d3HjXhOhWaLwHVlPfxUEA7cMjoOieu4TDv62hQQepdNnMkISlRgrd+gGrINyYGjakN9Pj
O29rMdk9crQ/V0vBPd4u4kPKpKbPPguzNaiKecziJERjC9noQDhGGnU0KvFVwz6WMJCRhiFZj/kM
8q2zPI2QkubyGhoK/rNimila+PAMzoJaGvkgSCRhNl38hirSb6gOPbFuAQ8LlQkFJjYzHYQQSkO6
jrruBagZETdi4acglNNBzdz35Y/Iwts58Oiu1QjopGHQGiqUYtq9+4uJ/gKj8cD102PYxdI4aWhf
O42XVi6thgtR5ckzHhBipwzKs9ZIKrXh1wFLA7kdUcxlcGBKX/sy9GFoW3Y7DT1Tn7KbAOrqsr6i
0de4b/eDhmHjEix2hI+lnmfgQg4yW8LORjC0k4ZpA43VpmzkTHmwsVLnwjbLVznbXCvp/kClG8lA
Q38bTn0hZvUwKpChUAO8PiTvJDgsKdjeEcZ3rudby57WnC35psbbSlTAwMv8ZLvt/WLn8QGHlick
5LDUCDF9pLxcoYrj0tlz1uJdAG6Mu7u2e5ZSFhaPggDetbf9vTuVn+z8xXtCTdc82DtNco/YDSVK
Qfq653CYkp8+k7tNL3RQv1iFcRsOCDRjyANc49EjnDRjm8Etqu120gj1rGHqCao603h1lz51Grf2
FeB1B4FNg1BDBTJQ9gSdHRYNe6Ven21FK9bDAm2RJsk+01A3a9/QjwgpM7x3C/dNFzRv5wEUvNZQ
OMFUpqOUc6Up07mNBgiZzjDvxiFJGXNZvmaNl1Pb+GFr4JyTELZgRJXa+MPTVpTeuGbACgK6dNm5
lW23G1qFNBjtUw20T+cRup36zAQ1H/FEg++83pqjgoV3NRTvQsczk7pJoOWtkdGvDH6eSdo481hr
gKuPFwD7EtK+sSk4KzzqufFAqL0Ml0fKZr+oiNvGU9Ifid8+9wODW1F3sAZ/2M29cxXZHHIXLh5Z
EUXQAftf4P8HcgAJeYBCBwM40rDG2bN5WYw7R/Ary3p5mzfyNcd7sLCTOCgWW4GMt6IS7T7XEYTJ
dJZVKL+xseBSF3JeXZ/n61yi7Je0QxZZt0k0p5HW9sCJIdoEeotetvQKlA61ZnVMEwWlOKvQ4iQ6
66hE0IBbT/PwzQNCT3IoZAxuflHVkaCsHlwrcrgIMy8k3WG8TuQxah3McCa+xkYwfbU6tMG6wwwx
7n75UGonljy25uDQL5qm9OLRs23F1o7RSVOHQdgNWE2I+7rD+4UmDCrUAIMwpexefcV3qE4WQbF6
WFGkkgHIEjkZdPiE6rpb5aunVsJR63hKr4MqTWxmGsZ/kWRYRh1mITZzzihqc5KHhJKiDQr1A61+
ND1b33U116tlFJvGy1DIc4X959zbklNuWvBxoNxgN760lGBQz2cMXB4Wqq5vUqaKt3Zuttw8p/hc
8l5Zh1KZaytLnLMMHPucmsZI22EJnOYHJ+ZhV1xhHDu8lijR15gh8DEsu4vPSO5htC9+itggw2V6
qjMzvMvNcMezd34Kqdy5i5Lihp3BFRkV9by0RnCtM/c9Y0zzNeapuV74eaxQfNgvLGX9NlGjq4go
frQl0Ueqn5JzVcXWgyX6r3mjjMDC56tpfg8q80LP3bjz+nSCqSVRiC7SfVbDZzi312R0x/t6kvOd
GRVfUeIHf5xqdLeJbzaHBul7zUJhezOZBzcqgzfgu3mPSFfvldMmz1lQngqbjjDhfxoCQSZoqvLi
WWV7i01hUpdb1gfT6Py9mT7kVSB/bA8esA/q18jKweedyD36Y/MYFvSjWIyoHl2VsoXK72Hr5k3y
xGAInb2tpxA02MzCSclWclrslz6vWHJ0X5FO3auqG4LHRpBvWny1MQjVLhsGIOjapXuUAC87BE2B
uKTYVh6N6tXpejyGHPC7totvmxHnZ9sgBkYXK09V0nTP5tRDYmVqL5qs3OSeCh8s9swenJJFAhHy
T9MxJmMGxjZwGRQrsZ52wvPqx5IX474b3Go9dMVXFVMl4JbGNZRo5bhpFD0GV4IX42ZO0tOgwx5x
zJ05jy5Bv6TH2Gp9Pq3WnsY852iB5HIQnrj3ivch5//iWB8Vx/x72SOx8Gpl47s6yEdP/FgGeeiq
T/wdoSByrKKnfM/6EJx+kITMdO+VODRJyJtZ8Etdja0eMfNfnSXhi2nkP2j6IQkjbZxy7972HbMN
Pis01AOuWyEeLcX9wWqD42Cm9CqbjPy2MasvfNDTJE3vJDpxaRvmcel5+OR96m8N16ITJBD6NDs8
DiEH2cZiz4hjzzEn1ro1vPIDJJdvtlvTHtnkt2by1vU+5ZJVCLPniKc85tqUxKzaSTA8+t+8tTf1
8W2Y1M98amt6czz0bT7kq7iQ/Tkf+nGTDyaxSVdtkzy52NycbvIlmTdDtJyy3mle5hElpO/Xc9K5
RwIpLWalV4Fpy+9WxmfZ8P5Q9Hbs2tZAOqqCY+Au2c0w37hA4pusV+Pe46FaiG0KXHDJmWkhSiye
OyEfFAH7i+GON2mWqDXdcs82/MUOsN7nMe/+8fJox1yIt2cZ7jmMiClby/wccJtdqzAN931eaIgr
pFyUiM+KHoDsjXt23ZW3MhPG1yzeXRM5aR6YK2DG+tkZqpJOnRzOLaDPsrfOaooG7ogcCXJVhY9q
3KGndDuK8SJwRvq1u2B+XJC0u8aneqWL1R5I/KnpJnPf2dG7oyzJBgx/4K7wq3927RQKN8NoQyDr
eHTOfsuYYGae/oO9M1mOnEez7KuU5bpRRgAEh7KuXvjsLneNIYUUG1qMnOeZT9+Hquq2zL/asl6g
FymLyD8kuVwkAdzv3nM5cXy00dif7VoVRzzPj2oknQYmkKwf5BudO1fXzZi+UGHmR0R52r6TBDuX
C5MKyTtBYUjOz7gfEUU5IlToKA66jem0vuRwWU1GjD2l0eSkWkFXHIhPBBzBXIadDsenDaZVopcz
PXYWJej7xSnb/Tqkl8C69or3bU/bIwpASQ+TSval04W3QsUnq2L6L9rpoZDsZJ3eek7ymIwWG5+4
iNJTkYyM+LJ1yDjgoGCHxYj32aQ5kuDUf2QTfG0qeB55JKs9Q98HvUIvegRH0/beqZaAtTbsHCEg
sPTryiNDEmC/W6ln/fohcjsv3dQgNDbSbp+ZIfIrDHlgUd2Bh3DlqHB0EoeR8GO9/i3xQPV9fpBM
f4kSCe4+ocZXi5ywAzKXs6iEv1sG7rJtBcceCh0oAIoBhUaKu7erz8Di8Kdbv7XMY1QMRotpQBIQ
XBeoAKqb4gZ7sWjWbaFnLvGymIuboFJ0mqu5r4GrGIZHDPzn6E2lTnTI8EHyoFq/7+c3H1cMsOUN
R4/5NrfJAENDB3e2Kd0Lc/Lvfl1Wh8r86BzN1r8Yz5RAn1rV5IRYEuwPIuFaEDlo3nyM9vHoSpoZ
XShhCz8wawxQayATliWhfVcYdvshu6+lKs8BM9ewr6Jb6i7NsbLqW99V/TETY/yk9JhzjVDcwaO6
nftx3/TWm0Uf0EV2lb839U60HINqZEXM8ZRMzDQ5jJSZNq4aT72XW6+5udVsXlD3CsJnjH15ys1f
eKlAyqV9jk1SXWPBANefCdk5Uv7pAh6FqNX2k+8HX6tcvVDBKx40guYbcCycrq9GCkDqDl2cOYbh
MCPCYsF6FYCPymS5WWbI1oHWsyutBXahRCvP1+1s+LoUPMYLF6I9nLY317NZwebxNTYcI4IStcj1
e5wleMrgzq7ZSuY3TWrTVFXMR6tZPsrBcLCTNXU1Rdsxw8uIXSR0kitTm72yz2G85jLlEB9726QQ
GgysssR7jnnL7lD4GOH9MPQpD7qO77sAVKWnph1wC5flpRlubmX98StcgKN31cI7tX7KEJNTAK/v
fs6TDg99wi4fBnhGD/rFdzmFGTLnSP3jl15raiPS1D6DUH+0GyooOnT1DKzuWhC18dOAVdfCwrXM
0RHYC251RJ2jAR6z71073SmqN4tBh1chYuZbmucGgZ0NMK6GZDVMj6ykgaGbpThQUW/vEwg42G7C
02Dc5ezkGlZ5gGFHajEgCxTeqbCdaevEMrg4mjNaz4Yb0lBzDKR/nAOfh9+zHZRc+qX5XdH4sG3d
BCkoaqPHOrTNrlDUMCcheY6lJyDhD5yD6k7mh7iP7b0N0Tqqfs86N8eh6VjR2IIUjDyeRDlfQ5h8
9wPXFqkxcfIjC5nTiZ+SSTxK8GOHUCXyIfOozEnIksnwYvUI1klLgqRP0tcYD9mlQ+hbbVUeeyI0
gDbEdqgEyV3JygKzxUZ9asEFalantHGeY3RGMnbR2eMdPyj6IwDMmXybo0vMrKjV0OvHGZOTqbsZ
QLI7AbcVV/Jta1DBw2NQuRQ8TVxU7jpu/OzjBW+2T2jEcCcsZXVPwedQvQ7GWyDBBKcxpGXLMQZp
x3OCi+Qsjop1X2OqQZUNOMXbYsvPR/DGq95UP37xsjK7tfFrUD3ha8730rPug8cC1ERp7tXktDvf
IHh5TXM/Z9FqdUzQL0M2gdDHIuA5Zc4WyX1rs47MWgTuJ5mVgYXn0bjRJcXWzpJvU8jztsslFZwh
w+oqeuiikLOrNPFuwHaP4Wehn3eIWCRt5+zKpmPs4cUHa/J3ItbednKZfa/mR2qkyPbOAuaZIhfq
wDhv7z8RqQWZ+DgIAIzFgX3nlE9Qs37YwMNg/YRH3/Lw2kWTdWAIDVXZNbSAzuBuONnliUVnK0QA
YDV6L5zsa8lbv7OCXzRoTCdfI4gwgS9vZdfzgCu7h4FTMEzgNoITFs97qrUPvqfUfdWzSWh9dSh8
aqcdCjTjIhCntPaOqkrY1lvWWaWZTcs2kWonr6gJZizpu9RTlknJHF6cgmipzrpBT7QY4219fvNs
GPHRtBGxaUvuYrVA8oDts22lbxNbCsEAVd29tPmaCcYQ+BOu+4rCjQDkFq/tQN8rDcnred/x95Q9
0VFIOttNaIoh6Plc5hwNaQZ6TTTJfmHKp6Ee8aoBvTjAT/zurR2yCW/DuSbhDfHqlk5T9PYMCjTH
MEPd4mytMWko2WA5JZ1m0c90aPP9EvT8ppF5Wmxg9lwxTJzCh8CdfgzqFVQ1oRLPMqz6ot1zzuD0
qaKfEanSH8ASUPTpU742tf1lZITAY8Kq7tyo+QIHYK88aPLN1Aa7rKyh8jC3GbsZ0CnU1m1BbytF
trlzY9vOKGnadLHp3zSVMgtUQ8c0LMZ28s2Firj1R/xTIRptHf+pptnds4ndCidmss/W5BJUxWvu
B38oIuzwHLEQxszyUHk4I1D0fbYYkx+H2P4aa2ZLSppTQsvUyUu997az5ctEMxL63nxM1IAqENjT
dm441iV++eT3RP8ZMRwtIHgP89xVPCqSd0MB7sFqVs2J5d/2C/3Fp/89N+1zb0c8qN1sDXzKbWpn
6B6glY5GhDsSMGCzY5bXsX+KdSvPQyu+k/Ntd67TxPCkqmMxlZT2tBztQu4W8HunJmFWBprwrR6W
6pZ40X2RM66C8WnoTl6r6KgoqRL0aBYNqzV3IZixNFyAg7UL5DFFnWmqX7I2tw52h60qkU+NR24W
EMqvSVytiJYx4fBk6dYXwSN4obQ+YQoj1dnNcixl64cFJ8x0+vyjoyN4qvBkco6HZJwyse3ZzZw+
qbyfkN4Cxg03TV3T8a6YTEjxPhScJnAxzFn4M/Aon7LXUoWEhyAOS/dRRBm50+rrALKBEzc8z4+g
1fPFWP1/fsB1MlAY2Y08770GMjK/g8Ybk1OQVtneVUO0+YQpfn4o1x7PYPSZOTgB5fRpvqn2ReMG
B09HD6j2X3zCXse6JiSaCWawK9X588Pnp6MCrKOvcfpPUuOKYfwEP3/+E7H+taTE6lTF0Eip/2OC
4j/jOmOOhdYk/K8ywJtZUuVK4RjGomrKv1FqgwkYi0I1rxUtw3c3CZg/Bvmrn8/E6rtsS0n9wvJX
M1oGfS7inxr9M4NUz2xjS70MyST7zes5UnjdnS6A40Kv3aiIhnAVvc86pisr7jsIzI/a1sS/MwBr
QVnV2Dvg3bVFk121XWwEQtfJ0t5N9wz2CEsGbOqWH8xO5Gn28FQgV3QHd2S99Nqs3Ae6YYDV1l/g
jTjMGycqA0L7fhDjcNen9XjQfTnvytLFZ6MnzE08z8nOWQcfnuKx6D8CPbLjh2jodgN6j6tB7o2C
nU9gbkxJCbQOByf/U+mJWXELVgOn6zEcJWvBQDF33je/ByYQdGZtFs4Mx0IOT5FlNj1X1KW0J7Kj
9Enj7PGPUgUZxxo65yuXfLmbh6fAo1lVt7R4GV9cmupx8DmoBMokoEssdnALjwqplORkMNsH5mwO
uDlzbxoOryMb6qn3d0lOQY1O8AG2PnZwpgb7YDvDSPQ+6sopXxNgMTgSWAGkSa8uZrvXoNTYp0jW
IjNMgrNLFTx3E14Bh6Ikv7tro9nfi7R6L2I2fFYxTmcvro5zXFFCWgG+SXK6JLrXIka8TMmSUIA7
wmi2oMWW7muQqfd5ePQKyZy0Svon20+CQ5DjceLk/13msn1OM/SPvrqU9C0B0h6f6XIK9k6+7vog
42dCfERZMm8mxcNRYc4/53n+ZxVMGN6ti+Dc7wruBk6cab8Nk6Lb9ePy2FP4tE1cHjxpMdTXohS4
Iux+a60+msQtKOXwCSXHA60QvJ77Wlg7ajUrx+B8XiwecDYkFdnmh7DBRT+n471QrKem0kguwjqF
3H/Yht+pbuf9t4EUO+P81vWC9sTev0YJZQMzkN/irupQPn0ZP9QJq4xrk1ctqAEbEgTkrk3CXeJV
/Ai52JqyXQ7hxOEujQjyMwzbxjHK45yCLYbNCCWoDNmxuARcgnUE4pL2HpC2B8zseBL5XVVA/ste
HLPZW45VMz/mo4nwj+Fn//yBCwdBuLBra2O4VTZe+mw3nN6TAT+q5XbO4xTmHwteijadv5JVKNNm
RuEEAY4mhRU1uQxOgdsXO8hGDeKG5B0dfT39Yq6ZbUzwy7LaecdOvN55xKPLSl0yOZkDej5fRz30
I6XbZK2esBL/cOolfdApXRWZhV05Eo+q8j4wFS4kBPLvpV+ll7wGMoG0kJaFOpVDhmXN6b/m+BI4
pK7oeLfkeQXzrrSZNFdO+mSxo9tgOixubrT4WzF+GwbyQ+S8oQswWRV+SbPLdIpQOXZ4hzP+yXqC
9bBQ6fxawS2iLUm85NgfxJDgg5lqhk+++6gtBNw0a+u7cnaphumtHXvNj4WRDBUOEyMnaWBtJlSO
jGh0vnzIwRsxZKqvkSFyMQuRsbXrkgvzt6szcWH1y3ya3WDCDZtVB+TpFTLTPcW1uPlIUJwv4X6O
mT+hGo67omyyc8RxLfZxiHWxgMShhsPIJHDwvxO35oboMaHEI4fnJsMxtmhwK0SX0gD/0eD/tnvu
6MGa7iQ7F7So0b732JsR1sj+TPESH5ky6F0o8H+YnINnbNBEyqR/WI9CUZHQENHa5Y7GlthL9IFH
Getc4EwH2myLezpIPz9LweDjBVQgekmyZ5KjFAUe6Ilc1S1IIyoilwf4+d/EQpqpVOzH2bGQK9UI
xV2fC4SGft6hKuyw7vuHvuMGwG0tkWInBKYAH67zTgiqvqSmlVt3KMNdu0T9ljjW2anzfk/KQsNL
yL/WIdVlMMS+SRseDAYZsRWQWYSwr0eqKdoav74sOMZaHfVjKWdTCAt4xsM1opAGUwhW/tkMDW8N
7/x2Ul11oAHvBSb5czHGvx2GZQe8i8OEBIRX9AQpNN+XPaKG2zP1pfpmMyqsyVPCEpQv6hwwedvM
UCwPbtfj+tVPJYb3HUjS4AgS+w4rVLkLeg4FIy2ncn6PREqwgCnv3pR4nYMYJ03If07WKlRbEXxu
Kx8w0aURQp/HkXrebg6fKV+cu34rQ9Z3im2yZzSuCsLanQsDtW6uZR+cG6m+al1wCseFi5T0u8xE
dJhmslUwR0BVWVZ0hpnMPDz1j20HAIiiu99Yq4MjA7WfXmNx63UcZfowwsckkqdqWatb6BulFQ7z
podWHkX6JZ71TVvqke+lnXSi5KzBbTjO7zGFYxucauWdL8GMirQ596FgSNuFz6omjuChEm3dMo12
9erEjMNQnqN4xvqY9HdmGSpEkeSXHZYkbiXVbOvjIoq6jmOdfrLy9UydMd4NKskeLwaIPRc/deM8
9uijd36a7Pu5L2k1NC/0PzIvbfIjYv50ayGsq9z+amNOPpUWRJJKzeQf5MMa9nIceNETGUIrYGzt
zelrGPWS4xlLDTwFsQ2Vdy1HztGUNkOjoIVtn8e72mY0nc1WuuPLPoZYcA7CjwauqzXFLswXGiTj
nQp8a7tgnbIcszxGlCIe8X9fa80ax2ukGzais8M395nFNdlpq9mPETLjpRU172MVn4Km0I+2ZbHf
Ud/DbAJTFeBRm3z/VgYD8nkQHxShix3XbIkE3TxI13/x1EzdOAX13EKQkFOuLSDOrw1RjgsiLppA
zuIYnife0p6LuMKHwgNT3+E5nzbC4ZGZJig2LgdxLiBGK66zNiFaszz7tvsHgyL8UPxmuN/4GqUe
jtHwR3qyvHY9jdVeFL/gKvkIKtgAsqQ9PZ93PJmR+Bw3OWLxAEhmU1AVNtROsCfLAprag4wImFwX
nrke7sFu8oCM6csJkzS8Et8iE8pui8k3umLFupxUgmeRJpEHx3ejvXa7YP5yTcUewBqp+LEcbiEf
N9dSId9NGFo529be3molIYlSRtwJ3FkGSg4oLBSKhQUW6IH3TTbjcKucp5kVgGJvHnz2JDt27zrc
ZuPy0QnbpT8jg3s8qt0Yl/Ze3xvj5le/uXKuSM4FFqeCkpQjgNjXmbgl3UY6vlBR+0ZXCCXPjqv3
vtdUXzrrVqWnSkYlxEaaj4ZAp4e6TYHqjUBuDXobu9vyrsTCsF8SulSdMgxwECg4H4KR7ARwrxaA
yoW9Kbt4uZXFooiLFslhEsNRjM43C0zPtsvrjwZLyl1BXiXA38Yu4mxG6WzD+pvbTt1+cc1vqKnO
pszBpBD1tE8MkAgnFOUVjxGKPDFq3J5pvqvrst45SeXsMNIRlHeHhzIUiEaq+eJgiRjAyd6auzSb
RoBUAz5GMqZ+kyYAHxWN2Q6sb9IjVdX5F9CkRJf0/E6sD3KuMA9L6q6ciGX1MCZ33brbwJTETC/k
ruwX/CWsqlu08+qiQ+PuFuQYhvdsqiNb4//WzbHU2H9i3fP4bY6xT5ZammLYLZa3ju2NfTC27niP
7X24wE+CT9UeI4bMOEpfcoZCx1bnZ1AS4mzpcLmMRXlCuAnRSjLM+0EAp6h7Fz0ZR6crVksF71MX
FURNgn4b28eUYyxtCam9dwtoj2H0Tiodft/i45fsXIIVbHBY4vMMwOmQ3X3+SduYtFl5tnriuqrp
JhfxfO/w7N8VIUplFefDDcvyFgTzPQCf6NmO/Meku9QyhuLaXgk9sTo63R12K+eVZCRIA1hdRjcg
5RY/OWVFSr9v8TvNCCUsDrZIP6RVKnDbM0feE2TglL4C6rT/tIyuj9M8vM6sobtGMdp1ev9nGUND
GFRrX6v40RnMD5MjDZYMlhFBoqfWyEdU6+BuEUH0ZLrGOjtCf1ShPi40YR+cyEVXqMY7mruA1WCN
3Eb5IC+Zi5jbeeIc6TC4Wmn2VuvqaRyJMC4UVI3oIjvMcD8KA4WpYrTghExg3K7NbjMOavwG6E7E
fRCrorgjfxbtisACVCqvYCjiR9K7b+xgNZ4H7z1GU8FuiLs3oS0kmTSt4ZZ+cAJ7ecCDj1AWhCFx
7z7fUtT0TPEhR50ueG/S9UZo7RbV3H9N1Qx/hXoeywUPx0bgXnTNG8sYl995ca0vJpx5vDnQ2sdV
A8ULeRRpxA8sYxBV0GkrCoEP0WT72xqmnAWC7Iaii0eaGJErI7Y1aVftB4auW6jquFhTSgyX3Hpm
Rns3Ip5caBm4rRK0YFX4gA7r7uqGxV3VHOijTomXSakYRZxHOD7+A58CyM39MuCLAqnqHIvPzoK1
aahLzT2TPGznU3TChfLVMiQ5CB9cXW6kzvAJWW4+Wj2RNfbMW752R2XdrC5Dji7CkZFCrkVP54wB
XeooRb1C/uJU+r51nsK5+VOO3gtZk467figiOnAmAcQroSnJnlk6tktTvQ99a3g8f/8cAX42aw5x
UC7bcSTuMC0Lg80MgfTzv3x+CBSxqaSbvtKtXV6mtb2pYSXL0N/5Y5Jm+Y52EKL7Y4eCRGE6aaWW
h2zifjd1/jpiLb30CRturJ/h9vOTPr/S54d4/ZqFIAI/e0z34+6jKaJrVebBZVLz04TUhZM9QcwU
TXOqFnUCBPtcj5OPpsHvcAN7n8iBo30i3/WLdqyRqH1BuQOJjZzCruYOX0F+xExS0Tz1fTYabT4z
JH3t1wIvsrUnHMo1OjinYhWaPj+Mbs+X/vxjSu/gkJV3OZckw/chXO4+P1CIxBMZn0CZAW+dneY9
cjA2tbLr7+aGBA1PIp4xOJjuLF2ReEu6c0kxOrddAnweu2CNqcp26YymEbce6cLsZG9vdd+s0ba6
3dru0qJoNwBqKpBWoIaG+UQrWnSol4H+RZgFZe2qQ2hFx9Rf4j0+tGuVknIXSUGms1zBQaQGuYre
cQhABsYsTzHxcwBtZVe1Nqi1+NBm7D+G0TulrKkbqnuA8FArhCRHHYNLsBDR6be0WXHo6LpgqdzM
DblIj/QPMzAYngVdYJj1wGROCuF07hWLiCQYyGaUM1fEFnBDVIRoaVPFe1UziErBkDN3qwgqjO6d
T+NA/Rz7a0US8+52EOdkyrJtxV0It7cfjlMfvjYZs5uE/BvnudfF9fDQpV/yOPtIK6S9GPSgH1Pq
OETEQ8bkjtf2hYcPCbTsvexItc4RW8psPTX6Gf9Ocpj18bq6KxlSBhbj68XbVwMnAr1U+94An5jM
8uDW+t2WJFGAlV4NS+2ByjHrRFHTWwSuc5NFXbGvkZiriHwZc6Ink7m4be33yWu+N25DFZLLlmnJ
rMdlCV5hxB3TXFcnTmQN+5yB8HuC8Qurwzsj8IFpG62VI5OT2F2wCWDas9fKtoWZhE1Bpl/mb8kQ
Im951asfxT8JcfyyTUeylhW/IUcgTUTRIfiCFkvCvmlRMUK8EwfllWczFV/MCJWq9EKqsrwYImHY
HpjwY5Gpsg47KhWfzM/KqgwpukY9JCOB+QV9u5+Y7DNUEktLqzqj5NXWc2zC8BI4C7L04PBmQJnj
+LkkpDyd9rXzoc0KtZKcfFILWrzltDxv54x/O4T6l4iEf7LB4SHsdlerb5rzFLQUNcAeXka4jhF9
TJnzVIRecLby+tFxyRQStc/ohcGsget6W4V4zmNnR5fI/aRG3t2RqfQnkuX/04C+zNXvf//bz7Iv
umZ+/h3GZfGPbB/IM/+EBkR8r/n+L9ffZfH7v3za/0ECWf+qKNfQvut4vkfjpv23/4sE0sB9bMuz
wGfZPD1scDzIMp/cHyhEbfmJAHL+1VfKAv1D+Md3LCz6f/tf//Pn9G/hbzpispmjavuXv/8LSezH
kku2BSDk/AWtY/t8P20krwcfqW+viKCf35/jIlz/9f+oAxM1SnpnhfL7MpQIuJp7wgnmlPkZbMEE
zQL/hmZnLs5r7cbU/XAJce6GVnJWd58bDzPh6e/etv8H8kf+FfjDq1K8DcYlDOJI24ab9Pevykgk
2SYfz+7UUq+E3ULFEQZb0T1kE8WvfOq4ib0J7SGY440iU7+dQwzwaTC/uwQ7/uN6/4d37e/fJSX/
8i4ZXgqgJEuBc7L53/ou/t27JD0xBEtWnXu4DSBvmsfQgpcQmuLFmUIq9dCDFzR/hS1os3DSOwh1
5ZHj7+0wmW7lYD/jPku3s6lXK09LhM8u/rBGPQyhNb3GSv53L5jr4x+ISXQU2pqMt5GuoZjMd//x
BTOtjLS3EKJfD/m5Y24wKOt90NWcibPwVrsREbKMYAm2wa3KS44A3cRzr0fJbJDNsDBfgKjfYqCx
25i8EzpV+jNei3gHVzz+81/3ipn6j0v1/Ovf/8Y7y4sluIjNkgtf8i7/44vtSlEyvSKunbIIJZwo
05QELszFi5YYpMM4DHbT9P7Pv6lcv+p/+a6Oko62pGEJ/8s1Rqs9t6ehKqh3mStiR6zrgM7FHPEv
slYXe919ryzUSN8ASKIZ4IG9BbN6f/ffvBD916vdMO+XyqeSwUDXwE34jz//MmslKDU+1ZmLpTle
xnPhozxCsjwbEflH1ZrHonDE9fPDgBnFagkbFUkfwT+1hmMbVfd84T2DcYnu6k/HyAIG4vremeEM
SQsG5x7uJtdxsPRKspitaOH3YtDclnYRwzxw7sd5Ku/z1XPkF2cIDuNeaIO6PDbquAjxnILOaNvZ
e/MFDm4p30rME0dizst9Ix5zH+RszsPp4Ofe3gNnqzICApYX/SIk3QC9ZzCwThzyYfS33uKkR04o
3wJOiSf8APej3fQXtkorF8j75ml3OEp/FVy97oAOc5B8L3ewfg7pUOKkD8+ZNUWYggRBO+vOV4t1
Rdcs0eoxXY+KuCOyGxXXSbE32lZbULYBVesGO5NH6Z/nDNNqtY0uQnW/Uvdn62fjs0O9zEEq55Fv
/Sdp6gctq2cR94oW8n44T5SpxpJ4bzg+g7+hnMqm95gUQ7oTWr13pFFPWo7RA7IWuTG8Q+wrLOvW
A4DMwzR4yIKeD51EuJ5sxuXVwiSWCopTXPf2I7MafZwVJgj2/s2jXIODQfk8qsk+iIVCZmZmATO3
qD0MYbo89Wmzr9gecw4cnItqRL7D/hXR11rJayVx3dM68zCwlUBp8iF9cGNf/ptrl5f719tI4teD
6MDiAePQd/5yG9mBY9t2lx0l8B2OhABwx7S/U0HebV1FEVaOgbROw+lIIBlPVrLWBf2CeUXE0VSI
RwbiSKT9u6QZngMRV4cgIiDZeNULA+PbylMzmETR7pJfbWZTmeSsdCd6jofvQUveQCU1enKOlpcQ
K8tiOlYjEtcuJoXsjsf6JVja8WCVw0tSLX/caMf5fs0mrv0K6i3ta7LtPe85C06whyP/DucdBlV7
P5QFF7+FKaZgRlK170Xh90QJpvuiCBhVkmvq+k3lVinKLQKXAIRnFylZWd/7fUscP9x7RQw91zBx
1Xm+tQznIr/9qSxYcn6xMPejLSzjDM+EnfhnnzFVFT9zx3rp9bcurr/FDahHZm2DiB/6aTwJeEpa
gn+r+ApQQY9OvQ4m+gmr5BdeCPZTpolekb6atmLImLOTXCznJRfqxu27bKZxXjb5JH5rUjC56/8C
ZQ63zXTpVmNhUyW9EFFcUpU+EuYM7a0zLkjA1otnEdz0mIIK59aOa0BDkODDIoNJlbMVicuTIqER
WcNrXaO5g42PCcbWgL/gpy1ztW9EicBAY0JuCNJ0TnL1XGwBseefOTqpwiKNU1on0zcX2dyaRhBV
m+X7klrj3lnOJvHbvZeybE1xdEoWdRxF4u+jJaNtubJ/GEDJjYoYwkeg1vLV+h3c9KI5KrjLfScs
gqbRXjcQkSM1OmdlWkahyZe6zr4NLs8uv5zfUxkUe+0WfwLPQc03cbLlwUJfJV7Tui/BwHiYkFEm
VPqCJpdCaQl/JfjYukKdod6DL5sIM8Q1Y3pcvxoCxwyJdvgejTwC5tR1d7PNPMq2uASXkIle6L3p
DlT3qt/NMsYHhsuxqgk5eQLwleL3XM48HubwOM/iN/PlFx0t8G8tntlJSebXejMa/HbnV/M9ENBj
0+J9Z/JWBUzp2cJdRNR8tD0oECfkG+DMI3N+9TwY2KHKmY/F5SXDDDr3XFJuow7K1fGmKRTfmdgK
XOSBGKfloWNr6zIZ9lxG8msbmFTqBXrH1DNb5roZjYsp2GKUH9MSBxxtIOfa2rTy+OAL6EqkLjO2
MeQHmN53tRNwWLLFQdoUow4Dx/86ejSCZH+e2zyp2/lYFYV5bwlF4cJy3jAB1lcvnHY5LW3bvm9w
Bc32fODgz4WRhXcWNv5r5t8iXf7RVA1gtzrRT/KQlD56R5bTyJ3Ob6UT4LKRPDly6FosRwc6nb9G
cGw2Br4Jjt3pu7TY9IyyPNhU0R373noBv/sRxPP0EgVFta30lcivOjJ1OsWY3PeNjL8t8691h31y
WnYwUFpWp9zKw0iJ37I0wn4kV/8yOc6ycZL5QVMicGcl8JrA23+k3ahAdvTDflqafKuXcrq2oRiv
mRv/SWw7PC7GPeOIcY+pGLGrR/Ft0rz+1AveMjNw53n+vnOns5uOPOViswtmAiPuAFDfx7gQFigV
qYtDsig0jSXWHusWucGpHjZNKYedLQeL/KpzS3qSrmb0sAm3ets3gbeXS//VCsVCflEDJpPRvZ3o
JzkyhbZsgQumXlOpfXGHvfhldPl/RN6xPy5Uj5Iauoc0wK4OquYjWTD9myL+5jAQ36oQe48DYtIJ
2RfP6Q+/w+rnflqNp/csNNZRWPEtjAn5snQzDhPVYbF0hDMg22Y1x2KcZShxGHmAU2N23+b54OPB
JnQ7u/x8I1b6oFQvfYL41OKh4RFNGKXTt6zgDUM9eLZL1KjA5emYokyHuXKvwO3gwy3+o+7Kq5/D
QRlYoDeuUr+8nj5BkN87zPhIsm0EzAvqRVVTgCX9btOEk95S2cKiwD3QzO8rekPF4K4z74/DMsAU
8GKoIN3a0R/NtZTRJY/DSzNyrj0cW1Z270JeaGp6MDK8WL6T/VBWeSQXQva9v9pyxlMZ7JCLHvKw
fu1r+WjCBaaJ+e6A6qSVQZOlxO0Mshzvj6+GN0d2P+bGvFd474ayec2lPV5Ce6D1e/lmbXVWw8Z3
smfQgfpg76c+JvGuHvH5FJuA7dw8pNUOCWvdSKypVNAUQdKG+9iB5sIyTpB6jVr4r5lNCBxJ0D/m
9c/JUsTqzUhHyUTXq5Ar77I55U31Qwf174QWDmTmvc4RkgSmRRDnV9L/4PEqc/Ca+qMgRkmrPbwI
OTLdKgCgs8piIMOkZKOrbUJqgIENfVWDsrj+KNYyyr0NlaG3BOcEuxHQVMM9dJxuJ6cakDRV1dRH
gHYgihIeqZEikEidOUx8Olq48dKEQHQYxigwfUFEZ3lvFuynIPzBH03qJQgNdvsmRNvT70U1xkdn
ntMNw0C1R1OAUenTgNRPxZbemX5LoS4T2ZySxYHmM0xkFSpn+epj28W2WT7LEDdNFLoIfn2xH9ZZ
s6C+lWERFE0krN5+yf3sWXRkGqvmgSDOjznm0ZVWJFqw5B3tgoSzM8rnGCfOBEiBJ/UOiK6L84J+
rxm+nWZzAWuuerKyvCIc5t05arZvs0tqHCjkcMhz9gphwAdHznBS7Pw9LbzsjonJejmKbZdKiili
WN/SHT4Kq3OOjX4Mq2m8D9MUgCVPaGayAYwBUHvqndBpvVUJw6lhzD7ikNKEzu0vQwu4PJD7vJye
6rH/YnNaP2jIWI4V4s+fgL9NIOyrofzf7J3XcttK26WvqP9CDqckmClKoqJ9grIsGzl0IzVw9fPA
/+Sqqak5nxOW/e299VEkgH7DWs86xi3mWVSw3ZWT/jnrxr9ZjhO0Cha5VzFrzY5n0eSw4QMHh1TY
I0VJxQ9i2sO2aLejlweHGd7jVlTW56imZCcqkCMj2dWuOYMWT5NzYsyE4qAhZnNkbNYBXr3oLdf+
Q94nf4G/iahHycVwTmyGmvUj05Gom/wnwDAcP48mUXSbJC3+SlNM0RgMh7mtThjAv52BGoGVAFVe
Mv3yJqffOMmfcHSbY6bIUTCWM9MdMt5M1tl9SLobo93vPuFJu2rDLNt44ak7nWX/zU7pGIxc6qzu
nX3Am6xgvGw1/3/1o9c7nz3HNgPO6iFpkcC6iSQ2NzlYoWltGoBiJ9uU7+QMEoNM4eAAHS+WreoH
FrY+4hih3snsTXfzAxI/okRkCDAwDsbIXX7XlX5Q2ruQIW5tPMPqNv0IENNeqM7JCN6WikUwaoSH
tFfMM5qR33aQB54AVDBG2R2LDn3HrPx9LeAX4P/bzJ3d3nnnkNcljxHRfqOsH18cH3wmybctjMbl
4s4JyQezn5090aKqbBiVZ4loX5epv70uQXn0F9+5Z4uQD6qG198VZ9GZTKdIgESoSbwj9l+G2A0d
SD4cKXiyk08hhlw3KyDqi2ZniwZJICUNrNhdTobZwYrdbJfW5guS3TVpepQuOthJ0UQb5LFNKVAK
mYXHgHkI2Kum3DitgmujHGLHPXdqT273p2/t8WyQBnPmCvxdsnrEqpJEg1Eb5259QWL7ETQzSGND
vVZT/DSEmMR8vE5w4hIewpZpn4sO+TF1VRj1njmd1foiyy6MwkLRQZikr6hBnk3DjbdaZpQWNvIZ
ZtZnwyUsfAyx64ERTXf//gpUKD852XBp6iyLEmSi23/ZlI5C4QiqXx4sfzn0ZcwuRDe7MaPfKI3l
V8zFhkuy1UeQUiZnAbaGLhzxcvK3CtIGZW7gMH+AZCNMVx+zqeZ2k3+dQGaRHzpP4dgfeqtxnniI
LHvgI9jWBRwYQJZNHsw4eisUwTXfRBeiONU5CM7OHKaLi5kiys3qVXQpooKp5tTF9YWGbluMya0b
Uj4Ltwtu/16SOXxN3TpqWW6KvtcHLZrq9u9lsbKXsUzXzECDmJr8zcsd/wG93Mb2osqu7EslxHwk
5hT2hs213cUgYrO77/DIKkr1PZgm/mRS2VFLFLEQz7TuhVk9pDr4MU7q1Is1Pbu427AzeaY/4Jvr
t0DJv8F+8FMwxmcyo75fvGhEQb9ffCIk9VxEOhjaSOhTnDOxX5J0p/L0hqf20aPRQTWJq5Fwa7fs
eKumfczw3aJc0TiU3ZYt/k4l9dVkQFGOhN5wuQBY/Imc94JzhP3cPO7bopz3ixceObG2sQ+eIIxR
qgW1ImgEk4ZnjLuuknsc8CeHMsQIzY8ko3aJx1Wxv6IY1vlHzUPMo6z2U/OJMnEvRvO5kNaT1tXL
EgSPjuIE82z51c4pyQzokPv+N1nVJAfi2W4rscBkCm5JyJwm1P6xhz+9CSzYYYEis6Sx/P0yU867
lsspWiUPwM9WdNoVBxdIyOBR1/I1lMh8kVdVavoiGdmFt0OS5EA2mGm8+dIAaNHfPPhGG7sZuDuG
Zg9T7NPuF64THq0RWpnusZ+9t9D6DPz6NGQTMDgoJb73oEKP0LqF9jbh4J0FFc3UyhPBPGCOpX6x
nfAT8+unkZvvZgA2USKXh3MKG4jRIBBKlxy0ANX5xjfZ3BF0d0SCj+UuNF6Ye6JDNsw9LflAg8jV
kyMTIr2i/aHs9NUh1nQ7VEA4stz8JsfnK7XFH3ZpnyaR4ljEHayUIcOc1qes654dyd2rZtRqJqLq
lXa+rItp6NMLimBXGlczYE+b6DylYMa8vaz5TY35MI7tHVMI9NlY/Wy9z0aELsHL/l2TB7Ybhwnu
Iq7coMUJFoJCZ2r8EIh9P5q7np9xQlfp0V7H9y72n5tA7w2nPaL+jC/TrLgNs4WYFUp7sxN6Z7EZ
jJkBofltnjNQh7ZT4HqzUBMvqVVdY9VMh6EKfllgc1ud9JGTFwoGmgmjBPuFyP0T4csjxDtGCwTO
IdQJGeiNtGYbYmjIJe9dDJwMahqpvhgCBRuGojMKTufnuALmgzhX1IPZuaqWn7rLEP2NeKuSnmSx
2HmGZYz4ok966gDUny6US+5y5+dSFzwHlsZ5a+SbKUvj7E+W2sWKO8gBmOw4rGmlSn6HhFy/dQMr
98LZItz08MEQmJf0/ksyWbe+G0AW0RcP9Y+8RGNlWuKtL3iwCtUV23xZGYAJCVuZSdniGZFc6juG
cXKBurX059SeVEuYo7uT9YiBw2bVX6R0+nAEo64V4a5STsMTqpXryGm7PqFBRlD2AhsJNoaaccx6
8q58kT+1Y47hlIvHFlwVTGV3dk/+XHWBNANbIFcUyxMQqsWGMhDWdXfsBvePMsho6wr3kkJuO4QJ
ItYcGs8x7HCFWRMRd7D7kqONqTdVNoJAYkN5Lyzim1o9dzEkErsfHmWmwl2TFN9dhwX+rbEgGMoR
KVYTk4806MiXXosWWN6Jgz7w69sHj0/qkOYIR9OGR3qVYhpqbaPasaJSG1bXxAvNLQF2DdsCEzL2
zqE87VfjPw+1dTDn/vaTxN6NwkpWPTLiVFoH29GcqtnyOyzwMJpdiRl5bCI0YqqD+8ngvDAANdgj
Gq9peMx7+MflUmHXaK/IBWkGECNZKieUtPN2Q983l2B6GqhWb4J2QU9CXiuosoMPRQYQdT9Jrtsy
JlYM+8smp7ncyzjWR3OBgDd5/jHvoUgu4P2PoxoaguKS/CHMmz9FaO7sVfRtTTw6kDPj75HFPezp
FSDFHtiuN5E/cwOj/50WBD/OMHzUPijsJA45wLyYrOPRjdy+hIgbj6+JGVS7sLM+q3J0UYf3D5Xs
frc9v2sSr6JkGnJGM8zT6wJmAIwcGj1UHLXULhDW+Cha8z53RvnSx9UX5rpip2fkha0xE2xnlS+z
CPSZZftHSgIQumO7PCrSHeFTngpdXGaHbcRSmc1l8IKfVqkIQMS0GtSO3hUADXaZg9jB64x574/6
owdRvjOCfDxb9E+bwQieUgMvbB+XPxJwAgdfSECrHM570bW8fek0W9EEBwhQ9nmymufEckGycGPv
5pKAATEUv4Rtk6laFP7RFtZ4QtmYbky8i4QpDDfXgSoDbv45jQVTQ3UNpsU9utM5TMvxhtR2j1Hw
H9aA42beD9TOll2GF89N6KGDNHxgKNJd5jq8qWL5MbbI8PKozFrjMIETfYRpg2IZSiOoG92cLIuF
ms0pj0OS4trO7XTr5PIceL06lgb2KjVY79IhTCkYsxkbdhrNmt+tdq3kIfw7ypvOAv7qS7AYxc4d
1qtFYMHnx9f7UUhU106Oks48Vq0jn5g6C9wSO80GNUiYCnTeGOxHAysA45B3QY19wGBDsVFb1tFz
uDFlr8YDRuK9kejw3GrV3+XI1BBvQLdPCbNUxSqwLdcsBgbseWphaQ+WP0k3xAfiovpNPNGC5jQc
B93SoIHpJovCIokzxTbD2QtNMswgdejA8Z5TmFesD9pnlY8qWmBrylo/mihrHEBKez8N5EnmNlwb
P/0uHCv5uSCK3HQa4rgBo8mIMRb4HZ0IMMIzM8UBTMrlTyy7IPKHxLsUI+nfywCDVVXmkyMR+ztx
uDeQAkQBmxpbcT4FNjktehyZVOKHPVTFjzlFF1/PPDrs0ecwRtM5cLKgUt9OkOb41CZvn2KJ1NNg
sZRQki15g2S9Ni6uQgInl+A2Auva/Fv+ZP2tzskNL6Z42ZsBfQrUCCxK6AFPx8o5aE+RW766BbqM
vQG6Hxo7TAFrnMu+TZYtw7PzOAleMvtmhLo6+lg8uVH7N0c8EcHtbJmfpXdDNdmeqIYtUzpYN8Lu
iN9o1TF0xAOGb/qtX2Pd2NdBjhd7TqfHrrvj/bjLvP4ZAOqPVE9t33AsVyl0lQE1ssMh3xXsSQPv
BIFaR9ZoekedTD/+0yKXGvYBYGq/CQXhzmZxBMOL79EcWdjXjhmhb9QvQ20R6JmiRJNGcO/a8k/C
0+FkUDRg+rb7vddlRLiK1DsOqeyjwjBoJAYyzdq/+bT0d8p5yLCiM7ZeG7IGxLw7BBreXeDDmNN4
XHRzaQ1f3/oyLA487ADCQCfzRjjhqZs4r0mnI0Oh5kLIyZN4ZTciXQQVVeOXMxa+gFJfQzddTr49
/548ViYgEA3UPiKaecyftNcyacJDcwHgEa4nlLil48xYsQt/VXZmvIxv/NIQtaFtVVgoltA3D0NA
CVx1T06bdT9gnuJBhdoaz3WLX7Alfk8m/nEQYf9SVMnFFfFBB3736HT66hPNtxtdGe68bMH6xZSK
m/GN5ghgwS9DMvBLnHm6GqOE4oQU3QN/Mozed0wOLQYJ8nEa8gNOWBNYq6LmNth2MEXp7Wu3Zpdb
eVR4fomauriWZXisBZbxcmQpUaNTvlXjn86qurfEVQyz8vIKug6KPxDSqhHfgbNkDw1qaWMquA08
wLQwlzmErqbRYEIplXweQudbqwomlznJHXZ7Jjd6glmxcDCo3MhfgcKwSLpT95Dqai+7yUokh4H9
oqBV9+SRbMcSvIltJP1xrEBA2xeuD9TgJD1MNRJcHc9iA8pc7GqjPvdD0O4YkIkTw0oensPon2Xl
kV1D8+dBkN8kXccJTrAUVRpMsPxYLz6/qYXmU81zVFcF0w1+qgRzTwIjdLaexE+jueTNmO2JWYqL
Gdx7FfRX8uFLDI9B+SQVMNI51xfiVIODQwFymAEIZdXSH6yk/rBp7zZtXxeszI2dg86UZ17hb21p
/OxAQL4pZoeUUfJvVlQsrQMbFAZjuEX3HHh1y/ZrVDEVV/cbwMe4H2KHimoRBwfd8SkNinY/eKZ1
ELpm2+FMIvKddU5qjR5MKQaZWbZUT0jGLXCFg/UABZxTnivr6vbTVw51DYozhNICfkZHbgsoC06R
Fu8tHpyTGNrHAiNl1DUufPiUpY8EtHad2F7SOIlTBv0C7JZ3l43xTrZS8VjE56E6xakrDkAF7uVi
wVYgrDWfY1TNapKPMw7VqDOtJYrLBBus4QSHwi3cp6YQ9s3qpm3VMg4wO1XvA/wnd53L6T5jUyPD
QD22yiYXY2Tz76YiOU+Ovw6XCvMu1xdRaNSfVcbZsf6VJRnJGjnMi5DsTGrwedl1KY/XlGrnIV3U
Leuq6aU7LkPHDC4ozBdz3QWFGRzCf//bYEE5mGcIJez/ebeerV+LIqufjGmGo6T0K+Er4hSbVrsN
ozKxxw/b9cbbuEJIk6UdP0wSMZEV867//dNqldQEqqFIymB2jXFmHZMwfIkFZO6OPq6TxoczVahA
1uGobKrnCinxDJVLgTSw59J5RjtB5+DkPNmao92I7AU/M09aY7n8W/f/f93f/033ZyMe+j/r/l6b
pPlf9H7rv/6fej/zPwLDQ+kX+r7nuIH/P9R+xn9AxCAX0EBUZvqOFbj/k9zP/A/TDgj/C00zMFDl
8o/+u/zPpLc30QkhGkK05Hn/T/K/0PlfZVBIMHzbDYA3OfiTA1xd/5t+o1MFdsfq77z1cMjdx7BP
70uKxlyoEf0JwjpFRxwNCeN3laAMCum7diZLYpaoEp9CqtaFUDEefUGqW1iy1jOF5zzWvSxvPewS
expXdqjnbmSAu6Mj1vsRr+VHCmsWtgDTua4qgX7O7JlJGMw2o8mSk8zwc4UR9TwVLkrZliTevCVL
2WSXwQm6UWqIKklqGAsb7M4lGvs07KKB/WTN29lbM5qGunFP45xewwaJ/yhz8Pqt3OosJ6AlG1Ho
PA1YuA9I88BLQIrxAnYrpNihrmdIv/Gx5Os2Do9jnJ6C1v+L1DiYWA0/aEZsG9XbLjk/HHo1jbTt
uO+WpctThRgGmPQW6LXeSaOOcgdlSF6sxvGGIBMIFtUYEOontiTJeUlK8FI+u3h7prtcHmnqWNSu
fpLOy75FIC8/XVF85XazCvLxTpcprEdmCR6jsB3wbPgigTyzmHjPbqYRX1ITug8GxV9GHjw0AxKb
JDwxan2aZklN9TdlwAhxd08o2ctgeu9jMH/OJDwEc39hTIrCZG7PMznkmwbtONHcRLvYwbsrJuq/
qniu2yMYordFkJw4G09cYfQKYG+7jMgHTo4JrVXMiASty/JJ8fSY6vA4FFh/rUxTZ/NLw7fOZ81V
RGOckRNDagIfIA5+5kDradU+xuHyZGEmcG3O64F5foTQ5l3L+FTBNiMnLKZqh6pMQ1G/DZn/jC6d
hLb8b6kxx1Z2c9K6/rVcU40dVDUBwQFsyxqXiWww/E7bllVk/EFbTKBUvpyCwP5OZ3KRqwD1d2Nw
SFvhj8rvUY5n6SmtxO++IpTFx1OT5fIxW4/+PMbFALoqqMonpzCfQk6ELaOp7xndml9hkk6nkslS
/bexETHEiyIfAM6L6gUBh95bPrnvIFUcTNobkwn+7P0ygK2yj8JXNwPe1PAkBIo8JkbGhSy6EgD1
/BKOgoiB8W70oGXibvhKrSe0BOamc3BjJ+bA7s0r7o2Pc+HDgh63cedVg0FKkjVJ1kspASIeTmoj
8N4ZBUO/V8NrqfnmE7IP2POz4PHW8BHtbsaAoFo1M9zugesE1bV02d6Y7RKpen7qsjgiFwyHmZX7
O4XsTOohf/bsNZcgVJHbQjvqPCIGEetELHDHc9sGDADNF5uIkNwriDGuuoMruckKMxj27tKpXUJj
cvY7YZ3hydgAWv/bXxtS6hCaeRfkXPV5Xl9Ms/qvf3Ldq7BNTHvGOHNbmSffiDgzPTY1XcooYX1B
xc++PlmOAxXsOWMQHTHCCzZL06rrvxeZhOU+qHzqu/YmG1yy8kcrA7lPg+WtoHPM+UaYzA6EE4IO
pMELocw6CIO3HfDrI5xeqExIkVNHg3eT68YsJeKnw7Bwadgab+EGwyOfkE8VmQNXHiLTZtamw0gU
V6Wyhvwcm0elw/zS6aq4/PsTBoj8v/6JOmhA0riRdWNEi9khWEtg/PYjM3OiThgWlDfDl6v3njia
2t4Mg24AB4JtueSoCaKOZNQtMbbcsaVFblDbnP+9aO19TWM/7bKG3ReQTUrLKkCfkvO9aXPVq/nA
BfOUqVpp2EdBqGmEDIxLKoBBmPkFA3TReM3Z8Vuo+uY/zaG/wqHpuFKrQJPlXTtcJme7AUViVel2
lbxuDTo6EYQ0gC1SDBN6ukHlzG4XQVuXZDcutR2cqSIqtRZ7pIOEhk71RzYEP9qxv4yCJUVu6F2P
+Xvflq8dFxHOwPkLO2DMcER9TEWtz2kfT5wpkWWN4WmeZH623rKsI72jhzE2z+YBdWN3rAwnYTLk
yF1ooEntRfti5sxrGNROoAtC2CUqvzil98hKWh74lIltwoi+terqYiajy8CYrDzHZG035PbVbub+
QNBIxoTW/5AmaAwiR7qz00E0j+D2dLsCKgpaCMaYxj8ehDwl0mJPU8h70odypyT3supBB5UW6ROY
Tjx/hpQfT0QM6VDtlOU/z5S/utQvDqqb19x7lKi+g9b191UOcB85AmgZckvb6VeqbR1pJdt32IiE
nlt8vMrhy1h0dx2GAKUYiU/WZE9HIkbmbecqh+Z8xkrtQgMBwcqRUHJMja38mnTzsRjYUPBVMu2Y
CMoxajBxcRXvMQzxKxkkas2SRwdjuGhiVxi1mS+jui3nmxvWSPr7B3ausMGS8hXJ27L1IYvQ8zzZ
DrMAYlEYUyKz1wsSSGYKYNqEwM8m3PQB+zcQrbbiS+zkz6Xl+YzemxwykVxMD/G2140HA81uIwh+
tJa3PEuh/ySz3DDtBy2AH1CF/RB56VTvVeuLu2Mw3URVs4dLzCUbkKwyOwwrrbwgTYTdro3Eo0EY
htwKNjARYxpMKJGVnGSIW52gJfQeFUrVlAdGfB4VDJTwMR3BxyUleeOkJ2/aCv4qHEAUBGb3lBnk
QE292x8yK3zwk+mbMMWZ8wwMVNnkn20g2gvm6/Yy1NmuGjs87318Gi2pL2pCZMosEYnAHKvbkH7n
ToNUYlgQ9q/tZrI48gKUBmi3EADRh/bZDMr5bsCuHz2ds9ma/KNp45PkK4kfOiNjep2mb73mJ+uA
jKWpC4aPLKeZJ3B4L0emlAwWyl3XrGfSyAiT8cGF7opkQA9FKESenUrzYwGsrUZQtSmAh+zZbAZM
4BO2iuwnFjs8eILLvcBDHo2Fsm9e1nbbsXP1FwCN/SKnHprCgNoZp/A+CFsVwciBupoWzpM/T0d4
j/eU4ALHyMaXIkFhPvEt3iH9QOZvofuItlp2vQzzG3NtXO72dAYyvG/nkoDRwiFdHQ8rJ7ycNg7L
KjSg5RVNT3/NbP+tqhRJvVZZkJzVvjXoKTem+0z8NfHCOYLhmAEm2HCGpq3D0Iv3WGxZ/KC3MzS8
ObLeOVvc1RLbsCa/h5XBiLylcBX9xWupOKtw6uGDZT/sFG6gLllRp+1QH2x2SUh9m5+19Airy/mR
qdu2EXrkHOjJR5+nP2Iv7+5s9LHH+4DxsPLujL4kmrOWv4rBNx80srOhRhPSjeXfCmspkoBCXPLK
qvcZysl+iw69YGepGwYgVX/KHPs3xhXXEv2zZOapM1z0qV1frIk34AlQMC1smS1ZUEnUzta47dFc
AXdwONQ20h701kc+wiOvi2h/ERMtYE3BpYJEdJ+dUezaAE14kCJY12LozraVkSPljJyI/pq7GeOq
XVK+GfYDdeQ6jubOsSiYyVciGOQVP/E+CRIJ/tDS64dsnHOt/R3uEbKlunzbARar58U4uIP7GRIE
dUPYfMm9rr/lmv1nbu3hKGxIfZ0e3ALehFEV/S4L/HUkk1jHqkreZ+k+JeUqWc5+pGOwq+c53w4p
BWH9CmOUwbFdvC/l2+j4W8rP+rRA9r4lQE9utpzR9eTrc6e3I/RlLJJA/ZUzOW/G6JHqBKH9mNvt
V9ukxu3fi0AGHVqsm5dQbwUJepoVEDQ9r2c8EioWWcZYHPtSpjdlScnOWjrA7ZEpsQWGZ2l0kSub
5Oir6m7NCmWvpX/kYngkZgACS5HzAKy9mwXWYaUAoXUtupCRXCl2xmSaN4yv9WVEp2IFhHnCgGTR
rn83YDJmq+52MSjMbTGTIV0UTX9oNSP7JaEs9CuyJg01zYQAQeXQRFGwmqrOc1Ht86z9xnzEqlZ4
nzqBumpoHgwVIQNhkDO9MHey6P6Snw5T2+ZxMqA3LrryThTVxDh2ISmnyLcoLies5sU7yHNEemE/
g29K2E1O/j7o9K4zWTqrIDsvMQ1B6vH71gYpv4YxRoG5guBq/juDFTI5mC35TMphnctLmy3cGdSI
bjbhqPGRImgEu7P/XgXVE5ZSYQYvxtKke9TW72kCjxB491q8IFbN5rbcK24NkuICvc0JGa5kSAEA
NWSnvOBig+Er+99jbNS3OK7vXWWNR/IPmbg+1qWw92XS3q3RpbLBf8QjybW2qfNaV+WRPE9i1ig/
RcXYLwlZjvrDHxB0H05rf2ZeGa7Gtzcs/Z9mji6onLZpDDrLSQjZDdyJSWqTdgQ4s0cHTP2iyH2h
12AcrOqXZEH6jYcY9aGBoYJUDzVsq8J3TnWJGn4BE2HkAn26qD/jGVxZlVt/lnIA+Sb0F3UMrLQe
PCeH8S4NE6SYbvxapvpkQkI4xCE9c8UubKyrYJ/YjQ/DhnQOkmZ3miieyKZXgpv4M2B6dyfgod+6
I8PEmR+J06iN1AIRuQ8mbzvpaxrExt5uurfBRSpqjaTZP7glSeThsLbUhejhayz6ME98jBlubsIX
3wXK26jpHxb0IV613ph4uGvL+azD+djP+W9/BWs1g5lGYnq1eyQv63appuM9zrn8Wvz4pZz4LeLg
hyeqR9eE6eS0bLUI7gSKhpu2s/Fud4cwRq4j/o4V7J2454EVV+KXSu3vXuEybibgotWC5objIU1/
5S6SVykHlIXROPm4skqy4Pw5i7LRuVJhUqAzTtRNVV3ZbX3ofLmCU2cmLAwNhgrLdUrXloTph2rJ
FkVGT+2ytKQTmNDe26M5QfXKMVtjn6PCkMdlVp8Voutp9EmI7NTPpXKeWGo+Z6BvLGXxpisCXo1x
m6XiWn34L0isVusI4p2i0UwjwNrkLiXSnKnH1Kn0JgzXX3nc+1VlE53CddpO4E4b4+42ExD4mSbS
b9/wSA7RSo2Dd/cbNaBFhll4IKXqOSHpIxIKpltPZZem5m5GxoDiZ4hyalH4uplYqq0msHGL2JW7
OJ+2yXo4xfggxJJdwTOwv0SIgN+5+4jL1Dupm+Vw1CbL4m9TEhdgjQWe9dg3KWmIM7tdly1pBKDH
Bq/t7+GUNHvb6L5HD0R3xkM+XrXXjq+DPdm0d9IkDuniEPCASUXZlzSVX4pUPM8I+NmuZ+0nh4Bu
Xen9iEcnGLIPfD1H1yRqyjiGlUumKQQnH3ziWk7GEeRtICESFxhS173rJbAK2VmI0Kl2dUmeLoXI
g8CUYaAej21PrcGS1K92CDBj4orESFNSdRScWkH65c9WdiU7+TI2S32qmRccRz95MupnkTq3nNVK
ZFflqsKwxE45Sbdzp7c89mxkjhlOdgRXEqMCxCHARONyddLyxCN3nyzxCyr1F6P1nvpp/saFSZmd
yFPcCUCERouTIf0Qw/JpIRJFg03rFyMzEfqV0srESFACY+nT92TgzqyD+aUhsdbOvu3K+NmgsGHh
MvGFB+qx57LW//I2uz8Owc0bu/Q+5+KHU9kMDOsfvRW/ibIilyOTv1nivxjIElAAjk9Z6/9G4ELh
3F7yqdXRpFgiJdY1Lim2dQVseXHULsSLl7Rc3xaes31dlPvOSNOneuD+q623iifLwR6W81LgIeDW
UBnz/KKPX6EhH8G9vQeLerIlVrUCfkI0WBx2SRx/lfH4bA1TcMASRACCeyQQm+T2JmKr/LNJ7Cla
XPsJXsHPoix+grogTDGcz172tvA8WCQui7RgkQoDDuGs8zJRQDBloeGvkkO1kNgbFl6znfrkabGE
CRrE+Upd43NM3N/uGoUpF4NsFGjMnWiy3TQV5yRwX+DBvzgM/TOTMU7f2F8wlJ7KMACfjyFuzpZv
22GimvchC3oT/Y3CeFT4CUuvJAlZYaHu8+fXIhRvi6uIZmLXsjHRz9nWcJ4ysBe26M8GH9s+V8Gx
ZGy6Dcc1xrrneb2kfk0p0B4nhd8hZrK7M8mdS3H+bCeCravgowdMGbnkEeY+j5q+pUwY6V6pXDfu
qS66NpL2o9PAnhcWI5SgymFOEZbISEzPwaGygGXUqngYBvNlIYEDu/dbS4gB+35C47KUkPWJjSHL
rGOHRQQMB5tCt2yvOd0V6Ud9lMbFZyZJGNRr3mra2geqiwNiqQJW3fDIfGG52gS71jM5O6lmmR4X
mDFqEBukQm3ZDVp0nu3fIVyiEssVu3pV0i6tUe5rDNusfyElIXlxyJ8Ir8J2mNykJqZKV+e1bCdV
3ocRsma6+kNKbi1+GHLNEWsz58gW6KcZlR1MFUx8eFduquMW5tMXVlER2JK8wPdrlHGBv97uNOFJ
C7C2uMyc22jZxC2aciE0xbm38r0dabLMod+K4kSjuABnelCWM1/tNPllNaPe17N9qNwQuKuJGCyb
PN5/pq/1QG5egU49kiHfTBKj7CZU6lcfzoQ8ee2PYkrPELO+12J6VwO8MBCcp+hdTUQizFRzI1g2
syzBkmf2dg7Ld2ExYuUzjI96zl64P1/on39m9Qo6mUl/JijI7RBdiYG5bVG+2DH03aab7p4okZrh
9xDCQ3hl0tgMYUM22vo1UZ0tgd9GuWVcsy776Gr33SS9BMH5c7Z4TzSUF7nkgFxRVvgyRm/pzF98
vgUST1R+Vc/YfvKvHA5E96ReuM0DPkz6/EmsCGfzFZE8AiafJF8z9sByhsYjaUMsEM752F0YFKLd
Y2nxFdbVZ17JTyfg7sRiYUS2WmWUATHNJZeKVWMJTItqF2hlHTNA21ve3FESpARCFHL+XFW/dOMD
2C2IqBGKu2Mx38eWNCysJ8zEsp/IN6at4EG+aYWJCqhlXE6oya+AxPKttxTfI5d0PHmPdZPA2yre
6wRCPKa5KwZkdxM/e3H4jH/mRy/RRUxuthXJ8mKhbdoEd1VQyQGRuXlpBwvTYZvcTdjABLW3hl9J
cM8vgTbqccDfQrrWxKgP+ymYxFMi8GDEIT0wkRzELaP/p8B6d6c8OfQdEDtusyvNEdcFvfFsRIYL
6E2TfLFVdvs5s4e69uF0SchjNN34nUH/aXazVxTcPrDavosm6m8yxQC3QO38XM/rZdBPRWli9piY
vy49iRIrN147zjNB2/LkBekWg15F8hEsKvu5H6sNxox0J1Qtt6RHwyXq5MZlIUe8/MpXB80RFYyJ
FhqXTa2Bb4VeVez/C3tnjh25lmXZqeQqHbHeAx46oRTrezMaeypY7nQSfd9jOimVUKOIidWGZ1TW
/5GVESv1/AIF9++k0Qyvufees0/RdSRBEmcYRMHS/62VKrUdlT86SH5EzcqWdI6QgWd7ZfXeVjkB
bhs3fK1E+9TP9iWte51Mn5Mu0B+ieOs0nGGNRTg8aIibNCIXY3bd7Qq9/wbYsyUEEKGBQ0XZ+8QH
l8rfFXKO0ba6X1mVPysXxnyWlvdGdw695NFnxL6SIz6PULJbpkawGnwJlMy/RTWUxr6WSK6N+fIR
hhxEHr3CVOMILgyK2b76YesehmCU243Wvmmp1HYTyQprp/zt5YTsr5Ee1YfmWqHs1jIdBZ0wF3nY
Pc1ZRQsQ159xCF8vGrtjZjg0c0hcnQhsXQiH/WE2Oicj+gkLBAX7Zf4MyPBpyqYf2Pox30wOmVlc
hDUqOMTrIHI8zOohed3x4OaHmBwJAugTzomywb+KkMlVVEO612K9LMbZcnWr+8HC4KzcVVXhRIOK
BYD/h03XthU0wfW8rog0EtbKnuA5DXHKeZ9ZoP165zJ5bPVJ0D5jN/2cRVXo6OY/RZfZZSwOK2JD
tgi+wCx76Ap2Mg6Rj8iHrjOJtljILz/eTVlBkpefP/SVf4yaEvtEqL/QSP9RBCgNuym+lyaPquUL
mLQFIabEp52qrl2pFlk11bq3aqNlNjdAJp0WRhvnn92YinN+tLnpr5NhJNe6rE/0nWF45BTaU+VG
aypgbMlx+42cJd+wYfzo41rfGTbTMK0g/A+FLLTYoDAPrTFHJ8zxjHFgHvJCKRZ6uenMkUWKkJej
Lmz2k0+iHdijeg3PAJZlN2E0pdjsK0xPSYbsoNC8Q5lPzHJzbThZ7saDQIoizu7XZZAi1LU79IMd
HzvNs8eqidH+9MO9i1nKSdb+NArtElORIB2EoQWMa+3M0dewnwSuuclYuB4xS6iC3E2BVNMHek/b
Mv8w6nABL0NsR3R5KAYD1hFbU225zTYlkGthdf5Obzi3MlmDZiyppWqdSxmdVMd2vN1k9ye9Nr6M
UX7QI6OCNDkeefFUyEOfb5KSispIfIp+c3jDu3XAFPsxuuLGWGk1BLVOwzJzj2AcToR6jZ23U0Xy
sxDWeShtDuy03BZ6/Dzl1C1B0W+RoN+p2e5DPT2Csl7qZX2fCGkR+VtM3qpEGpfPwLPChMksgvrN
qOJ7kuZYQxR+vGwUT8HQHlVa01NoIOPhjYKuTc7aGLN5+jetTc0dj/xBcYisw5lIr3O4+QbXnggp
cKpbr9gtn6OMUVPKpkgLp1/4GfHTYeU9pix6O7NWBGQhMjX4YttQ0EJzx2gM9CEa6X4WrreYn4uJ
A1ALYaeqhCjwLPhOtZUTYHufvoNnFHbNugnwhIYa7XMEDmvwMP5SpNWqQ8O9VYrGb0/Fadi82/g1
mQtgKi9URxpSR+cSwBkBEwCcFZSadT5axGb03CgLBG08JUfO5X0x5UdubvuqtNVNZdYhDFpiazUw
F62W/JjzrMn6jX/a9PeXPR85DOgBcneBfp5wIXamErR33HzZoRp4SfQI0KGRiUpbKmYytOotg+Fo
qrE8R/tQwPS8YeaYFjNsI/tJZ+sc1/3XEHlilsVmx9RntwlMC0poTUPXyx0+zNoaj4beWA903VZo
pqa1kZlqWQ0qWGOOIRNuGvdt0z0NENytegQ/Am817uLPuAyfkNq/cC+vNrQjeZxKbnVFzY3UpWGy
6OqGsGKbGryruXKnbkrxNjF3NfT0TFcWOEA97ks3/GX3EUcbNprMdL8wACILH+uHBOy9MVoF+YZF
/N9yoK+sCUn++icYsJng85/LgR7/+q/5vzzl6V//17/8yH79y6366//OPsPi688SIb7Fv0mE7L8o
y3ANF/aOrVD7WIh9+q+6+Z//w+JvdOm4/DmROUpJ1EP/Fwj2F1sIAaXD0W3XtKXJt/ubQkgTfxHS
kJbLfzpRGLZj/BcZYWKGgP0/VJJt8INM5YAto6yBADO/wj/irwzHmqxsHldyB5qNzQfDjI5c0W5l
MzzPmRqs527PwJtV0Y03a7b60JB9GiMb0nPJNJSZ5YOh8OFy6d7qNWqdyGZwUmXF2rcyFkjcfao8
PWukPK2riSzNITKXrQ+Gqs2ce1HUF2YA0xp9yZyEsst1hnzFYK5J4nmwDmbtwSzCFEdx0t8zd691
ABy7/iMNZbpKrQPWVTSdEwNxUNsDEXDsjAx1twKxuhnhdqt0WhuWb78mGTT9XBULgrl4mWjWM1+L
QP4x6rd1QW5ZUD3/JieRxTDHaK34DB8BsiRLQ2DPMdwL4da33xruuBhHMKvl528p/1DH321bbgyL
EWaVcR3TMIU740yA4J7kxskXtWGzqkx3P7Qodf0K/Ymq5KNTls9dgS6gx6BFECLMi/xqUcLAlNrm
/exltWLgogz7pcMB6VT8evTFMcCGuHHJFLp67ExtXO6TGD0PGhmuW4ZcRP2IXoJI6T8877d/ezL+
yEuT9n94YpTUAabBLVC03ITDk/vHJ2Zk/lBY9jsX6pcxjzi2kWitQuqJdZoYeFrI50B9+Z1js1kF
I0L3isQfxwPyP8QFg5CUiE8CUF8KzYlgd2CwSgjq+v2mVrGulq6KQbo6tU5ymXZLlHPiBsbIVi8D
1FXNczIhwcD5tc9HBukMMsd1S2VM35gR9boD1VGkr7FdnEyz1za+x81hGFryqSXlK58TGmLkWSWq
26xjcii8EfIocHhl2w2jTfmulHUek8rdRhNBvrrzxtAkoXm9snHErcqWAA698TdNPfc7m+SQzr0S
GvygMAvuO5F99Gj5009L8EnM5SmTKkWKM6gL0whOoyAitvVttOsDylH6vPqSTvjKG7yvlM55LhGe
I72ImMLp+7IeYW5LHsF24LvDyPr0zOGTbg7589kxEM3eqsoPEmW4RvDYNDVBYQECNTxa9pWZ25l7
fbrUHaJ4YCH/KPo8BfdsfBjx+F2AsNva7QZcknEIWtZ4W9bmrlMFgwpwxF3Q3vlIuBYz43UsROoG
vm5A3sc0aqPZoU+8BLjhxgnhxRqEMwSjzwU1DL/VrI+a72ZdjRWL4ftHJf126Vk8uTqwzrwwWIIE
qPBaW855etex3n0K+EdL+NXwScECroyQgYjF0saCWGI1oEUzGyjaEmebTUc+IkeZxAv8JXYy3GmX
rTynLvfEihydNKt2vsZMTGTpa0QEHcnYtNJwu3zpwFe5vc7rmrrDMi25a1Pgq5YQv2oBn1gFCNJj
s3AQJ7f3rtFIIeAa6NOcW0TaXOgE+YeLbHFTasQ1Bh5t6Qy5xtrx9Terz/4Zi+vPkEJH2DpEQRsJ
uTJdTg1n/vs/QAqNzukSnxCUNDv7UdMwf7MRnNtnwTjSGHNoson2yEbBRawLvn8vnt/L/r/lwf/0
PsD29p/fB57otdXhjz8f//yLvymE5V8Q3hKXwFlvOoy1//34t/9i6gpprmMpE8WvafCB/u34N/g7
JWyoazQs3BkD+u/HvyH+oivBddvVlWlRatv/JYHwvFH/4ejnxDccZMoSjiTqJ1v83UNVUSIHYQkc
CXt+tu2VMx6FtN6C0Ie8M+L2zUwU9Z2P/6a65yMhE78he4Gmv5hhbOzr2Zf5h3fv/3e6/Bk5Z/Oa
+IV1qIk6oxeFn+HPD7peh5MIWgMHTdY8S82wz0SERWskAck2L0W5dQrOeN8Zhodp8PVta2ne8h+/
hr873xihssgs6n8plCH+w1qbgjj3RMOW7gchDnzo7IKh8zEOmHfhAQuWdVzb61rZv/7xz5W/3/A/
fSBcEHUeE5IdDHiZ8u9gkZYtsiInYYIAJuMJLDEM/QhqVysBOAgbPYbVlN+MK1LyIm0sgsQtL5pS
x6bkCnmoLT9/1jiroFhTWarSOutV4FKozUSdq0/Fj2nLOw864cptnFxqL4g2WWDcphFs8QQN44V+
Ido05NIc/wiP1a+4btQucWYQtwaLQNEtIb6nMHaWk9bX2NfQMmPjiqsoXfdEXG1lrvVM5AkAtDrC
WKOqSvH6SPOFXGlvWWKK3MsXZgBzb4uALy3j48xsjFxBIT48eJUoMobb6NI/ARt45KYx3EKAiqmc
GPkGpFj6HxKcjNsWuOo9otACNJqTFd1JYHZ2YzYs9fElhGh4CF11Z/DN9Ds30AFfuxK1CxjUadME
bbKxMBwtpnr6rFtZP0LQyBEtOKvMVv4ZQal/1jW/o/3t3posCGatz5rcEW2H1iKhv4mChAB33lsC
+R5KIweVgR8XS+VYPNFeaQ+TVNwG3NS//uPnROe29XcrV7eJSBKmY7F+DR2XyZ9XSW7W49Aq6zOw
IeiMWoyGX0xYzRwWhJt6/B7xKZWkkFJ4XLmMWVe1bbwW8P3USx5iiesTOObCMJoP3sSNNQiPs4Q3
xQmgm4GuG2j9m1esi8cEafC+i9BrMuPAedZO+x634ULY/YNy612OpolGgNCO4RQ/DBEwS102vybs
AXqUaO9tKDdxi4jJ8kdxUGkHxCLwSTnpcm1bMfOBRSjhdADXqxNmaZjUoTXsCq+RryDaxWqcBvOQ
JM8jN9JHx6Sl1Kr3MNS9q0G1AXMr6c+hN+ynIjWYtdN8li12LL892pPgHky40cM8c8KzsS08G/8A
MqXK1cdHri3cQTQ5/SCVEk8fCijiK99tPyEo2oT02/Edy7x9MrPUWqv8pTPCh9TwdPgH5M5S3ayS
MXH3GfPApUw6Ekls6zEXlbOOS7vYkgDW7ZsJyIHM0/6uVQPGfN1YE424CbIeOVTmhdwbsuYgE5O5
QU+vX+gEx9opr5IRSuDgkWrEjx4Bz8KlGYbNo8JKAUE/RQ1z1QfrW+He3NTV9CNraRrCb9+1wEcq
eY8sSwMZwzAyHjTmbQX9kcyh/UVoBVNDXzA1iIf6ncn02ZeNth8MF62q2TT7YnTWo3uyUtO84uoX
NwVf+DwHa5gxvfEsljsdGQ3d3Tp8QO26nhmu6fCA2RHCZIoOKdJvQHKGC2SXeFdnEBSiSkDEVPCC
0omUw356rrN6empg4dKRKX/qXkelpMpDSdXDB2RCY4vnGDff3+Lle+iDrlxgwkMciDwHsEm5L4pu
UeLm5KNIsv2YMBJ0rKNZsGeaTXDrO7CNdPWXphntQr3NzmwEFwP9DkQKf111Gks+JGiCWk6uh37Y
ot9GP2OCuylHMDAGu2GNb2amwe9KD5od/KHgEChxpLvP2KaefhZBlz/XQ4Xwrk8IhPGTqyOQlgiy
n1VEL2uItGMuq3oVtuHaTLpsl1lx9lqUcwKNlyWbzKEtlyXxsdDoHIaUL+hWD5VK4mvjTvI6mcvE
iB6qKZfbqGX2tS8HUHLdBLVgQt5BfJgSNzJ43pOxxdohmGPlSCoQoTMuCasXBv0OY4AvmefqCnlp
0UVRuy/pw0N4i4nwyMpy4wjac7J76ZTGJKGhfwdXEMaHlgJBqPGHGE+poF/ujW4P+2nGNiMn1sKY
dy3BYmkUiGNt61eu3hPmZQuFbHuZF6jgoWkteMEbvTOafdDo+zTwT+4c+e4XyNl0OEf01cal2xiM
NfCD6L0e7gPvq3OL5uCMzo2zd1jUEGbXKtIuGBIQ5jRaiaiOwXpgIGZXFvLOOvtmsugdRRIm6y7I
pkNdCcEUfXwh7fTTiHQajVZ/CqXZL81Re7V8a5mV2YM700iGqTUfAHf/ABnrbDtm4Yuqta1T1cvX
mR3g11q8zbuW9ZWBWB1Sl/BHT0MJHUW3yADFV1WP1MJzToefrFvot+AS3GkrG+uxsKfyNJFaWtjl
pTf4dXIX8aLDviHRNhiK3z/QDjBiSLEuE1BPeEMv84S994AZJon5ko0uAm0+nbvLWPmqqbnfqa00
gUpfRUBWm3BA5Bak6W2C7LmBGtosyzbQLg36JUtvLgFZKUTTh3vLs561rn+tO+S5Zjgesrbv1nSr
UOUWzTcTQ/si02s+1tbRcGKavlW1HSIqNhAOacsAo+6Go9FW9lIYmtwSZjlQRLr1QRNtvvRkSs81
keWRmWj61phfUx6Hz339mfm5YDzB49SUWfY2uOY73A3v5MQwy6Mi2SdW8tx6k7NJZmhNnHfrhmf/
SNWHYstj4845oRZGV7Tr0oK5Q04enOoUJluX1cfId+TOiFsGBmKFk/vDroQHSTpA85bKtzbzJGrt
qF9YReGdTDopVWaAhTWgN2R2YZMkj+wbosVLxk5OOZguTHRm525PpDfXqYIwWrSWBzfzMWmhWn5o
BSmkKION1TRlCfM4Fp1geASAYD84lb7XI6Nc6NSrtyzPOuzi5PFQN6MFSiZr43Y0SaBJbzqH87IK
LGuhSo/+ta6VR0N0fMdYK0l5cd4TlORrIeJ0YRQcf5r7RhA1yRm5vGjtwYu8YsPQCOoML3LSMFPA
sgs2lZFtkHviDThaoykYRzv9mkPPjYpbGDjtdTQIZvHHDa+pWmmEFb0U0ng22ZKuDjrbDaJoCBk0
alSUfHhsiNtBWc5GadOHM1bluZO1wxLA00ZRLs5M8x5HvbDPei6+ATtrz2Gl9JODoNgP5D3GZ3xL
5y9BJ34NeYhWZDT1VdAHBe3x7ql1tfcRBsdZow5aYXX58iElrTqycR57Wf+cKkLMSPfDU2amcuPH
NS7GTt8nDmxwjAbhvkk3nt8XG7tMOhwU3qrhmrZF+PHqG87W02JI6JOZX/JmWHrT5F7igpQshwbB
z7FHWF0X3pffWy8TQta8d+UOVcJ4/P1lnOoN2cH1oQggfVpteSaffTqo3goXde3sgcqAbGNoX3ey
xc+vnpNyCLCYgPTsaP2nSWCwf/b9gsM/f47Ncm8UCJ7jya+vVVnVVxOX4VlAQI4uZhVXGxTlYl02
zqxDvkBKA+wRJkz0uK+sBVHwK6UTDlKwnUSGYHjsFT8DPp1ptP1jpXmnspyx2kxUOr3rYNRkmNM7
/Jw6AhVV+NkRmQ62HLA8VHMCE5Vy/SVHEt5z/E7ThxxL+8hIgohARSZ54zu/eqxFD2mmofImCIvj
Nxt2TmLXCJWTF1dx6fnhlFzioIEUp6knZ0Krk5eorM/Y3gMykbhAkpSYXtqu2VPCcAuYAVROzPDO
yjnQIfn2O5pJ83yjPwspZlOUzxidlzapdFxnntnxqxJUZIft1jaK8pJZNlPWpgo29HmsQyGJYgTf
0b3VQd0wwbetY2pFLbFStr/WLYwM4AO7Z92LoAkORUG+ChMt2yhfIxI231o69ps47ImnCVTHj0j7
rYX7X+beFyGQyJHrQD5LrxjA3WFP9zF3OpUpFuQ2xL/YsGlki+FHnnnxKgu9iBWKb6FX4HbKYrgq
6WTPKrDSe4Vh03PJKezo3ULWGPNzEhQ5miidnFr4dTom/01aVN9x14xHJYubkdTaVpJSu+iaBj+N
VZHdgJK8D0i38QLecGBaK9F47sqw25zfsf1hIih3E197HLFtINivVmPly5WLe+5qqfHomWP2GgXQ
ohtZn3UPiyXJfwdhETYzTspA51C+uYnZHKCz9zVju1Kg5TfDVyfg0fMy+ax0pIdIxzAzttMx54kG
OwyfrfZE9BC09Qrf8ykoomirOT5gc6KPH+IQR2gVmg/WdK4hh2pT0u062MTUE8QYeUL9bKwRqnQS
EBCNF+45S6tP309pQo7DJrF3mOuyRxb5sGqnQq5SltlJN0kU6y1nZ0knPcIPOg5vFpS6swrd6FEB
Jife/m5qNpmr8E4WlVfbh0xo7MFGuDM1dFTNgB7cgKK8yYcCk0MJWmby4cIA81YXCgYQwZXNpdeq
V6CPijOdnpvRZd7RqZLllGDptyRyPCR8ejMYJwJa5dqbm6QikeY2ikIQVsQG8CvYRKhbmLeQ4oIy
m16t1CuPTDhQXLfbSPN0vEq+YI8LyB9tk59ekMcHEYqT0Y8miCed2GUeaAzcDei4Vqs3vBaytKBN
3IMxeawznJcBjXH6GhM5VqZxQKdULpupT5AguNqqKNL2RH9ordwZasYq4iDqCaDua7VEqqZfiyKZ
FrWdXoOeY3wCIoiH6AxN0F9hN0KV2Q7+PtP9z17EwX6STsV3Dr6MbrTuhQ00q+YGGI1WunHiGAVM
2BmHYozujAPcAw3ucRMC6EBfUjwB39BEedEdOzinSfySgvpZT8OkSEJH5ksHeyM0C6Gwqe3Kvsse
A8M4I7B5dToN4g3slaOHVg3RiIp3aSucdSfDi4k7wAfC/KxBzDl2ug1watCj24A6u8q9R0drXszA
UzT3TQRsIZSywS3ekdWJbd0LJlYdHj/QgNGmC8b45sxR8mbU45JqLLQ1VngrxVAvpVHjeo3Sc2wU
DtaMtF0ENUQ8J4pQgNNhILB8yRuQB8MBpUa9idOKBSXbYh0RVbL30XClEEoDojIPWjPusNz513LS
/VOawSsGRnLRZfopBdEGpW1jj1cTCEzkGteRKMb1CGiQKVLwqddZ+lPTMKFFyA2Ulap92EXOA3On
U2+r9FS5xjO3Prx6NfcZLuPHgmKHBp08wY7U16WTEHQcV4ffh1MaCK4nqCkOUxUcbF9PblWnxocc
ObIZW78SO8D+MWu8Cry9i0ojJxMtEIqngB47e+ucSKJvm4Y/L1MPeQwx9ghGTXObVejHKEh/Rpx2
kuANGvFP+IeQIIXoFwcmdZj0woek8XEeRF/lVIAFcuFgcmxFR7e5dK6u7y06lVs9LJBJUFHQto+N
m8S/ufcd4z3EMXDInJRVTQWI4lYWZzcGeQKBZlwDrJNLofW8MVlwEWPQPPZq+tUFWnhK6BItAtXi
3bHzN09LPQB45kZXRrptVOfj2pMILJiwtHkoT1pbagffaN+TzB+QmBE/Q4BqYZbR3ivkR+P3d2WS
xWoFzjv8HdKWO7bNdgTaJFXEwzom4mzV7dekhnCLLQr/wmQtjR4oSxeP06lh5tMGWbHv55eS1sOD
JO9W87nGVX2rcXhO4sB4WS5dr+4OeSiy1566Bn9SyJiC5ohBZvqxUo1LL0eYyKpwxNb6XnLuPKV1
aG8bjXwH21PFWxujqiKU1BCfuhbIOfvbvqjMMY+2qUi+aMtdEilvRkEAY+hhDHIbfs9Rcb7U6NgW
UdLLI2bSEX+b5m3gqQaus5PQ5p8smlBLl1TpS2aTYlxjfBB1Gx2Drlb8O9M6qaazTnn0bRUW/E49
IE1SMNhVkFT4rMvfDaxNL01y87i6rEXdJMRauTPQuVkVuL9HxB73IoFJZWljiN/Ig1WdEXCZ1yT2
6XCxUvAuR5LdLBKQRtz/6eQeNdBTx5IKfROYMUHPunWxVCNWyjE47MNuS23lomCi46M3qX4J8ubd
E0Z7JdSTHnpbnWtasgtUAeS9V0GBmQltoqcG9CgucPXaho3kZClGCmvUzhV2pQ3QvRJuje3sJ5Ry
QPRtOm66fbJ6/DFuTYxcn/h4jOwyv3a4QTsN2R7Z3dq2a6yz6RTaGUD4HtzgeCoJKc4Da7qFGrNU
Jt/JNin76QB3XdRZstZ60ld1Tb04c0yOHLz8Ng0ffhXdu4hiHdbJ80iBfY7shvFSEB9dUQrim3p1
bFIb2MS89B1rPHUZcRbp1JePJNZcwx6rO5EU4auV0VYa8znTPSDZMHHpDmEBvQGXYm5fmOMTeUjL
GUZdJ9EX1eW0UCK9Qg+3cEsp5xUZ3lIzPGgSIYJz2kwQdb0zou4AGFtcPlZCxw3hSOyXRKkv4qS3
X9uQH297RDsllSQdgtDJfYuJb0PuDmN1Vz7XkkQX8pGSY4LldhFXsbEJApc6XRKFkOvzS20HfVOZ
BWnVQ/qBdNK658FbahlETWrJS+opzgbr3ojcPZG4iXYLSQDOvFdmuc/EOph4xmLy13maD/1gICqI
PWsZIzveC+8OLQ9EO2Cre1tHJWwovH2WXpMGUPivvVs94AmEks3iPo4MEgXCzj6rwxfR9N8dASBj
YCYr+1xoRnir5i9DiKjQ8LC2kx1zkul+SslIDlE+c4OD0ToQSK1K1iihMP2y1Is3o0V0UEWmubOP
DQTp8xw7fi6mr3LGdmv5dCCTSoLNHMeF6da3SJTusUPIyK3hPM359dVEMyAfo12lI6Ryalff2bGf
XUt8fjaI+/1EEuMh1evXskO/GQ+85i7O8xewjtsiI5jKoJV8ZCcb7rlp3fKxhAHgyw9GHDigVXXX
E8MHryyvOYXCtbKHZwiYzU2fsFfbmAsZ+OeP5mR+qgHrTmeF7gkwM+J0mQfrpD1xBI+HthJ3rLK4
GsyYuIPYvdv2cBXxJJ8QWZdLCKvxw2+5qh1tDU0hPY6d6Rjg1NTJMZYoPK+N1g0nOan6ktJHBhpI
BxxBBAE1NcqXOkRHGhpl+Wjo3MsLN8RjlBxiIyK2tzODixpv6FF1oAmBvQWKKG69yvZ1R0SIHHVt
pbR+XJuhCLnYQEElbB70hE2nG2VXfmyKogXvh8Ug8lR1Fm7DtB3H3tFphf1Q4+qlHQbyrIMWccoL
/THOQgteMnwawS3U8KaBAyXFfDiO7kbauC9TxCjIw+WRagUciLSPENYVkMQSD26LU6tt1Ky8d/CG
mmOKSwx2Ri+SZ9mUHfiv4CUhHxu132CtAkq6BRx/TMBuu6X0PWcmJPLe8Vhdgq5ghuM+bpD6So2M
zDa+ADsCIh+jaGSbP+c48tjFzL0LLBE/KmzeqUQRpwe4D+GOLV3EO3tVo6gVFakcwn72A5c2elhh
OY29956KZ+1XrUu7ZQFmJDt5k1p32BeWRlXcSZxrV1L6H44DI6afMzBCr9/D0r90GmliGM0rSEUZ
DjCUHGRHiEOfEOpE2wXvdkEiyySQi6sBmThthGMYBl/dev6q+2h6B4f3IoENR6B2W+SfcFpPxHD7
PtRKO0Yf77hXEyWmcsVnEgfyrKW4jGODBpHZKw0QITnAXnAvrOgdpVK4wezeeS73cS5DqyLDSzBl
lCQu14P0l5f03HeiHYm6zsFKsM8iB97iOKYRGibHyjzqHaH0o7SJs51CLqZE2zu4J6Z5nJLoMbBr
PDFLs6f+8J063RM+fkB5rMBFG7DTg3o36zhju0+3DM70pYbbrvWK/hjktz7vERaBireCRV/64zMQ
RYQhsq82+PAQv2JdgfTJg65fbYYP24HHa8k4qdV5d72c4AzwA3ihTLl3CTZelcCSAcpz02MwcqWl
gWo1rzH0+fUDmwAEOliMaB3MdgKxHjj8f0iZYIs0NlZgFw5Vf0hCPvaiC+eIIe9VK/UT2/kvTeJw
TEscC0oriUCMLnjiVonG1Z195JKWvXeETbfoidhbDmPW7yWZibE4kfzZuvhDW99t8AxqcpNYrD+O
E94djnwZt5uQOnbjdHWxC/T6hZAXEmYd+ut1fhZRTmxf7PVHTJGFRkIxGy0udgHUQMdMHSYJvXSa
p3lNa90EbbkIaLbrFQaYpCGwvrDld8kYIih0eW7817SLH7GUyU1RoaXvp/ZSCKKquKxCE7IEVweS
4zcYrWwyvK8ENiBHCfN7UI/XvptWTqWdB0xvT364UY352AbTPSEMa9F12SftLfCapfXeFP7Kyc1o
6470l6OGhtq0yM2SqaCjvyg3opmb2s+dwfGYZsyLGCvwvcfGIEdZZryB/cfYguuSlWtvtRSkoo3r
Nai+rCaqDlHJEtTcHEzszFw1KWBPrvhI68I4xqm4Dkz2wilMr2XQv5tZtcWNRaA43nygE+rg1f4l
b4ElDNCk8c6KneFwerSG42863BtpRKRyLoLVRA7uwpFjtBkGsUyAXwVV6Bz9kvg+DM0VprrIg9/k
cBB1HR9BzjDAIB8ikTpDAFrxq8Z/jNwgXRNPcraGFsW5lebg1O18rgq89VDo9MBaEGY8EMfSj1Ym
15Jdro1voFtpuMlh00L32wq8cgu64s7SpWlbVNWxyVLy2yCPmUEy4FkVXOxSy2XL0qZ92KrvaKx7
uH6J/9zR+hXI2KWEVkPGs/BD82iKlniFrHzXUkBJY+w5C8w+9qoIyuQwFf4Nb7Yg+kWZ6R2WbnWR
paE/xNhiTHKXoR43165xT5qqxB6VERJtjvOAEPelETlQgrrg3JZBtumR9Xd6K1a01daUAyvgGKs6
526PghPEBWc48kvZbSxZE+dVPY2N7T7M135cKvKoOfFza5hPZoIshOPMWjSGHq9FWd3Qc7V7p+/t
hfCnh5qY41NYQQfKfcwY9XgB2+idx9oOH0Nvi2eu3dSgQkM4nBb0uBoAEx/5qjB8QcwPi3JwjWJf
DTnmDv+krCFhz/P9e1k+uLBkpJ05j02cvqWqeZzsSKBJ9xl3Eo8Qjgk4irR/hyIMaS3hfuUrjdwi
PvXEXGTwbuuiJ/tEERAvk3A1wbYHiRAQYTXXtNE6HMJvVp+xjjXzUrEuWLAjWXtNeotGHBoNJ86G
Eaq9kragoCdtwoo0ugK9dckr6GcdXXd8GVW0SsFErMvWNxbAwAlbMhvM9NhyuLAEb5B42vVkmcM2
kjF1flneRskoogga0A7JGthWfMhzHtT/w96Z9ciNpN35rxi+Z4NBMoJBwPZF7pm1ZGXt0g1RJZW4
7zt/vR+Wxv5ampmebwAD9oUvOqFSS8qqTCbjXc55zpharECi2qVEJngN/asHoZezf1DmI6rk6zZt
OMXxn65Mx7gA6OBVJpLIrElvpAep6f7zk4XHg516tikEoCZu6MMOPO+3JANRYrjr+NkdxHRXGNX3
IWWFEOMrhui0VAc9NzhsMJ5/dGHdHhYJa+nzqjnNLLm5ZNZGm8YxfPF95xkD1HwCzvNldrX1kJFk
71tV/MY6nMmeWpu96a5Rg+ACzNIbDnACm0T7lfd95NMUtDcNYReLQfuanowbut+CxKPHxfZFPtMI
rgkVzHhrhLg8TTjwpPWgixg489ZGM1c37F7ZQ74TMmceCpIVy6CUZ6J/HBpNi2S19CXvTftOda04
wYl5t1OGnb3frhS3vbUbzO9BYm5h1nVbr7WetWhbrky4JURvvA8+5sTET05R6i/bWcu4hgdmAO1F
c1GAAMYgxArWYJ9T0BOvo3Ek9rRq8OLjcAOm60zbEDnTJhrLBxh5jDwyawa2tvateYfVhxhRy0Eg
4DomKFgQV75w+YB4jGcTwL5hZ8IHFJeKMLYr6UrrNCbtd87odFv1tFqeqZ4sOxUwFG2qs+WeA/wI
hU0PrsyK48tI2A+xz5j8BgmoIp5BmLrx9yBdFMcWQ54kne+I1dr0dYa1yIKyaGtSTqCidBUZlDFW
Xj+V191UfiMpNl1lRk0KZEUBOD7HBiELAcQqEZkIe6eRM7DA6lOwYKlTZ4dE4cEtnOHa9dQjiVrr
zLJwokFn3XncZ1ZGHwwLkxWZaGCfehwlTHsd/zEoYBVF2VvlZtXFLc3xXBUc78hFyUUKI0IF3JzC
WuZ3ndfEJ5EUisBh/07VhfkEe/+VdNf0O8LRc1pQ5WRtiMYCf/upRIlw+vzV58MQ5w7k35DFYzlk
kOFGpBRonWD99KI+AK1LbtKqCfdV6xlwVwp3azMJoJ/0GIkzIGEfgduqUOGxLDIfvDeyE7/OQ7I3
2vmJP0HvV0znz6+GKHyaWucYMA69GoB4PfF0L9iXrNugcIIduSotRIQBib0mY2SVF0ay7VuRHdgb
TNA6gv45jcMbc1Tje0GCK6iYqbpzPQMpz4j0t/L1mq1U/14sDxGKmI0zj9ZVaTn9nVWBGjEt5RyL
zGANZOXnoBncp7EEpYEIQuwVEfYPOKOvyiWVaOix6rMN4Zeh0PyyrbJt79JazUjsNkYFEGPODWuj
khg3/qc50ZKFfeMC2zLQkZxGO7omu3y4yzFHH0uvLjeIv/yXji5q3WKKPoVgfF8MFr6oE/DsBaxZ
2KPJc2XKb0WaBq+Ev6ILbBCatfYUvHJ7Yc3ekWRYtkuaXBH7p0l+1Z0bvrbD6Fz5mvPx88vItQXp
TDCElVmr+yRSV45PC1bX8YNNoNCdocYXuzXiV8cjlpOJirEdFq6WsTwHkZLvIf3TAdSV8eQyuDL7
OHv1Y+GfCh1Aa3dF+qp0jNbYTpNTNm+wERT8jrUe3Gx4Gt28vW1rl54HLdFr5LZ62wSNvyGSOMbP
OI2ETuiLZ1r1a5L4d7EW4X0OF/gi2viZVt06xTlF/cg1QTbvIHA2yAiNBvHNr/kE3s20ODHwhWUq
rG/70bW2xcjtjEW4vMMVUm6tqp03pBrJu9AgxEJO1lXVackCpcBH23rgdwJsmaRPEwUDCxOH7h61
2I1ocLEGEew6p3Bs9oVFte7RoPsmfkC3M+s7b3nIEqenmJ+BYuTs13rGDdFQjWwUxHjmwmTtDvQc
GY21z80m3OlhSRoOvPMoRvMqhKfXeaZxTf4wscqWee4tYsuwQnYGbJvkxbBq81xjvlnNZRvuQyAa
E06Eq6B3oIqGzJkjK8nvfj40rj6Dcqvr2kUUBLwVIReDWPtUxRobN+HfXpV55xDD1RWUm2s4jJnn
3nfEGl1Bie3XyAHynTMwG7Cdul015vxFK5aTNBZrIEWM34uUyXPNmRzUDUSVwBbnzwdQndbZUNUD
ksDuOFbQzDgLYNiW0b4OpuG28tgP1nGDloZ9Y+LZBXGJ6Ls0DZPwsux2KJQ8hDm0mGqRY/X72kd4
kBdIv8zRts7pDNjcF/S4U3GHVvS+jR37/Pkwd+oJ/1hGOR/v8+CF1yG9lbFfnDVwxHNainrTusaE
H5vLMvnGXbo9D4+B6/+YYxY72ozbk5rne2iHeuWgXN3VmJQtsCC3ZclyxCgCsc+54x7/WujoLXzi
P+thLba2WiLbRMLG1sr6zZuUOkFYTDJEaRepc9mZxa1raPAPotjAthppoq7bHpWgUb/YGEwuUcYn
o14arYh1uRsSuMfGFnxtb/M/8iWnNzO+YqaIAIRMLEpsgj36huM5KUMirewMPlUPzdgM7HhjtGlx
De4nBcBNYBVOUmLIO0LW40axS4JDh3kFU61GDREzrVT2ZVwy62KIwSZ2aiD7B1joTDV8eJ9uYYVH
Iby9Hdg/xtlAFxWF7okdxrs2J/fazYlUA9hM3G+jDAM7bnTIR7ljFYn2OGA8O10Ge2YM4BPZZ7Qs
v+ExHfK+uYFcOvtG9aVGq0pbVqQHY2mmbVEcU6JH1q0ohotZJF8KUV4iZmj7juZpbnoM7mZ8MgOO
9CS19ZZQ5oLoeelflbl5IR8MI2Pe2kw8oRakTqm/RElHZOOikQH7v9E260Z1VU3kMbswaD3qutpp
fmrC/7/14F9ZDxTi+H9uPdg2w1sb5dEv3oPlr/z0HtgWnPFFRe/YKPuFK/jwDJ/WQ1wERPQJEwgC
43TLsdDY/817YFjyD/6kkhzxWrLD0YjjGzqJ8L//V8Ny/4BmjiBeYRjAACbEv+M+kNavn24ttMV/
rlaITfhX0bvz6f+Tp8Ud5JwaFHOLdAbzf0D842rgW9khxnvJLPI8x6BeGGhjeTHG7mKqJX0ymfot
fJhb5cp0z97TQa6+BH1+4nRjfYbAw9i7s9yDNqAVBoyGpVEDz5n9KwqOdUsW9QlsSS0N42TNs33V
nqcAI7zZaXeDwYeo9HnYDaSdsbJLrGNDRcMuH4RE7n0lDYSOvEBSRuPgy5go5r6e154YWdbl3KHT
e6Sk7hVMKuB7oYHzrGdQ1HcXiVvHb+aJgStEEhzxujmPWCHWTQA/2vXeRAjRi8psbG7y2X+eNc8I
FvXWYQFJkeSsSyhHG9b/m0Q00RrBXnJCKwacgahhoAhbYaIodgbrVI3O25h04DshGm7Z2k6nzwfG
qdOJ9VWMDKb5WLYoAr3E2i1aBh0TR0srIfEJblb+qHxUL2IgKrtHtZ+z3odmu4fD3p0+0blWnjKC
ljkpRrQwKxEOPXmkhcKoxYlQTAyXiqxtDp0hDGgXU39dztw2YmqHx1Swa7LFpR81azsnW4fevK3I
m1qlBGuK8NpmFCBEVR4+pRldMtRrnx3vxguBVLrCSLd+E+dnowncLYqHEp6HnxDHLc6ycDdJa4Un
TOIHmu1+JKGQovIaWi5IMqZthNaQhtrK8GRZeCbzoX7sSlHthaRAaSuVbD8FOPmiwhmH5MGeezJc
A/hpPtO+AvNYOoORKd3HycK0jf4uJbPKJAgm0dFeQ9WKGT76wncuGnVIgxDT4CW9sVsmyhl72WqB
S8R0Hkea/mlvRlYOdYSX0LbNS0EhRV5t946UL9zX6YMLmVYUjtg2OU0Hm4wV7XmK/g8zQh6rbYm/
lUVasPMJ3FRMLR80bx8t2ErP3aaLzHEHDJf497mfblwrPWCW+wi9unplyRGs4F4+xR6KKeJjmmfp
R9uuHtSXYASvuPyrNT6QndKCzVWe3WNmKDetR9KVlN9Ent1M2PmuLQ+AHiFSYKtjqzv62QgYwMv3
jMRI+Cvuq3S53FVrbCQTlU3d2rcgazHThd6hdgaq6qB/RL25S0OifYf4DiBlQ4TW2H8prZrpWTvf
hq44DfP4YHMHW/Umva05PpEHeBPKWm1bHPdZEp2KCWX3WE0kqXryZZyxlUrNkmI2zEvgQeMLSb3D
yNGw1ESQzje4ae0mIz41K7hmmfAwrsbyFBFSaNsnOXukDIck5trkCQfV5yZMDVvCYvkxMHa/9aif
7KSPvudOyY0oR8HBKOtQ2uYrA1sYFUl7wC9Q7ccEA2sn77I6BwJaZHcpN5bSqFHsIDhxEjXtKoYJ
m9G+zI1f3kT5U72Ix3XPgBXXAeFOsfqYehhUhqK9tyJm49ob1kmrRjbd5vPsFN9EZtZbVxrzppRD
sc+i4kc0M1KM/Ml9Xg8EphCQsEwXM3eHWVE9lR5QZReZn+OgfNTDY1IsI+/Gje9whl45ptyIam3b
jvtSTOPewgO08YfBggOSk/A1+K9I9W2SSRdduMzvMazzIZPOS5bpVVUs2X1pZu5dETNgQvd1CGFu
bmpiY8j8+mF5qXX2bLSnMgCr1wD14JlXU87wqA1lTBhq92Kn/jbyG7Wz+bSsu3Ruj6bOHwdW/i61
8nXq5cMpm/wrNk2YcZgbAXatjZ0yERlTfMUDnHWJsCuOk3aX9t7BA/NB8yym/lCS4+dpm4Qf8YK7
xT/FzV1WTN4V3YR97OzgYOraw7pgY1fCQ543NZIAKO5EpT/0ekiOyphvULbdBBzCG3IpuMYSuW+p
qQmJ9/lhJuJm7QnGaOrKGBHWtlc1iZk9DFLTzl+NAR8wd4uYjXZCtm5lfYmTUm+1bB74GPyYxwiK
7MQZJQhN8hNoxpVVXBNMvgmJ0CBui/w4IbD7znUEQjXeZbtZYc+I/eg9zDxAkLB517k2CZdkFlZn
ENy1PgQmiHtbVhy8ABj1NJFlWC6QNQhzq8oRu6IjG8Gf+rNJ8NkmduPyouKJDg3b0OANGVwcYqGn
2El2re/2bOXCTSWd4uI40WtjIvhTqTYPwwCHM2M5b+Wu3mEuZnrKzf+h1JUL/a09N9iPWVAbJCZZ
3jrp0IOQf9rnhnfoyLysQrUraggxFDPVNuCA2qKWDnN362njWygIq2L0OFw+H/yBAQ6qWVkAZW1q
pKQlWC1nJGwiYHBox0ZwgDV5KduZIsIKFvUhkoY4ENjmhyeTeB3w4Dd8uKxrqywO3EH6i9QpQj6/
T4+G7+9nks641H6U3B1XXTGmu6QQbwkDTDctz73295YLrwbj5btjctxCJH5NZBDupL9w0R2fiKGF
kAw83NvEOp9WLA/Am71mFBK7FgbmtrGw8A8E53qSPMyYqoiZMl0WMOANYoqNzB3OdtLvIGcx22ow
AzBJr/0V4AN5UhC6fxoi/+8U4DfRt5oly4/2vy3P/w1WN9dl2P6PX79sfn4dfBSbt/btly+2nxiP
S/dRT/cfTZfyV/mH/vYn/7P/8798/KdgIBLL7D+vwG/fsuj9N/Pv8jd+FuCU0paijDbNpVam2qaU
/lmAC/EH1zAmU7pagZDV/VMBLtQfBEvx/0zhYPOVC33hfxfgmv/Hv4MPQ7geyUHWv1WA/9Jca9zF
gu/MhkqyAErc5dv7c/lttLXtS9V95bwgXfdx5GbSp//C0rqU8P/RwH8+Bz+JS0qSaaHX5xv+5Tl8
uYxOs+hN5ygZEo2jIoi2AYNj0znlCWVCGHIXUPXuT2/DP3ARW7+6iHle27YlTY5yTF54oX/zRzpq
Mq1GslSFCdTaLypitob/qnmN4ZW0mjFV+RSLeF9haa0GkKzELjMZYDVpFzfSOQ31VdTuWpJb//ob
Wwy8v7weHJXYmiWvPahX63d0RheXURAb1o8AAaaOJ04niRYjKkPMeC5QAftfgQN+77F4IRyMxI7l
CNLMeBN+fQPGkK699u0fvi4LcjjGHwxzsLSZ8BL/+if7+yeiCHIl16WUHp7y364mN8rBjdWA9gqJ
upH774wIwQqcp79+Gvvvrihb2jyDkrSOpi3M397Zlpi1wY7pxoT4IYh4rBVRteNLhGgrCBaRtrul
59yGPlpR8GlVPQC4ty1OTpv9Ge42JqII6LGQWIRZszCMu2diM+ZPNtUiXPkR4/Vuc7BU9o2wJ6Tg
/rqWXzi8N0oOe/Ygm64QyITwPjSFcT3MLHLthWDW/Zx7/LxZ/YOr+B+8pI4Wpu1wP1Aebt9f3ztz
nrw6b/AoZ7iFSP8kZdAABFv+209DaSIhAOF/lZpr5den6WJ3aK2Yz4QF7MescN8xzME19ddv3N//
MDwLInJhO4tfWf52IaoGcK8vPCAl1a2vip2uvtj9sP3rJ7EZQfz2AdOS6JllRCEIXSOV7dcfxkEj
iqaUkbjfB/mMJHCYCc7wI1Cee1uUsHwd9I/Wre81g7ppPAe9uBf2HkbepHfZCHuowI8CnGW5y1yP
yjCDkYhb0cRzbvHqF3gp2wfArDirt+iqam96yCthpqz3VFrHsbvxVO9X/rdGAQ4aTq3X6fmtVVHR
LWgflRwY3NJltlml8xvN0sPf28USYB24Vd/DBEVcuY1g/Xh43SbtXxOMkft7n52Lxq1vmS8O5l6c
85NF61yUTfB9bLuFJy4iEV9SbfcPyEVCJhpVZhUPNPC0bxVRC+PKdXhWms8QCC0gT12T05UaV1WC
Bu3I9k1Fu8moSJ1I8NbNtB+TuxRHNpOifUZwR7ZxYwM7cxTkqFDyyhxyevQaxh7z+m4+8MOQ+x4M
RsNYZRQEcMjMhAmXJHavDnauIDAmclimnIg/m4rBKf5gdqL8I+AGncp+thuJZGuUXuQ+W+OQ+QDW
EtnsikGicD9ULJl0W6zqKM7ckUTisIHwz3cZQqlxQxZGV5Uk3neKAeUxZuV18aXv2I8du36ciSqI
80Nr4tu6bSmTx6e2CEhpo3nx3n0jyP1tG0bGsEOBKPQPVjOEAjP0FN668qoO8HopS/faCOPUxQuj
lXFBSKXTdzfC50ag8Zg3xluTQR167HC+u9/ipKo+5pqRgZEuo6JgnBtWGH7KTtwE5FKkyAuTbSN7
jMO4yvkZjZqB+iaJCMFZwzMtHLXFaiXae1TbwlghXgfITZgtWWP80q9PBIRC2jO9Es418wjeGuUR
9NetZDcqCLpJpgNqRz0N4aMYc5RpCDdL474SvIModUSCiSRJsnRfW7LzPnJsWd0zLqWA5bnLkgeO
gw+HCA0by+WSsQGhfNajMw5I+BaBEEF1JbsSeTUQIlR8q0oonOlm9LK6eZsak51R4k7D9CBYJsYX
IoRk9IBRdlp86r2u0YPZhSIDnWQNquDSGSr1CkPCZ77dzqp4Q4dInGoQpcL/Pub9QGPV1jWzdUZL
gxW/Nm3csMfxPdIG14Qw+9GTZu9lHU2qjOjVTEMu9TkdZAzwR1meWguviolChCESROdiUMq6NyOp
UfBXduW9MGSymKpVsz1aBy8ovb30WR2vZ6/3jHVQDPFbISfjSw+7QSH/j4oTU6GBj4qZsOT3XQUF
i89XI8mNj7C6bmQPXGLNx6SeWamZ7WOkWj70U6HFpS39UvG5NIacZjojT+JiA1Ebt/2QhUgjYKmR
1e1HrbjRkucCeks0CdhbP1CYMwVWAAe9WWlGpy5yWm/VQybWmyHBupKvWBbDyB4Jy+02gTRSVtu5
n8PWT5Du7udwjH/0YyyCUytlVp7nKGaqV4IPpadUrmaTYWHoBbmIluQQennm7k0MdpiA6SovLeqW
aEt2spPdQICmR+/xJA53sA3piNtc27eWrOA2jrMdgZYwnOKmKpldnBy4pwVIEprJFWLW8b4uMryr
yu+HZqtgF2xh1uivU5br6sqc5nqrTRTmK+EWcbjP+oX5OZkFVqq6M8EyR00Q73vGygJlaB29YwZL
zAs7xGB6mUl57rZNDScYi8Fs5mffGnW/GWw+vN5K1vjIcLiX5kyqNZWba+9Dx7epKBpvdPWGLMnq
rRpSQRZ7F1n9tY+FxzzJxir7LeKcodmN0NygESArERvm8n53BGjXfhumiREemxUn2oSwQRgARpI0
d/CmmEVj+ko0bIaup7UD4grlAMiWN8OyevfoAiEZvkp0Uz1taRI1O0FlqXHrFdr6oVPZ+beyj1oE
dXU0ewyC5fwcYZ8iKK+Ds/rkzgba8dFdsixzx/5exT6y1SzKJuvZjyTxS2aFUgFDtpl5jwzpp/RQ
VGMvnmy3CXA41JINAVWBkiXBoH2JTfXzxP4/3VruPwqarY/m1ybx/82eUQFr+ec949e37PeWcfkL
f9vZ2KAf5UJ3tHhJ6ZfoH362jJb4g9+1lWaXrUxuKtTF/2tno/+wGORLTwrLhv1JmfUfLaPQf5hL
H4TYwmTVwgz532oZvc+V6587GO6Ny3qIfY1Fa2E7vzGjUihBLDhYYSBMIEsyxYfi5dUpB1Tbh9rc
BUF4qZu5P5qCnIROkotpzwpaTDLh0TKu67jiMz/h3Gf0e++rsCPCp2JcF794Rc7gjDAsg7jZldMP
PwxOLTJWiCRgwTriltZ7pcQPAp7akwPhgpl7cqNYWm5nc8TjrJBrobCBPA28ahZJSHx19TUxalaV
GmdxZnYfuiU2pAKh9BwQcQP4nFkKN+pH1wYL1Cj7qq8s/LKhuXJmbGVa+sZ2zFrClkxJPuqZtdnZ
aYeBDmAKVsgYpu1IKCq+8fa6nkRKcBULo9p3Id4y9XMkWST2jA2COMR2b7pF/zCJuF55YfiRiA7I
jNN8UEigxVL21mhQkFppidmwFf0mdVkwh85iHq0G55YIgnk/Fujz7CJ7N6GTX0HvvzNtFRFON0V7
oj/kBlXd99DMxLrLyhlXGLFCZlDfu7Aly5jxaMY4vtH83Sxto7PhDTYBeNK9bWwVrsv4nv58beGC
O+jAxYid0LprMei7qJuKdesDlSjekEKMW8su8DnX41cE83U4W99Yl3XrEOnLbcuux4W2cBo6Ne/m
NvgWTLG+6Uz5ivmFCBcTl2nFMNDQ+X07B4iHAXvkZts8hZlmd7fXNU+es6hcU01nSABTa9O5Dy2R
AKvcNHE1acqoooqKPQG0JK/EuN9A6Lon5AQLeUVuDN/o1qzl6psAqQcjVdIMcsQ3mHclos45OnTR
iGOE3ZFtkC4Z+ZqZstuhrVTg7Ps2PGdsnG5gfsJ3nzIyupnlnEGw7+ckNc+U6N+Ctqz2ToGZzW7x
dA2en2+BZAFXgYxpRuoDtdAxF3n3NrO836Rh2C57Q3LmOC+OIWpD4BDlXV+p4VEsqRf9BzYLAJl4
7fYzOK2ocjdNorrH0Muw/ml18P3mriTsc8XqTFyZUV4fxYgk0smvjMAYbr24frY9M3tsMIfNWRid
F4nvo3sWDhalKK2HQ+kCN9Fu451kfq4tUp85S8C1IruPMYsxF/eekthqrqe6+E444YTmrc2PjA0c
Vp86urSoeAhyjoxTRSV1HSwAmbpS8r4blowvL4pe7WREKv/sea28fD5EBcDVyjaz3WIVk9XFbrz4
0oRTfJmCwbodsxjLGF9lBJPAN0IwFdn1XbX81ufvY4g/tAkOu59/wHPCN2tcwGfLnzBbXDSiRqeM
J25mtBzkQIgy51y6TrkexsBF2BSmr71/40ThVyuY42OMBHwFFEasSzeF0kE4YFHhk5u7cY/45EG1
5XhLgt3RLcMPDznhIfcxWXxFW27i7RaMEoaEbQr757Qm8asdcpglkrjQucK5MtloLwLy4Xtm8nOo
Vn3qnu1ShJRLchciLMKrCF7Ybb6hP0ct55poH6n3V00OHz7GdI6h+rHypzdVm3gt5bPbA5G1VLXF
V5AfSF8mH2aOv6QCUJX/A3VisHYIysXeZhZsLIpdp5FNJgNTY9He2iFw6WDIKeBzmBzdRHwV7KkJ
LStnPGjrd+QkJDDrUBwHj1XwyLDIKTv0pqb5ofNwhplkm5ssRqCKV9MknCltNYwace4hopQyirf+
7F0wq78lFtmRqdMcEwb2eRo+J0w0iJOVH3Hc5mxZWQ5Al+Uz6I8rVUMiqcs7I+Hzoav2Yi1ab2Nu
u7UVEsgc6WTH5aoOcVeiZpPjuh+nV9+2ngHKkM0I14GchAQeCHaSuDG+ZFPykQRFxIxdIYaX3V2F
rJBhe8G3SShC5xY55qWo3WZ6nXdYJVGNfqmxTN1a/pIVYAB4J8CZVFgkyXGOFLeUHBVt7ilK5OFs
Eqiou8L4iiSIEILFbkOW8VViDLgHSeOmyb1McavXDg6QsuAzyZ2Lna16IUSr2bOUJaQl8qJt6qBh
H8GMbjn8HuqsUzurrNetlQW3tWiJMhsJGSgiIhEGAqU5ZYNbw0vG1cYT12Vo4NFn+06ozfDYG+Gz
HSogVKFZ46ohEWUcORjdDPFajJ5SgcdB/YmhfItXBnguBv5ovApIjUnTcHiOvXPQL1HsM16QdIrQ
k0pUAhUBEQ6Z8UWglyudaGDtoR0fdfUtDtFLd5K7nvIyC0oIATAenhwRSGTNolsHhAqiNWrW9eCh
MJjMfUmDf/LufF91+4puh8jNOVhPkrTeOuOezm5LEWlkh3deP+gtBgynGAPOR4TrhRUror4bIi6k
9Zy5sGCNEd5rIpwd7JojBAfnChIbERCWf8zL+rqWEw61bt7Oboc3YZVyCuxmUPsAMVSxlx6GF4du
qMVxTHrM4LhcJb0mfWc3tsW9iMWpgMt41UY9Wcq+99Vpo6spnFDbR12JAW+aVwb3q53bi2tYYppY
b+KQW1s46zDti+1gfpkKwzwGtq22VYQ8XcIQ2pC2h4pNPGYMqLZ9X3HOT1ocbVQg9GEYNzOebsCK
YHYsx8wGPAkpBzXrRfBguQivZo9AoZKdIsCNlPU3K9i0dq0nNRXfzbB4AM407rxaHTqPiAGCs8WK
XnM/Ox1tWYg3dDTiO9cYyayRBErNmHlVkGzRkpJhksMmg5KVXjHMBpdRx89J2dx0JOzSsowk187V
SRUmrq/I+jDcvrhrUiBxnnHQw0W2onu1Y4mI56oiX3tlxMMGgkuyUS3oBm8cY+hmnjz4yhyB/gE+
aQd3w71XrGgKnwpyCy5hScaqb757g+pPWb4Q6lLj0IBFqGV0pQKs0lzMOZIWbE2lAgKFgCX7TMND
TKGQwgxD7R/b1CMcxIFOPOZilZfzc+cn5Q3lE0yScG2DZ2ZaA3WvC7iwIless8wjtrXpuJMje6UX
4lDZ16ofuP+ex6xGjchaG91MEyFLRzHLw+BuB/Ip0Y73R1ERIlExHaasRvtR94+JH1D5FMeG/zDt
zqdufuyS5tZNSR3kdsyHq31plVsd0OeGleNv6LGvGoZ86z5+kz0VwIzVD9UFXna0oUQ85GO3Iw4V
3lTUb8IZWXyb9/aqxY6x7+po6zIuvGYNV94MMUg/4E1MA/OZ2JRjBrLo6CkEQI69tav2GM11uR+b
ahP2Zf7QMHNbmUUcHO0Ar1s9O49FvxzDZrF3ifgANQrDJxnuKUryx7DS666jnJXsNXayiW/iwmnu
cs7JNRlsYLloyvE7ZuZ9BkQ6WGxVqt+h0hnJFFsJKeIDT71Ti8OEWQN8o5Yh8ewYN5Cz4fJZwf3n
AwCBjHqg/QIfjsJ6iB8+Hwy6cRS9mOtFAKGi4lZ4bpYHoRFoYq7q96bTXByKM3SObu4ADOO7zUQU
HgZK9p+/qqj7zwk4jRvCVtcqd6HUBZJxAeqICF6ZKRALw7FoATnJqN/JNq9YMDfzLkz65qIi3V6T
5nMeJtVc3AiYLjohwDIEk1PKM6QNOKNEo+8xGLpnpSZ9DuqwP08lVY7SJzA0m96J8pu+YQI7C1jv
Mu7t24rguVu7xV6bYrFevoCVRIiZdqZ9vDiNFVsOmwycLqYIBP1KPgneI0LxYHla96q0gZyiCQuc
A5Wmg21qSYdkykkHE7+PDBOfKQ3vvJCX3FZZs55jh4xB7QXPwYAfzmzRFiCbP8rAMB9yCGVMF+eT
LtVNFgDD79wZXYRkUm2J4OhUz5qQ+ttBRO5t5FTQciD2Yw/kCkhSYv2w+ZLunkXjDX7jeEWjFD4b
yRBf5xVAhs8v7Zq+IJ9rtQsN43rGEEChdmdI64P2WBwYqU+3sWmbRz6HW5cTg/TK7GqyGljFbvNY
ahq74sdYeE9d4wn4lCWAvljOKHPlY1pvGDqnx77yppXjxxjkPJIa48TVd0Qr0SdCZtBBzIfWam8/
H6ZxGMgr6ltirnfEWC5+ZAo1ht1UGZHcKQmeBJwzaCPHgiVfcHiOCLdvY0+bVynvPeJsHM3U70CM
use8Ns6QnPSt68Y4sEwEx1NZAqnMMrkvI1jG8MnsB61b7+LzJKhDbsM55qVQznCpifX1Uo66kOi/
VRPO76b08u1YZh9iHvxLJVuCUCQGEfCWOY1KsNWTZ9/nknLfjepnn5HyNoeYeRmqoj06EscACUOk
MXWUw2DRwvsyy+27vnik9/6O9kQNtrEz8uyQhlQCdo+dl2FXcZ9B6Oj9croRTlDcl15l39AvXX9+
lYdM5COuNyDRpLTx8oI2rKZdy1WCEozoamJbuEmB3D0ZpGlesPXWaxWFJKpgyIOoxcWROPC2VHXg
c19A0SXhHs7FFdxpMI9rFzvKK9Fx2bJA5bKd4wJaHssBAOhhhmCcZIBwKxYxRUAAnFuZMMEKj/Qr
WX3ppJVciyi7zyEBhEtA2RBbtylHCaN12C6eU5Fn4M+7QBFs4Jsd/t+SWL3RaDlAwFIxELyuwh6D
MD9OTkvIUJ84s5Sx7pYx/o0CdbFjekM+BNVQUeFZH9AOjrPwVrr96kGlQpj/lAJRO42QEYkZVqQU
MeAAd5Fe5US2rpUvn5qixy8rriJvjCAB9W/+xDDfi5xgn/EeolmBhRpa74w8uf+J7htDmyt3SXbv
OMi7/0nYeS3HrWxN+okQAaBgbxtAW5qmp3iDEEkR3lTB4+n/Dzozsyf2nIi5UUiUI5sNYFWuzC8p
hTxXCV01PN/fEzl0B/CIgSoo4UjQiDsgciReduVoQ91Mx5cKU79P24FSA42w5Q9Qe/1m1LH7sQFb
2H72xclMutdnvjeCu2T+25oGQEFBOUry+2DN6A4OROKj+xDUClt/MkKDTmTGTG/HM5i0sm5COe1O
WFh26bg8rWavR9yREyTQAa9QRumUqrBHJljTU7GlUNR7fj9jIgJpUP/WC0mIKGYONGI9IihMxjQH
/si1fpvNVo1DNIZ9Nt/pOkWz88DEX+At2o2SEzkITIIBrtrHlM32agkV/JlIN8p7f3XunRlw8SgS
5s9OflhioiEUHxSPIIIXStL6jWJLS6T5x6rSZ2HMwC1SGlPslXOM0X7Z6XxE3cU36SXPMaQUtsXk
qbeWFFIM7WWhLAIQYDBI/Ko0O9Y4qehUKwnTN+S6YZmArlnngvCbdx2yYYomolpwJpL5sHopozVn
4mTk7+SgKCJ8pXdzMn2jlfMKiu4XLskfApCP3XmqYxI+7K+CUUyPPvycHbQlj6xzdZQVRW5dNaTX
dYgpF4xfiOy+FyUpu2VY8GbQF75i8D2brvfLtwZyaDwq8WDCi1Hty+pyR7OE80FJ2LTTBTAGtb5x
P5AnW68jRjyfkYxTkMWsoAAACe+m0LjujMG4XTTeaIWcYeta6RXuQqQX2DHJ/uDJnNKw6S1zD7nl
xU5Yeo/2dBw9/duPjeIQw/7CSP0kyLkfgHHDc6xcc4eh0MBFeWSHIQjNJO9F4jMOpAIKY4PpC3WO
GsA5PlI3GznTi0Mv3slWixfwVD5mjG67tF7KfcJDnE0kpDVb7tjTaCfO77f9mHwXjQ8IbsUoSqPT
nsj8r0bY2n4QB8rCjbMv6Icr+w9gwWQ/l5KUKWlT85Pmr4POQLejqfSdqsz7udFJL3qkR5psPs2c
LndOXhlPyQwVI7W1UM+J3Hs9vgR55mo7ao6HBEXUw5gt//yfH0qXDS5SFtNnfYs42wQN3BpGCHSG
VCsxgQPso+fZF6cUbx7E/pwMPV8Ax6SIZprfLJv4xGv4ok4P+QC4QATd73NU05tyih0NdNN9rOVt
4HYT/XR9Ou4rblyLQ1+P5pfYcfn6xoojZ89tB4jwb+bzYm1PjDsdRDnnq5/ZsxWlYueTfVNZDnJy
Hffk2p8bT2Z7yLbr0dFv9Ek+DLZYTim9fTRA57tkhD0Rm2Fr1iOB6f5H9ooLNK3urOqN0/jRcuFg
yWJLqeTlc5lEVNvRuBo757IwOb5a4+ZcAJTfJcR4E9l/1pl9N5jDHwxKv+eOZd+il+Qu4xy8so5e
JrJU5xZevW8u83AumP1Tq3ieoVHr6/ayahjRRX/IeaQimcDjHMPG1V5obfocAZZh1sXiq9nVg1OY
j35LPreWGHTzpqK/BvzrBCJGZo5xOxjOYzdAgE4MRcZBLS/wcr3ImOJnw3c/2wzacU6R/ZxOL4lF
yQFZiDpaTIRSZNAXXfyqc+uHb/YjNLCIBxnxoFWwgN/aAKlGuE2r+g7TfOAnVCyRcOYTTef67NTT
QeQ6c5jmh5ZXQWOkVWWXaD0aJzNfW6b0CA5sDev+BF2Gy5q40BqzXivqG1/QtztlJBFjgzKepRPI
w7Ph7JJ8SIPN1rc3ZgSBtVd7p/WoOkqWOgD0deOZdbofWrpSNIP28a4sbvWlXy8lSaEdjldJ53px
NhoV5TVSP5FocdqiaoGtP8LnsXC0D0gOvf87a7F5cyzB2EtqfikIcRek7YQ8eyswZc1VktoB665s
6hryrcYaFCCfFCCoSioaw1rOnx1r/t2iFIAWF8JLp45dtlFn/Ff7E1QEBfUWre+JuskbCAIJzoOo
8PASgxYhn9BeaOjtH/A3/XFcY7l1fqRDfykMw31SrXXkgxZvabq8TILLH7UdIxnIUW+a9tjrPlia
Mwuwe8Ae6txP87TXsIRGttxMrhadPGXukC2QzkVPCMxWjvYjOp7OBA09aB9AwKFosILfGYAqlBML
Mo/AOwfJNG3eg9Bhk0A1fFHcz1sVqTenzc5evR6mG1+ZoTgHrzxM+6TN7zXpaOxbyZ8n5odTw5FE
TtTODrFybbmYWkuAdvZ/tvqLMNEJSzcEVBlOXnyEvZ1NWOc4ct/kkfUQM9NZzPWTpx7gyf2uKvdL
ornQXg3Aj9BObOvPKz1ne96nt7HuCeAA7G7HLUCird5J2dbM7MT7dxbioxPxfmjEr3SGLjG1eXPA
UAm1Br6O1LR8Axx+Z8AFV0CUIQ0XHHAvCewRdk7OV4OHnx4HdZ/bSG0GWPpTI3NOgOZBE9Cos6F8
K+rJDFQrHmpn/ciNi7nEO9tJv5bC/Z1jsrrVkvkXazlqqrEjoNdN3x082x08w43JkaWciIwpPTa1
vwEXuIUY+iBYw3shCeArIgeTor0XOQdtH0QvRiJ0pK1CCQovCAX/ox2Wa++a/b4GE9iW/mtMoeKi
r599PEZi8p0HiB4gRLeLgNYCtn3uHrg7Gf2S0EuLULGjAOHF6MQDCNMq6j2i67yXYGDgVRyA4s1G
VA3Do8j09DbzOSvihDowNp7chiBkltlshbz3RI1b/9NANMYEJWTaHKTbz1qQzm4JZkdFqwNyHDka
mdQ2xHANY0iylf3k6OV8rRfrl5lPIDVq78UYcmrNZYbBH0xEUaKlWD19kIaNn7EgYUh1ZcRCD4RN
BjPXrhAgB6XuThmxYjo65TFelkez6Qgy2fC/10Zd4h4ofuF8ltSYMKyBCtBglBsKLi+h9KXs6j1u
i+d2LXCtav7HvMq3sWysAAfUW5uj9SJS7eJKe53j7G3s6GXV+zGNtlbyCkQuBeL5XW9Z3AWdIg0m
p9+rEdhfvfDcadVJT4r0aKzmE7FU0I3W+GB2e5XFz5ip/GOLnXXLJ4g9USxfxvql7jjC6a710Jk5
jQLO8tRNRnkdJzxJpbabRrCJXrqVAMN5XnoKozioVQcsQKc8VxOULeMzNZggkhrEiAJk3Wm8AuYy
H3V7PJp2FYDi3qVrj0Ltc4LV/e5lNrv7sZ0+rYE3/NBzfmugxbAWo/8LvjtVkaUFkmdw3lD+nw3y
nXd+792ivCDg0+zOOynely5QYFRfZ9/1VKTn/kvVm49x7qz37TScbdFh0jLcHMjJCh4lHs3QJPfi
6tI8+RlQGGk+tF3VMM1hhYuHbmT1J9PIdrp35c327SqNk0tyttsKxGdGGcreqWWdUTLn7mmM19cy
KRwWATTpGrZ8TpKZ2LeTh4VL5xAFcW4K66Tiu8RKkQ56LC9oh51PSAQLVz+CMRmnfl9M3RRl7o3s
SuvBYrkRDApGh9ZZB9ZQNJ6rsQ57LCi7JdM/2rS442BNfwwfiaAxIOcV2sVy1veN5KoV2nmDwXuO
2b46xUQuinu0JQsqzMQMPrd9o1agjJbRzcKkkmgsGu4xz30mBsfWNPOfZtvaI5EDXFPtT0yJw84E
/BVOboo10Ovp3L6CrpH71BLmSXHNZHAYAjIM6pDhxQninr3JWCF8+9PK+cl+Mjxw5OPcfUDcpdal
bt5qcD/L9Aspi2ABL+u+jRNzv5jljYwJFVXTWfY1FBtecC47EDRJ5C4zR1Qq40Jd6x45ApAzs6zm
ITaB5Wfo3bXkWaFrNtT/OnvAOmecJQ+wxg+oz0mfyip+NYbeOUw4kox24u5dcrO3B+3eSWkHjgtH
g88F/zBhBTMq+5XHIOYjcBr08OR7P4HKD035x+zBRXmDDs0A/5OheiPMZQVOHzJv0jqIPht/rcuG
cKzqe70Sx2odA1HL5OKs6VEVtKBIaqQQq6hLLZ1v3yi4TRxt3sp3kqpZiAS0U1DL8wLnIUo0U75V
PSd1lWq3FCyZt4lF7CS3ysu4qOeCqM7WgguArEhIY8o5yIeGcW+zEWdyfVJx+bIqjupaSlsgwpUd
EdpmWaOshyo+Oo3/SFeJRBikm8l6N3Tu8VVxnVb93q7ojxrFEpHskTa9Q1BfGl2TxAiLL5WB7xzI
98NaseP1zwSwSuJtDFM3i3coU0xHXj7ubLslp2r/ZIV5W0JDZyYwfSrC12MyNM4VfDKBT7TJxd3z
IPukPgooyIjdu5qMPiq3xCoetWDUuoujmGsnXcb7ZFHlQS4Tm7Wm35X9c0oBPEjR6kQT4Rzmy3BN
lupd69I/jSE4c8lQyLR5s51H1vf7tOOG31vuwrGA0QAa+a3M3V/s9WREVThmRAFIr57lH2AS8P/y
jWrHeKwhJsyZ9ofiZTtaNHbYdNZ42NUGOgRg9F5Afo18mw++g9l1TdhbDq8LcVyx9tmhSbpXn5bq
HbteQntLtV+AuBRies4amldGmpzpGSHxIz51fIBd5077ZNMkaIdS+8QbHwXFwn8rGBhizp3bFgG9
yvnRQEK1Ose6mgOm1ya2D7RxEmDSIf64NFcEBAJZbeY7IMysPLZgUTFvpIn67Fq/h3Q5+o6FLNzx
teTC/va9/CSGaWZvvF546Ds7ZChIdKNeXLpV+IHl1wY4CfdKRQi7IXnH6ZmV3FDke4PPY0ee7nuh
az1w2o9egULyLACNntkeKh8tehwVqAZAQ535rBuQks1maY6pw4Uz1XN5Sh3Lued9sF/T9Cd1GziY
44pPXjklg10+PBTti8Z1WnmnGPg4suXym6+Kj3PRxQR3q+NYywXHtHboMXmQJfnptZqNPz1kAtBi
76LC53l59Vq/PnZSnw9glh/GtSVLoQHLqv1FA/GtXcwYHV7zESMMGlzjtbVom/FvVJcZYQOBvNfT
BRde3p2Sef6qknoOhWPlB/6l5Sipfgv1CYvp+AZV0MfCacp9ZnED7VfqPd1AqIHGMD1bECPUL7fS
mWSKMZClB6dTOtSsuveskqnhWAxwUbZ7qk3791zzXQa/v+sWWwRGbD5rRn6/zpg/JVZXQj174s75
TrNOHlmwKIOwQpVSHIP49rELrnlyn2buelhwEhFfX3gIoQ6UPRbINXsuxiU+MxXj3K9W5wZXKv+m
vI6L6B9n1Tb03+CoLSvpg7GYs72gz4VWjRXYJOWhTDKrFzGPKarFfpOU5RGvL095lXCcAS+IPm/p
+PmwX1VF125ER4q9N8+DsgWrW2JyM+W0CB8jO9l4h/n0DijcDUyMeddf+tG66/w2JZuKZZLm753n
D1bQIOPuwOFetVqUoZ37IE4RQZAd3YKbi54FPR6JyFKJH6EJ5HtTbynssptH4OQiGkr28zwkoU+o
g20TL9HzcbOFGo8rNswQrTPqTaX2rsyg0jB+9LYbn7XG/PKGutkD4xUkth56qoWI0eIQ4R+kB2M+
1ssYavDBKWyA5lTI7nsG5oHOUNBAZV5zH44cGi0qTal+4+ZFf8n1u1aaf+yxD5TewaBqTCeo4mHc
abA9Sc7nRxdN/yhWmI/aZJcAp42nRfJaVCSRG7OOCC5xlVpIzfjN/VB3y1Psdq+rXl2VjyvNqdKj
3xtkl0Eddbmds7Kqj3ppXUS23FsZ67GqfILjtPfdXjBAeAfVqUC6gHjZQHPA4NwLxDxIB1IKs9H6
gEYfSEvtKAHPXsy2frQaSKyqq+nV01IKw8fXGBtNMGvhRACFBtCK4o7O/Jho/ikdqsNRZGFe5f5x
KZ27Ctt5CKTXCC2XKIvrsnXWjB3fMDu0+uWdJ83Os8lipHXzoC3Tjdkzja7QVqK8R1moZ+eipdCR
RhPv+9x11cHzRqTjtHjCkAJJz6d9HSfpOcUj/VRznhq7FaWyya5LLdGj8TckMi6+OqJsO57+29Uw
mKCr6ILnql3PZt05tKste8s1qh0LquragJvutxior4brupavIMwMrCm6RyW14O4nPVy8OLbl2vQh
uSk/yisuyDlT6nNailsSIc2rhUv4kNbCOcTZIh/WuvqNdI/XJH/8+0NNHNPF2bz3RJsHeONTcM2t
G/K1uTex1bs3f3/29wfwr0bk5qxa//Ub//rl3z9siS/hIX/+89f//uxff7StvDXIeJHCf/3Gv/4w
nqj+rFZwvP/nUyL/+r8+uX8+9vdvjZLDKqraAonpf/+Rfz6Lfz4Wj0VPH9VAbe//+8fEJP7vL532
sHPtoAz9tz/7z8c0YrGhPnIM+udj/+2//vuxG6ih3BH/y3/+z8can4MploL4//P6KKMZwOAX57//
8t+//8/r88/HarN78E2sAn1v3xAWsG9UNlb0DG6/XuJenOKu/c/vElOxb/5+nF494e2nUsmAc78e
4khzIlhWkAA9kb4Q54GZ1BvJ8e8vF05SJuUukTbIDarR+GHrlXQs6A2dLiL+ibPHBass3qn63WSr
fHQHo9iP04vbzeV1MADvpgBNLqId1/OEJcaCJhE59E6+azotQPZafKrGNuk1t43b1CvFXR+3YEgW
jFSJBD5G4pwaV/jGdm7WT3mM8dOmGsSYKwmbce0uKCfeLkZbwzTlvKacoULySVzHCvyRM+QsT5vu
Ys1Pjp8l31uLI6gyGhHM4h40H6v42TjOS3VqTfXhbo3S3NVhLkEIMT41RPGLm9AHiMNQBnG7HqQu
stNqZs7rkUgIPEDQExbdGSG3tU3ZKYdXVFv8nZLC7N4MeqeZ0CjMx9ndSmEqVmBFvT0VZX+oq/6b
2UeccslMgPUmAEc3hXSCvacO9GVDzyM1ZwkzbkrAA21xZ+b1if0MHtSc1XqVwSBhibJbZmiq0/ip
SXWhJKSyNPOgVszI2xCscOjTgLLD6GsjDulFhO8zPrMmwAif0SlhKi0Y3ImovnOyxPqnH00/inX9
PeMIOHNRKyfrOCMOe05fQTMNCU/OgbQ6KYQVoOiQCzPCpYQP55kElC5TTAkr8gZyKb68r5wsEAUH
OiXqgxHpM89gN7aHo2RQjyTmAp7pDCUjiJrZou4oZ/WDFY1Wl5i6lm7Ls3RT9y4caE2FYn+wkL0J
lZ3g5wWcELH3jvzJf29j7sNJV+KXAExbfmbCzC8A6DhcpWdby06mcE8ZOwMvrvLdiOp6ZiyLBZ4g
6HkaytMxpRVWM40PXB/6xWuGEO0Iv9MKzGDQHmQ+s/JxHLq4WhD8bGr0yXlbqr65dTUMlpk9TiE9
M9fFxQkyLHAD1QAuHwglac2EvP3CUz33ma140vGQoUwumfZGvL5npXmY2l4dNKsEGtLcclA84gcH
btwCyGg3/0aGrS1tof/QNjFDqVAN3aP9dPGn+0KT9VkY5nNdcWYdux55wrf2sGymycoDp0yMI7P4
zofGFUkJZHHo8EAWmf3jwhnijYtRq27AydYzlUqLBqq8WPFa9YyMbf3VWktzSvXkcW35emCPhcVq
WvdMEGXNk3UGrxXzZcWaYUVdVhmhY5kHvNCQLeaGuZWdLNk/Achz1PaIZhgGx5+etteAMQ8HhTTA
buhteTY1Lpk6pTiztMH5Zfo+KyuMLdqzmOKe7KtZ7jOdU1pS189Gu6VbKIrrcsExQq0ywmGTh4aG
DpYXk7+HOd/vkgY6Xlf113bQ7nhv1xBZ5LGfOjboonkjGxMHnt/elTYVv8ph6KHRXUbDIGPeYMON
XlmRxS7KbWGa1CL/JDsbjhqkcKrRWbJzdHWQBWWyvms5combMn95jnpsNWQYPeXsKHQZktsyg4M0
GH9GDFW7eck/h0F9uRXt7Ybg6qaXMI/6PFu536B9+azpl6Xvbmr33cWWAe8kFseVrflGaFiiMVu/
hqHXD8BpEte9HUqf8kAMt6PnZoEDpugSF4/ODCdpQKsJkfqobYCtzCY14MSyHkfL+h77/hdhwZ03
MYLlFUU+ogSaT2vDYemzUzmWYueUM21g2S29wPKE+/QVbtVbMfOkV4PYA8N/ncT4xWHxqxydGecT
WBAiuYE5IohOWNC9KQ0yLUFIrj1aeQcvapx7xm8WhGvVcoCuw8IuxpPlGByMSj0kWKkd8Do0VEoz
+0NCHGgoDf6+y5qJRG/saA359u7P9qkMTv1mKXgvdVJvhgZkU4O1MpG0uZCPWTFlZ1VOFGbM2OrW
VnzJTKt2XhY/xRNKn0q9aM2zULSPqbc2kZkMT7W2iaYtemdf6vy/9sdgf87ln0SfPjUdHz0oZVxj
+EwNj8KECn24ZtVlFrznXdj7odStSKuzJIpHue9lLo+JMN4WoF74vCBI1Qk2n7FVSGg5Puq0R+Z2
8ufRTx9Hx8G8ShWZ2ziYCvTuOoKbXQoSap5usYHNblm9pO+FxHAjIF2ZY39Lp6bFFikio2cHejoP
h9ZZfKJ+5ZNoCHzBBX+DqeEEGiarXny5k/rotGpbKRMagBR2YJfQsoNNntuabYtbTJhiB++L/Rr6
ku0cx02byp09kUiU23G5LxblXiDZV4EhqHoK8oLXwrfni6ooHUjq/KS46R1VSallJ150A/Fr5RkX
mphISzR6fmUzYujdj6laM2L3Xd5YzXmmtGb1XRYAmL7AkfY3RSKNozGfEYEpTB0NFLLRO0iPkr/B
4Exo8lrClESg8Rt6Be0nj2AFG5e2OKmVk5bchMm8+cPpgpO3wjLmjWnopj61dF0KaImLdI41Ynxj
iaRImxtF6S/GRGFZkVs3fiMPWTepQAxY8jCiojpip/XagXicy+s7nGqLU3ubYY3QU/BFTRsp3XMP
tOcAfG7V21ZbHeqCc7i+TscEwahPLf+akxln4x5zCpmLm5mTGWe1lQQSKzkyEnx/BzsYHeseeyNH
+iKuLx4kXS177Ze44HaXcl+e1CbN1muoCbzIZVtotw0VgjtcYh/UXYmD42vs01rkZwiiN6LDft3l
Lu6ZWPtubP0TnG18YXzvdgRlC0x1ZOM49JGHfmlU9iBK+2O7x6+oJ3u3SbQj1iwys/1d5dhPbFXG
QAkPs2THxjsjOn6MWbDNRdxEflezTdOsc2Pq4mgp91WbWAS0o7lAfjFvMhObkRzuElzwsNsp+WOx
Rl11s+x6njHWlvBmmuvt4mA7ic7MAQp8aPvXmuqhMCv57y6WqkoKA2htm8sZmXNE/2LMHgI19CdZ
T3cFycKQmPnMgfWtFBzwZyjpY16RI1iH7dbCJ0H9y5G8xonn+7KrSvmLZlWQQaP9tertu5e0WHKS
5TS7pyphUdIoCe5+ODY2pvYpNX7zlsBN5z4YTge3YQJC1vg4C8tk+c7Z0CHb+csztYtha4ksVLKX
UZ/qp5mDYWSnfN9NrXpC+I603EYVYN13UDqryNqRd3ORDZecfyBAhp7xXQ0iRX7S4nY3IrMjk/D9
aFrU2Sp514mUH6zChFs2oyqUbUQaH37WMPOMciYERBfby6l8Sp2Ot8xK80Y+mH/M0bpitHEPs1lG
Qo32gdjdrx6JX1sdOEh256PrusmBPhz8Ll1Oyuegjf4dRkAtqcqrbPyHzBnfm1WY57FixHJ61Gef
0t+5iwXreXwyC5neQPrW9dLLUoSekdq7avgx3fmqqdW9ARvRHN2+37hbdE/VdnIwKSrhG6MBbD0s
dqKuSI1Y4M2I+gQrytRjThg6YDulH9I5Y6FWauGqUJDIElmE+RO40pm+Q6aRZKjlEhTj75ZsN8qd
82oWzlUQgsj7yQrWilKGOi9+sbSYz2DY9h1bxWPM06Dqx1NK1wf0L24cluqbc+H55AJVcS/w/56z
rG3Of39mtql38lhebx8WmnOX9J4Amgs0emcZeb9p7aiBXTrSNMq6nsnNLj3OEkOTotey8aViNYNk
rpaotxq0iZrIsjuBfkxr9DXDlOe/PxB1l9TY2QnIv4AxtjrH404M5k/dD+2+hoW6JPEmm1Sg3lwb
ZjdF9GeL2eZsLIuKanP9o5Vw5mg4/ii6SUf8Wh7yDPtwmSEGewsGn+2vtIXe/ueHvKyHnUnFL6v9
1T4btvtCSHjZ24PHGzABwZiLrAtXPndmahcJql8XPSqwnadJfM87o99kGs4h24vjx818XDUiKBxI
lqDecNvoRJiSG26kdprrVIjgI88882uZFyOMs4GRGWllyShUZMd4VkAUd8Ok6Mc1KvRZjz1279lZ
GMc6t9ICT2be9GxOXb/AAsVmZva5M8b+lj2OXQ0nG7IQTp3PeUII95fBwWk8zfDVOM+lgD8Aatl4
HmLuYzbTTiisCYdJ5yAe2RXrTxJ2BeaTHNC1WeJhB3z/lVcsa3vD+aLg6N7JIEWUwie+PY5PvjHi
83ToSGwsbrAYqU7mPLOVYPT2hiMx0Z4l06kz1hudB38FHy9MyvwmF11yzJKt9FJ9mSJ9RJH6woCo
MeiqtzoFgUd7JnPqzI11pNWLXOEy5e/VqRfaIRuqjomktvbkSMPSH74dyYHI0r4H3muwv/FNZpJK
Gs8HIp3kTZgD+NjIW6+FT5aBTBd+RroRCrbuERnAjKAUjLK+shlb0e91/5bKK3nxa3pIyTGRr4rF
fWzBFiS3jRuOBCd7Yn8n/gb4rcdp2eq955k6Va2ixxkRvVl47GQ9ScCBC3pYq9ea1tdupUrUo1Ar
2LaMek85vD2Uz2lifXXmjZW6xd+vc3RJWcCjuMsaZmfHsXnaDuWT5rmvRrsyWjAP1p35isUflIKY
zs1UIJ71Ar78+hobowZHCOKYm2S3eJESqzmRW0ENwEJYpwm3lBGjlq2zJ6cHYdcq4vkNbkZuprDr
cBoe9BR7vuGWe9sd/gwYjENjyg8UZbTR6rdxlFQJx8RRXbRykMHSL7fjsVxEHrmm/kUjAabSuClO
KxNeU5rPCT6UZ5BrzDgUJVIv7tgOEKCOvcZWbZkvQF+zli/T8dz3nubdnWi/Obd2+6nz9/kMyAOP
OYI1nT6hs/PkNuHN5WNPlQ5PDYtX3+BBOQDeKFOqFJBGAs7bWtR6NgQrc4UM2Z0IAvAqLZ4NCIPk
pnNju/3bbE5smZSNX2nDeg7okD420HFbd1ptc6flvC2piDfPOI1awxmjSkEojZHIgIjWp6S8GJLW
S124zYGRB7cQM9feKyRvJPrOgrWzhlBx7MH07DDQpK+jrqqbRnssm9nelUV+03nqD26jJxcCDfru
DwuyDqMBp8u2uYLX/cAHz54psz9aa+sFs+A2JZXzzoaOjCKNNky6lR12HiXFs5Pfm/5INtPbBCCv
woqiitDKQHc4yg/yDo2FF4nIQdUvwWo3OHxhKGrkc7Nh6+rozCMFd/GhnddDZ7T3qU/WKff65Zg0
8R1nLUoyUOGgZdBjZooAIjs3Jorldi3bXt74QNu56RhN84vwOYVAY++etPlmrNGJN6srzw9e07nn
GZ7vl2LwIyENNqAM9txwq/3sfLiC9S0ID3WgS3LjLrbfnSEgiTBQOVQ3QfTD9Ng48D+6gp1JWULk
zz0mUSrGMe6xPZD4+WrrcTCN6jL4jLqWgR1vpWcvLGjTsj01X9N0I9njdmWDcfHw5O16kZ/pFCX7
W5GcEv1MuK9xkBA5JdwPTurvWwSQU4uNalD+UVvT0yq09jANJdZpSvUw4mdLmMxWSeM6Q6g5ZVSV
x/XBoouVJ9qqUJ2ke9vVOOhbj4W/A+x+760FrctGSSTQx3zhUorlOTaPNfPJYMPhKw/bz7o4Bwb2
efaMc8+LOecWSxPyXgXmfmauRt8X9EulBQ3Q3WYVVtdy8n+Y6O4Hwa0CoogFoSWbzpZZjPvB6D5j
Vtf7VXov2tDoV9/UHtP+0jKjBVru4HsVqgnN2aAR1NwamhHZhpHwJA9pLeF18X2VBkrV77YlbvNk
xNuciZM2dR+S5/YLuk4aTr2+3jvTxJq2L0O2pCEeRO9ka+2rV8+E56S2sW/np1InjKNDDtYZoSKy
PlevoM81psZpfnMUtSpUwDBacOpZmU955vg48nGm6A1PUFUfY77zd/ZMLJdbZTD6Yg2ntfkpekL+
61g+Il1MXEac/UiF2mHWn4Q1cHcfr75n3Rcb61WrRtqa0tSOVrBOZYWISHyqKTMIMqhYBDSJlhb3
vaQsAD39OC6SyyChagDaiNxN+UrnLNhMDH1T6M/cx5ve+GVnqtk3nhV5/MOQZIZTN7hPRPvvhplH
oe7prLz1BWe1NVHRwHOIv4AfsacDPUtvzGl9guJ5wBIlwlx/m3AjBwOTTJBLmEw21UGdNPObacgZ
VdoWVXfWPmMHB6XmsItHsXlEsuSzktUl5TWPrFF+Da19HAZcoMI0rqYggxwnPHAVVqcd41h+sDtU
bh878VCY361MPrAmmIQQaceD4gsdgsl5PhBYZpJ0LExazG24eOIkRGa4GWbwBmpev30NRZvaRiKR
Y9ICnltupfm25F4cOqAMhHeXA7yPippmuCwX39u3bKBnI4hLDlbwAciM99Q0+fbJ3Mo94paHeyZw
GhUlRnNstXh7XxUeaiUpsciTad3nfXs7VGYd2K7Sw8OSKRzkdDoeObAkYfLhzLjaFG/RoMS4ulBH
dld6vJPo9fOJX1gvhtXRENGtBuUn1VtTg6H2FLjdpKA6ifvLpZjL+6QR3+ZQ8XXI5bt0eN0Kb+KS
9z0OkQbEut49GO3i7QdsnxY26gLy14Fw5u9et5pDs6KT2dLz9pj4ip1DIdXayc0tkuJCXeF001Lj
j5zn0tahSh0vEEsJstBe4gPHnXjT/Q93Z7LbONb291sxepUAYX2ch0UHaA3W4KE81rQhZFtFUuI8
k0GA3EbWWWWRXe7gvZNcSX6US2+ZcnVVd4lJ9/s10AXLkg+pwzM853n+A3l75VSW0EzKAVdKkdDC
iLbS2SYVHyrcfkF0CgBAhOZtkCQ1yngylrggvDlAs16XlmfOQu8tcsbBRWVYWEZBAIXEmQJom20L
FLf9GoUlUJZ42vghdluA0JJyKXcB/+4fbCj3LxsSmECuFyQ6sPON2lUb1LAGXOmBx755m3tSNvNq
QvemLeKRIoN7In7kxE+K0BfiaakX6xABGyIpY6UJ6OY4W3seMa3GYPzAW7CpmBwpgNycIhdunjph
x4mbOWUeULLAbtMRyJDqqTZvfZxdoNREo5ITAkll+cwqKrAEugsgZSNc5Xp1jg/ZEynmtwaGoDMV
p8VUTC8i1axGVRDGyAHZ6BKsMpkEn2hn0VgtUKcuwMOYuTCNysYdSZV8k8TC+1LWLdAQQjgV9fS8
QbR6JOLGfbqti6UOFKfVNsK0ZLNEUd5ZYCbmTXx4SYztCxQwJ0asKBNXw+GBWvC6VimEwvjAqLmt
VkIiXaEwcuHW6qOUNh89q72vNcc+VTf++caEu+Xt5KdlZl2pdruUDZpYwCiNlBdyK2wCso0PbuKa
+nlSgNOQyQ61ebNAPd2FGg0h3AMtGInIpwj2Zszu8w73L1BfFO/N7QL5GSQwCy+DBJJcq6L2OQdP
Ofcr+T4LM9LT8vausFbh1scLQwOosyXpTuVenwYcEjEJjd+5OJcjgq21EybV0pCXGMeTo6gReYHn
ex7o2ans1sKp+mioQDGTQogA094JNummwKwI51Xs5dx4QpGd+lgobBZiRqSvu7kwyirEqVMkxkfk
o0aVVpOhEGL8+MBHoxBpqZyQAvRCkPTUqA+Tjatj67oG5j7NHbyVFNLrbgHy0AwUa4bUCWc1yNxt
C/moCm9sl/KzmFBygsZag/U0su6fs03ZGJNQRmtdKzwdRrbnIx2VtWgDxlduGm+XTmqdkizzL90s
mWsdtNVN9aUuQwyIymIudxLTBlYveQ6DtaA+dqqX1ftYLZ424ipUWOHhmJnstdcutiQjbXvtiB0H
3mdBD+JPjQxuKRWUj16Qi8usrLS56TXbce2HYwnMJGFSeLEpcfgLyRVXTc1WuUOF3WRCVSwgXZw7
WJITrWIShCCZc8am7pyhYxh0Omg4WTa6sawhJknZpljGrX+9lcIMiUH9rDGdkjmLXyrZqokkwqJM
ZHmW6A3VRZhFnWMkxbZRWife0hUbDr32nbJJtFlVxszmpnEw24R64wuGMU6jKp5tIheNH7JpMqyu
xVbTbhQtg1oVcyAvarDIXll1x8P6A/vx/caWrgMZwGPrLCuQOcS/HixOJT6HFqJNzx3ZWEVugbVm
I2CJ9kkTAn+RGBbjnVNYErlklWXtPg1J0Fi+6U1UkE1jFGdYaglAuhkOMRANFlOGbC5ByqihJKHm
jY692QEuCv0J0ef7raVG4MLsUaBVynXmYEdKNcuTK3RnnAcRTFO1qSCXJdX7oGZe4HA5pQYojJUq
RlsnrhZKHr8HG/UZG7twkdq36DHa4xypcMnOhIkdc4a2FAxgYc9ZFxi9iYaMRSDIuUiF+CvWJNXE
IlYI1BpEEKdZgBoqVEjAnSHiksRf1NC9WSULIyNL4tPS0/G5s1kZkhjxNqUhS9pAowwVabExSRA4
tTLXnJydu6kuili/lHl+lBItxPcjIiGtBGsWIsw3EmsqfVrjLbchXKWg3rxFbpsTWY4nhqPWo1rX
AM3jRU2NWEHDgSSMH8pw1Fljgg2gwVCVx5rdQbVMwk0R855TrX5sOo5oZXc1cGqSXrSlMBqDnBEc
98lQUbmAGzWBJ5uOEV9ErVuDzxKQV5ZQVUpSPBbS9FMdaMncQ8kmFOBqF9vmvmzkD0gRLgPD0dkT
rQ+5khToAST+mar6F7ldB2do+sCtAKQoNZQ4c+hTOAG3HyHMzf0Ik4CotC4gtGDqynQZo0U1EbUN
CuAcMwUpnhFiBHDJAp1QE4bBJizPtczQ0OebbSgwEncSW/kY0uW1wwEMnmmpy1SBqrZBn8takZNk
vMP5TmrzPQBQfPCQbnFc5dyLz3NwzJPK0xEqZAhhXPIk2Bk+4cT/tcbSmcjlJ4S6bjaNPA2j8NKW
OCaQh7rcinPdRqfcDVk2YEJTtNhcSFv9IpObcK5K9dwOKUMUGtwgPDkuEGuSzzIXf6YynCF3zFEu
nATAeFEGxQAA28tOkZn4VKCCLmBN6OVuOoXT5LAcI3xZMhY7Hb+l2opkhjdgueTmEj+7bFqbqTQN
t9DsK+ncANE2zWT9IUvTdKYY48S1i2Uh3cKQh1jS2stM4hSDoB4xueWdB4k/tbZuOpFNd+EV5k1T
5Mxdz8V2EylNCqHQKJgMao3Wh6+x8eJCMNuQ7ejOYmyEdvyOk5syNnElmRrWZUPdclQ5vKUWiXRa
YpB1qiGN5Qt4ijWkuyppjUbiexa1Efxj1K20MkDiy5oA7YBxsSnrKZU3gAFFUU8isvsU6zCb76qL
TZmeKy7iOFjaXokBOi0ZPF2w9bAoJdDdnuRdh1n2aWv5CG/pClwY+0w0CvHUbooOFh2DereyabXl
YIiA5LgEzTwnWX4fS611iuxOs6iQlAjeohL5pJGqJI0AEH/jhrc5cvqcDdpkvAkb3MNqZyqIwQe9
vbVrKaNovm437idsCQIgeYjOxpyUREzpxwhBX6emgWxr1MkoqJNKdg1MLKGl63CV9Ix0keHanB3A
g7jiBpY4WkqTpHFXmozoRKq01hjzQbdFiaspzHM0g542cfIuxyHYD8VmURLAJaUzAzIKVSCHjeyq
mJ1U5jsMgyDOypIE9KLjSeeIndqOdI/d9QIRrvDMju4az0/O1Da8znIJzgEiniM7fyubIHBtMEAT
uSFzmZQ3VI/f2UZVYtXWcMJG7mKbqojkBArcD84O3ZS6C4JUgh7nvCeEqi+wQmAaoVVUbx7ltAY9
GbLi2E2gvFVV+xTxX3YVokLROtWk9J2y1bczS0wI6uOGLWNTlA8cIZIJqkoNQH8EpySw6SyygUKl
e4sZGeXfaJ613iSzDXUc5Kk9DSSMIgDfzOCGUN6xfAphoHLR72lOscRJ50IGF8uCniSLeCKQnPSA
L9jXeZiPW1nXSHgupDyJz2y723qTzcTV8wdDMK+xlTjPQHzNJeQoHYdSI2mTs0rX28VG9cZWiwW1
VOF7iz1xgEfIphDFmeqJc83zL818M/a2gjCXiQg55+nBRIeZ2KRwDJM08+eOEI+iNi/nuBJi7Y6I
JeIz8LtZAlyg+VZ6Bph0uSE2hkKCuzwB4gi9lSXyKBdObthkIRSskArEnHYWSfmpaoODrDnTsrEo
6JoBhNRTSJ2t2I45TwtjLOO1Uw63YzeRY2gl6xjdIxzfPGhxavTZkr0S0A8zrJSdhauR+QwStl0t
oyBjwjQZyw/UJu9sUehoERQYDRXHhowbk1sb8ygMmhIIyxRLvbmF0hUK0kgP5ROTYfvciritmhE0
BDKjAdG9gzzu2NVr+CMi/e68DVEVWXDyBO0O7RW6Pt2M2Bjy1CT0VInJSvkJuLWWBB8kO5HgpehQ
rz11UZbtrReThk90+8FS4SwVSQG4DERr5iLxreZoAaklJf5QMnMkNEyAd0rD8Yas5VTszF93BqhJ
brMbOuDQxUI/Qyyrg9R+pHAgzg2dXcDwkE3lmEeWFbybWL1NLfNtgVvlXMK5pDKq6EpuWkY6eSxk
z0YBq3cbI1tiK8Qt7NNTrKOmttDEU7d9iyDFOMmoRkH8fG9SceVVxrqdg2C3hFkdaxqER/eSJCT5
rgTVvDgmfkO6gFIfwV1Y2ag5eOo8jDTqNk98j81YFiAUbi3bHdcrJ7moSNMRtKr+tUouJAzDclZF
Fel1AUZ6LsXwqCJw5EoSw3FqdQ6vVCNSEWWetq7PN1vrSgA1Em6Lh6axP26yTAeIKggT3W+uA/Sk
E8r38FozJp9vn1Yo6Cw3Xn6v++kdJb4YGzMyMmx99hhP8fcNhaSYhIqr4VhWbCWiWGS6ca184gjF
GEg8YEwgJ0epA5aiNr0EXiqbvB+CMW9U1CyIhOOKso84FztapgyGZl5vqWWnQjTL8waeu4IGEkXr
WZmxqVUiEBf4me24cXxlik4FJ9zcB+GlVJRIEgTLxmIpzz3TgzGeJZcQqskPYlATp9pZ0IramRn4
bxMnFbuxgPlxUMxdcbtZysj+cGNaQDCqprOWzB/SpOoCZWfQOkhPSRkIoZyVVRRZiVURfmKLWJ1U
GOpSs4hfN275KfY2lBPIHzKeSJ24IvhbLYc3p5K97qj/W1frvgABeapsSYtk9lnKiMIq9kq2UMKw
ULHOLAsND/GRQ9tZKLbnmSGtA5WI0kntpWnp/Jkj1Jyks7c+1mITR9XrUeX70RQRRNT8kncihkoj
RPMq1tb8U5XKT5F0xWIJqK6YbM1H6LBnLQxELYvCeQxAXzaAMUb2LAtlQBBCDV/ZkreTRG0Ak6DQ
OfZb8DHJoko46xel8gHY2WfJDjkiNiR6lYCsY0aRY2tPUyuHXRb70NYyoMmAa1pYFZMafQEQATXc
AUoiCfCbcY4E0Om2VRTicDBRAEOxvw0+GeZ2s7C1Fkwh9Aacyqr4LCId2jDiXVBAdJ9TU2OW2FSo
B0h+p2nqXMZKni2tbfp5w/MbuWnjj5IME00vdcaZznZgVXduVgHDC/36NPHLj+AWqX1Kb71aSGYK
GknQC7MxSSCQmzLVBJl00BZm8qkukwprpXsh/+QZ6C6ILciBUIdPXbfNVJDrhzIwpnq03ZBbc+Ct
fxY8rMlV8vUUKEZupJKOdmOqO8LZFrzVOHBM5ULWulNVqJ7LEbuXipd7pcUh/Oj0Bic1uHQZHShG
FH9IU47zMLitGmmRWKeWwnEo0dJl7UQp8WH15aes++nry68f+fq5g4/s3vgDnzv4s901dr8TIhsI
49HN7Bp4but3L/X1S3y9XEdZpwT947745h0fXOprM1o4Uf3GXEB3JAcpRCVla02lwOyZOJ04PtVK
gFSqlJwiJ3Tadu+LUhAu1dDvsurda7kCrnS2+22ZkzMa7X4kF9+g6Nd94Pmzh7+FQge2tmvLxaog
YIfav35uSiv99MPXX8bQkxGL8Re70nqFDvpy91PqCFxy9+Ph6w36B+1zKX4HKiXNy+vdjwKApi9/
tXvd6F2R4LCB3eu4K+V/bX/38d1LHDn2zT839/Wt5+a+vt59fvfy641//d3XxsNWLKamUz1Iphcv
EYdLRWrJerTESUEL507Mj5KeACre/TZHK/PL6xdv7X5LLXnjj/wqW9ZSas/0zo0WwPxHYMsfHE+A
mFsZ5dIma5Sjueg2LY+h+ydXt4gadj9ZmrlETISKubnlbGGVUOLxLARkiLyEXkF8jtVzwTZXUUVc
tS2aGjPGuZKiBreJP4NZYhukYMASC1O4CUmnRzaF6RJcgaBnT02rkOHu9ImToMi7KlGI3Z+NNZwf
PrVFews68QyMESJ6KbV2SiPNqHKjCo0puKYQuR4gOomjJB9XjinDFvKvHVReuRyYD0WmhIfemRcX
EJU4tU/CLR5+BtIFXgbzz7cvYRRLgP9HphvmoyRRVU6Rb4PQ+ISSw8RPw+ht6vufuOCVVZfNqZAr
W7ApALnczSmCLeI9qSGUfzZodYmTokvLi01GRJhsw66oGaOMCki5seW3LnjuWpO007R2bgBzKRTc
vI8bqU0nUVjl0DuzcoJGPRKP9yE+g5TGKhAhjQfPN4M3q2oXYgvcsG43/jizqYNHWS2OFalZB1om
jbdbyEe6QiJk4wh3lW/MyiDLP9pmTqQRELc6lXHvdmFtOK5SAuFc8QjB66cMN6Az4I7uPJFw9yzs
RQPFCC5w8BmIcTQqigqCN1GkXcQXbgMDCBC1NK5sm7SHjaRI1lZIS12AoYY0wAFriXpVjc4gxOWk
ADQfN3B6tYg6MwD38GNgCTdiKinA6SSw2EYNISotqpFvb+URXnHRqQ6AAlSKMKXW8hE13+Cjm9xr
qS3dUqrgfx/S8xbtBwqeI1JZD9tCBiytecoEDH9LnVNVHpratadI5nNwS4WpqxqXVqk8SDg6kpSR
koko40kUJqoxwYPT+WRnJYMbCrguaGy6AZhZRVQ/5AG0X9vwLkhD35soecVWixShurloShmFhixg
k15yapDOJC3+4Kn4n5adM8K2uZJzA0hM3KpjPQ23C1cIPlrgzIwYlqHs2sG54/qYWlFVdykCg9Ah
gVBxsq508smont1ucQucYjAOqCykXI9JB6in4EZThc8tloYTAbGPMcGEjc6lfN349pVnzLIUAAPn
r4dQIkmNFHU9ShF6DtC0uxI9lS4lj1mKFeB0GIw52Xkiv6C+AjSArNM7w/PRVswINzZ1JkCk6UQa
81NAhqkOMzQpPtdheu4L4bWluP5kuynv1fQ9piebiUVULvpZdKr6lIsDdSFGKUgnAHidtEaHDMJw
eiME862TrkKYseNIqv1ZTl1kTFWeGr6dz80AJRxVpXCTS2dwrrFEUbw78BJk7BUS4Xa2fYgl9MUD
sF2dcsc20T5gwsBxyJMlcgERhINIumFMK+OipASozcUcibBW1ZdiGgNSl3nSQg0ROJQmdclEy5AR
0PhL1C9DyMegu8x7zzRnW+0ilCxCOqkEflJ664raD/rmnMPbwAJMAmsxwaqmzal5SVLAPdcGFeIy
EC85WuCFyoZ2BolsnnX6+M4GqbXaUHV5orpI025hvba7lxmP9rJRjPbcLlqsi1rIQaqug/Drftz9
k5J2RhDhxa93f5SzJkZbCXNNqcMdP/+u+yOhTedA8u1lEqRRO5PUAmnNpFrsPqFzmMsI78+bGLqQ
jD6DXQsfEPcB/yIXZ5moQNzfogYrFedlG1ybKD/PM1m5cDJ1QcaGldJxxQl6vK0dWuDgEKv0a1Rg
If6hTOLBCrzcluaZEkJHaiNSlGQMqTBbWwQvZJmr6YsgTqsJLJxPYHaugV97M6HDSCpuqpz5ARKs
SgIoQoJqW5g+PBVrWZLsnsbe9kquVH8ccRgmqEaNx7XAdrm3cSPyYGWD9CvjZ6QQp4Ow1A3GVV0T
GVfOcut4n5Atszu++2Oho3nvINPHYRY8ExMcCScFxJUDaEs6FSWQJjKpZMFAIaKhvsDxgjeQpRtt
U31GAqGe2pJ0hX1CjcCJep2Ax52g7wD2ETlnZs0i0fU1Hq9zUY/AnCRtRUkj/ZDIAbg7PZ/TaAGM
TgN+aHFWeQf/W5442+CCPvhUlMYd93PqKNpalja3lhFeaKVaTQsPGaOm/RA0/jzZcIOSak2s2H+L
URo25BpbDsbyJOmMaWO1FygGKcuyuDMTVNh0VI1weAZvVcXTJsrvxSwAAAHs2K0wyVIB9ar2mZK2
AhT4C6sgt6GlMukAnHQUj6Qg8X6eBfCnXOvS6Iw1KVFCBlJuqqTMpqKKvKBZ0Imq61/bVP3GqHg7
E6PQZRjheCxgjTULc3IAhRIhY2mSIPFKxJrBCHPysBSk9raf9WWrAOCJFCGBHQW+M+eQkiu4RQiu
fZM44HNqPTgvtbvUMB8smzDV19yFQXakUQH8iwq3gvUEaGHnXCqKBTPncxWhblNU20dRlk47UcBc
zB4jvXBQzi/ebYL0Wg3Fc9O3V0BD0a2KQcmJtnnOwWjMkRkI4ibCJbnckN9Ly0XpRNe5sy2niSW/
AzoVTXQ7+NDoDBGZUHGaNneSr0NHzi7Qxr+LiAsKHRdm9xMIhmUKC3DkGipMnhIxUgCYn/IgOKs9
32PYSvaZntaXea5bOFYY7yvP59SoZSYxUpeVwtvBy1dpFd4rjbcwFO1zGGxWFC2VmZ+nZ03Gw91I
+pluIPqaftB9EvSCiGIMirRBW7xDbLBcli27fyhmT7kw93WZaMwiFMZgbuTjlXzmeAkaLnIYASqf
4T7EeMDgZ3vrk0kZKWWyaENUmiszXhgS0pRkAtVxUhsXZs2YlkhXTFvSIxM7DNWxGm/WdYLUlqQ6
qPG6kNKg3YBB2zgMUw7JCAARexXqpMUTZ2wn71mu5IVbYvsDgm5su+Z945rVaVGot4KK85N7A54W
uRJ0QKiOAV2PNwtKIsDlXLPmyE8Gq5FNDixB0nE7LgsUQU7LQr1QfRUSnrZEiBO4v9mks46xpagw
t0N9sa0wZMbYNZpE+DEDqCvQxj2Ni2sczyscP4gq0OUsVexu4VlvWVPA3SqlNwkq44aTA/p00kXm
NC7U83DKl0QdATWGsW6anwsJiovNYw+9jTx3cYjFrxrtcus8jsi7RxubXHVA8QdDd2q3qXMloD8Y
+qjWSoIDtVroQiQNUFGKXxawhmrZtI9tq4xb8J/IfiAXWbiRN7Ik9EFcL55kMUElsTalxukGBwgs
E4sbUcaro2FnKeEzmEAY3VSiN1SZtVZXJ4H1XhXstWbbDrMzftdGBSXjIv6sbNOLoO2kkgk+2xga
YVCTk86MG/wbKL0o0syCRTDVs88OSkIidReqEWU52dTSBUBG9EOMeOZS/Se6x2LaQPMr5xyheN65
mkfeNDLCx6x0pnT5dgqz5LLR4mKa4s3lNMttHQChJvePQUKGQYsMb1dzYEtmkplMN2l0bqnWrLB2
1bFzVyecdlQPzUuTVUB1LuoM7zo5X6ls92hI5jPKy8T+CCUhf5osS4VaLOqQMxYNxAczEvShi2u9
Atw5tmtU7YNrdu8Y8GCypgTL2RY6WgiIQyd8I+b2JlWWfC4LmDaW1gmDEhUUiECNEZJAghxPqUkG
WR5dMiBBUX3XSqTP5Sh+jyflWG+Kd5mjfmQ5tcZlypLjbM8k4HJkXW2TKRRhrGwqLfX+d3z9y3iD
dE/duE8mbJtOQQevQZSOOyF1IRI+F74Zv00Vdx6I6lVbyo8GhYpx7T56svypLUEmUU5mgUhJBOeO
tUh94JPUBJdSkhqzQIuFWWhkN1ErrJBwpMjY6RWwvLKFI7FNzwaefu3EKJ21DkVcyBxTrwAf6enb
iaeCcg/tdVrV21MloYQk5pJE0XAVV/B9BaMmdWcHJHpCizNSeM5j8J8tZYc2qvpdd2NcP796Hf8L
2VkhDfTLd+yswAqe3K3YKrCwotgPtOfp1192f/PF0Urt/KckFXadidGxZGLI+exopShvcB0Fc61Z
nWuZoeA7iiZy7v76iyy/EflPxq9KlGXmGLbBXzyQ8cEyAJmppmkqoqbrqvRn/KwknLZe+PEaiqSb
ELlVnKxEU1Y1o/PrfVzdeHAKf/1F+k+brR9QS0aExy2N2HxISfx00VjVdvNGz0XodZH7UbESUCXj
uqBBrGQCEUQOJBQPIyHRSDnv2EptcKyMvMa82fXm0MPuvbf14vWTtxrQIO3LPXb+29Pdo73+armN
PTcD+ovn9lXkhfld9HMf+n5Df8ymW9IOx+julnb3+70WfALXvHha//qLIClvZEmRWEcZWJIBGuWX
ExJOzpf3FfWNIkqmqPD2fhjj8faii36vE77//V4bmL9u53vf4Ouck0XmT8927s/3QWcxh5SKqFim
hp0ck+FFF8jWG+zIqRBJGOxKfACH379XFxiHxnt/tgfMNzqe3CxJOuIvnIRZq150gGJ1b3eLhKJI
X8z5/l4dIBvHzgPjDQaCJhXq7vlarIn9HhDfKDIrtW6onFNlFuC/2xBAi+jIWSDpb0REgBSksiU0
gDSjPwi6WaCZommZmLdbEqiRv10XqFhrH7UQSG8Qd8cJCr9J1YTncLgWym9wj1OZCKIlY9fV2U3+
veYBu/qRXSBIzARdVUymOvGByJLYnwnaGw3WCY7GhCGiYUpMlL9ZH3TOnUcNA5GvaIiU45Cj4Hkb
pnawGhhvTLrAYs/UWBZk/W83DmTx2D4QZJNNkWUf6KuqmsZuyXuxJ8jaG2p5kkqQShCpWcrzwPs7
xQX68XGB1YXjGqGPppD1UyVafNkH1hsTCUtTJBoXdflP7Al/oJv+GWiSW/CfdiGmt86+FYn+3gf2
Adjr978EVt2JxVDlf54jdh+8a+L187WfQ6zu9X9+jIoQKZ6bteNF4S74e/FmFxC/eNn77LNv8Yt3
95Hjy2t96Y3X9/nNb7D/5dxbp6v00W2muxj9y3fqzJJ//eU331mn3url0YxH9/U2fv2ld5cv1ovv
tho6kd9rlFl2bKMw1bJqFfaa7fbyo9tdh164b6Z70jIz9OhGgfWFT96+oa7ZbuIf2+zYXT3tW+na
5Gx7dJs367h48L3Hk+jzSe6uT8acaaJ9s7uLdObTu6HTDfGfGxG7Rk/+w+Rm/B/3je2aHmCwjRnI
KbXjXrsDjItxFERplL1sViNuOronaCBd+Se/fU69x1V4su/+fctdt3QHp6Ovs4rXJ+/W6dN639au
ZU5sx7Y82XgPUZH3BrfOxn9su3j/xPm+me5m9QFuFtjAitKrR4/PCi9c95YPfYBhMk29PO0320XD
R3dG7mJ23F+Zu9Prse3eMcNnrwzmTQKzY1uerR76k9Ac4PHN3IMV3xzgkb0eCHDEju+A8T/+d74+
efo//+2/L0ro/715R0bk+AucrcOmN36lLoI/9rmdew+HIQDR6gDtrhEEdHs7iaQOMM6434NeUAfY
WS9WTytnlT2u0v0371YgYtn9y5/f+y4wzYIUsG9o1642wFS+WPmk1fvNDtC/NHvQ6ADz+IKt9PGx
Pxi0Qfq2YP1dhf2FUhpiO7qAIh48eEnRf3Jd4uDYKXfpEXXvm9mNhyGW9l2rBx1haPvL/Pz4fV4u
BZCJ2arYN7e7a2uA4XZDTP/UW9V2eepju/iWCMX9EmS9vOfdgf/oxtfh2ln1ClqyNMAOcstJLV2d
nK+jsDfoqDvsv8PPP8bbKGBm93u6S8wd3RnF06oXfO8yrMe2ehf1DyGyMsCWdPuP/xGd3EXBP/7n
CYPu5Cr9x/8KH6mK7TuhG9Qojexf/nxf3yGnmx30dVe9PLpXVmF7uNjJXeLx2IbvnVezsEsSH9ss
gNytF65OTldZb+2nRnJ842QwvIeDTtYG6OQpaYbcC3uboKwP0BufXsXdsj7AYPvkBQ+rh6o/iruc
3rFP73kNvX01v7sa0rFtfwcV8N1Uw7dSYP+ssr5OjPWrp3/+/S/fc7fbkej+CiV4mZb7TlrvXyIF
+HC4pAzwfH8LnyL2sv1A6TpwgMDptwJOQH/Kd6nmowfj2neQbdw3tNsGpP2rn98F4EEQmO62mvk6
bddOVLIY7tvdXWWAZXC09ldpkfWaHWBHGBW+szroa2WA252s8VJJty9vVx+grxcp3RA+9ZodYMBN
M7CA/QFnDLATjNv1o3vQ7AB9e+qFh53Q4ZWOnR6nqzRanyyyru3eODMHeHCnUC4ee3uXOcCMnnkP
JFnBIu+/fTfbrAGe3AyEU5itm167A4Sms3UarMJ+s0P0Q7pe93vXGmBWABUlQuqtZJI4QLvzImTN
6XUCJr77rv75hXjx+GpxkIY4ry3yld+/W2mAXliu04MBBpDm+E5YUmwgFbXundWkrhh77PpwvkLf
qj8ahjg8nKPdUxyGJtIQJa9bPypX28NbHqCPzz3W9RzZgHzdrylKQxx40KxcB5ReUmf/zLpVDeTs
/uXPz5CLyH+iT/YN7drtwBzHDo0LjL0P034DTBFylHn/Zoc4SF2uqX+mr3Y5QF7Hd8RllFar/lox
xNZ8RZ29H/VIlnT83V6Bsi4OMlySNcAEuSEJdRBPyUPUXroZTR2/NybkDnJ17AC+3a2aqRf28xdD
nDpu41V/kZClAWbybbnyH1ZpLxKW5QEin9tq/dTfPGR5gKF2W3l5+zzr9k9rdzIaYsu736Z0cS+4
lIfYP+5DL18/nZxBAniK+sfGISpn7wiuOmjAGLJEr08GqRpFIRvUGi5Zr+khTjW36/QwHzdEKZyD
x7oDp1z008ySJsnDLMwUCi5Wj+unw5OeZOlDxHNn6GSUvd62oLvoP65k/3W5LtXQgS3vAWQ/m+t6
ef9daAJa7uWvpl2ibw/V611r/87+l9/Dmo1WbjfJXw7mIZbRMT6A/aTKEOXK2apdndySwop79ysO
sFEtOEf3Gh2itrPI0tW6V+fCdWN/lZ+PNrnXZN/KLtQcYiNZRulBIWqQ9eGsqFZe3rvbju92bFxx
vibr2sfLSEMUct4SX+3vbte1QxQCriF4pb1WrQFGwe2qePJOfktXh5tGRxo5tn9vm4PcJfDz41v9
svF393zSeZiv8nW2b/U5ahkgZ/N+neUnIyTLey0PgQn8uA4OIrghUq9Y6BCszNee4+a93lBlcYhF
k2Lqw7eyjxL8G+h4A8Sgvz0UJxdF1js9fGl9gEHzX26mt9Obd9PJfz3pHi35w5NXoxN0vIW0nI4J
loQvm8F/+6f/e8vst7bS72ywA1bCZDiOx0cH36ma/UVg+DFYwz4UZYgVeUYK9lVafoiz9MW69g5y
Kx3B5uiVk2gqP7nqoCjrXe3qosNAwebYN71b6MQBrvRlNb3NXy2j6gDL6JiO2AGtgYdznOrdvbHj
Lf5uT7GK/ZMX9b3Yc0yB7OFhfbDjdlQw0/zeifu5/b9uAkPO47y3j66/F94Tood00w/K2NEjffCD
z/R4JH/RBH/G3L8cCR2r52DGfPnKf3AI/BYSGj125/V9O89Rl/WqbPEn2z2ED30D6/vnWsQQLOpD
naQdouGor09as4PZfWOK7faIo9reFftfQdaYukd27Rdo4Ot7VojAXy1rf7qTVwdPTjcVU5VNi8wT
XGATibPvhbd/9dIg75bGP7I0FN8hur1c2v7fnfzXvtceJPf2k/D3gqZnSYrvrulRlq9Obg4m9CC4
Mv/kduWXK4Ax+9vs1grj1Qr0omf/4Co0g+SyBt7ZW4ReL0F/vuF5FD4V6aoX1hMZ7+//57v5kg5O
V07Ru2OpUxNguyHv+fMtXxHFBf1mO3WY7zf7csBOuxsgL/X/J5iWdJ7TsfPt7xdLf3tf1H48dP66
J0G96N/lk/jsQKLCabofpio/mhI/Xip/o27zsPI2/Ya/t7v9weXst5Q8Rb+Y98Pj8I9vl5SK46+e
1pm7/+q7k8wAHXHRrDpQW6/ZIW7YLQ4f2gDnohHM5LX38l6VAe4VFu5DhLrUy3aHAIHcpt7JObmw
fsM/XM9/PBo49fSxmEMgNNgunZOz7p/b325edoXUaS99fwv68S0vwNSG64PwUur0ZQZouf/o0Jg9
vtXlKu4vDdIQOdgzfJGa9nA5k5TvHbj/4LrzfJo5iw74vKh+Hd8Zz6eOb7Q9wMA4o6yEG83BYiEN
Ma/PV30KvDSEjAHV1lX0aopoA/QyeCOkJw7G8hDBO4ijJ6/sZ/slfYC9joZXCHv21jdpCOb75Tru
U9TQrDt+GF8RtYOm/GY+vlNuPHYlugKX92ogDwHcvUIdxsN7mgV0f5fPicwBRt0tQJBVzLLRa1ka
YHTcuSvvEOGFvtr+Oj9/SrpbbRCEPOxpxLqGaNqD07lv5znGGuKO4ZJ1YeGrex5iRbpvH9bf6I4h
oJXvvHXOibTXH0MsdYscjZn4y0R82bqkoUW1/8XPj5CzIlxlLuKtz8D/fYPd85QwBxggPriNKaD6
zbfWEjTVhohrLrynJ8BD01WWv7z/Z3jL769VrBB/KP9/63rbiF33G13EqR4VyFeZyuJr0uwPXmO3
P6xOzuC5+0hLZNtV06WnnpzeYkPWTleGUFe481C9Ec67OuXLHjNkpP7EIZ75mlh+W+yf+b9NvFWE
V+rKO7lGMGnVh0mhrYiW5P4+fn4oT6LtU3Tyb8gQbzn9ef3skGXoKkqWx1/lbFV4qder2ksiyTLD
GiDEu1oJvic8QhoSsqzY3+xuMj5fY4CcHFhX5xstD7CWnK/i3D2IRp5v+4f7zV+XD0IU5rmQd2x2
7uVX6Abx9zKLvWtN/5mJ/PHh8Le0eOgHkftH+fPzhiSeR4p2VwUerdIHmMD7Rnfb+v7FMVdwCs/v
562HiJu6uyXRzkL+HJDuJsoPx9qPe7mTTwJxSIK51/QQ59rLVblCYeMbe8kQx8/xqgEZtl92X3bL
EDHO+GDsdWrbx54EJlEACb9fVx0i6ti3+23ptSGOdCA+DoEkQ6CUTmn20RWo9TwBxyj6tdzXhcs/
H2rMATr2EoNAkY5/jksmy8FjlOQBdsQv3XGxSjuxhkOZniGk+kgm5FmnyNILHrEiOL5TrqCR5lFX
ZuxFPPIQSODbHGZCnme7ZftyXXr9pWqIs8HtDiN0Xjz28xbyEHD5O8g23tPqaXf7d9HD6kAIZgjG
4h1nyef+GTM2o+xb6yK2Esc/Z57FOw9+M4gqeFo7fc3n1eFVHmIIEbMRWlhe5nJJXJ6/udjLQ8yL
+9vvXmGA5PwI2uCBgp48RJ18TC2b1OP+ue6CmCEOGLerfuwlGwMscM+TbFqQ8Mi9oj+Jh9D1em6f
SAnWo78Ompe9og1BjyYtlsOs4QJ91LEiWkMkOJlbz4v/yxvHmeNvXWPewZd6Qf6XEwGx59eI6V9P
R5pRCtiyvx38mH/58mQ0/edh51u/faHn3eu9/V/9ofdfHAaesV69pv59PIjU6YZRv7Q5RCptRFnl
gOU/BP1ulK7avjXUEEJv/1fOwMF+lPEragyNOefn5AMPhETpAlNjINc1GdiiR10TRo113JD2MejU
Y7QjdKmxnd0tMScbNC+BreFkToV2k3spcEkFSkgDh9Jg5Tz5ww3BwFFU4Fg8StIwpMYpNqBpMeBI
CUodCrwBiXIXB6QWlcJMgQxiUGE4LrSoFN2xRtTIIWHAjcVVwL0CKBEHvIsN5gFcEYetwKfP6jts
i3MprRSQfQOtU5CFUGosFLtgMjBBfMtUgfcDAtv4KAFNjenXoNJitLloI2qMAYD6W6hnJgH3ENEo
VeAMa8gOKOjga3JOamKRHQAAAP//</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a:pPr>
          <a:endParaRPr lang="en-US" sz="900" b="0" i="0" u="none" strike="noStrike" baseline="0">
            <a:solidFill>
              <a:sysClr val="windowText" lastClr="000000">
                <a:lumMod val="65000"/>
                <a:lumOff val="35000"/>
              </a:sysClr>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B36F6-8813-4414-9EFD-15775EA9843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2305EDF-CF50-421C-B4C3-ABC16547DC28}">
      <dgm:prSet phldrT="[Text]"/>
      <dgm:spPr>
        <a:solidFill>
          <a:schemeClr val="bg1"/>
        </a:solidFill>
        <a:ln>
          <a:solidFill>
            <a:srgbClr val="DE1267"/>
          </a:solidFill>
        </a:ln>
      </dgm:spPr>
      <dgm:t>
        <a:bodyPr/>
        <a:lstStyle/>
        <a:p>
          <a:pPr algn="ctr"/>
          <a:r>
            <a:rPr lang="en-US" b="1">
              <a:solidFill>
                <a:srgbClr val="DE1267"/>
              </a:solidFill>
              <a:latin typeface="Arial" panose="020B0604020202020204" pitchFamily="34" charset="0"/>
              <a:cs typeface="Arial" panose="020B0604020202020204" pitchFamily="34" charset="0"/>
            </a:rPr>
            <a:t>Weak policy space, </a:t>
          </a:r>
          <a:r>
            <a:rPr kumimoji="0" lang="en-IE" b="0" i="0" u="none" strike="noStrike" cap="none" spc="0" normalizeH="0" baseline="0" noProof="0">
              <a:ln>
                <a:noFill/>
              </a:ln>
              <a:solidFill>
                <a:srgbClr val="DE1267"/>
              </a:solidFill>
              <a:effectLst/>
              <a:uLnTx/>
              <a:uFillTx/>
              <a:latin typeface="Arial" panose="020B0604020202020204" pitchFamily="34" charset="0"/>
              <a:ea typeface="+mn-ea"/>
              <a:cs typeface="Arial" panose="020B0604020202020204" pitchFamily="34" charset="0"/>
            </a:rPr>
            <a:t>legal and financial environment to produce and use gender statistics at the national level</a:t>
          </a:r>
          <a:endParaRPr lang="en-US">
            <a:solidFill>
              <a:srgbClr val="DE1267"/>
            </a:solidFill>
          </a:endParaRPr>
        </a:p>
      </dgm:t>
    </dgm:pt>
    <dgm:pt modelId="{60E77066-E9DC-43E5-B46A-223B75877152}" type="parTrans" cxnId="{C5081535-7DB2-40F6-9100-B25E01CED4FB}">
      <dgm:prSet/>
      <dgm:spPr/>
      <dgm:t>
        <a:bodyPr/>
        <a:lstStyle/>
        <a:p>
          <a:endParaRPr lang="en-US"/>
        </a:p>
      </dgm:t>
    </dgm:pt>
    <dgm:pt modelId="{25054650-B3B7-4F80-ABF0-5C5E9C2D0512}" type="sibTrans" cxnId="{C5081535-7DB2-40F6-9100-B25E01CED4FB}">
      <dgm:prSet/>
      <dgm:spPr/>
      <dgm:t>
        <a:bodyPr/>
        <a:lstStyle/>
        <a:p>
          <a:endParaRPr lang="en-US"/>
        </a:p>
      </dgm:t>
    </dgm:pt>
    <dgm:pt modelId="{CA49DCF7-81B6-4856-B3FB-D2D100E6138A}">
      <dgm:prSet phldrT="[Text]"/>
      <dgm:spPr>
        <a:solidFill>
          <a:schemeClr val="bg1"/>
        </a:solidFill>
        <a:ln>
          <a:solidFill>
            <a:srgbClr val="00B050"/>
          </a:solidFill>
        </a:ln>
      </dgm:spPr>
      <dgm:t>
        <a:bodyPr/>
        <a:lstStyle/>
        <a:p>
          <a:r>
            <a:rPr lang="en-US" b="1">
              <a:solidFill>
                <a:srgbClr val="00B050"/>
              </a:solidFill>
              <a:latin typeface="Arial" panose="020B0604020202020204" pitchFamily="34" charset="0"/>
              <a:cs typeface="Arial" panose="020B0604020202020204" pitchFamily="34" charset="0"/>
            </a:rPr>
            <a:t>Technical Challenges </a:t>
          </a:r>
          <a:r>
            <a:rPr kumimoji="0" lang="en-IE" b="0" i="0" u="none" strike="noStrike"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within NSS that limit the production of gender data and statistics</a:t>
          </a:r>
          <a:endParaRPr lang="en-US">
            <a:solidFill>
              <a:srgbClr val="00B050"/>
            </a:solidFill>
            <a:latin typeface="Arial" panose="020B0604020202020204" pitchFamily="34" charset="0"/>
            <a:cs typeface="Arial" panose="020B0604020202020204" pitchFamily="34" charset="0"/>
          </a:endParaRPr>
        </a:p>
      </dgm:t>
    </dgm:pt>
    <dgm:pt modelId="{7F575C1E-BCDE-4285-BC5F-878D577477DC}" type="parTrans" cxnId="{DB9B6614-D8E3-4D7D-9D51-FCBBF546C265}">
      <dgm:prSet/>
      <dgm:spPr/>
      <dgm:t>
        <a:bodyPr/>
        <a:lstStyle/>
        <a:p>
          <a:endParaRPr lang="en-US"/>
        </a:p>
      </dgm:t>
    </dgm:pt>
    <dgm:pt modelId="{5476719F-B6AB-4175-99D6-C4EAD77C41F6}" type="sibTrans" cxnId="{DB9B6614-D8E3-4D7D-9D51-FCBBF546C265}">
      <dgm:prSet/>
      <dgm:spPr/>
      <dgm:t>
        <a:bodyPr/>
        <a:lstStyle/>
        <a:p>
          <a:endParaRPr lang="en-US"/>
        </a:p>
      </dgm:t>
    </dgm:pt>
    <dgm:pt modelId="{9FFD89D1-918C-40E8-9E0D-8E7281D45B1F}">
      <dgm:prSet phldrT="[Text]"/>
      <dgm:spPr>
        <a:solidFill>
          <a:schemeClr val="bg1"/>
        </a:solidFill>
        <a:ln>
          <a:solidFill>
            <a:schemeClr val="accent1"/>
          </a:solidFill>
        </a:ln>
      </dgm:spPr>
      <dgm:t>
        <a:bodyPr/>
        <a:lstStyle/>
        <a:p>
          <a:pPr>
            <a:buClrTx/>
            <a:buSzTx/>
            <a:buFont typeface="Arial" panose="020B0604020202020204" pitchFamily="34" charset="0"/>
            <a:buChar char="•"/>
          </a:pPr>
          <a:r>
            <a:rPr kumimoji="0" lang="en-IE" b="0" i="0" u="none" strike="noStrike" cap="none" spc="0" normalizeH="0" baseline="0" noProof="0">
              <a:ln>
                <a:noFill/>
              </a:ln>
              <a:solidFill>
                <a:srgbClr val="009CDB"/>
              </a:solidFill>
              <a:effectLst/>
              <a:uLnTx/>
              <a:uFillTx/>
              <a:latin typeface="Arial" panose="020B0604020202020204" pitchFamily="34" charset="0"/>
              <a:ea typeface="+mn-ea"/>
              <a:cs typeface="Arial" panose="020B0604020202020204" pitchFamily="34" charset="0"/>
            </a:rPr>
            <a:t> </a:t>
          </a:r>
          <a:r>
            <a:rPr kumimoji="0" lang="en-IE" b="1" i="0" u="none" strike="noStrike"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Lack of access </a:t>
          </a:r>
          <a:r>
            <a:rPr kumimoji="0" lang="en-IE" b="0" i="0" u="none" strike="noStrike"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and limited capacity on the part of users to analyse gender statistics to inform policies</a:t>
          </a:r>
          <a:endParaRPr lang="en-US">
            <a:solidFill>
              <a:schemeClr val="accent1"/>
            </a:solidFill>
          </a:endParaRPr>
        </a:p>
      </dgm:t>
    </dgm:pt>
    <dgm:pt modelId="{E6B13706-62F8-42BC-A70B-A867AA58AA9F}" type="parTrans" cxnId="{99B32F5D-8731-4BE3-9343-CA5D48435001}">
      <dgm:prSet/>
      <dgm:spPr/>
      <dgm:t>
        <a:bodyPr/>
        <a:lstStyle/>
        <a:p>
          <a:endParaRPr lang="en-US"/>
        </a:p>
      </dgm:t>
    </dgm:pt>
    <dgm:pt modelId="{48879539-3F6F-466D-8BA1-9D38354D2762}" type="sibTrans" cxnId="{99B32F5D-8731-4BE3-9343-CA5D48435001}">
      <dgm:prSet/>
      <dgm:spPr/>
      <dgm:t>
        <a:bodyPr/>
        <a:lstStyle/>
        <a:p>
          <a:endParaRPr lang="en-US"/>
        </a:p>
      </dgm:t>
    </dgm:pt>
    <dgm:pt modelId="{75EC6466-CD06-40CD-AC48-51E5A3E9986F}" type="pres">
      <dgm:prSet presAssocID="{FDBB36F6-8813-4414-9EFD-15775EA9843E}" presName="Name0" presStyleCnt="0">
        <dgm:presLayoutVars>
          <dgm:dir/>
          <dgm:animLvl val="lvl"/>
          <dgm:resizeHandles/>
        </dgm:presLayoutVars>
      </dgm:prSet>
      <dgm:spPr/>
    </dgm:pt>
    <dgm:pt modelId="{1027D2AB-30FB-4553-82B4-80F361CF0CF0}" type="pres">
      <dgm:prSet presAssocID="{02305EDF-CF50-421C-B4C3-ABC16547DC28}" presName="linNode" presStyleCnt="0"/>
      <dgm:spPr/>
    </dgm:pt>
    <dgm:pt modelId="{DDB1F6AA-975C-40B0-A00D-9190FAC1205B}" type="pres">
      <dgm:prSet presAssocID="{02305EDF-CF50-421C-B4C3-ABC16547DC28}" presName="parentShp" presStyleLbl="node1" presStyleIdx="0" presStyleCnt="3" custLinFactNeighborX="235" custLinFactNeighborY="-767">
        <dgm:presLayoutVars>
          <dgm:bulletEnabled val="1"/>
        </dgm:presLayoutVars>
      </dgm:prSet>
      <dgm:spPr/>
    </dgm:pt>
    <dgm:pt modelId="{2BD67C89-EB25-49FD-BCA1-5204AB2F3CFA}" type="pres">
      <dgm:prSet presAssocID="{02305EDF-CF50-421C-B4C3-ABC16547DC28}" presName="childShp" presStyleLbl="bgAccFollowNode1" presStyleIdx="0" presStyleCnt="3" custLinFactNeighborX="-1411">
        <dgm:presLayoutVars>
          <dgm:bulletEnabled val="1"/>
        </dgm:presLayoutVars>
      </dgm:prSet>
      <dgm:spPr>
        <a:solidFill>
          <a:schemeClr val="accent3">
            <a:lumMod val="20000"/>
            <a:lumOff val="80000"/>
            <a:alpha val="90000"/>
          </a:schemeClr>
        </a:solidFill>
        <a:ln>
          <a:solidFill>
            <a:schemeClr val="accent3">
              <a:lumMod val="20000"/>
              <a:lumOff val="80000"/>
              <a:alpha val="90000"/>
            </a:schemeClr>
          </a:solidFill>
        </a:ln>
      </dgm:spPr>
    </dgm:pt>
    <dgm:pt modelId="{603D43D7-C7EA-420E-B1CD-2786B0D5F0CB}" type="pres">
      <dgm:prSet presAssocID="{25054650-B3B7-4F80-ABF0-5C5E9C2D0512}" presName="spacing" presStyleCnt="0"/>
      <dgm:spPr/>
    </dgm:pt>
    <dgm:pt modelId="{454257C1-11B5-489B-9E27-CD89CEF583EC}" type="pres">
      <dgm:prSet presAssocID="{CA49DCF7-81B6-4856-B3FB-D2D100E6138A}" presName="linNode" presStyleCnt="0"/>
      <dgm:spPr/>
    </dgm:pt>
    <dgm:pt modelId="{0409E857-77CB-4D33-BAEB-C3170E9B6CC8}" type="pres">
      <dgm:prSet presAssocID="{CA49DCF7-81B6-4856-B3FB-D2D100E6138A}" presName="parentShp" presStyleLbl="node1" presStyleIdx="1" presStyleCnt="3">
        <dgm:presLayoutVars>
          <dgm:bulletEnabled val="1"/>
        </dgm:presLayoutVars>
      </dgm:prSet>
      <dgm:spPr/>
    </dgm:pt>
    <dgm:pt modelId="{1B7033DB-AC41-402D-A417-9E916B66A6A8}" type="pres">
      <dgm:prSet presAssocID="{CA49DCF7-81B6-4856-B3FB-D2D100E6138A}" presName="childShp" presStyleLbl="bgAccFollowNode1" presStyleIdx="1" presStyleCnt="3">
        <dgm:presLayoutVars>
          <dgm:bulletEnabled val="1"/>
        </dgm:presLayoutVars>
      </dgm:prSet>
      <dgm:spPr>
        <a:solidFill>
          <a:schemeClr val="accent3">
            <a:lumMod val="20000"/>
            <a:lumOff val="80000"/>
            <a:alpha val="90000"/>
          </a:schemeClr>
        </a:solidFill>
        <a:ln>
          <a:solidFill>
            <a:schemeClr val="accent3">
              <a:lumMod val="20000"/>
              <a:lumOff val="80000"/>
              <a:alpha val="90000"/>
            </a:schemeClr>
          </a:solidFill>
        </a:ln>
      </dgm:spPr>
    </dgm:pt>
    <dgm:pt modelId="{39008198-0C66-400B-8CF6-E3B6B8D823D8}" type="pres">
      <dgm:prSet presAssocID="{5476719F-B6AB-4175-99D6-C4EAD77C41F6}" presName="spacing" presStyleCnt="0"/>
      <dgm:spPr/>
    </dgm:pt>
    <dgm:pt modelId="{92A7C6CB-E00C-4AD1-800B-98E7D5344551}" type="pres">
      <dgm:prSet presAssocID="{9FFD89D1-918C-40E8-9E0D-8E7281D45B1F}" presName="linNode" presStyleCnt="0"/>
      <dgm:spPr/>
    </dgm:pt>
    <dgm:pt modelId="{8F22CE6A-17DA-419A-8D31-FB28C8AD45DF}" type="pres">
      <dgm:prSet presAssocID="{9FFD89D1-918C-40E8-9E0D-8E7281D45B1F}" presName="parentShp" presStyleLbl="node1" presStyleIdx="2" presStyleCnt="3">
        <dgm:presLayoutVars>
          <dgm:bulletEnabled val="1"/>
        </dgm:presLayoutVars>
      </dgm:prSet>
      <dgm:spPr/>
    </dgm:pt>
    <dgm:pt modelId="{79025622-4B9E-4A6A-920F-9B8525A6E3B5}" type="pres">
      <dgm:prSet presAssocID="{9FFD89D1-918C-40E8-9E0D-8E7281D45B1F}" presName="childShp" presStyleLbl="bgAccFollowNode1" presStyleIdx="2" presStyleCnt="3">
        <dgm:presLayoutVars>
          <dgm:bulletEnabled val="1"/>
        </dgm:presLayoutVars>
      </dgm:prSet>
      <dgm:spPr>
        <a:solidFill>
          <a:schemeClr val="accent3">
            <a:lumMod val="20000"/>
            <a:lumOff val="80000"/>
            <a:alpha val="90000"/>
          </a:schemeClr>
        </a:solidFill>
        <a:ln>
          <a:solidFill>
            <a:schemeClr val="accent3">
              <a:lumMod val="20000"/>
              <a:lumOff val="80000"/>
              <a:alpha val="90000"/>
            </a:schemeClr>
          </a:solidFill>
        </a:ln>
      </dgm:spPr>
    </dgm:pt>
  </dgm:ptLst>
  <dgm:cxnLst>
    <dgm:cxn modelId="{DB9B6614-D8E3-4D7D-9D51-FCBBF546C265}" srcId="{FDBB36F6-8813-4414-9EFD-15775EA9843E}" destId="{CA49DCF7-81B6-4856-B3FB-D2D100E6138A}" srcOrd="1" destOrd="0" parTransId="{7F575C1E-BCDE-4285-BC5F-878D577477DC}" sibTransId="{5476719F-B6AB-4175-99D6-C4EAD77C41F6}"/>
    <dgm:cxn modelId="{C5081535-7DB2-40F6-9100-B25E01CED4FB}" srcId="{FDBB36F6-8813-4414-9EFD-15775EA9843E}" destId="{02305EDF-CF50-421C-B4C3-ABC16547DC28}" srcOrd="0" destOrd="0" parTransId="{60E77066-E9DC-43E5-B46A-223B75877152}" sibTransId="{25054650-B3B7-4F80-ABF0-5C5E9C2D0512}"/>
    <dgm:cxn modelId="{99B32F5D-8731-4BE3-9343-CA5D48435001}" srcId="{FDBB36F6-8813-4414-9EFD-15775EA9843E}" destId="{9FFD89D1-918C-40E8-9E0D-8E7281D45B1F}" srcOrd="2" destOrd="0" parTransId="{E6B13706-62F8-42BC-A70B-A867AA58AA9F}" sibTransId="{48879539-3F6F-466D-8BA1-9D38354D2762}"/>
    <dgm:cxn modelId="{149579AA-C8EE-459F-8900-DE951A11EF30}" type="presOf" srcId="{9FFD89D1-918C-40E8-9E0D-8E7281D45B1F}" destId="{8F22CE6A-17DA-419A-8D31-FB28C8AD45DF}" srcOrd="0" destOrd="0" presId="urn:microsoft.com/office/officeart/2005/8/layout/vList6"/>
    <dgm:cxn modelId="{4DA340B5-DF7A-4FBA-92D6-B4A3DEB1785E}" type="presOf" srcId="{02305EDF-CF50-421C-B4C3-ABC16547DC28}" destId="{DDB1F6AA-975C-40B0-A00D-9190FAC1205B}" srcOrd="0" destOrd="0" presId="urn:microsoft.com/office/officeart/2005/8/layout/vList6"/>
    <dgm:cxn modelId="{2D255CFA-AFD8-4545-BE6E-B960D98D1598}" type="presOf" srcId="{FDBB36F6-8813-4414-9EFD-15775EA9843E}" destId="{75EC6466-CD06-40CD-AC48-51E5A3E9986F}" srcOrd="0" destOrd="0" presId="urn:microsoft.com/office/officeart/2005/8/layout/vList6"/>
    <dgm:cxn modelId="{919D11FB-8553-4823-B6DF-029B0CBB0DB3}" type="presOf" srcId="{CA49DCF7-81B6-4856-B3FB-D2D100E6138A}" destId="{0409E857-77CB-4D33-BAEB-C3170E9B6CC8}" srcOrd="0" destOrd="0" presId="urn:microsoft.com/office/officeart/2005/8/layout/vList6"/>
    <dgm:cxn modelId="{8E373E93-9DF5-4EE7-938E-E3EF26BCD872}" type="presParOf" srcId="{75EC6466-CD06-40CD-AC48-51E5A3E9986F}" destId="{1027D2AB-30FB-4553-82B4-80F361CF0CF0}" srcOrd="0" destOrd="0" presId="urn:microsoft.com/office/officeart/2005/8/layout/vList6"/>
    <dgm:cxn modelId="{FC07A6FC-3624-480D-943C-0BE3A988789B}" type="presParOf" srcId="{1027D2AB-30FB-4553-82B4-80F361CF0CF0}" destId="{DDB1F6AA-975C-40B0-A00D-9190FAC1205B}" srcOrd="0" destOrd="0" presId="urn:microsoft.com/office/officeart/2005/8/layout/vList6"/>
    <dgm:cxn modelId="{83B32E35-9168-42B2-9765-5FCA1755EB0A}" type="presParOf" srcId="{1027D2AB-30FB-4553-82B4-80F361CF0CF0}" destId="{2BD67C89-EB25-49FD-BCA1-5204AB2F3CFA}" srcOrd="1" destOrd="0" presId="urn:microsoft.com/office/officeart/2005/8/layout/vList6"/>
    <dgm:cxn modelId="{0BCDE91B-E342-4730-814D-EC63BA792774}" type="presParOf" srcId="{75EC6466-CD06-40CD-AC48-51E5A3E9986F}" destId="{603D43D7-C7EA-420E-B1CD-2786B0D5F0CB}" srcOrd="1" destOrd="0" presId="urn:microsoft.com/office/officeart/2005/8/layout/vList6"/>
    <dgm:cxn modelId="{994D1D0C-3C26-406F-8350-1CAFFA1B76EB}" type="presParOf" srcId="{75EC6466-CD06-40CD-AC48-51E5A3E9986F}" destId="{454257C1-11B5-489B-9E27-CD89CEF583EC}" srcOrd="2" destOrd="0" presId="urn:microsoft.com/office/officeart/2005/8/layout/vList6"/>
    <dgm:cxn modelId="{32FCE0EF-8D7C-4082-B415-AF288A1ADC5D}" type="presParOf" srcId="{454257C1-11B5-489B-9E27-CD89CEF583EC}" destId="{0409E857-77CB-4D33-BAEB-C3170E9B6CC8}" srcOrd="0" destOrd="0" presId="urn:microsoft.com/office/officeart/2005/8/layout/vList6"/>
    <dgm:cxn modelId="{4183C97B-DAE0-4DB5-BA4A-978E78D017C5}" type="presParOf" srcId="{454257C1-11B5-489B-9E27-CD89CEF583EC}" destId="{1B7033DB-AC41-402D-A417-9E916B66A6A8}" srcOrd="1" destOrd="0" presId="urn:microsoft.com/office/officeart/2005/8/layout/vList6"/>
    <dgm:cxn modelId="{C763BDFC-93F6-4C0D-90E0-306648C84D48}" type="presParOf" srcId="{75EC6466-CD06-40CD-AC48-51E5A3E9986F}" destId="{39008198-0C66-400B-8CF6-E3B6B8D823D8}" srcOrd="3" destOrd="0" presId="urn:microsoft.com/office/officeart/2005/8/layout/vList6"/>
    <dgm:cxn modelId="{3B91B3A3-F2AD-472A-895B-7D9857BB36B3}" type="presParOf" srcId="{75EC6466-CD06-40CD-AC48-51E5A3E9986F}" destId="{92A7C6CB-E00C-4AD1-800B-98E7D5344551}" srcOrd="4" destOrd="0" presId="urn:microsoft.com/office/officeart/2005/8/layout/vList6"/>
    <dgm:cxn modelId="{74A758EC-66EB-4A6F-AA18-A54B18836758}" type="presParOf" srcId="{92A7C6CB-E00C-4AD1-800B-98E7D5344551}" destId="{8F22CE6A-17DA-419A-8D31-FB28C8AD45DF}" srcOrd="0" destOrd="0" presId="urn:microsoft.com/office/officeart/2005/8/layout/vList6"/>
    <dgm:cxn modelId="{4B7808A6-42BC-4F57-AD68-D32F92A21979}" type="presParOf" srcId="{92A7C6CB-E00C-4AD1-800B-98E7D5344551}" destId="{79025622-4B9E-4A6A-920F-9B8525A6E3B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67C89-EB25-49FD-BCA1-5204AB2F3CFA}">
      <dsp:nvSpPr>
        <dsp:cNvPr id="0" name=""/>
        <dsp:cNvSpPr/>
      </dsp:nvSpPr>
      <dsp:spPr>
        <a:xfrm>
          <a:off x="3930307" y="0"/>
          <a:ext cx="5979837" cy="2485098"/>
        </a:xfrm>
        <a:prstGeom prst="rightArrow">
          <a:avLst>
            <a:gd name="adj1" fmla="val 75000"/>
            <a:gd name="adj2" fmla="val 50000"/>
          </a:avLst>
        </a:prstGeom>
        <a:solidFill>
          <a:schemeClr val="accent3">
            <a:lumMod val="20000"/>
            <a:lumOff val="80000"/>
            <a:alpha val="90000"/>
          </a:schemeClr>
        </a:solidFill>
        <a:ln w="25400" cap="flat" cmpd="sng" algn="ctr">
          <a:solidFill>
            <a:schemeClr val="accent3">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sp>
    <dsp:sp modelId="{DDB1F6AA-975C-40B0-A00D-9190FAC1205B}">
      <dsp:nvSpPr>
        <dsp:cNvPr id="0" name=""/>
        <dsp:cNvSpPr/>
      </dsp:nvSpPr>
      <dsp:spPr>
        <a:xfrm>
          <a:off x="14052" y="0"/>
          <a:ext cx="3986558" cy="2485098"/>
        </a:xfrm>
        <a:prstGeom prst="roundRect">
          <a:avLst/>
        </a:prstGeom>
        <a:solidFill>
          <a:schemeClr val="bg1"/>
        </a:solidFill>
        <a:ln w="25400" cap="flat" cmpd="sng" algn="ctr">
          <a:solidFill>
            <a:srgbClr val="DE126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solidFill>
                <a:srgbClr val="DE1267"/>
              </a:solidFill>
              <a:latin typeface="Arial" panose="020B0604020202020204" pitchFamily="34" charset="0"/>
              <a:cs typeface="Arial" panose="020B0604020202020204" pitchFamily="34" charset="0"/>
            </a:rPr>
            <a:t>Weak policy space, </a:t>
          </a:r>
          <a:r>
            <a:rPr kumimoji="0" lang="en-IE" sz="2600" b="0" i="0" u="none" strike="noStrike" kern="1200" cap="none" spc="0" normalizeH="0" baseline="0" noProof="0">
              <a:ln>
                <a:noFill/>
              </a:ln>
              <a:solidFill>
                <a:srgbClr val="DE1267"/>
              </a:solidFill>
              <a:effectLst/>
              <a:uLnTx/>
              <a:uFillTx/>
              <a:latin typeface="Arial" panose="020B0604020202020204" pitchFamily="34" charset="0"/>
              <a:ea typeface="+mn-ea"/>
              <a:cs typeface="Arial" panose="020B0604020202020204" pitchFamily="34" charset="0"/>
            </a:rPr>
            <a:t>legal and financial environment to produce and use gender statistics at the national level</a:t>
          </a:r>
          <a:endParaRPr lang="en-US" sz="2600" kern="1200">
            <a:solidFill>
              <a:srgbClr val="DE1267"/>
            </a:solidFill>
          </a:endParaRPr>
        </a:p>
      </dsp:txBody>
      <dsp:txXfrm>
        <a:off x="135364" y="121312"/>
        <a:ext cx="3743934" cy="2242474"/>
      </dsp:txXfrm>
    </dsp:sp>
    <dsp:sp modelId="{1B7033DB-AC41-402D-A417-9E916B66A6A8}">
      <dsp:nvSpPr>
        <dsp:cNvPr id="0" name=""/>
        <dsp:cNvSpPr/>
      </dsp:nvSpPr>
      <dsp:spPr>
        <a:xfrm>
          <a:off x="3986558" y="2733608"/>
          <a:ext cx="5979837" cy="2485098"/>
        </a:xfrm>
        <a:prstGeom prst="rightArrow">
          <a:avLst>
            <a:gd name="adj1" fmla="val 75000"/>
            <a:gd name="adj2" fmla="val 50000"/>
          </a:avLst>
        </a:prstGeom>
        <a:solidFill>
          <a:schemeClr val="accent3">
            <a:lumMod val="20000"/>
            <a:lumOff val="80000"/>
            <a:alpha val="90000"/>
          </a:schemeClr>
        </a:solidFill>
        <a:ln w="25400" cap="flat" cmpd="sng" algn="ctr">
          <a:solidFill>
            <a:schemeClr val="accent3">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sp>
    <dsp:sp modelId="{0409E857-77CB-4D33-BAEB-C3170E9B6CC8}">
      <dsp:nvSpPr>
        <dsp:cNvPr id="0" name=""/>
        <dsp:cNvSpPr/>
      </dsp:nvSpPr>
      <dsp:spPr>
        <a:xfrm>
          <a:off x="0" y="2733608"/>
          <a:ext cx="3986558" cy="2485098"/>
        </a:xfrm>
        <a:prstGeom prst="roundRect">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a:solidFill>
                <a:srgbClr val="00B050"/>
              </a:solidFill>
              <a:latin typeface="Arial" panose="020B0604020202020204" pitchFamily="34" charset="0"/>
              <a:cs typeface="Arial" panose="020B0604020202020204" pitchFamily="34" charset="0"/>
            </a:rPr>
            <a:t>Technical Challenges </a:t>
          </a:r>
          <a:r>
            <a:rPr kumimoji="0" lang="en-IE" sz="26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within NSS that limit the production of gender data and statistics</a:t>
          </a:r>
          <a:endParaRPr lang="en-US" sz="2600" kern="1200">
            <a:solidFill>
              <a:srgbClr val="00B050"/>
            </a:solidFill>
            <a:latin typeface="Arial" panose="020B0604020202020204" pitchFamily="34" charset="0"/>
            <a:cs typeface="Arial" panose="020B0604020202020204" pitchFamily="34" charset="0"/>
          </a:endParaRPr>
        </a:p>
      </dsp:txBody>
      <dsp:txXfrm>
        <a:off x="121312" y="2854920"/>
        <a:ext cx="3743934" cy="2242474"/>
      </dsp:txXfrm>
    </dsp:sp>
    <dsp:sp modelId="{79025622-4B9E-4A6A-920F-9B8525A6E3B5}">
      <dsp:nvSpPr>
        <dsp:cNvPr id="0" name=""/>
        <dsp:cNvSpPr/>
      </dsp:nvSpPr>
      <dsp:spPr>
        <a:xfrm>
          <a:off x="3986558" y="5467217"/>
          <a:ext cx="5979837" cy="2485098"/>
        </a:xfrm>
        <a:prstGeom prst="rightArrow">
          <a:avLst>
            <a:gd name="adj1" fmla="val 75000"/>
            <a:gd name="adj2" fmla="val 50000"/>
          </a:avLst>
        </a:prstGeom>
        <a:solidFill>
          <a:schemeClr val="accent3">
            <a:lumMod val="20000"/>
            <a:lumOff val="80000"/>
            <a:alpha val="90000"/>
          </a:schemeClr>
        </a:solidFill>
        <a:ln w="25400" cap="flat" cmpd="sng" algn="ctr">
          <a:solidFill>
            <a:schemeClr val="accent3">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sp>
    <dsp:sp modelId="{8F22CE6A-17DA-419A-8D31-FB28C8AD45DF}">
      <dsp:nvSpPr>
        <dsp:cNvPr id="0" name=""/>
        <dsp:cNvSpPr/>
      </dsp:nvSpPr>
      <dsp:spPr>
        <a:xfrm>
          <a:off x="0" y="5467217"/>
          <a:ext cx="3986558" cy="2485098"/>
        </a:xfrm>
        <a:prstGeom prst="roundRect">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ClrTx/>
            <a:buSzTx/>
            <a:buFont typeface="Arial" panose="020B0604020202020204" pitchFamily="34" charset="0"/>
            <a:buNone/>
          </a:pPr>
          <a:r>
            <a:rPr kumimoji="0" lang="en-IE" sz="2600" b="0" i="0" u="none" strike="noStrike" kern="1200" cap="none" spc="0" normalizeH="0" baseline="0" noProof="0">
              <a:ln>
                <a:noFill/>
              </a:ln>
              <a:solidFill>
                <a:srgbClr val="009CDB"/>
              </a:solidFill>
              <a:effectLst/>
              <a:uLnTx/>
              <a:uFillTx/>
              <a:latin typeface="Arial" panose="020B0604020202020204" pitchFamily="34" charset="0"/>
              <a:ea typeface="+mn-ea"/>
              <a:cs typeface="Arial" panose="020B0604020202020204" pitchFamily="34" charset="0"/>
            </a:rPr>
            <a:t> </a:t>
          </a:r>
          <a:r>
            <a:rPr kumimoji="0" lang="en-IE" sz="2600" b="1"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Lack of access </a:t>
          </a:r>
          <a:r>
            <a:rPr kumimoji="0" lang="en-IE" sz="26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and limited capacity on the part of users to analyse gender statistics to inform policies</a:t>
          </a:r>
          <a:endParaRPr lang="en-US" sz="2600" kern="1200">
            <a:solidFill>
              <a:schemeClr val="accent1"/>
            </a:solidFill>
          </a:endParaRPr>
        </a:p>
      </dsp:txBody>
      <dsp:txXfrm>
        <a:off x="121312" y="5588529"/>
        <a:ext cx="3743934" cy="224247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A994FA9-4AA4-7F49-85BA-5FDB5EB99756}" type="datetimeFigureOut">
              <a:rPr lang="en-US" smtClean="0"/>
              <a:t>6/29/2022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9C95C949-30DC-A548-B0F6-ECAFEB87DCCE}" type="slidenum">
              <a:rPr lang="en-US" smtClean="0"/>
              <a:t>‹#›</a:t>
            </a:fld>
            <a:endParaRPr lang="en-US"/>
          </a:p>
        </p:txBody>
      </p:sp>
    </p:spTree>
    <p:extLst>
      <p:ext uri="{BB962C8B-B14F-4D97-AF65-F5344CB8AC3E}">
        <p14:creationId xmlns:p14="http://schemas.microsoft.com/office/powerpoint/2010/main" val="1948057685"/>
      </p:ext>
    </p:extLst>
  </p:cSld>
  <p:clrMap bg1="lt1" tx1="dk1" bg2="lt2" tx2="dk2" accent1="accent1" accent2="accent2" accent3="accent3" accent4="accent4" accent5="accent5" accent6="accent6" hlink="hlink" folHlink="folHlink"/>
  <p:notesStyle>
    <a:lvl1pPr marL="0" algn="l" defTabSz="1108984" rtl="0" eaLnBrk="1" latinLnBrk="0" hangingPunct="1">
      <a:defRPr sz="1455" kern="1200">
        <a:solidFill>
          <a:schemeClr val="tx1"/>
        </a:solidFill>
        <a:latin typeface="+mn-lt"/>
        <a:ea typeface="+mn-ea"/>
        <a:cs typeface="+mn-cs"/>
      </a:defRPr>
    </a:lvl1pPr>
    <a:lvl2pPr marL="554492" algn="l" defTabSz="1108984" rtl="0" eaLnBrk="1" latinLnBrk="0" hangingPunct="1">
      <a:defRPr sz="1455" kern="1200">
        <a:solidFill>
          <a:schemeClr val="tx1"/>
        </a:solidFill>
        <a:latin typeface="+mn-lt"/>
        <a:ea typeface="+mn-ea"/>
        <a:cs typeface="+mn-cs"/>
      </a:defRPr>
    </a:lvl2pPr>
    <a:lvl3pPr marL="1108984" algn="l" defTabSz="1108984" rtl="0" eaLnBrk="1" latinLnBrk="0" hangingPunct="1">
      <a:defRPr sz="1455" kern="1200">
        <a:solidFill>
          <a:schemeClr val="tx1"/>
        </a:solidFill>
        <a:latin typeface="+mn-lt"/>
        <a:ea typeface="+mn-ea"/>
        <a:cs typeface="+mn-cs"/>
      </a:defRPr>
    </a:lvl3pPr>
    <a:lvl4pPr marL="1663476" algn="l" defTabSz="1108984" rtl="0" eaLnBrk="1" latinLnBrk="0" hangingPunct="1">
      <a:defRPr sz="1455" kern="1200">
        <a:solidFill>
          <a:schemeClr val="tx1"/>
        </a:solidFill>
        <a:latin typeface="+mn-lt"/>
        <a:ea typeface="+mn-ea"/>
        <a:cs typeface="+mn-cs"/>
      </a:defRPr>
    </a:lvl4pPr>
    <a:lvl5pPr marL="2217969" algn="l" defTabSz="1108984" rtl="0" eaLnBrk="1" latinLnBrk="0" hangingPunct="1">
      <a:defRPr sz="1455" kern="1200">
        <a:solidFill>
          <a:schemeClr val="tx1"/>
        </a:solidFill>
        <a:latin typeface="+mn-lt"/>
        <a:ea typeface="+mn-ea"/>
        <a:cs typeface="+mn-cs"/>
      </a:defRPr>
    </a:lvl5pPr>
    <a:lvl6pPr marL="2772461" algn="l" defTabSz="1108984" rtl="0" eaLnBrk="1" latinLnBrk="0" hangingPunct="1">
      <a:defRPr sz="1455" kern="1200">
        <a:solidFill>
          <a:schemeClr val="tx1"/>
        </a:solidFill>
        <a:latin typeface="+mn-lt"/>
        <a:ea typeface="+mn-ea"/>
        <a:cs typeface="+mn-cs"/>
      </a:defRPr>
    </a:lvl6pPr>
    <a:lvl7pPr marL="3326953" algn="l" defTabSz="1108984" rtl="0" eaLnBrk="1" latinLnBrk="0" hangingPunct="1">
      <a:defRPr sz="1455" kern="1200">
        <a:solidFill>
          <a:schemeClr val="tx1"/>
        </a:solidFill>
        <a:latin typeface="+mn-lt"/>
        <a:ea typeface="+mn-ea"/>
        <a:cs typeface="+mn-cs"/>
      </a:defRPr>
    </a:lvl7pPr>
    <a:lvl8pPr marL="3881445" algn="l" defTabSz="1108984" rtl="0" eaLnBrk="1" latinLnBrk="0" hangingPunct="1">
      <a:defRPr sz="1455" kern="1200">
        <a:solidFill>
          <a:schemeClr val="tx1"/>
        </a:solidFill>
        <a:latin typeface="+mn-lt"/>
        <a:ea typeface="+mn-ea"/>
        <a:cs typeface="+mn-cs"/>
      </a:defRPr>
    </a:lvl8pPr>
    <a:lvl9pPr marL="4435937" algn="l" defTabSz="1108984" rtl="0" eaLnBrk="1" latinLnBrk="0" hangingPunct="1">
      <a:defRPr sz="145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675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580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82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78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27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2400" b="1" i="0" u="none" strike="noStrike" kern="0" cap="none" spc="0" normalizeH="0" baseline="0" noProof="0" dirty="0">
                <a:ln>
                  <a:noFill/>
                </a:ln>
                <a:solidFill>
                  <a:srgbClr val="6D6E70"/>
                </a:solidFill>
                <a:effectLst/>
                <a:uLnTx/>
                <a:uFillTx/>
                <a:latin typeface="Arial" panose="020B0604020202020204" pitchFamily="34" charset="0"/>
                <a:ea typeface="Calibri" panose="020F0502020204030204" pitchFamily="34" charset="0"/>
                <a:cs typeface="Arial" panose="020B0604020202020204" pitchFamily="34" charset="0"/>
              </a:rPr>
              <a:t>N.B </a:t>
            </a:r>
            <a:r>
              <a:rPr kumimoji="0" lang="en-GB" sz="2400" b="0" i="0" u="none" strike="noStrike" kern="0" cap="none" spc="0" normalizeH="0" baseline="0" noProof="0" dirty="0">
                <a:ln>
                  <a:noFill/>
                </a:ln>
                <a:solidFill>
                  <a:srgbClr val="6D6E70"/>
                </a:solidFill>
                <a:effectLst/>
                <a:uLnTx/>
                <a:uFillTx/>
                <a:latin typeface="Arial" panose="020B0604020202020204" pitchFamily="34" charset="0"/>
                <a:ea typeface="Calibri" panose="020F0502020204030204" pitchFamily="34" charset="0"/>
                <a:cs typeface="Arial" panose="020B0604020202020204" pitchFamily="34" charset="0"/>
              </a:rPr>
              <a:t>Six Justice,  Law and Order Sector (JLOS) Ministries, Departments and Agencies (MDAs) namely; Uganda Police Force (UPF), Judiciary, Office of the Directorate of Public Prosecution (ODPP), Uganda Prison Services (UPS), Department of Government Analytical Laboratory (DGAL), and Ministry of Gender, Labour and Social Development (MGLSD)</a:t>
            </a:r>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081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7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95C949-30DC-A548-B0F6-ECAFEB87DCCE}" type="slidenum">
              <a:rPr lang="en-US" smtClean="0"/>
              <a:t>4</a:t>
            </a:fld>
            <a:endParaRPr lang="en-US"/>
          </a:p>
        </p:txBody>
      </p:sp>
    </p:spTree>
    <p:extLst>
      <p:ext uri="{BB962C8B-B14F-4D97-AF65-F5344CB8AC3E}">
        <p14:creationId xmlns:p14="http://schemas.microsoft.com/office/powerpoint/2010/main" val="309951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95C949-30DC-A548-B0F6-ECAFEB87DCCE}" type="slidenum">
              <a:rPr lang="en-US" smtClean="0"/>
              <a:t>5</a:t>
            </a:fld>
            <a:endParaRPr lang="en-US"/>
          </a:p>
        </p:txBody>
      </p:sp>
    </p:spTree>
    <p:extLst>
      <p:ext uri="{BB962C8B-B14F-4D97-AF65-F5344CB8AC3E}">
        <p14:creationId xmlns:p14="http://schemas.microsoft.com/office/powerpoint/2010/main" val="62099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960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222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24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90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was started and initially financed by UNSD under the Development Account 13 project</a:t>
            </a:r>
          </a:p>
        </p:txBody>
      </p:sp>
      <p:sp>
        <p:nvSpPr>
          <p:cNvPr id="4" name="Slide Number Placeholder 3"/>
          <p:cNvSpPr>
            <a:spLocks noGrp="1"/>
          </p:cNvSpPr>
          <p:nvPr>
            <p:ph type="sldNum" sz="quarter" idx="5"/>
          </p:nvPr>
        </p:nvSpPr>
        <p:spPr/>
        <p:txBody>
          <a:bodyPr/>
          <a:lstStyle/>
          <a:p>
            <a:pPr marL="0" marR="0" lvl="0" indent="0" algn="r" defTabSz="1108984" rtl="0" eaLnBrk="1" fontAlgn="auto" latinLnBrk="0" hangingPunct="1">
              <a:lnSpc>
                <a:spcPct val="100000"/>
              </a:lnSpc>
              <a:spcBef>
                <a:spcPts val="0"/>
              </a:spcBef>
              <a:spcAft>
                <a:spcPts val="0"/>
              </a:spcAft>
              <a:buClrTx/>
              <a:buSzTx/>
              <a:buFontTx/>
              <a:buNone/>
              <a:tabLst/>
              <a:defRPr/>
            </a:pPr>
            <a:fld id="{9C95C949-30DC-A548-B0F6-ECAFEB87DC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0898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38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1" name="Freeform 80">
            <a:extLst>
              <a:ext uri="{FF2B5EF4-FFF2-40B4-BE49-F238E27FC236}">
                <a16:creationId xmlns:a16="http://schemas.microsoft.com/office/drawing/2014/main" id="{7448B7D5-8F75-F849-9548-6AE5A0208755}"/>
              </a:ext>
            </a:extLst>
          </p:cNvPr>
          <p:cNvSpPr/>
          <p:nvPr userDrawn="1"/>
        </p:nvSpPr>
        <p:spPr>
          <a:xfrm>
            <a:off x="-29534" y="-7375"/>
            <a:ext cx="10166709" cy="13723374"/>
          </a:xfrm>
          <a:custGeom>
            <a:avLst/>
            <a:gdLst>
              <a:gd name="connsiteX0" fmla="*/ 5604 w 10166709"/>
              <a:gd name="connsiteY0" fmla="*/ 0 h 13679128"/>
              <a:gd name="connsiteX1" fmla="*/ 7194221 w 10166709"/>
              <a:gd name="connsiteY1" fmla="*/ 0 h 13679128"/>
              <a:gd name="connsiteX2" fmla="*/ 7255939 w 10166709"/>
              <a:gd name="connsiteY2" fmla="*/ 60486 h 13679128"/>
              <a:gd name="connsiteX3" fmla="*/ 10161773 w 10166709"/>
              <a:gd name="connsiteY3" fmla="*/ 7137924 h 13679128"/>
              <a:gd name="connsiteX4" fmla="*/ 10161773 w 10166709"/>
              <a:gd name="connsiteY4" fmla="*/ 11363631 h 13679128"/>
              <a:gd name="connsiteX5" fmla="*/ 10166709 w 10166709"/>
              <a:gd name="connsiteY5" fmla="*/ 11363631 h 13679128"/>
              <a:gd name="connsiteX6" fmla="*/ 10166709 w 10166709"/>
              <a:gd name="connsiteY6" fmla="*/ 13679128 h 13679128"/>
              <a:gd name="connsiteX7" fmla="*/ 0 w 10166709"/>
              <a:gd name="connsiteY7" fmla="*/ 13679128 h 13679128"/>
              <a:gd name="connsiteX8" fmla="*/ 0 w 10166709"/>
              <a:gd name="connsiteY8" fmla="*/ 11363631 h 13679128"/>
              <a:gd name="connsiteX9" fmla="*/ 5604 w 10166709"/>
              <a:gd name="connsiteY9" fmla="*/ 11363631 h 13679128"/>
              <a:gd name="connsiteX10" fmla="*/ 5604 w 10166709"/>
              <a:gd name="connsiteY10" fmla="*/ 0 h 136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6709" h="13679128">
                <a:moveTo>
                  <a:pt x="5604" y="0"/>
                </a:moveTo>
                <a:lnTo>
                  <a:pt x="7194221" y="0"/>
                </a:lnTo>
                <a:lnTo>
                  <a:pt x="7255939" y="60486"/>
                </a:lnTo>
                <a:cubicBezTo>
                  <a:pt x="9053847" y="1886649"/>
                  <a:pt x="10161773" y="4383965"/>
                  <a:pt x="10161773" y="7137924"/>
                </a:cubicBezTo>
                <a:lnTo>
                  <a:pt x="10161773" y="11363631"/>
                </a:lnTo>
                <a:lnTo>
                  <a:pt x="10166709" y="11363631"/>
                </a:lnTo>
                <a:lnTo>
                  <a:pt x="10166709" y="13679128"/>
                </a:lnTo>
                <a:lnTo>
                  <a:pt x="0" y="13679128"/>
                </a:lnTo>
                <a:lnTo>
                  <a:pt x="0" y="11363631"/>
                </a:lnTo>
                <a:lnTo>
                  <a:pt x="5604" y="11363631"/>
                </a:lnTo>
                <a:lnTo>
                  <a:pt x="560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1631731" y="5666362"/>
            <a:ext cx="6553627" cy="2769989"/>
          </a:xfrm>
        </p:spPr>
        <p:txBody>
          <a:bodyPr/>
          <a:lstStyle>
            <a:lvl1pPr>
              <a:defRPr sz="6001" b="1" i="0">
                <a:solidFill>
                  <a:schemeClr val="bg1"/>
                </a:solidFill>
                <a:latin typeface="Montserrat" panose="02000505000000020004" pitchFamily="2" charset="77"/>
              </a:defRPr>
            </a:lvl1pPr>
          </a:lstStyle>
          <a:p>
            <a:pPr lvl="0"/>
            <a:r>
              <a:rPr lang="en-US"/>
              <a:t>TITLE PAGE HEADLINE</a:t>
            </a:r>
            <a:br>
              <a:rPr lang="en-US"/>
            </a:br>
            <a:r>
              <a:rPr lang="en-US"/>
              <a:t>GOES HERE</a:t>
            </a:r>
          </a:p>
        </p:txBody>
      </p:sp>
      <p:sp>
        <p:nvSpPr>
          <p:cNvPr id="48" name="Text Placeholder 44">
            <a:extLst>
              <a:ext uri="{FF2B5EF4-FFF2-40B4-BE49-F238E27FC236}">
                <a16:creationId xmlns:a16="http://schemas.microsoft.com/office/drawing/2014/main" id="{12C22081-661F-1849-B549-87A67910E3BF}"/>
              </a:ext>
            </a:extLst>
          </p:cNvPr>
          <p:cNvSpPr>
            <a:spLocks noGrp="1"/>
          </p:cNvSpPr>
          <p:nvPr userDrawn="1">
            <p:ph type="body" sz="quarter" idx="11" hasCustomPrompt="1"/>
          </p:nvPr>
        </p:nvSpPr>
        <p:spPr>
          <a:xfrm>
            <a:off x="1631731" y="8803957"/>
            <a:ext cx="6553627" cy="492443"/>
          </a:xfrm>
        </p:spPr>
        <p:txBody>
          <a:bodyPr/>
          <a:lstStyle>
            <a:lvl1pPr>
              <a:defRPr sz="3200" b="0" i="0">
                <a:solidFill>
                  <a:schemeClr val="bg1"/>
                </a:solidFill>
                <a:latin typeface="Arial" panose="020B0604020202020204" pitchFamily="34" charset="0"/>
                <a:cs typeface="Arial" panose="020B0604020202020204" pitchFamily="34" charset="0"/>
              </a:defRPr>
            </a:lvl1pPr>
          </a:lstStyle>
          <a:p>
            <a:pPr lvl="0"/>
            <a:r>
              <a:rPr lang="en-US"/>
              <a:t>January 2020</a:t>
            </a:r>
          </a:p>
        </p:txBody>
      </p:sp>
      <p:sp>
        <p:nvSpPr>
          <p:cNvPr id="66" name="Freeform 65">
            <a:extLst>
              <a:ext uri="{FF2B5EF4-FFF2-40B4-BE49-F238E27FC236}">
                <a16:creationId xmlns:a16="http://schemas.microsoft.com/office/drawing/2014/main" id="{26DEEC23-FCFB-6C4F-9677-FFC98365C9E1}"/>
              </a:ext>
            </a:extLst>
          </p:cNvPr>
          <p:cNvSpPr/>
          <p:nvPr userDrawn="1"/>
        </p:nvSpPr>
        <p:spPr>
          <a:xfrm>
            <a:off x="10114871" y="0"/>
            <a:ext cx="7134565" cy="9816832"/>
          </a:xfrm>
          <a:custGeom>
            <a:avLst/>
            <a:gdLst>
              <a:gd name="connsiteX0" fmla="*/ 0 w 7134101"/>
              <a:gd name="connsiteY0" fmla="*/ 0 h 9816832"/>
              <a:gd name="connsiteX1" fmla="*/ 7134101 w 7134101"/>
              <a:gd name="connsiteY1" fmla="*/ 0 h 9816832"/>
              <a:gd name="connsiteX2" fmla="*/ 7134099 w 7134101"/>
              <a:gd name="connsiteY2" fmla="*/ 6249782 h 9816832"/>
              <a:gd name="connsiteX3" fmla="*/ 3567049 w 7134101"/>
              <a:gd name="connsiteY3" fmla="*/ 9816832 h 9816832"/>
              <a:gd name="connsiteX4" fmla="*/ 3567050 w 7134101"/>
              <a:gd name="connsiteY4" fmla="*/ 9816831 h 9816832"/>
              <a:gd name="connsiteX5" fmla="*/ 0 w 7134101"/>
              <a:gd name="connsiteY5" fmla="*/ 6249781 h 9816832"/>
              <a:gd name="connsiteX6" fmla="*/ 0 w 7134101"/>
              <a:gd name="connsiteY6" fmla="*/ 0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101" h="9816832">
                <a:moveTo>
                  <a:pt x="0" y="0"/>
                </a:moveTo>
                <a:lnTo>
                  <a:pt x="7134101" y="0"/>
                </a:lnTo>
                <a:lnTo>
                  <a:pt x="7134099" y="6249782"/>
                </a:lnTo>
                <a:cubicBezTo>
                  <a:pt x="7134099" y="8219809"/>
                  <a:pt x="5537076" y="9816832"/>
                  <a:pt x="3567049" y="9816832"/>
                </a:cubicBezTo>
                <a:lnTo>
                  <a:pt x="3567050" y="9816831"/>
                </a:lnTo>
                <a:cubicBezTo>
                  <a:pt x="1597023" y="9816831"/>
                  <a:pt x="0" y="8219808"/>
                  <a:pt x="0" y="6249781"/>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5" name="Freeform 64">
            <a:extLst>
              <a:ext uri="{FF2B5EF4-FFF2-40B4-BE49-F238E27FC236}">
                <a16:creationId xmlns:a16="http://schemas.microsoft.com/office/drawing/2014/main" id="{B4442DC1-2E7B-EB40-93E8-22074AB92693}"/>
              </a:ext>
            </a:extLst>
          </p:cNvPr>
          <p:cNvSpPr/>
          <p:nvPr userDrawn="1"/>
        </p:nvSpPr>
        <p:spPr>
          <a:xfrm>
            <a:off x="17259307" y="3283974"/>
            <a:ext cx="7134564" cy="10439400"/>
          </a:xfrm>
          <a:custGeom>
            <a:avLst/>
            <a:gdLst>
              <a:gd name="connsiteX0" fmla="*/ 3567050 w 7134100"/>
              <a:gd name="connsiteY0" fmla="*/ 0 h 10439400"/>
              <a:gd name="connsiteX1" fmla="*/ 7134100 w 7134100"/>
              <a:gd name="connsiteY1" fmla="*/ 3567050 h 10439400"/>
              <a:gd name="connsiteX2" fmla="*/ 7134098 w 7134100"/>
              <a:gd name="connsiteY2" fmla="*/ 10439400 h 10439400"/>
              <a:gd name="connsiteX3" fmla="*/ 0 w 7134100"/>
              <a:gd name="connsiteY3" fmla="*/ 10439400 h 10439400"/>
              <a:gd name="connsiteX4" fmla="*/ 0 w 7134100"/>
              <a:gd name="connsiteY4" fmla="*/ 3567050 h 10439400"/>
              <a:gd name="connsiteX5" fmla="*/ 3567050 w 7134100"/>
              <a:gd name="connsiteY5" fmla="*/ 0 h 104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0" h="10439400">
                <a:moveTo>
                  <a:pt x="3567050" y="0"/>
                </a:moveTo>
                <a:cubicBezTo>
                  <a:pt x="5537078" y="0"/>
                  <a:pt x="7134100" y="1597023"/>
                  <a:pt x="7134100" y="3567050"/>
                </a:cubicBezTo>
                <a:lnTo>
                  <a:pt x="7134098" y="10439400"/>
                </a:lnTo>
                <a:lnTo>
                  <a:pt x="0" y="10439400"/>
                </a:lnTo>
                <a:lnTo>
                  <a:pt x="0" y="3567050"/>
                </a:lnTo>
                <a:cubicBezTo>
                  <a:pt x="0" y="1597023"/>
                  <a:pt x="1597022" y="0"/>
                  <a:pt x="3567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pic>
        <p:nvPicPr>
          <p:cNvPr id="67" name="Picture 66">
            <a:extLst>
              <a:ext uri="{FF2B5EF4-FFF2-40B4-BE49-F238E27FC236}">
                <a16:creationId xmlns:a16="http://schemas.microsoft.com/office/drawing/2014/main" id="{F3019598-4E58-A24A-BF4E-C64B2E4E3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6662" y="813104"/>
            <a:ext cx="4504749" cy="1657766"/>
          </a:xfrm>
          <a:prstGeom prst="rect">
            <a:avLst/>
          </a:prstGeom>
        </p:spPr>
      </p:pic>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6" name="Text Placeholder 44">
            <a:extLst>
              <a:ext uri="{FF2B5EF4-FFF2-40B4-BE49-F238E27FC236}">
                <a16:creationId xmlns:a16="http://schemas.microsoft.com/office/drawing/2014/main" id="{A6E94390-36E6-E64F-BE2F-23353625F883}"/>
              </a:ext>
            </a:extLst>
          </p:cNvPr>
          <p:cNvSpPr>
            <a:spLocks noGrp="1"/>
          </p:cNvSpPr>
          <p:nvPr>
            <p:ph type="body" sz="quarter" idx="12" hasCustomPrompt="1"/>
          </p:nvPr>
        </p:nvSpPr>
        <p:spPr>
          <a:xfrm>
            <a:off x="1631731" y="5020894"/>
            <a:ext cx="6553627" cy="307777"/>
          </a:xfrm>
        </p:spPr>
        <p:txBody>
          <a:bodyPr/>
          <a:lstStyle>
            <a:lvl1pPr>
              <a:defRPr sz="2000" b="1" i="0">
                <a:solidFill>
                  <a:schemeClr val="bg1"/>
                </a:solidFill>
                <a:latin typeface="Arial" panose="020B0604020202020204" pitchFamily="34" charset="0"/>
                <a:cs typeface="Arial" panose="020B0604020202020204" pitchFamily="34" charset="0"/>
              </a:defRPr>
            </a:lvl1pPr>
          </a:lstStyle>
          <a:p>
            <a:pPr lvl="0"/>
            <a:r>
              <a:rPr lang="en-US"/>
              <a:t>MAKING EVERY WOMAN AND GIRL COUNT</a:t>
            </a:r>
          </a:p>
        </p:txBody>
      </p:sp>
      <p:pic>
        <p:nvPicPr>
          <p:cNvPr id="3" name="Picture 2">
            <a:extLst>
              <a:ext uri="{FF2B5EF4-FFF2-40B4-BE49-F238E27FC236}">
                <a16:creationId xmlns:a16="http://schemas.microsoft.com/office/drawing/2014/main" id="{6C240D2B-F4B2-7149-9897-1632B440D9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23042" y="11658600"/>
            <a:ext cx="3894158" cy="1725724"/>
          </a:xfrm>
          <a:prstGeom prst="rect">
            <a:avLst/>
          </a:prstGeom>
        </p:spPr>
      </p:pic>
    </p:spTree>
  </p:cSld>
  <p:clrMapOvr>
    <a:masterClrMapping/>
  </p:clrMapOvr>
  <p:extLst>
    <p:ext uri="{DCECCB84-F9BA-43D5-87BE-67443E8EF086}">
      <p15:sldGuideLst xmlns:p15="http://schemas.microsoft.com/office/powerpoint/2012/main">
        <p15:guide id="1" orient="horz" pos="672" userDrawn="1">
          <p15:clr>
            <a:srgbClr val="FBAE40"/>
          </p15:clr>
        </p15:guide>
        <p15:guide id="2" pos="1008" userDrawn="1">
          <p15:clr>
            <a:srgbClr val="FBAE40"/>
          </p15:clr>
        </p15:guide>
        <p15:guide id="3" pos="14400" userDrawn="1">
          <p15:clr>
            <a:srgbClr val="FBAE40"/>
          </p15:clr>
        </p15:guide>
        <p15:guide id="4" pos="146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6" name="Freeform 65">
            <a:extLst>
              <a:ext uri="{FF2B5EF4-FFF2-40B4-BE49-F238E27FC236}">
                <a16:creationId xmlns:a16="http://schemas.microsoft.com/office/drawing/2014/main" id="{26DEEC23-FCFB-6C4F-9677-FFC98365C9E1}"/>
              </a:ext>
            </a:extLst>
          </p:cNvPr>
          <p:cNvSpPr/>
          <p:nvPr userDrawn="1"/>
        </p:nvSpPr>
        <p:spPr>
          <a:xfrm>
            <a:off x="10114871" y="0"/>
            <a:ext cx="7134565" cy="9816832"/>
          </a:xfrm>
          <a:custGeom>
            <a:avLst/>
            <a:gdLst>
              <a:gd name="connsiteX0" fmla="*/ 0 w 7134101"/>
              <a:gd name="connsiteY0" fmla="*/ 0 h 9816832"/>
              <a:gd name="connsiteX1" fmla="*/ 7134101 w 7134101"/>
              <a:gd name="connsiteY1" fmla="*/ 0 h 9816832"/>
              <a:gd name="connsiteX2" fmla="*/ 7134099 w 7134101"/>
              <a:gd name="connsiteY2" fmla="*/ 6249782 h 9816832"/>
              <a:gd name="connsiteX3" fmla="*/ 3567049 w 7134101"/>
              <a:gd name="connsiteY3" fmla="*/ 9816832 h 9816832"/>
              <a:gd name="connsiteX4" fmla="*/ 3567050 w 7134101"/>
              <a:gd name="connsiteY4" fmla="*/ 9816831 h 9816832"/>
              <a:gd name="connsiteX5" fmla="*/ 0 w 7134101"/>
              <a:gd name="connsiteY5" fmla="*/ 6249781 h 9816832"/>
              <a:gd name="connsiteX6" fmla="*/ 0 w 7134101"/>
              <a:gd name="connsiteY6" fmla="*/ 0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101" h="9816832">
                <a:moveTo>
                  <a:pt x="0" y="0"/>
                </a:moveTo>
                <a:lnTo>
                  <a:pt x="7134101" y="0"/>
                </a:lnTo>
                <a:lnTo>
                  <a:pt x="7134099" y="6249782"/>
                </a:lnTo>
                <a:cubicBezTo>
                  <a:pt x="7134099" y="8219809"/>
                  <a:pt x="5537076" y="9816832"/>
                  <a:pt x="3567049" y="9816832"/>
                </a:cubicBezTo>
                <a:lnTo>
                  <a:pt x="3567050" y="9816831"/>
                </a:lnTo>
                <a:cubicBezTo>
                  <a:pt x="1597023" y="9816831"/>
                  <a:pt x="0" y="8219808"/>
                  <a:pt x="0" y="6249781"/>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5" name="Freeform 64">
            <a:extLst>
              <a:ext uri="{FF2B5EF4-FFF2-40B4-BE49-F238E27FC236}">
                <a16:creationId xmlns:a16="http://schemas.microsoft.com/office/drawing/2014/main" id="{B4442DC1-2E7B-EB40-93E8-22074AB92693}"/>
              </a:ext>
            </a:extLst>
          </p:cNvPr>
          <p:cNvSpPr/>
          <p:nvPr userDrawn="1"/>
        </p:nvSpPr>
        <p:spPr>
          <a:xfrm>
            <a:off x="17259307" y="3283974"/>
            <a:ext cx="7134564" cy="10439400"/>
          </a:xfrm>
          <a:custGeom>
            <a:avLst/>
            <a:gdLst>
              <a:gd name="connsiteX0" fmla="*/ 3567050 w 7134100"/>
              <a:gd name="connsiteY0" fmla="*/ 0 h 10439400"/>
              <a:gd name="connsiteX1" fmla="*/ 7134100 w 7134100"/>
              <a:gd name="connsiteY1" fmla="*/ 3567050 h 10439400"/>
              <a:gd name="connsiteX2" fmla="*/ 7134098 w 7134100"/>
              <a:gd name="connsiteY2" fmla="*/ 10439400 h 10439400"/>
              <a:gd name="connsiteX3" fmla="*/ 0 w 7134100"/>
              <a:gd name="connsiteY3" fmla="*/ 10439400 h 10439400"/>
              <a:gd name="connsiteX4" fmla="*/ 0 w 7134100"/>
              <a:gd name="connsiteY4" fmla="*/ 3567050 h 10439400"/>
              <a:gd name="connsiteX5" fmla="*/ 3567050 w 7134100"/>
              <a:gd name="connsiteY5" fmla="*/ 0 h 104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0" h="10439400">
                <a:moveTo>
                  <a:pt x="3567050" y="0"/>
                </a:moveTo>
                <a:cubicBezTo>
                  <a:pt x="5537078" y="0"/>
                  <a:pt x="7134100" y="1597023"/>
                  <a:pt x="7134100" y="3567050"/>
                </a:cubicBezTo>
                <a:lnTo>
                  <a:pt x="7134098" y="10439400"/>
                </a:lnTo>
                <a:lnTo>
                  <a:pt x="0" y="10439400"/>
                </a:lnTo>
                <a:lnTo>
                  <a:pt x="0" y="3567050"/>
                </a:lnTo>
                <a:cubicBezTo>
                  <a:pt x="0" y="1597023"/>
                  <a:pt x="1597022" y="0"/>
                  <a:pt x="3567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pic>
        <p:nvPicPr>
          <p:cNvPr id="67" name="Picture 66">
            <a:extLst>
              <a:ext uri="{FF2B5EF4-FFF2-40B4-BE49-F238E27FC236}">
                <a16:creationId xmlns:a16="http://schemas.microsoft.com/office/drawing/2014/main" id="{F3019598-4E58-A24A-BF4E-C64B2E4E3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6662" y="813104"/>
            <a:ext cx="4504749" cy="1657766"/>
          </a:xfrm>
          <a:prstGeom prst="rect">
            <a:avLst/>
          </a:prstGeom>
        </p:spPr>
      </p:pic>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Text Placeholder 44">
            <a:extLst>
              <a:ext uri="{FF2B5EF4-FFF2-40B4-BE49-F238E27FC236}">
                <a16:creationId xmlns:a16="http://schemas.microsoft.com/office/drawing/2014/main" id="{20199B3D-584A-C543-8A7C-0C3502E8B0F5}"/>
              </a:ext>
            </a:extLst>
          </p:cNvPr>
          <p:cNvSpPr>
            <a:spLocks noGrp="1"/>
          </p:cNvSpPr>
          <p:nvPr>
            <p:ph type="body" sz="quarter" idx="10" hasCustomPrompt="1"/>
          </p:nvPr>
        </p:nvSpPr>
        <p:spPr>
          <a:xfrm>
            <a:off x="1600200" y="6203107"/>
            <a:ext cx="9243851" cy="1354217"/>
          </a:xfrm>
        </p:spPr>
        <p:txBody>
          <a:bodyPr anchor="ctr" anchorCtr="0"/>
          <a:lstStyle>
            <a:lvl1pPr>
              <a:defRPr sz="8800" b="1" i="0">
                <a:solidFill>
                  <a:schemeClr val="tx1"/>
                </a:solidFill>
                <a:latin typeface="Montserrat" panose="02000505000000020004" pitchFamily="2" charset="77"/>
              </a:defRPr>
            </a:lvl1pPr>
          </a:lstStyle>
          <a:p>
            <a:pPr lvl="0"/>
            <a:r>
              <a:rPr lang="en-US"/>
              <a:t>THANK YOU</a:t>
            </a:r>
          </a:p>
        </p:txBody>
      </p:sp>
      <p:pic>
        <p:nvPicPr>
          <p:cNvPr id="3" name="Picture 2">
            <a:extLst>
              <a:ext uri="{FF2B5EF4-FFF2-40B4-BE49-F238E27FC236}">
                <a16:creationId xmlns:a16="http://schemas.microsoft.com/office/drawing/2014/main" id="{E218F479-D43B-3448-B27E-48A59BEEEC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11277600"/>
            <a:ext cx="4283677" cy="1287274"/>
          </a:xfrm>
          <a:prstGeom prst="rect">
            <a:avLst/>
          </a:prstGeom>
        </p:spPr>
      </p:pic>
    </p:spTree>
    <p:extLst>
      <p:ext uri="{BB962C8B-B14F-4D97-AF65-F5344CB8AC3E}">
        <p14:creationId xmlns:p14="http://schemas.microsoft.com/office/powerpoint/2010/main" val="3291277630"/>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A27C36-E27C-2F4F-A088-A56664D31970}"/>
              </a:ext>
            </a:extLst>
          </p:cNvPr>
          <p:cNvPicPr>
            <a:picLocks noChangeAspect="1"/>
          </p:cNvPicPr>
          <p:nvPr userDrawn="1"/>
        </p:nvPicPr>
        <p:blipFill rotWithShape="1">
          <a:blip r:embed="rId2"/>
          <a:srcRect l="5600" t="1978" r="23611" b="51517"/>
          <a:stretch/>
        </p:blipFill>
        <p:spPr>
          <a:xfrm>
            <a:off x="0" y="-26276"/>
            <a:ext cx="24384000" cy="13742276"/>
          </a:xfrm>
          <a:prstGeom prst="rect">
            <a:avLst/>
          </a:prstGeom>
        </p:spPr>
      </p:pic>
      <p:sp>
        <p:nvSpPr>
          <p:cNvPr id="5" name="Text Placeholder 44">
            <a:extLst>
              <a:ext uri="{FF2B5EF4-FFF2-40B4-BE49-F238E27FC236}">
                <a16:creationId xmlns:a16="http://schemas.microsoft.com/office/drawing/2014/main" id="{F143D28B-CEE9-B94D-8239-606801726CE1}"/>
              </a:ext>
            </a:extLst>
          </p:cNvPr>
          <p:cNvSpPr>
            <a:spLocks noGrp="1"/>
          </p:cNvSpPr>
          <p:nvPr>
            <p:ph type="body" sz="quarter" idx="10" hasCustomPrompt="1"/>
          </p:nvPr>
        </p:nvSpPr>
        <p:spPr>
          <a:xfrm>
            <a:off x="1600200" y="6203107"/>
            <a:ext cx="9243851" cy="1354217"/>
          </a:xfrm>
        </p:spPr>
        <p:txBody>
          <a:bodyPr anchor="ctr" anchorCtr="0"/>
          <a:lstStyle>
            <a:lvl1pPr>
              <a:defRPr sz="8800" b="1" i="0">
                <a:solidFill>
                  <a:schemeClr val="bg2"/>
                </a:solidFill>
                <a:latin typeface="Montserrat" panose="02000505000000020004" pitchFamily="2" charset="77"/>
              </a:defRPr>
            </a:lvl1pPr>
          </a:lstStyle>
          <a:p>
            <a:pPr lvl="0"/>
            <a:r>
              <a:rPr lang="en-US"/>
              <a:t>THANK YOU</a:t>
            </a:r>
          </a:p>
        </p:txBody>
      </p:sp>
      <p:pic>
        <p:nvPicPr>
          <p:cNvPr id="7" name="Picture 6">
            <a:extLst>
              <a:ext uri="{FF2B5EF4-FFF2-40B4-BE49-F238E27FC236}">
                <a16:creationId xmlns:a16="http://schemas.microsoft.com/office/drawing/2014/main" id="{74CC99F6-CECC-3841-B698-177BDD40F8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23042" y="11658600"/>
            <a:ext cx="3894158" cy="172572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tx1"/>
                </a:solidFill>
                <a:latin typeface="Montserrat" panose="02000505000000020004" pitchFamily="2" charset="77"/>
              </a:defRPr>
            </a:lvl1pPr>
          </a:lstStyle>
          <a:p>
            <a:pPr lvl="0"/>
            <a:r>
              <a:rPr lang="en-US"/>
              <a:t>HEADLINES GO HERE</a:t>
            </a:r>
          </a:p>
        </p:txBody>
      </p:sp>
      <p:sp>
        <p:nvSpPr>
          <p:cNvPr id="17" name="Text Placeholder 16">
            <a:extLst>
              <a:ext uri="{FF2B5EF4-FFF2-40B4-BE49-F238E27FC236}">
                <a16:creationId xmlns:a16="http://schemas.microsoft.com/office/drawing/2014/main" id="{F71CC9AD-8B2B-9F49-9E91-46A3797BA280}"/>
              </a:ext>
            </a:extLst>
          </p:cNvPr>
          <p:cNvSpPr>
            <a:spLocks noGrp="1"/>
          </p:cNvSpPr>
          <p:nvPr>
            <p:ph type="body" sz="quarter" idx="11"/>
          </p:nvPr>
        </p:nvSpPr>
        <p:spPr>
          <a:xfrm>
            <a:off x="1586578" y="3161380"/>
            <a:ext cx="21233951" cy="2239716"/>
          </a:xfrm>
        </p:spPr>
        <p:txBody>
          <a:bodyPr/>
          <a:lstStyle>
            <a:lvl1pPr>
              <a:defRPr sz="2911">
                <a:solidFill>
                  <a:schemeClr val="accent3"/>
                </a:solidFill>
                <a:latin typeface="Arial" panose="020B0604020202020204" pitchFamily="34" charset="0"/>
                <a:cs typeface="Arial" panose="020B0604020202020204" pitchFamily="34" charset="0"/>
              </a:defRPr>
            </a:lvl1pPr>
            <a:lvl2pPr>
              <a:defRPr sz="2911">
                <a:solidFill>
                  <a:schemeClr val="accent3"/>
                </a:solidFill>
                <a:latin typeface="Arial" panose="020B0604020202020204" pitchFamily="34" charset="0"/>
                <a:cs typeface="Arial" panose="020B0604020202020204" pitchFamily="34" charset="0"/>
              </a:defRPr>
            </a:lvl2pPr>
            <a:lvl3pPr>
              <a:defRPr sz="2911">
                <a:solidFill>
                  <a:schemeClr val="accent3"/>
                </a:solidFill>
                <a:latin typeface="Arial" panose="020B0604020202020204" pitchFamily="34" charset="0"/>
                <a:cs typeface="Arial" panose="020B0604020202020204" pitchFamily="34" charset="0"/>
              </a:defRPr>
            </a:lvl3pPr>
            <a:lvl4pPr>
              <a:defRPr sz="2911">
                <a:solidFill>
                  <a:schemeClr val="accent3"/>
                </a:solidFill>
                <a:latin typeface="Arial" panose="020B0604020202020204" pitchFamily="34" charset="0"/>
                <a:cs typeface="Arial" panose="020B0604020202020204" pitchFamily="34" charset="0"/>
              </a:defRPr>
            </a:lvl4pPr>
            <a:lvl5pPr>
              <a:defRPr sz="2911">
                <a:solidFill>
                  <a:schemeClr val="accent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Holder 6">
            <a:extLst>
              <a:ext uri="{FF2B5EF4-FFF2-40B4-BE49-F238E27FC236}">
                <a16:creationId xmlns:a16="http://schemas.microsoft.com/office/drawing/2014/main" id="{A1110A4E-A1AD-1E4A-B229-270C8E3E6B78}"/>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D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Tree>
  </p:cSld>
  <p:clrMapOvr>
    <a:masterClrMapping/>
  </p:clrMapOvr>
  <p:extLst>
    <p:ext uri="{DCECCB84-F9BA-43D5-87BE-67443E8EF086}">
      <p15:sldGuideLst xmlns:p15="http://schemas.microsoft.com/office/powerpoint/2012/main">
        <p15:guide id="1" orient="horz" pos="7638" userDrawn="1">
          <p15:clr>
            <a:srgbClr val="FBAE40"/>
          </p15:clr>
        </p15:guide>
        <p15:guide id="2" pos="1008" userDrawn="1">
          <p15:clr>
            <a:srgbClr val="FBAE40"/>
          </p15:clr>
        </p15:guide>
        <p15:guide id="3" pos="14375" userDrawn="1">
          <p15:clr>
            <a:srgbClr val="FBAE40"/>
          </p15:clr>
        </p15:guide>
        <p15:guide id="4" orient="horz" pos="711" userDrawn="1">
          <p15:clr>
            <a:srgbClr val="FBAE40"/>
          </p15:clr>
        </p15:guide>
        <p15:guide id="5" orient="horz" pos="199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7" name="Text Placeholder 16">
            <a:extLst>
              <a:ext uri="{FF2B5EF4-FFF2-40B4-BE49-F238E27FC236}">
                <a16:creationId xmlns:a16="http://schemas.microsoft.com/office/drawing/2014/main" id="{F71CC9AD-8B2B-9F49-9E91-46A3797BA280}"/>
              </a:ext>
            </a:extLst>
          </p:cNvPr>
          <p:cNvSpPr>
            <a:spLocks noGrp="1"/>
          </p:cNvSpPr>
          <p:nvPr>
            <p:ph type="body" sz="quarter" idx="11"/>
          </p:nvPr>
        </p:nvSpPr>
        <p:spPr>
          <a:xfrm>
            <a:off x="1586578" y="3161380"/>
            <a:ext cx="21233951" cy="2239716"/>
          </a:xfrm>
        </p:spPr>
        <p:txBody>
          <a:bodyPr/>
          <a:lstStyle>
            <a:lvl1pPr>
              <a:defRPr sz="2800">
                <a:solidFill>
                  <a:schemeClr val="accent3"/>
                </a:solidFill>
                <a:latin typeface="Arial" panose="020B0604020202020204" pitchFamily="34" charset="0"/>
                <a:cs typeface="Arial" panose="020B0604020202020204" pitchFamily="34" charset="0"/>
              </a:defRPr>
            </a:lvl1pPr>
            <a:lvl2pPr>
              <a:defRPr sz="2800">
                <a:solidFill>
                  <a:schemeClr val="accent3"/>
                </a:solidFill>
                <a:latin typeface="Arial" panose="020B0604020202020204" pitchFamily="34" charset="0"/>
                <a:cs typeface="Arial" panose="020B0604020202020204" pitchFamily="34" charset="0"/>
              </a:defRPr>
            </a:lvl2pPr>
            <a:lvl3pPr>
              <a:defRPr sz="2800">
                <a:solidFill>
                  <a:schemeClr val="accent3"/>
                </a:solidFill>
                <a:latin typeface="Arial" panose="020B0604020202020204" pitchFamily="34" charset="0"/>
                <a:cs typeface="Arial" panose="020B0604020202020204" pitchFamily="34" charset="0"/>
              </a:defRPr>
            </a:lvl3pPr>
            <a:lvl4pPr>
              <a:defRPr sz="2800">
                <a:solidFill>
                  <a:schemeClr val="accent3"/>
                </a:solidFill>
                <a:latin typeface="Arial" panose="020B0604020202020204" pitchFamily="34" charset="0"/>
                <a:cs typeface="Arial" panose="020B0604020202020204" pitchFamily="34" charset="0"/>
              </a:defRPr>
            </a:lvl4pPr>
            <a:lvl5pPr>
              <a:defRPr sz="2800">
                <a:solidFill>
                  <a:schemeClr val="accent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Holder 6">
            <a:extLst>
              <a:ext uri="{FF2B5EF4-FFF2-40B4-BE49-F238E27FC236}">
                <a16:creationId xmlns:a16="http://schemas.microsoft.com/office/drawing/2014/main" id="{61CA73B6-FAD4-A843-B6FF-D757F87037FE}"/>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D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Tree>
    <p:extLst>
      <p:ext uri="{BB962C8B-B14F-4D97-AF65-F5344CB8AC3E}">
        <p14:creationId xmlns:p14="http://schemas.microsoft.com/office/powerpoint/2010/main" val="2506530611"/>
      </p:ext>
    </p:extLst>
  </p:cSld>
  <p:clrMapOvr>
    <a:masterClrMapping/>
  </p:clrMapOvr>
  <p:hf hdr="0" ftr="0"/>
  <p:extLst>
    <p:ext uri="{DCECCB84-F9BA-43D5-87BE-67443E8EF086}">
      <p15:sldGuideLst xmlns:p15="http://schemas.microsoft.com/office/powerpoint/2012/main">
        <p15:guide id="1" orient="horz" pos="7638" userDrawn="1">
          <p15:clr>
            <a:srgbClr val="FBAE40"/>
          </p15:clr>
        </p15:guide>
        <p15:guide id="2" pos="985" userDrawn="1">
          <p15:clr>
            <a:srgbClr val="FBAE40"/>
          </p15:clr>
        </p15:guide>
        <p15:guide id="3" pos="14375" userDrawn="1">
          <p15:clr>
            <a:srgbClr val="FBAE40"/>
          </p15:clr>
        </p15:guide>
        <p15:guide id="4" orient="horz" pos="711" userDrawn="1">
          <p15:clr>
            <a:srgbClr val="FBAE40"/>
          </p15:clr>
        </p15:guide>
        <p15:guide id="5" orient="horz" pos="19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7" name="Text Placeholder 16">
            <a:extLst>
              <a:ext uri="{FF2B5EF4-FFF2-40B4-BE49-F238E27FC236}">
                <a16:creationId xmlns:a16="http://schemas.microsoft.com/office/drawing/2014/main" id="{F71CC9AD-8B2B-9F49-9E91-46A3797BA280}"/>
              </a:ext>
            </a:extLst>
          </p:cNvPr>
          <p:cNvSpPr>
            <a:spLocks noGrp="1"/>
          </p:cNvSpPr>
          <p:nvPr>
            <p:ph type="body" sz="quarter" idx="11"/>
          </p:nvPr>
        </p:nvSpPr>
        <p:spPr>
          <a:xfrm>
            <a:off x="1586578" y="3161380"/>
            <a:ext cx="21233951" cy="2239716"/>
          </a:xfrm>
        </p:spPr>
        <p:txBody>
          <a:bodyPr/>
          <a:lstStyle>
            <a:lvl1pPr>
              <a:defRPr sz="2800">
                <a:solidFill>
                  <a:schemeClr val="accent3"/>
                </a:solidFill>
                <a:latin typeface="Arial" panose="020B0604020202020204" pitchFamily="34" charset="0"/>
                <a:cs typeface="Arial" panose="020B0604020202020204" pitchFamily="34" charset="0"/>
              </a:defRPr>
            </a:lvl1pPr>
            <a:lvl2pPr>
              <a:defRPr sz="2800">
                <a:solidFill>
                  <a:schemeClr val="accent3"/>
                </a:solidFill>
                <a:latin typeface="Arial" panose="020B0604020202020204" pitchFamily="34" charset="0"/>
                <a:cs typeface="Arial" panose="020B0604020202020204" pitchFamily="34" charset="0"/>
              </a:defRPr>
            </a:lvl2pPr>
            <a:lvl3pPr>
              <a:defRPr sz="2800">
                <a:solidFill>
                  <a:schemeClr val="accent3"/>
                </a:solidFill>
                <a:latin typeface="Arial" panose="020B0604020202020204" pitchFamily="34" charset="0"/>
                <a:cs typeface="Arial" panose="020B0604020202020204" pitchFamily="34" charset="0"/>
              </a:defRPr>
            </a:lvl3pPr>
            <a:lvl4pPr>
              <a:defRPr sz="2800">
                <a:solidFill>
                  <a:schemeClr val="accent3"/>
                </a:solidFill>
                <a:latin typeface="Arial" panose="020B0604020202020204" pitchFamily="34" charset="0"/>
                <a:cs typeface="Arial" panose="020B0604020202020204" pitchFamily="34" charset="0"/>
              </a:defRPr>
            </a:lvl4pPr>
            <a:lvl5pPr>
              <a:defRPr sz="2800">
                <a:solidFill>
                  <a:schemeClr val="accent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Holder 6">
            <a:extLst>
              <a:ext uri="{FF2B5EF4-FFF2-40B4-BE49-F238E27FC236}">
                <a16:creationId xmlns:a16="http://schemas.microsoft.com/office/drawing/2014/main" id="{61CA73B6-FAD4-A843-B6FF-D757F87037FE}"/>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D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pic>
        <p:nvPicPr>
          <p:cNvPr id="3" name="Picture 2">
            <a:extLst>
              <a:ext uri="{FF2B5EF4-FFF2-40B4-BE49-F238E27FC236}">
                <a16:creationId xmlns:a16="http://schemas.microsoft.com/office/drawing/2014/main" id="{177B46DA-2734-8248-83F0-421C133EE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57676" y="12511772"/>
            <a:ext cx="5478524" cy="975628"/>
          </a:xfrm>
          <a:prstGeom prst="rect">
            <a:avLst/>
          </a:prstGeom>
        </p:spPr>
      </p:pic>
    </p:spTree>
    <p:extLst>
      <p:ext uri="{BB962C8B-B14F-4D97-AF65-F5344CB8AC3E}">
        <p14:creationId xmlns:p14="http://schemas.microsoft.com/office/powerpoint/2010/main" val="3473885438"/>
      </p:ext>
    </p:extLst>
  </p:cSld>
  <p:clrMapOvr>
    <a:masterClrMapping/>
  </p:clrMapOvr>
  <p:extLst>
    <p:ext uri="{DCECCB84-F9BA-43D5-87BE-67443E8EF086}">
      <p15:sldGuideLst xmlns:p15="http://schemas.microsoft.com/office/powerpoint/2012/main">
        <p15:guide id="1" orient="horz" pos="7638">
          <p15:clr>
            <a:srgbClr val="FBAE40"/>
          </p15:clr>
        </p15:guide>
        <p15:guide id="2" pos="985">
          <p15:clr>
            <a:srgbClr val="FBAE40"/>
          </p15:clr>
        </p15:guide>
        <p15:guide id="3" pos="14375">
          <p15:clr>
            <a:srgbClr val="FBAE40"/>
          </p15:clr>
        </p15:guide>
        <p15:guide id="4" orient="horz" pos="711">
          <p15:clr>
            <a:srgbClr val="FBAE40"/>
          </p15:clr>
        </p15:guide>
        <p15:guide id="5" orient="horz" pos="199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1" name="Holder 6">
            <a:extLst>
              <a:ext uri="{FF2B5EF4-FFF2-40B4-BE49-F238E27FC236}">
                <a16:creationId xmlns:a16="http://schemas.microsoft.com/office/drawing/2014/main" id="{51AF7839-8814-6549-9D3A-E9469D36C51F}"/>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D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
        <p:nvSpPr>
          <p:cNvPr id="4" name="Chart Placeholder 3">
            <a:extLst>
              <a:ext uri="{FF2B5EF4-FFF2-40B4-BE49-F238E27FC236}">
                <a16:creationId xmlns:a16="http://schemas.microsoft.com/office/drawing/2014/main" id="{8BDA858B-C435-CD46-B6F2-5F7D29966F4B}"/>
              </a:ext>
            </a:extLst>
          </p:cNvPr>
          <p:cNvSpPr>
            <a:spLocks noGrp="1"/>
          </p:cNvSpPr>
          <p:nvPr>
            <p:ph type="chart" sz="quarter" idx="11"/>
          </p:nvPr>
        </p:nvSpPr>
        <p:spPr>
          <a:xfrm>
            <a:off x="1600199" y="3160713"/>
            <a:ext cx="10134601" cy="8497887"/>
          </a:xfrm>
        </p:spPr>
        <p:txBody>
          <a:bodyPr/>
          <a:lstStyle/>
          <a:p>
            <a:endParaRPr lang="en-US"/>
          </a:p>
        </p:txBody>
      </p:sp>
      <p:sp>
        <p:nvSpPr>
          <p:cNvPr id="14" name="Chart Placeholder 3">
            <a:extLst>
              <a:ext uri="{FF2B5EF4-FFF2-40B4-BE49-F238E27FC236}">
                <a16:creationId xmlns:a16="http://schemas.microsoft.com/office/drawing/2014/main" id="{287C2131-5D6B-6C45-9A47-4B4EED88980A}"/>
              </a:ext>
            </a:extLst>
          </p:cNvPr>
          <p:cNvSpPr>
            <a:spLocks noGrp="1"/>
          </p:cNvSpPr>
          <p:nvPr>
            <p:ph type="chart" sz="quarter" idx="12"/>
          </p:nvPr>
        </p:nvSpPr>
        <p:spPr>
          <a:xfrm>
            <a:off x="12533312" y="3160713"/>
            <a:ext cx="10287000" cy="8497887"/>
          </a:xfrm>
        </p:spPr>
        <p:txBody>
          <a:bodyPr/>
          <a:lstStyle/>
          <a:p>
            <a:endParaRPr lang="en-US"/>
          </a:p>
        </p:txBody>
      </p:sp>
    </p:spTree>
    <p:extLst>
      <p:ext uri="{BB962C8B-B14F-4D97-AF65-F5344CB8AC3E}">
        <p14:creationId xmlns:p14="http://schemas.microsoft.com/office/powerpoint/2010/main" val="216019358"/>
      </p:ext>
    </p:extLst>
  </p:cSld>
  <p:clrMapOvr>
    <a:masterClrMapping/>
  </p:clrMapOvr>
  <p:extLst>
    <p:ext uri="{DCECCB84-F9BA-43D5-87BE-67443E8EF086}">
      <p15:sldGuideLst xmlns:p15="http://schemas.microsoft.com/office/powerpoint/2012/main">
        <p15:guide id="1" orient="horz" pos="7638" userDrawn="1">
          <p15:clr>
            <a:srgbClr val="FBAE40"/>
          </p15:clr>
        </p15:guide>
        <p15:guide id="2" pos="1008" userDrawn="1">
          <p15:clr>
            <a:srgbClr val="FBAE40"/>
          </p15:clr>
        </p15:guide>
        <p15:guide id="3" pos="14375" userDrawn="1">
          <p15:clr>
            <a:srgbClr val="FBAE40"/>
          </p15:clr>
        </p15:guide>
        <p15:guide id="4" orient="horz" pos="711" userDrawn="1">
          <p15:clr>
            <a:srgbClr val="FBAE40"/>
          </p15:clr>
        </p15:guide>
        <p15:guide id="5" orient="horz" pos="199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1" name="Holder 6">
            <a:extLst>
              <a:ext uri="{FF2B5EF4-FFF2-40B4-BE49-F238E27FC236}">
                <a16:creationId xmlns:a16="http://schemas.microsoft.com/office/drawing/2014/main" id="{51AF7839-8814-6549-9D3A-E9469D36C51F}"/>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D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
        <p:nvSpPr>
          <p:cNvPr id="14" name="Chart Placeholder 3">
            <a:extLst>
              <a:ext uri="{FF2B5EF4-FFF2-40B4-BE49-F238E27FC236}">
                <a16:creationId xmlns:a16="http://schemas.microsoft.com/office/drawing/2014/main" id="{287C2131-5D6B-6C45-9A47-4B4EED88980A}"/>
              </a:ext>
            </a:extLst>
          </p:cNvPr>
          <p:cNvSpPr>
            <a:spLocks noGrp="1"/>
          </p:cNvSpPr>
          <p:nvPr>
            <p:ph type="chart" sz="quarter" idx="12"/>
          </p:nvPr>
        </p:nvSpPr>
        <p:spPr>
          <a:xfrm>
            <a:off x="12533312" y="3160713"/>
            <a:ext cx="10287000" cy="8497887"/>
          </a:xfrm>
        </p:spPr>
        <p:txBody>
          <a:bodyPr/>
          <a:lstStyle/>
          <a:p>
            <a:endParaRPr lang="en-US"/>
          </a:p>
        </p:txBody>
      </p:sp>
      <p:sp>
        <p:nvSpPr>
          <p:cNvPr id="3" name="Text Placeholder 2">
            <a:extLst>
              <a:ext uri="{FF2B5EF4-FFF2-40B4-BE49-F238E27FC236}">
                <a16:creationId xmlns:a16="http://schemas.microsoft.com/office/drawing/2014/main" id="{9BC8A9D1-0404-B54C-9824-8F518E050DB0}"/>
              </a:ext>
            </a:extLst>
          </p:cNvPr>
          <p:cNvSpPr>
            <a:spLocks noGrp="1"/>
          </p:cNvSpPr>
          <p:nvPr>
            <p:ph type="body" sz="quarter" idx="13"/>
          </p:nvPr>
        </p:nvSpPr>
        <p:spPr>
          <a:xfrm>
            <a:off x="1585913" y="3160712"/>
            <a:ext cx="10453687" cy="8497887"/>
          </a:xfrm>
        </p:spPr>
        <p:txBody>
          <a:bodyPr/>
          <a:lstStyle>
            <a:lvl1pPr>
              <a:defRPr sz="2800">
                <a:solidFill>
                  <a:schemeClr val="accent3"/>
                </a:solidFill>
              </a:defRPr>
            </a:lvl1pPr>
            <a:lvl2pPr>
              <a:defRPr sz="2800">
                <a:solidFill>
                  <a:schemeClr val="accent3"/>
                </a:solidFill>
              </a:defRPr>
            </a:lvl2pPr>
            <a:lvl3pPr>
              <a:defRPr sz="2800">
                <a:solidFill>
                  <a:schemeClr val="accent3"/>
                </a:solidFill>
              </a:defRPr>
            </a:lvl3pPr>
            <a:lvl4pPr>
              <a:defRPr sz="2800">
                <a:solidFill>
                  <a:schemeClr val="accent3"/>
                </a:solidFill>
              </a:defRPr>
            </a:lvl4pPr>
            <a:lvl5pPr>
              <a:defRPr sz="280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447242"/>
      </p:ext>
    </p:extLst>
  </p:cSld>
  <p:clrMapOvr>
    <a:masterClrMapping/>
  </p:clrMapOvr>
  <p:extLst>
    <p:ext uri="{DCECCB84-F9BA-43D5-87BE-67443E8EF086}">
      <p15:sldGuideLst xmlns:p15="http://schemas.microsoft.com/office/powerpoint/2012/main">
        <p15:guide id="1" orient="horz" pos="7638">
          <p15:clr>
            <a:srgbClr val="FBAE40"/>
          </p15:clr>
        </p15:guide>
        <p15:guide id="2" pos="1008">
          <p15:clr>
            <a:srgbClr val="FBAE40"/>
          </p15:clr>
        </p15:guide>
        <p15:guide id="3" pos="14375">
          <p15:clr>
            <a:srgbClr val="FBAE40"/>
          </p15:clr>
        </p15:guide>
        <p15:guide id="4" orient="horz" pos="711">
          <p15:clr>
            <a:srgbClr val="FBAE40"/>
          </p15:clr>
        </p15:guide>
        <p15:guide id="5" orient="horz" pos="199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s">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2" y="994449"/>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4" rIns="110906" bIns="55454"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2" y="12125686"/>
            <a:ext cx="24384000" cy="125488"/>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2" cy="597236"/>
          </a:xfrm>
        </p:spPr>
        <p:txBody>
          <a:bodyPr/>
          <a:lstStyle>
            <a:lvl1pPr>
              <a:defRPr sz="3882" b="1" i="0">
                <a:solidFill>
                  <a:schemeClr val="bg1"/>
                </a:solidFill>
                <a:latin typeface="Montserrat" panose="02000505000000020004" pitchFamily="2" charset="77"/>
              </a:defRPr>
            </a:lvl1pPr>
          </a:lstStyle>
          <a:p>
            <a:pPr lvl="0"/>
            <a:r>
              <a:rPr lang="en-US"/>
              <a:t>HEADLINES GO HERE</a:t>
            </a:r>
          </a:p>
        </p:txBody>
      </p:sp>
      <p:sp>
        <p:nvSpPr>
          <p:cNvPr id="17" name="Text Placeholder 16">
            <a:extLst>
              <a:ext uri="{FF2B5EF4-FFF2-40B4-BE49-F238E27FC236}">
                <a16:creationId xmlns:a16="http://schemas.microsoft.com/office/drawing/2014/main" id="{F71CC9AD-8B2B-9F49-9E91-46A3797BA280}"/>
              </a:ext>
            </a:extLst>
          </p:cNvPr>
          <p:cNvSpPr>
            <a:spLocks noGrp="1"/>
          </p:cNvSpPr>
          <p:nvPr>
            <p:ph type="body" sz="quarter" idx="11"/>
          </p:nvPr>
        </p:nvSpPr>
        <p:spPr>
          <a:xfrm>
            <a:off x="1586578" y="3161380"/>
            <a:ext cx="21233952" cy="2239716"/>
          </a:xfrm>
        </p:spPr>
        <p:txBody>
          <a:bodyPr/>
          <a:lstStyle>
            <a:lvl1pPr>
              <a:defRPr sz="2800">
                <a:solidFill>
                  <a:schemeClr val="accent3"/>
                </a:solidFill>
                <a:latin typeface="Arial" panose="020B0604020202020204" pitchFamily="34" charset="0"/>
                <a:cs typeface="Arial" panose="020B0604020202020204" pitchFamily="34" charset="0"/>
              </a:defRPr>
            </a:lvl1pPr>
            <a:lvl2pPr>
              <a:defRPr sz="2800">
                <a:solidFill>
                  <a:schemeClr val="accent3"/>
                </a:solidFill>
                <a:latin typeface="Arial" panose="020B0604020202020204" pitchFamily="34" charset="0"/>
                <a:cs typeface="Arial" panose="020B0604020202020204" pitchFamily="34" charset="0"/>
              </a:defRPr>
            </a:lvl2pPr>
            <a:lvl3pPr>
              <a:defRPr sz="2800">
                <a:solidFill>
                  <a:schemeClr val="accent3"/>
                </a:solidFill>
                <a:latin typeface="Arial" panose="020B0604020202020204" pitchFamily="34" charset="0"/>
                <a:cs typeface="Arial" panose="020B0604020202020204" pitchFamily="34" charset="0"/>
              </a:defRPr>
            </a:lvl3pPr>
            <a:lvl4pPr>
              <a:defRPr sz="2800">
                <a:solidFill>
                  <a:schemeClr val="accent3"/>
                </a:solidFill>
                <a:latin typeface="Arial" panose="020B0604020202020204" pitchFamily="34" charset="0"/>
                <a:cs typeface="Arial" panose="020B0604020202020204" pitchFamily="34" charset="0"/>
              </a:defRPr>
            </a:lvl4pPr>
            <a:lvl5pPr>
              <a:defRPr sz="2800">
                <a:solidFill>
                  <a:schemeClr val="accent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Holder 6">
            <a:extLst>
              <a:ext uri="{FF2B5EF4-FFF2-40B4-BE49-F238E27FC236}">
                <a16:creationId xmlns:a16="http://schemas.microsoft.com/office/drawing/2014/main" id="{61CA73B6-FAD4-A843-B6FF-D757F87037FE}"/>
              </a:ext>
            </a:extLst>
          </p:cNvPr>
          <p:cNvSpPr>
            <a:spLocks noGrp="1"/>
          </p:cNvSpPr>
          <p:nvPr>
            <p:ph type="dt" sz="half" idx="6"/>
          </p:nvPr>
        </p:nvSpPr>
        <p:spPr>
          <a:xfrm>
            <a:off x="1588888" y="12880964"/>
            <a:ext cx="13006084" cy="261292"/>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I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pic>
        <p:nvPicPr>
          <p:cNvPr id="3" name="Picture 2">
            <a:extLst>
              <a:ext uri="{FF2B5EF4-FFF2-40B4-BE49-F238E27FC236}">
                <a16:creationId xmlns:a16="http://schemas.microsoft.com/office/drawing/2014/main" id="{177B46DA-2734-8248-83F0-421C133EE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57676" y="12511772"/>
            <a:ext cx="5478524" cy="975628"/>
          </a:xfrm>
          <a:prstGeom prst="rect">
            <a:avLst/>
          </a:prstGeom>
        </p:spPr>
      </p:pic>
    </p:spTree>
    <p:extLst>
      <p:ext uri="{BB962C8B-B14F-4D97-AF65-F5344CB8AC3E}">
        <p14:creationId xmlns:p14="http://schemas.microsoft.com/office/powerpoint/2010/main" val="3524595417"/>
      </p:ext>
    </p:extLst>
  </p:cSld>
  <p:clrMapOvr>
    <a:masterClrMapping/>
  </p:clrMapOvr>
  <p:extLst>
    <p:ext uri="{DCECCB84-F9BA-43D5-87BE-67443E8EF086}">
      <p15:sldGuideLst xmlns:p15="http://schemas.microsoft.com/office/powerpoint/2012/main">
        <p15:guide id="1" orient="horz" pos="7638">
          <p15:clr>
            <a:srgbClr val="FBAE40"/>
          </p15:clr>
        </p15:guide>
        <p15:guide id="2" pos="986">
          <p15:clr>
            <a:srgbClr val="FBAE40"/>
          </p15:clr>
        </p15:guide>
        <p15:guide id="3" pos="14376">
          <p15:clr>
            <a:srgbClr val="FBAE40"/>
          </p15:clr>
        </p15:guide>
        <p15:guide id="4" orient="horz" pos="712">
          <p15:clr>
            <a:srgbClr val="FBAE40"/>
          </p15:clr>
        </p15:guide>
        <p15:guide id="5" orient="horz" pos="19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1" name="Freeform 80">
            <a:extLst>
              <a:ext uri="{FF2B5EF4-FFF2-40B4-BE49-F238E27FC236}">
                <a16:creationId xmlns:a16="http://schemas.microsoft.com/office/drawing/2014/main" id="{7448B7D5-8F75-F849-9548-6AE5A0208755}"/>
              </a:ext>
            </a:extLst>
          </p:cNvPr>
          <p:cNvSpPr/>
          <p:nvPr userDrawn="1"/>
        </p:nvSpPr>
        <p:spPr>
          <a:xfrm>
            <a:off x="-29534" y="-7375"/>
            <a:ext cx="10166709" cy="13723374"/>
          </a:xfrm>
          <a:custGeom>
            <a:avLst/>
            <a:gdLst>
              <a:gd name="connsiteX0" fmla="*/ 5604 w 10166709"/>
              <a:gd name="connsiteY0" fmla="*/ 0 h 13679128"/>
              <a:gd name="connsiteX1" fmla="*/ 7194221 w 10166709"/>
              <a:gd name="connsiteY1" fmla="*/ 0 h 13679128"/>
              <a:gd name="connsiteX2" fmla="*/ 7255939 w 10166709"/>
              <a:gd name="connsiteY2" fmla="*/ 60486 h 13679128"/>
              <a:gd name="connsiteX3" fmla="*/ 10161773 w 10166709"/>
              <a:gd name="connsiteY3" fmla="*/ 7137924 h 13679128"/>
              <a:gd name="connsiteX4" fmla="*/ 10161773 w 10166709"/>
              <a:gd name="connsiteY4" fmla="*/ 11363631 h 13679128"/>
              <a:gd name="connsiteX5" fmla="*/ 10166709 w 10166709"/>
              <a:gd name="connsiteY5" fmla="*/ 11363631 h 13679128"/>
              <a:gd name="connsiteX6" fmla="*/ 10166709 w 10166709"/>
              <a:gd name="connsiteY6" fmla="*/ 13679128 h 13679128"/>
              <a:gd name="connsiteX7" fmla="*/ 0 w 10166709"/>
              <a:gd name="connsiteY7" fmla="*/ 13679128 h 13679128"/>
              <a:gd name="connsiteX8" fmla="*/ 0 w 10166709"/>
              <a:gd name="connsiteY8" fmla="*/ 11363631 h 13679128"/>
              <a:gd name="connsiteX9" fmla="*/ 5604 w 10166709"/>
              <a:gd name="connsiteY9" fmla="*/ 11363631 h 13679128"/>
              <a:gd name="connsiteX10" fmla="*/ 5604 w 10166709"/>
              <a:gd name="connsiteY10" fmla="*/ 0 h 136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6709" h="13679128">
                <a:moveTo>
                  <a:pt x="5604" y="0"/>
                </a:moveTo>
                <a:lnTo>
                  <a:pt x="7194221" y="0"/>
                </a:lnTo>
                <a:lnTo>
                  <a:pt x="7255939" y="60486"/>
                </a:lnTo>
                <a:cubicBezTo>
                  <a:pt x="9053847" y="1886649"/>
                  <a:pt x="10161773" y="4383965"/>
                  <a:pt x="10161773" y="7137924"/>
                </a:cubicBezTo>
                <a:lnTo>
                  <a:pt x="10161773" y="11363631"/>
                </a:lnTo>
                <a:lnTo>
                  <a:pt x="10166709" y="11363631"/>
                </a:lnTo>
                <a:lnTo>
                  <a:pt x="10166709" y="13679128"/>
                </a:lnTo>
                <a:lnTo>
                  <a:pt x="0" y="13679128"/>
                </a:lnTo>
                <a:lnTo>
                  <a:pt x="0" y="11363631"/>
                </a:lnTo>
                <a:lnTo>
                  <a:pt x="5604" y="11363631"/>
                </a:lnTo>
                <a:lnTo>
                  <a:pt x="560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1631731" y="5666362"/>
            <a:ext cx="6553627" cy="2769989"/>
          </a:xfrm>
        </p:spPr>
        <p:txBody>
          <a:bodyPr/>
          <a:lstStyle>
            <a:lvl1pPr>
              <a:defRPr sz="6001" b="1" i="0">
                <a:solidFill>
                  <a:schemeClr val="bg1"/>
                </a:solidFill>
                <a:latin typeface="Montserrat" panose="02000505000000020004" pitchFamily="2" charset="77"/>
              </a:defRPr>
            </a:lvl1pPr>
          </a:lstStyle>
          <a:p>
            <a:pPr lvl="0"/>
            <a:r>
              <a:rPr lang="en-US"/>
              <a:t>TITLE PAGE HEADLINE</a:t>
            </a:r>
            <a:br>
              <a:rPr lang="en-US"/>
            </a:br>
            <a:r>
              <a:rPr lang="en-US"/>
              <a:t>GOES HERE</a:t>
            </a:r>
          </a:p>
        </p:txBody>
      </p:sp>
      <p:sp>
        <p:nvSpPr>
          <p:cNvPr id="48" name="Text Placeholder 44">
            <a:extLst>
              <a:ext uri="{FF2B5EF4-FFF2-40B4-BE49-F238E27FC236}">
                <a16:creationId xmlns:a16="http://schemas.microsoft.com/office/drawing/2014/main" id="{12C22081-661F-1849-B549-87A67910E3BF}"/>
              </a:ext>
            </a:extLst>
          </p:cNvPr>
          <p:cNvSpPr>
            <a:spLocks noGrp="1"/>
          </p:cNvSpPr>
          <p:nvPr userDrawn="1">
            <p:ph type="body" sz="quarter" idx="11" hasCustomPrompt="1"/>
          </p:nvPr>
        </p:nvSpPr>
        <p:spPr>
          <a:xfrm>
            <a:off x="1631731" y="8803957"/>
            <a:ext cx="6553627" cy="492443"/>
          </a:xfrm>
        </p:spPr>
        <p:txBody>
          <a:bodyPr/>
          <a:lstStyle>
            <a:lvl1pPr>
              <a:defRPr sz="3200" b="0" i="0">
                <a:solidFill>
                  <a:schemeClr val="bg1"/>
                </a:solidFill>
                <a:latin typeface="Arial" panose="020B0604020202020204" pitchFamily="34" charset="0"/>
                <a:cs typeface="Arial" panose="020B0604020202020204" pitchFamily="34" charset="0"/>
              </a:defRPr>
            </a:lvl1pPr>
          </a:lstStyle>
          <a:p>
            <a:pPr lvl="0"/>
            <a:r>
              <a:rPr lang="en-US"/>
              <a:t>January 2020</a:t>
            </a:r>
          </a:p>
        </p:txBody>
      </p:sp>
      <p:sp>
        <p:nvSpPr>
          <p:cNvPr id="66" name="Freeform 65">
            <a:extLst>
              <a:ext uri="{FF2B5EF4-FFF2-40B4-BE49-F238E27FC236}">
                <a16:creationId xmlns:a16="http://schemas.microsoft.com/office/drawing/2014/main" id="{26DEEC23-FCFB-6C4F-9677-FFC98365C9E1}"/>
              </a:ext>
            </a:extLst>
          </p:cNvPr>
          <p:cNvSpPr/>
          <p:nvPr userDrawn="1"/>
        </p:nvSpPr>
        <p:spPr>
          <a:xfrm>
            <a:off x="10114871" y="0"/>
            <a:ext cx="7134565" cy="9816832"/>
          </a:xfrm>
          <a:custGeom>
            <a:avLst/>
            <a:gdLst>
              <a:gd name="connsiteX0" fmla="*/ 0 w 7134101"/>
              <a:gd name="connsiteY0" fmla="*/ 0 h 9816832"/>
              <a:gd name="connsiteX1" fmla="*/ 7134101 w 7134101"/>
              <a:gd name="connsiteY1" fmla="*/ 0 h 9816832"/>
              <a:gd name="connsiteX2" fmla="*/ 7134099 w 7134101"/>
              <a:gd name="connsiteY2" fmla="*/ 6249782 h 9816832"/>
              <a:gd name="connsiteX3" fmla="*/ 3567049 w 7134101"/>
              <a:gd name="connsiteY3" fmla="*/ 9816832 h 9816832"/>
              <a:gd name="connsiteX4" fmla="*/ 3567050 w 7134101"/>
              <a:gd name="connsiteY4" fmla="*/ 9816831 h 9816832"/>
              <a:gd name="connsiteX5" fmla="*/ 0 w 7134101"/>
              <a:gd name="connsiteY5" fmla="*/ 6249781 h 9816832"/>
              <a:gd name="connsiteX6" fmla="*/ 0 w 7134101"/>
              <a:gd name="connsiteY6" fmla="*/ 0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101" h="9816832">
                <a:moveTo>
                  <a:pt x="0" y="0"/>
                </a:moveTo>
                <a:lnTo>
                  <a:pt x="7134101" y="0"/>
                </a:lnTo>
                <a:lnTo>
                  <a:pt x="7134099" y="6249782"/>
                </a:lnTo>
                <a:cubicBezTo>
                  <a:pt x="7134099" y="8219809"/>
                  <a:pt x="5537076" y="9816832"/>
                  <a:pt x="3567049" y="9816832"/>
                </a:cubicBezTo>
                <a:lnTo>
                  <a:pt x="3567050" y="9816831"/>
                </a:lnTo>
                <a:cubicBezTo>
                  <a:pt x="1597023" y="9816831"/>
                  <a:pt x="0" y="8219808"/>
                  <a:pt x="0" y="6249781"/>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5" name="Freeform 64">
            <a:extLst>
              <a:ext uri="{FF2B5EF4-FFF2-40B4-BE49-F238E27FC236}">
                <a16:creationId xmlns:a16="http://schemas.microsoft.com/office/drawing/2014/main" id="{B4442DC1-2E7B-EB40-93E8-22074AB92693}"/>
              </a:ext>
            </a:extLst>
          </p:cNvPr>
          <p:cNvSpPr/>
          <p:nvPr userDrawn="1"/>
        </p:nvSpPr>
        <p:spPr>
          <a:xfrm>
            <a:off x="17259307" y="3283974"/>
            <a:ext cx="7134564" cy="10439400"/>
          </a:xfrm>
          <a:custGeom>
            <a:avLst/>
            <a:gdLst>
              <a:gd name="connsiteX0" fmla="*/ 3567050 w 7134100"/>
              <a:gd name="connsiteY0" fmla="*/ 0 h 10439400"/>
              <a:gd name="connsiteX1" fmla="*/ 7134100 w 7134100"/>
              <a:gd name="connsiteY1" fmla="*/ 3567050 h 10439400"/>
              <a:gd name="connsiteX2" fmla="*/ 7134098 w 7134100"/>
              <a:gd name="connsiteY2" fmla="*/ 10439400 h 10439400"/>
              <a:gd name="connsiteX3" fmla="*/ 0 w 7134100"/>
              <a:gd name="connsiteY3" fmla="*/ 10439400 h 10439400"/>
              <a:gd name="connsiteX4" fmla="*/ 0 w 7134100"/>
              <a:gd name="connsiteY4" fmla="*/ 3567050 h 10439400"/>
              <a:gd name="connsiteX5" fmla="*/ 3567050 w 7134100"/>
              <a:gd name="connsiteY5" fmla="*/ 0 h 104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0" h="10439400">
                <a:moveTo>
                  <a:pt x="3567050" y="0"/>
                </a:moveTo>
                <a:cubicBezTo>
                  <a:pt x="5537078" y="0"/>
                  <a:pt x="7134100" y="1597023"/>
                  <a:pt x="7134100" y="3567050"/>
                </a:cubicBezTo>
                <a:lnTo>
                  <a:pt x="7134098" y="10439400"/>
                </a:lnTo>
                <a:lnTo>
                  <a:pt x="0" y="10439400"/>
                </a:lnTo>
                <a:lnTo>
                  <a:pt x="0" y="3567050"/>
                </a:lnTo>
                <a:cubicBezTo>
                  <a:pt x="0" y="1597023"/>
                  <a:pt x="1597022" y="0"/>
                  <a:pt x="3567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pic>
        <p:nvPicPr>
          <p:cNvPr id="67" name="Picture 66">
            <a:extLst>
              <a:ext uri="{FF2B5EF4-FFF2-40B4-BE49-F238E27FC236}">
                <a16:creationId xmlns:a16="http://schemas.microsoft.com/office/drawing/2014/main" id="{F3019598-4E58-A24A-BF4E-C64B2E4E3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6662" y="813104"/>
            <a:ext cx="4504749" cy="1657766"/>
          </a:xfrm>
          <a:prstGeom prst="rect">
            <a:avLst/>
          </a:prstGeom>
        </p:spPr>
      </p:pic>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6" name="Text Placeholder 44">
            <a:extLst>
              <a:ext uri="{FF2B5EF4-FFF2-40B4-BE49-F238E27FC236}">
                <a16:creationId xmlns:a16="http://schemas.microsoft.com/office/drawing/2014/main" id="{A6E94390-36E6-E64F-BE2F-23353625F883}"/>
              </a:ext>
            </a:extLst>
          </p:cNvPr>
          <p:cNvSpPr>
            <a:spLocks noGrp="1"/>
          </p:cNvSpPr>
          <p:nvPr>
            <p:ph type="body" sz="quarter" idx="12" hasCustomPrompt="1"/>
          </p:nvPr>
        </p:nvSpPr>
        <p:spPr>
          <a:xfrm>
            <a:off x="1631731" y="5020894"/>
            <a:ext cx="6553627" cy="307777"/>
          </a:xfrm>
        </p:spPr>
        <p:txBody>
          <a:bodyPr/>
          <a:lstStyle>
            <a:lvl1pPr>
              <a:defRPr sz="2000" b="1" i="0">
                <a:solidFill>
                  <a:schemeClr val="bg1"/>
                </a:solidFill>
                <a:latin typeface="Arial" panose="020B0604020202020204" pitchFamily="34" charset="0"/>
                <a:cs typeface="Arial" panose="020B0604020202020204" pitchFamily="34" charset="0"/>
              </a:defRPr>
            </a:lvl1pPr>
          </a:lstStyle>
          <a:p>
            <a:pPr lvl="0"/>
            <a:r>
              <a:rPr lang="en-US"/>
              <a:t>MAKING EVERY WOMAN AND GIRL COUNT</a:t>
            </a:r>
          </a:p>
        </p:txBody>
      </p:sp>
      <p:pic>
        <p:nvPicPr>
          <p:cNvPr id="3" name="Picture 2">
            <a:extLst>
              <a:ext uri="{FF2B5EF4-FFF2-40B4-BE49-F238E27FC236}">
                <a16:creationId xmlns:a16="http://schemas.microsoft.com/office/drawing/2014/main" id="{6C240D2B-F4B2-7149-9897-1632B440D9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23042" y="11658600"/>
            <a:ext cx="3894158" cy="1725724"/>
          </a:xfrm>
          <a:prstGeom prst="rect">
            <a:avLst/>
          </a:prstGeom>
        </p:spPr>
      </p:pic>
    </p:spTree>
    <p:extLst>
      <p:ext uri="{BB962C8B-B14F-4D97-AF65-F5344CB8AC3E}">
        <p14:creationId xmlns:p14="http://schemas.microsoft.com/office/powerpoint/2010/main" val="3871828339"/>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guide id="4" pos="14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1" name="Freeform 80">
            <a:extLst>
              <a:ext uri="{FF2B5EF4-FFF2-40B4-BE49-F238E27FC236}">
                <a16:creationId xmlns:a16="http://schemas.microsoft.com/office/drawing/2014/main" id="{7448B7D5-8F75-F849-9548-6AE5A0208755}"/>
              </a:ext>
            </a:extLst>
          </p:cNvPr>
          <p:cNvSpPr/>
          <p:nvPr userDrawn="1"/>
        </p:nvSpPr>
        <p:spPr>
          <a:xfrm>
            <a:off x="-29534" y="-7375"/>
            <a:ext cx="10166709" cy="13723374"/>
          </a:xfrm>
          <a:custGeom>
            <a:avLst/>
            <a:gdLst>
              <a:gd name="connsiteX0" fmla="*/ 5604 w 10166709"/>
              <a:gd name="connsiteY0" fmla="*/ 0 h 13679128"/>
              <a:gd name="connsiteX1" fmla="*/ 7194221 w 10166709"/>
              <a:gd name="connsiteY1" fmla="*/ 0 h 13679128"/>
              <a:gd name="connsiteX2" fmla="*/ 7255939 w 10166709"/>
              <a:gd name="connsiteY2" fmla="*/ 60486 h 13679128"/>
              <a:gd name="connsiteX3" fmla="*/ 10161773 w 10166709"/>
              <a:gd name="connsiteY3" fmla="*/ 7137924 h 13679128"/>
              <a:gd name="connsiteX4" fmla="*/ 10161773 w 10166709"/>
              <a:gd name="connsiteY4" fmla="*/ 11363631 h 13679128"/>
              <a:gd name="connsiteX5" fmla="*/ 10166709 w 10166709"/>
              <a:gd name="connsiteY5" fmla="*/ 11363631 h 13679128"/>
              <a:gd name="connsiteX6" fmla="*/ 10166709 w 10166709"/>
              <a:gd name="connsiteY6" fmla="*/ 13679128 h 13679128"/>
              <a:gd name="connsiteX7" fmla="*/ 0 w 10166709"/>
              <a:gd name="connsiteY7" fmla="*/ 13679128 h 13679128"/>
              <a:gd name="connsiteX8" fmla="*/ 0 w 10166709"/>
              <a:gd name="connsiteY8" fmla="*/ 11363631 h 13679128"/>
              <a:gd name="connsiteX9" fmla="*/ 5604 w 10166709"/>
              <a:gd name="connsiteY9" fmla="*/ 11363631 h 13679128"/>
              <a:gd name="connsiteX10" fmla="*/ 5604 w 10166709"/>
              <a:gd name="connsiteY10" fmla="*/ 0 h 136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6709" h="13679128">
                <a:moveTo>
                  <a:pt x="5604" y="0"/>
                </a:moveTo>
                <a:lnTo>
                  <a:pt x="7194221" y="0"/>
                </a:lnTo>
                <a:lnTo>
                  <a:pt x="7255939" y="60486"/>
                </a:lnTo>
                <a:cubicBezTo>
                  <a:pt x="9053847" y="1886649"/>
                  <a:pt x="10161773" y="4383965"/>
                  <a:pt x="10161773" y="7137924"/>
                </a:cubicBezTo>
                <a:lnTo>
                  <a:pt x="10161773" y="11363631"/>
                </a:lnTo>
                <a:lnTo>
                  <a:pt x="10166709" y="11363631"/>
                </a:lnTo>
                <a:lnTo>
                  <a:pt x="10166709" y="13679128"/>
                </a:lnTo>
                <a:lnTo>
                  <a:pt x="0" y="13679128"/>
                </a:lnTo>
                <a:lnTo>
                  <a:pt x="0" y="11363631"/>
                </a:lnTo>
                <a:lnTo>
                  <a:pt x="5604" y="11363631"/>
                </a:lnTo>
                <a:lnTo>
                  <a:pt x="560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1631731" y="5666362"/>
            <a:ext cx="6553627" cy="2769989"/>
          </a:xfrm>
        </p:spPr>
        <p:txBody>
          <a:bodyPr/>
          <a:lstStyle>
            <a:lvl1pPr>
              <a:defRPr sz="6001" b="1" i="0">
                <a:solidFill>
                  <a:schemeClr val="bg1"/>
                </a:solidFill>
                <a:latin typeface="Montserrat" panose="02000505000000020004" pitchFamily="2" charset="77"/>
              </a:defRPr>
            </a:lvl1pPr>
          </a:lstStyle>
          <a:p>
            <a:pPr lvl="0"/>
            <a:r>
              <a:rPr lang="en-US"/>
              <a:t>TITLE PAGE HEADLINE</a:t>
            </a:r>
            <a:br>
              <a:rPr lang="en-US"/>
            </a:br>
            <a:r>
              <a:rPr lang="en-US"/>
              <a:t>GOES HERE</a:t>
            </a:r>
          </a:p>
        </p:txBody>
      </p:sp>
      <p:sp>
        <p:nvSpPr>
          <p:cNvPr id="48" name="Text Placeholder 44">
            <a:extLst>
              <a:ext uri="{FF2B5EF4-FFF2-40B4-BE49-F238E27FC236}">
                <a16:creationId xmlns:a16="http://schemas.microsoft.com/office/drawing/2014/main" id="{12C22081-661F-1849-B549-87A67910E3BF}"/>
              </a:ext>
            </a:extLst>
          </p:cNvPr>
          <p:cNvSpPr>
            <a:spLocks noGrp="1"/>
          </p:cNvSpPr>
          <p:nvPr userDrawn="1">
            <p:ph type="body" sz="quarter" idx="11" hasCustomPrompt="1"/>
          </p:nvPr>
        </p:nvSpPr>
        <p:spPr>
          <a:xfrm>
            <a:off x="1631731" y="8803957"/>
            <a:ext cx="6553627" cy="492443"/>
          </a:xfrm>
        </p:spPr>
        <p:txBody>
          <a:bodyPr/>
          <a:lstStyle>
            <a:lvl1pPr>
              <a:defRPr sz="3200" b="0" i="0">
                <a:solidFill>
                  <a:schemeClr val="bg1"/>
                </a:solidFill>
                <a:latin typeface="Arial" panose="020B0604020202020204" pitchFamily="34" charset="0"/>
                <a:cs typeface="Arial" panose="020B0604020202020204" pitchFamily="34" charset="0"/>
              </a:defRPr>
            </a:lvl1pPr>
          </a:lstStyle>
          <a:p>
            <a:pPr lvl="0"/>
            <a:r>
              <a:rPr lang="en-US"/>
              <a:t>January 2020</a:t>
            </a:r>
          </a:p>
        </p:txBody>
      </p:sp>
      <p:sp>
        <p:nvSpPr>
          <p:cNvPr id="66" name="Freeform 65">
            <a:extLst>
              <a:ext uri="{FF2B5EF4-FFF2-40B4-BE49-F238E27FC236}">
                <a16:creationId xmlns:a16="http://schemas.microsoft.com/office/drawing/2014/main" id="{26DEEC23-FCFB-6C4F-9677-FFC98365C9E1}"/>
              </a:ext>
            </a:extLst>
          </p:cNvPr>
          <p:cNvSpPr/>
          <p:nvPr userDrawn="1"/>
        </p:nvSpPr>
        <p:spPr>
          <a:xfrm>
            <a:off x="10114871" y="0"/>
            <a:ext cx="7134565" cy="9816832"/>
          </a:xfrm>
          <a:custGeom>
            <a:avLst/>
            <a:gdLst>
              <a:gd name="connsiteX0" fmla="*/ 0 w 7134101"/>
              <a:gd name="connsiteY0" fmla="*/ 0 h 9816832"/>
              <a:gd name="connsiteX1" fmla="*/ 7134101 w 7134101"/>
              <a:gd name="connsiteY1" fmla="*/ 0 h 9816832"/>
              <a:gd name="connsiteX2" fmla="*/ 7134099 w 7134101"/>
              <a:gd name="connsiteY2" fmla="*/ 6249782 h 9816832"/>
              <a:gd name="connsiteX3" fmla="*/ 3567049 w 7134101"/>
              <a:gd name="connsiteY3" fmla="*/ 9816832 h 9816832"/>
              <a:gd name="connsiteX4" fmla="*/ 3567050 w 7134101"/>
              <a:gd name="connsiteY4" fmla="*/ 9816831 h 9816832"/>
              <a:gd name="connsiteX5" fmla="*/ 0 w 7134101"/>
              <a:gd name="connsiteY5" fmla="*/ 6249781 h 9816832"/>
              <a:gd name="connsiteX6" fmla="*/ 0 w 7134101"/>
              <a:gd name="connsiteY6" fmla="*/ 0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101" h="9816832">
                <a:moveTo>
                  <a:pt x="0" y="0"/>
                </a:moveTo>
                <a:lnTo>
                  <a:pt x="7134101" y="0"/>
                </a:lnTo>
                <a:lnTo>
                  <a:pt x="7134099" y="6249782"/>
                </a:lnTo>
                <a:cubicBezTo>
                  <a:pt x="7134099" y="8219809"/>
                  <a:pt x="5537076" y="9816832"/>
                  <a:pt x="3567049" y="9816832"/>
                </a:cubicBezTo>
                <a:lnTo>
                  <a:pt x="3567050" y="9816831"/>
                </a:lnTo>
                <a:cubicBezTo>
                  <a:pt x="1597023" y="9816831"/>
                  <a:pt x="0" y="8219808"/>
                  <a:pt x="0" y="6249781"/>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5" name="Freeform 64">
            <a:extLst>
              <a:ext uri="{FF2B5EF4-FFF2-40B4-BE49-F238E27FC236}">
                <a16:creationId xmlns:a16="http://schemas.microsoft.com/office/drawing/2014/main" id="{B4442DC1-2E7B-EB40-93E8-22074AB92693}"/>
              </a:ext>
            </a:extLst>
          </p:cNvPr>
          <p:cNvSpPr/>
          <p:nvPr userDrawn="1"/>
        </p:nvSpPr>
        <p:spPr>
          <a:xfrm>
            <a:off x="17259307" y="3283974"/>
            <a:ext cx="7134564" cy="10439400"/>
          </a:xfrm>
          <a:custGeom>
            <a:avLst/>
            <a:gdLst>
              <a:gd name="connsiteX0" fmla="*/ 3567050 w 7134100"/>
              <a:gd name="connsiteY0" fmla="*/ 0 h 10439400"/>
              <a:gd name="connsiteX1" fmla="*/ 7134100 w 7134100"/>
              <a:gd name="connsiteY1" fmla="*/ 3567050 h 10439400"/>
              <a:gd name="connsiteX2" fmla="*/ 7134098 w 7134100"/>
              <a:gd name="connsiteY2" fmla="*/ 10439400 h 10439400"/>
              <a:gd name="connsiteX3" fmla="*/ 0 w 7134100"/>
              <a:gd name="connsiteY3" fmla="*/ 10439400 h 10439400"/>
              <a:gd name="connsiteX4" fmla="*/ 0 w 7134100"/>
              <a:gd name="connsiteY4" fmla="*/ 3567050 h 10439400"/>
              <a:gd name="connsiteX5" fmla="*/ 3567050 w 7134100"/>
              <a:gd name="connsiteY5" fmla="*/ 0 h 104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0" h="10439400">
                <a:moveTo>
                  <a:pt x="3567050" y="0"/>
                </a:moveTo>
                <a:cubicBezTo>
                  <a:pt x="5537078" y="0"/>
                  <a:pt x="7134100" y="1597023"/>
                  <a:pt x="7134100" y="3567050"/>
                </a:cubicBezTo>
                <a:lnTo>
                  <a:pt x="7134098" y="10439400"/>
                </a:lnTo>
                <a:lnTo>
                  <a:pt x="0" y="10439400"/>
                </a:lnTo>
                <a:lnTo>
                  <a:pt x="0" y="3567050"/>
                </a:lnTo>
                <a:cubicBezTo>
                  <a:pt x="0" y="1597023"/>
                  <a:pt x="1597022" y="0"/>
                  <a:pt x="3567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6" name="Text Placeholder 44">
            <a:extLst>
              <a:ext uri="{FF2B5EF4-FFF2-40B4-BE49-F238E27FC236}">
                <a16:creationId xmlns:a16="http://schemas.microsoft.com/office/drawing/2014/main" id="{A6E94390-36E6-E64F-BE2F-23353625F883}"/>
              </a:ext>
            </a:extLst>
          </p:cNvPr>
          <p:cNvSpPr>
            <a:spLocks noGrp="1"/>
          </p:cNvSpPr>
          <p:nvPr>
            <p:ph type="body" sz="quarter" idx="12" hasCustomPrompt="1"/>
          </p:nvPr>
        </p:nvSpPr>
        <p:spPr>
          <a:xfrm>
            <a:off x="1631731" y="5020894"/>
            <a:ext cx="6553627" cy="307777"/>
          </a:xfrm>
        </p:spPr>
        <p:txBody>
          <a:bodyPr/>
          <a:lstStyle>
            <a:lvl1pPr>
              <a:defRPr sz="2000" b="1" i="0">
                <a:solidFill>
                  <a:schemeClr val="bg1"/>
                </a:solidFill>
                <a:latin typeface="Arial" panose="020B0604020202020204" pitchFamily="34" charset="0"/>
                <a:cs typeface="Arial" panose="020B0604020202020204" pitchFamily="34" charset="0"/>
              </a:defRPr>
            </a:lvl1pPr>
          </a:lstStyle>
          <a:p>
            <a:pPr lvl="0"/>
            <a:r>
              <a:rPr lang="en-US"/>
              <a:t>MAKING EVERY WOMAN AND GIRL COUNT</a:t>
            </a:r>
          </a:p>
        </p:txBody>
      </p:sp>
      <p:pic>
        <p:nvPicPr>
          <p:cNvPr id="4" name="Picture 3">
            <a:extLst>
              <a:ext uri="{FF2B5EF4-FFF2-40B4-BE49-F238E27FC236}">
                <a16:creationId xmlns:a16="http://schemas.microsoft.com/office/drawing/2014/main" id="{8C55D5C7-FA50-304B-AFB1-D33280E455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0569978"/>
            <a:ext cx="7696200" cy="1370556"/>
          </a:xfrm>
          <a:prstGeom prst="rect">
            <a:avLst/>
          </a:prstGeom>
        </p:spPr>
      </p:pic>
    </p:spTree>
    <p:extLst>
      <p:ext uri="{BB962C8B-B14F-4D97-AF65-F5344CB8AC3E}">
        <p14:creationId xmlns:p14="http://schemas.microsoft.com/office/powerpoint/2010/main" val="3042016189"/>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guide id="4" pos="146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1" name="Freeform 80">
            <a:extLst>
              <a:ext uri="{FF2B5EF4-FFF2-40B4-BE49-F238E27FC236}">
                <a16:creationId xmlns:a16="http://schemas.microsoft.com/office/drawing/2014/main" id="{7448B7D5-8F75-F849-9548-6AE5A0208755}"/>
              </a:ext>
            </a:extLst>
          </p:cNvPr>
          <p:cNvSpPr/>
          <p:nvPr userDrawn="1"/>
        </p:nvSpPr>
        <p:spPr>
          <a:xfrm>
            <a:off x="-29534" y="-7375"/>
            <a:ext cx="10166709" cy="13723374"/>
          </a:xfrm>
          <a:custGeom>
            <a:avLst/>
            <a:gdLst>
              <a:gd name="connsiteX0" fmla="*/ 5604 w 10166709"/>
              <a:gd name="connsiteY0" fmla="*/ 0 h 13679128"/>
              <a:gd name="connsiteX1" fmla="*/ 7194221 w 10166709"/>
              <a:gd name="connsiteY1" fmla="*/ 0 h 13679128"/>
              <a:gd name="connsiteX2" fmla="*/ 7255939 w 10166709"/>
              <a:gd name="connsiteY2" fmla="*/ 60486 h 13679128"/>
              <a:gd name="connsiteX3" fmla="*/ 10161773 w 10166709"/>
              <a:gd name="connsiteY3" fmla="*/ 7137924 h 13679128"/>
              <a:gd name="connsiteX4" fmla="*/ 10161773 w 10166709"/>
              <a:gd name="connsiteY4" fmla="*/ 11363631 h 13679128"/>
              <a:gd name="connsiteX5" fmla="*/ 10166709 w 10166709"/>
              <a:gd name="connsiteY5" fmla="*/ 11363631 h 13679128"/>
              <a:gd name="connsiteX6" fmla="*/ 10166709 w 10166709"/>
              <a:gd name="connsiteY6" fmla="*/ 13679128 h 13679128"/>
              <a:gd name="connsiteX7" fmla="*/ 0 w 10166709"/>
              <a:gd name="connsiteY7" fmla="*/ 13679128 h 13679128"/>
              <a:gd name="connsiteX8" fmla="*/ 0 w 10166709"/>
              <a:gd name="connsiteY8" fmla="*/ 11363631 h 13679128"/>
              <a:gd name="connsiteX9" fmla="*/ 5604 w 10166709"/>
              <a:gd name="connsiteY9" fmla="*/ 11363631 h 13679128"/>
              <a:gd name="connsiteX10" fmla="*/ 5604 w 10166709"/>
              <a:gd name="connsiteY10" fmla="*/ 0 h 136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6709" h="13679128">
                <a:moveTo>
                  <a:pt x="5604" y="0"/>
                </a:moveTo>
                <a:lnTo>
                  <a:pt x="7194221" y="0"/>
                </a:lnTo>
                <a:lnTo>
                  <a:pt x="7255939" y="60486"/>
                </a:lnTo>
                <a:cubicBezTo>
                  <a:pt x="9053847" y="1886649"/>
                  <a:pt x="10161773" y="4383965"/>
                  <a:pt x="10161773" y="7137924"/>
                </a:cubicBezTo>
                <a:lnTo>
                  <a:pt x="10161773" y="11363631"/>
                </a:lnTo>
                <a:lnTo>
                  <a:pt x="10166709" y="11363631"/>
                </a:lnTo>
                <a:lnTo>
                  <a:pt x="10166709" y="13679128"/>
                </a:lnTo>
                <a:lnTo>
                  <a:pt x="0" y="13679128"/>
                </a:lnTo>
                <a:lnTo>
                  <a:pt x="0" y="11363631"/>
                </a:lnTo>
                <a:lnTo>
                  <a:pt x="5604" y="11363631"/>
                </a:lnTo>
                <a:lnTo>
                  <a:pt x="560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1631731" y="5666362"/>
            <a:ext cx="6553627" cy="2769989"/>
          </a:xfrm>
        </p:spPr>
        <p:txBody>
          <a:bodyPr/>
          <a:lstStyle>
            <a:lvl1pPr>
              <a:defRPr sz="6001" b="1" i="0">
                <a:solidFill>
                  <a:schemeClr val="bg1"/>
                </a:solidFill>
                <a:latin typeface="Montserrat" panose="02000505000000020004" pitchFamily="2" charset="77"/>
              </a:defRPr>
            </a:lvl1pPr>
          </a:lstStyle>
          <a:p>
            <a:pPr lvl="0"/>
            <a:r>
              <a:rPr lang="en-US"/>
              <a:t>TITLE PAGE HEADLINE</a:t>
            </a:r>
            <a:br>
              <a:rPr lang="en-US"/>
            </a:br>
            <a:r>
              <a:rPr lang="en-US"/>
              <a:t>GOES HERE</a:t>
            </a:r>
          </a:p>
        </p:txBody>
      </p:sp>
      <p:sp>
        <p:nvSpPr>
          <p:cNvPr id="48" name="Text Placeholder 44">
            <a:extLst>
              <a:ext uri="{FF2B5EF4-FFF2-40B4-BE49-F238E27FC236}">
                <a16:creationId xmlns:a16="http://schemas.microsoft.com/office/drawing/2014/main" id="{12C22081-661F-1849-B549-87A67910E3BF}"/>
              </a:ext>
            </a:extLst>
          </p:cNvPr>
          <p:cNvSpPr>
            <a:spLocks noGrp="1"/>
          </p:cNvSpPr>
          <p:nvPr userDrawn="1">
            <p:ph type="body" sz="quarter" idx="11" hasCustomPrompt="1"/>
          </p:nvPr>
        </p:nvSpPr>
        <p:spPr>
          <a:xfrm>
            <a:off x="1631731" y="8803957"/>
            <a:ext cx="6553627" cy="492443"/>
          </a:xfrm>
        </p:spPr>
        <p:txBody>
          <a:bodyPr/>
          <a:lstStyle>
            <a:lvl1pPr>
              <a:defRPr sz="3200" b="0" i="0">
                <a:solidFill>
                  <a:schemeClr val="bg1"/>
                </a:solidFill>
                <a:latin typeface="Arial" panose="020B0604020202020204" pitchFamily="34" charset="0"/>
                <a:cs typeface="Arial" panose="020B0604020202020204" pitchFamily="34" charset="0"/>
              </a:defRPr>
            </a:lvl1pPr>
          </a:lstStyle>
          <a:p>
            <a:pPr lvl="0"/>
            <a:r>
              <a:rPr lang="en-US"/>
              <a:t>January 2020</a:t>
            </a:r>
          </a:p>
        </p:txBody>
      </p:sp>
      <p:sp>
        <p:nvSpPr>
          <p:cNvPr id="66" name="Freeform 65">
            <a:extLst>
              <a:ext uri="{FF2B5EF4-FFF2-40B4-BE49-F238E27FC236}">
                <a16:creationId xmlns:a16="http://schemas.microsoft.com/office/drawing/2014/main" id="{26DEEC23-FCFB-6C4F-9677-FFC98365C9E1}"/>
              </a:ext>
            </a:extLst>
          </p:cNvPr>
          <p:cNvSpPr/>
          <p:nvPr userDrawn="1"/>
        </p:nvSpPr>
        <p:spPr>
          <a:xfrm>
            <a:off x="10114871" y="0"/>
            <a:ext cx="7134565" cy="9816832"/>
          </a:xfrm>
          <a:custGeom>
            <a:avLst/>
            <a:gdLst>
              <a:gd name="connsiteX0" fmla="*/ 0 w 7134101"/>
              <a:gd name="connsiteY0" fmla="*/ 0 h 9816832"/>
              <a:gd name="connsiteX1" fmla="*/ 7134101 w 7134101"/>
              <a:gd name="connsiteY1" fmla="*/ 0 h 9816832"/>
              <a:gd name="connsiteX2" fmla="*/ 7134099 w 7134101"/>
              <a:gd name="connsiteY2" fmla="*/ 6249782 h 9816832"/>
              <a:gd name="connsiteX3" fmla="*/ 3567049 w 7134101"/>
              <a:gd name="connsiteY3" fmla="*/ 9816832 h 9816832"/>
              <a:gd name="connsiteX4" fmla="*/ 3567050 w 7134101"/>
              <a:gd name="connsiteY4" fmla="*/ 9816831 h 9816832"/>
              <a:gd name="connsiteX5" fmla="*/ 0 w 7134101"/>
              <a:gd name="connsiteY5" fmla="*/ 6249781 h 9816832"/>
              <a:gd name="connsiteX6" fmla="*/ 0 w 7134101"/>
              <a:gd name="connsiteY6" fmla="*/ 0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101" h="9816832">
                <a:moveTo>
                  <a:pt x="0" y="0"/>
                </a:moveTo>
                <a:lnTo>
                  <a:pt x="7134101" y="0"/>
                </a:lnTo>
                <a:lnTo>
                  <a:pt x="7134099" y="6249782"/>
                </a:lnTo>
                <a:cubicBezTo>
                  <a:pt x="7134099" y="8219809"/>
                  <a:pt x="5537076" y="9816832"/>
                  <a:pt x="3567049" y="9816832"/>
                </a:cubicBezTo>
                <a:lnTo>
                  <a:pt x="3567050" y="9816831"/>
                </a:lnTo>
                <a:cubicBezTo>
                  <a:pt x="1597023" y="9816831"/>
                  <a:pt x="0" y="8219808"/>
                  <a:pt x="0" y="6249781"/>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5" name="Freeform 64">
            <a:extLst>
              <a:ext uri="{FF2B5EF4-FFF2-40B4-BE49-F238E27FC236}">
                <a16:creationId xmlns:a16="http://schemas.microsoft.com/office/drawing/2014/main" id="{B4442DC1-2E7B-EB40-93E8-22074AB92693}"/>
              </a:ext>
            </a:extLst>
          </p:cNvPr>
          <p:cNvSpPr/>
          <p:nvPr userDrawn="1"/>
        </p:nvSpPr>
        <p:spPr>
          <a:xfrm>
            <a:off x="17259307" y="3283974"/>
            <a:ext cx="7134564" cy="10439400"/>
          </a:xfrm>
          <a:custGeom>
            <a:avLst/>
            <a:gdLst>
              <a:gd name="connsiteX0" fmla="*/ 3567050 w 7134100"/>
              <a:gd name="connsiteY0" fmla="*/ 0 h 10439400"/>
              <a:gd name="connsiteX1" fmla="*/ 7134100 w 7134100"/>
              <a:gd name="connsiteY1" fmla="*/ 3567050 h 10439400"/>
              <a:gd name="connsiteX2" fmla="*/ 7134098 w 7134100"/>
              <a:gd name="connsiteY2" fmla="*/ 10439400 h 10439400"/>
              <a:gd name="connsiteX3" fmla="*/ 0 w 7134100"/>
              <a:gd name="connsiteY3" fmla="*/ 10439400 h 10439400"/>
              <a:gd name="connsiteX4" fmla="*/ 0 w 7134100"/>
              <a:gd name="connsiteY4" fmla="*/ 3567050 h 10439400"/>
              <a:gd name="connsiteX5" fmla="*/ 3567050 w 7134100"/>
              <a:gd name="connsiteY5" fmla="*/ 0 h 104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0" h="10439400">
                <a:moveTo>
                  <a:pt x="3567050" y="0"/>
                </a:moveTo>
                <a:cubicBezTo>
                  <a:pt x="5537078" y="0"/>
                  <a:pt x="7134100" y="1597023"/>
                  <a:pt x="7134100" y="3567050"/>
                </a:cubicBezTo>
                <a:lnTo>
                  <a:pt x="7134098" y="10439400"/>
                </a:lnTo>
                <a:lnTo>
                  <a:pt x="0" y="10439400"/>
                </a:lnTo>
                <a:lnTo>
                  <a:pt x="0" y="3567050"/>
                </a:lnTo>
                <a:cubicBezTo>
                  <a:pt x="0" y="1597023"/>
                  <a:pt x="1597022" y="0"/>
                  <a:pt x="3567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6" name="Text Placeholder 44">
            <a:extLst>
              <a:ext uri="{FF2B5EF4-FFF2-40B4-BE49-F238E27FC236}">
                <a16:creationId xmlns:a16="http://schemas.microsoft.com/office/drawing/2014/main" id="{A6E94390-36E6-E64F-BE2F-23353625F883}"/>
              </a:ext>
            </a:extLst>
          </p:cNvPr>
          <p:cNvSpPr>
            <a:spLocks noGrp="1"/>
          </p:cNvSpPr>
          <p:nvPr>
            <p:ph type="body" sz="quarter" idx="12" hasCustomPrompt="1"/>
          </p:nvPr>
        </p:nvSpPr>
        <p:spPr>
          <a:xfrm>
            <a:off x="1631731" y="5020894"/>
            <a:ext cx="6553627" cy="307777"/>
          </a:xfrm>
        </p:spPr>
        <p:txBody>
          <a:bodyPr/>
          <a:lstStyle>
            <a:lvl1pPr>
              <a:defRPr sz="2000" b="1" i="0">
                <a:solidFill>
                  <a:schemeClr val="bg1"/>
                </a:solidFill>
                <a:latin typeface="Arial" panose="020B0604020202020204" pitchFamily="34" charset="0"/>
                <a:cs typeface="Arial" panose="020B0604020202020204" pitchFamily="34" charset="0"/>
              </a:defRPr>
            </a:lvl1pPr>
          </a:lstStyle>
          <a:p>
            <a:pPr lvl="0"/>
            <a:r>
              <a:rPr lang="en-US"/>
              <a:t>MAKING EVERY WOMAN AND GIRL COUNT</a:t>
            </a:r>
          </a:p>
        </p:txBody>
      </p:sp>
      <p:pic>
        <p:nvPicPr>
          <p:cNvPr id="4" name="Picture 3">
            <a:extLst>
              <a:ext uri="{FF2B5EF4-FFF2-40B4-BE49-F238E27FC236}">
                <a16:creationId xmlns:a16="http://schemas.microsoft.com/office/drawing/2014/main" id="{8C55D5C7-FA50-304B-AFB1-D33280E455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10569978"/>
            <a:ext cx="7696200" cy="1370556"/>
          </a:xfrm>
          <a:prstGeom prst="rect">
            <a:avLst/>
          </a:prstGeom>
        </p:spPr>
      </p:pic>
    </p:spTree>
    <p:extLst>
      <p:ext uri="{BB962C8B-B14F-4D97-AF65-F5344CB8AC3E}">
        <p14:creationId xmlns:p14="http://schemas.microsoft.com/office/powerpoint/2010/main" val="2726184102"/>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guide id="4" pos="146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17273588" y="3283974"/>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chemeClr val="tx2"/>
          </a:solidFill>
        </p:spPr>
        <p:txBody>
          <a:bodyPr wrap="square" anchor="ctr" anchorCtr="0">
            <a:noAutofit/>
          </a:bodyPr>
          <a:lstStyle>
            <a:lvl1pPr algn="ct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0137775"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chemeClr val="accent2"/>
          </a:solidFill>
        </p:spPr>
        <p:txBody>
          <a:bodyPr wrap="square" anchor="ctr" anchorCtr="0">
            <a:noAutofit/>
          </a:bodyPr>
          <a:lstStyle>
            <a:lvl1pPr algn="ctr">
              <a:defRPr>
                <a:solidFill>
                  <a:schemeClr val="bg1"/>
                </a:solidFill>
              </a:defRPr>
            </a:lvl1pPr>
          </a:lstStyle>
          <a:p>
            <a:endParaRPr lang="en-US"/>
          </a:p>
        </p:txBody>
      </p:sp>
      <p:sp>
        <p:nvSpPr>
          <p:cNvPr id="81" name="Freeform 80">
            <a:extLst>
              <a:ext uri="{FF2B5EF4-FFF2-40B4-BE49-F238E27FC236}">
                <a16:creationId xmlns:a16="http://schemas.microsoft.com/office/drawing/2014/main" id="{7448B7D5-8F75-F849-9548-6AE5A0208755}"/>
              </a:ext>
            </a:extLst>
          </p:cNvPr>
          <p:cNvSpPr/>
          <p:nvPr userDrawn="1"/>
        </p:nvSpPr>
        <p:spPr>
          <a:xfrm>
            <a:off x="-29534" y="0"/>
            <a:ext cx="10166709" cy="13715999"/>
          </a:xfrm>
          <a:custGeom>
            <a:avLst/>
            <a:gdLst>
              <a:gd name="connsiteX0" fmla="*/ 5604 w 10166709"/>
              <a:gd name="connsiteY0" fmla="*/ 0 h 13679128"/>
              <a:gd name="connsiteX1" fmla="*/ 7194221 w 10166709"/>
              <a:gd name="connsiteY1" fmla="*/ 0 h 13679128"/>
              <a:gd name="connsiteX2" fmla="*/ 7255939 w 10166709"/>
              <a:gd name="connsiteY2" fmla="*/ 60486 h 13679128"/>
              <a:gd name="connsiteX3" fmla="*/ 10161773 w 10166709"/>
              <a:gd name="connsiteY3" fmla="*/ 7137924 h 13679128"/>
              <a:gd name="connsiteX4" fmla="*/ 10161773 w 10166709"/>
              <a:gd name="connsiteY4" fmla="*/ 11363631 h 13679128"/>
              <a:gd name="connsiteX5" fmla="*/ 10166709 w 10166709"/>
              <a:gd name="connsiteY5" fmla="*/ 11363631 h 13679128"/>
              <a:gd name="connsiteX6" fmla="*/ 10166709 w 10166709"/>
              <a:gd name="connsiteY6" fmla="*/ 13679128 h 13679128"/>
              <a:gd name="connsiteX7" fmla="*/ 0 w 10166709"/>
              <a:gd name="connsiteY7" fmla="*/ 13679128 h 13679128"/>
              <a:gd name="connsiteX8" fmla="*/ 0 w 10166709"/>
              <a:gd name="connsiteY8" fmla="*/ 11363631 h 13679128"/>
              <a:gd name="connsiteX9" fmla="*/ 5604 w 10166709"/>
              <a:gd name="connsiteY9" fmla="*/ 11363631 h 13679128"/>
              <a:gd name="connsiteX10" fmla="*/ 5604 w 10166709"/>
              <a:gd name="connsiteY10" fmla="*/ 0 h 136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6709" h="13679128">
                <a:moveTo>
                  <a:pt x="5604" y="0"/>
                </a:moveTo>
                <a:lnTo>
                  <a:pt x="7194221" y="0"/>
                </a:lnTo>
                <a:lnTo>
                  <a:pt x="7255939" y="60486"/>
                </a:lnTo>
                <a:cubicBezTo>
                  <a:pt x="9053847" y="1886649"/>
                  <a:pt x="10161773" y="4383965"/>
                  <a:pt x="10161773" y="7137924"/>
                </a:cubicBezTo>
                <a:lnTo>
                  <a:pt x="10161773" y="11363631"/>
                </a:lnTo>
                <a:lnTo>
                  <a:pt x="10166709" y="11363631"/>
                </a:lnTo>
                <a:lnTo>
                  <a:pt x="10166709" y="13679128"/>
                </a:lnTo>
                <a:lnTo>
                  <a:pt x="0" y="13679128"/>
                </a:lnTo>
                <a:lnTo>
                  <a:pt x="0" y="11363631"/>
                </a:lnTo>
                <a:lnTo>
                  <a:pt x="5604" y="11363631"/>
                </a:lnTo>
                <a:lnTo>
                  <a:pt x="560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1631731" y="5666362"/>
            <a:ext cx="6553627" cy="2769989"/>
          </a:xfrm>
        </p:spPr>
        <p:txBody>
          <a:bodyPr/>
          <a:lstStyle>
            <a:lvl1pPr>
              <a:defRPr sz="6001" b="1" i="0">
                <a:solidFill>
                  <a:schemeClr val="bg1"/>
                </a:solidFill>
                <a:latin typeface="Montserrat" panose="02000505000000020004" pitchFamily="2" charset="77"/>
              </a:defRPr>
            </a:lvl1pPr>
          </a:lstStyle>
          <a:p>
            <a:pPr lvl="0"/>
            <a:r>
              <a:rPr lang="en-US"/>
              <a:t>TITLE PAGE HEADLINE</a:t>
            </a:r>
            <a:br>
              <a:rPr lang="en-US"/>
            </a:br>
            <a:r>
              <a:rPr lang="en-US"/>
              <a:t>GOES HERE</a:t>
            </a:r>
          </a:p>
        </p:txBody>
      </p:sp>
      <p:sp>
        <p:nvSpPr>
          <p:cNvPr id="48" name="Text Placeholder 44">
            <a:extLst>
              <a:ext uri="{FF2B5EF4-FFF2-40B4-BE49-F238E27FC236}">
                <a16:creationId xmlns:a16="http://schemas.microsoft.com/office/drawing/2014/main" id="{12C22081-661F-1849-B549-87A67910E3BF}"/>
              </a:ext>
            </a:extLst>
          </p:cNvPr>
          <p:cNvSpPr>
            <a:spLocks noGrp="1"/>
          </p:cNvSpPr>
          <p:nvPr userDrawn="1">
            <p:ph type="body" sz="quarter" idx="11" hasCustomPrompt="1"/>
          </p:nvPr>
        </p:nvSpPr>
        <p:spPr>
          <a:xfrm>
            <a:off x="1631731" y="8803957"/>
            <a:ext cx="6553627" cy="492443"/>
          </a:xfrm>
        </p:spPr>
        <p:txBody>
          <a:bodyPr/>
          <a:lstStyle>
            <a:lvl1pPr>
              <a:defRPr sz="3200" b="0" i="0">
                <a:solidFill>
                  <a:schemeClr val="bg1"/>
                </a:solidFill>
                <a:latin typeface="Arial" panose="020B0604020202020204" pitchFamily="34" charset="0"/>
                <a:cs typeface="Arial" panose="020B0604020202020204" pitchFamily="34" charset="0"/>
              </a:defRPr>
            </a:lvl1pPr>
          </a:lstStyle>
          <a:p>
            <a:pPr lvl="0"/>
            <a:r>
              <a:rPr lang="en-US"/>
              <a:t>January 2020</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pic>
        <p:nvPicPr>
          <p:cNvPr id="67" name="Picture 66">
            <a:extLst>
              <a:ext uri="{FF2B5EF4-FFF2-40B4-BE49-F238E27FC236}">
                <a16:creationId xmlns:a16="http://schemas.microsoft.com/office/drawing/2014/main" id="{F3019598-4E58-A24A-BF4E-C64B2E4E3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6662" y="813104"/>
            <a:ext cx="4504749" cy="1657766"/>
          </a:xfrm>
          <a:prstGeom prst="rect">
            <a:avLst/>
          </a:prstGeom>
        </p:spPr>
      </p:pic>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6" name="Text Placeholder 44">
            <a:extLst>
              <a:ext uri="{FF2B5EF4-FFF2-40B4-BE49-F238E27FC236}">
                <a16:creationId xmlns:a16="http://schemas.microsoft.com/office/drawing/2014/main" id="{A6E94390-36E6-E64F-BE2F-23353625F883}"/>
              </a:ext>
            </a:extLst>
          </p:cNvPr>
          <p:cNvSpPr>
            <a:spLocks noGrp="1"/>
          </p:cNvSpPr>
          <p:nvPr>
            <p:ph type="body" sz="quarter" idx="12" hasCustomPrompt="1"/>
          </p:nvPr>
        </p:nvSpPr>
        <p:spPr>
          <a:xfrm>
            <a:off x="1631731" y="5020894"/>
            <a:ext cx="6553627" cy="307777"/>
          </a:xfrm>
        </p:spPr>
        <p:txBody>
          <a:bodyPr/>
          <a:lstStyle>
            <a:lvl1pPr>
              <a:defRPr sz="2000" b="1" i="0">
                <a:solidFill>
                  <a:schemeClr val="bg1"/>
                </a:solidFill>
                <a:latin typeface="Arial" panose="020B0604020202020204" pitchFamily="34" charset="0"/>
                <a:cs typeface="Arial" panose="020B0604020202020204" pitchFamily="34" charset="0"/>
              </a:defRPr>
            </a:lvl1pPr>
          </a:lstStyle>
          <a:p>
            <a:pPr lvl="0"/>
            <a:r>
              <a:rPr lang="en-US"/>
              <a:t>MAKING EVERY WOMAN AND GIRL COUNT</a:t>
            </a:r>
          </a:p>
        </p:txBody>
      </p:sp>
      <p:pic>
        <p:nvPicPr>
          <p:cNvPr id="13" name="Picture 12">
            <a:extLst>
              <a:ext uri="{FF2B5EF4-FFF2-40B4-BE49-F238E27FC236}">
                <a16:creationId xmlns:a16="http://schemas.microsoft.com/office/drawing/2014/main" id="{16C2D315-B06D-BB48-9751-43173E6E5C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6483" y="11506200"/>
            <a:ext cx="3894158" cy="1725724"/>
          </a:xfrm>
          <a:prstGeom prst="rect">
            <a:avLst/>
          </a:prstGeom>
        </p:spPr>
      </p:pic>
    </p:spTree>
    <p:extLst>
      <p:ext uri="{BB962C8B-B14F-4D97-AF65-F5344CB8AC3E}">
        <p14:creationId xmlns:p14="http://schemas.microsoft.com/office/powerpoint/2010/main" val="745254565"/>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9" name="Freeform 18">
            <a:extLst>
              <a:ext uri="{FF2B5EF4-FFF2-40B4-BE49-F238E27FC236}">
                <a16:creationId xmlns:a16="http://schemas.microsoft.com/office/drawing/2014/main" id="{33EBB1D2-8FF2-FB49-8D1C-759E0F617E68}"/>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DE1267"/>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FC9D23"/>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F38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55C0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p:spPr>
        <p:txBody>
          <a:bodyPr anchor="ctr" anchorCtr="0"/>
          <a:lstStyle>
            <a:lvl1pPr algn="r">
              <a:defRPr sz="8800" b="0" i="0">
                <a:solidFill>
                  <a:srgbClr val="FCC408"/>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1443555233"/>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1847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9C005FC8-CBD6-8041-BADD-1262FA294863}"/>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FF3820"/>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A11841"/>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25BC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a:noFill/>
        </p:spPr>
        <p:txBody>
          <a:bodyPr anchor="ctr" anchorCtr="0"/>
          <a:lstStyle>
            <a:lvl1pPr algn="r">
              <a:defRPr sz="8800" b="0" i="0">
                <a:solidFill>
                  <a:srgbClr val="18476A"/>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4209226416"/>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25BC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698E4543-37D9-BE4E-9733-AD5B13804681}"/>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C00000"/>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00689D"/>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D68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DE12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a:noFill/>
        </p:spPr>
        <p:txBody>
          <a:bodyPr anchor="ctr" anchorCtr="0"/>
          <a:lstStyle>
            <a:lvl1pPr algn="r">
              <a:defRPr sz="8800" b="0" i="0">
                <a:solidFill>
                  <a:srgbClr val="25BCE1"/>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1629661935"/>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FD68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3B21F7C5-8D75-0241-AC55-8A4E8C33EA03}"/>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E4233A"/>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25BCE1"/>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4B9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58931" y="5878419"/>
            <a:ext cx="2337428" cy="1951788"/>
          </a:xfrm>
          <a:noFill/>
        </p:spPr>
        <p:txBody>
          <a:bodyPr anchor="ctr" anchorCtr="0"/>
          <a:lstStyle>
            <a:lvl1pPr algn="r">
              <a:defRPr sz="8800" b="0" i="0">
                <a:solidFill>
                  <a:srgbClr val="FD6824"/>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893296258"/>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55C0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A3889FB7-AAD8-1A4D-9418-79EF8DFED551}"/>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00689D"/>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FCC408"/>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D68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3D7D4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a:noFill/>
        </p:spPr>
        <p:txBody>
          <a:bodyPr anchor="ctr" anchorCtr="0">
            <a:noAutofit/>
          </a:bodyPr>
          <a:lstStyle>
            <a:lvl1pPr algn="r">
              <a:defRPr sz="8800" b="0" i="0">
                <a:solidFill>
                  <a:srgbClr val="55C02B"/>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500003219"/>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Slide 6">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A27C36-E27C-2F4F-A088-A56664D31970}"/>
              </a:ext>
            </a:extLst>
          </p:cNvPr>
          <p:cNvPicPr>
            <a:picLocks noChangeAspect="1"/>
          </p:cNvPicPr>
          <p:nvPr userDrawn="1"/>
        </p:nvPicPr>
        <p:blipFill rotWithShape="1">
          <a:blip r:embed="rId2"/>
          <a:srcRect l="5600" t="1978" r="23611" b="51517"/>
          <a:stretch/>
        </p:blipFill>
        <p:spPr>
          <a:xfrm>
            <a:off x="0" y="-26276"/>
            <a:ext cx="24384000" cy="13742276"/>
          </a:xfrm>
          <a:prstGeom prst="rect">
            <a:avLst/>
          </a:prstGeom>
        </p:spPr>
      </p:pic>
      <p:sp>
        <p:nvSpPr>
          <p:cNvPr id="8" name="Freeform 7">
            <a:extLst>
              <a:ext uri="{FF2B5EF4-FFF2-40B4-BE49-F238E27FC236}">
                <a16:creationId xmlns:a16="http://schemas.microsoft.com/office/drawing/2014/main" id="{D82651DA-9416-B148-9CC1-548590E104E3}"/>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4">
            <a:extLst>
              <a:ext uri="{FF2B5EF4-FFF2-40B4-BE49-F238E27FC236}">
                <a16:creationId xmlns:a16="http://schemas.microsoft.com/office/drawing/2014/main" id="{6C7847BA-1138-7448-A7F6-486DBCB1CE50}"/>
              </a:ext>
            </a:extLst>
          </p:cNvPr>
          <p:cNvSpPr>
            <a:spLocks noGrp="1"/>
          </p:cNvSpPr>
          <p:nvPr>
            <p:ph type="body" sz="quarter" idx="11"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7" name="Text Placeholder 44">
            <a:extLst>
              <a:ext uri="{FF2B5EF4-FFF2-40B4-BE49-F238E27FC236}">
                <a16:creationId xmlns:a16="http://schemas.microsoft.com/office/drawing/2014/main" id="{8680F977-4DC9-1044-9230-F07BB4612646}"/>
              </a:ext>
            </a:extLst>
          </p:cNvPr>
          <p:cNvSpPr>
            <a:spLocks noGrp="1"/>
          </p:cNvSpPr>
          <p:nvPr>
            <p:ph type="body" sz="quarter" idx="15" hasCustomPrompt="1"/>
          </p:nvPr>
        </p:nvSpPr>
        <p:spPr>
          <a:xfrm>
            <a:off x="24773" y="5885793"/>
            <a:ext cx="2337428" cy="1944413"/>
          </a:xfrm>
          <a:noFill/>
        </p:spPr>
        <p:txBody>
          <a:bodyPr anchor="ctr" anchorCtr="0"/>
          <a:lstStyle>
            <a:lvl1pPr algn="r">
              <a:defRPr sz="8800" b="0" i="0">
                <a:solidFill>
                  <a:schemeClr val="tx1"/>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12045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6" name="Freeform 65">
            <a:extLst>
              <a:ext uri="{FF2B5EF4-FFF2-40B4-BE49-F238E27FC236}">
                <a16:creationId xmlns:a16="http://schemas.microsoft.com/office/drawing/2014/main" id="{26DEEC23-FCFB-6C4F-9677-FFC98365C9E1}"/>
              </a:ext>
            </a:extLst>
          </p:cNvPr>
          <p:cNvSpPr/>
          <p:nvPr userDrawn="1"/>
        </p:nvSpPr>
        <p:spPr>
          <a:xfrm>
            <a:off x="10114871" y="0"/>
            <a:ext cx="7134565" cy="9816832"/>
          </a:xfrm>
          <a:custGeom>
            <a:avLst/>
            <a:gdLst>
              <a:gd name="connsiteX0" fmla="*/ 0 w 7134101"/>
              <a:gd name="connsiteY0" fmla="*/ 0 h 9816832"/>
              <a:gd name="connsiteX1" fmla="*/ 7134101 w 7134101"/>
              <a:gd name="connsiteY1" fmla="*/ 0 h 9816832"/>
              <a:gd name="connsiteX2" fmla="*/ 7134099 w 7134101"/>
              <a:gd name="connsiteY2" fmla="*/ 6249782 h 9816832"/>
              <a:gd name="connsiteX3" fmla="*/ 3567049 w 7134101"/>
              <a:gd name="connsiteY3" fmla="*/ 9816832 h 9816832"/>
              <a:gd name="connsiteX4" fmla="*/ 3567050 w 7134101"/>
              <a:gd name="connsiteY4" fmla="*/ 9816831 h 9816832"/>
              <a:gd name="connsiteX5" fmla="*/ 0 w 7134101"/>
              <a:gd name="connsiteY5" fmla="*/ 6249781 h 9816832"/>
              <a:gd name="connsiteX6" fmla="*/ 0 w 7134101"/>
              <a:gd name="connsiteY6" fmla="*/ 0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4101" h="9816832">
                <a:moveTo>
                  <a:pt x="0" y="0"/>
                </a:moveTo>
                <a:lnTo>
                  <a:pt x="7134101" y="0"/>
                </a:lnTo>
                <a:lnTo>
                  <a:pt x="7134099" y="6249782"/>
                </a:lnTo>
                <a:cubicBezTo>
                  <a:pt x="7134099" y="8219809"/>
                  <a:pt x="5537076" y="9816832"/>
                  <a:pt x="3567049" y="9816832"/>
                </a:cubicBezTo>
                <a:lnTo>
                  <a:pt x="3567050" y="9816831"/>
                </a:lnTo>
                <a:cubicBezTo>
                  <a:pt x="1597023" y="9816831"/>
                  <a:pt x="0" y="8219808"/>
                  <a:pt x="0" y="6249781"/>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5" name="Freeform 64">
            <a:extLst>
              <a:ext uri="{FF2B5EF4-FFF2-40B4-BE49-F238E27FC236}">
                <a16:creationId xmlns:a16="http://schemas.microsoft.com/office/drawing/2014/main" id="{B4442DC1-2E7B-EB40-93E8-22074AB92693}"/>
              </a:ext>
            </a:extLst>
          </p:cNvPr>
          <p:cNvSpPr/>
          <p:nvPr userDrawn="1"/>
        </p:nvSpPr>
        <p:spPr>
          <a:xfrm>
            <a:off x="17259307" y="3283974"/>
            <a:ext cx="7134564" cy="10439400"/>
          </a:xfrm>
          <a:custGeom>
            <a:avLst/>
            <a:gdLst>
              <a:gd name="connsiteX0" fmla="*/ 3567050 w 7134100"/>
              <a:gd name="connsiteY0" fmla="*/ 0 h 10439400"/>
              <a:gd name="connsiteX1" fmla="*/ 7134100 w 7134100"/>
              <a:gd name="connsiteY1" fmla="*/ 3567050 h 10439400"/>
              <a:gd name="connsiteX2" fmla="*/ 7134098 w 7134100"/>
              <a:gd name="connsiteY2" fmla="*/ 10439400 h 10439400"/>
              <a:gd name="connsiteX3" fmla="*/ 0 w 7134100"/>
              <a:gd name="connsiteY3" fmla="*/ 10439400 h 10439400"/>
              <a:gd name="connsiteX4" fmla="*/ 0 w 7134100"/>
              <a:gd name="connsiteY4" fmla="*/ 3567050 h 10439400"/>
              <a:gd name="connsiteX5" fmla="*/ 3567050 w 7134100"/>
              <a:gd name="connsiteY5" fmla="*/ 0 h 1043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0" h="10439400">
                <a:moveTo>
                  <a:pt x="3567050" y="0"/>
                </a:moveTo>
                <a:cubicBezTo>
                  <a:pt x="5537078" y="0"/>
                  <a:pt x="7134100" y="1597023"/>
                  <a:pt x="7134100" y="3567050"/>
                </a:cubicBezTo>
                <a:lnTo>
                  <a:pt x="7134098" y="10439400"/>
                </a:lnTo>
                <a:lnTo>
                  <a:pt x="0" y="10439400"/>
                </a:lnTo>
                <a:lnTo>
                  <a:pt x="0" y="3567050"/>
                </a:lnTo>
                <a:cubicBezTo>
                  <a:pt x="0" y="1597023"/>
                  <a:pt x="1597022" y="0"/>
                  <a:pt x="35670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pic>
        <p:nvPicPr>
          <p:cNvPr id="67" name="Picture 66">
            <a:extLst>
              <a:ext uri="{FF2B5EF4-FFF2-40B4-BE49-F238E27FC236}">
                <a16:creationId xmlns:a16="http://schemas.microsoft.com/office/drawing/2014/main" id="{F3019598-4E58-A24A-BF4E-C64B2E4E3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6662" y="813104"/>
            <a:ext cx="4504749" cy="1657766"/>
          </a:xfrm>
          <a:prstGeom prst="rect">
            <a:avLst/>
          </a:prstGeom>
        </p:spPr>
      </p:pic>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Text Placeholder 44">
            <a:extLst>
              <a:ext uri="{FF2B5EF4-FFF2-40B4-BE49-F238E27FC236}">
                <a16:creationId xmlns:a16="http://schemas.microsoft.com/office/drawing/2014/main" id="{20199B3D-584A-C543-8A7C-0C3502E8B0F5}"/>
              </a:ext>
            </a:extLst>
          </p:cNvPr>
          <p:cNvSpPr>
            <a:spLocks noGrp="1"/>
          </p:cNvSpPr>
          <p:nvPr>
            <p:ph type="body" sz="quarter" idx="10" hasCustomPrompt="1"/>
          </p:nvPr>
        </p:nvSpPr>
        <p:spPr>
          <a:xfrm>
            <a:off x="1600200" y="6203107"/>
            <a:ext cx="9243851" cy="1354217"/>
          </a:xfrm>
        </p:spPr>
        <p:txBody>
          <a:bodyPr anchor="ctr" anchorCtr="0"/>
          <a:lstStyle>
            <a:lvl1pPr>
              <a:defRPr sz="8800" b="1" i="0">
                <a:solidFill>
                  <a:schemeClr val="tx1"/>
                </a:solidFill>
                <a:latin typeface="Montserrat" panose="02000505000000020004" pitchFamily="2" charset="77"/>
              </a:defRPr>
            </a:lvl1pPr>
          </a:lstStyle>
          <a:p>
            <a:pPr lvl="0"/>
            <a:r>
              <a:rPr lang="en-US"/>
              <a:t>THANK YOU</a:t>
            </a:r>
          </a:p>
        </p:txBody>
      </p:sp>
      <p:pic>
        <p:nvPicPr>
          <p:cNvPr id="3" name="Picture 2">
            <a:extLst>
              <a:ext uri="{FF2B5EF4-FFF2-40B4-BE49-F238E27FC236}">
                <a16:creationId xmlns:a16="http://schemas.microsoft.com/office/drawing/2014/main" id="{E218F479-D43B-3448-B27E-48A59BEEEC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0" y="11277600"/>
            <a:ext cx="4283677" cy="1287274"/>
          </a:xfrm>
          <a:prstGeom prst="rect">
            <a:avLst/>
          </a:prstGeom>
        </p:spPr>
      </p:pic>
    </p:spTree>
    <p:extLst>
      <p:ext uri="{BB962C8B-B14F-4D97-AF65-F5344CB8AC3E}">
        <p14:creationId xmlns:p14="http://schemas.microsoft.com/office/powerpoint/2010/main" val="4187719639"/>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A27C36-E27C-2F4F-A088-A56664D31970}"/>
              </a:ext>
            </a:extLst>
          </p:cNvPr>
          <p:cNvPicPr>
            <a:picLocks noChangeAspect="1"/>
          </p:cNvPicPr>
          <p:nvPr userDrawn="1"/>
        </p:nvPicPr>
        <p:blipFill rotWithShape="1">
          <a:blip r:embed="rId2"/>
          <a:srcRect l="5600" t="1978" r="23611" b="51517"/>
          <a:stretch/>
        </p:blipFill>
        <p:spPr>
          <a:xfrm>
            <a:off x="0" y="-26276"/>
            <a:ext cx="24384000" cy="13742276"/>
          </a:xfrm>
          <a:prstGeom prst="rect">
            <a:avLst/>
          </a:prstGeom>
        </p:spPr>
      </p:pic>
      <p:sp>
        <p:nvSpPr>
          <p:cNvPr id="5" name="Text Placeholder 44">
            <a:extLst>
              <a:ext uri="{FF2B5EF4-FFF2-40B4-BE49-F238E27FC236}">
                <a16:creationId xmlns:a16="http://schemas.microsoft.com/office/drawing/2014/main" id="{F143D28B-CEE9-B94D-8239-606801726CE1}"/>
              </a:ext>
            </a:extLst>
          </p:cNvPr>
          <p:cNvSpPr>
            <a:spLocks noGrp="1"/>
          </p:cNvSpPr>
          <p:nvPr>
            <p:ph type="body" sz="quarter" idx="10" hasCustomPrompt="1"/>
          </p:nvPr>
        </p:nvSpPr>
        <p:spPr>
          <a:xfrm>
            <a:off x="1600200" y="6203107"/>
            <a:ext cx="9243851" cy="1354217"/>
          </a:xfrm>
        </p:spPr>
        <p:txBody>
          <a:bodyPr anchor="ctr" anchorCtr="0"/>
          <a:lstStyle>
            <a:lvl1pPr>
              <a:defRPr sz="8800" b="1" i="0">
                <a:solidFill>
                  <a:schemeClr val="bg2"/>
                </a:solidFill>
                <a:latin typeface="Montserrat" panose="02000505000000020004" pitchFamily="2" charset="77"/>
              </a:defRPr>
            </a:lvl1pPr>
          </a:lstStyle>
          <a:p>
            <a:pPr lvl="0"/>
            <a:r>
              <a:rPr lang="en-US"/>
              <a:t>THANK YOU</a:t>
            </a:r>
          </a:p>
        </p:txBody>
      </p:sp>
      <p:pic>
        <p:nvPicPr>
          <p:cNvPr id="7" name="Picture 6">
            <a:extLst>
              <a:ext uri="{FF2B5EF4-FFF2-40B4-BE49-F238E27FC236}">
                <a16:creationId xmlns:a16="http://schemas.microsoft.com/office/drawing/2014/main" id="{74CC99F6-CECC-3841-B698-177BDD40F8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23042" y="11658600"/>
            <a:ext cx="3894158" cy="1725724"/>
          </a:xfrm>
          <a:prstGeom prst="rect">
            <a:avLst/>
          </a:prstGeom>
        </p:spPr>
      </p:pic>
    </p:spTree>
    <p:extLst>
      <p:ext uri="{BB962C8B-B14F-4D97-AF65-F5344CB8AC3E}">
        <p14:creationId xmlns:p14="http://schemas.microsoft.com/office/powerpoint/2010/main" val="278850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17273588" y="3283974"/>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chemeClr val="tx2"/>
          </a:solidFill>
        </p:spPr>
        <p:txBody>
          <a:bodyPr wrap="square" anchor="ctr" anchorCtr="0">
            <a:noAutofit/>
          </a:bodyPr>
          <a:lstStyle>
            <a:lvl1pPr algn="ct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0137775"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chemeClr val="accent2"/>
          </a:solidFill>
        </p:spPr>
        <p:txBody>
          <a:bodyPr wrap="square" anchor="ctr" anchorCtr="0">
            <a:noAutofit/>
          </a:bodyPr>
          <a:lstStyle>
            <a:lvl1pPr algn="ctr">
              <a:defRPr>
                <a:solidFill>
                  <a:schemeClr val="bg1"/>
                </a:solidFill>
              </a:defRPr>
            </a:lvl1pPr>
          </a:lstStyle>
          <a:p>
            <a:endParaRPr lang="en-US"/>
          </a:p>
        </p:txBody>
      </p:sp>
      <p:sp>
        <p:nvSpPr>
          <p:cNvPr id="81" name="Freeform 80">
            <a:extLst>
              <a:ext uri="{FF2B5EF4-FFF2-40B4-BE49-F238E27FC236}">
                <a16:creationId xmlns:a16="http://schemas.microsoft.com/office/drawing/2014/main" id="{7448B7D5-8F75-F849-9548-6AE5A0208755}"/>
              </a:ext>
            </a:extLst>
          </p:cNvPr>
          <p:cNvSpPr/>
          <p:nvPr userDrawn="1"/>
        </p:nvSpPr>
        <p:spPr>
          <a:xfrm>
            <a:off x="-29534" y="0"/>
            <a:ext cx="10166709" cy="13715999"/>
          </a:xfrm>
          <a:custGeom>
            <a:avLst/>
            <a:gdLst>
              <a:gd name="connsiteX0" fmla="*/ 5604 w 10166709"/>
              <a:gd name="connsiteY0" fmla="*/ 0 h 13679128"/>
              <a:gd name="connsiteX1" fmla="*/ 7194221 w 10166709"/>
              <a:gd name="connsiteY1" fmla="*/ 0 h 13679128"/>
              <a:gd name="connsiteX2" fmla="*/ 7255939 w 10166709"/>
              <a:gd name="connsiteY2" fmla="*/ 60486 h 13679128"/>
              <a:gd name="connsiteX3" fmla="*/ 10161773 w 10166709"/>
              <a:gd name="connsiteY3" fmla="*/ 7137924 h 13679128"/>
              <a:gd name="connsiteX4" fmla="*/ 10161773 w 10166709"/>
              <a:gd name="connsiteY4" fmla="*/ 11363631 h 13679128"/>
              <a:gd name="connsiteX5" fmla="*/ 10166709 w 10166709"/>
              <a:gd name="connsiteY5" fmla="*/ 11363631 h 13679128"/>
              <a:gd name="connsiteX6" fmla="*/ 10166709 w 10166709"/>
              <a:gd name="connsiteY6" fmla="*/ 13679128 h 13679128"/>
              <a:gd name="connsiteX7" fmla="*/ 0 w 10166709"/>
              <a:gd name="connsiteY7" fmla="*/ 13679128 h 13679128"/>
              <a:gd name="connsiteX8" fmla="*/ 0 w 10166709"/>
              <a:gd name="connsiteY8" fmla="*/ 11363631 h 13679128"/>
              <a:gd name="connsiteX9" fmla="*/ 5604 w 10166709"/>
              <a:gd name="connsiteY9" fmla="*/ 11363631 h 13679128"/>
              <a:gd name="connsiteX10" fmla="*/ 5604 w 10166709"/>
              <a:gd name="connsiteY10" fmla="*/ 0 h 136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6709" h="13679128">
                <a:moveTo>
                  <a:pt x="5604" y="0"/>
                </a:moveTo>
                <a:lnTo>
                  <a:pt x="7194221" y="0"/>
                </a:lnTo>
                <a:lnTo>
                  <a:pt x="7255939" y="60486"/>
                </a:lnTo>
                <a:cubicBezTo>
                  <a:pt x="9053847" y="1886649"/>
                  <a:pt x="10161773" y="4383965"/>
                  <a:pt x="10161773" y="7137924"/>
                </a:cubicBezTo>
                <a:lnTo>
                  <a:pt x="10161773" y="11363631"/>
                </a:lnTo>
                <a:lnTo>
                  <a:pt x="10166709" y="11363631"/>
                </a:lnTo>
                <a:lnTo>
                  <a:pt x="10166709" y="13679128"/>
                </a:lnTo>
                <a:lnTo>
                  <a:pt x="0" y="13679128"/>
                </a:lnTo>
                <a:lnTo>
                  <a:pt x="0" y="11363631"/>
                </a:lnTo>
                <a:lnTo>
                  <a:pt x="5604" y="11363631"/>
                </a:lnTo>
                <a:lnTo>
                  <a:pt x="560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1631731" y="5666362"/>
            <a:ext cx="6553627" cy="2769989"/>
          </a:xfrm>
        </p:spPr>
        <p:txBody>
          <a:bodyPr/>
          <a:lstStyle>
            <a:lvl1pPr>
              <a:defRPr sz="6001" b="1" i="0">
                <a:solidFill>
                  <a:schemeClr val="bg1"/>
                </a:solidFill>
                <a:latin typeface="Montserrat" panose="02000505000000020004" pitchFamily="2" charset="77"/>
              </a:defRPr>
            </a:lvl1pPr>
          </a:lstStyle>
          <a:p>
            <a:pPr lvl="0"/>
            <a:r>
              <a:rPr lang="en-US"/>
              <a:t>TITLE PAGE HEADLINE</a:t>
            </a:r>
            <a:br>
              <a:rPr lang="en-US"/>
            </a:br>
            <a:r>
              <a:rPr lang="en-US"/>
              <a:t>GOES HERE</a:t>
            </a:r>
          </a:p>
        </p:txBody>
      </p:sp>
      <p:sp>
        <p:nvSpPr>
          <p:cNvPr id="48" name="Text Placeholder 44">
            <a:extLst>
              <a:ext uri="{FF2B5EF4-FFF2-40B4-BE49-F238E27FC236}">
                <a16:creationId xmlns:a16="http://schemas.microsoft.com/office/drawing/2014/main" id="{12C22081-661F-1849-B549-87A67910E3BF}"/>
              </a:ext>
            </a:extLst>
          </p:cNvPr>
          <p:cNvSpPr>
            <a:spLocks noGrp="1"/>
          </p:cNvSpPr>
          <p:nvPr userDrawn="1">
            <p:ph type="body" sz="quarter" idx="11" hasCustomPrompt="1"/>
          </p:nvPr>
        </p:nvSpPr>
        <p:spPr>
          <a:xfrm>
            <a:off x="1631731" y="8803957"/>
            <a:ext cx="6553627" cy="492443"/>
          </a:xfrm>
        </p:spPr>
        <p:txBody>
          <a:bodyPr/>
          <a:lstStyle>
            <a:lvl1pPr>
              <a:defRPr sz="3200" b="0" i="0">
                <a:solidFill>
                  <a:schemeClr val="bg1"/>
                </a:solidFill>
                <a:latin typeface="Arial" panose="020B0604020202020204" pitchFamily="34" charset="0"/>
                <a:cs typeface="Arial" panose="020B0604020202020204" pitchFamily="34" charset="0"/>
              </a:defRPr>
            </a:lvl1pPr>
          </a:lstStyle>
          <a:p>
            <a:pPr lvl="0"/>
            <a:r>
              <a:rPr lang="en-US"/>
              <a:t>January 2020</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0139643"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pic>
        <p:nvPicPr>
          <p:cNvPr id="67" name="Picture 66">
            <a:extLst>
              <a:ext uri="{FF2B5EF4-FFF2-40B4-BE49-F238E27FC236}">
                <a16:creationId xmlns:a16="http://schemas.microsoft.com/office/drawing/2014/main" id="{F3019598-4E58-A24A-BF4E-C64B2E4E3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36662" y="813104"/>
            <a:ext cx="4504749" cy="1657766"/>
          </a:xfrm>
          <a:prstGeom prst="rect">
            <a:avLst/>
          </a:prstGeom>
        </p:spPr>
      </p:pic>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86" name="Text Placeholder 44">
            <a:extLst>
              <a:ext uri="{FF2B5EF4-FFF2-40B4-BE49-F238E27FC236}">
                <a16:creationId xmlns:a16="http://schemas.microsoft.com/office/drawing/2014/main" id="{A6E94390-36E6-E64F-BE2F-23353625F883}"/>
              </a:ext>
            </a:extLst>
          </p:cNvPr>
          <p:cNvSpPr>
            <a:spLocks noGrp="1"/>
          </p:cNvSpPr>
          <p:nvPr>
            <p:ph type="body" sz="quarter" idx="12" hasCustomPrompt="1"/>
          </p:nvPr>
        </p:nvSpPr>
        <p:spPr>
          <a:xfrm>
            <a:off x="1631731" y="5020894"/>
            <a:ext cx="6553627" cy="307777"/>
          </a:xfrm>
        </p:spPr>
        <p:txBody>
          <a:bodyPr/>
          <a:lstStyle>
            <a:lvl1pPr>
              <a:defRPr sz="2000" b="1" i="0">
                <a:solidFill>
                  <a:schemeClr val="bg1"/>
                </a:solidFill>
                <a:latin typeface="Arial" panose="020B0604020202020204" pitchFamily="34" charset="0"/>
                <a:cs typeface="Arial" panose="020B0604020202020204" pitchFamily="34" charset="0"/>
              </a:defRPr>
            </a:lvl1pPr>
          </a:lstStyle>
          <a:p>
            <a:pPr lvl="0"/>
            <a:r>
              <a:rPr lang="en-US"/>
              <a:t>MAKING EVERY WOMAN AND GIRL COUNT</a:t>
            </a:r>
          </a:p>
        </p:txBody>
      </p:sp>
      <p:pic>
        <p:nvPicPr>
          <p:cNvPr id="13" name="Picture 12">
            <a:extLst>
              <a:ext uri="{FF2B5EF4-FFF2-40B4-BE49-F238E27FC236}">
                <a16:creationId xmlns:a16="http://schemas.microsoft.com/office/drawing/2014/main" id="{16C2D315-B06D-BB48-9751-43173E6E5C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6483" y="11506200"/>
            <a:ext cx="3894158" cy="1725724"/>
          </a:xfrm>
          <a:prstGeom prst="rect">
            <a:avLst/>
          </a:prstGeom>
        </p:spPr>
      </p:pic>
    </p:spTree>
    <p:extLst>
      <p:ext uri="{BB962C8B-B14F-4D97-AF65-F5344CB8AC3E}">
        <p14:creationId xmlns:p14="http://schemas.microsoft.com/office/powerpoint/2010/main" val="1809500507"/>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tx1"/>
                </a:solidFill>
                <a:latin typeface="Montserrat" panose="02000505000000020004" pitchFamily="2" charset="77"/>
              </a:defRPr>
            </a:lvl1pPr>
          </a:lstStyle>
          <a:p>
            <a:pPr lvl="0"/>
            <a:r>
              <a:rPr lang="en-US"/>
              <a:t>HEADLINES GO HERE</a:t>
            </a:r>
          </a:p>
        </p:txBody>
      </p:sp>
      <p:sp>
        <p:nvSpPr>
          <p:cNvPr id="17" name="Text Placeholder 16">
            <a:extLst>
              <a:ext uri="{FF2B5EF4-FFF2-40B4-BE49-F238E27FC236}">
                <a16:creationId xmlns:a16="http://schemas.microsoft.com/office/drawing/2014/main" id="{F71CC9AD-8B2B-9F49-9E91-46A3797BA280}"/>
              </a:ext>
            </a:extLst>
          </p:cNvPr>
          <p:cNvSpPr>
            <a:spLocks noGrp="1"/>
          </p:cNvSpPr>
          <p:nvPr>
            <p:ph type="body" sz="quarter" idx="11"/>
          </p:nvPr>
        </p:nvSpPr>
        <p:spPr>
          <a:xfrm>
            <a:off x="1586578" y="3161380"/>
            <a:ext cx="21233951" cy="2239716"/>
          </a:xfrm>
        </p:spPr>
        <p:txBody>
          <a:bodyPr/>
          <a:lstStyle>
            <a:lvl1pPr>
              <a:defRPr sz="2911">
                <a:solidFill>
                  <a:schemeClr val="accent3"/>
                </a:solidFill>
                <a:latin typeface="Arial" panose="020B0604020202020204" pitchFamily="34" charset="0"/>
                <a:cs typeface="Arial" panose="020B0604020202020204" pitchFamily="34" charset="0"/>
              </a:defRPr>
            </a:lvl1pPr>
            <a:lvl2pPr>
              <a:defRPr sz="2911">
                <a:solidFill>
                  <a:schemeClr val="accent3"/>
                </a:solidFill>
                <a:latin typeface="Arial" panose="020B0604020202020204" pitchFamily="34" charset="0"/>
                <a:cs typeface="Arial" panose="020B0604020202020204" pitchFamily="34" charset="0"/>
              </a:defRPr>
            </a:lvl2pPr>
            <a:lvl3pPr>
              <a:defRPr sz="2911">
                <a:solidFill>
                  <a:schemeClr val="accent3"/>
                </a:solidFill>
                <a:latin typeface="Arial" panose="020B0604020202020204" pitchFamily="34" charset="0"/>
                <a:cs typeface="Arial" panose="020B0604020202020204" pitchFamily="34" charset="0"/>
              </a:defRPr>
            </a:lvl3pPr>
            <a:lvl4pPr>
              <a:defRPr sz="2911">
                <a:solidFill>
                  <a:schemeClr val="accent3"/>
                </a:solidFill>
                <a:latin typeface="Arial" panose="020B0604020202020204" pitchFamily="34" charset="0"/>
                <a:cs typeface="Arial" panose="020B0604020202020204" pitchFamily="34" charset="0"/>
              </a:defRPr>
            </a:lvl4pPr>
            <a:lvl5pPr>
              <a:defRPr sz="2911">
                <a:solidFill>
                  <a:schemeClr val="accent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Holder 6">
            <a:extLst>
              <a:ext uri="{FF2B5EF4-FFF2-40B4-BE49-F238E27FC236}">
                <a16:creationId xmlns:a16="http://schemas.microsoft.com/office/drawing/2014/main" id="{A1110A4E-A1AD-1E4A-B229-270C8E3E6B78}"/>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I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Tree>
    <p:extLst>
      <p:ext uri="{BB962C8B-B14F-4D97-AF65-F5344CB8AC3E}">
        <p14:creationId xmlns:p14="http://schemas.microsoft.com/office/powerpoint/2010/main" val="2448020985"/>
      </p:ext>
    </p:extLst>
  </p:cSld>
  <p:clrMapOvr>
    <a:masterClrMapping/>
  </p:clrMapOvr>
  <p:extLst>
    <p:ext uri="{DCECCB84-F9BA-43D5-87BE-67443E8EF086}">
      <p15:sldGuideLst xmlns:p15="http://schemas.microsoft.com/office/powerpoint/2012/main">
        <p15:guide id="1" orient="horz" pos="7638">
          <p15:clr>
            <a:srgbClr val="FBAE40"/>
          </p15:clr>
        </p15:guide>
        <p15:guide id="2" pos="1008">
          <p15:clr>
            <a:srgbClr val="FBAE40"/>
          </p15:clr>
        </p15:guide>
        <p15:guide id="3" pos="14375">
          <p15:clr>
            <a:srgbClr val="FBAE40"/>
          </p15:clr>
        </p15:guide>
        <p15:guide id="4" orient="horz" pos="711">
          <p15:clr>
            <a:srgbClr val="FBAE40"/>
          </p15:clr>
        </p15:guide>
        <p15:guide id="5" orient="horz" pos="199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7" name="Text Placeholder 16">
            <a:extLst>
              <a:ext uri="{FF2B5EF4-FFF2-40B4-BE49-F238E27FC236}">
                <a16:creationId xmlns:a16="http://schemas.microsoft.com/office/drawing/2014/main" id="{F71CC9AD-8B2B-9F49-9E91-46A3797BA280}"/>
              </a:ext>
            </a:extLst>
          </p:cNvPr>
          <p:cNvSpPr>
            <a:spLocks noGrp="1"/>
          </p:cNvSpPr>
          <p:nvPr>
            <p:ph type="body" sz="quarter" idx="11"/>
          </p:nvPr>
        </p:nvSpPr>
        <p:spPr>
          <a:xfrm>
            <a:off x="1586578" y="3161380"/>
            <a:ext cx="21233951" cy="2239716"/>
          </a:xfrm>
        </p:spPr>
        <p:txBody>
          <a:bodyPr/>
          <a:lstStyle>
            <a:lvl1pPr>
              <a:defRPr sz="2800">
                <a:solidFill>
                  <a:schemeClr val="accent3"/>
                </a:solidFill>
                <a:latin typeface="Arial" panose="020B0604020202020204" pitchFamily="34" charset="0"/>
                <a:cs typeface="Arial" panose="020B0604020202020204" pitchFamily="34" charset="0"/>
              </a:defRPr>
            </a:lvl1pPr>
            <a:lvl2pPr>
              <a:defRPr sz="2800">
                <a:solidFill>
                  <a:schemeClr val="accent3"/>
                </a:solidFill>
                <a:latin typeface="Arial" panose="020B0604020202020204" pitchFamily="34" charset="0"/>
                <a:cs typeface="Arial" panose="020B0604020202020204" pitchFamily="34" charset="0"/>
              </a:defRPr>
            </a:lvl2pPr>
            <a:lvl3pPr>
              <a:defRPr sz="2800">
                <a:solidFill>
                  <a:schemeClr val="accent3"/>
                </a:solidFill>
                <a:latin typeface="Arial" panose="020B0604020202020204" pitchFamily="34" charset="0"/>
                <a:cs typeface="Arial" panose="020B0604020202020204" pitchFamily="34" charset="0"/>
              </a:defRPr>
            </a:lvl3pPr>
            <a:lvl4pPr>
              <a:defRPr sz="2800">
                <a:solidFill>
                  <a:schemeClr val="accent3"/>
                </a:solidFill>
                <a:latin typeface="Arial" panose="020B0604020202020204" pitchFamily="34" charset="0"/>
                <a:cs typeface="Arial" panose="020B0604020202020204" pitchFamily="34" charset="0"/>
              </a:defRPr>
            </a:lvl4pPr>
            <a:lvl5pPr>
              <a:defRPr sz="2800">
                <a:solidFill>
                  <a:schemeClr val="accent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Holder 6">
            <a:extLst>
              <a:ext uri="{FF2B5EF4-FFF2-40B4-BE49-F238E27FC236}">
                <a16:creationId xmlns:a16="http://schemas.microsoft.com/office/drawing/2014/main" id="{61CA73B6-FAD4-A843-B6FF-D757F87037FE}"/>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I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Tree>
    <p:extLst>
      <p:ext uri="{BB962C8B-B14F-4D97-AF65-F5344CB8AC3E}">
        <p14:creationId xmlns:p14="http://schemas.microsoft.com/office/powerpoint/2010/main" val="274912284"/>
      </p:ext>
    </p:extLst>
  </p:cSld>
  <p:clrMapOvr>
    <a:masterClrMapping/>
  </p:clrMapOvr>
  <p:extLst>
    <p:ext uri="{DCECCB84-F9BA-43D5-87BE-67443E8EF086}">
      <p15:sldGuideLst xmlns:p15="http://schemas.microsoft.com/office/powerpoint/2012/main">
        <p15:guide id="1" orient="horz" pos="7638">
          <p15:clr>
            <a:srgbClr val="FBAE40"/>
          </p15:clr>
        </p15:guide>
        <p15:guide id="2" pos="985">
          <p15:clr>
            <a:srgbClr val="FBAE40"/>
          </p15:clr>
        </p15:guide>
        <p15:guide id="3" pos="14375">
          <p15:clr>
            <a:srgbClr val="FBAE40"/>
          </p15:clr>
        </p15:guide>
        <p15:guide id="4" orient="horz" pos="711">
          <p15:clr>
            <a:srgbClr val="FBAE40"/>
          </p15:clr>
        </p15:guide>
        <p15:guide id="5" orient="horz" pos="199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 2">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7" name="Text Placeholder 16">
            <a:extLst>
              <a:ext uri="{FF2B5EF4-FFF2-40B4-BE49-F238E27FC236}">
                <a16:creationId xmlns:a16="http://schemas.microsoft.com/office/drawing/2014/main" id="{F71CC9AD-8B2B-9F49-9E91-46A3797BA280}"/>
              </a:ext>
            </a:extLst>
          </p:cNvPr>
          <p:cNvSpPr>
            <a:spLocks noGrp="1"/>
          </p:cNvSpPr>
          <p:nvPr>
            <p:ph type="body" sz="quarter" idx="11"/>
          </p:nvPr>
        </p:nvSpPr>
        <p:spPr>
          <a:xfrm>
            <a:off x="1586578" y="3161380"/>
            <a:ext cx="21233951" cy="2239716"/>
          </a:xfrm>
        </p:spPr>
        <p:txBody>
          <a:bodyPr/>
          <a:lstStyle>
            <a:lvl1pPr>
              <a:defRPr sz="2800">
                <a:solidFill>
                  <a:schemeClr val="accent3"/>
                </a:solidFill>
                <a:latin typeface="Arial" panose="020B0604020202020204" pitchFamily="34" charset="0"/>
                <a:cs typeface="Arial" panose="020B0604020202020204" pitchFamily="34" charset="0"/>
              </a:defRPr>
            </a:lvl1pPr>
            <a:lvl2pPr>
              <a:defRPr sz="2800">
                <a:solidFill>
                  <a:schemeClr val="accent3"/>
                </a:solidFill>
                <a:latin typeface="Arial" panose="020B0604020202020204" pitchFamily="34" charset="0"/>
                <a:cs typeface="Arial" panose="020B0604020202020204" pitchFamily="34" charset="0"/>
              </a:defRPr>
            </a:lvl2pPr>
            <a:lvl3pPr>
              <a:defRPr sz="2800">
                <a:solidFill>
                  <a:schemeClr val="accent3"/>
                </a:solidFill>
                <a:latin typeface="Arial" panose="020B0604020202020204" pitchFamily="34" charset="0"/>
                <a:cs typeface="Arial" panose="020B0604020202020204" pitchFamily="34" charset="0"/>
              </a:defRPr>
            </a:lvl3pPr>
            <a:lvl4pPr>
              <a:defRPr sz="2800">
                <a:solidFill>
                  <a:schemeClr val="accent3"/>
                </a:solidFill>
                <a:latin typeface="Arial" panose="020B0604020202020204" pitchFamily="34" charset="0"/>
                <a:cs typeface="Arial" panose="020B0604020202020204" pitchFamily="34" charset="0"/>
              </a:defRPr>
            </a:lvl4pPr>
            <a:lvl5pPr>
              <a:defRPr sz="2800">
                <a:solidFill>
                  <a:schemeClr val="accent3"/>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Holder 6">
            <a:extLst>
              <a:ext uri="{FF2B5EF4-FFF2-40B4-BE49-F238E27FC236}">
                <a16:creationId xmlns:a16="http://schemas.microsoft.com/office/drawing/2014/main" id="{61CA73B6-FAD4-A843-B6FF-D757F87037FE}"/>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I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pic>
        <p:nvPicPr>
          <p:cNvPr id="3" name="Picture 2">
            <a:extLst>
              <a:ext uri="{FF2B5EF4-FFF2-40B4-BE49-F238E27FC236}">
                <a16:creationId xmlns:a16="http://schemas.microsoft.com/office/drawing/2014/main" id="{177B46DA-2734-8248-83F0-421C133EE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57676" y="12511772"/>
            <a:ext cx="5478524" cy="975628"/>
          </a:xfrm>
          <a:prstGeom prst="rect">
            <a:avLst/>
          </a:prstGeom>
        </p:spPr>
      </p:pic>
    </p:spTree>
    <p:extLst>
      <p:ext uri="{BB962C8B-B14F-4D97-AF65-F5344CB8AC3E}">
        <p14:creationId xmlns:p14="http://schemas.microsoft.com/office/powerpoint/2010/main" val="700153952"/>
      </p:ext>
    </p:extLst>
  </p:cSld>
  <p:clrMapOvr>
    <a:masterClrMapping/>
  </p:clrMapOvr>
  <p:extLst>
    <p:ext uri="{DCECCB84-F9BA-43D5-87BE-67443E8EF086}">
      <p15:sldGuideLst xmlns:p15="http://schemas.microsoft.com/office/powerpoint/2012/main">
        <p15:guide id="1" orient="horz" pos="7638">
          <p15:clr>
            <a:srgbClr val="FBAE40"/>
          </p15:clr>
        </p15:guide>
        <p15:guide id="2" pos="985">
          <p15:clr>
            <a:srgbClr val="FBAE40"/>
          </p15:clr>
        </p15:guide>
        <p15:guide id="3" pos="14375">
          <p15:clr>
            <a:srgbClr val="FBAE40"/>
          </p15:clr>
        </p15:guide>
        <p15:guide id="4" orient="horz" pos="711">
          <p15:clr>
            <a:srgbClr val="FBAE40"/>
          </p15:clr>
        </p15:guide>
        <p15:guide id="5" orient="horz" pos="199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1" name="Holder 6">
            <a:extLst>
              <a:ext uri="{FF2B5EF4-FFF2-40B4-BE49-F238E27FC236}">
                <a16:creationId xmlns:a16="http://schemas.microsoft.com/office/drawing/2014/main" id="{51AF7839-8814-6549-9D3A-E9469D36C51F}"/>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I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
        <p:nvSpPr>
          <p:cNvPr id="4" name="Chart Placeholder 3">
            <a:extLst>
              <a:ext uri="{FF2B5EF4-FFF2-40B4-BE49-F238E27FC236}">
                <a16:creationId xmlns:a16="http://schemas.microsoft.com/office/drawing/2014/main" id="{8BDA858B-C435-CD46-B6F2-5F7D29966F4B}"/>
              </a:ext>
            </a:extLst>
          </p:cNvPr>
          <p:cNvSpPr>
            <a:spLocks noGrp="1"/>
          </p:cNvSpPr>
          <p:nvPr>
            <p:ph type="chart" sz="quarter" idx="11"/>
          </p:nvPr>
        </p:nvSpPr>
        <p:spPr>
          <a:xfrm>
            <a:off x="1600199" y="3160713"/>
            <a:ext cx="10134601" cy="8497887"/>
          </a:xfrm>
        </p:spPr>
        <p:txBody>
          <a:bodyPr/>
          <a:lstStyle/>
          <a:p>
            <a:endParaRPr lang="en-US"/>
          </a:p>
        </p:txBody>
      </p:sp>
      <p:sp>
        <p:nvSpPr>
          <p:cNvPr id="14" name="Chart Placeholder 3">
            <a:extLst>
              <a:ext uri="{FF2B5EF4-FFF2-40B4-BE49-F238E27FC236}">
                <a16:creationId xmlns:a16="http://schemas.microsoft.com/office/drawing/2014/main" id="{287C2131-5D6B-6C45-9A47-4B4EED88980A}"/>
              </a:ext>
            </a:extLst>
          </p:cNvPr>
          <p:cNvSpPr>
            <a:spLocks noGrp="1"/>
          </p:cNvSpPr>
          <p:nvPr>
            <p:ph type="chart" sz="quarter" idx="12"/>
          </p:nvPr>
        </p:nvSpPr>
        <p:spPr>
          <a:xfrm>
            <a:off x="12533312" y="3160713"/>
            <a:ext cx="10287000" cy="8497887"/>
          </a:xfrm>
        </p:spPr>
        <p:txBody>
          <a:bodyPr/>
          <a:lstStyle/>
          <a:p>
            <a:endParaRPr lang="en-US"/>
          </a:p>
        </p:txBody>
      </p:sp>
    </p:spTree>
    <p:extLst>
      <p:ext uri="{BB962C8B-B14F-4D97-AF65-F5344CB8AC3E}">
        <p14:creationId xmlns:p14="http://schemas.microsoft.com/office/powerpoint/2010/main" val="3087402778"/>
      </p:ext>
    </p:extLst>
  </p:cSld>
  <p:clrMapOvr>
    <a:masterClrMapping/>
  </p:clrMapOvr>
  <p:extLst>
    <p:ext uri="{DCECCB84-F9BA-43D5-87BE-67443E8EF086}">
      <p15:sldGuideLst xmlns:p15="http://schemas.microsoft.com/office/powerpoint/2012/main">
        <p15:guide id="1" orient="horz" pos="7638">
          <p15:clr>
            <a:srgbClr val="FBAE40"/>
          </p15:clr>
        </p15:guide>
        <p15:guide id="2" pos="1008">
          <p15:clr>
            <a:srgbClr val="FBAE40"/>
          </p15:clr>
        </p15:guide>
        <p15:guide id="3" pos="14375">
          <p15:clr>
            <a:srgbClr val="FBAE40"/>
          </p15:clr>
        </p15:guide>
        <p15:guide id="4" orient="horz" pos="711">
          <p15:clr>
            <a:srgbClr val="FBAE40"/>
          </p15:clr>
        </p15:guide>
        <p15:guide id="5" orient="horz" pos="199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3">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791F0F61-429B-A843-919D-ADD7CBBEF8F1}"/>
              </a:ext>
            </a:extLst>
          </p:cNvPr>
          <p:cNvSpPr/>
          <p:nvPr userDrawn="1"/>
        </p:nvSpPr>
        <p:spPr>
          <a:xfrm>
            <a:off x="1219201" y="994448"/>
            <a:ext cx="21945600" cy="87094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0906" tIns="55453" rIns="110906" bIns="55453" numCol="1" spcCol="0" rtlCol="0" fromWordArt="0" anchor="ctr" anchorCtr="0" forceAA="0" compatLnSpc="1">
            <a:prstTxWarp prst="textNoShape">
              <a:avLst/>
            </a:prstTxWarp>
            <a:noAutofit/>
          </a:bodyPr>
          <a:lstStyle/>
          <a:p>
            <a:pPr algn="ctr"/>
            <a:endParaRPr lang="en-US" sz="2648"/>
          </a:p>
        </p:txBody>
      </p:sp>
      <p:pic>
        <p:nvPicPr>
          <p:cNvPr id="6" name="Picture 5">
            <a:extLst>
              <a:ext uri="{FF2B5EF4-FFF2-40B4-BE49-F238E27FC236}">
                <a16:creationId xmlns:a16="http://schemas.microsoft.com/office/drawing/2014/main" id="{26F3BC7A-C7CB-C243-B442-9247E93D17CA}"/>
              </a:ext>
            </a:extLst>
          </p:cNvPr>
          <p:cNvPicPr>
            <a:picLocks noChangeAspect="1"/>
          </p:cNvPicPr>
          <p:nvPr userDrawn="1"/>
        </p:nvPicPr>
        <p:blipFill>
          <a:blip r:embed="rId2"/>
          <a:stretch>
            <a:fillRect/>
          </a:stretch>
        </p:blipFill>
        <p:spPr>
          <a:xfrm>
            <a:off x="-1" y="12125685"/>
            <a:ext cx="24384000" cy="125487"/>
          </a:xfrm>
          <a:prstGeom prst="rect">
            <a:avLst/>
          </a:prstGeom>
        </p:spPr>
      </p:pic>
      <p:pic>
        <p:nvPicPr>
          <p:cNvPr id="8" name="Picture 7">
            <a:extLst>
              <a:ext uri="{FF2B5EF4-FFF2-40B4-BE49-F238E27FC236}">
                <a16:creationId xmlns:a16="http://schemas.microsoft.com/office/drawing/2014/main" id="{0674CC22-B2D9-BA41-BF4A-F363B31A94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09980" y="12498404"/>
            <a:ext cx="2636827" cy="970363"/>
          </a:xfrm>
          <a:prstGeom prst="rect">
            <a:avLst/>
          </a:prstGeom>
        </p:spPr>
      </p:pic>
      <p:sp>
        <p:nvSpPr>
          <p:cNvPr id="15" name="Text Placeholder 14">
            <a:extLst>
              <a:ext uri="{FF2B5EF4-FFF2-40B4-BE49-F238E27FC236}">
                <a16:creationId xmlns:a16="http://schemas.microsoft.com/office/drawing/2014/main" id="{791701D2-F520-3B4C-B848-F4A99FF91642}"/>
              </a:ext>
            </a:extLst>
          </p:cNvPr>
          <p:cNvSpPr>
            <a:spLocks noGrp="1"/>
          </p:cNvSpPr>
          <p:nvPr>
            <p:ph type="body" sz="quarter" idx="10" hasCustomPrompt="1"/>
          </p:nvPr>
        </p:nvSpPr>
        <p:spPr>
          <a:xfrm>
            <a:off x="1586578" y="1128240"/>
            <a:ext cx="21233951" cy="597236"/>
          </a:xfrm>
        </p:spPr>
        <p:txBody>
          <a:bodyPr/>
          <a:lstStyle>
            <a:lvl1pPr>
              <a:defRPr sz="3881" b="1" i="0">
                <a:solidFill>
                  <a:schemeClr val="bg1"/>
                </a:solidFill>
                <a:latin typeface="Montserrat" panose="02000505000000020004" pitchFamily="2" charset="77"/>
              </a:defRPr>
            </a:lvl1pPr>
          </a:lstStyle>
          <a:p>
            <a:pPr lvl="0"/>
            <a:r>
              <a:rPr lang="en-US"/>
              <a:t>HEADLINES GO HERE</a:t>
            </a:r>
          </a:p>
        </p:txBody>
      </p:sp>
      <p:sp>
        <p:nvSpPr>
          <p:cNvPr id="11" name="Holder 6">
            <a:extLst>
              <a:ext uri="{FF2B5EF4-FFF2-40B4-BE49-F238E27FC236}">
                <a16:creationId xmlns:a16="http://schemas.microsoft.com/office/drawing/2014/main" id="{51AF7839-8814-6549-9D3A-E9469D36C51F}"/>
              </a:ext>
            </a:extLst>
          </p:cNvPr>
          <p:cNvSpPr>
            <a:spLocks noGrp="1"/>
          </p:cNvSpPr>
          <p:nvPr>
            <p:ph type="dt" sz="half" idx="6"/>
          </p:nvPr>
        </p:nvSpPr>
        <p:spPr>
          <a:xfrm>
            <a:off x="1588889" y="12880964"/>
            <a:ext cx="13006083" cy="261291"/>
          </a:xfrm>
          <a:prstGeom prst="rect">
            <a:avLst/>
          </a:prstGeom>
        </p:spPr>
        <p:txBody>
          <a:bodyPr lIns="0" tIns="0" rIns="0" bIns="0"/>
          <a:lstStyle>
            <a:lvl1pPr algn="l">
              <a:defRPr sz="1698">
                <a:solidFill>
                  <a:schemeClr val="tx1">
                    <a:tint val="75000"/>
                  </a:schemeClr>
                </a:solidFill>
                <a:latin typeface="Arial" panose="020B0604020202020204" pitchFamily="34" charset="0"/>
                <a:cs typeface="Arial" panose="020B0604020202020204" pitchFamily="34" charset="0"/>
              </a:defRPr>
            </a:lvl1pPr>
          </a:lstStyle>
          <a:p>
            <a:r>
              <a:rPr lang="en-I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
        <p:nvSpPr>
          <p:cNvPr id="14" name="Chart Placeholder 3">
            <a:extLst>
              <a:ext uri="{FF2B5EF4-FFF2-40B4-BE49-F238E27FC236}">
                <a16:creationId xmlns:a16="http://schemas.microsoft.com/office/drawing/2014/main" id="{287C2131-5D6B-6C45-9A47-4B4EED88980A}"/>
              </a:ext>
            </a:extLst>
          </p:cNvPr>
          <p:cNvSpPr>
            <a:spLocks noGrp="1"/>
          </p:cNvSpPr>
          <p:nvPr>
            <p:ph type="chart" sz="quarter" idx="12"/>
          </p:nvPr>
        </p:nvSpPr>
        <p:spPr>
          <a:xfrm>
            <a:off x="12533312" y="3160713"/>
            <a:ext cx="10287000" cy="8497887"/>
          </a:xfrm>
        </p:spPr>
        <p:txBody>
          <a:bodyPr/>
          <a:lstStyle/>
          <a:p>
            <a:endParaRPr lang="en-US"/>
          </a:p>
        </p:txBody>
      </p:sp>
      <p:sp>
        <p:nvSpPr>
          <p:cNvPr id="3" name="Text Placeholder 2">
            <a:extLst>
              <a:ext uri="{FF2B5EF4-FFF2-40B4-BE49-F238E27FC236}">
                <a16:creationId xmlns:a16="http://schemas.microsoft.com/office/drawing/2014/main" id="{9BC8A9D1-0404-B54C-9824-8F518E050DB0}"/>
              </a:ext>
            </a:extLst>
          </p:cNvPr>
          <p:cNvSpPr>
            <a:spLocks noGrp="1"/>
          </p:cNvSpPr>
          <p:nvPr>
            <p:ph type="body" sz="quarter" idx="13"/>
          </p:nvPr>
        </p:nvSpPr>
        <p:spPr>
          <a:xfrm>
            <a:off x="1585913" y="3160712"/>
            <a:ext cx="10453687" cy="8497887"/>
          </a:xfrm>
        </p:spPr>
        <p:txBody>
          <a:bodyPr/>
          <a:lstStyle>
            <a:lvl1pPr>
              <a:defRPr sz="2800">
                <a:solidFill>
                  <a:schemeClr val="accent3"/>
                </a:solidFill>
              </a:defRPr>
            </a:lvl1pPr>
            <a:lvl2pPr>
              <a:defRPr sz="2800">
                <a:solidFill>
                  <a:schemeClr val="accent3"/>
                </a:solidFill>
              </a:defRPr>
            </a:lvl2pPr>
            <a:lvl3pPr>
              <a:defRPr sz="2800">
                <a:solidFill>
                  <a:schemeClr val="accent3"/>
                </a:solidFill>
              </a:defRPr>
            </a:lvl3pPr>
            <a:lvl4pPr>
              <a:defRPr sz="2800">
                <a:solidFill>
                  <a:schemeClr val="accent3"/>
                </a:solidFill>
              </a:defRPr>
            </a:lvl4pPr>
            <a:lvl5pPr>
              <a:defRPr sz="2800">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991460"/>
      </p:ext>
    </p:extLst>
  </p:cSld>
  <p:clrMapOvr>
    <a:masterClrMapping/>
  </p:clrMapOvr>
  <p:extLst>
    <p:ext uri="{DCECCB84-F9BA-43D5-87BE-67443E8EF086}">
      <p15:sldGuideLst xmlns:p15="http://schemas.microsoft.com/office/powerpoint/2012/main">
        <p15:guide id="1" orient="horz" pos="7638">
          <p15:clr>
            <a:srgbClr val="FBAE40"/>
          </p15:clr>
        </p15:guide>
        <p15:guide id="2" pos="1008">
          <p15:clr>
            <a:srgbClr val="FBAE40"/>
          </p15:clr>
        </p15:guide>
        <p15:guide id="3" pos="14375">
          <p15:clr>
            <a:srgbClr val="FBAE40"/>
          </p15:clr>
        </p15:guide>
        <p15:guide id="4" orient="horz" pos="711">
          <p15:clr>
            <a:srgbClr val="FBAE40"/>
          </p15:clr>
        </p15:guide>
        <p15:guide id="5" orient="horz" pos="199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65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181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8928056"/>
            <a:ext cx="18288000" cy="3282980"/>
          </a:xfrm>
        </p:spPr>
        <p:txBody>
          <a:bodyPr wrap="none" anchor="t">
            <a:normAutofit/>
          </a:bodyPr>
          <a:lstStyle>
            <a:lvl1pPr algn="r">
              <a:defRPr sz="19200" b="0" spc="-6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4419598" y="7388751"/>
            <a:ext cx="18288000" cy="1508050"/>
          </a:xfrm>
        </p:spPr>
        <p:txBody>
          <a:bodyPr anchor="b">
            <a:normAutofit/>
          </a:bodyPr>
          <a:lstStyle>
            <a:lvl1pPr marL="0" indent="0" algn="r">
              <a:buNone/>
              <a:defRPr sz="6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7" name="Date Placeholder 6"/>
          <p:cNvSpPr>
            <a:spLocks noGrp="1"/>
          </p:cNvSpPr>
          <p:nvPr>
            <p:ph type="dt" sz="half" idx="10"/>
          </p:nvPr>
        </p:nvSpPr>
        <p:spPr/>
        <p:txBody>
          <a:bodyPr/>
          <a:lstStyle/>
          <a:p>
            <a:fld id="{ECD19FB2-3AAB-4D03-B13A-2960828C78E3}" type="datetimeFigureOut">
              <a:rPr lang="en-US" smtClean="0"/>
              <a:t>6/29/2022</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759950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16976-5D93-46E4-A98A-FAD63E4D0EA8}" type="datetimeFigureOut">
              <a:rPr lang="en-US" smtClean="0"/>
              <a:t>6/29/2022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46526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1709064" y="8928056"/>
            <a:ext cx="18288000" cy="3282980"/>
          </a:xfrm>
        </p:spPr>
        <p:txBody>
          <a:bodyPr wrap="none" anchor="t">
            <a:normAutofit/>
          </a:bodyPr>
          <a:lstStyle>
            <a:lvl1pPr algn="l">
              <a:defRPr sz="19200" b="0" spc="-6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1709064" y="7387349"/>
            <a:ext cx="18288000" cy="1508050"/>
          </a:xfrm>
        </p:spPr>
        <p:txBody>
          <a:bodyPr anchor="b">
            <a:normAutofit/>
          </a:bodyPr>
          <a:lstStyle>
            <a:lvl1pPr marL="0" indent="0" algn="l">
              <a:buNone/>
              <a:defRPr sz="6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0F39F4F5-F4D2-4D2A-AB60-88D37ADCB869}" type="datetimeFigureOut">
              <a:rPr lang="en-US" smtClean="0"/>
              <a:t>6/29/2022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5606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9" name="Freeform 18">
            <a:extLst>
              <a:ext uri="{FF2B5EF4-FFF2-40B4-BE49-F238E27FC236}">
                <a16:creationId xmlns:a16="http://schemas.microsoft.com/office/drawing/2014/main" id="{33EBB1D2-8FF2-FB49-8D1C-759E0F617E68}"/>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DE1267"/>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FC9D23"/>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F38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55C0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p:spPr>
        <p:txBody>
          <a:bodyPr anchor="ctr" anchorCtr="0"/>
          <a:lstStyle>
            <a:lvl1pPr algn="r">
              <a:defRPr sz="8800" b="0" i="0">
                <a:solidFill>
                  <a:srgbClr val="FCC408"/>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152667923"/>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40000" y="3651250"/>
            <a:ext cx="10050432"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639680" y="3651250"/>
            <a:ext cx="1006792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BC6CE-6D1E-47E5-8859-F31AC5380EB2}" type="datetimeFigureOut">
              <a:rPr lang="en-US" smtClean="0"/>
              <a:t>6/29/2022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11402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2240000" y="3362326"/>
            <a:ext cx="10050432" cy="1647824"/>
          </a:xfrm>
        </p:spPr>
        <p:txBody>
          <a:bodyPr anchor="b"/>
          <a:lstStyle>
            <a:lvl1pPr marL="0" indent="0">
              <a:buNone/>
              <a:defRPr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240000" y="5010150"/>
            <a:ext cx="10050432"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639680" y="3362326"/>
            <a:ext cx="10071096" cy="1647824"/>
          </a:xfrm>
        </p:spPr>
        <p:txBody>
          <a:bodyPr vert="horz" lIns="91440" tIns="45720" rIns="91440" bIns="45720" rtlCol="0" anchor="b">
            <a:normAutofit/>
          </a:bodyPr>
          <a:lstStyle>
            <a:lvl1pPr>
              <a:buNone/>
              <a:defRPr lang="en-US"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12639680" y="5010150"/>
            <a:ext cx="1007109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4E7C4-4DA4-404D-9965-B13F2DD7D8BF}" type="datetimeFigureOut">
              <a:rPr lang="en-US" smtClean="0"/>
              <a:t>6/29/2022</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0800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FB7AA-4A53-424F-AD41-70827B6504BA}" type="datetimeFigureOut">
              <a:rPr lang="en-US" smtClean="0"/>
              <a:t>6/29/2022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56467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6/29/2022</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07452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World Map">
    <p:spTree>
      <p:nvGrpSpPr>
        <p:cNvPr id="1" name=""/>
        <p:cNvGrpSpPr/>
        <p:nvPr/>
      </p:nvGrpSpPr>
      <p:grpSpPr>
        <a:xfrm>
          <a:off x="0" y="0"/>
          <a:ext cx="0" cy="0"/>
          <a:chOff x="0" y="0"/>
          <a:chExt cx="0" cy="0"/>
        </a:xfrm>
      </p:grpSpPr>
      <p:grpSp>
        <p:nvGrpSpPr>
          <p:cNvPr id="5" name="Group 4"/>
          <p:cNvGrpSpPr/>
          <p:nvPr/>
        </p:nvGrpSpPr>
        <p:grpSpPr>
          <a:xfrm>
            <a:off x="1083588" y="809204"/>
            <a:ext cx="22210472" cy="12097592"/>
            <a:chOff x="405196" y="330200"/>
            <a:chExt cx="11378432" cy="6197600"/>
          </a:xfrm>
          <a:solidFill>
            <a:schemeClr val="tx2">
              <a:lumMod val="50000"/>
            </a:schemeClr>
          </a:solidFill>
        </p:grpSpPr>
        <p:grpSp>
          <p:nvGrpSpPr>
            <p:cNvPr id="6" name="Group 205"/>
            <p:cNvGrpSpPr>
              <a:grpSpLocks/>
            </p:cNvGrpSpPr>
            <p:nvPr/>
          </p:nvGrpSpPr>
          <p:grpSpPr bwMode="auto">
            <a:xfrm>
              <a:off x="2176452" y="418224"/>
              <a:ext cx="9565859" cy="5728738"/>
              <a:chOff x="1003" y="129"/>
              <a:chExt cx="5325" cy="3189"/>
            </a:xfrm>
            <a:grpFill/>
          </p:grpSpPr>
          <p:sp>
            <p:nvSpPr>
              <p:cNvPr id="163" name="Freeform 5"/>
              <p:cNvSpPr>
                <a:spLocks/>
              </p:cNvSpPr>
              <p:nvPr/>
            </p:nvSpPr>
            <p:spPr bwMode="auto">
              <a:xfrm>
                <a:off x="3541" y="2580"/>
                <a:ext cx="131" cy="149"/>
              </a:xfrm>
              <a:custGeom>
                <a:avLst/>
                <a:gdLst>
                  <a:gd name="T0" fmla="*/ 46 w 67"/>
                  <a:gd name="T1" fmla="*/ 0 h 76"/>
                  <a:gd name="T2" fmla="*/ 45 w 67"/>
                  <a:gd name="T3" fmla="*/ 6 h 76"/>
                  <a:gd name="T4" fmla="*/ 49 w 67"/>
                  <a:gd name="T5" fmla="*/ 6 h 76"/>
                  <a:gd name="T6" fmla="*/ 53 w 67"/>
                  <a:gd name="T7" fmla="*/ 8 h 76"/>
                  <a:gd name="T8" fmla="*/ 59 w 67"/>
                  <a:gd name="T9" fmla="*/ 11 h 76"/>
                  <a:gd name="T10" fmla="*/ 64 w 67"/>
                  <a:gd name="T11" fmla="*/ 14 h 76"/>
                  <a:gd name="T12" fmla="*/ 65 w 67"/>
                  <a:gd name="T13" fmla="*/ 18 h 76"/>
                  <a:gd name="T14" fmla="*/ 63 w 67"/>
                  <a:gd name="T15" fmla="*/ 23 h 76"/>
                  <a:gd name="T16" fmla="*/ 64 w 67"/>
                  <a:gd name="T17" fmla="*/ 30 h 76"/>
                  <a:gd name="T18" fmla="*/ 67 w 67"/>
                  <a:gd name="T19" fmla="*/ 34 h 76"/>
                  <a:gd name="T20" fmla="*/ 64 w 67"/>
                  <a:gd name="T21" fmla="*/ 37 h 76"/>
                  <a:gd name="T22" fmla="*/ 63 w 67"/>
                  <a:gd name="T23" fmla="*/ 41 h 76"/>
                  <a:gd name="T24" fmla="*/ 64 w 67"/>
                  <a:gd name="T25" fmla="*/ 45 h 76"/>
                  <a:gd name="T26" fmla="*/ 63 w 67"/>
                  <a:gd name="T27" fmla="*/ 50 h 76"/>
                  <a:gd name="T28" fmla="*/ 64 w 67"/>
                  <a:gd name="T29" fmla="*/ 57 h 76"/>
                  <a:gd name="T30" fmla="*/ 63 w 67"/>
                  <a:gd name="T31" fmla="*/ 60 h 76"/>
                  <a:gd name="T32" fmla="*/ 65 w 67"/>
                  <a:gd name="T33" fmla="*/ 62 h 76"/>
                  <a:gd name="T34" fmla="*/ 61 w 67"/>
                  <a:gd name="T35" fmla="*/ 68 h 76"/>
                  <a:gd name="T36" fmla="*/ 55 w 67"/>
                  <a:gd name="T37" fmla="*/ 76 h 76"/>
                  <a:gd name="T38" fmla="*/ 50 w 67"/>
                  <a:gd name="T39" fmla="*/ 75 h 76"/>
                  <a:gd name="T40" fmla="*/ 46 w 67"/>
                  <a:gd name="T41" fmla="*/ 74 h 76"/>
                  <a:gd name="T42" fmla="*/ 41 w 67"/>
                  <a:gd name="T43" fmla="*/ 74 h 76"/>
                  <a:gd name="T44" fmla="*/ 37 w 67"/>
                  <a:gd name="T45" fmla="*/ 73 h 76"/>
                  <a:gd name="T46" fmla="*/ 33 w 67"/>
                  <a:gd name="T47" fmla="*/ 71 h 76"/>
                  <a:gd name="T48" fmla="*/ 29 w 67"/>
                  <a:gd name="T49" fmla="*/ 70 h 76"/>
                  <a:gd name="T50" fmla="*/ 26 w 67"/>
                  <a:gd name="T51" fmla="*/ 67 h 76"/>
                  <a:gd name="T52" fmla="*/ 27 w 67"/>
                  <a:gd name="T53" fmla="*/ 61 h 76"/>
                  <a:gd name="T54" fmla="*/ 24 w 67"/>
                  <a:gd name="T55" fmla="*/ 58 h 76"/>
                  <a:gd name="T56" fmla="*/ 21 w 67"/>
                  <a:gd name="T57" fmla="*/ 55 h 76"/>
                  <a:gd name="T58" fmla="*/ 20 w 67"/>
                  <a:gd name="T59" fmla="*/ 50 h 76"/>
                  <a:gd name="T60" fmla="*/ 15 w 67"/>
                  <a:gd name="T61" fmla="*/ 47 h 76"/>
                  <a:gd name="T62" fmla="*/ 12 w 67"/>
                  <a:gd name="T63" fmla="*/ 47 h 76"/>
                  <a:gd name="T64" fmla="*/ 10 w 67"/>
                  <a:gd name="T65" fmla="*/ 44 h 76"/>
                  <a:gd name="T66" fmla="*/ 5 w 67"/>
                  <a:gd name="T67" fmla="*/ 37 h 76"/>
                  <a:gd name="T68" fmla="*/ 2 w 67"/>
                  <a:gd name="T69" fmla="*/ 33 h 76"/>
                  <a:gd name="T70" fmla="*/ 0 w 67"/>
                  <a:gd name="T71" fmla="*/ 27 h 76"/>
                  <a:gd name="T72" fmla="*/ 4 w 67"/>
                  <a:gd name="T73" fmla="*/ 27 h 76"/>
                  <a:gd name="T74" fmla="*/ 9 w 67"/>
                  <a:gd name="T75" fmla="*/ 27 h 76"/>
                  <a:gd name="T76" fmla="*/ 14 w 67"/>
                  <a:gd name="T77" fmla="*/ 27 h 76"/>
                  <a:gd name="T78" fmla="*/ 20 w 67"/>
                  <a:gd name="T79" fmla="*/ 25 h 76"/>
                  <a:gd name="T80" fmla="*/ 26 w 67"/>
                  <a:gd name="T81" fmla="*/ 23 h 76"/>
                  <a:gd name="T82" fmla="*/ 28 w 67"/>
                  <a:gd name="T83" fmla="*/ 15 h 76"/>
                  <a:gd name="T84" fmla="*/ 30 w 67"/>
                  <a:gd name="T85" fmla="*/ 12 h 76"/>
                  <a:gd name="T86" fmla="*/ 32 w 67"/>
                  <a:gd name="T87" fmla="*/ 9 h 76"/>
                  <a:gd name="T88" fmla="*/ 35 w 67"/>
                  <a:gd name="T89" fmla="*/ 6 h 76"/>
                  <a:gd name="T90" fmla="*/ 39 w 67"/>
                  <a:gd name="T91" fmla="*/ 3 h 76"/>
                  <a:gd name="T92" fmla="*/ 46 w 67"/>
                  <a:gd name="T9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76">
                    <a:moveTo>
                      <a:pt x="46" y="0"/>
                    </a:moveTo>
                    <a:cubicBezTo>
                      <a:pt x="45" y="6"/>
                      <a:pt x="45" y="6"/>
                      <a:pt x="45" y="6"/>
                    </a:cubicBezTo>
                    <a:cubicBezTo>
                      <a:pt x="45" y="6"/>
                      <a:pt x="47" y="6"/>
                      <a:pt x="49" y="6"/>
                    </a:cubicBezTo>
                    <a:cubicBezTo>
                      <a:pt x="50" y="6"/>
                      <a:pt x="52" y="7"/>
                      <a:pt x="53" y="8"/>
                    </a:cubicBezTo>
                    <a:cubicBezTo>
                      <a:pt x="55" y="9"/>
                      <a:pt x="56" y="11"/>
                      <a:pt x="59" y="11"/>
                    </a:cubicBezTo>
                    <a:cubicBezTo>
                      <a:pt x="61" y="12"/>
                      <a:pt x="62" y="13"/>
                      <a:pt x="64" y="14"/>
                    </a:cubicBezTo>
                    <a:cubicBezTo>
                      <a:pt x="65" y="15"/>
                      <a:pt x="65" y="18"/>
                      <a:pt x="65" y="18"/>
                    </a:cubicBezTo>
                    <a:cubicBezTo>
                      <a:pt x="65" y="18"/>
                      <a:pt x="63" y="20"/>
                      <a:pt x="63" y="23"/>
                    </a:cubicBezTo>
                    <a:cubicBezTo>
                      <a:pt x="64" y="25"/>
                      <a:pt x="63" y="27"/>
                      <a:pt x="64" y="30"/>
                    </a:cubicBezTo>
                    <a:cubicBezTo>
                      <a:pt x="65" y="32"/>
                      <a:pt x="67" y="34"/>
                      <a:pt x="67" y="34"/>
                    </a:cubicBezTo>
                    <a:cubicBezTo>
                      <a:pt x="67" y="34"/>
                      <a:pt x="65" y="36"/>
                      <a:pt x="64" y="37"/>
                    </a:cubicBezTo>
                    <a:cubicBezTo>
                      <a:pt x="63" y="39"/>
                      <a:pt x="61" y="40"/>
                      <a:pt x="63" y="41"/>
                    </a:cubicBezTo>
                    <a:cubicBezTo>
                      <a:pt x="64" y="43"/>
                      <a:pt x="65" y="43"/>
                      <a:pt x="64" y="45"/>
                    </a:cubicBezTo>
                    <a:cubicBezTo>
                      <a:pt x="62" y="48"/>
                      <a:pt x="64" y="47"/>
                      <a:pt x="63" y="50"/>
                    </a:cubicBezTo>
                    <a:cubicBezTo>
                      <a:pt x="62" y="53"/>
                      <a:pt x="65" y="55"/>
                      <a:pt x="64" y="57"/>
                    </a:cubicBezTo>
                    <a:cubicBezTo>
                      <a:pt x="63" y="62"/>
                      <a:pt x="63" y="58"/>
                      <a:pt x="63" y="60"/>
                    </a:cubicBezTo>
                    <a:cubicBezTo>
                      <a:pt x="63" y="62"/>
                      <a:pt x="67" y="60"/>
                      <a:pt x="65" y="62"/>
                    </a:cubicBezTo>
                    <a:cubicBezTo>
                      <a:pt x="64" y="64"/>
                      <a:pt x="61" y="68"/>
                      <a:pt x="61" y="68"/>
                    </a:cubicBezTo>
                    <a:cubicBezTo>
                      <a:pt x="55" y="76"/>
                      <a:pt x="55" y="76"/>
                      <a:pt x="55" y="76"/>
                    </a:cubicBezTo>
                    <a:cubicBezTo>
                      <a:pt x="55" y="76"/>
                      <a:pt x="53" y="75"/>
                      <a:pt x="50" y="75"/>
                    </a:cubicBezTo>
                    <a:cubicBezTo>
                      <a:pt x="47" y="75"/>
                      <a:pt x="46" y="74"/>
                      <a:pt x="46" y="74"/>
                    </a:cubicBezTo>
                    <a:cubicBezTo>
                      <a:pt x="46" y="74"/>
                      <a:pt x="43" y="73"/>
                      <a:pt x="41" y="74"/>
                    </a:cubicBezTo>
                    <a:cubicBezTo>
                      <a:pt x="40" y="75"/>
                      <a:pt x="37" y="73"/>
                      <a:pt x="37" y="73"/>
                    </a:cubicBezTo>
                    <a:cubicBezTo>
                      <a:pt x="37" y="73"/>
                      <a:pt x="35" y="73"/>
                      <a:pt x="33" y="71"/>
                    </a:cubicBezTo>
                    <a:cubicBezTo>
                      <a:pt x="32" y="69"/>
                      <a:pt x="32" y="72"/>
                      <a:pt x="29" y="70"/>
                    </a:cubicBezTo>
                    <a:cubicBezTo>
                      <a:pt x="27" y="68"/>
                      <a:pt x="26" y="70"/>
                      <a:pt x="26" y="67"/>
                    </a:cubicBezTo>
                    <a:cubicBezTo>
                      <a:pt x="26" y="64"/>
                      <a:pt x="25" y="63"/>
                      <a:pt x="27" y="61"/>
                    </a:cubicBezTo>
                    <a:cubicBezTo>
                      <a:pt x="28" y="59"/>
                      <a:pt x="24" y="60"/>
                      <a:pt x="24" y="58"/>
                    </a:cubicBezTo>
                    <a:cubicBezTo>
                      <a:pt x="24" y="56"/>
                      <a:pt x="22" y="57"/>
                      <a:pt x="21" y="55"/>
                    </a:cubicBezTo>
                    <a:cubicBezTo>
                      <a:pt x="20" y="53"/>
                      <a:pt x="20" y="50"/>
                      <a:pt x="20" y="50"/>
                    </a:cubicBezTo>
                    <a:cubicBezTo>
                      <a:pt x="20" y="50"/>
                      <a:pt x="16" y="49"/>
                      <a:pt x="15" y="47"/>
                    </a:cubicBezTo>
                    <a:cubicBezTo>
                      <a:pt x="15" y="45"/>
                      <a:pt x="15" y="48"/>
                      <a:pt x="12" y="47"/>
                    </a:cubicBezTo>
                    <a:cubicBezTo>
                      <a:pt x="9" y="46"/>
                      <a:pt x="12" y="45"/>
                      <a:pt x="10" y="44"/>
                    </a:cubicBezTo>
                    <a:cubicBezTo>
                      <a:pt x="8" y="43"/>
                      <a:pt x="5" y="37"/>
                      <a:pt x="5" y="37"/>
                    </a:cubicBezTo>
                    <a:cubicBezTo>
                      <a:pt x="5" y="37"/>
                      <a:pt x="5" y="33"/>
                      <a:pt x="2" y="33"/>
                    </a:cubicBezTo>
                    <a:cubicBezTo>
                      <a:pt x="0" y="33"/>
                      <a:pt x="0" y="27"/>
                      <a:pt x="0" y="27"/>
                    </a:cubicBezTo>
                    <a:cubicBezTo>
                      <a:pt x="0" y="27"/>
                      <a:pt x="3" y="28"/>
                      <a:pt x="4" y="27"/>
                    </a:cubicBezTo>
                    <a:cubicBezTo>
                      <a:pt x="6" y="27"/>
                      <a:pt x="8" y="28"/>
                      <a:pt x="9" y="27"/>
                    </a:cubicBezTo>
                    <a:cubicBezTo>
                      <a:pt x="10" y="26"/>
                      <a:pt x="13" y="27"/>
                      <a:pt x="14" y="27"/>
                    </a:cubicBezTo>
                    <a:cubicBezTo>
                      <a:pt x="16" y="27"/>
                      <a:pt x="18" y="26"/>
                      <a:pt x="20" y="25"/>
                    </a:cubicBezTo>
                    <a:cubicBezTo>
                      <a:pt x="22" y="24"/>
                      <a:pt x="25" y="24"/>
                      <a:pt x="26" y="23"/>
                    </a:cubicBezTo>
                    <a:cubicBezTo>
                      <a:pt x="27" y="22"/>
                      <a:pt x="26" y="15"/>
                      <a:pt x="28" y="15"/>
                    </a:cubicBezTo>
                    <a:cubicBezTo>
                      <a:pt x="29" y="14"/>
                      <a:pt x="28" y="13"/>
                      <a:pt x="30" y="12"/>
                    </a:cubicBezTo>
                    <a:cubicBezTo>
                      <a:pt x="32" y="11"/>
                      <a:pt x="32" y="10"/>
                      <a:pt x="32" y="9"/>
                    </a:cubicBezTo>
                    <a:cubicBezTo>
                      <a:pt x="32" y="7"/>
                      <a:pt x="33" y="6"/>
                      <a:pt x="35" y="6"/>
                    </a:cubicBezTo>
                    <a:cubicBezTo>
                      <a:pt x="37" y="5"/>
                      <a:pt x="39" y="3"/>
                      <a:pt x="39" y="3"/>
                    </a:cubicBezTo>
                    <a:lnTo>
                      <a:pt x="46" y="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4" name="Freeform 6"/>
              <p:cNvSpPr>
                <a:spLocks/>
              </p:cNvSpPr>
              <p:nvPr/>
            </p:nvSpPr>
            <p:spPr bwMode="auto">
              <a:xfrm>
                <a:off x="3541" y="2580"/>
                <a:ext cx="131" cy="149"/>
              </a:xfrm>
              <a:custGeom>
                <a:avLst/>
                <a:gdLst>
                  <a:gd name="T0" fmla="*/ 46 w 67"/>
                  <a:gd name="T1" fmla="*/ 0 h 76"/>
                  <a:gd name="T2" fmla="*/ 45 w 67"/>
                  <a:gd name="T3" fmla="*/ 6 h 76"/>
                  <a:gd name="T4" fmla="*/ 49 w 67"/>
                  <a:gd name="T5" fmla="*/ 6 h 76"/>
                  <a:gd name="T6" fmla="*/ 53 w 67"/>
                  <a:gd name="T7" fmla="*/ 8 h 76"/>
                  <a:gd name="T8" fmla="*/ 59 w 67"/>
                  <a:gd name="T9" fmla="*/ 11 h 76"/>
                  <a:gd name="T10" fmla="*/ 64 w 67"/>
                  <a:gd name="T11" fmla="*/ 14 h 76"/>
                  <a:gd name="T12" fmla="*/ 65 w 67"/>
                  <a:gd name="T13" fmla="*/ 18 h 76"/>
                  <a:gd name="T14" fmla="*/ 63 w 67"/>
                  <a:gd name="T15" fmla="*/ 23 h 76"/>
                  <a:gd name="T16" fmla="*/ 64 w 67"/>
                  <a:gd name="T17" fmla="*/ 30 h 76"/>
                  <a:gd name="T18" fmla="*/ 67 w 67"/>
                  <a:gd name="T19" fmla="*/ 34 h 76"/>
                  <a:gd name="T20" fmla="*/ 64 w 67"/>
                  <a:gd name="T21" fmla="*/ 37 h 76"/>
                  <a:gd name="T22" fmla="*/ 63 w 67"/>
                  <a:gd name="T23" fmla="*/ 41 h 76"/>
                  <a:gd name="T24" fmla="*/ 64 w 67"/>
                  <a:gd name="T25" fmla="*/ 45 h 76"/>
                  <a:gd name="T26" fmla="*/ 63 w 67"/>
                  <a:gd name="T27" fmla="*/ 50 h 76"/>
                  <a:gd name="T28" fmla="*/ 64 w 67"/>
                  <a:gd name="T29" fmla="*/ 57 h 76"/>
                  <a:gd name="T30" fmla="*/ 63 w 67"/>
                  <a:gd name="T31" fmla="*/ 60 h 76"/>
                  <a:gd name="T32" fmla="*/ 65 w 67"/>
                  <a:gd name="T33" fmla="*/ 62 h 76"/>
                  <a:gd name="T34" fmla="*/ 61 w 67"/>
                  <a:gd name="T35" fmla="*/ 68 h 76"/>
                  <a:gd name="T36" fmla="*/ 55 w 67"/>
                  <a:gd name="T37" fmla="*/ 76 h 76"/>
                  <a:gd name="T38" fmla="*/ 50 w 67"/>
                  <a:gd name="T39" fmla="*/ 75 h 76"/>
                  <a:gd name="T40" fmla="*/ 46 w 67"/>
                  <a:gd name="T41" fmla="*/ 74 h 76"/>
                  <a:gd name="T42" fmla="*/ 41 w 67"/>
                  <a:gd name="T43" fmla="*/ 74 h 76"/>
                  <a:gd name="T44" fmla="*/ 37 w 67"/>
                  <a:gd name="T45" fmla="*/ 73 h 76"/>
                  <a:gd name="T46" fmla="*/ 33 w 67"/>
                  <a:gd name="T47" fmla="*/ 71 h 76"/>
                  <a:gd name="T48" fmla="*/ 29 w 67"/>
                  <a:gd name="T49" fmla="*/ 70 h 76"/>
                  <a:gd name="T50" fmla="*/ 26 w 67"/>
                  <a:gd name="T51" fmla="*/ 67 h 76"/>
                  <a:gd name="T52" fmla="*/ 27 w 67"/>
                  <a:gd name="T53" fmla="*/ 61 h 76"/>
                  <a:gd name="T54" fmla="*/ 24 w 67"/>
                  <a:gd name="T55" fmla="*/ 58 h 76"/>
                  <a:gd name="T56" fmla="*/ 21 w 67"/>
                  <a:gd name="T57" fmla="*/ 55 h 76"/>
                  <a:gd name="T58" fmla="*/ 20 w 67"/>
                  <a:gd name="T59" fmla="*/ 50 h 76"/>
                  <a:gd name="T60" fmla="*/ 15 w 67"/>
                  <a:gd name="T61" fmla="*/ 47 h 76"/>
                  <a:gd name="T62" fmla="*/ 12 w 67"/>
                  <a:gd name="T63" fmla="*/ 47 h 76"/>
                  <a:gd name="T64" fmla="*/ 10 w 67"/>
                  <a:gd name="T65" fmla="*/ 44 h 76"/>
                  <a:gd name="T66" fmla="*/ 5 w 67"/>
                  <a:gd name="T67" fmla="*/ 37 h 76"/>
                  <a:gd name="T68" fmla="*/ 2 w 67"/>
                  <a:gd name="T69" fmla="*/ 33 h 76"/>
                  <a:gd name="T70" fmla="*/ 0 w 67"/>
                  <a:gd name="T71" fmla="*/ 27 h 76"/>
                  <a:gd name="T72" fmla="*/ 4 w 67"/>
                  <a:gd name="T73" fmla="*/ 27 h 76"/>
                  <a:gd name="T74" fmla="*/ 9 w 67"/>
                  <a:gd name="T75" fmla="*/ 27 h 76"/>
                  <a:gd name="T76" fmla="*/ 14 w 67"/>
                  <a:gd name="T77" fmla="*/ 27 h 76"/>
                  <a:gd name="T78" fmla="*/ 20 w 67"/>
                  <a:gd name="T79" fmla="*/ 25 h 76"/>
                  <a:gd name="T80" fmla="*/ 26 w 67"/>
                  <a:gd name="T81" fmla="*/ 23 h 76"/>
                  <a:gd name="T82" fmla="*/ 28 w 67"/>
                  <a:gd name="T83" fmla="*/ 15 h 76"/>
                  <a:gd name="T84" fmla="*/ 30 w 67"/>
                  <a:gd name="T85" fmla="*/ 12 h 76"/>
                  <a:gd name="T86" fmla="*/ 32 w 67"/>
                  <a:gd name="T87" fmla="*/ 9 h 76"/>
                  <a:gd name="T88" fmla="*/ 35 w 67"/>
                  <a:gd name="T89" fmla="*/ 6 h 76"/>
                  <a:gd name="T90" fmla="*/ 39 w 67"/>
                  <a:gd name="T91" fmla="*/ 3 h 76"/>
                  <a:gd name="T92" fmla="*/ 46 w 67"/>
                  <a:gd name="T9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76">
                    <a:moveTo>
                      <a:pt x="46" y="0"/>
                    </a:moveTo>
                    <a:cubicBezTo>
                      <a:pt x="45" y="6"/>
                      <a:pt x="45" y="6"/>
                      <a:pt x="45" y="6"/>
                    </a:cubicBezTo>
                    <a:cubicBezTo>
                      <a:pt x="45" y="6"/>
                      <a:pt x="47" y="6"/>
                      <a:pt x="49" y="6"/>
                    </a:cubicBezTo>
                    <a:cubicBezTo>
                      <a:pt x="50" y="6"/>
                      <a:pt x="52" y="7"/>
                      <a:pt x="53" y="8"/>
                    </a:cubicBezTo>
                    <a:cubicBezTo>
                      <a:pt x="55" y="9"/>
                      <a:pt x="56" y="11"/>
                      <a:pt x="59" y="11"/>
                    </a:cubicBezTo>
                    <a:cubicBezTo>
                      <a:pt x="61" y="12"/>
                      <a:pt x="62" y="13"/>
                      <a:pt x="64" y="14"/>
                    </a:cubicBezTo>
                    <a:cubicBezTo>
                      <a:pt x="65" y="15"/>
                      <a:pt x="65" y="18"/>
                      <a:pt x="65" y="18"/>
                    </a:cubicBezTo>
                    <a:cubicBezTo>
                      <a:pt x="65" y="18"/>
                      <a:pt x="63" y="20"/>
                      <a:pt x="63" y="23"/>
                    </a:cubicBezTo>
                    <a:cubicBezTo>
                      <a:pt x="64" y="25"/>
                      <a:pt x="63" y="27"/>
                      <a:pt x="64" y="30"/>
                    </a:cubicBezTo>
                    <a:cubicBezTo>
                      <a:pt x="65" y="32"/>
                      <a:pt x="67" y="34"/>
                      <a:pt x="67" y="34"/>
                    </a:cubicBezTo>
                    <a:cubicBezTo>
                      <a:pt x="67" y="34"/>
                      <a:pt x="65" y="36"/>
                      <a:pt x="64" y="37"/>
                    </a:cubicBezTo>
                    <a:cubicBezTo>
                      <a:pt x="63" y="39"/>
                      <a:pt x="61" y="40"/>
                      <a:pt x="63" y="41"/>
                    </a:cubicBezTo>
                    <a:cubicBezTo>
                      <a:pt x="64" y="43"/>
                      <a:pt x="65" y="43"/>
                      <a:pt x="64" y="45"/>
                    </a:cubicBezTo>
                    <a:cubicBezTo>
                      <a:pt x="62" y="48"/>
                      <a:pt x="64" y="47"/>
                      <a:pt x="63" y="50"/>
                    </a:cubicBezTo>
                    <a:cubicBezTo>
                      <a:pt x="62" y="53"/>
                      <a:pt x="65" y="55"/>
                      <a:pt x="64" y="57"/>
                    </a:cubicBezTo>
                    <a:cubicBezTo>
                      <a:pt x="63" y="62"/>
                      <a:pt x="63" y="58"/>
                      <a:pt x="63" y="60"/>
                    </a:cubicBezTo>
                    <a:cubicBezTo>
                      <a:pt x="63" y="62"/>
                      <a:pt x="67" y="60"/>
                      <a:pt x="65" y="62"/>
                    </a:cubicBezTo>
                    <a:cubicBezTo>
                      <a:pt x="64" y="64"/>
                      <a:pt x="61" y="68"/>
                      <a:pt x="61" y="68"/>
                    </a:cubicBezTo>
                    <a:cubicBezTo>
                      <a:pt x="55" y="76"/>
                      <a:pt x="55" y="76"/>
                      <a:pt x="55" y="76"/>
                    </a:cubicBezTo>
                    <a:cubicBezTo>
                      <a:pt x="55" y="76"/>
                      <a:pt x="53" y="75"/>
                      <a:pt x="50" y="75"/>
                    </a:cubicBezTo>
                    <a:cubicBezTo>
                      <a:pt x="47" y="75"/>
                      <a:pt x="46" y="74"/>
                      <a:pt x="46" y="74"/>
                    </a:cubicBezTo>
                    <a:cubicBezTo>
                      <a:pt x="46" y="74"/>
                      <a:pt x="43" y="73"/>
                      <a:pt x="41" y="74"/>
                    </a:cubicBezTo>
                    <a:cubicBezTo>
                      <a:pt x="40" y="75"/>
                      <a:pt x="37" y="73"/>
                      <a:pt x="37" y="73"/>
                    </a:cubicBezTo>
                    <a:cubicBezTo>
                      <a:pt x="37" y="73"/>
                      <a:pt x="35" y="73"/>
                      <a:pt x="33" y="71"/>
                    </a:cubicBezTo>
                    <a:cubicBezTo>
                      <a:pt x="32" y="69"/>
                      <a:pt x="32" y="72"/>
                      <a:pt x="29" y="70"/>
                    </a:cubicBezTo>
                    <a:cubicBezTo>
                      <a:pt x="27" y="68"/>
                      <a:pt x="26" y="70"/>
                      <a:pt x="26" y="67"/>
                    </a:cubicBezTo>
                    <a:cubicBezTo>
                      <a:pt x="26" y="64"/>
                      <a:pt x="25" y="63"/>
                      <a:pt x="27" y="61"/>
                    </a:cubicBezTo>
                    <a:cubicBezTo>
                      <a:pt x="28" y="59"/>
                      <a:pt x="24" y="60"/>
                      <a:pt x="24" y="58"/>
                    </a:cubicBezTo>
                    <a:cubicBezTo>
                      <a:pt x="24" y="56"/>
                      <a:pt x="22" y="57"/>
                      <a:pt x="21" y="55"/>
                    </a:cubicBezTo>
                    <a:cubicBezTo>
                      <a:pt x="20" y="53"/>
                      <a:pt x="20" y="50"/>
                      <a:pt x="20" y="50"/>
                    </a:cubicBezTo>
                    <a:cubicBezTo>
                      <a:pt x="20" y="50"/>
                      <a:pt x="16" y="49"/>
                      <a:pt x="15" y="47"/>
                    </a:cubicBezTo>
                    <a:cubicBezTo>
                      <a:pt x="15" y="45"/>
                      <a:pt x="15" y="48"/>
                      <a:pt x="12" y="47"/>
                    </a:cubicBezTo>
                    <a:cubicBezTo>
                      <a:pt x="9" y="46"/>
                      <a:pt x="12" y="45"/>
                      <a:pt x="10" y="44"/>
                    </a:cubicBezTo>
                    <a:cubicBezTo>
                      <a:pt x="8" y="43"/>
                      <a:pt x="5" y="37"/>
                      <a:pt x="5" y="37"/>
                    </a:cubicBezTo>
                    <a:cubicBezTo>
                      <a:pt x="5" y="37"/>
                      <a:pt x="5" y="33"/>
                      <a:pt x="2" y="33"/>
                    </a:cubicBezTo>
                    <a:cubicBezTo>
                      <a:pt x="0" y="33"/>
                      <a:pt x="0" y="27"/>
                      <a:pt x="0" y="27"/>
                    </a:cubicBezTo>
                    <a:cubicBezTo>
                      <a:pt x="0" y="27"/>
                      <a:pt x="3" y="28"/>
                      <a:pt x="4" y="27"/>
                    </a:cubicBezTo>
                    <a:cubicBezTo>
                      <a:pt x="6" y="27"/>
                      <a:pt x="8" y="28"/>
                      <a:pt x="9" y="27"/>
                    </a:cubicBezTo>
                    <a:cubicBezTo>
                      <a:pt x="10" y="26"/>
                      <a:pt x="13" y="27"/>
                      <a:pt x="14" y="27"/>
                    </a:cubicBezTo>
                    <a:cubicBezTo>
                      <a:pt x="16" y="27"/>
                      <a:pt x="18" y="26"/>
                      <a:pt x="20" y="25"/>
                    </a:cubicBezTo>
                    <a:cubicBezTo>
                      <a:pt x="22" y="24"/>
                      <a:pt x="25" y="24"/>
                      <a:pt x="26" y="23"/>
                    </a:cubicBezTo>
                    <a:cubicBezTo>
                      <a:pt x="27" y="22"/>
                      <a:pt x="26" y="15"/>
                      <a:pt x="28" y="15"/>
                    </a:cubicBezTo>
                    <a:cubicBezTo>
                      <a:pt x="29" y="14"/>
                      <a:pt x="28" y="13"/>
                      <a:pt x="30" y="12"/>
                    </a:cubicBezTo>
                    <a:cubicBezTo>
                      <a:pt x="32" y="11"/>
                      <a:pt x="32" y="10"/>
                      <a:pt x="32" y="9"/>
                    </a:cubicBezTo>
                    <a:cubicBezTo>
                      <a:pt x="32" y="7"/>
                      <a:pt x="33" y="6"/>
                      <a:pt x="35" y="6"/>
                    </a:cubicBezTo>
                    <a:cubicBezTo>
                      <a:pt x="37" y="5"/>
                      <a:pt x="39" y="3"/>
                      <a:pt x="39" y="3"/>
                    </a:cubicBezTo>
                    <a:lnTo>
                      <a:pt x="46" y="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5" name="Freeform 7"/>
              <p:cNvSpPr>
                <a:spLocks/>
              </p:cNvSpPr>
              <p:nvPr/>
            </p:nvSpPr>
            <p:spPr bwMode="auto">
              <a:xfrm>
                <a:off x="3488" y="2429"/>
                <a:ext cx="196" cy="206"/>
              </a:xfrm>
              <a:custGeom>
                <a:avLst/>
                <a:gdLst>
                  <a:gd name="T0" fmla="*/ 21 w 100"/>
                  <a:gd name="T1" fmla="*/ 101 h 105"/>
                  <a:gd name="T2" fmla="*/ 27 w 100"/>
                  <a:gd name="T3" fmla="*/ 104 h 105"/>
                  <a:gd name="T4" fmla="*/ 36 w 100"/>
                  <a:gd name="T5" fmla="*/ 104 h 105"/>
                  <a:gd name="T6" fmla="*/ 47 w 100"/>
                  <a:gd name="T7" fmla="*/ 102 h 105"/>
                  <a:gd name="T8" fmla="*/ 55 w 100"/>
                  <a:gd name="T9" fmla="*/ 92 h 105"/>
                  <a:gd name="T10" fmla="*/ 59 w 100"/>
                  <a:gd name="T11" fmla="*/ 86 h 105"/>
                  <a:gd name="T12" fmla="*/ 66 w 100"/>
                  <a:gd name="T13" fmla="*/ 80 h 105"/>
                  <a:gd name="T14" fmla="*/ 73 w 100"/>
                  <a:gd name="T15" fmla="*/ 76 h 105"/>
                  <a:gd name="T16" fmla="*/ 90 w 100"/>
                  <a:gd name="T17" fmla="*/ 65 h 105"/>
                  <a:gd name="T18" fmla="*/ 90 w 100"/>
                  <a:gd name="T19" fmla="*/ 54 h 105"/>
                  <a:gd name="T20" fmla="*/ 96 w 100"/>
                  <a:gd name="T21" fmla="*/ 41 h 105"/>
                  <a:gd name="T22" fmla="*/ 93 w 100"/>
                  <a:gd name="T23" fmla="*/ 32 h 105"/>
                  <a:gd name="T24" fmla="*/ 98 w 100"/>
                  <a:gd name="T25" fmla="*/ 23 h 105"/>
                  <a:gd name="T26" fmla="*/ 94 w 100"/>
                  <a:gd name="T27" fmla="*/ 13 h 105"/>
                  <a:gd name="T28" fmla="*/ 86 w 100"/>
                  <a:gd name="T29" fmla="*/ 8 h 105"/>
                  <a:gd name="T30" fmla="*/ 85 w 100"/>
                  <a:gd name="T31" fmla="*/ 4 h 105"/>
                  <a:gd name="T32" fmla="*/ 81 w 100"/>
                  <a:gd name="T33" fmla="*/ 5 h 105"/>
                  <a:gd name="T34" fmla="*/ 76 w 100"/>
                  <a:gd name="T35" fmla="*/ 5 h 105"/>
                  <a:gd name="T36" fmla="*/ 76 w 100"/>
                  <a:gd name="T37" fmla="*/ 1 h 105"/>
                  <a:gd name="T38" fmla="*/ 59 w 100"/>
                  <a:gd name="T39" fmla="*/ 5 h 105"/>
                  <a:gd name="T40" fmla="*/ 54 w 100"/>
                  <a:gd name="T41" fmla="*/ 11 h 105"/>
                  <a:gd name="T42" fmla="*/ 52 w 100"/>
                  <a:gd name="T43" fmla="*/ 12 h 105"/>
                  <a:gd name="T44" fmla="*/ 52 w 100"/>
                  <a:gd name="T45" fmla="*/ 16 h 105"/>
                  <a:gd name="T46" fmla="*/ 54 w 100"/>
                  <a:gd name="T47" fmla="*/ 25 h 105"/>
                  <a:gd name="T48" fmla="*/ 57 w 100"/>
                  <a:gd name="T49" fmla="*/ 34 h 105"/>
                  <a:gd name="T50" fmla="*/ 66 w 100"/>
                  <a:gd name="T51" fmla="*/ 40 h 105"/>
                  <a:gd name="T52" fmla="*/ 71 w 100"/>
                  <a:gd name="T53" fmla="*/ 49 h 105"/>
                  <a:gd name="T54" fmla="*/ 64 w 100"/>
                  <a:gd name="T55" fmla="*/ 50 h 105"/>
                  <a:gd name="T56" fmla="*/ 59 w 100"/>
                  <a:gd name="T57" fmla="*/ 43 h 105"/>
                  <a:gd name="T58" fmla="*/ 49 w 100"/>
                  <a:gd name="T59" fmla="*/ 36 h 105"/>
                  <a:gd name="T60" fmla="*/ 44 w 100"/>
                  <a:gd name="T61" fmla="*/ 34 h 105"/>
                  <a:gd name="T62" fmla="*/ 34 w 100"/>
                  <a:gd name="T63" fmla="*/ 36 h 105"/>
                  <a:gd name="T64" fmla="*/ 31 w 100"/>
                  <a:gd name="T65" fmla="*/ 31 h 105"/>
                  <a:gd name="T66" fmla="*/ 25 w 100"/>
                  <a:gd name="T67" fmla="*/ 30 h 105"/>
                  <a:gd name="T68" fmla="*/ 19 w 100"/>
                  <a:gd name="T69" fmla="*/ 26 h 105"/>
                  <a:gd name="T70" fmla="*/ 19 w 100"/>
                  <a:gd name="T71" fmla="*/ 38 h 105"/>
                  <a:gd name="T72" fmla="*/ 19 w 100"/>
                  <a:gd name="T73" fmla="*/ 45 h 105"/>
                  <a:gd name="T74" fmla="*/ 0 w 100"/>
                  <a:gd name="T75" fmla="*/ 84 h 105"/>
                  <a:gd name="T76" fmla="*/ 6 w 100"/>
                  <a:gd name="T77" fmla="*/ 9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5">
                    <a:moveTo>
                      <a:pt x="12" y="102"/>
                    </a:moveTo>
                    <a:cubicBezTo>
                      <a:pt x="21" y="101"/>
                      <a:pt x="21" y="101"/>
                      <a:pt x="21" y="101"/>
                    </a:cubicBezTo>
                    <a:cubicBezTo>
                      <a:pt x="21" y="101"/>
                      <a:pt x="23" y="100"/>
                      <a:pt x="24" y="102"/>
                    </a:cubicBezTo>
                    <a:cubicBezTo>
                      <a:pt x="25" y="104"/>
                      <a:pt x="27" y="104"/>
                      <a:pt x="27" y="104"/>
                    </a:cubicBezTo>
                    <a:cubicBezTo>
                      <a:pt x="27" y="104"/>
                      <a:pt x="30" y="105"/>
                      <a:pt x="31" y="104"/>
                    </a:cubicBezTo>
                    <a:cubicBezTo>
                      <a:pt x="33" y="104"/>
                      <a:pt x="35" y="105"/>
                      <a:pt x="36" y="104"/>
                    </a:cubicBezTo>
                    <a:cubicBezTo>
                      <a:pt x="37" y="103"/>
                      <a:pt x="40" y="104"/>
                      <a:pt x="41" y="104"/>
                    </a:cubicBezTo>
                    <a:cubicBezTo>
                      <a:pt x="43" y="104"/>
                      <a:pt x="45" y="103"/>
                      <a:pt x="47" y="102"/>
                    </a:cubicBezTo>
                    <a:cubicBezTo>
                      <a:pt x="49" y="101"/>
                      <a:pt x="52" y="101"/>
                      <a:pt x="53" y="100"/>
                    </a:cubicBezTo>
                    <a:cubicBezTo>
                      <a:pt x="54" y="99"/>
                      <a:pt x="53" y="92"/>
                      <a:pt x="55" y="92"/>
                    </a:cubicBezTo>
                    <a:cubicBezTo>
                      <a:pt x="56" y="91"/>
                      <a:pt x="55" y="90"/>
                      <a:pt x="57" y="89"/>
                    </a:cubicBezTo>
                    <a:cubicBezTo>
                      <a:pt x="59" y="88"/>
                      <a:pt x="59" y="87"/>
                      <a:pt x="59" y="86"/>
                    </a:cubicBezTo>
                    <a:cubicBezTo>
                      <a:pt x="59" y="84"/>
                      <a:pt x="60" y="83"/>
                      <a:pt x="62" y="83"/>
                    </a:cubicBezTo>
                    <a:cubicBezTo>
                      <a:pt x="64" y="82"/>
                      <a:pt x="66" y="80"/>
                      <a:pt x="66" y="80"/>
                    </a:cubicBezTo>
                    <a:cubicBezTo>
                      <a:pt x="72" y="77"/>
                      <a:pt x="72" y="77"/>
                      <a:pt x="72" y="77"/>
                    </a:cubicBezTo>
                    <a:cubicBezTo>
                      <a:pt x="73" y="76"/>
                      <a:pt x="73" y="76"/>
                      <a:pt x="73" y="76"/>
                    </a:cubicBezTo>
                    <a:cubicBezTo>
                      <a:pt x="74" y="74"/>
                      <a:pt x="70" y="71"/>
                      <a:pt x="70" y="71"/>
                    </a:cubicBezTo>
                    <a:cubicBezTo>
                      <a:pt x="90" y="65"/>
                      <a:pt x="90" y="65"/>
                      <a:pt x="90" y="65"/>
                    </a:cubicBezTo>
                    <a:cubicBezTo>
                      <a:pt x="90" y="65"/>
                      <a:pt x="89" y="61"/>
                      <a:pt x="89" y="59"/>
                    </a:cubicBezTo>
                    <a:cubicBezTo>
                      <a:pt x="88" y="57"/>
                      <a:pt x="91" y="56"/>
                      <a:pt x="90" y="54"/>
                    </a:cubicBezTo>
                    <a:cubicBezTo>
                      <a:pt x="89" y="52"/>
                      <a:pt x="89" y="48"/>
                      <a:pt x="91" y="46"/>
                    </a:cubicBezTo>
                    <a:cubicBezTo>
                      <a:pt x="93" y="45"/>
                      <a:pt x="97" y="44"/>
                      <a:pt x="96" y="41"/>
                    </a:cubicBezTo>
                    <a:cubicBezTo>
                      <a:pt x="96" y="38"/>
                      <a:pt x="93" y="41"/>
                      <a:pt x="94" y="39"/>
                    </a:cubicBezTo>
                    <a:cubicBezTo>
                      <a:pt x="94" y="36"/>
                      <a:pt x="94" y="34"/>
                      <a:pt x="93" y="32"/>
                    </a:cubicBezTo>
                    <a:cubicBezTo>
                      <a:pt x="92" y="30"/>
                      <a:pt x="96" y="30"/>
                      <a:pt x="96" y="28"/>
                    </a:cubicBezTo>
                    <a:cubicBezTo>
                      <a:pt x="97" y="27"/>
                      <a:pt x="100" y="25"/>
                      <a:pt x="98" y="23"/>
                    </a:cubicBezTo>
                    <a:cubicBezTo>
                      <a:pt x="96" y="22"/>
                      <a:pt x="98" y="18"/>
                      <a:pt x="97" y="17"/>
                    </a:cubicBezTo>
                    <a:cubicBezTo>
                      <a:pt x="95" y="16"/>
                      <a:pt x="94" y="13"/>
                      <a:pt x="94" y="13"/>
                    </a:cubicBezTo>
                    <a:cubicBezTo>
                      <a:pt x="94" y="13"/>
                      <a:pt x="91" y="12"/>
                      <a:pt x="90" y="11"/>
                    </a:cubicBezTo>
                    <a:cubicBezTo>
                      <a:pt x="88" y="10"/>
                      <a:pt x="87" y="8"/>
                      <a:pt x="86" y="8"/>
                    </a:cubicBezTo>
                    <a:cubicBezTo>
                      <a:pt x="85" y="8"/>
                      <a:pt x="85" y="4"/>
                      <a:pt x="85" y="4"/>
                    </a:cubicBezTo>
                    <a:cubicBezTo>
                      <a:pt x="85" y="4"/>
                      <a:pt x="85" y="4"/>
                      <a:pt x="85" y="4"/>
                    </a:cubicBezTo>
                    <a:cubicBezTo>
                      <a:pt x="85" y="5"/>
                      <a:pt x="85" y="5"/>
                      <a:pt x="85" y="5"/>
                    </a:cubicBezTo>
                    <a:cubicBezTo>
                      <a:pt x="85" y="4"/>
                      <a:pt x="83" y="5"/>
                      <a:pt x="81" y="5"/>
                    </a:cubicBezTo>
                    <a:cubicBezTo>
                      <a:pt x="80" y="5"/>
                      <a:pt x="79" y="5"/>
                      <a:pt x="78" y="5"/>
                    </a:cubicBezTo>
                    <a:cubicBezTo>
                      <a:pt x="77" y="5"/>
                      <a:pt x="76" y="5"/>
                      <a:pt x="76" y="5"/>
                    </a:cubicBezTo>
                    <a:cubicBezTo>
                      <a:pt x="76" y="5"/>
                      <a:pt x="76" y="5"/>
                      <a:pt x="76" y="5"/>
                    </a:cubicBezTo>
                    <a:cubicBezTo>
                      <a:pt x="76" y="5"/>
                      <a:pt x="78" y="1"/>
                      <a:pt x="76" y="1"/>
                    </a:cubicBezTo>
                    <a:cubicBezTo>
                      <a:pt x="76" y="0"/>
                      <a:pt x="76" y="0"/>
                      <a:pt x="76" y="0"/>
                    </a:cubicBezTo>
                    <a:cubicBezTo>
                      <a:pt x="59" y="5"/>
                      <a:pt x="59" y="5"/>
                      <a:pt x="59" y="5"/>
                    </a:cubicBezTo>
                    <a:cubicBezTo>
                      <a:pt x="59" y="5"/>
                      <a:pt x="59" y="5"/>
                      <a:pt x="58" y="6"/>
                    </a:cubicBezTo>
                    <a:cubicBezTo>
                      <a:pt x="60" y="7"/>
                      <a:pt x="54" y="11"/>
                      <a:pt x="54" y="11"/>
                    </a:cubicBezTo>
                    <a:cubicBezTo>
                      <a:pt x="54" y="12"/>
                      <a:pt x="54" y="12"/>
                      <a:pt x="54" y="12"/>
                    </a:cubicBezTo>
                    <a:cubicBezTo>
                      <a:pt x="53" y="12"/>
                      <a:pt x="53" y="11"/>
                      <a:pt x="52" y="12"/>
                    </a:cubicBezTo>
                    <a:cubicBezTo>
                      <a:pt x="52" y="11"/>
                      <a:pt x="52" y="11"/>
                      <a:pt x="52" y="11"/>
                    </a:cubicBezTo>
                    <a:cubicBezTo>
                      <a:pt x="51" y="13"/>
                      <a:pt x="51" y="15"/>
                      <a:pt x="52" y="16"/>
                    </a:cubicBezTo>
                    <a:cubicBezTo>
                      <a:pt x="52" y="18"/>
                      <a:pt x="53" y="17"/>
                      <a:pt x="53" y="19"/>
                    </a:cubicBezTo>
                    <a:cubicBezTo>
                      <a:pt x="53" y="22"/>
                      <a:pt x="55" y="24"/>
                      <a:pt x="54" y="25"/>
                    </a:cubicBezTo>
                    <a:cubicBezTo>
                      <a:pt x="54" y="27"/>
                      <a:pt x="53" y="28"/>
                      <a:pt x="53" y="30"/>
                    </a:cubicBezTo>
                    <a:cubicBezTo>
                      <a:pt x="53" y="31"/>
                      <a:pt x="55" y="33"/>
                      <a:pt x="57" y="34"/>
                    </a:cubicBezTo>
                    <a:cubicBezTo>
                      <a:pt x="59" y="36"/>
                      <a:pt x="61" y="35"/>
                      <a:pt x="63" y="38"/>
                    </a:cubicBezTo>
                    <a:cubicBezTo>
                      <a:pt x="65" y="41"/>
                      <a:pt x="64" y="40"/>
                      <a:pt x="66" y="40"/>
                    </a:cubicBezTo>
                    <a:cubicBezTo>
                      <a:pt x="68" y="40"/>
                      <a:pt x="71" y="39"/>
                      <a:pt x="71" y="39"/>
                    </a:cubicBezTo>
                    <a:cubicBezTo>
                      <a:pt x="71" y="49"/>
                      <a:pt x="71" y="49"/>
                      <a:pt x="71" y="49"/>
                    </a:cubicBezTo>
                    <a:cubicBezTo>
                      <a:pt x="67" y="48"/>
                      <a:pt x="67" y="48"/>
                      <a:pt x="67" y="48"/>
                    </a:cubicBezTo>
                    <a:cubicBezTo>
                      <a:pt x="67" y="48"/>
                      <a:pt x="65" y="48"/>
                      <a:pt x="64" y="50"/>
                    </a:cubicBezTo>
                    <a:cubicBezTo>
                      <a:pt x="63" y="51"/>
                      <a:pt x="59" y="51"/>
                      <a:pt x="59" y="49"/>
                    </a:cubicBezTo>
                    <a:cubicBezTo>
                      <a:pt x="59" y="47"/>
                      <a:pt x="60" y="45"/>
                      <a:pt x="59" y="43"/>
                    </a:cubicBezTo>
                    <a:cubicBezTo>
                      <a:pt x="58" y="41"/>
                      <a:pt x="54" y="43"/>
                      <a:pt x="53" y="40"/>
                    </a:cubicBezTo>
                    <a:cubicBezTo>
                      <a:pt x="52" y="38"/>
                      <a:pt x="49" y="38"/>
                      <a:pt x="49" y="36"/>
                    </a:cubicBezTo>
                    <a:cubicBezTo>
                      <a:pt x="49" y="34"/>
                      <a:pt x="49" y="33"/>
                      <a:pt x="48" y="33"/>
                    </a:cubicBezTo>
                    <a:cubicBezTo>
                      <a:pt x="46" y="33"/>
                      <a:pt x="45" y="32"/>
                      <a:pt x="44" y="34"/>
                    </a:cubicBezTo>
                    <a:cubicBezTo>
                      <a:pt x="43" y="36"/>
                      <a:pt x="43" y="36"/>
                      <a:pt x="40" y="36"/>
                    </a:cubicBezTo>
                    <a:cubicBezTo>
                      <a:pt x="34" y="36"/>
                      <a:pt x="34" y="36"/>
                      <a:pt x="34" y="36"/>
                    </a:cubicBezTo>
                    <a:cubicBezTo>
                      <a:pt x="32" y="36"/>
                      <a:pt x="31" y="34"/>
                      <a:pt x="31" y="34"/>
                    </a:cubicBezTo>
                    <a:cubicBezTo>
                      <a:pt x="31" y="34"/>
                      <a:pt x="31" y="33"/>
                      <a:pt x="31" y="31"/>
                    </a:cubicBezTo>
                    <a:cubicBezTo>
                      <a:pt x="31" y="29"/>
                      <a:pt x="30" y="28"/>
                      <a:pt x="29" y="30"/>
                    </a:cubicBezTo>
                    <a:cubicBezTo>
                      <a:pt x="27" y="32"/>
                      <a:pt x="25" y="32"/>
                      <a:pt x="25" y="30"/>
                    </a:cubicBezTo>
                    <a:cubicBezTo>
                      <a:pt x="25" y="28"/>
                      <a:pt x="24" y="25"/>
                      <a:pt x="24" y="25"/>
                    </a:cubicBezTo>
                    <a:cubicBezTo>
                      <a:pt x="19" y="26"/>
                      <a:pt x="19" y="26"/>
                      <a:pt x="19" y="26"/>
                    </a:cubicBezTo>
                    <a:cubicBezTo>
                      <a:pt x="19" y="26"/>
                      <a:pt x="20" y="30"/>
                      <a:pt x="20" y="33"/>
                    </a:cubicBezTo>
                    <a:cubicBezTo>
                      <a:pt x="20" y="35"/>
                      <a:pt x="18" y="36"/>
                      <a:pt x="19" y="38"/>
                    </a:cubicBezTo>
                    <a:cubicBezTo>
                      <a:pt x="19" y="39"/>
                      <a:pt x="19" y="40"/>
                      <a:pt x="19" y="42"/>
                    </a:cubicBezTo>
                    <a:cubicBezTo>
                      <a:pt x="19" y="44"/>
                      <a:pt x="19" y="45"/>
                      <a:pt x="19" y="45"/>
                    </a:cubicBezTo>
                    <a:cubicBezTo>
                      <a:pt x="0" y="45"/>
                      <a:pt x="0" y="45"/>
                      <a:pt x="0" y="45"/>
                    </a:cubicBezTo>
                    <a:cubicBezTo>
                      <a:pt x="0" y="84"/>
                      <a:pt x="0" y="84"/>
                      <a:pt x="0" y="84"/>
                    </a:cubicBezTo>
                    <a:cubicBezTo>
                      <a:pt x="0" y="84"/>
                      <a:pt x="1" y="85"/>
                      <a:pt x="2" y="89"/>
                    </a:cubicBezTo>
                    <a:cubicBezTo>
                      <a:pt x="3" y="93"/>
                      <a:pt x="2" y="91"/>
                      <a:pt x="6" y="95"/>
                    </a:cubicBezTo>
                    <a:cubicBezTo>
                      <a:pt x="10" y="98"/>
                      <a:pt x="7" y="102"/>
                      <a:pt x="12" y="10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6" name="Freeform 8"/>
              <p:cNvSpPr>
                <a:spLocks/>
              </p:cNvSpPr>
              <p:nvPr/>
            </p:nvSpPr>
            <p:spPr bwMode="auto">
              <a:xfrm>
                <a:off x="3488" y="2429"/>
                <a:ext cx="196" cy="206"/>
              </a:xfrm>
              <a:custGeom>
                <a:avLst/>
                <a:gdLst>
                  <a:gd name="T0" fmla="*/ 21 w 100"/>
                  <a:gd name="T1" fmla="*/ 101 h 105"/>
                  <a:gd name="T2" fmla="*/ 27 w 100"/>
                  <a:gd name="T3" fmla="*/ 104 h 105"/>
                  <a:gd name="T4" fmla="*/ 36 w 100"/>
                  <a:gd name="T5" fmla="*/ 104 h 105"/>
                  <a:gd name="T6" fmla="*/ 47 w 100"/>
                  <a:gd name="T7" fmla="*/ 102 h 105"/>
                  <a:gd name="T8" fmla="*/ 55 w 100"/>
                  <a:gd name="T9" fmla="*/ 92 h 105"/>
                  <a:gd name="T10" fmla="*/ 59 w 100"/>
                  <a:gd name="T11" fmla="*/ 86 h 105"/>
                  <a:gd name="T12" fmla="*/ 66 w 100"/>
                  <a:gd name="T13" fmla="*/ 80 h 105"/>
                  <a:gd name="T14" fmla="*/ 73 w 100"/>
                  <a:gd name="T15" fmla="*/ 76 h 105"/>
                  <a:gd name="T16" fmla="*/ 90 w 100"/>
                  <a:gd name="T17" fmla="*/ 65 h 105"/>
                  <a:gd name="T18" fmla="*/ 90 w 100"/>
                  <a:gd name="T19" fmla="*/ 54 h 105"/>
                  <a:gd name="T20" fmla="*/ 96 w 100"/>
                  <a:gd name="T21" fmla="*/ 41 h 105"/>
                  <a:gd name="T22" fmla="*/ 93 w 100"/>
                  <a:gd name="T23" fmla="*/ 32 h 105"/>
                  <a:gd name="T24" fmla="*/ 98 w 100"/>
                  <a:gd name="T25" fmla="*/ 23 h 105"/>
                  <a:gd name="T26" fmla="*/ 94 w 100"/>
                  <a:gd name="T27" fmla="*/ 13 h 105"/>
                  <a:gd name="T28" fmla="*/ 86 w 100"/>
                  <a:gd name="T29" fmla="*/ 8 h 105"/>
                  <a:gd name="T30" fmla="*/ 85 w 100"/>
                  <a:gd name="T31" fmla="*/ 4 h 105"/>
                  <a:gd name="T32" fmla="*/ 81 w 100"/>
                  <a:gd name="T33" fmla="*/ 5 h 105"/>
                  <a:gd name="T34" fmla="*/ 76 w 100"/>
                  <a:gd name="T35" fmla="*/ 5 h 105"/>
                  <a:gd name="T36" fmla="*/ 76 w 100"/>
                  <a:gd name="T37" fmla="*/ 1 h 105"/>
                  <a:gd name="T38" fmla="*/ 59 w 100"/>
                  <a:gd name="T39" fmla="*/ 5 h 105"/>
                  <a:gd name="T40" fmla="*/ 54 w 100"/>
                  <a:gd name="T41" fmla="*/ 11 h 105"/>
                  <a:gd name="T42" fmla="*/ 52 w 100"/>
                  <a:gd name="T43" fmla="*/ 12 h 105"/>
                  <a:gd name="T44" fmla="*/ 52 w 100"/>
                  <a:gd name="T45" fmla="*/ 16 h 105"/>
                  <a:gd name="T46" fmla="*/ 54 w 100"/>
                  <a:gd name="T47" fmla="*/ 25 h 105"/>
                  <a:gd name="T48" fmla="*/ 57 w 100"/>
                  <a:gd name="T49" fmla="*/ 34 h 105"/>
                  <a:gd name="T50" fmla="*/ 66 w 100"/>
                  <a:gd name="T51" fmla="*/ 40 h 105"/>
                  <a:gd name="T52" fmla="*/ 71 w 100"/>
                  <a:gd name="T53" fmla="*/ 49 h 105"/>
                  <a:gd name="T54" fmla="*/ 64 w 100"/>
                  <a:gd name="T55" fmla="*/ 50 h 105"/>
                  <a:gd name="T56" fmla="*/ 59 w 100"/>
                  <a:gd name="T57" fmla="*/ 43 h 105"/>
                  <a:gd name="T58" fmla="*/ 49 w 100"/>
                  <a:gd name="T59" fmla="*/ 36 h 105"/>
                  <a:gd name="T60" fmla="*/ 44 w 100"/>
                  <a:gd name="T61" fmla="*/ 34 h 105"/>
                  <a:gd name="T62" fmla="*/ 34 w 100"/>
                  <a:gd name="T63" fmla="*/ 36 h 105"/>
                  <a:gd name="T64" fmla="*/ 31 w 100"/>
                  <a:gd name="T65" fmla="*/ 31 h 105"/>
                  <a:gd name="T66" fmla="*/ 25 w 100"/>
                  <a:gd name="T67" fmla="*/ 30 h 105"/>
                  <a:gd name="T68" fmla="*/ 19 w 100"/>
                  <a:gd name="T69" fmla="*/ 26 h 105"/>
                  <a:gd name="T70" fmla="*/ 19 w 100"/>
                  <a:gd name="T71" fmla="*/ 38 h 105"/>
                  <a:gd name="T72" fmla="*/ 19 w 100"/>
                  <a:gd name="T73" fmla="*/ 45 h 105"/>
                  <a:gd name="T74" fmla="*/ 0 w 100"/>
                  <a:gd name="T75" fmla="*/ 84 h 105"/>
                  <a:gd name="T76" fmla="*/ 6 w 100"/>
                  <a:gd name="T77" fmla="*/ 9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5">
                    <a:moveTo>
                      <a:pt x="12" y="102"/>
                    </a:moveTo>
                    <a:cubicBezTo>
                      <a:pt x="21" y="101"/>
                      <a:pt x="21" y="101"/>
                      <a:pt x="21" y="101"/>
                    </a:cubicBezTo>
                    <a:cubicBezTo>
                      <a:pt x="21" y="101"/>
                      <a:pt x="23" y="100"/>
                      <a:pt x="24" y="102"/>
                    </a:cubicBezTo>
                    <a:cubicBezTo>
                      <a:pt x="25" y="104"/>
                      <a:pt x="27" y="104"/>
                      <a:pt x="27" y="104"/>
                    </a:cubicBezTo>
                    <a:cubicBezTo>
                      <a:pt x="27" y="104"/>
                      <a:pt x="30" y="105"/>
                      <a:pt x="31" y="104"/>
                    </a:cubicBezTo>
                    <a:cubicBezTo>
                      <a:pt x="33" y="104"/>
                      <a:pt x="35" y="105"/>
                      <a:pt x="36" y="104"/>
                    </a:cubicBezTo>
                    <a:cubicBezTo>
                      <a:pt x="37" y="103"/>
                      <a:pt x="40" y="104"/>
                      <a:pt x="41" y="104"/>
                    </a:cubicBezTo>
                    <a:cubicBezTo>
                      <a:pt x="43" y="104"/>
                      <a:pt x="45" y="103"/>
                      <a:pt x="47" y="102"/>
                    </a:cubicBezTo>
                    <a:cubicBezTo>
                      <a:pt x="49" y="101"/>
                      <a:pt x="52" y="101"/>
                      <a:pt x="53" y="100"/>
                    </a:cubicBezTo>
                    <a:cubicBezTo>
                      <a:pt x="54" y="99"/>
                      <a:pt x="53" y="92"/>
                      <a:pt x="55" y="92"/>
                    </a:cubicBezTo>
                    <a:cubicBezTo>
                      <a:pt x="56" y="91"/>
                      <a:pt x="55" y="90"/>
                      <a:pt x="57" y="89"/>
                    </a:cubicBezTo>
                    <a:cubicBezTo>
                      <a:pt x="59" y="88"/>
                      <a:pt x="59" y="87"/>
                      <a:pt x="59" y="86"/>
                    </a:cubicBezTo>
                    <a:cubicBezTo>
                      <a:pt x="59" y="84"/>
                      <a:pt x="60" y="83"/>
                      <a:pt x="62" y="83"/>
                    </a:cubicBezTo>
                    <a:cubicBezTo>
                      <a:pt x="64" y="82"/>
                      <a:pt x="66" y="80"/>
                      <a:pt x="66" y="80"/>
                    </a:cubicBezTo>
                    <a:cubicBezTo>
                      <a:pt x="72" y="77"/>
                      <a:pt x="72" y="77"/>
                      <a:pt x="72" y="77"/>
                    </a:cubicBezTo>
                    <a:cubicBezTo>
                      <a:pt x="73" y="76"/>
                      <a:pt x="73" y="76"/>
                      <a:pt x="73" y="76"/>
                    </a:cubicBezTo>
                    <a:cubicBezTo>
                      <a:pt x="74" y="74"/>
                      <a:pt x="70" y="71"/>
                      <a:pt x="70" y="71"/>
                    </a:cubicBezTo>
                    <a:cubicBezTo>
                      <a:pt x="90" y="65"/>
                      <a:pt x="90" y="65"/>
                      <a:pt x="90" y="65"/>
                    </a:cubicBezTo>
                    <a:cubicBezTo>
                      <a:pt x="90" y="65"/>
                      <a:pt x="89" y="61"/>
                      <a:pt x="89" y="59"/>
                    </a:cubicBezTo>
                    <a:cubicBezTo>
                      <a:pt x="88" y="57"/>
                      <a:pt x="91" y="56"/>
                      <a:pt x="90" y="54"/>
                    </a:cubicBezTo>
                    <a:cubicBezTo>
                      <a:pt x="89" y="52"/>
                      <a:pt x="89" y="48"/>
                      <a:pt x="91" y="46"/>
                    </a:cubicBezTo>
                    <a:cubicBezTo>
                      <a:pt x="93" y="45"/>
                      <a:pt x="97" y="44"/>
                      <a:pt x="96" y="41"/>
                    </a:cubicBezTo>
                    <a:cubicBezTo>
                      <a:pt x="96" y="38"/>
                      <a:pt x="93" y="41"/>
                      <a:pt x="94" y="39"/>
                    </a:cubicBezTo>
                    <a:cubicBezTo>
                      <a:pt x="94" y="36"/>
                      <a:pt x="94" y="34"/>
                      <a:pt x="93" y="32"/>
                    </a:cubicBezTo>
                    <a:cubicBezTo>
                      <a:pt x="92" y="30"/>
                      <a:pt x="96" y="30"/>
                      <a:pt x="96" y="28"/>
                    </a:cubicBezTo>
                    <a:cubicBezTo>
                      <a:pt x="97" y="27"/>
                      <a:pt x="100" y="25"/>
                      <a:pt x="98" y="23"/>
                    </a:cubicBezTo>
                    <a:cubicBezTo>
                      <a:pt x="96" y="22"/>
                      <a:pt x="98" y="18"/>
                      <a:pt x="97" y="17"/>
                    </a:cubicBezTo>
                    <a:cubicBezTo>
                      <a:pt x="95" y="16"/>
                      <a:pt x="94" y="13"/>
                      <a:pt x="94" y="13"/>
                    </a:cubicBezTo>
                    <a:cubicBezTo>
                      <a:pt x="94" y="13"/>
                      <a:pt x="91" y="12"/>
                      <a:pt x="90" y="11"/>
                    </a:cubicBezTo>
                    <a:cubicBezTo>
                      <a:pt x="88" y="10"/>
                      <a:pt x="87" y="8"/>
                      <a:pt x="86" y="8"/>
                    </a:cubicBezTo>
                    <a:cubicBezTo>
                      <a:pt x="85" y="8"/>
                      <a:pt x="85" y="4"/>
                      <a:pt x="85" y="4"/>
                    </a:cubicBezTo>
                    <a:cubicBezTo>
                      <a:pt x="85" y="4"/>
                      <a:pt x="85" y="4"/>
                      <a:pt x="85" y="4"/>
                    </a:cubicBezTo>
                    <a:cubicBezTo>
                      <a:pt x="85" y="5"/>
                      <a:pt x="85" y="5"/>
                      <a:pt x="85" y="5"/>
                    </a:cubicBezTo>
                    <a:cubicBezTo>
                      <a:pt x="85" y="4"/>
                      <a:pt x="83" y="5"/>
                      <a:pt x="81" y="5"/>
                    </a:cubicBezTo>
                    <a:cubicBezTo>
                      <a:pt x="80" y="5"/>
                      <a:pt x="79" y="5"/>
                      <a:pt x="78" y="5"/>
                    </a:cubicBezTo>
                    <a:cubicBezTo>
                      <a:pt x="77" y="5"/>
                      <a:pt x="76" y="5"/>
                      <a:pt x="76" y="5"/>
                    </a:cubicBezTo>
                    <a:cubicBezTo>
                      <a:pt x="76" y="5"/>
                      <a:pt x="76" y="5"/>
                      <a:pt x="76" y="5"/>
                    </a:cubicBezTo>
                    <a:cubicBezTo>
                      <a:pt x="76" y="5"/>
                      <a:pt x="78" y="1"/>
                      <a:pt x="76" y="1"/>
                    </a:cubicBezTo>
                    <a:cubicBezTo>
                      <a:pt x="76" y="0"/>
                      <a:pt x="76" y="0"/>
                      <a:pt x="76" y="0"/>
                    </a:cubicBezTo>
                    <a:cubicBezTo>
                      <a:pt x="59" y="5"/>
                      <a:pt x="59" y="5"/>
                      <a:pt x="59" y="5"/>
                    </a:cubicBezTo>
                    <a:cubicBezTo>
                      <a:pt x="59" y="5"/>
                      <a:pt x="59" y="5"/>
                      <a:pt x="58" y="6"/>
                    </a:cubicBezTo>
                    <a:cubicBezTo>
                      <a:pt x="60" y="7"/>
                      <a:pt x="54" y="11"/>
                      <a:pt x="54" y="11"/>
                    </a:cubicBezTo>
                    <a:cubicBezTo>
                      <a:pt x="54" y="12"/>
                      <a:pt x="54" y="12"/>
                      <a:pt x="54" y="12"/>
                    </a:cubicBezTo>
                    <a:cubicBezTo>
                      <a:pt x="53" y="12"/>
                      <a:pt x="53" y="11"/>
                      <a:pt x="52" y="12"/>
                    </a:cubicBezTo>
                    <a:cubicBezTo>
                      <a:pt x="52" y="11"/>
                      <a:pt x="52" y="11"/>
                      <a:pt x="52" y="11"/>
                    </a:cubicBezTo>
                    <a:cubicBezTo>
                      <a:pt x="51" y="13"/>
                      <a:pt x="51" y="15"/>
                      <a:pt x="52" y="16"/>
                    </a:cubicBezTo>
                    <a:cubicBezTo>
                      <a:pt x="52" y="18"/>
                      <a:pt x="53" y="17"/>
                      <a:pt x="53" y="19"/>
                    </a:cubicBezTo>
                    <a:cubicBezTo>
                      <a:pt x="53" y="22"/>
                      <a:pt x="55" y="24"/>
                      <a:pt x="54" y="25"/>
                    </a:cubicBezTo>
                    <a:cubicBezTo>
                      <a:pt x="54" y="27"/>
                      <a:pt x="53" y="28"/>
                      <a:pt x="53" y="30"/>
                    </a:cubicBezTo>
                    <a:cubicBezTo>
                      <a:pt x="53" y="31"/>
                      <a:pt x="55" y="33"/>
                      <a:pt x="57" y="34"/>
                    </a:cubicBezTo>
                    <a:cubicBezTo>
                      <a:pt x="59" y="36"/>
                      <a:pt x="61" y="35"/>
                      <a:pt x="63" y="38"/>
                    </a:cubicBezTo>
                    <a:cubicBezTo>
                      <a:pt x="65" y="41"/>
                      <a:pt x="64" y="40"/>
                      <a:pt x="66" y="40"/>
                    </a:cubicBezTo>
                    <a:cubicBezTo>
                      <a:pt x="68" y="40"/>
                      <a:pt x="71" y="39"/>
                      <a:pt x="71" y="39"/>
                    </a:cubicBezTo>
                    <a:cubicBezTo>
                      <a:pt x="71" y="49"/>
                      <a:pt x="71" y="49"/>
                      <a:pt x="71" y="49"/>
                    </a:cubicBezTo>
                    <a:cubicBezTo>
                      <a:pt x="67" y="48"/>
                      <a:pt x="67" y="48"/>
                      <a:pt x="67" y="48"/>
                    </a:cubicBezTo>
                    <a:cubicBezTo>
                      <a:pt x="67" y="48"/>
                      <a:pt x="65" y="48"/>
                      <a:pt x="64" y="50"/>
                    </a:cubicBezTo>
                    <a:cubicBezTo>
                      <a:pt x="63" y="51"/>
                      <a:pt x="59" y="51"/>
                      <a:pt x="59" y="49"/>
                    </a:cubicBezTo>
                    <a:cubicBezTo>
                      <a:pt x="59" y="47"/>
                      <a:pt x="60" y="45"/>
                      <a:pt x="59" y="43"/>
                    </a:cubicBezTo>
                    <a:cubicBezTo>
                      <a:pt x="58" y="41"/>
                      <a:pt x="54" y="43"/>
                      <a:pt x="53" y="40"/>
                    </a:cubicBezTo>
                    <a:cubicBezTo>
                      <a:pt x="52" y="38"/>
                      <a:pt x="49" y="38"/>
                      <a:pt x="49" y="36"/>
                    </a:cubicBezTo>
                    <a:cubicBezTo>
                      <a:pt x="49" y="34"/>
                      <a:pt x="49" y="33"/>
                      <a:pt x="48" y="33"/>
                    </a:cubicBezTo>
                    <a:cubicBezTo>
                      <a:pt x="46" y="33"/>
                      <a:pt x="45" y="32"/>
                      <a:pt x="44" y="34"/>
                    </a:cubicBezTo>
                    <a:cubicBezTo>
                      <a:pt x="43" y="36"/>
                      <a:pt x="43" y="36"/>
                      <a:pt x="40" y="36"/>
                    </a:cubicBezTo>
                    <a:cubicBezTo>
                      <a:pt x="34" y="36"/>
                      <a:pt x="34" y="36"/>
                      <a:pt x="34" y="36"/>
                    </a:cubicBezTo>
                    <a:cubicBezTo>
                      <a:pt x="32" y="36"/>
                      <a:pt x="31" y="34"/>
                      <a:pt x="31" y="34"/>
                    </a:cubicBezTo>
                    <a:cubicBezTo>
                      <a:pt x="31" y="34"/>
                      <a:pt x="31" y="33"/>
                      <a:pt x="31" y="31"/>
                    </a:cubicBezTo>
                    <a:cubicBezTo>
                      <a:pt x="31" y="29"/>
                      <a:pt x="30" y="28"/>
                      <a:pt x="29" y="30"/>
                    </a:cubicBezTo>
                    <a:cubicBezTo>
                      <a:pt x="27" y="32"/>
                      <a:pt x="25" y="32"/>
                      <a:pt x="25" y="30"/>
                    </a:cubicBezTo>
                    <a:cubicBezTo>
                      <a:pt x="25" y="28"/>
                      <a:pt x="24" y="25"/>
                      <a:pt x="24" y="25"/>
                    </a:cubicBezTo>
                    <a:cubicBezTo>
                      <a:pt x="19" y="26"/>
                      <a:pt x="19" y="26"/>
                      <a:pt x="19" y="26"/>
                    </a:cubicBezTo>
                    <a:cubicBezTo>
                      <a:pt x="19" y="26"/>
                      <a:pt x="20" y="30"/>
                      <a:pt x="20" y="33"/>
                    </a:cubicBezTo>
                    <a:cubicBezTo>
                      <a:pt x="20" y="35"/>
                      <a:pt x="18" y="36"/>
                      <a:pt x="19" y="38"/>
                    </a:cubicBezTo>
                    <a:cubicBezTo>
                      <a:pt x="19" y="39"/>
                      <a:pt x="19" y="40"/>
                      <a:pt x="19" y="42"/>
                    </a:cubicBezTo>
                    <a:cubicBezTo>
                      <a:pt x="19" y="44"/>
                      <a:pt x="19" y="45"/>
                      <a:pt x="19" y="45"/>
                    </a:cubicBezTo>
                    <a:cubicBezTo>
                      <a:pt x="0" y="45"/>
                      <a:pt x="0" y="45"/>
                      <a:pt x="0" y="45"/>
                    </a:cubicBezTo>
                    <a:cubicBezTo>
                      <a:pt x="0" y="84"/>
                      <a:pt x="0" y="84"/>
                      <a:pt x="0" y="84"/>
                    </a:cubicBezTo>
                    <a:cubicBezTo>
                      <a:pt x="0" y="84"/>
                      <a:pt x="1" y="85"/>
                      <a:pt x="2" y="89"/>
                    </a:cubicBezTo>
                    <a:cubicBezTo>
                      <a:pt x="3" y="93"/>
                      <a:pt x="2" y="91"/>
                      <a:pt x="6" y="95"/>
                    </a:cubicBezTo>
                    <a:cubicBezTo>
                      <a:pt x="10" y="98"/>
                      <a:pt x="7" y="102"/>
                      <a:pt x="12" y="10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7" name="Freeform 9"/>
              <p:cNvSpPr>
                <a:spLocks/>
              </p:cNvSpPr>
              <p:nvPr/>
            </p:nvSpPr>
            <p:spPr bwMode="auto">
              <a:xfrm>
                <a:off x="3319" y="2133"/>
                <a:ext cx="334" cy="396"/>
              </a:xfrm>
              <a:custGeom>
                <a:avLst/>
                <a:gdLst>
                  <a:gd name="T0" fmla="*/ 4 w 170"/>
                  <a:gd name="T1" fmla="*/ 122 h 202"/>
                  <a:gd name="T2" fmla="*/ 18 w 170"/>
                  <a:gd name="T3" fmla="*/ 120 h 202"/>
                  <a:gd name="T4" fmla="*/ 48 w 170"/>
                  <a:gd name="T5" fmla="*/ 126 h 202"/>
                  <a:gd name="T6" fmla="*/ 52 w 170"/>
                  <a:gd name="T7" fmla="*/ 143 h 202"/>
                  <a:gd name="T8" fmla="*/ 66 w 170"/>
                  <a:gd name="T9" fmla="*/ 141 h 202"/>
                  <a:gd name="T10" fmla="*/ 76 w 170"/>
                  <a:gd name="T11" fmla="*/ 135 h 202"/>
                  <a:gd name="T12" fmla="*/ 85 w 170"/>
                  <a:gd name="T13" fmla="*/ 145 h 202"/>
                  <a:gd name="T14" fmla="*/ 89 w 170"/>
                  <a:gd name="T15" fmla="*/ 161 h 202"/>
                  <a:gd name="T16" fmla="*/ 91 w 170"/>
                  <a:gd name="T17" fmla="*/ 177 h 202"/>
                  <a:gd name="T18" fmla="*/ 105 w 170"/>
                  <a:gd name="T19" fmla="*/ 177 h 202"/>
                  <a:gd name="T20" fmla="*/ 115 w 170"/>
                  <a:gd name="T21" fmla="*/ 181 h 202"/>
                  <a:gd name="T22" fmla="*/ 120 w 170"/>
                  <a:gd name="T23" fmla="*/ 187 h 202"/>
                  <a:gd name="T24" fmla="*/ 134 w 170"/>
                  <a:gd name="T25" fmla="*/ 184 h 202"/>
                  <a:gd name="T26" fmla="*/ 145 w 170"/>
                  <a:gd name="T27" fmla="*/ 194 h 202"/>
                  <a:gd name="T28" fmla="*/ 153 w 170"/>
                  <a:gd name="T29" fmla="*/ 199 h 202"/>
                  <a:gd name="T30" fmla="*/ 152 w 170"/>
                  <a:gd name="T31" fmla="*/ 191 h 202"/>
                  <a:gd name="T32" fmla="*/ 139 w 170"/>
                  <a:gd name="T33" fmla="*/ 181 h 202"/>
                  <a:gd name="T34" fmla="*/ 138 w 170"/>
                  <a:gd name="T35" fmla="*/ 167 h 202"/>
                  <a:gd name="T36" fmla="*/ 143 w 170"/>
                  <a:gd name="T37" fmla="*/ 156 h 202"/>
                  <a:gd name="T38" fmla="*/ 162 w 170"/>
                  <a:gd name="T39" fmla="*/ 151 h 202"/>
                  <a:gd name="T40" fmla="*/ 159 w 170"/>
                  <a:gd name="T41" fmla="*/ 142 h 202"/>
                  <a:gd name="T42" fmla="*/ 152 w 170"/>
                  <a:gd name="T43" fmla="*/ 136 h 202"/>
                  <a:gd name="T44" fmla="*/ 147 w 170"/>
                  <a:gd name="T45" fmla="*/ 114 h 202"/>
                  <a:gd name="T46" fmla="*/ 147 w 170"/>
                  <a:gd name="T47" fmla="*/ 99 h 202"/>
                  <a:gd name="T48" fmla="*/ 143 w 170"/>
                  <a:gd name="T49" fmla="*/ 92 h 202"/>
                  <a:gd name="T50" fmla="*/ 144 w 170"/>
                  <a:gd name="T51" fmla="*/ 89 h 202"/>
                  <a:gd name="T52" fmla="*/ 148 w 170"/>
                  <a:gd name="T53" fmla="*/ 82 h 202"/>
                  <a:gd name="T54" fmla="*/ 148 w 170"/>
                  <a:gd name="T55" fmla="*/ 73 h 202"/>
                  <a:gd name="T56" fmla="*/ 148 w 170"/>
                  <a:gd name="T57" fmla="*/ 70 h 202"/>
                  <a:gd name="T58" fmla="*/ 151 w 170"/>
                  <a:gd name="T59" fmla="*/ 67 h 202"/>
                  <a:gd name="T60" fmla="*/ 158 w 170"/>
                  <a:gd name="T61" fmla="*/ 53 h 202"/>
                  <a:gd name="T62" fmla="*/ 165 w 170"/>
                  <a:gd name="T63" fmla="*/ 45 h 202"/>
                  <a:gd name="T64" fmla="*/ 165 w 170"/>
                  <a:gd name="T65" fmla="*/ 35 h 202"/>
                  <a:gd name="T66" fmla="*/ 169 w 170"/>
                  <a:gd name="T67" fmla="*/ 21 h 202"/>
                  <a:gd name="T68" fmla="*/ 156 w 170"/>
                  <a:gd name="T69" fmla="*/ 15 h 202"/>
                  <a:gd name="T70" fmla="*/ 145 w 170"/>
                  <a:gd name="T71" fmla="*/ 10 h 202"/>
                  <a:gd name="T72" fmla="*/ 134 w 170"/>
                  <a:gd name="T73" fmla="*/ 6 h 202"/>
                  <a:gd name="T74" fmla="*/ 123 w 170"/>
                  <a:gd name="T75" fmla="*/ 0 h 202"/>
                  <a:gd name="T76" fmla="*/ 109 w 170"/>
                  <a:gd name="T77" fmla="*/ 3 h 202"/>
                  <a:gd name="T78" fmla="*/ 97 w 170"/>
                  <a:gd name="T79" fmla="*/ 5 h 202"/>
                  <a:gd name="T80" fmla="*/ 84 w 170"/>
                  <a:gd name="T81" fmla="*/ 8 h 202"/>
                  <a:gd name="T82" fmla="*/ 65 w 170"/>
                  <a:gd name="T83" fmla="*/ 2 h 202"/>
                  <a:gd name="T84" fmla="*/ 56 w 170"/>
                  <a:gd name="T85" fmla="*/ 20 h 202"/>
                  <a:gd name="T86" fmla="*/ 53 w 170"/>
                  <a:gd name="T87" fmla="*/ 32 h 202"/>
                  <a:gd name="T88" fmla="*/ 50 w 170"/>
                  <a:gd name="T89" fmla="*/ 43 h 202"/>
                  <a:gd name="T90" fmla="*/ 51 w 170"/>
                  <a:gd name="T91" fmla="*/ 55 h 202"/>
                  <a:gd name="T92" fmla="*/ 47 w 170"/>
                  <a:gd name="T93" fmla="*/ 67 h 202"/>
                  <a:gd name="T94" fmla="*/ 44 w 170"/>
                  <a:gd name="T95" fmla="*/ 74 h 202"/>
                  <a:gd name="T96" fmla="*/ 41 w 170"/>
                  <a:gd name="T97" fmla="*/ 84 h 202"/>
                  <a:gd name="T98" fmla="*/ 40 w 170"/>
                  <a:gd name="T99" fmla="*/ 93 h 202"/>
                  <a:gd name="T100" fmla="*/ 36 w 170"/>
                  <a:gd name="T101" fmla="*/ 103 h 202"/>
                  <a:gd name="T102" fmla="*/ 25 w 170"/>
                  <a:gd name="T103" fmla="*/ 109 h 202"/>
                  <a:gd name="T104" fmla="*/ 20 w 170"/>
                  <a:gd name="T105" fmla="*/ 102 h 202"/>
                  <a:gd name="T106" fmla="*/ 11 w 170"/>
                  <a:gd name="T107" fmla="*/ 105 h 202"/>
                  <a:gd name="T108" fmla="*/ 5 w 170"/>
                  <a:gd name="T109" fmla="*/ 11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02">
                    <a:moveTo>
                      <a:pt x="2" y="114"/>
                    </a:moveTo>
                    <a:cubicBezTo>
                      <a:pt x="3" y="117"/>
                      <a:pt x="0" y="116"/>
                      <a:pt x="1" y="119"/>
                    </a:cubicBezTo>
                    <a:cubicBezTo>
                      <a:pt x="1" y="120"/>
                      <a:pt x="3" y="121"/>
                      <a:pt x="4" y="122"/>
                    </a:cubicBezTo>
                    <a:cubicBezTo>
                      <a:pt x="4" y="123"/>
                      <a:pt x="4" y="124"/>
                      <a:pt x="4" y="126"/>
                    </a:cubicBezTo>
                    <a:cubicBezTo>
                      <a:pt x="4" y="126"/>
                      <a:pt x="7" y="125"/>
                      <a:pt x="9" y="123"/>
                    </a:cubicBezTo>
                    <a:cubicBezTo>
                      <a:pt x="11" y="121"/>
                      <a:pt x="14" y="120"/>
                      <a:pt x="18" y="120"/>
                    </a:cubicBezTo>
                    <a:cubicBezTo>
                      <a:pt x="22" y="121"/>
                      <a:pt x="29" y="121"/>
                      <a:pt x="29" y="121"/>
                    </a:cubicBezTo>
                    <a:cubicBezTo>
                      <a:pt x="46" y="121"/>
                      <a:pt x="46" y="121"/>
                      <a:pt x="46" y="121"/>
                    </a:cubicBezTo>
                    <a:cubicBezTo>
                      <a:pt x="46" y="121"/>
                      <a:pt x="48" y="125"/>
                      <a:pt x="48" y="126"/>
                    </a:cubicBezTo>
                    <a:cubicBezTo>
                      <a:pt x="49" y="128"/>
                      <a:pt x="48" y="129"/>
                      <a:pt x="49" y="132"/>
                    </a:cubicBezTo>
                    <a:cubicBezTo>
                      <a:pt x="50" y="134"/>
                      <a:pt x="49" y="135"/>
                      <a:pt x="50" y="139"/>
                    </a:cubicBezTo>
                    <a:cubicBezTo>
                      <a:pt x="50" y="142"/>
                      <a:pt x="51" y="141"/>
                      <a:pt x="52" y="143"/>
                    </a:cubicBezTo>
                    <a:cubicBezTo>
                      <a:pt x="54" y="145"/>
                      <a:pt x="56" y="144"/>
                      <a:pt x="58" y="144"/>
                    </a:cubicBezTo>
                    <a:cubicBezTo>
                      <a:pt x="60" y="144"/>
                      <a:pt x="61" y="141"/>
                      <a:pt x="63" y="142"/>
                    </a:cubicBezTo>
                    <a:cubicBezTo>
                      <a:pt x="64" y="144"/>
                      <a:pt x="67" y="142"/>
                      <a:pt x="66" y="141"/>
                    </a:cubicBezTo>
                    <a:cubicBezTo>
                      <a:pt x="65" y="140"/>
                      <a:pt x="64" y="136"/>
                      <a:pt x="66" y="134"/>
                    </a:cubicBezTo>
                    <a:cubicBezTo>
                      <a:pt x="67" y="133"/>
                      <a:pt x="68" y="134"/>
                      <a:pt x="71" y="134"/>
                    </a:cubicBezTo>
                    <a:cubicBezTo>
                      <a:pt x="75" y="134"/>
                      <a:pt x="76" y="132"/>
                      <a:pt x="76" y="135"/>
                    </a:cubicBezTo>
                    <a:cubicBezTo>
                      <a:pt x="76" y="137"/>
                      <a:pt x="76" y="137"/>
                      <a:pt x="76" y="137"/>
                    </a:cubicBezTo>
                    <a:cubicBezTo>
                      <a:pt x="76" y="137"/>
                      <a:pt x="83" y="135"/>
                      <a:pt x="84" y="139"/>
                    </a:cubicBezTo>
                    <a:cubicBezTo>
                      <a:pt x="85" y="141"/>
                      <a:pt x="83" y="144"/>
                      <a:pt x="85" y="145"/>
                    </a:cubicBezTo>
                    <a:cubicBezTo>
                      <a:pt x="87" y="146"/>
                      <a:pt x="85" y="148"/>
                      <a:pt x="86" y="151"/>
                    </a:cubicBezTo>
                    <a:cubicBezTo>
                      <a:pt x="86" y="153"/>
                      <a:pt x="86" y="154"/>
                      <a:pt x="87" y="156"/>
                    </a:cubicBezTo>
                    <a:cubicBezTo>
                      <a:pt x="89" y="159"/>
                      <a:pt x="87" y="160"/>
                      <a:pt x="89" y="161"/>
                    </a:cubicBezTo>
                    <a:cubicBezTo>
                      <a:pt x="91" y="163"/>
                      <a:pt x="91" y="165"/>
                      <a:pt x="90" y="167"/>
                    </a:cubicBezTo>
                    <a:cubicBezTo>
                      <a:pt x="89" y="168"/>
                      <a:pt x="89" y="169"/>
                      <a:pt x="89" y="171"/>
                    </a:cubicBezTo>
                    <a:cubicBezTo>
                      <a:pt x="90" y="174"/>
                      <a:pt x="89" y="176"/>
                      <a:pt x="91" y="177"/>
                    </a:cubicBezTo>
                    <a:cubicBezTo>
                      <a:pt x="93" y="179"/>
                      <a:pt x="94" y="179"/>
                      <a:pt x="95" y="178"/>
                    </a:cubicBezTo>
                    <a:cubicBezTo>
                      <a:pt x="96" y="176"/>
                      <a:pt x="97" y="177"/>
                      <a:pt x="99" y="177"/>
                    </a:cubicBezTo>
                    <a:cubicBezTo>
                      <a:pt x="100" y="177"/>
                      <a:pt x="105" y="177"/>
                      <a:pt x="105" y="177"/>
                    </a:cubicBezTo>
                    <a:cubicBezTo>
                      <a:pt x="110" y="176"/>
                      <a:pt x="110" y="176"/>
                      <a:pt x="110" y="176"/>
                    </a:cubicBezTo>
                    <a:cubicBezTo>
                      <a:pt x="110" y="176"/>
                      <a:pt x="111" y="179"/>
                      <a:pt x="111" y="181"/>
                    </a:cubicBezTo>
                    <a:cubicBezTo>
                      <a:pt x="111" y="183"/>
                      <a:pt x="113" y="183"/>
                      <a:pt x="115" y="181"/>
                    </a:cubicBezTo>
                    <a:cubicBezTo>
                      <a:pt x="116" y="179"/>
                      <a:pt x="117" y="180"/>
                      <a:pt x="117" y="182"/>
                    </a:cubicBezTo>
                    <a:cubicBezTo>
                      <a:pt x="117" y="184"/>
                      <a:pt x="117" y="185"/>
                      <a:pt x="117" y="185"/>
                    </a:cubicBezTo>
                    <a:cubicBezTo>
                      <a:pt x="117" y="185"/>
                      <a:pt x="118" y="187"/>
                      <a:pt x="120" y="187"/>
                    </a:cubicBezTo>
                    <a:cubicBezTo>
                      <a:pt x="126" y="187"/>
                      <a:pt x="126" y="187"/>
                      <a:pt x="126" y="187"/>
                    </a:cubicBezTo>
                    <a:cubicBezTo>
                      <a:pt x="129" y="187"/>
                      <a:pt x="129" y="187"/>
                      <a:pt x="130" y="185"/>
                    </a:cubicBezTo>
                    <a:cubicBezTo>
                      <a:pt x="131" y="183"/>
                      <a:pt x="132" y="184"/>
                      <a:pt x="134" y="184"/>
                    </a:cubicBezTo>
                    <a:cubicBezTo>
                      <a:pt x="135" y="184"/>
                      <a:pt x="135" y="185"/>
                      <a:pt x="135" y="187"/>
                    </a:cubicBezTo>
                    <a:cubicBezTo>
                      <a:pt x="135" y="189"/>
                      <a:pt x="138" y="189"/>
                      <a:pt x="139" y="191"/>
                    </a:cubicBezTo>
                    <a:cubicBezTo>
                      <a:pt x="140" y="194"/>
                      <a:pt x="144" y="192"/>
                      <a:pt x="145" y="194"/>
                    </a:cubicBezTo>
                    <a:cubicBezTo>
                      <a:pt x="146" y="196"/>
                      <a:pt x="145" y="198"/>
                      <a:pt x="145" y="200"/>
                    </a:cubicBezTo>
                    <a:cubicBezTo>
                      <a:pt x="145" y="202"/>
                      <a:pt x="149" y="202"/>
                      <a:pt x="150" y="201"/>
                    </a:cubicBezTo>
                    <a:cubicBezTo>
                      <a:pt x="151" y="199"/>
                      <a:pt x="153" y="199"/>
                      <a:pt x="153" y="199"/>
                    </a:cubicBezTo>
                    <a:cubicBezTo>
                      <a:pt x="157" y="200"/>
                      <a:pt x="157" y="200"/>
                      <a:pt x="157" y="200"/>
                    </a:cubicBezTo>
                    <a:cubicBezTo>
                      <a:pt x="157" y="190"/>
                      <a:pt x="157" y="190"/>
                      <a:pt x="157" y="190"/>
                    </a:cubicBezTo>
                    <a:cubicBezTo>
                      <a:pt x="157" y="190"/>
                      <a:pt x="154" y="191"/>
                      <a:pt x="152" y="191"/>
                    </a:cubicBezTo>
                    <a:cubicBezTo>
                      <a:pt x="150" y="191"/>
                      <a:pt x="151" y="192"/>
                      <a:pt x="149" y="189"/>
                    </a:cubicBezTo>
                    <a:cubicBezTo>
                      <a:pt x="147" y="186"/>
                      <a:pt x="145" y="187"/>
                      <a:pt x="143" y="185"/>
                    </a:cubicBezTo>
                    <a:cubicBezTo>
                      <a:pt x="141" y="184"/>
                      <a:pt x="139" y="182"/>
                      <a:pt x="139" y="181"/>
                    </a:cubicBezTo>
                    <a:cubicBezTo>
                      <a:pt x="139" y="179"/>
                      <a:pt x="140" y="178"/>
                      <a:pt x="140" y="176"/>
                    </a:cubicBezTo>
                    <a:cubicBezTo>
                      <a:pt x="141" y="175"/>
                      <a:pt x="139" y="173"/>
                      <a:pt x="139" y="170"/>
                    </a:cubicBezTo>
                    <a:cubicBezTo>
                      <a:pt x="139" y="168"/>
                      <a:pt x="138" y="169"/>
                      <a:pt x="138" y="167"/>
                    </a:cubicBezTo>
                    <a:cubicBezTo>
                      <a:pt x="137" y="166"/>
                      <a:pt x="137" y="163"/>
                      <a:pt x="138" y="162"/>
                    </a:cubicBezTo>
                    <a:cubicBezTo>
                      <a:pt x="138" y="161"/>
                      <a:pt x="138" y="159"/>
                      <a:pt x="137" y="159"/>
                    </a:cubicBezTo>
                    <a:cubicBezTo>
                      <a:pt x="139" y="158"/>
                      <a:pt x="142" y="156"/>
                      <a:pt x="143" y="156"/>
                    </a:cubicBezTo>
                    <a:cubicBezTo>
                      <a:pt x="143" y="156"/>
                      <a:pt x="144" y="156"/>
                      <a:pt x="144" y="157"/>
                    </a:cubicBezTo>
                    <a:cubicBezTo>
                      <a:pt x="145" y="156"/>
                      <a:pt x="145" y="156"/>
                      <a:pt x="145" y="156"/>
                    </a:cubicBezTo>
                    <a:cubicBezTo>
                      <a:pt x="162" y="151"/>
                      <a:pt x="162" y="151"/>
                      <a:pt x="162" y="151"/>
                    </a:cubicBezTo>
                    <a:cubicBezTo>
                      <a:pt x="162" y="150"/>
                      <a:pt x="162" y="149"/>
                      <a:pt x="161" y="147"/>
                    </a:cubicBezTo>
                    <a:cubicBezTo>
                      <a:pt x="161" y="146"/>
                      <a:pt x="160" y="145"/>
                      <a:pt x="159" y="144"/>
                    </a:cubicBezTo>
                    <a:cubicBezTo>
                      <a:pt x="159" y="144"/>
                      <a:pt x="160" y="143"/>
                      <a:pt x="159" y="142"/>
                    </a:cubicBezTo>
                    <a:cubicBezTo>
                      <a:pt x="159" y="141"/>
                      <a:pt x="157" y="140"/>
                      <a:pt x="156" y="140"/>
                    </a:cubicBezTo>
                    <a:cubicBezTo>
                      <a:pt x="155" y="138"/>
                      <a:pt x="155" y="138"/>
                      <a:pt x="155" y="138"/>
                    </a:cubicBezTo>
                    <a:cubicBezTo>
                      <a:pt x="155" y="138"/>
                      <a:pt x="153" y="137"/>
                      <a:pt x="152" y="136"/>
                    </a:cubicBezTo>
                    <a:cubicBezTo>
                      <a:pt x="151" y="135"/>
                      <a:pt x="148" y="125"/>
                      <a:pt x="148" y="123"/>
                    </a:cubicBezTo>
                    <a:cubicBezTo>
                      <a:pt x="148" y="122"/>
                      <a:pt x="150" y="120"/>
                      <a:pt x="149" y="118"/>
                    </a:cubicBezTo>
                    <a:cubicBezTo>
                      <a:pt x="149" y="117"/>
                      <a:pt x="148" y="115"/>
                      <a:pt x="147" y="114"/>
                    </a:cubicBezTo>
                    <a:cubicBezTo>
                      <a:pt x="147" y="112"/>
                      <a:pt x="148" y="111"/>
                      <a:pt x="148" y="109"/>
                    </a:cubicBezTo>
                    <a:cubicBezTo>
                      <a:pt x="147" y="108"/>
                      <a:pt x="146" y="109"/>
                      <a:pt x="146" y="107"/>
                    </a:cubicBezTo>
                    <a:cubicBezTo>
                      <a:pt x="146" y="107"/>
                      <a:pt x="147" y="102"/>
                      <a:pt x="147" y="99"/>
                    </a:cubicBezTo>
                    <a:cubicBezTo>
                      <a:pt x="148" y="99"/>
                      <a:pt x="149" y="99"/>
                      <a:pt x="149" y="99"/>
                    </a:cubicBezTo>
                    <a:cubicBezTo>
                      <a:pt x="147" y="95"/>
                      <a:pt x="147" y="95"/>
                      <a:pt x="147" y="95"/>
                    </a:cubicBezTo>
                    <a:cubicBezTo>
                      <a:pt x="147" y="95"/>
                      <a:pt x="144" y="94"/>
                      <a:pt x="143" y="92"/>
                    </a:cubicBezTo>
                    <a:cubicBezTo>
                      <a:pt x="143" y="90"/>
                      <a:pt x="144" y="89"/>
                      <a:pt x="144" y="89"/>
                    </a:cubicBezTo>
                    <a:cubicBezTo>
                      <a:pt x="144" y="89"/>
                      <a:pt x="145" y="89"/>
                      <a:pt x="145" y="89"/>
                    </a:cubicBezTo>
                    <a:cubicBezTo>
                      <a:pt x="144" y="89"/>
                      <a:pt x="144" y="89"/>
                      <a:pt x="144" y="89"/>
                    </a:cubicBezTo>
                    <a:cubicBezTo>
                      <a:pt x="144" y="81"/>
                      <a:pt x="144" y="81"/>
                      <a:pt x="144" y="81"/>
                    </a:cubicBezTo>
                    <a:cubicBezTo>
                      <a:pt x="144" y="81"/>
                      <a:pt x="145" y="80"/>
                      <a:pt x="145" y="80"/>
                    </a:cubicBezTo>
                    <a:cubicBezTo>
                      <a:pt x="147" y="81"/>
                      <a:pt x="147" y="82"/>
                      <a:pt x="148" y="82"/>
                    </a:cubicBezTo>
                    <a:cubicBezTo>
                      <a:pt x="148" y="81"/>
                      <a:pt x="148" y="80"/>
                      <a:pt x="148" y="80"/>
                    </a:cubicBezTo>
                    <a:cubicBezTo>
                      <a:pt x="148" y="80"/>
                      <a:pt x="144" y="78"/>
                      <a:pt x="148" y="74"/>
                    </a:cubicBezTo>
                    <a:cubicBezTo>
                      <a:pt x="148" y="74"/>
                      <a:pt x="148" y="74"/>
                      <a:pt x="148" y="73"/>
                    </a:cubicBezTo>
                    <a:cubicBezTo>
                      <a:pt x="147" y="74"/>
                      <a:pt x="147" y="74"/>
                      <a:pt x="147" y="74"/>
                    </a:cubicBezTo>
                    <a:cubicBezTo>
                      <a:pt x="147" y="74"/>
                      <a:pt x="146" y="71"/>
                      <a:pt x="146" y="71"/>
                    </a:cubicBezTo>
                    <a:cubicBezTo>
                      <a:pt x="146" y="71"/>
                      <a:pt x="148" y="71"/>
                      <a:pt x="148" y="70"/>
                    </a:cubicBezTo>
                    <a:cubicBezTo>
                      <a:pt x="149" y="70"/>
                      <a:pt x="148" y="68"/>
                      <a:pt x="149" y="67"/>
                    </a:cubicBezTo>
                    <a:cubicBezTo>
                      <a:pt x="150" y="66"/>
                      <a:pt x="150" y="66"/>
                      <a:pt x="150" y="66"/>
                    </a:cubicBezTo>
                    <a:cubicBezTo>
                      <a:pt x="151" y="67"/>
                      <a:pt x="151" y="67"/>
                      <a:pt x="151" y="67"/>
                    </a:cubicBezTo>
                    <a:cubicBezTo>
                      <a:pt x="152" y="64"/>
                      <a:pt x="152" y="61"/>
                      <a:pt x="152" y="60"/>
                    </a:cubicBezTo>
                    <a:cubicBezTo>
                      <a:pt x="152" y="58"/>
                      <a:pt x="155" y="55"/>
                      <a:pt x="155" y="55"/>
                    </a:cubicBezTo>
                    <a:cubicBezTo>
                      <a:pt x="158" y="53"/>
                      <a:pt x="158" y="53"/>
                      <a:pt x="158" y="53"/>
                    </a:cubicBezTo>
                    <a:cubicBezTo>
                      <a:pt x="158" y="53"/>
                      <a:pt x="159" y="52"/>
                      <a:pt x="160" y="51"/>
                    </a:cubicBezTo>
                    <a:cubicBezTo>
                      <a:pt x="160" y="50"/>
                      <a:pt x="162" y="48"/>
                      <a:pt x="163" y="47"/>
                    </a:cubicBezTo>
                    <a:cubicBezTo>
                      <a:pt x="164" y="47"/>
                      <a:pt x="164" y="46"/>
                      <a:pt x="165" y="45"/>
                    </a:cubicBezTo>
                    <a:cubicBezTo>
                      <a:pt x="165" y="44"/>
                      <a:pt x="166" y="43"/>
                      <a:pt x="167" y="43"/>
                    </a:cubicBezTo>
                    <a:cubicBezTo>
                      <a:pt x="167" y="41"/>
                      <a:pt x="166" y="40"/>
                      <a:pt x="165" y="40"/>
                    </a:cubicBezTo>
                    <a:cubicBezTo>
                      <a:pt x="164" y="40"/>
                      <a:pt x="165" y="36"/>
                      <a:pt x="165" y="35"/>
                    </a:cubicBezTo>
                    <a:cubicBezTo>
                      <a:pt x="166" y="33"/>
                      <a:pt x="169" y="31"/>
                      <a:pt x="167" y="31"/>
                    </a:cubicBezTo>
                    <a:cubicBezTo>
                      <a:pt x="164" y="31"/>
                      <a:pt x="169" y="27"/>
                      <a:pt x="170" y="25"/>
                    </a:cubicBezTo>
                    <a:cubicBezTo>
                      <a:pt x="170" y="23"/>
                      <a:pt x="169" y="21"/>
                      <a:pt x="169" y="21"/>
                    </a:cubicBezTo>
                    <a:cubicBezTo>
                      <a:pt x="165" y="18"/>
                      <a:pt x="165" y="18"/>
                      <a:pt x="165" y="18"/>
                    </a:cubicBezTo>
                    <a:cubicBezTo>
                      <a:pt x="165" y="18"/>
                      <a:pt x="163" y="20"/>
                      <a:pt x="162" y="18"/>
                    </a:cubicBezTo>
                    <a:cubicBezTo>
                      <a:pt x="160" y="17"/>
                      <a:pt x="157" y="17"/>
                      <a:pt x="156" y="15"/>
                    </a:cubicBezTo>
                    <a:cubicBezTo>
                      <a:pt x="155" y="14"/>
                      <a:pt x="154" y="12"/>
                      <a:pt x="153" y="10"/>
                    </a:cubicBezTo>
                    <a:cubicBezTo>
                      <a:pt x="151" y="8"/>
                      <a:pt x="149" y="7"/>
                      <a:pt x="148" y="8"/>
                    </a:cubicBezTo>
                    <a:cubicBezTo>
                      <a:pt x="147" y="10"/>
                      <a:pt x="147" y="11"/>
                      <a:pt x="145" y="10"/>
                    </a:cubicBezTo>
                    <a:cubicBezTo>
                      <a:pt x="142" y="9"/>
                      <a:pt x="140" y="5"/>
                      <a:pt x="139" y="8"/>
                    </a:cubicBezTo>
                    <a:cubicBezTo>
                      <a:pt x="139" y="10"/>
                      <a:pt x="137" y="11"/>
                      <a:pt x="136" y="10"/>
                    </a:cubicBezTo>
                    <a:cubicBezTo>
                      <a:pt x="135" y="9"/>
                      <a:pt x="134" y="6"/>
                      <a:pt x="134" y="6"/>
                    </a:cubicBezTo>
                    <a:cubicBezTo>
                      <a:pt x="131" y="1"/>
                      <a:pt x="131" y="1"/>
                      <a:pt x="131" y="1"/>
                    </a:cubicBezTo>
                    <a:cubicBezTo>
                      <a:pt x="131" y="1"/>
                      <a:pt x="128" y="2"/>
                      <a:pt x="126" y="2"/>
                    </a:cubicBezTo>
                    <a:cubicBezTo>
                      <a:pt x="125" y="2"/>
                      <a:pt x="126" y="0"/>
                      <a:pt x="123" y="0"/>
                    </a:cubicBezTo>
                    <a:cubicBezTo>
                      <a:pt x="116" y="0"/>
                      <a:pt x="116" y="0"/>
                      <a:pt x="116" y="0"/>
                    </a:cubicBezTo>
                    <a:cubicBezTo>
                      <a:pt x="114" y="0"/>
                      <a:pt x="115" y="1"/>
                      <a:pt x="112" y="4"/>
                    </a:cubicBezTo>
                    <a:cubicBezTo>
                      <a:pt x="110" y="6"/>
                      <a:pt x="111" y="2"/>
                      <a:pt x="109" y="3"/>
                    </a:cubicBezTo>
                    <a:cubicBezTo>
                      <a:pt x="106" y="3"/>
                      <a:pt x="107" y="6"/>
                      <a:pt x="107" y="6"/>
                    </a:cubicBezTo>
                    <a:cubicBezTo>
                      <a:pt x="107" y="6"/>
                      <a:pt x="105" y="6"/>
                      <a:pt x="102" y="7"/>
                    </a:cubicBezTo>
                    <a:cubicBezTo>
                      <a:pt x="99" y="8"/>
                      <a:pt x="99" y="5"/>
                      <a:pt x="97" y="5"/>
                    </a:cubicBezTo>
                    <a:cubicBezTo>
                      <a:pt x="94" y="5"/>
                      <a:pt x="95" y="10"/>
                      <a:pt x="95" y="10"/>
                    </a:cubicBezTo>
                    <a:cubicBezTo>
                      <a:pt x="95" y="10"/>
                      <a:pt x="93" y="10"/>
                      <a:pt x="90" y="9"/>
                    </a:cubicBezTo>
                    <a:cubicBezTo>
                      <a:pt x="87" y="8"/>
                      <a:pt x="86" y="8"/>
                      <a:pt x="84" y="8"/>
                    </a:cubicBezTo>
                    <a:cubicBezTo>
                      <a:pt x="82" y="8"/>
                      <a:pt x="78" y="8"/>
                      <a:pt x="77" y="7"/>
                    </a:cubicBezTo>
                    <a:cubicBezTo>
                      <a:pt x="75" y="6"/>
                      <a:pt x="74" y="4"/>
                      <a:pt x="71" y="2"/>
                    </a:cubicBezTo>
                    <a:cubicBezTo>
                      <a:pt x="68" y="1"/>
                      <a:pt x="66" y="2"/>
                      <a:pt x="65" y="2"/>
                    </a:cubicBezTo>
                    <a:cubicBezTo>
                      <a:pt x="63" y="2"/>
                      <a:pt x="61" y="4"/>
                      <a:pt x="61" y="7"/>
                    </a:cubicBezTo>
                    <a:cubicBezTo>
                      <a:pt x="61" y="9"/>
                      <a:pt x="57" y="11"/>
                      <a:pt x="57" y="11"/>
                    </a:cubicBezTo>
                    <a:cubicBezTo>
                      <a:pt x="56" y="20"/>
                      <a:pt x="56" y="20"/>
                      <a:pt x="56" y="20"/>
                    </a:cubicBezTo>
                    <a:cubicBezTo>
                      <a:pt x="56" y="25"/>
                      <a:pt x="56" y="25"/>
                      <a:pt x="56" y="25"/>
                    </a:cubicBezTo>
                    <a:cubicBezTo>
                      <a:pt x="55" y="29"/>
                      <a:pt x="55" y="29"/>
                      <a:pt x="55" y="29"/>
                    </a:cubicBezTo>
                    <a:cubicBezTo>
                      <a:pt x="53" y="32"/>
                      <a:pt x="53" y="32"/>
                      <a:pt x="53" y="32"/>
                    </a:cubicBezTo>
                    <a:cubicBezTo>
                      <a:pt x="51" y="35"/>
                      <a:pt x="51" y="35"/>
                      <a:pt x="51" y="35"/>
                    </a:cubicBezTo>
                    <a:cubicBezTo>
                      <a:pt x="51" y="39"/>
                      <a:pt x="51" y="39"/>
                      <a:pt x="51" y="39"/>
                    </a:cubicBezTo>
                    <a:cubicBezTo>
                      <a:pt x="50" y="43"/>
                      <a:pt x="50" y="43"/>
                      <a:pt x="50" y="43"/>
                    </a:cubicBezTo>
                    <a:cubicBezTo>
                      <a:pt x="51" y="46"/>
                      <a:pt x="51" y="46"/>
                      <a:pt x="51" y="46"/>
                    </a:cubicBezTo>
                    <a:cubicBezTo>
                      <a:pt x="51" y="51"/>
                      <a:pt x="51" y="51"/>
                      <a:pt x="51" y="51"/>
                    </a:cubicBezTo>
                    <a:cubicBezTo>
                      <a:pt x="51" y="55"/>
                      <a:pt x="51" y="55"/>
                      <a:pt x="51" y="55"/>
                    </a:cubicBezTo>
                    <a:cubicBezTo>
                      <a:pt x="50" y="60"/>
                      <a:pt x="50" y="60"/>
                      <a:pt x="50" y="60"/>
                    </a:cubicBezTo>
                    <a:cubicBezTo>
                      <a:pt x="47" y="64"/>
                      <a:pt x="47" y="64"/>
                      <a:pt x="47" y="64"/>
                    </a:cubicBezTo>
                    <a:cubicBezTo>
                      <a:pt x="47" y="67"/>
                      <a:pt x="47" y="67"/>
                      <a:pt x="47" y="67"/>
                    </a:cubicBezTo>
                    <a:cubicBezTo>
                      <a:pt x="46" y="72"/>
                      <a:pt x="46" y="72"/>
                      <a:pt x="46" y="72"/>
                    </a:cubicBezTo>
                    <a:cubicBezTo>
                      <a:pt x="46" y="71"/>
                      <a:pt x="46" y="71"/>
                      <a:pt x="46" y="71"/>
                    </a:cubicBezTo>
                    <a:cubicBezTo>
                      <a:pt x="44" y="74"/>
                      <a:pt x="44" y="74"/>
                      <a:pt x="44" y="74"/>
                    </a:cubicBezTo>
                    <a:cubicBezTo>
                      <a:pt x="42" y="78"/>
                      <a:pt x="42" y="78"/>
                      <a:pt x="42" y="78"/>
                    </a:cubicBezTo>
                    <a:cubicBezTo>
                      <a:pt x="42" y="81"/>
                      <a:pt x="42" y="81"/>
                      <a:pt x="42" y="81"/>
                    </a:cubicBezTo>
                    <a:cubicBezTo>
                      <a:pt x="41" y="84"/>
                      <a:pt x="41" y="84"/>
                      <a:pt x="41" y="84"/>
                    </a:cubicBezTo>
                    <a:cubicBezTo>
                      <a:pt x="41" y="88"/>
                      <a:pt x="41" y="88"/>
                      <a:pt x="41" y="88"/>
                    </a:cubicBezTo>
                    <a:cubicBezTo>
                      <a:pt x="41" y="90"/>
                      <a:pt x="41" y="90"/>
                      <a:pt x="41" y="90"/>
                    </a:cubicBezTo>
                    <a:cubicBezTo>
                      <a:pt x="40" y="93"/>
                      <a:pt x="40" y="93"/>
                      <a:pt x="40" y="93"/>
                    </a:cubicBezTo>
                    <a:cubicBezTo>
                      <a:pt x="39" y="96"/>
                      <a:pt x="39" y="96"/>
                      <a:pt x="39" y="96"/>
                    </a:cubicBezTo>
                    <a:cubicBezTo>
                      <a:pt x="37" y="100"/>
                      <a:pt x="37" y="100"/>
                      <a:pt x="37" y="100"/>
                    </a:cubicBezTo>
                    <a:cubicBezTo>
                      <a:pt x="36" y="103"/>
                      <a:pt x="36" y="103"/>
                      <a:pt x="36" y="103"/>
                    </a:cubicBezTo>
                    <a:cubicBezTo>
                      <a:pt x="32" y="107"/>
                      <a:pt x="32" y="107"/>
                      <a:pt x="32" y="107"/>
                    </a:cubicBezTo>
                    <a:cubicBezTo>
                      <a:pt x="28" y="108"/>
                      <a:pt x="28" y="108"/>
                      <a:pt x="28" y="108"/>
                    </a:cubicBezTo>
                    <a:cubicBezTo>
                      <a:pt x="25" y="109"/>
                      <a:pt x="25" y="109"/>
                      <a:pt x="25" y="109"/>
                    </a:cubicBezTo>
                    <a:cubicBezTo>
                      <a:pt x="24" y="107"/>
                      <a:pt x="24" y="107"/>
                      <a:pt x="24" y="107"/>
                    </a:cubicBezTo>
                    <a:cubicBezTo>
                      <a:pt x="24" y="101"/>
                      <a:pt x="24" y="101"/>
                      <a:pt x="24" y="101"/>
                    </a:cubicBezTo>
                    <a:cubicBezTo>
                      <a:pt x="24" y="101"/>
                      <a:pt x="22" y="102"/>
                      <a:pt x="20" y="102"/>
                    </a:cubicBezTo>
                    <a:cubicBezTo>
                      <a:pt x="18" y="102"/>
                      <a:pt x="17" y="101"/>
                      <a:pt x="17" y="101"/>
                    </a:cubicBezTo>
                    <a:cubicBezTo>
                      <a:pt x="17" y="101"/>
                      <a:pt x="18" y="105"/>
                      <a:pt x="16" y="105"/>
                    </a:cubicBezTo>
                    <a:cubicBezTo>
                      <a:pt x="14" y="105"/>
                      <a:pt x="12" y="104"/>
                      <a:pt x="11" y="105"/>
                    </a:cubicBezTo>
                    <a:cubicBezTo>
                      <a:pt x="9" y="107"/>
                      <a:pt x="8" y="106"/>
                      <a:pt x="8" y="106"/>
                    </a:cubicBezTo>
                    <a:cubicBezTo>
                      <a:pt x="8" y="106"/>
                      <a:pt x="4" y="107"/>
                      <a:pt x="5" y="110"/>
                    </a:cubicBezTo>
                    <a:cubicBezTo>
                      <a:pt x="7" y="113"/>
                      <a:pt x="5" y="113"/>
                      <a:pt x="5" y="113"/>
                    </a:cubicBezTo>
                    <a:lnTo>
                      <a:pt x="2" y="114"/>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8" name="Freeform 10"/>
              <p:cNvSpPr>
                <a:spLocks/>
              </p:cNvSpPr>
              <p:nvPr/>
            </p:nvSpPr>
            <p:spPr bwMode="auto">
              <a:xfrm>
                <a:off x="3319" y="2133"/>
                <a:ext cx="334" cy="396"/>
              </a:xfrm>
              <a:custGeom>
                <a:avLst/>
                <a:gdLst>
                  <a:gd name="T0" fmla="*/ 4 w 170"/>
                  <a:gd name="T1" fmla="*/ 122 h 202"/>
                  <a:gd name="T2" fmla="*/ 18 w 170"/>
                  <a:gd name="T3" fmla="*/ 120 h 202"/>
                  <a:gd name="T4" fmla="*/ 48 w 170"/>
                  <a:gd name="T5" fmla="*/ 126 h 202"/>
                  <a:gd name="T6" fmla="*/ 52 w 170"/>
                  <a:gd name="T7" fmla="*/ 143 h 202"/>
                  <a:gd name="T8" fmla="*/ 66 w 170"/>
                  <a:gd name="T9" fmla="*/ 141 h 202"/>
                  <a:gd name="T10" fmla="*/ 76 w 170"/>
                  <a:gd name="T11" fmla="*/ 135 h 202"/>
                  <a:gd name="T12" fmla="*/ 85 w 170"/>
                  <a:gd name="T13" fmla="*/ 145 h 202"/>
                  <a:gd name="T14" fmla="*/ 89 w 170"/>
                  <a:gd name="T15" fmla="*/ 161 h 202"/>
                  <a:gd name="T16" fmla="*/ 91 w 170"/>
                  <a:gd name="T17" fmla="*/ 177 h 202"/>
                  <a:gd name="T18" fmla="*/ 105 w 170"/>
                  <a:gd name="T19" fmla="*/ 177 h 202"/>
                  <a:gd name="T20" fmla="*/ 115 w 170"/>
                  <a:gd name="T21" fmla="*/ 181 h 202"/>
                  <a:gd name="T22" fmla="*/ 120 w 170"/>
                  <a:gd name="T23" fmla="*/ 187 h 202"/>
                  <a:gd name="T24" fmla="*/ 134 w 170"/>
                  <a:gd name="T25" fmla="*/ 184 h 202"/>
                  <a:gd name="T26" fmla="*/ 145 w 170"/>
                  <a:gd name="T27" fmla="*/ 194 h 202"/>
                  <a:gd name="T28" fmla="*/ 153 w 170"/>
                  <a:gd name="T29" fmla="*/ 199 h 202"/>
                  <a:gd name="T30" fmla="*/ 152 w 170"/>
                  <a:gd name="T31" fmla="*/ 191 h 202"/>
                  <a:gd name="T32" fmla="*/ 139 w 170"/>
                  <a:gd name="T33" fmla="*/ 181 h 202"/>
                  <a:gd name="T34" fmla="*/ 138 w 170"/>
                  <a:gd name="T35" fmla="*/ 167 h 202"/>
                  <a:gd name="T36" fmla="*/ 143 w 170"/>
                  <a:gd name="T37" fmla="*/ 156 h 202"/>
                  <a:gd name="T38" fmla="*/ 162 w 170"/>
                  <a:gd name="T39" fmla="*/ 151 h 202"/>
                  <a:gd name="T40" fmla="*/ 159 w 170"/>
                  <a:gd name="T41" fmla="*/ 142 h 202"/>
                  <a:gd name="T42" fmla="*/ 152 w 170"/>
                  <a:gd name="T43" fmla="*/ 136 h 202"/>
                  <a:gd name="T44" fmla="*/ 147 w 170"/>
                  <a:gd name="T45" fmla="*/ 114 h 202"/>
                  <a:gd name="T46" fmla="*/ 147 w 170"/>
                  <a:gd name="T47" fmla="*/ 99 h 202"/>
                  <a:gd name="T48" fmla="*/ 143 w 170"/>
                  <a:gd name="T49" fmla="*/ 92 h 202"/>
                  <a:gd name="T50" fmla="*/ 144 w 170"/>
                  <a:gd name="T51" fmla="*/ 89 h 202"/>
                  <a:gd name="T52" fmla="*/ 148 w 170"/>
                  <a:gd name="T53" fmla="*/ 82 h 202"/>
                  <a:gd name="T54" fmla="*/ 148 w 170"/>
                  <a:gd name="T55" fmla="*/ 73 h 202"/>
                  <a:gd name="T56" fmla="*/ 148 w 170"/>
                  <a:gd name="T57" fmla="*/ 70 h 202"/>
                  <a:gd name="T58" fmla="*/ 151 w 170"/>
                  <a:gd name="T59" fmla="*/ 67 h 202"/>
                  <a:gd name="T60" fmla="*/ 158 w 170"/>
                  <a:gd name="T61" fmla="*/ 53 h 202"/>
                  <a:gd name="T62" fmla="*/ 165 w 170"/>
                  <a:gd name="T63" fmla="*/ 45 h 202"/>
                  <a:gd name="T64" fmla="*/ 165 w 170"/>
                  <a:gd name="T65" fmla="*/ 35 h 202"/>
                  <a:gd name="T66" fmla="*/ 169 w 170"/>
                  <a:gd name="T67" fmla="*/ 21 h 202"/>
                  <a:gd name="T68" fmla="*/ 156 w 170"/>
                  <a:gd name="T69" fmla="*/ 15 h 202"/>
                  <a:gd name="T70" fmla="*/ 145 w 170"/>
                  <a:gd name="T71" fmla="*/ 10 h 202"/>
                  <a:gd name="T72" fmla="*/ 134 w 170"/>
                  <a:gd name="T73" fmla="*/ 6 h 202"/>
                  <a:gd name="T74" fmla="*/ 123 w 170"/>
                  <a:gd name="T75" fmla="*/ 0 h 202"/>
                  <a:gd name="T76" fmla="*/ 109 w 170"/>
                  <a:gd name="T77" fmla="*/ 3 h 202"/>
                  <a:gd name="T78" fmla="*/ 97 w 170"/>
                  <a:gd name="T79" fmla="*/ 5 h 202"/>
                  <a:gd name="T80" fmla="*/ 84 w 170"/>
                  <a:gd name="T81" fmla="*/ 8 h 202"/>
                  <a:gd name="T82" fmla="*/ 65 w 170"/>
                  <a:gd name="T83" fmla="*/ 2 h 202"/>
                  <a:gd name="T84" fmla="*/ 56 w 170"/>
                  <a:gd name="T85" fmla="*/ 20 h 202"/>
                  <a:gd name="T86" fmla="*/ 53 w 170"/>
                  <a:gd name="T87" fmla="*/ 32 h 202"/>
                  <a:gd name="T88" fmla="*/ 50 w 170"/>
                  <a:gd name="T89" fmla="*/ 43 h 202"/>
                  <a:gd name="T90" fmla="*/ 51 w 170"/>
                  <a:gd name="T91" fmla="*/ 55 h 202"/>
                  <a:gd name="T92" fmla="*/ 47 w 170"/>
                  <a:gd name="T93" fmla="*/ 67 h 202"/>
                  <a:gd name="T94" fmla="*/ 44 w 170"/>
                  <a:gd name="T95" fmla="*/ 74 h 202"/>
                  <a:gd name="T96" fmla="*/ 41 w 170"/>
                  <a:gd name="T97" fmla="*/ 84 h 202"/>
                  <a:gd name="T98" fmla="*/ 40 w 170"/>
                  <a:gd name="T99" fmla="*/ 93 h 202"/>
                  <a:gd name="T100" fmla="*/ 36 w 170"/>
                  <a:gd name="T101" fmla="*/ 103 h 202"/>
                  <a:gd name="T102" fmla="*/ 25 w 170"/>
                  <a:gd name="T103" fmla="*/ 109 h 202"/>
                  <a:gd name="T104" fmla="*/ 20 w 170"/>
                  <a:gd name="T105" fmla="*/ 102 h 202"/>
                  <a:gd name="T106" fmla="*/ 11 w 170"/>
                  <a:gd name="T107" fmla="*/ 105 h 202"/>
                  <a:gd name="T108" fmla="*/ 5 w 170"/>
                  <a:gd name="T109" fmla="*/ 11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02">
                    <a:moveTo>
                      <a:pt x="2" y="114"/>
                    </a:moveTo>
                    <a:cubicBezTo>
                      <a:pt x="3" y="117"/>
                      <a:pt x="0" y="116"/>
                      <a:pt x="1" y="119"/>
                    </a:cubicBezTo>
                    <a:cubicBezTo>
                      <a:pt x="1" y="120"/>
                      <a:pt x="3" y="121"/>
                      <a:pt x="4" y="122"/>
                    </a:cubicBezTo>
                    <a:cubicBezTo>
                      <a:pt x="4" y="123"/>
                      <a:pt x="4" y="124"/>
                      <a:pt x="4" y="126"/>
                    </a:cubicBezTo>
                    <a:cubicBezTo>
                      <a:pt x="4" y="126"/>
                      <a:pt x="7" y="125"/>
                      <a:pt x="9" y="123"/>
                    </a:cubicBezTo>
                    <a:cubicBezTo>
                      <a:pt x="11" y="121"/>
                      <a:pt x="14" y="120"/>
                      <a:pt x="18" y="120"/>
                    </a:cubicBezTo>
                    <a:cubicBezTo>
                      <a:pt x="22" y="121"/>
                      <a:pt x="29" y="121"/>
                      <a:pt x="29" y="121"/>
                    </a:cubicBezTo>
                    <a:cubicBezTo>
                      <a:pt x="46" y="121"/>
                      <a:pt x="46" y="121"/>
                      <a:pt x="46" y="121"/>
                    </a:cubicBezTo>
                    <a:cubicBezTo>
                      <a:pt x="46" y="121"/>
                      <a:pt x="48" y="125"/>
                      <a:pt x="48" y="126"/>
                    </a:cubicBezTo>
                    <a:cubicBezTo>
                      <a:pt x="49" y="128"/>
                      <a:pt x="48" y="129"/>
                      <a:pt x="49" y="132"/>
                    </a:cubicBezTo>
                    <a:cubicBezTo>
                      <a:pt x="50" y="134"/>
                      <a:pt x="49" y="135"/>
                      <a:pt x="50" y="139"/>
                    </a:cubicBezTo>
                    <a:cubicBezTo>
                      <a:pt x="50" y="142"/>
                      <a:pt x="51" y="141"/>
                      <a:pt x="52" y="143"/>
                    </a:cubicBezTo>
                    <a:cubicBezTo>
                      <a:pt x="54" y="145"/>
                      <a:pt x="56" y="144"/>
                      <a:pt x="58" y="144"/>
                    </a:cubicBezTo>
                    <a:cubicBezTo>
                      <a:pt x="60" y="144"/>
                      <a:pt x="61" y="141"/>
                      <a:pt x="63" y="142"/>
                    </a:cubicBezTo>
                    <a:cubicBezTo>
                      <a:pt x="64" y="144"/>
                      <a:pt x="67" y="142"/>
                      <a:pt x="66" y="141"/>
                    </a:cubicBezTo>
                    <a:cubicBezTo>
                      <a:pt x="65" y="140"/>
                      <a:pt x="64" y="136"/>
                      <a:pt x="66" y="134"/>
                    </a:cubicBezTo>
                    <a:cubicBezTo>
                      <a:pt x="67" y="133"/>
                      <a:pt x="68" y="134"/>
                      <a:pt x="71" y="134"/>
                    </a:cubicBezTo>
                    <a:cubicBezTo>
                      <a:pt x="75" y="134"/>
                      <a:pt x="76" y="132"/>
                      <a:pt x="76" y="135"/>
                    </a:cubicBezTo>
                    <a:cubicBezTo>
                      <a:pt x="76" y="137"/>
                      <a:pt x="76" y="137"/>
                      <a:pt x="76" y="137"/>
                    </a:cubicBezTo>
                    <a:cubicBezTo>
                      <a:pt x="76" y="137"/>
                      <a:pt x="83" y="135"/>
                      <a:pt x="84" y="139"/>
                    </a:cubicBezTo>
                    <a:cubicBezTo>
                      <a:pt x="85" y="141"/>
                      <a:pt x="83" y="144"/>
                      <a:pt x="85" y="145"/>
                    </a:cubicBezTo>
                    <a:cubicBezTo>
                      <a:pt x="87" y="146"/>
                      <a:pt x="85" y="148"/>
                      <a:pt x="86" y="151"/>
                    </a:cubicBezTo>
                    <a:cubicBezTo>
                      <a:pt x="86" y="153"/>
                      <a:pt x="86" y="154"/>
                      <a:pt x="87" y="156"/>
                    </a:cubicBezTo>
                    <a:cubicBezTo>
                      <a:pt x="89" y="159"/>
                      <a:pt x="87" y="160"/>
                      <a:pt x="89" y="161"/>
                    </a:cubicBezTo>
                    <a:cubicBezTo>
                      <a:pt x="91" y="163"/>
                      <a:pt x="91" y="165"/>
                      <a:pt x="90" y="167"/>
                    </a:cubicBezTo>
                    <a:cubicBezTo>
                      <a:pt x="89" y="168"/>
                      <a:pt x="89" y="169"/>
                      <a:pt x="89" y="171"/>
                    </a:cubicBezTo>
                    <a:cubicBezTo>
                      <a:pt x="90" y="174"/>
                      <a:pt x="89" y="176"/>
                      <a:pt x="91" y="177"/>
                    </a:cubicBezTo>
                    <a:cubicBezTo>
                      <a:pt x="93" y="179"/>
                      <a:pt x="94" y="179"/>
                      <a:pt x="95" y="178"/>
                    </a:cubicBezTo>
                    <a:cubicBezTo>
                      <a:pt x="96" y="176"/>
                      <a:pt x="97" y="177"/>
                      <a:pt x="99" y="177"/>
                    </a:cubicBezTo>
                    <a:cubicBezTo>
                      <a:pt x="100" y="177"/>
                      <a:pt x="105" y="177"/>
                      <a:pt x="105" y="177"/>
                    </a:cubicBezTo>
                    <a:cubicBezTo>
                      <a:pt x="110" y="176"/>
                      <a:pt x="110" y="176"/>
                      <a:pt x="110" y="176"/>
                    </a:cubicBezTo>
                    <a:cubicBezTo>
                      <a:pt x="110" y="176"/>
                      <a:pt x="111" y="179"/>
                      <a:pt x="111" y="181"/>
                    </a:cubicBezTo>
                    <a:cubicBezTo>
                      <a:pt x="111" y="183"/>
                      <a:pt x="113" y="183"/>
                      <a:pt x="115" y="181"/>
                    </a:cubicBezTo>
                    <a:cubicBezTo>
                      <a:pt x="116" y="179"/>
                      <a:pt x="117" y="180"/>
                      <a:pt x="117" y="182"/>
                    </a:cubicBezTo>
                    <a:cubicBezTo>
                      <a:pt x="117" y="184"/>
                      <a:pt x="117" y="185"/>
                      <a:pt x="117" y="185"/>
                    </a:cubicBezTo>
                    <a:cubicBezTo>
                      <a:pt x="117" y="185"/>
                      <a:pt x="118" y="187"/>
                      <a:pt x="120" y="187"/>
                    </a:cubicBezTo>
                    <a:cubicBezTo>
                      <a:pt x="126" y="187"/>
                      <a:pt x="126" y="187"/>
                      <a:pt x="126" y="187"/>
                    </a:cubicBezTo>
                    <a:cubicBezTo>
                      <a:pt x="129" y="187"/>
                      <a:pt x="129" y="187"/>
                      <a:pt x="130" y="185"/>
                    </a:cubicBezTo>
                    <a:cubicBezTo>
                      <a:pt x="131" y="183"/>
                      <a:pt x="132" y="184"/>
                      <a:pt x="134" y="184"/>
                    </a:cubicBezTo>
                    <a:cubicBezTo>
                      <a:pt x="135" y="184"/>
                      <a:pt x="135" y="185"/>
                      <a:pt x="135" y="187"/>
                    </a:cubicBezTo>
                    <a:cubicBezTo>
                      <a:pt x="135" y="189"/>
                      <a:pt x="138" y="189"/>
                      <a:pt x="139" y="191"/>
                    </a:cubicBezTo>
                    <a:cubicBezTo>
                      <a:pt x="140" y="194"/>
                      <a:pt x="144" y="192"/>
                      <a:pt x="145" y="194"/>
                    </a:cubicBezTo>
                    <a:cubicBezTo>
                      <a:pt x="146" y="196"/>
                      <a:pt x="145" y="198"/>
                      <a:pt x="145" y="200"/>
                    </a:cubicBezTo>
                    <a:cubicBezTo>
                      <a:pt x="145" y="202"/>
                      <a:pt x="149" y="202"/>
                      <a:pt x="150" y="201"/>
                    </a:cubicBezTo>
                    <a:cubicBezTo>
                      <a:pt x="151" y="199"/>
                      <a:pt x="153" y="199"/>
                      <a:pt x="153" y="199"/>
                    </a:cubicBezTo>
                    <a:cubicBezTo>
                      <a:pt x="157" y="200"/>
                      <a:pt x="157" y="200"/>
                      <a:pt x="157" y="200"/>
                    </a:cubicBezTo>
                    <a:cubicBezTo>
                      <a:pt x="157" y="190"/>
                      <a:pt x="157" y="190"/>
                      <a:pt x="157" y="190"/>
                    </a:cubicBezTo>
                    <a:cubicBezTo>
                      <a:pt x="157" y="190"/>
                      <a:pt x="154" y="191"/>
                      <a:pt x="152" y="191"/>
                    </a:cubicBezTo>
                    <a:cubicBezTo>
                      <a:pt x="150" y="191"/>
                      <a:pt x="151" y="192"/>
                      <a:pt x="149" y="189"/>
                    </a:cubicBezTo>
                    <a:cubicBezTo>
                      <a:pt x="147" y="186"/>
                      <a:pt x="145" y="187"/>
                      <a:pt x="143" y="185"/>
                    </a:cubicBezTo>
                    <a:cubicBezTo>
                      <a:pt x="141" y="184"/>
                      <a:pt x="139" y="182"/>
                      <a:pt x="139" y="181"/>
                    </a:cubicBezTo>
                    <a:cubicBezTo>
                      <a:pt x="139" y="179"/>
                      <a:pt x="140" y="178"/>
                      <a:pt x="140" y="176"/>
                    </a:cubicBezTo>
                    <a:cubicBezTo>
                      <a:pt x="141" y="175"/>
                      <a:pt x="139" y="173"/>
                      <a:pt x="139" y="170"/>
                    </a:cubicBezTo>
                    <a:cubicBezTo>
                      <a:pt x="139" y="168"/>
                      <a:pt x="138" y="169"/>
                      <a:pt x="138" y="167"/>
                    </a:cubicBezTo>
                    <a:cubicBezTo>
                      <a:pt x="137" y="166"/>
                      <a:pt x="137" y="163"/>
                      <a:pt x="138" y="162"/>
                    </a:cubicBezTo>
                    <a:cubicBezTo>
                      <a:pt x="138" y="161"/>
                      <a:pt x="138" y="159"/>
                      <a:pt x="137" y="159"/>
                    </a:cubicBezTo>
                    <a:cubicBezTo>
                      <a:pt x="139" y="158"/>
                      <a:pt x="142" y="156"/>
                      <a:pt x="143" y="156"/>
                    </a:cubicBezTo>
                    <a:cubicBezTo>
                      <a:pt x="143" y="156"/>
                      <a:pt x="144" y="156"/>
                      <a:pt x="144" y="157"/>
                    </a:cubicBezTo>
                    <a:cubicBezTo>
                      <a:pt x="145" y="156"/>
                      <a:pt x="145" y="156"/>
                      <a:pt x="145" y="156"/>
                    </a:cubicBezTo>
                    <a:cubicBezTo>
                      <a:pt x="162" y="151"/>
                      <a:pt x="162" y="151"/>
                      <a:pt x="162" y="151"/>
                    </a:cubicBezTo>
                    <a:cubicBezTo>
                      <a:pt x="162" y="150"/>
                      <a:pt x="162" y="149"/>
                      <a:pt x="161" y="147"/>
                    </a:cubicBezTo>
                    <a:cubicBezTo>
                      <a:pt x="161" y="146"/>
                      <a:pt x="160" y="145"/>
                      <a:pt x="159" y="144"/>
                    </a:cubicBezTo>
                    <a:cubicBezTo>
                      <a:pt x="159" y="144"/>
                      <a:pt x="160" y="143"/>
                      <a:pt x="159" y="142"/>
                    </a:cubicBezTo>
                    <a:cubicBezTo>
                      <a:pt x="159" y="141"/>
                      <a:pt x="157" y="140"/>
                      <a:pt x="156" y="140"/>
                    </a:cubicBezTo>
                    <a:cubicBezTo>
                      <a:pt x="155" y="138"/>
                      <a:pt x="155" y="138"/>
                      <a:pt x="155" y="138"/>
                    </a:cubicBezTo>
                    <a:cubicBezTo>
                      <a:pt x="155" y="138"/>
                      <a:pt x="153" y="137"/>
                      <a:pt x="152" y="136"/>
                    </a:cubicBezTo>
                    <a:cubicBezTo>
                      <a:pt x="151" y="135"/>
                      <a:pt x="148" y="125"/>
                      <a:pt x="148" y="123"/>
                    </a:cubicBezTo>
                    <a:cubicBezTo>
                      <a:pt x="148" y="122"/>
                      <a:pt x="150" y="120"/>
                      <a:pt x="149" y="118"/>
                    </a:cubicBezTo>
                    <a:cubicBezTo>
                      <a:pt x="149" y="117"/>
                      <a:pt x="148" y="115"/>
                      <a:pt x="147" y="114"/>
                    </a:cubicBezTo>
                    <a:cubicBezTo>
                      <a:pt x="147" y="112"/>
                      <a:pt x="148" y="111"/>
                      <a:pt x="148" y="109"/>
                    </a:cubicBezTo>
                    <a:cubicBezTo>
                      <a:pt x="147" y="108"/>
                      <a:pt x="146" y="109"/>
                      <a:pt x="146" y="107"/>
                    </a:cubicBezTo>
                    <a:cubicBezTo>
                      <a:pt x="146" y="107"/>
                      <a:pt x="147" y="102"/>
                      <a:pt x="147" y="99"/>
                    </a:cubicBezTo>
                    <a:cubicBezTo>
                      <a:pt x="148" y="99"/>
                      <a:pt x="149" y="99"/>
                      <a:pt x="149" y="99"/>
                    </a:cubicBezTo>
                    <a:cubicBezTo>
                      <a:pt x="147" y="95"/>
                      <a:pt x="147" y="95"/>
                      <a:pt x="147" y="95"/>
                    </a:cubicBezTo>
                    <a:cubicBezTo>
                      <a:pt x="147" y="95"/>
                      <a:pt x="144" y="94"/>
                      <a:pt x="143" y="92"/>
                    </a:cubicBezTo>
                    <a:cubicBezTo>
                      <a:pt x="143" y="90"/>
                      <a:pt x="144" y="89"/>
                      <a:pt x="144" y="89"/>
                    </a:cubicBezTo>
                    <a:cubicBezTo>
                      <a:pt x="144" y="89"/>
                      <a:pt x="145" y="89"/>
                      <a:pt x="145" y="89"/>
                    </a:cubicBezTo>
                    <a:cubicBezTo>
                      <a:pt x="144" y="89"/>
                      <a:pt x="144" y="89"/>
                      <a:pt x="144" y="89"/>
                    </a:cubicBezTo>
                    <a:cubicBezTo>
                      <a:pt x="144" y="81"/>
                      <a:pt x="144" y="81"/>
                      <a:pt x="144" y="81"/>
                    </a:cubicBezTo>
                    <a:cubicBezTo>
                      <a:pt x="144" y="81"/>
                      <a:pt x="145" y="80"/>
                      <a:pt x="145" y="80"/>
                    </a:cubicBezTo>
                    <a:cubicBezTo>
                      <a:pt x="147" y="81"/>
                      <a:pt x="147" y="82"/>
                      <a:pt x="148" y="82"/>
                    </a:cubicBezTo>
                    <a:cubicBezTo>
                      <a:pt x="148" y="81"/>
                      <a:pt x="148" y="80"/>
                      <a:pt x="148" y="80"/>
                    </a:cubicBezTo>
                    <a:cubicBezTo>
                      <a:pt x="148" y="80"/>
                      <a:pt x="144" y="78"/>
                      <a:pt x="148" y="74"/>
                    </a:cubicBezTo>
                    <a:cubicBezTo>
                      <a:pt x="148" y="74"/>
                      <a:pt x="148" y="74"/>
                      <a:pt x="148" y="73"/>
                    </a:cubicBezTo>
                    <a:cubicBezTo>
                      <a:pt x="147" y="74"/>
                      <a:pt x="147" y="74"/>
                      <a:pt x="147" y="74"/>
                    </a:cubicBezTo>
                    <a:cubicBezTo>
                      <a:pt x="147" y="74"/>
                      <a:pt x="146" y="71"/>
                      <a:pt x="146" y="71"/>
                    </a:cubicBezTo>
                    <a:cubicBezTo>
                      <a:pt x="146" y="71"/>
                      <a:pt x="148" y="71"/>
                      <a:pt x="148" y="70"/>
                    </a:cubicBezTo>
                    <a:cubicBezTo>
                      <a:pt x="149" y="70"/>
                      <a:pt x="148" y="68"/>
                      <a:pt x="149" y="67"/>
                    </a:cubicBezTo>
                    <a:cubicBezTo>
                      <a:pt x="150" y="66"/>
                      <a:pt x="150" y="66"/>
                      <a:pt x="150" y="66"/>
                    </a:cubicBezTo>
                    <a:cubicBezTo>
                      <a:pt x="151" y="67"/>
                      <a:pt x="151" y="67"/>
                      <a:pt x="151" y="67"/>
                    </a:cubicBezTo>
                    <a:cubicBezTo>
                      <a:pt x="152" y="64"/>
                      <a:pt x="152" y="61"/>
                      <a:pt x="152" y="60"/>
                    </a:cubicBezTo>
                    <a:cubicBezTo>
                      <a:pt x="152" y="58"/>
                      <a:pt x="155" y="55"/>
                      <a:pt x="155" y="55"/>
                    </a:cubicBezTo>
                    <a:cubicBezTo>
                      <a:pt x="158" y="53"/>
                      <a:pt x="158" y="53"/>
                      <a:pt x="158" y="53"/>
                    </a:cubicBezTo>
                    <a:cubicBezTo>
                      <a:pt x="158" y="53"/>
                      <a:pt x="159" y="52"/>
                      <a:pt x="160" y="51"/>
                    </a:cubicBezTo>
                    <a:cubicBezTo>
                      <a:pt x="160" y="50"/>
                      <a:pt x="162" y="48"/>
                      <a:pt x="163" y="47"/>
                    </a:cubicBezTo>
                    <a:cubicBezTo>
                      <a:pt x="164" y="47"/>
                      <a:pt x="164" y="46"/>
                      <a:pt x="165" y="45"/>
                    </a:cubicBezTo>
                    <a:cubicBezTo>
                      <a:pt x="165" y="44"/>
                      <a:pt x="166" y="43"/>
                      <a:pt x="167" y="43"/>
                    </a:cubicBezTo>
                    <a:cubicBezTo>
                      <a:pt x="167" y="41"/>
                      <a:pt x="166" y="40"/>
                      <a:pt x="165" y="40"/>
                    </a:cubicBezTo>
                    <a:cubicBezTo>
                      <a:pt x="164" y="40"/>
                      <a:pt x="165" y="36"/>
                      <a:pt x="165" y="35"/>
                    </a:cubicBezTo>
                    <a:cubicBezTo>
                      <a:pt x="166" y="33"/>
                      <a:pt x="169" y="31"/>
                      <a:pt x="167" y="31"/>
                    </a:cubicBezTo>
                    <a:cubicBezTo>
                      <a:pt x="164" y="31"/>
                      <a:pt x="169" y="27"/>
                      <a:pt x="170" y="25"/>
                    </a:cubicBezTo>
                    <a:cubicBezTo>
                      <a:pt x="170" y="23"/>
                      <a:pt x="169" y="21"/>
                      <a:pt x="169" y="21"/>
                    </a:cubicBezTo>
                    <a:cubicBezTo>
                      <a:pt x="165" y="18"/>
                      <a:pt x="165" y="18"/>
                      <a:pt x="165" y="18"/>
                    </a:cubicBezTo>
                    <a:cubicBezTo>
                      <a:pt x="165" y="18"/>
                      <a:pt x="163" y="20"/>
                      <a:pt x="162" y="18"/>
                    </a:cubicBezTo>
                    <a:cubicBezTo>
                      <a:pt x="160" y="17"/>
                      <a:pt x="157" y="17"/>
                      <a:pt x="156" y="15"/>
                    </a:cubicBezTo>
                    <a:cubicBezTo>
                      <a:pt x="155" y="14"/>
                      <a:pt x="154" y="12"/>
                      <a:pt x="153" y="10"/>
                    </a:cubicBezTo>
                    <a:cubicBezTo>
                      <a:pt x="151" y="8"/>
                      <a:pt x="149" y="7"/>
                      <a:pt x="148" y="8"/>
                    </a:cubicBezTo>
                    <a:cubicBezTo>
                      <a:pt x="147" y="10"/>
                      <a:pt x="147" y="11"/>
                      <a:pt x="145" y="10"/>
                    </a:cubicBezTo>
                    <a:cubicBezTo>
                      <a:pt x="142" y="9"/>
                      <a:pt x="140" y="5"/>
                      <a:pt x="139" y="8"/>
                    </a:cubicBezTo>
                    <a:cubicBezTo>
                      <a:pt x="139" y="10"/>
                      <a:pt x="137" y="11"/>
                      <a:pt x="136" y="10"/>
                    </a:cubicBezTo>
                    <a:cubicBezTo>
                      <a:pt x="135" y="9"/>
                      <a:pt x="134" y="6"/>
                      <a:pt x="134" y="6"/>
                    </a:cubicBezTo>
                    <a:cubicBezTo>
                      <a:pt x="131" y="1"/>
                      <a:pt x="131" y="1"/>
                      <a:pt x="131" y="1"/>
                    </a:cubicBezTo>
                    <a:cubicBezTo>
                      <a:pt x="131" y="1"/>
                      <a:pt x="128" y="2"/>
                      <a:pt x="126" y="2"/>
                    </a:cubicBezTo>
                    <a:cubicBezTo>
                      <a:pt x="125" y="2"/>
                      <a:pt x="126" y="0"/>
                      <a:pt x="123" y="0"/>
                    </a:cubicBezTo>
                    <a:cubicBezTo>
                      <a:pt x="116" y="0"/>
                      <a:pt x="116" y="0"/>
                      <a:pt x="116" y="0"/>
                    </a:cubicBezTo>
                    <a:cubicBezTo>
                      <a:pt x="114" y="0"/>
                      <a:pt x="115" y="1"/>
                      <a:pt x="112" y="4"/>
                    </a:cubicBezTo>
                    <a:cubicBezTo>
                      <a:pt x="110" y="6"/>
                      <a:pt x="111" y="2"/>
                      <a:pt x="109" y="3"/>
                    </a:cubicBezTo>
                    <a:cubicBezTo>
                      <a:pt x="106" y="3"/>
                      <a:pt x="107" y="6"/>
                      <a:pt x="107" y="6"/>
                    </a:cubicBezTo>
                    <a:cubicBezTo>
                      <a:pt x="107" y="6"/>
                      <a:pt x="105" y="6"/>
                      <a:pt x="102" y="7"/>
                    </a:cubicBezTo>
                    <a:cubicBezTo>
                      <a:pt x="99" y="8"/>
                      <a:pt x="99" y="5"/>
                      <a:pt x="97" y="5"/>
                    </a:cubicBezTo>
                    <a:cubicBezTo>
                      <a:pt x="94" y="5"/>
                      <a:pt x="95" y="10"/>
                      <a:pt x="95" y="10"/>
                    </a:cubicBezTo>
                    <a:cubicBezTo>
                      <a:pt x="95" y="10"/>
                      <a:pt x="93" y="10"/>
                      <a:pt x="90" y="9"/>
                    </a:cubicBezTo>
                    <a:cubicBezTo>
                      <a:pt x="87" y="8"/>
                      <a:pt x="86" y="8"/>
                      <a:pt x="84" y="8"/>
                    </a:cubicBezTo>
                    <a:cubicBezTo>
                      <a:pt x="82" y="8"/>
                      <a:pt x="78" y="8"/>
                      <a:pt x="77" y="7"/>
                    </a:cubicBezTo>
                    <a:cubicBezTo>
                      <a:pt x="75" y="6"/>
                      <a:pt x="74" y="4"/>
                      <a:pt x="71" y="2"/>
                    </a:cubicBezTo>
                    <a:cubicBezTo>
                      <a:pt x="68" y="1"/>
                      <a:pt x="66" y="2"/>
                      <a:pt x="65" y="2"/>
                    </a:cubicBezTo>
                    <a:cubicBezTo>
                      <a:pt x="63" y="2"/>
                      <a:pt x="61" y="4"/>
                      <a:pt x="61" y="7"/>
                    </a:cubicBezTo>
                    <a:cubicBezTo>
                      <a:pt x="61" y="9"/>
                      <a:pt x="57" y="11"/>
                      <a:pt x="57" y="11"/>
                    </a:cubicBezTo>
                    <a:cubicBezTo>
                      <a:pt x="56" y="20"/>
                      <a:pt x="56" y="20"/>
                      <a:pt x="56" y="20"/>
                    </a:cubicBezTo>
                    <a:cubicBezTo>
                      <a:pt x="56" y="25"/>
                      <a:pt x="56" y="25"/>
                      <a:pt x="56" y="25"/>
                    </a:cubicBezTo>
                    <a:cubicBezTo>
                      <a:pt x="55" y="29"/>
                      <a:pt x="55" y="29"/>
                      <a:pt x="55" y="29"/>
                    </a:cubicBezTo>
                    <a:cubicBezTo>
                      <a:pt x="53" y="32"/>
                      <a:pt x="53" y="32"/>
                      <a:pt x="53" y="32"/>
                    </a:cubicBezTo>
                    <a:cubicBezTo>
                      <a:pt x="51" y="35"/>
                      <a:pt x="51" y="35"/>
                      <a:pt x="51" y="35"/>
                    </a:cubicBezTo>
                    <a:cubicBezTo>
                      <a:pt x="51" y="39"/>
                      <a:pt x="51" y="39"/>
                      <a:pt x="51" y="39"/>
                    </a:cubicBezTo>
                    <a:cubicBezTo>
                      <a:pt x="50" y="43"/>
                      <a:pt x="50" y="43"/>
                      <a:pt x="50" y="43"/>
                    </a:cubicBezTo>
                    <a:cubicBezTo>
                      <a:pt x="51" y="46"/>
                      <a:pt x="51" y="46"/>
                      <a:pt x="51" y="46"/>
                    </a:cubicBezTo>
                    <a:cubicBezTo>
                      <a:pt x="51" y="51"/>
                      <a:pt x="51" y="51"/>
                      <a:pt x="51" y="51"/>
                    </a:cubicBezTo>
                    <a:cubicBezTo>
                      <a:pt x="51" y="55"/>
                      <a:pt x="51" y="55"/>
                      <a:pt x="51" y="55"/>
                    </a:cubicBezTo>
                    <a:cubicBezTo>
                      <a:pt x="50" y="60"/>
                      <a:pt x="50" y="60"/>
                      <a:pt x="50" y="60"/>
                    </a:cubicBezTo>
                    <a:cubicBezTo>
                      <a:pt x="47" y="64"/>
                      <a:pt x="47" y="64"/>
                      <a:pt x="47" y="64"/>
                    </a:cubicBezTo>
                    <a:cubicBezTo>
                      <a:pt x="47" y="67"/>
                      <a:pt x="47" y="67"/>
                      <a:pt x="47" y="67"/>
                    </a:cubicBezTo>
                    <a:cubicBezTo>
                      <a:pt x="46" y="72"/>
                      <a:pt x="46" y="72"/>
                      <a:pt x="46" y="72"/>
                    </a:cubicBezTo>
                    <a:cubicBezTo>
                      <a:pt x="46" y="71"/>
                      <a:pt x="46" y="71"/>
                      <a:pt x="46" y="71"/>
                    </a:cubicBezTo>
                    <a:cubicBezTo>
                      <a:pt x="44" y="74"/>
                      <a:pt x="44" y="74"/>
                      <a:pt x="44" y="74"/>
                    </a:cubicBezTo>
                    <a:cubicBezTo>
                      <a:pt x="42" y="78"/>
                      <a:pt x="42" y="78"/>
                      <a:pt x="42" y="78"/>
                    </a:cubicBezTo>
                    <a:cubicBezTo>
                      <a:pt x="42" y="81"/>
                      <a:pt x="42" y="81"/>
                      <a:pt x="42" y="81"/>
                    </a:cubicBezTo>
                    <a:cubicBezTo>
                      <a:pt x="41" y="84"/>
                      <a:pt x="41" y="84"/>
                      <a:pt x="41" y="84"/>
                    </a:cubicBezTo>
                    <a:cubicBezTo>
                      <a:pt x="41" y="88"/>
                      <a:pt x="41" y="88"/>
                      <a:pt x="41" y="88"/>
                    </a:cubicBezTo>
                    <a:cubicBezTo>
                      <a:pt x="41" y="90"/>
                      <a:pt x="41" y="90"/>
                      <a:pt x="41" y="90"/>
                    </a:cubicBezTo>
                    <a:cubicBezTo>
                      <a:pt x="40" y="93"/>
                      <a:pt x="40" y="93"/>
                      <a:pt x="40" y="93"/>
                    </a:cubicBezTo>
                    <a:cubicBezTo>
                      <a:pt x="39" y="96"/>
                      <a:pt x="39" y="96"/>
                      <a:pt x="39" y="96"/>
                    </a:cubicBezTo>
                    <a:cubicBezTo>
                      <a:pt x="37" y="100"/>
                      <a:pt x="37" y="100"/>
                      <a:pt x="37" y="100"/>
                    </a:cubicBezTo>
                    <a:cubicBezTo>
                      <a:pt x="36" y="103"/>
                      <a:pt x="36" y="103"/>
                      <a:pt x="36" y="103"/>
                    </a:cubicBezTo>
                    <a:cubicBezTo>
                      <a:pt x="32" y="107"/>
                      <a:pt x="32" y="107"/>
                      <a:pt x="32" y="107"/>
                    </a:cubicBezTo>
                    <a:cubicBezTo>
                      <a:pt x="28" y="108"/>
                      <a:pt x="28" y="108"/>
                      <a:pt x="28" y="108"/>
                    </a:cubicBezTo>
                    <a:cubicBezTo>
                      <a:pt x="25" y="109"/>
                      <a:pt x="25" y="109"/>
                      <a:pt x="25" y="109"/>
                    </a:cubicBezTo>
                    <a:cubicBezTo>
                      <a:pt x="24" y="107"/>
                      <a:pt x="24" y="107"/>
                      <a:pt x="24" y="107"/>
                    </a:cubicBezTo>
                    <a:cubicBezTo>
                      <a:pt x="24" y="101"/>
                      <a:pt x="24" y="101"/>
                      <a:pt x="24" y="101"/>
                    </a:cubicBezTo>
                    <a:cubicBezTo>
                      <a:pt x="24" y="101"/>
                      <a:pt x="22" y="102"/>
                      <a:pt x="20" y="102"/>
                    </a:cubicBezTo>
                    <a:cubicBezTo>
                      <a:pt x="18" y="102"/>
                      <a:pt x="17" y="101"/>
                      <a:pt x="17" y="101"/>
                    </a:cubicBezTo>
                    <a:cubicBezTo>
                      <a:pt x="17" y="101"/>
                      <a:pt x="18" y="105"/>
                      <a:pt x="16" y="105"/>
                    </a:cubicBezTo>
                    <a:cubicBezTo>
                      <a:pt x="14" y="105"/>
                      <a:pt x="12" y="104"/>
                      <a:pt x="11" y="105"/>
                    </a:cubicBezTo>
                    <a:cubicBezTo>
                      <a:pt x="9" y="107"/>
                      <a:pt x="8" y="106"/>
                      <a:pt x="8" y="106"/>
                    </a:cubicBezTo>
                    <a:cubicBezTo>
                      <a:pt x="8" y="106"/>
                      <a:pt x="4" y="107"/>
                      <a:pt x="5" y="110"/>
                    </a:cubicBezTo>
                    <a:cubicBezTo>
                      <a:pt x="7" y="113"/>
                      <a:pt x="5" y="113"/>
                      <a:pt x="5" y="113"/>
                    </a:cubicBezTo>
                    <a:lnTo>
                      <a:pt x="2" y="114"/>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9" name="Freeform 11"/>
              <p:cNvSpPr>
                <a:spLocks/>
              </p:cNvSpPr>
              <p:nvPr/>
            </p:nvSpPr>
            <p:spPr bwMode="auto">
              <a:xfrm>
                <a:off x="3427" y="1244"/>
                <a:ext cx="90" cy="98"/>
              </a:xfrm>
              <a:custGeom>
                <a:avLst/>
                <a:gdLst>
                  <a:gd name="T0" fmla="*/ 45 w 46"/>
                  <a:gd name="T1" fmla="*/ 18 h 50"/>
                  <a:gd name="T2" fmla="*/ 41 w 46"/>
                  <a:gd name="T3" fmla="*/ 16 h 50"/>
                  <a:gd name="T4" fmla="*/ 42 w 46"/>
                  <a:gd name="T5" fmla="*/ 13 h 50"/>
                  <a:gd name="T6" fmla="*/ 42 w 46"/>
                  <a:gd name="T7" fmla="*/ 11 h 50"/>
                  <a:gd name="T8" fmla="*/ 37 w 46"/>
                  <a:gd name="T9" fmla="*/ 10 h 50"/>
                  <a:gd name="T10" fmla="*/ 33 w 46"/>
                  <a:gd name="T11" fmla="*/ 11 h 50"/>
                  <a:gd name="T12" fmla="*/ 30 w 46"/>
                  <a:gd name="T13" fmla="*/ 9 h 50"/>
                  <a:gd name="T14" fmla="*/ 29 w 46"/>
                  <a:gd name="T15" fmla="*/ 6 h 50"/>
                  <a:gd name="T16" fmla="*/ 24 w 46"/>
                  <a:gd name="T17" fmla="*/ 0 h 50"/>
                  <a:gd name="T18" fmla="*/ 20 w 46"/>
                  <a:gd name="T19" fmla="*/ 0 h 50"/>
                  <a:gd name="T20" fmla="*/ 14 w 46"/>
                  <a:gd name="T21" fmla="*/ 2 h 50"/>
                  <a:gd name="T22" fmla="*/ 10 w 46"/>
                  <a:gd name="T23" fmla="*/ 5 h 50"/>
                  <a:gd name="T24" fmla="*/ 9 w 46"/>
                  <a:gd name="T25" fmla="*/ 9 h 50"/>
                  <a:gd name="T26" fmla="*/ 9 w 46"/>
                  <a:gd name="T27" fmla="*/ 14 h 50"/>
                  <a:gd name="T28" fmla="*/ 9 w 46"/>
                  <a:gd name="T29" fmla="*/ 17 h 50"/>
                  <a:gd name="T30" fmla="*/ 11 w 46"/>
                  <a:gd name="T31" fmla="*/ 21 h 50"/>
                  <a:gd name="T32" fmla="*/ 8 w 46"/>
                  <a:gd name="T33" fmla="*/ 22 h 50"/>
                  <a:gd name="T34" fmla="*/ 12 w 46"/>
                  <a:gd name="T35" fmla="*/ 26 h 50"/>
                  <a:gd name="T36" fmla="*/ 8 w 46"/>
                  <a:gd name="T37" fmla="*/ 28 h 50"/>
                  <a:gd name="T38" fmla="*/ 6 w 46"/>
                  <a:gd name="T39" fmla="*/ 31 h 50"/>
                  <a:gd name="T40" fmla="*/ 3 w 46"/>
                  <a:gd name="T41" fmla="*/ 32 h 50"/>
                  <a:gd name="T42" fmla="*/ 1 w 46"/>
                  <a:gd name="T43" fmla="*/ 37 h 50"/>
                  <a:gd name="T44" fmla="*/ 2 w 46"/>
                  <a:gd name="T45" fmla="*/ 43 h 50"/>
                  <a:gd name="T46" fmla="*/ 4 w 46"/>
                  <a:gd name="T47" fmla="*/ 43 h 50"/>
                  <a:gd name="T48" fmla="*/ 7 w 46"/>
                  <a:gd name="T49" fmla="*/ 46 h 50"/>
                  <a:gd name="T50" fmla="*/ 7 w 46"/>
                  <a:gd name="T51" fmla="*/ 47 h 50"/>
                  <a:gd name="T52" fmla="*/ 8 w 46"/>
                  <a:gd name="T53" fmla="*/ 43 h 50"/>
                  <a:gd name="T54" fmla="*/ 13 w 46"/>
                  <a:gd name="T55" fmla="*/ 40 h 50"/>
                  <a:gd name="T56" fmla="*/ 15 w 46"/>
                  <a:gd name="T57" fmla="*/ 43 h 50"/>
                  <a:gd name="T58" fmla="*/ 17 w 46"/>
                  <a:gd name="T59" fmla="*/ 41 h 50"/>
                  <a:gd name="T60" fmla="*/ 21 w 46"/>
                  <a:gd name="T61" fmla="*/ 45 h 50"/>
                  <a:gd name="T62" fmla="*/ 22 w 46"/>
                  <a:gd name="T63" fmla="*/ 50 h 50"/>
                  <a:gd name="T64" fmla="*/ 22 w 46"/>
                  <a:gd name="T65" fmla="*/ 50 h 50"/>
                  <a:gd name="T66" fmla="*/ 25 w 46"/>
                  <a:gd name="T67" fmla="*/ 47 h 50"/>
                  <a:gd name="T68" fmla="*/ 27 w 46"/>
                  <a:gd name="T69" fmla="*/ 45 h 50"/>
                  <a:gd name="T70" fmla="*/ 29 w 46"/>
                  <a:gd name="T71" fmla="*/ 48 h 50"/>
                  <a:gd name="T72" fmla="*/ 31 w 46"/>
                  <a:gd name="T73" fmla="*/ 44 h 50"/>
                  <a:gd name="T74" fmla="*/ 34 w 46"/>
                  <a:gd name="T75" fmla="*/ 44 h 50"/>
                  <a:gd name="T76" fmla="*/ 36 w 46"/>
                  <a:gd name="T77" fmla="*/ 43 h 50"/>
                  <a:gd name="T78" fmla="*/ 39 w 46"/>
                  <a:gd name="T79" fmla="*/ 42 h 50"/>
                  <a:gd name="T80" fmla="*/ 40 w 46"/>
                  <a:gd name="T81" fmla="*/ 42 h 50"/>
                  <a:gd name="T82" fmla="*/ 42 w 46"/>
                  <a:gd name="T83" fmla="*/ 38 h 50"/>
                  <a:gd name="T84" fmla="*/ 44 w 46"/>
                  <a:gd name="T85" fmla="*/ 33 h 50"/>
                  <a:gd name="T86" fmla="*/ 39 w 46"/>
                  <a:gd name="T87" fmla="*/ 31 h 50"/>
                  <a:gd name="T88" fmla="*/ 39 w 46"/>
                  <a:gd name="T89" fmla="*/ 26 h 50"/>
                  <a:gd name="T90" fmla="*/ 42 w 46"/>
                  <a:gd name="T91" fmla="*/ 23 h 50"/>
                  <a:gd name="T92" fmla="*/ 45 w 46"/>
                  <a:gd name="T93"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50">
                    <a:moveTo>
                      <a:pt x="45" y="18"/>
                    </a:moveTo>
                    <a:cubicBezTo>
                      <a:pt x="45" y="18"/>
                      <a:pt x="42" y="18"/>
                      <a:pt x="41" y="16"/>
                    </a:cubicBezTo>
                    <a:cubicBezTo>
                      <a:pt x="39" y="15"/>
                      <a:pt x="39" y="13"/>
                      <a:pt x="42" y="13"/>
                    </a:cubicBezTo>
                    <a:cubicBezTo>
                      <a:pt x="44" y="13"/>
                      <a:pt x="45" y="13"/>
                      <a:pt x="42" y="11"/>
                    </a:cubicBezTo>
                    <a:cubicBezTo>
                      <a:pt x="40" y="10"/>
                      <a:pt x="38" y="9"/>
                      <a:pt x="37" y="10"/>
                    </a:cubicBezTo>
                    <a:cubicBezTo>
                      <a:pt x="36" y="11"/>
                      <a:pt x="35" y="14"/>
                      <a:pt x="33" y="11"/>
                    </a:cubicBezTo>
                    <a:cubicBezTo>
                      <a:pt x="32" y="9"/>
                      <a:pt x="32" y="9"/>
                      <a:pt x="30" y="9"/>
                    </a:cubicBezTo>
                    <a:cubicBezTo>
                      <a:pt x="28" y="9"/>
                      <a:pt x="29" y="8"/>
                      <a:pt x="29" y="6"/>
                    </a:cubicBezTo>
                    <a:cubicBezTo>
                      <a:pt x="29" y="4"/>
                      <a:pt x="24" y="0"/>
                      <a:pt x="24" y="0"/>
                    </a:cubicBezTo>
                    <a:cubicBezTo>
                      <a:pt x="23" y="0"/>
                      <a:pt x="22" y="0"/>
                      <a:pt x="20" y="0"/>
                    </a:cubicBezTo>
                    <a:cubicBezTo>
                      <a:pt x="17" y="0"/>
                      <a:pt x="15" y="0"/>
                      <a:pt x="14" y="2"/>
                    </a:cubicBezTo>
                    <a:cubicBezTo>
                      <a:pt x="13" y="3"/>
                      <a:pt x="12" y="4"/>
                      <a:pt x="10" y="5"/>
                    </a:cubicBezTo>
                    <a:cubicBezTo>
                      <a:pt x="10" y="5"/>
                      <a:pt x="7" y="8"/>
                      <a:pt x="9" y="9"/>
                    </a:cubicBezTo>
                    <a:cubicBezTo>
                      <a:pt x="12" y="11"/>
                      <a:pt x="10" y="13"/>
                      <a:pt x="9" y="14"/>
                    </a:cubicBezTo>
                    <a:cubicBezTo>
                      <a:pt x="9" y="15"/>
                      <a:pt x="8" y="16"/>
                      <a:pt x="9" y="17"/>
                    </a:cubicBezTo>
                    <a:cubicBezTo>
                      <a:pt x="9" y="19"/>
                      <a:pt x="12" y="19"/>
                      <a:pt x="11" y="21"/>
                    </a:cubicBezTo>
                    <a:cubicBezTo>
                      <a:pt x="11" y="22"/>
                      <a:pt x="8" y="21"/>
                      <a:pt x="8" y="22"/>
                    </a:cubicBezTo>
                    <a:cubicBezTo>
                      <a:pt x="7" y="24"/>
                      <a:pt x="13" y="24"/>
                      <a:pt x="12" y="26"/>
                    </a:cubicBezTo>
                    <a:cubicBezTo>
                      <a:pt x="11" y="28"/>
                      <a:pt x="9" y="27"/>
                      <a:pt x="8" y="28"/>
                    </a:cubicBezTo>
                    <a:cubicBezTo>
                      <a:pt x="7" y="29"/>
                      <a:pt x="7" y="30"/>
                      <a:pt x="6" y="31"/>
                    </a:cubicBezTo>
                    <a:cubicBezTo>
                      <a:pt x="5" y="32"/>
                      <a:pt x="4" y="32"/>
                      <a:pt x="3" y="32"/>
                    </a:cubicBezTo>
                    <a:cubicBezTo>
                      <a:pt x="1" y="34"/>
                      <a:pt x="1" y="35"/>
                      <a:pt x="1" y="37"/>
                    </a:cubicBezTo>
                    <a:cubicBezTo>
                      <a:pt x="0" y="39"/>
                      <a:pt x="1" y="41"/>
                      <a:pt x="2" y="43"/>
                    </a:cubicBezTo>
                    <a:cubicBezTo>
                      <a:pt x="3" y="43"/>
                      <a:pt x="3" y="43"/>
                      <a:pt x="4" y="43"/>
                    </a:cubicBezTo>
                    <a:cubicBezTo>
                      <a:pt x="5" y="43"/>
                      <a:pt x="6" y="45"/>
                      <a:pt x="7" y="46"/>
                    </a:cubicBezTo>
                    <a:cubicBezTo>
                      <a:pt x="7" y="47"/>
                      <a:pt x="7" y="47"/>
                      <a:pt x="7" y="47"/>
                    </a:cubicBezTo>
                    <a:cubicBezTo>
                      <a:pt x="8" y="43"/>
                      <a:pt x="8" y="43"/>
                      <a:pt x="8" y="43"/>
                    </a:cubicBezTo>
                    <a:cubicBezTo>
                      <a:pt x="13" y="40"/>
                      <a:pt x="13" y="40"/>
                      <a:pt x="13" y="40"/>
                    </a:cubicBezTo>
                    <a:cubicBezTo>
                      <a:pt x="15" y="43"/>
                      <a:pt x="15" y="43"/>
                      <a:pt x="15" y="43"/>
                    </a:cubicBezTo>
                    <a:cubicBezTo>
                      <a:pt x="17" y="41"/>
                      <a:pt x="17" y="41"/>
                      <a:pt x="17" y="41"/>
                    </a:cubicBezTo>
                    <a:cubicBezTo>
                      <a:pt x="21" y="45"/>
                      <a:pt x="21" y="45"/>
                      <a:pt x="21" y="45"/>
                    </a:cubicBezTo>
                    <a:cubicBezTo>
                      <a:pt x="22" y="50"/>
                      <a:pt x="22" y="50"/>
                      <a:pt x="22" y="50"/>
                    </a:cubicBezTo>
                    <a:cubicBezTo>
                      <a:pt x="22" y="50"/>
                      <a:pt x="22" y="50"/>
                      <a:pt x="22" y="50"/>
                    </a:cubicBezTo>
                    <a:cubicBezTo>
                      <a:pt x="25" y="47"/>
                      <a:pt x="25" y="47"/>
                      <a:pt x="25" y="47"/>
                    </a:cubicBezTo>
                    <a:cubicBezTo>
                      <a:pt x="27" y="45"/>
                      <a:pt x="27" y="45"/>
                      <a:pt x="27" y="45"/>
                    </a:cubicBezTo>
                    <a:cubicBezTo>
                      <a:pt x="29" y="48"/>
                      <a:pt x="29" y="48"/>
                      <a:pt x="29" y="48"/>
                    </a:cubicBezTo>
                    <a:cubicBezTo>
                      <a:pt x="31" y="44"/>
                      <a:pt x="31" y="44"/>
                      <a:pt x="31" y="44"/>
                    </a:cubicBezTo>
                    <a:cubicBezTo>
                      <a:pt x="34" y="44"/>
                      <a:pt x="34" y="44"/>
                      <a:pt x="34" y="44"/>
                    </a:cubicBezTo>
                    <a:cubicBezTo>
                      <a:pt x="36" y="43"/>
                      <a:pt x="36" y="43"/>
                      <a:pt x="36" y="43"/>
                    </a:cubicBezTo>
                    <a:cubicBezTo>
                      <a:pt x="39" y="42"/>
                      <a:pt x="39" y="42"/>
                      <a:pt x="39" y="42"/>
                    </a:cubicBezTo>
                    <a:cubicBezTo>
                      <a:pt x="40" y="42"/>
                      <a:pt x="40" y="42"/>
                      <a:pt x="40" y="42"/>
                    </a:cubicBezTo>
                    <a:cubicBezTo>
                      <a:pt x="40" y="42"/>
                      <a:pt x="42" y="40"/>
                      <a:pt x="42" y="38"/>
                    </a:cubicBezTo>
                    <a:cubicBezTo>
                      <a:pt x="43" y="36"/>
                      <a:pt x="46" y="34"/>
                      <a:pt x="44" y="33"/>
                    </a:cubicBezTo>
                    <a:cubicBezTo>
                      <a:pt x="42" y="33"/>
                      <a:pt x="40" y="33"/>
                      <a:pt x="39" y="31"/>
                    </a:cubicBezTo>
                    <a:cubicBezTo>
                      <a:pt x="38" y="29"/>
                      <a:pt x="38" y="28"/>
                      <a:pt x="39" y="26"/>
                    </a:cubicBezTo>
                    <a:cubicBezTo>
                      <a:pt x="40" y="25"/>
                      <a:pt x="40" y="24"/>
                      <a:pt x="42" y="23"/>
                    </a:cubicBezTo>
                    <a:cubicBezTo>
                      <a:pt x="44" y="21"/>
                      <a:pt x="45" y="18"/>
                      <a:pt x="45" y="1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0" name="Freeform 12"/>
              <p:cNvSpPr>
                <a:spLocks/>
              </p:cNvSpPr>
              <p:nvPr/>
            </p:nvSpPr>
            <p:spPr bwMode="auto">
              <a:xfrm>
                <a:off x="3427" y="1244"/>
                <a:ext cx="90" cy="98"/>
              </a:xfrm>
              <a:custGeom>
                <a:avLst/>
                <a:gdLst>
                  <a:gd name="T0" fmla="*/ 45 w 46"/>
                  <a:gd name="T1" fmla="*/ 18 h 50"/>
                  <a:gd name="T2" fmla="*/ 41 w 46"/>
                  <a:gd name="T3" fmla="*/ 16 h 50"/>
                  <a:gd name="T4" fmla="*/ 42 w 46"/>
                  <a:gd name="T5" fmla="*/ 13 h 50"/>
                  <a:gd name="T6" fmla="*/ 42 w 46"/>
                  <a:gd name="T7" fmla="*/ 11 h 50"/>
                  <a:gd name="T8" fmla="*/ 37 w 46"/>
                  <a:gd name="T9" fmla="*/ 10 h 50"/>
                  <a:gd name="T10" fmla="*/ 33 w 46"/>
                  <a:gd name="T11" fmla="*/ 11 h 50"/>
                  <a:gd name="T12" fmla="*/ 30 w 46"/>
                  <a:gd name="T13" fmla="*/ 9 h 50"/>
                  <a:gd name="T14" fmla="*/ 29 w 46"/>
                  <a:gd name="T15" fmla="*/ 6 h 50"/>
                  <a:gd name="T16" fmla="*/ 24 w 46"/>
                  <a:gd name="T17" fmla="*/ 0 h 50"/>
                  <a:gd name="T18" fmla="*/ 20 w 46"/>
                  <a:gd name="T19" fmla="*/ 0 h 50"/>
                  <a:gd name="T20" fmla="*/ 14 w 46"/>
                  <a:gd name="T21" fmla="*/ 2 h 50"/>
                  <a:gd name="T22" fmla="*/ 10 w 46"/>
                  <a:gd name="T23" fmla="*/ 5 h 50"/>
                  <a:gd name="T24" fmla="*/ 9 w 46"/>
                  <a:gd name="T25" fmla="*/ 9 h 50"/>
                  <a:gd name="T26" fmla="*/ 9 w 46"/>
                  <a:gd name="T27" fmla="*/ 14 h 50"/>
                  <a:gd name="T28" fmla="*/ 9 w 46"/>
                  <a:gd name="T29" fmla="*/ 17 h 50"/>
                  <a:gd name="T30" fmla="*/ 11 w 46"/>
                  <a:gd name="T31" fmla="*/ 21 h 50"/>
                  <a:gd name="T32" fmla="*/ 8 w 46"/>
                  <a:gd name="T33" fmla="*/ 22 h 50"/>
                  <a:gd name="T34" fmla="*/ 12 w 46"/>
                  <a:gd name="T35" fmla="*/ 26 h 50"/>
                  <a:gd name="T36" fmla="*/ 8 w 46"/>
                  <a:gd name="T37" fmla="*/ 28 h 50"/>
                  <a:gd name="T38" fmla="*/ 6 w 46"/>
                  <a:gd name="T39" fmla="*/ 31 h 50"/>
                  <a:gd name="T40" fmla="*/ 3 w 46"/>
                  <a:gd name="T41" fmla="*/ 32 h 50"/>
                  <a:gd name="T42" fmla="*/ 1 w 46"/>
                  <a:gd name="T43" fmla="*/ 37 h 50"/>
                  <a:gd name="T44" fmla="*/ 2 w 46"/>
                  <a:gd name="T45" fmla="*/ 43 h 50"/>
                  <a:gd name="T46" fmla="*/ 4 w 46"/>
                  <a:gd name="T47" fmla="*/ 43 h 50"/>
                  <a:gd name="T48" fmla="*/ 7 w 46"/>
                  <a:gd name="T49" fmla="*/ 46 h 50"/>
                  <a:gd name="T50" fmla="*/ 7 w 46"/>
                  <a:gd name="T51" fmla="*/ 47 h 50"/>
                  <a:gd name="T52" fmla="*/ 8 w 46"/>
                  <a:gd name="T53" fmla="*/ 43 h 50"/>
                  <a:gd name="T54" fmla="*/ 13 w 46"/>
                  <a:gd name="T55" fmla="*/ 40 h 50"/>
                  <a:gd name="T56" fmla="*/ 15 w 46"/>
                  <a:gd name="T57" fmla="*/ 43 h 50"/>
                  <a:gd name="T58" fmla="*/ 17 w 46"/>
                  <a:gd name="T59" fmla="*/ 41 h 50"/>
                  <a:gd name="T60" fmla="*/ 21 w 46"/>
                  <a:gd name="T61" fmla="*/ 45 h 50"/>
                  <a:gd name="T62" fmla="*/ 22 w 46"/>
                  <a:gd name="T63" fmla="*/ 50 h 50"/>
                  <a:gd name="T64" fmla="*/ 22 w 46"/>
                  <a:gd name="T65" fmla="*/ 50 h 50"/>
                  <a:gd name="T66" fmla="*/ 25 w 46"/>
                  <a:gd name="T67" fmla="*/ 47 h 50"/>
                  <a:gd name="T68" fmla="*/ 27 w 46"/>
                  <a:gd name="T69" fmla="*/ 45 h 50"/>
                  <a:gd name="T70" fmla="*/ 29 w 46"/>
                  <a:gd name="T71" fmla="*/ 48 h 50"/>
                  <a:gd name="T72" fmla="*/ 31 w 46"/>
                  <a:gd name="T73" fmla="*/ 44 h 50"/>
                  <a:gd name="T74" fmla="*/ 34 w 46"/>
                  <a:gd name="T75" fmla="*/ 44 h 50"/>
                  <a:gd name="T76" fmla="*/ 36 w 46"/>
                  <a:gd name="T77" fmla="*/ 43 h 50"/>
                  <a:gd name="T78" fmla="*/ 39 w 46"/>
                  <a:gd name="T79" fmla="*/ 42 h 50"/>
                  <a:gd name="T80" fmla="*/ 40 w 46"/>
                  <a:gd name="T81" fmla="*/ 42 h 50"/>
                  <a:gd name="T82" fmla="*/ 42 w 46"/>
                  <a:gd name="T83" fmla="*/ 38 h 50"/>
                  <a:gd name="T84" fmla="*/ 44 w 46"/>
                  <a:gd name="T85" fmla="*/ 33 h 50"/>
                  <a:gd name="T86" fmla="*/ 39 w 46"/>
                  <a:gd name="T87" fmla="*/ 31 h 50"/>
                  <a:gd name="T88" fmla="*/ 39 w 46"/>
                  <a:gd name="T89" fmla="*/ 26 h 50"/>
                  <a:gd name="T90" fmla="*/ 42 w 46"/>
                  <a:gd name="T91" fmla="*/ 23 h 50"/>
                  <a:gd name="T92" fmla="*/ 45 w 46"/>
                  <a:gd name="T93"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50">
                    <a:moveTo>
                      <a:pt x="45" y="18"/>
                    </a:moveTo>
                    <a:cubicBezTo>
                      <a:pt x="45" y="18"/>
                      <a:pt x="42" y="18"/>
                      <a:pt x="41" y="16"/>
                    </a:cubicBezTo>
                    <a:cubicBezTo>
                      <a:pt x="39" y="15"/>
                      <a:pt x="39" y="13"/>
                      <a:pt x="42" y="13"/>
                    </a:cubicBezTo>
                    <a:cubicBezTo>
                      <a:pt x="44" y="13"/>
                      <a:pt x="45" y="13"/>
                      <a:pt x="42" y="11"/>
                    </a:cubicBezTo>
                    <a:cubicBezTo>
                      <a:pt x="40" y="10"/>
                      <a:pt x="38" y="9"/>
                      <a:pt x="37" y="10"/>
                    </a:cubicBezTo>
                    <a:cubicBezTo>
                      <a:pt x="36" y="11"/>
                      <a:pt x="35" y="14"/>
                      <a:pt x="33" y="11"/>
                    </a:cubicBezTo>
                    <a:cubicBezTo>
                      <a:pt x="32" y="9"/>
                      <a:pt x="32" y="9"/>
                      <a:pt x="30" y="9"/>
                    </a:cubicBezTo>
                    <a:cubicBezTo>
                      <a:pt x="28" y="9"/>
                      <a:pt x="29" y="8"/>
                      <a:pt x="29" y="6"/>
                    </a:cubicBezTo>
                    <a:cubicBezTo>
                      <a:pt x="29" y="4"/>
                      <a:pt x="24" y="0"/>
                      <a:pt x="24" y="0"/>
                    </a:cubicBezTo>
                    <a:cubicBezTo>
                      <a:pt x="23" y="0"/>
                      <a:pt x="22" y="0"/>
                      <a:pt x="20" y="0"/>
                    </a:cubicBezTo>
                    <a:cubicBezTo>
                      <a:pt x="17" y="0"/>
                      <a:pt x="15" y="0"/>
                      <a:pt x="14" y="2"/>
                    </a:cubicBezTo>
                    <a:cubicBezTo>
                      <a:pt x="13" y="3"/>
                      <a:pt x="12" y="4"/>
                      <a:pt x="10" y="5"/>
                    </a:cubicBezTo>
                    <a:cubicBezTo>
                      <a:pt x="10" y="5"/>
                      <a:pt x="7" y="8"/>
                      <a:pt x="9" y="9"/>
                    </a:cubicBezTo>
                    <a:cubicBezTo>
                      <a:pt x="12" y="11"/>
                      <a:pt x="10" y="13"/>
                      <a:pt x="9" y="14"/>
                    </a:cubicBezTo>
                    <a:cubicBezTo>
                      <a:pt x="9" y="15"/>
                      <a:pt x="8" y="16"/>
                      <a:pt x="9" y="17"/>
                    </a:cubicBezTo>
                    <a:cubicBezTo>
                      <a:pt x="9" y="19"/>
                      <a:pt x="12" y="19"/>
                      <a:pt x="11" y="21"/>
                    </a:cubicBezTo>
                    <a:cubicBezTo>
                      <a:pt x="11" y="22"/>
                      <a:pt x="8" y="21"/>
                      <a:pt x="8" y="22"/>
                    </a:cubicBezTo>
                    <a:cubicBezTo>
                      <a:pt x="7" y="24"/>
                      <a:pt x="13" y="24"/>
                      <a:pt x="12" y="26"/>
                    </a:cubicBezTo>
                    <a:cubicBezTo>
                      <a:pt x="11" y="28"/>
                      <a:pt x="9" y="27"/>
                      <a:pt x="8" y="28"/>
                    </a:cubicBezTo>
                    <a:cubicBezTo>
                      <a:pt x="7" y="29"/>
                      <a:pt x="7" y="30"/>
                      <a:pt x="6" y="31"/>
                    </a:cubicBezTo>
                    <a:cubicBezTo>
                      <a:pt x="5" y="32"/>
                      <a:pt x="4" y="32"/>
                      <a:pt x="3" y="32"/>
                    </a:cubicBezTo>
                    <a:cubicBezTo>
                      <a:pt x="1" y="34"/>
                      <a:pt x="1" y="35"/>
                      <a:pt x="1" y="37"/>
                    </a:cubicBezTo>
                    <a:cubicBezTo>
                      <a:pt x="0" y="39"/>
                      <a:pt x="1" y="41"/>
                      <a:pt x="2" y="43"/>
                    </a:cubicBezTo>
                    <a:cubicBezTo>
                      <a:pt x="3" y="43"/>
                      <a:pt x="3" y="43"/>
                      <a:pt x="4" y="43"/>
                    </a:cubicBezTo>
                    <a:cubicBezTo>
                      <a:pt x="5" y="43"/>
                      <a:pt x="6" y="45"/>
                      <a:pt x="7" y="46"/>
                    </a:cubicBezTo>
                    <a:cubicBezTo>
                      <a:pt x="7" y="47"/>
                      <a:pt x="7" y="47"/>
                      <a:pt x="7" y="47"/>
                    </a:cubicBezTo>
                    <a:cubicBezTo>
                      <a:pt x="8" y="43"/>
                      <a:pt x="8" y="43"/>
                      <a:pt x="8" y="43"/>
                    </a:cubicBezTo>
                    <a:cubicBezTo>
                      <a:pt x="13" y="40"/>
                      <a:pt x="13" y="40"/>
                      <a:pt x="13" y="40"/>
                    </a:cubicBezTo>
                    <a:cubicBezTo>
                      <a:pt x="15" y="43"/>
                      <a:pt x="15" y="43"/>
                      <a:pt x="15" y="43"/>
                    </a:cubicBezTo>
                    <a:cubicBezTo>
                      <a:pt x="17" y="41"/>
                      <a:pt x="17" y="41"/>
                      <a:pt x="17" y="41"/>
                    </a:cubicBezTo>
                    <a:cubicBezTo>
                      <a:pt x="21" y="45"/>
                      <a:pt x="21" y="45"/>
                      <a:pt x="21" y="45"/>
                    </a:cubicBezTo>
                    <a:cubicBezTo>
                      <a:pt x="22" y="50"/>
                      <a:pt x="22" y="50"/>
                      <a:pt x="22" y="50"/>
                    </a:cubicBezTo>
                    <a:cubicBezTo>
                      <a:pt x="22" y="50"/>
                      <a:pt x="22" y="50"/>
                      <a:pt x="22" y="50"/>
                    </a:cubicBezTo>
                    <a:cubicBezTo>
                      <a:pt x="25" y="47"/>
                      <a:pt x="25" y="47"/>
                      <a:pt x="25" y="47"/>
                    </a:cubicBezTo>
                    <a:cubicBezTo>
                      <a:pt x="27" y="45"/>
                      <a:pt x="27" y="45"/>
                      <a:pt x="27" y="45"/>
                    </a:cubicBezTo>
                    <a:cubicBezTo>
                      <a:pt x="29" y="48"/>
                      <a:pt x="29" y="48"/>
                      <a:pt x="29" y="48"/>
                    </a:cubicBezTo>
                    <a:cubicBezTo>
                      <a:pt x="31" y="44"/>
                      <a:pt x="31" y="44"/>
                      <a:pt x="31" y="44"/>
                    </a:cubicBezTo>
                    <a:cubicBezTo>
                      <a:pt x="34" y="44"/>
                      <a:pt x="34" y="44"/>
                      <a:pt x="34" y="44"/>
                    </a:cubicBezTo>
                    <a:cubicBezTo>
                      <a:pt x="36" y="43"/>
                      <a:pt x="36" y="43"/>
                      <a:pt x="36" y="43"/>
                    </a:cubicBezTo>
                    <a:cubicBezTo>
                      <a:pt x="39" y="42"/>
                      <a:pt x="39" y="42"/>
                      <a:pt x="39" y="42"/>
                    </a:cubicBezTo>
                    <a:cubicBezTo>
                      <a:pt x="40" y="42"/>
                      <a:pt x="40" y="42"/>
                      <a:pt x="40" y="42"/>
                    </a:cubicBezTo>
                    <a:cubicBezTo>
                      <a:pt x="40" y="42"/>
                      <a:pt x="42" y="40"/>
                      <a:pt x="42" y="38"/>
                    </a:cubicBezTo>
                    <a:cubicBezTo>
                      <a:pt x="43" y="36"/>
                      <a:pt x="46" y="34"/>
                      <a:pt x="44" y="33"/>
                    </a:cubicBezTo>
                    <a:cubicBezTo>
                      <a:pt x="42" y="33"/>
                      <a:pt x="40" y="33"/>
                      <a:pt x="39" y="31"/>
                    </a:cubicBezTo>
                    <a:cubicBezTo>
                      <a:pt x="38" y="29"/>
                      <a:pt x="38" y="28"/>
                      <a:pt x="39" y="26"/>
                    </a:cubicBezTo>
                    <a:cubicBezTo>
                      <a:pt x="40" y="25"/>
                      <a:pt x="40" y="24"/>
                      <a:pt x="42" y="23"/>
                    </a:cubicBezTo>
                    <a:cubicBezTo>
                      <a:pt x="44" y="21"/>
                      <a:pt x="45" y="18"/>
                      <a:pt x="45" y="1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1" name="Freeform 13"/>
              <p:cNvSpPr>
                <a:spLocks noEditPoints="1"/>
              </p:cNvSpPr>
              <p:nvPr/>
            </p:nvSpPr>
            <p:spPr bwMode="auto">
              <a:xfrm>
                <a:off x="3837" y="1852"/>
                <a:ext cx="204" cy="147"/>
              </a:xfrm>
              <a:custGeom>
                <a:avLst/>
                <a:gdLst>
                  <a:gd name="T0" fmla="*/ 2 w 104"/>
                  <a:gd name="T1" fmla="*/ 23 h 75"/>
                  <a:gd name="T2" fmla="*/ 4 w 104"/>
                  <a:gd name="T3" fmla="*/ 21 h 75"/>
                  <a:gd name="T4" fmla="*/ 5 w 104"/>
                  <a:gd name="T5" fmla="*/ 18 h 75"/>
                  <a:gd name="T6" fmla="*/ 6 w 104"/>
                  <a:gd name="T7" fmla="*/ 16 h 75"/>
                  <a:gd name="T8" fmla="*/ 9 w 104"/>
                  <a:gd name="T9" fmla="*/ 14 h 75"/>
                  <a:gd name="T10" fmla="*/ 12 w 104"/>
                  <a:gd name="T11" fmla="*/ 16 h 75"/>
                  <a:gd name="T12" fmla="*/ 17 w 104"/>
                  <a:gd name="T13" fmla="*/ 16 h 75"/>
                  <a:gd name="T14" fmla="*/ 32 w 104"/>
                  <a:gd name="T15" fmla="*/ 20 h 75"/>
                  <a:gd name="T16" fmla="*/ 34 w 104"/>
                  <a:gd name="T17" fmla="*/ 31 h 75"/>
                  <a:gd name="T18" fmla="*/ 38 w 104"/>
                  <a:gd name="T19" fmla="*/ 26 h 75"/>
                  <a:gd name="T20" fmla="*/ 50 w 104"/>
                  <a:gd name="T21" fmla="*/ 11 h 75"/>
                  <a:gd name="T22" fmla="*/ 80 w 104"/>
                  <a:gd name="T23" fmla="*/ 0 h 75"/>
                  <a:gd name="T24" fmla="*/ 80 w 104"/>
                  <a:gd name="T25" fmla="*/ 3 h 75"/>
                  <a:gd name="T26" fmla="*/ 91 w 104"/>
                  <a:gd name="T27" fmla="*/ 21 h 75"/>
                  <a:gd name="T28" fmla="*/ 95 w 104"/>
                  <a:gd name="T29" fmla="*/ 24 h 75"/>
                  <a:gd name="T30" fmla="*/ 92 w 104"/>
                  <a:gd name="T31" fmla="*/ 25 h 75"/>
                  <a:gd name="T32" fmla="*/ 91 w 104"/>
                  <a:gd name="T33" fmla="*/ 27 h 75"/>
                  <a:gd name="T34" fmla="*/ 87 w 104"/>
                  <a:gd name="T35" fmla="*/ 27 h 75"/>
                  <a:gd name="T36" fmla="*/ 85 w 104"/>
                  <a:gd name="T37" fmla="*/ 35 h 75"/>
                  <a:gd name="T38" fmla="*/ 82 w 104"/>
                  <a:gd name="T39" fmla="*/ 35 h 75"/>
                  <a:gd name="T40" fmla="*/ 78 w 104"/>
                  <a:gd name="T41" fmla="*/ 41 h 75"/>
                  <a:gd name="T42" fmla="*/ 66 w 104"/>
                  <a:gd name="T43" fmla="*/ 46 h 75"/>
                  <a:gd name="T44" fmla="*/ 62 w 104"/>
                  <a:gd name="T45" fmla="*/ 49 h 75"/>
                  <a:gd name="T46" fmla="*/ 60 w 104"/>
                  <a:gd name="T47" fmla="*/ 49 h 75"/>
                  <a:gd name="T48" fmla="*/ 53 w 104"/>
                  <a:gd name="T49" fmla="*/ 54 h 75"/>
                  <a:gd name="T50" fmla="*/ 53 w 104"/>
                  <a:gd name="T51" fmla="*/ 55 h 75"/>
                  <a:gd name="T52" fmla="*/ 46 w 104"/>
                  <a:gd name="T53" fmla="*/ 55 h 75"/>
                  <a:gd name="T54" fmla="*/ 44 w 104"/>
                  <a:gd name="T55" fmla="*/ 57 h 75"/>
                  <a:gd name="T56" fmla="*/ 37 w 104"/>
                  <a:gd name="T57" fmla="*/ 62 h 75"/>
                  <a:gd name="T58" fmla="*/ 26 w 104"/>
                  <a:gd name="T59" fmla="*/ 63 h 75"/>
                  <a:gd name="T60" fmla="*/ 23 w 104"/>
                  <a:gd name="T61" fmla="*/ 67 h 75"/>
                  <a:gd name="T62" fmla="*/ 18 w 104"/>
                  <a:gd name="T63" fmla="*/ 68 h 75"/>
                  <a:gd name="T64" fmla="*/ 17 w 104"/>
                  <a:gd name="T65" fmla="*/ 69 h 75"/>
                  <a:gd name="T66" fmla="*/ 7 w 104"/>
                  <a:gd name="T67" fmla="*/ 67 h 75"/>
                  <a:gd name="T68" fmla="*/ 6 w 104"/>
                  <a:gd name="T69" fmla="*/ 60 h 75"/>
                  <a:gd name="T70" fmla="*/ 6 w 104"/>
                  <a:gd name="T71" fmla="*/ 57 h 75"/>
                  <a:gd name="T72" fmla="*/ 3 w 104"/>
                  <a:gd name="T73" fmla="*/ 53 h 75"/>
                  <a:gd name="T74" fmla="*/ 1 w 104"/>
                  <a:gd name="T75" fmla="*/ 43 h 75"/>
                  <a:gd name="T76" fmla="*/ 2 w 104"/>
                  <a:gd name="T77" fmla="*/ 42 h 75"/>
                  <a:gd name="T78" fmla="*/ 2 w 104"/>
                  <a:gd name="T79" fmla="*/ 36 h 75"/>
                  <a:gd name="T80" fmla="*/ 1 w 104"/>
                  <a:gd name="T81" fmla="*/ 35 h 75"/>
                  <a:gd name="T82" fmla="*/ 2 w 104"/>
                  <a:gd name="T83" fmla="*/ 24 h 75"/>
                  <a:gd name="T84" fmla="*/ 2 w 104"/>
                  <a:gd name="T85" fmla="*/ 23 h 75"/>
                  <a:gd name="T86" fmla="*/ 94 w 104"/>
                  <a:gd name="T87" fmla="*/ 73 h 75"/>
                  <a:gd name="T88" fmla="*/ 96 w 104"/>
                  <a:gd name="T89" fmla="*/ 75 h 75"/>
                  <a:gd name="T90" fmla="*/ 100 w 104"/>
                  <a:gd name="T91" fmla="*/ 73 h 75"/>
                  <a:gd name="T92" fmla="*/ 94 w 104"/>
                  <a:gd name="T93"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75">
                    <a:moveTo>
                      <a:pt x="2" y="23"/>
                    </a:moveTo>
                    <a:cubicBezTo>
                      <a:pt x="2" y="23"/>
                      <a:pt x="4" y="22"/>
                      <a:pt x="4" y="21"/>
                    </a:cubicBezTo>
                    <a:cubicBezTo>
                      <a:pt x="4" y="19"/>
                      <a:pt x="5" y="20"/>
                      <a:pt x="5" y="18"/>
                    </a:cubicBezTo>
                    <a:cubicBezTo>
                      <a:pt x="5" y="16"/>
                      <a:pt x="5" y="17"/>
                      <a:pt x="6" y="16"/>
                    </a:cubicBezTo>
                    <a:cubicBezTo>
                      <a:pt x="7" y="15"/>
                      <a:pt x="7" y="14"/>
                      <a:pt x="9" y="14"/>
                    </a:cubicBezTo>
                    <a:cubicBezTo>
                      <a:pt x="12" y="13"/>
                      <a:pt x="10" y="15"/>
                      <a:pt x="12" y="16"/>
                    </a:cubicBezTo>
                    <a:cubicBezTo>
                      <a:pt x="14" y="17"/>
                      <a:pt x="14" y="17"/>
                      <a:pt x="17" y="16"/>
                    </a:cubicBezTo>
                    <a:cubicBezTo>
                      <a:pt x="20" y="16"/>
                      <a:pt x="32" y="20"/>
                      <a:pt x="32" y="20"/>
                    </a:cubicBezTo>
                    <a:cubicBezTo>
                      <a:pt x="34" y="31"/>
                      <a:pt x="34" y="31"/>
                      <a:pt x="34" y="31"/>
                    </a:cubicBezTo>
                    <a:cubicBezTo>
                      <a:pt x="33" y="31"/>
                      <a:pt x="38" y="26"/>
                      <a:pt x="38" y="26"/>
                    </a:cubicBezTo>
                    <a:cubicBezTo>
                      <a:pt x="50" y="11"/>
                      <a:pt x="50" y="11"/>
                      <a:pt x="50" y="11"/>
                    </a:cubicBezTo>
                    <a:cubicBezTo>
                      <a:pt x="80" y="0"/>
                      <a:pt x="80" y="0"/>
                      <a:pt x="80" y="0"/>
                    </a:cubicBezTo>
                    <a:cubicBezTo>
                      <a:pt x="80" y="3"/>
                      <a:pt x="80" y="3"/>
                      <a:pt x="80" y="3"/>
                    </a:cubicBezTo>
                    <a:cubicBezTo>
                      <a:pt x="91" y="21"/>
                      <a:pt x="91" y="21"/>
                      <a:pt x="91" y="21"/>
                    </a:cubicBezTo>
                    <a:cubicBezTo>
                      <a:pt x="95" y="24"/>
                      <a:pt x="95" y="24"/>
                      <a:pt x="95" y="24"/>
                    </a:cubicBezTo>
                    <a:cubicBezTo>
                      <a:pt x="94" y="24"/>
                      <a:pt x="93" y="24"/>
                      <a:pt x="92" y="25"/>
                    </a:cubicBezTo>
                    <a:cubicBezTo>
                      <a:pt x="92" y="25"/>
                      <a:pt x="91" y="26"/>
                      <a:pt x="91" y="27"/>
                    </a:cubicBezTo>
                    <a:cubicBezTo>
                      <a:pt x="89" y="27"/>
                      <a:pt x="88" y="27"/>
                      <a:pt x="87" y="27"/>
                    </a:cubicBezTo>
                    <a:cubicBezTo>
                      <a:pt x="82" y="30"/>
                      <a:pt x="84" y="31"/>
                      <a:pt x="85" y="35"/>
                    </a:cubicBezTo>
                    <a:cubicBezTo>
                      <a:pt x="84" y="35"/>
                      <a:pt x="83" y="35"/>
                      <a:pt x="82" y="35"/>
                    </a:cubicBezTo>
                    <a:cubicBezTo>
                      <a:pt x="82" y="35"/>
                      <a:pt x="79" y="40"/>
                      <a:pt x="78" y="41"/>
                    </a:cubicBezTo>
                    <a:cubicBezTo>
                      <a:pt x="74" y="43"/>
                      <a:pt x="71" y="44"/>
                      <a:pt x="66" y="46"/>
                    </a:cubicBezTo>
                    <a:cubicBezTo>
                      <a:pt x="65" y="46"/>
                      <a:pt x="63" y="48"/>
                      <a:pt x="62" y="49"/>
                    </a:cubicBezTo>
                    <a:cubicBezTo>
                      <a:pt x="62" y="49"/>
                      <a:pt x="60" y="48"/>
                      <a:pt x="60" y="49"/>
                    </a:cubicBezTo>
                    <a:cubicBezTo>
                      <a:pt x="59" y="49"/>
                      <a:pt x="53" y="53"/>
                      <a:pt x="53" y="54"/>
                    </a:cubicBezTo>
                    <a:cubicBezTo>
                      <a:pt x="53" y="55"/>
                      <a:pt x="53" y="55"/>
                      <a:pt x="53" y="55"/>
                    </a:cubicBezTo>
                    <a:cubicBezTo>
                      <a:pt x="50" y="57"/>
                      <a:pt x="48" y="54"/>
                      <a:pt x="46" y="55"/>
                    </a:cubicBezTo>
                    <a:cubicBezTo>
                      <a:pt x="45" y="56"/>
                      <a:pt x="45" y="57"/>
                      <a:pt x="44" y="57"/>
                    </a:cubicBezTo>
                    <a:cubicBezTo>
                      <a:pt x="43" y="58"/>
                      <a:pt x="39" y="62"/>
                      <a:pt x="37" y="62"/>
                    </a:cubicBezTo>
                    <a:cubicBezTo>
                      <a:pt x="34" y="63"/>
                      <a:pt x="29" y="61"/>
                      <a:pt x="26" y="63"/>
                    </a:cubicBezTo>
                    <a:cubicBezTo>
                      <a:pt x="24" y="63"/>
                      <a:pt x="24" y="66"/>
                      <a:pt x="23" y="67"/>
                    </a:cubicBezTo>
                    <a:cubicBezTo>
                      <a:pt x="21" y="68"/>
                      <a:pt x="20" y="67"/>
                      <a:pt x="18" y="68"/>
                    </a:cubicBezTo>
                    <a:cubicBezTo>
                      <a:pt x="18" y="68"/>
                      <a:pt x="17" y="69"/>
                      <a:pt x="17" y="69"/>
                    </a:cubicBezTo>
                    <a:cubicBezTo>
                      <a:pt x="15" y="69"/>
                      <a:pt x="10" y="68"/>
                      <a:pt x="7" y="67"/>
                    </a:cubicBezTo>
                    <a:cubicBezTo>
                      <a:pt x="6" y="64"/>
                      <a:pt x="5" y="63"/>
                      <a:pt x="6" y="60"/>
                    </a:cubicBezTo>
                    <a:cubicBezTo>
                      <a:pt x="6" y="60"/>
                      <a:pt x="7" y="58"/>
                      <a:pt x="6" y="57"/>
                    </a:cubicBezTo>
                    <a:cubicBezTo>
                      <a:pt x="6" y="56"/>
                      <a:pt x="4" y="54"/>
                      <a:pt x="3" y="53"/>
                    </a:cubicBezTo>
                    <a:cubicBezTo>
                      <a:pt x="4" y="52"/>
                      <a:pt x="2" y="44"/>
                      <a:pt x="1" y="43"/>
                    </a:cubicBezTo>
                    <a:cubicBezTo>
                      <a:pt x="0" y="43"/>
                      <a:pt x="2" y="42"/>
                      <a:pt x="2" y="42"/>
                    </a:cubicBezTo>
                    <a:cubicBezTo>
                      <a:pt x="3" y="40"/>
                      <a:pt x="2" y="38"/>
                      <a:pt x="2" y="36"/>
                    </a:cubicBezTo>
                    <a:cubicBezTo>
                      <a:pt x="1" y="35"/>
                      <a:pt x="1" y="35"/>
                      <a:pt x="1" y="35"/>
                    </a:cubicBezTo>
                    <a:cubicBezTo>
                      <a:pt x="1" y="33"/>
                      <a:pt x="3" y="28"/>
                      <a:pt x="2" y="24"/>
                    </a:cubicBezTo>
                    <a:lnTo>
                      <a:pt x="2" y="23"/>
                    </a:lnTo>
                    <a:close/>
                    <a:moveTo>
                      <a:pt x="94" y="73"/>
                    </a:moveTo>
                    <a:cubicBezTo>
                      <a:pt x="94" y="73"/>
                      <a:pt x="95" y="74"/>
                      <a:pt x="96" y="75"/>
                    </a:cubicBezTo>
                    <a:cubicBezTo>
                      <a:pt x="99" y="75"/>
                      <a:pt x="104" y="74"/>
                      <a:pt x="100" y="73"/>
                    </a:cubicBezTo>
                    <a:cubicBezTo>
                      <a:pt x="97" y="73"/>
                      <a:pt x="97" y="73"/>
                      <a:pt x="94" y="7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2" name="Freeform 14"/>
              <p:cNvSpPr>
                <a:spLocks noEditPoints="1"/>
              </p:cNvSpPr>
              <p:nvPr/>
            </p:nvSpPr>
            <p:spPr bwMode="auto">
              <a:xfrm>
                <a:off x="3837" y="1852"/>
                <a:ext cx="204" cy="147"/>
              </a:xfrm>
              <a:custGeom>
                <a:avLst/>
                <a:gdLst>
                  <a:gd name="T0" fmla="*/ 2 w 104"/>
                  <a:gd name="T1" fmla="*/ 23 h 75"/>
                  <a:gd name="T2" fmla="*/ 4 w 104"/>
                  <a:gd name="T3" fmla="*/ 21 h 75"/>
                  <a:gd name="T4" fmla="*/ 5 w 104"/>
                  <a:gd name="T5" fmla="*/ 18 h 75"/>
                  <a:gd name="T6" fmla="*/ 6 w 104"/>
                  <a:gd name="T7" fmla="*/ 16 h 75"/>
                  <a:gd name="T8" fmla="*/ 9 w 104"/>
                  <a:gd name="T9" fmla="*/ 14 h 75"/>
                  <a:gd name="T10" fmla="*/ 12 w 104"/>
                  <a:gd name="T11" fmla="*/ 16 h 75"/>
                  <a:gd name="T12" fmla="*/ 17 w 104"/>
                  <a:gd name="T13" fmla="*/ 16 h 75"/>
                  <a:gd name="T14" fmla="*/ 32 w 104"/>
                  <a:gd name="T15" fmla="*/ 20 h 75"/>
                  <a:gd name="T16" fmla="*/ 34 w 104"/>
                  <a:gd name="T17" fmla="*/ 31 h 75"/>
                  <a:gd name="T18" fmla="*/ 38 w 104"/>
                  <a:gd name="T19" fmla="*/ 26 h 75"/>
                  <a:gd name="T20" fmla="*/ 50 w 104"/>
                  <a:gd name="T21" fmla="*/ 11 h 75"/>
                  <a:gd name="T22" fmla="*/ 80 w 104"/>
                  <a:gd name="T23" fmla="*/ 0 h 75"/>
                  <a:gd name="T24" fmla="*/ 80 w 104"/>
                  <a:gd name="T25" fmla="*/ 3 h 75"/>
                  <a:gd name="T26" fmla="*/ 91 w 104"/>
                  <a:gd name="T27" fmla="*/ 21 h 75"/>
                  <a:gd name="T28" fmla="*/ 95 w 104"/>
                  <a:gd name="T29" fmla="*/ 24 h 75"/>
                  <a:gd name="T30" fmla="*/ 92 w 104"/>
                  <a:gd name="T31" fmla="*/ 25 h 75"/>
                  <a:gd name="T32" fmla="*/ 91 w 104"/>
                  <a:gd name="T33" fmla="*/ 27 h 75"/>
                  <a:gd name="T34" fmla="*/ 87 w 104"/>
                  <a:gd name="T35" fmla="*/ 27 h 75"/>
                  <a:gd name="T36" fmla="*/ 85 w 104"/>
                  <a:gd name="T37" fmla="*/ 35 h 75"/>
                  <a:gd name="T38" fmla="*/ 82 w 104"/>
                  <a:gd name="T39" fmla="*/ 35 h 75"/>
                  <a:gd name="T40" fmla="*/ 78 w 104"/>
                  <a:gd name="T41" fmla="*/ 41 h 75"/>
                  <a:gd name="T42" fmla="*/ 66 w 104"/>
                  <a:gd name="T43" fmla="*/ 46 h 75"/>
                  <a:gd name="T44" fmla="*/ 62 w 104"/>
                  <a:gd name="T45" fmla="*/ 49 h 75"/>
                  <a:gd name="T46" fmla="*/ 60 w 104"/>
                  <a:gd name="T47" fmla="*/ 49 h 75"/>
                  <a:gd name="T48" fmla="*/ 53 w 104"/>
                  <a:gd name="T49" fmla="*/ 54 h 75"/>
                  <a:gd name="T50" fmla="*/ 53 w 104"/>
                  <a:gd name="T51" fmla="*/ 55 h 75"/>
                  <a:gd name="T52" fmla="*/ 46 w 104"/>
                  <a:gd name="T53" fmla="*/ 55 h 75"/>
                  <a:gd name="T54" fmla="*/ 44 w 104"/>
                  <a:gd name="T55" fmla="*/ 57 h 75"/>
                  <a:gd name="T56" fmla="*/ 37 w 104"/>
                  <a:gd name="T57" fmla="*/ 62 h 75"/>
                  <a:gd name="T58" fmla="*/ 26 w 104"/>
                  <a:gd name="T59" fmla="*/ 63 h 75"/>
                  <a:gd name="T60" fmla="*/ 23 w 104"/>
                  <a:gd name="T61" fmla="*/ 67 h 75"/>
                  <a:gd name="T62" fmla="*/ 18 w 104"/>
                  <a:gd name="T63" fmla="*/ 68 h 75"/>
                  <a:gd name="T64" fmla="*/ 17 w 104"/>
                  <a:gd name="T65" fmla="*/ 69 h 75"/>
                  <a:gd name="T66" fmla="*/ 7 w 104"/>
                  <a:gd name="T67" fmla="*/ 67 h 75"/>
                  <a:gd name="T68" fmla="*/ 6 w 104"/>
                  <a:gd name="T69" fmla="*/ 60 h 75"/>
                  <a:gd name="T70" fmla="*/ 6 w 104"/>
                  <a:gd name="T71" fmla="*/ 57 h 75"/>
                  <a:gd name="T72" fmla="*/ 3 w 104"/>
                  <a:gd name="T73" fmla="*/ 53 h 75"/>
                  <a:gd name="T74" fmla="*/ 1 w 104"/>
                  <a:gd name="T75" fmla="*/ 43 h 75"/>
                  <a:gd name="T76" fmla="*/ 2 w 104"/>
                  <a:gd name="T77" fmla="*/ 42 h 75"/>
                  <a:gd name="T78" fmla="*/ 2 w 104"/>
                  <a:gd name="T79" fmla="*/ 36 h 75"/>
                  <a:gd name="T80" fmla="*/ 1 w 104"/>
                  <a:gd name="T81" fmla="*/ 35 h 75"/>
                  <a:gd name="T82" fmla="*/ 2 w 104"/>
                  <a:gd name="T83" fmla="*/ 24 h 75"/>
                  <a:gd name="T84" fmla="*/ 2 w 104"/>
                  <a:gd name="T85" fmla="*/ 23 h 75"/>
                  <a:gd name="T86" fmla="*/ 94 w 104"/>
                  <a:gd name="T87" fmla="*/ 73 h 75"/>
                  <a:gd name="T88" fmla="*/ 96 w 104"/>
                  <a:gd name="T89" fmla="*/ 75 h 75"/>
                  <a:gd name="T90" fmla="*/ 100 w 104"/>
                  <a:gd name="T91" fmla="*/ 73 h 75"/>
                  <a:gd name="T92" fmla="*/ 94 w 104"/>
                  <a:gd name="T93"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75">
                    <a:moveTo>
                      <a:pt x="2" y="23"/>
                    </a:moveTo>
                    <a:cubicBezTo>
                      <a:pt x="2" y="23"/>
                      <a:pt x="4" y="22"/>
                      <a:pt x="4" y="21"/>
                    </a:cubicBezTo>
                    <a:cubicBezTo>
                      <a:pt x="4" y="19"/>
                      <a:pt x="5" y="20"/>
                      <a:pt x="5" y="18"/>
                    </a:cubicBezTo>
                    <a:cubicBezTo>
                      <a:pt x="5" y="16"/>
                      <a:pt x="5" y="17"/>
                      <a:pt x="6" y="16"/>
                    </a:cubicBezTo>
                    <a:cubicBezTo>
                      <a:pt x="7" y="15"/>
                      <a:pt x="7" y="14"/>
                      <a:pt x="9" y="14"/>
                    </a:cubicBezTo>
                    <a:cubicBezTo>
                      <a:pt x="12" y="13"/>
                      <a:pt x="10" y="15"/>
                      <a:pt x="12" y="16"/>
                    </a:cubicBezTo>
                    <a:cubicBezTo>
                      <a:pt x="14" y="17"/>
                      <a:pt x="14" y="17"/>
                      <a:pt x="17" y="16"/>
                    </a:cubicBezTo>
                    <a:cubicBezTo>
                      <a:pt x="20" y="16"/>
                      <a:pt x="32" y="20"/>
                      <a:pt x="32" y="20"/>
                    </a:cubicBezTo>
                    <a:cubicBezTo>
                      <a:pt x="34" y="31"/>
                      <a:pt x="34" y="31"/>
                      <a:pt x="34" y="31"/>
                    </a:cubicBezTo>
                    <a:cubicBezTo>
                      <a:pt x="33" y="31"/>
                      <a:pt x="38" y="26"/>
                      <a:pt x="38" y="26"/>
                    </a:cubicBezTo>
                    <a:cubicBezTo>
                      <a:pt x="50" y="11"/>
                      <a:pt x="50" y="11"/>
                      <a:pt x="50" y="11"/>
                    </a:cubicBezTo>
                    <a:cubicBezTo>
                      <a:pt x="80" y="0"/>
                      <a:pt x="80" y="0"/>
                      <a:pt x="80" y="0"/>
                    </a:cubicBezTo>
                    <a:cubicBezTo>
                      <a:pt x="80" y="3"/>
                      <a:pt x="80" y="3"/>
                      <a:pt x="80" y="3"/>
                    </a:cubicBezTo>
                    <a:cubicBezTo>
                      <a:pt x="91" y="21"/>
                      <a:pt x="91" y="21"/>
                      <a:pt x="91" y="21"/>
                    </a:cubicBezTo>
                    <a:cubicBezTo>
                      <a:pt x="95" y="24"/>
                      <a:pt x="95" y="24"/>
                      <a:pt x="95" y="24"/>
                    </a:cubicBezTo>
                    <a:cubicBezTo>
                      <a:pt x="94" y="24"/>
                      <a:pt x="93" y="24"/>
                      <a:pt x="92" y="25"/>
                    </a:cubicBezTo>
                    <a:cubicBezTo>
                      <a:pt x="92" y="25"/>
                      <a:pt x="91" y="26"/>
                      <a:pt x="91" y="27"/>
                    </a:cubicBezTo>
                    <a:cubicBezTo>
                      <a:pt x="89" y="27"/>
                      <a:pt x="88" y="27"/>
                      <a:pt x="87" y="27"/>
                    </a:cubicBezTo>
                    <a:cubicBezTo>
                      <a:pt x="82" y="30"/>
                      <a:pt x="84" y="31"/>
                      <a:pt x="85" y="35"/>
                    </a:cubicBezTo>
                    <a:cubicBezTo>
                      <a:pt x="84" y="35"/>
                      <a:pt x="83" y="35"/>
                      <a:pt x="82" y="35"/>
                    </a:cubicBezTo>
                    <a:cubicBezTo>
                      <a:pt x="82" y="35"/>
                      <a:pt x="79" y="40"/>
                      <a:pt x="78" y="41"/>
                    </a:cubicBezTo>
                    <a:cubicBezTo>
                      <a:pt x="74" y="43"/>
                      <a:pt x="71" y="44"/>
                      <a:pt x="66" y="46"/>
                    </a:cubicBezTo>
                    <a:cubicBezTo>
                      <a:pt x="65" y="46"/>
                      <a:pt x="63" y="48"/>
                      <a:pt x="62" y="49"/>
                    </a:cubicBezTo>
                    <a:cubicBezTo>
                      <a:pt x="62" y="49"/>
                      <a:pt x="60" y="48"/>
                      <a:pt x="60" y="49"/>
                    </a:cubicBezTo>
                    <a:cubicBezTo>
                      <a:pt x="59" y="49"/>
                      <a:pt x="53" y="53"/>
                      <a:pt x="53" y="54"/>
                    </a:cubicBezTo>
                    <a:cubicBezTo>
                      <a:pt x="53" y="55"/>
                      <a:pt x="53" y="55"/>
                      <a:pt x="53" y="55"/>
                    </a:cubicBezTo>
                    <a:cubicBezTo>
                      <a:pt x="50" y="57"/>
                      <a:pt x="48" y="54"/>
                      <a:pt x="46" y="55"/>
                    </a:cubicBezTo>
                    <a:cubicBezTo>
                      <a:pt x="45" y="56"/>
                      <a:pt x="45" y="57"/>
                      <a:pt x="44" y="57"/>
                    </a:cubicBezTo>
                    <a:cubicBezTo>
                      <a:pt x="43" y="58"/>
                      <a:pt x="39" y="62"/>
                      <a:pt x="37" y="62"/>
                    </a:cubicBezTo>
                    <a:cubicBezTo>
                      <a:pt x="34" y="63"/>
                      <a:pt x="29" y="61"/>
                      <a:pt x="26" y="63"/>
                    </a:cubicBezTo>
                    <a:cubicBezTo>
                      <a:pt x="24" y="63"/>
                      <a:pt x="24" y="66"/>
                      <a:pt x="23" y="67"/>
                    </a:cubicBezTo>
                    <a:cubicBezTo>
                      <a:pt x="21" y="68"/>
                      <a:pt x="20" y="67"/>
                      <a:pt x="18" y="68"/>
                    </a:cubicBezTo>
                    <a:cubicBezTo>
                      <a:pt x="18" y="68"/>
                      <a:pt x="17" y="69"/>
                      <a:pt x="17" y="69"/>
                    </a:cubicBezTo>
                    <a:cubicBezTo>
                      <a:pt x="15" y="69"/>
                      <a:pt x="10" y="68"/>
                      <a:pt x="7" y="67"/>
                    </a:cubicBezTo>
                    <a:cubicBezTo>
                      <a:pt x="6" y="64"/>
                      <a:pt x="5" y="63"/>
                      <a:pt x="6" y="60"/>
                    </a:cubicBezTo>
                    <a:cubicBezTo>
                      <a:pt x="6" y="60"/>
                      <a:pt x="7" y="58"/>
                      <a:pt x="6" y="57"/>
                    </a:cubicBezTo>
                    <a:cubicBezTo>
                      <a:pt x="6" y="56"/>
                      <a:pt x="4" y="54"/>
                      <a:pt x="3" y="53"/>
                    </a:cubicBezTo>
                    <a:cubicBezTo>
                      <a:pt x="4" y="52"/>
                      <a:pt x="2" y="44"/>
                      <a:pt x="1" y="43"/>
                    </a:cubicBezTo>
                    <a:cubicBezTo>
                      <a:pt x="0" y="43"/>
                      <a:pt x="2" y="42"/>
                      <a:pt x="2" y="42"/>
                    </a:cubicBezTo>
                    <a:cubicBezTo>
                      <a:pt x="3" y="40"/>
                      <a:pt x="2" y="38"/>
                      <a:pt x="2" y="36"/>
                    </a:cubicBezTo>
                    <a:cubicBezTo>
                      <a:pt x="1" y="35"/>
                      <a:pt x="1" y="35"/>
                      <a:pt x="1" y="35"/>
                    </a:cubicBezTo>
                    <a:cubicBezTo>
                      <a:pt x="1" y="33"/>
                      <a:pt x="3" y="28"/>
                      <a:pt x="2" y="24"/>
                    </a:cubicBezTo>
                    <a:lnTo>
                      <a:pt x="2" y="23"/>
                    </a:lnTo>
                    <a:close/>
                    <a:moveTo>
                      <a:pt x="94" y="73"/>
                    </a:moveTo>
                    <a:cubicBezTo>
                      <a:pt x="94" y="73"/>
                      <a:pt x="95" y="74"/>
                      <a:pt x="96" y="75"/>
                    </a:cubicBezTo>
                    <a:cubicBezTo>
                      <a:pt x="99" y="75"/>
                      <a:pt x="104" y="74"/>
                      <a:pt x="100" y="73"/>
                    </a:cubicBezTo>
                    <a:cubicBezTo>
                      <a:pt x="97" y="73"/>
                      <a:pt x="97" y="73"/>
                      <a:pt x="94" y="7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3" name="Freeform 15"/>
              <p:cNvSpPr>
                <a:spLocks/>
              </p:cNvSpPr>
              <p:nvPr/>
            </p:nvSpPr>
            <p:spPr bwMode="auto">
              <a:xfrm>
                <a:off x="2825" y="1662"/>
                <a:ext cx="155" cy="143"/>
              </a:xfrm>
              <a:custGeom>
                <a:avLst/>
                <a:gdLst>
                  <a:gd name="T0" fmla="*/ 1 w 79"/>
                  <a:gd name="T1" fmla="*/ 73 h 73"/>
                  <a:gd name="T2" fmla="*/ 3 w 79"/>
                  <a:gd name="T3" fmla="*/ 71 h 73"/>
                  <a:gd name="T4" fmla="*/ 36 w 79"/>
                  <a:gd name="T5" fmla="*/ 70 h 73"/>
                  <a:gd name="T6" fmla="*/ 35 w 79"/>
                  <a:gd name="T7" fmla="*/ 53 h 73"/>
                  <a:gd name="T8" fmla="*/ 45 w 79"/>
                  <a:gd name="T9" fmla="*/ 47 h 73"/>
                  <a:gd name="T10" fmla="*/ 46 w 79"/>
                  <a:gd name="T11" fmla="*/ 24 h 73"/>
                  <a:gd name="T12" fmla="*/ 79 w 79"/>
                  <a:gd name="T13" fmla="*/ 23 h 73"/>
                  <a:gd name="T14" fmla="*/ 78 w 79"/>
                  <a:gd name="T15" fmla="*/ 7 h 73"/>
                  <a:gd name="T16" fmla="*/ 78 w 79"/>
                  <a:gd name="T17" fmla="*/ 0 h 73"/>
                  <a:gd name="T18" fmla="*/ 41 w 79"/>
                  <a:gd name="T19" fmla="*/ 1 h 73"/>
                  <a:gd name="T20" fmla="*/ 39 w 79"/>
                  <a:gd name="T21" fmla="*/ 4 h 73"/>
                  <a:gd name="T22" fmla="*/ 35 w 79"/>
                  <a:gd name="T23" fmla="*/ 3 h 73"/>
                  <a:gd name="T24" fmla="*/ 35 w 79"/>
                  <a:gd name="T25" fmla="*/ 5 h 73"/>
                  <a:gd name="T26" fmla="*/ 33 w 79"/>
                  <a:gd name="T27" fmla="*/ 7 h 73"/>
                  <a:gd name="T28" fmla="*/ 32 w 79"/>
                  <a:gd name="T29" fmla="*/ 11 h 73"/>
                  <a:gd name="T30" fmla="*/ 31 w 79"/>
                  <a:gd name="T31" fmla="*/ 11 h 73"/>
                  <a:gd name="T32" fmla="*/ 31 w 79"/>
                  <a:gd name="T33" fmla="*/ 13 h 73"/>
                  <a:gd name="T34" fmla="*/ 29 w 79"/>
                  <a:gd name="T35" fmla="*/ 14 h 73"/>
                  <a:gd name="T36" fmla="*/ 23 w 79"/>
                  <a:gd name="T37" fmla="*/ 21 h 73"/>
                  <a:gd name="T38" fmla="*/ 22 w 79"/>
                  <a:gd name="T39" fmla="*/ 28 h 73"/>
                  <a:gd name="T40" fmla="*/ 19 w 79"/>
                  <a:gd name="T41" fmla="*/ 31 h 73"/>
                  <a:gd name="T42" fmla="*/ 15 w 79"/>
                  <a:gd name="T43" fmla="*/ 41 h 73"/>
                  <a:gd name="T44" fmla="*/ 12 w 79"/>
                  <a:gd name="T45" fmla="*/ 43 h 73"/>
                  <a:gd name="T46" fmla="*/ 12 w 79"/>
                  <a:gd name="T47" fmla="*/ 47 h 73"/>
                  <a:gd name="T48" fmla="*/ 10 w 79"/>
                  <a:gd name="T49" fmla="*/ 49 h 73"/>
                  <a:gd name="T50" fmla="*/ 10 w 79"/>
                  <a:gd name="T51" fmla="*/ 51 h 73"/>
                  <a:gd name="T52" fmla="*/ 8 w 79"/>
                  <a:gd name="T53" fmla="*/ 53 h 73"/>
                  <a:gd name="T54" fmla="*/ 8 w 79"/>
                  <a:gd name="T55" fmla="*/ 56 h 73"/>
                  <a:gd name="T56" fmla="*/ 7 w 79"/>
                  <a:gd name="T57" fmla="*/ 57 h 73"/>
                  <a:gd name="T58" fmla="*/ 6 w 79"/>
                  <a:gd name="T59" fmla="*/ 60 h 73"/>
                  <a:gd name="T60" fmla="*/ 1 w 79"/>
                  <a:gd name="T61" fmla="*/ 64 h 73"/>
                  <a:gd name="T62" fmla="*/ 1 w 79"/>
                  <a:gd name="T63" fmla="*/ 66 h 73"/>
                  <a:gd name="T64" fmla="*/ 2 w 79"/>
                  <a:gd name="T65" fmla="*/ 68 h 73"/>
                  <a:gd name="T66" fmla="*/ 1 w 79"/>
                  <a:gd name="T67" fmla="*/ 69 h 73"/>
                  <a:gd name="T68" fmla="*/ 1 w 79"/>
                  <a:gd name="T6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73">
                    <a:moveTo>
                      <a:pt x="1" y="73"/>
                    </a:moveTo>
                    <a:cubicBezTo>
                      <a:pt x="4" y="69"/>
                      <a:pt x="3" y="71"/>
                      <a:pt x="3" y="71"/>
                    </a:cubicBezTo>
                    <a:cubicBezTo>
                      <a:pt x="36" y="70"/>
                      <a:pt x="36" y="70"/>
                      <a:pt x="36" y="70"/>
                    </a:cubicBezTo>
                    <a:cubicBezTo>
                      <a:pt x="36" y="70"/>
                      <a:pt x="35" y="59"/>
                      <a:pt x="35" y="53"/>
                    </a:cubicBezTo>
                    <a:cubicBezTo>
                      <a:pt x="35" y="46"/>
                      <a:pt x="45" y="47"/>
                      <a:pt x="45" y="47"/>
                    </a:cubicBezTo>
                    <a:cubicBezTo>
                      <a:pt x="46" y="24"/>
                      <a:pt x="46" y="24"/>
                      <a:pt x="46" y="24"/>
                    </a:cubicBezTo>
                    <a:cubicBezTo>
                      <a:pt x="79" y="23"/>
                      <a:pt x="79" y="23"/>
                      <a:pt x="79" y="23"/>
                    </a:cubicBezTo>
                    <a:cubicBezTo>
                      <a:pt x="78" y="7"/>
                      <a:pt x="78" y="7"/>
                      <a:pt x="78" y="7"/>
                    </a:cubicBezTo>
                    <a:cubicBezTo>
                      <a:pt x="78" y="0"/>
                      <a:pt x="78" y="0"/>
                      <a:pt x="78" y="0"/>
                    </a:cubicBezTo>
                    <a:cubicBezTo>
                      <a:pt x="41" y="1"/>
                      <a:pt x="41" y="1"/>
                      <a:pt x="41" y="1"/>
                    </a:cubicBezTo>
                    <a:cubicBezTo>
                      <a:pt x="40" y="3"/>
                      <a:pt x="39" y="4"/>
                      <a:pt x="39" y="4"/>
                    </a:cubicBezTo>
                    <a:cubicBezTo>
                      <a:pt x="38" y="4"/>
                      <a:pt x="36" y="3"/>
                      <a:pt x="35" y="3"/>
                    </a:cubicBezTo>
                    <a:cubicBezTo>
                      <a:pt x="34" y="4"/>
                      <a:pt x="35" y="5"/>
                      <a:pt x="35" y="5"/>
                    </a:cubicBezTo>
                    <a:cubicBezTo>
                      <a:pt x="34" y="6"/>
                      <a:pt x="33" y="6"/>
                      <a:pt x="33" y="7"/>
                    </a:cubicBezTo>
                    <a:cubicBezTo>
                      <a:pt x="32" y="8"/>
                      <a:pt x="33" y="9"/>
                      <a:pt x="32" y="11"/>
                    </a:cubicBezTo>
                    <a:cubicBezTo>
                      <a:pt x="32" y="11"/>
                      <a:pt x="31" y="11"/>
                      <a:pt x="31" y="11"/>
                    </a:cubicBezTo>
                    <a:cubicBezTo>
                      <a:pt x="30" y="12"/>
                      <a:pt x="31" y="13"/>
                      <a:pt x="31" y="13"/>
                    </a:cubicBezTo>
                    <a:cubicBezTo>
                      <a:pt x="30" y="14"/>
                      <a:pt x="29" y="14"/>
                      <a:pt x="29" y="14"/>
                    </a:cubicBezTo>
                    <a:cubicBezTo>
                      <a:pt x="28" y="14"/>
                      <a:pt x="23" y="21"/>
                      <a:pt x="23" y="21"/>
                    </a:cubicBezTo>
                    <a:cubicBezTo>
                      <a:pt x="22" y="23"/>
                      <a:pt x="22" y="28"/>
                      <a:pt x="22" y="28"/>
                    </a:cubicBezTo>
                    <a:cubicBezTo>
                      <a:pt x="22" y="29"/>
                      <a:pt x="20" y="30"/>
                      <a:pt x="19" y="31"/>
                    </a:cubicBezTo>
                    <a:cubicBezTo>
                      <a:pt x="17" y="34"/>
                      <a:pt x="18" y="38"/>
                      <a:pt x="15" y="41"/>
                    </a:cubicBezTo>
                    <a:cubicBezTo>
                      <a:pt x="15" y="42"/>
                      <a:pt x="13" y="42"/>
                      <a:pt x="12" y="43"/>
                    </a:cubicBezTo>
                    <a:cubicBezTo>
                      <a:pt x="11" y="45"/>
                      <a:pt x="12" y="46"/>
                      <a:pt x="12" y="47"/>
                    </a:cubicBezTo>
                    <a:cubicBezTo>
                      <a:pt x="12" y="47"/>
                      <a:pt x="10" y="48"/>
                      <a:pt x="10" y="49"/>
                    </a:cubicBezTo>
                    <a:cubicBezTo>
                      <a:pt x="10" y="49"/>
                      <a:pt x="10" y="50"/>
                      <a:pt x="10" y="51"/>
                    </a:cubicBezTo>
                    <a:cubicBezTo>
                      <a:pt x="10" y="52"/>
                      <a:pt x="8" y="53"/>
                      <a:pt x="8" y="53"/>
                    </a:cubicBezTo>
                    <a:cubicBezTo>
                      <a:pt x="8" y="54"/>
                      <a:pt x="8" y="55"/>
                      <a:pt x="8" y="56"/>
                    </a:cubicBezTo>
                    <a:cubicBezTo>
                      <a:pt x="8" y="56"/>
                      <a:pt x="7" y="57"/>
                      <a:pt x="7" y="57"/>
                    </a:cubicBezTo>
                    <a:cubicBezTo>
                      <a:pt x="6" y="58"/>
                      <a:pt x="7" y="58"/>
                      <a:pt x="6" y="60"/>
                    </a:cubicBezTo>
                    <a:cubicBezTo>
                      <a:pt x="5" y="62"/>
                      <a:pt x="3" y="63"/>
                      <a:pt x="1" y="64"/>
                    </a:cubicBezTo>
                    <a:cubicBezTo>
                      <a:pt x="1" y="64"/>
                      <a:pt x="1" y="66"/>
                      <a:pt x="1" y="66"/>
                    </a:cubicBezTo>
                    <a:cubicBezTo>
                      <a:pt x="2" y="65"/>
                      <a:pt x="2" y="67"/>
                      <a:pt x="2" y="68"/>
                    </a:cubicBezTo>
                    <a:cubicBezTo>
                      <a:pt x="1" y="69"/>
                      <a:pt x="1" y="69"/>
                      <a:pt x="1" y="69"/>
                    </a:cubicBezTo>
                    <a:cubicBezTo>
                      <a:pt x="0" y="71"/>
                      <a:pt x="1" y="72"/>
                      <a:pt x="1" y="7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4" name="Freeform 16"/>
              <p:cNvSpPr>
                <a:spLocks/>
              </p:cNvSpPr>
              <p:nvPr/>
            </p:nvSpPr>
            <p:spPr bwMode="auto">
              <a:xfrm>
                <a:off x="2825" y="1662"/>
                <a:ext cx="155" cy="143"/>
              </a:xfrm>
              <a:custGeom>
                <a:avLst/>
                <a:gdLst>
                  <a:gd name="T0" fmla="*/ 1 w 79"/>
                  <a:gd name="T1" fmla="*/ 73 h 73"/>
                  <a:gd name="T2" fmla="*/ 3 w 79"/>
                  <a:gd name="T3" fmla="*/ 71 h 73"/>
                  <a:gd name="T4" fmla="*/ 36 w 79"/>
                  <a:gd name="T5" fmla="*/ 70 h 73"/>
                  <a:gd name="T6" fmla="*/ 35 w 79"/>
                  <a:gd name="T7" fmla="*/ 53 h 73"/>
                  <a:gd name="T8" fmla="*/ 45 w 79"/>
                  <a:gd name="T9" fmla="*/ 47 h 73"/>
                  <a:gd name="T10" fmla="*/ 46 w 79"/>
                  <a:gd name="T11" fmla="*/ 24 h 73"/>
                  <a:gd name="T12" fmla="*/ 79 w 79"/>
                  <a:gd name="T13" fmla="*/ 23 h 73"/>
                  <a:gd name="T14" fmla="*/ 78 w 79"/>
                  <a:gd name="T15" fmla="*/ 7 h 73"/>
                  <a:gd name="T16" fmla="*/ 78 w 79"/>
                  <a:gd name="T17" fmla="*/ 0 h 73"/>
                  <a:gd name="T18" fmla="*/ 41 w 79"/>
                  <a:gd name="T19" fmla="*/ 1 h 73"/>
                  <a:gd name="T20" fmla="*/ 39 w 79"/>
                  <a:gd name="T21" fmla="*/ 4 h 73"/>
                  <a:gd name="T22" fmla="*/ 35 w 79"/>
                  <a:gd name="T23" fmla="*/ 3 h 73"/>
                  <a:gd name="T24" fmla="*/ 35 w 79"/>
                  <a:gd name="T25" fmla="*/ 5 h 73"/>
                  <a:gd name="T26" fmla="*/ 33 w 79"/>
                  <a:gd name="T27" fmla="*/ 7 h 73"/>
                  <a:gd name="T28" fmla="*/ 32 w 79"/>
                  <a:gd name="T29" fmla="*/ 11 h 73"/>
                  <a:gd name="T30" fmla="*/ 31 w 79"/>
                  <a:gd name="T31" fmla="*/ 11 h 73"/>
                  <a:gd name="T32" fmla="*/ 31 w 79"/>
                  <a:gd name="T33" fmla="*/ 13 h 73"/>
                  <a:gd name="T34" fmla="*/ 29 w 79"/>
                  <a:gd name="T35" fmla="*/ 14 h 73"/>
                  <a:gd name="T36" fmla="*/ 23 w 79"/>
                  <a:gd name="T37" fmla="*/ 21 h 73"/>
                  <a:gd name="T38" fmla="*/ 22 w 79"/>
                  <a:gd name="T39" fmla="*/ 28 h 73"/>
                  <a:gd name="T40" fmla="*/ 19 w 79"/>
                  <a:gd name="T41" fmla="*/ 31 h 73"/>
                  <a:gd name="T42" fmla="*/ 15 w 79"/>
                  <a:gd name="T43" fmla="*/ 41 h 73"/>
                  <a:gd name="T44" fmla="*/ 12 w 79"/>
                  <a:gd name="T45" fmla="*/ 43 h 73"/>
                  <a:gd name="T46" fmla="*/ 12 w 79"/>
                  <a:gd name="T47" fmla="*/ 47 h 73"/>
                  <a:gd name="T48" fmla="*/ 10 w 79"/>
                  <a:gd name="T49" fmla="*/ 49 h 73"/>
                  <a:gd name="T50" fmla="*/ 10 w 79"/>
                  <a:gd name="T51" fmla="*/ 51 h 73"/>
                  <a:gd name="T52" fmla="*/ 8 w 79"/>
                  <a:gd name="T53" fmla="*/ 53 h 73"/>
                  <a:gd name="T54" fmla="*/ 8 w 79"/>
                  <a:gd name="T55" fmla="*/ 56 h 73"/>
                  <a:gd name="T56" fmla="*/ 7 w 79"/>
                  <a:gd name="T57" fmla="*/ 57 h 73"/>
                  <a:gd name="T58" fmla="*/ 6 w 79"/>
                  <a:gd name="T59" fmla="*/ 60 h 73"/>
                  <a:gd name="T60" fmla="*/ 1 w 79"/>
                  <a:gd name="T61" fmla="*/ 64 h 73"/>
                  <a:gd name="T62" fmla="*/ 1 w 79"/>
                  <a:gd name="T63" fmla="*/ 66 h 73"/>
                  <a:gd name="T64" fmla="*/ 2 w 79"/>
                  <a:gd name="T65" fmla="*/ 68 h 73"/>
                  <a:gd name="T66" fmla="*/ 1 w 79"/>
                  <a:gd name="T67" fmla="*/ 69 h 73"/>
                  <a:gd name="T68" fmla="*/ 1 w 79"/>
                  <a:gd name="T6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73">
                    <a:moveTo>
                      <a:pt x="1" y="73"/>
                    </a:moveTo>
                    <a:cubicBezTo>
                      <a:pt x="4" y="69"/>
                      <a:pt x="3" y="71"/>
                      <a:pt x="3" y="71"/>
                    </a:cubicBezTo>
                    <a:cubicBezTo>
                      <a:pt x="36" y="70"/>
                      <a:pt x="36" y="70"/>
                      <a:pt x="36" y="70"/>
                    </a:cubicBezTo>
                    <a:cubicBezTo>
                      <a:pt x="36" y="70"/>
                      <a:pt x="35" y="59"/>
                      <a:pt x="35" y="53"/>
                    </a:cubicBezTo>
                    <a:cubicBezTo>
                      <a:pt x="35" y="46"/>
                      <a:pt x="45" y="47"/>
                      <a:pt x="45" y="47"/>
                    </a:cubicBezTo>
                    <a:cubicBezTo>
                      <a:pt x="46" y="24"/>
                      <a:pt x="46" y="24"/>
                      <a:pt x="46" y="24"/>
                    </a:cubicBezTo>
                    <a:cubicBezTo>
                      <a:pt x="79" y="23"/>
                      <a:pt x="79" y="23"/>
                      <a:pt x="79" y="23"/>
                    </a:cubicBezTo>
                    <a:cubicBezTo>
                      <a:pt x="78" y="7"/>
                      <a:pt x="78" y="7"/>
                      <a:pt x="78" y="7"/>
                    </a:cubicBezTo>
                    <a:cubicBezTo>
                      <a:pt x="78" y="0"/>
                      <a:pt x="78" y="0"/>
                      <a:pt x="78" y="0"/>
                    </a:cubicBezTo>
                    <a:cubicBezTo>
                      <a:pt x="41" y="1"/>
                      <a:pt x="41" y="1"/>
                      <a:pt x="41" y="1"/>
                    </a:cubicBezTo>
                    <a:cubicBezTo>
                      <a:pt x="40" y="3"/>
                      <a:pt x="39" y="4"/>
                      <a:pt x="39" y="4"/>
                    </a:cubicBezTo>
                    <a:cubicBezTo>
                      <a:pt x="38" y="4"/>
                      <a:pt x="36" y="3"/>
                      <a:pt x="35" y="3"/>
                    </a:cubicBezTo>
                    <a:cubicBezTo>
                      <a:pt x="34" y="4"/>
                      <a:pt x="35" y="5"/>
                      <a:pt x="35" y="5"/>
                    </a:cubicBezTo>
                    <a:cubicBezTo>
                      <a:pt x="34" y="6"/>
                      <a:pt x="33" y="6"/>
                      <a:pt x="33" y="7"/>
                    </a:cubicBezTo>
                    <a:cubicBezTo>
                      <a:pt x="32" y="8"/>
                      <a:pt x="33" y="9"/>
                      <a:pt x="32" y="11"/>
                    </a:cubicBezTo>
                    <a:cubicBezTo>
                      <a:pt x="32" y="11"/>
                      <a:pt x="31" y="11"/>
                      <a:pt x="31" y="11"/>
                    </a:cubicBezTo>
                    <a:cubicBezTo>
                      <a:pt x="30" y="12"/>
                      <a:pt x="31" y="13"/>
                      <a:pt x="31" y="13"/>
                    </a:cubicBezTo>
                    <a:cubicBezTo>
                      <a:pt x="30" y="14"/>
                      <a:pt x="29" y="14"/>
                      <a:pt x="29" y="14"/>
                    </a:cubicBezTo>
                    <a:cubicBezTo>
                      <a:pt x="28" y="14"/>
                      <a:pt x="23" y="21"/>
                      <a:pt x="23" y="21"/>
                    </a:cubicBezTo>
                    <a:cubicBezTo>
                      <a:pt x="22" y="23"/>
                      <a:pt x="22" y="28"/>
                      <a:pt x="22" y="28"/>
                    </a:cubicBezTo>
                    <a:cubicBezTo>
                      <a:pt x="22" y="29"/>
                      <a:pt x="20" y="30"/>
                      <a:pt x="19" y="31"/>
                    </a:cubicBezTo>
                    <a:cubicBezTo>
                      <a:pt x="17" y="34"/>
                      <a:pt x="18" y="38"/>
                      <a:pt x="15" y="41"/>
                    </a:cubicBezTo>
                    <a:cubicBezTo>
                      <a:pt x="15" y="42"/>
                      <a:pt x="13" y="42"/>
                      <a:pt x="12" y="43"/>
                    </a:cubicBezTo>
                    <a:cubicBezTo>
                      <a:pt x="11" y="45"/>
                      <a:pt x="12" y="46"/>
                      <a:pt x="12" y="47"/>
                    </a:cubicBezTo>
                    <a:cubicBezTo>
                      <a:pt x="12" y="47"/>
                      <a:pt x="10" y="48"/>
                      <a:pt x="10" y="49"/>
                    </a:cubicBezTo>
                    <a:cubicBezTo>
                      <a:pt x="10" y="49"/>
                      <a:pt x="10" y="50"/>
                      <a:pt x="10" y="51"/>
                    </a:cubicBezTo>
                    <a:cubicBezTo>
                      <a:pt x="10" y="52"/>
                      <a:pt x="8" y="53"/>
                      <a:pt x="8" y="53"/>
                    </a:cubicBezTo>
                    <a:cubicBezTo>
                      <a:pt x="8" y="54"/>
                      <a:pt x="8" y="55"/>
                      <a:pt x="8" y="56"/>
                    </a:cubicBezTo>
                    <a:cubicBezTo>
                      <a:pt x="8" y="56"/>
                      <a:pt x="7" y="57"/>
                      <a:pt x="7" y="57"/>
                    </a:cubicBezTo>
                    <a:cubicBezTo>
                      <a:pt x="6" y="58"/>
                      <a:pt x="7" y="58"/>
                      <a:pt x="6" y="60"/>
                    </a:cubicBezTo>
                    <a:cubicBezTo>
                      <a:pt x="5" y="62"/>
                      <a:pt x="3" y="63"/>
                      <a:pt x="1" y="64"/>
                    </a:cubicBezTo>
                    <a:cubicBezTo>
                      <a:pt x="1" y="64"/>
                      <a:pt x="1" y="66"/>
                      <a:pt x="1" y="66"/>
                    </a:cubicBezTo>
                    <a:cubicBezTo>
                      <a:pt x="2" y="65"/>
                      <a:pt x="2" y="67"/>
                      <a:pt x="2" y="68"/>
                    </a:cubicBezTo>
                    <a:cubicBezTo>
                      <a:pt x="1" y="69"/>
                      <a:pt x="1" y="69"/>
                      <a:pt x="1" y="69"/>
                    </a:cubicBezTo>
                    <a:cubicBezTo>
                      <a:pt x="0" y="71"/>
                      <a:pt x="1" y="72"/>
                      <a:pt x="1" y="7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5" name="Freeform 17"/>
              <p:cNvSpPr>
                <a:spLocks noEditPoints="1"/>
              </p:cNvSpPr>
              <p:nvPr/>
            </p:nvSpPr>
            <p:spPr bwMode="auto">
              <a:xfrm>
                <a:off x="4847" y="1768"/>
                <a:ext cx="124" cy="314"/>
              </a:xfrm>
              <a:custGeom>
                <a:avLst/>
                <a:gdLst>
                  <a:gd name="T0" fmla="*/ 46 w 63"/>
                  <a:gd name="T1" fmla="*/ 16 h 160"/>
                  <a:gd name="T2" fmla="*/ 39 w 63"/>
                  <a:gd name="T3" fmla="*/ 15 h 160"/>
                  <a:gd name="T4" fmla="*/ 35 w 63"/>
                  <a:gd name="T5" fmla="*/ 9 h 160"/>
                  <a:gd name="T6" fmla="*/ 32 w 63"/>
                  <a:gd name="T7" fmla="*/ 3 h 160"/>
                  <a:gd name="T8" fmla="*/ 26 w 63"/>
                  <a:gd name="T9" fmla="*/ 0 h 160"/>
                  <a:gd name="T10" fmla="*/ 16 w 63"/>
                  <a:gd name="T11" fmla="*/ 4 h 160"/>
                  <a:gd name="T12" fmla="*/ 5 w 63"/>
                  <a:gd name="T13" fmla="*/ 3 h 160"/>
                  <a:gd name="T14" fmla="*/ 4 w 63"/>
                  <a:gd name="T15" fmla="*/ 13 h 160"/>
                  <a:gd name="T16" fmla="*/ 6 w 63"/>
                  <a:gd name="T17" fmla="*/ 19 h 160"/>
                  <a:gd name="T18" fmla="*/ 10 w 63"/>
                  <a:gd name="T19" fmla="*/ 23 h 160"/>
                  <a:gd name="T20" fmla="*/ 17 w 63"/>
                  <a:gd name="T21" fmla="*/ 22 h 160"/>
                  <a:gd name="T22" fmla="*/ 24 w 63"/>
                  <a:gd name="T23" fmla="*/ 26 h 160"/>
                  <a:gd name="T24" fmla="*/ 21 w 63"/>
                  <a:gd name="T25" fmla="*/ 33 h 160"/>
                  <a:gd name="T26" fmla="*/ 16 w 63"/>
                  <a:gd name="T27" fmla="*/ 37 h 160"/>
                  <a:gd name="T28" fmla="*/ 20 w 63"/>
                  <a:gd name="T29" fmla="*/ 44 h 160"/>
                  <a:gd name="T30" fmla="*/ 26 w 63"/>
                  <a:gd name="T31" fmla="*/ 56 h 160"/>
                  <a:gd name="T32" fmla="*/ 29 w 63"/>
                  <a:gd name="T33" fmla="*/ 61 h 160"/>
                  <a:gd name="T34" fmla="*/ 36 w 63"/>
                  <a:gd name="T35" fmla="*/ 68 h 160"/>
                  <a:gd name="T36" fmla="*/ 39 w 63"/>
                  <a:gd name="T37" fmla="*/ 76 h 160"/>
                  <a:gd name="T38" fmla="*/ 43 w 63"/>
                  <a:gd name="T39" fmla="*/ 82 h 160"/>
                  <a:gd name="T40" fmla="*/ 43 w 63"/>
                  <a:gd name="T41" fmla="*/ 91 h 160"/>
                  <a:gd name="T42" fmla="*/ 45 w 63"/>
                  <a:gd name="T43" fmla="*/ 100 h 160"/>
                  <a:gd name="T44" fmla="*/ 47 w 63"/>
                  <a:gd name="T45" fmla="*/ 109 h 160"/>
                  <a:gd name="T46" fmla="*/ 44 w 63"/>
                  <a:gd name="T47" fmla="*/ 119 h 160"/>
                  <a:gd name="T48" fmla="*/ 42 w 63"/>
                  <a:gd name="T49" fmla="*/ 125 h 160"/>
                  <a:gd name="T50" fmla="*/ 35 w 63"/>
                  <a:gd name="T51" fmla="*/ 128 h 160"/>
                  <a:gd name="T52" fmla="*/ 31 w 63"/>
                  <a:gd name="T53" fmla="*/ 130 h 160"/>
                  <a:gd name="T54" fmla="*/ 24 w 63"/>
                  <a:gd name="T55" fmla="*/ 133 h 160"/>
                  <a:gd name="T56" fmla="*/ 17 w 63"/>
                  <a:gd name="T57" fmla="*/ 139 h 160"/>
                  <a:gd name="T58" fmla="*/ 21 w 63"/>
                  <a:gd name="T59" fmla="*/ 152 h 160"/>
                  <a:gd name="T60" fmla="*/ 23 w 63"/>
                  <a:gd name="T61" fmla="*/ 156 h 160"/>
                  <a:gd name="T62" fmla="*/ 27 w 63"/>
                  <a:gd name="T63" fmla="*/ 154 h 160"/>
                  <a:gd name="T64" fmla="*/ 29 w 63"/>
                  <a:gd name="T65" fmla="*/ 147 h 160"/>
                  <a:gd name="T66" fmla="*/ 32 w 63"/>
                  <a:gd name="T67" fmla="*/ 149 h 160"/>
                  <a:gd name="T68" fmla="*/ 34 w 63"/>
                  <a:gd name="T69" fmla="*/ 147 h 160"/>
                  <a:gd name="T70" fmla="*/ 35 w 63"/>
                  <a:gd name="T71" fmla="*/ 146 h 160"/>
                  <a:gd name="T72" fmla="*/ 30 w 63"/>
                  <a:gd name="T73" fmla="*/ 141 h 160"/>
                  <a:gd name="T74" fmla="*/ 38 w 63"/>
                  <a:gd name="T75" fmla="*/ 141 h 160"/>
                  <a:gd name="T76" fmla="*/ 41 w 63"/>
                  <a:gd name="T77" fmla="*/ 141 h 160"/>
                  <a:gd name="T78" fmla="*/ 44 w 63"/>
                  <a:gd name="T79" fmla="*/ 140 h 160"/>
                  <a:gd name="T80" fmla="*/ 50 w 63"/>
                  <a:gd name="T81" fmla="*/ 135 h 160"/>
                  <a:gd name="T82" fmla="*/ 59 w 63"/>
                  <a:gd name="T83" fmla="*/ 125 h 160"/>
                  <a:gd name="T84" fmla="*/ 60 w 63"/>
                  <a:gd name="T85" fmla="*/ 116 h 160"/>
                  <a:gd name="T86" fmla="*/ 62 w 63"/>
                  <a:gd name="T87" fmla="*/ 112 h 160"/>
                  <a:gd name="T88" fmla="*/ 59 w 63"/>
                  <a:gd name="T89" fmla="*/ 106 h 160"/>
                  <a:gd name="T90" fmla="*/ 57 w 63"/>
                  <a:gd name="T91" fmla="*/ 98 h 160"/>
                  <a:gd name="T92" fmla="*/ 56 w 63"/>
                  <a:gd name="T93" fmla="*/ 94 h 160"/>
                  <a:gd name="T94" fmla="*/ 50 w 63"/>
                  <a:gd name="T95" fmla="*/ 83 h 160"/>
                  <a:gd name="T96" fmla="*/ 45 w 63"/>
                  <a:gd name="T97" fmla="*/ 75 h 160"/>
                  <a:gd name="T98" fmla="*/ 42 w 63"/>
                  <a:gd name="T99" fmla="*/ 67 h 160"/>
                  <a:gd name="T100" fmla="*/ 33 w 63"/>
                  <a:gd name="T101" fmla="*/ 58 h 160"/>
                  <a:gd name="T102" fmla="*/ 28 w 63"/>
                  <a:gd name="T103" fmla="*/ 44 h 160"/>
                  <a:gd name="T104" fmla="*/ 33 w 63"/>
                  <a:gd name="T105" fmla="*/ 35 h 160"/>
                  <a:gd name="T106" fmla="*/ 39 w 63"/>
                  <a:gd name="T107" fmla="*/ 25 h 160"/>
                  <a:gd name="T108" fmla="*/ 46 w 63"/>
                  <a:gd name="T109" fmla="*/ 20 h 160"/>
                  <a:gd name="T110" fmla="*/ 50 w 63"/>
                  <a:gd name="T111" fmla="*/ 18 h 160"/>
                  <a:gd name="T112" fmla="*/ 25 w 63"/>
                  <a:gd name="T113" fmla="*/ 1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160">
                    <a:moveTo>
                      <a:pt x="50" y="18"/>
                    </a:moveTo>
                    <a:cubicBezTo>
                      <a:pt x="46" y="16"/>
                      <a:pt x="46" y="16"/>
                      <a:pt x="46" y="16"/>
                    </a:cubicBezTo>
                    <a:cubicBezTo>
                      <a:pt x="43" y="17"/>
                      <a:pt x="43" y="17"/>
                      <a:pt x="43" y="17"/>
                    </a:cubicBezTo>
                    <a:cubicBezTo>
                      <a:pt x="39" y="15"/>
                      <a:pt x="39" y="15"/>
                      <a:pt x="39" y="15"/>
                    </a:cubicBezTo>
                    <a:cubicBezTo>
                      <a:pt x="37" y="13"/>
                      <a:pt x="37" y="13"/>
                      <a:pt x="37" y="13"/>
                    </a:cubicBezTo>
                    <a:cubicBezTo>
                      <a:pt x="35" y="9"/>
                      <a:pt x="35" y="9"/>
                      <a:pt x="35" y="9"/>
                    </a:cubicBezTo>
                    <a:cubicBezTo>
                      <a:pt x="35" y="4"/>
                      <a:pt x="35" y="4"/>
                      <a:pt x="35" y="4"/>
                    </a:cubicBezTo>
                    <a:cubicBezTo>
                      <a:pt x="32" y="3"/>
                      <a:pt x="32" y="3"/>
                      <a:pt x="32" y="3"/>
                    </a:cubicBezTo>
                    <a:cubicBezTo>
                      <a:pt x="29" y="1"/>
                      <a:pt x="29" y="1"/>
                      <a:pt x="29" y="1"/>
                    </a:cubicBezTo>
                    <a:cubicBezTo>
                      <a:pt x="26" y="0"/>
                      <a:pt x="26" y="0"/>
                      <a:pt x="26" y="0"/>
                    </a:cubicBezTo>
                    <a:cubicBezTo>
                      <a:pt x="21" y="4"/>
                      <a:pt x="21" y="4"/>
                      <a:pt x="21" y="4"/>
                    </a:cubicBezTo>
                    <a:cubicBezTo>
                      <a:pt x="16" y="4"/>
                      <a:pt x="16" y="4"/>
                      <a:pt x="16" y="4"/>
                    </a:cubicBezTo>
                    <a:cubicBezTo>
                      <a:pt x="10" y="6"/>
                      <a:pt x="10" y="6"/>
                      <a:pt x="10" y="6"/>
                    </a:cubicBezTo>
                    <a:cubicBezTo>
                      <a:pt x="5" y="3"/>
                      <a:pt x="5" y="3"/>
                      <a:pt x="5" y="3"/>
                    </a:cubicBezTo>
                    <a:cubicBezTo>
                      <a:pt x="0" y="6"/>
                      <a:pt x="0" y="6"/>
                      <a:pt x="0" y="6"/>
                    </a:cubicBezTo>
                    <a:cubicBezTo>
                      <a:pt x="4" y="13"/>
                      <a:pt x="4" y="13"/>
                      <a:pt x="4" y="13"/>
                    </a:cubicBezTo>
                    <a:cubicBezTo>
                      <a:pt x="3" y="16"/>
                      <a:pt x="3" y="16"/>
                      <a:pt x="3" y="16"/>
                    </a:cubicBezTo>
                    <a:cubicBezTo>
                      <a:pt x="6" y="19"/>
                      <a:pt x="6" y="19"/>
                      <a:pt x="6" y="19"/>
                    </a:cubicBezTo>
                    <a:cubicBezTo>
                      <a:pt x="9" y="21"/>
                      <a:pt x="9" y="21"/>
                      <a:pt x="9" y="21"/>
                    </a:cubicBezTo>
                    <a:cubicBezTo>
                      <a:pt x="10" y="23"/>
                      <a:pt x="10" y="23"/>
                      <a:pt x="10" y="23"/>
                    </a:cubicBezTo>
                    <a:cubicBezTo>
                      <a:pt x="14" y="24"/>
                      <a:pt x="14" y="24"/>
                      <a:pt x="14" y="24"/>
                    </a:cubicBezTo>
                    <a:cubicBezTo>
                      <a:pt x="17" y="22"/>
                      <a:pt x="17" y="22"/>
                      <a:pt x="17" y="22"/>
                    </a:cubicBezTo>
                    <a:cubicBezTo>
                      <a:pt x="20" y="24"/>
                      <a:pt x="20" y="24"/>
                      <a:pt x="20" y="24"/>
                    </a:cubicBezTo>
                    <a:cubicBezTo>
                      <a:pt x="24" y="26"/>
                      <a:pt x="24" y="26"/>
                      <a:pt x="24" y="26"/>
                    </a:cubicBezTo>
                    <a:cubicBezTo>
                      <a:pt x="24" y="31"/>
                      <a:pt x="24" y="31"/>
                      <a:pt x="24" y="31"/>
                    </a:cubicBezTo>
                    <a:cubicBezTo>
                      <a:pt x="21" y="33"/>
                      <a:pt x="21" y="33"/>
                      <a:pt x="21" y="33"/>
                    </a:cubicBezTo>
                    <a:cubicBezTo>
                      <a:pt x="18" y="35"/>
                      <a:pt x="18" y="35"/>
                      <a:pt x="18" y="35"/>
                    </a:cubicBezTo>
                    <a:cubicBezTo>
                      <a:pt x="16" y="37"/>
                      <a:pt x="16" y="37"/>
                      <a:pt x="16" y="37"/>
                    </a:cubicBezTo>
                    <a:cubicBezTo>
                      <a:pt x="15" y="41"/>
                      <a:pt x="15" y="41"/>
                      <a:pt x="15" y="41"/>
                    </a:cubicBezTo>
                    <a:cubicBezTo>
                      <a:pt x="20" y="44"/>
                      <a:pt x="20" y="44"/>
                      <a:pt x="20" y="44"/>
                    </a:cubicBezTo>
                    <a:cubicBezTo>
                      <a:pt x="22" y="51"/>
                      <a:pt x="22" y="51"/>
                      <a:pt x="22" y="51"/>
                    </a:cubicBezTo>
                    <a:cubicBezTo>
                      <a:pt x="26" y="56"/>
                      <a:pt x="26" y="56"/>
                      <a:pt x="26" y="56"/>
                    </a:cubicBezTo>
                    <a:cubicBezTo>
                      <a:pt x="28" y="58"/>
                      <a:pt x="28" y="58"/>
                      <a:pt x="28" y="58"/>
                    </a:cubicBezTo>
                    <a:cubicBezTo>
                      <a:pt x="29" y="61"/>
                      <a:pt x="29" y="61"/>
                      <a:pt x="29" y="61"/>
                    </a:cubicBezTo>
                    <a:cubicBezTo>
                      <a:pt x="32" y="65"/>
                      <a:pt x="32" y="65"/>
                      <a:pt x="32" y="65"/>
                    </a:cubicBezTo>
                    <a:cubicBezTo>
                      <a:pt x="36" y="68"/>
                      <a:pt x="36" y="68"/>
                      <a:pt x="36" y="68"/>
                    </a:cubicBezTo>
                    <a:cubicBezTo>
                      <a:pt x="37" y="71"/>
                      <a:pt x="37" y="71"/>
                      <a:pt x="37" y="71"/>
                    </a:cubicBezTo>
                    <a:cubicBezTo>
                      <a:pt x="39" y="76"/>
                      <a:pt x="39" y="76"/>
                      <a:pt x="39" y="76"/>
                    </a:cubicBezTo>
                    <a:cubicBezTo>
                      <a:pt x="42" y="78"/>
                      <a:pt x="42" y="78"/>
                      <a:pt x="42" y="78"/>
                    </a:cubicBezTo>
                    <a:cubicBezTo>
                      <a:pt x="43" y="82"/>
                      <a:pt x="43" y="82"/>
                      <a:pt x="43" y="82"/>
                    </a:cubicBezTo>
                    <a:cubicBezTo>
                      <a:pt x="44" y="88"/>
                      <a:pt x="44" y="88"/>
                      <a:pt x="44" y="88"/>
                    </a:cubicBezTo>
                    <a:cubicBezTo>
                      <a:pt x="43" y="91"/>
                      <a:pt x="43" y="91"/>
                      <a:pt x="43" y="91"/>
                    </a:cubicBezTo>
                    <a:cubicBezTo>
                      <a:pt x="43" y="96"/>
                      <a:pt x="43" y="96"/>
                      <a:pt x="43" y="96"/>
                    </a:cubicBezTo>
                    <a:cubicBezTo>
                      <a:pt x="45" y="100"/>
                      <a:pt x="45" y="100"/>
                      <a:pt x="45" y="100"/>
                    </a:cubicBezTo>
                    <a:cubicBezTo>
                      <a:pt x="46" y="105"/>
                      <a:pt x="46" y="105"/>
                      <a:pt x="46" y="105"/>
                    </a:cubicBezTo>
                    <a:cubicBezTo>
                      <a:pt x="47" y="109"/>
                      <a:pt x="47" y="109"/>
                      <a:pt x="47" y="109"/>
                    </a:cubicBezTo>
                    <a:cubicBezTo>
                      <a:pt x="45" y="114"/>
                      <a:pt x="45" y="114"/>
                      <a:pt x="45" y="114"/>
                    </a:cubicBezTo>
                    <a:cubicBezTo>
                      <a:pt x="44" y="119"/>
                      <a:pt x="44" y="119"/>
                      <a:pt x="44" y="119"/>
                    </a:cubicBezTo>
                    <a:cubicBezTo>
                      <a:pt x="44" y="123"/>
                      <a:pt x="44" y="123"/>
                      <a:pt x="44" y="123"/>
                    </a:cubicBezTo>
                    <a:cubicBezTo>
                      <a:pt x="42" y="125"/>
                      <a:pt x="42" y="125"/>
                      <a:pt x="42" y="125"/>
                    </a:cubicBezTo>
                    <a:cubicBezTo>
                      <a:pt x="37" y="127"/>
                      <a:pt x="37" y="127"/>
                      <a:pt x="37" y="127"/>
                    </a:cubicBezTo>
                    <a:cubicBezTo>
                      <a:pt x="35" y="128"/>
                      <a:pt x="35" y="128"/>
                      <a:pt x="35" y="128"/>
                    </a:cubicBezTo>
                    <a:cubicBezTo>
                      <a:pt x="34" y="132"/>
                      <a:pt x="34" y="132"/>
                      <a:pt x="34" y="132"/>
                    </a:cubicBezTo>
                    <a:cubicBezTo>
                      <a:pt x="31" y="130"/>
                      <a:pt x="31" y="130"/>
                      <a:pt x="31" y="130"/>
                    </a:cubicBezTo>
                    <a:cubicBezTo>
                      <a:pt x="25" y="131"/>
                      <a:pt x="25" y="131"/>
                      <a:pt x="25" y="131"/>
                    </a:cubicBezTo>
                    <a:cubicBezTo>
                      <a:pt x="24" y="133"/>
                      <a:pt x="24" y="133"/>
                      <a:pt x="24" y="133"/>
                    </a:cubicBezTo>
                    <a:cubicBezTo>
                      <a:pt x="21" y="134"/>
                      <a:pt x="21" y="134"/>
                      <a:pt x="21" y="134"/>
                    </a:cubicBezTo>
                    <a:cubicBezTo>
                      <a:pt x="17" y="139"/>
                      <a:pt x="17" y="139"/>
                      <a:pt x="17" y="139"/>
                    </a:cubicBezTo>
                    <a:cubicBezTo>
                      <a:pt x="19" y="140"/>
                      <a:pt x="19" y="141"/>
                      <a:pt x="21" y="143"/>
                    </a:cubicBezTo>
                    <a:cubicBezTo>
                      <a:pt x="21" y="141"/>
                      <a:pt x="20" y="154"/>
                      <a:pt x="21" y="152"/>
                    </a:cubicBezTo>
                    <a:cubicBezTo>
                      <a:pt x="21" y="153"/>
                      <a:pt x="21" y="155"/>
                      <a:pt x="21" y="155"/>
                    </a:cubicBezTo>
                    <a:cubicBezTo>
                      <a:pt x="23" y="156"/>
                      <a:pt x="23" y="156"/>
                      <a:pt x="23" y="156"/>
                    </a:cubicBezTo>
                    <a:cubicBezTo>
                      <a:pt x="23" y="157"/>
                      <a:pt x="20" y="160"/>
                      <a:pt x="23" y="159"/>
                    </a:cubicBezTo>
                    <a:cubicBezTo>
                      <a:pt x="26" y="159"/>
                      <a:pt x="26" y="155"/>
                      <a:pt x="27" y="154"/>
                    </a:cubicBezTo>
                    <a:cubicBezTo>
                      <a:pt x="28" y="153"/>
                      <a:pt x="30" y="154"/>
                      <a:pt x="30" y="153"/>
                    </a:cubicBezTo>
                    <a:cubicBezTo>
                      <a:pt x="30" y="151"/>
                      <a:pt x="30" y="150"/>
                      <a:pt x="29" y="147"/>
                    </a:cubicBezTo>
                    <a:cubicBezTo>
                      <a:pt x="29" y="146"/>
                      <a:pt x="26" y="141"/>
                      <a:pt x="28" y="143"/>
                    </a:cubicBezTo>
                    <a:cubicBezTo>
                      <a:pt x="30" y="145"/>
                      <a:pt x="31" y="147"/>
                      <a:pt x="32" y="149"/>
                    </a:cubicBezTo>
                    <a:cubicBezTo>
                      <a:pt x="33" y="149"/>
                      <a:pt x="34" y="149"/>
                      <a:pt x="34" y="149"/>
                    </a:cubicBezTo>
                    <a:cubicBezTo>
                      <a:pt x="34" y="147"/>
                      <a:pt x="34" y="147"/>
                      <a:pt x="34" y="147"/>
                    </a:cubicBezTo>
                    <a:cubicBezTo>
                      <a:pt x="35" y="147"/>
                      <a:pt x="35" y="147"/>
                      <a:pt x="35" y="147"/>
                    </a:cubicBezTo>
                    <a:cubicBezTo>
                      <a:pt x="35" y="146"/>
                      <a:pt x="35" y="146"/>
                      <a:pt x="35" y="146"/>
                    </a:cubicBezTo>
                    <a:cubicBezTo>
                      <a:pt x="35" y="145"/>
                      <a:pt x="31" y="144"/>
                      <a:pt x="30" y="143"/>
                    </a:cubicBezTo>
                    <a:cubicBezTo>
                      <a:pt x="30" y="141"/>
                      <a:pt x="30" y="141"/>
                      <a:pt x="30" y="141"/>
                    </a:cubicBezTo>
                    <a:cubicBezTo>
                      <a:pt x="30" y="141"/>
                      <a:pt x="28" y="139"/>
                      <a:pt x="28" y="139"/>
                    </a:cubicBezTo>
                    <a:cubicBezTo>
                      <a:pt x="31" y="141"/>
                      <a:pt x="34" y="142"/>
                      <a:pt x="38" y="141"/>
                    </a:cubicBezTo>
                    <a:cubicBezTo>
                      <a:pt x="38" y="140"/>
                      <a:pt x="38" y="140"/>
                      <a:pt x="38" y="140"/>
                    </a:cubicBezTo>
                    <a:cubicBezTo>
                      <a:pt x="39" y="140"/>
                      <a:pt x="40" y="141"/>
                      <a:pt x="41" y="141"/>
                    </a:cubicBezTo>
                    <a:cubicBezTo>
                      <a:pt x="41" y="141"/>
                      <a:pt x="40" y="139"/>
                      <a:pt x="40" y="139"/>
                    </a:cubicBezTo>
                    <a:cubicBezTo>
                      <a:pt x="42" y="139"/>
                      <a:pt x="43" y="140"/>
                      <a:pt x="44" y="140"/>
                    </a:cubicBezTo>
                    <a:cubicBezTo>
                      <a:pt x="45" y="140"/>
                      <a:pt x="46" y="137"/>
                      <a:pt x="47" y="136"/>
                    </a:cubicBezTo>
                    <a:cubicBezTo>
                      <a:pt x="48" y="135"/>
                      <a:pt x="49" y="136"/>
                      <a:pt x="50" y="135"/>
                    </a:cubicBezTo>
                    <a:cubicBezTo>
                      <a:pt x="52" y="135"/>
                      <a:pt x="58" y="129"/>
                      <a:pt x="58" y="128"/>
                    </a:cubicBezTo>
                    <a:cubicBezTo>
                      <a:pt x="59" y="127"/>
                      <a:pt x="58" y="126"/>
                      <a:pt x="59" y="125"/>
                    </a:cubicBezTo>
                    <a:cubicBezTo>
                      <a:pt x="59" y="125"/>
                      <a:pt x="61" y="124"/>
                      <a:pt x="61" y="124"/>
                    </a:cubicBezTo>
                    <a:cubicBezTo>
                      <a:pt x="62" y="120"/>
                      <a:pt x="59" y="119"/>
                      <a:pt x="60" y="116"/>
                    </a:cubicBezTo>
                    <a:cubicBezTo>
                      <a:pt x="60" y="116"/>
                      <a:pt x="62" y="115"/>
                      <a:pt x="62" y="115"/>
                    </a:cubicBezTo>
                    <a:cubicBezTo>
                      <a:pt x="62" y="114"/>
                      <a:pt x="63" y="113"/>
                      <a:pt x="62" y="112"/>
                    </a:cubicBezTo>
                    <a:cubicBezTo>
                      <a:pt x="61" y="112"/>
                      <a:pt x="61" y="112"/>
                      <a:pt x="61" y="112"/>
                    </a:cubicBezTo>
                    <a:cubicBezTo>
                      <a:pt x="60" y="110"/>
                      <a:pt x="59" y="107"/>
                      <a:pt x="59" y="106"/>
                    </a:cubicBezTo>
                    <a:cubicBezTo>
                      <a:pt x="59" y="104"/>
                      <a:pt x="59" y="101"/>
                      <a:pt x="59" y="100"/>
                    </a:cubicBezTo>
                    <a:cubicBezTo>
                      <a:pt x="59" y="99"/>
                      <a:pt x="57" y="98"/>
                      <a:pt x="57" y="98"/>
                    </a:cubicBezTo>
                    <a:cubicBezTo>
                      <a:pt x="57" y="97"/>
                      <a:pt x="57" y="95"/>
                      <a:pt x="57" y="94"/>
                    </a:cubicBezTo>
                    <a:cubicBezTo>
                      <a:pt x="57" y="94"/>
                      <a:pt x="56" y="94"/>
                      <a:pt x="56" y="94"/>
                    </a:cubicBezTo>
                    <a:cubicBezTo>
                      <a:pt x="55" y="92"/>
                      <a:pt x="56" y="90"/>
                      <a:pt x="56" y="88"/>
                    </a:cubicBezTo>
                    <a:cubicBezTo>
                      <a:pt x="56" y="88"/>
                      <a:pt x="51" y="84"/>
                      <a:pt x="50" y="83"/>
                    </a:cubicBezTo>
                    <a:cubicBezTo>
                      <a:pt x="50" y="81"/>
                      <a:pt x="51" y="79"/>
                      <a:pt x="50" y="78"/>
                    </a:cubicBezTo>
                    <a:cubicBezTo>
                      <a:pt x="49" y="77"/>
                      <a:pt x="46" y="76"/>
                      <a:pt x="45" y="75"/>
                    </a:cubicBezTo>
                    <a:cubicBezTo>
                      <a:pt x="45" y="75"/>
                      <a:pt x="42" y="69"/>
                      <a:pt x="42" y="69"/>
                    </a:cubicBezTo>
                    <a:cubicBezTo>
                      <a:pt x="42" y="69"/>
                      <a:pt x="42" y="67"/>
                      <a:pt x="42" y="67"/>
                    </a:cubicBezTo>
                    <a:cubicBezTo>
                      <a:pt x="40" y="65"/>
                      <a:pt x="35" y="64"/>
                      <a:pt x="34" y="61"/>
                    </a:cubicBezTo>
                    <a:cubicBezTo>
                      <a:pt x="33" y="60"/>
                      <a:pt x="34" y="59"/>
                      <a:pt x="33" y="58"/>
                    </a:cubicBezTo>
                    <a:cubicBezTo>
                      <a:pt x="31" y="55"/>
                      <a:pt x="26" y="51"/>
                      <a:pt x="27" y="46"/>
                    </a:cubicBezTo>
                    <a:cubicBezTo>
                      <a:pt x="28" y="44"/>
                      <a:pt x="28" y="44"/>
                      <a:pt x="28" y="44"/>
                    </a:cubicBezTo>
                    <a:cubicBezTo>
                      <a:pt x="29" y="42"/>
                      <a:pt x="28" y="39"/>
                      <a:pt x="28" y="38"/>
                    </a:cubicBezTo>
                    <a:cubicBezTo>
                      <a:pt x="29" y="36"/>
                      <a:pt x="32" y="36"/>
                      <a:pt x="33" y="35"/>
                    </a:cubicBezTo>
                    <a:cubicBezTo>
                      <a:pt x="39" y="27"/>
                      <a:pt x="39" y="27"/>
                      <a:pt x="39" y="27"/>
                    </a:cubicBezTo>
                    <a:cubicBezTo>
                      <a:pt x="39" y="27"/>
                      <a:pt x="39" y="25"/>
                      <a:pt x="39" y="25"/>
                    </a:cubicBezTo>
                    <a:cubicBezTo>
                      <a:pt x="40" y="24"/>
                      <a:pt x="42" y="25"/>
                      <a:pt x="44" y="24"/>
                    </a:cubicBezTo>
                    <a:cubicBezTo>
                      <a:pt x="45" y="23"/>
                      <a:pt x="45" y="21"/>
                      <a:pt x="46" y="20"/>
                    </a:cubicBezTo>
                    <a:cubicBezTo>
                      <a:pt x="47" y="20"/>
                      <a:pt x="49" y="20"/>
                      <a:pt x="50" y="19"/>
                    </a:cubicBezTo>
                    <a:cubicBezTo>
                      <a:pt x="50" y="19"/>
                      <a:pt x="50" y="19"/>
                      <a:pt x="50" y="18"/>
                    </a:cubicBezTo>
                    <a:close/>
                    <a:moveTo>
                      <a:pt x="25" y="135"/>
                    </a:moveTo>
                    <a:cubicBezTo>
                      <a:pt x="27" y="136"/>
                      <a:pt x="28" y="140"/>
                      <a:pt x="25" y="139"/>
                    </a:cubicBezTo>
                    <a:cubicBezTo>
                      <a:pt x="24" y="139"/>
                      <a:pt x="23" y="135"/>
                      <a:pt x="25" y="13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6" name="Freeform 18"/>
              <p:cNvSpPr>
                <a:spLocks noEditPoints="1"/>
              </p:cNvSpPr>
              <p:nvPr/>
            </p:nvSpPr>
            <p:spPr bwMode="auto">
              <a:xfrm>
                <a:off x="4847" y="1768"/>
                <a:ext cx="124" cy="314"/>
              </a:xfrm>
              <a:custGeom>
                <a:avLst/>
                <a:gdLst>
                  <a:gd name="T0" fmla="*/ 46 w 63"/>
                  <a:gd name="T1" fmla="*/ 16 h 160"/>
                  <a:gd name="T2" fmla="*/ 39 w 63"/>
                  <a:gd name="T3" fmla="*/ 15 h 160"/>
                  <a:gd name="T4" fmla="*/ 35 w 63"/>
                  <a:gd name="T5" fmla="*/ 9 h 160"/>
                  <a:gd name="T6" fmla="*/ 32 w 63"/>
                  <a:gd name="T7" fmla="*/ 3 h 160"/>
                  <a:gd name="T8" fmla="*/ 26 w 63"/>
                  <a:gd name="T9" fmla="*/ 0 h 160"/>
                  <a:gd name="T10" fmla="*/ 16 w 63"/>
                  <a:gd name="T11" fmla="*/ 4 h 160"/>
                  <a:gd name="T12" fmla="*/ 5 w 63"/>
                  <a:gd name="T13" fmla="*/ 3 h 160"/>
                  <a:gd name="T14" fmla="*/ 4 w 63"/>
                  <a:gd name="T15" fmla="*/ 13 h 160"/>
                  <a:gd name="T16" fmla="*/ 6 w 63"/>
                  <a:gd name="T17" fmla="*/ 19 h 160"/>
                  <a:gd name="T18" fmla="*/ 10 w 63"/>
                  <a:gd name="T19" fmla="*/ 23 h 160"/>
                  <a:gd name="T20" fmla="*/ 17 w 63"/>
                  <a:gd name="T21" fmla="*/ 22 h 160"/>
                  <a:gd name="T22" fmla="*/ 24 w 63"/>
                  <a:gd name="T23" fmla="*/ 26 h 160"/>
                  <a:gd name="T24" fmla="*/ 21 w 63"/>
                  <a:gd name="T25" fmla="*/ 33 h 160"/>
                  <a:gd name="T26" fmla="*/ 16 w 63"/>
                  <a:gd name="T27" fmla="*/ 37 h 160"/>
                  <a:gd name="T28" fmla="*/ 20 w 63"/>
                  <a:gd name="T29" fmla="*/ 44 h 160"/>
                  <a:gd name="T30" fmla="*/ 26 w 63"/>
                  <a:gd name="T31" fmla="*/ 56 h 160"/>
                  <a:gd name="T32" fmla="*/ 29 w 63"/>
                  <a:gd name="T33" fmla="*/ 61 h 160"/>
                  <a:gd name="T34" fmla="*/ 36 w 63"/>
                  <a:gd name="T35" fmla="*/ 68 h 160"/>
                  <a:gd name="T36" fmla="*/ 39 w 63"/>
                  <a:gd name="T37" fmla="*/ 76 h 160"/>
                  <a:gd name="T38" fmla="*/ 43 w 63"/>
                  <a:gd name="T39" fmla="*/ 82 h 160"/>
                  <a:gd name="T40" fmla="*/ 43 w 63"/>
                  <a:gd name="T41" fmla="*/ 91 h 160"/>
                  <a:gd name="T42" fmla="*/ 45 w 63"/>
                  <a:gd name="T43" fmla="*/ 100 h 160"/>
                  <a:gd name="T44" fmla="*/ 47 w 63"/>
                  <a:gd name="T45" fmla="*/ 109 h 160"/>
                  <a:gd name="T46" fmla="*/ 44 w 63"/>
                  <a:gd name="T47" fmla="*/ 119 h 160"/>
                  <a:gd name="T48" fmla="*/ 42 w 63"/>
                  <a:gd name="T49" fmla="*/ 125 h 160"/>
                  <a:gd name="T50" fmla="*/ 35 w 63"/>
                  <a:gd name="T51" fmla="*/ 128 h 160"/>
                  <a:gd name="T52" fmla="*/ 31 w 63"/>
                  <a:gd name="T53" fmla="*/ 130 h 160"/>
                  <a:gd name="T54" fmla="*/ 24 w 63"/>
                  <a:gd name="T55" fmla="*/ 133 h 160"/>
                  <a:gd name="T56" fmla="*/ 17 w 63"/>
                  <a:gd name="T57" fmla="*/ 139 h 160"/>
                  <a:gd name="T58" fmla="*/ 21 w 63"/>
                  <a:gd name="T59" fmla="*/ 152 h 160"/>
                  <a:gd name="T60" fmla="*/ 23 w 63"/>
                  <a:gd name="T61" fmla="*/ 156 h 160"/>
                  <a:gd name="T62" fmla="*/ 27 w 63"/>
                  <a:gd name="T63" fmla="*/ 154 h 160"/>
                  <a:gd name="T64" fmla="*/ 29 w 63"/>
                  <a:gd name="T65" fmla="*/ 147 h 160"/>
                  <a:gd name="T66" fmla="*/ 32 w 63"/>
                  <a:gd name="T67" fmla="*/ 149 h 160"/>
                  <a:gd name="T68" fmla="*/ 34 w 63"/>
                  <a:gd name="T69" fmla="*/ 147 h 160"/>
                  <a:gd name="T70" fmla="*/ 35 w 63"/>
                  <a:gd name="T71" fmla="*/ 146 h 160"/>
                  <a:gd name="T72" fmla="*/ 30 w 63"/>
                  <a:gd name="T73" fmla="*/ 141 h 160"/>
                  <a:gd name="T74" fmla="*/ 38 w 63"/>
                  <a:gd name="T75" fmla="*/ 141 h 160"/>
                  <a:gd name="T76" fmla="*/ 41 w 63"/>
                  <a:gd name="T77" fmla="*/ 141 h 160"/>
                  <a:gd name="T78" fmla="*/ 44 w 63"/>
                  <a:gd name="T79" fmla="*/ 140 h 160"/>
                  <a:gd name="T80" fmla="*/ 50 w 63"/>
                  <a:gd name="T81" fmla="*/ 135 h 160"/>
                  <a:gd name="T82" fmla="*/ 59 w 63"/>
                  <a:gd name="T83" fmla="*/ 125 h 160"/>
                  <a:gd name="T84" fmla="*/ 60 w 63"/>
                  <a:gd name="T85" fmla="*/ 116 h 160"/>
                  <a:gd name="T86" fmla="*/ 62 w 63"/>
                  <a:gd name="T87" fmla="*/ 112 h 160"/>
                  <a:gd name="T88" fmla="*/ 59 w 63"/>
                  <a:gd name="T89" fmla="*/ 106 h 160"/>
                  <a:gd name="T90" fmla="*/ 57 w 63"/>
                  <a:gd name="T91" fmla="*/ 98 h 160"/>
                  <a:gd name="T92" fmla="*/ 56 w 63"/>
                  <a:gd name="T93" fmla="*/ 94 h 160"/>
                  <a:gd name="T94" fmla="*/ 50 w 63"/>
                  <a:gd name="T95" fmla="*/ 83 h 160"/>
                  <a:gd name="T96" fmla="*/ 45 w 63"/>
                  <a:gd name="T97" fmla="*/ 75 h 160"/>
                  <a:gd name="T98" fmla="*/ 42 w 63"/>
                  <a:gd name="T99" fmla="*/ 67 h 160"/>
                  <a:gd name="T100" fmla="*/ 33 w 63"/>
                  <a:gd name="T101" fmla="*/ 58 h 160"/>
                  <a:gd name="T102" fmla="*/ 28 w 63"/>
                  <a:gd name="T103" fmla="*/ 44 h 160"/>
                  <a:gd name="T104" fmla="*/ 33 w 63"/>
                  <a:gd name="T105" fmla="*/ 35 h 160"/>
                  <a:gd name="T106" fmla="*/ 39 w 63"/>
                  <a:gd name="T107" fmla="*/ 25 h 160"/>
                  <a:gd name="T108" fmla="*/ 46 w 63"/>
                  <a:gd name="T109" fmla="*/ 20 h 160"/>
                  <a:gd name="T110" fmla="*/ 50 w 63"/>
                  <a:gd name="T111" fmla="*/ 18 h 160"/>
                  <a:gd name="T112" fmla="*/ 25 w 63"/>
                  <a:gd name="T113" fmla="*/ 13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 h="160">
                    <a:moveTo>
                      <a:pt x="50" y="18"/>
                    </a:moveTo>
                    <a:cubicBezTo>
                      <a:pt x="46" y="16"/>
                      <a:pt x="46" y="16"/>
                      <a:pt x="46" y="16"/>
                    </a:cubicBezTo>
                    <a:cubicBezTo>
                      <a:pt x="43" y="17"/>
                      <a:pt x="43" y="17"/>
                      <a:pt x="43" y="17"/>
                    </a:cubicBezTo>
                    <a:cubicBezTo>
                      <a:pt x="39" y="15"/>
                      <a:pt x="39" y="15"/>
                      <a:pt x="39" y="15"/>
                    </a:cubicBezTo>
                    <a:cubicBezTo>
                      <a:pt x="37" y="13"/>
                      <a:pt x="37" y="13"/>
                      <a:pt x="37" y="13"/>
                    </a:cubicBezTo>
                    <a:cubicBezTo>
                      <a:pt x="35" y="9"/>
                      <a:pt x="35" y="9"/>
                      <a:pt x="35" y="9"/>
                    </a:cubicBezTo>
                    <a:cubicBezTo>
                      <a:pt x="35" y="4"/>
                      <a:pt x="35" y="4"/>
                      <a:pt x="35" y="4"/>
                    </a:cubicBezTo>
                    <a:cubicBezTo>
                      <a:pt x="32" y="3"/>
                      <a:pt x="32" y="3"/>
                      <a:pt x="32" y="3"/>
                    </a:cubicBezTo>
                    <a:cubicBezTo>
                      <a:pt x="29" y="1"/>
                      <a:pt x="29" y="1"/>
                      <a:pt x="29" y="1"/>
                    </a:cubicBezTo>
                    <a:cubicBezTo>
                      <a:pt x="26" y="0"/>
                      <a:pt x="26" y="0"/>
                      <a:pt x="26" y="0"/>
                    </a:cubicBezTo>
                    <a:cubicBezTo>
                      <a:pt x="21" y="4"/>
                      <a:pt x="21" y="4"/>
                      <a:pt x="21" y="4"/>
                    </a:cubicBezTo>
                    <a:cubicBezTo>
                      <a:pt x="16" y="4"/>
                      <a:pt x="16" y="4"/>
                      <a:pt x="16" y="4"/>
                    </a:cubicBezTo>
                    <a:cubicBezTo>
                      <a:pt x="10" y="6"/>
                      <a:pt x="10" y="6"/>
                      <a:pt x="10" y="6"/>
                    </a:cubicBezTo>
                    <a:cubicBezTo>
                      <a:pt x="5" y="3"/>
                      <a:pt x="5" y="3"/>
                      <a:pt x="5" y="3"/>
                    </a:cubicBezTo>
                    <a:cubicBezTo>
                      <a:pt x="0" y="6"/>
                      <a:pt x="0" y="6"/>
                      <a:pt x="0" y="6"/>
                    </a:cubicBezTo>
                    <a:cubicBezTo>
                      <a:pt x="4" y="13"/>
                      <a:pt x="4" y="13"/>
                      <a:pt x="4" y="13"/>
                    </a:cubicBezTo>
                    <a:cubicBezTo>
                      <a:pt x="3" y="16"/>
                      <a:pt x="3" y="16"/>
                      <a:pt x="3" y="16"/>
                    </a:cubicBezTo>
                    <a:cubicBezTo>
                      <a:pt x="6" y="19"/>
                      <a:pt x="6" y="19"/>
                      <a:pt x="6" y="19"/>
                    </a:cubicBezTo>
                    <a:cubicBezTo>
                      <a:pt x="9" y="21"/>
                      <a:pt x="9" y="21"/>
                      <a:pt x="9" y="21"/>
                    </a:cubicBezTo>
                    <a:cubicBezTo>
                      <a:pt x="10" y="23"/>
                      <a:pt x="10" y="23"/>
                      <a:pt x="10" y="23"/>
                    </a:cubicBezTo>
                    <a:cubicBezTo>
                      <a:pt x="14" y="24"/>
                      <a:pt x="14" y="24"/>
                      <a:pt x="14" y="24"/>
                    </a:cubicBezTo>
                    <a:cubicBezTo>
                      <a:pt x="17" y="22"/>
                      <a:pt x="17" y="22"/>
                      <a:pt x="17" y="22"/>
                    </a:cubicBezTo>
                    <a:cubicBezTo>
                      <a:pt x="20" y="24"/>
                      <a:pt x="20" y="24"/>
                      <a:pt x="20" y="24"/>
                    </a:cubicBezTo>
                    <a:cubicBezTo>
                      <a:pt x="24" y="26"/>
                      <a:pt x="24" y="26"/>
                      <a:pt x="24" y="26"/>
                    </a:cubicBezTo>
                    <a:cubicBezTo>
                      <a:pt x="24" y="31"/>
                      <a:pt x="24" y="31"/>
                      <a:pt x="24" y="31"/>
                    </a:cubicBezTo>
                    <a:cubicBezTo>
                      <a:pt x="21" y="33"/>
                      <a:pt x="21" y="33"/>
                      <a:pt x="21" y="33"/>
                    </a:cubicBezTo>
                    <a:cubicBezTo>
                      <a:pt x="18" y="35"/>
                      <a:pt x="18" y="35"/>
                      <a:pt x="18" y="35"/>
                    </a:cubicBezTo>
                    <a:cubicBezTo>
                      <a:pt x="16" y="37"/>
                      <a:pt x="16" y="37"/>
                      <a:pt x="16" y="37"/>
                    </a:cubicBezTo>
                    <a:cubicBezTo>
                      <a:pt x="15" y="41"/>
                      <a:pt x="15" y="41"/>
                      <a:pt x="15" y="41"/>
                    </a:cubicBezTo>
                    <a:cubicBezTo>
                      <a:pt x="20" y="44"/>
                      <a:pt x="20" y="44"/>
                      <a:pt x="20" y="44"/>
                    </a:cubicBezTo>
                    <a:cubicBezTo>
                      <a:pt x="22" y="51"/>
                      <a:pt x="22" y="51"/>
                      <a:pt x="22" y="51"/>
                    </a:cubicBezTo>
                    <a:cubicBezTo>
                      <a:pt x="26" y="56"/>
                      <a:pt x="26" y="56"/>
                      <a:pt x="26" y="56"/>
                    </a:cubicBezTo>
                    <a:cubicBezTo>
                      <a:pt x="28" y="58"/>
                      <a:pt x="28" y="58"/>
                      <a:pt x="28" y="58"/>
                    </a:cubicBezTo>
                    <a:cubicBezTo>
                      <a:pt x="29" y="61"/>
                      <a:pt x="29" y="61"/>
                      <a:pt x="29" y="61"/>
                    </a:cubicBezTo>
                    <a:cubicBezTo>
                      <a:pt x="32" y="65"/>
                      <a:pt x="32" y="65"/>
                      <a:pt x="32" y="65"/>
                    </a:cubicBezTo>
                    <a:cubicBezTo>
                      <a:pt x="36" y="68"/>
                      <a:pt x="36" y="68"/>
                      <a:pt x="36" y="68"/>
                    </a:cubicBezTo>
                    <a:cubicBezTo>
                      <a:pt x="37" y="71"/>
                      <a:pt x="37" y="71"/>
                      <a:pt x="37" y="71"/>
                    </a:cubicBezTo>
                    <a:cubicBezTo>
                      <a:pt x="39" y="76"/>
                      <a:pt x="39" y="76"/>
                      <a:pt x="39" y="76"/>
                    </a:cubicBezTo>
                    <a:cubicBezTo>
                      <a:pt x="42" y="78"/>
                      <a:pt x="42" y="78"/>
                      <a:pt x="42" y="78"/>
                    </a:cubicBezTo>
                    <a:cubicBezTo>
                      <a:pt x="43" y="82"/>
                      <a:pt x="43" y="82"/>
                      <a:pt x="43" y="82"/>
                    </a:cubicBezTo>
                    <a:cubicBezTo>
                      <a:pt x="44" y="88"/>
                      <a:pt x="44" y="88"/>
                      <a:pt x="44" y="88"/>
                    </a:cubicBezTo>
                    <a:cubicBezTo>
                      <a:pt x="43" y="91"/>
                      <a:pt x="43" y="91"/>
                      <a:pt x="43" y="91"/>
                    </a:cubicBezTo>
                    <a:cubicBezTo>
                      <a:pt x="43" y="96"/>
                      <a:pt x="43" y="96"/>
                      <a:pt x="43" y="96"/>
                    </a:cubicBezTo>
                    <a:cubicBezTo>
                      <a:pt x="45" y="100"/>
                      <a:pt x="45" y="100"/>
                      <a:pt x="45" y="100"/>
                    </a:cubicBezTo>
                    <a:cubicBezTo>
                      <a:pt x="46" y="105"/>
                      <a:pt x="46" y="105"/>
                      <a:pt x="46" y="105"/>
                    </a:cubicBezTo>
                    <a:cubicBezTo>
                      <a:pt x="47" y="109"/>
                      <a:pt x="47" y="109"/>
                      <a:pt x="47" y="109"/>
                    </a:cubicBezTo>
                    <a:cubicBezTo>
                      <a:pt x="45" y="114"/>
                      <a:pt x="45" y="114"/>
                      <a:pt x="45" y="114"/>
                    </a:cubicBezTo>
                    <a:cubicBezTo>
                      <a:pt x="44" y="119"/>
                      <a:pt x="44" y="119"/>
                      <a:pt x="44" y="119"/>
                    </a:cubicBezTo>
                    <a:cubicBezTo>
                      <a:pt x="44" y="123"/>
                      <a:pt x="44" y="123"/>
                      <a:pt x="44" y="123"/>
                    </a:cubicBezTo>
                    <a:cubicBezTo>
                      <a:pt x="42" y="125"/>
                      <a:pt x="42" y="125"/>
                      <a:pt x="42" y="125"/>
                    </a:cubicBezTo>
                    <a:cubicBezTo>
                      <a:pt x="37" y="127"/>
                      <a:pt x="37" y="127"/>
                      <a:pt x="37" y="127"/>
                    </a:cubicBezTo>
                    <a:cubicBezTo>
                      <a:pt x="35" y="128"/>
                      <a:pt x="35" y="128"/>
                      <a:pt x="35" y="128"/>
                    </a:cubicBezTo>
                    <a:cubicBezTo>
                      <a:pt x="34" y="132"/>
                      <a:pt x="34" y="132"/>
                      <a:pt x="34" y="132"/>
                    </a:cubicBezTo>
                    <a:cubicBezTo>
                      <a:pt x="31" y="130"/>
                      <a:pt x="31" y="130"/>
                      <a:pt x="31" y="130"/>
                    </a:cubicBezTo>
                    <a:cubicBezTo>
                      <a:pt x="25" y="131"/>
                      <a:pt x="25" y="131"/>
                      <a:pt x="25" y="131"/>
                    </a:cubicBezTo>
                    <a:cubicBezTo>
                      <a:pt x="24" y="133"/>
                      <a:pt x="24" y="133"/>
                      <a:pt x="24" y="133"/>
                    </a:cubicBezTo>
                    <a:cubicBezTo>
                      <a:pt x="21" y="134"/>
                      <a:pt x="21" y="134"/>
                      <a:pt x="21" y="134"/>
                    </a:cubicBezTo>
                    <a:cubicBezTo>
                      <a:pt x="17" y="139"/>
                      <a:pt x="17" y="139"/>
                      <a:pt x="17" y="139"/>
                    </a:cubicBezTo>
                    <a:cubicBezTo>
                      <a:pt x="19" y="140"/>
                      <a:pt x="19" y="141"/>
                      <a:pt x="21" y="143"/>
                    </a:cubicBezTo>
                    <a:cubicBezTo>
                      <a:pt x="21" y="141"/>
                      <a:pt x="20" y="154"/>
                      <a:pt x="21" y="152"/>
                    </a:cubicBezTo>
                    <a:cubicBezTo>
                      <a:pt x="21" y="153"/>
                      <a:pt x="21" y="155"/>
                      <a:pt x="21" y="155"/>
                    </a:cubicBezTo>
                    <a:cubicBezTo>
                      <a:pt x="23" y="156"/>
                      <a:pt x="23" y="156"/>
                      <a:pt x="23" y="156"/>
                    </a:cubicBezTo>
                    <a:cubicBezTo>
                      <a:pt x="23" y="157"/>
                      <a:pt x="20" y="160"/>
                      <a:pt x="23" y="159"/>
                    </a:cubicBezTo>
                    <a:cubicBezTo>
                      <a:pt x="26" y="159"/>
                      <a:pt x="26" y="155"/>
                      <a:pt x="27" y="154"/>
                    </a:cubicBezTo>
                    <a:cubicBezTo>
                      <a:pt x="28" y="153"/>
                      <a:pt x="30" y="154"/>
                      <a:pt x="30" y="153"/>
                    </a:cubicBezTo>
                    <a:cubicBezTo>
                      <a:pt x="30" y="151"/>
                      <a:pt x="30" y="150"/>
                      <a:pt x="29" y="147"/>
                    </a:cubicBezTo>
                    <a:cubicBezTo>
                      <a:pt x="29" y="146"/>
                      <a:pt x="26" y="141"/>
                      <a:pt x="28" y="143"/>
                    </a:cubicBezTo>
                    <a:cubicBezTo>
                      <a:pt x="30" y="145"/>
                      <a:pt x="31" y="147"/>
                      <a:pt x="32" y="149"/>
                    </a:cubicBezTo>
                    <a:cubicBezTo>
                      <a:pt x="33" y="149"/>
                      <a:pt x="34" y="149"/>
                      <a:pt x="34" y="149"/>
                    </a:cubicBezTo>
                    <a:cubicBezTo>
                      <a:pt x="34" y="147"/>
                      <a:pt x="34" y="147"/>
                      <a:pt x="34" y="147"/>
                    </a:cubicBezTo>
                    <a:cubicBezTo>
                      <a:pt x="35" y="147"/>
                      <a:pt x="35" y="147"/>
                      <a:pt x="35" y="147"/>
                    </a:cubicBezTo>
                    <a:cubicBezTo>
                      <a:pt x="35" y="146"/>
                      <a:pt x="35" y="146"/>
                      <a:pt x="35" y="146"/>
                    </a:cubicBezTo>
                    <a:cubicBezTo>
                      <a:pt x="35" y="145"/>
                      <a:pt x="31" y="144"/>
                      <a:pt x="30" y="143"/>
                    </a:cubicBezTo>
                    <a:cubicBezTo>
                      <a:pt x="30" y="141"/>
                      <a:pt x="30" y="141"/>
                      <a:pt x="30" y="141"/>
                    </a:cubicBezTo>
                    <a:cubicBezTo>
                      <a:pt x="30" y="141"/>
                      <a:pt x="28" y="139"/>
                      <a:pt x="28" y="139"/>
                    </a:cubicBezTo>
                    <a:cubicBezTo>
                      <a:pt x="31" y="141"/>
                      <a:pt x="34" y="142"/>
                      <a:pt x="38" y="141"/>
                    </a:cubicBezTo>
                    <a:cubicBezTo>
                      <a:pt x="38" y="140"/>
                      <a:pt x="38" y="140"/>
                      <a:pt x="38" y="140"/>
                    </a:cubicBezTo>
                    <a:cubicBezTo>
                      <a:pt x="39" y="140"/>
                      <a:pt x="40" y="141"/>
                      <a:pt x="41" y="141"/>
                    </a:cubicBezTo>
                    <a:cubicBezTo>
                      <a:pt x="41" y="141"/>
                      <a:pt x="40" y="139"/>
                      <a:pt x="40" y="139"/>
                    </a:cubicBezTo>
                    <a:cubicBezTo>
                      <a:pt x="42" y="139"/>
                      <a:pt x="43" y="140"/>
                      <a:pt x="44" y="140"/>
                    </a:cubicBezTo>
                    <a:cubicBezTo>
                      <a:pt x="45" y="140"/>
                      <a:pt x="46" y="137"/>
                      <a:pt x="47" y="136"/>
                    </a:cubicBezTo>
                    <a:cubicBezTo>
                      <a:pt x="48" y="135"/>
                      <a:pt x="49" y="136"/>
                      <a:pt x="50" y="135"/>
                    </a:cubicBezTo>
                    <a:cubicBezTo>
                      <a:pt x="52" y="135"/>
                      <a:pt x="58" y="129"/>
                      <a:pt x="58" y="128"/>
                    </a:cubicBezTo>
                    <a:cubicBezTo>
                      <a:pt x="59" y="127"/>
                      <a:pt x="58" y="126"/>
                      <a:pt x="59" y="125"/>
                    </a:cubicBezTo>
                    <a:cubicBezTo>
                      <a:pt x="59" y="125"/>
                      <a:pt x="61" y="124"/>
                      <a:pt x="61" y="124"/>
                    </a:cubicBezTo>
                    <a:cubicBezTo>
                      <a:pt x="62" y="120"/>
                      <a:pt x="59" y="119"/>
                      <a:pt x="60" y="116"/>
                    </a:cubicBezTo>
                    <a:cubicBezTo>
                      <a:pt x="60" y="116"/>
                      <a:pt x="62" y="115"/>
                      <a:pt x="62" y="115"/>
                    </a:cubicBezTo>
                    <a:cubicBezTo>
                      <a:pt x="62" y="114"/>
                      <a:pt x="63" y="113"/>
                      <a:pt x="62" y="112"/>
                    </a:cubicBezTo>
                    <a:cubicBezTo>
                      <a:pt x="61" y="112"/>
                      <a:pt x="61" y="112"/>
                      <a:pt x="61" y="112"/>
                    </a:cubicBezTo>
                    <a:cubicBezTo>
                      <a:pt x="60" y="110"/>
                      <a:pt x="59" y="107"/>
                      <a:pt x="59" y="106"/>
                    </a:cubicBezTo>
                    <a:cubicBezTo>
                      <a:pt x="59" y="104"/>
                      <a:pt x="59" y="101"/>
                      <a:pt x="59" y="100"/>
                    </a:cubicBezTo>
                    <a:cubicBezTo>
                      <a:pt x="59" y="99"/>
                      <a:pt x="57" y="98"/>
                      <a:pt x="57" y="98"/>
                    </a:cubicBezTo>
                    <a:cubicBezTo>
                      <a:pt x="57" y="97"/>
                      <a:pt x="57" y="95"/>
                      <a:pt x="57" y="94"/>
                    </a:cubicBezTo>
                    <a:cubicBezTo>
                      <a:pt x="57" y="94"/>
                      <a:pt x="56" y="94"/>
                      <a:pt x="56" y="94"/>
                    </a:cubicBezTo>
                    <a:cubicBezTo>
                      <a:pt x="55" y="92"/>
                      <a:pt x="56" y="90"/>
                      <a:pt x="56" y="88"/>
                    </a:cubicBezTo>
                    <a:cubicBezTo>
                      <a:pt x="56" y="88"/>
                      <a:pt x="51" y="84"/>
                      <a:pt x="50" y="83"/>
                    </a:cubicBezTo>
                    <a:cubicBezTo>
                      <a:pt x="50" y="81"/>
                      <a:pt x="51" y="79"/>
                      <a:pt x="50" y="78"/>
                    </a:cubicBezTo>
                    <a:cubicBezTo>
                      <a:pt x="49" y="77"/>
                      <a:pt x="46" y="76"/>
                      <a:pt x="45" y="75"/>
                    </a:cubicBezTo>
                    <a:cubicBezTo>
                      <a:pt x="45" y="75"/>
                      <a:pt x="42" y="69"/>
                      <a:pt x="42" y="69"/>
                    </a:cubicBezTo>
                    <a:cubicBezTo>
                      <a:pt x="42" y="69"/>
                      <a:pt x="42" y="67"/>
                      <a:pt x="42" y="67"/>
                    </a:cubicBezTo>
                    <a:cubicBezTo>
                      <a:pt x="40" y="65"/>
                      <a:pt x="35" y="64"/>
                      <a:pt x="34" y="61"/>
                    </a:cubicBezTo>
                    <a:cubicBezTo>
                      <a:pt x="33" y="60"/>
                      <a:pt x="34" y="59"/>
                      <a:pt x="33" y="58"/>
                    </a:cubicBezTo>
                    <a:cubicBezTo>
                      <a:pt x="31" y="55"/>
                      <a:pt x="26" y="51"/>
                      <a:pt x="27" y="46"/>
                    </a:cubicBezTo>
                    <a:cubicBezTo>
                      <a:pt x="28" y="44"/>
                      <a:pt x="28" y="44"/>
                      <a:pt x="28" y="44"/>
                    </a:cubicBezTo>
                    <a:cubicBezTo>
                      <a:pt x="29" y="42"/>
                      <a:pt x="28" y="39"/>
                      <a:pt x="28" y="38"/>
                    </a:cubicBezTo>
                    <a:cubicBezTo>
                      <a:pt x="29" y="36"/>
                      <a:pt x="32" y="36"/>
                      <a:pt x="33" y="35"/>
                    </a:cubicBezTo>
                    <a:cubicBezTo>
                      <a:pt x="39" y="27"/>
                      <a:pt x="39" y="27"/>
                      <a:pt x="39" y="27"/>
                    </a:cubicBezTo>
                    <a:cubicBezTo>
                      <a:pt x="39" y="27"/>
                      <a:pt x="39" y="25"/>
                      <a:pt x="39" y="25"/>
                    </a:cubicBezTo>
                    <a:cubicBezTo>
                      <a:pt x="40" y="24"/>
                      <a:pt x="42" y="25"/>
                      <a:pt x="44" y="24"/>
                    </a:cubicBezTo>
                    <a:cubicBezTo>
                      <a:pt x="45" y="23"/>
                      <a:pt x="45" y="21"/>
                      <a:pt x="46" y="20"/>
                    </a:cubicBezTo>
                    <a:cubicBezTo>
                      <a:pt x="47" y="20"/>
                      <a:pt x="49" y="20"/>
                      <a:pt x="50" y="19"/>
                    </a:cubicBezTo>
                    <a:cubicBezTo>
                      <a:pt x="50" y="19"/>
                      <a:pt x="50" y="19"/>
                      <a:pt x="50" y="18"/>
                    </a:cubicBezTo>
                    <a:close/>
                    <a:moveTo>
                      <a:pt x="25" y="135"/>
                    </a:moveTo>
                    <a:cubicBezTo>
                      <a:pt x="27" y="136"/>
                      <a:pt x="28" y="140"/>
                      <a:pt x="25" y="139"/>
                    </a:cubicBezTo>
                    <a:cubicBezTo>
                      <a:pt x="24" y="139"/>
                      <a:pt x="23" y="135"/>
                      <a:pt x="25" y="13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7" name="Freeform 19"/>
              <p:cNvSpPr>
                <a:spLocks noEditPoints="1"/>
              </p:cNvSpPr>
              <p:nvPr/>
            </p:nvSpPr>
            <p:spPr bwMode="auto">
              <a:xfrm>
                <a:off x="1864" y="1999"/>
                <a:ext cx="234" cy="248"/>
              </a:xfrm>
              <a:custGeom>
                <a:avLst/>
                <a:gdLst>
                  <a:gd name="T0" fmla="*/ 115 w 119"/>
                  <a:gd name="T1" fmla="*/ 33 h 126"/>
                  <a:gd name="T2" fmla="*/ 10 w 119"/>
                  <a:gd name="T3" fmla="*/ 11 h 126"/>
                  <a:gd name="T4" fmla="*/ 3 w 119"/>
                  <a:gd name="T5" fmla="*/ 27 h 126"/>
                  <a:gd name="T6" fmla="*/ 6 w 119"/>
                  <a:gd name="T7" fmla="*/ 37 h 126"/>
                  <a:gd name="T8" fmla="*/ 12 w 119"/>
                  <a:gd name="T9" fmla="*/ 54 h 126"/>
                  <a:gd name="T10" fmla="*/ 27 w 119"/>
                  <a:gd name="T11" fmla="*/ 60 h 126"/>
                  <a:gd name="T12" fmla="*/ 43 w 119"/>
                  <a:gd name="T13" fmla="*/ 68 h 126"/>
                  <a:gd name="T14" fmla="*/ 46 w 119"/>
                  <a:gd name="T15" fmla="*/ 79 h 126"/>
                  <a:gd name="T16" fmla="*/ 64 w 119"/>
                  <a:gd name="T17" fmla="*/ 97 h 126"/>
                  <a:gd name="T18" fmla="*/ 59 w 119"/>
                  <a:gd name="T19" fmla="*/ 111 h 126"/>
                  <a:gd name="T20" fmla="*/ 63 w 119"/>
                  <a:gd name="T21" fmla="*/ 123 h 126"/>
                  <a:gd name="T22" fmla="*/ 78 w 119"/>
                  <a:gd name="T23" fmla="*/ 119 h 126"/>
                  <a:gd name="T24" fmla="*/ 90 w 119"/>
                  <a:gd name="T25" fmla="*/ 110 h 126"/>
                  <a:gd name="T26" fmla="*/ 77 w 119"/>
                  <a:gd name="T27" fmla="*/ 105 h 126"/>
                  <a:gd name="T28" fmla="*/ 74 w 119"/>
                  <a:gd name="T29" fmla="*/ 88 h 126"/>
                  <a:gd name="T30" fmla="*/ 87 w 119"/>
                  <a:gd name="T31" fmla="*/ 90 h 126"/>
                  <a:gd name="T32" fmla="*/ 94 w 119"/>
                  <a:gd name="T33" fmla="*/ 88 h 126"/>
                  <a:gd name="T34" fmla="*/ 107 w 119"/>
                  <a:gd name="T35" fmla="*/ 82 h 126"/>
                  <a:gd name="T36" fmla="*/ 112 w 119"/>
                  <a:gd name="T37" fmla="*/ 76 h 126"/>
                  <a:gd name="T38" fmla="*/ 108 w 119"/>
                  <a:gd name="T39" fmla="*/ 59 h 126"/>
                  <a:gd name="T40" fmla="*/ 110 w 119"/>
                  <a:gd name="T41" fmla="*/ 49 h 126"/>
                  <a:gd name="T42" fmla="*/ 118 w 119"/>
                  <a:gd name="T43" fmla="*/ 42 h 126"/>
                  <a:gd name="T44" fmla="*/ 113 w 119"/>
                  <a:gd name="T45" fmla="*/ 37 h 126"/>
                  <a:gd name="T46" fmla="*/ 99 w 119"/>
                  <a:gd name="T47" fmla="*/ 40 h 126"/>
                  <a:gd name="T48" fmla="*/ 110 w 119"/>
                  <a:gd name="T49" fmla="*/ 31 h 126"/>
                  <a:gd name="T50" fmla="*/ 111 w 119"/>
                  <a:gd name="T51" fmla="*/ 25 h 126"/>
                  <a:gd name="T52" fmla="*/ 104 w 119"/>
                  <a:gd name="T53" fmla="*/ 25 h 126"/>
                  <a:gd name="T54" fmla="*/ 99 w 119"/>
                  <a:gd name="T55" fmla="*/ 25 h 126"/>
                  <a:gd name="T56" fmla="*/ 101 w 119"/>
                  <a:gd name="T57" fmla="*/ 15 h 126"/>
                  <a:gd name="T58" fmla="*/ 85 w 119"/>
                  <a:gd name="T59" fmla="*/ 17 h 126"/>
                  <a:gd name="T60" fmla="*/ 81 w 119"/>
                  <a:gd name="T61" fmla="*/ 20 h 126"/>
                  <a:gd name="T62" fmla="*/ 63 w 119"/>
                  <a:gd name="T63" fmla="*/ 16 h 126"/>
                  <a:gd name="T64" fmla="*/ 50 w 119"/>
                  <a:gd name="T65" fmla="*/ 14 h 126"/>
                  <a:gd name="T66" fmla="*/ 44 w 119"/>
                  <a:gd name="T67" fmla="*/ 7 h 126"/>
                  <a:gd name="T68" fmla="*/ 31 w 119"/>
                  <a:gd name="T69" fmla="*/ 1 h 126"/>
                  <a:gd name="T70" fmla="*/ 36 w 119"/>
                  <a:gd name="T71" fmla="*/ 8 h 126"/>
                  <a:gd name="T72" fmla="*/ 24 w 119"/>
                  <a:gd name="T73" fmla="*/ 20 h 126"/>
                  <a:gd name="T74" fmla="*/ 27 w 119"/>
                  <a:gd name="T75" fmla="*/ 30 h 126"/>
                  <a:gd name="T76" fmla="*/ 19 w 119"/>
                  <a:gd name="T77" fmla="*/ 31 h 126"/>
                  <a:gd name="T78" fmla="*/ 21 w 119"/>
                  <a:gd name="T79" fmla="*/ 15 h 126"/>
                  <a:gd name="T80" fmla="*/ 18 w 119"/>
                  <a:gd name="T81" fmla="*/ 10 h 126"/>
                  <a:gd name="T82" fmla="*/ 19 w 119"/>
                  <a:gd name="T83" fmla="*/ 6 h 126"/>
                  <a:gd name="T84" fmla="*/ 88 w 119"/>
                  <a:gd name="T85" fmla="*/ 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126">
                    <a:moveTo>
                      <a:pt x="115" y="33"/>
                    </a:moveTo>
                    <a:cubicBezTo>
                      <a:pt x="115" y="35"/>
                      <a:pt x="115" y="35"/>
                      <a:pt x="115" y="35"/>
                    </a:cubicBezTo>
                    <a:cubicBezTo>
                      <a:pt x="119" y="35"/>
                      <a:pt x="118" y="34"/>
                      <a:pt x="115" y="33"/>
                    </a:cubicBezTo>
                    <a:close/>
                    <a:moveTo>
                      <a:pt x="20" y="4"/>
                    </a:moveTo>
                    <a:cubicBezTo>
                      <a:pt x="18" y="4"/>
                      <a:pt x="15" y="5"/>
                      <a:pt x="15" y="5"/>
                    </a:cubicBezTo>
                    <a:cubicBezTo>
                      <a:pt x="10" y="11"/>
                      <a:pt x="10" y="11"/>
                      <a:pt x="10" y="11"/>
                    </a:cubicBezTo>
                    <a:cubicBezTo>
                      <a:pt x="7" y="20"/>
                      <a:pt x="7" y="20"/>
                      <a:pt x="7" y="20"/>
                    </a:cubicBezTo>
                    <a:cubicBezTo>
                      <a:pt x="3" y="21"/>
                      <a:pt x="3" y="21"/>
                      <a:pt x="3" y="21"/>
                    </a:cubicBezTo>
                    <a:cubicBezTo>
                      <a:pt x="3" y="21"/>
                      <a:pt x="5" y="24"/>
                      <a:pt x="3" y="27"/>
                    </a:cubicBezTo>
                    <a:cubicBezTo>
                      <a:pt x="2" y="30"/>
                      <a:pt x="4" y="30"/>
                      <a:pt x="2" y="34"/>
                    </a:cubicBezTo>
                    <a:cubicBezTo>
                      <a:pt x="0" y="39"/>
                      <a:pt x="3" y="38"/>
                      <a:pt x="3" y="38"/>
                    </a:cubicBezTo>
                    <a:cubicBezTo>
                      <a:pt x="6" y="37"/>
                      <a:pt x="6" y="37"/>
                      <a:pt x="6" y="37"/>
                    </a:cubicBezTo>
                    <a:cubicBezTo>
                      <a:pt x="10" y="45"/>
                      <a:pt x="10" y="45"/>
                      <a:pt x="10" y="45"/>
                    </a:cubicBezTo>
                    <a:cubicBezTo>
                      <a:pt x="10" y="45"/>
                      <a:pt x="8" y="45"/>
                      <a:pt x="8" y="48"/>
                    </a:cubicBezTo>
                    <a:cubicBezTo>
                      <a:pt x="9" y="50"/>
                      <a:pt x="10" y="51"/>
                      <a:pt x="12" y="54"/>
                    </a:cubicBezTo>
                    <a:cubicBezTo>
                      <a:pt x="14" y="56"/>
                      <a:pt x="13" y="59"/>
                      <a:pt x="13" y="59"/>
                    </a:cubicBezTo>
                    <a:cubicBezTo>
                      <a:pt x="19" y="60"/>
                      <a:pt x="19" y="60"/>
                      <a:pt x="19" y="60"/>
                    </a:cubicBezTo>
                    <a:cubicBezTo>
                      <a:pt x="19" y="60"/>
                      <a:pt x="24" y="61"/>
                      <a:pt x="27" y="60"/>
                    </a:cubicBezTo>
                    <a:cubicBezTo>
                      <a:pt x="29" y="59"/>
                      <a:pt x="31" y="60"/>
                      <a:pt x="32" y="62"/>
                    </a:cubicBezTo>
                    <a:cubicBezTo>
                      <a:pt x="33" y="64"/>
                      <a:pt x="36" y="69"/>
                      <a:pt x="36" y="69"/>
                    </a:cubicBezTo>
                    <a:cubicBezTo>
                      <a:pt x="36" y="69"/>
                      <a:pt x="41" y="68"/>
                      <a:pt x="43" y="68"/>
                    </a:cubicBezTo>
                    <a:cubicBezTo>
                      <a:pt x="45" y="68"/>
                      <a:pt x="49" y="69"/>
                      <a:pt x="49" y="69"/>
                    </a:cubicBezTo>
                    <a:cubicBezTo>
                      <a:pt x="48" y="75"/>
                      <a:pt x="48" y="75"/>
                      <a:pt x="48" y="75"/>
                    </a:cubicBezTo>
                    <a:cubicBezTo>
                      <a:pt x="48" y="75"/>
                      <a:pt x="45" y="76"/>
                      <a:pt x="46" y="79"/>
                    </a:cubicBezTo>
                    <a:cubicBezTo>
                      <a:pt x="47" y="83"/>
                      <a:pt x="51" y="84"/>
                      <a:pt x="51" y="86"/>
                    </a:cubicBezTo>
                    <a:cubicBezTo>
                      <a:pt x="51" y="88"/>
                      <a:pt x="54" y="90"/>
                      <a:pt x="55" y="92"/>
                    </a:cubicBezTo>
                    <a:cubicBezTo>
                      <a:pt x="57" y="93"/>
                      <a:pt x="64" y="97"/>
                      <a:pt x="64" y="97"/>
                    </a:cubicBezTo>
                    <a:cubicBezTo>
                      <a:pt x="64" y="97"/>
                      <a:pt x="62" y="101"/>
                      <a:pt x="62" y="103"/>
                    </a:cubicBezTo>
                    <a:cubicBezTo>
                      <a:pt x="61" y="105"/>
                      <a:pt x="58" y="108"/>
                      <a:pt x="58" y="108"/>
                    </a:cubicBezTo>
                    <a:cubicBezTo>
                      <a:pt x="58" y="108"/>
                      <a:pt x="57" y="113"/>
                      <a:pt x="59" y="111"/>
                    </a:cubicBezTo>
                    <a:cubicBezTo>
                      <a:pt x="62" y="110"/>
                      <a:pt x="61" y="112"/>
                      <a:pt x="61" y="114"/>
                    </a:cubicBezTo>
                    <a:cubicBezTo>
                      <a:pt x="62" y="116"/>
                      <a:pt x="63" y="118"/>
                      <a:pt x="63" y="118"/>
                    </a:cubicBezTo>
                    <a:cubicBezTo>
                      <a:pt x="63" y="123"/>
                      <a:pt x="63" y="123"/>
                      <a:pt x="63" y="123"/>
                    </a:cubicBezTo>
                    <a:cubicBezTo>
                      <a:pt x="67" y="126"/>
                      <a:pt x="67" y="126"/>
                      <a:pt x="67" y="126"/>
                    </a:cubicBezTo>
                    <a:cubicBezTo>
                      <a:pt x="67" y="126"/>
                      <a:pt x="70" y="123"/>
                      <a:pt x="73" y="123"/>
                    </a:cubicBezTo>
                    <a:cubicBezTo>
                      <a:pt x="75" y="123"/>
                      <a:pt x="76" y="119"/>
                      <a:pt x="78" y="119"/>
                    </a:cubicBezTo>
                    <a:cubicBezTo>
                      <a:pt x="80" y="119"/>
                      <a:pt x="80" y="117"/>
                      <a:pt x="82" y="117"/>
                    </a:cubicBezTo>
                    <a:cubicBezTo>
                      <a:pt x="84" y="117"/>
                      <a:pt x="85" y="111"/>
                      <a:pt x="87" y="111"/>
                    </a:cubicBezTo>
                    <a:cubicBezTo>
                      <a:pt x="89" y="111"/>
                      <a:pt x="90" y="110"/>
                      <a:pt x="90" y="110"/>
                    </a:cubicBezTo>
                    <a:cubicBezTo>
                      <a:pt x="90" y="110"/>
                      <a:pt x="89" y="106"/>
                      <a:pt x="87" y="107"/>
                    </a:cubicBezTo>
                    <a:cubicBezTo>
                      <a:pt x="85" y="108"/>
                      <a:pt x="82" y="109"/>
                      <a:pt x="81" y="108"/>
                    </a:cubicBezTo>
                    <a:cubicBezTo>
                      <a:pt x="79" y="107"/>
                      <a:pt x="78" y="107"/>
                      <a:pt x="77" y="105"/>
                    </a:cubicBezTo>
                    <a:cubicBezTo>
                      <a:pt x="77" y="103"/>
                      <a:pt x="79" y="99"/>
                      <a:pt x="78" y="97"/>
                    </a:cubicBezTo>
                    <a:cubicBezTo>
                      <a:pt x="78" y="96"/>
                      <a:pt x="78" y="95"/>
                      <a:pt x="76" y="93"/>
                    </a:cubicBezTo>
                    <a:cubicBezTo>
                      <a:pt x="74" y="91"/>
                      <a:pt x="76" y="89"/>
                      <a:pt x="74" y="88"/>
                    </a:cubicBezTo>
                    <a:cubicBezTo>
                      <a:pt x="72" y="87"/>
                      <a:pt x="72" y="86"/>
                      <a:pt x="75" y="87"/>
                    </a:cubicBezTo>
                    <a:cubicBezTo>
                      <a:pt x="79" y="87"/>
                      <a:pt x="81" y="89"/>
                      <a:pt x="81" y="89"/>
                    </a:cubicBezTo>
                    <a:cubicBezTo>
                      <a:pt x="81" y="89"/>
                      <a:pt x="86" y="89"/>
                      <a:pt x="87" y="90"/>
                    </a:cubicBezTo>
                    <a:cubicBezTo>
                      <a:pt x="88" y="92"/>
                      <a:pt x="92" y="92"/>
                      <a:pt x="92" y="92"/>
                    </a:cubicBezTo>
                    <a:cubicBezTo>
                      <a:pt x="92" y="92"/>
                      <a:pt x="90" y="91"/>
                      <a:pt x="91" y="89"/>
                    </a:cubicBezTo>
                    <a:cubicBezTo>
                      <a:pt x="92" y="87"/>
                      <a:pt x="94" y="88"/>
                      <a:pt x="94" y="88"/>
                    </a:cubicBezTo>
                    <a:cubicBezTo>
                      <a:pt x="94" y="88"/>
                      <a:pt x="97" y="88"/>
                      <a:pt x="99" y="88"/>
                    </a:cubicBezTo>
                    <a:cubicBezTo>
                      <a:pt x="101" y="88"/>
                      <a:pt x="101" y="86"/>
                      <a:pt x="103" y="86"/>
                    </a:cubicBezTo>
                    <a:cubicBezTo>
                      <a:pt x="105" y="86"/>
                      <a:pt x="105" y="82"/>
                      <a:pt x="107" y="82"/>
                    </a:cubicBezTo>
                    <a:cubicBezTo>
                      <a:pt x="108" y="82"/>
                      <a:pt x="111" y="82"/>
                      <a:pt x="111" y="82"/>
                    </a:cubicBezTo>
                    <a:cubicBezTo>
                      <a:pt x="112" y="79"/>
                      <a:pt x="112" y="79"/>
                      <a:pt x="112" y="79"/>
                    </a:cubicBezTo>
                    <a:cubicBezTo>
                      <a:pt x="112" y="76"/>
                      <a:pt x="112" y="76"/>
                      <a:pt x="112" y="76"/>
                    </a:cubicBezTo>
                    <a:cubicBezTo>
                      <a:pt x="104" y="64"/>
                      <a:pt x="104" y="64"/>
                      <a:pt x="104" y="64"/>
                    </a:cubicBezTo>
                    <a:cubicBezTo>
                      <a:pt x="107" y="63"/>
                      <a:pt x="107" y="63"/>
                      <a:pt x="107" y="63"/>
                    </a:cubicBezTo>
                    <a:cubicBezTo>
                      <a:pt x="107" y="63"/>
                      <a:pt x="106" y="59"/>
                      <a:pt x="108" y="59"/>
                    </a:cubicBezTo>
                    <a:cubicBezTo>
                      <a:pt x="110" y="59"/>
                      <a:pt x="115" y="58"/>
                      <a:pt x="115" y="56"/>
                    </a:cubicBezTo>
                    <a:cubicBezTo>
                      <a:pt x="115" y="54"/>
                      <a:pt x="112" y="54"/>
                      <a:pt x="112" y="54"/>
                    </a:cubicBezTo>
                    <a:cubicBezTo>
                      <a:pt x="112" y="54"/>
                      <a:pt x="112" y="50"/>
                      <a:pt x="110" y="49"/>
                    </a:cubicBezTo>
                    <a:cubicBezTo>
                      <a:pt x="109" y="49"/>
                      <a:pt x="108" y="46"/>
                      <a:pt x="110" y="46"/>
                    </a:cubicBezTo>
                    <a:cubicBezTo>
                      <a:pt x="112" y="46"/>
                      <a:pt x="114" y="45"/>
                      <a:pt x="116" y="44"/>
                    </a:cubicBezTo>
                    <a:cubicBezTo>
                      <a:pt x="118" y="42"/>
                      <a:pt x="118" y="42"/>
                      <a:pt x="118" y="42"/>
                    </a:cubicBezTo>
                    <a:cubicBezTo>
                      <a:pt x="118" y="38"/>
                      <a:pt x="118" y="38"/>
                      <a:pt x="118" y="38"/>
                    </a:cubicBezTo>
                    <a:cubicBezTo>
                      <a:pt x="118" y="37"/>
                      <a:pt x="117" y="36"/>
                      <a:pt x="117" y="36"/>
                    </a:cubicBezTo>
                    <a:cubicBezTo>
                      <a:pt x="115" y="36"/>
                      <a:pt x="113" y="37"/>
                      <a:pt x="113" y="37"/>
                    </a:cubicBezTo>
                    <a:cubicBezTo>
                      <a:pt x="111" y="38"/>
                      <a:pt x="111" y="36"/>
                      <a:pt x="108" y="37"/>
                    </a:cubicBezTo>
                    <a:cubicBezTo>
                      <a:pt x="107" y="38"/>
                      <a:pt x="107" y="38"/>
                      <a:pt x="107" y="38"/>
                    </a:cubicBezTo>
                    <a:cubicBezTo>
                      <a:pt x="103" y="39"/>
                      <a:pt x="102" y="39"/>
                      <a:pt x="99" y="40"/>
                    </a:cubicBezTo>
                    <a:cubicBezTo>
                      <a:pt x="99" y="39"/>
                      <a:pt x="99" y="38"/>
                      <a:pt x="100" y="37"/>
                    </a:cubicBezTo>
                    <a:cubicBezTo>
                      <a:pt x="103" y="36"/>
                      <a:pt x="107" y="35"/>
                      <a:pt x="110" y="35"/>
                    </a:cubicBezTo>
                    <a:cubicBezTo>
                      <a:pt x="110" y="34"/>
                      <a:pt x="109" y="32"/>
                      <a:pt x="110" y="31"/>
                    </a:cubicBezTo>
                    <a:cubicBezTo>
                      <a:pt x="110" y="30"/>
                      <a:pt x="112" y="29"/>
                      <a:pt x="112" y="28"/>
                    </a:cubicBezTo>
                    <a:cubicBezTo>
                      <a:pt x="112" y="28"/>
                      <a:pt x="111" y="25"/>
                      <a:pt x="111" y="26"/>
                    </a:cubicBezTo>
                    <a:cubicBezTo>
                      <a:pt x="111" y="25"/>
                      <a:pt x="111" y="25"/>
                      <a:pt x="111" y="25"/>
                    </a:cubicBezTo>
                    <a:cubicBezTo>
                      <a:pt x="110" y="25"/>
                      <a:pt x="108" y="25"/>
                      <a:pt x="106" y="25"/>
                    </a:cubicBezTo>
                    <a:cubicBezTo>
                      <a:pt x="107" y="25"/>
                      <a:pt x="107" y="26"/>
                      <a:pt x="107" y="26"/>
                    </a:cubicBezTo>
                    <a:cubicBezTo>
                      <a:pt x="106" y="26"/>
                      <a:pt x="105" y="25"/>
                      <a:pt x="104" y="25"/>
                    </a:cubicBezTo>
                    <a:cubicBezTo>
                      <a:pt x="104" y="24"/>
                      <a:pt x="103" y="23"/>
                      <a:pt x="102" y="23"/>
                    </a:cubicBezTo>
                    <a:cubicBezTo>
                      <a:pt x="102" y="23"/>
                      <a:pt x="101" y="24"/>
                      <a:pt x="101" y="25"/>
                    </a:cubicBezTo>
                    <a:cubicBezTo>
                      <a:pt x="99" y="25"/>
                      <a:pt x="99" y="25"/>
                      <a:pt x="99" y="25"/>
                    </a:cubicBezTo>
                    <a:cubicBezTo>
                      <a:pt x="98" y="22"/>
                      <a:pt x="98" y="20"/>
                      <a:pt x="96" y="18"/>
                    </a:cubicBezTo>
                    <a:cubicBezTo>
                      <a:pt x="98" y="18"/>
                      <a:pt x="99" y="18"/>
                      <a:pt x="101" y="17"/>
                    </a:cubicBezTo>
                    <a:cubicBezTo>
                      <a:pt x="101" y="17"/>
                      <a:pt x="101" y="15"/>
                      <a:pt x="101" y="15"/>
                    </a:cubicBezTo>
                    <a:cubicBezTo>
                      <a:pt x="96" y="15"/>
                      <a:pt x="93" y="16"/>
                      <a:pt x="88" y="16"/>
                    </a:cubicBezTo>
                    <a:cubicBezTo>
                      <a:pt x="88" y="16"/>
                      <a:pt x="90" y="17"/>
                      <a:pt x="90" y="17"/>
                    </a:cubicBezTo>
                    <a:cubicBezTo>
                      <a:pt x="88" y="17"/>
                      <a:pt x="86" y="17"/>
                      <a:pt x="85" y="17"/>
                    </a:cubicBezTo>
                    <a:cubicBezTo>
                      <a:pt x="85" y="17"/>
                      <a:pt x="85" y="17"/>
                      <a:pt x="85" y="17"/>
                    </a:cubicBezTo>
                    <a:cubicBezTo>
                      <a:pt x="84" y="18"/>
                      <a:pt x="83" y="18"/>
                      <a:pt x="81" y="19"/>
                    </a:cubicBezTo>
                    <a:cubicBezTo>
                      <a:pt x="81" y="20"/>
                      <a:pt x="81" y="20"/>
                      <a:pt x="81" y="20"/>
                    </a:cubicBezTo>
                    <a:cubicBezTo>
                      <a:pt x="80" y="20"/>
                      <a:pt x="77" y="21"/>
                      <a:pt x="77" y="21"/>
                    </a:cubicBezTo>
                    <a:cubicBezTo>
                      <a:pt x="74" y="21"/>
                      <a:pt x="69" y="20"/>
                      <a:pt x="67" y="19"/>
                    </a:cubicBezTo>
                    <a:cubicBezTo>
                      <a:pt x="65" y="18"/>
                      <a:pt x="70" y="17"/>
                      <a:pt x="63" y="16"/>
                    </a:cubicBezTo>
                    <a:cubicBezTo>
                      <a:pt x="60" y="15"/>
                      <a:pt x="56" y="15"/>
                      <a:pt x="53" y="16"/>
                    </a:cubicBezTo>
                    <a:cubicBezTo>
                      <a:pt x="52" y="16"/>
                      <a:pt x="52" y="18"/>
                      <a:pt x="50" y="17"/>
                    </a:cubicBezTo>
                    <a:cubicBezTo>
                      <a:pt x="47" y="17"/>
                      <a:pt x="49" y="15"/>
                      <a:pt x="50" y="14"/>
                    </a:cubicBezTo>
                    <a:cubicBezTo>
                      <a:pt x="49" y="12"/>
                      <a:pt x="48" y="10"/>
                      <a:pt x="47" y="9"/>
                    </a:cubicBezTo>
                    <a:cubicBezTo>
                      <a:pt x="47" y="9"/>
                      <a:pt x="46" y="9"/>
                      <a:pt x="45" y="9"/>
                    </a:cubicBezTo>
                    <a:cubicBezTo>
                      <a:pt x="45" y="9"/>
                      <a:pt x="45" y="7"/>
                      <a:pt x="44" y="7"/>
                    </a:cubicBezTo>
                    <a:cubicBezTo>
                      <a:pt x="41" y="6"/>
                      <a:pt x="39" y="7"/>
                      <a:pt x="37" y="6"/>
                    </a:cubicBezTo>
                    <a:cubicBezTo>
                      <a:pt x="35" y="5"/>
                      <a:pt x="35" y="2"/>
                      <a:pt x="34" y="0"/>
                    </a:cubicBezTo>
                    <a:cubicBezTo>
                      <a:pt x="33" y="1"/>
                      <a:pt x="32" y="1"/>
                      <a:pt x="31" y="1"/>
                    </a:cubicBezTo>
                    <a:cubicBezTo>
                      <a:pt x="31" y="1"/>
                      <a:pt x="31" y="3"/>
                      <a:pt x="31" y="4"/>
                    </a:cubicBezTo>
                    <a:cubicBezTo>
                      <a:pt x="32" y="5"/>
                      <a:pt x="33" y="5"/>
                      <a:pt x="35" y="6"/>
                    </a:cubicBezTo>
                    <a:cubicBezTo>
                      <a:pt x="35" y="6"/>
                      <a:pt x="36" y="8"/>
                      <a:pt x="36" y="8"/>
                    </a:cubicBezTo>
                    <a:cubicBezTo>
                      <a:pt x="30" y="9"/>
                      <a:pt x="27" y="10"/>
                      <a:pt x="23" y="12"/>
                    </a:cubicBezTo>
                    <a:cubicBezTo>
                      <a:pt x="22" y="15"/>
                      <a:pt x="22" y="16"/>
                      <a:pt x="22" y="19"/>
                    </a:cubicBezTo>
                    <a:cubicBezTo>
                      <a:pt x="23" y="19"/>
                      <a:pt x="24" y="19"/>
                      <a:pt x="24" y="20"/>
                    </a:cubicBezTo>
                    <a:cubicBezTo>
                      <a:pt x="24" y="20"/>
                      <a:pt x="26" y="22"/>
                      <a:pt x="26" y="22"/>
                    </a:cubicBezTo>
                    <a:cubicBezTo>
                      <a:pt x="26" y="23"/>
                      <a:pt x="25" y="24"/>
                      <a:pt x="25" y="24"/>
                    </a:cubicBezTo>
                    <a:cubicBezTo>
                      <a:pt x="25" y="26"/>
                      <a:pt x="26" y="28"/>
                      <a:pt x="27" y="30"/>
                    </a:cubicBezTo>
                    <a:cubicBezTo>
                      <a:pt x="24" y="32"/>
                      <a:pt x="22" y="32"/>
                      <a:pt x="20" y="33"/>
                    </a:cubicBezTo>
                    <a:cubicBezTo>
                      <a:pt x="20" y="33"/>
                      <a:pt x="20" y="32"/>
                      <a:pt x="20" y="31"/>
                    </a:cubicBezTo>
                    <a:cubicBezTo>
                      <a:pt x="19" y="31"/>
                      <a:pt x="19" y="31"/>
                      <a:pt x="19" y="31"/>
                    </a:cubicBezTo>
                    <a:cubicBezTo>
                      <a:pt x="18" y="28"/>
                      <a:pt x="15" y="25"/>
                      <a:pt x="16" y="21"/>
                    </a:cubicBezTo>
                    <a:cubicBezTo>
                      <a:pt x="17" y="19"/>
                      <a:pt x="19" y="19"/>
                      <a:pt x="21" y="17"/>
                    </a:cubicBezTo>
                    <a:cubicBezTo>
                      <a:pt x="20" y="17"/>
                      <a:pt x="21" y="16"/>
                      <a:pt x="21" y="15"/>
                    </a:cubicBezTo>
                    <a:cubicBezTo>
                      <a:pt x="20" y="14"/>
                      <a:pt x="20" y="14"/>
                      <a:pt x="19" y="14"/>
                    </a:cubicBezTo>
                    <a:cubicBezTo>
                      <a:pt x="19" y="12"/>
                      <a:pt x="19" y="13"/>
                      <a:pt x="19" y="12"/>
                    </a:cubicBezTo>
                    <a:cubicBezTo>
                      <a:pt x="19" y="11"/>
                      <a:pt x="18" y="11"/>
                      <a:pt x="18" y="10"/>
                    </a:cubicBezTo>
                    <a:cubicBezTo>
                      <a:pt x="17" y="10"/>
                      <a:pt x="16" y="10"/>
                      <a:pt x="15" y="10"/>
                    </a:cubicBezTo>
                    <a:cubicBezTo>
                      <a:pt x="15" y="10"/>
                      <a:pt x="15" y="8"/>
                      <a:pt x="15" y="8"/>
                    </a:cubicBezTo>
                    <a:cubicBezTo>
                      <a:pt x="16" y="8"/>
                      <a:pt x="18" y="6"/>
                      <a:pt x="19" y="6"/>
                    </a:cubicBezTo>
                    <a:cubicBezTo>
                      <a:pt x="20" y="6"/>
                      <a:pt x="20" y="6"/>
                      <a:pt x="20" y="6"/>
                    </a:cubicBezTo>
                    <a:cubicBezTo>
                      <a:pt x="20" y="5"/>
                      <a:pt x="20" y="4"/>
                      <a:pt x="20" y="4"/>
                    </a:cubicBezTo>
                    <a:close/>
                    <a:moveTo>
                      <a:pt x="88" y="11"/>
                    </a:moveTo>
                    <a:cubicBezTo>
                      <a:pt x="86" y="11"/>
                      <a:pt x="89" y="12"/>
                      <a:pt x="89" y="12"/>
                    </a:cubicBezTo>
                    <a:cubicBezTo>
                      <a:pt x="89" y="12"/>
                      <a:pt x="91" y="10"/>
                      <a:pt x="88" y="1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8" name="Freeform 20"/>
              <p:cNvSpPr>
                <a:spLocks noEditPoints="1"/>
              </p:cNvSpPr>
              <p:nvPr/>
            </p:nvSpPr>
            <p:spPr bwMode="auto">
              <a:xfrm>
                <a:off x="1864" y="1999"/>
                <a:ext cx="234" cy="248"/>
              </a:xfrm>
              <a:custGeom>
                <a:avLst/>
                <a:gdLst>
                  <a:gd name="T0" fmla="*/ 115 w 119"/>
                  <a:gd name="T1" fmla="*/ 33 h 126"/>
                  <a:gd name="T2" fmla="*/ 10 w 119"/>
                  <a:gd name="T3" fmla="*/ 11 h 126"/>
                  <a:gd name="T4" fmla="*/ 3 w 119"/>
                  <a:gd name="T5" fmla="*/ 27 h 126"/>
                  <a:gd name="T6" fmla="*/ 6 w 119"/>
                  <a:gd name="T7" fmla="*/ 37 h 126"/>
                  <a:gd name="T8" fmla="*/ 12 w 119"/>
                  <a:gd name="T9" fmla="*/ 54 h 126"/>
                  <a:gd name="T10" fmla="*/ 27 w 119"/>
                  <a:gd name="T11" fmla="*/ 60 h 126"/>
                  <a:gd name="T12" fmla="*/ 43 w 119"/>
                  <a:gd name="T13" fmla="*/ 68 h 126"/>
                  <a:gd name="T14" fmla="*/ 46 w 119"/>
                  <a:gd name="T15" fmla="*/ 79 h 126"/>
                  <a:gd name="T16" fmla="*/ 64 w 119"/>
                  <a:gd name="T17" fmla="*/ 97 h 126"/>
                  <a:gd name="T18" fmla="*/ 59 w 119"/>
                  <a:gd name="T19" fmla="*/ 111 h 126"/>
                  <a:gd name="T20" fmla="*/ 63 w 119"/>
                  <a:gd name="T21" fmla="*/ 123 h 126"/>
                  <a:gd name="T22" fmla="*/ 78 w 119"/>
                  <a:gd name="T23" fmla="*/ 119 h 126"/>
                  <a:gd name="T24" fmla="*/ 90 w 119"/>
                  <a:gd name="T25" fmla="*/ 110 h 126"/>
                  <a:gd name="T26" fmla="*/ 77 w 119"/>
                  <a:gd name="T27" fmla="*/ 105 h 126"/>
                  <a:gd name="T28" fmla="*/ 74 w 119"/>
                  <a:gd name="T29" fmla="*/ 88 h 126"/>
                  <a:gd name="T30" fmla="*/ 87 w 119"/>
                  <a:gd name="T31" fmla="*/ 90 h 126"/>
                  <a:gd name="T32" fmla="*/ 94 w 119"/>
                  <a:gd name="T33" fmla="*/ 88 h 126"/>
                  <a:gd name="T34" fmla="*/ 107 w 119"/>
                  <a:gd name="T35" fmla="*/ 82 h 126"/>
                  <a:gd name="T36" fmla="*/ 112 w 119"/>
                  <a:gd name="T37" fmla="*/ 76 h 126"/>
                  <a:gd name="T38" fmla="*/ 108 w 119"/>
                  <a:gd name="T39" fmla="*/ 59 h 126"/>
                  <a:gd name="T40" fmla="*/ 110 w 119"/>
                  <a:gd name="T41" fmla="*/ 49 h 126"/>
                  <a:gd name="T42" fmla="*/ 118 w 119"/>
                  <a:gd name="T43" fmla="*/ 42 h 126"/>
                  <a:gd name="T44" fmla="*/ 113 w 119"/>
                  <a:gd name="T45" fmla="*/ 37 h 126"/>
                  <a:gd name="T46" fmla="*/ 99 w 119"/>
                  <a:gd name="T47" fmla="*/ 40 h 126"/>
                  <a:gd name="T48" fmla="*/ 110 w 119"/>
                  <a:gd name="T49" fmla="*/ 31 h 126"/>
                  <a:gd name="T50" fmla="*/ 111 w 119"/>
                  <a:gd name="T51" fmla="*/ 25 h 126"/>
                  <a:gd name="T52" fmla="*/ 104 w 119"/>
                  <a:gd name="T53" fmla="*/ 25 h 126"/>
                  <a:gd name="T54" fmla="*/ 99 w 119"/>
                  <a:gd name="T55" fmla="*/ 25 h 126"/>
                  <a:gd name="T56" fmla="*/ 101 w 119"/>
                  <a:gd name="T57" fmla="*/ 15 h 126"/>
                  <a:gd name="T58" fmla="*/ 85 w 119"/>
                  <a:gd name="T59" fmla="*/ 17 h 126"/>
                  <a:gd name="T60" fmla="*/ 81 w 119"/>
                  <a:gd name="T61" fmla="*/ 20 h 126"/>
                  <a:gd name="T62" fmla="*/ 63 w 119"/>
                  <a:gd name="T63" fmla="*/ 16 h 126"/>
                  <a:gd name="T64" fmla="*/ 50 w 119"/>
                  <a:gd name="T65" fmla="*/ 14 h 126"/>
                  <a:gd name="T66" fmla="*/ 44 w 119"/>
                  <a:gd name="T67" fmla="*/ 7 h 126"/>
                  <a:gd name="T68" fmla="*/ 31 w 119"/>
                  <a:gd name="T69" fmla="*/ 1 h 126"/>
                  <a:gd name="T70" fmla="*/ 36 w 119"/>
                  <a:gd name="T71" fmla="*/ 8 h 126"/>
                  <a:gd name="T72" fmla="*/ 24 w 119"/>
                  <a:gd name="T73" fmla="*/ 20 h 126"/>
                  <a:gd name="T74" fmla="*/ 27 w 119"/>
                  <a:gd name="T75" fmla="*/ 30 h 126"/>
                  <a:gd name="T76" fmla="*/ 19 w 119"/>
                  <a:gd name="T77" fmla="*/ 31 h 126"/>
                  <a:gd name="T78" fmla="*/ 21 w 119"/>
                  <a:gd name="T79" fmla="*/ 15 h 126"/>
                  <a:gd name="T80" fmla="*/ 18 w 119"/>
                  <a:gd name="T81" fmla="*/ 10 h 126"/>
                  <a:gd name="T82" fmla="*/ 19 w 119"/>
                  <a:gd name="T83" fmla="*/ 6 h 126"/>
                  <a:gd name="T84" fmla="*/ 88 w 119"/>
                  <a:gd name="T85" fmla="*/ 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126">
                    <a:moveTo>
                      <a:pt x="115" y="33"/>
                    </a:moveTo>
                    <a:cubicBezTo>
                      <a:pt x="115" y="35"/>
                      <a:pt x="115" y="35"/>
                      <a:pt x="115" y="35"/>
                    </a:cubicBezTo>
                    <a:cubicBezTo>
                      <a:pt x="119" y="35"/>
                      <a:pt x="118" y="34"/>
                      <a:pt x="115" y="33"/>
                    </a:cubicBezTo>
                    <a:close/>
                    <a:moveTo>
                      <a:pt x="20" y="4"/>
                    </a:moveTo>
                    <a:cubicBezTo>
                      <a:pt x="18" y="4"/>
                      <a:pt x="15" y="5"/>
                      <a:pt x="15" y="5"/>
                    </a:cubicBezTo>
                    <a:cubicBezTo>
                      <a:pt x="10" y="11"/>
                      <a:pt x="10" y="11"/>
                      <a:pt x="10" y="11"/>
                    </a:cubicBezTo>
                    <a:cubicBezTo>
                      <a:pt x="7" y="20"/>
                      <a:pt x="7" y="20"/>
                      <a:pt x="7" y="20"/>
                    </a:cubicBezTo>
                    <a:cubicBezTo>
                      <a:pt x="3" y="21"/>
                      <a:pt x="3" y="21"/>
                      <a:pt x="3" y="21"/>
                    </a:cubicBezTo>
                    <a:cubicBezTo>
                      <a:pt x="3" y="21"/>
                      <a:pt x="5" y="24"/>
                      <a:pt x="3" y="27"/>
                    </a:cubicBezTo>
                    <a:cubicBezTo>
                      <a:pt x="2" y="30"/>
                      <a:pt x="4" y="30"/>
                      <a:pt x="2" y="34"/>
                    </a:cubicBezTo>
                    <a:cubicBezTo>
                      <a:pt x="0" y="39"/>
                      <a:pt x="3" y="38"/>
                      <a:pt x="3" y="38"/>
                    </a:cubicBezTo>
                    <a:cubicBezTo>
                      <a:pt x="6" y="37"/>
                      <a:pt x="6" y="37"/>
                      <a:pt x="6" y="37"/>
                    </a:cubicBezTo>
                    <a:cubicBezTo>
                      <a:pt x="10" y="45"/>
                      <a:pt x="10" y="45"/>
                      <a:pt x="10" y="45"/>
                    </a:cubicBezTo>
                    <a:cubicBezTo>
                      <a:pt x="10" y="45"/>
                      <a:pt x="8" y="45"/>
                      <a:pt x="8" y="48"/>
                    </a:cubicBezTo>
                    <a:cubicBezTo>
                      <a:pt x="9" y="50"/>
                      <a:pt x="10" y="51"/>
                      <a:pt x="12" y="54"/>
                    </a:cubicBezTo>
                    <a:cubicBezTo>
                      <a:pt x="14" y="56"/>
                      <a:pt x="13" y="59"/>
                      <a:pt x="13" y="59"/>
                    </a:cubicBezTo>
                    <a:cubicBezTo>
                      <a:pt x="19" y="60"/>
                      <a:pt x="19" y="60"/>
                      <a:pt x="19" y="60"/>
                    </a:cubicBezTo>
                    <a:cubicBezTo>
                      <a:pt x="19" y="60"/>
                      <a:pt x="24" y="61"/>
                      <a:pt x="27" y="60"/>
                    </a:cubicBezTo>
                    <a:cubicBezTo>
                      <a:pt x="29" y="59"/>
                      <a:pt x="31" y="60"/>
                      <a:pt x="32" y="62"/>
                    </a:cubicBezTo>
                    <a:cubicBezTo>
                      <a:pt x="33" y="64"/>
                      <a:pt x="36" y="69"/>
                      <a:pt x="36" y="69"/>
                    </a:cubicBezTo>
                    <a:cubicBezTo>
                      <a:pt x="36" y="69"/>
                      <a:pt x="41" y="68"/>
                      <a:pt x="43" y="68"/>
                    </a:cubicBezTo>
                    <a:cubicBezTo>
                      <a:pt x="45" y="68"/>
                      <a:pt x="49" y="69"/>
                      <a:pt x="49" y="69"/>
                    </a:cubicBezTo>
                    <a:cubicBezTo>
                      <a:pt x="48" y="75"/>
                      <a:pt x="48" y="75"/>
                      <a:pt x="48" y="75"/>
                    </a:cubicBezTo>
                    <a:cubicBezTo>
                      <a:pt x="48" y="75"/>
                      <a:pt x="45" y="76"/>
                      <a:pt x="46" y="79"/>
                    </a:cubicBezTo>
                    <a:cubicBezTo>
                      <a:pt x="47" y="83"/>
                      <a:pt x="51" y="84"/>
                      <a:pt x="51" y="86"/>
                    </a:cubicBezTo>
                    <a:cubicBezTo>
                      <a:pt x="51" y="88"/>
                      <a:pt x="54" y="90"/>
                      <a:pt x="55" y="92"/>
                    </a:cubicBezTo>
                    <a:cubicBezTo>
                      <a:pt x="57" y="93"/>
                      <a:pt x="64" y="97"/>
                      <a:pt x="64" y="97"/>
                    </a:cubicBezTo>
                    <a:cubicBezTo>
                      <a:pt x="64" y="97"/>
                      <a:pt x="62" y="101"/>
                      <a:pt x="62" y="103"/>
                    </a:cubicBezTo>
                    <a:cubicBezTo>
                      <a:pt x="61" y="105"/>
                      <a:pt x="58" y="108"/>
                      <a:pt x="58" y="108"/>
                    </a:cubicBezTo>
                    <a:cubicBezTo>
                      <a:pt x="58" y="108"/>
                      <a:pt x="57" y="113"/>
                      <a:pt x="59" y="111"/>
                    </a:cubicBezTo>
                    <a:cubicBezTo>
                      <a:pt x="62" y="110"/>
                      <a:pt x="61" y="112"/>
                      <a:pt x="61" y="114"/>
                    </a:cubicBezTo>
                    <a:cubicBezTo>
                      <a:pt x="62" y="116"/>
                      <a:pt x="63" y="118"/>
                      <a:pt x="63" y="118"/>
                    </a:cubicBezTo>
                    <a:cubicBezTo>
                      <a:pt x="63" y="123"/>
                      <a:pt x="63" y="123"/>
                      <a:pt x="63" y="123"/>
                    </a:cubicBezTo>
                    <a:cubicBezTo>
                      <a:pt x="67" y="126"/>
                      <a:pt x="67" y="126"/>
                      <a:pt x="67" y="126"/>
                    </a:cubicBezTo>
                    <a:cubicBezTo>
                      <a:pt x="67" y="126"/>
                      <a:pt x="70" y="123"/>
                      <a:pt x="73" y="123"/>
                    </a:cubicBezTo>
                    <a:cubicBezTo>
                      <a:pt x="75" y="123"/>
                      <a:pt x="76" y="119"/>
                      <a:pt x="78" y="119"/>
                    </a:cubicBezTo>
                    <a:cubicBezTo>
                      <a:pt x="80" y="119"/>
                      <a:pt x="80" y="117"/>
                      <a:pt x="82" y="117"/>
                    </a:cubicBezTo>
                    <a:cubicBezTo>
                      <a:pt x="84" y="117"/>
                      <a:pt x="85" y="111"/>
                      <a:pt x="87" y="111"/>
                    </a:cubicBezTo>
                    <a:cubicBezTo>
                      <a:pt x="89" y="111"/>
                      <a:pt x="90" y="110"/>
                      <a:pt x="90" y="110"/>
                    </a:cubicBezTo>
                    <a:cubicBezTo>
                      <a:pt x="90" y="110"/>
                      <a:pt x="89" y="106"/>
                      <a:pt x="87" y="107"/>
                    </a:cubicBezTo>
                    <a:cubicBezTo>
                      <a:pt x="85" y="108"/>
                      <a:pt x="82" y="109"/>
                      <a:pt x="81" y="108"/>
                    </a:cubicBezTo>
                    <a:cubicBezTo>
                      <a:pt x="79" y="107"/>
                      <a:pt x="78" y="107"/>
                      <a:pt x="77" y="105"/>
                    </a:cubicBezTo>
                    <a:cubicBezTo>
                      <a:pt x="77" y="103"/>
                      <a:pt x="79" y="99"/>
                      <a:pt x="78" y="97"/>
                    </a:cubicBezTo>
                    <a:cubicBezTo>
                      <a:pt x="78" y="96"/>
                      <a:pt x="78" y="95"/>
                      <a:pt x="76" y="93"/>
                    </a:cubicBezTo>
                    <a:cubicBezTo>
                      <a:pt x="74" y="91"/>
                      <a:pt x="76" y="89"/>
                      <a:pt x="74" y="88"/>
                    </a:cubicBezTo>
                    <a:cubicBezTo>
                      <a:pt x="72" y="87"/>
                      <a:pt x="72" y="86"/>
                      <a:pt x="75" y="87"/>
                    </a:cubicBezTo>
                    <a:cubicBezTo>
                      <a:pt x="79" y="87"/>
                      <a:pt x="81" y="89"/>
                      <a:pt x="81" y="89"/>
                    </a:cubicBezTo>
                    <a:cubicBezTo>
                      <a:pt x="81" y="89"/>
                      <a:pt x="86" y="89"/>
                      <a:pt x="87" y="90"/>
                    </a:cubicBezTo>
                    <a:cubicBezTo>
                      <a:pt x="88" y="92"/>
                      <a:pt x="92" y="92"/>
                      <a:pt x="92" y="92"/>
                    </a:cubicBezTo>
                    <a:cubicBezTo>
                      <a:pt x="92" y="92"/>
                      <a:pt x="90" y="91"/>
                      <a:pt x="91" y="89"/>
                    </a:cubicBezTo>
                    <a:cubicBezTo>
                      <a:pt x="92" y="87"/>
                      <a:pt x="94" y="88"/>
                      <a:pt x="94" y="88"/>
                    </a:cubicBezTo>
                    <a:cubicBezTo>
                      <a:pt x="94" y="88"/>
                      <a:pt x="97" y="88"/>
                      <a:pt x="99" y="88"/>
                    </a:cubicBezTo>
                    <a:cubicBezTo>
                      <a:pt x="101" y="88"/>
                      <a:pt x="101" y="86"/>
                      <a:pt x="103" y="86"/>
                    </a:cubicBezTo>
                    <a:cubicBezTo>
                      <a:pt x="105" y="86"/>
                      <a:pt x="105" y="82"/>
                      <a:pt x="107" y="82"/>
                    </a:cubicBezTo>
                    <a:cubicBezTo>
                      <a:pt x="108" y="82"/>
                      <a:pt x="111" y="82"/>
                      <a:pt x="111" y="82"/>
                    </a:cubicBezTo>
                    <a:cubicBezTo>
                      <a:pt x="112" y="79"/>
                      <a:pt x="112" y="79"/>
                      <a:pt x="112" y="79"/>
                    </a:cubicBezTo>
                    <a:cubicBezTo>
                      <a:pt x="112" y="76"/>
                      <a:pt x="112" y="76"/>
                      <a:pt x="112" y="76"/>
                    </a:cubicBezTo>
                    <a:cubicBezTo>
                      <a:pt x="104" y="64"/>
                      <a:pt x="104" y="64"/>
                      <a:pt x="104" y="64"/>
                    </a:cubicBezTo>
                    <a:cubicBezTo>
                      <a:pt x="107" y="63"/>
                      <a:pt x="107" y="63"/>
                      <a:pt x="107" y="63"/>
                    </a:cubicBezTo>
                    <a:cubicBezTo>
                      <a:pt x="107" y="63"/>
                      <a:pt x="106" y="59"/>
                      <a:pt x="108" y="59"/>
                    </a:cubicBezTo>
                    <a:cubicBezTo>
                      <a:pt x="110" y="59"/>
                      <a:pt x="115" y="58"/>
                      <a:pt x="115" y="56"/>
                    </a:cubicBezTo>
                    <a:cubicBezTo>
                      <a:pt x="115" y="54"/>
                      <a:pt x="112" y="54"/>
                      <a:pt x="112" y="54"/>
                    </a:cubicBezTo>
                    <a:cubicBezTo>
                      <a:pt x="112" y="54"/>
                      <a:pt x="112" y="50"/>
                      <a:pt x="110" y="49"/>
                    </a:cubicBezTo>
                    <a:cubicBezTo>
                      <a:pt x="109" y="49"/>
                      <a:pt x="108" y="46"/>
                      <a:pt x="110" y="46"/>
                    </a:cubicBezTo>
                    <a:cubicBezTo>
                      <a:pt x="112" y="46"/>
                      <a:pt x="114" y="45"/>
                      <a:pt x="116" y="44"/>
                    </a:cubicBezTo>
                    <a:cubicBezTo>
                      <a:pt x="118" y="42"/>
                      <a:pt x="118" y="42"/>
                      <a:pt x="118" y="42"/>
                    </a:cubicBezTo>
                    <a:cubicBezTo>
                      <a:pt x="118" y="38"/>
                      <a:pt x="118" y="38"/>
                      <a:pt x="118" y="38"/>
                    </a:cubicBezTo>
                    <a:cubicBezTo>
                      <a:pt x="118" y="37"/>
                      <a:pt x="117" y="36"/>
                      <a:pt x="117" y="36"/>
                    </a:cubicBezTo>
                    <a:cubicBezTo>
                      <a:pt x="115" y="36"/>
                      <a:pt x="113" y="37"/>
                      <a:pt x="113" y="37"/>
                    </a:cubicBezTo>
                    <a:cubicBezTo>
                      <a:pt x="111" y="38"/>
                      <a:pt x="111" y="36"/>
                      <a:pt x="108" y="37"/>
                    </a:cubicBezTo>
                    <a:cubicBezTo>
                      <a:pt x="107" y="38"/>
                      <a:pt x="107" y="38"/>
                      <a:pt x="107" y="38"/>
                    </a:cubicBezTo>
                    <a:cubicBezTo>
                      <a:pt x="103" y="39"/>
                      <a:pt x="102" y="39"/>
                      <a:pt x="99" y="40"/>
                    </a:cubicBezTo>
                    <a:cubicBezTo>
                      <a:pt x="99" y="39"/>
                      <a:pt x="99" y="38"/>
                      <a:pt x="100" y="37"/>
                    </a:cubicBezTo>
                    <a:cubicBezTo>
                      <a:pt x="103" y="36"/>
                      <a:pt x="107" y="35"/>
                      <a:pt x="110" y="35"/>
                    </a:cubicBezTo>
                    <a:cubicBezTo>
                      <a:pt x="110" y="34"/>
                      <a:pt x="109" y="32"/>
                      <a:pt x="110" y="31"/>
                    </a:cubicBezTo>
                    <a:cubicBezTo>
                      <a:pt x="110" y="30"/>
                      <a:pt x="112" y="29"/>
                      <a:pt x="112" y="28"/>
                    </a:cubicBezTo>
                    <a:cubicBezTo>
                      <a:pt x="112" y="28"/>
                      <a:pt x="111" y="25"/>
                      <a:pt x="111" y="26"/>
                    </a:cubicBezTo>
                    <a:cubicBezTo>
                      <a:pt x="111" y="25"/>
                      <a:pt x="111" y="25"/>
                      <a:pt x="111" y="25"/>
                    </a:cubicBezTo>
                    <a:cubicBezTo>
                      <a:pt x="110" y="25"/>
                      <a:pt x="108" y="25"/>
                      <a:pt x="106" y="25"/>
                    </a:cubicBezTo>
                    <a:cubicBezTo>
                      <a:pt x="107" y="25"/>
                      <a:pt x="107" y="26"/>
                      <a:pt x="107" y="26"/>
                    </a:cubicBezTo>
                    <a:cubicBezTo>
                      <a:pt x="106" y="26"/>
                      <a:pt x="105" y="25"/>
                      <a:pt x="104" y="25"/>
                    </a:cubicBezTo>
                    <a:cubicBezTo>
                      <a:pt x="104" y="24"/>
                      <a:pt x="103" y="23"/>
                      <a:pt x="102" y="23"/>
                    </a:cubicBezTo>
                    <a:cubicBezTo>
                      <a:pt x="102" y="23"/>
                      <a:pt x="101" y="24"/>
                      <a:pt x="101" y="25"/>
                    </a:cubicBezTo>
                    <a:cubicBezTo>
                      <a:pt x="99" y="25"/>
                      <a:pt x="99" y="25"/>
                      <a:pt x="99" y="25"/>
                    </a:cubicBezTo>
                    <a:cubicBezTo>
                      <a:pt x="98" y="22"/>
                      <a:pt x="98" y="20"/>
                      <a:pt x="96" y="18"/>
                    </a:cubicBezTo>
                    <a:cubicBezTo>
                      <a:pt x="98" y="18"/>
                      <a:pt x="99" y="18"/>
                      <a:pt x="101" y="17"/>
                    </a:cubicBezTo>
                    <a:cubicBezTo>
                      <a:pt x="101" y="17"/>
                      <a:pt x="101" y="15"/>
                      <a:pt x="101" y="15"/>
                    </a:cubicBezTo>
                    <a:cubicBezTo>
                      <a:pt x="96" y="15"/>
                      <a:pt x="93" y="16"/>
                      <a:pt x="88" y="16"/>
                    </a:cubicBezTo>
                    <a:cubicBezTo>
                      <a:pt x="88" y="16"/>
                      <a:pt x="90" y="17"/>
                      <a:pt x="90" y="17"/>
                    </a:cubicBezTo>
                    <a:cubicBezTo>
                      <a:pt x="88" y="17"/>
                      <a:pt x="86" y="17"/>
                      <a:pt x="85" y="17"/>
                    </a:cubicBezTo>
                    <a:cubicBezTo>
                      <a:pt x="85" y="17"/>
                      <a:pt x="85" y="17"/>
                      <a:pt x="85" y="17"/>
                    </a:cubicBezTo>
                    <a:cubicBezTo>
                      <a:pt x="84" y="18"/>
                      <a:pt x="83" y="18"/>
                      <a:pt x="81" y="19"/>
                    </a:cubicBezTo>
                    <a:cubicBezTo>
                      <a:pt x="81" y="20"/>
                      <a:pt x="81" y="20"/>
                      <a:pt x="81" y="20"/>
                    </a:cubicBezTo>
                    <a:cubicBezTo>
                      <a:pt x="80" y="20"/>
                      <a:pt x="77" y="21"/>
                      <a:pt x="77" y="21"/>
                    </a:cubicBezTo>
                    <a:cubicBezTo>
                      <a:pt x="74" y="21"/>
                      <a:pt x="69" y="20"/>
                      <a:pt x="67" y="19"/>
                    </a:cubicBezTo>
                    <a:cubicBezTo>
                      <a:pt x="65" y="18"/>
                      <a:pt x="70" y="17"/>
                      <a:pt x="63" y="16"/>
                    </a:cubicBezTo>
                    <a:cubicBezTo>
                      <a:pt x="60" y="15"/>
                      <a:pt x="56" y="15"/>
                      <a:pt x="53" y="16"/>
                    </a:cubicBezTo>
                    <a:cubicBezTo>
                      <a:pt x="52" y="16"/>
                      <a:pt x="52" y="18"/>
                      <a:pt x="50" y="17"/>
                    </a:cubicBezTo>
                    <a:cubicBezTo>
                      <a:pt x="47" y="17"/>
                      <a:pt x="49" y="15"/>
                      <a:pt x="50" y="14"/>
                    </a:cubicBezTo>
                    <a:cubicBezTo>
                      <a:pt x="49" y="12"/>
                      <a:pt x="48" y="10"/>
                      <a:pt x="47" y="9"/>
                    </a:cubicBezTo>
                    <a:cubicBezTo>
                      <a:pt x="47" y="9"/>
                      <a:pt x="46" y="9"/>
                      <a:pt x="45" y="9"/>
                    </a:cubicBezTo>
                    <a:cubicBezTo>
                      <a:pt x="45" y="9"/>
                      <a:pt x="45" y="7"/>
                      <a:pt x="44" y="7"/>
                    </a:cubicBezTo>
                    <a:cubicBezTo>
                      <a:pt x="41" y="6"/>
                      <a:pt x="39" y="7"/>
                      <a:pt x="37" y="6"/>
                    </a:cubicBezTo>
                    <a:cubicBezTo>
                      <a:pt x="35" y="5"/>
                      <a:pt x="35" y="2"/>
                      <a:pt x="34" y="0"/>
                    </a:cubicBezTo>
                    <a:cubicBezTo>
                      <a:pt x="33" y="1"/>
                      <a:pt x="32" y="1"/>
                      <a:pt x="31" y="1"/>
                    </a:cubicBezTo>
                    <a:cubicBezTo>
                      <a:pt x="31" y="1"/>
                      <a:pt x="31" y="3"/>
                      <a:pt x="31" y="4"/>
                    </a:cubicBezTo>
                    <a:cubicBezTo>
                      <a:pt x="32" y="5"/>
                      <a:pt x="33" y="5"/>
                      <a:pt x="35" y="6"/>
                    </a:cubicBezTo>
                    <a:cubicBezTo>
                      <a:pt x="35" y="6"/>
                      <a:pt x="36" y="8"/>
                      <a:pt x="36" y="8"/>
                    </a:cubicBezTo>
                    <a:cubicBezTo>
                      <a:pt x="30" y="9"/>
                      <a:pt x="27" y="10"/>
                      <a:pt x="23" y="12"/>
                    </a:cubicBezTo>
                    <a:cubicBezTo>
                      <a:pt x="22" y="15"/>
                      <a:pt x="22" y="16"/>
                      <a:pt x="22" y="19"/>
                    </a:cubicBezTo>
                    <a:cubicBezTo>
                      <a:pt x="23" y="19"/>
                      <a:pt x="24" y="19"/>
                      <a:pt x="24" y="20"/>
                    </a:cubicBezTo>
                    <a:cubicBezTo>
                      <a:pt x="24" y="20"/>
                      <a:pt x="26" y="22"/>
                      <a:pt x="26" y="22"/>
                    </a:cubicBezTo>
                    <a:cubicBezTo>
                      <a:pt x="26" y="23"/>
                      <a:pt x="25" y="24"/>
                      <a:pt x="25" y="24"/>
                    </a:cubicBezTo>
                    <a:cubicBezTo>
                      <a:pt x="25" y="26"/>
                      <a:pt x="26" y="28"/>
                      <a:pt x="27" y="30"/>
                    </a:cubicBezTo>
                    <a:cubicBezTo>
                      <a:pt x="24" y="32"/>
                      <a:pt x="22" y="32"/>
                      <a:pt x="20" y="33"/>
                    </a:cubicBezTo>
                    <a:cubicBezTo>
                      <a:pt x="20" y="33"/>
                      <a:pt x="20" y="32"/>
                      <a:pt x="20" y="31"/>
                    </a:cubicBezTo>
                    <a:cubicBezTo>
                      <a:pt x="19" y="31"/>
                      <a:pt x="19" y="31"/>
                      <a:pt x="19" y="31"/>
                    </a:cubicBezTo>
                    <a:cubicBezTo>
                      <a:pt x="18" y="28"/>
                      <a:pt x="15" y="25"/>
                      <a:pt x="16" y="21"/>
                    </a:cubicBezTo>
                    <a:cubicBezTo>
                      <a:pt x="17" y="19"/>
                      <a:pt x="19" y="19"/>
                      <a:pt x="21" y="17"/>
                    </a:cubicBezTo>
                    <a:cubicBezTo>
                      <a:pt x="20" y="17"/>
                      <a:pt x="21" y="16"/>
                      <a:pt x="21" y="15"/>
                    </a:cubicBezTo>
                    <a:cubicBezTo>
                      <a:pt x="20" y="14"/>
                      <a:pt x="20" y="14"/>
                      <a:pt x="19" y="14"/>
                    </a:cubicBezTo>
                    <a:cubicBezTo>
                      <a:pt x="19" y="12"/>
                      <a:pt x="19" y="13"/>
                      <a:pt x="19" y="12"/>
                    </a:cubicBezTo>
                    <a:cubicBezTo>
                      <a:pt x="19" y="11"/>
                      <a:pt x="18" y="11"/>
                      <a:pt x="18" y="10"/>
                    </a:cubicBezTo>
                    <a:cubicBezTo>
                      <a:pt x="17" y="10"/>
                      <a:pt x="16" y="10"/>
                      <a:pt x="15" y="10"/>
                    </a:cubicBezTo>
                    <a:cubicBezTo>
                      <a:pt x="15" y="10"/>
                      <a:pt x="15" y="8"/>
                      <a:pt x="15" y="8"/>
                    </a:cubicBezTo>
                    <a:cubicBezTo>
                      <a:pt x="16" y="8"/>
                      <a:pt x="18" y="6"/>
                      <a:pt x="19" y="6"/>
                    </a:cubicBezTo>
                    <a:cubicBezTo>
                      <a:pt x="20" y="6"/>
                      <a:pt x="20" y="6"/>
                      <a:pt x="20" y="6"/>
                    </a:cubicBezTo>
                    <a:cubicBezTo>
                      <a:pt x="20" y="5"/>
                      <a:pt x="20" y="4"/>
                      <a:pt x="20" y="4"/>
                    </a:cubicBezTo>
                    <a:close/>
                    <a:moveTo>
                      <a:pt x="88" y="11"/>
                    </a:moveTo>
                    <a:cubicBezTo>
                      <a:pt x="86" y="11"/>
                      <a:pt x="89" y="12"/>
                      <a:pt x="89" y="12"/>
                    </a:cubicBezTo>
                    <a:cubicBezTo>
                      <a:pt x="89" y="12"/>
                      <a:pt x="91" y="10"/>
                      <a:pt x="88" y="1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9" name="Freeform 21"/>
              <p:cNvSpPr>
                <a:spLocks noEditPoints="1"/>
              </p:cNvSpPr>
              <p:nvPr/>
            </p:nvSpPr>
            <p:spPr bwMode="auto">
              <a:xfrm>
                <a:off x="5949" y="2598"/>
                <a:ext cx="18" cy="41"/>
              </a:xfrm>
              <a:custGeom>
                <a:avLst/>
                <a:gdLst>
                  <a:gd name="T0" fmla="*/ 4 w 9"/>
                  <a:gd name="T1" fmla="*/ 14 h 21"/>
                  <a:gd name="T2" fmla="*/ 6 w 9"/>
                  <a:gd name="T3" fmla="*/ 21 h 21"/>
                  <a:gd name="T4" fmla="*/ 9 w 9"/>
                  <a:gd name="T5" fmla="*/ 21 h 21"/>
                  <a:gd name="T6" fmla="*/ 9 w 9"/>
                  <a:gd name="T7" fmla="*/ 19 h 21"/>
                  <a:gd name="T8" fmla="*/ 6 w 9"/>
                  <a:gd name="T9" fmla="*/ 17 h 21"/>
                  <a:gd name="T10" fmla="*/ 6 w 9"/>
                  <a:gd name="T11" fmla="*/ 14 h 21"/>
                  <a:gd name="T12" fmla="*/ 4 w 9"/>
                  <a:gd name="T13" fmla="*/ 14 h 21"/>
                  <a:gd name="T14" fmla="*/ 0 w 9"/>
                  <a:gd name="T15" fmla="*/ 0 h 21"/>
                  <a:gd name="T16" fmla="*/ 1 w 9"/>
                  <a:gd name="T17" fmla="*/ 11 h 21"/>
                  <a:gd name="T18" fmla="*/ 4 w 9"/>
                  <a:gd name="T19" fmla="*/ 10 h 21"/>
                  <a:gd name="T20" fmla="*/ 6 w 9"/>
                  <a:gd name="T21" fmla="*/ 11 h 21"/>
                  <a:gd name="T22" fmla="*/ 5 w 9"/>
                  <a:gd name="T23" fmla="*/ 6 h 21"/>
                  <a:gd name="T24" fmla="*/ 6 w 9"/>
                  <a:gd name="T25" fmla="*/ 5 h 21"/>
                  <a:gd name="T26" fmla="*/ 6 w 9"/>
                  <a:gd name="T27" fmla="*/ 2 h 21"/>
                  <a:gd name="T28" fmla="*/ 2 w 9"/>
                  <a:gd name="T29" fmla="*/ 4 h 21"/>
                  <a:gd name="T30" fmla="*/ 2 w 9"/>
                  <a:gd name="T31" fmla="*/ 2 h 21"/>
                  <a:gd name="T32" fmla="*/ 0 w 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1">
                    <a:moveTo>
                      <a:pt x="4" y="14"/>
                    </a:moveTo>
                    <a:cubicBezTo>
                      <a:pt x="5" y="17"/>
                      <a:pt x="5" y="18"/>
                      <a:pt x="6" y="21"/>
                    </a:cubicBezTo>
                    <a:cubicBezTo>
                      <a:pt x="7" y="21"/>
                      <a:pt x="8" y="21"/>
                      <a:pt x="9" y="21"/>
                    </a:cubicBezTo>
                    <a:cubicBezTo>
                      <a:pt x="9" y="21"/>
                      <a:pt x="9" y="19"/>
                      <a:pt x="9" y="19"/>
                    </a:cubicBezTo>
                    <a:cubicBezTo>
                      <a:pt x="8" y="18"/>
                      <a:pt x="7" y="18"/>
                      <a:pt x="6" y="17"/>
                    </a:cubicBezTo>
                    <a:cubicBezTo>
                      <a:pt x="5" y="16"/>
                      <a:pt x="6" y="15"/>
                      <a:pt x="6" y="14"/>
                    </a:cubicBezTo>
                    <a:lnTo>
                      <a:pt x="4" y="14"/>
                    </a:lnTo>
                    <a:close/>
                    <a:moveTo>
                      <a:pt x="0" y="0"/>
                    </a:moveTo>
                    <a:cubicBezTo>
                      <a:pt x="0" y="4"/>
                      <a:pt x="0" y="7"/>
                      <a:pt x="1" y="11"/>
                    </a:cubicBezTo>
                    <a:cubicBezTo>
                      <a:pt x="2" y="11"/>
                      <a:pt x="3" y="10"/>
                      <a:pt x="4" y="10"/>
                    </a:cubicBezTo>
                    <a:cubicBezTo>
                      <a:pt x="3" y="11"/>
                      <a:pt x="5" y="11"/>
                      <a:pt x="6" y="11"/>
                    </a:cubicBezTo>
                    <a:cubicBezTo>
                      <a:pt x="7" y="10"/>
                      <a:pt x="5" y="7"/>
                      <a:pt x="5" y="6"/>
                    </a:cubicBezTo>
                    <a:cubicBezTo>
                      <a:pt x="4" y="6"/>
                      <a:pt x="5" y="5"/>
                      <a:pt x="6" y="5"/>
                    </a:cubicBezTo>
                    <a:cubicBezTo>
                      <a:pt x="6" y="5"/>
                      <a:pt x="6" y="2"/>
                      <a:pt x="6" y="2"/>
                    </a:cubicBezTo>
                    <a:cubicBezTo>
                      <a:pt x="5" y="2"/>
                      <a:pt x="3" y="4"/>
                      <a:pt x="2" y="4"/>
                    </a:cubicBezTo>
                    <a:cubicBezTo>
                      <a:pt x="2" y="4"/>
                      <a:pt x="2" y="2"/>
                      <a:pt x="2" y="2"/>
                    </a:cubicBezTo>
                    <a:cubicBezTo>
                      <a:pt x="2" y="1"/>
                      <a:pt x="0" y="0"/>
                      <a:pt x="0"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0" name="Freeform 22"/>
              <p:cNvSpPr>
                <a:spLocks noEditPoints="1"/>
              </p:cNvSpPr>
              <p:nvPr/>
            </p:nvSpPr>
            <p:spPr bwMode="auto">
              <a:xfrm>
                <a:off x="5949" y="2598"/>
                <a:ext cx="18" cy="41"/>
              </a:xfrm>
              <a:custGeom>
                <a:avLst/>
                <a:gdLst>
                  <a:gd name="T0" fmla="*/ 4 w 9"/>
                  <a:gd name="T1" fmla="*/ 14 h 21"/>
                  <a:gd name="T2" fmla="*/ 6 w 9"/>
                  <a:gd name="T3" fmla="*/ 21 h 21"/>
                  <a:gd name="T4" fmla="*/ 9 w 9"/>
                  <a:gd name="T5" fmla="*/ 21 h 21"/>
                  <a:gd name="T6" fmla="*/ 9 w 9"/>
                  <a:gd name="T7" fmla="*/ 19 h 21"/>
                  <a:gd name="T8" fmla="*/ 6 w 9"/>
                  <a:gd name="T9" fmla="*/ 17 h 21"/>
                  <a:gd name="T10" fmla="*/ 6 w 9"/>
                  <a:gd name="T11" fmla="*/ 14 h 21"/>
                  <a:gd name="T12" fmla="*/ 4 w 9"/>
                  <a:gd name="T13" fmla="*/ 14 h 21"/>
                  <a:gd name="T14" fmla="*/ 0 w 9"/>
                  <a:gd name="T15" fmla="*/ 0 h 21"/>
                  <a:gd name="T16" fmla="*/ 1 w 9"/>
                  <a:gd name="T17" fmla="*/ 11 h 21"/>
                  <a:gd name="T18" fmla="*/ 4 w 9"/>
                  <a:gd name="T19" fmla="*/ 10 h 21"/>
                  <a:gd name="T20" fmla="*/ 6 w 9"/>
                  <a:gd name="T21" fmla="*/ 11 h 21"/>
                  <a:gd name="T22" fmla="*/ 5 w 9"/>
                  <a:gd name="T23" fmla="*/ 6 h 21"/>
                  <a:gd name="T24" fmla="*/ 6 w 9"/>
                  <a:gd name="T25" fmla="*/ 5 h 21"/>
                  <a:gd name="T26" fmla="*/ 6 w 9"/>
                  <a:gd name="T27" fmla="*/ 2 h 21"/>
                  <a:gd name="T28" fmla="*/ 2 w 9"/>
                  <a:gd name="T29" fmla="*/ 4 h 21"/>
                  <a:gd name="T30" fmla="*/ 2 w 9"/>
                  <a:gd name="T31" fmla="*/ 2 h 21"/>
                  <a:gd name="T32" fmla="*/ 0 w 9"/>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1">
                    <a:moveTo>
                      <a:pt x="4" y="14"/>
                    </a:moveTo>
                    <a:cubicBezTo>
                      <a:pt x="5" y="17"/>
                      <a:pt x="5" y="18"/>
                      <a:pt x="6" y="21"/>
                    </a:cubicBezTo>
                    <a:cubicBezTo>
                      <a:pt x="7" y="21"/>
                      <a:pt x="8" y="21"/>
                      <a:pt x="9" y="21"/>
                    </a:cubicBezTo>
                    <a:cubicBezTo>
                      <a:pt x="9" y="21"/>
                      <a:pt x="9" y="19"/>
                      <a:pt x="9" y="19"/>
                    </a:cubicBezTo>
                    <a:cubicBezTo>
                      <a:pt x="8" y="18"/>
                      <a:pt x="7" y="18"/>
                      <a:pt x="6" y="17"/>
                    </a:cubicBezTo>
                    <a:cubicBezTo>
                      <a:pt x="5" y="16"/>
                      <a:pt x="6" y="15"/>
                      <a:pt x="6" y="14"/>
                    </a:cubicBezTo>
                    <a:lnTo>
                      <a:pt x="4" y="14"/>
                    </a:lnTo>
                    <a:close/>
                    <a:moveTo>
                      <a:pt x="0" y="0"/>
                    </a:moveTo>
                    <a:cubicBezTo>
                      <a:pt x="0" y="4"/>
                      <a:pt x="0" y="7"/>
                      <a:pt x="1" y="11"/>
                    </a:cubicBezTo>
                    <a:cubicBezTo>
                      <a:pt x="2" y="11"/>
                      <a:pt x="3" y="10"/>
                      <a:pt x="4" y="10"/>
                    </a:cubicBezTo>
                    <a:cubicBezTo>
                      <a:pt x="3" y="11"/>
                      <a:pt x="5" y="11"/>
                      <a:pt x="6" y="11"/>
                    </a:cubicBezTo>
                    <a:cubicBezTo>
                      <a:pt x="7" y="10"/>
                      <a:pt x="5" y="7"/>
                      <a:pt x="5" y="6"/>
                    </a:cubicBezTo>
                    <a:cubicBezTo>
                      <a:pt x="4" y="6"/>
                      <a:pt x="5" y="5"/>
                      <a:pt x="6" y="5"/>
                    </a:cubicBezTo>
                    <a:cubicBezTo>
                      <a:pt x="6" y="5"/>
                      <a:pt x="6" y="2"/>
                      <a:pt x="6" y="2"/>
                    </a:cubicBezTo>
                    <a:cubicBezTo>
                      <a:pt x="5" y="2"/>
                      <a:pt x="3" y="4"/>
                      <a:pt x="2" y="4"/>
                    </a:cubicBezTo>
                    <a:cubicBezTo>
                      <a:pt x="2" y="4"/>
                      <a:pt x="2" y="2"/>
                      <a:pt x="2" y="2"/>
                    </a:cubicBezTo>
                    <a:cubicBezTo>
                      <a:pt x="2" y="1"/>
                      <a:pt x="0" y="0"/>
                      <a:pt x="0"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1" name="Freeform 23"/>
              <p:cNvSpPr>
                <a:spLocks/>
              </p:cNvSpPr>
              <p:nvPr/>
            </p:nvSpPr>
            <p:spPr bwMode="auto">
              <a:xfrm>
                <a:off x="4065" y="1250"/>
                <a:ext cx="282" cy="200"/>
              </a:xfrm>
              <a:custGeom>
                <a:avLst/>
                <a:gdLst>
                  <a:gd name="T0" fmla="*/ 124 w 144"/>
                  <a:gd name="T1" fmla="*/ 39 h 102"/>
                  <a:gd name="T2" fmla="*/ 114 w 144"/>
                  <a:gd name="T3" fmla="*/ 42 h 102"/>
                  <a:gd name="T4" fmla="*/ 107 w 144"/>
                  <a:gd name="T5" fmla="*/ 50 h 102"/>
                  <a:gd name="T6" fmla="*/ 101 w 144"/>
                  <a:gd name="T7" fmla="*/ 54 h 102"/>
                  <a:gd name="T8" fmla="*/ 98 w 144"/>
                  <a:gd name="T9" fmla="*/ 51 h 102"/>
                  <a:gd name="T10" fmla="*/ 83 w 144"/>
                  <a:gd name="T11" fmla="*/ 47 h 102"/>
                  <a:gd name="T12" fmla="*/ 81 w 144"/>
                  <a:gd name="T13" fmla="*/ 42 h 102"/>
                  <a:gd name="T14" fmla="*/ 74 w 144"/>
                  <a:gd name="T15" fmla="*/ 38 h 102"/>
                  <a:gd name="T16" fmla="*/ 69 w 144"/>
                  <a:gd name="T17" fmla="*/ 35 h 102"/>
                  <a:gd name="T18" fmla="*/ 50 w 144"/>
                  <a:gd name="T19" fmla="*/ 33 h 102"/>
                  <a:gd name="T20" fmla="*/ 47 w 144"/>
                  <a:gd name="T21" fmla="*/ 18 h 102"/>
                  <a:gd name="T22" fmla="*/ 40 w 144"/>
                  <a:gd name="T23" fmla="*/ 25 h 102"/>
                  <a:gd name="T24" fmla="*/ 32 w 144"/>
                  <a:gd name="T25" fmla="*/ 22 h 102"/>
                  <a:gd name="T26" fmla="*/ 26 w 144"/>
                  <a:gd name="T27" fmla="*/ 28 h 102"/>
                  <a:gd name="T28" fmla="*/ 28 w 144"/>
                  <a:gd name="T29" fmla="*/ 26 h 102"/>
                  <a:gd name="T30" fmla="*/ 26 w 144"/>
                  <a:gd name="T31" fmla="*/ 20 h 102"/>
                  <a:gd name="T32" fmla="*/ 19 w 144"/>
                  <a:gd name="T33" fmla="*/ 19 h 102"/>
                  <a:gd name="T34" fmla="*/ 19 w 144"/>
                  <a:gd name="T35" fmla="*/ 16 h 102"/>
                  <a:gd name="T36" fmla="*/ 19 w 144"/>
                  <a:gd name="T37" fmla="*/ 9 h 102"/>
                  <a:gd name="T38" fmla="*/ 22 w 144"/>
                  <a:gd name="T39" fmla="*/ 1 h 102"/>
                  <a:gd name="T40" fmla="*/ 10 w 144"/>
                  <a:gd name="T41" fmla="*/ 1 h 102"/>
                  <a:gd name="T42" fmla="*/ 0 w 144"/>
                  <a:gd name="T43" fmla="*/ 46 h 102"/>
                  <a:gd name="T44" fmla="*/ 9 w 144"/>
                  <a:gd name="T45" fmla="*/ 45 h 102"/>
                  <a:gd name="T46" fmla="*/ 7 w 144"/>
                  <a:gd name="T47" fmla="*/ 40 h 102"/>
                  <a:gd name="T48" fmla="*/ 14 w 144"/>
                  <a:gd name="T49" fmla="*/ 39 h 102"/>
                  <a:gd name="T50" fmla="*/ 18 w 144"/>
                  <a:gd name="T51" fmla="*/ 33 h 102"/>
                  <a:gd name="T52" fmla="*/ 23 w 144"/>
                  <a:gd name="T53" fmla="*/ 34 h 102"/>
                  <a:gd name="T54" fmla="*/ 26 w 144"/>
                  <a:gd name="T55" fmla="*/ 45 h 102"/>
                  <a:gd name="T56" fmla="*/ 31 w 144"/>
                  <a:gd name="T57" fmla="*/ 52 h 102"/>
                  <a:gd name="T58" fmla="*/ 31 w 144"/>
                  <a:gd name="T59" fmla="*/ 55 h 102"/>
                  <a:gd name="T60" fmla="*/ 38 w 144"/>
                  <a:gd name="T61" fmla="*/ 54 h 102"/>
                  <a:gd name="T62" fmla="*/ 46 w 144"/>
                  <a:gd name="T63" fmla="*/ 53 h 102"/>
                  <a:gd name="T64" fmla="*/ 53 w 144"/>
                  <a:gd name="T65" fmla="*/ 57 h 102"/>
                  <a:gd name="T66" fmla="*/ 55 w 144"/>
                  <a:gd name="T67" fmla="*/ 64 h 102"/>
                  <a:gd name="T68" fmla="*/ 60 w 144"/>
                  <a:gd name="T69" fmla="*/ 72 h 102"/>
                  <a:gd name="T70" fmla="*/ 65 w 144"/>
                  <a:gd name="T71" fmla="*/ 76 h 102"/>
                  <a:gd name="T72" fmla="*/ 72 w 144"/>
                  <a:gd name="T73" fmla="*/ 83 h 102"/>
                  <a:gd name="T74" fmla="*/ 80 w 144"/>
                  <a:gd name="T75" fmla="*/ 85 h 102"/>
                  <a:gd name="T76" fmla="*/ 87 w 144"/>
                  <a:gd name="T77" fmla="*/ 87 h 102"/>
                  <a:gd name="T78" fmla="*/ 91 w 144"/>
                  <a:gd name="T79" fmla="*/ 89 h 102"/>
                  <a:gd name="T80" fmla="*/ 86 w 144"/>
                  <a:gd name="T81" fmla="*/ 94 h 102"/>
                  <a:gd name="T82" fmla="*/ 90 w 144"/>
                  <a:gd name="T83" fmla="*/ 99 h 102"/>
                  <a:gd name="T84" fmla="*/ 97 w 144"/>
                  <a:gd name="T85" fmla="*/ 102 h 102"/>
                  <a:gd name="T86" fmla="*/ 101 w 144"/>
                  <a:gd name="T87" fmla="*/ 97 h 102"/>
                  <a:gd name="T88" fmla="*/ 104 w 144"/>
                  <a:gd name="T89" fmla="*/ 89 h 102"/>
                  <a:gd name="T90" fmla="*/ 101 w 144"/>
                  <a:gd name="T91" fmla="*/ 83 h 102"/>
                  <a:gd name="T92" fmla="*/ 98 w 144"/>
                  <a:gd name="T93" fmla="*/ 75 h 102"/>
                  <a:gd name="T94" fmla="*/ 108 w 144"/>
                  <a:gd name="T95" fmla="*/ 72 h 102"/>
                  <a:gd name="T96" fmla="*/ 110 w 144"/>
                  <a:gd name="T97" fmla="*/ 65 h 102"/>
                  <a:gd name="T98" fmla="*/ 110 w 144"/>
                  <a:gd name="T99" fmla="*/ 58 h 102"/>
                  <a:gd name="T100" fmla="*/ 117 w 144"/>
                  <a:gd name="T101" fmla="*/ 60 h 102"/>
                  <a:gd name="T102" fmla="*/ 125 w 144"/>
                  <a:gd name="T103" fmla="*/ 56 h 102"/>
                  <a:gd name="T104" fmla="*/ 123 w 144"/>
                  <a:gd name="T105" fmla="*/ 62 h 102"/>
                  <a:gd name="T106" fmla="*/ 125 w 144"/>
                  <a:gd name="T107" fmla="*/ 67 h 102"/>
                  <a:gd name="T108" fmla="*/ 134 w 144"/>
                  <a:gd name="T109" fmla="*/ 64 h 102"/>
                  <a:gd name="T110" fmla="*/ 139 w 144"/>
                  <a:gd name="T111" fmla="*/ 54 h 102"/>
                  <a:gd name="T112" fmla="*/ 131 w 144"/>
                  <a:gd name="T113" fmla="*/ 49 h 102"/>
                  <a:gd name="T114" fmla="*/ 123 w 144"/>
                  <a:gd name="T115" fmla="*/ 46 h 102"/>
                  <a:gd name="T116" fmla="*/ 129 w 144"/>
                  <a:gd name="T117" fmla="*/ 41 h 102"/>
                  <a:gd name="T118" fmla="*/ 124 w 144"/>
                  <a:gd name="T119"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102">
                    <a:moveTo>
                      <a:pt x="128" y="37"/>
                    </a:moveTo>
                    <a:cubicBezTo>
                      <a:pt x="128" y="37"/>
                      <a:pt x="126" y="37"/>
                      <a:pt x="124" y="39"/>
                    </a:cubicBezTo>
                    <a:cubicBezTo>
                      <a:pt x="122" y="40"/>
                      <a:pt x="122" y="40"/>
                      <a:pt x="119" y="40"/>
                    </a:cubicBezTo>
                    <a:cubicBezTo>
                      <a:pt x="117" y="41"/>
                      <a:pt x="115" y="40"/>
                      <a:pt x="114" y="42"/>
                    </a:cubicBezTo>
                    <a:cubicBezTo>
                      <a:pt x="114" y="44"/>
                      <a:pt x="111" y="44"/>
                      <a:pt x="109" y="44"/>
                    </a:cubicBezTo>
                    <a:cubicBezTo>
                      <a:pt x="108" y="45"/>
                      <a:pt x="107" y="50"/>
                      <a:pt x="107" y="50"/>
                    </a:cubicBezTo>
                    <a:cubicBezTo>
                      <a:pt x="107" y="50"/>
                      <a:pt x="104" y="51"/>
                      <a:pt x="101" y="51"/>
                    </a:cubicBezTo>
                    <a:cubicBezTo>
                      <a:pt x="101" y="54"/>
                      <a:pt x="101" y="54"/>
                      <a:pt x="101" y="54"/>
                    </a:cubicBezTo>
                    <a:cubicBezTo>
                      <a:pt x="101" y="54"/>
                      <a:pt x="99" y="55"/>
                      <a:pt x="98" y="55"/>
                    </a:cubicBezTo>
                    <a:cubicBezTo>
                      <a:pt x="97" y="55"/>
                      <a:pt x="99" y="53"/>
                      <a:pt x="98" y="51"/>
                    </a:cubicBezTo>
                    <a:cubicBezTo>
                      <a:pt x="97" y="49"/>
                      <a:pt x="92" y="48"/>
                      <a:pt x="91" y="49"/>
                    </a:cubicBezTo>
                    <a:cubicBezTo>
                      <a:pt x="90" y="50"/>
                      <a:pt x="85" y="48"/>
                      <a:pt x="83" y="47"/>
                    </a:cubicBezTo>
                    <a:cubicBezTo>
                      <a:pt x="81" y="46"/>
                      <a:pt x="83" y="45"/>
                      <a:pt x="83" y="44"/>
                    </a:cubicBezTo>
                    <a:cubicBezTo>
                      <a:pt x="83" y="42"/>
                      <a:pt x="81" y="44"/>
                      <a:pt x="81" y="42"/>
                    </a:cubicBezTo>
                    <a:cubicBezTo>
                      <a:pt x="81" y="39"/>
                      <a:pt x="80" y="39"/>
                      <a:pt x="78" y="40"/>
                    </a:cubicBezTo>
                    <a:cubicBezTo>
                      <a:pt x="76" y="40"/>
                      <a:pt x="75" y="39"/>
                      <a:pt x="74" y="38"/>
                    </a:cubicBezTo>
                    <a:cubicBezTo>
                      <a:pt x="73" y="37"/>
                      <a:pt x="71" y="33"/>
                      <a:pt x="71" y="33"/>
                    </a:cubicBezTo>
                    <a:cubicBezTo>
                      <a:pt x="69" y="35"/>
                      <a:pt x="69" y="35"/>
                      <a:pt x="69" y="35"/>
                    </a:cubicBezTo>
                    <a:cubicBezTo>
                      <a:pt x="69" y="35"/>
                      <a:pt x="62" y="34"/>
                      <a:pt x="59" y="33"/>
                    </a:cubicBezTo>
                    <a:cubicBezTo>
                      <a:pt x="56" y="32"/>
                      <a:pt x="50" y="33"/>
                      <a:pt x="50" y="33"/>
                    </a:cubicBezTo>
                    <a:cubicBezTo>
                      <a:pt x="50" y="33"/>
                      <a:pt x="49" y="25"/>
                      <a:pt x="49" y="23"/>
                    </a:cubicBezTo>
                    <a:cubicBezTo>
                      <a:pt x="49" y="21"/>
                      <a:pt x="47" y="18"/>
                      <a:pt x="47" y="18"/>
                    </a:cubicBezTo>
                    <a:cubicBezTo>
                      <a:pt x="46" y="17"/>
                      <a:pt x="46" y="17"/>
                      <a:pt x="46" y="17"/>
                    </a:cubicBezTo>
                    <a:cubicBezTo>
                      <a:pt x="44" y="19"/>
                      <a:pt x="41" y="25"/>
                      <a:pt x="40" y="25"/>
                    </a:cubicBezTo>
                    <a:cubicBezTo>
                      <a:pt x="38" y="26"/>
                      <a:pt x="35" y="26"/>
                      <a:pt x="33" y="27"/>
                    </a:cubicBezTo>
                    <a:cubicBezTo>
                      <a:pt x="33" y="25"/>
                      <a:pt x="34" y="23"/>
                      <a:pt x="32" y="22"/>
                    </a:cubicBezTo>
                    <a:cubicBezTo>
                      <a:pt x="31" y="22"/>
                      <a:pt x="29" y="28"/>
                      <a:pt x="28" y="30"/>
                    </a:cubicBezTo>
                    <a:cubicBezTo>
                      <a:pt x="27" y="29"/>
                      <a:pt x="27" y="29"/>
                      <a:pt x="26" y="28"/>
                    </a:cubicBezTo>
                    <a:cubicBezTo>
                      <a:pt x="26" y="28"/>
                      <a:pt x="27" y="28"/>
                      <a:pt x="28" y="27"/>
                    </a:cubicBezTo>
                    <a:cubicBezTo>
                      <a:pt x="28" y="26"/>
                      <a:pt x="28" y="26"/>
                      <a:pt x="28" y="26"/>
                    </a:cubicBezTo>
                    <a:cubicBezTo>
                      <a:pt x="28" y="24"/>
                      <a:pt x="28" y="21"/>
                      <a:pt x="28" y="21"/>
                    </a:cubicBezTo>
                    <a:cubicBezTo>
                      <a:pt x="27" y="21"/>
                      <a:pt x="26" y="20"/>
                      <a:pt x="26" y="20"/>
                    </a:cubicBezTo>
                    <a:cubicBezTo>
                      <a:pt x="24" y="21"/>
                      <a:pt x="22" y="22"/>
                      <a:pt x="19" y="23"/>
                    </a:cubicBezTo>
                    <a:cubicBezTo>
                      <a:pt x="19" y="22"/>
                      <a:pt x="19" y="20"/>
                      <a:pt x="19" y="19"/>
                    </a:cubicBezTo>
                    <a:cubicBezTo>
                      <a:pt x="19" y="19"/>
                      <a:pt x="18" y="17"/>
                      <a:pt x="18" y="17"/>
                    </a:cubicBezTo>
                    <a:cubicBezTo>
                      <a:pt x="19" y="17"/>
                      <a:pt x="19" y="17"/>
                      <a:pt x="19" y="16"/>
                    </a:cubicBezTo>
                    <a:cubicBezTo>
                      <a:pt x="18" y="15"/>
                      <a:pt x="17" y="15"/>
                      <a:pt x="17" y="13"/>
                    </a:cubicBezTo>
                    <a:cubicBezTo>
                      <a:pt x="17" y="12"/>
                      <a:pt x="19" y="10"/>
                      <a:pt x="19" y="9"/>
                    </a:cubicBezTo>
                    <a:cubicBezTo>
                      <a:pt x="19" y="9"/>
                      <a:pt x="18" y="5"/>
                      <a:pt x="19" y="3"/>
                    </a:cubicBezTo>
                    <a:cubicBezTo>
                      <a:pt x="19" y="2"/>
                      <a:pt x="21" y="2"/>
                      <a:pt x="22" y="1"/>
                    </a:cubicBezTo>
                    <a:cubicBezTo>
                      <a:pt x="21" y="0"/>
                      <a:pt x="19" y="0"/>
                      <a:pt x="17" y="0"/>
                    </a:cubicBezTo>
                    <a:cubicBezTo>
                      <a:pt x="15" y="0"/>
                      <a:pt x="12" y="1"/>
                      <a:pt x="10" y="1"/>
                    </a:cubicBezTo>
                    <a:cubicBezTo>
                      <a:pt x="8" y="1"/>
                      <a:pt x="1" y="5"/>
                      <a:pt x="1" y="5"/>
                    </a:cubicBezTo>
                    <a:cubicBezTo>
                      <a:pt x="0" y="46"/>
                      <a:pt x="0" y="46"/>
                      <a:pt x="0" y="46"/>
                    </a:cubicBezTo>
                    <a:cubicBezTo>
                      <a:pt x="9" y="47"/>
                      <a:pt x="9" y="47"/>
                      <a:pt x="9" y="47"/>
                    </a:cubicBezTo>
                    <a:cubicBezTo>
                      <a:pt x="9" y="45"/>
                      <a:pt x="9" y="45"/>
                      <a:pt x="9" y="45"/>
                    </a:cubicBezTo>
                    <a:cubicBezTo>
                      <a:pt x="7" y="44"/>
                      <a:pt x="7" y="44"/>
                      <a:pt x="7" y="44"/>
                    </a:cubicBezTo>
                    <a:cubicBezTo>
                      <a:pt x="7" y="40"/>
                      <a:pt x="7" y="40"/>
                      <a:pt x="7" y="40"/>
                    </a:cubicBezTo>
                    <a:cubicBezTo>
                      <a:pt x="9" y="38"/>
                      <a:pt x="9" y="38"/>
                      <a:pt x="9" y="38"/>
                    </a:cubicBezTo>
                    <a:cubicBezTo>
                      <a:pt x="14" y="39"/>
                      <a:pt x="14" y="39"/>
                      <a:pt x="14" y="39"/>
                    </a:cubicBezTo>
                    <a:cubicBezTo>
                      <a:pt x="16" y="36"/>
                      <a:pt x="16" y="36"/>
                      <a:pt x="16" y="36"/>
                    </a:cubicBezTo>
                    <a:cubicBezTo>
                      <a:pt x="18" y="33"/>
                      <a:pt x="18" y="33"/>
                      <a:pt x="18" y="33"/>
                    </a:cubicBezTo>
                    <a:cubicBezTo>
                      <a:pt x="20" y="34"/>
                      <a:pt x="20" y="34"/>
                      <a:pt x="20" y="34"/>
                    </a:cubicBezTo>
                    <a:cubicBezTo>
                      <a:pt x="23" y="34"/>
                      <a:pt x="23" y="34"/>
                      <a:pt x="23" y="34"/>
                    </a:cubicBezTo>
                    <a:cubicBezTo>
                      <a:pt x="24" y="39"/>
                      <a:pt x="24" y="39"/>
                      <a:pt x="24" y="39"/>
                    </a:cubicBezTo>
                    <a:cubicBezTo>
                      <a:pt x="26" y="45"/>
                      <a:pt x="26" y="45"/>
                      <a:pt x="26" y="45"/>
                    </a:cubicBezTo>
                    <a:cubicBezTo>
                      <a:pt x="30" y="47"/>
                      <a:pt x="30" y="47"/>
                      <a:pt x="30" y="47"/>
                    </a:cubicBezTo>
                    <a:cubicBezTo>
                      <a:pt x="31" y="52"/>
                      <a:pt x="31" y="52"/>
                      <a:pt x="31" y="52"/>
                    </a:cubicBezTo>
                    <a:cubicBezTo>
                      <a:pt x="29" y="54"/>
                      <a:pt x="29" y="54"/>
                      <a:pt x="29" y="54"/>
                    </a:cubicBezTo>
                    <a:cubicBezTo>
                      <a:pt x="31" y="55"/>
                      <a:pt x="31" y="55"/>
                      <a:pt x="31" y="55"/>
                    </a:cubicBezTo>
                    <a:cubicBezTo>
                      <a:pt x="34" y="56"/>
                      <a:pt x="34" y="56"/>
                      <a:pt x="34" y="56"/>
                    </a:cubicBezTo>
                    <a:cubicBezTo>
                      <a:pt x="38" y="54"/>
                      <a:pt x="38" y="54"/>
                      <a:pt x="38" y="54"/>
                    </a:cubicBezTo>
                    <a:cubicBezTo>
                      <a:pt x="41" y="53"/>
                      <a:pt x="41" y="53"/>
                      <a:pt x="41" y="53"/>
                    </a:cubicBezTo>
                    <a:cubicBezTo>
                      <a:pt x="46" y="53"/>
                      <a:pt x="46" y="53"/>
                      <a:pt x="46" y="53"/>
                    </a:cubicBezTo>
                    <a:cubicBezTo>
                      <a:pt x="50" y="52"/>
                      <a:pt x="50" y="52"/>
                      <a:pt x="50" y="52"/>
                    </a:cubicBezTo>
                    <a:cubicBezTo>
                      <a:pt x="53" y="57"/>
                      <a:pt x="53" y="57"/>
                      <a:pt x="53" y="57"/>
                    </a:cubicBezTo>
                    <a:cubicBezTo>
                      <a:pt x="53" y="62"/>
                      <a:pt x="53" y="62"/>
                      <a:pt x="53" y="62"/>
                    </a:cubicBezTo>
                    <a:cubicBezTo>
                      <a:pt x="55" y="64"/>
                      <a:pt x="55" y="64"/>
                      <a:pt x="55" y="64"/>
                    </a:cubicBezTo>
                    <a:cubicBezTo>
                      <a:pt x="58" y="67"/>
                      <a:pt x="58" y="67"/>
                      <a:pt x="58" y="67"/>
                    </a:cubicBezTo>
                    <a:cubicBezTo>
                      <a:pt x="60" y="72"/>
                      <a:pt x="60" y="72"/>
                      <a:pt x="60" y="72"/>
                    </a:cubicBezTo>
                    <a:cubicBezTo>
                      <a:pt x="62" y="74"/>
                      <a:pt x="62" y="74"/>
                      <a:pt x="62" y="74"/>
                    </a:cubicBezTo>
                    <a:cubicBezTo>
                      <a:pt x="65" y="76"/>
                      <a:pt x="65" y="76"/>
                      <a:pt x="65" y="76"/>
                    </a:cubicBezTo>
                    <a:cubicBezTo>
                      <a:pt x="69" y="80"/>
                      <a:pt x="69" y="80"/>
                      <a:pt x="69" y="80"/>
                    </a:cubicBezTo>
                    <a:cubicBezTo>
                      <a:pt x="72" y="83"/>
                      <a:pt x="72" y="83"/>
                      <a:pt x="72" y="83"/>
                    </a:cubicBezTo>
                    <a:cubicBezTo>
                      <a:pt x="77" y="82"/>
                      <a:pt x="77" y="82"/>
                      <a:pt x="77" y="82"/>
                    </a:cubicBezTo>
                    <a:cubicBezTo>
                      <a:pt x="80" y="85"/>
                      <a:pt x="80" y="85"/>
                      <a:pt x="80" y="85"/>
                    </a:cubicBezTo>
                    <a:cubicBezTo>
                      <a:pt x="84" y="85"/>
                      <a:pt x="84" y="85"/>
                      <a:pt x="84" y="85"/>
                    </a:cubicBezTo>
                    <a:cubicBezTo>
                      <a:pt x="87" y="87"/>
                      <a:pt x="87" y="87"/>
                      <a:pt x="87" y="87"/>
                    </a:cubicBezTo>
                    <a:cubicBezTo>
                      <a:pt x="90" y="87"/>
                      <a:pt x="90" y="87"/>
                      <a:pt x="90" y="87"/>
                    </a:cubicBezTo>
                    <a:cubicBezTo>
                      <a:pt x="91" y="89"/>
                      <a:pt x="91" y="89"/>
                      <a:pt x="91" y="89"/>
                    </a:cubicBezTo>
                    <a:cubicBezTo>
                      <a:pt x="87" y="91"/>
                      <a:pt x="87" y="91"/>
                      <a:pt x="87" y="91"/>
                    </a:cubicBezTo>
                    <a:cubicBezTo>
                      <a:pt x="86" y="94"/>
                      <a:pt x="86" y="94"/>
                      <a:pt x="86" y="94"/>
                    </a:cubicBezTo>
                    <a:cubicBezTo>
                      <a:pt x="86" y="98"/>
                      <a:pt x="86" y="98"/>
                      <a:pt x="86" y="98"/>
                    </a:cubicBezTo>
                    <a:cubicBezTo>
                      <a:pt x="90" y="99"/>
                      <a:pt x="90" y="99"/>
                      <a:pt x="90" y="99"/>
                    </a:cubicBezTo>
                    <a:cubicBezTo>
                      <a:pt x="93" y="102"/>
                      <a:pt x="93" y="102"/>
                      <a:pt x="93" y="102"/>
                    </a:cubicBezTo>
                    <a:cubicBezTo>
                      <a:pt x="97" y="102"/>
                      <a:pt x="97" y="102"/>
                      <a:pt x="97" y="102"/>
                    </a:cubicBezTo>
                    <a:cubicBezTo>
                      <a:pt x="100" y="101"/>
                      <a:pt x="100" y="101"/>
                      <a:pt x="100" y="101"/>
                    </a:cubicBezTo>
                    <a:cubicBezTo>
                      <a:pt x="100" y="101"/>
                      <a:pt x="101" y="98"/>
                      <a:pt x="101" y="97"/>
                    </a:cubicBezTo>
                    <a:cubicBezTo>
                      <a:pt x="101" y="95"/>
                      <a:pt x="104" y="95"/>
                      <a:pt x="105" y="93"/>
                    </a:cubicBezTo>
                    <a:cubicBezTo>
                      <a:pt x="106" y="92"/>
                      <a:pt x="106" y="90"/>
                      <a:pt x="104" y="89"/>
                    </a:cubicBezTo>
                    <a:cubicBezTo>
                      <a:pt x="102" y="88"/>
                      <a:pt x="104" y="85"/>
                      <a:pt x="105" y="83"/>
                    </a:cubicBezTo>
                    <a:cubicBezTo>
                      <a:pt x="106" y="81"/>
                      <a:pt x="103" y="83"/>
                      <a:pt x="101" y="83"/>
                    </a:cubicBezTo>
                    <a:cubicBezTo>
                      <a:pt x="98" y="83"/>
                      <a:pt x="99" y="82"/>
                      <a:pt x="97" y="80"/>
                    </a:cubicBezTo>
                    <a:cubicBezTo>
                      <a:pt x="94" y="77"/>
                      <a:pt x="96" y="76"/>
                      <a:pt x="98" y="75"/>
                    </a:cubicBezTo>
                    <a:cubicBezTo>
                      <a:pt x="99" y="74"/>
                      <a:pt x="102" y="74"/>
                      <a:pt x="102" y="75"/>
                    </a:cubicBezTo>
                    <a:cubicBezTo>
                      <a:pt x="102" y="78"/>
                      <a:pt x="106" y="73"/>
                      <a:pt x="108" y="72"/>
                    </a:cubicBezTo>
                    <a:cubicBezTo>
                      <a:pt x="109" y="72"/>
                      <a:pt x="110" y="68"/>
                      <a:pt x="109" y="70"/>
                    </a:cubicBezTo>
                    <a:cubicBezTo>
                      <a:pt x="108" y="72"/>
                      <a:pt x="108" y="65"/>
                      <a:pt x="110" y="65"/>
                    </a:cubicBezTo>
                    <a:cubicBezTo>
                      <a:pt x="112" y="65"/>
                      <a:pt x="112" y="62"/>
                      <a:pt x="112" y="62"/>
                    </a:cubicBezTo>
                    <a:cubicBezTo>
                      <a:pt x="112" y="62"/>
                      <a:pt x="110" y="60"/>
                      <a:pt x="110" y="58"/>
                    </a:cubicBezTo>
                    <a:cubicBezTo>
                      <a:pt x="110" y="56"/>
                      <a:pt x="114" y="56"/>
                      <a:pt x="114" y="56"/>
                    </a:cubicBezTo>
                    <a:cubicBezTo>
                      <a:pt x="114" y="56"/>
                      <a:pt x="115" y="59"/>
                      <a:pt x="117" y="60"/>
                    </a:cubicBezTo>
                    <a:cubicBezTo>
                      <a:pt x="119" y="60"/>
                      <a:pt x="120" y="58"/>
                      <a:pt x="120" y="58"/>
                    </a:cubicBezTo>
                    <a:cubicBezTo>
                      <a:pt x="122" y="56"/>
                      <a:pt x="125" y="56"/>
                      <a:pt x="125" y="56"/>
                    </a:cubicBezTo>
                    <a:cubicBezTo>
                      <a:pt x="127" y="61"/>
                      <a:pt x="127" y="61"/>
                      <a:pt x="127" y="61"/>
                    </a:cubicBezTo>
                    <a:cubicBezTo>
                      <a:pt x="123" y="62"/>
                      <a:pt x="123" y="62"/>
                      <a:pt x="123" y="62"/>
                    </a:cubicBezTo>
                    <a:cubicBezTo>
                      <a:pt x="123" y="66"/>
                      <a:pt x="123" y="66"/>
                      <a:pt x="123" y="66"/>
                    </a:cubicBezTo>
                    <a:cubicBezTo>
                      <a:pt x="123" y="66"/>
                      <a:pt x="125" y="65"/>
                      <a:pt x="125" y="67"/>
                    </a:cubicBezTo>
                    <a:cubicBezTo>
                      <a:pt x="126" y="69"/>
                      <a:pt x="130" y="64"/>
                      <a:pt x="130" y="64"/>
                    </a:cubicBezTo>
                    <a:cubicBezTo>
                      <a:pt x="130" y="64"/>
                      <a:pt x="131" y="64"/>
                      <a:pt x="134" y="64"/>
                    </a:cubicBezTo>
                    <a:cubicBezTo>
                      <a:pt x="137" y="64"/>
                      <a:pt x="140" y="58"/>
                      <a:pt x="142" y="56"/>
                    </a:cubicBezTo>
                    <a:cubicBezTo>
                      <a:pt x="144" y="54"/>
                      <a:pt x="142" y="56"/>
                      <a:pt x="139" y="54"/>
                    </a:cubicBezTo>
                    <a:cubicBezTo>
                      <a:pt x="135" y="52"/>
                      <a:pt x="136" y="52"/>
                      <a:pt x="133" y="52"/>
                    </a:cubicBezTo>
                    <a:cubicBezTo>
                      <a:pt x="130" y="52"/>
                      <a:pt x="131" y="52"/>
                      <a:pt x="131" y="49"/>
                    </a:cubicBezTo>
                    <a:cubicBezTo>
                      <a:pt x="131" y="47"/>
                      <a:pt x="130" y="48"/>
                      <a:pt x="127" y="49"/>
                    </a:cubicBezTo>
                    <a:cubicBezTo>
                      <a:pt x="125" y="51"/>
                      <a:pt x="126" y="47"/>
                      <a:pt x="123" y="46"/>
                    </a:cubicBezTo>
                    <a:cubicBezTo>
                      <a:pt x="119" y="46"/>
                      <a:pt x="124" y="45"/>
                      <a:pt x="125" y="44"/>
                    </a:cubicBezTo>
                    <a:cubicBezTo>
                      <a:pt x="127" y="43"/>
                      <a:pt x="126" y="43"/>
                      <a:pt x="129" y="41"/>
                    </a:cubicBezTo>
                    <a:cubicBezTo>
                      <a:pt x="131" y="39"/>
                      <a:pt x="128" y="37"/>
                      <a:pt x="128" y="37"/>
                    </a:cubicBezTo>
                    <a:cubicBezTo>
                      <a:pt x="128" y="37"/>
                      <a:pt x="126" y="37"/>
                      <a:pt x="124" y="39"/>
                    </a:cubicBezTo>
                    <a:lnTo>
                      <a:pt x="128" y="37"/>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2" name="Freeform 24"/>
              <p:cNvSpPr>
                <a:spLocks/>
              </p:cNvSpPr>
              <p:nvPr/>
            </p:nvSpPr>
            <p:spPr bwMode="auto">
              <a:xfrm>
                <a:off x="4065" y="1250"/>
                <a:ext cx="282" cy="200"/>
              </a:xfrm>
              <a:custGeom>
                <a:avLst/>
                <a:gdLst>
                  <a:gd name="T0" fmla="*/ 124 w 144"/>
                  <a:gd name="T1" fmla="*/ 39 h 102"/>
                  <a:gd name="T2" fmla="*/ 114 w 144"/>
                  <a:gd name="T3" fmla="*/ 42 h 102"/>
                  <a:gd name="T4" fmla="*/ 107 w 144"/>
                  <a:gd name="T5" fmla="*/ 50 h 102"/>
                  <a:gd name="T6" fmla="*/ 101 w 144"/>
                  <a:gd name="T7" fmla="*/ 54 h 102"/>
                  <a:gd name="T8" fmla="*/ 98 w 144"/>
                  <a:gd name="T9" fmla="*/ 51 h 102"/>
                  <a:gd name="T10" fmla="*/ 83 w 144"/>
                  <a:gd name="T11" fmla="*/ 47 h 102"/>
                  <a:gd name="T12" fmla="*/ 81 w 144"/>
                  <a:gd name="T13" fmla="*/ 42 h 102"/>
                  <a:gd name="T14" fmla="*/ 74 w 144"/>
                  <a:gd name="T15" fmla="*/ 38 h 102"/>
                  <a:gd name="T16" fmla="*/ 69 w 144"/>
                  <a:gd name="T17" fmla="*/ 35 h 102"/>
                  <a:gd name="T18" fmla="*/ 50 w 144"/>
                  <a:gd name="T19" fmla="*/ 33 h 102"/>
                  <a:gd name="T20" fmla="*/ 47 w 144"/>
                  <a:gd name="T21" fmla="*/ 18 h 102"/>
                  <a:gd name="T22" fmla="*/ 40 w 144"/>
                  <a:gd name="T23" fmla="*/ 25 h 102"/>
                  <a:gd name="T24" fmla="*/ 32 w 144"/>
                  <a:gd name="T25" fmla="*/ 22 h 102"/>
                  <a:gd name="T26" fmla="*/ 26 w 144"/>
                  <a:gd name="T27" fmla="*/ 28 h 102"/>
                  <a:gd name="T28" fmla="*/ 28 w 144"/>
                  <a:gd name="T29" fmla="*/ 26 h 102"/>
                  <a:gd name="T30" fmla="*/ 26 w 144"/>
                  <a:gd name="T31" fmla="*/ 20 h 102"/>
                  <a:gd name="T32" fmla="*/ 19 w 144"/>
                  <a:gd name="T33" fmla="*/ 19 h 102"/>
                  <a:gd name="T34" fmla="*/ 19 w 144"/>
                  <a:gd name="T35" fmla="*/ 16 h 102"/>
                  <a:gd name="T36" fmla="*/ 19 w 144"/>
                  <a:gd name="T37" fmla="*/ 9 h 102"/>
                  <a:gd name="T38" fmla="*/ 22 w 144"/>
                  <a:gd name="T39" fmla="*/ 1 h 102"/>
                  <a:gd name="T40" fmla="*/ 10 w 144"/>
                  <a:gd name="T41" fmla="*/ 1 h 102"/>
                  <a:gd name="T42" fmla="*/ 0 w 144"/>
                  <a:gd name="T43" fmla="*/ 46 h 102"/>
                  <a:gd name="T44" fmla="*/ 9 w 144"/>
                  <a:gd name="T45" fmla="*/ 45 h 102"/>
                  <a:gd name="T46" fmla="*/ 7 w 144"/>
                  <a:gd name="T47" fmla="*/ 40 h 102"/>
                  <a:gd name="T48" fmla="*/ 14 w 144"/>
                  <a:gd name="T49" fmla="*/ 39 h 102"/>
                  <a:gd name="T50" fmla="*/ 18 w 144"/>
                  <a:gd name="T51" fmla="*/ 33 h 102"/>
                  <a:gd name="T52" fmla="*/ 23 w 144"/>
                  <a:gd name="T53" fmla="*/ 34 h 102"/>
                  <a:gd name="T54" fmla="*/ 26 w 144"/>
                  <a:gd name="T55" fmla="*/ 45 h 102"/>
                  <a:gd name="T56" fmla="*/ 31 w 144"/>
                  <a:gd name="T57" fmla="*/ 52 h 102"/>
                  <a:gd name="T58" fmla="*/ 31 w 144"/>
                  <a:gd name="T59" fmla="*/ 55 h 102"/>
                  <a:gd name="T60" fmla="*/ 38 w 144"/>
                  <a:gd name="T61" fmla="*/ 54 h 102"/>
                  <a:gd name="T62" fmla="*/ 46 w 144"/>
                  <a:gd name="T63" fmla="*/ 53 h 102"/>
                  <a:gd name="T64" fmla="*/ 53 w 144"/>
                  <a:gd name="T65" fmla="*/ 57 h 102"/>
                  <a:gd name="T66" fmla="*/ 55 w 144"/>
                  <a:gd name="T67" fmla="*/ 64 h 102"/>
                  <a:gd name="T68" fmla="*/ 60 w 144"/>
                  <a:gd name="T69" fmla="*/ 72 h 102"/>
                  <a:gd name="T70" fmla="*/ 65 w 144"/>
                  <a:gd name="T71" fmla="*/ 76 h 102"/>
                  <a:gd name="T72" fmla="*/ 72 w 144"/>
                  <a:gd name="T73" fmla="*/ 83 h 102"/>
                  <a:gd name="T74" fmla="*/ 80 w 144"/>
                  <a:gd name="T75" fmla="*/ 85 h 102"/>
                  <a:gd name="T76" fmla="*/ 87 w 144"/>
                  <a:gd name="T77" fmla="*/ 87 h 102"/>
                  <a:gd name="T78" fmla="*/ 91 w 144"/>
                  <a:gd name="T79" fmla="*/ 89 h 102"/>
                  <a:gd name="T80" fmla="*/ 86 w 144"/>
                  <a:gd name="T81" fmla="*/ 94 h 102"/>
                  <a:gd name="T82" fmla="*/ 90 w 144"/>
                  <a:gd name="T83" fmla="*/ 99 h 102"/>
                  <a:gd name="T84" fmla="*/ 97 w 144"/>
                  <a:gd name="T85" fmla="*/ 102 h 102"/>
                  <a:gd name="T86" fmla="*/ 101 w 144"/>
                  <a:gd name="T87" fmla="*/ 97 h 102"/>
                  <a:gd name="T88" fmla="*/ 104 w 144"/>
                  <a:gd name="T89" fmla="*/ 89 h 102"/>
                  <a:gd name="T90" fmla="*/ 101 w 144"/>
                  <a:gd name="T91" fmla="*/ 83 h 102"/>
                  <a:gd name="T92" fmla="*/ 98 w 144"/>
                  <a:gd name="T93" fmla="*/ 75 h 102"/>
                  <a:gd name="T94" fmla="*/ 108 w 144"/>
                  <a:gd name="T95" fmla="*/ 72 h 102"/>
                  <a:gd name="T96" fmla="*/ 110 w 144"/>
                  <a:gd name="T97" fmla="*/ 65 h 102"/>
                  <a:gd name="T98" fmla="*/ 110 w 144"/>
                  <a:gd name="T99" fmla="*/ 58 h 102"/>
                  <a:gd name="T100" fmla="*/ 117 w 144"/>
                  <a:gd name="T101" fmla="*/ 60 h 102"/>
                  <a:gd name="T102" fmla="*/ 125 w 144"/>
                  <a:gd name="T103" fmla="*/ 56 h 102"/>
                  <a:gd name="T104" fmla="*/ 123 w 144"/>
                  <a:gd name="T105" fmla="*/ 62 h 102"/>
                  <a:gd name="T106" fmla="*/ 125 w 144"/>
                  <a:gd name="T107" fmla="*/ 67 h 102"/>
                  <a:gd name="T108" fmla="*/ 134 w 144"/>
                  <a:gd name="T109" fmla="*/ 64 h 102"/>
                  <a:gd name="T110" fmla="*/ 139 w 144"/>
                  <a:gd name="T111" fmla="*/ 54 h 102"/>
                  <a:gd name="T112" fmla="*/ 131 w 144"/>
                  <a:gd name="T113" fmla="*/ 49 h 102"/>
                  <a:gd name="T114" fmla="*/ 123 w 144"/>
                  <a:gd name="T115" fmla="*/ 46 h 102"/>
                  <a:gd name="T116" fmla="*/ 129 w 144"/>
                  <a:gd name="T117" fmla="*/ 41 h 102"/>
                  <a:gd name="T118" fmla="*/ 124 w 144"/>
                  <a:gd name="T119" fmla="*/ 3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 h="102">
                    <a:moveTo>
                      <a:pt x="128" y="37"/>
                    </a:moveTo>
                    <a:cubicBezTo>
                      <a:pt x="128" y="37"/>
                      <a:pt x="126" y="37"/>
                      <a:pt x="124" y="39"/>
                    </a:cubicBezTo>
                    <a:cubicBezTo>
                      <a:pt x="122" y="40"/>
                      <a:pt x="122" y="40"/>
                      <a:pt x="119" y="40"/>
                    </a:cubicBezTo>
                    <a:cubicBezTo>
                      <a:pt x="117" y="41"/>
                      <a:pt x="115" y="40"/>
                      <a:pt x="114" y="42"/>
                    </a:cubicBezTo>
                    <a:cubicBezTo>
                      <a:pt x="114" y="44"/>
                      <a:pt x="111" y="44"/>
                      <a:pt x="109" y="44"/>
                    </a:cubicBezTo>
                    <a:cubicBezTo>
                      <a:pt x="108" y="45"/>
                      <a:pt x="107" y="50"/>
                      <a:pt x="107" y="50"/>
                    </a:cubicBezTo>
                    <a:cubicBezTo>
                      <a:pt x="107" y="50"/>
                      <a:pt x="104" y="51"/>
                      <a:pt x="101" y="51"/>
                    </a:cubicBezTo>
                    <a:cubicBezTo>
                      <a:pt x="101" y="54"/>
                      <a:pt x="101" y="54"/>
                      <a:pt x="101" y="54"/>
                    </a:cubicBezTo>
                    <a:cubicBezTo>
                      <a:pt x="101" y="54"/>
                      <a:pt x="99" y="55"/>
                      <a:pt x="98" y="55"/>
                    </a:cubicBezTo>
                    <a:cubicBezTo>
                      <a:pt x="97" y="55"/>
                      <a:pt x="99" y="53"/>
                      <a:pt x="98" y="51"/>
                    </a:cubicBezTo>
                    <a:cubicBezTo>
                      <a:pt x="97" y="49"/>
                      <a:pt x="92" y="48"/>
                      <a:pt x="91" y="49"/>
                    </a:cubicBezTo>
                    <a:cubicBezTo>
                      <a:pt x="90" y="50"/>
                      <a:pt x="85" y="48"/>
                      <a:pt x="83" y="47"/>
                    </a:cubicBezTo>
                    <a:cubicBezTo>
                      <a:pt x="81" y="46"/>
                      <a:pt x="83" y="45"/>
                      <a:pt x="83" y="44"/>
                    </a:cubicBezTo>
                    <a:cubicBezTo>
                      <a:pt x="83" y="42"/>
                      <a:pt x="81" y="44"/>
                      <a:pt x="81" y="42"/>
                    </a:cubicBezTo>
                    <a:cubicBezTo>
                      <a:pt x="81" y="39"/>
                      <a:pt x="80" y="39"/>
                      <a:pt x="78" y="40"/>
                    </a:cubicBezTo>
                    <a:cubicBezTo>
                      <a:pt x="76" y="40"/>
                      <a:pt x="75" y="39"/>
                      <a:pt x="74" y="38"/>
                    </a:cubicBezTo>
                    <a:cubicBezTo>
                      <a:pt x="73" y="37"/>
                      <a:pt x="71" y="33"/>
                      <a:pt x="71" y="33"/>
                    </a:cubicBezTo>
                    <a:cubicBezTo>
                      <a:pt x="69" y="35"/>
                      <a:pt x="69" y="35"/>
                      <a:pt x="69" y="35"/>
                    </a:cubicBezTo>
                    <a:cubicBezTo>
                      <a:pt x="69" y="35"/>
                      <a:pt x="62" y="34"/>
                      <a:pt x="59" y="33"/>
                    </a:cubicBezTo>
                    <a:cubicBezTo>
                      <a:pt x="56" y="32"/>
                      <a:pt x="50" y="33"/>
                      <a:pt x="50" y="33"/>
                    </a:cubicBezTo>
                    <a:cubicBezTo>
                      <a:pt x="50" y="33"/>
                      <a:pt x="49" y="25"/>
                      <a:pt x="49" y="23"/>
                    </a:cubicBezTo>
                    <a:cubicBezTo>
                      <a:pt x="49" y="21"/>
                      <a:pt x="47" y="18"/>
                      <a:pt x="47" y="18"/>
                    </a:cubicBezTo>
                    <a:cubicBezTo>
                      <a:pt x="46" y="17"/>
                      <a:pt x="46" y="17"/>
                      <a:pt x="46" y="17"/>
                    </a:cubicBezTo>
                    <a:cubicBezTo>
                      <a:pt x="44" y="19"/>
                      <a:pt x="41" y="25"/>
                      <a:pt x="40" y="25"/>
                    </a:cubicBezTo>
                    <a:cubicBezTo>
                      <a:pt x="38" y="26"/>
                      <a:pt x="35" y="26"/>
                      <a:pt x="33" y="27"/>
                    </a:cubicBezTo>
                    <a:cubicBezTo>
                      <a:pt x="33" y="25"/>
                      <a:pt x="34" y="23"/>
                      <a:pt x="32" y="22"/>
                    </a:cubicBezTo>
                    <a:cubicBezTo>
                      <a:pt x="31" y="22"/>
                      <a:pt x="29" y="28"/>
                      <a:pt x="28" y="30"/>
                    </a:cubicBezTo>
                    <a:cubicBezTo>
                      <a:pt x="27" y="29"/>
                      <a:pt x="27" y="29"/>
                      <a:pt x="26" y="28"/>
                    </a:cubicBezTo>
                    <a:cubicBezTo>
                      <a:pt x="26" y="28"/>
                      <a:pt x="27" y="28"/>
                      <a:pt x="28" y="27"/>
                    </a:cubicBezTo>
                    <a:cubicBezTo>
                      <a:pt x="28" y="26"/>
                      <a:pt x="28" y="26"/>
                      <a:pt x="28" y="26"/>
                    </a:cubicBezTo>
                    <a:cubicBezTo>
                      <a:pt x="28" y="24"/>
                      <a:pt x="28" y="21"/>
                      <a:pt x="28" y="21"/>
                    </a:cubicBezTo>
                    <a:cubicBezTo>
                      <a:pt x="27" y="21"/>
                      <a:pt x="26" y="20"/>
                      <a:pt x="26" y="20"/>
                    </a:cubicBezTo>
                    <a:cubicBezTo>
                      <a:pt x="24" y="21"/>
                      <a:pt x="22" y="22"/>
                      <a:pt x="19" y="23"/>
                    </a:cubicBezTo>
                    <a:cubicBezTo>
                      <a:pt x="19" y="22"/>
                      <a:pt x="19" y="20"/>
                      <a:pt x="19" y="19"/>
                    </a:cubicBezTo>
                    <a:cubicBezTo>
                      <a:pt x="19" y="19"/>
                      <a:pt x="18" y="17"/>
                      <a:pt x="18" y="17"/>
                    </a:cubicBezTo>
                    <a:cubicBezTo>
                      <a:pt x="19" y="17"/>
                      <a:pt x="19" y="17"/>
                      <a:pt x="19" y="16"/>
                    </a:cubicBezTo>
                    <a:cubicBezTo>
                      <a:pt x="18" y="15"/>
                      <a:pt x="17" y="15"/>
                      <a:pt x="17" y="13"/>
                    </a:cubicBezTo>
                    <a:cubicBezTo>
                      <a:pt x="17" y="12"/>
                      <a:pt x="19" y="10"/>
                      <a:pt x="19" y="9"/>
                    </a:cubicBezTo>
                    <a:cubicBezTo>
                      <a:pt x="19" y="9"/>
                      <a:pt x="18" y="5"/>
                      <a:pt x="19" y="3"/>
                    </a:cubicBezTo>
                    <a:cubicBezTo>
                      <a:pt x="19" y="2"/>
                      <a:pt x="21" y="2"/>
                      <a:pt x="22" y="1"/>
                    </a:cubicBezTo>
                    <a:cubicBezTo>
                      <a:pt x="21" y="0"/>
                      <a:pt x="19" y="0"/>
                      <a:pt x="17" y="0"/>
                    </a:cubicBezTo>
                    <a:cubicBezTo>
                      <a:pt x="15" y="0"/>
                      <a:pt x="12" y="1"/>
                      <a:pt x="10" y="1"/>
                    </a:cubicBezTo>
                    <a:cubicBezTo>
                      <a:pt x="8" y="1"/>
                      <a:pt x="1" y="5"/>
                      <a:pt x="1" y="5"/>
                    </a:cubicBezTo>
                    <a:cubicBezTo>
                      <a:pt x="0" y="46"/>
                      <a:pt x="0" y="46"/>
                      <a:pt x="0" y="46"/>
                    </a:cubicBezTo>
                    <a:cubicBezTo>
                      <a:pt x="9" y="47"/>
                      <a:pt x="9" y="47"/>
                      <a:pt x="9" y="47"/>
                    </a:cubicBezTo>
                    <a:cubicBezTo>
                      <a:pt x="9" y="45"/>
                      <a:pt x="9" y="45"/>
                      <a:pt x="9" y="45"/>
                    </a:cubicBezTo>
                    <a:cubicBezTo>
                      <a:pt x="7" y="44"/>
                      <a:pt x="7" y="44"/>
                      <a:pt x="7" y="44"/>
                    </a:cubicBezTo>
                    <a:cubicBezTo>
                      <a:pt x="7" y="40"/>
                      <a:pt x="7" y="40"/>
                      <a:pt x="7" y="40"/>
                    </a:cubicBezTo>
                    <a:cubicBezTo>
                      <a:pt x="9" y="38"/>
                      <a:pt x="9" y="38"/>
                      <a:pt x="9" y="38"/>
                    </a:cubicBezTo>
                    <a:cubicBezTo>
                      <a:pt x="14" y="39"/>
                      <a:pt x="14" y="39"/>
                      <a:pt x="14" y="39"/>
                    </a:cubicBezTo>
                    <a:cubicBezTo>
                      <a:pt x="16" y="36"/>
                      <a:pt x="16" y="36"/>
                      <a:pt x="16" y="36"/>
                    </a:cubicBezTo>
                    <a:cubicBezTo>
                      <a:pt x="18" y="33"/>
                      <a:pt x="18" y="33"/>
                      <a:pt x="18" y="33"/>
                    </a:cubicBezTo>
                    <a:cubicBezTo>
                      <a:pt x="20" y="34"/>
                      <a:pt x="20" y="34"/>
                      <a:pt x="20" y="34"/>
                    </a:cubicBezTo>
                    <a:cubicBezTo>
                      <a:pt x="23" y="34"/>
                      <a:pt x="23" y="34"/>
                      <a:pt x="23" y="34"/>
                    </a:cubicBezTo>
                    <a:cubicBezTo>
                      <a:pt x="24" y="39"/>
                      <a:pt x="24" y="39"/>
                      <a:pt x="24" y="39"/>
                    </a:cubicBezTo>
                    <a:cubicBezTo>
                      <a:pt x="26" y="45"/>
                      <a:pt x="26" y="45"/>
                      <a:pt x="26" y="45"/>
                    </a:cubicBezTo>
                    <a:cubicBezTo>
                      <a:pt x="30" y="47"/>
                      <a:pt x="30" y="47"/>
                      <a:pt x="30" y="47"/>
                    </a:cubicBezTo>
                    <a:cubicBezTo>
                      <a:pt x="31" y="52"/>
                      <a:pt x="31" y="52"/>
                      <a:pt x="31" y="52"/>
                    </a:cubicBezTo>
                    <a:cubicBezTo>
                      <a:pt x="29" y="54"/>
                      <a:pt x="29" y="54"/>
                      <a:pt x="29" y="54"/>
                    </a:cubicBezTo>
                    <a:cubicBezTo>
                      <a:pt x="31" y="55"/>
                      <a:pt x="31" y="55"/>
                      <a:pt x="31" y="55"/>
                    </a:cubicBezTo>
                    <a:cubicBezTo>
                      <a:pt x="34" y="56"/>
                      <a:pt x="34" y="56"/>
                      <a:pt x="34" y="56"/>
                    </a:cubicBezTo>
                    <a:cubicBezTo>
                      <a:pt x="38" y="54"/>
                      <a:pt x="38" y="54"/>
                      <a:pt x="38" y="54"/>
                    </a:cubicBezTo>
                    <a:cubicBezTo>
                      <a:pt x="41" y="53"/>
                      <a:pt x="41" y="53"/>
                      <a:pt x="41" y="53"/>
                    </a:cubicBezTo>
                    <a:cubicBezTo>
                      <a:pt x="46" y="53"/>
                      <a:pt x="46" y="53"/>
                      <a:pt x="46" y="53"/>
                    </a:cubicBezTo>
                    <a:cubicBezTo>
                      <a:pt x="50" y="52"/>
                      <a:pt x="50" y="52"/>
                      <a:pt x="50" y="52"/>
                    </a:cubicBezTo>
                    <a:cubicBezTo>
                      <a:pt x="53" y="57"/>
                      <a:pt x="53" y="57"/>
                      <a:pt x="53" y="57"/>
                    </a:cubicBezTo>
                    <a:cubicBezTo>
                      <a:pt x="53" y="62"/>
                      <a:pt x="53" y="62"/>
                      <a:pt x="53" y="62"/>
                    </a:cubicBezTo>
                    <a:cubicBezTo>
                      <a:pt x="55" y="64"/>
                      <a:pt x="55" y="64"/>
                      <a:pt x="55" y="64"/>
                    </a:cubicBezTo>
                    <a:cubicBezTo>
                      <a:pt x="58" y="67"/>
                      <a:pt x="58" y="67"/>
                      <a:pt x="58" y="67"/>
                    </a:cubicBezTo>
                    <a:cubicBezTo>
                      <a:pt x="60" y="72"/>
                      <a:pt x="60" y="72"/>
                      <a:pt x="60" y="72"/>
                    </a:cubicBezTo>
                    <a:cubicBezTo>
                      <a:pt x="62" y="74"/>
                      <a:pt x="62" y="74"/>
                      <a:pt x="62" y="74"/>
                    </a:cubicBezTo>
                    <a:cubicBezTo>
                      <a:pt x="65" y="76"/>
                      <a:pt x="65" y="76"/>
                      <a:pt x="65" y="76"/>
                    </a:cubicBezTo>
                    <a:cubicBezTo>
                      <a:pt x="69" y="80"/>
                      <a:pt x="69" y="80"/>
                      <a:pt x="69" y="80"/>
                    </a:cubicBezTo>
                    <a:cubicBezTo>
                      <a:pt x="72" y="83"/>
                      <a:pt x="72" y="83"/>
                      <a:pt x="72" y="83"/>
                    </a:cubicBezTo>
                    <a:cubicBezTo>
                      <a:pt x="77" y="82"/>
                      <a:pt x="77" y="82"/>
                      <a:pt x="77" y="82"/>
                    </a:cubicBezTo>
                    <a:cubicBezTo>
                      <a:pt x="80" y="85"/>
                      <a:pt x="80" y="85"/>
                      <a:pt x="80" y="85"/>
                    </a:cubicBezTo>
                    <a:cubicBezTo>
                      <a:pt x="84" y="85"/>
                      <a:pt x="84" y="85"/>
                      <a:pt x="84" y="85"/>
                    </a:cubicBezTo>
                    <a:cubicBezTo>
                      <a:pt x="87" y="87"/>
                      <a:pt x="87" y="87"/>
                      <a:pt x="87" y="87"/>
                    </a:cubicBezTo>
                    <a:cubicBezTo>
                      <a:pt x="90" y="87"/>
                      <a:pt x="90" y="87"/>
                      <a:pt x="90" y="87"/>
                    </a:cubicBezTo>
                    <a:cubicBezTo>
                      <a:pt x="91" y="89"/>
                      <a:pt x="91" y="89"/>
                      <a:pt x="91" y="89"/>
                    </a:cubicBezTo>
                    <a:cubicBezTo>
                      <a:pt x="87" y="91"/>
                      <a:pt x="87" y="91"/>
                      <a:pt x="87" y="91"/>
                    </a:cubicBezTo>
                    <a:cubicBezTo>
                      <a:pt x="86" y="94"/>
                      <a:pt x="86" y="94"/>
                      <a:pt x="86" y="94"/>
                    </a:cubicBezTo>
                    <a:cubicBezTo>
                      <a:pt x="86" y="98"/>
                      <a:pt x="86" y="98"/>
                      <a:pt x="86" y="98"/>
                    </a:cubicBezTo>
                    <a:cubicBezTo>
                      <a:pt x="90" y="99"/>
                      <a:pt x="90" y="99"/>
                      <a:pt x="90" y="99"/>
                    </a:cubicBezTo>
                    <a:cubicBezTo>
                      <a:pt x="93" y="102"/>
                      <a:pt x="93" y="102"/>
                      <a:pt x="93" y="102"/>
                    </a:cubicBezTo>
                    <a:cubicBezTo>
                      <a:pt x="97" y="102"/>
                      <a:pt x="97" y="102"/>
                      <a:pt x="97" y="102"/>
                    </a:cubicBezTo>
                    <a:cubicBezTo>
                      <a:pt x="100" y="101"/>
                      <a:pt x="100" y="101"/>
                      <a:pt x="100" y="101"/>
                    </a:cubicBezTo>
                    <a:cubicBezTo>
                      <a:pt x="100" y="101"/>
                      <a:pt x="101" y="98"/>
                      <a:pt x="101" y="97"/>
                    </a:cubicBezTo>
                    <a:cubicBezTo>
                      <a:pt x="101" y="95"/>
                      <a:pt x="104" y="95"/>
                      <a:pt x="105" y="93"/>
                    </a:cubicBezTo>
                    <a:cubicBezTo>
                      <a:pt x="106" y="92"/>
                      <a:pt x="106" y="90"/>
                      <a:pt x="104" y="89"/>
                    </a:cubicBezTo>
                    <a:cubicBezTo>
                      <a:pt x="102" y="88"/>
                      <a:pt x="104" y="85"/>
                      <a:pt x="105" y="83"/>
                    </a:cubicBezTo>
                    <a:cubicBezTo>
                      <a:pt x="106" y="81"/>
                      <a:pt x="103" y="83"/>
                      <a:pt x="101" y="83"/>
                    </a:cubicBezTo>
                    <a:cubicBezTo>
                      <a:pt x="98" y="83"/>
                      <a:pt x="99" y="82"/>
                      <a:pt x="97" y="80"/>
                    </a:cubicBezTo>
                    <a:cubicBezTo>
                      <a:pt x="94" y="77"/>
                      <a:pt x="96" y="76"/>
                      <a:pt x="98" y="75"/>
                    </a:cubicBezTo>
                    <a:cubicBezTo>
                      <a:pt x="99" y="74"/>
                      <a:pt x="102" y="74"/>
                      <a:pt x="102" y="75"/>
                    </a:cubicBezTo>
                    <a:cubicBezTo>
                      <a:pt x="102" y="78"/>
                      <a:pt x="106" y="73"/>
                      <a:pt x="108" y="72"/>
                    </a:cubicBezTo>
                    <a:cubicBezTo>
                      <a:pt x="109" y="72"/>
                      <a:pt x="110" y="68"/>
                      <a:pt x="109" y="70"/>
                    </a:cubicBezTo>
                    <a:cubicBezTo>
                      <a:pt x="108" y="72"/>
                      <a:pt x="108" y="65"/>
                      <a:pt x="110" y="65"/>
                    </a:cubicBezTo>
                    <a:cubicBezTo>
                      <a:pt x="112" y="65"/>
                      <a:pt x="112" y="62"/>
                      <a:pt x="112" y="62"/>
                    </a:cubicBezTo>
                    <a:cubicBezTo>
                      <a:pt x="112" y="62"/>
                      <a:pt x="110" y="60"/>
                      <a:pt x="110" y="58"/>
                    </a:cubicBezTo>
                    <a:cubicBezTo>
                      <a:pt x="110" y="56"/>
                      <a:pt x="114" y="56"/>
                      <a:pt x="114" y="56"/>
                    </a:cubicBezTo>
                    <a:cubicBezTo>
                      <a:pt x="114" y="56"/>
                      <a:pt x="115" y="59"/>
                      <a:pt x="117" y="60"/>
                    </a:cubicBezTo>
                    <a:cubicBezTo>
                      <a:pt x="119" y="60"/>
                      <a:pt x="120" y="58"/>
                      <a:pt x="120" y="58"/>
                    </a:cubicBezTo>
                    <a:cubicBezTo>
                      <a:pt x="122" y="56"/>
                      <a:pt x="125" y="56"/>
                      <a:pt x="125" y="56"/>
                    </a:cubicBezTo>
                    <a:cubicBezTo>
                      <a:pt x="127" y="61"/>
                      <a:pt x="127" y="61"/>
                      <a:pt x="127" y="61"/>
                    </a:cubicBezTo>
                    <a:cubicBezTo>
                      <a:pt x="123" y="62"/>
                      <a:pt x="123" y="62"/>
                      <a:pt x="123" y="62"/>
                    </a:cubicBezTo>
                    <a:cubicBezTo>
                      <a:pt x="123" y="66"/>
                      <a:pt x="123" y="66"/>
                      <a:pt x="123" y="66"/>
                    </a:cubicBezTo>
                    <a:cubicBezTo>
                      <a:pt x="123" y="66"/>
                      <a:pt x="125" y="65"/>
                      <a:pt x="125" y="67"/>
                    </a:cubicBezTo>
                    <a:cubicBezTo>
                      <a:pt x="126" y="69"/>
                      <a:pt x="130" y="64"/>
                      <a:pt x="130" y="64"/>
                    </a:cubicBezTo>
                    <a:cubicBezTo>
                      <a:pt x="130" y="64"/>
                      <a:pt x="131" y="64"/>
                      <a:pt x="134" y="64"/>
                    </a:cubicBezTo>
                    <a:cubicBezTo>
                      <a:pt x="137" y="64"/>
                      <a:pt x="140" y="58"/>
                      <a:pt x="142" y="56"/>
                    </a:cubicBezTo>
                    <a:cubicBezTo>
                      <a:pt x="144" y="54"/>
                      <a:pt x="142" y="56"/>
                      <a:pt x="139" y="54"/>
                    </a:cubicBezTo>
                    <a:cubicBezTo>
                      <a:pt x="135" y="52"/>
                      <a:pt x="136" y="52"/>
                      <a:pt x="133" y="52"/>
                    </a:cubicBezTo>
                    <a:cubicBezTo>
                      <a:pt x="130" y="52"/>
                      <a:pt x="131" y="52"/>
                      <a:pt x="131" y="49"/>
                    </a:cubicBezTo>
                    <a:cubicBezTo>
                      <a:pt x="131" y="47"/>
                      <a:pt x="130" y="48"/>
                      <a:pt x="127" y="49"/>
                    </a:cubicBezTo>
                    <a:cubicBezTo>
                      <a:pt x="125" y="51"/>
                      <a:pt x="126" y="47"/>
                      <a:pt x="123" y="46"/>
                    </a:cubicBezTo>
                    <a:cubicBezTo>
                      <a:pt x="119" y="46"/>
                      <a:pt x="124" y="45"/>
                      <a:pt x="125" y="44"/>
                    </a:cubicBezTo>
                    <a:cubicBezTo>
                      <a:pt x="127" y="43"/>
                      <a:pt x="126" y="43"/>
                      <a:pt x="129" y="41"/>
                    </a:cubicBezTo>
                    <a:cubicBezTo>
                      <a:pt x="131" y="39"/>
                      <a:pt x="128" y="37"/>
                      <a:pt x="128" y="37"/>
                    </a:cubicBezTo>
                    <a:cubicBezTo>
                      <a:pt x="128" y="37"/>
                      <a:pt x="126" y="37"/>
                      <a:pt x="124" y="39"/>
                    </a:cubicBezTo>
                    <a:lnTo>
                      <a:pt x="128" y="37"/>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3" name="Freeform 25"/>
              <p:cNvSpPr>
                <a:spLocks noEditPoints="1"/>
              </p:cNvSpPr>
              <p:nvPr/>
            </p:nvSpPr>
            <p:spPr bwMode="auto">
              <a:xfrm>
                <a:off x="1003" y="1148"/>
                <a:ext cx="979" cy="565"/>
              </a:xfrm>
              <a:custGeom>
                <a:avLst/>
                <a:gdLst>
                  <a:gd name="T0" fmla="*/ 20 w 499"/>
                  <a:gd name="T1" fmla="*/ 16 h 288"/>
                  <a:gd name="T2" fmla="*/ 17 w 499"/>
                  <a:gd name="T3" fmla="*/ 27 h 288"/>
                  <a:gd name="T4" fmla="*/ 109 w 499"/>
                  <a:gd name="T5" fmla="*/ 93 h 288"/>
                  <a:gd name="T6" fmla="*/ 449 w 499"/>
                  <a:gd name="T7" fmla="*/ 103 h 288"/>
                  <a:gd name="T8" fmla="*/ 287 w 499"/>
                  <a:gd name="T9" fmla="*/ 233 h 288"/>
                  <a:gd name="T10" fmla="*/ 299 w 499"/>
                  <a:gd name="T11" fmla="*/ 239 h 288"/>
                  <a:gd name="T12" fmla="*/ 425 w 499"/>
                  <a:gd name="T13" fmla="*/ 146 h 288"/>
                  <a:gd name="T14" fmla="*/ 288 w 499"/>
                  <a:gd name="T15" fmla="*/ 242 h 288"/>
                  <a:gd name="T16" fmla="*/ 308 w 499"/>
                  <a:gd name="T17" fmla="*/ 243 h 288"/>
                  <a:gd name="T18" fmla="*/ 305 w 499"/>
                  <a:gd name="T19" fmla="*/ 231 h 288"/>
                  <a:gd name="T20" fmla="*/ 318 w 499"/>
                  <a:gd name="T21" fmla="*/ 228 h 288"/>
                  <a:gd name="T22" fmla="*/ 332 w 499"/>
                  <a:gd name="T23" fmla="*/ 226 h 288"/>
                  <a:gd name="T24" fmla="*/ 357 w 499"/>
                  <a:gd name="T25" fmla="*/ 235 h 288"/>
                  <a:gd name="T26" fmla="*/ 371 w 499"/>
                  <a:gd name="T27" fmla="*/ 270 h 288"/>
                  <a:gd name="T28" fmla="*/ 383 w 499"/>
                  <a:gd name="T29" fmla="*/ 282 h 288"/>
                  <a:gd name="T30" fmla="*/ 379 w 499"/>
                  <a:gd name="T31" fmla="*/ 249 h 288"/>
                  <a:gd name="T32" fmla="*/ 377 w 499"/>
                  <a:gd name="T33" fmla="*/ 214 h 288"/>
                  <a:gd name="T34" fmla="*/ 393 w 499"/>
                  <a:gd name="T35" fmla="*/ 198 h 288"/>
                  <a:gd name="T36" fmla="*/ 414 w 499"/>
                  <a:gd name="T37" fmla="*/ 176 h 288"/>
                  <a:gd name="T38" fmla="*/ 415 w 499"/>
                  <a:gd name="T39" fmla="*/ 166 h 288"/>
                  <a:gd name="T40" fmla="*/ 417 w 499"/>
                  <a:gd name="T41" fmla="*/ 150 h 288"/>
                  <a:gd name="T42" fmla="*/ 418 w 499"/>
                  <a:gd name="T43" fmla="*/ 122 h 288"/>
                  <a:gd name="T44" fmla="*/ 417 w 499"/>
                  <a:gd name="T45" fmla="*/ 135 h 288"/>
                  <a:gd name="T46" fmla="*/ 429 w 499"/>
                  <a:gd name="T47" fmla="*/ 134 h 288"/>
                  <a:gd name="T48" fmla="*/ 438 w 499"/>
                  <a:gd name="T49" fmla="*/ 119 h 288"/>
                  <a:gd name="T50" fmla="*/ 446 w 499"/>
                  <a:gd name="T51" fmla="*/ 100 h 288"/>
                  <a:gd name="T52" fmla="*/ 466 w 499"/>
                  <a:gd name="T53" fmla="*/ 92 h 288"/>
                  <a:gd name="T54" fmla="*/ 473 w 499"/>
                  <a:gd name="T55" fmla="*/ 76 h 288"/>
                  <a:gd name="T56" fmla="*/ 484 w 499"/>
                  <a:gd name="T57" fmla="*/ 69 h 288"/>
                  <a:gd name="T58" fmla="*/ 498 w 499"/>
                  <a:gd name="T59" fmla="*/ 54 h 288"/>
                  <a:gd name="T60" fmla="*/ 479 w 499"/>
                  <a:gd name="T61" fmla="*/ 28 h 288"/>
                  <a:gd name="T62" fmla="*/ 424 w 499"/>
                  <a:gd name="T63" fmla="*/ 60 h 288"/>
                  <a:gd name="T64" fmla="*/ 407 w 499"/>
                  <a:gd name="T65" fmla="*/ 77 h 288"/>
                  <a:gd name="T66" fmla="*/ 366 w 499"/>
                  <a:gd name="T67" fmla="*/ 99 h 288"/>
                  <a:gd name="T68" fmla="*/ 365 w 499"/>
                  <a:gd name="T69" fmla="*/ 84 h 288"/>
                  <a:gd name="T70" fmla="*/ 357 w 499"/>
                  <a:gd name="T71" fmla="*/ 57 h 288"/>
                  <a:gd name="T72" fmla="*/ 341 w 499"/>
                  <a:gd name="T73" fmla="*/ 50 h 288"/>
                  <a:gd name="T74" fmla="*/ 323 w 499"/>
                  <a:gd name="T75" fmla="*/ 95 h 288"/>
                  <a:gd name="T76" fmla="*/ 318 w 499"/>
                  <a:gd name="T77" fmla="*/ 61 h 288"/>
                  <a:gd name="T78" fmla="*/ 344 w 499"/>
                  <a:gd name="T79" fmla="*/ 43 h 288"/>
                  <a:gd name="T80" fmla="*/ 320 w 499"/>
                  <a:gd name="T81" fmla="*/ 29 h 288"/>
                  <a:gd name="T82" fmla="*/ 306 w 499"/>
                  <a:gd name="T83" fmla="*/ 30 h 288"/>
                  <a:gd name="T84" fmla="*/ 292 w 499"/>
                  <a:gd name="T85" fmla="*/ 24 h 288"/>
                  <a:gd name="T86" fmla="*/ 278 w 499"/>
                  <a:gd name="T87" fmla="*/ 9 h 288"/>
                  <a:gd name="T88" fmla="*/ 18 w 499"/>
                  <a:gd name="T89" fmla="*/ 6 h 288"/>
                  <a:gd name="T90" fmla="*/ 6 w 499"/>
                  <a:gd name="T91" fmla="*/ 29 h 288"/>
                  <a:gd name="T92" fmla="*/ 6 w 499"/>
                  <a:gd name="T93" fmla="*/ 61 h 288"/>
                  <a:gd name="T94" fmla="*/ 4 w 499"/>
                  <a:gd name="T95" fmla="*/ 111 h 288"/>
                  <a:gd name="T96" fmla="*/ 16 w 499"/>
                  <a:gd name="T97" fmla="*/ 138 h 288"/>
                  <a:gd name="T98" fmla="*/ 20 w 499"/>
                  <a:gd name="T99" fmla="*/ 146 h 288"/>
                  <a:gd name="T100" fmla="*/ 34 w 499"/>
                  <a:gd name="T101" fmla="*/ 170 h 288"/>
                  <a:gd name="T102" fmla="*/ 64 w 499"/>
                  <a:gd name="T103" fmla="*/ 200 h 288"/>
                  <a:gd name="T104" fmla="*/ 162 w 499"/>
                  <a:gd name="T105" fmla="*/ 218 h 288"/>
                  <a:gd name="T106" fmla="*/ 182 w 499"/>
                  <a:gd name="T107" fmla="*/ 243 h 288"/>
                  <a:gd name="T108" fmla="*/ 207 w 499"/>
                  <a:gd name="T109" fmla="*/ 243 h 288"/>
                  <a:gd name="T110" fmla="*/ 222 w 499"/>
                  <a:gd name="T111" fmla="*/ 275 h 288"/>
                  <a:gd name="T112" fmla="*/ 236 w 499"/>
                  <a:gd name="T113" fmla="*/ 275 h 288"/>
                  <a:gd name="T114" fmla="*/ 242 w 499"/>
                  <a:gd name="T115" fmla="*/ 253 h 288"/>
                  <a:gd name="T116" fmla="*/ 257 w 499"/>
                  <a:gd name="T117" fmla="*/ 236 h 288"/>
                  <a:gd name="T118" fmla="*/ 288 w 499"/>
                  <a:gd name="T119"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 h="288">
                    <a:moveTo>
                      <a:pt x="363" y="82"/>
                    </a:moveTo>
                    <a:cubicBezTo>
                      <a:pt x="367" y="81"/>
                      <a:pt x="363" y="87"/>
                      <a:pt x="362" y="87"/>
                    </a:cubicBezTo>
                    <a:cubicBezTo>
                      <a:pt x="360" y="88"/>
                      <a:pt x="362" y="82"/>
                      <a:pt x="363" y="82"/>
                    </a:cubicBezTo>
                    <a:close/>
                    <a:moveTo>
                      <a:pt x="22" y="9"/>
                    </a:moveTo>
                    <a:cubicBezTo>
                      <a:pt x="22" y="10"/>
                      <a:pt x="23" y="10"/>
                      <a:pt x="23" y="11"/>
                    </a:cubicBezTo>
                    <a:cubicBezTo>
                      <a:pt x="23" y="12"/>
                      <a:pt x="21" y="14"/>
                      <a:pt x="21" y="14"/>
                    </a:cubicBezTo>
                    <a:cubicBezTo>
                      <a:pt x="21" y="15"/>
                      <a:pt x="22" y="19"/>
                      <a:pt x="22" y="19"/>
                    </a:cubicBezTo>
                    <a:cubicBezTo>
                      <a:pt x="20" y="19"/>
                      <a:pt x="21" y="18"/>
                      <a:pt x="20" y="18"/>
                    </a:cubicBezTo>
                    <a:cubicBezTo>
                      <a:pt x="20" y="18"/>
                      <a:pt x="20" y="17"/>
                      <a:pt x="20" y="16"/>
                    </a:cubicBezTo>
                    <a:cubicBezTo>
                      <a:pt x="20" y="16"/>
                      <a:pt x="16" y="11"/>
                      <a:pt x="20" y="12"/>
                    </a:cubicBezTo>
                    <a:cubicBezTo>
                      <a:pt x="20" y="12"/>
                      <a:pt x="20" y="14"/>
                      <a:pt x="20" y="13"/>
                    </a:cubicBezTo>
                    <a:cubicBezTo>
                      <a:pt x="21" y="11"/>
                      <a:pt x="20" y="11"/>
                      <a:pt x="20" y="11"/>
                    </a:cubicBezTo>
                    <a:cubicBezTo>
                      <a:pt x="20" y="11"/>
                      <a:pt x="20" y="11"/>
                      <a:pt x="22" y="10"/>
                    </a:cubicBezTo>
                    <a:lnTo>
                      <a:pt x="22" y="9"/>
                    </a:lnTo>
                    <a:close/>
                    <a:moveTo>
                      <a:pt x="20" y="22"/>
                    </a:moveTo>
                    <a:cubicBezTo>
                      <a:pt x="19" y="22"/>
                      <a:pt x="20" y="23"/>
                      <a:pt x="20" y="23"/>
                    </a:cubicBezTo>
                    <a:cubicBezTo>
                      <a:pt x="20" y="24"/>
                      <a:pt x="19" y="24"/>
                      <a:pt x="18" y="25"/>
                    </a:cubicBezTo>
                    <a:cubicBezTo>
                      <a:pt x="17" y="25"/>
                      <a:pt x="17" y="26"/>
                      <a:pt x="17" y="27"/>
                    </a:cubicBezTo>
                    <a:cubicBezTo>
                      <a:pt x="16" y="26"/>
                      <a:pt x="15" y="26"/>
                      <a:pt x="16" y="25"/>
                    </a:cubicBezTo>
                    <a:cubicBezTo>
                      <a:pt x="17" y="24"/>
                      <a:pt x="18" y="23"/>
                      <a:pt x="20" y="22"/>
                    </a:cubicBezTo>
                    <a:close/>
                    <a:moveTo>
                      <a:pt x="446" y="57"/>
                    </a:moveTo>
                    <a:cubicBezTo>
                      <a:pt x="446" y="58"/>
                      <a:pt x="447" y="60"/>
                      <a:pt x="446" y="63"/>
                    </a:cubicBezTo>
                    <a:cubicBezTo>
                      <a:pt x="445" y="63"/>
                      <a:pt x="445" y="63"/>
                      <a:pt x="445" y="63"/>
                    </a:cubicBezTo>
                    <a:cubicBezTo>
                      <a:pt x="445" y="62"/>
                      <a:pt x="445" y="60"/>
                      <a:pt x="445" y="59"/>
                    </a:cubicBezTo>
                    <a:lnTo>
                      <a:pt x="446" y="57"/>
                    </a:lnTo>
                    <a:close/>
                    <a:moveTo>
                      <a:pt x="103" y="91"/>
                    </a:moveTo>
                    <a:cubicBezTo>
                      <a:pt x="105" y="96"/>
                      <a:pt x="104" y="95"/>
                      <a:pt x="109" y="93"/>
                    </a:cubicBezTo>
                    <a:cubicBezTo>
                      <a:pt x="108" y="95"/>
                      <a:pt x="108" y="95"/>
                      <a:pt x="109" y="96"/>
                    </a:cubicBezTo>
                    <a:cubicBezTo>
                      <a:pt x="109" y="96"/>
                      <a:pt x="109" y="97"/>
                      <a:pt x="110" y="97"/>
                    </a:cubicBezTo>
                    <a:cubicBezTo>
                      <a:pt x="111" y="97"/>
                      <a:pt x="109" y="100"/>
                      <a:pt x="109" y="100"/>
                    </a:cubicBezTo>
                    <a:cubicBezTo>
                      <a:pt x="109" y="100"/>
                      <a:pt x="107" y="101"/>
                      <a:pt x="107" y="101"/>
                    </a:cubicBezTo>
                    <a:cubicBezTo>
                      <a:pt x="105" y="99"/>
                      <a:pt x="101" y="95"/>
                      <a:pt x="101" y="92"/>
                    </a:cubicBezTo>
                    <a:lnTo>
                      <a:pt x="103" y="91"/>
                    </a:lnTo>
                    <a:close/>
                    <a:moveTo>
                      <a:pt x="459" y="102"/>
                    </a:moveTo>
                    <a:cubicBezTo>
                      <a:pt x="456" y="104"/>
                      <a:pt x="456" y="104"/>
                      <a:pt x="456" y="104"/>
                    </a:cubicBezTo>
                    <a:cubicBezTo>
                      <a:pt x="454" y="104"/>
                      <a:pt x="452" y="102"/>
                      <a:pt x="449" y="103"/>
                    </a:cubicBezTo>
                    <a:cubicBezTo>
                      <a:pt x="449" y="103"/>
                      <a:pt x="447" y="105"/>
                      <a:pt x="446" y="105"/>
                    </a:cubicBezTo>
                    <a:cubicBezTo>
                      <a:pt x="445" y="106"/>
                      <a:pt x="444" y="105"/>
                      <a:pt x="443" y="106"/>
                    </a:cubicBezTo>
                    <a:cubicBezTo>
                      <a:pt x="443" y="106"/>
                      <a:pt x="443" y="108"/>
                      <a:pt x="442" y="108"/>
                    </a:cubicBezTo>
                    <a:cubicBezTo>
                      <a:pt x="444" y="108"/>
                      <a:pt x="446" y="109"/>
                      <a:pt x="447" y="108"/>
                    </a:cubicBezTo>
                    <a:cubicBezTo>
                      <a:pt x="448" y="108"/>
                      <a:pt x="450" y="107"/>
                      <a:pt x="451" y="106"/>
                    </a:cubicBezTo>
                    <a:cubicBezTo>
                      <a:pt x="453" y="106"/>
                      <a:pt x="454" y="108"/>
                      <a:pt x="456" y="107"/>
                    </a:cubicBezTo>
                    <a:cubicBezTo>
                      <a:pt x="457" y="107"/>
                      <a:pt x="457" y="105"/>
                      <a:pt x="457" y="104"/>
                    </a:cubicBezTo>
                    <a:cubicBezTo>
                      <a:pt x="457" y="104"/>
                      <a:pt x="461" y="102"/>
                      <a:pt x="459" y="102"/>
                    </a:cubicBezTo>
                    <a:close/>
                    <a:moveTo>
                      <a:pt x="287" y="233"/>
                    </a:moveTo>
                    <a:cubicBezTo>
                      <a:pt x="288" y="233"/>
                      <a:pt x="288" y="235"/>
                      <a:pt x="287" y="235"/>
                    </a:cubicBezTo>
                    <a:cubicBezTo>
                      <a:pt x="287" y="235"/>
                      <a:pt x="286" y="232"/>
                      <a:pt x="287" y="233"/>
                    </a:cubicBezTo>
                    <a:close/>
                    <a:moveTo>
                      <a:pt x="299" y="239"/>
                    </a:moveTo>
                    <a:cubicBezTo>
                      <a:pt x="299" y="239"/>
                      <a:pt x="298" y="240"/>
                      <a:pt x="298" y="240"/>
                    </a:cubicBezTo>
                    <a:cubicBezTo>
                      <a:pt x="298" y="240"/>
                      <a:pt x="298" y="242"/>
                      <a:pt x="299" y="242"/>
                    </a:cubicBezTo>
                    <a:cubicBezTo>
                      <a:pt x="299" y="243"/>
                      <a:pt x="299" y="243"/>
                      <a:pt x="299" y="243"/>
                    </a:cubicBezTo>
                    <a:cubicBezTo>
                      <a:pt x="300" y="242"/>
                      <a:pt x="300" y="244"/>
                      <a:pt x="301" y="243"/>
                    </a:cubicBezTo>
                    <a:cubicBezTo>
                      <a:pt x="303" y="243"/>
                      <a:pt x="301" y="239"/>
                      <a:pt x="301" y="239"/>
                    </a:cubicBezTo>
                    <a:cubicBezTo>
                      <a:pt x="301" y="239"/>
                      <a:pt x="299" y="239"/>
                      <a:pt x="299" y="239"/>
                    </a:cubicBezTo>
                    <a:close/>
                    <a:moveTo>
                      <a:pt x="331" y="45"/>
                    </a:moveTo>
                    <a:cubicBezTo>
                      <a:pt x="331" y="45"/>
                      <a:pt x="331" y="47"/>
                      <a:pt x="331" y="47"/>
                    </a:cubicBezTo>
                    <a:cubicBezTo>
                      <a:pt x="334" y="46"/>
                      <a:pt x="332" y="45"/>
                      <a:pt x="332" y="45"/>
                    </a:cubicBezTo>
                    <a:cubicBezTo>
                      <a:pt x="331" y="45"/>
                      <a:pt x="333" y="44"/>
                      <a:pt x="331" y="45"/>
                    </a:cubicBezTo>
                    <a:close/>
                    <a:moveTo>
                      <a:pt x="475" y="91"/>
                    </a:moveTo>
                    <a:cubicBezTo>
                      <a:pt x="475" y="91"/>
                      <a:pt x="472" y="94"/>
                      <a:pt x="475" y="93"/>
                    </a:cubicBezTo>
                    <a:cubicBezTo>
                      <a:pt x="476" y="93"/>
                      <a:pt x="478" y="90"/>
                      <a:pt x="475" y="91"/>
                    </a:cubicBezTo>
                    <a:close/>
                    <a:moveTo>
                      <a:pt x="425" y="143"/>
                    </a:moveTo>
                    <a:cubicBezTo>
                      <a:pt x="425" y="143"/>
                      <a:pt x="425" y="145"/>
                      <a:pt x="425" y="146"/>
                    </a:cubicBezTo>
                    <a:cubicBezTo>
                      <a:pt x="426" y="146"/>
                      <a:pt x="426" y="146"/>
                      <a:pt x="426" y="146"/>
                    </a:cubicBezTo>
                    <a:cubicBezTo>
                      <a:pt x="426" y="145"/>
                      <a:pt x="425" y="142"/>
                      <a:pt x="425" y="143"/>
                    </a:cubicBezTo>
                    <a:close/>
                    <a:moveTo>
                      <a:pt x="415" y="180"/>
                    </a:moveTo>
                    <a:cubicBezTo>
                      <a:pt x="413" y="180"/>
                      <a:pt x="415" y="181"/>
                      <a:pt x="416" y="181"/>
                    </a:cubicBezTo>
                    <a:cubicBezTo>
                      <a:pt x="416" y="181"/>
                      <a:pt x="417" y="179"/>
                      <a:pt x="415" y="180"/>
                    </a:cubicBezTo>
                    <a:close/>
                    <a:moveTo>
                      <a:pt x="290" y="237"/>
                    </a:moveTo>
                    <a:cubicBezTo>
                      <a:pt x="290" y="238"/>
                      <a:pt x="290" y="238"/>
                      <a:pt x="290" y="238"/>
                    </a:cubicBezTo>
                    <a:cubicBezTo>
                      <a:pt x="287" y="239"/>
                      <a:pt x="289" y="237"/>
                      <a:pt x="290" y="237"/>
                    </a:cubicBezTo>
                    <a:close/>
                    <a:moveTo>
                      <a:pt x="288" y="242"/>
                    </a:moveTo>
                    <a:cubicBezTo>
                      <a:pt x="290" y="243"/>
                      <a:pt x="292" y="242"/>
                      <a:pt x="294" y="243"/>
                    </a:cubicBezTo>
                    <a:cubicBezTo>
                      <a:pt x="294" y="243"/>
                      <a:pt x="294" y="241"/>
                      <a:pt x="294" y="241"/>
                    </a:cubicBezTo>
                    <a:cubicBezTo>
                      <a:pt x="296" y="241"/>
                      <a:pt x="295" y="242"/>
                      <a:pt x="297" y="242"/>
                    </a:cubicBezTo>
                    <a:cubicBezTo>
                      <a:pt x="296" y="237"/>
                      <a:pt x="296" y="240"/>
                      <a:pt x="298" y="235"/>
                    </a:cubicBezTo>
                    <a:cubicBezTo>
                      <a:pt x="299" y="236"/>
                      <a:pt x="303" y="237"/>
                      <a:pt x="304" y="238"/>
                    </a:cubicBezTo>
                    <a:cubicBezTo>
                      <a:pt x="304" y="239"/>
                      <a:pt x="303" y="239"/>
                      <a:pt x="304" y="240"/>
                    </a:cubicBezTo>
                    <a:cubicBezTo>
                      <a:pt x="304" y="241"/>
                      <a:pt x="304" y="241"/>
                      <a:pt x="304" y="241"/>
                    </a:cubicBezTo>
                    <a:cubicBezTo>
                      <a:pt x="305" y="241"/>
                      <a:pt x="307" y="240"/>
                      <a:pt x="308" y="241"/>
                    </a:cubicBezTo>
                    <a:cubicBezTo>
                      <a:pt x="308" y="241"/>
                      <a:pt x="307" y="243"/>
                      <a:pt x="308" y="243"/>
                    </a:cubicBezTo>
                    <a:cubicBezTo>
                      <a:pt x="308" y="244"/>
                      <a:pt x="309" y="243"/>
                      <a:pt x="310" y="243"/>
                    </a:cubicBezTo>
                    <a:cubicBezTo>
                      <a:pt x="310" y="239"/>
                      <a:pt x="310" y="239"/>
                      <a:pt x="310" y="239"/>
                    </a:cubicBezTo>
                    <a:cubicBezTo>
                      <a:pt x="309" y="239"/>
                      <a:pt x="308" y="240"/>
                      <a:pt x="307" y="239"/>
                    </a:cubicBezTo>
                    <a:cubicBezTo>
                      <a:pt x="306" y="239"/>
                      <a:pt x="306" y="236"/>
                      <a:pt x="307" y="237"/>
                    </a:cubicBezTo>
                    <a:cubicBezTo>
                      <a:pt x="308" y="236"/>
                      <a:pt x="308" y="236"/>
                      <a:pt x="310" y="235"/>
                    </a:cubicBezTo>
                    <a:cubicBezTo>
                      <a:pt x="310" y="234"/>
                      <a:pt x="310" y="234"/>
                      <a:pt x="310" y="234"/>
                    </a:cubicBezTo>
                    <a:cubicBezTo>
                      <a:pt x="309" y="234"/>
                      <a:pt x="308" y="233"/>
                      <a:pt x="308" y="233"/>
                    </a:cubicBezTo>
                    <a:cubicBezTo>
                      <a:pt x="308" y="233"/>
                      <a:pt x="307" y="234"/>
                      <a:pt x="306" y="234"/>
                    </a:cubicBezTo>
                    <a:cubicBezTo>
                      <a:pt x="305" y="231"/>
                      <a:pt x="305" y="231"/>
                      <a:pt x="305" y="231"/>
                    </a:cubicBezTo>
                    <a:cubicBezTo>
                      <a:pt x="303" y="231"/>
                      <a:pt x="302" y="232"/>
                      <a:pt x="302" y="232"/>
                    </a:cubicBezTo>
                    <a:cubicBezTo>
                      <a:pt x="302" y="231"/>
                      <a:pt x="302" y="231"/>
                      <a:pt x="302" y="231"/>
                    </a:cubicBezTo>
                    <a:cubicBezTo>
                      <a:pt x="300" y="230"/>
                      <a:pt x="300" y="231"/>
                      <a:pt x="300" y="230"/>
                    </a:cubicBezTo>
                    <a:cubicBezTo>
                      <a:pt x="300" y="230"/>
                      <a:pt x="301" y="229"/>
                      <a:pt x="300" y="229"/>
                    </a:cubicBezTo>
                    <a:cubicBezTo>
                      <a:pt x="302" y="229"/>
                      <a:pt x="304" y="230"/>
                      <a:pt x="306" y="229"/>
                    </a:cubicBezTo>
                    <a:cubicBezTo>
                      <a:pt x="306" y="229"/>
                      <a:pt x="307" y="227"/>
                      <a:pt x="307" y="227"/>
                    </a:cubicBezTo>
                    <a:cubicBezTo>
                      <a:pt x="307" y="227"/>
                      <a:pt x="310" y="226"/>
                      <a:pt x="310" y="226"/>
                    </a:cubicBezTo>
                    <a:cubicBezTo>
                      <a:pt x="313" y="226"/>
                      <a:pt x="314" y="228"/>
                      <a:pt x="316" y="229"/>
                    </a:cubicBezTo>
                    <a:cubicBezTo>
                      <a:pt x="316" y="228"/>
                      <a:pt x="317" y="228"/>
                      <a:pt x="318" y="228"/>
                    </a:cubicBezTo>
                    <a:cubicBezTo>
                      <a:pt x="318" y="228"/>
                      <a:pt x="318" y="226"/>
                      <a:pt x="318" y="225"/>
                    </a:cubicBezTo>
                    <a:cubicBezTo>
                      <a:pt x="319" y="225"/>
                      <a:pt x="319" y="225"/>
                      <a:pt x="319" y="225"/>
                    </a:cubicBezTo>
                    <a:cubicBezTo>
                      <a:pt x="320" y="227"/>
                      <a:pt x="320" y="228"/>
                      <a:pt x="320" y="229"/>
                    </a:cubicBezTo>
                    <a:cubicBezTo>
                      <a:pt x="321" y="229"/>
                      <a:pt x="322" y="230"/>
                      <a:pt x="323" y="229"/>
                    </a:cubicBezTo>
                    <a:cubicBezTo>
                      <a:pt x="326" y="225"/>
                      <a:pt x="326" y="225"/>
                      <a:pt x="326" y="225"/>
                    </a:cubicBezTo>
                    <a:cubicBezTo>
                      <a:pt x="326" y="225"/>
                      <a:pt x="327" y="227"/>
                      <a:pt x="327" y="227"/>
                    </a:cubicBezTo>
                    <a:cubicBezTo>
                      <a:pt x="326" y="228"/>
                      <a:pt x="329" y="228"/>
                      <a:pt x="329" y="228"/>
                    </a:cubicBezTo>
                    <a:cubicBezTo>
                      <a:pt x="330" y="226"/>
                      <a:pt x="330" y="226"/>
                      <a:pt x="330" y="226"/>
                    </a:cubicBezTo>
                    <a:cubicBezTo>
                      <a:pt x="331" y="226"/>
                      <a:pt x="331" y="227"/>
                      <a:pt x="332" y="226"/>
                    </a:cubicBezTo>
                    <a:cubicBezTo>
                      <a:pt x="333" y="227"/>
                      <a:pt x="333" y="227"/>
                      <a:pt x="334" y="227"/>
                    </a:cubicBezTo>
                    <a:cubicBezTo>
                      <a:pt x="334" y="228"/>
                      <a:pt x="333" y="228"/>
                      <a:pt x="333" y="229"/>
                    </a:cubicBezTo>
                    <a:cubicBezTo>
                      <a:pt x="333" y="230"/>
                      <a:pt x="335" y="230"/>
                      <a:pt x="335" y="231"/>
                    </a:cubicBezTo>
                    <a:cubicBezTo>
                      <a:pt x="336" y="231"/>
                      <a:pt x="339" y="231"/>
                      <a:pt x="340" y="231"/>
                    </a:cubicBezTo>
                    <a:cubicBezTo>
                      <a:pt x="341" y="232"/>
                      <a:pt x="340" y="233"/>
                      <a:pt x="341" y="234"/>
                    </a:cubicBezTo>
                    <a:cubicBezTo>
                      <a:pt x="342" y="235"/>
                      <a:pt x="347" y="237"/>
                      <a:pt x="349" y="237"/>
                    </a:cubicBezTo>
                    <a:cubicBezTo>
                      <a:pt x="350" y="236"/>
                      <a:pt x="351" y="233"/>
                      <a:pt x="352" y="233"/>
                    </a:cubicBezTo>
                    <a:cubicBezTo>
                      <a:pt x="353" y="232"/>
                      <a:pt x="354" y="233"/>
                      <a:pt x="355" y="233"/>
                    </a:cubicBezTo>
                    <a:cubicBezTo>
                      <a:pt x="356" y="234"/>
                      <a:pt x="357" y="234"/>
                      <a:pt x="357" y="235"/>
                    </a:cubicBezTo>
                    <a:cubicBezTo>
                      <a:pt x="358" y="237"/>
                      <a:pt x="358" y="239"/>
                      <a:pt x="359" y="240"/>
                    </a:cubicBezTo>
                    <a:cubicBezTo>
                      <a:pt x="359" y="241"/>
                      <a:pt x="362" y="241"/>
                      <a:pt x="363" y="242"/>
                    </a:cubicBezTo>
                    <a:cubicBezTo>
                      <a:pt x="363" y="243"/>
                      <a:pt x="364" y="250"/>
                      <a:pt x="363" y="251"/>
                    </a:cubicBezTo>
                    <a:cubicBezTo>
                      <a:pt x="362" y="253"/>
                      <a:pt x="362" y="253"/>
                      <a:pt x="362" y="253"/>
                    </a:cubicBezTo>
                    <a:cubicBezTo>
                      <a:pt x="362" y="256"/>
                      <a:pt x="363" y="258"/>
                      <a:pt x="363" y="259"/>
                    </a:cubicBezTo>
                    <a:cubicBezTo>
                      <a:pt x="364" y="258"/>
                      <a:pt x="365" y="257"/>
                      <a:pt x="365" y="256"/>
                    </a:cubicBezTo>
                    <a:cubicBezTo>
                      <a:pt x="366" y="256"/>
                      <a:pt x="368" y="256"/>
                      <a:pt x="368" y="256"/>
                    </a:cubicBezTo>
                    <a:cubicBezTo>
                      <a:pt x="367" y="261"/>
                      <a:pt x="366" y="261"/>
                      <a:pt x="365" y="267"/>
                    </a:cubicBezTo>
                    <a:cubicBezTo>
                      <a:pt x="366" y="267"/>
                      <a:pt x="370" y="269"/>
                      <a:pt x="371" y="270"/>
                    </a:cubicBezTo>
                    <a:cubicBezTo>
                      <a:pt x="372" y="271"/>
                      <a:pt x="372" y="276"/>
                      <a:pt x="373" y="278"/>
                    </a:cubicBezTo>
                    <a:cubicBezTo>
                      <a:pt x="373" y="278"/>
                      <a:pt x="374" y="279"/>
                      <a:pt x="375" y="279"/>
                    </a:cubicBezTo>
                    <a:cubicBezTo>
                      <a:pt x="375" y="281"/>
                      <a:pt x="375" y="282"/>
                      <a:pt x="376" y="283"/>
                    </a:cubicBezTo>
                    <a:cubicBezTo>
                      <a:pt x="377" y="284"/>
                      <a:pt x="377" y="283"/>
                      <a:pt x="378" y="284"/>
                    </a:cubicBezTo>
                    <a:cubicBezTo>
                      <a:pt x="379" y="285"/>
                      <a:pt x="379" y="287"/>
                      <a:pt x="380" y="287"/>
                    </a:cubicBezTo>
                    <a:cubicBezTo>
                      <a:pt x="381" y="288"/>
                      <a:pt x="381" y="287"/>
                      <a:pt x="382" y="287"/>
                    </a:cubicBezTo>
                    <a:cubicBezTo>
                      <a:pt x="382" y="286"/>
                      <a:pt x="382" y="286"/>
                      <a:pt x="383" y="285"/>
                    </a:cubicBezTo>
                    <a:cubicBezTo>
                      <a:pt x="382" y="285"/>
                      <a:pt x="382" y="284"/>
                      <a:pt x="382" y="283"/>
                    </a:cubicBezTo>
                    <a:cubicBezTo>
                      <a:pt x="383" y="282"/>
                      <a:pt x="383" y="282"/>
                      <a:pt x="383" y="282"/>
                    </a:cubicBezTo>
                    <a:cubicBezTo>
                      <a:pt x="383" y="281"/>
                      <a:pt x="384" y="280"/>
                      <a:pt x="385" y="279"/>
                    </a:cubicBezTo>
                    <a:cubicBezTo>
                      <a:pt x="385" y="278"/>
                      <a:pt x="384" y="275"/>
                      <a:pt x="385" y="273"/>
                    </a:cubicBezTo>
                    <a:cubicBezTo>
                      <a:pt x="386" y="270"/>
                      <a:pt x="386" y="270"/>
                      <a:pt x="386" y="270"/>
                    </a:cubicBezTo>
                    <a:cubicBezTo>
                      <a:pt x="385" y="270"/>
                      <a:pt x="386" y="267"/>
                      <a:pt x="385" y="266"/>
                    </a:cubicBezTo>
                    <a:cubicBezTo>
                      <a:pt x="384" y="265"/>
                      <a:pt x="384" y="265"/>
                      <a:pt x="384" y="265"/>
                    </a:cubicBezTo>
                    <a:cubicBezTo>
                      <a:pt x="383" y="263"/>
                      <a:pt x="384" y="261"/>
                      <a:pt x="383" y="259"/>
                    </a:cubicBezTo>
                    <a:cubicBezTo>
                      <a:pt x="383" y="258"/>
                      <a:pt x="381" y="256"/>
                      <a:pt x="381" y="255"/>
                    </a:cubicBezTo>
                    <a:cubicBezTo>
                      <a:pt x="380" y="254"/>
                      <a:pt x="382" y="254"/>
                      <a:pt x="381" y="252"/>
                    </a:cubicBezTo>
                    <a:cubicBezTo>
                      <a:pt x="381" y="251"/>
                      <a:pt x="379" y="250"/>
                      <a:pt x="379" y="249"/>
                    </a:cubicBezTo>
                    <a:cubicBezTo>
                      <a:pt x="379" y="249"/>
                      <a:pt x="379" y="246"/>
                      <a:pt x="379" y="246"/>
                    </a:cubicBezTo>
                    <a:cubicBezTo>
                      <a:pt x="379" y="244"/>
                      <a:pt x="376" y="241"/>
                      <a:pt x="376" y="239"/>
                    </a:cubicBezTo>
                    <a:cubicBezTo>
                      <a:pt x="375" y="236"/>
                      <a:pt x="377" y="233"/>
                      <a:pt x="375" y="231"/>
                    </a:cubicBezTo>
                    <a:cubicBezTo>
                      <a:pt x="375" y="230"/>
                      <a:pt x="373" y="230"/>
                      <a:pt x="373" y="229"/>
                    </a:cubicBezTo>
                    <a:cubicBezTo>
                      <a:pt x="373" y="228"/>
                      <a:pt x="373" y="228"/>
                      <a:pt x="373" y="228"/>
                    </a:cubicBezTo>
                    <a:cubicBezTo>
                      <a:pt x="373" y="228"/>
                      <a:pt x="375" y="227"/>
                      <a:pt x="375" y="226"/>
                    </a:cubicBezTo>
                    <a:cubicBezTo>
                      <a:pt x="376" y="224"/>
                      <a:pt x="374" y="223"/>
                      <a:pt x="375" y="221"/>
                    </a:cubicBezTo>
                    <a:cubicBezTo>
                      <a:pt x="376" y="221"/>
                      <a:pt x="376" y="221"/>
                      <a:pt x="376" y="221"/>
                    </a:cubicBezTo>
                    <a:cubicBezTo>
                      <a:pt x="376" y="219"/>
                      <a:pt x="378" y="212"/>
                      <a:pt x="377" y="214"/>
                    </a:cubicBezTo>
                    <a:cubicBezTo>
                      <a:pt x="377" y="212"/>
                      <a:pt x="377" y="212"/>
                      <a:pt x="377" y="212"/>
                    </a:cubicBezTo>
                    <a:cubicBezTo>
                      <a:pt x="381" y="210"/>
                      <a:pt x="381" y="210"/>
                      <a:pt x="381" y="210"/>
                    </a:cubicBezTo>
                    <a:cubicBezTo>
                      <a:pt x="380" y="208"/>
                      <a:pt x="380" y="208"/>
                      <a:pt x="380" y="208"/>
                    </a:cubicBezTo>
                    <a:cubicBezTo>
                      <a:pt x="381" y="207"/>
                      <a:pt x="382" y="208"/>
                      <a:pt x="383" y="207"/>
                    </a:cubicBezTo>
                    <a:cubicBezTo>
                      <a:pt x="384" y="206"/>
                      <a:pt x="384" y="204"/>
                      <a:pt x="385" y="203"/>
                    </a:cubicBezTo>
                    <a:cubicBezTo>
                      <a:pt x="386" y="202"/>
                      <a:pt x="386" y="204"/>
                      <a:pt x="388" y="203"/>
                    </a:cubicBezTo>
                    <a:cubicBezTo>
                      <a:pt x="388" y="203"/>
                      <a:pt x="391" y="200"/>
                      <a:pt x="391" y="200"/>
                    </a:cubicBezTo>
                    <a:cubicBezTo>
                      <a:pt x="391" y="200"/>
                      <a:pt x="390" y="198"/>
                      <a:pt x="391" y="198"/>
                    </a:cubicBezTo>
                    <a:cubicBezTo>
                      <a:pt x="391" y="198"/>
                      <a:pt x="393" y="199"/>
                      <a:pt x="393" y="198"/>
                    </a:cubicBezTo>
                    <a:cubicBezTo>
                      <a:pt x="393" y="198"/>
                      <a:pt x="395" y="193"/>
                      <a:pt x="395" y="193"/>
                    </a:cubicBezTo>
                    <a:cubicBezTo>
                      <a:pt x="396" y="193"/>
                      <a:pt x="395" y="194"/>
                      <a:pt x="397" y="194"/>
                    </a:cubicBezTo>
                    <a:cubicBezTo>
                      <a:pt x="398" y="193"/>
                      <a:pt x="399" y="191"/>
                      <a:pt x="400" y="191"/>
                    </a:cubicBezTo>
                    <a:cubicBezTo>
                      <a:pt x="401" y="190"/>
                      <a:pt x="403" y="191"/>
                      <a:pt x="404" y="190"/>
                    </a:cubicBezTo>
                    <a:cubicBezTo>
                      <a:pt x="409" y="185"/>
                      <a:pt x="409" y="185"/>
                      <a:pt x="409" y="185"/>
                    </a:cubicBezTo>
                    <a:cubicBezTo>
                      <a:pt x="409" y="184"/>
                      <a:pt x="408" y="183"/>
                      <a:pt x="409" y="183"/>
                    </a:cubicBezTo>
                    <a:cubicBezTo>
                      <a:pt x="409" y="182"/>
                      <a:pt x="412" y="181"/>
                      <a:pt x="413" y="181"/>
                    </a:cubicBezTo>
                    <a:cubicBezTo>
                      <a:pt x="412" y="179"/>
                      <a:pt x="411" y="178"/>
                      <a:pt x="411" y="176"/>
                    </a:cubicBezTo>
                    <a:cubicBezTo>
                      <a:pt x="412" y="176"/>
                      <a:pt x="413" y="177"/>
                      <a:pt x="414" y="176"/>
                    </a:cubicBezTo>
                    <a:cubicBezTo>
                      <a:pt x="414" y="175"/>
                      <a:pt x="414" y="175"/>
                      <a:pt x="414" y="175"/>
                    </a:cubicBezTo>
                    <a:cubicBezTo>
                      <a:pt x="415" y="175"/>
                      <a:pt x="415" y="175"/>
                      <a:pt x="415" y="175"/>
                    </a:cubicBezTo>
                    <a:cubicBezTo>
                      <a:pt x="414" y="174"/>
                      <a:pt x="414" y="172"/>
                      <a:pt x="413" y="171"/>
                    </a:cubicBezTo>
                    <a:cubicBezTo>
                      <a:pt x="414" y="171"/>
                      <a:pt x="416" y="170"/>
                      <a:pt x="417" y="170"/>
                    </a:cubicBezTo>
                    <a:cubicBezTo>
                      <a:pt x="417" y="172"/>
                      <a:pt x="417" y="172"/>
                      <a:pt x="417" y="172"/>
                    </a:cubicBezTo>
                    <a:cubicBezTo>
                      <a:pt x="418" y="172"/>
                      <a:pt x="419" y="172"/>
                      <a:pt x="420" y="172"/>
                    </a:cubicBezTo>
                    <a:cubicBezTo>
                      <a:pt x="420" y="172"/>
                      <a:pt x="425" y="167"/>
                      <a:pt x="421" y="170"/>
                    </a:cubicBezTo>
                    <a:cubicBezTo>
                      <a:pt x="420" y="170"/>
                      <a:pt x="421" y="168"/>
                      <a:pt x="421" y="168"/>
                    </a:cubicBezTo>
                    <a:cubicBezTo>
                      <a:pt x="415" y="166"/>
                      <a:pt x="415" y="166"/>
                      <a:pt x="415" y="166"/>
                    </a:cubicBezTo>
                    <a:cubicBezTo>
                      <a:pt x="415" y="166"/>
                      <a:pt x="415" y="164"/>
                      <a:pt x="415" y="164"/>
                    </a:cubicBezTo>
                    <a:cubicBezTo>
                      <a:pt x="417" y="164"/>
                      <a:pt x="419" y="164"/>
                      <a:pt x="420" y="163"/>
                    </a:cubicBezTo>
                    <a:cubicBezTo>
                      <a:pt x="420" y="163"/>
                      <a:pt x="420" y="161"/>
                      <a:pt x="421" y="161"/>
                    </a:cubicBezTo>
                    <a:cubicBezTo>
                      <a:pt x="420" y="160"/>
                      <a:pt x="419" y="161"/>
                      <a:pt x="419" y="159"/>
                    </a:cubicBezTo>
                    <a:cubicBezTo>
                      <a:pt x="419" y="159"/>
                      <a:pt x="420" y="158"/>
                      <a:pt x="420" y="157"/>
                    </a:cubicBezTo>
                    <a:cubicBezTo>
                      <a:pt x="414" y="154"/>
                      <a:pt x="414" y="154"/>
                      <a:pt x="414" y="154"/>
                    </a:cubicBezTo>
                    <a:cubicBezTo>
                      <a:pt x="414" y="154"/>
                      <a:pt x="414" y="153"/>
                      <a:pt x="414" y="152"/>
                    </a:cubicBezTo>
                    <a:cubicBezTo>
                      <a:pt x="414" y="152"/>
                      <a:pt x="412" y="151"/>
                      <a:pt x="412" y="150"/>
                    </a:cubicBezTo>
                    <a:cubicBezTo>
                      <a:pt x="414" y="150"/>
                      <a:pt x="415" y="150"/>
                      <a:pt x="417" y="150"/>
                    </a:cubicBezTo>
                    <a:cubicBezTo>
                      <a:pt x="416" y="148"/>
                      <a:pt x="415" y="146"/>
                      <a:pt x="413" y="144"/>
                    </a:cubicBezTo>
                    <a:cubicBezTo>
                      <a:pt x="414" y="144"/>
                      <a:pt x="415" y="144"/>
                      <a:pt x="415" y="144"/>
                    </a:cubicBezTo>
                    <a:cubicBezTo>
                      <a:pt x="415" y="143"/>
                      <a:pt x="415" y="143"/>
                      <a:pt x="415" y="143"/>
                    </a:cubicBezTo>
                    <a:cubicBezTo>
                      <a:pt x="414" y="142"/>
                      <a:pt x="412" y="141"/>
                      <a:pt x="411" y="140"/>
                    </a:cubicBezTo>
                    <a:cubicBezTo>
                      <a:pt x="412" y="139"/>
                      <a:pt x="411" y="139"/>
                      <a:pt x="413" y="138"/>
                    </a:cubicBezTo>
                    <a:cubicBezTo>
                      <a:pt x="412" y="138"/>
                      <a:pt x="412" y="134"/>
                      <a:pt x="412" y="134"/>
                    </a:cubicBezTo>
                    <a:cubicBezTo>
                      <a:pt x="413" y="134"/>
                      <a:pt x="413" y="134"/>
                      <a:pt x="413" y="134"/>
                    </a:cubicBezTo>
                    <a:cubicBezTo>
                      <a:pt x="415" y="129"/>
                      <a:pt x="415" y="127"/>
                      <a:pt x="415" y="123"/>
                    </a:cubicBezTo>
                    <a:cubicBezTo>
                      <a:pt x="416" y="123"/>
                      <a:pt x="416" y="123"/>
                      <a:pt x="418" y="122"/>
                    </a:cubicBezTo>
                    <a:cubicBezTo>
                      <a:pt x="419" y="121"/>
                      <a:pt x="419" y="121"/>
                      <a:pt x="419" y="121"/>
                    </a:cubicBezTo>
                    <a:cubicBezTo>
                      <a:pt x="419" y="121"/>
                      <a:pt x="421" y="122"/>
                      <a:pt x="422" y="122"/>
                    </a:cubicBezTo>
                    <a:cubicBezTo>
                      <a:pt x="423" y="120"/>
                      <a:pt x="422" y="120"/>
                      <a:pt x="423" y="119"/>
                    </a:cubicBezTo>
                    <a:cubicBezTo>
                      <a:pt x="423" y="119"/>
                      <a:pt x="424" y="121"/>
                      <a:pt x="424" y="122"/>
                    </a:cubicBezTo>
                    <a:cubicBezTo>
                      <a:pt x="422" y="123"/>
                      <a:pt x="420" y="125"/>
                      <a:pt x="419" y="127"/>
                    </a:cubicBezTo>
                    <a:cubicBezTo>
                      <a:pt x="420" y="129"/>
                      <a:pt x="420" y="129"/>
                      <a:pt x="420" y="129"/>
                    </a:cubicBezTo>
                    <a:cubicBezTo>
                      <a:pt x="419" y="130"/>
                      <a:pt x="417" y="131"/>
                      <a:pt x="417" y="132"/>
                    </a:cubicBezTo>
                    <a:cubicBezTo>
                      <a:pt x="416" y="133"/>
                      <a:pt x="417" y="134"/>
                      <a:pt x="418" y="134"/>
                    </a:cubicBezTo>
                    <a:cubicBezTo>
                      <a:pt x="419" y="135"/>
                      <a:pt x="417" y="135"/>
                      <a:pt x="417" y="135"/>
                    </a:cubicBezTo>
                    <a:cubicBezTo>
                      <a:pt x="417" y="136"/>
                      <a:pt x="417" y="140"/>
                      <a:pt x="418" y="140"/>
                    </a:cubicBezTo>
                    <a:cubicBezTo>
                      <a:pt x="418" y="141"/>
                      <a:pt x="418" y="141"/>
                      <a:pt x="418" y="141"/>
                    </a:cubicBezTo>
                    <a:cubicBezTo>
                      <a:pt x="420" y="140"/>
                      <a:pt x="420" y="140"/>
                      <a:pt x="423" y="140"/>
                    </a:cubicBezTo>
                    <a:cubicBezTo>
                      <a:pt x="423" y="140"/>
                      <a:pt x="422" y="143"/>
                      <a:pt x="423" y="144"/>
                    </a:cubicBezTo>
                    <a:cubicBezTo>
                      <a:pt x="424" y="143"/>
                      <a:pt x="426" y="142"/>
                      <a:pt x="428" y="142"/>
                    </a:cubicBezTo>
                    <a:cubicBezTo>
                      <a:pt x="428" y="140"/>
                      <a:pt x="428" y="140"/>
                      <a:pt x="428" y="140"/>
                    </a:cubicBezTo>
                    <a:cubicBezTo>
                      <a:pt x="428" y="140"/>
                      <a:pt x="427" y="140"/>
                      <a:pt x="427" y="138"/>
                    </a:cubicBezTo>
                    <a:cubicBezTo>
                      <a:pt x="427" y="138"/>
                      <a:pt x="428" y="138"/>
                      <a:pt x="428" y="137"/>
                    </a:cubicBezTo>
                    <a:cubicBezTo>
                      <a:pt x="429" y="138"/>
                      <a:pt x="429" y="135"/>
                      <a:pt x="429" y="134"/>
                    </a:cubicBezTo>
                    <a:cubicBezTo>
                      <a:pt x="428" y="134"/>
                      <a:pt x="428" y="134"/>
                      <a:pt x="428" y="134"/>
                    </a:cubicBezTo>
                    <a:cubicBezTo>
                      <a:pt x="428" y="133"/>
                      <a:pt x="430" y="131"/>
                      <a:pt x="429" y="130"/>
                    </a:cubicBezTo>
                    <a:cubicBezTo>
                      <a:pt x="428" y="130"/>
                      <a:pt x="428" y="130"/>
                      <a:pt x="428" y="130"/>
                    </a:cubicBezTo>
                    <a:cubicBezTo>
                      <a:pt x="428" y="129"/>
                      <a:pt x="426" y="127"/>
                      <a:pt x="426" y="126"/>
                    </a:cubicBezTo>
                    <a:cubicBezTo>
                      <a:pt x="426" y="126"/>
                      <a:pt x="426" y="126"/>
                      <a:pt x="426" y="126"/>
                    </a:cubicBezTo>
                    <a:cubicBezTo>
                      <a:pt x="426" y="125"/>
                      <a:pt x="427" y="123"/>
                      <a:pt x="427" y="123"/>
                    </a:cubicBezTo>
                    <a:cubicBezTo>
                      <a:pt x="428" y="123"/>
                      <a:pt x="430" y="125"/>
                      <a:pt x="431" y="126"/>
                    </a:cubicBezTo>
                    <a:cubicBezTo>
                      <a:pt x="432" y="126"/>
                      <a:pt x="433" y="125"/>
                      <a:pt x="434" y="126"/>
                    </a:cubicBezTo>
                    <a:cubicBezTo>
                      <a:pt x="436" y="124"/>
                      <a:pt x="436" y="121"/>
                      <a:pt x="438" y="119"/>
                    </a:cubicBezTo>
                    <a:cubicBezTo>
                      <a:pt x="440" y="120"/>
                      <a:pt x="440" y="120"/>
                      <a:pt x="440" y="120"/>
                    </a:cubicBezTo>
                    <a:cubicBezTo>
                      <a:pt x="440" y="119"/>
                      <a:pt x="441" y="117"/>
                      <a:pt x="441" y="116"/>
                    </a:cubicBezTo>
                    <a:cubicBezTo>
                      <a:pt x="442" y="115"/>
                      <a:pt x="441" y="109"/>
                      <a:pt x="441" y="109"/>
                    </a:cubicBezTo>
                    <a:cubicBezTo>
                      <a:pt x="441" y="109"/>
                      <a:pt x="440" y="109"/>
                      <a:pt x="439" y="109"/>
                    </a:cubicBezTo>
                    <a:cubicBezTo>
                      <a:pt x="439" y="109"/>
                      <a:pt x="439" y="107"/>
                      <a:pt x="439" y="107"/>
                    </a:cubicBezTo>
                    <a:cubicBezTo>
                      <a:pt x="440" y="107"/>
                      <a:pt x="440" y="107"/>
                      <a:pt x="440" y="107"/>
                    </a:cubicBezTo>
                    <a:cubicBezTo>
                      <a:pt x="440" y="106"/>
                      <a:pt x="440" y="106"/>
                      <a:pt x="440" y="106"/>
                    </a:cubicBezTo>
                    <a:cubicBezTo>
                      <a:pt x="441" y="105"/>
                      <a:pt x="445" y="101"/>
                      <a:pt x="446" y="101"/>
                    </a:cubicBezTo>
                    <a:cubicBezTo>
                      <a:pt x="446" y="100"/>
                      <a:pt x="446" y="100"/>
                      <a:pt x="446" y="100"/>
                    </a:cubicBezTo>
                    <a:cubicBezTo>
                      <a:pt x="446" y="99"/>
                      <a:pt x="448" y="100"/>
                      <a:pt x="448" y="100"/>
                    </a:cubicBezTo>
                    <a:cubicBezTo>
                      <a:pt x="449" y="100"/>
                      <a:pt x="449" y="98"/>
                      <a:pt x="450" y="98"/>
                    </a:cubicBezTo>
                    <a:cubicBezTo>
                      <a:pt x="450" y="98"/>
                      <a:pt x="452" y="99"/>
                      <a:pt x="453" y="99"/>
                    </a:cubicBezTo>
                    <a:cubicBezTo>
                      <a:pt x="454" y="98"/>
                      <a:pt x="454" y="96"/>
                      <a:pt x="454" y="96"/>
                    </a:cubicBezTo>
                    <a:cubicBezTo>
                      <a:pt x="456" y="95"/>
                      <a:pt x="458" y="96"/>
                      <a:pt x="460" y="96"/>
                    </a:cubicBezTo>
                    <a:cubicBezTo>
                      <a:pt x="460" y="97"/>
                      <a:pt x="460" y="97"/>
                      <a:pt x="460" y="97"/>
                    </a:cubicBezTo>
                    <a:cubicBezTo>
                      <a:pt x="461" y="98"/>
                      <a:pt x="462" y="96"/>
                      <a:pt x="462" y="97"/>
                    </a:cubicBezTo>
                    <a:cubicBezTo>
                      <a:pt x="461" y="96"/>
                      <a:pt x="462" y="93"/>
                      <a:pt x="462" y="91"/>
                    </a:cubicBezTo>
                    <a:cubicBezTo>
                      <a:pt x="463" y="92"/>
                      <a:pt x="465" y="91"/>
                      <a:pt x="466" y="92"/>
                    </a:cubicBezTo>
                    <a:cubicBezTo>
                      <a:pt x="466" y="92"/>
                      <a:pt x="466" y="94"/>
                      <a:pt x="466" y="94"/>
                    </a:cubicBezTo>
                    <a:cubicBezTo>
                      <a:pt x="466" y="94"/>
                      <a:pt x="467" y="95"/>
                      <a:pt x="468" y="95"/>
                    </a:cubicBezTo>
                    <a:cubicBezTo>
                      <a:pt x="469" y="94"/>
                      <a:pt x="470" y="93"/>
                      <a:pt x="470" y="93"/>
                    </a:cubicBezTo>
                    <a:cubicBezTo>
                      <a:pt x="470" y="92"/>
                      <a:pt x="472" y="93"/>
                      <a:pt x="472" y="93"/>
                    </a:cubicBezTo>
                    <a:cubicBezTo>
                      <a:pt x="472" y="92"/>
                      <a:pt x="472" y="91"/>
                      <a:pt x="471" y="91"/>
                    </a:cubicBezTo>
                    <a:cubicBezTo>
                      <a:pt x="470" y="90"/>
                      <a:pt x="466" y="89"/>
                      <a:pt x="466" y="88"/>
                    </a:cubicBezTo>
                    <a:cubicBezTo>
                      <a:pt x="465" y="87"/>
                      <a:pt x="466" y="87"/>
                      <a:pt x="466" y="86"/>
                    </a:cubicBezTo>
                    <a:cubicBezTo>
                      <a:pt x="467" y="85"/>
                      <a:pt x="468" y="85"/>
                      <a:pt x="470" y="85"/>
                    </a:cubicBezTo>
                    <a:cubicBezTo>
                      <a:pt x="467" y="79"/>
                      <a:pt x="469" y="80"/>
                      <a:pt x="473" y="76"/>
                    </a:cubicBezTo>
                    <a:cubicBezTo>
                      <a:pt x="473" y="75"/>
                      <a:pt x="473" y="75"/>
                      <a:pt x="473" y="75"/>
                    </a:cubicBezTo>
                    <a:cubicBezTo>
                      <a:pt x="472" y="75"/>
                      <a:pt x="472" y="75"/>
                      <a:pt x="472" y="75"/>
                    </a:cubicBezTo>
                    <a:cubicBezTo>
                      <a:pt x="473" y="73"/>
                      <a:pt x="473" y="71"/>
                      <a:pt x="474" y="69"/>
                    </a:cubicBezTo>
                    <a:cubicBezTo>
                      <a:pt x="475" y="70"/>
                      <a:pt x="475" y="70"/>
                      <a:pt x="476" y="70"/>
                    </a:cubicBezTo>
                    <a:cubicBezTo>
                      <a:pt x="475" y="72"/>
                      <a:pt x="478" y="69"/>
                      <a:pt x="478" y="69"/>
                    </a:cubicBezTo>
                    <a:cubicBezTo>
                      <a:pt x="480" y="69"/>
                      <a:pt x="478" y="70"/>
                      <a:pt x="479" y="71"/>
                    </a:cubicBezTo>
                    <a:cubicBezTo>
                      <a:pt x="480" y="71"/>
                      <a:pt x="480" y="71"/>
                      <a:pt x="480" y="71"/>
                    </a:cubicBezTo>
                    <a:cubicBezTo>
                      <a:pt x="480" y="70"/>
                      <a:pt x="480" y="69"/>
                      <a:pt x="480" y="69"/>
                    </a:cubicBezTo>
                    <a:cubicBezTo>
                      <a:pt x="481" y="68"/>
                      <a:pt x="482" y="70"/>
                      <a:pt x="484" y="69"/>
                    </a:cubicBezTo>
                    <a:cubicBezTo>
                      <a:pt x="484" y="66"/>
                      <a:pt x="484" y="65"/>
                      <a:pt x="486" y="62"/>
                    </a:cubicBezTo>
                    <a:cubicBezTo>
                      <a:pt x="486" y="63"/>
                      <a:pt x="487" y="65"/>
                      <a:pt x="487" y="66"/>
                    </a:cubicBezTo>
                    <a:cubicBezTo>
                      <a:pt x="489" y="65"/>
                      <a:pt x="489" y="65"/>
                      <a:pt x="489" y="65"/>
                    </a:cubicBezTo>
                    <a:cubicBezTo>
                      <a:pt x="489" y="65"/>
                      <a:pt x="489" y="63"/>
                      <a:pt x="489" y="63"/>
                    </a:cubicBezTo>
                    <a:cubicBezTo>
                      <a:pt x="490" y="63"/>
                      <a:pt x="491" y="65"/>
                      <a:pt x="492" y="65"/>
                    </a:cubicBezTo>
                    <a:cubicBezTo>
                      <a:pt x="493" y="66"/>
                      <a:pt x="493" y="64"/>
                      <a:pt x="494" y="65"/>
                    </a:cubicBezTo>
                    <a:cubicBezTo>
                      <a:pt x="495" y="64"/>
                      <a:pt x="495" y="63"/>
                      <a:pt x="496" y="62"/>
                    </a:cubicBezTo>
                    <a:cubicBezTo>
                      <a:pt x="497" y="61"/>
                      <a:pt x="498" y="61"/>
                      <a:pt x="499" y="61"/>
                    </a:cubicBezTo>
                    <a:cubicBezTo>
                      <a:pt x="498" y="58"/>
                      <a:pt x="498" y="57"/>
                      <a:pt x="498" y="54"/>
                    </a:cubicBezTo>
                    <a:cubicBezTo>
                      <a:pt x="498" y="54"/>
                      <a:pt x="497" y="54"/>
                      <a:pt x="497" y="54"/>
                    </a:cubicBezTo>
                    <a:cubicBezTo>
                      <a:pt x="497" y="53"/>
                      <a:pt x="498" y="53"/>
                      <a:pt x="498" y="53"/>
                    </a:cubicBezTo>
                    <a:cubicBezTo>
                      <a:pt x="498" y="53"/>
                      <a:pt x="497" y="52"/>
                      <a:pt x="496" y="52"/>
                    </a:cubicBezTo>
                    <a:cubicBezTo>
                      <a:pt x="495" y="52"/>
                      <a:pt x="496" y="50"/>
                      <a:pt x="496" y="47"/>
                    </a:cubicBezTo>
                    <a:cubicBezTo>
                      <a:pt x="496" y="45"/>
                      <a:pt x="492" y="46"/>
                      <a:pt x="492" y="46"/>
                    </a:cubicBezTo>
                    <a:cubicBezTo>
                      <a:pt x="492" y="46"/>
                      <a:pt x="492" y="39"/>
                      <a:pt x="492" y="34"/>
                    </a:cubicBezTo>
                    <a:cubicBezTo>
                      <a:pt x="493" y="29"/>
                      <a:pt x="490" y="28"/>
                      <a:pt x="486" y="27"/>
                    </a:cubicBezTo>
                    <a:cubicBezTo>
                      <a:pt x="483" y="26"/>
                      <a:pt x="482" y="33"/>
                      <a:pt x="482" y="29"/>
                    </a:cubicBezTo>
                    <a:cubicBezTo>
                      <a:pt x="481" y="25"/>
                      <a:pt x="479" y="28"/>
                      <a:pt x="479" y="28"/>
                    </a:cubicBezTo>
                    <a:cubicBezTo>
                      <a:pt x="476" y="33"/>
                      <a:pt x="476" y="33"/>
                      <a:pt x="476" y="33"/>
                    </a:cubicBezTo>
                    <a:cubicBezTo>
                      <a:pt x="476" y="33"/>
                      <a:pt x="473" y="38"/>
                      <a:pt x="474" y="40"/>
                    </a:cubicBezTo>
                    <a:cubicBezTo>
                      <a:pt x="474" y="41"/>
                      <a:pt x="468" y="47"/>
                      <a:pt x="466" y="47"/>
                    </a:cubicBezTo>
                    <a:cubicBezTo>
                      <a:pt x="464" y="48"/>
                      <a:pt x="463" y="51"/>
                      <a:pt x="463" y="51"/>
                    </a:cubicBezTo>
                    <a:cubicBezTo>
                      <a:pt x="463" y="51"/>
                      <a:pt x="441" y="54"/>
                      <a:pt x="438" y="54"/>
                    </a:cubicBezTo>
                    <a:cubicBezTo>
                      <a:pt x="436" y="53"/>
                      <a:pt x="436" y="52"/>
                      <a:pt x="429" y="56"/>
                    </a:cubicBezTo>
                    <a:cubicBezTo>
                      <a:pt x="422" y="60"/>
                      <a:pt x="421" y="62"/>
                      <a:pt x="421" y="62"/>
                    </a:cubicBezTo>
                    <a:cubicBezTo>
                      <a:pt x="421" y="62"/>
                      <a:pt x="421" y="63"/>
                      <a:pt x="421" y="63"/>
                    </a:cubicBezTo>
                    <a:cubicBezTo>
                      <a:pt x="424" y="60"/>
                      <a:pt x="424" y="60"/>
                      <a:pt x="424" y="60"/>
                    </a:cubicBezTo>
                    <a:cubicBezTo>
                      <a:pt x="423" y="61"/>
                      <a:pt x="424" y="63"/>
                      <a:pt x="423" y="65"/>
                    </a:cubicBezTo>
                    <a:cubicBezTo>
                      <a:pt x="423" y="65"/>
                      <a:pt x="421" y="65"/>
                      <a:pt x="421" y="66"/>
                    </a:cubicBezTo>
                    <a:cubicBezTo>
                      <a:pt x="420" y="67"/>
                      <a:pt x="422" y="67"/>
                      <a:pt x="421" y="69"/>
                    </a:cubicBezTo>
                    <a:cubicBezTo>
                      <a:pt x="421" y="69"/>
                      <a:pt x="419" y="70"/>
                      <a:pt x="419" y="71"/>
                    </a:cubicBezTo>
                    <a:cubicBezTo>
                      <a:pt x="420" y="71"/>
                      <a:pt x="419" y="73"/>
                      <a:pt x="419" y="74"/>
                    </a:cubicBezTo>
                    <a:cubicBezTo>
                      <a:pt x="417" y="74"/>
                      <a:pt x="415" y="74"/>
                      <a:pt x="414" y="75"/>
                    </a:cubicBezTo>
                    <a:cubicBezTo>
                      <a:pt x="414" y="75"/>
                      <a:pt x="413" y="76"/>
                      <a:pt x="413" y="77"/>
                    </a:cubicBezTo>
                    <a:cubicBezTo>
                      <a:pt x="411" y="77"/>
                      <a:pt x="410" y="76"/>
                      <a:pt x="408" y="76"/>
                    </a:cubicBezTo>
                    <a:cubicBezTo>
                      <a:pt x="407" y="77"/>
                      <a:pt x="407" y="77"/>
                      <a:pt x="407" y="77"/>
                    </a:cubicBezTo>
                    <a:cubicBezTo>
                      <a:pt x="402" y="76"/>
                      <a:pt x="399" y="77"/>
                      <a:pt x="394" y="77"/>
                    </a:cubicBezTo>
                    <a:cubicBezTo>
                      <a:pt x="394" y="78"/>
                      <a:pt x="393" y="77"/>
                      <a:pt x="393" y="79"/>
                    </a:cubicBezTo>
                    <a:cubicBezTo>
                      <a:pt x="393" y="79"/>
                      <a:pt x="395" y="80"/>
                      <a:pt x="395" y="81"/>
                    </a:cubicBezTo>
                    <a:cubicBezTo>
                      <a:pt x="393" y="83"/>
                      <a:pt x="391" y="87"/>
                      <a:pt x="388" y="89"/>
                    </a:cubicBezTo>
                    <a:cubicBezTo>
                      <a:pt x="386" y="89"/>
                      <a:pt x="385" y="88"/>
                      <a:pt x="384" y="89"/>
                    </a:cubicBezTo>
                    <a:cubicBezTo>
                      <a:pt x="383" y="90"/>
                      <a:pt x="382" y="92"/>
                      <a:pt x="381" y="92"/>
                    </a:cubicBezTo>
                    <a:cubicBezTo>
                      <a:pt x="378" y="93"/>
                      <a:pt x="376" y="92"/>
                      <a:pt x="374" y="93"/>
                    </a:cubicBezTo>
                    <a:cubicBezTo>
                      <a:pt x="374" y="94"/>
                      <a:pt x="374" y="94"/>
                      <a:pt x="374" y="94"/>
                    </a:cubicBezTo>
                    <a:cubicBezTo>
                      <a:pt x="373" y="96"/>
                      <a:pt x="369" y="99"/>
                      <a:pt x="366" y="99"/>
                    </a:cubicBezTo>
                    <a:cubicBezTo>
                      <a:pt x="361" y="100"/>
                      <a:pt x="358" y="97"/>
                      <a:pt x="362" y="98"/>
                    </a:cubicBezTo>
                    <a:cubicBezTo>
                      <a:pt x="362" y="97"/>
                      <a:pt x="362" y="97"/>
                      <a:pt x="362" y="97"/>
                    </a:cubicBezTo>
                    <a:cubicBezTo>
                      <a:pt x="362" y="96"/>
                      <a:pt x="360" y="97"/>
                      <a:pt x="360" y="97"/>
                    </a:cubicBezTo>
                    <a:cubicBezTo>
                      <a:pt x="360" y="96"/>
                      <a:pt x="360" y="95"/>
                      <a:pt x="359" y="95"/>
                    </a:cubicBezTo>
                    <a:cubicBezTo>
                      <a:pt x="359" y="94"/>
                      <a:pt x="356" y="95"/>
                      <a:pt x="357" y="95"/>
                    </a:cubicBezTo>
                    <a:cubicBezTo>
                      <a:pt x="356" y="93"/>
                      <a:pt x="356" y="93"/>
                      <a:pt x="356" y="93"/>
                    </a:cubicBezTo>
                    <a:cubicBezTo>
                      <a:pt x="357" y="92"/>
                      <a:pt x="359" y="91"/>
                      <a:pt x="360" y="90"/>
                    </a:cubicBezTo>
                    <a:cubicBezTo>
                      <a:pt x="360" y="90"/>
                      <a:pt x="360" y="89"/>
                      <a:pt x="360" y="89"/>
                    </a:cubicBezTo>
                    <a:cubicBezTo>
                      <a:pt x="362" y="87"/>
                      <a:pt x="365" y="86"/>
                      <a:pt x="365" y="84"/>
                    </a:cubicBezTo>
                    <a:cubicBezTo>
                      <a:pt x="365" y="81"/>
                      <a:pt x="365" y="79"/>
                      <a:pt x="366" y="78"/>
                    </a:cubicBezTo>
                    <a:cubicBezTo>
                      <a:pt x="365" y="78"/>
                      <a:pt x="365" y="79"/>
                      <a:pt x="365" y="79"/>
                    </a:cubicBezTo>
                    <a:cubicBezTo>
                      <a:pt x="365" y="79"/>
                      <a:pt x="366" y="78"/>
                      <a:pt x="365" y="75"/>
                    </a:cubicBezTo>
                    <a:cubicBezTo>
                      <a:pt x="363" y="68"/>
                      <a:pt x="365" y="69"/>
                      <a:pt x="358" y="67"/>
                    </a:cubicBezTo>
                    <a:cubicBezTo>
                      <a:pt x="358" y="68"/>
                      <a:pt x="357" y="69"/>
                      <a:pt x="357" y="70"/>
                    </a:cubicBezTo>
                    <a:cubicBezTo>
                      <a:pt x="357" y="70"/>
                      <a:pt x="355" y="70"/>
                      <a:pt x="355" y="71"/>
                    </a:cubicBezTo>
                    <a:cubicBezTo>
                      <a:pt x="355" y="71"/>
                      <a:pt x="353" y="71"/>
                      <a:pt x="353" y="69"/>
                    </a:cubicBezTo>
                    <a:cubicBezTo>
                      <a:pt x="355" y="68"/>
                      <a:pt x="355" y="68"/>
                      <a:pt x="355" y="68"/>
                    </a:cubicBezTo>
                    <a:cubicBezTo>
                      <a:pt x="356" y="66"/>
                      <a:pt x="358" y="61"/>
                      <a:pt x="357" y="57"/>
                    </a:cubicBezTo>
                    <a:cubicBezTo>
                      <a:pt x="357" y="56"/>
                      <a:pt x="355" y="55"/>
                      <a:pt x="355" y="55"/>
                    </a:cubicBezTo>
                    <a:cubicBezTo>
                      <a:pt x="355" y="53"/>
                      <a:pt x="356" y="52"/>
                      <a:pt x="356" y="51"/>
                    </a:cubicBezTo>
                    <a:cubicBezTo>
                      <a:pt x="356" y="51"/>
                      <a:pt x="354" y="49"/>
                      <a:pt x="354" y="49"/>
                    </a:cubicBezTo>
                    <a:cubicBezTo>
                      <a:pt x="353" y="49"/>
                      <a:pt x="352" y="49"/>
                      <a:pt x="351" y="49"/>
                    </a:cubicBezTo>
                    <a:cubicBezTo>
                      <a:pt x="349" y="47"/>
                      <a:pt x="349" y="46"/>
                      <a:pt x="347" y="45"/>
                    </a:cubicBezTo>
                    <a:cubicBezTo>
                      <a:pt x="347" y="45"/>
                      <a:pt x="346" y="45"/>
                      <a:pt x="345" y="45"/>
                    </a:cubicBezTo>
                    <a:cubicBezTo>
                      <a:pt x="345" y="45"/>
                      <a:pt x="344" y="46"/>
                      <a:pt x="343" y="47"/>
                    </a:cubicBezTo>
                    <a:cubicBezTo>
                      <a:pt x="343" y="47"/>
                      <a:pt x="344" y="49"/>
                      <a:pt x="343" y="49"/>
                    </a:cubicBezTo>
                    <a:cubicBezTo>
                      <a:pt x="343" y="50"/>
                      <a:pt x="342" y="49"/>
                      <a:pt x="341" y="50"/>
                    </a:cubicBezTo>
                    <a:cubicBezTo>
                      <a:pt x="340" y="51"/>
                      <a:pt x="339" y="53"/>
                      <a:pt x="339" y="55"/>
                    </a:cubicBezTo>
                    <a:cubicBezTo>
                      <a:pt x="337" y="55"/>
                      <a:pt x="336" y="55"/>
                      <a:pt x="334" y="55"/>
                    </a:cubicBezTo>
                    <a:cubicBezTo>
                      <a:pt x="334" y="58"/>
                      <a:pt x="333" y="60"/>
                      <a:pt x="333" y="64"/>
                    </a:cubicBezTo>
                    <a:cubicBezTo>
                      <a:pt x="333" y="64"/>
                      <a:pt x="331" y="64"/>
                      <a:pt x="331" y="65"/>
                    </a:cubicBezTo>
                    <a:cubicBezTo>
                      <a:pt x="330" y="67"/>
                      <a:pt x="331" y="73"/>
                      <a:pt x="331" y="75"/>
                    </a:cubicBezTo>
                    <a:cubicBezTo>
                      <a:pt x="333" y="77"/>
                      <a:pt x="333" y="77"/>
                      <a:pt x="333" y="77"/>
                    </a:cubicBezTo>
                    <a:cubicBezTo>
                      <a:pt x="333" y="78"/>
                      <a:pt x="333" y="81"/>
                      <a:pt x="333" y="83"/>
                    </a:cubicBezTo>
                    <a:cubicBezTo>
                      <a:pt x="327" y="94"/>
                      <a:pt x="327" y="94"/>
                      <a:pt x="327" y="94"/>
                    </a:cubicBezTo>
                    <a:cubicBezTo>
                      <a:pt x="325" y="95"/>
                      <a:pt x="325" y="94"/>
                      <a:pt x="323" y="95"/>
                    </a:cubicBezTo>
                    <a:cubicBezTo>
                      <a:pt x="322" y="94"/>
                      <a:pt x="321" y="93"/>
                      <a:pt x="321" y="93"/>
                    </a:cubicBezTo>
                    <a:cubicBezTo>
                      <a:pt x="320" y="91"/>
                      <a:pt x="321" y="90"/>
                      <a:pt x="321" y="89"/>
                    </a:cubicBezTo>
                    <a:cubicBezTo>
                      <a:pt x="319" y="87"/>
                      <a:pt x="319" y="87"/>
                      <a:pt x="319" y="87"/>
                    </a:cubicBezTo>
                    <a:cubicBezTo>
                      <a:pt x="318" y="79"/>
                      <a:pt x="318" y="73"/>
                      <a:pt x="320" y="67"/>
                    </a:cubicBezTo>
                    <a:cubicBezTo>
                      <a:pt x="321" y="65"/>
                      <a:pt x="323" y="63"/>
                      <a:pt x="323" y="61"/>
                    </a:cubicBezTo>
                    <a:cubicBezTo>
                      <a:pt x="325" y="58"/>
                      <a:pt x="324" y="57"/>
                      <a:pt x="325" y="54"/>
                    </a:cubicBezTo>
                    <a:cubicBezTo>
                      <a:pt x="324" y="55"/>
                      <a:pt x="321" y="55"/>
                      <a:pt x="321" y="57"/>
                    </a:cubicBezTo>
                    <a:cubicBezTo>
                      <a:pt x="321" y="57"/>
                      <a:pt x="321" y="59"/>
                      <a:pt x="321" y="59"/>
                    </a:cubicBezTo>
                    <a:cubicBezTo>
                      <a:pt x="320" y="60"/>
                      <a:pt x="319" y="60"/>
                      <a:pt x="318" y="61"/>
                    </a:cubicBezTo>
                    <a:cubicBezTo>
                      <a:pt x="318" y="59"/>
                      <a:pt x="317" y="58"/>
                      <a:pt x="318" y="57"/>
                    </a:cubicBezTo>
                    <a:cubicBezTo>
                      <a:pt x="318" y="56"/>
                      <a:pt x="321" y="55"/>
                      <a:pt x="321" y="54"/>
                    </a:cubicBezTo>
                    <a:cubicBezTo>
                      <a:pt x="322" y="53"/>
                      <a:pt x="322" y="52"/>
                      <a:pt x="322" y="51"/>
                    </a:cubicBezTo>
                    <a:cubicBezTo>
                      <a:pt x="323" y="49"/>
                      <a:pt x="325" y="46"/>
                      <a:pt x="326" y="44"/>
                    </a:cubicBezTo>
                    <a:cubicBezTo>
                      <a:pt x="328" y="44"/>
                      <a:pt x="328" y="46"/>
                      <a:pt x="329" y="45"/>
                    </a:cubicBezTo>
                    <a:cubicBezTo>
                      <a:pt x="330" y="43"/>
                      <a:pt x="330" y="43"/>
                      <a:pt x="330" y="43"/>
                    </a:cubicBezTo>
                    <a:cubicBezTo>
                      <a:pt x="333" y="43"/>
                      <a:pt x="334" y="44"/>
                      <a:pt x="337" y="43"/>
                    </a:cubicBezTo>
                    <a:cubicBezTo>
                      <a:pt x="337" y="43"/>
                      <a:pt x="338" y="40"/>
                      <a:pt x="338" y="40"/>
                    </a:cubicBezTo>
                    <a:cubicBezTo>
                      <a:pt x="341" y="39"/>
                      <a:pt x="342" y="43"/>
                      <a:pt x="344" y="43"/>
                    </a:cubicBezTo>
                    <a:cubicBezTo>
                      <a:pt x="349" y="43"/>
                      <a:pt x="345" y="41"/>
                      <a:pt x="347" y="41"/>
                    </a:cubicBezTo>
                    <a:cubicBezTo>
                      <a:pt x="347" y="40"/>
                      <a:pt x="348" y="41"/>
                      <a:pt x="349" y="41"/>
                    </a:cubicBezTo>
                    <a:cubicBezTo>
                      <a:pt x="349" y="42"/>
                      <a:pt x="349" y="42"/>
                      <a:pt x="349" y="42"/>
                    </a:cubicBezTo>
                    <a:cubicBezTo>
                      <a:pt x="350" y="42"/>
                      <a:pt x="351" y="42"/>
                      <a:pt x="352" y="43"/>
                    </a:cubicBezTo>
                    <a:cubicBezTo>
                      <a:pt x="352" y="43"/>
                      <a:pt x="352" y="41"/>
                      <a:pt x="352" y="41"/>
                    </a:cubicBezTo>
                    <a:cubicBezTo>
                      <a:pt x="350" y="37"/>
                      <a:pt x="349" y="37"/>
                      <a:pt x="343" y="37"/>
                    </a:cubicBezTo>
                    <a:cubicBezTo>
                      <a:pt x="343" y="35"/>
                      <a:pt x="343" y="33"/>
                      <a:pt x="343" y="31"/>
                    </a:cubicBezTo>
                    <a:cubicBezTo>
                      <a:pt x="336" y="34"/>
                      <a:pt x="329" y="37"/>
                      <a:pt x="322" y="35"/>
                    </a:cubicBezTo>
                    <a:cubicBezTo>
                      <a:pt x="321" y="33"/>
                      <a:pt x="321" y="31"/>
                      <a:pt x="320" y="29"/>
                    </a:cubicBezTo>
                    <a:cubicBezTo>
                      <a:pt x="318" y="30"/>
                      <a:pt x="315" y="31"/>
                      <a:pt x="314" y="31"/>
                    </a:cubicBezTo>
                    <a:cubicBezTo>
                      <a:pt x="310" y="30"/>
                      <a:pt x="315" y="28"/>
                      <a:pt x="313" y="27"/>
                    </a:cubicBezTo>
                    <a:cubicBezTo>
                      <a:pt x="314" y="26"/>
                      <a:pt x="314" y="28"/>
                      <a:pt x="316" y="27"/>
                    </a:cubicBezTo>
                    <a:cubicBezTo>
                      <a:pt x="317" y="27"/>
                      <a:pt x="319" y="24"/>
                      <a:pt x="319" y="23"/>
                    </a:cubicBezTo>
                    <a:cubicBezTo>
                      <a:pt x="318" y="23"/>
                      <a:pt x="318" y="22"/>
                      <a:pt x="316" y="22"/>
                    </a:cubicBezTo>
                    <a:cubicBezTo>
                      <a:pt x="315" y="23"/>
                      <a:pt x="315" y="23"/>
                      <a:pt x="315" y="23"/>
                    </a:cubicBezTo>
                    <a:cubicBezTo>
                      <a:pt x="314" y="24"/>
                      <a:pt x="312" y="24"/>
                      <a:pt x="311" y="25"/>
                    </a:cubicBezTo>
                    <a:cubicBezTo>
                      <a:pt x="311" y="26"/>
                      <a:pt x="311" y="26"/>
                      <a:pt x="311" y="26"/>
                    </a:cubicBezTo>
                    <a:cubicBezTo>
                      <a:pt x="306" y="30"/>
                      <a:pt x="306" y="30"/>
                      <a:pt x="306" y="30"/>
                    </a:cubicBezTo>
                    <a:cubicBezTo>
                      <a:pt x="305" y="31"/>
                      <a:pt x="303" y="31"/>
                      <a:pt x="302" y="31"/>
                    </a:cubicBezTo>
                    <a:cubicBezTo>
                      <a:pt x="300" y="32"/>
                      <a:pt x="300" y="33"/>
                      <a:pt x="300" y="33"/>
                    </a:cubicBezTo>
                    <a:cubicBezTo>
                      <a:pt x="297" y="34"/>
                      <a:pt x="295" y="32"/>
                      <a:pt x="294" y="31"/>
                    </a:cubicBezTo>
                    <a:cubicBezTo>
                      <a:pt x="294" y="30"/>
                      <a:pt x="294" y="30"/>
                      <a:pt x="294" y="30"/>
                    </a:cubicBezTo>
                    <a:cubicBezTo>
                      <a:pt x="291" y="29"/>
                      <a:pt x="288" y="31"/>
                      <a:pt x="287" y="31"/>
                    </a:cubicBezTo>
                    <a:cubicBezTo>
                      <a:pt x="286" y="31"/>
                      <a:pt x="285" y="31"/>
                      <a:pt x="284" y="31"/>
                    </a:cubicBezTo>
                    <a:cubicBezTo>
                      <a:pt x="284" y="30"/>
                      <a:pt x="288" y="27"/>
                      <a:pt x="288" y="27"/>
                    </a:cubicBezTo>
                    <a:cubicBezTo>
                      <a:pt x="289" y="26"/>
                      <a:pt x="288" y="25"/>
                      <a:pt x="289" y="25"/>
                    </a:cubicBezTo>
                    <a:cubicBezTo>
                      <a:pt x="290" y="24"/>
                      <a:pt x="291" y="24"/>
                      <a:pt x="292" y="24"/>
                    </a:cubicBezTo>
                    <a:cubicBezTo>
                      <a:pt x="293" y="23"/>
                      <a:pt x="295" y="21"/>
                      <a:pt x="296" y="20"/>
                    </a:cubicBezTo>
                    <a:cubicBezTo>
                      <a:pt x="297" y="20"/>
                      <a:pt x="298" y="20"/>
                      <a:pt x="298" y="20"/>
                    </a:cubicBezTo>
                    <a:cubicBezTo>
                      <a:pt x="299" y="20"/>
                      <a:pt x="300" y="18"/>
                      <a:pt x="300" y="18"/>
                    </a:cubicBezTo>
                    <a:cubicBezTo>
                      <a:pt x="302" y="17"/>
                      <a:pt x="303" y="16"/>
                      <a:pt x="304" y="16"/>
                    </a:cubicBezTo>
                    <a:cubicBezTo>
                      <a:pt x="303" y="15"/>
                      <a:pt x="301" y="15"/>
                      <a:pt x="300" y="14"/>
                    </a:cubicBezTo>
                    <a:cubicBezTo>
                      <a:pt x="298" y="12"/>
                      <a:pt x="297" y="14"/>
                      <a:pt x="295" y="13"/>
                    </a:cubicBezTo>
                    <a:cubicBezTo>
                      <a:pt x="293" y="13"/>
                      <a:pt x="292" y="12"/>
                      <a:pt x="290" y="13"/>
                    </a:cubicBezTo>
                    <a:cubicBezTo>
                      <a:pt x="288" y="13"/>
                      <a:pt x="287" y="12"/>
                      <a:pt x="285" y="12"/>
                    </a:cubicBezTo>
                    <a:cubicBezTo>
                      <a:pt x="282" y="12"/>
                      <a:pt x="280" y="10"/>
                      <a:pt x="278" y="9"/>
                    </a:cubicBezTo>
                    <a:cubicBezTo>
                      <a:pt x="277" y="8"/>
                      <a:pt x="274" y="9"/>
                      <a:pt x="274" y="11"/>
                    </a:cubicBezTo>
                    <a:cubicBezTo>
                      <a:pt x="273" y="13"/>
                      <a:pt x="271" y="9"/>
                      <a:pt x="268" y="9"/>
                    </a:cubicBezTo>
                    <a:cubicBezTo>
                      <a:pt x="265" y="9"/>
                      <a:pt x="264" y="8"/>
                      <a:pt x="264" y="8"/>
                    </a:cubicBezTo>
                    <a:cubicBezTo>
                      <a:pt x="264" y="8"/>
                      <a:pt x="262" y="0"/>
                      <a:pt x="260" y="0"/>
                    </a:cubicBezTo>
                    <a:cubicBezTo>
                      <a:pt x="258" y="0"/>
                      <a:pt x="258" y="5"/>
                      <a:pt x="258" y="5"/>
                    </a:cubicBezTo>
                    <a:cubicBezTo>
                      <a:pt x="20" y="2"/>
                      <a:pt x="20" y="2"/>
                      <a:pt x="20" y="2"/>
                    </a:cubicBezTo>
                    <a:cubicBezTo>
                      <a:pt x="21" y="2"/>
                      <a:pt x="20" y="3"/>
                      <a:pt x="20" y="3"/>
                    </a:cubicBezTo>
                    <a:cubicBezTo>
                      <a:pt x="20" y="4"/>
                      <a:pt x="18" y="4"/>
                      <a:pt x="18" y="5"/>
                    </a:cubicBezTo>
                    <a:cubicBezTo>
                      <a:pt x="18" y="6"/>
                      <a:pt x="18" y="6"/>
                      <a:pt x="18" y="6"/>
                    </a:cubicBezTo>
                    <a:cubicBezTo>
                      <a:pt x="18" y="7"/>
                      <a:pt x="20" y="8"/>
                      <a:pt x="20" y="9"/>
                    </a:cubicBezTo>
                    <a:cubicBezTo>
                      <a:pt x="19" y="10"/>
                      <a:pt x="18" y="10"/>
                      <a:pt x="16" y="11"/>
                    </a:cubicBezTo>
                    <a:cubicBezTo>
                      <a:pt x="16" y="11"/>
                      <a:pt x="16" y="11"/>
                      <a:pt x="16" y="11"/>
                    </a:cubicBezTo>
                    <a:cubicBezTo>
                      <a:pt x="13" y="12"/>
                      <a:pt x="3" y="10"/>
                      <a:pt x="0" y="9"/>
                    </a:cubicBezTo>
                    <a:cubicBezTo>
                      <a:pt x="0" y="11"/>
                      <a:pt x="0" y="13"/>
                      <a:pt x="0" y="15"/>
                    </a:cubicBezTo>
                    <a:cubicBezTo>
                      <a:pt x="1" y="17"/>
                      <a:pt x="4" y="18"/>
                      <a:pt x="4" y="19"/>
                    </a:cubicBezTo>
                    <a:cubicBezTo>
                      <a:pt x="6" y="21"/>
                      <a:pt x="5" y="23"/>
                      <a:pt x="6" y="25"/>
                    </a:cubicBezTo>
                    <a:cubicBezTo>
                      <a:pt x="7" y="25"/>
                      <a:pt x="7" y="25"/>
                      <a:pt x="7" y="25"/>
                    </a:cubicBezTo>
                    <a:cubicBezTo>
                      <a:pt x="7" y="27"/>
                      <a:pt x="6" y="27"/>
                      <a:pt x="6" y="29"/>
                    </a:cubicBezTo>
                    <a:cubicBezTo>
                      <a:pt x="7" y="29"/>
                      <a:pt x="8" y="28"/>
                      <a:pt x="8" y="29"/>
                    </a:cubicBezTo>
                    <a:cubicBezTo>
                      <a:pt x="8" y="30"/>
                      <a:pt x="8" y="32"/>
                      <a:pt x="8" y="33"/>
                    </a:cubicBezTo>
                    <a:cubicBezTo>
                      <a:pt x="6" y="33"/>
                      <a:pt x="6" y="33"/>
                      <a:pt x="6" y="33"/>
                    </a:cubicBezTo>
                    <a:cubicBezTo>
                      <a:pt x="6" y="35"/>
                      <a:pt x="6" y="36"/>
                      <a:pt x="8" y="37"/>
                    </a:cubicBezTo>
                    <a:cubicBezTo>
                      <a:pt x="9" y="38"/>
                      <a:pt x="6" y="39"/>
                      <a:pt x="6" y="39"/>
                    </a:cubicBezTo>
                    <a:cubicBezTo>
                      <a:pt x="7" y="45"/>
                      <a:pt x="7" y="49"/>
                      <a:pt x="7" y="55"/>
                    </a:cubicBezTo>
                    <a:cubicBezTo>
                      <a:pt x="6" y="57"/>
                      <a:pt x="6" y="57"/>
                      <a:pt x="6" y="57"/>
                    </a:cubicBezTo>
                    <a:cubicBezTo>
                      <a:pt x="6" y="57"/>
                      <a:pt x="6" y="60"/>
                      <a:pt x="6" y="60"/>
                    </a:cubicBezTo>
                    <a:cubicBezTo>
                      <a:pt x="6" y="60"/>
                      <a:pt x="7" y="61"/>
                      <a:pt x="6" y="61"/>
                    </a:cubicBezTo>
                    <a:cubicBezTo>
                      <a:pt x="5" y="64"/>
                      <a:pt x="6" y="71"/>
                      <a:pt x="5" y="73"/>
                    </a:cubicBezTo>
                    <a:cubicBezTo>
                      <a:pt x="5" y="73"/>
                      <a:pt x="4" y="74"/>
                      <a:pt x="4" y="74"/>
                    </a:cubicBezTo>
                    <a:cubicBezTo>
                      <a:pt x="4" y="76"/>
                      <a:pt x="4" y="79"/>
                      <a:pt x="4" y="81"/>
                    </a:cubicBezTo>
                    <a:cubicBezTo>
                      <a:pt x="4" y="86"/>
                      <a:pt x="5" y="87"/>
                      <a:pt x="8" y="90"/>
                    </a:cubicBezTo>
                    <a:cubicBezTo>
                      <a:pt x="7" y="91"/>
                      <a:pt x="7" y="92"/>
                      <a:pt x="6" y="92"/>
                    </a:cubicBezTo>
                    <a:cubicBezTo>
                      <a:pt x="6" y="95"/>
                      <a:pt x="8" y="97"/>
                      <a:pt x="8" y="99"/>
                    </a:cubicBezTo>
                    <a:cubicBezTo>
                      <a:pt x="8" y="102"/>
                      <a:pt x="7" y="105"/>
                      <a:pt x="7" y="108"/>
                    </a:cubicBezTo>
                    <a:cubicBezTo>
                      <a:pt x="6" y="109"/>
                      <a:pt x="5" y="108"/>
                      <a:pt x="4" y="110"/>
                    </a:cubicBezTo>
                    <a:cubicBezTo>
                      <a:pt x="4" y="111"/>
                      <a:pt x="4" y="111"/>
                      <a:pt x="4" y="111"/>
                    </a:cubicBezTo>
                    <a:cubicBezTo>
                      <a:pt x="6" y="114"/>
                      <a:pt x="7" y="115"/>
                      <a:pt x="8" y="118"/>
                    </a:cubicBezTo>
                    <a:cubicBezTo>
                      <a:pt x="8" y="118"/>
                      <a:pt x="9" y="118"/>
                      <a:pt x="9" y="118"/>
                    </a:cubicBezTo>
                    <a:cubicBezTo>
                      <a:pt x="9" y="119"/>
                      <a:pt x="9" y="120"/>
                      <a:pt x="9" y="121"/>
                    </a:cubicBezTo>
                    <a:cubicBezTo>
                      <a:pt x="10" y="122"/>
                      <a:pt x="10" y="122"/>
                      <a:pt x="10" y="122"/>
                    </a:cubicBezTo>
                    <a:cubicBezTo>
                      <a:pt x="11" y="124"/>
                      <a:pt x="10" y="126"/>
                      <a:pt x="11" y="129"/>
                    </a:cubicBezTo>
                    <a:cubicBezTo>
                      <a:pt x="11" y="130"/>
                      <a:pt x="13" y="129"/>
                      <a:pt x="13" y="130"/>
                    </a:cubicBezTo>
                    <a:cubicBezTo>
                      <a:pt x="14" y="130"/>
                      <a:pt x="14" y="133"/>
                      <a:pt x="14" y="133"/>
                    </a:cubicBezTo>
                    <a:cubicBezTo>
                      <a:pt x="16" y="133"/>
                      <a:pt x="16" y="133"/>
                      <a:pt x="16" y="133"/>
                    </a:cubicBezTo>
                    <a:cubicBezTo>
                      <a:pt x="16" y="135"/>
                      <a:pt x="16" y="137"/>
                      <a:pt x="16" y="138"/>
                    </a:cubicBezTo>
                    <a:cubicBezTo>
                      <a:pt x="16" y="138"/>
                      <a:pt x="18" y="139"/>
                      <a:pt x="18" y="139"/>
                    </a:cubicBezTo>
                    <a:cubicBezTo>
                      <a:pt x="21" y="139"/>
                      <a:pt x="19" y="136"/>
                      <a:pt x="19" y="136"/>
                    </a:cubicBezTo>
                    <a:cubicBezTo>
                      <a:pt x="20" y="136"/>
                      <a:pt x="21" y="136"/>
                      <a:pt x="22" y="136"/>
                    </a:cubicBezTo>
                    <a:cubicBezTo>
                      <a:pt x="21" y="137"/>
                      <a:pt x="23" y="136"/>
                      <a:pt x="23" y="136"/>
                    </a:cubicBezTo>
                    <a:cubicBezTo>
                      <a:pt x="23" y="137"/>
                      <a:pt x="22" y="137"/>
                      <a:pt x="22" y="138"/>
                    </a:cubicBezTo>
                    <a:cubicBezTo>
                      <a:pt x="22" y="139"/>
                      <a:pt x="24" y="144"/>
                      <a:pt x="23" y="144"/>
                    </a:cubicBezTo>
                    <a:cubicBezTo>
                      <a:pt x="23" y="144"/>
                      <a:pt x="21" y="142"/>
                      <a:pt x="21" y="142"/>
                    </a:cubicBezTo>
                    <a:cubicBezTo>
                      <a:pt x="21" y="142"/>
                      <a:pt x="20" y="142"/>
                      <a:pt x="20" y="142"/>
                    </a:cubicBezTo>
                    <a:cubicBezTo>
                      <a:pt x="20" y="143"/>
                      <a:pt x="19" y="145"/>
                      <a:pt x="20" y="146"/>
                    </a:cubicBezTo>
                    <a:cubicBezTo>
                      <a:pt x="20" y="147"/>
                      <a:pt x="25" y="148"/>
                      <a:pt x="26" y="149"/>
                    </a:cubicBezTo>
                    <a:cubicBezTo>
                      <a:pt x="27" y="152"/>
                      <a:pt x="27" y="152"/>
                      <a:pt x="27" y="152"/>
                    </a:cubicBezTo>
                    <a:cubicBezTo>
                      <a:pt x="26" y="152"/>
                      <a:pt x="25" y="152"/>
                      <a:pt x="24" y="152"/>
                    </a:cubicBezTo>
                    <a:cubicBezTo>
                      <a:pt x="25" y="156"/>
                      <a:pt x="23" y="153"/>
                      <a:pt x="26" y="157"/>
                    </a:cubicBezTo>
                    <a:cubicBezTo>
                      <a:pt x="26" y="158"/>
                      <a:pt x="26" y="159"/>
                      <a:pt x="27" y="160"/>
                    </a:cubicBezTo>
                    <a:cubicBezTo>
                      <a:pt x="28" y="161"/>
                      <a:pt x="28" y="161"/>
                      <a:pt x="28" y="161"/>
                    </a:cubicBezTo>
                    <a:cubicBezTo>
                      <a:pt x="29" y="163"/>
                      <a:pt x="29" y="165"/>
                      <a:pt x="30" y="166"/>
                    </a:cubicBezTo>
                    <a:cubicBezTo>
                      <a:pt x="30" y="166"/>
                      <a:pt x="31" y="166"/>
                      <a:pt x="32" y="166"/>
                    </a:cubicBezTo>
                    <a:cubicBezTo>
                      <a:pt x="33" y="167"/>
                      <a:pt x="34" y="169"/>
                      <a:pt x="34" y="170"/>
                    </a:cubicBezTo>
                    <a:cubicBezTo>
                      <a:pt x="33" y="170"/>
                      <a:pt x="34" y="172"/>
                      <a:pt x="34" y="172"/>
                    </a:cubicBezTo>
                    <a:cubicBezTo>
                      <a:pt x="35" y="173"/>
                      <a:pt x="35" y="173"/>
                      <a:pt x="36" y="173"/>
                    </a:cubicBezTo>
                    <a:cubicBezTo>
                      <a:pt x="37" y="175"/>
                      <a:pt x="37" y="177"/>
                      <a:pt x="36" y="180"/>
                    </a:cubicBezTo>
                    <a:cubicBezTo>
                      <a:pt x="42" y="180"/>
                      <a:pt x="46" y="183"/>
                      <a:pt x="52" y="184"/>
                    </a:cubicBezTo>
                    <a:cubicBezTo>
                      <a:pt x="52" y="186"/>
                      <a:pt x="52" y="187"/>
                      <a:pt x="53" y="188"/>
                    </a:cubicBezTo>
                    <a:cubicBezTo>
                      <a:pt x="54" y="188"/>
                      <a:pt x="55" y="188"/>
                      <a:pt x="56" y="187"/>
                    </a:cubicBezTo>
                    <a:cubicBezTo>
                      <a:pt x="58" y="189"/>
                      <a:pt x="59" y="192"/>
                      <a:pt x="61" y="194"/>
                    </a:cubicBezTo>
                    <a:cubicBezTo>
                      <a:pt x="62" y="194"/>
                      <a:pt x="64" y="194"/>
                      <a:pt x="64" y="196"/>
                    </a:cubicBezTo>
                    <a:cubicBezTo>
                      <a:pt x="65" y="197"/>
                      <a:pt x="64" y="198"/>
                      <a:pt x="64" y="200"/>
                    </a:cubicBezTo>
                    <a:cubicBezTo>
                      <a:pt x="66" y="201"/>
                      <a:pt x="66" y="201"/>
                      <a:pt x="66" y="201"/>
                    </a:cubicBezTo>
                    <a:cubicBezTo>
                      <a:pt x="66" y="202"/>
                      <a:pt x="66" y="203"/>
                      <a:pt x="66" y="203"/>
                    </a:cubicBezTo>
                    <a:cubicBezTo>
                      <a:pt x="90" y="202"/>
                      <a:pt x="90" y="202"/>
                      <a:pt x="90" y="202"/>
                    </a:cubicBezTo>
                    <a:cubicBezTo>
                      <a:pt x="90" y="205"/>
                      <a:pt x="90" y="205"/>
                      <a:pt x="90" y="205"/>
                    </a:cubicBezTo>
                    <a:cubicBezTo>
                      <a:pt x="113" y="217"/>
                      <a:pt x="113" y="217"/>
                      <a:pt x="113" y="217"/>
                    </a:cubicBezTo>
                    <a:cubicBezTo>
                      <a:pt x="141" y="218"/>
                      <a:pt x="141" y="218"/>
                      <a:pt x="141" y="218"/>
                    </a:cubicBezTo>
                    <a:cubicBezTo>
                      <a:pt x="141" y="213"/>
                      <a:pt x="141" y="213"/>
                      <a:pt x="141" y="213"/>
                    </a:cubicBezTo>
                    <a:cubicBezTo>
                      <a:pt x="159" y="213"/>
                      <a:pt x="159" y="213"/>
                      <a:pt x="159" y="213"/>
                    </a:cubicBezTo>
                    <a:cubicBezTo>
                      <a:pt x="162" y="218"/>
                      <a:pt x="162" y="218"/>
                      <a:pt x="162" y="218"/>
                    </a:cubicBezTo>
                    <a:cubicBezTo>
                      <a:pt x="166" y="220"/>
                      <a:pt x="166" y="220"/>
                      <a:pt x="166" y="220"/>
                    </a:cubicBezTo>
                    <a:cubicBezTo>
                      <a:pt x="167" y="222"/>
                      <a:pt x="167" y="222"/>
                      <a:pt x="167" y="222"/>
                    </a:cubicBezTo>
                    <a:cubicBezTo>
                      <a:pt x="169" y="224"/>
                      <a:pt x="169" y="224"/>
                      <a:pt x="169" y="224"/>
                    </a:cubicBezTo>
                    <a:cubicBezTo>
                      <a:pt x="173" y="228"/>
                      <a:pt x="173" y="228"/>
                      <a:pt x="173" y="228"/>
                    </a:cubicBezTo>
                    <a:cubicBezTo>
                      <a:pt x="174" y="232"/>
                      <a:pt x="174" y="232"/>
                      <a:pt x="174" y="232"/>
                    </a:cubicBezTo>
                    <a:cubicBezTo>
                      <a:pt x="175" y="234"/>
                      <a:pt x="175" y="234"/>
                      <a:pt x="175" y="234"/>
                    </a:cubicBezTo>
                    <a:cubicBezTo>
                      <a:pt x="177" y="238"/>
                      <a:pt x="177" y="238"/>
                      <a:pt x="177" y="238"/>
                    </a:cubicBezTo>
                    <a:cubicBezTo>
                      <a:pt x="179" y="241"/>
                      <a:pt x="179" y="241"/>
                      <a:pt x="179" y="241"/>
                    </a:cubicBezTo>
                    <a:cubicBezTo>
                      <a:pt x="182" y="243"/>
                      <a:pt x="182" y="243"/>
                      <a:pt x="182" y="243"/>
                    </a:cubicBezTo>
                    <a:cubicBezTo>
                      <a:pt x="185" y="243"/>
                      <a:pt x="185" y="243"/>
                      <a:pt x="185" y="243"/>
                    </a:cubicBezTo>
                    <a:cubicBezTo>
                      <a:pt x="188" y="243"/>
                      <a:pt x="188" y="243"/>
                      <a:pt x="188" y="243"/>
                    </a:cubicBezTo>
                    <a:cubicBezTo>
                      <a:pt x="190" y="241"/>
                      <a:pt x="190" y="241"/>
                      <a:pt x="190" y="241"/>
                    </a:cubicBezTo>
                    <a:cubicBezTo>
                      <a:pt x="193" y="237"/>
                      <a:pt x="193" y="237"/>
                      <a:pt x="193" y="237"/>
                    </a:cubicBezTo>
                    <a:cubicBezTo>
                      <a:pt x="196" y="236"/>
                      <a:pt x="196" y="236"/>
                      <a:pt x="196" y="236"/>
                    </a:cubicBezTo>
                    <a:cubicBezTo>
                      <a:pt x="199" y="236"/>
                      <a:pt x="199" y="236"/>
                      <a:pt x="199" y="236"/>
                    </a:cubicBezTo>
                    <a:cubicBezTo>
                      <a:pt x="202" y="238"/>
                      <a:pt x="202" y="238"/>
                      <a:pt x="202" y="238"/>
                    </a:cubicBezTo>
                    <a:cubicBezTo>
                      <a:pt x="205" y="240"/>
                      <a:pt x="205" y="240"/>
                      <a:pt x="205" y="240"/>
                    </a:cubicBezTo>
                    <a:cubicBezTo>
                      <a:pt x="207" y="243"/>
                      <a:pt x="207" y="243"/>
                      <a:pt x="207" y="243"/>
                    </a:cubicBezTo>
                    <a:cubicBezTo>
                      <a:pt x="208" y="246"/>
                      <a:pt x="208" y="246"/>
                      <a:pt x="208" y="246"/>
                    </a:cubicBezTo>
                    <a:cubicBezTo>
                      <a:pt x="209" y="248"/>
                      <a:pt x="209" y="248"/>
                      <a:pt x="209" y="248"/>
                    </a:cubicBezTo>
                    <a:cubicBezTo>
                      <a:pt x="211" y="252"/>
                      <a:pt x="211" y="252"/>
                      <a:pt x="211" y="252"/>
                    </a:cubicBezTo>
                    <a:cubicBezTo>
                      <a:pt x="213" y="256"/>
                      <a:pt x="213" y="256"/>
                      <a:pt x="213" y="256"/>
                    </a:cubicBezTo>
                    <a:cubicBezTo>
                      <a:pt x="215" y="260"/>
                      <a:pt x="215" y="260"/>
                      <a:pt x="215" y="260"/>
                    </a:cubicBezTo>
                    <a:cubicBezTo>
                      <a:pt x="218" y="262"/>
                      <a:pt x="218" y="262"/>
                      <a:pt x="218" y="262"/>
                    </a:cubicBezTo>
                    <a:cubicBezTo>
                      <a:pt x="219" y="265"/>
                      <a:pt x="219" y="265"/>
                      <a:pt x="219" y="265"/>
                    </a:cubicBezTo>
                    <a:cubicBezTo>
                      <a:pt x="221" y="271"/>
                      <a:pt x="221" y="271"/>
                      <a:pt x="221" y="271"/>
                    </a:cubicBezTo>
                    <a:cubicBezTo>
                      <a:pt x="222" y="275"/>
                      <a:pt x="222" y="275"/>
                      <a:pt x="222" y="275"/>
                    </a:cubicBezTo>
                    <a:cubicBezTo>
                      <a:pt x="224" y="276"/>
                      <a:pt x="224" y="276"/>
                      <a:pt x="224" y="276"/>
                    </a:cubicBezTo>
                    <a:cubicBezTo>
                      <a:pt x="228" y="278"/>
                      <a:pt x="228" y="278"/>
                      <a:pt x="228" y="278"/>
                    </a:cubicBezTo>
                    <a:cubicBezTo>
                      <a:pt x="232" y="278"/>
                      <a:pt x="232" y="278"/>
                      <a:pt x="232" y="278"/>
                    </a:cubicBezTo>
                    <a:cubicBezTo>
                      <a:pt x="234" y="281"/>
                      <a:pt x="234" y="281"/>
                      <a:pt x="234" y="281"/>
                    </a:cubicBezTo>
                    <a:cubicBezTo>
                      <a:pt x="238" y="281"/>
                      <a:pt x="238" y="281"/>
                      <a:pt x="238" y="281"/>
                    </a:cubicBezTo>
                    <a:cubicBezTo>
                      <a:pt x="237" y="280"/>
                      <a:pt x="237" y="280"/>
                      <a:pt x="237" y="280"/>
                    </a:cubicBezTo>
                    <a:cubicBezTo>
                      <a:pt x="237" y="280"/>
                      <a:pt x="236" y="278"/>
                      <a:pt x="237" y="277"/>
                    </a:cubicBezTo>
                    <a:cubicBezTo>
                      <a:pt x="237" y="278"/>
                      <a:pt x="237" y="276"/>
                      <a:pt x="237" y="275"/>
                    </a:cubicBezTo>
                    <a:cubicBezTo>
                      <a:pt x="236" y="275"/>
                      <a:pt x="236" y="275"/>
                      <a:pt x="236" y="275"/>
                    </a:cubicBezTo>
                    <a:cubicBezTo>
                      <a:pt x="235" y="274"/>
                      <a:pt x="236" y="274"/>
                      <a:pt x="235" y="273"/>
                    </a:cubicBezTo>
                    <a:cubicBezTo>
                      <a:pt x="234" y="273"/>
                      <a:pt x="234" y="273"/>
                      <a:pt x="234" y="273"/>
                    </a:cubicBezTo>
                    <a:cubicBezTo>
                      <a:pt x="233" y="269"/>
                      <a:pt x="233" y="266"/>
                      <a:pt x="234" y="263"/>
                    </a:cubicBezTo>
                    <a:cubicBezTo>
                      <a:pt x="232" y="262"/>
                      <a:pt x="233" y="263"/>
                      <a:pt x="232" y="261"/>
                    </a:cubicBezTo>
                    <a:cubicBezTo>
                      <a:pt x="234" y="261"/>
                      <a:pt x="234" y="261"/>
                      <a:pt x="235" y="261"/>
                    </a:cubicBezTo>
                    <a:cubicBezTo>
                      <a:pt x="235" y="261"/>
                      <a:pt x="235" y="256"/>
                      <a:pt x="236" y="255"/>
                    </a:cubicBezTo>
                    <a:cubicBezTo>
                      <a:pt x="236" y="255"/>
                      <a:pt x="238" y="255"/>
                      <a:pt x="238" y="255"/>
                    </a:cubicBezTo>
                    <a:cubicBezTo>
                      <a:pt x="238" y="255"/>
                      <a:pt x="239" y="253"/>
                      <a:pt x="239" y="253"/>
                    </a:cubicBezTo>
                    <a:cubicBezTo>
                      <a:pt x="240" y="252"/>
                      <a:pt x="241" y="253"/>
                      <a:pt x="242" y="253"/>
                    </a:cubicBezTo>
                    <a:cubicBezTo>
                      <a:pt x="246" y="250"/>
                      <a:pt x="244" y="249"/>
                      <a:pt x="244" y="248"/>
                    </a:cubicBezTo>
                    <a:cubicBezTo>
                      <a:pt x="245" y="248"/>
                      <a:pt x="246" y="248"/>
                      <a:pt x="246" y="248"/>
                    </a:cubicBezTo>
                    <a:cubicBezTo>
                      <a:pt x="247" y="246"/>
                      <a:pt x="247" y="246"/>
                      <a:pt x="247" y="246"/>
                    </a:cubicBezTo>
                    <a:cubicBezTo>
                      <a:pt x="249" y="246"/>
                      <a:pt x="249" y="246"/>
                      <a:pt x="251" y="247"/>
                    </a:cubicBezTo>
                    <a:cubicBezTo>
                      <a:pt x="251" y="246"/>
                      <a:pt x="253" y="244"/>
                      <a:pt x="253" y="244"/>
                    </a:cubicBezTo>
                    <a:cubicBezTo>
                      <a:pt x="254" y="244"/>
                      <a:pt x="253" y="246"/>
                      <a:pt x="254" y="245"/>
                    </a:cubicBezTo>
                    <a:cubicBezTo>
                      <a:pt x="255" y="244"/>
                      <a:pt x="254" y="242"/>
                      <a:pt x="254" y="241"/>
                    </a:cubicBezTo>
                    <a:cubicBezTo>
                      <a:pt x="255" y="241"/>
                      <a:pt x="257" y="241"/>
                      <a:pt x="257" y="240"/>
                    </a:cubicBezTo>
                    <a:cubicBezTo>
                      <a:pt x="257" y="239"/>
                      <a:pt x="257" y="237"/>
                      <a:pt x="257" y="236"/>
                    </a:cubicBezTo>
                    <a:cubicBezTo>
                      <a:pt x="262" y="239"/>
                      <a:pt x="262" y="237"/>
                      <a:pt x="267" y="235"/>
                    </a:cubicBezTo>
                    <a:cubicBezTo>
                      <a:pt x="267" y="235"/>
                      <a:pt x="267" y="233"/>
                      <a:pt x="267" y="233"/>
                    </a:cubicBezTo>
                    <a:cubicBezTo>
                      <a:pt x="268" y="233"/>
                      <a:pt x="268" y="235"/>
                      <a:pt x="268" y="235"/>
                    </a:cubicBezTo>
                    <a:cubicBezTo>
                      <a:pt x="270" y="235"/>
                      <a:pt x="271" y="233"/>
                      <a:pt x="272" y="233"/>
                    </a:cubicBezTo>
                    <a:cubicBezTo>
                      <a:pt x="273" y="233"/>
                      <a:pt x="273" y="234"/>
                      <a:pt x="274" y="235"/>
                    </a:cubicBezTo>
                    <a:cubicBezTo>
                      <a:pt x="277" y="237"/>
                      <a:pt x="279" y="236"/>
                      <a:pt x="282" y="234"/>
                    </a:cubicBezTo>
                    <a:cubicBezTo>
                      <a:pt x="283" y="235"/>
                      <a:pt x="282" y="236"/>
                      <a:pt x="282" y="237"/>
                    </a:cubicBezTo>
                    <a:cubicBezTo>
                      <a:pt x="286" y="239"/>
                      <a:pt x="285" y="238"/>
                      <a:pt x="288" y="238"/>
                    </a:cubicBezTo>
                    <a:cubicBezTo>
                      <a:pt x="287" y="239"/>
                      <a:pt x="287" y="242"/>
                      <a:pt x="288" y="24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4" name="Freeform 26"/>
              <p:cNvSpPr>
                <a:spLocks noEditPoints="1"/>
              </p:cNvSpPr>
              <p:nvPr/>
            </p:nvSpPr>
            <p:spPr bwMode="auto">
              <a:xfrm>
                <a:off x="1003" y="1148"/>
                <a:ext cx="979" cy="565"/>
              </a:xfrm>
              <a:custGeom>
                <a:avLst/>
                <a:gdLst>
                  <a:gd name="T0" fmla="*/ 20 w 499"/>
                  <a:gd name="T1" fmla="*/ 16 h 288"/>
                  <a:gd name="T2" fmla="*/ 17 w 499"/>
                  <a:gd name="T3" fmla="*/ 27 h 288"/>
                  <a:gd name="T4" fmla="*/ 109 w 499"/>
                  <a:gd name="T5" fmla="*/ 93 h 288"/>
                  <a:gd name="T6" fmla="*/ 449 w 499"/>
                  <a:gd name="T7" fmla="*/ 103 h 288"/>
                  <a:gd name="T8" fmla="*/ 287 w 499"/>
                  <a:gd name="T9" fmla="*/ 233 h 288"/>
                  <a:gd name="T10" fmla="*/ 299 w 499"/>
                  <a:gd name="T11" fmla="*/ 239 h 288"/>
                  <a:gd name="T12" fmla="*/ 425 w 499"/>
                  <a:gd name="T13" fmla="*/ 146 h 288"/>
                  <a:gd name="T14" fmla="*/ 288 w 499"/>
                  <a:gd name="T15" fmla="*/ 242 h 288"/>
                  <a:gd name="T16" fmla="*/ 308 w 499"/>
                  <a:gd name="T17" fmla="*/ 243 h 288"/>
                  <a:gd name="T18" fmla="*/ 305 w 499"/>
                  <a:gd name="T19" fmla="*/ 231 h 288"/>
                  <a:gd name="T20" fmla="*/ 318 w 499"/>
                  <a:gd name="T21" fmla="*/ 228 h 288"/>
                  <a:gd name="T22" fmla="*/ 332 w 499"/>
                  <a:gd name="T23" fmla="*/ 226 h 288"/>
                  <a:gd name="T24" fmla="*/ 357 w 499"/>
                  <a:gd name="T25" fmla="*/ 235 h 288"/>
                  <a:gd name="T26" fmla="*/ 371 w 499"/>
                  <a:gd name="T27" fmla="*/ 270 h 288"/>
                  <a:gd name="T28" fmla="*/ 383 w 499"/>
                  <a:gd name="T29" fmla="*/ 282 h 288"/>
                  <a:gd name="T30" fmla="*/ 379 w 499"/>
                  <a:gd name="T31" fmla="*/ 249 h 288"/>
                  <a:gd name="T32" fmla="*/ 377 w 499"/>
                  <a:gd name="T33" fmla="*/ 214 h 288"/>
                  <a:gd name="T34" fmla="*/ 393 w 499"/>
                  <a:gd name="T35" fmla="*/ 198 h 288"/>
                  <a:gd name="T36" fmla="*/ 414 w 499"/>
                  <a:gd name="T37" fmla="*/ 176 h 288"/>
                  <a:gd name="T38" fmla="*/ 415 w 499"/>
                  <a:gd name="T39" fmla="*/ 166 h 288"/>
                  <a:gd name="T40" fmla="*/ 417 w 499"/>
                  <a:gd name="T41" fmla="*/ 150 h 288"/>
                  <a:gd name="T42" fmla="*/ 418 w 499"/>
                  <a:gd name="T43" fmla="*/ 122 h 288"/>
                  <a:gd name="T44" fmla="*/ 417 w 499"/>
                  <a:gd name="T45" fmla="*/ 135 h 288"/>
                  <a:gd name="T46" fmla="*/ 429 w 499"/>
                  <a:gd name="T47" fmla="*/ 134 h 288"/>
                  <a:gd name="T48" fmla="*/ 438 w 499"/>
                  <a:gd name="T49" fmla="*/ 119 h 288"/>
                  <a:gd name="T50" fmla="*/ 446 w 499"/>
                  <a:gd name="T51" fmla="*/ 100 h 288"/>
                  <a:gd name="T52" fmla="*/ 466 w 499"/>
                  <a:gd name="T53" fmla="*/ 92 h 288"/>
                  <a:gd name="T54" fmla="*/ 473 w 499"/>
                  <a:gd name="T55" fmla="*/ 76 h 288"/>
                  <a:gd name="T56" fmla="*/ 484 w 499"/>
                  <a:gd name="T57" fmla="*/ 69 h 288"/>
                  <a:gd name="T58" fmla="*/ 498 w 499"/>
                  <a:gd name="T59" fmla="*/ 54 h 288"/>
                  <a:gd name="T60" fmla="*/ 479 w 499"/>
                  <a:gd name="T61" fmla="*/ 28 h 288"/>
                  <a:gd name="T62" fmla="*/ 424 w 499"/>
                  <a:gd name="T63" fmla="*/ 60 h 288"/>
                  <a:gd name="T64" fmla="*/ 407 w 499"/>
                  <a:gd name="T65" fmla="*/ 77 h 288"/>
                  <a:gd name="T66" fmla="*/ 366 w 499"/>
                  <a:gd name="T67" fmla="*/ 99 h 288"/>
                  <a:gd name="T68" fmla="*/ 365 w 499"/>
                  <a:gd name="T69" fmla="*/ 84 h 288"/>
                  <a:gd name="T70" fmla="*/ 357 w 499"/>
                  <a:gd name="T71" fmla="*/ 57 h 288"/>
                  <a:gd name="T72" fmla="*/ 341 w 499"/>
                  <a:gd name="T73" fmla="*/ 50 h 288"/>
                  <a:gd name="T74" fmla="*/ 323 w 499"/>
                  <a:gd name="T75" fmla="*/ 95 h 288"/>
                  <a:gd name="T76" fmla="*/ 318 w 499"/>
                  <a:gd name="T77" fmla="*/ 61 h 288"/>
                  <a:gd name="T78" fmla="*/ 344 w 499"/>
                  <a:gd name="T79" fmla="*/ 43 h 288"/>
                  <a:gd name="T80" fmla="*/ 320 w 499"/>
                  <a:gd name="T81" fmla="*/ 29 h 288"/>
                  <a:gd name="T82" fmla="*/ 306 w 499"/>
                  <a:gd name="T83" fmla="*/ 30 h 288"/>
                  <a:gd name="T84" fmla="*/ 292 w 499"/>
                  <a:gd name="T85" fmla="*/ 24 h 288"/>
                  <a:gd name="T86" fmla="*/ 278 w 499"/>
                  <a:gd name="T87" fmla="*/ 9 h 288"/>
                  <a:gd name="T88" fmla="*/ 18 w 499"/>
                  <a:gd name="T89" fmla="*/ 6 h 288"/>
                  <a:gd name="T90" fmla="*/ 6 w 499"/>
                  <a:gd name="T91" fmla="*/ 29 h 288"/>
                  <a:gd name="T92" fmla="*/ 6 w 499"/>
                  <a:gd name="T93" fmla="*/ 61 h 288"/>
                  <a:gd name="T94" fmla="*/ 4 w 499"/>
                  <a:gd name="T95" fmla="*/ 111 h 288"/>
                  <a:gd name="T96" fmla="*/ 16 w 499"/>
                  <a:gd name="T97" fmla="*/ 138 h 288"/>
                  <a:gd name="T98" fmla="*/ 20 w 499"/>
                  <a:gd name="T99" fmla="*/ 146 h 288"/>
                  <a:gd name="T100" fmla="*/ 34 w 499"/>
                  <a:gd name="T101" fmla="*/ 170 h 288"/>
                  <a:gd name="T102" fmla="*/ 64 w 499"/>
                  <a:gd name="T103" fmla="*/ 200 h 288"/>
                  <a:gd name="T104" fmla="*/ 162 w 499"/>
                  <a:gd name="T105" fmla="*/ 218 h 288"/>
                  <a:gd name="T106" fmla="*/ 182 w 499"/>
                  <a:gd name="T107" fmla="*/ 243 h 288"/>
                  <a:gd name="T108" fmla="*/ 207 w 499"/>
                  <a:gd name="T109" fmla="*/ 243 h 288"/>
                  <a:gd name="T110" fmla="*/ 222 w 499"/>
                  <a:gd name="T111" fmla="*/ 275 h 288"/>
                  <a:gd name="T112" fmla="*/ 236 w 499"/>
                  <a:gd name="T113" fmla="*/ 275 h 288"/>
                  <a:gd name="T114" fmla="*/ 242 w 499"/>
                  <a:gd name="T115" fmla="*/ 253 h 288"/>
                  <a:gd name="T116" fmla="*/ 257 w 499"/>
                  <a:gd name="T117" fmla="*/ 236 h 288"/>
                  <a:gd name="T118" fmla="*/ 288 w 499"/>
                  <a:gd name="T119" fmla="*/ 24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 h="288">
                    <a:moveTo>
                      <a:pt x="363" y="82"/>
                    </a:moveTo>
                    <a:cubicBezTo>
                      <a:pt x="367" y="81"/>
                      <a:pt x="363" y="87"/>
                      <a:pt x="362" y="87"/>
                    </a:cubicBezTo>
                    <a:cubicBezTo>
                      <a:pt x="360" y="88"/>
                      <a:pt x="362" y="82"/>
                      <a:pt x="363" y="82"/>
                    </a:cubicBezTo>
                    <a:close/>
                    <a:moveTo>
                      <a:pt x="22" y="9"/>
                    </a:moveTo>
                    <a:cubicBezTo>
                      <a:pt x="22" y="10"/>
                      <a:pt x="23" y="10"/>
                      <a:pt x="23" y="11"/>
                    </a:cubicBezTo>
                    <a:cubicBezTo>
                      <a:pt x="23" y="12"/>
                      <a:pt x="21" y="14"/>
                      <a:pt x="21" y="14"/>
                    </a:cubicBezTo>
                    <a:cubicBezTo>
                      <a:pt x="21" y="15"/>
                      <a:pt x="22" y="19"/>
                      <a:pt x="22" y="19"/>
                    </a:cubicBezTo>
                    <a:cubicBezTo>
                      <a:pt x="20" y="19"/>
                      <a:pt x="21" y="18"/>
                      <a:pt x="20" y="18"/>
                    </a:cubicBezTo>
                    <a:cubicBezTo>
                      <a:pt x="20" y="18"/>
                      <a:pt x="20" y="17"/>
                      <a:pt x="20" y="16"/>
                    </a:cubicBezTo>
                    <a:cubicBezTo>
                      <a:pt x="20" y="16"/>
                      <a:pt x="16" y="11"/>
                      <a:pt x="20" y="12"/>
                    </a:cubicBezTo>
                    <a:cubicBezTo>
                      <a:pt x="20" y="12"/>
                      <a:pt x="20" y="14"/>
                      <a:pt x="20" y="13"/>
                    </a:cubicBezTo>
                    <a:cubicBezTo>
                      <a:pt x="21" y="11"/>
                      <a:pt x="20" y="11"/>
                      <a:pt x="20" y="11"/>
                    </a:cubicBezTo>
                    <a:cubicBezTo>
                      <a:pt x="20" y="11"/>
                      <a:pt x="20" y="11"/>
                      <a:pt x="22" y="10"/>
                    </a:cubicBezTo>
                    <a:lnTo>
                      <a:pt x="22" y="9"/>
                    </a:lnTo>
                    <a:close/>
                    <a:moveTo>
                      <a:pt x="20" y="22"/>
                    </a:moveTo>
                    <a:cubicBezTo>
                      <a:pt x="19" y="22"/>
                      <a:pt x="20" y="23"/>
                      <a:pt x="20" y="23"/>
                    </a:cubicBezTo>
                    <a:cubicBezTo>
                      <a:pt x="20" y="24"/>
                      <a:pt x="19" y="24"/>
                      <a:pt x="18" y="25"/>
                    </a:cubicBezTo>
                    <a:cubicBezTo>
                      <a:pt x="17" y="25"/>
                      <a:pt x="17" y="26"/>
                      <a:pt x="17" y="27"/>
                    </a:cubicBezTo>
                    <a:cubicBezTo>
                      <a:pt x="16" y="26"/>
                      <a:pt x="15" y="26"/>
                      <a:pt x="16" y="25"/>
                    </a:cubicBezTo>
                    <a:cubicBezTo>
                      <a:pt x="17" y="24"/>
                      <a:pt x="18" y="23"/>
                      <a:pt x="20" y="22"/>
                    </a:cubicBezTo>
                    <a:close/>
                    <a:moveTo>
                      <a:pt x="446" y="57"/>
                    </a:moveTo>
                    <a:cubicBezTo>
                      <a:pt x="446" y="58"/>
                      <a:pt x="447" y="60"/>
                      <a:pt x="446" y="63"/>
                    </a:cubicBezTo>
                    <a:cubicBezTo>
                      <a:pt x="445" y="63"/>
                      <a:pt x="445" y="63"/>
                      <a:pt x="445" y="63"/>
                    </a:cubicBezTo>
                    <a:cubicBezTo>
                      <a:pt x="445" y="62"/>
                      <a:pt x="445" y="60"/>
                      <a:pt x="445" y="59"/>
                    </a:cubicBezTo>
                    <a:lnTo>
                      <a:pt x="446" y="57"/>
                    </a:lnTo>
                    <a:close/>
                    <a:moveTo>
                      <a:pt x="103" y="91"/>
                    </a:moveTo>
                    <a:cubicBezTo>
                      <a:pt x="105" y="96"/>
                      <a:pt x="104" y="95"/>
                      <a:pt x="109" y="93"/>
                    </a:cubicBezTo>
                    <a:cubicBezTo>
                      <a:pt x="108" y="95"/>
                      <a:pt x="108" y="95"/>
                      <a:pt x="109" y="96"/>
                    </a:cubicBezTo>
                    <a:cubicBezTo>
                      <a:pt x="109" y="96"/>
                      <a:pt x="109" y="97"/>
                      <a:pt x="110" y="97"/>
                    </a:cubicBezTo>
                    <a:cubicBezTo>
                      <a:pt x="111" y="97"/>
                      <a:pt x="109" y="100"/>
                      <a:pt x="109" y="100"/>
                    </a:cubicBezTo>
                    <a:cubicBezTo>
                      <a:pt x="109" y="100"/>
                      <a:pt x="107" y="101"/>
                      <a:pt x="107" y="101"/>
                    </a:cubicBezTo>
                    <a:cubicBezTo>
                      <a:pt x="105" y="99"/>
                      <a:pt x="101" y="95"/>
                      <a:pt x="101" y="92"/>
                    </a:cubicBezTo>
                    <a:lnTo>
                      <a:pt x="103" y="91"/>
                    </a:lnTo>
                    <a:close/>
                    <a:moveTo>
                      <a:pt x="459" y="102"/>
                    </a:moveTo>
                    <a:cubicBezTo>
                      <a:pt x="456" y="104"/>
                      <a:pt x="456" y="104"/>
                      <a:pt x="456" y="104"/>
                    </a:cubicBezTo>
                    <a:cubicBezTo>
                      <a:pt x="454" y="104"/>
                      <a:pt x="452" y="102"/>
                      <a:pt x="449" y="103"/>
                    </a:cubicBezTo>
                    <a:cubicBezTo>
                      <a:pt x="449" y="103"/>
                      <a:pt x="447" y="105"/>
                      <a:pt x="446" y="105"/>
                    </a:cubicBezTo>
                    <a:cubicBezTo>
                      <a:pt x="445" y="106"/>
                      <a:pt x="444" y="105"/>
                      <a:pt x="443" y="106"/>
                    </a:cubicBezTo>
                    <a:cubicBezTo>
                      <a:pt x="443" y="106"/>
                      <a:pt x="443" y="108"/>
                      <a:pt x="442" y="108"/>
                    </a:cubicBezTo>
                    <a:cubicBezTo>
                      <a:pt x="444" y="108"/>
                      <a:pt x="446" y="109"/>
                      <a:pt x="447" y="108"/>
                    </a:cubicBezTo>
                    <a:cubicBezTo>
                      <a:pt x="448" y="108"/>
                      <a:pt x="450" y="107"/>
                      <a:pt x="451" y="106"/>
                    </a:cubicBezTo>
                    <a:cubicBezTo>
                      <a:pt x="453" y="106"/>
                      <a:pt x="454" y="108"/>
                      <a:pt x="456" y="107"/>
                    </a:cubicBezTo>
                    <a:cubicBezTo>
                      <a:pt x="457" y="107"/>
                      <a:pt x="457" y="105"/>
                      <a:pt x="457" y="104"/>
                    </a:cubicBezTo>
                    <a:cubicBezTo>
                      <a:pt x="457" y="104"/>
                      <a:pt x="461" y="102"/>
                      <a:pt x="459" y="102"/>
                    </a:cubicBezTo>
                    <a:close/>
                    <a:moveTo>
                      <a:pt x="287" y="233"/>
                    </a:moveTo>
                    <a:cubicBezTo>
                      <a:pt x="288" y="233"/>
                      <a:pt x="288" y="235"/>
                      <a:pt x="287" y="235"/>
                    </a:cubicBezTo>
                    <a:cubicBezTo>
                      <a:pt x="287" y="235"/>
                      <a:pt x="286" y="232"/>
                      <a:pt x="287" y="233"/>
                    </a:cubicBezTo>
                    <a:close/>
                    <a:moveTo>
                      <a:pt x="299" y="239"/>
                    </a:moveTo>
                    <a:cubicBezTo>
                      <a:pt x="299" y="239"/>
                      <a:pt x="298" y="240"/>
                      <a:pt x="298" y="240"/>
                    </a:cubicBezTo>
                    <a:cubicBezTo>
                      <a:pt x="298" y="240"/>
                      <a:pt x="298" y="242"/>
                      <a:pt x="299" y="242"/>
                    </a:cubicBezTo>
                    <a:cubicBezTo>
                      <a:pt x="299" y="243"/>
                      <a:pt x="299" y="243"/>
                      <a:pt x="299" y="243"/>
                    </a:cubicBezTo>
                    <a:cubicBezTo>
                      <a:pt x="300" y="242"/>
                      <a:pt x="300" y="244"/>
                      <a:pt x="301" y="243"/>
                    </a:cubicBezTo>
                    <a:cubicBezTo>
                      <a:pt x="303" y="243"/>
                      <a:pt x="301" y="239"/>
                      <a:pt x="301" y="239"/>
                    </a:cubicBezTo>
                    <a:cubicBezTo>
                      <a:pt x="301" y="239"/>
                      <a:pt x="299" y="239"/>
                      <a:pt x="299" y="239"/>
                    </a:cubicBezTo>
                    <a:close/>
                    <a:moveTo>
                      <a:pt x="331" y="45"/>
                    </a:moveTo>
                    <a:cubicBezTo>
                      <a:pt x="331" y="45"/>
                      <a:pt x="331" y="47"/>
                      <a:pt x="331" y="47"/>
                    </a:cubicBezTo>
                    <a:cubicBezTo>
                      <a:pt x="334" y="46"/>
                      <a:pt x="332" y="45"/>
                      <a:pt x="332" y="45"/>
                    </a:cubicBezTo>
                    <a:cubicBezTo>
                      <a:pt x="331" y="45"/>
                      <a:pt x="333" y="44"/>
                      <a:pt x="331" y="45"/>
                    </a:cubicBezTo>
                    <a:close/>
                    <a:moveTo>
                      <a:pt x="475" y="91"/>
                    </a:moveTo>
                    <a:cubicBezTo>
                      <a:pt x="475" y="91"/>
                      <a:pt x="472" y="94"/>
                      <a:pt x="475" y="93"/>
                    </a:cubicBezTo>
                    <a:cubicBezTo>
                      <a:pt x="476" y="93"/>
                      <a:pt x="478" y="90"/>
                      <a:pt x="475" y="91"/>
                    </a:cubicBezTo>
                    <a:close/>
                    <a:moveTo>
                      <a:pt x="425" y="143"/>
                    </a:moveTo>
                    <a:cubicBezTo>
                      <a:pt x="425" y="143"/>
                      <a:pt x="425" y="145"/>
                      <a:pt x="425" y="146"/>
                    </a:cubicBezTo>
                    <a:cubicBezTo>
                      <a:pt x="426" y="146"/>
                      <a:pt x="426" y="146"/>
                      <a:pt x="426" y="146"/>
                    </a:cubicBezTo>
                    <a:cubicBezTo>
                      <a:pt x="426" y="145"/>
                      <a:pt x="425" y="142"/>
                      <a:pt x="425" y="143"/>
                    </a:cubicBezTo>
                    <a:close/>
                    <a:moveTo>
                      <a:pt x="415" y="180"/>
                    </a:moveTo>
                    <a:cubicBezTo>
                      <a:pt x="413" y="180"/>
                      <a:pt x="415" y="181"/>
                      <a:pt x="416" y="181"/>
                    </a:cubicBezTo>
                    <a:cubicBezTo>
                      <a:pt x="416" y="181"/>
                      <a:pt x="417" y="179"/>
                      <a:pt x="415" y="180"/>
                    </a:cubicBezTo>
                    <a:close/>
                    <a:moveTo>
                      <a:pt x="290" y="237"/>
                    </a:moveTo>
                    <a:cubicBezTo>
                      <a:pt x="290" y="238"/>
                      <a:pt x="290" y="238"/>
                      <a:pt x="290" y="238"/>
                    </a:cubicBezTo>
                    <a:cubicBezTo>
                      <a:pt x="287" y="239"/>
                      <a:pt x="289" y="237"/>
                      <a:pt x="290" y="237"/>
                    </a:cubicBezTo>
                    <a:close/>
                    <a:moveTo>
                      <a:pt x="288" y="242"/>
                    </a:moveTo>
                    <a:cubicBezTo>
                      <a:pt x="290" y="243"/>
                      <a:pt x="292" y="242"/>
                      <a:pt x="294" y="243"/>
                    </a:cubicBezTo>
                    <a:cubicBezTo>
                      <a:pt x="294" y="243"/>
                      <a:pt x="294" y="241"/>
                      <a:pt x="294" y="241"/>
                    </a:cubicBezTo>
                    <a:cubicBezTo>
                      <a:pt x="296" y="241"/>
                      <a:pt x="295" y="242"/>
                      <a:pt x="297" y="242"/>
                    </a:cubicBezTo>
                    <a:cubicBezTo>
                      <a:pt x="296" y="237"/>
                      <a:pt x="296" y="240"/>
                      <a:pt x="298" y="235"/>
                    </a:cubicBezTo>
                    <a:cubicBezTo>
                      <a:pt x="299" y="236"/>
                      <a:pt x="303" y="237"/>
                      <a:pt x="304" y="238"/>
                    </a:cubicBezTo>
                    <a:cubicBezTo>
                      <a:pt x="304" y="239"/>
                      <a:pt x="303" y="239"/>
                      <a:pt x="304" y="240"/>
                    </a:cubicBezTo>
                    <a:cubicBezTo>
                      <a:pt x="304" y="241"/>
                      <a:pt x="304" y="241"/>
                      <a:pt x="304" y="241"/>
                    </a:cubicBezTo>
                    <a:cubicBezTo>
                      <a:pt x="305" y="241"/>
                      <a:pt x="307" y="240"/>
                      <a:pt x="308" y="241"/>
                    </a:cubicBezTo>
                    <a:cubicBezTo>
                      <a:pt x="308" y="241"/>
                      <a:pt x="307" y="243"/>
                      <a:pt x="308" y="243"/>
                    </a:cubicBezTo>
                    <a:cubicBezTo>
                      <a:pt x="308" y="244"/>
                      <a:pt x="309" y="243"/>
                      <a:pt x="310" y="243"/>
                    </a:cubicBezTo>
                    <a:cubicBezTo>
                      <a:pt x="310" y="239"/>
                      <a:pt x="310" y="239"/>
                      <a:pt x="310" y="239"/>
                    </a:cubicBezTo>
                    <a:cubicBezTo>
                      <a:pt x="309" y="239"/>
                      <a:pt x="308" y="240"/>
                      <a:pt x="307" y="239"/>
                    </a:cubicBezTo>
                    <a:cubicBezTo>
                      <a:pt x="306" y="239"/>
                      <a:pt x="306" y="236"/>
                      <a:pt x="307" y="237"/>
                    </a:cubicBezTo>
                    <a:cubicBezTo>
                      <a:pt x="308" y="236"/>
                      <a:pt x="308" y="236"/>
                      <a:pt x="310" y="235"/>
                    </a:cubicBezTo>
                    <a:cubicBezTo>
                      <a:pt x="310" y="234"/>
                      <a:pt x="310" y="234"/>
                      <a:pt x="310" y="234"/>
                    </a:cubicBezTo>
                    <a:cubicBezTo>
                      <a:pt x="309" y="234"/>
                      <a:pt x="308" y="233"/>
                      <a:pt x="308" y="233"/>
                    </a:cubicBezTo>
                    <a:cubicBezTo>
                      <a:pt x="308" y="233"/>
                      <a:pt x="307" y="234"/>
                      <a:pt x="306" y="234"/>
                    </a:cubicBezTo>
                    <a:cubicBezTo>
                      <a:pt x="305" y="231"/>
                      <a:pt x="305" y="231"/>
                      <a:pt x="305" y="231"/>
                    </a:cubicBezTo>
                    <a:cubicBezTo>
                      <a:pt x="303" y="231"/>
                      <a:pt x="302" y="232"/>
                      <a:pt x="302" y="232"/>
                    </a:cubicBezTo>
                    <a:cubicBezTo>
                      <a:pt x="302" y="231"/>
                      <a:pt x="302" y="231"/>
                      <a:pt x="302" y="231"/>
                    </a:cubicBezTo>
                    <a:cubicBezTo>
                      <a:pt x="300" y="230"/>
                      <a:pt x="300" y="231"/>
                      <a:pt x="300" y="230"/>
                    </a:cubicBezTo>
                    <a:cubicBezTo>
                      <a:pt x="300" y="230"/>
                      <a:pt x="301" y="229"/>
                      <a:pt x="300" y="229"/>
                    </a:cubicBezTo>
                    <a:cubicBezTo>
                      <a:pt x="302" y="229"/>
                      <a:pt x="304" y="230"/>
                      <a:pt x="306" y="229"/>
                    </a:cubicBezTo>
                    <a:cubicBezTo>
                      <a:pt x="306" y="229"/>
                      <a:pt x="307" y="227"/>
                      <a:pt x="307" y="227"/>
                    </a:cubicBezTo>
                    <a:cubicBezTo>
                      <a:pt x="307" y="227"/>
                      <a:pt x="310" y="226"/>
                      <a:pt x="310" y="226"/>
                    </a:cubicBezTo>
                    <a:cubicBezTo>
                      <a:pt x="313" y="226"/>
                      <a:pt x="314" y="228"/>
                      <a:pt x="316" y="229"/>
                    </a:cubicBezTo>
                    <a:cubicBezTo>
                      <a:pt x="316" y="228"/>
                      <a:pt x="317" y="228"/>
                      <a:pt x="318" y="228"/>
                    </a:cubicBezTo>
                    <a:cubicBezTo>
                      <a:pt x="318" y="228"/>
                      <a:pt x="318" y="226"/>
                      <a:pt x="318" y="225"/>
                    </a:cubicBezTo>
                    <a:cubicBezTo>
                      <a:pt x="319" y="225"/>
                      <a:pt x="319" y="225"/>
                      <a:pt x="319" y="225"/>
                    </a:cubicBezTo>
                    <a:cubicBezTo>
                      <a:pt x="320" y="227"/>
                      <a:pt x="320" y="228"/>
                      <a:pt x="320" y="229"/>
                    </a:cubicBezTo>
                    <a:cubicBezTo>
                      <a:pt x="321" y="229"/>
                      <a:pt x="322" y="230"/>
                      <a:pt x="323" y="229"/>
                    </a:cubicBezTo>
                    <a:cubicBezTo>
                      <a:pt x="326" y="225"/>
                      <a:pt x="326" y="225"/>
                      <a:pt x="326" y="225"/>
                    </a:cubicBezTo>
                    <a:cubicBezTo>
                      <a:pt x="326" y="225"/>
                      <a:pt x="327" y="227"/>
                      <a:pt x="327" y="227"/>
                    </a:cubicBezTo>
                    <a:cubicBezTo>
                      <a:pt x="326" y="228"/>
                      <a:pt x="329" y="228"/>
                      <a:pt x="329" y="228"/>
                    </a:cubicBezTo>
                    <a:cubicBezTo>
                      <a:pt x="330" y="226"/>
                      <a:pt x="330" y="226"/>
                      <a:pt x="330" y="226"/>
                    </a:cubicBezTo>
                    <a:cubicBezTo>
                      <a:pt x="331" y="226"/>
                      <a:pt x="331" y="227"/>
                      <a:pt x="332" y="226"/>
                    </a:cubicBezTo>
                    <a:cubicBezTo>
                      <a:pt x="333" y="227"/>
                      <a:pt x="333" y="227"/>
                      <a:pt x="334" y="227"/>
                    </a:cubicBezTo>
                    <a:cubicBezTo>
                      <a:pt x="334" y="228"/>
                      <a:pt x="333" y="228"/>
                      <a:pt x="333" y="229"/>
                    </a:cubicBezTo>
                    <a:cubicBezTo>
                      <a:pt x="333" y="230"/>
                      <a:pt x="335" y="230"/>
                      <a:pt x="335" y="231"/>
                    </a:cubicBezTo>
                    <a:cubicBezTo>
                      <a:pt x="336" y="231"/>
                      <a:pt x="339" y="231"/>
                      <a:pt x="340" y="231"/>
                    </a:cubicBezTo>
                    <a:cubicBezTo>
                      <a:pt x="341" y="232"/>
                      <a:pt x="340" y="233"/>
                      <a:pt x="341" y="234"/>
                    </a:cubicBezTo>
                    <a:cubicBezTo>
                      <a:pt x="342" y="235"/>
                      <a:pt x="347" y="237"/>
                      <a:pt x="349" y="237"/>
                    </a:cubicBezTo>
                    <a:cubicBezTo>
                      <a:pt x="350" y="236"/>
                      <a:pt x="351" y="233"/>
                      <a:pt x="352" y="233"/>
                    </a:cubicBezTo>
                    <a:cubicBezTo>
                      <a:pt x="353" y="232"/>
                      <a:pt x="354" y="233"/>
                      <a:pt x="355" y="233"/>
                    </a:cubicBezTo>
                    <a:cubicBezTo>
                      <a:pt x="356" y="234"/>
                      <a:pt x="357" y="234"/>
                      <a:pt x="357" y="235"/>
                    </a:cubicBezTo>
                    <a:cubicBezTo>
                      <a:pt x="358" y="237"/>
                      <a:pt x="358" y="239"/>
                      <a:pt x="359" y="240"/>
                    </a:cubicBezTo>
                    <a:cubicBezTo>
                      <a:pt x="359" y="241"/>
                      <a:pt x="362" y="241"/>
                      <a:pt x="363" y="242"/>
                    </a:cubicBezTo>
                    <a:cubicBezTo>
                      <a:pt x="363" y="243"/>
                      <a:pt x="364" y="250"/>
                      <a:pt x="363" y="251"/>
                    </a:cubicBezTo>
                    <a:cubicBezTo>
                      <a:pt x="362" y="253"/>
                      <a:pt x="362" y="253"/>
                      <a:pt x="362" y="253"/>
                    </a:cubicBezTo>
                    <a:cubicBezTo>
                      <a:pt x="362" y="256"/>
                      <a:pt x="363" y="258"/>
                      <a:pt x="363" y="259"/>
                    </a:cubicBezTo>
                    <a:cubicBezTo>
                      <a:pt x="364" y="258"/>
                      <a:pt x="365" y="257"/>
                      <a:pt x="365" y="256"/>
                    </a:cubicBezTo>
                    <a:cubicBezTo>
                      <a:pt x="366" y="256"/>
                      <a:pt x="368" y="256"/>
                      <a:pt x="368" y="256"/>
                    </a:cubicBezTo>
                    <a:cubicBezTo>
                      <a:pt x="367" y="261"/>
                      <a:pt x="366" y="261"/>
                      <a:pt x="365" y="267"/>
                    </a:cubicBezTo>
                    <a:cubicBezTo>
                      <a:pt x="366" y="267"/>
                      <a:pt x="370" y="269"/>
                      <a:pt x="371" y="270"/>
                    </a:cubicBezTo>
                    <a:cubicBezTo>
                      <a:pt x="372" y="271"/>
                      <a:pt x="372" y="276"/>
                      <a:pt x="373" y="278"/>
                    </a:cubicBezTo>
                    <a:cubicBezTo>
                      <a:pt x="373" y="278"/>
                      <a:pt x="374" y="279"/>
                      <a:pt x="375" y="279"/>
                    </a:cubicBezTo>
                    <a:cubicBezTo>
                      <a:pt x="375" y="281"/>
                      <a:pt x="375" y="282"/>
                      <a:pt x="376" y="283"/>
                    </a:cubicBezTo>
                    <a:cubicBezTo>
                      <a:pt x="377" y="284"/>
                      <a:pt x="377" y="283"/>
                      <a:pt x="378" y="284"/>
                    </a:cubicBezTo>
                    <a:cubicBezTo>
                      <a:pt x="379" y="285"/>
                      <a:pt x="379" y="287"/>
                      <a:pt x="380" y="287"/>
                    </a:cubicBezTo>
                    <a:cubicBezTo>
                      <a:pt x="381" y="288"/>
                      <a:pt x="381" y="287"/>
                      <a:pt x="382" y="287"/>
                    </a:cubicBezTo>
                    <a:cubicBezTo>
                      <a:pt x="382" y="286"/>
                      <a:pt x="382" y="286"/>
                      <a:pt x="383" y="285"/>
                    </a:cubicBezTo>
                    <a:cubicBezTo>
                      <a:pt x="382" y="285"/>
                      <a:pt x="382" y="284"/>
                      <a:pt x="382" y="283"/>
                    </a:cubicBezTo>
                    <a:cubicBezTo>
                      <a:pt x="383" y="282"/>
                      <a:pt x="383" y="282"/>
                      <a:pt x="383" y="282"/>
                    </a:cubicBezTo>
                    <a:cubicBezTo>
                      <a:pt x="383" y="281"/>
                      <a:pt x="384" y="280"/>
                      <a:pt x="385" y="279"/>
                    </a:cubicBezTo>
                    <a:cubicBezTo>
                      <a:pt x="385" y="278"/>
                      <a:pt x="384" y="275"/>
                      <a:pt x="385" y="273"/>
                    </a:cubicBezTo>
                    <a:cubicBezTo>
                      <a:pt x="386" y="270"/>
                      <a:pt x="386" y="270"/>
                      <a:pt x="386" y="270"/>
                    </a:cubicBezTo>
                    <a:cubicBezTo>
                      <a:pt x="385" y="270"/>
                      <a:pt x="386" y="267"/>
                      <a:pt x="385" y="266"/>
                    </a:cubicBezTo>
                    <a:cubicBezTo>
                      <a:pt x="384" y="265"/>
                      <a:pt x="384" y="265"/>
                      <a:pt x="384" y="265"/>
                    </a:cubicBezTo>
                    <a:cubicBezTo>
                      <a:pt x="383" y="263"/>
                      <a:pt x="384" y="261"/>
                      <a:pt x="383" y="259"/>
                    </a:cubicBezTo>
                    <a:cubicBezTo>
                      <a:pt x="383" y="258"/>
                      <a:pt x="381" y="256"/>
                      <a:pt x="381" y="255"/>
                    </a:cubicBezTo>
                    <a:cubicBezTo>
                      <a:pt x="380" y="254"/>
                      <a:pt x="382" y="254"/>
                      <a:pt x="381" y="252"/>
                    </a:cubicBezTo>
                    <a:cubicBezTo>
                      <a:pt x="381" y="251"/>
                      <a:pt x="379" y="250"/>
                      <a:pt x="379" y="249"/>
                    </a:cubicBezTo>
                    <a:cubicBezTo>
                      <a:pt x="379" y="249"/>
                      <a:pt x="379" y="246"/>
                      <a:pt x="379" y="246"/>
                    </a:cubicBezTo>
                    <a:cubicBezTo>
                      <a:pt x="379" y="244"/>
                      <a:pt x="376" y="241"/>
                      <a:pt x="376" y="239"/>
                    </a:cubicBezTo>
                    <a:cubicBezTo>
                      <a:pt x="375" y="236"/>
                      <a:pt x="377" y="233"/>
                      <a:pt x="375" y="231"/>
                    </a:cubicBezTo>
                    <a:cubicBezTo>
                      <a:pt x="375" y="230"/>
                      <a:pt x="373" y="230"/>
                      <a:pt x="373" y="229"/>
                    </a:cubicBezTo>
                    <a:cubicBezTo>
                      <a:pt x="373" y="228"/>
                      <a:pt x="373" y="228"/>
                      <a:pt x="373" y="228"/>
                    </a:cubicBezTo>
                    <a:cubicBezTo>
                      <a:pt x="373" y="228"/>
                      <a:pt x="375" y="227"/>
                      <a:pt x="375" y="226"/>
                    </a:cubicBezTo>
                    <a:cubicBezTo>
                      <a:pt x="376" y="224"/>
                      <a:pt x="374" y="223"/>
                      <a:pt x="375" y="221"/>
                    </a:cubicBezTo>
                    <a:cubicBezTo>
                      <a:pt x="376" y="221"/>
                      <a:pt x="376" y="221"/>
                      <a:pt x="376" y="221"/>
                    </a:cubicBezTo>
                    <a:cubicBezTo>
                      <a:pt x="376" y="219"/>
                      <a:pt x="378" y="212"/>
                      <a:pt x="377" y="214"/>
                    </a:cubicBezTo>
                    <a:cubicBezTo>
                      <a:pt x="377" y="212"/>
                      <a:pt x="377" y="212"/>
                      <a:pt x="377" y="212"/>
                    </a:cubicBezTo>
                    <a:cubicBezTo>
                      <a:pt x="381" y="210"/>
                      <a:pt x="381" y="210"/>
                      <a:pt x="381" y="210"/>
                    </a:cubicBezTo>
                    <a:cubicBezTo>
                      <a:pt x="380" y="208"/>
                      <a:pt x="380" y="208"/>
                      <a:pt x="380" y="208"/>
                    </a:cubicBezTo>
                    <a:cubicBezTo>
                      <a:pt x="381" y="207"/>
                      <a:pt x="382" y="208"/>
                      <a:pt x="383" y="207"/>
                    </a:cubicBezTo>
                    <a:cubicBezTo>
                      <a:pt x="384" y="206"/>
                      <a:pt x="384" y="204"/>
                      <a:pt x="385" y="203"/>
                    </a:cubicBezTo>
                    <a:cubicBezTo>
                      <a:pt x="386" y="202"/>
                      <a:pt x="386" y="204"/>
                      <a:pt x="388" y="203"/>
                    </a:cubicBezTo>
                    <a:cubicBezTo>
                      <a:pt x="388" y="203"/>
                      <a:pt x="391" y="200"/>
                      <a:pt x="391" y="200"/>
                    </a:cubicBezTo>
                    <a:cubicBezTo>
                      <a:pt x="391" y="200"/>
                      <a:pt x="390" y="198"/>
                      <a:pt x="391" y="198"/>
                    </a:cubicBezTo>
                    <a:cubicBezTo>
                      <a:pt x="391" y="198"/>
                      <a:pt x="393" y="199"/>
                      <a:pt x="393" y="198"/>
                    </a:cubicBezTo>
                    <a:cubicBezTo>
                      <a:pt x="393" y="198"/>
                      <a:pt x="395" y="193"/>
                      <a:pt x="395" y="193"/>
                    </a:cubicBezTo>
                    <a:cubicBezTo>
                      <a:pt x="396" y="193"/>
                      <a:pt x="395" y="194"/>
                      <a:pt x="397" y="194"/>
                    </a:cubicBezTo>
                    <a:cubicBezTo>
                      <a:pt x="398" y="193"/>
                      <a:pt x="399" y="191"/>
                      <a:pt x="400" y="191"/>
                    </a:cubicBezTo>
                    <a:cubicBezTo>
                      <a:pt x="401" y="190"/>
                      <a:pt x="403" y="191"/>
                      <a:pt x="404" y="190"/>
                    </a:cubicBezTo>
                    <a:cubicBezTo>
                      <a:pt x="409" y="185"/>
                      <a:pt x="409" y="185"/>
                      <a:pt x="409" y="185"/>
                    </a:cubicBezTo>
                    <a:cubicBezTo>
                      <a:pt x="409" y="184"/>
                      <a:pt x="408" y="183"/>
                      <a:pt x="409" y="183"/>
                    </a:cubicBezTo>
                    <a:cubicBezTo>
                      <a:pt x="409" y="182"/>
                      <a:pt x="412" y="181"/>
                      <a:pt x="413" y="181"/>
                    </a:cubicBezTo>
                    <a:cubicBezTo>
                      <a:pt x="412" y="179"/>
                      <a:pt x="411" y="178"/>
                      <a:pt x="411" y="176"/>
                    </a:cubicBezTo>
                    <a:cubicBezTo>
                      <a:pt x="412" y="176"/>
                      <a:pt x="413" y="177"/>
                      <a:pt x="414" y="176"/>
                    </a:cubicBezTo>
                    <a:cubicBezTo>
                      <a:pt x="414" y="175"/>
                      <a:pt x="414" y="175"/>
                      <a:pt x="414" y="175"/>
                    </a:cubicBezTo>
                    <a:cubicBezTo>
                      <a:pt x="415" y="175"/>
                      <a:pt x="415" y="175"/>
                      <a:pt x="415" y="175"/>
                    </a:cubicBezTo>
                    <a:cubicBezTo>
                      <a:pt x="414" y="174"/>
                      <a:pt x="414" y="172"/>
                      <a:pt x="413" y="171"/>
                    </a:cubicBezTo>
                    <a:cubicBezTo>
                      <a:pt x="414" y="171"/>
                      <a:pt x="416" y="170"/>
                      <a:pt x="417" y="170"/>
                    </a:cubicBezTo>
                    <a:cubicBezTo>
                      <a:pt x="417" y="172"/>
                      <a:pt x="417" y="172"/>
                      <a:pt x="417" y="172"/>
                    </a:cubicBezTo>
                    <a:cubicBezTo>
                      <a:pt x="418" y="172"/>
                      <a:pt x="419" y="172"/>
                      <a:pt x="420" y="172"/>
                    </a:cubicBezTo>
                    <a:cubicBezTo>
                      <a:pt x="420" y="172"/>
                      <a:pt x="425" y="167"/>
                      <a:pt x="421" y="170"/>
                    </a:cubicBezTo>
                    <a:cubicBezTo>
                      <a:pt x="420" y="170"/>
                      <a:pt x="421" y="168"/>
                      <a:pt x="421" y="168"/>
                    </a:cubicBezTo>
                    <a:cubicBezTo>
                      <a:pt x="415" y="166"/>
                      <a:pt x="415" y="166"/>
                      <a:pt x="415" y="166"/>
                    </a:cubicBezTo>
                    <a:cubicBezTo>
                      <a:pt x="415" y="166"/>
                      <a:pt x="415" y="164"/>
                      <a:pt x="415" y="164"/>
                    </a:cubicBezTo>
                    <a:cubicBezTo>
                      <a:pt x="417" y="164"/>
                      <a:pt x="419" y="164"/>
                      <a:pt x="420" y="163"/>
                    </a:cubicBezTo>
                    <a:cubicBezTo>
                      <a:pt x="420" y="163"/>
                      <a:pt x="420" y="161"/>
                      <a:pt x="421" y="161"/>
                    </a:cubicBezTo>
                    <a:cubicBezTo>
                      <a:pt x="420" y="160"/>
                      <a:pt x="419" y="161"/>
                      <a:pt x="419" y="159"/>
                    </a:cubicBezTo>
                    <a:cubicBezTo>
                      <a:pt x="419" y="159"/>
                      <a:pt x="420" y="158"/>
                      <a:pt x="420" y="157"/>
                    </a:cubicBezTo>
                    <a:cubicBezTo>
                      <a:pt x="414" y="154"/>
                      <a:pt x="414" y="154"/>
                      <a:pt x="414" y="154"/>
                    </a:cubicBezTo>
                    <a:cubicBezTo>
                      <a:pt x="414" y="154"/>
                      <a:pt x="414" y="153"/>
                      <a:pt x="414" y="152"/>
                    </a:cubicBezTo>
                    <a:cubicBezTo>
                      <a:pt x="414" y="152"/>
                      <a:pt x="412" y="151"/>
                      <a:pt x="412" y="150"/>
                    </a:cubicBezTo>
                    <a:cubicBezTo>
                      <a:pt x="414" y="150"/>
                      <a:pt x="415" y="150"/>
                      <a:pt x="417" y="150"/>
                    </a:cubicBezTo>
                    <a:cubicBezTo>
                      <a:pt x="416" y="148"/>
                      <a:pt x="415" y="146"/>
                      <a:pt x="413" y="144"/>
                    </a:cubicBezTo>
                    <a:cubicBezTo>
                      <a:pt x="414" y="144"/>
                      <a:pt x="415" y="144"/>
                      <a:pt x="415" y="144"/>
                    </a:cubicBezTo>
                    <a:cubicBezTo>
                      <a:pt x="415" y="143"/>
                      <a:pt x="415" y="143"/>
                      <a:pt x="415" y="143"/>
                    </a:cubicBezTo>
                    <a:cubicBezTo>
                      <a:pt x="414" y="142"/>
                      <a:pt x="412" y="141"/>
                      <a:pt x="411" y="140"/>
                    </a:cubicBezTo>
                    <a:cubicBezTo>
                      <a:pt x="412" y="139"/>
                      <a:pt x="411" y="139"/>
                      <a:pt x="413" y="138"/>
                    </a:cubicBezTo>
                    <a:cubicBezTo>
                      <a:pt x="412" y="138"/>
                      <a:pt x="412" y="134"/>
                      <a:pt x="412" y="134"/>
                    </a:cubicBezTo>
                    <a:cubicBezTo>
                      <a:pt x="413" y="134"/>
                      <a:pt x="413" y="134"/>
                      <a:pt x="413" y="134"/>
                    </a:cubicBezTo>
                    <a:cubicBezTo>
                      <a:pt x="415" y="129"/>
                      <a:pt x="415" y="127"/>
                      <a:pt x="415" y="123"/>
                    </a:cubicBezTo>
                    <a:cubicBezTo>
                      <a:pt x="416" y="123"/>
                      <a:pt x="416" y="123"/>
                      <a:pt x="418" y="122"/>
                    </a:cubicBezTo>
                    <a:cubicBezTo>
                      <a:pt x="419" y="121"/>
                      <a:pt x="419" y="121"/>
                      <a:pt x="419" y="121"/>
                    </a:cubicBezTo>
                    <a:cubicBezTo>
                      <a:pt x="419" y="121"/>
                      <a:pt x="421" y="122"/>
                      <a:pt x="422" y="122"/>
                    </a:cubicBezTo>
                    <a:cubicBezTo>
                      <a:pt x="423" y="120"/>
                      <a:pt x="422" y="120"/>
                      <a:pt x="423" y="119"/>
                    </a:cubicBezTo>
                    <a:cubicBezTo>
                      <a:pt x="423" y="119"/>
                      <a:pt x="424" y="121"/>
                      <a:pt x="424" y="122"/>
                    </a:cubicBezTo>
                    <a:cubicBezTo>
                      <a:pt x="422" y="123"/>
                      <a:pt x="420" y="125"/>
                      <a:pt x="419" y="127"/>
                    </a:cubicBezTo>
                    <a:cubicBezTo>
                      <a:pt x="420" y="129"/>
                      <a:pt x="420" y="129"/>
                      <a:pt x="420" y="129"/>
                    </a:cubicBezTo>
                    <a:cubicBezTo>
                      <a:pt x="419" y="130"/>
                      <a:pt x="417" y="131"/>
                      <a:pt x="417" y="132"/>
                    </a:cubicBezTo>
                    <a:cubicBezTo>
                      <a:pt x="416" y="133"/>
                      <a:pt x="417" y="134"/>
                      <a:pt x="418" y="134"/>
                    </a:cubicBezTo>
                    <a:cubicBezTo>
                      <a:pt x="419" y="135"/>
                      <a:pt x="417" y="135"/>
                      <a:pt x="417" y="135"/>
                    </a:cubicBezTo>
                    <a:cubicBezTo>
                      <a:pt x="417" y="136"/>
                      <a:pt x="417" y="140"/>
                      <a:pt x="418" y="140"/>
                    </a:cubicBezTo>
                    <a:cubicBezTo>
                      <a:pt x="418" y="141"/>
                      <a:pt x="418" y="141"/>
                      <a:pt x="418" y="141"/>
                    </a:cubicBezTo>
                    <a:cubicBezTo>
                      <a:pt x="420" y="140"/>
                      <a:pt x="420" y="140"/>
                      <a:pt x="423" y="140"/>
                    </a:cubicBezTo>
                    <a:cubicBezTo>
                      <a:pt x="423" y="140"/>
                      <a:pt x="422" y="143"/>
                      <a:pt x="423" y="144"/>
                    </a:cubicBezTo>
                    <a:cubicBezTo>
                      <a:pt x="424" y="143"/>
                      <a:pt x="426" y="142"/>
                      <a:pt x="428" y="142"/>
                    </a:cubicBezTo>
                    <a:cubicBezTo>
                      <a:pt x="428" y="140"/>
                      <a:pt x="428" y="140"/>
                      <a:pt x="428" y="140"/>
                    </a:cubicBezTo>
                    <a:cubicBezTo>
                      <a:pt x="428" y="140"/>
                      <a:pt x="427" y="140"/>
                      <a:pt x="427" y="138"/>
                    </a:cubicBezTo>
                    <a:cubicBezTo>
                      <a:pt x="427" y="138"/>
                      <a:pt x="428" y="138"/>
                      <a:pt x="428" y="137"/>
                    </a:cubicBezTo>
                    <a:cubicBezTo>
                      <a:pt x="429" y="138"/>
                      <a:pt x="429" y="135"/>
                      <a:pt x="429" y="134"/>
                    </a:cubicBezTo>
                    <a:cubicBezTo>
                      <a:pt x="428" y="134"/>
                      <a:pt x="428" y="134"/>
                      <a:pt x="428" y="134"/>
                    </a:cubicBezTo>
                    <a:cubicBezTo>
                      <a:pt x="428" y="133"/>
                      <a:pt x="430" y="131"/>
                      <a:pt x="429" y="130"/>
                    </a:cubicBezTo>
                    <a:cubicBezTo>
                      <a:pt x="428" y="130"/>
                      <a:pt x="428" y="130"/>
                      <a:pt x="428" y="130"/>
                    </a:cubicBezTo>
                    <a:cubicBezTo>
                      <a:pt x="428" y="129"/>
                      <a:pt x="426" y="127"/>
                      <a:pt x="426" y="126"/>
                    </a:cubicBezTo>
                    <a:cubicBezTo>
                      <a:pt x="426" y="126"/>
                      <a:pt x="426" y="126"/>
                      <a:pt x="426" y="126"/>
                    </a:cubicBezTo>
                    <a:cubicBezTo>
                      <a:pt x="426" y="125"/>
                      <a:pt x="427" y="123"/>
                      <a:pt x="427" y="123"/>
                    </a:cubicBezTo>
                    <a:cubicBezTo>
                      <a:pt x="428" y="123"/>
                      <a:pt x="430" y="125"/>
                      <a:pt x="431" y="126"/>
                    </a:cubicBezTo>
                    <a:cubicBezTo>
                      <a:pt x="432" y="126"/>
                      <a:pt x="433" y="125"/>
                      <a:pt x="434" y="126"/>
                    </a:cubicBezTo>
                    <a:cubicBezTo>
                      <a:pt x="436" y="124"/>
                      <a:pt x="436" y="121"/>
                      <a:pt x="438" y="119"/>
                    </a:cubicBezTo>
                    <a:cubicBezTo>
                      <a:pt x="440" y="120"/>
                      <a:pt x="440" y="120"/>
                      <a:pt x="440" y="120"/>
                    </a:cubicBezTo>
                    <a:cubicBezTo>
                      <a:pt x="440" y="119"/>
                      <a:pt x="441" y="117"/>
                      <a:pt x="441" y="116"/>
                    </a:cubicBezTo>
                    <a:cubicBezTo>
                      <a:pt x="442" y="115"/>
                      <a:pt x="441" y="109"/>
                      <a:pt x="441" y="109"/>
                    </a:cubicBezTo>
                    <a:cubicBezTo>
                      <a:pt x="441" y="109"/>
                      <a:pt x="440" y="109"/>
                      <a:pt x="439" y="109"/>
                    </a:cubicBezTo>
                    <a:cubicBezTo>
                      <a:pt x="439" y="109"/>
                      <a:pt x="439" y="107"/>
                      <a:pt x="439" y="107"/>
                    </a:cubicBezTo>
                    <a:cubicBezTo>
                      <a:pt x="440" y="107"/>
                      <a:pt x="440" y="107"/>
                      <a:pt x="440" y="107"/>
                    </a:cubicBezTo>
                    <a:cubicBezTo>
                      <a:pt x="440" y="106"/>
                      <a:pt x="440" y="106"/>
                      <a:pt x="440" y="106"/>
                    </a:cubicBezTo>
                    <a:cubicBezTo>
                      <a:pt x="441" y="105"/>
                      <a:pt x="445" y="101"/>
                      <a:pt x="446" y="101"/>
                    </a:cubicBezTo>
                    <a:cubicBezTo>
                      <a:pt x="446" y="100"/>
                      <a:pt x="446" y="100"/>
                      <a:pt x="446" y="100"/>
                    </a:cubicBezTo>
                    <a:cubicBezTo>
                      <a:pt x="446" y="99"/>
                      <a:pt x="448" y="100"/>
                      <a:pt x="448" y="100"/>
                    </a:cubicBezTo>
                    <a:cubicBezTo>
                      <a:pt x="449" y="100"/>
                      <a:pt x="449" y="98"/>
                      <a:pt x="450" y="98"/>
                    </a:cubicBezTo>
                    <a:cubicBezTo>
                      <a:pt x="450" y="98"/>
                      <a:pt x="452" y="99"/>
                      <a:pt x="453" y="99"/>
                    </a:cubicBezTo>
                    <a:cubicBezTo>
                      <a:pt x="454" y="98"/>
                      <a:pt x="454" y="96"/>
                      <a:pt x="454" y="96"/>
                    </a:cubicBezTo>
                    <a:cubicBezTo>
                      <a:pt x="456" y="95"/>
                      <a:pt x="458" y="96"/>
                      <a:pt x="460" y="96"/>
                    </a:cubicBezTo>
                    <a:cubicBezTo>
                      <a:pt x="460" y="97"/>
                      <a:pt x="460" y="97"/>
                      <a:pt x="460" y="97"/>
                    </a:cubicBezTo>
                    <a:cubicBezTo>
                      <a:pt x="461" y="98"/>
                      <a:pt x="462" y="96"/>
                      <a:pt x="462" y="97"/>
                    </a:cubicBezTo>
                    <a:cubicBezTo>
                      <a:pt x="461" y="96"/>
                      <a:pt x="462" y="93"/>
                      <a:pt x="462" y="91"/>
                    </a:cubicBezTo>
                    <a:cubicBezTo>
                      <a:pt x="463" y="92"/>
                      <a:pt x="465" y="91"/>
                      <a:pt x="466" y="92"/>
                    </a:cubicBezTo>
                    <a:cubicBezTo>
                      <a:pt x="466" y="92"/>
                      <a:pt x="466" y="94"/>
                      <a:pt x="466" y="94"/>
                    </a:cubicBezTo>
                    <a:cubicBezTo>
                      <a:pt x="466" y="94"/>
                      <a:pt x="467" y="95"/>
                      <a:pt x="468" y="95"/>
                    </a:cubicBezTo>
                    <a:cubicBezTo>
                      <a:pt x="469" y="94"/>
                      <a:pt x="470" y="93"/>
                      <a:pt x="470" y="93"/>
                    </a:cubicBezTo>
                    <a:cubicBezTo>
                      <a:pt x="470" y="92"/>
                      <a:pt x="472" y="93"/>
                      <a:pt x="472" y="93"/>
                    </a:cubicBezTo>
                    <a:cubicBezTo>
                      <a:pt x="472" y="92"/>
                      <a:pt x="472" y="91"/>
                      <a:pt x="471" y="91"/>
                    </a:cubicBezTo>
                    <a:cubicBezTo>
                      <a:pt x="470" y="90"/>
                      <a:pt x="466" y="89"/>
                      <a:pt x="466" y="88"/>
                    </a:cubicBezTo>
                    <a:cubicBezTo>
                      <a:pt x="465" y="87"/>
                      <a:pt x="466" y="87"/>
                      <a:pt x="466" y="86"/>
                    </a:cubicBezTo>
                    <a:cubicBezTo>
                      <a:pt x="467" y="85"/>
                      <a:pt x="468" y="85"/>
                      <a:pt x="470" y="85"/>
                    </a:cubicBezTo>
                    <a:cubicBezTo>
                      <a:pt x="467" y="79"/>
                      <a:pt x="469" y="80"/>
                      <a:pt x="473" y="76"/>
                    </a:cubicBezTo>
                    <a:cubicBezTo>
                      <a:pt x="473" y="75"/>
                      <a:pt x="473" y="75"/>
                      <a:pt x="473" y="75"/>
                    </a:cubicBezTo>
                    <a:cubicBezTo>
                      <a:pt x="472" y="75"/>
                      <a:pt x="472" y="75"/>
                      <a:pt x="472" y="75"/>
                    </a:cubicBezTo>
                    <a:cubicBezTo>
                      <a:pt x="473" y="73"/>
                      <a:pt x="473" y="71"/>
                      <a:pt x="474" y="69"/>
                    </a:cubicBezTo>
                    <a:cubicBezTo>
                      <a:pt x="475" y="70"/>
                      <a:pt x="475" y="70"/>
                      <a:pt x="476" y="70"/>
                    </a:cubicBezTo>
                    <a:cubicBezTo>
                      <a:pt x="475" y="72"/>
                      <a:pt x="478" y="69"/>
                      <a:pt x="478" y="69"/>
                    </a:cubicBezTo>
                    <a:cubicBezTo>
                      <a:pt x="480" y="69"/>
                      <a:pt x="478" y="70"/>
                      <a:pt x="479" y="71"/>
                    </a:cubicBezTo>
                    <a:cubicBezTo>
                      <a:pt x="480" y="71"/>
                      <a:pt x="480" y="71"/>
                      <a:pt x="480" y="71"/>
                    </a:cubicBezTo>
                    <a:cubicBezTo>
                      <a:pt x="480" y="70"/>
                      <a:pt x="480" y="69"/>
                      <a:pt x="480" y="69"/>
                    </a:cubicBezTo>
                    <a:cubicBezTo>
                      <a:pt x="481" y="68"/>
                      <a:pt x="482" y="70"/>
                      <a:pt x="484" y="69"/>
                    </a:cubicBezTo>
                    <a:cubicBezTo>
                      <a:pt x="484" y="66"/>
                      <a:pt x="484" y="65"/>
                      <a:pt x="486" y="62"/>
                    </a:cubicBezTo>
                    <a:cubicBezTo>
                      <a:pt x="486" y="63"/>
                      <a:pt x="487" y="65"/>
                      <a:pt x="487" y="66"/>
                    </a:cubicBezTo>
                    <a:cubicBezTo>
                      <a:pt x="489" y="65"/>
                      <a:pt x="489" y="65"/>
                      <a:pt x="489" y="65"/>
                    </a:cubicBezTo>
                    <a:cubicBezTo>
                      <a:pt x="489" y="65"/>
                      <a:pt x="489" y="63"/>
                      <a:pt x="489" y="63"/>
                    </a:cubicBezTo>
                    <a:cubicBezTo>
                      <a:pt x="490" y="63"/>
                      <a:pt x="491" y="65"/>
                      <a:pt x="492" y="65"/>
                    </a:cubicBezTo>
                    <a:cubicBezTo>
                      <a:pt x="493" y="66"/>
                      <a:pt x="493" y="64"/>
                      <a:pt x="494" y="65"/>
                    </a:cubicBezTo>
                    <a:cubicBezTo>
                      <a:pt x="495" y="64"/>
                      <a:pt x="495" y="63"/>
                      <a:pt x="496" y="62"/>
                    </a:cubicBezTo>
                    <a:cubicBezTo>
                      <a:pt x="497" y="61"/>
                      <a:pt x="498" y="61"/>
                      <a:pt x="499" y="61"/>
                    </a:cubicBezTo>
                    <a:cubicBezTo>
                      <a:pt x="498" y="58"/>
                      <a:pt x="498" y="57"/>
                      <a:pt x="498" y="54"/>
                    </a:cubicBezTo>
                    <a:cubicBezTo>
                      <a:pt x="498" y="54"/>
                      <a:pt x="497" y="54"/>
                      <a:pt x="497" y="54"/>
                    </a:cubicBezTo>
                    <a:cubicBezTo>
                      <a:pt x="497" y="53"/>
                      <a:pt x="498" y="53"/>
                      <a:pt x="498" y="53"/>
                    </a:cubicBezTo>
                    <a:cubicBezTo>
                      <a:pt x="498" y="53"/>
                      <a:pt x="497" y="52"/>
                      <a:pt x="496" y="52"/>
                    </a:cubicBezTo>
                    <a:cubicBezTo>
                      <a:pt x="495" y="52"/>
                      <a:pt x="496" y="50"/>
                      <a:pt x="496" y="47"/>
                    </a:cubicBezTo>
                    <a:cubicBezTo>
                      <a:pt x="496" y="45"/>
                      <a:pt x="492" y="46"/>
                      <a:pt x="492" y="46"/>
                    </a:cubicBezTo>
                    <a:cubicBezTo>
                      <a:pt x="492" y="46"/>
                      <a:pt x="492" y="39"/>
                      <a:pt x="492" y="34"/>
                    </a:cubicBezTo>
                    <a:cubicBezTo>
                      <a:pt x="493" y="29"/>
                      <a:pt x="490" y="28"/>
                      <a:pt x="486" y="27"/>
                    </a:cubicBezTo>
                    <a:cubicBezTo>
                      <a:pt x="483" y="26"/>
                      <a:pt x="482" y="33"/>
                      <a:pt x="482" y="29"/>
                    </a:cubicBezTo>
                    <a:cubicBezTo>
                      <a:pt x="481" y="25"/>
                      <a:pt x="479" y="28"/>
                      <a:pt x="479" y="28"/>
                    </a:cubicBezTo>
                    <a:cubicBezTo>
                      <a:pt x="476" y="33"/>
                      <a:pt x="476" y="33"/>
                      <a:pt x="476" y="33"/>
                    </a:cubicBezTo>
                    <a:cubicBezTo>
                      <a:pt x="476" y="33"/>
                      <a:pt x="473" y="38"/>
                      <a:pt x="474" y="40"/>
                    </a:cubicBezTo>
                    <a:cubicBezTo>
                      <a:pt x="474" y="41"/>
                      <a:pt x="468" y="47"/>
                      <a:pt x="466" y="47"/>
                    </a:cubicBezTo>
                    <a:cubicBezTo>
                      <a:pt x="464" y="48"/>
                      <a:pt x="463" y="51"/>
                      <a:pt x="463" y="51"/>
                    </a:cubicBezTo>
                    <a:cubicBezTo>
                      <a:pt x="463" y="51"/>
                      <a:pt x="441" y="54"/>
                      <a:pt x="438" y="54"/>
                    </a:cubicBezTo>
                    <a:cubicBezTo>
                      <a:pt x="436" y="53"/>
                      <a:pt x="436" y="52"/>
                      <a:pt x="429" y="56"/>
                    </a:cubicBezTo>
                    <a:cubicBezTo>
                      <a:pt x="422" y="60"/>
                      <a:pt x="421" y="62"/>
                      <a:pt x="421" y="62"/>
                    </a:cubicBezTo>
                    <a:cubicBezTo>
                      <a:pt x="421" y="62"/>
                      <a:pt x="421" y="63"/>
                      <a:pt x="421" y="63"/>
                    </a:cubicBezTo>
                    <a:cubicBezTo>
                      <a:pt x="424" y="60"/>
                      <a:pt x="424" y="60"/>
                      <a:pt x="424" y="60"/>
                    </a:cubicBezTo>
                    <a:cubicBezTo>
                      <a:pt x="423" y="61"/>
                      <a:pt x="424" y="63"/>
                      <a:pt x="423" y="65"/>
                    </a:cubicBezTo>
                    <a:cubicBezTo>
                      <a:pt x="423" y="65"/>
                      <a:pt x="421" y="65"/>
                      <a:pt x="421" y="66"/>
                    </a:cubicBezTo>
                    <a:cubicBezTo>
                      <a:pt x="420" y="67"/>
                      <a:pt x="422" y="67"/>
                      <a:pt x="421" y="69"/>
                    </a:cubicBezTo>
                    <a:cubicBezTo>
                      <a:pt x="421" y="69"/>
                      <a:pt x="419" y="70"/>
                      <a:pt x="419" y="71"/>
                    </a:cubicBezTo>
                    <a:cubicBezTo>
                      <a:pt x="420" y="71"/>
                      <a:pt x="419" y="73"/>
                      <a:pt x="419" y="74"/>
                    </a:cubicBezTo>
                    <a:cubicBezTo>
                      <a:pt x="417" y="74"/>
                      <a:pt x="415" y="74"/>
                      <a:pt x="414" y="75"/>
                    </a:cubicBezTo>
                    <a:cubicBezTo>
                      <a:pt x="414" y="75"/>
                      <a:pt x="413" y="76"/>
                      <a:pt x="413" y="77"/>
                    </a:cubicBezTo>
                    <a:cubicBezTo>
                      <a:pt x="411" y="77"/>
                      <a:pt x="410" y="76"/>
                      <a:pt x="408" y="76"/>
                    </a:cubicBezTo>
                    <a:cubicBezTo>
                      <a:pt x="407" y="77"/>
                      <a:pt x="407" y="77"/>
                      <a:pt x="407" y="77"/>
                    </a:cubicBezTo>
                    <a:cubicBezTo>
                      <a:pt x="402" y="76"/>
                      <a:pt x="399" y="77"/>
                      <a:pt x="394" y="77"/>
                    </a:cubicBezTo>
                    <a:cubicBezTo>
                      <a:pt x="394" y="78"/>
                      <a:pt x="393" y="77"/>
                      <a:pt x="393" y="79"/>
                    </a:cubicBezTo>
                    <a:cubicBezTo>
                      <a:pt x="393" y="79"/>
                      <a:pt x="395" y="80"/>
                      <a:pt x="395" y="81"/>
                    </a:cubicBezTo>
                    <a:cubicBezTo>
                      <a:pt x="393" y="83"/>
                      <a:pt x="391" y="87"/>
                      <a:pt x="388" y="89"/>
                    </a:cubicBezTo>
                    <a:cubicBezTo>
                      <a:pt x="386" y="89"/>
                      <a:pt x="385" y="88"/>
                      <a:pt x="384" y="89"/>
                    </a:cubicBezTo>
                    <a:cubicBezTo>
                      <a:pt x="383" y="90"/>
                      <a:pt x="382" y="92"/>
                      <a:pt x="381" y="92"/>
                    </a:cubicBezTo>
                    <a:cubicBezTo>
                      <a:pt x="378" y="93"/>
                      <a:pt x="376" y="92"/>
                      <a:pt x="374" y="93"/>
                    </a:cubicBezTo>
                    <a:cubicBezTo>
                      <a:pt x="374" y="94"/>
                      <a:pt x="374" y="94"/>
                      <a:pt x="374" y="94"/>
                    </a:cubicBezTo>
                    <a:cubicBezTo>
                      <a:pt x="373" y="96"/>
                      <a:pt x="369" y="99"/>
                      <a:pt x="366" y="99"/>
                    </a:cubicBezTo>
                    <a:cubicBezTo>
                      <a:pt x="361" y="100"/>
                      <a:pt x="358" y="97"/>
                      <a:pt x="362" y="98"/>
                    </a:cubicBezTo>
                    <a:cubicBezTo>
                      <a:pt x="362" y="97"/>
                      <a:pt x="362" y="97"/>
                      <a:pt x="362" y="97"/>
                    </a:cubicBezTo>
                    <a:cubicBezTo>
                      <a:pt x="362" y="96"/>
                      <a:pt x="360" y="97"/>
                      <a:pt x="360" y="97"/>
                    </a:cubicBezTo>
                    <a:cubicBezTo>
                      <a:pt x="360" y="96"/>
                      <a:pt x="360" y="95"/>
                      <a:pt x="359" y="95"/>
                    </a:cubicBezTo>
                    <a:cubicBezTo>
                      <a:pt x="359" y="94"/>
                      <a:pt x="356" y="95"/>
                      <a:pt x="357" y="95"/>
                    </a:cubicBezTo>
                    <a:cubicBezTo>
                      <a:pt x="356" y="93"/>
                      <a:pt x="356" y="93"/>
                      <a:pt x="356" y="93"/>
                    </a:cubicBezTo>
                    <a:cubicBezTo>
                      <a:pt x="357" y="92"/>
                      <a:pt x="359" y="91"/>
                      <a:pt x="360" y="90"/>
                    </a:cubicBezTo>
                    <a:cubicBezTo>
                      <a:pt x="360" y="90"/>
                      <a:pt x="360" y="89"/>
                      <a:pt x="360" y="89"/>
                    </a:cubicBezTo>
                    <a:cubicBezTo>
                      <a:pt x="362" y="87"/>
                      <a:pt x="365" y="86"/>
                      <a:pt x="365" y="84"/>
                    </a:cubicBezTo>
                    <a:cubicBezTo>
                      <a:pt x="365" y="81"/>
                      <a:pt x="365" y="79"/>
                      <a:pt x="366" y="78"/>
                    </a:cubicBezTo>
                    <a:cubicBezTo>
                      <a:pt x="365" y="78"/>
                      <a:pt x="365" y="79"/>
                      <a:pt x="365" y="79"/>
                    </a:cubicBezTo>
                    <a:cubicBezTo>
                      <a:pt x="365" y="79"/>
                      <a:pt x="366" y="78"/>
                      <a:pt x="365" y="75"/>
                    </a:cubicBezTo>
                    <a:cubicBezTo>
                      <a:pt x="363" y="68"/>
                      <a:pt x="365" y="69"/>
                      <a:pt x="358" y="67"/>
                    </a:cubicBezTo>
                    <a:cubicBezTo>
                      <a:pt x="358" y="68"/>
                      <a:pt x="357" y="69"/>
                      <a:pt x="357" y="70"/>
                    </a:cubicBezTo>
                    <a:cubicBezTo>
                      <a:pt x="357" y="70"/>
                      <a:pt x="355" y="70"/>
                      <a:pt x="355" y="71"/>
                    </a:cubicBezTo>
                    <a:cubicBezTo>
                      <a:pt x="355" y="71"/>
                      <a:pt x="353" y="71"/>
                      <a:pt x="353" y="69"/>
                    </a:cubicBezTo>
                    <a:cubicBezTo>
                      <a:pt x="355" y="68"/>
                      <a:pt x="355" y="68"/>
                      <a:pt x="355" y="68"/>
                    </a:cubicBezTo>
                    <a:cubicBezTo>
                      <a:pt x="356" y="66"/>
                      <a:pt x="358" y="61"/>
                      <a:pt x="357" y="57"/>
                    </a:cubicBezTo>
                    <a:cubicBezTo>
                      <a:pt x="357" y="56"/>
                      <a:pt x="355" y="55"/>
                      <a:pt x="355" y="55"/>
                    </a:cubicBezTo>
                    <a:cubicBezTo>
                      <a:pt x="355" y="53"/>
                      <a:pt x="356" y="52"/>
                      <a:pt x="356" y="51"/>
                    </a:cubicBezTo>
                    <a:cubicBezTo>
                      <a:pt x="356" y="51"/>
                      <a:pt x="354" y="49"/>
                      <a:pt x="354" y="49"/>
                    </a:cubicBezTo>
                    <a:cubicBezTo>
                      <a:pt x="353" y="49"/>
                      <a:pt x="352" y="49"/>
                      <a:pt x="351" y="49"/>
                    </a:cubicBezTo>
                    <a:cubicBezTo>
                      <a:pt x="349" y="47"/>
                      <a:pt x="349" y="46"/>
                      <a:pt x="347" y="45"/>
                    </a:cubicBezTo>
                    <a:cubicBezTo>
                      <a:pt x="347" y="45"/>
                      <a:pt x="346" y="45"/>
                      <a:pt x="345" y="45"/>
                    </a:cubicBezTo>
                    <a:cubicBezTo>
                      <a:pt x="345" y="45"/>
                      <a:pt x="344" y="46"/>
                      <a:pt x="343" y="47"/>
                    </a:cubicBezTo>
                    <a:cubicBezTo>
                      <a:pt x="343" y="47"/>
                      <a:pt x="344" y="49"/>
                      <a:pt x="343" y="49"/>
                    </a:cubicBezTo>
                    <a:cubicBezTo>
                      <a:pt x="343" y="50"/>
                      <a:pt x="342" y="49"/>
                      <a:pt x="341" y="50"/>
                    </a:cubicBezTo>
                    <a:cubicBezTo>
                      <a:pt x="340" y="51"/>
                      <a:pt x="339" y="53"/>
                      <a:pt x="339" y="55"/>
                    </a:cubicBezTo>
                    <a:cubicBezTo>
                      <a:pt x="337" y="55"/>
                      <a:pt x="336" y="55"/>
                      <a:pt x="334" y="55"/>
                    </a:cubicBezTo>
                    <a:cubicBezTo>
                      <a:pt x="334" y="58"/>
                      <a:pt x="333" y="60"/>
                      <a:pt x="333" y="64"/>
                    </a:cubicBezTo>
                    <a:cubicBezTo>
                      <a:pt x="333" y="64"/>
                      <a:pt x="331" y="64"/>
                      <a:pt x="331" y="65"/>
                    </a:cubicBezTo>
                    <a:cubicBezTo>
                      <a:pt x="330" y="67"/>
                      <a:pt x="331" y="73"/>
                      <a:pt x="331" y="75"/>
                    </a:cubicBezTo>
                    <a:cubicBezTo>
                      <a:pt x="333" y="77"/>
                      <a:pt x="333" y="77"/>
                      <a:pt x="333" y="77"/>
                    </a:cubicBezTo>
                    <a:cubicBezTo>
                      <a:pt x="333" y="78"/>
                      <a:pt x="333" y="81"/>
                      <a:pt x="333" y="83"/>
                    </a:cubicBezTo>
                    <a:cubicBezTo>
                      <a:pt x="327" y="94"/>
                      <a:pt x="327" y="94"/>
                      <a:pt x="327" y="94"/>
                    </a:cubicBezTo>
                    <a:cubicBezTo>
                      <a:pt x="325" y="95"/>
                      <a:pt x="325" y="94"/>
                      <a:pt x="323" y="95"/>
                    </a:cubicBezTo>
                    <a:cubicBezTo>
                      <a:pt x="322" y="94"/>
                      <a:pt x="321" y="93"/>
                      <a:pt x="321" y="93"/>
                    </a:cubicBezTo>
                    <a:cubicBezTo>
                      <a:pt x="320" y="91"/>
                      <a:pt x="321" y="90"/>
                      <a:pt x="321" y="89"/>
                    </a:cubicBezTo>
                    <a:cubicBezTo>
                      <a:pt x="319" y="87"/>
                      <a:pt x="319" y="87"/>
                      <a:pt x="319" y="87"/>
                    </a:cubicBezTo>
                    <a:cubicBezTo>
                      <a:pt x="318" y="79"/>
                      <a:pt x="318" y="73"/>
                      <a:pt x="320" y="67"/>
                    </a:cubicBezTo>
                    <a:cubicBezTo>
                      <a:pt x="321" y="65"/>
                      <a:pt x="323" y="63"/>
                      <a:pt x="323" y="61"/>
                    </a:cubicBezTo>
                    <a:cubicBezTo>
                      <a:pt x="325" y="58"/>
                      <a:pt x="324" y="57"/>
                      <a:pt x="325" y="54"/>
                    </a:cubicBezTo>
                    <a:cubicBezTo>
                      <a:pt x="324" y="55"/>
                      <a:pt x="321" y="55"/>
                      <a:pt x="321" y="57"/>
                    </a:cubicBezTo>
                    <a:cubicBezTo>
                      <a:pt x="321" y="57"/>
                      <a:pt x="321" y="59"/>
                      <a:pt x="321" y="59"/>
                    </a:cubicBezTo>
                    <a:cubicBezTo>
                      <a:pt x="320" y="60"/>
                      <a:pt x="319" y="60"/>
                      <a:pt x="318" y="61"/>
                    </a:cubicBezTo>
                    <a:cubicBezTo>
                      <a:pt x="318" y="59"/>
                      <a:pt x="317" y="58"/>
                      <a:pt x="318" y="57"/>
                    </a:cubicBezTo>
                    <a:cubicBezTo>
                      <a:pt x="318" y="56"/>
                      <a:pt x="321" y="55"/>
                      <a:pt x="321" y="54"/>
                    </a:cubicBezTo>
                    <a:cubicBezTo>
                      <a:pt x="322" y="53"/>
                      <a:pt x="322" y="52"/>
                      <a:pt x="322" y="51"/>
                    </a:cubicBezTo>
                    <a:cubicBezTo>
                      <a:pt x="323" y="49"/>
                      <a:pt x="325" y="46"/>
                      <a:pt x="326" y="44"/>
                    </a:cubicBezTo>
                    <a:cubicBezTo>
                      <a:pt x="328" y="44"/>
                      <a:pt x="328" y="46"/>
                      <a:pt x="329" y="45"/>
                    </a:cubicBezTo>
                    <a:cubicBezTo>
                      <a:pt x="330" y="43"/>
                      <a:pt x="330" y="43"/>
                      <a:pt x="330" y="43"/>
                    </a:cubicBezTo>
                    <a:cubicBezTo>
                      <a:pt x="333" y="43"/>
                      <a:pt x="334" y="44"/>
                      <a:pt x="337" y="43"/>
                    </a:cubicBezTo>
                    <a:cubicBezTo>
                      <a:pt x="337" y="43"/>
                      <a:pt x="338" y="40"/>
                      <a:pt x="338" y="40"/>
                    </a:cubicBezTo>
                    <a:cubicBezTo>
                      <a:pt x="341" y="39"/>
                      <a:pt x="342" y="43"/>
                      <a:pt x="344" y="43"/>
                    </a:cubicBezTo>
                    <a:cubicBezTo>
                      <a:pt x="349" y="43"/>
                      <a:pt x="345" y="41"/>
                      <a:pt x="347" y="41"/>
                    </a:cubicBezTo>
                    <a:cubicBezTo>
                      <a:pt x="347" y="40"/>
                      <a:pt x="348" y="41"/>
                      <a:pt x="349" y="41"/>
                    </a:cubicBezTo>
                    <a:cubicBezTo>
                      <a:pt x="349" y="42"/>
                      <a:pt x="349" y="42"/>
                      <a:pt x="349" y="42"/>
                    </a:cubicBezTo>
                    <a:cubicBezTo>
                      <a:pt x="350" y="42"/>
                      <a:pt x="351" y="42"/>
                      <a:pt x="352" y="43"/>
                    </a:cubicBezTo>
                    <a:cubicBezTo>
                      <a:pt x="352" y="43"/>
                      <a:pt x="352" y="41"/>
                      <a:pt x="352" y="41"/>
                    </a:cubicBezTo>
                    <a:cubicBezTo>
                      <a:pt x="350" y="37"/>
                      <a:pt x="349" y="37"/>
                      <a:pt x="343" y="37"/>
                    </a:cubicBezTo>
                    <a:cubicBezTo>
                      <a:pt x="343" y="35"/>
                      <a:pt x="343" y="33"/>
                      <a:pt x="343" y="31"/>
                    </a:cubicBezTo>
                    <a:cubicBezTo>
                      <a:pt x="336" y="34"/>
                      <a:pt x="329" y="37"/>
                      <a:pt x="322" y="35"/>
                    </a:cubicBezTo>
                    <a:cubicBezTo>
                      <a:pt x="321" y="33"/>
                      <a:pt x="321" y="31"/>
                      <a:pt x="320" y="29"/>
                    </a:cubicBezTo>
                    <a:cubicBezTo>
                      <a:pt x="318" y="30"/>
                      <a:pt x="315" y="31"/>
                      <a:pt x="314" y="31"/>
                    </a:cubicBezTo>
                    <a:cubicBezTo>
                      <a:pt x="310" y="30"/>
                      <a:pt x="315" y="28"/>
                      <a:pt x="313" y="27"/>
                    </a:cubicBezTo>
                    <a:cubicBezTo>
                      <a:pt x="314" y="26"/>
                      <a:pt x="314" y="28"/>
                      <a:pt x="316" y="27"/>
                    </a:cubicBezTo>
                    <a:cubicBezTo>
                      <a:pt x="317" y="27"/>
                      <a:pt x="319" y="24"/>
                      <a:pt x="319" y="23"/>
                    </a:cubicBezTo>
                    <a:cubicBezTo>
                      <a:pt x="318" y="23"/>
                      <a:pt x="318" y="22"/>
                      <a:pt x="316" y="22"/>
                    </a:cubicBezTo>
                    <a:cubicBezTo>
                      <a:pt x="315" y="23"/>
                      <a:pt x="315" y="23"/>
                      <a:pt x="315" y="23"/>
                    </a:cubicBezTo>
                    <a:cubicBezTo>
                      <a:pt x="314" y="24"/>
                      <a:pt x="312" y="24"/>
                      <a:pt x="311" y="25"/>
                    </a:cubicBezTo>
                    <a:cubicBezTo>
                      <a:pt x="311" y="26"/>
                      <a:pt x="311" y="26"/>
                      <a:pt x="311" y="26"/>
                    </a:cubicBezTo>
                    <a:cubicBezTo>
                      <a:pt x="306" y="30"/>
                      <a:pt x="306" y="30"/>
                      <a:pt x="306" y="30"/>
                    </a:cubicBezTo>
                    <a:cubicBezTo>
                      <a:pt x="305" y="31"/>
                      <a:pt x="303" y="31"/>
                      <a:pt x="302" y="31"/>
                    </a:cubicBezTo>
                    <a:cubicBezTo>
                      <a:pt x="300" y="32"/>
                      <a:pt x="300" y="33"/>
                      <a:pt x="300" y="33"/>
                    </a:cubicBezTo>
                    <a:cubicBezTo>
                      <a:pt x="297" y="34"/>
                      <a:pt x="295" y="32"/>
                      <a:pt x="294" y="31"/>
                    </a:cubicBezTo>
                    <a:cubicBezTo>
                      <a:pt x="294" y="30"/>
                      <a:pt x="294" y="30"/>
                      <a:pt x="294" y="30"/>
                    </a:cubicBezTo>
                    <a:cubicBezTo>
                      <a:pt x="291" y="29"/>
                      <a:pt x="288" y="31"/>
                      <a:pt x="287" y="31"/>
                    </a:cubicBezTo>
                    <a:cubicBezTo>
                      <a:pt x="286" y="31"/>
                      <a:pt x="285" y="31"/>
                      <a:pt x="284" y="31"/>
                    </a:cubicBezTo>
                    <a:cubicBezTo>
                      <a:pt x="284" y="30"/>
                      <a:pt x="288" y="27"/>
                      <a:pt x="288" y="27"/>
                    </a:cubicBezTo>
                    <a:cubicBezTo>
                      <a:pt x="289" y="26"/>
                      <a:pt x="288" y="25"/>
                      <a:pt x="289" y="25"/>
                    </a:cubicBezTo>
                    <a:cubicBezTo>
                      <a:pt x="290" y="24"/>
                      <a:pt x="291" y="24"/>
                      <a:pt x="292" y="24"/>
                    </a:cubicBezTo>
                    <a:cubicBezTo>
                      <a:pt x="293" y="23"/>
                      <a:pt x="295" y="21"/>
                      <a:pt x="296" y="20"/>
                    </a:cubicBezTo>
                    <a:cubicBezTo>
                      <a:pt x="297" y="20"/>
                      <a:pt x="298" y="20"/>
                      <a:pt x="298" y="20"/>
                    </a:cubicBezTo>
                    <a:cubicBezTo>
                      <a:pt x="299" y="20"/>
                      <a:pt x="300" y="18"/>
                      <a:pt x="300" y="18"/>
                    </a:cubicBezTo>
                    <a:cubicBezTo>
                      <a:pt x="302" y="17"/>
                      <a:pt x="303" y="16"/>
                      <a:pt x="304" y="16"/>
                    </a:cubicBezTo>
                    <a:cubicBezTo>
                      <a:pt x="303" y="15"/>
                      <a:pt x="301" y="15"/>
                      <a:pt x="300" y="14"/>
                    </a:cubicBezTo>
                    <a:cubicBezTo>
                      <a:pt x="298" y="12"/>
                      <a:pt x="297" y="14"/>
                      <a:pt x="295" y="13"/>
                    </a:cubicBezTo>
                    <a:cubicBezTo>
                      <a:pt x="293" y="13"/>
                      <a:pt x="292" y="12"/>
                      <a:pt x="290" y="13"/>
                    </a:cubicBezTo>
                    <a:cubicBezTo>
                      <a:pt x="288" y="13"/>
                      <a:pt x="287" y="12"/>
                      <a:pt x="285" y="12"/>
                    </a:cubicBezTo>
                    <a:cubicBezTo>
                      <a:pt x="282" y="12"/>
                      <a:pt x="280" y="10"/>
                      <a:pt x="278" y="9"/>
                    </a:cubicBezTo>
                    <a:cubicBezTo>
                      <a:pt x="277" y="8"/>
                      <a:pt x="274" y="9"/>
                      <a:pt x="274" y="11"/>
                    </a:cubicBezTo>
                    <a:cubicBezTo>
                      <a:pt x="273" y="13"/>
                      <a:pt x="271" y="9"/>
                      <a:pt x="268" y="9"/>
                    </a:cubicBezTo>
                    <a:cubicBezTo>
                      <a:pt x="265" y="9"/>
                      <a:pt x="264" y="8"/>
                      <a:pt x="264" y="8"/>
                    </a:cubicBezTo>
                    <a:cubicBezTo>
                      <a:pt x="264" y="8"/>
                      <a:pt x="262" y="0"/>
                      <a:pt x="260" y="0"/>
                    </a:cubicBezTo>
                    <a:cubicBezTo>
                      <a:pt x="258" y="0"/>
                      <a:pt x="258" y="5"/>
                      <a:pt x="258" y="5"/>
                    </a:cubicBezTo>
                    <a:cubicBezTo>
                      <a:pt x="20" y="2"/>
                      <a:pt x="20" y="2"/>
                      <a:pt x="20" y="2"/>
                    </a:cubicBezTo>
                    <a:cubicBezTo>
                      <a:pt x="21" y="2"/>
                      <a:pt x="20" y="3"/>
                      <a:pt x="20" y="3"/>
                    </a:cubicBezTo>
                    <a:cubicBezTo>
                      <a:pt x="20" y="4"/>
                      <a:pt x="18" y="4"/>
                      <a:pt x="18" y="5"/>
                    </a:cubicBezTo>
                    <a:cubicBezTo>
                      <a:pt x="18" y="6"/>
                      <a:pt x="18" y="6"/>
                      <a:pt x="18" y="6"/>
                    </a:cubicBezTo>
                    <a:cubicBezTo>
                      <a:pt x="18" y="7"/>
                      <a:pt x="20" y="8"/>
                      <a:pt x="20" y="9"/>
                    </a:cubicBezTo>
                    <a:cubicBezTo>
                      <a:pt x="19" y="10"/>
                      <a:pt x="18" y="10"/>
                      <a:pt x="16" y="11"/>
                    </a:cubicBezTo>
                    <a:cubicBezTo>
                      <a:pt x="16" y="11"/>
                      <a:pt x="16" y="11"/>
                      <a:pt x="16" y="11"/>
                    </a:cubicBezTo>
                    <a:cubicBezTo>
                      <a:pt x="13" y="12"/>
                      <a:pt x="3" y="10"/>
                      <a:pt x="0" y="9"/>
                    </a:cubicBezTo>
                    <a:cubicBezTo>
                      <a:pt x="0" y="11"/>
                      <a:pt x="0" y="13"/>
                      <a:pt x="0" y="15"/>
                    </a:cubicBezTo>
                    <a:cubicBezTo>
                      <a:pt x="1" y="17"/>
                      <a:pt x="4" y="18"/>
                      <a:pt x="4" y="19"/>
                    </a:cubicBezTo>
                    <a:cubicBezTo>
                      <a:pt x="6" y="21"/>
                      <a:pt x="5" y="23"/>
                      <a:pt x="6" y="25"/>
                    </a:cubicBezTo>
                    <a:cubicBezTo>
                      <a:pt x="7" y="25"/>
                      <a:pt x="7" y="25"/>
                      <a:pt x="7" y="25"/>
                    </a:cubicBezTo>
                    <a:cubicBezTo>
                      <a:pt x="7" y="27"/>
                      <a:pt x="6" y="27"/>
                      <a:pt x="6" y="29"/>
                    </a:cubicBezTo>
                    <a:cubicBezTo>
                      <a:pt x="7" y="29"/>
                      <a:pt x="8" y="28"/>
                      <a:pt x="8" y="29"/>
                    </a:cubicBezTo>
                    <a:cubicBezTo>
                      <a:pt x="8" y="30"/>
                      <a:pt x="8" y="32"/>
                      <a:pt x="8" y="33"/>
                    </a:cubicBezTo>
                    <a:cubicBezTo>
                      <a:pt x="6" y="33"/>
                      <a:pt x="6" y="33"/>
                      <a:pt x="6" y="33"/>
                    </a:cubicBezTo>
                    <a:cubicBezTo>
                      <a:pt x="6" y="35"/>
                      <a:pt x="6" y="36"/>
                      <a:pt x="8" y="37"/>
                    </a:cubicBezTo>
                    <a:cubicBezTo>
                      <a:pt x="9" y="38"/>
                      <a:pt x="6" y="39"/>
                      <a:pt x="6" y="39"/>
                    </a:cubicBezTo>
                    <a:cubicBezTo>
                      <a:pt x="7" y="45"/>
                      <a:pt x="7" y="49"/>
                      <a:pt x="7" y="55"/>
                    </a:cubicBezTo>
                    <a:cubicBezTo>
                      <a:pt x="6" y="57"/>
                      <a:pt x="6" y="57"/>
                      <a:pt x="6" y="57"/>
                    </a:cubicBezTo>
                    <a:cubicBezTo>
                      <a:pt x="6" y="57"/>
                      <a:pt x="6" y="60"/>
                      <a:pt x="6" y="60"/>
                    </a:cubicBezTo>
                    <a:cubicBezTo>
                      <a:pt x="6" y="60"/>
                      <a:pt x="7" y="61"/>
                      <a:pt x="6" y="61"/>
                    </a:cubicBezTo>
                    <a:cubicBezTo>
                      <a:pt x="5" y="64"/>
                      <a:pt x="6" y="71"/>
                      <a:pt x="5" y="73"/>
                    </a:cubicBezTo>
                    <a:cubicBezTo>
                      <a:pt x="5" y="73"/>
                      <a:pt x="4" y="74"/>
                      <a:pt x="4" y="74"/>
                    </a:cubicBezTo>
                    <a:cubicBezTo>
                      <a:pt x="4" y="76"/>
                      <a:pt x="4" y="79"/>
                      <a:pt x="4" y="81"/>
                    </a:cubicBezTo>
                    <a:cubicBezTo>
                      <a:pt x="4" y="86"/>
                      <a:pt x="5" y="87"/>
                      <a:pt x="8" y="90"/>
                    </a:cubicBezTo>
                    <a:cubicBezTo>
                      <a:pt x="7" y="91"/>
                      <a:pt x="7" y="92"/>
                      <a:pt x="6" y="92"/>
                    </a:cubicBezTo>
                    <a:cubicBezTo>
                      <a:pt x="6" y="95"/>
                      <a:pt x="8" y="97"/>
                      <a:pt x="8" y="99"/>
                    </a:cubicBezTo>
                    <a:cubicBezTo>
                      <a:pt x="8" y="102"/>
                      <a:pt x="7" y="105"/>
                      <a:pt x="7" y="108"/>
                    </a:cubicBezTo>
                    <a:cubicBezTo>
                      <a:pt x="6" y="109"/>
                      <a:pt x="5" y="108"/>
                      <a:pt x="4" y="110"/>
                    </a:cubicBezTo>
                    <a:cubicBezTo>
                      <a:pt x="4" y="111"/>
                      <a:pt x="4" y="111"/>
                      <a:pt x="4" y="111"/>
                    </a:cubicBezTo>
                    <a:cubicBezTo>
                      <a:pt x="6" y="114"/>
                      <a:pt x="7" y="115"/>
                      <a:pt x="8" y="118"/>
                    </a:cubicBezTo>
                    <a:cubicBezTo>
                      <a:pt x="8" y="118"/>
                      <a:pt x="9" y="118"/>
                      <a:pt x="9" y="118"/>
                    </a:cubicBezTo>
                    <a:cubicBezTo>
                      <a:pt x="9" y="119"/>
                      <a:pt x="9" y="120"/>
                      <a:pt x="9" y="121"/>
                    </a:cubicBezTo>
                    <a:cubicBezTo>
                      <a:pt x="10" y="122"/>
                      <a:pt x="10" y="122"/>
                      <a:pt x="10" y="122"/>
                    </a:cubicBezTo>
                    <a:cubicBezTo>
                      <a:pt x="11" y="124"/>
                      <a:pt x="10" y="126"/>
                      <a:pt x="11" y="129"/>
                    </a:cubicBezTo>
                    <a:cubicBezTo>
                      <a:pt x="11" y="130"/>
                      <a:pt x="13" y="129"/>
                      <a:pt x="13" y="130"/>
                    </a:cubicBezTo>
                    <a:cubicBezTo>
                      <a:pt x="14" y="130"/>
                      <a:pt x="14" y="133"/>
                      <a:pt x="14" y="133"/>
                    </a:cubicBezTo>
                    <a:cubicBezTo>
                      <a:pt x="16" y="133"/>
                      <a:pt x="16" y="133"/>
                      <a:pt x="16" y="133"/>
                    </a:cubicBezTo>
                    <a:cubicBezTo>
                      <a:pt x="16" y="135"/>
                      <a:pt x="16" y="137"/>
                      <a:pt x="16" y="138"/>
                    </a:cubicBezTo>
                    <a:cubicBezTo>
                      <a:pt x="16" y="138"/>
                      <a:pt x="18" y="139"/>
                      <a:pt x="18" y="139"/>
                    </a:cubicBezTo>
                    <a:cubicBezTo>
                      <a:pt x="21" y="139"/>
                      <a:pt x="19" y="136"/>
                      <a:pt x="19" y="136"/>
                    </a:cubicBezTo>
                    <a:cubicBezTo>
                      <a:pt x="20" y="136"/>
                      <a:pt x="21" y="136"/>
                      <a:pt x="22" y="136"/>
                    </a:cubicBezTo>
                    <a:cubicBezTo>
                      <a:pt x="21" y="137"/>
                      <a:pt x="23" y="136"/>
                      <a:pt x="23" y="136"/>
                    </a:cubicBezTo>
                    <a:cubicBezTo>
                      <a:pt x="23" y="137"/>
                      <a:pt x="22" y="137"/>
                      <a:pt x="22" y="138"/>
                    </a:cubicBezTo>
                    <a:cubicBezTo>
                      <a:pt x="22" y="139"/>
                      <a:pt x="24" y="144"/>
                      <a:pt x="23" y="144"/>
                    </a:cubicBezTo>
                    <a:cubicBezTo>
                      <a:pt x="23" y="144"/>
                      <a:pt x="21" y="142"/>
                      <a:pt x="21" y="142"/>
                    </a:cubicBezTo>
                    <a:cubicBezTo>
                      <a:pt x="21" y="142"/>
                      <a:pt x="20" y="142"/>
                      <a:pt x="20" y="142"/>
                    </a:cubicBezTo>
                    <a:cubicBezTo>
                      <a:pt x="20" y="143"/>
                      <a:pt x="19" y="145"/>
                      <a:pt x="20" y="146"/>
                    </a:cubicBezTo>
                    <a:cubicBezTo>
                      <a:pt x="20" y="147"/>
                      <a:pt x="25" y="148"/>
                      <a:pt x="26" y="149"/>
                    </a:cubicBezTo>
                    <a:cubicBezTo>
                      <a:pt x="27" y="152"/>
                      <a:pt x="27" y="152"/>
                      <a:pt x="27" y="152"/>
                    </a:cubicBezTo>
                    <a:cubicBezTo>
                      <a:pt x="26" y="152"/>
                      <a:pt x="25" y="152"/>
                      <a:pt x="24" y="152"/>
                    </a:cubicBezTo>
                    <a:cubicBezTo>
                      <a:pt x="25" y="156"/>
                      <a:pt x="23" y="153"/>
                      <a:pt x="26" y="157"/>
                    </a:cubicBezTo>
                    <a:cubicBezTo>
                      <a:pt x="26" y="158"/>
                      <a:pt x="26" y="159"/>
                      <a:pt x="27" y="160"/>
                    </a:cubicBezTo>
                    <a:cubicBezTo>
                      <a:pt x="28" y="161"/>
                      <a:pt x="28" y="161"/>
                      <a:pt x="28" y="161"/>
                    </a:cubicBezTo>
                    <a:cubicBezTo>
                      <a:pt x="29" y="163"/>
                      <a:pt x="29" y="165"/>
                      <a:pt x="30" y="166"/>
                    </a:cubicBezTo>
                    <a:cubicBezTo>
                      <a:pt x="30" y="166"/>
                      <a:pt x="31" y="166"/>
                      <a:pt x="32" y="166"/>
                    </a:cubicBezTo>
                    <a:cubicBezTo>
                      <a:pt x="33" y="167"/>
                      <a:pt x="34" y="169"/>
                      <a:pt x="34" y="170"/>
                    </a:cubicBezTo>
                    <a:cubicBezTo>
                      <a:pt x="33" y="170"/>
                      <a:pt x="34" y="172"/>
                      <a:pt x="34" y="172"/>
                    </a:cubicBezTo>
                    <a:cubicBezTo>
                      <a:pt x="35" y="173"/>
                      <a:pt x="35" y="173"/>
                      <a:pt x="36" y="173"/>
                    </a:cubicBezTo>
                    <a:cubicBezTo>
                      <a:pt x="37" y="175"/>
                      <a:pt x="37" y="177"/>
                      <a:pt x="36" y="180"/>
                    </a:cubicBezTo>
                    <a:cubicBezTo>
                      <a:pt x="42" y="180"/>
                      <a:pt x="46" y="183"/>
                      <a:pt x="52" y="184"/>
                    </a:cubicBezTo>
                    <a:cubicBezTo>
                      <a:pt x="52" y="186"/>
                      <a:pt x="52" y="187"/>
                      <a:pt x="53" y="188"/>
                    </a:cubicBezTo>
                    <a:cubicBezTo>
                      <a:pt x="54" y="188"/>
                      <a:pt x="55" y="188"/>
                      <a:pt x="56" y="187"/>
                    </a:cubicBezTo>
                    <a:cubicBezTo>
                      <a:pt x="58" y="189"/>
                      <a:pt x="59" y="192"/>
                      <a:pt x="61" y="194"/>
                    </a:cubicBezTo>
                    <a:cubicBezTo>
                      <a:pt x="62" y="194"/>
                      <a:pt x="64" y="194"/>
                      <a:pt x="64" y="196"/>
                    </a:cubicBezTo>
                    <a:cubicBezTo>
                      <a:pt x="65" y="197"/>
                      <a:pt x="64" y="198"/>
                      <a:pt x="64" y="200"/>
                    </a:cubicBezTo>
                    <a:cubicBezTo>
                      <a:pt x="66" y="201"/>
                      <a:pt x="66" y="201"/>
                      <a:pt x="66" y="201"/>
                    </a:cubicBezTo>
                    <a:cubicBezTo>
                      <a:pt x="66" y="202"/>
                      <a:pt x="66" y="203"/>
                      <a:pt x="66" y="203"/>
                    </a:cubicBezTo>
                    <a:cubicBezTo>
                      <a:pt x="90" y="202"/>
                      <a:pt x="90" y="202"/>
                      <a:pt x="90" y="202"/>
                    </a:cubicBezTo>
                    <a:cubicBezTo>
                      <a:pt x="90" y="205"/>
                      <a:pt x="90" y="205"/>
                      <a:pt x="90" y="205"/>
                    </a:cubicBezTo>
                    <a:cubicBezTo>
                      <a:pt x="113" y="217"/>
                      <a:pt x="113" y="217"/>
                      <a:pt x="113" y="217"/>
                    </a:cubicBezTo>
                    <a:cubicBezTo>
                      <a:pt x="141" y="218"/>
                      <a:pt x="141" y="218"/>
                      <a:pt x="141" y="218"/>
                    </a:cubicBezTo>
                    <a:cubicBezTo>
                      <a:pt x="141" y="213"/>
                      <a:pt x="141" y="213"/>
                      <a:pt x="141" y="213"/>
                    </a:cubicBezTo>
                    <a:cubicBezTo>
                      <a:pt x="159" y="213"/>
                      <a:pt x="159" y="213"/>
                      <a:pt x="159" y="213"/>
                    </a:cubicBezTo>
                    <a:cubicBezTo>
                      <a:pt x="162" y="218"/>
                      <a:pt x="162" y="218"/>
                      <a:pt x="162" y="218"/>
                    </a:cubicBezTo>
                    <a:cubicBezTo>
                      <a:pt x="166" y="220"/>
                      <a:pt x="166" y="220"/>
                      <a:pt x="166" y="220"/>
                    </a:cubicBezTo>
                    <a:cubicBezTo>
                      <a:pt x="167" y="222"/>
                      <a:pt x="167" y="222"/>
                      <a:pt x="167" y="222"/>
                    </a:cubicBezTo>
                    <a:cubicBezTo>
                      <a:pt x="169" y="224"/>
                      <a:pt x="169" y="224"/>
                      <a:pt x="169" y="224"/>
                    </a:cubicBezTo>
                    <a:cubicBezTo>
                      <a:pt x="173" y="228"/>
                      <a:pt x="173" y="228"/>
                      <a:pt x="173" y="228"/>
                    </a:cubicBezTo>
                    <a:cubicBezTo>
                      <a:pt x="174" y="232"/>
                      <a:pt x="174" y="232"/>
                      <a:pt x="174" y="232"/>
                    </a:cubicBezTo>
                    <a:cubicBezTo>
                      <a:pt x="175" y="234"/>
                      <a:pt x="175" y="234"/>
                      <a:pt x="175" y="234"/>
                    </a:cubicBezTo>
                    <a:cubicBezTo>
                      <a:pt x="177" y="238"/>
                      <a:pt x="177" y="238"/>
                      <a:pt x="177" y="238"/>
                    </a:cubicBezTo>
                    <a:cubicBezTo>
                      <a:pt x="179" y="241"/>
                      <a:pt x="179" y="241"/>
                      <a:pt x="179" y="241"/>
                    </a:cubicBezTo>
                    <a:cubicBezTo>
                      <a:pt x="182" y="243"/>
                      <a:pt x="182" y="243"/>
                      <a:pt x="182" y="243"/>
                    </a:cubicBezTo>
                    <a:cubicBezTo>
                      <a:pt x="185" y="243"/>
                      <a:pt x="185" y="243"/>
                      <a:pt x="185" y="243"/>
                    </a:cubicBezTo>
                    <a:cubicBezTo>
                      <a:pt x="188" y="243"/>
                      <a:pt x="188" y="243"/>
                      <a:pt x="188" y="243"/>
                    </a:cubicBezTo>
                    <a:cubicBezTo>
                      <a:pt x="190" y="241"/>
                      <a:pt x="190" y="241"/>
                      <a:pt x="190" y="241"/>
                    </a:cubicBezTo>
                    <a:cubicBezTo>
                      <a:pt x="193" y="237"/>
                      <a:pt x="193" y="237"/>
                      <a:pt x="193" y="237"/>
                    </a:cubicBezTo>
                    <a:cubicBezTo>
                      <a:pt x="196" y="236"/>
                      <a:pt x="196" y="236"/>
                      <a:pt x="196" y="236"/>
                    </a:cubicBezTo>
                    <a:cubicBezTo>
                      <a:pt x="199" y="236"/>
                      <a:pt x="199" y="236"/>
                      <a:pt x="199" y="236"/>
                    </a:cubicBezTo>
                    <a:cubicBezTo>
                      <a:pt x="202" y="238"/>
                      <a:pt x="202" y="238"/>
                      <a:pt x="202" y="238"/>
                    </a:cubicBezTo>
                    <a:cubicBezTo>
                      <a:pt x="205" y="240"/>
                      <a:pt x="205" y="240"/>
                      <a:pt x="205" y="240"/>
                    </a:cubicBezTo>
                    <a:cubicBezTo>
                      <a:pt x="207" y="243"/>
                      <a:pt x="207" y="243"/>
                      <a:pt x="207" y="243"/>
                    </a:cubicBezTo>
                    <a:cubicBezTo>
                      <a:pt x="208" y="246"/>
                      <a:pt x="208" y="246"/>
                      <a:pt x="208" y="246"/>
                    </a:cubicBezTo>
                    <a:cubicBezTo>
                      <a:pt x="209" y="248"/>
                      <a:pt x="209" y="248"/>
                      <a:pt x="209" y="248"/>
                    </a:cubicBezTo>
                    <a:cubicBezTo>
                      <a:pt x="211" y="252"/>
                      <a:pt x="211" y="252"/>
                      <a:pt x="211" y="252"/>
                    </a:cubicBezTo>
                    <a:cubicBezTo>
                      <a:pt x="213" y="256"/>
                      <a:pt x="213" y="256"/>
                      <a:pt x="213" y="256"/>
                    </a:cubicBezTo>
                    <a:cubicBezTo>
                      <a:pt x="215" y="260"/>
                      <a:pt x="215" y="260"/>
                      <a:pt x="215" y="260"/>
                    </a:cubicBezTo>
                    <a:cubicBezTo>
                      <a:pt x="218" y="262"/>
                      <a:pt x="218" y="262"/>
                      <a:pt x="218" y="262"/>
                    </a:cubicBezTo>
                    <a:cubicBezTo>
                      <a:pt x="219" y="265"/>
                      <a:pt x="219" y="265"/>
                      <a:pt x="219" y="265"/>
                    </a:cubicBezTo>
                    <a:cubicBezTo>
                      <a:pt x="221" y="271"/>
                      <a:pt x="221" y="271"/>
                      <a:pt x="221" y="271"/>
                    </a:cubicBezTo>
                    <a:cubicBezTo>
                      <a:pt x="222" y="275"/>
                      <a:pt x="222" y="275"/>
                      <a:pt x="222" y="275"/>
                    </a:cubicBezTo>
                    <a:cubicBezTo>
                      <a:pt x="224" y="276"/>
                      <a:pt x="224" y="276"/>
                      <a:pt x="224" y="276"/>
                    </a:cubicBezTo>
                    <a:cubicBezTo>
                      <a:pt x="228" y="278"/>
                      <a:pt x="228" y="278"/>
                      <a:pt x="228" y="278"/>
                    </a:cubicBezTo>
                    <a:cubicBezTo>
                      <a:pt x="232" y="278"/>
                      <a:pt x="232" y="278"/>
                      <a:pt x="232" y="278"/>
                    </a:cubicBezTo>
                    <a:cubicBezTo>
                      <a:pt x="234" y="281"/>
                      <a:pt x="234" y="281"/>
                      <a:pt x="234" y="281"/>
                    </a:cubicBezTo>
                    <a:cubicBezTo>
                      <a:pt x="238" y="281"/>
                      <a:pt x="238" y="281"/>
                      <a:pt x="238" y="281"/>
                    </a:cubicBezTo>
                    <a:cubicBezTo>
                      <a:pt x="237" y="280"/>
                      <a:pt x="237" y="280"/>
                      <a:pt x="237" y="280"/>
                    </a:cubicBezTo>
                    <a:cubicBezTo>
                      <a:pt x="237" y="280"/>
                      <a:pt x="236" y="278"/>
                      <a:pt x="237" y="277"/>
                    </a:cubicBezTo>
                    <a:cubicBezTo>
                      <a:pt x="237" y="278"/>
                      <a:pt x="237" y="276"/>
                      <a:pt x="237" y="275"/>
                    </a:cubicBezTo>
                    <a:cubicBezTo>
                      <a:pt x="236" y="275"/>
                      <a:pt x="236" y="275"/>
                      <a:pt x="236" y="275"/>
                    </a:cubicBezTo>
                    <a:cubicBezTo>
                      <a:pt x="235" y="274"/>
                      <a:pt x="236" y="274"/>
                      <a:pt x="235" y="273"/>
                    </a:cubicBezTo>
                    <a:cubicBezTo>
                      <a:pt x="234" y="273"/>
                      <a:pt x="234" y="273"/>
                      <a:pt x="234" y="273"/>
                    </a:cubicBezTo>
                    <a:cubicBezTo>
                      <a:pt x="233" y="269"/>
                      <a:pt x="233" y="266"/>
                      <a:pt x="234" y="263"/>
                    </a:cubicBezTo>
                    <a:cubicBezTo>
                      <a:pt x="232" y="262"/>
                      <a:pt x="233" y="263"/>
                      <a:pt x="232" y="261"/>
                    </a:cubicBezTo>
                    <a:cubicBezTo>
                      <a:pt x="234" y="261"/>
                      <a:pt x="234" y="261"/>
                      <a:pt x="235" y="261"/>
                    </a:cubicBezTo>
                    <a:cubicBezTo>
                      <a:pt x="235" y="261"/>
                      <a:pt x="235" y="256"/>
                      <a:pt x="236" y="255"/>
                    </a:cubicBezTo>
                    <a:cubicBezTo>
                      <a:pt x="236" y="255"/>
                      <a:pt x="238" y="255"/>
                      <a:pt x="238" y="255"/>
                    </a:cubicBezTo>
                    <a:cubicBezTo>
                      <a:pt x="238" y="255"/>
                      <a:pt x="239" y="253"/>
                      <a:pt x="239" y="253"/>
                    </a:cubicBezTo>
                    <a:cubicBezTo>
                      <a:pt x="240" y="252"/>
                      <a:pt x="241" y="253"/>
                      <a:pt x="242" y="253"/>
                    </a:cubicBezTo>
                    <a:cubicBezTo>
                      <a:pt x="246" y="250"/>
                      <a:pt x="244" y="249"/>
                      <a:pt x="244" y="248"/>
                    </a:cubicBezTo>
                    <a:cubicBezTo>
                      <a:pt x="245" y="248"/>
                      <a:pt x="246" y="248"/>
                      <a:pt x="246" y="248"/>
                    </a:cubicBezTo>
                    <a:cubicBezTo>
                      <a:pt x="247" y="246"/>
                      <a:pt x="247" y="246"/>
                      <a:pt x="247" y="246"/>
                    </a:cubicBezTo>
                    <a:cubicBezTo>
                      <a:pt x="249" y="246"/>
                      <a:pt x="249" y="246"/>
                      <a:pt x="251" y="247"/>
                    </a:cubicBezTo>
                    <a:cubicBezTo>
                      <a:pt x="251" y="246"/>
                      <a:pt x="253" y="244"/>
                      <a:pt x="253" y="244"/>
                    </a:cubicBezTo>
                    <a:cubicBezTo>
                      <a:pt x="254" y="244"/>
                      <a:pt x="253" y="246"/>
                      <a:pt x="254" y="245"/>
                    </a:cubicBezTo>
                    <a:cubicBezTo>
                      <a:pt x="255" y="244"/>
                      <a:pt x="254" y="242"/>
                      <a:pt x="254" y="241"/>
                    </a:cubicBezTo>
                    <a:cubicBezTo>
                      <a:pt x="255" y="241"/>
                      <a:pt x="257" y="241"/>
                      <a:pt x="257" y="240"/>
                    </a:cubicBezTo>
                    <a:cubicBezTo>
                      <a:pt x="257" y="239"/>
                      <a:pt x="257" y="237"/>
                      <a:pt x="257" y="236"/>
                    </a:cubicBezTo>
                    <a:cubicBezTo>
                      <a:pt x="262" y="239"/>
                      <a:pt x="262" y="237"/>
                      <a:pt x="267" y="235"/>
                    </a:cubicBezTo>
                    <a:cubicBezTo>
                      <a:pt x="267" y="235"/>
                      <a:pt x="267" y="233"/>
                      <a:pt x="267" y="233"/>
                    </a:cubicBezTo>
                    <a:cubicBezTo>
                      <a:pt x="268" y="233"/>
                      <a:pt x="268" y="235"/>
                      <a:pt x="268" y="235"/>
                    </a:cubicBezTo>
                    <a:cubicBezTo>
                      <a:pt x="270" y="235"/>
                      <a:pt x="271" y="233"/>
                      <a:pt x="272" y="233"/>
                    </a:cubicBezTo>
                    <a:cubicBezTo>
                      <a:pt x="273" y="233"/>
                      <a:pt x="273" y="234"/>
                      <a:pt x="274" y="235"/>
                    </a:cubicBezTo>
                    <a:cubicBezTo>
                      <a:pt x="277" y="237"/>
                      <a:pt x="279" y="236"/>
                      <a:pt x="282" y="234"/>
                    </a:cubicBezTo>
                    <a:cubicBezTo>
                      <a:pt x="283" y="235"/>
                      <a:pt x="282" y="236"/>
                      <a:pt x="282" y="237"/>
                    </a:cubicBezTo>
                    <a:cubicBezTo>
                      <a:pt x="286" y="239"/>
                      <a:pt x="285" y="238"/>
                      <a:pt x="288" y="238"/>
                    </a:cubicBezTo>
                    <a:cubicBezTo>
                      <a:pt x="287" y="239"/>
                      <a:pt x="287" y="242"/>
                      <a:pt x="288" y="24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5" name="Freeform 27"/>
              <p:cNvSpPr>
                <a:spLocks/>
              </p:cNvSpPr>
              <p:nvPr/>
            </p:nvSpPr>
            <p:spPr bwMode="auto">
              <a:xfrm>
                <a:off x="2123" y="2904"/>
                <a:ext cx="92" cy="104"/>
              </a:xfrm>
              <a:custGeom>
                <a:avLst/>
                <a:gdLst>
                  <a:gd name="T0" fmla="*/ 44 w 47"/>
                  <a:gd name="T1" fmla="*/ 37 h 53"/>
                  <a:gd name="T2" fmla="*/ 43 w 47"/>
                  <a:gd name="T3" fmla="*/ 35 h 53"/>
                  <a:gd name="T4" fmla="*/ 47 w 47"/>
                  <a:gd name="T5" fmla="*/ 29 h 53"/>
                  <a:gd name="T6" fmla="*/ 44 w 47"/>
                  <a:gd name="T7" fmla="*/ 27 h 53"/>
                  <a:gd name="T8" fmla="*/ 40 w 47"/>
                  <a:gd name="T9" fmla="*/ 21 h 53"/>
                  <a:gd name="T10" fmla="*/ 34 w 47"/>
                  <a:gd name="T11" fmla="*/ 17 h 53"/>
                  <a:gd name="T12" fmla="*/ 29 w 47"/>
                  <a:gd name="T13" fmla="*/ 13 h 53"/>
                  <a:gd name="T14" fmla="*/ 23 w 47"/>
                  <a:gd name="T15" fmla="*/ 9 h 53"/>
                  <a:gd name="T16" fmla="*/ 21 w 47"/>
                  <a:gd name="T17" fmla="*/ 5 h 53"/>
                  <a:gd name="T18" fmla="*/ 13 w 47"/>
                  <a:gd name="T19" fmla="*/ 0 h 53"/>
                  <a:gd name="T20" fmla="*/ 7 w 47"/>
                  <a:gd name="T21" fmla="*/ 2 h 53"/>
                  <a:gd name="T22" fmla="*/ 5 w 47"/>
                  <a:gd name="T23" fmla="*/ 8 h 53"/>
                  <a:gd name="T24" fmla="*/ 3 w 47"/>
                  <a:gd name="T25" fmla="*/ 15 h 53"/>
                  <a:gd name="T26" fmla="*/ 1 w 47"/>
                  <a:gd name="T27" fmla="*/ 23 h 53"/>
                  <a:gd name="T28" fmla="*/ 1 w 47"/>
                  <a:gd name="T29" fmla="*/ 30 h 53"/>
                  <a:gd name="T30" fmla="*/ 2 w 47"/>
                  <a:gd name="T31" fmla="*/ 30 h 53"/>
                  <a:gd name="T32" fmla="*/ 3 w 47"/>
                  <a:gd name="T33" fmla="*/ 45 h 53"/>
                  <a:gd name="T34" fmla="*/ 4 w 47"/>
                  <a:gd name="T35" fmla="*/ 45 h 53"/>
                  <a:gd name="T36" fmla="*/ 6 w 47"/>
                  <a:gd name="T37" fmla="*/ 47 h 53"/>
                  <a:gd name="T38" fmla="*/ 9 w 47"/>
                  <a:gd name="T39" fmla="*/ 47 h 53"/>
                  <a:gd name="T40" fmla="*/ 12 w 47"/>
                  <a:gd name="T41" fmla="*/ 51 h 53"/>
                  <a:gd name="T42" fmla="*/ 12 w 47"/>
                  <a:gd name="T43" fmla="*/ 51 h 53"/>
                  <a:gd name="T44" fmla="*/ 16 w 47"/>
                  <a:gd name="T45" fmla="*/ 52 h 53"/>
                  <a:gd name="T46" fmla="*/ 17 w 47"/>
                  <a:gd name="T47" fmla="*/ 53 h 53"/>
                  <a:gd name="T48" fmla="*/ 22 w 47"/>
                  <a:gd name="T49" fmla="*/ 52 h 53"/>
                  <a:gd name="T50" fmla="*/ 27 w 47"/>
                  <a:gd name="T51" fmla="*/ 53 h 53"/>
                  <a:gd name="T52" fmla="*/ 38 w 47"/>
                  <a:gd name="T53" fmla="*/ 50 h 53"/>
                  <a:gd name="T54" fmla="*/ 38 w 47"/>
                  <a:gd name="T55" fmla="*/ 48 h 53"/>
                  <a:gd name="T56" fmla="*/ 42 w 47"/>
                  <a:gd name="T57" fmla="*/ 44 h 53"/>
                  <a:gd name="T58" fmla="*/ 42 w 47"/>
                  <a:gd name="T59" fmla="*/ 40 h 53"/>
                  <a:gd name="T60" fmla="*/ 45 w 47"/>
                  <a:gd name="T61" fmla="*/ 38 h 53"/>
                  <a:gd name="T62" fmla="*/ 44 w 47"/>
                  <a:gd name="T63"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53">
                    <a:moveTo>
                      <a:pt x="44" y="37"/>
                    </a:moveTo>
                    <a:cubicBezTo>
                      <a:pt x="43" y="35"/>
                      <a:pt x="43" y="35"/>
                      <a:pt x="43" y="35"/>
                    </a:cubicBezTo>
                    <a:cubicBezTo>
                      <a:pt x="47" y="29"/>
                      <a:pt x="47" y="29"/>
                      <a:pt x="47" y="29"/>
                    </a:cubicBezTo>
                    <a:cubicBezTo>
                      <a:pt x="47" y="29"/>
                      <a:pt x="46" y="28"/>
                      <a:pt x="44" y="27"/>
                    </a:cubicBezTo>
                    <a:cubicBezTo>
                      <a:pt x="41" y="26"/>
                      <a:pt x="40" y="24"/>
                      <a:pt x="40" y="21"/>
                    </a:cubicBezTo>
                    <a:cubicBezTo>
                      <a:pt x="39" y="18"/>
                      <a:pt x="37" y="19"/>
                      <a:pt x="34" y="17"/>
                    </a:cubicBezTo>
                    <a:cubicBezTo>
                      <a:pt x="31" y="15"/>
                      <a:pt x="30" y="15"/>
                      <a:pt x="29" y="13"/>
                    </a:cubicBezTo>
                    <a:cubicBezTo>
                      <a:pt x="27" y="10"/>
                      <a:pt x="24" y="11"/>
                      <a:pt x="23" y="9"/>
                    </a:cubicBezTo>
                    <a:cubicBezTo>
                      <a:pt x="22" y="7"/>
                      <a:pt x="21" y="5"/>
                      <a:pt x="21" y="5"/>
                    </a:cubicBezTo>
                    <a:cubicBezTo>
                      <a:pt x="13" y="0"/>
                      <a:pt x="13" y="0"/>
                      <a:pt x="13" y="0"/>
                    </a:cubicBezTo>
                    <a:cubicBezTo>
                      <a:pt x="7" y="2"/>
                      <a:pt x="7" y="2"/>
                      <a:pt x="7" y="2"/>
                    </a:cubicBezTo>
                    <a:cubicBezTo>
                      <a:pt x="7" y="2"/>
                      <a:pt x="4" y="5"/>
                      <a:pt x="5" y="8"/>
                    </a:cubicBezTo>
                    <a:cubicBezTo>
                      <a:pt x="6" y="12"/>
                      <a:pt x="2" y="11"/>
                      <a:pt x="3" y="15"/>
                    </a:cubicBezTo>
                    <a:cubicBezTo>
                      <a:pt x="4" y="19"/>
                      <a:pt x="0" y="21"/>
                      <a:pt x="1" y="23"/>
                    </a:cubicBezTo>
                    <a:cubicBezTo>
                      <a:pt x="2" y="25"/>
                      <a:pt x="1" y="30"/>
                      <a:pt x="1" y="30"/>
                    </a:cubicBezTo>
                    <a:cubicBezTo>
                      <a:pt x="2" y="30"/>
                      <a:pt x="2" y="30"/>
                      <a:pt x="2" y="30"/>
                    </a:cubicBezTo>
                    <a:cubicBezTo>
                      <a:pt x="1" y="35"/>
                      <a:pt x="0" y="42"/>
                      <a:pt x="3" y="45"/>
                    </a:cubicBezTo>
                    <a:cubicBezTo>
                      <a:pt x="4" y="45"/>
                      <a:pt x="4" y="45"/>
                      <a:pt x="4" y="45"/>
                    </a:cubicBezTo>
                    <a:cubicBezTo>
                      <a:pt x="4" y="45"/>
                      <a:pt x="6" y="47"/>
                      <a:pt x="6" y="47"/>
                    </a:cubicBezTo>
                    <a:cubicBezTo>
                      <a:pt x="7" y="47"/>
                      <a:pt x="8" y="47"/>
                      <a:pt x="9" y="47"/>
                    </a:cubicBezTo>
                    <a:cubicBezTo>
                      <a:pt x="10" y="48"/>
                      <a:pt x="11" y="50"/>
                      <a:pt x="12" y="51"/>
                    </a:cubicBezTo>
                    <a:cubicBezTo>
                      <a:pt x="12" y="51"/>
                      <a:pt x="12" y="51"/>
                      <a:pt x="12" y="51"/>
                    </a:cubicBezTo>
                    <a:cubicBezTo>
                      <a:pt x="14" y="52"/>
                      <a:pt x="15" y="51"/>
                      <a:pt x="16" y="52"/>
                    </a:cubicBezTo>
                    <a:cubicBezTo>
                      <a:pt x="17" y="53"/>
                      <a:pt x="17" y="53"/>
                      <a:pt x="17" y="53"/>
                    </a:cubicBezTo>
                    <a:cubicBezTo>
                      <a:pt x="20" y="53"/>
                      <a:pt x="21" y="52"/>
                      <a:pt x="22" y="52"/>
                    </a:cubicBezTo>
                    <a:cubicBezTo>
                      <a:pt x="25" y="51"/>
                      <a:pt x="27" y="53"/>
                      <a:pt x="27" y="53"/>
                    </a:cubicBezTo>
                    <a:cubicBezTo>
                      <a:pt x="30" y="53"/>
                      <a:pt x="37" y="51"/>
                      <a:pt x="38" y="50"/>
                    </a:cubicBezTo>
                    <a:cubicBezTo>
                      <a:pt x="38" y="48"/>
                      <a:pt x="38" y="48"/>
                      <a:pt x="38" y="48"/>
                    </a:cubicBezTo>
                    <a:cubicBezTo>
                      <a:pt x="39" y="47"/>
                      <a:pt x="41" y="46"/>
                      <a:pt x="42" y="44"/>
                    </a:cubicBezTo>
                    <a:cubicBezTo>
                      <a:pt x="42" y="43"/>
                      <a:pt x="42" y="42"/>
                      <a:pt x="42" y="40"/>
                    </a:cubicBezTo>
                    <a:cubicBezTo>
                      <a:pt x="43" y="40"/>
                      <a:pt x="44" y="39"/>
                      <a:pt x="45" y="38"/>
                    </a:cubicBezTo>
                    <a:lnTo>
                      <a:pt x="44" y="37"/>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6" name="Freeform 28"/>
              <p:cNvSpPr>
                <a:spLocks/>
              </p:cNvSpPr>
              <p:nvPr/>
            </p:nvSpPr>
            <p:spPr bwMode="auto">
              <a:xfrm>
                <a:off x="2123" y="2904"/>
                <a:ext cx="92" cy="104"/>
              </a:xfrm>
              <a:custGeom>
                <a:avLst/>
                <a:gdLst>
                  <a:gd name="T0" fmla="*/ 44 w 47"/>
                  <a:gd name="T1" fmla="*/ 37 h 53"/>
                  <a:gd name="T2" fmla="*/ 43 w 47"/>
                  <a:gd name="T3" fmla="*/ 35 h 53"/>
                  <a:gd name="T4" fmla="*/ 47 w 47"/>
                  <a:gd name="T5" fmla="*/ 29 h 53"/>
                  <a:gd name="T6" fmla="*/ 44 w 47"/>
                  <a:gd name="T7" fmla="*/ 27 h 53"/>
                  <a:gd name="T8" fmla="*/ 40 w 47"/>
                  <a:gd name="T9" fmla="*/ 21 h 53"/>
                  <a:gd name="T10" fmla="*/ 34 w 47"/>
                  <a:gd name="T11" fmla="*/ 17 h 53"/>
                  <a:gd name="T12" fmla="*/ 29 w 47"/>
                  <a:gd name="T13" fmla="*/ 13 h 53"/>
                  <a:gd name="T14" fmla="*/ 23 w 47"/>
                  <a:gd name="T15" fmla="*/ 9 h 53"/>
                  <a:gd name="T16" fmla="*/ 21 w 47"/>
                  <a:gd name="T17" fmla="*/ 5 h 53"/>
                  <a:gd name="T18" fmla="*/ 13 w 47"/>
                  <a:gd name="T19" fmla="*/ 0 h 53"/>
                  <a:gd name="T20" fmla="*/ 7 w 47"/>
                  <a:gd name="T21" fmla="*/ 2 h 53"/>
                  <a:gd name="T22" fmla="*/ 5 w 47"/>
                  <a:gd name="T23" fmla="*/ 8 h 53"/>
                  <a:gd name="T24" fmla="*/ 3 w 47"/>
                  <a:gd name="T25" fmla="*/ 15 h 53"/>
                  <a:gd name="T26" fmla="*/ 1 w 47"/>
                  <a:gd name="T27" fmla="*/ 23 h 53"/>
                  <a:gd name="T28" fmla="*/ 1 w 47"/>
                  <a:gd name="T29" fmla="*/ 30 h 53"/>
                  <a:gd name="T30" fmla="*/ 2 w 47"/>
                  <a:gd name="T31" fmla="*/ 30 h 53"/>
                  <a:gd name="T32" fmla="*/ 3 w 47"/>
                  <a:gd name="T33" fmla="*/ 45 h 53"/>
                  <a:gd name="T34" fmla="*/ 4 w 47"/>
                  <a:gd name="T35" fmla="*/ 45 h 53"/>
                  <a:gd name="T36" fmla="*/ 6 w 47"/>
                  <a:gd name="T37" fmla="*/ 47 h 53"/>
                  <a:gd name="T38" fmla="*/ 9 w 47"/>
                  <a:gd name="T39" fmla="*/ 47 h 53"/>
                  <a:gd name="T40" fmla="*/ 12 w 47"/>
                  <a:gd name="T41" fmla="*/ 51 h 53"/>
                  <a:gd name="T42" fmla="*/ 12 w 47"/>
                  <a:gd name="T43" fmla="*/ 51 h 53"/>
                  <a:gd name="T44" fmla="*/ 16 w 47"/>
                  <a:gd name="T45" fmla="*/ 52 h 53"/>
                  <a:gd name="T46" fmla="*/ 17 w 47"/>
                  <a:gd name="T47" fmla="*/ 53 h 53"/>
                  <a:gd name="T48" fmla="*/ 22 w 47"/>
                  <a:gd name="T49" fmla="*/ 52 h 53"/>
                  <a:gd name="T50" fmla="*/ 27 w 47"/>
                  <a:gd name="T51" fmla="*/ 53 h 53"/>
                  <a:gd name="T52" fmla="*/ 38 w 47"/>
                  <a:gd name="T53" fmla="*/ 50 h 53"/>
                  <a:gd name="T54" fmla="*/ 38 w 47"/>
                  <a:gd name="T55" fmla="*/ 48 h 53"/>
                  <a:gd name="T56" fmla="*/ 42 w 47"/>
                  <a:gd name="T57" fmla="*/ 44 h 53"/>
                  <a:gd name="T58" fmla="*/ 42 w 47"/>
                  <a:gd name="T59" fmla="*/ 40 h 53"/>
                  <a:gd name="T60" fmla="*/ 45 w 47"/>
                  <a:gd name="T61" fmla="*/ 38 h 53"/>
                  <a:gd name="T62" fmla="*/ 44 w 47"/>
                  <a:gd name="T63" fmla="*/ 3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53">
                    <a:moveTo>
                      <a:pt x="44" y="37"/>
                    </a:moveTo>
                    <a:cubicBezTo>
                      <a:pt x="43" y="35"/>
                      <a:pt x="43" y="35"/>
                      <a:pt x="43" y="35"/>
                    </a:cubicBezTo>
                    <a:cubicBezTo>
                      <a:pt x="47" y="29"/>
                      <a:pt x="47" y="29"/>
                      <a:pt x="47" y="29"/>
                    </a:cubicBezTo>
                    <a:cubicBezTo>
                      <a:pt x="47" y="29"/>
                      <a:pt x="46" y="28"/>
                      <a:pt x="44" y="27"/>
                    </a:cubicBezTo>
                    <a:cubicBezTo>
                      <a:pt x="41" y="26"/>
                      <a:pt x="40" y="24"/>
                      <a:pt x="40" y="21"/>
                    </a:cubicBezTo>
                    <a:cubicBezTo>
                      <a:pt x="39" y="18"/>
                      <a:pt x="37" y="19"/>
                      <a:pt x="34" y="17"/>
                    </a:cubicBezTo>
                    <a:cubicBezTo>
                      <a:pt x="31" y="15"/>
                      <a:pt x="30" y="15"/>
                      <a:pt x="29" y="13"/>
                    </a:cubicBezTo>
                    <a:cubicBezTo>
                      <a:pt x="27" y="10"/>
                      <a:pt x="24" y="11"/>
                      <a:pt x="23" y="9"/>
                    </a:cubicBezTo>
                    <a:cubicBezTo>
                      <a:pt x="22" y="7"/>
                      <a:pt x="21" y="5"/>
                      <a:pt x="21" y="5"/>
                    </a:cubicBezTo>
                    <a:cubicBezTo>
                      <a:pt x="13" y="0"/>
                      <a:pt x="13" y="0"/>
                      <a:pt x="13" y="0"/>
                    </a:cubicBezTo>
                    <a:cubicBezTo>
                      <a:pt x="7" y="2"/>
                      <a:pt x="7" y="2"/>
                      <a:pt x="7" y="2"/>
                    </a:cubicBezTo>
                    <a:cubicBezTo>
                      <a:pt x="7" y="2"/>
                      <a:pt x="4" y="5"/>
                      <a:pt x="5" y="8"/>
                    </a:cubicBezTo>
                    <a:cubicBezTo>
                      <a:pt x="6" y="12"/>
                      <a:pt x="2" y="11"/>
                      <a:pt x="3" y="15"/>
                    </a:cubicBezTo>
                    <a:cubicBezTo>
                      <a:pt x="4" y="19"/>
                      <a:pt x="0" y="21"/>
                      <a:pt x="1" y="23"/>
                    </a:cubicBezTo>
                    <a:cubicBezTo>
                      <a:pt x="2" y="25"/>
                      <a:pt x="1" y="30"/>
                      <a:pt x="1" y="30"/>
                    </a:cubicBezTo>
                    <a:cubicBezTo>
                      <a:pt x="2" y="30"/>
                      <a:pt x="2" y="30"/>
                      <a:pt x="2" y="30"/>
                    </a:cubicBezTo>
                    <a:cubicBezTo>
                      <a:pt x="1" y="35"/>
                      <a:pt x="0" y="42"/>
                      <a:pt x="3" y="45"/>
                    </a:cubicBezTo>
                    <a:cubicBezTo>
                      <a:pt x="4" y="45"/>
                      <a:pt x="4" y="45"/>
                      <a:pt x="4" y="45"/>
                    </a:cubicBezTo>
                    <a:cubicBezTo>
                      <a:pt x="4" y="45"/>
                      <a:pt x="6" y="47"/>
                      <a:pt x="6" y="47"/>
                    </a:cubicBezTo>
                    <a:cubicBezTo>
                      <a:pt x="7" y="47"/>
                      <a:pt x="8" y="47"/>
                      <a:pt x="9" y="47"/>
                    </a:cubicBezTo>
                    <a:cubicBezTo>
                      <a:pt x="10" y="48"/>
                      <a:pt x="11" y="50"/>
                      <a:pt x="12" y="51"/>
                    </a:cubicBezTo>
                    <a:cubicBezTo>
                      <a:pt x="12" y="51"/>
                      <a:pt x="12" y="51"/>
                      <a:pt x="12" y="51"/>
                    </a:cubicBezTo>
                    <a:cubicBezTo>
                      <a:pt x="14" y="52"/>
                      <a:pt x="15" y="51"/>
                      <a:pt x="16" y="52"/>
                    </a:cubicBezTo>
                    <a:cubicBezTo>
                      <a:pt x="17" y="53"/>
                      <a:pt x="17" y="53"/>
                      <a:pt x="17" y="53"/>
                    </a:cubicBezTo>
                    <a:cubicBezTo>
                      <a:pt x="20" y="53"/>
                      <a:pt x="21" y="52"/>
                      <a:pt x="22" y="52"/>
                    </a:cubicBezTo>
                    <a:cubicBezTo>
                      <a:pt x="25" y="51"/>
                      <a:pt x="27" y="53"/>
                      <a:pt x="27" y="53"/>
                    </a:cubicBezTo>
                    <a:cubicBezTo>
                      <a:pt x="30" y="53"/>
                      <a:pt x="37" y="51"/>
                      <a:pt x="38" y="50"/>
                    </a:cubicBezTo>
                    <a:cubicBezTo>
                      <a:pt x="38" y="48"/>
                      <a:pt x="38" y="48"/>
                      <a:pt x="38" y="48"/>
                    </a:cubicBezTo>
                    <a:cubicBezTo>
                      <a:pt x="39" y="47"/>
                      <a:pt x="41" y="46"/>
                      <a:pt x="42" y="44"/>
                    </a:cubicBezTo>
                    <a:cubicBezTo>
                      <a:pt x="42" y="43"/>
                      <a:pt x="42" y="42"/>
                      <a:pt x="42" y="40"/>
                    </a:cubicBezTo>
                    <a:cubicBezTo>
                      <a:pt x="43" y="40"/>
                      <a:pt x="44" y="39"/>
                      <a:pt x="45" y="38"/>
                    </a:cubicBezTo>
                    <a:lnTo>
                      <a:pt x="44" y="37"/>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7" name="Freeform 29"/>
              <p:cNvSpPr>
                <a:spLocks noEditPoints="1"/>
              </p:cNvSpPr>
              <p:nvPr/>
            </p:nvSpPr>
            <p:spPr bwMode="auto">
              <a:xfrm>
                <a:off x="2982" y="838"/>
                <a:ext cx="171" cy="296"/>
              </a:xfrm>
              <a:custGeom>
                <a:avLst/>
                <a:gdLst>
                  <a:gd name="T0" fmla="*/ 3 w 87"/>
                  <a:gd name="T1" fmla="*/ 94 h 151"/>
                  <a:gd name="T2" fmla="*/ 14 w 87"/>
                  <a:gd name="T3" fmla="*/ 97 h 151"/>
                  <a:gd name="T4" fmla="*/ 16 w 87"/>
                  <a:gd name="T5" fmla="*/ 88 h 151"/>
                  <a:gd name="T6" fmla="*/ 10 w 87"/>
                  <a:gd name="T7" fmla="*/ 83 h 151"/>
                  <a:gd name="T8" fmla="*/ 37 w 87"/>
                  <a:gd name="T9" fmla="*/ 41 h 151"/>
                  <a:gd name="T10" fmla="*/ 32 w 87"/>
                  <a:gd name="T11" fmla="*/ 32 h 151"/>
                  <a:gd name="T12" fmla="*/ 30 w 87"/>
                  <a:gd name="T13" fmla="*/ 31 h 151"/>
                  <a:gd name="T14" fmla="*/ 24 w 87"/>
                  <a:gd name="T15" fmla="*/ 42 h 151"/>
                  <a:gd name="T16" fmla="*/ 20 w 87"/>
                  <a:gd name="T17" fmla="*/ 46 h 151"/>
                  <a:gd name="T18" fmla="*/ 21 w 87"/>
                  <a:gd name="T19" fmla="*/ 58 h 151"/>
                  <a:gd name="T20" fmla="*/ 24 w 87"/>
                  <a:gd name="T21" fmla="*/ 66 h 151"/>
                  <a:gd name="T22" fmla="*/ 20 w 87"/>
                  <a:gd name="T23" fmla="*/ 74 h 151"/>
                  <a:gd name="T24" fmla="*/ 26 w 87"/>
                  <a:gd name="T25" fmla="*/ 70 h 151"/>
                  <a:gd name="T26" fmla="*/ 28 w 87"/>
                  <a:gd name="T27" fmla="*/ 88 h 151"/>
                  <a:gd name="T28" fmla="*/ 45 w 87"/>
                  <a:gd name="T29" fmla="*/ 93 h 151"/>
                  <a:gd name="T30" fmla="*/ 42 w 87"/>
                  <a:gd name="T31" fmla="*/ 105 h 151"/>
                  <a:gd name="T32" fmla="*/ 34 w 87"/>
                  <a:gd name="T33" fmla="*/ 103 h 151"/>
                  <a:gd name="T34" fmla="*/ 33 w 87"/>
                  <a:gd name="T35" fmla="*/ 107 h 151"/>
                  <a:gd name="T36" fmla="*/ 28 w 87"/>
                  <a:gd name="T37" fmla="*/ 122 h 151"/>
                  <a:gd name="T38" fmla="*/ 26 w 87"/>
                  <a:gd name="T39" fmla="*/ 128 h 151"/>
                  <a:gd name="T40" fmla="*/ 28 w 87"/>
                  <a:gd name="T41" fmla="*/ 128 h 151"/>
                  <a:gd name="T42" fmla="*/ 37 w 87"/>
                  <a:gd name="T43" fmla="*/ 128 h 151"/>
                  <a:gd name="T44" fmla="*/ 44 w 87"/>
                  <a:gd name="T45" fmla="*/ 134 h 151"/>
                  <a:gd name="T46" fmla="*/ 23 w 87"/>
                  <a:gd name="T47" fmla="*/ 143 h 151"/>
                  <a:gd name="T48" fmla="*/ 23 w 87"/>
                  <a:gd name="T49" fmla="*/ 151 h 151"/>
                  <a:gd name="T50" fmla="*/ 35 w 87"/>
                  <a:gd name="T51" fmla="*/ 144 h 151"/>
                  <a:gd name="T52" fmla="*/ 51 w 87"/>
                  <a:gd name="T53" fmla="*/ 141 h 151"/>
                  <a:gd name="T54" fmla="*/ 68 w 87"/>
                  <a:gd name="T55" fmla="*/ 138 h 151"/>
                  <a:gd name="T56" fmla="*/ 77 w 87"/>
                  <a:gd name="T57" fmla="*/ 137 h 151"/>
                  <a:gd name="T58" fmla="*/ 74 w 87"/>
                  <a:gd name="T59" fmla="*/ 132 h 151"/>
                  <a:gd name="T60" fmla="*/ 81 w 87"/>
                  <a:gd name="T61" fmla="*/ 128 h 151"/>
                  <a:gd name="T62" fmla="*/ 76 w 87"/>
                  <a:gd name="T63" fmla="*/ 112 h 151"/>
                  <a:gd name="T64" fmla="*/ 73 w 87"/>
                  <a:gd name="T65" fmla="*/ 111 h 151"/>
                  <a:gd name="T66" fmla="*/ 72 w 87"/>
                  <a:gd name="T67" fmla="*/ 103 h 151"/>
                  <a:gd name="T68" fmla="*/ 65 w 87"/>
                  <a:gd name="T69" fmla="*/ 96 h 151"/>
                  <a:gd name="T70" fmla="*/ 56 w 87"/>
                  <a:gd name="T71" fmla="*/ 80 h 151"/>
                  <a:gd name="T72" fmla="*/ 48 w 87"/>
                  <a:gd name="T73" fmla="*/ 71 h 151"/>
                  <a:gd name="T74" fmla="*/ 44 w 87"/>
                  <a:gd name="T75" fmla="*/ 62 h 151"/>
                  <a:gd name="T76" fmla="*/ 50 w 87"/>
                  <a:gd name="T77" fmla="*/ 52 h 151"/>
                  <a:gd name="T78" fmla="*/ 41 w 87"/>
                  <a:gd name="T79" fmla="*/ 45 h 151"/>
                  <a:gd name="T80" fmla="*/ 33 w 87"/>
                  <a:gd name="T81" fmla="*/ 48 h 151"/>
                  <a:gd name="T82" fmla="*/ 20 w 87"/>
                  <a:gd name="T83" fmla="*/ 76 h 151"/>
                  <a:gd name="T84" fmla="*/ 15 w 87"/>
                  <a:gd name="T85" fmla="*/ 76 h 151"/>
                  <a:gd name="T86" fmla="*/ 17 w 87"/>
                  <a:gd name="T87" fmla="*/ 72 h 151"/>
                  <a:gd name="T88" fmla="*/ 13 w 87"/>
                  <a:gd name="T89" fmla="*/ 70 h 151"/>
                  <a:gd name="T90" fmla="*/ 14 w 87"/>
                  <a:gd name="T91" fmla="*/ 66 h 151"/>
                  <a:gd name="T92" fmla="*/ 16 w 87"/>
                  <a:gd name="T93" fmla="*/ 62 h 151"/>
                  <a:gd name="T94" fmla="*/ 3 w 87"/>
                  <a:gd name="T95" fmla="*/ 50 h 151"/>
                  <a:gd name="T96" fmla="*/ 14 w 87"/>
                  <a:gd name="T97" fmla="*/ 57 h 151"/>
                  <a:gd name="T98" fmla="*/ 17 w 87"/>
                  <a:gd name="T99" fmla="*/ 57 h 151"/>
                  <a:gd name="T100" fmla="*/ 14 w 87"/>
                  <a:gd name="T101" fmla="*/ 46 h 151"/>
                  <a:gd name="T102" fmla="*/ 15 w 87"/>
                  <a:gd name="T103" fmla="*/ 32 h 151"/>
                  <a:gd name="T104" fmla="*/ 10 w 87"/>
                  <a:gd name="T105" fmla="*/ 40 h 151"/>
                  <a:gd name="T106" fmla="*/ 14 w 87"/>
                  <a:gd name="T107" fmla="*/ 43 h 151"/>
                  <a:gd name="T108" fmla="*/ 58 w 87"/>
                  <a:gd name="T109" fmla="*/ 9 h 151"/>
                  <a:gd name="T110" fmla="*/ 60 w 87"/>
                  <a:gd name="T111" fmla="*/ 13 h 151"/>
                  <a:gd name="T112" fmla="*/ 60 w 87"/>
                  <a:gd name="T113" fmla="*/ 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151">
                    <a:moveTo>
                      <a:pt x="10" y="83"/>
                    </a:moveTo>
                    <a:cubicBezTo>
                      <a:pt x="10" y="83"/>
                      <a:pt x="4" y="85"/>
                      <a:pt x="5" y="88"/>
                    </a:cubicBezTo>
                    <a:cubicBezTo>
                      <a:pt x="6" y="91"/>
                      <a:pt x="0" y="89"/>
                      <a:pt x="1" y="92"/>
                    </a:cubicBezTo>
                    <a:cubicBezTo>
                      <a:pt x="2" y="94"/>
                      <a:pt x="0" y="94"/>
                      <a:pt x="3" y="94"/>
                    </a:cubicBezTo>
                    <a:cubicBezTo>
                      <a:pt x="6" y="94"/>
                      <a:pt x="4" y="99"/>
                      <a:pt x="6" y="97"/>
                    </a:cubicBezTo>
                    <a:cubicBezTo>
                      <a:pt x="9" y="95"/>
                      <a:pt x="9" y="96"/>
                      <a:pt x="9" y="96"/>
                    </a:cubicBezTo>
                    <a:cubicBezTo>
                      <a:pt x="10" y="98"/>
                      <a:pt x="10" y="98"/>
                      <a:pt x="10" y="98"/>
                    </a:cubicBezTo>
                    <a:cubicBezTo>
                      <a:pt x="14" y="97"/>
                      <a:pt x="14" y="97"/>
                      <a:pt x="14" y="97"/>
                    </a:cubicBezTo>
                    <a:cubicBezTo>
                      <a:pt x="14" y="97"/>
                      <a:pt x="14" y="96"/>
                      <a:pt x="14" y="96"/>
                    </a:cubicBezTo>
                    <a:cubicBezTo>
                      <a:pt x="15" y="95"/>
                      <a:pt x="19" y="96"/>
                      <a:pt x="21" y="95"/>
                    </a:cubicBezTo>
                    <a:cubicBezTo>
                      <a:pt x="19" y="92"/>
                      <a:pt x="20" y="93"/>
                      <a:pt x="19" y="88"/>
                    </a:cubicBezTo>
                    <a:cubicBezTo>
                      <a:pt x="19" y="88"/>
                      <a:pt x="17" y="89"/>
                      <a:pt x="16" y="88"/>
                    </a:cubicBezTo>
                    <a:cubicBezTo>
                      <a:pt x="17" y="87"/>
                      <a:pt x="18" y="86"/>
                      <a:pt x="18" y="84"/>
                    </a:cubicBezTo>
                    <a:cubicBezTo>
                      <a:pt x="13" y="81"/>
                      <a:pt x="14" y="84"/>
                      <a:pt x="9" y="86"/>
                    </a:cubicBezTo>
                    <a:cubicBezTo>
                      <a:pt x="7" y="86"/>
                      <a:pt x="8" y="85"/>
                      <a:pt x="10" y="84"/>
                    </a:cubicBezTo>
                    <a:lnTo>
                      <a:pt x="10" y="83"/>
                    </a:lnTo>
                    <a:close/>
                    <a:moveTo>
                      <a:pt x="33" y="48"/>
                    </a:moveTo>
                    <a:cubicBezTo>
                      <a:pt x="34" y="48"/>
                      <a:pt x="32" y="45"/>
                      <a:pt x="33" y="43"/>
                    </a:cubicBezTo>
                    <a:cubicBezTo>
                      <a:pt x="33" y="42"/>
                      <a:pt x="35" y="42"/>
                      <a:pt x="36" y="41"/>
                    </a:cubicBezTo>
                    <a:cubicBezTo>
                      <a:pt x="37" y="41"/>
                      <a:pt x="37" y="41"/>
                      <a:pt x="37" y="41"/>
                    </a:cubicBezTo>
                    <a:cubicBezTo>
                      <a:pt x="37" y="40"/>
                      <a:pt x="38" y="39"/>
                      <a:pt x="38" y="38"/>
                    </a:cubicBezTo>
                    <a:cubicBezTo>
                      <a:pt x="39" y="37"/>
                      <a:pt x="41" y="37"/>
                      <a:pt x="41" y="36"/>
                    </a:cubicBezTo>
                    <a:cubicBezTo>
                      <a:pt x="43" y="32"/>
                      <a:pt x="39" y="29"/>
                      <a:pt x="35" y="30"/>
                    </a:cubicBezTo>
                    <a:cubicBezTo>
                      <a:pt x="32" y="32"/>
                      <a:pt x="32" y="32"/>
                      <a:pt x="32" y="32"/>
                    </a:cubicBezTo>
                    <a:cubicBezTo>
                      <a:pt x="32" y="32"/>
                      <a:pt x="32" y="32"/>
                      <a:pt x="32" y="32"/>
                    </a:cubicBezTo>
                    <a:cubicBezTo>
                      <a:pt x="31" y="32"/>
                      <a:pt x="31" y="32"/>
                      <a:pt x="31" y="32"/>
                    </a:cubicBezTo>
                    <a:cubicBezTo>
                      <a:pt x="31" y="32"/>
                      <a:pt x="31" y="34"/>
                      <a:pt x="31" y="34"/>
                    </a:cubicBezTo>
                    <a:cubicBezTo>
                      <a:pt x="28" y="35"/>
                      <a:pt x="32" y="32"/>
                      <a:pt x="30" y="31"/>
                    </a:cubicBezTo>
                    <a:cubicBezTo>
                      <a:pt x="29" y="31"/>
                      <a:pt x="28" y="31"/>
                      <a:pt x="27" y="31"/>
                    </a:cubicBezTo>
                    <a:cubicBezTo>
                      <a:pt x="27" y="33"/>
                      <a:pt x="27" y="34"/>
                      <a:pt x="27" y="36"/>
                    </a:cubicBezTo>
                    <a:cubicBezTo>
                      <a:pt x="27" y="37"/>
                      <a:pt x="24" y="39"/>
                      <a:pt x="24" y="40"/>
                    </a:cubicBezTo>
                    <a:cubicBezTo>
                      <a:pt x="24" y="40"/>
                      <a:pt x="24" y="43"/>
                      <a:pt x="24" y="42"/>
                    </a:cubicBezTo>
                    <a:cubicBezTo>
                      <a:pt x="25" y="42"/>
                      <a:pt x="23" y="43"/>
                      <a:pt x="25" y="42"/>
                    </a:cubicBezTo>
                    <a:cubicBezTo>
                      <a:pt x="25" y="43"/>
                      <a:pt x="24" y="44"/>
                      <a:pt x="24" y="44"/>
                    </a:cubicBezTo>
                    <a:cubicBezTo>
                      <a:pt x="23" y="44"/>
                      <a:pt x="22" y="44"/>
                      <a:pt x="20" y="44"/>
                    </a:cubicBezTo>
                    <a:cubicBezTo>
                      <a:pt x="21" y="45"/>
                      <a:pt x="20" y="45"/>
                      <a:pt x="20" y="46"/>
                    </a:cubicBezTo>
                    <a:cubicBezTo>
                      <a:pt x="21" y="45"/>
                      <a:pt x="21" y="47"/>
                      <a:pt x="21" y="48"/>
                    </a:cubicBezTo>
                    <a:cubicBezTo>
                      <a:pt x="20" y="48"/>
                      <a:pt x="19" y="48"/>
                      <a:pt x="18" y="48"/>
                    </a:cubicBezTo>
                    <a:cubicBezTo>
                      <a:pt x="20" y="50"/>
                      <a:pt x="23" y="53"/>
                      <a:pt x="19" y="54"/>
                    </a:cubicBezTo>
                    <a:cubicBezTo>
                      <a:pt x="18" y="55"/>
                      <a:pt x="22" y="58"/>
                      <a:pt x="21" y="58"/>
                    </a:cubicBezTo>
                    <a:cubicBezTo>
                      <a:pt x="20" y="57"/>
                      <a:pt x="19" y="62"/>
                      <a:pt x="19" y="63"/>
                    </a:cubicBezTo>
                    <a:cubicBezTo>
                      <a:pt x="19" y="64"/>
                      <a:pt x="19" y="64"/>
                      <a:pt x="19" y="64"/>
                    </a:cubicBezTo>
                    <a:cubicBezTo>
                      <a:pt x="20" y="64"/>
                      <a:pt x="25" y="63"/>
                      <a:pt x="24" y="64"/>
                    </a:cubicBezTo>
                    <a:cubicBezTo>
                      <a:pt x="25" y="63"/>
                      <a:pt x="24" y="65"/>
                      <a:pt x="24" y="66"/>
                    </a:cubicBezTo>
                    <a:cubicBezTo>
                      <a:pt x="24" y="66"/>
                      <a:pt x="22" y="66"/>
                      <a:pt x="22" y="66"/>
                    </a:cubicBezTo>
                    <a:cubicBezTo>
                      <a:pt x="22" y="66"/>
                      <a:pt x="19" y="68"/>
                      <a:pt x="21" y="68"/>
                    </a:cubicBezTo>
                    <a:cubicBezTo>
                      <a:pt x="21" y="68"/>
                      <a:pt x="21" y="70"/>
                      <a:pt x="21" y="70"/>
                    </a:cubicBezTo>
                    <a:cubicBezTo>
                      <a:pt x="20" y="69"/>
                      <a:pt x="20" y="73"/>
                      <a:pt x="20" y="74"/>
                    </a:cubicBezTo>
                    <a:cubicBezTo>
                      <a:pt x="21" y="73"/>
                      <a:pt x="21" y="72"/>
                      <a:pt x="22" y="71"/>
                    </a:cubicBezTo>
                    <a:cubicBezTo>
                      <a:pt x="22" y="71"/>
                      <a:pt x="23" y="70"/>
                      <a:pt x="24" y="70"/>
                    </a:cubicBezTo>
                    <a:cubicBezTo>
                      <a:pt x="24" y="70"/>
                      <a:pt x="23" y="72"/>
                      <a:pt x="25" y="71"/>
                    </a:cubicBezTo>
                    <a:cubicBezTo>
                      <a:pt x="25" y="71"/>
                      <a:pt x="25" y="70"/>
                      <a:pt x="26" y="70"/>
                    </a:cubicBezTo>
                    <a:cubicBezTo>
                      <a:pt x="26" y="70"/>
                      <a:pt x="28" y="74"/>
                      <a:pt x="26" y="73"/>
                    </a:cubicBezTo>
                    <a:cubicBezTo>
                      <a:pt x="27" y="79"/>
                      <a:pt x="26" y="80"/>
                      <a:pt x="24" y="86"/>
                    </a:cubicBezTo>
                    <a:cubicBezTo>
                      <a:pt x="25" y="87"/>
                      <a:pt x="25" y="86"/>
                      <a:pt x="26" y="86"/>
                    </a:cubicBezTo>
                    <a:cubicBezTo>
                      <a:pt x="27" y="86"/>
                      <a:pt x="27" y="88"/>
                      <a:pt x="28" y="88"/>
                    </a:cubicBezTo>
                    <a:cubicBezTo>
                      <a:pt x="28" y="88"/>
                      <a:pt x="29" y="89"/>
                      <a:pt x="29" y="89"/>
                    </a:cubicBezTo>
                    <a:cubicBezTo>
                      <a:pt x="30" y="88"/>
                      <a:pt x="29" y="87"/>
                      <a:pt x="30" y="86"/>
                    </a:cubicBezTo>
                    <a:cubicBezTo>
                      <a:pt x="33" y="89"/>
                      <a:pt x="40" y="84"/>
                      <a:pt x="42" y="86"/>
                    </a:cubicBezTo>
                    <a:cubicBezTo>
                      <a:pt x="35" y="92"/>
                      <a:pt x="38" y="93"/>
                      <a:pt x="45" y="93"/>
                    </a:cubicBezTo>
                    <a:cubicBezTo>
                      <a:pt x="45" y="96"/>
                      <a:pt x="45" y="97"/>
                      <a:pt x="45" y="99"/>
                    </a:cubicBezTo>
                    <a:cubicBezTo>
                      <a:pt x="45" y="99"/>
                      <a:pt x="43" y="101"/>
                      <a:pt x="43" y="102"/>
                    </a:cubicBezTo>
                    <a:cubicBezTo>
                      <a:pt x="43" y="103"/>
                      <a:pt x="44" y="104"/>
                      <a:pt x="44" y="105"/>
                    </a:cubicBezTo>
                    <a:cubicBezTo>
                      <a:pt x="43" y="105"/>
                      <a:pt x="42" y="105"/>
                      <a:pt x="42" y="105"/>
                    </a:cubicBezTo>
                    <a:cubicBezTo>
                      <a:pt x="42" y="106"/>
                      <a:pt x="42" y="106"/>
                      <a:pt x="42" y="106"/>
                    </a:cubicBezTo>
                    <a:cubicBezTo>
                      <a:pt x="35" y="106"/>
                      <a:pt x="35" y="106"/>
                      <a:pt x="35" y="106"/>
                    </a:cubicBezTo>
                    <a:cubicBezTo>
                      <a:pt x="35" y="106"/>
                      <a:pt x="35" y="105"/>
                      <a:pt x="34" y="105"/>
                    </a:cubicBezTo>
                    <a:cubicBezTo>
                      <a:pt x="34" y="105"/>
                      <a:pt x="34" y="103"/>
                      <a:pt x="34" y="103"/>
                    </a:cubicBezTo>
                    <a:cubicBezTo>
                      <a:pt x="33" y="102"/>
                      <a:pt x="31" y="103"/>
                      <a:pt x="30" y="102"/>
                    </a:cubicBezTo>
                    <a:cubicBezTo>
                      <a:pt x="30" y="103"/>
                      <a:pt x="30" y="104"/>
                      <a:pt x="29" y="104"/>
                    </a:cubicBezTo>
                    <a:cubicBezTo>
                      <a:pt x="29" y="104"/>
                      <a:pt x="30" y="107"/>
                      <a:pt x="30" y="107"/>
                    </a:cubicBezTo>
                    <a:cubicBezTo>
                      <a:pt x="31" y="107"/>
                      <a:pt x="32" y="107"/>
                      <a:pt x="33" y="107"/>
                    </a:cubicBezTo>
                    <a:cubicBezTo>
                      <a:pt x="32" y="108"/>
                      <a:pt x="28" y="113"/>
                      <a:pt x="26" y="114"/>
                    </a:cubicBezTo>
                    <a:cubicBezTo>
                      <a:pt x="24" y="114"/>
                      <a:pt x="31" y="113"/>
                      <a:pt x="32" y="113"/>
                    </a:cubicBezTo>
                    <a:cubicBezTo>
                      <a:pt x="32" y="120"/>
                      <a:pt x="33" y="117"/>
                      <a:pt x="29" y="120"/>
                    </a:cubicBezTo>
                    <a:cubicBezTo>
                      <a:pt x="29" y="120"/>
                      <a:pt x="29" y="122"/>
                      <a:pt x="28" y="122"/>
                    </a:cubicBezTo>
                    <a:cubicBezTo>
                      <a:pt x="27" y="123"/>
                      <a:pt x="25" y="123"/>
                      <a:pt x="23" y="124"/>
                    </a:cubicBezTo>
                    <a:cubicBezTo>
                      <a:pt x="23" y="126"/>
                      <a:pt x="23" y="125"/>
                      <a:pt x="24" y="127"/>
                    </a:cubicBezTo>
                    <a:cubicBezTo>
                      <a:pt x="22" y="127"/>
                      <a:pt x="23" y="128"/>
                      <a:pt x="23" y="128"/>
                    </a:cubicBezTo>
                    <a:cubicBezTo>
                      <a:pt x="23" y="128"/>
                      <a:pt x="25" y="128"/>
                      <a:pt x="26" y="128"/>
                    </a:cubicBezTo>
                    <a:cubicBezTo>
                      <a:pt x="26" y="128"/>
                      <a:pt x="23" y="131"/>
                      <a:pt x="26" y="130"/>
                    </a:cubicBezTo>
                    <a:cubicBezTo>
                      <a:pt x="28" y="130"/>
                      <a:pt x="26" y="130"/>
                      <a:pt x="28" y="130"/>
                    </a:cubicBezTo>
                    <a:cubicBezTo>
                      <a:pt x="28" y="129"/>
                      <a:pt x="28" y="129"/>
                      <a:pt x="28" y="129"/>
                    </a:cubicBezTo>
                    <a:cubicBezTo>
                      <a:pt x="29" y="128"/>
                      <a:pt x="28" y="129"/>
                      <a:pt x="28" y="128"/>
                    </a:cubicBezTo>
                    <a:cubicBezTo>
                      <a:pt x="29" y="128"/>
                      <a:pt x="30" y="128"/>
                      <a:pt x="31" y="128"/>
                    </a:cubicBezTo>
                    <a:cubicBezTo>
                      <a:pt x="31" y="128"/>
                      <a:pt x="31" y="130"/>
                      <a:pt x="31" y="130"/>
                    </a:cubicBezTo>
                    <a:cubicBezTo>
                      <a:pt x="29" y="129"/>
                      <a:pt x="31" y="132"/>
                      <a:pt x="34" y="131"/>
                    </a:cubicBezTo>
                    <a:cubicBezTo>
                      <a:pt x="34" y="131"/>
                      <a:pt x="36" y="129"/>
                      <a:pt x="37" y="128"/>
                    </a:cubicBezTo>
                    <a:cubicBezTo>
                      <a:pt x="35" y="127"/>
                      <a:pt x="39" y="128"/>
                      <a:pt x="38" y="129"/>
                    </a:cubicBezTo>
                    <a:cubicBezTo>
                      <a:pt x="39" y="129"/>
                      <a:pt x="40" y="130"/>
                      <a:pt x="41" y="131"/>
                    </a:cubicBezTo>
                    <a:cubicBezTo>
                      <a:pt x="42" y="130"/>
                      <a:pt x="41" y="129"/>
                      <a:pt x="42" y="128"/>
                    </a:cubicBezTo>
                    <a:cubicBezTo>
                      <a:pt x="49" y="127"/>
                      <a:pt x="46" y="127"/>
                      <a:pt x="44" y="134"/>
                    </a:cubicBezTo>
                    <a:cubicBezTo>
                      <a:pt x="40" y="134"/>
                      <a:pt x="32" y="132"/>
                      <a:pt x="30" y="133"/>
                    </a:cubicBezTo>
                    <a:cubicBezTo>
                      <a:pt x="30" y="134"/>
                      <a:pt x="30" y="134"/>
                      <a:pt x="30" y="134"/>
                    </a:cubicBezTo>
                    <a:cubicBezTo>
                      <a:pt x="28" y="135"/>
                      <a:pt x="28" y="138"/>
                      <a:pt x="26" y="140"/>
                    </a:cubicBezTo>
                    <a:cubicBezTo>
                      <a:pt x="26" y="141"/>
                      <a:pt x="24" y="142"/>
                      <a:pt x="23" y="143"/>
                    </a:cubicBezTo>
                    <a:cubicBezTo>
                      <a:pt x="22" y="144"/>
                      <a:pt x="23" y="145"/>
                      <a:pt x="22" y="146"/>
                    </a:cubicBezTo>
                    <a:cubicBezTo>
                      <a:pt x="20" y="147"/>
                      <a:pt x="18" y="147"/>
                      <a:pt x="17" y="147"/>
                    </a:cubicBezTo>
                    <a:cubicBezTo>
                      <a:pt x="17" y="148"/>
                      <a:pt x="17" y="149"/>
                      <a:pt x="17" y="149"/>
                    </a:cubicBezTo>
                    <a:cubicBezTo>
                      <a:pt x="21" y="151"/>
                      <a:pt x="20" y="150"/>
                      <a:pt x="23" y="151"/>
                    </a:cubicBezTo>
                    <a:cubicBezTo>
                      <a:pt x="24" y="150"/>
                      <a:pt x="25" y="148"/>
                      <a:pt x="26" y="146"/>
                    </a:cubicBezTo>
                    <a:cubicBezTo>
                      <a:pt x="26" y="146"/>
                      <a:pt x="27" y="147"/>
                      <a:pt x="27" y="147"/>
                    </a:cubicBezTo>
                    <a:cubicBezTo>
                      <a:pt x="28" y="146"/>
                      <a:pt x="27" y="146"/>
                      <a:pt x="28" y="145"/>
                    </a:cubicBezTo>
                    <a:cubicBezTo>
                      <a:pt x="30" y="144"/>
                      <a:pt x="32" y="144"/>
                      <a:pt x="35" y="144"/>
                    </a:cubicBezTo>
                    <a:cubicBezTo>
                      <a:pt x="35" y="145"/>
                      <a:pt x="35" y="146"/>
                      <a:pt x="36" y="146"/>
                    </a:cubicBezTo>
                    <a:cubicBezTo>
                      <a:pt x="38" y="145"/>
                      <a:pt x="40" y="141"/>
                      <a:pt x="43" y="141"/>
                    </a:cubicBezTo>
                    <a:cubicBezTo>
                      <a:pt x="46" y="140"/>
                      <a:pt x="48" y="143"/>
                      <a:pt x="51" y="143"/>
                    </a:cubicBezTo>
                    <a:cubicBezTo>
                      <a:pt x="51" y="143"/>
                      <a:pt x="51" y="141"/>
                      <a:pt x="51" y="141"/>
                    </a:cubicBezTo>
                    <a:cubicBezTo>
                      <a:pt x="52" y="140"/>
                      <a:pt x="53" y="140"/>
                      <a:pt x="54" y="140"/>
                    </a:cubicBezTo>
                    <a:cubicBezTo>
                      <a:pt x="54" y="139"/>
                      <a:pt x="54" y="139"/>
                      <a:pt x="54" y="139"/>
                    </a:cubicBezTo>
                    <a:cubicBezTo>
                      <a:pt x="58" y="138"/>
                      <a:pt x="57" y="140"/>
                      <a:pt x="60" y="140"/>
                    </a:cubicBezTo>
                    <a:cubicBezTo>
                      <a:pt x="62" y="140"/>
                      <a:pt x="65" y="138"/>
                      <a:pt x="68" y="138"/>
                    </a:cubicBezTo>
                    <a:cubicBezTo>
                      <a:pt x="70" y="138"/>
                      <a:pt x="71" y="141"/>
                      <a:pt x="72" y="141"/>
                    </a:cubicBezTo>
                    <a:cubicBezTo>
                      <a:pt x="73" y="139"/>
                      <a:pt x="73" y="139"/>
                      <a:pt x="73" y="139"/>
                    </a:cubicBezTo>
                    <a:cubicBezTo>
                      <a:pt x="74" y="139"/>
                      <a:pt x="75" y="139"/>
                      <a:pt x="76" y="139"/>
                    </a:cubicBezTo>
                    <a:cubicBezTo>
                      <a:pt x="76" y="139"/>
                      <a:pt x="76" y="137"/>
                      <a:pt x="77" y="137"/>
                    </a:cubicBezTo>
                    <a:cubicBezTo>
                      <a:pt x="78" y="136"/>
                      <a:pt x="78" y="136"/>
                      <a:pt x="80" y="136"/>
                    </a:cubicBezTo>
                    <a:cubicBezTo>
                      <a:pt x="80" y="136"/>
                      <a:pt x="79" y="134"/>
                      <a:pt x="80" y="134"/>
                    </a:cubicBezTo>
                    <a:cubicBezTo>
                      <a:pt x="83" y="133"/>
                      <a:pt x="75" y="133"/>
                      <a:pt x="74" y="134"/>
                    </a:cubicBezTo>
                    <a:cubicBezTo>
                      <a:pt x="74" y="133"/>
                      <a:pt x="73" y="132"/>
                      <a:pt x="74" y="132"/>
                    </a:cubicBezTo>
                    <a:cubicBezTo>
                      <a:pt x="74" y="132"/>
                      <a:pt x="73" y="130"/>
                      <a:pt x="73" y="130"/>
                    </a:cubicBezTo>
                    <a:cubicBezTo>
                      <a:pt x="74" y="129"/>
                      <a:pt x="75" y="130"/>
                      <a:pt x="76" y="130"/>
                    </a:cubicBezTo>
                    <a:cubicBezTo>
                      <a:pt x="76" y="128"/>
                      <a:pt x="76" y="128"/>
                      <a:pt x="76" y="128"/>
                    </a:cubicBezTo>
                    <a:cubicBezTo>
                      <a:pt x="77" y="128"/>
                      <a:pt x="80" y="128"/>
                      <a:pt x="81" y="128"/>
                    </a:cubicBezTo>
                    <a:cubicBezTo>
                      <a:pt x="81" y="127"/>
                      <a:pt x="81" y="126"/>
                      <a:pt x="81" y="126"/>
                    </a:cubicBezTo>
                    <a:cubicBezTo>
                      <a:pt x="82" y="126"/>
                      <a:pt x="82" y="126"/>
                      <a:pt x="82" y="126"/>
                    </a:cubicBezTo>
                    <a:cubicBezTo>
                      <a:pt x="84" y="123"/>
                      <a:pt x="87" y="115"/>
                      <a:pt x="83" y="113"/>
                    </a:cubicBezTo>
                    <a:cubicBezTo>
                      <a:pt x="81" y="112"/>
                      <a:pt x="78" y="112"/>
                      <a:pt x="76" y="112"/>
                    </a:cubicBezTo>
                    <a:cubicBezTo>
                      <a:pt x="75" y="112"/>
                      <a:pt x="74" y="114"/>
                      <a:pt x="75" y="114"/>
                    </a:cubicBezTo>
                    <a:cubicBezTo>
                      <a:pt x="76" y="114"/>
                      <a:pt x="73" y="116"/>
                      <a:pt x="73" y="116"/>
                    </a:cubicBezTo>
                    <a:cubicBezTo>
                      <a:pt x="73" y="116"/>
                      <a:pt x="72" y="114"/>
                      <a:pt x="72" y="112"/>
                    </a:cubicBezTo>
                    <a:cubicBezTo>
                      <a:pt x="72" y="112"/>
                      <a:pt x="72" y="111"/>
                      <a:pt x="73" y="111"/>
                    </a:cubicBezTo>
                    <a:cubicBezTo>
                      <a:pt x="73" y="110"/>
                      <a:pt x="72" y="107"/>
                      <a:pt x="72" y="107"/>
                    </a:cubicBezTo>
                    <a:cubicBezTo>
                      <a:pt x="70" y="105"/>
                      <a:pt x="69" y="103"/>
                      <a:pt x="67" y="100"/>
                    </a:cubicBezTo>
                    <a:cubicBezTo>
                      <a:pt x="70" y="103"/>
                      <a:pt x="70" y="103"/>
                      <a:pt x="70" y="103"/>
                    </a:cubicBezTo>
                    <a:cubicBezTo>
                      <a:pt x="71" y="103"/>
                      <a:pt x="72" y="103"/>
                      <a:pt x="72" y="103"/>
                    </a:cubicBezTo>
                    <a:cubicBezTo>
                      <a:pt x="72" y="102"/>
                      <a:pt x="72" y="102"/>
                      <a:pt x="72" y="101"/>
                    </a:cubicBezTo>
                    <a:cubicBezTo>
                      <a:pt x="72" y="101"/>
                      <a:pt x="72" y="101"/>
                      <a:pt x="72" y="101"/>
                    </a:cubicBezTo>
                    <a:cubicBezTo>
                      <a:pt x="70" y="100"/>
                      <a:pt x="69" y="97"/>
                      <a:pt x="68" y="96"/>
                    </a:cubicBezTo>
                    <a:cubicBezTo>
                      <a:pt x="67" y="96"/>
                      <a:pt x="66" y="96"/>
                      <a:pt x="65" y="96"/>
                    </a:cubicBezTo>
                    <a:cubicBezTo>
                      <a:pt x="63" y="94"/>
                      <a:pt x="63" y="91"/>
                      <a:pt x="62" y="90"/>
                    </a:cubicBezTo>
                    <a:cubicBezTo>
                      <a:pt x="61" y="89"/>
                      <a:pt x="60" y="90"/>
                      <a:pt x="60" y="90"/>
                    </a:cubicBezTo>
                    <a:cubicBezTo>
                      <a:pt x="59" y="89"/>
                      <a:pt x="56" y="86"/>
                      <a:pt x="56" y="86"/>
                    </a:cubicBezTo>
                    <a:cubicBezTo>
                      <a:pt x="56" y="84"/>
                      <a:pt x="56" y="82"/>
                      <a:pt x="56" y="80"/>
                    </a:cubicBezTo>
                    <a:cubicBezTo>
                      <a:pt x="55" y="80"/>
                      <a:pt x="54" y="80"/>
                      <a:pt x="54" y="80"/>
                    </a:cubicBezTo>
                    <a:cubicBezTo>
                      <a:pt x="53" y="79"/>
                      <a:pt x="54" y="78"/>
                      <a:pt x="54" y="78"/>
                    </a:cubicBezTo>
                    <a:cubicBezTo>
                      <a:pt x="53" y="76"/>
                      <a:pt x="49" y="75"/>
                      <a:pt x="49" y="74"/>
                    </a:cubicBezTo>
                    <a:cubicBezTo>
                      <a:pt x="48" y="73"/>
                      <a:pt x="49" y="72"/>
                      <a:pt x="48" y="71"/>
                    </a:cubicBezTo>
                    <a:cubicBezTo>
                      <a:pt x="46" y="71"/>
                      <a:pt x="44" y="71"/>
                      <a:pt x="43" y="71"/>
                    </a:cubicBezTo>
                    <a:cubicBezTo>
                      <a:pt x="44" y="71"/>
                      <a:pt x="44" y="69"/>
                      <a:pt x="45" y="68"/>
                    </a:cubicBezTo>
                    <a:cubicBezTo>
                      <a:pt x="46" y="68"/>
                      <a:pt x="46" y="69"/>
                      <a:pt x="47" y="68"/>
                    </a:cubicBezTo>
                    <a:cubicBezTo>
                      <a:pt x="46" y="65"/>
                      <a:pt x="46" y="65"/>
                      <a:pt x="44" y="62"/>
                    </a:cubicBezTo>
                    <a:cubicBezTo>
                      <a:pt x="46" y="62"/>
                      <a:pt x="46" y="62"/>
                      <a:pt x="46" y="62"/>
                    </a:cubicBezTo>
                    <a:cubicBezTo>
                      <a:pt x="46" y="62"/>
                      <a:pt x="46" y="60"/>
                      <a:pt x="46" y="60"/>
                    </a:cubicBezTo>
                    <a:cubicBezTo>
                      <a:pt x="47" y="59"/>
                      <a:pt x="50" y="58"/>
                      <a:pt x="50" y="56"/>
                    </a:cubicBezTo>
                    <a:cubicBezTo>
                      <a:pt x="51" y="55"/>
                      <a:pt x="50" y="54"/>
                      <a:pt x="50" y="52"/>
                    </a:cubicBezTo>
                    <a:cubicBezTo>
                      <a:pt x="50" y="51"/>
                      <a:pt x="52" y="48"/>
                      <a:pt x="52" y="47"/>
                    </a:cubicBezTo>
                    <a:cubicBezTo>
                      <a:pt x="52" y="47"/>
                      <a:pt x="50" y="45"/>
                      <a:pt x="50" y="45"/>
                    </a:cubicBezTo>
                    <a:cubicBezTo>
                      <a:pt x="48" y="45"/>
                      <a:pt x="46" y="47"/>
                      <a:pt x="45" y="46"/>
                    </a:cubicBezTo>
                    <a:cubicBezTo>
                      <a:pt x="45" y="46"/>
                      <a:pt x="42" y="45"/>
                      <a:pt x="41" y="45"/>
                    </a:cubicBezTo>
                    <a:cubicBezTo>
                      <a:pt x="41" y="45"/>
                      <a:pt x="40" y="46"/>
                      <a:pt x="40" y="46"/>
                    </a:cubicBezTo>
                    <a:cubicBezTo>
                      <a:pt x="38" y="47"/>
                      <a:pt x="38" y="47"/>
                      <a:pt x="36" y="47"/>
                    </a:cubicBezTo>
                    <a:cubicBezTo>
                      <a:pt x="37" y="47"/>
                      <a:pt x="34" y="48"/>
                      <a:pt x="34" y="48"/>
                    </a:cubicBezTo>
                    <a:cubicBezTo>
                      <a:pt x="35" y="49"/>
                      <a:pt x="34" y="48"/>
                      <a:pt x="33" y="48"/>
                    </a:cubicBezTo>
                    <a:close/>
                    <a:moveTo>
                      <a:pt x="55" y="141"/>
                    </a:moveTo>
                    <a:cubicBezTo>
                      <a:pt x="53" y="141"/>
                      <a:pt x="56" y="142"/>
                      <a:pt x="56" y="142"/>
                    </a:cubicBezTo>
                    <a:cubicBezTo>
                      <a:pt x="56" y="142"/>
                      <a:pt x="57" y="140"/>
                      <a:pt x="55" y="141"/>
                    </a:cubicBezTo>
                    <a:close/>
                    <a:moveTo>
                      <a:pt x="20" y="76"/>
                    </a:moveTo>
                    <a:cubicBezTo>
                      <a:pt x="20" y="76"/>
                      <a:pt x="20" y="79"/>
                      <a:pt x="20" y="80"/>
                    </a:cubicBezTo>
                    <a:cubicBezTo>
                      <a:pt x="21" y="80"/>
                      <a:pt x="21" y="80"/>
                      <a:pt x="21" y="80"/>
                    </a:cubicBezTo>
                    <a:cubicBezTo>
                      <a:pt x="21" y="79"/>
                      <a:pt x="21" y="76"/>
                      <a:pt x="20" y="76"/>
                    </a:cubicBezTo>
                    <a:close/>
                    <a:moveTo>
                      <a:pt x="15" y="76"/>
                    </a:moveTo>
                    <a:cubicBezTo>
                      <a:pt x="16" y="78"/>
                      <a:pt x="16" y="78"/>
                      <a:pt x="16" y="78"/>
                    </a:cubicBezTo>
                    <a:cubicBezTo>
                      <a:pt x="15" y="77"/>
                      <a:pt x="16" y="76"/>
                      <a:pt x="15" y="76"/>
                    </a:cubicBezTo>
                    <a:close/>
                    <a:moveTo>
                      <a:pt x="18" y="68"/>
                    </a:moveTo>
                    <a:cubicBezTo>
                      <a:pt x="17" y="69"/>
                      <a:pt x="17" y="72"/>
                      <a:pt x="17" y="72"/>
                    </a:cubicBezTo>
                    <a:cubicBezTo>
                      <a:pt x="17" y="72"/>
                      <a:pt x="17" y="73"/>
                      <a:pt x="18" y="72"/>
                    </a:cubicBezTo>
                    <a:cubicBezTo>
                      <a:pt x="19" y="72"/>
                      <a:pt x="19" y="67"/>
                      <a:pt x="18" y="68"/>
                    </a:cubicBezTo>
                    <a:close/>
                    <a:moveTo>
                      <a:pt x="12" y="68"/>
                    </a:moveTo>
                    <a:cubicBezTo>
                      <a:pt x="13" y="70"/>
                      <a:pt x="13" y="70"/>
                      <a:pt x="13" y="70"/>
                    </a:cubicBezTo>
                    <a:cubicBezTo>
                      <a:pt x="13" y="69"/>
                      <a:pt x="14" y="68"/>
                      <a:pt x="12" y="68"/>
                    </a:cubicBezTo>
                    <a:close/>
                    <a:moveTo>
                      <a:pt x="14" y="62"/>
                    </a:moveTo>
                    <a:cubicBezTo>
                      <a:pt x="14" y="64"/>
                      <a:pt x="14" y="64"/>
                      <a:pt x="14" y="64"/>
                    </a:cubicBezTo>
                    <a:cubicBezTo>
                      <a:pt x="15" y="63"/>
                      <a:pt x="14" y="66"/>
                      <a:pt x="14" y="66"/>
                    </a:cubicBezTo>
                    <a:cubicBezTo>
                      <a:pt x="11" y="66"/>
                      <a:pt x="15" y="67"/>
                      <a:pt x="16" y="68"/>
                    </a:cubicBezTo>
                    <a:cubicBezTo>
                      <a:pt x="16" y="67"/>
                      <a:pt x="16" y="67"/>
                      <a:pt x="16" y="67"/>
                    </a:cubicBezTo>
                    <a:cubicBezTo>
                      <a:pt x="18" y="66"/>
                      <a:pt x="17" y="65"/>
                      <a:pt x="18" y="64"/>
                    </a:cubicBezTo>
                    <a:cubicBezTo>
                      <a:pt x="17" y="64"/>
                      <a:pt x="16" y="63"/>
                      <a:pt x="16" y="62"/>
                    </a:cubicBezTo>
                    <a:cubicBezTo>
                      <a:pt x="15" y="62"/>
                      <a:pt x="14" y="63"/>
                      <a:pt x="14" y="62"/>
                    </a:cubicBezTo>
                    <a:close/>
                    <a:moveTo>
                      <a:pt x="3" y="50"/>
                    </a:moveTo>
                    <a:cubicBezTo>
                      <a:pt x="4" y="53"/>
                      <a:pt x="4" y="53"/>
                      <a:pt x="4" y="53"/>
                    </a:cubicBezTo>
                    <a:cubicBezTo>
                      <a:pt x="5" y="53"/>
                      <a:pt x="7" y="49"/>
                      <a:pt x="3" y="50"/>
                    </a:cubicBezTo>
                    <a:close/>
                    <a:moveTo>
                      <a:pt x="14" y="46"/>
                    </a:moveTo>
                    <a:cubicBezTo>
                      <a:pt x="14" y="46"/>
                      <a:pt x="14" y="48"/>
                      <a:pt x="14" y="48"/>
                    </a:cubicBezTo>
                    <a:cubicBezTo>
                      <a:pt x="14" y="48"/>
                      <a:pt x="12" y="48"/>
                      <a:pt x="12" y="48"/>
                    </a:cubicBezTo>
                    <a:cubicBezTo>
                      <a:pt x="13" y="52"/>
                      <a:pt x="13" y="54"/>
                      <a:pt x="14" y="57"/>
                    </a:cubicBezTo>
                    <a:cubicBezTo>
                      <a:pt x="16" y="57"/>
                      <a:pt x="16" y="57"/>
                      <a:pt x="16" y="57"/>
                    </a:cubicBezTo>
                    <a:cubicBezTo>
                      <a:pt x="16" y="57"/>
                      <a:pt x="16" y="59"/>
                      <a:pt x="16" y="59"/>
                    </a:cubicBezTo>
                    <a:cubicBezTo>
                      <a:pt x="17" y="59"/>
                      <a:pt x="17" y="59"/>
                      <a:pt x="17" y="59"/>
                    </a:cubicBezTo>
                    <a:cubicBezTo>
                      <a:pt x="17" y="59"/>
                      <a:pt x="17" y="57"/>
                      <a:pt x="17" y="57"/>
                    </a:cubicBezTo>
                    <a:cubicBezTo>
                      <a:pt x="18" y="58"/>
                      <a:pt x="18" y="55"/>
                      <a:pt x="18" y="55"/>
                    </a:cubicBezTo>
                    <a:cubicBezTo>
                      <a:pt x="17" y="55"/>
                      <a:pt x="16" y="55"/>
                      <a:pt x="15" y="54"/>
                    </a:cubicBezTo>
                    <a:cubicBezTo>
                      <a:pt x="14" y="50"/>
                      <a:pt x="15" y="53"/>
                      <a:pt x="15" y="48"/>
                    </a:cubicBezTo>
                    <a:cubicBezTo>
                      <a:pt x="15" y="48"/>
                      <a:pt x="15" y="46"/>
                      <a:pt x="14" y="46"/>
                    </a:cubicBezTo>
                    <a:close/>
                    <a:moveTo>
                      <a:pt x="4" y="46"/>
                    </a:moveTo>
                    <a:cubicBezTo>
                      <a:pt x="4" y="48"/>
                      <a:pt x="4" y="48"/>
                      <a:pt x="4" y="48"/>
                    </a:cubicBezTo>
                    <a:cubicBezTo>
                      <a:pt x="8" y="47"/>
                      <a:pt x="7" y="47"/>
                      <a:pt x="4" y="46"/>
                    </a:cubicBezTo>
                    <a:close/>
                    <a:moveTo>
                      <a:pt x="15" y="32"/>
                    </a:moveTo>
                    <a:cubicBezTo>
                      <a:pt x="11" y="34"/>
                      <a:pt x="11" y="34"/>
                      <a:pt x="11" y="34"/>
                    </a:cubicBezTo>
                    <a:cubicBezTo>
                      <a:pt x="10" y="35"/>
                      <a:pt x="11" y="36"/>
                      <a:pt x="10" y="37"/>
                    </a:cubicBezTo>
                    <a:cubicBezTo>
                      <a:pt x="10" y="37"/>
                      <a:pt x="9" y="36"/>
                      <a:pt x="9" y="36"/>
                    </a:cubicBezTo>
                    <a:cubicBezTo>
                      <a:pt x="9" y="38"/>
                      <a:pt x="11" y="40"/>
                      <a:pt x="10" y="40"/>
                    </a:cubicBezTo>
                    <a:cubicBezTo>
                      <a:pt x="8" y="42"/>
                      <a:pt x="9" y="42"/>
                      <a:pt x="8" y="46"/>
                    </a:cubicBezTo>
                    <a:cubicBezTo>
                      <a:pt x="9" y="45"/>
                      <a:pt x="10" y="44"/>
                      <a:pt x="11" y="44"/>
                    </a:cubicBezTo>
                    <a:cubicBezTo>
                      <a:pt x="11" y="43"/>
                      <a:pt x="11" y="43"/>
                      <a:pt x="11" y="43"/>
                    </a:cubicBezTo>
                    <a:cubicBezTo>
                      <a:pt x="11" y="43"/>
                      <a:pt x="13" y="43"/>
                      <a:pt x="14" y="43"/>
                    </a:cubicBezTo>
                    <a:cubicBezTo>
                      <a:pt x="15" y="42"/>
                      <a:pt x="14" y="40"/>
                      <a:pt x="14" y="38"/>
                    </a:cubicBezTo>
                    <a:cubicBezTo>
                      <a:pt x="15" y="37"/>
                      <a:pt x="19" y="32"/>
                      <a:pt x="15" y="32"/>
                    </a:cubicBezTo>
                    <a:close/>
                    <a:moveTo>
                      <a:pt x="60" y="5"/>
                    </a:moveTo>
                    <a:cubicBezTo>
                      <a:pt x="59" y="5"/>
                      <a:pt x="58" y="9"/>
                      <a:pt x="58" y="9"/>
                    </a:cubicBezTo>
                    <a:cubicBezTo>
                      <a:pt x="58" y="9"/>
                      <a:pt x="56" y="9"/>
                      <a:pt x="56" y="9"/>
                    </a:cubicBezTo>
                    <a:cubicBezTo>
                      <a:pt x="56" y="11"/>
                      <a:pt x="58" y="12"/>
                      <a:pt x="58" y="11"/>
                    </a:cubicBezTo>
                    <a:cubicBezTo>
                      <a:pt x="58" y="11"/>
                      <a:pt x="59" y="11"/>
                      <a:pt x="59" y="11"/>
                    </a:cubicBezTo>
                    <a:cubicBezTo>
                      <a:pt x="58" y="11"/>
                      <a:pt x="60" y="13"/>
                      <a:pt x="60" y="13"/>
                    </a:cubicBezTo>
                    <a:cubicBezTo>
                      <a:pt x="60" y="13"/>
                      <a:pt x="61" y="12"/>
                      <a:pt x="61" y="12"/>
                    </a:cubicBezTo>
                    <a:cubicBezTo>
                      <a:pt x="61" y="10"/>
                      <a:pt x="59" y="7"/>
                      <a:pt x="61" y="6"/>
                    </a:cubicBezTo>
                    <a:cubicBezTo>
                      <a:pt x="61" y="5"/>
                      <a:pt x="61" y="5"/>
                      <a:pt x="61" y="5"/>
                    </a:cubicBezTo>
                    <a:lnTo>
                      <a:pt x="60" y="5"/>
                    </a:lnTo>
                    <a:close/>
                    <a:moveTo>
                      <a:pt x="65" y="0"/>
                    </a:moveTo>
                    <a:cubicBezTo>
                      <a:pt x="66" y="1"/>
                      <a:pt x="66" y="1"/>
                      <a:pt x="66" y="1"/>
                    </a:cubicBezTo>
                    <a:cubicBezTo>
                      <a:pt x="65" y="0"/>
                      <a:pt x="66" y="0"/>
                      <a:pt x="65"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8" name="Freeform 30"/>
              <p:cNvSpPr>
                <a:spLocks noEditPoints="1"/>
              </p:cNvSpPr>
              <p:nvPr/>
            </p:nvSpPr>
            <p:spPr bwMode="auto">
              <a:xfrm>
                <a:off x="2982" y="838"/>
                <a:ext cx="171" cy="296"/>
              </a:xfrm>
              <a:custGeom>
                <a:avLst/>
                <a:gdLst>
                  <a:gd name="T0" fmla="*/ 3 w 87"/>
                  <a:gd name="T1" fmla="*/ 94 h 151"/>
                  <a:gd name="T2" fmla="*/ 14 w 87"/>
                  <a:gd name="T3" fmla="*/ 97 h 151"/>
                  <a:gd name="T4" fmla="*/ 16 w 87"/>
                  <a:gd name="T5" fmla="*/ 88 h 151"/>
                  <a:gd name="T6" fmla="*/ 10 w 87"/>
                  <a:gd name="T7" fmla="*/ 83 h 151"/>
                  <a:gd name="T8" fmla="*/ 37 w 87"/>
                  <a:gd name="T9" fmla="*/ 41 h 151"/>
                  <a:gd name="T10" fmla="*/ 32 w 87"/>
                  <a:gd name="T11" fmla="*/ 32 h 151"/>
                  <a:gd name="T12" fmla="*/ 30 w 87"/>
                  <a:gd name="T13" fmla="*/ 31 h 151"/>
                  <a:gd name="T14" fmla="*/ 24 w 87"/>
                  <a:gd name="T15" fmla="*/ 42 h 151"/>
                  <a:gd name="T16" fmla="*/ 20 w 87"/>
                  <a:gd name="T17" fmla="*/ 46 h 151"/>
                  <a:gd name="T18" fmla="*/ 21 w 87"/>
                  <a:gd name="T19" fmla="*/ 58 h 151"/>
                  <a:gd name="T20" fmla="*/ 24 w 87"/>
                  <a:gd name="T21" fmla="*/ 66 h 151"/>
                  <a:gd name="T22" fmla="*/ 20 w 87"/>
                  <a:gd name="T23" fmla="*/ 74 h 151"/>
                  <a:gd name="T24" fmla="*/ 26 w 87"/>
                  <a:gd name="T25" fmla="*/ 70 h 151"/>
                  <a:gd name="T26" fmla="*/ 28 w 87"/>
                  <a:gd name="T27" fmla="*/ 88 h 151"/>
                  <a:gd name="T28" fmla="*/ 45 w 87"/>
                  <a:gd name="T29" fmla="*/ 93 h 151"/>
                  <a:gd name="T30" fmla="*/ 42 w 87"/>
                  <a:gd name="T31" fmla="*/ 105 h 151"/>
                  <a:gd name="T32" fmla="*/ 34 w 87"/>
                  <a:gd name="T33" fmla="*/ 103 h 151"/>
                  <a:gd name="T34" fmla="*/ 33 w 87"/>
                  <a:gd name="T35" fmla="*/ 107 h 151"/>
                  <a:gd name="T36" fmla="*/ 28 w 87"/>
                  <a:gd name="T37" fmla="*/ 122 h 151"/>
                  <a:gd name="T38" fmla="*/ 26 w 87"/>
                  <a:gd name="T39" fmla="*/ 128 h 151"/>
                  <a:gd name="T40" fmla="*/ 28 w 87"/>
                  <a:gd name="T41" fmla="*/ 128 h 151"/>
                  <a:gd name="T42" fmla="*/ 37 w 87"/>
                  <a:gd name="T43" fmla="*/ 128 h 151"/>
                  <a:gd name="T44" fmla="*/ 44 w 87"/>
                  <a:gd name="T45" fmla="*/ 134 h 151"/>
                  <a:gd name="T46" fmla="*/ 23 w 87"/>
                  <a:gd name="T47" fmla="*/ 143 h 151"/>
                  <a:gd name="T48" fmla="*/ 23 w 87"/>
                  <a:gd name="T49" fmla="*/ 151 h 151"/>
                  <a:gd name="T50" fmla="*/ 35 w 87"/>
                  <a:gd name="T51" fmla="*/ 144 h 151"/>
                  <a:gd name="T52" fmla="*/ 51 w 87"/>
                  <a:gd name="T53" fmla="*/ 141 h 151"/>
                  <a:gd name="T54" fmla="*/ 68 w 87"/>
                  <a:gd name="T55" fmla="*/ 138 h 151"/>
                  <a:gd name="T56" fmla="*/ 77 w 87"/>
                  <a:gd name="T57" fmla="*/ 137 h 151"/>
                  <a:gd name="T58" fmla="*/ 74 w 87"/>
                  <a:gd name="T59" fmla="*/ 132 h 151"/>
                  <a:gd name="T60" fmla="*/ 81 w 87"/>
                  <a:gd name="T61" fmla="*/ 128 h 151"/>
                  <a:gd name="T62" fmla="*/ 76 w 87"/>
                  <a:gd name="T63" fmla="*/ 112 h 151"/>
                  <a:gd name="T64" fmla="*/ 73 w 87"/>
                  <a:gd name="T65" fmla="*/ 111 h 151"/>
                  <a:gd name="T66" fmla="*/ 72 w 87"/>
                  <a:gd name="T67" fmla="*/ 103 h 151"/>
                  <a:gd name="T68" fmla="*/ 65 w 87"/>
                  <a:gd name="T69" fmla="*/ 96 h 151"/>
                  <a:gd name="T70" fmla="*/ 56 w 87"/>
                  <a:gd name="T71" fmla="*/ 80 h 151"/>
                  <a:gd name="T72" fmla="*/ 48 w 87"/>
                  <a:gd name="T73" fmla="*/ 71 h 151"/>
                  <a:gd name="T74" fmla="*/ 44 w 87"/>
                  <a:gd name="T75" fmla="*/ 62 h 151"/>
                  <a:gd name="T76" fmla="*/ 50 w 87"/>
                  <a:gd name="T77" fmla="*/ 52 h 151"/>
                  <a:gd name="T78" fmla="*/ 41 w 87"/>
                  <a:gd name="T79" fmla="*/ 45 h 151"/>
                  <a:gd name="T80" fmla="*/ 33 w 87"/>
                  <a:gd name="T81" fmla="*/ 48 h 151"/>
                  <a:gd name="T82" fmla="*/ 20 w 87"/>
                  <a:gd name="T83" fmla="*/ 76 h 151"/>
                  <a:gd name="T84" fmla="*/ 15 w 87"/>
                  <a:gd name="T85" fmla="*/ 76 h 151"/>
                  <a:gd name="T86" fmla="*/ 17 w 87"/>
                  <a:gd name="T87" fmla="*/ 72 h 151"/>
                  <a:gd name="T88" fmla="*/ 13 w 87"/>
                  <a:gd name="T89" fmla="*/ 70 h 151"/>
                  <a:gd name="T90" fmla="*/ 14 w 87"/>
                  <a:gd name="T91" fmla="*/ 66 h 151"/>
                  <a:gd name="T92" fmla="*/ 16 w 87"/>
                  <a:gd name="T93" fmla="*/ 62 h 151"/>
                  <a:gd name="T94" fmla="*/ 3 w 87"/>
                  <a:gd name="T95" fmla="*/ 50 h 151"/>
                  <a:gd name="T96" fmla="*/ 14 w 87"/>
                  <a:gd name="T97" fmla="*/ 57 h 151"/>
                  <a:gd name="T98" fmla="*/ 17 w 87"/>
                  <a:gd name="T99" fmla="*/ 57 h 151"/>
                  <a:gd name="T100" fmla="*/ 14 w 87"/>
                  <a:gd name="T101" fmla="*/ 46 h 151"/>
                  <a:gd name="T102" fmla="*/ 15 w 87"/>
                  <a:gd name="T103" fmla="*/ 32 h 151"/>
                  <a:gd name="T104" fmla="*/ 10 w 87"/>
                  <a:gd name="T105" fmla="*/ 40 h 151"/>
                  <a:gd name="T106" fmla="*/ 14 w 87"/>
                  <a:gd name="T107" fmla="*/ 43 h 151"/>
                  <a:gd name="T108" fmla="*/ 58 w 87"/>
                  <a:gd name="T109" fmla="*/ 9 h 151"/>
                  <a:gd name="T110" fmla="*/ 60 w 87"/>
                  <a:gd name="T111" fmla="*/ 13 h 151"/>
                  <a:gd name="T112" fmla="*/ 60 w 87"/>
                  <a:gd name="T113" fmla="*/ 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 h="151">
                    <a:moveTo>
                      <a:pt x="10" y="83"/>
                    </a:moveTo>
                    <a:cubicBezTo>
                      <a:pt x="10" y="83"/>
                      <a:pt x="4" y="85"/>
                      <a:pt x="5" y="88"/>
                    </a:cubicBezTo>
                    <a:cubicBezTo>
                      <a:pt x="6" y="91"/>
                      <a:pt x="0" y="89"/>
                      <a:pt x="1" y="92"/>
                    </a:cubicBezTo>
                    <a:cubicBezTo>
                      <a:pt x="2" y="94"/>
                      <a:pt x="0" y="94"/>
                      <a:pt x="3" y="94"/>
                    </a:cubicBezTo>
                    <a:cubicBezTo>
                      <a:pt x="6" y="94"/>
                      <a:pt x="4" y="99"/>
                      <a:pt x="6" y="97"/>
                    </a:cubicBezTo>
                    <a:cubicBezTo>
                      <a:pt x="9" y="95"/>
                      <a:pt x="9" y="96"/>
                      <a:pt x="9" y="96"/>
                    </a:cubicBezTo>
                    <a:cubicBezTo>
                      <a:pt x="10" y="98"/>
                      <a:pt x="10" y="98"/>
                      <a:pt x="10" y="98"/>
                    </a:cubicBezTo>
                    <a:cubicBezTo>
                      <a:pt x="14" y="97"/>
                      <a:pt x="14" y="97"/>
                      <a:pt x="14" y="97"/>
                    </a:cubicBezTo>
                    <a:cubicBezTo>
                      <a:pt x="14" y="97"/>
                      <a:pt x="14" y="96"/>
                      <a:pt x="14" y="96"/>
                    </a:cubicBezTo>
                    <a:cubicBezTo>
                      <a:pt x="15" y="95"/>
                      <a:pt x="19" y="96"/>
                      <a:pt x="21" y="95"/>
                    </a:cubicBezTo>
                    <a:cubicBezTo>
                      <a:pt x="19" y="92"/>
                      <a:pt x="20" y="93"/>
                      <a:pt x="19" y="88"/>
                    </a:cubicBezTo>
                    <a:cubicBezTo>
                      <a:pt x="19" y="88"/>
                      <a:pt x="17" y="89"/>
                      <a:pt x="16" y="88"/>
                    </a:cubicBezTo>
                    <a:cubicBezTo>
                      <a:pt x="17" y="87"/>
                      <a:pt x="18" y="86"/>
                      <a:pt x="18" y="84"/>
                    </a:cubicBezTo>
                    <a:cubicBezTo>
                      <a:pt x="13" y="81"/>
                      <a:pt x="14" y="84"/>
                      <a:pt x="9" y="86"/>
                    </a:cubicBezTo>
                    <a:cubicBezTo>
                      <a:pt x="7" y="86"/>
                      <a:pt x="8" y="85"/>
                      <a:pt x="10" y="84"/>
                    </a:cubicBezTo>
                    <a:lnTo>
                      <a:pt x="10" y="83"/>
                    </a:lnTo>
                    <a:close/>
                    <a:moveTo>
                      <a:pt x="33" y="48"/>
                    </a:moveTo>
                    <a:cubicBezTo>
                      <a:pt x="34" y="48"/>
                      <a:pt x="32" y="45"/>
                      <a:pt x="33" y="43"/>
                    </a:cubicBezTo>
                    <a:cubicBezTo>
                      <a:pt x="33" y="42"/>
                      <a:pt x="35" y="42"/>
                      <a:pt x="36" y="41"/>
                    </a:cubicBezTo>
                    <a:cubicBezTo>
                      <a:pt x="37" y="41"/>
                      <a:pt x="37" y="41"/>
                      <a:pt x="37" y="41"/>
                    </a:cubicBezTo>
                    <a:cubicBezTo>
                      <a:pt x="37" y="40"/>
                      <a:pt x="38" y="39"/>
                      <a:pt x="38" y="38"/>
                    </a:cubicBezTo>
                    <a:cubicBezTo>
                      <a:pt x="39" y="37"/>
                      <a:pt x="41" y="37"/>
                      <a:pt x="41" y="36"/>
                    </a:cubicBezTo>
                    <a:cubicBezTo>
                      <a:pt x="43" y="32"/>
                      <a:pt x="39" y="29"/>
                      <a:pt x="35" y="30"/>
                    </a:cubicBezTo>
                    <a:cubicBezTo>
                      <a:pt x="32" y="32"/>
                      <a:pt x="32" y="32"/>
                      <a:pt x="32" y="32"/>
                    </a:cubicBezTo>
                    <a:cubicBezTo>
                      <a:pt x="32" y="32"/>
                      <a:pt x="32" y="32"/>
                      <a:pt x="32" y="32"/>
                    </a:cubicBezTo>
                    <a:cubicBezTo>
                      <a:pt x="31" y="32"/>
                      <a:pt x="31" y="32"/>
                      <a:pt x="31" y="32"/>
                    </a:cubicBezTo>
                    <a:cubicBezTo>
                      <a:pt x="31" y="32"/>
                      <a:pt x="31" y="34"/>
                      <a:pt x="31" y="34"/>
                    </a:cubicBezTo>
                    <a:cubicBezTo>
                      <a:pt x="28" y="35"/>
                      <a:pt x="32" y="32"/>
                      <a:pt x="30" y="31"/>
                    </a:cubicBezTo>
                    <a:cubicBezTo>
                      <a:pt x="29" y="31"/>
                      <a:pt x="28" y="31"/>
                      <a:pt x="27" y="31"/>
                    </a:cubicBezTo>
                    <a:cubicBezTo>
                      <a:pt x="27" y="33"/>
                      <a:pt x="27" y="34"/>
                      <a:pt x="27" y="36"/>
                    </a:cubicBezTo>
                    <a:cubicBezTo>
                      <a:pt x="27" y="37"/>
                      <a:pt x="24" y="39"/>
                      <a:pt x="24" y="40"/>
                    </a:cubicBezTo>
                    <a:cubicBezTo>
                      <a:pt x="24" y="40"/>
                      <a:pt x="24" y="43"/>
                      <a:pt x="24" y="42"/>
                    </a:cubicBezTo>
                    <a:cubicBezTo>
                      <a:pt x="25" y="42"/>
                      <a:pt x="23" y="43"/>
                      <a:pt x="25" y="42"/>
                    </a:cubicBezTo>
                    <a:cubicBezTo>
                      <a:pt x="25" y="43"/>
                      <a:pt x="24" y="44"/>
                      <a:pt x="24" y="44"/>
                    </a:cubicBezTo>
                    <a:cubicBezTo>
                      <a:pt x="23" y="44"/>
                      <a:pt x="22" y="44"/>
                      <a:pt x="20" y="44"/>
                    </a:cubicBezTo>
                    <a:cubicBezTo>
                      <a:pt x="21" y="45"/>
                      <a:pt x="20" y="45"/>
                      <a:pt x="20" y="46"/>
                    </a:cubicBezTo>
                    <a:cubicBezTo>
                      <a:pt x="21" y="45"/>
                      <a:pt x="21" y="47"/>
                      <a:pt x="21" y="48"/>
                    </a:cubicBezTo>
                    <a:cubicBezTo>
                      <a:pt x="20" y="48"/>
                      <a:pt x="19" y="48"/>
                      <a:pt x="18" y="48"/>
                    </a:cubicBezTo>
                    <a:cubicBezTo>
                      <a:pt x="20" y="50"/>
                      <a:pt x="23" y="53"/>
                      <a:pt x="19" y="54"/>
                    </a:cubicBezTo>
                    <a:cubicBezTo>
                      <a:pt x="18" y="55"/>
                      <a:pt x="22" y="58"/>
                      <a:pt x="21" y="58"/>
                    </a:cubicBezTo>
                    <a:cubicBezTo>
                      <a:pt x="20" y="57"/>
                      <a:pt x="19" y="62"/>
                      <a:pt x="19" y="63"/>
                    </a:cubicBezTo>
                    <a:cubicBezTo>
                      <a:pt x="19" y="64"/>
                      <a:pt x="19" y="64"/>
                      <a:pt x="19" y="64"/>
                    </a:cubicBezTo>
                    <a:cubicBezTo>
                      <a:pt x="20" y="64"/>
                      <a:pt x="25" y="63"/>
                      <a:pt x="24" y="64"/>
                    </a:cubicBezTo>
                    <a:cubicBezTo>
                      <a:pt x="25" y="63"/>
                      <a:pt x="24" y="65"/>
                      <a:pt x="24" y="66"/>
                    </a:cubicBezTo>
                    <a:cubicBezTo>
                      <a:pt x="24" y="66"/>
                      <a:pt x="22" y="66"/>
                      <a:pt x="22" y="66"/>
                    </a:cubicBezTo>
                    <a:cubicBezTo>
                      <a:pt x="22" y="66"/>
                      <a:pt x="19" y="68"/>
                      <a:pt x="21" y="68"/>
                    </a:cubicBezTo>
                    <a:cubicBezTo>
                      <a:pt x="21" y="68"/>
                      <a:pt x="21" y="70"/>
                      <a:pt x="21" y="70"/>
                    </a:cubicBezTo>
                    <a:cubicBezTo>
                      <a:pt x="20" y="69"/>
                      <a:pt x="20" y="73"/>
                      <a:pt x="20" y="74"/>
                    </a:cubicBezTo>
                    <a:cubicBezTo>
                      <a:pt x="21" y="73"/>
                      <a:pt x="21" y="72"/>
                      <a:pt x="22" y="71"/>
                    </a:cubicBezTo>
                    <a:cubicBezTo>
                      <a:pt x="22" y="71"/>
                      <a:pt x="23" y="70"/>
                      <a:pt x="24" y="70"/>
                    </a:cubicBezTo>
                    <a:cubicBezTo>
                      <a:pt x="24" y="70"/>
                      <a:pt x="23" y="72"/>
                      <a:pt x="25" y="71"/>
                    </a:cubicBezTo>
                    <a:cubicBezTo>
                      <a:pt x="25" y="71"/>
                      <a:pt x="25" y="70"/>
                      <a:pt x="26" y="70"/>
                    </a:cubicBezTo>
                    <a:cubicBezTo>
                      <a:pt x="26" y="70"/>
                      <a:pt x="28" y="74"/>
                      <a:pt x="26" y="73"/>
                    </a:cubicBezTo>
                    <a:cubicBezTo>
                      <a:pt x="27" y="79"/>
                      <a:pt x="26" y="80"/>
                      <a:pt x="24" y="86"/>
                    </a:cubicBezTo>
                    <a:cubicBezTo>
                      <a:pt x="25" y="87"/>
                      <a:pt x="25" y="86"/>
                      <a:pt x="26" y="86"/>
                    </a:cubicBezTo>
                    <a:cubicBezTo>
                      <a:pt x="27" y="86"/>
                      <a:pt x="27" y="88"/>
                      <a:pt x="28" y="88"/>
                    </a:cubicBezTo>
                    <a:cubicBezTo>
                      <a:pt x="28" y="88"/>
                      <a:pt x="29" y="89"/>
                      <a:pt x="29" y="89"/>
                    </a:cubicBezTo>
                    <a:cubicBezTo>
                      <a:pt x="30" y="88"/>
                      <a:pt x="29" y="87"/>
                      <a:pt x="30" y="86"/>
                    </a:cubicBezTo>
                    <a:cubicBezTo>
                      <a:pt x="33" y="89"/>
                      <a:pt x="40" y="84"/>
                      <a:pt x="42" y="86"/>
                    </a:cubicBezTo>
                    <a:cubicBezTo>
                      <a:pt x="35" y="92"/>
                      <a:pt x="38" y="93"/>
                      <a:pt x="45" y="93"/>
                    </a:cubicBezTo>
                    <a:cubicBezTo>
                      <a:pt x="45" y="96"/>
                      <a:pt x="45" y="97"/>
                      <a:pt x="45" y="99"/>
                    </a:cubicBezTo>
                    <a:cubicBezTo>
                      <a:pt x="45" y="99"/>
                      <a:pt x="43" y="101"/>
                      <a:pt x="43" y="102"/>
                    </a:cubicBezTo>
                    <a:cubicBezTo>
                      <a:pt x="43" y="103"/>
                      <a:pt x="44" y="104"/>
                      <a:pt x="44" y="105"/>
                    </a:cubicBezTo>
                    <a:cubicBezTo>
                      <a:pt x="43" y="105"/>
                      <a:pt x="42" y="105"/>
                      <a:pt x="42" y="105"/>
                    </a:cubicBezTo>
                    <a:cubicBezTo>
                      <a:pt x="42" y="106"/>
                      <a:pt x="42" y="106"/>
                      <a:pt x="42" y="106"/>
                    </a:cubicBezTo>
                    <a:cubicBezTo>
                      <a:pt x="35" y="106"/>
                      <a:pt x="35" y="106"/>
                      <a:pt x="35" y="106"/>
                    </a:cubicBezTo>
                    <a:cubicBezTo>
                      <a:pt x="35" y="106"/>
                      <a:pt x="35" y="105"/>
                      <a:pt x="34" y="105"/>
                    </a:cubicBezTo>
                    <a:cubicBezTo>
                      <a:pt x="34" y="105"/>
                      <a:pt x="34" y="103"/>
                      <a:pt x="34" y="103"/>
                    </a:cubicBezTo>
                    <a:cubicBezTo>
                      <a:pt x="33" y="102"/>
                      <a:pt x="31" y="103"/>
                      <a:pt x="30" y="102"/>
                    </a:cubicBezTo>
                    <a:cubicBezTo>
                      <a:pt x="30" y="103"/>
                      <a:pt x="30" y="104"/>
                      <a:pt x="29" y="104"/>
                    </a:cubicBezTo>
                    <a:cubicBezTo>
                      <a:pt x="29" y="104"/>
                      <a:pt x="30" y="107"/>
                      <a:pt x="30" y="107"/>
                    </a:cubicBezTo>
                    <a:cubicBezTo>
                      <a:pt x="31" y="107"/>
                      <a:pt x="32" y="107"/>
                      <a:pt x="33" y="107"/>
                    </a:cubicBezTo>
                    <a:cubicBezTo>
                      <a:pt x="32" y="108"/>
                      <a:pt x="28" y="113"/>
                      <a:pt x="26" y="114"/>
                    </a:cubicBezTo>
                    <a:cubicBezTo>
                      <a:pt x="24" y="114"/>
                      <a:pt x="31" y="113"/>
                      <a:pt x="32" y="113"/>
                    </a:cubicBezTo>
                    <a:cubicBezTo>
                      <a:pt x="32" y="120"/>
                      <a:pt x="33" y="117"/>
                      <a:pt x="29" y="120"/>
                    </a:cubicBezTo>
                    <a:cubicBezTo>
                      <a:pt x="29" y="120"/>
                      <a:pt x="29" y="122"/>
                      <a:pt x="28" y="122"/>
                    </a:cubicBezTo>
                    <a:cubicBezTo>
                      <a:pt x="27" y="123"/>
                      <a:pt x="25" y="123"/>
                      <a:pt x="23" y="124"/>
                    </a:cubicBezTo>
                    <a:cubicBezTo>
                      <a:pt x="23" y="126"/>
                      <a:pt x="23" y="125"/>
                      <a:pt x="24" y="127"/>
                    </a:cubicBezTo>
                    <a:cubicBezTo>
                      <a:pt x="22" y="127"/>
                      <a:pt x="23" y="128"/>
                      <a:pt x="23" y="128"/>
                    </a:cubicBezTo>
                    <a:cubicBezTo>
                      <a:pt x="23" y="128"/>
                      <a:pt x="25" y="128"/>
                      <a:pt x="26" y="128"/>
                    </a:cubicBezTo>
                    <a:cubicBezTo>
                      <a:pt x="26" y="128"/>
                      <a:pt x="23" y="131"/>
                      <a:pt x="26" y="130"/>
                    </a:cubicBezTo>
                    <a:cubicBezTo>
                      <a:pt x="28" y="130"/>
                      <a:pt x="26" y="130"/>
                      <a:pt x="28" y="130"/>
                    </a:cubicBezTo>
                    <a:cubicBezTo>
                      <a:pt x="28" y="129"/>
                      <a:pt x="28" y="129"/>
                      <a:pt x="28" y="129"/>
                    </a:cubicBezTo>
                    <a:cubicBezTo>
                      <a:pt x="29" y="128"/>
                      <a:pt x="28" y="129"/>
                      <a:pt x="28" y="128"/>
                    </a:cubicBezTo>
                    <a:cubicBezTo>
                      <a:pt x="29" y="128"/>
                      <a:pt x="30" y="128"/>
                      <a:pt x="31" y="128"/>
                    </a:cubicBezTo>
                    <a:cubicBezTo>
                      <a:pt x="31" y="128"/>
                      <a:pt x="31" y="130"/>
                      <a:pt x="31" y="130"/>
                    </a:cubicBezTo>
                    <a:cubicBezTo>
                      <a:pt x="29" y="129"/>
                      <a:pt x="31" y="132"/>
                      <a:pt x="34" y="131"/>
                    </a:cubicBezTo>
                    <a:cubicBezTo>
                      <a:pt x="34" y="131"/>
                      <a:pt x="36" y="129"/>
                      <a:pt x="37" y="128"/>
                    </a:cubicBezTo>
                    <a:cubicBezTo>
                      <a:pt x="35" y="127"/>
                      <a:pt x="39" y="128"/>
                      <a:pt x="38" y="129"/>
                    </a:cubicBezTo>
                    <a:cubicBezTo>
                      <a:pt x="39" y="129"/>
                      <a:pt x="40" y="130"/>
                      <a:pt x="41" y="131"/>
                    </a:cubicBezTo>
                    <a:cubicBezTo>
                      <a:pt x="42" y="130"/>
                      <a:pt x="41" y="129"/>
                      <a:pt x="42" y="128"/>
                    </a:cubicBezTo>
                    <a:cubicBezTo>
                      <a:pt x="49" y="127"/>
                      <a:pt x="46" y="127"/>
                      <a:pt x="44" y="134"/>
                    </a:cubicBezTo>
                    <a:cubicBezTo>
                      <a:pt x="40" y="134"/>
                      <a:pt x="32" y="132"/>
                      <a:pt x="30" y="133"/>
                    </a:cubicBezTo>
                    <a:cubicBezTo>
                      <a:pt x="30" y="134"/>
                      <a:pt x="30" y="134"/>
                      <a:pt x="30" y="134"/>
                    </a:cubicBezTo>
                    <a:cubicBezTo>
                      <a:pt x="28" y="135"/>
                      <a:pt x="28" y="138"/>
                      <a:pt x="26" y="140"/>
                    </a:cubicBezTo>
                    <a:cubicBezTo>
                      <a:pt x="26" y="141"/>
                      <a:pt x="24" y="142"/>
                      <a:pt x="23" y="143"/>
                    </a:cubicBezTo>
                    <a:cubicBezTo>
                      <a:pt x="22" y="144"/>
                      <a:pt x="23" y="145"/>
                      <a:pt x="22" y="146"/>
                    </a:cubicBezTo>
                    <a:cubicBezTo>
                      <a:pt x="20" y="147"/>
                      <a:pt x="18" y="147"/>
                      <a:pt x="17" y="147"/>
                    </a:cubicBezTo>
                    <a:cubicBezTo>
                      <a:pt x="17" y="148"/>
                      <a:pt x="17" y="149"/>
                      <a:pt x="17" y="149"/>
                    </a:cubicBezTo>
                    <a:cubicBezTo>
                      <a:pt x="21" y="151"/>
                      <a:pt x="20" y="150"/>
                      <a:pt x="23" y="151"/>
                    </a:cubicBezTo>
                    <a:cubicBezTo>
                      <a:pt x="24" y="150"/>
                      <a:pt x="25" y="148"/>
                      <a:pt x="26" y="146"/>
                    </a:cubicBezTo>
                    <a:cubicBezTo>
                      <a:pt x="26" y="146"/>
                      <a:pt x="27" y="147"/>
                      <a:pt x="27" y="147"/>
                    </a:cubicBezTo>
                    <a:cubicBezTo>
                      <a:pt x="28" y="146"/>
                      <a:pt x="27" y="146"/>
                      <a:pt x="28" y="145"/>
                    </a:cubicBezTo>
                    <a:cubicBezTo>
                      <a:pt x="30" y="144"/>
                      <a:pt x="32" y="144"/>
                      <a:pt x="35" y="144"/>
                    </a:cubicBezTo>
                    <a:cubicBezTo>
                      <a:pt x="35" y="145"/>
                      <a:pt x="35" y="146"/>
                      <a:pt x="36" y="146"/>
                    </a:cubicBezTo>
                    <a:cubicBezTo>
                      <a:pt x="38" y="145"/>
                      <a:pt x="40" y="141"/>
                      <a:pt x="43" y="141"/>
                    </a:cubicBezTo>
                    <a:cubicBezTo>
                      <a:pt x="46" y="140"/>
                      <a:pt x="48" y="143"/>
                      <a:pt x="51" y="143"/>
                    </a:cubicBezTo>
                    <a:cubicBezTo>
                      <a:pt x="51" y="143"/>
                      <a:pt x="51" y="141"/>
                      <a:pt x="51" y="141"/>
                    </a:cubicBezTo>
                    <a:cubicBezTo>
                      <a:pt x="52" y="140"/>
                      <a:pt x="53" y="140"/>
                      <a:pt x="54" y="140"/>
                    </a:cubicBezTo>
                    <a:cubicBezTo>
                      <a:pt x="54" y="139"/>
                      <a:pt x="54" y="139"/>
                      <a:pt x="54" y="139"/>
                    </a:cubicBezTo>
                    <a:cubicBezTo>
                      <a:pt x="58" y="138"/>
                      <a:pt x="57" y="140"/>
                      <a:pt x="60" y="140"/>
                    </a:cubicBezTo>
                    <a:cubicBezTo>
                      <a:pt x="62" y="140"/>
                      <a:pt x="65" y="138"/>
                      <a:pt x="68" y="138"/>
                    </a:cubicBezTo>
                    <a:cubicBezTo>
                      <a:pt x="70" y="138"/>
                      <a:pt x="71" y="141"/>
                      <a:pt x="72" y="141"/>
                    </a:cubicBezTo>
                    <a:cubicBezTo>
                      <a:pt x="73" y="139"/>
                      <a:pt x="73" y="139"/>
                      <a:pt x="73" y="139"/>
                    </a:cubicBezTo>
                    <a:cubicBezTo>
                      <a:pt x="74" y="139"/>
                      <a:pt x="75" y="139"/>
                      <a:pt x="76" y="139"/>
                    </a:cubicBezTo>
                    <a:cubicBezTo>
                      <a:pt x="76" y="139"/>
                      <a:pt x="76" y="137"/>
                      <a:pt x="77" y="137"/>
                    </a:cubicBezTo>
                    <a:cubicBezTo>
                      <a:pt x="78" y="136"/>
                      <a:pt x="78" y="136"/>
                      <a:pt x="80" y="136"/>
                    </a:cubicBezTo>
                    <a:cubicBezTo>
                      <a:pt x="80" y="136"/>
                      <a:pt x="79" y="134"/>
                      <a:pt x="80" y="134"/>
                    </a:cubicBezTo>
                    <a:cubicBezTo>
                      <a:pt x="83" y="133"/>
                      <a:pt x="75" y="133"/>
                      <a:pt x="74" y="134"/>
                    </a:cubicBezTo>
                    <a:cubicBezTo>
                      <a:pt x="74" y="133"/>
                      <a:pt x="73" y="132"/>
                      <a:pt x="74" y="132"/>
                    </a:cubicBezTo>
                    <a:cubicBezTo>
                      <a:pt x="74" y="132"/>
                      <a:pt x="73" y="130"/>
                      <a:pt x="73" y="130"/>
                    </a:cubicBezTo>
                    <a:cubicBezTo>
                      <a:pt x="74" y="129"/>
                      <a:pt x="75" y="130"/>
                      <a:pt x="76" y="130"/>
                    </a:cubicBezTo>
                    <a:cubicBezTo>
                      <a:pt x="76" y="128"/>
                      <a:pt x="76" y="128"/>
                      <a:pt x="76" y="128"/>
                    </a:cubicBezTo>
                    <a:cubicBezTo>
                      <a:pt x="77" y="128"/>
                      <a:pt x="80" y="128"/>
                      <a:pt x="81" y="128"/>
                    </a:cubicBezTo>
                    <a:cubicBezTo>
                      <a:pt x="81" y="127"/>
                      <a:pt x="81" y="126"/>
                      <a:pt x="81" y="126"/>
                    </a:cubicBezTo>
                    <a:cubicBezTo>
                      <a:pt x="82" y="126"/>
                      <a:pt x="82" y="126"/>
                      <a:pt x="82" y="126"/>
                    </a:cubicBezTo>
                    <a:cubicBezTo>
                      <a:pt x="84" y="123"/>
                      <a:pt x="87" y="115"/>
                      <a:pt x="83" y="113"/>
                    </a:cubicBezTo>
                    <a:cubicBezTo>
                      <a:pt x="81" y="112"/>
                      <a:pt x="78" y="112"/>
                      <a:pt x="76" y="112"/>
                    </a:cubicBezTo>
                    <a:cubicBezTo>
                      <a:pt x="75" y="112"/>
                      <a:pt x="74" y="114"/>
                      <a:pt x="75" y="114"/>
                    </a:cubicBezTo>
                    <a:cubicBezTo>
                      <a:pt x="76" y="114"/>
                      <a:pt x="73" y="116"/>
                      <a:pt x="73" y="116"/>
                    </a:cubicBezTo>
                    <a:cubicBezTo>
                      <a:pt x="73" y="116"/>
                      <a:pt x="72" y="114"/>
                      <a:pt x="72" y="112"/>
                    </a:cubicBezTo>
                    <a:cubicBezTo>
                      <a:pt x="72" y="112"/>
                      <a:pt x="72" y="111"/>
                      <a:pt x="73" y="111"/>
                    </a:cubicBezTo>
                    <a:cubicBezTo>
                      <a:pt x="73" y="110"/>
                      <a:pt x="72" y="107"/>
                      <a:pt x="72" y="107"/>
                    </a:cubicBezTo>
                    <a:cubicBezTo>
                      <a:pt x="70" y="105"/>
                      <a:pt x="69" y="103"/>
                      <a:pt x="67" y="100"/>
                    </a:cubicBezTo>
                    <a:cubicBezTo>
                      <a:pt x="70" y="103"/>
                      <a:pt x="70" y="103"/>
                      <a:pt x="70" y="103"/>
                    </a:cubicBezTo>
                    <a:cubicBezTo>
                      <a:pt x="71" y="103"/>
                      <a:pt x="72" y="103"/>
                      <a:pt x="72" y="103"/>
                    </a:cubicBezTo>
                    <a:cubicBezTo>
                      <a:pt x="72" y="102"/>
                      <a:pt x="72" y="102"/>
                      <a:pt x="72" y="101"/>
                    </a:cubicBezTo>
                    <a:cubicBezTo>
                      <a:pt x="72" y="101"/>
                      <a:pt x="72" y="101"/>
                      <a:pt x="72" y="101"/>
                    </a:cubicBezTo>
                    <a:cubicBezTo>
                      <a:pt x="70" y="100"/>
                      <a:pt x="69" y="97"/>
                      <a:pt x="68" y="96"/>
                    </a:cubicBezTo>
                    <a:cubicBezTo>
                      <a:pt x="67" y="96"/>
                      <a:pt x="66" y="96"/>
                      <a:pt x="65" y="96"/>
                    </a:cubicBezTo>
                    <a:cubicBezTo>
                      <a:pt x="63" y="94"/>
                      <a:pt x="63" y="91"/>
                      <a:pt x="62" y="90"/>
                    </a:cubicBezTo>
                    <a:cubicBezTo>
                      <a:pt x="61" y="89"/>
                      <a:pt x="60" y="90"/>
                      <a:pt x="60" y="90"/>
                    </a:cubicBezTo>
                    <a:cubicBezTo>
                      <a:pt x="59" y="89"/>
                      <a:pt x="56" y="86"/>
                      <a:pt x="56" y="86"/>
                    </a:cubicBezTo>
                    <a:cubicBezTo>
                      <a:pt x="56" y="84"/>
                      <a:pt x="56" y="82"/>
                      <a:pt x="56" y="80"/>
                    </a:cubicBezTo>
                    <a:cubicBezTo>
                      <a:pt x="55" y="80"/>
                      <a:pt x="54" y="80"/>
                      <a:pt x="54" y="80"/>
                    </a:cubicBezTo>
                    <a:cubicBezTo>
                      <a:pt x="53" y="79"/>
                      <a:pt x="54" y="78"/>
                      <a:pt x="54" y="78"/>
                    </a:cubicBezTo>
                    <a:cubicBezTo>
                      <a:pt x="53" y="76"/>
                      <a:pt x="49" y="75"/>
                      <a:pt x="49" y="74"/>
                    </a:cubicBezTo>
                    <a:cubicBezTo>
                      <a:pt x="48" y="73"/>
                      <a:pt x="49" y="72"/>
                      <a:pt x="48" y="71"/>
                    </a:cubicBezTo>
                    <a:cubicBezTo>
                      <a:pt x="46" y="71"/>
                      <a:pt x="44" y="71"/>
                      <a:pt x="43" y="71"/>
                    </a:cubicBezTo>
                    <a:cubicBezTo>
                      <a:pt x="44" y="71"/>
                      <a:pt x="44" y="69"/>
                      <a:pt x="45" y="68"/>
                    </a:cubicBezTo>
                    <a:cubicBezTo>
                      <a:pt x="46" y="68"/>
                      <a:pt x="46" y="69"/>
                      <a:pt x="47" y="68"/>
                    </a:cubicBezTo>
                    <a:cubicBezTo>
                      <a:pt x="46" y="65"/>
                      <a:pt x="46" y="65"/>
                      <a:pt x="44" y="62"/>
                    </a:cubicBezTo>
                    <a:cubicBezTo>
                      <a:pt x="46" y="62"/>
                      <a:pt x="46" y="62"/>
                      <a:pt x="46" y="62"/>
                    </a:cubicBezTo>
                    <a:cubicBezTo>
                      <a:pt x="46" y="62"/>
                      <a:pt x="46" y="60"/>
                      <a:pt x="46" y="60"/>
                    </a:cubicBezTo>
                    <a:cubicBezTo>
                      <a:pt x="47" y="59"/>
                      <a:pt x="50" y="58"/>
                      <a:pt x="50" y="56"/>
                    </a:cubicBezTo>
                    <a:cubicBezTo>
                      <a:pt x="51" y="55"/>
                      <a:pt x="50" y="54"/>
                      <a:pt x="50" y="52"/>
                    </a:cubicBezTo>
                    <a:cubicBezTo>
                      <a:pt x="50" y="51"/>
                      <a:pt x="52" y="48"/>
                      <a:pt x="52" y="47"/>
                    </a:cubicBezTo>
                    <a:cubicBezTo>
                      <a:pt x="52" y="47"/>
                      <a:pt x="50" y="45"/>
                      <a:pt x="50" y="45"/>
                    </a:cubicBezTo>
                    <a:cubicBezTo>
                      <a:pt x="48" y="45"/>
                      <a:pt x="46" y="47"/>
                      <a:pt x="45" y="46"/>
                    </a:cubicBezTo>
                    <a:cubicBezTo>
                      <a:pt x="45" y="46"/>
                      <a:pt x="42" y="45"/>
                      <a:pt x="41" y="45"/>
                    </a:cubicBezTo>
                    <a:cubicBezTo>
                      <a:pt x="41" y="45"/>
                      <a:pt x="40" y="46"/>
                      <a:pt x="40" y="46"/>
                    </a:cubicBezTo>
                    <a:cubicBezTo>
                      <a:pt x="38" y="47"/>
                      <a:pt x="38" y="47"/>
                      <a:pt x="36" y="47"/>
                    </a:cubicBezTo>
                    <a:cubicBezTo>
                      <a:pt x="37" y="47"/>
                      <a:pt x="34" y="48"/>
                      <a:pt x="34" y="48"/>
                    </a:cubicBezTo>
                    <a:cubicBezTo>
                      <a:pt x="35" y="49"/>
                      <a:pt x="34" y="48"/>
                      <a:pt x="33" y="48"/>
                    </a:cubicBezTo>
                    <a:close/>
                    <a:moveTo>
                      <a:pt x="55" y="141"/>
                    </a:moveTo>
                    <a:cubicBezTo>
                      <a:pt x="53" y="141"/>
                      <a:pt x="56" y="142"/>
                      <a:pt x="56" y="142"/>
                    </a:cubicBezTo>
                    <a:cubicBezTo>
                      <a:pt x="56" y="142"/>
                      <a:pt x="57" y="140"/>
                      <a:pt x="55" y="141"/>
                    </a:cubicBezTo>
                    <a:close/>
                    <a:moveTo>
                      <a:pt x="20" y="76"/>
                    </a:moveTo>
                    <a:cubicBezTo>
                      <a:pt x="20" y="76"/>
                      <a:pt x="20" y="79"/>
                      <a:pt x="20" y="80"/>
                    </a:cubicBezTo>
                    <a:cubicBezTo>
                      <a:pt x="21" y="80"/>
                      <a:pt x="21" y="80"/>
                      <a:pt x="21" y="80"/>
                    </a:cubicBezTo>
                    <a:cubicBezTo>
                      <a:pt x="21" y="79"/>
                      <a:pt x="21" y="76"/>
                      <a:pt x="20" y="76"/>
                    </a:cubicBezTo>
                    <a:close/>
                    <a:moveTo>
                      <a:pt x="15" y="76"/>
                    </a:moveTo>
                    <a:cubicBezTo>
                      <a:pt x="16" y="78"/>
                      <a:pt x="16" y="78"/>
                      <a:pt x="16" y="78"/>
                    </a:cubicBezTo>
                    <a:cubicBezTo>
                      <a:pt x="15" y="77"/>
                      <a:pt x="16" y="76"/>
                      <a:pt x="15" y="76"/>
                    </a:cubicBezTo>
                    <a:close/>
                    <a:moveTo>
                      <a:pt x="18" y="68"/>
                    </a:moveTo>
                    <a:cubicBezTo>
                      <a:pt x="17" y="69"/>
                      <a:pt x="17" y="72"/>
                      <a:pt x="17" y="72"/>
                    </a:cubicBezTo>
                    <a:cubicBezTo>
                      <a:pt x="17" y="72"/>
                      <a:pt x="17" y="73"/>
                      <a:pt x="18" y="72"/>
                    </a:cubicBezTo>
                    <a:cubicBezTo>
                      <a:pt x="19" y="72"/>
                      <a:pt x="19" y="67"/>
                      <a:pt x="18" y="68"/>
                    </a:cubicBezTo>
                    <a:close/>
                    <a:moveTo>
                      <a:pt x="12" y="68"/>
                    </a:moveTo>
                    <a:cubicBezTo>
                      <a:pt x="13" y="70"/>
                      <a:pt x="13" y="70"/>
                      <a:pt x="13" y="70"/>
                    </a:cubicBezTo>
                    <a:cubicBezTo>
                      <a:pt x="13" y="69"/>
                      <a:pt x="14" y="68"/>
                      <a:pt x="12" y="68"/>
                    </a:cubicBezTo>
                    <a:close/>
                    <a:moveTo>
                      <a:pt x="14" y="62"/>
                    </a:moveTo>
                    <a:cubicBezTo>
                      <a:pt x="14" y="64"/>
                      <a:pt x="14" y="64"/>
                      <a:pt x="14" y="64"/>
                    </a:cubicBezTo>
                    <a:cubicBezTo>
                      <a:pt x="15" y="63"/>
                      <a:pt x="14" y="66"/>
                      <a:pt x="14" y="66"/>
                    </a:cubicBezTo>
                    <a:cubicBezTo>
                      <a:pt x="11" y="66"/>
                      <a:pt x="15" y="67"/>
                      <a:pt x="16" y="68"/>
                    </a:cubicBezTo>
                    <a:cubicBezTo>
                      <a:pt x="16" y="67"/>
                      <a:pt x="16" y="67"/>
                      <a:pt x="16" y="67"/>
                    </a:cubicBezTo>
                    <a:cubicBezTo>
                      <a:pt x="18" y="66"/>
                      <a:pt x="17" y="65"/>
                      <a:pt x="18" y="64"/>
                    </a:cubicBezTo>
                    <a:cubicBezTo>
                      <a:pt x="17" y="64"/>
                      <a:pt x="16" y="63"/>
                      <a:pt x="16" y="62"/>
                    </a:cubicBezTo>
                    <a:cubicBezTo>
                      <a:pt x="15" y="62"/>
                      <a:pt x="14" y="63"/>
                      <a:pt x="14" y="62"/>
                    </a:cubicBezTo>
                    <a:close/>
                    <a:moveTo>
                      <a:pt x="3" y="50"/>
                    </a:moveTo>
                    <a:cubicBezTo>
                      <a:pt x="4" y="53"/>
                      <a:pt x="4" y="53"/>
                      <a:pt x="4" y="53"/>
                    </a:cubicBezTo>
                    <a:cubicBezTo>
                      <a:pt x="5" y="53"/>
                      <a:pt x="7" y="49"/>
                      <a:pt x="3" y="50"/>
                    </a:cubicBezTo>
                    <a:close/>
                    <a:moveTo>
                      <a:pt x="14" y="46"/>
                    </a:moveTo>
                    <a:cubicBezTo>
                      <a:pt x="14" y="46"/>
                      <a:pt x="14" y="48"/>
                      <a:pt x="14" y="48"/>
                    </a:cubicBezTo>
                    <a:cubicBezTo>
                      <a:pt x="14" y="48"/>
                      <a:pt x="12" y="48"/>
                      <a:pt x="12" y="48"/>
                    </a:cubicBezTo>
                    <a:cubicBezTo>
                      <a:pt x="13" y="52"/>
                      <a:pt x="13" y="54"/>
                      <a:pt x="14" y="57"/>
                    </a:cubicBezTo>
                    <a:cubicBezTo>
                      <a:pt x="16" y="57"/>
                      <a:pt x="16" y="57"/>
                      <a:pt x="16" y="57"/>
                    </a:cubicBezTo>
                    <a:cubicBezTo>
                      <a:pt x="16" y="57"/>
                      <a:pt x="16" y="59"/>
                      <a:pt x="16" y="59"/>
                    </a:cubicBezTo>
                    <a:cubicBezTo>
                      <a:pt x="17" y="59"/>
                      <a:pt x="17" y="59"/>
                      <a:pt x="17" y="59"/>
                    </a:cubicBezTo>
                    <a:cubicBezTo>
                      <a:pt x="17" y="59"/>
                      <a:pt x="17" y="57"/>
                      <a:pt x="17" y="57"/>
                    </a:cubicBezTo>
                    <a:cubicBezTo>
                      <a:pt x="18" y="58"/>
                      <a:pt x="18" y="55"/>
                      <a:pt x="18" y="55"/>
                    </a:cubicBezTo>
                    <a:cubicBezTo>
                      <a:pt x="17" y="55"/>
                      <a:pt x="16" y="55"/>
                      <a:pt x="15" y="54"/>
                    </a:cubicBezTo>
                    <a:cubicBezTo>
                      <a:pt x="14" y="50"/>
                      <a:pt x="15" y="53"/>
                      <a:pt x="15" y="48"/>
                    </a:cubicBezTo>
                    <a:cubicBezTo>
                      <a:pt x="15" y="48"/>
                      <a:pt x="15" y="46"/>
                      <a:pt x="14" y="46"/>
                    </a:cubicBezTo>
                    <a:close/>
                    <a:moveTo>
                      <a:pt x="4" y="46"/>
                    </a:moveTo>
                    <a:cubicBezTo>
                      <a:pt x="4" y="48"/>
                      <a:pt x="4" y="48"/>
                      <a:pt x="4" y="48"/>
                    </a:cubicBezTo>
                    <a:cubicBezTo>
                      <a:pt x="8" y="47"/>
                      <a:pt x="7" y="47"/>
                      <a:pt x="4" y="46"/>
                    </a:cubicBezTo>
                    <a:close/>
                    <a:moveTo>
                      <a:pt x="15" y="32"/>
                    </a:moveTo>
                    <a:cubicBezTo>
                      <a:pt x="11" y="34"/>
                      <a:pt x="11" y="34"/>
                      <a:pt x="11" y="34"/>
                    </a:cubicBezTo>
                    <a:cubicBezTo>
                      <a:pt x="10" y="35"/>
                      <a:pt x="11" y="36"/>
                      <a:pt x="10" y="37"/>
                    </a:cubicBezTo>
                    <a:cubicBezTo>
                      <a:pt x="10" y="37"/>
                      <a:pt x="9" y="36"/>
                      <a:pt x="9" y="36"/>
                    </a:cubicBezTo>
                    <a:cubicBezTo>
                      <a:pt x="9" y="38"/>
                      <a:pt x="11" y="40"/>
                      <a:pt x="10" y="40"/>
                    </a:cubicBezTo>
                    <a:cubicBezTo>
                      <a:pt x="8" y="42"/>
                      <a:pt x="9" y="42"/>
                      <a:pt x="8" y="46"/>
                    </a:cubicBezTo>
                    <a:cubicBezTo>
                      <a:pt x="9" y="45"/>
                      <a:pt x="10" y="44"/>
                      <a:pt x="11" y="44"/>
                    </a:cubicBezTo>
                    <a:cubicBezTo>
                      <a:pt x="11" y="43"/>
                      <a:pt x="11" y="43"/>
                      <a:pt x="11" y="43"/>
                    </a:cubicBezTo>
                    <a:cubicBezTo>
                      <a:pt x="11" y="43"/>
                      <a:pt x="13" y="43"/>
                      <a:pt x="14" y="43"/>
                    </a:cubicBezTo>
                    <a:cubicBezTo>
                      <a:pt x="15" y="42"/>
                      <a:pt x="14" y="40"/>
                      <a:pt x="14" y="38"/>
                    </a:cubicBezTo>
                    <a:cubicBezTo>
                      <a:pt x="15" y="37"/>
                      <a:pt x="19" y="32"/>
                      <a:pt x="15" y="32"/>
                    </a:cubicBezTo>
                    <a:close/>
                    <a:moveTo>
                      <a:pt x="60" y="5"/>
                    </a:moveTo>
                    <a:cubicBezTo>
                      <a:pt x="59" y="5"/>
                      <a:pt x="58" y="9"/>
                      <a:pt x="58" y="9"/>
                    </a:cubicBezTo>
                    <a:cubicBezTo>
                      <a:pt x="58" y="9"/>
                      <a:pt x="56" y="9"/>
                      <a:pt x="56" y="9"/>
                    </a:cubicBezTo>
                    <a:cubicBezTo>
                      <a:pt x="56" y="11"/>
                      <a:pt x="58" y="12"/>
                      <a:pt x="58" y="11"/>
                    </a:cubicBezTo>
                    <a:cubicBezTo>
                      <a:pt x="58" y="11"/>
                      <a:pt x="59" y="11"/>
                      <a:pt x="59" y="11"/>
                    </a:cubicBezTo>
                    <a:cubicBezTo>
                      <a:pt x="58" y="11"/>
                      <a:pt x="60" y="13"/>
                      <a:pt x="60" y="13"/>
                    </a:cubicBezTo>
                    <a:cubicBezTo>
                      <a:pt x="60" y="13"/>
                      <a:pt x="61" y="12"/>
                      <a:pt x="61" y="12"/>
                    </a:cubicBezTo>
                    <a:cubicBezTo>
                      <a:pt x="61" y="10"/>
                      <a:pt x="59" y="7"/>
                      <a:pt x="61" y="6"/>
                    </a:cubicBezTo>
                    <a:cubicBezTo>
                      <a:pt x="61" y="5"/>
                      <a:pt x="61" y="5"/>
                      <a:pt x="61" y="5"/>
                    </a:cubicBezTo>
                    <a:lnTo>
                      <a:pt x="60" y="5"/>
                    </a:lnTo>
                    <a:close/>
                    <a:moveTo>
                      <a:pt x="65" y="0"/>
                    </a:moveTo>
                    <a:cubicBezTo>
                      <a:pt x="66" y="1"/>
                      <a:pt x="66" y="1"/>
                      <a:pt x="66" y="1"/>
                    </a:cubicBezTo>
                    <a:cubicBezTo>
                      <a:pt x="65" y="0"/>
                      <a:pt x="66" y="0"/>
                      <a:pt x="65"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9" name="Freeform 31"/>
              <p:cNvSpPr>
                <a:spLocks/>
              </p:cNvSpPr>
              <p:nvPr/>
            </p:nvSpPr>
            <p:spPr bwMode="auto">
              <a:xfrm>
                <a:off x="3978" y="1703"/>
                <a:ext cx="90" cy="63"/>
              </a:xfrm>
              <a:custGeom>
                <a:avLst/>
                <a:gdLst>
                  <a:gd name="T0" fmla="*/ 46 w 46"/>
                  <a:gd name="T1" fmla="*/ 9 h 32"/>
                  <a:gd name="T2" fmla="*/ 46 w 46"/>
                  <a:gd name="T3" fmla="*/ 4 h 32"/>
                  <a:gd name="T4" fmla="*/ 43 w 46"/>
                  <a:gd name="T5" fmla="*/ 4 h 32"/>
                  <a:gd name="T6" fmla="*/ 43 w 46"/>
                  <a:gd name="T7" fmla="*/ 1 h 32"/>
                  <a:gd name="T8" fmla="*/ 42 w 46"/>
                  <a:gd name="T9" fmla="*/ 0 h 32"/>
                  <a:gd name="T10" fmla="*/ 42 w 46"/>
                  <a:gd name="T11" fmla="*/ 1 h 32"/>
                  <a:gd name="T12" fmla="*/ 37 w 46"/>
                  <a:gd name="T13" fmla="*/ 5 h 32"/>
                  <a:gd name="T14" fmla="*/ 33 w 46"/>
                  <a:gd name="T15" fmla="*/ 12 h 32"/>
                  <a:gd name="T16" fmla="*/ 27 w 46"/>
                  <a:gd name="T17" fmla="*/ 15 h 32"/>
                  <a:gd name="T18" fmla="*/ 26 w 46"/>
                  <a:gd name="T19" fmla="*/ 16 h 32"/>
                  <a:gd name="T20" fmla="*/ 24 w 46"/>
                  <a:gd name="T21" fmla="*/ 16 h 32"/>
                  <a:gd name="T22" fmla="*/ 24 w 46"/>
                  <a:gd name="T23" fmla="*/ 18 h 32"/>
                  <a:gd name="T24" fmla="*/ 15 w 46"/>
                  <a:gd name="T25" fmla="*/ 15 h 32"/>
                  <a:gd name="T26" fmla="*/ 12 w 46"/>
                  <a:gd name="T27" fmla="*/ 18 h 32"/>
                  <a:gd name="T28" fmla="*/ 6 w 46"/>
                  <a:gd name="T29" fmla="*/ 17 h 32"/>
                  <a:gd name="T30" fmla="*/ 6 w 46"/>
                  <a:gd name="T31" fmla="*/ 15 h 32"/>
                  <a:gd name="T32" fmla="*/ 2 w 46"/>
                  <a:gd name="T33" fmla="*/ 14 h 32"/>
                  <a:gd name="T34" fmla="*/ 3 w 46"/>
                  <a:gd name="T35" fmla="*/ 10 h 32"/>
                  <a:gd name="T36" fmla="*/ 0 w 46"/>
                  <a:gd name="T37" fmla="*/ 9 h 32"/>
                  <a:gd name="T38" fmla="*/ 0 w 46"/>
                  <a:gd name="T39" fmla="*/ 13 h 32"/>
                  <a:gd name="T40" fmla="*/ 5 w 46"/>
                  <a:gd name="T41" fmla="*/ 18 h 32"/>
                  <a:gd name="T42" fmla="*/ 5 w 46"/>
                  <a:gd name="T43" fmla="*/ 27 h 32"/>
                  <a:gd name="T44" fmla="*/ 34 w 46"/>
                  <a:gd name="T45" fmla="*/ 32 h 32"/>
                  <a:gd name="T46" fmla="*/ 37 w 46"/>
                  <a:gd name="T47" fmla="*/ 31 h 32"/>
                  <a:gd name="T48" fmla="*/ 39 w 46"/>
                  <a:gd name="T49" fmla="*/ 25 h 32"/>
                  <a:gd name="T50" fmla="*/ 40 w 46"/>
                  <a:gd name="T51" fmla="*/ 18 h 32"/>
                  <a:gd name="T52" fmla="*/ 39 w 46"/>
                  <a:gd name="T53" fmla="*/ 15 h 32"/>
                  <a:gd name="T54" fmla="*/ 42 w 46"/>
                  <a:gd name="T55" fmla="*/ 13 h 32"/>
                  <a:gd name="T56" fmla="*/ 40 w 46"/>
                  <a:gd name="T57" fmla="*/ 11 h 32"/>
                  <a:gd name="T58" fmla="*/ 42 w 46"/>
                  <a:gd name="T59" fmla="*/ 9 h 32"/>
                  <a:gd name="T60" fmla="*/ 44 w 46"/>
                  <a:gd name="T61" fmla="*/ 11 h 32"/>
                  <a:gd name="T62" fmla="*/ 46 w 46"/>
                  <a:gd name="T63"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2">
                    <a:moveTo>
                      <a:pt x="46" y="9"/>
                    </a:moveTo>
                    <a:cubicBezTo>
                      <a:pt x="46" y="8"/>
                      <a:pt x="46" y="6"/>
                      <a:pt x="46" y="4"/>
                    </a:cubicBezTo>
                    <a:cubicBezTo>
                      <a:pt x="43" y="4"/>
                      <a:pt x="43" y="4"/>
                      <a:pt x="43" y="4"/>
                    </a:cubicBezTo>
                    <a:cubicBezTo>
                      <a:pt x="43" y="1"/>
                      <a:pt x="43" y="1"/>
                      <a:pt x="43" y="1"/>
                    </a:cubicBezTo>
                    <a:cubicBezTo>
                      <a:pt x="42" y="0"/>
                      <a:pt x="42" y="0"/>
                      <a:pt x="42" y="0"/>
                    </a:cubicBezTo>
                    <a:cubicBezTo>
                      <a:pt x="42" y="1"/>
                      <a:pt x="42" y="1"/>
                      <a:pt x="42" y="1"/>
                    </a:cubicBezTo>
                    <a:cubicBezTo>
                      <a:pt x="41" y="2"/>
                      <a:pt x="39" y="4"/>
                      <a:pt x="37" y="5"/>
                    </a:cubicBezTo>
                    <a:cubicBezTo>
                      <a:pt x="36" y="7"/>
                      <a:pt x="35" y="10"/>
                      <a:pt x="33" y="12"/>
                    </a:cubicBezTo>
                    <a:cubicBezTo>
                      <a:pt x="31" y="13"/>
                      <a:pt x="29" y="14"/>
                      <a:pt x="27" y="15"/>
                    </a:cubicBezTo>
                    <a:cubicBezTo>
                      <a:pt x="26" y="16"/>
                      <a:pt x="26" y="16"/>
                      <a:pt x="26" y="16"/>
                    </a:cubicBezTo>
                    <a:cubicBezTo>
                      <a:pt x="25" y="17"/>
                      <a:pt x="25" y="16"/>
                      <a:pt x="24" y="16"/>
                    </a:cubicBezTo>
                    <a:cubicBezTo>
                      <a:pt x="24" y="16"/>
                      <a:pt x="24" y="18"/>
                      <a:pt x="24" y="18"/>
                    </a:cubicBezTo>
                    <a:cubicBezTo>
                      <a:pt x="21" y="19"/>
                      <a:pt x="17" y="15"/>
                      <a:pt x="15" y="15"/>
                    </a:cubicBezTo>
                    <a:cubicBezTo>
                      <a:pt x="12" y="15"/>
                      <a:pt x="13" y="17"/>
                      <a:pt x="12" y="18"/>
                    </a:cubicBezTo>
                    <a:cubicBezTo>
                      <a:pt x="9" y="18"/>
                      <a:pt x="8" y="17"/>
                      <a:pt x="6" y="17"/>
                    </a:cubicBezTo>
                    <a:cubicBezTo>
                      <a:pt x="6" y="16"/>
                      <a:pt x="6" y="15"/>
                      <a:pt x="6" y="15"/>
                    </a:cubicBezTo>
                    <a:cubicBezTo>
                      <a:pt x="4" y="14"/>
                      <a:pt x="3" y="15"/>
                      <a:pt x="2" y="14"/>
                    </a:cubicBezTo>
                    <a:cubicBezTo>
                      <a:pt x="3" y="13"/>
                      <a:pt x="3" y="11"/>
                      <a:pt x="3" y="10"/>
                    </a:cubicBezTo>
                    <a:cubicBezTo>
                      <a:pt x="0" y="9"/>
                      <a:pt x="0" y="9"/>
                      <a:pt x="0" y="9"/>
                    </a:cubicBezTo>
                    <a:cubicBezTo>
                      <a:pt x="0" y="13"/>
                      <a:pt x="0" y="13"/>
                      <a:pt x="0" y="13"/>
                    </a:cubicBezTo>
                    <a:cubicBezTo>
                      <a:pt x="5" y="18"/>
                      <a:pt x="5" y="18"/>
                      <a:pt x="5" y="18"/>
                    </a:cubicBezTo>
                    <a:cubicBezTo>
                      <a:pt x="5" y="27"/>
                      <a:pt x="5" y="27"/>
                      <a:pt x="5" y="27"/>
                    </a:cubicBezTo>
                    <a:cubicBezTo>
                      <a:pt x="5" y="27"/>
                      <a:pt x="32" y="32"/>
                      <a:pt x="34" y="32"/>
                    </a:cubicBezTo>
                    <a:cubicBezTo>
                      <a:pt x="36" y="32"/>
                      <a:pt x="37" y="31"/>
                      <a:pt x="37" y="31"/>
                    </a:cubicBezTo>
                    <a:cubicBezTo>
                      <a:pt x="37" y="31"/>
                      <a:pt x="37" y="28"/>
                      <a:pt x="39" y="25"/>
                    </a:cubicBezTo>
                    <a:cubicBezTo>
                      <a:pt x="41" y="22"/>
                      <a:pt x="40" y="18"/>
                      <a:pt x="40" y="18"/>
                    </a:cubicBezTo>
                    <a:cubicBezTo>
                      <a:pt x="38" y="19"/>
                      <a:pt x="38" y="17"/>
                      <a:pt x="39" y="15"/>
                    </a:cubicBezTo>
                    <a:cubicBezTo>
                      <a:pt x="41" y="14"/>
                      <a:pt x="42" y="13"/>
                      <a:pt x="42" y="13"/>
                    </a:cubicBezTo>
                    <a:cubicBezTo>
                      <a:pt x="42" y="13"/>
                      <a:pt x="40" y="12"/>
                      <a:pt x="40" y="11"/>
                    </a:cubicBezTo>
                    <a:cubicBezTo>
                      <a:pt x="40" y="9"/>
                      <a:pt x="41" y="8"/>
                      <a:pt x="42" y="9"/>
                    </a:cubicBezTo>
                    <a:cubicBezTo>
                      <a:pt x="43" y="10"/>
                      <a:pt x="43" y="12"/>
                      <a:pt x="44" y="11"/>
                    </a:cubicBezTo>
                    <a:cubicBezTo>
                      <a:pt x="44" y="9"/>
                      <a:pt x="46" y="9"/>
                      <a:pt x="46" y="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0" name="Freeform 32"/>
              <p:cNvSpPr>
                <a:spLocks/>
              </p:cNvSpPr>
              <p:nvPr/>
            </p:nvSpPr>
            <p:spPr bwMode="auto">
              <a:xfrm>
                <a:off x="3978" y="1703"/>
                <a:ext cx="90" cy="63"/>
              </a:xfrm>
              <a:custGeom>
                <a:avLst/>
                <a:gdLst>
                  <a:gd name="T0" fmla="*/ 46 w 46"/>
                  <a:gd name="T1" fmla="*/ 9 h 32"/>
                  <a:gd name="T2" fmla="*/ 46 w 46"/>
                  <a:gd name="T3" fmla="*/ 4 h 32"/>
                  <a:gd name="T4" fmla="*/ 43 w 46"/>
                  <a:gd name="T5" fmla="*/ 4 h 32"/>
                  <a:gd name="T6" fmla="*/ 43 w 46"/>
                  <a:gd name="T7" fmla="*/ 1 h 32"/>
                  <a:gd name="T8" fmla="*/ 42 w 46"/>
                  <a:gd name="T9" fmla="*/ 0 h 32"/>
                  <a:gd name="T10" fmla="*/ 42 w 46"/>
                  <a:gd name="T11" fmla="*/ 1 h 32"/>
                  <a:gd name="T12" fmla="*/ 37 w 46"/>
                  <a:gd name="T13" fmla="*/ 5 h 32"/>
                  <a:gd name="T14" fmla="*/ 33 w 46"/>
                  <a:gd name="T15" fmla="*/ 12 h 32"/>
                  <a:gd name="T16" fmla="*/ 27 w 46"/>
                  <a:gd name="T17" fmla="*/ 15 h 32"/>
                  <a:gd name="T18" fmla="*/ 26 w 46"/>
                  <a:gd name="T19" fmla="*/ 16 h 32"/>
                  <a:gd name="T20" fmla="*/ 24 w 46"/>
                  <a:gd name="T21" fmla="*/ 16 h 32"/>
                  <a:gd name="T22" fmla="*/ 24 w 46"/>
                  <a:gd name="T23" fmla="*/ 18 h 32"/>
                  <a:gd name="T24" fmla="*/ 15 w 46"/>
                  <a:gd name="T25" fmla="*/ 15 h 32"/>
                  <a:gd name="T26" fmla="*/ 12 w 46"/>
                  <a:gd name="T27" fmla="*/ 18 h 32"/>
                  <a:gd name="T28" fmla="*/ 6 w 46"/>
                  <a:gd name="T29" fmla="*/ 17 h 32"/>
                  <a:gd name="T30" fmla="*/ 6 w 46"/>
                  <a:gd name="T31" fmla="*/ 15 h 32"/>
                  <a:gd name="T32" fmla="*/ 2 w 46"/>
                  <a:gd name="T33" fmla="*/ 14 h 32"/>
                  <a:gd name="T34" fmla="*/ 3 w 46"/>
                  <a:gd name="T35" fmla="*/ 10 h 32"/>
                  <a:gd name="T36" fmla="*/ 0 w 46"/>
                  <a:gd name="T37" fmla="*/ 9 h 32"/>
                  <a:gd name="T38" fmla="*/ 0 w 46"/>
                  <a:gd name="T39" fmla="*/ 13 h 32"/>
                  <a:gd name="T40" fmla="*/ 5 w 46"/>
                  <a:gd name="T41" fmla="*/ 18 h 32"/>
                  <a:gd name="T42" fmla="*/ 5 w 46"/>
                  <a:gd name="T43" fmla="*/ 27 h 32"/>
                  <a:gd name="T44" fmla="*/ 34 w 46"/>
                  <a:gd name="T45" fmla="*/ 32 h 32"/>
                  <a:gd name="T46" fmla="*/ 37 w 46"/>
                  <a:gd name="T47" fmla="*/ 31 h 32"/>
                  <a:gd name="T48" fmla="*/ 39 w 46"/>
                  <a:gd name="T49" fmla="*/ 25 h 32"/>
                  <a:gd name="T50" fmla="*/ 40 w 46"/>
                  <a:gd name="T51" fmla="*/ 18 h 32"/>
                  <a:gd name="T52" fmla="*/ 39 w 46"/>
                  <a:gd name="T53" fmla="*/ 15 h 32"/>
                  <a:gd name="T54" fmla="*/ 42 w 46"/>
                  <a:gd name="T55" fmla="*/ 13 h 32"/>
                  <a:gd name="T56" fmla="*/ 40 w 46"/>
                  <a:gd name="T57" fmla="*/ 11 h 32"/>
                  <a:gd name="T58" fmla="*/ 42 w 46"/>
                  <a:gd name="T59" fmla="*/ 9 h 32"/>
                  <a:gd name="T60" fmla="*/ 44 w 46"/>
                  <a:gd name="T61" fmla="*/ 11 h 32"/>
                  <a:gd name="T62" fmla="*/ 46 w 46"/>
                  <a:gd name="T63"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2">
                    <a:moveTo>
                      <a:pt x="46" y="9"/>
                    </a:moveTo>
                    <a:cubicBezTo>
                      <a:pt x="46" y="8"/>
                      <a:pt x="46" y="6"/>
                      <a:pt x="46" y="4"/>
                    </a:cubicBezTo>
                    <a:cubicBezTo>
                      <a:pt x="43" y="4"/>
                      <a:pt x="43" y="4"/>
                      <a:pt x="43" y="4"/>
                    </a:cubicBezTo>
                    <a:cubicBezTo>
                      <a:pt x="43" y="1"/>
                      <a:pt x="43" y="1"/>
                      <a:pt x="43" y="1"/>
                    </a:cubicBezTo>
                    <a:cubicBezTo>
                      <a:pt x="42" y="0"/>
                      <a:pt x="42" y="0"/>
                      <a:pt x="42" y="0"/>
                    </a:cubicBezTo>
                    <a:cubicBezTo>
                      <a:pt x="42" y="1"/>
                      <a:pt x="42" y="1"/>
                      <a:pt x="42" y="1"/>
                    </a:cubicBezTo>
                    <a:cubicBezTo>
                      <a:pt x="41" y="2"/>
                      <a:pt x="39" y="4"/>
                      <a:pt x="37" y="5"/>
                    </a:cubicBezTo>
                    <a:cubicBezTo>
                      <a:pt x="36" y="7"/>
                      <a:pt x="35" y="10"/>
                      <a:pt x="33" y="12"/>
                    </a:cubicBezTo>
                    <a:cubicBezTo>
                      <a:pt x="31" y="13"/>
                      <a:pt x="29" y="14"/>
                      <a:pt x="27" y="15"/>
                    </a:cubicBezTo>
                    <a:cubicBezTo>
                      <a:pt x="26" y="16"/>
                      <a:pt x="26" y="16"/>
                      <a:pt x="26" y="16"/>
                    </a:cubicBezTo>
                    <a:cubicBezTo>
                      <a:pt x="25" y="17"/>
                      <a:pt x="25" y="16"/>
                      <a:pt x="24" y="16"/>
                    </a:cubicBezTo>
                    <a:cubicBezTo>
                      <a:pt x="24" y="16"/>
                      <a:pt x="24" y="18"/>
                      <a:pt x="24" y="18"/>
                    </a:cubicBezTo>
                    <a:cubicBezTo>
                      <a:pt x="21" y="19"/>
                      <a:pt x="17" y="15"/>
                      <a:pt x="15" y="15"/>
                    </a:cubicBezTo>
                    <a:cubicBezTo>
                      <a:pt x="12" y="15"/>
                      <a:pt x="13" y="17"/>
                      <a:pt x="12" y="18"/>
                    </a:cubicBezTo>
                    <a:cubicBezTo>
                      <a:pt x="9" y="18"/>
                      <a:pt x="8" y="17"/>
                      <a:pt x="6" y="17"/>
                    </a:cubicBezTo>
                    <a:cubicBezTo>
                      <a:pt x="6" y="16"/>
                      <a:pt x="6" y="15"/>
                      <a:pt x="6" y="15"/>
                    </a:cubicBezTo>
                    <a:cubicBezTo>
                      <a:pt x="4" y="14"/>
                      <a:pt x="3" y="15"/>
                      <a:pt x="2" y="14"/>
                    </a:cubicBezTo>
                    <a:cubicBezTo>
                      <a:pt x="3" y="13"/>
                      <a:pt x="3" y="11"/>
                      <a:pt x="3" y="10"/>
                    </a:cubicBezTo>
                    <a:cubicBezTo>
                      <a:pt x="0" y="9"/>
                      <a:pt x="0" y="9"/>
                      <a:pt x="0" y="9"/>
                    </a:cubicBezTo>
                    <a:cubicBezTo>
                      <a:pt x="0" y="13"/>
                      <a:pt x="0" y="13"/>
                      <a:pt x="0" y="13"/>
                    </a:cubicBezTo>
                    <a:cubicBezTo>
                      <a:pt x="5" y="18"/>
                      <a:pt x="5" y="18"/>
                      <a:pt x="5" y="18"/>
                    </a:cubicBezTo>
                    <a:cubicBezTo>
                      <a:pt x="5" y="27"/>
                      <a:pt x="5" y="27"/>
                      <a:pt x="5" y="27"/>
                    </a:cubicBezTo>
                    <a:cubicBezTo>
                      <a:pt x="5" y="27"/>
                      <a:pt x="32" y="32"/>
                      <a:pt x="34" y="32"/>
                    </a:cubicBezTo>
                    <a:cubicBezTo>
                      <a:pt x="36" y="32"/>
                      <a:pt x="37" y="31"/>
                      <a:pt x="37" y="31"/>
                    </a:cubicBezTo>
                    <a:cubicBezTo>
                      <a:pt x="37" y="31"/>
                      <a:pt x="37" y="28"/>
                      <a:pt x="39" y="25"/>
                    </a:cubicBezTo>
                    <a:cubicBezTo>
                      <a:pt x="41" y="22"/>
                      <a:pt x="40" y="18"/>
                      <a:pt x="40" y="18"/>
                    </a:cubicBezTo>
                    <a:cubicBezTo>
                      <a:pt x="38" y="19"/>
                      <a:pt x="38" y="17"/>
                      <a:pt x="39" y="15"/>
                    </a:cubicBezTo>
                    <a:cubicBezTo>
                      <a:pt x="41" y="14"/>
                      <a:pt x="42" y="13"/>
                      <a:pt x="42" y="13"/>
                    </a:cubicBezTo>
                    <a:cubicBezTo>
                      <a:pt x="42" y="13"/>
                      <a:pt x="40" y="12"/>
                      <a:pt x="40" y="11"/>
                    </a:cubicBezTo>
                    <a:cubicBezTo>
                      <a:pt x="40" y="9"/>
                      <a:pt x="41" y="8"/>
                      <a:pt x="42" y="9"/>
                    </a:cubicBezTo>
                    <a:cubicBezTo>
                      <a:pt x="43" y="10"/>
                      <a:pt x="43" y="12"/>
                      <a:pt x="44" y="11"/>
                    </a:cubicBezTo>
                    <a:cubicBezTo>
                      <a:pt x="44" y="9"/>
                      <a:pt x="46" y="9"/>
                      <a:pt x="46" y="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1" name="Freeform 33"/>
              <p:cNvSpPr>
                <a:spLocks noEditPoints="1"/>
              </p:cNvSpPr>
              <p:nvPr/>
            </p:nvSpPr>
            <p:spPr bwMode="auto">
              <a:xfrm>
                <a:off x="3512" y="1071"/>
                <a:ext cx="292" cy="210"/>
              </a:xfrm>
              <a:custGeom>
                <a:avLst/>
                <a:gdLst>
                  <a:gd name="T0" fmla="*/ 131 w 149"/>
                  <a:gd name="T1" fmla="*/ 71 h 107"/>
                  <a:gd name="T2" fmla="*/ 122 w 149"/>
                  <a:gd name="T3" fmla="*/ 75 h 107"/>
                  <a:gd name="T4" fmla="*/ 114 w 149"/>
                  <a:gd name="T5" fmla="*/ 80 h 107"/>
                  <a:gd name="T6" fmla="*/ 105 w 149"/>
                  <a:gd name="T7" fmla="*/ 82 h 107"/>
                  <a:gd name="T8" fmla="*/ 98 w 149"/>
                  <a:gd name="T9" fmla="*/ 82 h 107"/>
                  <a:gd name="T10" fmla="*/ 95 w 149"/>
                  <a:gd name="T11" fmla="*/ 87 h 107"/>
                  <a:gd name="T12" fmla="*/ 101 w 149"/>
                  <a:gd name="T13" fmla="*/ 90 h 107"/>
                  <a:gd name="T14" fmla="*/ 107 w 149"/>
                  <a:gd name="T15" fmla="*/ 94 h 107"/>
                  <a:gd name="T16" fmla="*/ 115 w 149"/>
                  <a:gd name="T17" fmla="*/ 94 h 107"/>
                  <a:gd name="T18" fmla="*/ 103 w 149"/>
                  <a:gd name="T19" fmla="*/ 102 h 107"/>
                  <a:gd name="T20" fmla="*/ 85 w 149"/>
                  <a:gd name="T21" fmla="*/ 95 h 107"/>
                  <a:gd name="T22" fmla="*/ 83 w 149"/>
                  <a:gd name="T23" fmla="*/ 92 h 107"/>
                  <a:gd name="T24" fmla="*/ 92 w 149"/>
                  <a:gd name="T25" fmla="*/ 88 h 107"/>
                  <a:gd name="T26" fmla="*/ 88 w 149"/>
                  <a:gd name="T27" fmla="*/ 84 h 107"/>
                  <a:gd name="T28" fmla="*/ 81 w 149"/>
                  <a:gd name="T29" fmla="*/ 87 h 107"/>
                  <a:gd name="T30" fmla="*/ 76 w 149"/>
                  <a:gd name="T31" fmla="*/ 83 h 107"/>
                  <a:gd name="T32" fmla="*/ 78 w 149"/>
                  <a:gd name="T33" fmla="*/ 81 h 107"/>
                  <a:gd name="T34" fmla="*/ 74 w 149"/>
                  <a:gd name="T35" fmla="*/ 79 h 107"/>
                  <a:gd name="T36" fmla="*/ 65 w 149"/>
                  <a:gd name="T37" fmla="*/ 80 h 107"/>
                  <a:gd name="T38" fmla="*/ 55 w 149"/>
                  <a:gd name="T39" fmla="*/ 71 h 107"/>
                  <a:gd name="T40" fmla="*/ 49 w 149"/>
                  <a:gd name="T41" fmla="*/ 56 h 107"/>
                  <a:gd name="T42" fmla="*/ 35 w 149"/>
                  <a:gd name="T43" fmla="*/ 50 h 107"/>
                  <a:gd name="T44" fmla="*/ 23 w 149"/>
                  <a:gd name="T45" fmla="*/ 58 h 107"/>
                  <a:gd name="T46" fmla="*/ 9 w 149"/>
                  <a:gd name="T47" fmla="*/ 58 h 107"/>
                  <a:gd name="T48" fmla="*/ 2 w 149"/>
                  <a:gd name="T49" fmla="*/ 50 h 107"/>
                  <a:gd name="T50" fmla="*/ 9 w 149"/>
                  <a:gd name="T51" fmla="*/ 39 h 107"/>
                  <a:gd name="T52" fmla="*/ 10 w 149"/>
                  <a:gd name="T53" fmla="*/ 22 h 107"/>
                  <a:gd name="T54" fmla="*/ 12 w 149"/>
                  <a:gd name="T55" fmla="*/ 7 h 107"/>
                  <a:gd name="T56" fmla="*/ 26 w 149"/>
                  <a:gd name="T57" fmla="*/ 5 h 107"/>
                  <a:gd name="T58" fmla="*/ 46 w 149"/>
                  <a:gd name="T59" fmla="*/ 7 h 107"/>
                  <a:gd name="T60" fmla="*/ 52 w 149"/>
                  <a:gd name="T61" fmla="*/ 8 h 107"/>
                  <a:gd name="T62" fmla="*/ 66 w 149"/>
                  <a:gd name="T63" fmla="*/ 5 h 107"/>
                  <a:gd name="T64" fmla="*/ 77 w 149"/>
                  <a:gd name="T65" fmla="*/ 2 h 107"/>
                  <a:gd name="T66" fmla="*/ 86 w 149"/>
                  <a:gd name="T67" fmla="*/ 8 h 107"/>
                  <a:gd name="T68" fmla="*/ 96 w 149"/>
                  <a:gd name="T69" fmla="*/ 16 h 107"/>
                  <a:gd name="T70" fmla="*/ 109 w 149"/>
                  <a:gd name="T71" fmla="*/ 22 h 107"/>
                  <a:gd name="T72" fmla="*/ 119 w 149"/>
                  <a:gd name="T73" fmla="*/ 25 h 107"/>
                  <a:gd name="T74" fmla="*/ 131 w 149"/>
                  <a:gd name="T75" fmla="*/ 31 h 107"/>
                  <a:gd name="T76" fmla="*/ 146 w 149"/>
                  <a:gd name="T77" fmla="*/ 43 h 107"/>
                  <a:gd name="T78" fmla="*/ 147 w 149"/>
                  <a:gd name="T79" fmla="*/ 57 h 107"/>
                  <a:gd name="T80" fmla="*/ 137 w 149"/>
                  <a:gd name="T81" fmla="*/ 68 h 107"/>
                  <a:gd name="T82" fmla="*/ 57 w 149"/>
                  <a:gd name="T83" fmla="*/ 81 h 107"/>
                  <a:gd name="T84" fmla="*/ 46 w 149"/>
                  <a:gd name="T85" fmla="*/ 91 h 107"/>
                  <a:gd name="T86" fmla="*/ 56 w 149"/>
                  <a:gd name="T87" fmla="*/ 92 h 107"/>
                  <a:gd name="T88" fmla="*/ 63 w 149"/>
                  <a:gd name="T89" fmla="*/ 8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 h="107">
                    <a:moveTo>
                      <a:pt x="136" y="71"/>
                    </a:moveTo>
                    <a:cubicBezTo>
                      <a:pt x="134" y="71"/>
                      <a:pt x="133" y="71"/>
                      <a:pt x="132" y="71"/>
                    </a:cubicBezTo>
                    <a:cubicBezTo>
                      <a:pt x="132" y="71"/>
                      <a:pt x="131" y="71"/>
                      <a:pt x="131" y="71"/>
                    </a:cubicBezTo>
                    <a:cubicBezTo>
                      <a:pt x="130" y="72"/>
                      <a:pt x="129" y="73"/>
                      <a:pt x="128" y="74"/>
                    </a:cubicBezTo>
                    <a:cubicBezTo>
                      <a:pt x="127" y="74"/>
                      <a:pt x="127" y="73"/>
                      <a:pt x="126" y="74"/>
                    </a:cubicBezTo>
                    <a:cubicBezTo>
                      <a:pt x="125" y="74"/>
                      <a:pt x="123" y="74"/>
                      <a:pt x="122" y="75"/>
                    </a:cubicBezTo>
                    <a:cubicBezTo>
                      <a:pt x="121" y="75"/>
                      <a:pt x="121" y="77"/>
                      <a:pt x="121" y="77"/>
                    </a:cubicBezTo>
                    <a:cubicBezTo>
                      <a:pt x="119" y="78"/>
                      <a:pt x="118" y="77"/>
                      <a:pt x="116" y="78"/>
                    </a:cubicBezTo>
                    <a:cubicBezTo>
                      <a:pt x="116" y="78"/>
                      <a:pt x="114" y="80"/>
                      <a:pt x="114" y="80"/>
                    </a:cubicBezTo>
                    <a:cubicBezTo>
                      <a:pt x="111" y="80"/>
                      <a:pt x="112" y="78"/>
                      <a:pt x="111" y="78"/>
                    </a:cubicBezTo>
                    <a:cubicBezTo>
                      <a:pt x="111" y="79"/>
                      <a:pt x="111" y="79"/>
                      <a:pt x="111" y="79"/>
                    </a:cubicBezTo>
                    <a:cubicBezTo>
                      <a:pt x="109" y="80"/>
                      <a:pt x="107" y="81"/>
                      <a:pt x="105" y="82"/>
                    </a:cubicBezTo>
                    <a:cubicBezTo>
                      <a:pt x="105" y="84"/>
                      <a:pt x="105" y="84"/>
                      <a:pt x="105" y="84"/>
                    </a:cubicBezTo>
                    <a:cubicBezTo>
                      <a:pt x="103" y="84"/>
                      <a:pt x="100" y="84"/>
                      <a:pt x="98" y="84"/>
                    </a:cubicBezTo>
                    <a:cubicBezTo>
                      <a:pt x="98" y="82"/>
                      <a:pt x="98" y="82"/>
                      <a:pt x="98" y="82"/>
                    </a:cubicBezTo>
                    <a:cubicBezTo>
                      <a:pt x="97" y="82"/>
                      <a:pt x="95" y="82"/>
                      <a:pt x="93" y="82"/>
                    </a:cubicBezTo>
                    <a:cubicBezTo>
                      <a:pt x="94" y="83"/>
                      <a:pt x="93" y="84"/>
                      <a:pt x="93" y="85"/>
                    </a:cubicBezTo>
                    <a:cubicBezTo>
                      <a:pt x="93" y="85"/>
                      <a:pt x="95" y="86"/>
                      <a:pt x="95" y="87"/>
                    </a:cubicBezTo>
                    <a:cubicBezTo>
                      <a:pt x="96" y="87"/>
                      <a:pt x="97" y="87"/>
                      <a:pt x="97" y="87"/>
                    </a:cubicBezTo>
                    <a:cubicBezTo>
                      <a:pt x="98" y="87"/>
                      <a:pt x="98" y="89"/>
                      <a:pt x="98" y="89"/>
                    </a:cubicBezTo>
                    <a:cubicBezTo>
                      <a:pt x="99" y="90"/>
                      <a:pt x="101" y="89"/>
                      <a:pt x="101" y="90"/>
                    </a:cubicBezTo>
                    <a:cubicBezTo>
                      <a:pt x="102" y="91"/>
                      <a:pt x="99" y="92"/>
                      <a:pt x="102" y="94"/>
                    </a:cubicBezTo>
                    <a:cubicBezTo>
                      <a:pt x="102" y="95"/>
                      <a:pt x="102" y="95"/>
                      <a:pt x="102" y="95"/>
                    </a:cubicBezTo>
                    <a:cubicBezTo>
                      <a:pt x="104" y="95"/>
                      <a:pt x="105" y="94"/>
                      <a:pt x="107" y="94"/>
                    </a:cubicBezTo>
                    <a:cubicBezTo>
                      <a:pt x="107" y="94"/>
                      <a:pt x="110" y="95"/>
                      <a:pt x="111" y="95"/>
                    </a:cubicBezTo>
                    <a:cubicBezTo>
                      <a:pt x="112" y="95"/>
                      <a:pt x="113" y="94"/>
                      <a:pt x="114" y="94"/>
                    </a:cubicBezTo>
                    <a:cubicBezTo>
                      <a:pt x="114" y="94"/>
                      <a:pt x="116" y="94"/>
                      <a:pt x="115" y="94"/>
                    </a:cubicBezTo>
                    <a:cubicBezTo>
                      <a:pt x="115" y="94"/>
                      <a:pt x="116" y="97"/>
                      <a:pt x="115" y="98"/>
                    </a:cubicBezTo>
                    <a:cubicBezTo>
                      <a:pt x="113" y="100"/>
                      <a:pt x="108" y="99"/>
                      <a:pt x="107" y="99"/>
                    </a:cubicBezTo>
                    <a:cubicBezTo>
                      <a:pt x="106" y="99"/>
                      <a:pt x="104" y="101"/>
                      <a:pt x="103" y="102"/>
                    </a:cubicBezTo>
                    <a:cubicBezTo>
                      <a:pt x="98" y="104"/>
                      <a:pt x="93" y="105"/>
                      <a:pt x="89" y="107"/>
                    </a:cubicBezTo>
                    <a:cubicBezTo>
                      <a:pt x="91" y="103"/>
                      <a:pt x="90" y="102"/>
                      <a:pt x="89" y="97"/>
                    </a:cubicBezTo>
                    <a:cubicBezTo>
                      <a:pt x="88" y="96"/>
                      <a:pt x="86" y="95"/>
                      <a:pt x="85" y="95"/>
                    </a:cubicBezTo>
                    <a:cubicBezTo>
                      <a:pt x="81" y="96"/>
                      <a:pt x="81" y="96"/>
                      <a:pt x="81" y="96"/>
                    </a:cubicBezTo>
                    <a:cubicBezTo>
                      <a:pt x="81" y="94"/>
                      <a:pt x="81" y="94"/>
                      <a:pt x="81" y="94"/>
                    </a:cubicBezTo>
                    <a:cubicBezTo>
                      <a:pt x="82" y="93"/>
                      <a:pt x="83" y="93"/>
                      <a:pt x="83" y="92"/>
                    </a:cubicBezTo>
                    <a:cubicBezTo>
                      <a:pt x="89" y="89"/>
                      <a:pt x="89" y="89"/>
                      <a:pt x="89" y="89"/>
                    </a:cubicBezTo>
                    <a:cubicBezTo>
                      <a:pt x="91" y="89"/>
                      <a:pt x="91" y="90"/>
                      <a:pt x="93" y="90"/>
                    </a:cubicBezTo>
                    <a:cubicBezTo>
                      <a:pt x="92" y="88"/>
                      <a:pt x="93" y="88"/>
                      <a:pt x="92" y="88"/>
                    </a:cubicBezTo>
                    <a:cubicBezTo>
                      <a:pt x="91" y="85"/>
                      <a:pt x="91" y="85"/>
                      <a:pt x="91" y="85"/>
                    </a:cubicBezTo>
                    <a:cubicBezTo>
                      <a:pt x="90" y="85"/>
                      <a:pt x="90" y="86"/>
                      <a:pt x="89" y="86"/>
                    </a:cubicBezTo>
                    <a:cubicBezTo>
                      <a:pt x="88" y="84"/>
                      <a:pt x="88" y="84"/>
                      <a:pt x="88" y="84"/>
                    </a:cubicBezTo>
                    <a:cubicBezTo>
                      <a:pt x="87" y="84"/>
                      <a:pt x="85" y="84"/>
                      <a:pt x="83" y="84"/>
                    </a:cubicBezTo>
                    <a:cubicBezTo>
                      <a:pt x="82" y="85"/>
                      <a:pt x="83" y="87"/>
                      <a:pt x="82" y="87"/>
                    </a:cubicBezTo>
                    <a:cubicBezTo>
                      <a:pt x="81" y="87"/>
                      <a:pt x="81" y="87"/>
                      <a:pt x="81" y="87"/>
                    </a:cubicBezTo>
                    <a:cubicBezTo>
                      <a:pt x="80" y="87"/>
                      <a:pt x="79" y="85"/>
                      <a:pt x="79" y="84"/>
                    </a:cubicBezTo>
                    <a:cubicBezTo>
                      <a:pt x="78" y="84"/>
                      <a:pt x="77" y="85"/>
                      <a:pt x="76" y="84"/>
                    </a:cubicBezTo>
                    <a:cubicBezTo>
                      <a:pt x="76" y="83"/>
                      <a:pt x="76" y="83"/>
                      <a:pt x="76" y="83"/>
                    </a:cubicBezTo>
                    <a:cubicBezTo>
                      <a:pt x="75" y="83"/>
                      <a:pt x="74" y="83"/>
                      <a:pt x="73" y="82"/>
                    </a:cubicBezTo>
                    <a:cubicBezTo>
                      <a:pt x="73" y="81"/>
                      <a:pt x="73" y="81"/>
                      <a:pt x="73" y="81"/>
                    </a:cubicBezTo>
                    <a:cubicBezTo>
                      <a:pt x="75" y="81"/>
                      <a:pt x="77" y="81"/>
                      <a:pt x="78" y="81"/>
                    </a:cubicBezTo>
                    <a:cubicBezTo>
                      <a:pt x="78" y="81"/>
                      <a:pt x="79" y="79"/>
                      <a:pt x="76" y="80"/>
                    </a:cubicBezTo>
                    <a:cubicBezTo>
                      <a:pt x="76" y="79"/>
                      <a:pt x="75" y="77"/>
                      <a:pt x="75" y="77"/>
                    </a:cubicBezTo>
                    <a:cubicBezTo>
                      <a:pt x="74" y="77"/>
                      <a:pt x="74" y="78"/>
                      <a:pt x="74" y="79"/>
                    </a:cubicBezTo>
                    <a:cubicBezTo>
                      <a:pt x="72" y="79"/>
                      <a:pt x="69" y="79"/>
                      <a:pt x="67" y="79"/>
                    </a:cubicBezTo>
                    <a:cubicBezTo>
                      <a:pt x="66" y="80"/>
                      <a:pt x="66" y="80"/>
                      <a:pt x="66" y="80"/>
                    </a:cubicBezTo>
                    <a:cubicBezTo>
                      <a:pt x="65" y="80"/>
                      <a:pt x="65" y="80"/>
                      <a:pt x="65" y="80"/>
                    </a:cubicBezTo>
                    <a:cubicBezTo>
                      <a:pt x="64" y="81"/>
                      <a:pt x="64" y="82"/>
                      <a:pt x="63" y="84"/>
                    </a:cubicBezTo>
                    <a:cubicBezTo>
                      <a:pt x="58" y="77"/>
                      <a:pt x="58" y="77"/>
                      <a:pt x="58" y="77"/>
                    </a:cubicBezTo>
                    <a:cubicBezTo>
                      <a:pt x="58" y="77"/>
                      <a:pt x="54" y="75"/>
                      <a:pt x="55" y="71"/>
                    </a:cubicBezTo>
                    <a:cubicBezTo>
                      <a:pt x="55" y="69"/>
                      <a:pt x="55" y="69"/>
                      <a:pt x="54" y="66"/>
                    </a:cubicBezTo>
                    <a:cubicBezTo>
                      <a:pt x="52" y="64"/>
                      <a:pt x="51" y="65"/>
                      <a:pt x="52" y="62"/>
                    </a:cubicBezTo>
                    <a:cubicBezTo>
                      <a:pt x="52" y="59"/>
                      <a:pt x="50" y="57"/>
                      <a:pt x="49" y="56"/>
                    </a:cubicBezTo>
                    <a:cubicBezTo>
                      <a:pt x="47" y="55"/>
                      <a:pt x="46" y="54"/>
                      <a:pt x="45" y="53"/>
                    </a:cubicBezTo>
                    <a:cubicBezTo>
                      <a:pt x="43" y="52"/>
                      <a:pt x="42" y="51"/>
                      <a:pt x="40" y="50"/>
                    </a:cubicBezTo>
                    <a:cubicBezTo>
                      <a:pt x="39" y="50"/>
                      <a:pt x="36" y="49"/>
                      <a:pt x="35" y="50"/>
                    </a:cubicBezTo>
                    <a:cubicBezTo>
                      <a:pt x="34" y="51"/>
                      <a:pt x="30" y="50"/>
                      <a:pt x="30" y="53"/>
                    </a:cubicBezTo>
                    <a:cubicBezTo>
                      <a:pt x="30" y="53"/>
                      <a:pt x="27" y="54"/>
                      <a:pt x="27" y="56"/>
                    </a:cubicBezTo>
                    <a:cubicBezTo>
                      <a:pt x="26" y="58"/>
                      <a:pt x="25" y="58"/>
                      <a:pt x="23" y="58"/>
                    </a:cubicBezTo>
                    <a:cubicBezTo>
                      <a:pt x="21" y="58"/>
                      <a:pt x="21" y="60"/>
                      <a:pt x="18" y="61"/>
                    </a:cubicBezTo>
                    <a:cubicBezTo>
                      <a:pt x="16" y="62"/>
                      <a:pt x="16" y="62"/>
                      <a:pt x="15" y="60"/>
                    </a:cubicBezTo>
                    <a:cubicBezTo>
                      <a:pt x="13" y="58"/>
                      <a:pt x="12" y="58"/>
                      <a:pt x="9" y="58"/>
                    </a:cubicBezTo>
                    <a:cubicBezTo>
                      <a:pt x="6" y="58"/>
                      <a:pt x="5" y="58"/>
                      <a:pt x="4" y="56"/>
                    </a:cubicBezTo>
                    <a:cubicBezTo>
                      <a:pt x="3" y="54"/>
                      <a:pt x="0" y="55"/>
                      <a:pt x="0" y="55"/>
                    </a:cubicBezTo>
                    <a:cubicBezTo>
                      <a:pt x="2" y="50"/>
                      <a:pt x="2" y="50"/>
                      <a:pt x="2" y="50"/>
                    </a:cubicBezTo>
                    <a:cubicBezTo>
                      <a:pt x="5" y="49"/>
                      <a:pt x="5" y="49"/>
                      <a:pt x="5" y="49"/>
                    </a:cubicBezTo>
                    <a:cubicBezTo>
                      <a:pt x="5" y="49"/>
                      <a:pt x="10" y="47"/>
                      <a:pt x="10" y="45"/>
                    </a:cubicBezTo>
                    <a:cubicBezTo>
                      <a:pt x="9" y="43"/>
                      <a:pt x="7" y="41"/>
                      <a:pt x="9" y="39"/>
                    </a:cubicBezTo>
                    <a:cubicBezTo>
                      <a:pt x="10" y="37"/>
                      <a:pt x="10" y="36"/>
                      <a:pt x="11" y="34"/>
                    </a:cubicBezTo>
                    <a:cubicBezTo>
                      <a:pt x="12" y="32"/>
                      <a:pt x="13" y="29"/>
                      <a:pt x="13" y="29"/>
                    </a:cubicBezTo>
                    <a:cubicBezTo>
                      <a:pt x="13" y="29"/>
                      <a:pt x="9" y="24"/>
                      <a:pt x="10" y="22"/>
                    </a:cubicBezTo>
                    <a:cubicBezTo>
                      <a:pt x="11" y="20"/>
                      <a:pt x="12" y="19"/>
                      <a:pt x="12" y="16"/>
                    </a:cubicBezTo>
                    <a:cubicBezTo>
                      <a:pt x="11" y="13"/>
                      <a:pt x="13" y="14"/>
                      <a:pt x="12" y="13"/>
                    </a:cubicBezTo>
                    <a:cubicBezTo>
                      <a:pt x="11" y="11"/>
                      <a:pt x="9" y="8"/>
                      <a:pt x="12" y="7"/>
                    </a:cubicBezTo>
                    <a:cubicBezTo>
                      <a:pt x="12" y="7"/>
                      <a:pt x="15" y="4"/>
                      <a:pt x="16" y="8"/>
                    </a:cubicBezTo>
                    <a:cubicBezTo>
                      <a:pt x="17" y="11"/>
                      <a:pt x="20" y="6"/>
                      <a:pt x="20" y="6"/>
                    </a:cubicBezTo>
                    <a:cubicBezTo>
                      <a:pt x="20" y="6"/>
                      <a:pt x="24" y="5"/>
                      <a:pt x="26" y="5"/>
                    </a:cubicBezTo>
                    <a:cubicBezTo>
                      <a:pt x="29" y="6"/>
                      <a:pt x="33" y="6"/>
                      <a:pt x="35" y="7"/>
                    </a:cubicBezTo>
                    <a:cubicBezTo>
                      <a:pt x="38" y="8"/>
                      <a:pt x="40" y="7"/>
                      <a:pt x="43" y="7"/>
                    </a:cubicBezTo>
                    <a:cubicBezTo>
                      <a:pt x="45" y="7"/>
                      <a:pt x="46" y="7"/>
                      <a:pt x="46" y="7"/>
                    </a:cubicBezTo>
                    <a:cubicBezTo>
                      <a:pt x="47" y="9"/>
                      <a:pt x="47" y="9"/>
                      <a:pt x="47" y="9"/>
                    </a:cubicBezTo>
                    <a:cubicBezTo>
                      <a:pt x="47" y="9"/>
                      <a:pt x="48" y="7"/>
                      <a:pt x="48" y="6"/>
                    </a:cubicBezTo>
                    <a:cubicBezTo>
                      <a:pt x="49" y="6"/>
                      <a:pt x="50" y="9"/>
                      <a:pt x="52" y="8"/>
                    </a:cubicBezTo>
                    <a:cubicBezTo>
                      <a:pt x="54" y="6"/>
                      <a:pt x="54" y="8"/>
                      <a:pt x="56" y="8"/>
                    </a:cubicBezTo>
                    <a:cubicBezTo>
                      <a:pt x="58" y="7"/>
                      <a:pt x="61" y="8"/>
                      <a:pt x="63" y="8"/>
                    </a:cubicBezTo>
                    <a:cubicBezTo>
                      <a:pt x="66" y="9"/>
                      <a:pt x="65" y="8"/>
                      <a:pt x="66" y="5"/>
                    </a:cubicBezTo>
                    <a:cubicBezTo>
                      <a:pt x="66" y="2"/>
                      <a:pt x="66" y="2"/>
                      <a:pt x="68" y="2"/>
                    </a:cubicBezTo>
                    <a:cubicBezTo>
                      <a:pt x="70" y="2"/>
                      <a:pt x="71" y="2"/>
                      <a:pt x="71" y="2"/>
                    </a:cubicBezTo>
                    <a:cubicBezTo>
                      <a:pt x="71" y="2"/>
                      <a:pt x="74" y="7"/>
                      <a:pt x="77" y="2"/>
                    </a:cubicBezTo>
                    <a:cubicBezTo>
                      <a:pt x="78" y="0"/>
                      <a:pt x="78" y="2"/>
                      <a:pt x="80" y="3"/>
                    </a:cubicBezTo>
                    <a:cubicBezTo>
                      <a:pt x="83" y="4"/>
                      <a:pt x="85" y="2"/>
                      <a:pt x="85" y="4"/>
                    </a:cubicBezTo>
                    <a:cubicBezTo>
                      <a:pt x="85" y="6"/>
                      <a:pt x="86" y="8"/>
                      <a:pt x="86" y="8"/>
                    </a:cubicBezTo>
                    <a:cubicBezTo>
                      <a:pt x="86" y="8"/>
                      <a:pt x="86" y="12"/>
                      <a:pt x="88" y="12"/>
                    </a:cubicBezTo>
                    <a:cubicBezTo>
                      <a:pt x="89" y="12"/>
                      <a:pt x="88" y="16"/>
                      <a:pt x="90" y="16"/>
                    </a:cubicBezTo>
                    <a:cubicBezTo>
                      <a:pt x="92" y="16"/>
                      <a:pt x="95" y="15"/>
                      <a:pt x="96" y="16"/>
                    </a:cubicBezTo>
                    <a:cubicBezTo>
                      <a:pt x="99" y="18"/>
                      <a:pt x="100" y="18"/>
                      <a:pt x="102" y="17"/>
                    </a:cubicBezTo>
                    <a:cubicBezTo>
                      <a:pt x="104" y="17"/>
                      <a:pt x="104" y="20"/>
                      <a:pt x="105" y="21"/>
                    </a:cubicBezTo>
                    <a:cubicBezTo>
                      <a:pt x="108" y="22"/>
                      <a:pt x="107" y="22"/>
                      <a:pt x="109" y="22"/>
                    </a:cubicBezTo>
                    <a:cubicBezTo>
                      <a:pt x="111" y="23"/>
                      <a:pt x="111" y="28"/>
                      <a:pt x="111" y="28"/>
                    </a:cubicBezTo>
                    <a:cubicBezTo>
                      <a:pt x="111" y="28"/>
                      <a:pt x="114" y="27"/>
                      <a:pt x="116" y="27"/>
                    </a:cubicBezTo>
                    <a:cubicBezTo>
                      <a:pt x="118" y="26"/>
                      <a:pt x="119" y="25"/>
                      <a:pt x="119" y="25"/>
                    </a:cubicBezTo>
                    <a:cubicBezTo>
                      <a:pt x="119" y="25"/>
                      <a:pt x="123" y="25"/>
                      <a:pt x="124" y="26"/>
                    </a:cubicBezTo>
                    <a:cubicBezTo>
                      <a:pt x="125" y="28"/>
                      <a:pt x="123" y="28"/>
                      <a:pt x="126" y="28"/>
                    </a:cubicBezTo>
                    <a:cubicBezTo>
                      <a:pt x="129" y="28"/>
                      <a:pt x="128" y="30"/>
                      <a:pt x="131" y="31"/>
                    </a:cubicBezTo>
                    <a:cubicBezTo>
                      <a:pt x="133" y="31"/>
                      <a:pt x="140" y="34"/>
                      <a:pt x="142" y="36"/>
                    </a:cubicBezTo>
                    <a:cubicBezTo>
                      <a:pt x="145" y="38"/>
                      <a:pt x="141" y="39"/>
                      <a:pt x="143" y="40"/>
                    </a:cubicBezTo>
                    <a:cubicBezTo>
                      <a:pt x="144" y="42"/>
                      <a:pt x="147" y="41"/>
                      <a:pt x="146" y="43"/>
                    </a:cubicBezTo>
                    <a:cubicBezTo>
                      <a:pt x="145" y="45"/>
                      <a:pt x="143" y="46"/>
                      <a:pt x="145" y="46"/>
                    </a:cubicBezTo>
                    <a:cubicBezTo>
                      <a:pt x="149" y="47"/>
                      <a:pt x="145" y="51"/>
                      <a:pt x="146" y="53"/>
                    </a:cubicBezTo>
                    <a:cubicBezTo>
                      <a:pt x="147" y="54"/>
                      <a:pt x="147" y="55"/>
                      <a:pt x="147" y="57"/>
                    </a:cubicBezTo>
                    <a:cubicBezTo>
                      <a:pt x="147" y="59"/>
                      <a:pt x="146" y="61"/>
                      <a:pt x="146" y="63"/>
                    </a:cubicBezTo>
                    <a:cubicBezTo>
                      <a:pt x="145" y="65"/>
                      <a:pt x="141" y="66"/>
                      <a:pt x="139" y="66"/>
                    </a:cubicBezTo>
                    <a:cubicBezTo>
                      <a:pt x="137" y="68"/>
                      <a:pt x="137" y="68"/>
                      <a:pt x="137" y="68"/>
                    </a:cubicBezTo>
                    <a:lnTo>
                      <a:pt x="136" y="71"/>
                    </a:lnTo>
                    <a:close/>
                    <a:moveTo>
                      <a:pt x="63" y="84"/>
                    </a:moveTo>
                    <a:cubicBezTo>
                      <a:pt x="63" y="84"/>
                      <a:pt x="59" y="81"/>
                      <a:pt x="57" y="81"/>
                    </a:cubicBezTo>
                    <a:cubicBezTo>
                      <a:pt x="55" y="81"/>
                      <a:pt x="53" y="78"/>
                      <a:pt x="53" y="80"/>
                    </a:cubicBezTo>
                    <a:cubicBezTo>
                      <a:pt x="53" y="82"/>
                      <a:pt x="49" y="84"/>
                      <a:pt x="49" y="85"/>
                    </a:cubicBezTo>
                    <a:cubicBezTo>
                      <a:pt x="49" y="87"/>
                      <a:pt x="46" y="91"/>
                      <a:pt x="46" y="91"/>
                    </a:cubicBezTo>
                    <a:cubicBezTo>
                      <a:pt x="48" y="92"/>
                      <a:pt x="48" y="92"/>
                      <a:pt x="48" y="92"/>
                    </a:cubicBezTo>
                    <a:cubicBezTo>
                      <a:pt x="48" y="92"/>
                      <a:pt x="51" y="94"/>
                      <a:pt x="51" y="92"/>
                    </a:cubicBezTo>
                    <a:cubicBezTo>
                      <a:pt x="52" y="91"/>
                      <a:pt x="56" y="92"/>
                      <a:pt x="56" y="92"/>
                    </a:cubicBezTo>
                    <a:cubicBezTo>
                      <a:pt x="56" y="92"/>
                      <a:pt x="56" y="90"/>
                      <a:pt x="56" y="90"/>
                    </a:cubicBezTo>
                    <a:cubicBezTo>
                      <a:pt x="58" y="89"/>
                      <a:pt x="60" y="89"/>
                      <a:pt x="61" y="87"/>
                    </a:cubicBezTo>
                    <a:cubicBezTo>
                      <a:pt x="62" y="86"/>
                      <a:pt x="62" y="85"/>
                      <a:pt x="63" y="8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2" name="Freeform 34"/>
              <p:cNvSpPr>
                <a:spLocks noEditPoints="1"/>
              </p:cNvSpPr>
              <p:nvPr/>
            </p:nvSpPr>
            <p:spPr bwMode="auto">
              <a:xfrm>
                <a:off x="3512" y="1071"/>
                <a:ext cx="292" cy="210"/>
              </a:xfrm>
              <a:custGeom>
                <a:avLst/>
                <a:gdLst>
                  <a:gd name="T0" fmla="*/ 131 w 149"/>
                  <a:gd name="T1" fmla="*/ 71 h 107"/>
                  <a:gd name="T2" fmla="*/ 122 w 149"/>
                  <a:gd name="T3" fmla="*/ 75 h 107"/>
                  <a:gd name="T4" fmla="*/ 114 w 149"/>
                  <a:gd name="T5" fmla="*/ 80 h 107"/>
                  <a:gd name="T6" fmla="*/ 105 w 149"/>
                  <a:gd name="T7" fmla="*/ 82 h 107"/>
                  <a:gd name="T8" fmla="*/ 98 w 149"/>
                  <a:gd name="T9" fmla="*/ 82 h 107"/>
                  <a:gd name="T10" fmla="*/ 95 w 149"/>
                  <a:gd name="T11" fmla="*/ 87 h 107"/>
                  <a:gd name="T12" fmla="*/ 101 w 149"/>
                  <a:gd name="T13" fmla="*/ 90 h 107"/>
                  <a:gd name="T14" fmla="*/ 107 w 149"/>
                  <a:gd name="T15" fmla="*/ 94 h 107"/>
                  <a:gd name="T16" fmla="*/ 115 w 149"/>
                  <a:gd name="T17" fmla="*/ 94 h 107"/>
                  <a:gd name="T18" fmla="*/ 103 w 149"/>
                  <a:gd name="T19" fmla="*/ 102 h 107"/>
                  <a:gd name="T20" fmla="*/ 85 w 149"/>
                  <a:gd name="T21" fmla="*/ 95 h 107"/>
                  <a:gd name="T22" fmla="*/ 83 w 149"/>
                  <a:gd name="T23" fmla="*/ 92 h 107"/>
                  <a:gd name="T24" fmla="*/ 92 w 149"/>
                  <a:gd name="T25" fmla="*/ 88 h 107"/>
                  <a:gd name="T26" fmla="*/ 88 w 149"/>
                  <a:gd name="T27" fmla="*/ 84 h 107"/>
                  <a:gd name="T28" fmla="*/ 81 w 149"/>
                  <a:gd name="T29" fmla="*/ 87 h 107"/>
                  <a:gd name="T30" fmla="*/ 76 w 149"/>
                  <a:gd name="T31" fmla="*/ 83 h 107"/>
                  <a:gd name="T32" fmla="*/ 78 w 149"/>
                  <a:gd name="T33" fmla="*/ 81 h 107"/>
                  <a:gd name="T34" fmla="*/ 74 w 149"/>
                  <a:gd name="T35" fmla="*/ 79 h 107"/>
                  <a:gd name="T36" fmla="*/ 65 w 149"/>
                  <a:gd name="T37" fmla="*/ 80 h 107"/>
                  <a:gd name="T38" fmla="*/ 55 w 149"/>
                  <a:gd name="T39" fmla="*/ 71 h 107"/>
                  <a:gd name="T40" fmla="*/ 49 w 149"/>
                  <a:gd name="T41" fmla="*/ 56 h 107"/>
                  <a:gd name="T42" fmla="*/ 35 w 149"/>
                  <a:gd name="T43" fmla="*/ 50 h 107"/>
                  <a:gd name="T44" fmla="*/ 23 w 149"/>
                  <a:gd name="T45" fmla="*/ 58 h 107"/>
                  <a:gd name="T46" fmla="*/ 9 w 149"/>
                  <a:gd name="T47" fmla="*/ 58 h 107"/>
                  <a:gd name="T48" fmla="*/ 2 w 149"/>
                  <a:gd name="T49" fmla="*/ 50 h 107"/>
                  <a:gd name="T50" fmla="*/ 9 w 149"/>
                  <a:gd name="T51" fmla="*/ 39 h 107"/>
                  <a:gd name="T52" fmla="*/ 10 w 149"/>
                  <a:gd name="T53" fmla="*/ 22 h 107"/>
                  <a:gd name="T54" fmla="*/ 12 w 149"/>
                  <a:gd name="T55" fmla="*/ 7 h 107"/>
                  <a:gd name="T56" fmla="*/ 26 w 149"/>
                  <a:gd name="T57" fmla="*/ 5 h 107"/>
                  <a:gd name="T58" fmla="*/ 46 w 149"/>
                  <a:gd name="T59" fmla="*/ 7 h 107"/>
                  <a:gd name="T60" fmla="*/ 52 w 149"/>
                  <a:gd name="T61" fmla="*/ 8 h 107"/>
                  <a:gd name="T62" fmla="*/ 66 w 149"/>
                  <a:gd name="T63" fmla="*/ 5 h 107"/>
                  <a:gd name="T64" fmla="*/ 77 w 149"/>
                  <a:gd name="T65" fmla="*/ 2 h 107"/>
                  <a:gd name="T66" fmla="*/ 86 w 149"/>
                  <a:gd name="T67" fmla="*/ 8 h 107"/>
                  <a:gd name="T68" fmla="*/ 96 w 149"/>
                  <a:gd name="T69" fmla="*/ 16 h 107"/>
                  <a:gd name="T70" fmla="*/ 109 w 149"/>
                  <a:gd name="T71" fmla="*/ 22 h 107"/>
                  <a:gd name="T72" fmla="*/ 119 w 149"/>
                  <a:gd name="T73" fmla="*/ 25 h 107"/>
                  <a:gd name="T74" fmla="*/ 131 w 149"/>
                  <a:gd name="T75" fmla="*/ 31 h 107"/>
                  <a:gd name="T76" fmla="*/ 146 w 149"/>
                  <a:gd name="T77" fmla="*/ 43 h 107"/>
                  <a:gd name="T78" fmla="*/ 147 w 149"/>
                  <a:gd name="T79" fmla="*/ 57 h 107"/>
                  <a:gd name="T80" fmla="*/ 137 w 149"/>
                  <a:gd name="T81" fmla="*/ 68 h 107"/>
                  <a:gd name="T82" fmla="*/ 57 w 149"/>
                  <a:gd name="T83" fmla="*/ 81 h 107"/>
                  <a:gd name="T84" fmla="*/ 46 w 149"/>
                  <a:gd name="T85" fmla="*/ 91 h 107"/>
                  <a:gd name="T86" fmla="*/ 56 w 149"/>
                  <a:gd name="T87" fmla="*/ 92 h 107"/>
                  <a:gd name="T88" fmla="*/ 63 w 149"/>
                  <a:gd name="T89" fmla="*/ 8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 h="107">
                    <a:moveTo>
                      <a:pt x="136" y="71"/>
                    </a:moveTo>
                    <a:cubicBezTo>
                      <a:pt x="134" y="71"/>
                      <a:pt x="133" y="71"/>
                      <a:pt x="132" y="71"/>
                    </a:cubicBezTo>
                    <a:cubicBezTo>
                      <a:pt x="132" y="71"/>
                      <a:pt x="131" y="71"/>
                      <a:pt x="131" y="71"/>
                    </a:cubicBezTo>
                    <a:cubicBezTo>
                      <a:pt x="130" y="72"/>
                      <a:pt x="129" y="73"/>
                      <a:pt x="128" y="74"/>
                    </a:cubicBezTo>
                    <a:cubicBezTo>
                      <a:pt x="127" y="74"/>
                      <a:pt x="127" y="73"/>
                      <a:pt x="126" y="74"/>
                    </a:cubicBezTo>
                    <a:cubicBezTo>
                      <a:pt x="125" y="74"/>
                      <a:pt x="123" y="74"/>
                      <a:pt x="122" y="75"/>
                    </a:cubicBezTo>
                    <a:cubicBezTo>
                      <a:pt x="121" y="75"/>
                      <a:pt x="121" y="77"/>
                      <a:pt x="121" y="77"/>
                    </a:cubicBezTo>
                    <a:cubicBezTo>
                      <a:pt x="119" y="78"/>
                      <a:pt x="118" y="77"/>
                      <a:pt x="116" y="78"/>
                    </a:cubicBezTo>
                    <a:cubicBezTo>
                      <a:pt x="116" y="78"/>
                      <a:pt x="114" y="80"/>
                      <a:pt x="114" y="80"/>
                    </a:cubicBezTo>
                    <a:cubicBezTo>
                      <a:pt x="111" y="80"/>
                      <a:pt x="112" y="78"/>
                      <a:pt x="111" y="78"/>
                    </a:cubicBezTo>
                    <a:cubicBezTo>
                      <a:pt x="111" y="79"/>
                      <a:pt x="111" y="79"/>
                      <a:pt x="111" y="79"/>
                    </a:cubicBezTo>
                    <a:cubicBezTo>
                      <a:pt x="109" y="80"/>
                      <a:pt x="107" y="81"/>
                      <a:pt x="105" y="82"/>
                    </a:cubicBezTo>
                    <a:cubicBezTo>
                      <a:pt x="105" y="84"/>
                      <a:pt x="105" y="84"/>
                      <a:pt x="105" y="84"/>
                    </a:cubicBezTo>
                    <a:cubicBezTo>
                      <a:pt x="103" y="84"/>
                      <a:pt x="100" y="84"/>
                      <a:pt x="98" y="84"/>
                    </a:cubicBezTo>
                    <a:cubicBezTo>
                      <a:pt x="98" y="82"/>
                      <a:pt x="98" y="82"/>
                      <a:pt x="98" y="82"/>
                    </a:cubicBezTo>
                    <a:cubicBezTo>
                      <a:pt x="97" y="82"/>
                      <a:pt x="95" y="82"/>
                      <a:pt x="93" y="82"/>
                    </a:cubicBezTo>
                    <a:cubicBezTo>
                      <a:pt x="94" y="83"/>
                      <a:pt x="93" y="84"/>
                      <a:pt x="93" y="85"/>
                    </a:cubicBezTo>
                    <a:cubicBezTo>
                      <a:pt x="93" y="85"/>
                      <a:pt x="95" y="86"/>
                      <a:pt x="95" y="87"/>
                    </a:cubicBezTo>
                    <a:cubicBezTo>
                      <a:pt x="96" y="87"/>
                      <a:pt x="97" y="87"/>
                      <a:pt x="97" y="87"/>
                    </a:cubicBezTo>
                    <a:cubicBezTo>
                      <a:pt x="98" y="87"/>
                      <a:pt x="98" y="89"/>
                      <a:pt x="98" y="89"/>
                    </a:cubicBezTo>
                    <a:cubicBezTo>
                      <a:pt x="99" y="90"/>
                      <a:pt x="101" y="89"/>
                      <a:pt x="101" y="90"/>
                    </a:cubicBezTo>
                    <a:cubicBezTo>
                      <a:pt x="102" y="91"/>
                      <a:pt x="99" y="92"/>
                      <a:pt x="102" y="94"/>
                    </a:cubicBezTo>
                    <a:cubicBezTo>
                      <a:pt x="102" y="95"/>
                      <a:pt x="102" y="95"/>
                      <a:pt x="102" y="95"/>
                    </a:cubicBezTo>
                    <a:cubicBezTo>
                      <a:pt x="104" y="95"/>
                      <a:pt x="105" y="94"/>
                      <a:pt x="107" y="94"/>
                    </a:cubicBezTo>
                    <a:cubicBezTo>
                      <a:pt x="107" y="94"/>
                      <a:pt x="110" y="95"/>
                      <a:pt x="111" y="95"/>
                    </a:cubicBezTo>
                    <a:cubicBezTo>
                      <a:pt x="112" y="95"/>
                      <a:pt x="113" y="94"/>
                      <a:pt x="114" y="94"/>
                    </a:cubicBezTo>
                    <a:cubicBezTo>
                      <a:pt x="114" y="94"/>
                      <a:pt x="116" y="94"/>
                      <a:pt x="115" y="94"/>
                    </a:cubicBezTo>
                    <a:cubicBezTo>
                      <a:pt x="115" y="94"/>
                      <a:pt x="116" y="97"/>
                      <a:pt x="115" y="98"/>
                    </a:cubicBezTo>
                    <a:cubicBezTo>
                      <a:pt x="113" y="100"/>
                      <a:pt x="108" y="99"/>
                      <a:pt x="107" y="99"/>
                    </a:cubicBezTo>
                    <a:cubicBezTo>
                      <a:pt x="106" y="99"/>
                      <a:pt x="104" y="101"/>
                      <a:pt x="103" y="102"/>
                    </a:cubicBezTo>
                    <a:cubicBezTo>
                      <a:pt x="98" y="104"/>
                      <a:pt x="93" y="105"/>
                      <a:pt x="89" y="107"/>
                    </a:cubicBezTo>
                    <a:cubicBezTo>
                      <a:pt x="91" y="103"/>
                      <a:pt x="90" y="102"/>
                      <a:pt x="89" y="97"/>
                    </a:cubicBezTo>
                    <a:cubicBezTo>
                      <a:pt x="88" y="96"/>
                      <a:pt x="86" y="95"/>
                      <a:pt x="85" y="95"/>
                    </a:cubicBezTo>
                    <a:cubicBezTo>
                      <a:pt x="81" y="96"/>
                      <a:pt x="81" y="96"/>
                      <a:pt x="81" y="96"/>
                    </a:cubicBezTo>
                    <a:cubicBezTo>
                      <a:pt x="81" y="94"/>
                      <a:pt x="81" y="94"/>
                      <a:pt x="81" y="94"/>
                    </a:cubicBezTo>
                    <a:cubicBezTo>
                      <a:pt x="82" y="93"/>
                      <a:pt x="83" y="93"/>
                      <a:pt x="83" y="92"/>
                    </a:cubicBezTo>
                    <a:cubicBezTo>
                      <a:pt x="89" y="89"/>
                      <a:pt x="89" y="89"/>
                      <a:pt x="89" y="89"/>
                    </a:cubicBezTo>
                    <a:cubicBezTo>
                      <a:pt x="91" y="89"/>
                      <a:pt x="91" y="90"/>
                      <a:pt x="93" y="90"/>
                    </a:cubicBezTo>
                    <a:cubicBezTo>
                      <a:pt x="92" y="88"/>
                      <a:pt x="93" y="88"/>
                      <a:pt x="92" y="88"/>
                    </a:cubicBezTo>
                    <a:cubicBezTo>
                      <a:pt x="91" y="85"/>
                      <a:pt x="91" y="85"/>
                      <a:pt x="91" y="85"/>
                    </a:cubicBezTo>
                    <a:cubicBezTo>
                      <a:pt x="90" y="85"/>
                      <a:pt x="90" y="86"/>
                      <a:pt x="89" y="86"/>
                    </a:cubicBezTo>
                    <a:cubicBezTo>
                      <a:pt x="88" y="84"/>
                      <a:pt x="88" y="84"/>
                      <a:pt x="88" y="84"/>
                    </a:cubicBezTo>
                    <a:cubicBezTo>
                      <a:pt x="87" y="84"/>
                      <a:pt x="85" y="84"/>
                      <a:pt x="83" y="84"/>
                    </a:cubicBezTo>
                    <a:cubicBezTo>
                      <a:pt x="82" y="85"/>
                      <a:pt x="83" y="87"/>
                      <a:pt x="82" y="87"/>
                    </a:cubicBezTo>
                    <a:cubicBezTo>
                      <a:pt x="81" y="87"/>
                      <a:pt x="81" y="87"/>
                      <a:pt x="81" y="87"/>
                    </a:cubicBezTo>
                    <a:cubicBezTo>
                      <a:pt x="80" y="87"/>
                      <a:pt x="79" y="85"/>
                      <a:pt x="79" y="84"/>
                    </a:cubicBezTo>
                    <a:cubicBezTo>
                      <a:pt x="78" y="84"/>
                      <a:pt x="77" y="85"/>
                      <a:pt x="76" y="84"/>
                    </a:cubicBezTo>
                    <a:cubicBezTo>
                      <a:pt x="76" y="83"/>
                      <a:pt x="76" y="83"/>
                      <a:pt x="76" y="83"/>
                    </a:cubicBezTo>
                    <a:cubicBezTo>
                      <a:pt x="75" y="83"/>
                      <a:pt x="74" y="83"/>
                      <a:pt x="73" y="82"/>
                    </a:cubicBezTo>
                    <a:cubicBezTo>
                      <a:pt x="73" y="81"/>
                      <a:pt x="73" y="81"/>
                      <a:pt x="73" y="81"/>
                    </a:cubicBezTo>
                    <a:cubicBezTo>
                      <a:pt x="75" y="81"/>
                      <a:pt x="77" y="81"/>
                      <a:pt x="78" y="81"/>
                    </a:cubicBezTo>
                    <a:cubicBezTo>
                      <a:pt x="78" y="81"/>
                      <a:pt x="79" y="79"/>
                      <a:pt x="76" y="80"/>
                    </a:cubicBezTo>
                    <a:cubicBezTo>
                      <a:pt x="76" y="79"/>
                      <a:pt x="75" y="77"/>
                      <a:pt x="75" y="77"/>
                    </a:cubicBezTo>
                    <a:cubicBezTo>
                      <a:pt x="74" y="77"/>
                      <a:pt x="74" y="78"/>
                      <a:pt x="74" y="79"/>
                    </a:cubicBezTo>
                    <a:cubicBezTo>
                      <a:pt x="72" y="79"/>
                      <a:pt x="69" y="79"/>
                      <a:pt x="67" y="79"/>
                    </a:cubicBezTo>
                    <a:cubicBezTo>
                      <a:pt x="66" y="80"/>
                      <a:pt x="66" y="80"/>
                      <a:pt x="66" y="80"/>
                    </a:cubicBezTo>
                    <a:cubicBezTo>
                      <a:pt x="65" y="80"/>
                      <a:pt x="65" y="80"/>
                      <a:pt x="65" y="80"/>
                    </a:cubicBezTo>
                    <a:cubicBezTo>
                      <a:pt x="64" y="81"/>
                      <a:pt x="64" y="82"/>
                      <a:pt x="63" y="84"/>
                    </a:cubicBezTo>
                    <a:cubicBezTo>
                      <a:pt x="58" y="77"/>
                      <a:pt x="58" y="77"/>
                      <a:pt x="58" y="77"/>
                    </a:cubicBezTo>
                    <a:cubicBezTo>
                      <a:pt x="58" y="77"/>
                      <a:pt x="54" y="75"/>
                      <a:pt x="55" y="71"/>
                    </a:cubicBezTo>
                    <a:cubicBezTo>
                      <a:pt x="55" y="69"/>
                      <a:pt x="55" y="69"/>
                      <a:pt x="54" y="66"/>
                    </a:cubicBezTo>
                    <a:cubicBezTo>
                      <a:pt x="52" y="64"/>
                      <a:pt x="51" y="65"/>
                      <a:pt x="52" y="62"/>
                    </a:cubicBezTo>
                    <a:cubicBezTo>
                      <a:pt x="52" y="59"/>
                      <a:pt x="50" y="57"/>
                      <a:pt x="49" y="56"/>
                    </a:cubicBezTo>
                    <a:cubicBezTo>
                      <a:pt x="47" y="55"/>
                      <a:pt x="46" y="54"/>
                      <a:pt x="45" y="53"/>
                    </a:cubicBezTo>
                    <a:cubicBezTo>
                      <a:pt x="43" y="52"/>
                      <a:pt x="42" y="51"/>
                      <a:pt x="40" y="50"/>
                    </a:cubicBezTo>
                    <a:cubicBezTo>
                      <a:pt x="39" y="50"/>
                      <a:pt x="36" y="49"/>
                      <a:pt x="35" y="50"/>
                    </a:cubicBezTo>
                    <a:cubicBezTo>
                      <a:pt x="34" y="51"/>
                      <a:pt x="30" y="50"/>
                      <a:pt x="30" y="53"/>
                    </a:cubicBezTo>
                    <a:cubicBezTo>
                      <a:pt x="30" y="53"/>
                      <a:pt x="27" y="54"/>
                      <a:pt x="27" y="56"/>
                    </a:cubicBezTo>
                    <a:cubicBezTo>
                      <a:pt x="26" y="58"/>
                      <a:pt x="25" y="58"/>
                      <a:pt x="23" y="58"/>
                    </a:cubicBezTo>
                    <a:cubicBezTo>
                      <a:pt x="21" y="58"/>
                      <a:pt x="21" y="60"/>
                      <a:pt x="18" y="61"/>
                    </a:cubicBezTo>
                    <a:cubicBezTo>
                      <a:pt x="16" y="62"/>
                      <a:pt x="16" y="62"/>
                      <a:pt x="15" y="60"/>
                    </a:cubicBezTo>
                    <a:cubicBezTo>
                      <a:pt x="13" y="58"/>
                      <a:pt x="12" y="58"/>
                      <a:pt x="9" y="58"/>
                    </a:cubicBezTo>
                    <a:cubicBezTo>
                      <a:pt x="6" y="58"/>
                      <a:pt x="5" y="58"/>
                      <a:pt x="4" y="56"/>
                    </a:cubicBezTo>
                    <a:cubicBezTo>
                      <a:pt x="3" y="54"/>
                      <a:pt x="0" y="55"/>
                      <a:pt x="0" y="55"/>
                    </a:cubicBezTo>
                    <a:cubicBezTo>
                      <a:pt x="2" y="50"/>
                      <a:pt x="2" y="50"/>
                      <a:pt x="2" y="50"/>
                    </a:cubicBezTo>
                    <a:cubicBezTo>
                      <a:pt x="5" y="49"/>
                      <a:pt x="5" y="49"/>
                      <a:pt x="5" y="49"/>
                    </a:cubicBezTo>
                    <a:cubicBezTo>
                      <a:pt x="5" y="49"/>
                      <a:pt x="10" y="47"/>
                      <a:pt x="10" y="45"/>
                    </a:cubicBezTo>
                    <a:cubicBezTo>
                      <a:pt x="9" y="43"/>
                      <a:pt x="7" y="41"/>
                      <a:pt x="9" y="39"/>
                    </a:cubicBezTo>
                    <a:cubicBezTo>
                      <a:pt x="10" y="37"/>
                      <a:pt x="10" y="36"/>
                      <a:pt x="11" y="34"/>
                    </a:cubicBezTo>
                    <a:cubicBezTo>
                      <a:pt x="12" y="32"/>
                      <a:pt x="13" y="29"/>
                      <a:pt x="13" y="29"/>
                    </a:cubicBezTo>
                    <a:cubicBezTo>
                      <a:pt x="13" y="29"/>
                      <a:pt x="9" y="24"/>
                      <a:pt x="10" y="22"/>
                    </a:cubicBezTo>
                    <a:cubicBezTo>
                      <a:pt x="11" y="20"/>
                      <a:pt x="12" y="19"/>
                      <a:pt x="12" y="16"/>
                    </a:cubicBezTo>
                    <a:cubicBezTo>
                      <a:pt x="11" y="13"/>
                      <a:pt x="13" y="14"/>
                      <a:pt x="12" y="13"/>
                    </a:cubicBezTo>
                    <a:cubicBezTo>
                      <a:pt x="11" y="11"/>
                      <a:pt x="9" y="8"/>
                      <a:pt x="12" y="7"/>
                    </a:cubicBezTo>
                    <a:cubicBezTo>
                      <a:pt x="12" y="7"/>
                      <a:pt x="15" y="4"/>
                      <a:pt x="16" y="8"/>
                    </a:cubicBezTo>
                    <a:cubicBezTo>
                      <a:pt x="17" y="11"/>
                      <a:pt x="20" y="6"/>
                      <a:pt x="20" y="6"/>
                    </a:cubicBezTo>
                    <a:cubicBezTo>
                      <a:pt x="20" y="6"/>
                      <a:pt x="24" y="5"/>
                      <a:pt x="26" y="5"/>
                    </a:cubicBezTo>
                    <a:cubicBezTo>
                      <a:pt x="29" y="6"/>
                      <a:pt x="33" y="6"/>
                      <a:pt x="35" y="7"/>
                    </a:cubicBezTo>
                    <a:cubicBezTo>
                      <a:pt x="38" y="8"/>
                      <a:pt x="40" y="7"/>
                      <a:pt x="43" y="7"/>
                    </a:cubicBezTo>
                    <a:cubicBezTo>
                      <a:pt x="45" y="7"/>
                      <a:pt x="46" y="7"/>
                      <a:pt x="46" y="7"/>
                    </a:cubicBezTo>
                    <a:cubicBezTo>
                      <a:pt x="47" y="9"/>
                      <a:pt x="47" y="9"/>
                      <a:pt x="47" y="9"/>
                    </a:cubicBezTo>
                    <a:cubicBezTo>
                      <a:pt x="47" y="9"/>
                      <a:pt x="48" y="7"/>
                      <a:pt x="48" y="6"/>
                    </a:cubicBezTo>
                    <a:cubicBezTo>
                      <a:pt x="49" y="6"/>
                      <a:pt x="50" y="9"/>
                      <a:pt x="52" y="8"/>
                    </a:cubicBezTo>
                    <a:cubicBezTo>
                      <a:pt x="54" y="6"/>
                      <a:pt x="54" y="8"/>
                      <a:pt x="56" y="8"/>
                    </a:cubicBezTo>
                    <a:cubicBezTo>
                      <a:pt x="58" y="7"/>
                      <a:pt x="61" y="8"/>
                      <a:pt x="63" y="8"/>
                    </a:cubicBezTo>
                    <a:cubicBezTo>
                      <a:pt x="66" y="9"/>
                      <a:pt x="65" y="8"/>
                      <a:pt x="66" y="5"/>
                    </a:cubicBezTo>
                    <a:cubicBezTo>
                      <a:pt x="66" y="2"/>
                      <a:pt x="66" y="2"/>
                      <a:pt x="68" y="2"/>
                    </a:cubicBezTo>
                    <a:cubicBezTo>
                      <a:pt x="70" y="2"/>
                      <a:pt x="71" y="2"/>
                      <a:pt x="71" y="2"/>
                    </a:cubicBezTo>
                    <a:cubicBezTo>
                      <a:pt x="71" y="2"/>
                      <a:pt x="74" y="7"/>
                      <a:pt x="77" y="2"/>
                    </a:cubicBezTo>
                    <a:cubicBezTo>
                      <a:pt x="78" y="0"/>
                      <a:pt x="78" y="2"/>
                      <a:pt x="80" y="3"/>
                    </a:cubicBezTo>
                    <a:cubicBezTo>
                      <a:pt x="83" y="4"/>
                      <a:pt x="85" y="2"/>
                      <a:pt x="85" y="4"/>
                    </a:cubicBezTo>
                    <a:cubicBezTo>
                      <a:pt x="85" y="6"/>
                      <a:pt x="86" y="8"/>
                      <a:pt x="86" y="8"/>
                    </a:cubicBezTo>
                    <a:cubicBezTo>
                      <a:pt x="86" y="8"/>
                      <a:pt x="86" y="12"/>
                      <a:pt x="88" y="12"/>
                    </a:cubicBezTo>
                    <a:cubicBezTo>
                      <a:pt x="89" y="12"/>
                      <a:pt x="88" y="16"/>
                      <a:pt x="90" y="16"/>
                    </a:cubicBezTo>
                    <a:cubicBezTo>
                      <a:pt x="92" y="16"/>
                      <a:pt x="95" y="15"/>
                      <a:pt x="96" y="16"/>
                    </a:cubicBezTo>
                    <a:cubicBezTo>
                      <a:pt x="99" y="18"/>
                      <a:pt x="100" y="18"/>
                      <a:pt x="102" y="17"/>
                    </a:cubicBezTo>
                    <a:cubicBezTo>
                      <a:pt x="104" y="17"/>
                      <a:pt x="104" y="20"/>
                      <a:pt x="105" y="21"/>
                    </a:cubicBezTo>
                    <a:cubicBezTo>
                      <a:pt x="108" y="22"/>
                      <a:pt x="107" y="22"/>
                      <a:pt x="109" y="22"/>
                    </a:cubicBezTo>
                    <a:cubicBezTo>
                      <a:pt x="111" y="23"/>
                      <a:pt x="111" y="28"/>
                      <a:pt x="111" y="28"/>
                    </a:cubicBezTo>
                    <a:cubicBezTo>
                      <a:pt x="111" y="28"/>
                      <a:pt x="114" y="27"/>
                      <a:pt x="116" y="27"/>
                    </a:cubicBezTo>
                    <a:cubicBezTo>
                      <a:pt x="118" y="26"/>
                      <a:pt x="119" y="25"/>
                      <a:pt x="119" y="25"/>
                    </a:cubicBezTo>
                    <a:cubicBezTo>
                      <a:pt x="119" y="25"/>
                      <a:pt x="123" y="25"/>
                      <a:pt x="124" y="26"/>
                    </a:cubicBezTo>
                    <a:cubicBezTo>
                      <a:pt x="125" y="28"/>
                      <a:pt x="123" y="28"/>
                      <a:pt x="126" y="28"/>
                    </a:cubicBezTo>
                    <a:cubicBezTo>
                      <a:pt x="129" y="28"/>
                      <a:pt x="128" y="30"/>
                      <a:pt x="131" y="31"/>
                    </a:cubicBezTo>
                    <a:cubicBezTo>
                      <a:pt x="133" y="31"/>
                      <a:pt x="140" y="34"/>
                      <a:pt x="142" y="36"/>
                    </a:cubicBezTo>
                    <a:cubicBezTo>
                      <a:pt x="145" y="38"/>
                      <a:pt x="141" y="39"/>
                      <a:pt x="143" y="40"/>
                    </a:cubicBezTo>
                    <a:cubicBezTo>
                      <a:pt x="144" y="42"/>
                      <a:pt x="147" y="41"/>
                      <a:pt x="146" y="43"/>
                    </a:cubicBezTo>
                    <a:cubicBezTo>
                      <a:pt x="145" y="45"/>
                      <a:pt x="143" y="46"/>
                      <a:pt x="145" y="46"/>
                    </a:cubicBezTo>
                    <a:cubicBezTo>
                      <a:pt x="149" y="47"/>
                      <a:pt x="145" y="51"/>
                      <a:pt x="146" y="53"/>
                    </a:cubicBezTo>
                    <a:cubicBezTo>
                      <a:pt x="147" y="54"/>
                      <a:pt x="147" y="55"/>
                      <a:pt x="147" y="57"/>
                    </a:cubicBezTo>
                    <a:cubicBezTo>
                      <a:pt x="147" y="59"/>
                      <a:pt x="146" y="61"/>
                      <a:pt x="146" y="63"/>
                    </a:cubicBezTo>
                    <a:cubicBezTo>
                      <a:pt x="145" y="65"/>
                      <a:pt x="141" y="66"/>
                      <a:pt x="139" y="66"/>
                    </a:cubicBezTo>
                    <a:cubicBezTo>
                      <a:pt x="137" y="68"/>
                      <a:pt x="137" y="68"/>
                      <a:pt x="137" y="68"/>
                    </a:cubicBezTo>
                    <a:lnTo>
                      <a:pt x="136" y="71"/>
                    </a:lnTo>
                    <a:close/>
                    <a:moveTo>
                      <a:pt x="63" y="84"/>
                    </a:moveTo>
                    <a:cubicBezTo>
                      <a:pt x="63" y="84"/>
                      <a:pt x="59" y="81"/>
                      <a:pt x="57" y="81"/>
                    </a:cubicBezTo>
                    <a:cubicBezTo>
                      <a:pt x="55" y="81"/>
                      <a:pt x="53" y="78"/>
                      <a:pt x="53" y="80"/>
                    </a:cubicBezTo>
                    <a:cubicBezTo>
                      <a:pt x="53" y="82"/>
                      <a:pt x="49" y="84"/>
                      <a:pt x="49" y="85"/>
                    </a:cubicBezTo>
                    <a:cubicBezTo>
                      <a:pt x="49" y="87"/>
                      <a:pt x="46" y="91"/>
                      <a:pt x="46" y="91"/>
                    </a:cubicBezTo>
                    <a:cubicBezTo>
                      <a:pt x="48" y="92"/>
                      <a:pt x="48" y="92"/>
                      <a:pt x="48" y="92"/>
                    </a:cubicBezTo>
                    <a:cubicBezTo>
                      <a:pt x="48" y="92"/>
                      <a:pt x="51" y="94"/>
                      <a:pt x="51" y="92"/>
                    </a:cubicBezTo>
                    <a:cubicBezTo>
                      <a:pt x="52" y="91"/>
                      <a:pt x="56" y="92"/>
                      <a:pt x="56" y="92"/>
                    </a:cubicBezTo>
                    <a:cubicBezTo>
                      <a:pt x="56" y="92"/>
                      <a:pt x="56" y="90"/>
                      <a:pt x="56" y="90"/>
                    </a:cubicBezTo>
                    <a:cubicBezTo>
                      <a:pt x="58" y="89"/>
                      <a:pt x="60" y="89"/>
                      <a:pt x="61" y="87"/>
                    </a:cubicBezTo>
                    <a:cubicBezTo>
                      <a:pt x="62" y="86"/>
                      <a:pt x="62" y="85"/>
                      <a:pt x="63" y="8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3" name="Freeform 35"/>
              <p:cNvSpPr>
                <a:spLocks noEditPoints="1"/>
              </p:cNvSpPr>
              <p:nvPr/>
            </p:nvSpPr>
            <p:spPr bwMode="auto">
              <a:xfrm>
                <a:off x="3602" y="2162"/>
                <a:ext cx="102" cy="138"/>
              </a:xfrm>
              <a:custGeom>
                <a:avLst/>
                <a:gdLst>
                  <a:gd name="T0" fmla="*/ 47 w 52"/>
                  <a:gd name="T1" fmla="*/ 51 h 70"/>
                  <a:gd name="T2" fmla="*/ 47 w 52"/>
                  <a:gd name="T3" fmla="*/ 48 h 70"/>
                  <a:gd name="T4" fmla="*/ 46 w 52"/>
                  <a:gd name="T5" fmla="*/ 40 h 70"/>
                  <a:gd name="T6" fmla="*/ 47 w 52"/>
                  <a:gd name="T7" fmla="*/ 33 h 70"/>
                  <a:gd name="T8" fmla="*/ 50 w 52"/>
                  <a:gd name="T9" fmla="*/ 29 h 70"/>
                  <a:gd name="T10" fmla="*/ 52 w 52"/>
                  <a:gd name="T11" fmla="*/ 24 h 70"/>
                  <a:gd name="T12" fmla="*/ 50 w 52"/>
                  <a:gd name="T13" fmla="*/ 19 h 70"/>
                  <a:gd name="T14" fmla="*/ 48 w 52"/>
                  <a:gd name="T15" fmla="*/ 13 h 70"/>
                  <a:gd name="T16" fmla="*/ 49 w 52"/>
                  <a:gd name="T17" fmla="*/ 7 h 70"/>
                  <a:gd name="T18" fmla="*/ 47 w 52"/>
                  <a:gd name="T19" fmla="*/ 5 h 70"/>
                  <a:gd name="T20" fmla="*/ 45 w 52"/>
                  <a:gd name="T21" fmla="*/ 3 h 70"/>
                  <a:gd name="T22" fmla="*/ 45 w 52"/>
                  <a:gd name="T23" fmla="*/ 0 h 70"/>
                  <a:gd name="T24" fmla="*/ 41 w 52"/>
                  <a:gd name="T25" fmla="*/ 3 h 70"/>
                  <a:gd name="T26" fmla="*/ 35 w 52"/>
                  <a:gd name="T27" fmla="*/ 1 h 70"/>
                  <a:gd name="T28" fmla="*/ 32 w 52"/>
                  <a:gd name="T29" fmla="*/ 2 h 70"/>
                  <a:gd name="T30" fmla="*/ 25 w 52"/>
                  <a:gd name="T31" fmla="*/ 6 h 70"/>
                  <a:gd name="T32" fmla="*/ 26 w 52"/>
                  <a:gd name="T33" fmla="*/ 10 h 70"/>
                  <a:gd name="T34" fmla="*/ 23 w 52"/>
                  <a:gd name="T35" fmla="*/ 16 h 70"/>
                  <a:gd name="T36" fmla="*/ 21 w 52"/>
                  <a:gd name="T37" fmla="*/ 20 h 70"/>
                  <a:gd name="T38" fmla="*/ 21 w 52"/>
                  <a:gd name="T39" fmla="*/ 25 h 70"/>
                  <a:gd name="T40" fmla="*/ 23 w 52"/>
                  <a:gd name="T41" fmla="*/ 28 h 70"/>
                  <a:gd name="T42" fmla="*/ 23 w 52"/>
                  <a:gd name="T43" fmla="*/ 30 h 70"/>
                  <a:gd name="T44" fmla="*/ 19 w 52"/>
                  <a:gd name="T45" fmla="*/ 36 h 70"/>
                  <a:gd name="T46" fmla="*/ 19 w 52"/>
                  <a:gd name="T47" fmla="*/ 36 h 70"/>
                  <a:gd name="T48" fmla="*/ 18 w 52"/>
                  <a:gd name="T49" fmla="*/ 37 h 70"/>
                  <a:gd name="T50" fmla="*/ 16 w 52"/>
                  <a:gd name="T51" fmla="*/ 36 h 70"/>
                  <a:gd name="T52" fmla="*/ 14 w 52"/>
                  <a:gd name="T53" fmla="*/ 38 h 70"/>
                  <a:gd name="T54" fmla="*/ 11 w 52"/>
                  <a:gd name="T55" fmla="*/ 40 h 70"/>
                  <a:gd name="T56" fmla="*/ 8 w 52"/>
                  <a:gd name="T57" fmla="*/ 45 h 70"/>
                  <a:gd name="T58" fmla="*/ 7 w 52"/>
                  <a:gd name="T59" fmla="*/ 52 h 70"/>
                  <a:gd name="T60" fmla="*/ 9 w 52"/>
                  <a:gd name="T61" fmla="*/ 51 h 70"/>
                  <a:gd name="T62" fmla="*/ 6 w 52"/>
                  <a:gd name="T63" fmla="*/ 57 h 70"/>
                  <a:gd name="T64" fmla="*/ 4 w 52"/>
                  <a:gd name="T65" fmla="*/ 58 h 70"/>
                  <a:gd name="T66" fmla="*/ 4 w 52"/>
                  <a:gd name="T67" fmla="*/ 59 h 70"/>
                  <a:gd name="T68" fmla="*/ 4 w 52"/>
                  <a:gd name="T69" fmla="*/ 65 h 70"/>
                  <a:gd name="T70" fmla="*/ 4 w 52"/>
                  <a:gd name="T71" fmla="*/ 66 h 70"/>
                  <a:gd name="T72" fmla="*/ 9 w 52"/>
                  <a:gd name="T73" fmla="*/ 69 h 70"/>
                  <a:gd name="T74" fmla="*/ 13 w 52"/>
                  <a:gd name="T75" fmla="*/ 69 h 70"/>
                  <a:gd name="T76" fmla="*/ 18 w 52"/>
                  <a:gd name="T77" fmla="*/ 66 h 70"/>
                  <a:gd name="T78" fmla="*/ 29 w 52"/>
                  <a:gd name="T79" fmla="*/ 66 h 70"/>
                  <a:gd name="T80" fmla="*/ 29 w 52"/>
                  <a:gd name="T81" fmla="*/ 64 h 70"/>
                  <a:gd name="T82" fmla="*/ 25 w 52"/>
                  <a:gd name="T83" fmla="*/ 61 h 70"/>
                  <a:gd name="T84" fmla="*/ 28 w 52"/>
                  <a:gd name="T85" fmla="*/ 57 h 70"/>
                  <a:gd name="T86" fmla="*/ 28 w 52"/>
                  <a:gd name="T87" fmla="*/ 51 h 70"/>
                  <a:gd name="T88" fmla="*/ 28 w 52"/>
                  <a:gd name="T89" fmla="*/ 50 h 70"/>
                  <a:gd name="T90" fmla="*/ 41 w 52"/>
                  <a:gd name="T91" fmla="*/ 48 h 70"/>
                  <a:gd name="T92" fmla="*/ 42 w 52"/>
                  <a:gd name="T93" fmla="*/ 45 h 70"/>
                  <a:gd name="T94" fmla="*/ 43 w 52"/>
                  <a:gd name="T95" fmla="*/ 45 h 70"/>
                  <a:gd name="T96" fmla="*/ 44 w 52"/>
                  <a:gd name="T97" fmla="*/ 47 h 70"/>
                  <a:gd name="T98" fmla="*/ 46 w 52"/>
                  <a:gd name="T99" fmla="*/ 47 h 70"/>
                  <a:gd name="T100" fmla="*/ 45 w 52"/>
                  <a:gd name="T101" fmla="*/ 51 h 70"/>
                  <a:gd name="T102" fmla="*/ 47 w 52"/>
                  <a:gd name="T103" fmla="*/ 51 h 70"/>
                  <a:gd name="T104" fmla="*/ 21 w 52"/>
                  <a:gd name="T105" fmla="*/ 30 h 70"/>
                  <a:gd name="T106" fmla="*/ 19 w 52"/>
                  <a:gd name="T107" fmla="*/ 32 h 70"/>
                  <a:gd name="T108" fmla="*/ 20 w 52"/>
                  <a:gd name="T109" fmla="*/ 32 h 70"/>
                  <a:gd name="T110" fmla="*/ 21 w 52"/>
                  <a:gd name="T111" fmla="*/ 30 h 70"/>
                  <a:gd name="T112" fmla="*/ 32 w 52"/>
                  <a:gd name="T113" fmla="*/ 31 h 70"/>
                  <a:gd name="T114" fmla="*/ 34 w 52"/>
                  <a:gd name="T115" fmla="*/ 31 h 70"/>
                  <a:gd name="T116" fmla="*/ 35 w 52"/>
                  <a:gd name="T117" fmla="*/ 34 h 70"/>
                  <a:gd name="T118" fmla="*/ 35 w 52"/>
                  <a:gd name="T119" fmla="*/ 34 h 70"/>
                  <a:gd name="T120" fmla="*/ 30 w 52"/>
                  <a:gd name="T121" fmla="*/ 34 h 70"/>
                  <a:gd name="T122" fmla="*/ 31 w 52"/>
                  <a:gd name="T123" fmla="*/ 32 h 70"/>
                  <a:gd name="T124" fmla="*/ 32 w 52"/>
                  <a:gd name="T125" fmla="*/ 3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70">
                    <a:moveTo>
                      <a:pt x="47" y="51"/>
                    </a:moveTo>
                    <a:cubicBezTo>
                      <a:pt x="47" y="51"/>
                      <a:pt x="46" y="49"/>
                      <a:pt x="47" y="48"/>
                    </a:cubicBezTo>
                    <a:cubicBezTo>
                      <a:pt x="48" y="47"/>
                      <a:pt x="44" y="42"/>
                      <a:pt x="46" y="40"/>
                    </a:cubicBezTo>
                    <a:cubicBezTo>
                      <a:pt x="48" y="38"/>
                      <a:pt x="47" y="37"/>
                      <a:pt x="47" y="33"/>
                    </a:cubicBezTo>
                    <a:cubicBezTo>
                      <a:pt x="48" y="29"/>
                      <a:pt x="50" y="31"/>
                      <a:pt x="50" y="29"/>
                    </a:cubicBezTo>
                    <a:cubicBezTo>
                      <a:pt x="51" y="28"/>
                      <a:pt x="51" y="26"/>
                      <a:pt x="52" y="24"/>
                    </a:cubicBezTo>
                    <a:cubicBezTo>
                      <a:pt x="52" y="22"/>
                      <a:pt x="52" y="21"/>
                      <a:pt x="50" y="19"/>
                    </a:cubicBezTo>
                    <a:cubicBezTo>
                      <a:pt x="47" y="17"/>
                      <a:pt x="48" y="16"/>
                      <a:pt x="48" y="13"/>
                    </a:cubicBezTo>
                    <a:cubicBezTo>
                      <a:pt x="49" y="9"/>
                      <a:pt x="51" y="9"/>
                      <a:pt x="49" y="7"/>
                    </a:cubicBezTo>
                    <a:cubicBezTo>
                      <a:pt x="47" y="5"/>
                      <a:pt x="50" y="7"/>
                      <a:pt x="47" y="5"/>
                    </a:cubicBezTo>
                    <a:cubicBezTo>
                      <a:pt x="46" y="4"/>
                      <a:pt x="45" y="3"/>
                      <a:pt x="45" y="3"/>
                    </a:cubicBezTo>
                    <a:cubicBezTo>
                      <a:pt x="45" y="0"/>
                      <a:pt x="45" y="0"/>
                      <a:pt x="45" y="0"/>
                    </a:cubicBezTo>
                    <a:cubicBezTo>
                      <a:pt x="41" y="3"/>
                      <a:pt x="41" y="3"/>
                      <a:pt x="41" y="3"/>
                    </a:cubicBezTo>
                    <a:cubicBezTo>
                      <a:pt x="41" y="3"/>
                      <a:pt x="37" y="0"/>
                      <a:pt x="35" y="1"/>
                    </a:cubicBezTo>
                    <a:cubicBezTo>
                      <a:pt x="33" y="2"/>
                      <a:pt x="34" y="3"/>
                      <a:pt x="32" y="2"/>
                    </a:cubicBezTo>
                    <a:cubicBezTo>
                      <a:pt x="29" y="2"/>
                      <a:pt x="26" y="5"/>
                      <a:pt x="25" y="6"/>
                    </a:cubicBezTo>
                    <a:cubicBezTo>
                      <a:pt x="25" y="7"/>
                      <a:pt x="26" y="8"/>
                      <a:pt x="26" y="10"/>
                    </a:cubicBezTo>
                    <a:cubicBezTo>
                      <a:pt x="25" y="12"/>
                      <a:pt x="20" y="16"/>
                      <a:pt x="23" y="16"/>
                    </a:cubicBezTo>
                    <a:cubicBezTo>
                      <a:pt x="25" y="16"/>
                      <a:pt x="22" y="18"/>
                      <a:pt x="21" y="20"/>
                    </a:cubicBezTo>
                    <a:cubicBezTo>
                      <a:pt x="21" y="21"/>
                      <a:pt x="20" y="25"/>
                      <a:pt x="21" y="25"/>
                    </a:cubicBezTo>
                    <a:cubicBezTo>
                      <a:pt x="22" y="25"/>
                      <a:pt x="23" y="26"/>
                      <a:pt x="23" y="28"/>
                    </a:cubicBezTo>
                    <a:cubicBezTo>
                      <a:pt x="24" y="27"/>
                      <a:pt x="23" y="29"/>
                      <a:pt x="23" y="30"/>
                    </a:cubicBezTo>
                    <a:cubicBezTo>
                      <a:pt x="23" y="32"/>
                      <a:pt x="20" y="35"/>
                      <a:pt x="19" y="36"/>
                    </a:cubicBezTo>
                    <a:cubicBezTo>
                      <a:pt x="19" y="36"/>
                      <a:pt x="19" y="36"/>
                      <a:pt x="19" y="36"/>
                    </a:cubicBezTo>
                    <a:cubicBezTo>
                      <a:pt x="18" y="37"/>
                      <a:pt x="18" y="37"/>
                      <a:pt x="18" y="37"/>
                    </a:cubicBezTo>
                    <a:cubicBezTo>
                      <a:pt x="17" y="36"/>
                      <a:pt x="16" y="36"/>
                      <a:pt x="16" y="36"/>
                    </a:cubicBezTo>
                    <a:cubicBezTo>
                      <a:pt x="15" y="37"/>
                      <a:pt x="14" y="38"/>
                      <a:pt x="14" y="38"/>
                    </a:cubicBezTo>
                    <a:cubicBezTo>
                      <a:pt x="11" y="40"/>
                      <a:pt x="11" y="40"/>
                      <a:pt x="11" y="40"/>
                    </a:cubicBezTo>
                    <a:cubicBezTo>
                      <a:pt x="11" y="40"/>
                      <a:pt x="8" y="43"/>
                      <a:pt x="8" y="45"/>
                    </a:cubicBezTo>
                    <a:cubicBezTo>
                      <a:pt x="8" y="46"/>
                      <a:pt x="7" y="49"/>
                      <a:pt x="7" y="52"/>
                    </a:cubicBezTo>
                    <a:cubicBezTo>
                      <a:pt x="7" y="52"/>
                      <a:pt x="8" y="51"/>
                      <a:pt x="9" y="51"/>
                    </a:cubicBezTo>
                    <a:cubicBezTo>
                      <a:pt x="8" y="54"/>
                      <a:pt x="8" y="56"/>
                      <a:pt x="6" y="57"/>
                    </a:cubicBezTo>
                    <a:cubicBezTo>
                      <a:pt x="6" y="58"/>
                      <a:pt x="5" y="58"/>
                      <a:pt x="4" y="58"/>
                    </a:cubicBezTo>
                    <a:cubicBezTo>
                      <a:pt x="4" y="59"/>
                      <a:pt x="4" y="59"/>
                      <a:pt x="4" y="59"/>
                    </a:cubicBezTo>
                    <a:cubicBezTo>
                      <a:pt x="0" y="63"/>
                      <a:pt x="4" y="65"/>
                      <a:pt x="4" y="65"/>
                    </a:cubicBezTo>
                    <a:cubicBezTo>
                      <a:pt x="4" y="66"/>
                      <a:pt x="4" y="66"/>
                      <a:pt x="4" y="66"/>
                    </a:cubicBezTo>
                    <a:cubicBezTo>
                      <a:pt x="4" y="66"/>
                      <a:pt x="7" y="67"/>
                      <a:pt x="9" y="69"/>
                    </a:cubicBezTo>
                    <a:cubicBezTo>
                      <a:pt x="10" y="70"/>
                      <a:pt x="12" y="70"/>
                      <a:pt x="13" y="69"/>
                    </a:cubicBezTo>
                    <a:cubicBezTo>
                      <a:pt x="15" y="67"/>
                      <a:pt x="18" y="66"/>
                      <a:pt x="18" y="66"/>
                    </a:cubicBezTo>
                    <a:cubicBezTo>
                      <a:pt x="29" y="66"/>
                      <a:pt x="29" y="66"/>
                      <a:pt x="29" y="66"/>
                    </a:cubicBezTo>
                    <a:cubicBezTo>
                      <a:pt x="30" y="67"/>
                      <a:pt x="29" y="64"/>
                      <a:pt x="29" y="64"/>
                    </a:cubicBezTo>
                    <a:cubicBezTo>
                      <a:pt x="28" y="63"/>
                      <a:pt x="26" y="62"/>
                      <a:pt x="25" y="61"/>
                    </a:cubicBezTo>
                    <a:cubicBezTo>
                      <a:pt x="26" y="60"/>
                      <a:pt x="28" y="58"/>
                      <a:pt x="28" y="57"/>
                    </a:cubicBezTo>
                    <a:cubicBezTo>
                      <a:pt x="28" y="57"/>
                      <a:pt x="26" y="50"/>
                      <a:pt x="28" y="51"/>
                    </a:cubicBezTo>
                    <a:cubicBezTo>
                      <a:pt x="28" y="51"/>
                      <a:pt x="28" y="50"/>
                      <a:pt x="28" y="50"/>
                    </a:cubicBezTo>
                    <a:cubicBezTo>
                      <a:pt x="30" y="46"/>
                      <a:pt x="37" y="47"/>
                      <a:pt x="41" y="48"/>
                    </a:cubicBezTo>
                    <a:cubicBezTo>
                      <a:pt x="41" y="47"/>
                      <a:pt x="41" y="46"/>
                      <a:pt x="42" y="45"/>
                    </a:cubicBezTo>
                    <a:cubicBezTo>
                      <a:pt x="43" y="45"/>
                      <a:pt x="43" y="45"/>
                      <a:pt x="43" y="45"/>
                    </a:cubicBezTo>
                    <a:cubicBezTo>
                      <a:pt x="44" y="46"/>
                      <a:pt x="43" y="47"/>
                      <a:pt x="44" y="47"/>
                    </a:cubicBezTo>
                    <a:cubicBezTo>
                      <a:pt x="44" y="47"/>
                      <a:pt x="46" y="47"/>
                      <a:pt x="46" y="47"/>
                    </a:cubicBezTo>
                    <a:cubicBezTo>
                      <a:pt x="47" y="48"/>
                      <a:pt x="46" y="50"/>
                      <a:pt x="45" y="51"/>
                    </a:cubicBezTo>
                    <a:cubicBezTo>
                      <a:pt x="46" y="51"/>
                      <a:pt x="46" y="51"/>
                      <a:pt x="47" y="51"/>
                    </a:cubicBezTo>
                    <a:close/>
                    <a:moveTo>
                      <a:pt x="21" y="30"/>
                    </a:moveTo>
                    <a:cubicBezTo>
                      <a:pt x="20" y="31"/>
                      <a:pt x="20" y="32"/>
                      <a:pt x="19" y="32"/>
                    </a:cubicBezTo>
                    <a:cubicBezTo>
                      <a:pt x="19" y="32"/>
                      <a:pt x="20" y="32"/>
                      <a:pt x="20" y="32"/>
                    </a:cubicBezTo>
                    <a:cubicBezTo>
                      <a:pt x="20" y="31"/>
                      <a:pt x="21" y="31"/>
                      <a:pt x="21" y="30"/>
                    </a:cubicBezTo>
                    <a:close/>
                    <a:moveTo>
                      <a:pt x="32" y="31"/>
                    </a:moveTo>
                    <a:cubicBezTo>
                      <a:pt x="32" y="31"/>
                      <a:pt x="34" y="31"/>
                      <a:pt x="34" y="31"/>
                    </a:cubicBezTo>
                    <a:cubicBezTo>
                      <a:pt x="34" y="32"/>
                      <a:pt x="35" y="33"/>
                      <a:pt x="35" y="34"/>
                    </a:cubicBezTo>
                    <a:cubicBezTo>
                      <a:pt x="35" y="34"/>
                      <a:pt x="35" y="35"/>
                      <a:pt x="35" y="34"/>
                    </a:cubicBezTo>
                    <a:cubicBezTo>
                      <a:pt x="36" y="35"/>
                      <a:pt x="31" y="34"/>
                      <a:pt x="30" y="34"/>
                    </a:cubicBezTo>
                    <a:cubicBezTo>
                      <a:pt x="30" y="33"/>
                      <a:pt x="30" y="31"/>
                      <a:pt x="31" y="32"/>
                    </a:cubicBezTo>
                    <a:cubicBezTo>
                      <a:pt x="31" y="32"/>
                      <a:pt x="31" y="31"/>
                      <a:pt x="32" y="3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4" name="Freeform 36"/>
              <p:cNvSpPr>
                <a:spLocks noEditPoints="1"/>
              </p:cNvSpPr>
              <p:nvPr/>
            </p:nvSpPr>
            <p:spPr bwMode="auto">
              <a:xfrm>
                <a:off x="3602" y="2162"/>
                <a:ext cx="102" cy="138"/>
              </a:xfrm>
              <a:custGeom>
                <a:avLst/>
                <a:gdLst>
                  <a:gd name="T0" fmla="*/ 47 w 52"/>
                  <a:gd name="T1" fmla="*/ 51 h 70"/>
                  <a:gd name="T2" fmla="*/ 47 w 52"/>
                  <a:gd name="T3" fmla="*/ 48 h 70"/>
                  <a:gd name="T4" fmla="*/ 46 w 52"/>
                  <a:gd name="T5" fmla="*/ 40 h 70"/>
                  <a:gd name="T6" fmla="*/ 47 w 52"/>
                  <a:gd name="T7" fmla="*/ 33 h 70"/>
                  <a:gd name="T8" fmla="*/ 50 w 52"/>
                  <a:gd name="T9" fmla="*/ 29 h 70"/>
                  <a:gd name="T10" fmla="*/ 52 w 52"/>
                  <a:gd name="T11" fmla="*/ 24 h 70"/>
                  <a:gd name="T12" fmla="*/ 50 w 52"/>
                  <a:gd name="T13" fmla="*/ 19 h 70"/>
                  <a:gd name="T14" fmla="*/ 48 w 52"/>
                  <a:gd name="T15" fmla="*/ 13 h 70"/>
                  <a:gd name="T16" fmla="*/ 49 w 52"/>
                  <a:gd name="T17" fmla="*/ 7 h 70"/>
                  <a:gd name="T18" fmla="*/ 47 w 52"/>
                  <a:gd name="T19" fmla="*/ 5 h 70"/>
                  <a:gd name="T20" fmla="*/ 45 w 52"/>
                  <a:gd name="T21" fmla="*/ 3 h 70"/>
                  <a:gd name="T22" fmla="*/ 45 w 52"/>
                  <a:gd name="T23" fmla="*/ 0 h 70"/>
                  <a:gd name="T24" fmla="*/ 41 w 52"/>
                  <a:gd name="T25" fmla="*/ 3 h 70"/>
                  <a:gd name="T26" fmla="*/ 35 w 52"/>
                  <a:gd name="T27" fmla="*/ 1 h 70"/>
                  <a:gd name="T28" fmla="*/ 32 w 52"/>
                  <a:gd name="T29" fmla="*/ 2 h 70"/>
                  <a:gd name="T30" fmla="*/ 25 w 52"/>
                  <a:gd name="T31" fmla="*/ 6 h 70"/>
                  <a:gd name="T32" fmla="*/ 26 w 52"/>
                  <a:gd name="T33" fmla="*/ 10 h 70"/>
                  <a:gd name="T34" fmla="*/ 23 w 52"/>
                  <a:gd name="T35" fmla="*/ 16 h 70"/>
                  <a:gd name="T36" fmla="*/ 21 w 52"/>
                  <a:gd name="T37" fmla="*/ 20 h 70"/>
                  <a:gd name="T38" fmla="*/ 21 w 52"/>
                  <a:gd name="T39" fmla="*/ 25 h 70"/>
                  <a:gd name="T40" fmla="*/ 23 w 52"/>
                  <a:gd name="T41" fmla="*/ 28 h 70"/>
                  <a:gd name="T42" fmla="*/ 23 w 52"/>
                  <a:gd name="T43" fmla="*/ 30 h 70"/>
                  <a:gd name="T44" fmla="*/ 19 w 52"/>
                  <a:gd name="T45" fmla="*/ 36 h 70"/>
                  <a:gd name="T46" fmla="*/ 19 w 52"/>
                  <a:gd name="T47" fmla="*/ 36 h 70"/>
                  <a:gd name="T48" fmla="*/ 18 w 52"/>
                  <a:gd name="T49" fmla="*/ 37 h 70"/>
                  <a:gd name="T50" fmla="*/ 16 w 52"/>
                  <a:gd name="T51" fmla="*/ 36 h 70"/>
                  <a:gd name="T52" fmla="*/ 14 w 52"/>
                  <a:gd name="T53" fmla="*/ 38 h 70"/>
                  <a:gd name="T54" fmla="*/ 11 w 52"/>
                  <a:gd name="T55" fmla="*/ 40 h 70"/>
                  <a:gd name="T56" fmla="*/ 8 w 52"/>
                  <a:gd name="T57" fmla="*/ 45 h 70"/>
                  <a:gd name="T58" fmla="*/ 7 w 52"/>
                  <a:gd name="T59" fmla="*/ 52 h 70"/>
                  <a:gd name="T60" fmla="*/ 9 w 52"/>
                  <a:gd name="T61" fmla="*/ 51 h 70"/>
                  <a:gd name="T62" fmla="*/ 6 w 52"/>
                  <a:gd name="T63" fmla="*/ 57 h 70"/>
                  <a:gd name="T64" fmla="*/ 4 w 52"/>
                  <a:gd name="T65" fmla="*/ 58 h 70"/>
                  <a:gd name="T66" fmla="*/ 4 w 52"/>
                  <a:gd name="T67" fmla="*/ 59 h 70"/>
                  <a:gd name="T68" fmla="*/ 4 w 52"/>
                  <a:gd name="T69" fmla="*/ 65 h 70"/>
                  <a:gd name="T70" fmla="*/ 4 w 52"/>
                  <a:gd name="T71" fmla="*/ 66 h 70"/>
                  <a:gd name="T72" fmla="*/ 9 w 52"/>
                  <a:gd name="T73" fmla="*/ 69 h 70"/>
                  <a:gd name="T74" fmla="*/ 13 w 52"/>
                  <a:gd name="T75" fmla="*/ 69 h 70"/>
                  <a:gd name="T76" fmla="*/ 18 w 52"/>
                  <a:gd name="T77" fmla="*/ 66 h 70"/>
                  <a:gd name="T78" fmla="*/ 29 w 52"/>
                  <a:gd name="T79" fmla="*/ 66 h 70"/>
                  <a:gd name="T80" fmla="*/ 29 w 52"/>
                  <a:gd name="T81" fmla="*/ 64 h 70"/>
                  <a:gd name="T82" fmla="*/ 25 w 52"/>
                  <a:gd name="T83" fmla="*/ 61 h 70"/>
                  <a:gd name="T84" fmla="*/ 28 w 52"/>
                  <a:gd name="T85" fmla="*/ 57 h 70"/>
                  <a:gd name="T86" fmla="*/ 28 w 52"/>
                  <a:gd name="T87" fmla="*/ 51 h 70"/>
                  <a:gd name="T88" fmla="*/ 28 w 52"/>
                  <a:gd name="T89" fmla="*/ 50 h 70"/>
                  <a:gd name="T90" fmla="*/ 41 w 52"/>
                  <a:gd name="T91" fmla="*/ 48 h 70"/>
                  <a:gd name="T92" fmla="*/ 42 w 52"/>
                  <a:gd name="T93" fmla="*/ 45 h 70"/>
                  <a:gd name="T94" fmla="*/ 43 w 52"/>
                  <a:gd name="T95" fmla="*/ 45 h 70"/>
                  <a:gd name="T96" fmla="*/ 44 w 52"/>
                  <a:gd name="T97" fmla="*/ 47 h 70"/>
                  <a:gd name="T98" fmla="*/ 46 w 52"/>
                  <a:gd name="T99" fmla="*/ 47 h 70"/>
                  <a:gd name="T100" fmla="*/ 45 w 52"/>
                  <a:gd name="T101" fmla="*/ 51 h 70"/>
                  <a:gd name="T102" fmla="*/ 47 w 52"/>
                  <a:gd name="T103" fmla="*/ 51 h 70"/>
                  <a:gd name="T104" fmla="*/ 21 w 52"/>
                  <a:gd name="T105" fmla="*/ 30 h 70"/>
                  <a:gd name="T106" fmla="*/ 19 w 52"/>
                  <a:gd name="T107" fmla="*/ 32 h 70"/>
                  <a:gd name="T108" fmla="*/ 20 w 52"/>
                  <a:gd name="T109" fmla="*/ 32 h 70"/>
                  <a:gd name="T110" fmla="*/ 21 w 52"/>
                  <a:gd name="T111" fmla="*/ 30 h 70"/>
                  <a:gd name="T112" fmla="*/ 32 w 52"/>
                  <a:gd name="T113" fmla="*/ 31 h 70"/>
                  <a:gd name="T114" fmla="*/ 34 w 52"/>
                  <a:gd name="T115" fmla="*/ 31 h 70"/>
                  <a:gd name="T116" fmla="*/ 35 w 52"/>
                  <a:gd name="T117" fmla="*/ 34 h 70"/>
                  <a:gd name="T118" fmla="*/ 35 w 52"/>
                  <a:gd name="T119" fmla="*/ 34 h 70"/>
                  <a:gd name="T120" fmla="*/ 30 w 52"/>
                  <a:gd name="T121" fmla="*/ 34 h 70"/>
                  <a:gd name="T122" fmla="*/ 31 w 52"/>
                  <a:gd name="T123" fmla="*/ 32 h 70"/>
                  <a:gd name="T124" fmla="*/ 32 w 52"/>
                  <a:gd name="T125" fmla="*/ 3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70">
                    <a:moveTo>
                      <a:pt x="47" y="51"/>
                    </a:moveTo>
                    <a:cubicBezTo>
                      <a:pt x="47" y="51"/>
                      <a:pt x="46" y="49"/>
                      <a:pt x="47" y="48"/>
                    </a:cubicBezTo>
                    <a:cubicBezTo>
                      <a:pt x="48" y="47"/>
                      <a:pt x="44" y="42"/>
                      <a:pt x="46" y="40"/>
                    </a:cubicBezTo>
                    <a:cubicBezTo>
                      <a:pt x="48" y="38"/>
                      <a:pt x="47" y="37"/>
                      <a:pt x="47" y="33"/>
                    </a:cubicBezTo>
                    <a:cubicBezTo>
                      <a:pt x="48" y="29"/>
                      <a:pt x="50" y="31"/>
                      <a:pt x="50" y="29"/>
                    </a:cubicBezTo>
                    <a:cubicBezTo>
                      <a:pt x="51" y="28"/>
                      <a:pt x="51" y="26"/>
                      <a:pt x="52" y="24"/>
                    </a:cubicBezTo>
                    <a:cubicBezTo>
                      <a:pt x="52" y="22"/>
                      <a:pt x="52" y="21"/>
                      <a:pt x="50" y="19"/>
                    </a:cubicBezTo>
                    <a:cubicBezTo>
                      <a:pt x="47" y="17"/>
                      <a:pt x="48" y="16"/>
                      <a:pt x="48" y="13"/>
                    </a:cubicBezTo>
                    <a:cubicBezTo>
                      <a:pt x="49" y="9"/>
                      <a:pt x="51" y="9"/>
                      <a:pt x="49" y="7"/>
                    </a:cubicBezTo>
                    <a:cubicBezTo>
                      <a:pt x="47" y="5"/>
                      <a:pt x="50" y="7"/>
                      <a:pt x="47" y="5"/>
                    </a:cubicBezTo>
                    <a:cubicBezTo>
                      <a:pt x="46" y="4"/>
                      <a:pt x="45" y="3"/>
                      <a:pt x="45" y="3"/>
                    </a:cubicBezTo>
                    <a:cubicBezTo>
                      <a:pt x="45" y="0"/>
                      <a:pt x="45" y="0"/>
                      <a:pt x="45" y="0"/>
                    </a:cubicBezTo>
                    <a:cubicBezTo>
                      <a:pt x="41" y="3"/>
                      <a:pt x="41" y="3"/>
                      <a:pt x="41" y="3"/>
                    </a:cubicBezTo>
                    <a:cubicBezTo>
                      <a:pt x="41" y="3"/>
                      <a:pt x="37" y="0"/>
                      <a:pt x="35" y="1"/>
                    </a:cubicBezTo>
                    <a:cubicBezTo>
                      <a:pt x="33" y="2"/>
                      <a:pt x="34" y="3"/>
                      <a:pt x="32" y="2"/>
                    </a:cubicBezTo>
                    <a:cubicBezTo>
                      <a:pt x="29" y="2"/>
                      <a:pt x="26" y="5"/>
                      <a:pt x="25" y="6"/>
                    </a:cubicBezTo>
                    <a:cubicBezTo>
                      <a:pt x="25" y="7"/>
                      <a:pt x="26" y="8"/>
                      <a:pt x="26" y="10"/>
                    </a:cubicBezTo>
                    <a:cubicBezTo>
                      <a:pt x="25" y="12"/>
                      <a:pt x="20" y="16"/>
                      <a:pt x="23" y="16"/>
                    </a:cubicBezTo>
                    <a:cubicBezTo>
                      <a:pt x="25" y="16"/>
                      <a:pt x="22" y="18"/>
                      <a:pt x="21" y="20"/>
                    </a:cubicBezTo>
                    <a:cubicBezTo>
                      <a:pt x="21" y="21"/>
                      <a:pt x="20" y="25"/>
                      <a:pt x="21" y="25"/>
                    </a:cubicBezTo>
                    <a:cubicBezTo>
                      <a:pt x="22" y="25"/>
                      <a:pt x="23" y="26"/>
                      <a:pt x="23" y="28"/>
                    </a:cubicBezTo>
                    <a:cubicBezTo>
                      <a:pt x="24" y="27"/>
                      <a:pt x="23" y="29"/>
                      <a:pt x="23" y="30"/>
                    </a:cubicBezTo>
                    <a:cubicBezTo>
                      <a:pt x="23" y="32"/>
                      <a:pt x="20" y="35"/>
                      <a:pt x="19" y="36"/>
                    </a:cubicBezTo>
                    <a:cubicBezTo>
                      <a:pt x="19" y="36"/>
                      <a:pt x="19" y="36"/>
                      <a:pt x="19" y="36"/>
                    </a:cubicBezTo>
                    <a:cubicBezTo>
                      <a:pt x="18" y="37"/>
                      <a:pt x="18" y="37"/>
                      <a:pt x="18" y="37"/>
                    </a:cubicBezTo>
                    <a:cubicBezTo>
                      <a:pt x="17" y="36"/>
                      <a:pt x="16" y="36"/>
                      <a:pt x="16" y="36"/>
                    </a:cubicBezTo>
                    <a:cubicBezTo>
                      <a:pt x="15" y="37"/>
                      <a:pt x="14" y="38"/>
                      <a:pt x="14" y="38"/>
                    </a:cubicBezTo>
                    <a:cubicBezTo>
                      <a:pt x="11" y="40"/>
                      <a:pt x="11" y="40"/>
                      <a:pt x="11" y="40"/>
                    </a:cubicBezTo>
                    <a:cubicBezTo>
                      <a:pt x="11" y="40"/>
                      <a:pt x="8" y="43"/>
                      <a:pt x="8" y="45"/>
                    </a:cubicBezTo>
                    <a:cubicBezTo>
                      <a:pt x="8" y="46"/>
                      <a:pt x="7" y="49"/>
                      <a:pt x="7" y="52"/>
                    </a:cubicBezTo>
                    <a:cubicBezTo>
                      <a:pt x="7" y="52"/>
                      <a:pt x="8" y="51"/>
                      <a:pt x="9" y="51"/>
                    </a:cubicBezTo>
                    <a:cubicBezTo>
                      <a:pt x="8" y="54"/>
                      <a:pt x="8" y="56"/>
                      <a:pt x="6" y="57"/>
                    </a:cubicBezTo>
                    <a:cubicBezTo>
                      <a:pt x="6" y="58"/>
                      <a:pt x="5" y="58"/>
                      <a:pt x="4" y="58"/>
                    </a:cubicBezTo>
                    <a:cubicBezTo>
                      <a:pt x="4" y="59"/>
                      <a:pt x="4" y="59"/>
                      <a:pt x="4" y="59"/>
                    </a:cubicBezTo>
                    <a:cubicBezTo>
                      <a:pt x="0" y="63"/>
                      <a:pt x="4" y="65"/>
                      <a:pt x="4" y="65"/>
                    </a:cubicBezTo>
                    <a:cubicBezTo>
                      <a:pt x="4" y="66"/>
                      <a:pt x="4" y="66"/>
                      <a:pt x="4" y="66"/>
                    </a:cubicBezTo>
                    <a:cubicBezTo>
                      <a:pt x="4" y="66"/>
                      <a:pt x="7" y="67"/>
                      <a:pt x="9" y="69"/>
                    </a:cubicBezTo>
                    <a:cubicBezTo>
                      <a:pt x="10" y="70"/>
                      <a:pt x="12" y="70"/>
                      <a:pt x="13" y="69"/>
                    </a:cubicBezTo>
                    <a:cubicBezTo>
                      <a:pt x="15" y="67"/>
                      <a:pt x="18" y="66"/>
                      <a:pt x="18" y="66"/>
                    </a:cubicBezTo>
                    <a:cubicBezTo>
                      <a:pt x="29" y="66"/>
                      <a:pt x="29" y="66"/>
                      <a:pt x="29" y="66"/>
                    </a:cubicBezTo>
                    <a:cubicBezTo>
                      <a:pt x="30" y="67"/>
                      <a:pt x="29" y="64"/>
                      <a:pt x="29" y="64"/>
                    </a:cubicBezTo>
                    <a:cubicBezTo>
                      <a:pt x="28" y="63"/>
                      <a:pt x="26" y="62"/>
                      <a:pt x="25" y="61"/>
                    </a:cubicBezTo>
                    <a:cubicBezTo>
                      <a:pt x="26" y="60"/>
                      <a:pt x="28" y="58"/>
                      <a:pt x="28" y="57"/>
                    </a:cubicBezTo>
                    <a:cubicBezTo>
                      <a:pt x="28" y="57"/>
                      <a:pt x="26" y="50"/>
                      <a:pt x="28" y="51"/>
                    </a:cubicBezTo>
                    <a:cubicBezTo>
                      <a:pt x="28" y="51"/>
                      <a:pt x="28" y="50"/>
                      <a:pt x="28" y="50"/>
                    </a:cubicBezTo>
                    <a:cubicBezTo>
                      <a:pt x="30" y="46"/>
                      <a:pt x="37" y="47"/>
                      <a:pt x="41" y="48"/>
                    </a:cubicBezTo>
                    <a:cubicBezTo>
                      <a:pt x="41" y="47"/>
                      <a:pt x="41" y="46"/>
                      <a:pt x="42" y="45"/>
                    </a:cubicBezTo>
                    <a:cubicBezTo>
                      <a:pt x="43" y="45"/>
                      <a:pt x="43" y="45"/>
                      <a:pt x="43" y="45"/>
                    </a:cubicBezTo>
                    <a:cubicBezTo>
                      <a:pt x="44" y="46"/>
                      <a:pt x="43" y="47"/>
                      <a:pt x="44" y="47"/>
                    </a:cubicBezTo>
                    <a:cubicBezTo>
                      <a:pt x="44" y="47"/>
                      <a:pt x="46" y="47"/>
                      <a:pt x="46" y="47"/>
                    </a:cubicBezTo>
                    <a:cubicBezTo>
                      <a:pt x="47" y="48"/>
                      <a:pt x="46" y="50"/>
                      <a:pt x="45" y="51"/>
                    </a:cubicBezTo>
                    <a:cubicBezTo>
                      <a:pt x="46" y="51"/>
                      <a:pt x="46" y="51"/>
                      <a:pt x="47" y="51"/>
                    </a:cubicBezTo>
                    <a:close/>
                    <a:moveTo>
                      <a:pt x="21" y="30"/>
                    </a:moveTo>
                    <a:cubicBezTo>
                      <a:pt x="20" y="31"/>
                      <a:pt x="20" y="32"/>
                      <a:pt x="19" y="32"/>
                    </a:cubicBezTo>
                    <a:cubicBezTo>
                      <a:pt x="19" y="32"/>
                      <a:pt x="20" y="32"/>
                      <a:pt x="20" y="32"/>
                    </a:cubicBezTo>
                    <a:cubicBezTo>
                      <a:pt x="20" y="31"/>
                      <a:pt x="21" y="31"/>
                      <a:pt x="21" y="30"/>
                    </a:cubicBezTo>
                    <a:close/>
                    <a:moveTo>
                      <a:pt x="32" y="31"/>
                    </a:moveTo>
                    <a:cubicBezTo>
                      <a:pt x="32" y="31"/>
                      <a:pt x="34" y="31"/>
                      <a:pt x="34" y="31"/>
                    </a:cubicBezTo>
                    <a:cubicBezTo>
                      <a:pt x="34" y="32"/>
                      <a:pt x="35" y="33"/>
                      <a:pt x="35" y="34"/>
                    </a:cubicBezTo>
                    <a:cubicBezTo>
                      <a:pt x="35" y="34"/>
                      <a:pt x="35" y="35"/>
                      <a:pt x="35" y="34"/>
                    </a:cubicBezTo>
                    <a:cubicBezTo>
                      <a:pt x="36" y="35"/>
                      <a:pt x="31" y="34"/>
                      <a:pt x="30" y="34"/>
                    </a:cubicBezTo>
                    <a:cubicBezTo>
                      <a:pt x="30" y="33"/>
                      <a:pt x="30" y="31"/>
                      <a:pt x="31" y="32"/>
                    </a:cubicBezTo>
                    <a:cubicBezTo>
                      <a:pt x="31" y="32"/>
                      <a:pt x="31" y="31"/>
                      <a:pt x="32" y="3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5" name="Freeform 37"/>
              <p:cNvSpPr>
                <a:spLocks noEditPoints="1"/>
              </p:cNvSpPr>
              <p:nvPr/>
            </p:nvSpPr>
            <p:spPr bwMode="auto">
              <a:xfrm>
                <a:off x="4002" y="1314"/>
                <a:ext cx="241" cy="173"/>
              </a:xfrm>
              <a:custGeom>
                <a:avLst/>
                <a:gdLst>
                  <a:gd name="T0" fmla="*/ 3 w 123"/>
                  <a:gd name="T1" fmla="*/ 15 h 88"/>
                  <a:gd name="T2" fmla="*/ 4 w 123"/>
                  <a:gd name="T3" fmla="*/ 12 h 88"/>
                  <a:gd name="T4" fmla="*/ 8 w 123"/>
                  <a:gd name="T5" fmla="*/ 8 h 88"/>
                  <a:gd name="T6" fmla="*/ 14 w 123"/>
                  <a:gd name="T7" fmla="*/ 14 h 88"/>
                  <a:gd name="T8" fmla="*/ 19 w 123"/>
                  <a:gd name="T9" fmla="*/ 23 h 88"/>
                  <a:gd name="T10" fmla="*/ 17 w 123"/>
                  <a:gd name="T11" fmla="*/ 24 h 88"/>
                  <a:gd name="T12" fmla="*/ 7 w 123"/>
                  <a:gd name="T13" fmla="*/ 25 h 88"/>
                  <a:gd name="T14" fmla="*/ 4 w 123"/>
                  <a:gd name="T15" fmla="*/ 21 h 88"/>
                  <a:gd name="T16" fmla="*/ 2 w 123"/>
                  <a:gd name="T17" fmla="*/ 33 h 88"/>
                  <a:gd name="T18" fmla="*/ 4 w 123"/>
                  <a:gd name="T19" fmla="*/ 35 h 88"/>
                  <a:gd name="T20" fmla="*/ 13 w 123"/>
                  <a:gd name="T21" fmla="*/ 33 h 88"/>
                  <a:gd name="T22" fmla="*/ 8 w 123"/>
                  <a:gd name="T23" fmla="*/ 36 h 88"/>
                  <a:gd name="T24" fmla="*/ 15 w 123"/>
                  <a:gd name="T25" fmla="*/ 51 h 88"/>
                  <a:gd name="T26" fmla="*/ 13 w 123"/>
                  <a:gd name="T27" fmla="*/ 61 h 88"/>
                  <a:gd name="T28" fmla="*/ 19 w 123"/>
                  <a:gd name="T29" fmla="*/ 65 h 88"/>
                  <a:gd name="T30" fmla="*/ 22 w 123"/>
                  <a:gd name="T31" fmla="*/ 59 h 88"/>
                  <a:gd name="T32" fmla="*/ 26 w 123"/>
                  <a:gd name="T33" fmla="*/ 55 h 88"/>
                  <a:gd name="T34" fmla="*/ 34 w 123"/>
                  <a:gd name="T35" fmla="*/ 55 h 88"/>
                  <a:gd name="T36" fmla="*/ 48 w 123"/>
                  <a:gd name="T37" fmla="*/ 55 h 88"/>
                  <a:gd name="T38" fmla="*/ 56 w 123"/>
                  <a:gd name="T39" fmla="*/ 57 h 88"/>
                  <a:gd name="T40" fmla="*/ 68 w 123"/>
                  <a:gd name="T41" fmla="*/ 62 h 88"/>
                  <a:gd name="T42" fmla="*/ 76 w 123"/>
                  <a:gd name="T43" fmla="*/ 67 h 88"/>
                  <a:gd name="T44" fmla="*/ 79 w 123"/>
                  <a:gd name="T45" fmla="*/ 74 h 88"/>
                  <a:gd name="T46" fmla="*/ 84 w 123"/>
                  <a:gd name="T47" fmla="*/ 79 h 88"/>
                  <a:gd name="T48" fmla="*/ 84 w 123"/>
                  <a:gd name="T49" fmla="*/ 87 h 88"/>
                  <a:gd name="T50" fmla="*/ 90 w 123"/>
                  <a:gd name="T51" fmla="*/ 87 h 88"/>
                  <a:gd name="T52" fmla="*/ 100 w 123"/>
                  <a:gd name="T53" fmla="*/ 84 h 88"/>
                  <a:gd name="T54" fmla="*/ 104 w 123"/>
                  <a:gd name="T55" fmla="*/ 75 h 88"/>
                  <a:gd name="T56" fmla="*/ 105 w 123"/>
                  <a:gd name="T57" fmla="*/ 67 h 88"/>
                  <a:gd name="T58" fmla="*/ 108 w 123"/>
                  <a:gd name="T59" fmla="*/ 62 h 88"/>
                  <a:gd name="T60" fmla="*/ 114 w 123"/>
                  <a:gd name="T61" fmla="*/ 65 h 88"/>
                  <a:gd name="T62" fmla="*/ 118 w 123"/>
                  <a:gd name="T63" fmla="*/ 61 h 88"/>
                  <a:gd name="T64" fmla="*/ 123 w 123"/>
                  <a:gd name="T65" fmla="*/ 56 h 88"/>
                  <a:gd name="T66" fmla="*/ 119 w 123"/>
                  <a:gd name="T67" fmla="*/ 54 h 88"/>
                  <a:gd name="T68" fmla="*/ 112 w 123"/>
                  <a:gd name="T69" fmla="*/ 52 h 88"/>
                  <a:gd name="T70" fmla="*/ 104 w 123"/>
                  <a:gd name="T71" fmla="*/ 50 h 88"/>
                  <a:gd name="T72" fmla="*/ 97 w 123"/>
                  <a:gd name="T73" fmla="*/ 43 h 88"/>
                  <a:gd name="T74" fmla="*/ 92 w 123"/>
                  <a:gd name="T75" fmla="*/ 39 h 88"/>
                  <a:gd name="T76" fmla="*/ 87 w 123"/>
                  <a:gd name="T77" fmla="*/ 31 h 88"/>
                  <a:gd name="T78" fmla="*/ 85 w 123"/>
                  <a:gd name="T79" fmla="*/ 24 h 88"/>
                  <a:gd name="T80" fmla="*/ 78 w 123"/>
                  <a:gd name="T81" fmla="*/ 20 h 88"/>
                  <a:gd name="T82" fmla="*/ 70 w 123"/>
                  <a:gd name="T83" fmla="*/ 21 h 88"/>
                  <a:gd name="T84" fmla="*/ 63 w 123"/>
                  <a:gd name="T85" fmla="*/ 22 h 88"/>
                  <a:gd name="T86" fmla="*/ 63 w 123"/>
                  <a:gd name="T87" fmla="*/ 19 h 88"/>
                  <a:gd name="T88" fmla="*/ 58 w 123"/>
                  <a:gd name="T89" fmla="*/ 12 h 88"/>
                  <a:gd name="T90" fmla="*/ 55 w 123"/>
                  <a:gd name="T91" fmla="*/ 1 h 88"/>
                  <a:gd name="T92" fmla="*/ 50 w 123"/>
                  <a:gd name="T93" fmla="*/ 0 h 88"/>
                  <a:gd name="T94" fmla="*/ 46 w 123"/>
                  <a:gd name="T95" fmla="*/ 6 h 88"/>
                  <a:gd name="T96" fmla="*/ 39 w 123"/>
                  <a:gd name="T97" fmla="*/ 7 h 88"/>
                  <a:gd name="T98" fmla="*/ 41 w 123"/>
                  <a:gd name="T99" fmla="*/ 12 h 88"/>
                  <a:gd name="T100" fmla="*/ 32 w 123"/>
                  <a:gd name="T101" fmla="*/ 13 h 88"/>
                  <a:gd name="T102" fmla="*/ 12 w 123"/>
                  <a:gd name="T103" fmla="*/ 4 h 88"/>
                  <a:gd name="T104" fmla="*/ 0 w 123"/>
                  <a:gd name="T105" fmla="*/ 12 h 88"/>
                  <a:gd name="T106" fmla="*/ 6 w 123"/>
                  <a:gd name="T107"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88">
                    <a:moveTo>
                      <a:pt x="0" y="12"/>
                    </a:moveTo>
                    <a:cubicBezTo>
                      <a:pt x="1" y="13"/>
                      <a:pt x="2" y="14"/>
                      <a:pt x="3" y="15"/>
                    </a:cubicBezTo>
                    <a:cubicBezTo>
                      <a:pt x="3" y="15"/>
                      <a:pt x="4" y="14"/>
                      <a:pt x="4" y="14"/>
                    </a:cubicBezTo>
                    <a:cubicBezTo>
                      <a:pt x="5" y="14"/>
                      <a:pt x="4" y="12"/>
                      <a:pt x="4" y="12"/>
                    </a:cubicBezTo>
                    <a:cubicBezTo>
                      <a:pt x="4" y="11"/>
                      <a:pt x="5" y="11"/>
                      <a:pt x="6" y="10"/>
                    </a:cubicBezTo>
                    <a:cubicBezTo>
                      <a:pt x="7" y="10"/>
                      <a:pt x="7" y="8"/>
                      <a:pt x="8" y="8"/>
                    </a:cubicBezTo>
                    <a:cubicBezTo>
                      <a:pt x="10" y="8"/>
                      <a:pt x="12" y="9"/>
                      <a:pt x="14" y="10"/>
                    </a:cubicBezTo>
                    <a:cubicBezTo>
                      <a:pt x="14" y="11"/>
                      <a:pt x="14" y="13"/>
                      <a:pt x="14" y="14"/>
                    </a:cubicBezTo>
                    <a:cubicBezTo>
                      <a:pt x="15" y="15"/>
                      <a:pt x="19" y="17"/>
                      <a:pt x="21" y="19"/>
                    </a:cubicBezTo>
                    <a:cubicBezTo>
                      <a:pt x="20" y="21"/>
                      <a:pt x="21" y="22"/>
                      <a:pt x="19" y="23"/>
                    </a:cubicBezTo>
                    <a:cubicBezTo>
                      <a:pt x="19" y="23"/>
                      <a:pt x="17" y="23"/>
                      <a:pt x="17" y="23"/>
                    </a:cubicBezTo>
                    <a:cubicBezTo>
                      <a:pt x="17" y="23"/>
                      <a:pt x="15" y="25"/>
                      <a:pt x="17" y="24"/>
                    </a:cubicBezTo>
                    <a:cubicBezTo>
                      <a:pt x="17" y="24"/>
                      <a:pt x="17" y="26"/>
                      <a:pt x="17" y="26"/>
                    </a:cubicBezTo>
                    <a:cubicBezTo>
                      <a:pt x="13" y="25"/>
                      <a:pt x="11" y="25"/>
                      <a:pt x="7" y="25"/>
                    </a:cubicBezTo>
                    <a:cubicBezTo>
                      <a:pt x="7" y="24"/>
                      <a:pt x="7" y="22"/>
                      <a:pt x="6" y="21"/>
                    </a:cubicBezTo>
                    <a:cubicBezTo>
                      <a:pt x="6" y="21"/>
                      <a:pt x="4" y="21"/>
                      <a:pt x="4" y="21"/>
                    </a:cubicBezTo>
                    <a:cubicBezTo>
                      <a:pt x="4" y="21"/>
                      <a:pt x="5" y="24"/>
                      <a:pt x="5" y="25"/>
                    </a:cubicBezTo>
                    <a:cubicBezTo>
                      <a:pt x="5" y="26"/>
                      <a:pt x="3" y="33"/>
                      <a:pt x="2" y="33"/>
                    </a:cubicBezTo>
                    <a:cubicBezTo>
                      <a:pt x="1" y="34"/>
                      <a:pt x="2" y="34"/>
                      <a:pt x="2" y="35"/>
                    </a:cubicBezTo>
                    <a:cubicBezTo>
                      <a:pt x="4" y="34"/>
                      <a:pt x="3" y="36"/>
                      <a:pt x="4" y="35"/>
                    </a:cubicBezTo>
                    <a:cubicBezTo>
                      <a:pt x="5" y="35"/>
                      <a:pt x="6" y="33"/>
                      <a:pt x="8" y="33"/>
                    </a:cubicBezTo>
                    <a:cubicBezTo>
                      <a:pt x="9" y="32"/>
                      <a:pt x="13" y="33"/>
                      <a:pt x="13" y="33"/>
                    </a:cubicBezTo>
                    <a:cubicBezTo>
                      <a:pt x="12" y="34"/>
                      <a:pt x="10" y="33"/>
                      <a:pt x="9" y="34"/>
                    </a:cubicBezTo>
                    <a:cubicBezTo>
                      <a:pt x="8" y="34"/>
                      <a:pt x="9" y="36"/>
                      <a:pt x="8" y="36"/>
                    </a:cubicBezTo>
                    <a:cubicBezTo>
                      <a:pt x="11" y="39"/>
                      <a:pt x="11" y="39"/>
                      <a:pt x="11" y="43"/>
                    </a:cubicBezTo>
                    <a:cubicBezTo>
                      <a:pt x="13" y="44"/>
                      <a:pt x="17" y="46"/>
                      <a:pt x="15" y="51"/>
                    </a:cubicBezTo>
                    <a:cubicBezTo>
                      <a:pt x="15" y="52"/>
                      <a:pt x="13" y="51"/>
                      <a:pt x="12" y="51"/>
                    </a:cubicBezTo>
                    <a:cubicBezTo>
                      <a:pt x="12" y="56"/>
                      <a:pt x="12" y="57"/>
                      <a:pt x="13" y="61"/>
                    </a:cubicBezTo>
                    <a:cubicBezTo>
                      <a:pt x="13" y="62"/>
                      <a:pt x="13" y="63"/>
                      <a:pt x="13" y="64"/>
                    </a:cubicBezTo>
                    <a:cubicBezTo>
                      <a:pt x="19" y="65"/>
                      <a:pt x="19" y="65"/>
                      <a:pt x="19" y="65"/>
                    </a:cubicBezTo>
                    <a:cubicBezTo>
                      <a:pt x="21" y="61"/>
                      <a:pt x="21" y="61"/>
                      <a:pt x="21" y="61"/>
                    </a:cubicBezTo>
                    <a:cubicBezTo>
                      <a:pt x="22" y="59"/>
                      <a:pt x="22" y="59"/>
                      <a:pt x="22" y="59"/>
                    </a:cubicBezTo>
                    <a:cubicBezTo>
                      <a:pt x="23" y="57"/>
                      <a:pt x="23" y="57"/>
                      <a:pt x="23" y="57"/>
                    </a:cubicBezTo>
                    <a:cubicBezTo>
                      <a:pt x="26" y="55"/>
                      <a:pt x="26" y="55"/>
                      <a:pt x="26" y="55"/>
                    </a:cubicBezTo>
                    <a:cubicBezTo>
                      <a:pt x="31" y="56"/>
                      <a:pt x="31" y="56"/>
                      <a:pt x="31" y="56"/>
                    </a:cubicBezTo>
                    <a:cubicBezTo>
                      <a:pt x="34" y="55"/>
                      <a:pt x="34" y="55"/>
                      <a:pt x="34" y="55"/>
                    </a:cubicBezTo>
                    <a:cubicBezTo>
                      <a:pt x="38" y="53"/>
                      <a:pt x="38" y="53"/>
                      <a:pt x="38" y="53"/>
                    </a:cubicBezTo>
                    <a:cubicBezTo>
                      <a:pt x="48" y="55"/>
                      <a:pt x="48" y="55"/>
                      <a:pt x="48" y="55"/>
                    </a:cubicBezTo>
                    <a:cubicBezTo>
                      <a:pt x="54" y="56"/>
                      <a:pt x="54" y="56"/>
                      <a:pt x="54" y="56"/>
                    </a:cubicBezTo>
                    <a:cubicBezTo>
                      <a:pt x="56" y="57"/>
                      <a:pt x="56" y="57"/>
                      <a:pt x="56" y="57"/>
                    </a:cubicBezTo>
                    <a:cubicBezTo>
                      <a:pt x="62" y="60"/>
                      <a:pt x="62" y="60"/>
                      <a:pt x="62" y="60"/>
                    </a:cubicBezTo>
                    <a:cubicBezTo>
                      <a:pt x="68" y="62"/>
                      <a:pt x="68" y="62"/>
                      <a:pt x="68" y="62"/>
                    </a:cubicBezTo>
                    <a:cubicBezTo>
                      <a:pt x="73" y="65"/>
                      <a:pt x="73" y="65"/>
                      <a:pt x="73" y="65"/>
                    </a:cubicBezTo>
                    <a:cubicBezTo>
                      <a:pt x="76" y="67"/>
                      <a:pt x="76" y="67"/>
                      <a:pt x="76" y="67"/>
                    </a:cubicBezTo>
                    <a:cubicBezTo>
                      <a:pt x="78" y="70"/>
                      <a:pt x="78" y="70"/>
                      <a:pt x="78" y="70"/>
                    </a:cubicBezTo>
                    <a:cubicBezTo>
                      <a:pt x="79" y="74"/>
                      <a:pt x="79" y="74"/>
                      <a:pt x="79" y="74"/>
                    </a:cubicBezTo>
                    <a:cubicBezTo>
                      <a:pt x="84" y="75"/>
                      <a:pt x="84" y="75"/>
                      <a:pt x="84" y="75"/>
                    </a:cubicBezTo>
                    <a:cubicBezTo>
                      <a:pt x="84" y="79"/>
                      <a:pt x="84" y="79"/>
                      <a:pt x="84" y="79"/>
                    </a:cubicBezTo>
                    <a:cubicBezTo>
                      <a:pt x="85" y="83"/>
                      <a:pt x="85" y="83"/>
                      <a:pt x="85" y="83"/>
                    </a:cubicBezTo>
                    <a:cubicBezTo>
                      <a:pt x="84" y="87"/>
                      <a:pt x="84" y="87"/>
                      <a:pt x="84" y="87"/>
                    </a:cubicBezTo>
                    <a:cubicBezTo>
                      <a:pt x="87" y="88"/>
                      <a:pt x="87" y="88"/>
                      <a:pt x="87" y="88"/>
                    </a:cubicBezTo>
                    <a:cubicBezTo>
                      <a:pt x="90" y="87"/>
                      <a:pt x="90" y="87"/>
                      <a:pt x="90" y="87"/>
                    </a:cubicBezTo>
                    <a:cubicBezTo>
                      <a:pt x="93" y="88"/>
                      <a:pt x="93" y="88"/>
                      <a:pt x="93" y="88"/>
                    </a:cubicBezTo>
                    <a:cubicBezTo>
                      <a:pt x="100" y="84"/>
                      <a:pt x="100" y="84"/>
                      <a:pt x="100" y="84"/>
                    </a:cubicBezTo>
                    <a:cubicBezTo>
                      <a:pt x="99" y="80"/>
                      <a:pt x="99" y="80"/>
                      <a:pt x="99" y="80"/>
                    </a:cubicBezTo>
                    <a:cubicBezTo>
                      <a:pt x="104" y="75"/>
                      <a:pt x="104" y="75"/>
                      <a:pt x="104" y="75"/>
                    </a:cubicBezTo>
                    <a:cubicBezTo>
                      <a:pt x="105" y="72"/>
                      <a:pt x="105" y="72"/>
                      <a:pt x="105" y="72"/>
                    </a:cubicBezTo>
                    <a:cubicBezTo>
                      <a:pt x="105" y="67"/>
                      <a:pt x="105" y="67"/>
                      <a:pt x="105" y="67"/>
                    </a:cubicBezTo>
                    <a:cubicBezTo>
                      <a:pt x="107" y="65"/>
                      <a:pt x="107" y="65"/>
                      <a:pt x="107" y="65"/>
                    </a:cubicBezTo>
                    <a:cubicBezTo>
                      <a:pt x="108" y="62"/>
                      <a:pt x="108" y="62"/>
                      <a:pt x="108" y="62"/>
                    </a:cubicBezTo>
                    <a:cubicBezTo>
                      <a:pt x="111" y="63"/>
                      <a:pt x="111" y="63"/>
                      <a:pt x="111" y="63"/>
                    </a:cubicBezTo>
                    <a:cubicBezTo>
                      <a:pt x="114" y="65"/>
                      <a:pt x="114" y="65"/>
                      <a:pt x="114" y="65"/>
                    </a:cubicBezTo>
                    <a:cubicBezTo>
                      <a:pt x="118" y="65"/>
                      <a:pt x="118" y="65"/>
                      <a:pt x="118" y="65"/>
                    </a:cubicBezTo>
                    <a:cubicBezTo>
                      <a:pt x="118" y="61"/>
                      <a:pt x="118" y="61"/>
                      <a:pt x="118" y="61"/>
                    </a:cubicBezTo>
                    <a:cubicBezTo>
                      <a:pt x="119" y="58"/>
                      <a:pt x="119" y="58"/>
                      <a:pt x="119" y="58"/>
                    </a:cubicBezTo>
                    <a:cubicBezTo>
                      <a:pt x="123" y="56"/>
                      <a:pt x="123" y="56"/>
                      <a:pt x="123" y="56"/>
                    </a:cubicBezTo>
                    <a:cubicBezTo>
                      <a:pt x="122" y="54"/>
                      <a:pt x="122" y="54"/>
                      <a:pt x="122" y="54"/>
                    </a:cubicBezTo>
                    <a:cubicBezTo>
                      <a:pt x="119" y="54"/>
                      <a:pt x="119" y="54"/>
                      <a:pt x="119" y="54"/>
                    </a:cubicBezTo>
                    <a:cubicBezTo>
                      <a:pt x="116" y="52"/>
                      <a:pt x="116" y="52"/>
                      <a:pt x="116" y="52"/>
                    </a:cubicBezTo>
                    <a:cubicBezTo>
                      <a:pt x="112" y="52"/>
                      <a:pt x="112" y="52"/>
                      <a:pt x="112" y="52"/>
                    </a:cubicBezTo>
                    <a:cubicBezTo>
                      <a:pt x="109" y="49"/>
                      <a:pt x="109" y="49"/>
                      <a:pt x="109" y="49"/>
                    </a:cubicBezTo>
                    <a:cubicBezTo>
                      <a:pt x="104" y="50"/>
                      <a:pt x="104" y="50"/>
                      <a:pt x="104" y="50"/>
                    </a:cubicBezTo>
                    <a:cubicBezTo>
                      <a:pt x="101" y="47"/>
                      <a:pt x="101" y="47"/>
                      <a:pt x="101" y="47"/>
                    </a:cubicBezTo>
                    <a:cubicBezTo>
                      <a:pt x="97" y="43"/>
                      <a:pt x="97" y="43"/>
                      <a:pt x="97" y="43"/>
                    </a:cubicBezTo>
                    <a:cubicBezTo>
                      <a:pt x="94" y="41"/>
                      <a:pt x="94" y="41"/>
                      <a:pt x="94" y="41"/>
                    </a:cubicBezTo>
                    <a:cubicBezTo>
                      <a:pt x="92" y="39"/>
                      <a:pt x="92" y="39"/>
                      <a:pt x="92" y="39"/>
                    </a:cubicBezTo>
                    <a:cubicBezTo>
                      <a:pt x="90" y="34"/>
                      <a:pt x="90" y="34"/>
                      <a:pt x="90" y="34"/>
                    </a:cubicBezTo>
                    <a:cubicBezTo>
                      <a:pt x="87" y="31"/>
                      <a:pt x="87" y="31"/>
                      <a:pt x="87" y="31"/>
                    </a:cubicBezTo>
                    <a:cubicBezTo>
                      <a:pt x="85" y="29"/>
                      <a:pt x="85" y="29"/>
                      <a:pt x="85" y="29"/>
                    </a:cubicBezTo>
                    <a:cubicBezTo>
                      <a:pt x="85" y="24"/>
                      <a:pt x="85" y="24"/>
                      <a:pt x="85" y="24"/>
                    </a:cubicBezTo>
                    <a:cubicBezTo>
                      <a:pt x="82" y="19"/>
                      <a:pt x="82" y="19"/>
                      <a:pt x="82" y="19"/>
                    </a:cubicBezTo>
                    <a:cubicBezTo>
                      <a:pt x="78" y="20"/>
                      <a:pt x="78" y="20"/>
                      <a:pt x="78" y="20"/>
                    </a:cubicBezTo>
                    <a:cubicBezTo>
                      <a:pt x="73" y="20"/>
                      <a:pt x="73" y="20"/>
                      <a:pt x="73" y="20"/>
                    </a:cubicBezTo>
                    <a:cubicBezTo>
                      <a:pt x="70" y="21"/>
                      <a:pt x="70" y="21"/>
                      <a:pt x="70" y="21"/>
                    </a:cubicBezTo>
                    <a:cubicBezTo>
                      <a:pt x="66" y="23"/>
                      <a:pt x="66" y="23"/>
                      <a:pt x="66" y="23"/>
                    </a:cubicBezTo>
                    <a:cubicBezTo>
                      <a:pt x="63" y="22"/>
                      <a:pt x="63" y="22"/>
                      <a:pt x="63" y="22"/>
                    </a:cubicBezTo>
                    <a:cubicBezTo>
                      <a:pt x="61" y="21"/>
                      <a:pt x="61" y="21"/>
                      <a:pt x="61" y="21"/>
                    </a:cubicBezTo>
                    <a:cubicBezTo>
                      <a:pt x="63" y="19"/>
                      <a:pt x="63" y="19"/>
                      <a:pt x="63" y="19"/>
                    </a:cubicBezTo>
                    <a:cubicBezTo>
                      <a:pt x="62" y="14"/>
                      <a:pt x="62" y="14"/>
                      <a:pt x="62" y="14"/>
                    </a:cubicBezTo>
                    <a:cubicBezTo>
                      <a:pt x="58" y="12"/>
                      <a:pt x="58" y="12"/>
                      <a:pt x="58" y="12"/>
                    </a:cubicBezTo>
                    <a:cubicBezTo>
                      <a:pt x="56" y="6"/>
                      <a:pt x="56" y="6"/>
                      <a:pt x="56" y="6"/>
                    </a:cubicBezTo>
                    <a:cubicBezTo>
                      <a:pt x="55" y="1"/>
                      <a:pt x="55" y="1"/>
                      <a:pt x="55" y="1"/>
                    </a:cubicBezTo>
                    <a:cubicBezTo>
                      <a:pt x="52" y="1"/>
                      <a:pt x="52" y="1"/>
                      <a:pt x="52" y="1"/>
                    </a:cubicBezTo>
                    <a:cubicBezTo>
                      <a:pt x="50" y="0"/>
                      <a:pt x="50" y="0"/>
                      <a:pt x="50" y="0"/>
                    </a:cubicBezTo>
                    <a:cubicBezTo>
                      <a:pt x="48" y="3"/>
                      <a:pt x="48" y="3"/>
                      <a:pt x="48" y="3"/>
                    </a:cubicBezTo>
                    <a:cubicBezTo>
                      <a:pt x="46" y="6"/>
                      <a:pt x="46" y="6"/>
                      <a:pt x="46" y="6"/>
                    </a:cubicBezTo>
                    <a:cubicBezTo>
                      <a:pt x="41" y="5"/>
                      <a:pt x="41" y="5"/>
                      <a:pt x="41" y="5"/>
                    </a:cubicBezTo>
                    <a:cubicBezTo>
                      <a:pt x="39" y="7"/>
                      <a:pt x="39" y="7"/>
                      <a:pt x="39" y="7"/>
                    </a:cubicBezTo>
                    <a:cubicBezTo>
                      <a:pt x="39" y="11"/>
                      <a:pt x="39" y="11"/>
                      <a:pt x="39" y="11"/>
                    </a:cubicBezTo>
                    <a:cubicBezTo>
                      <a:pt x="41" y="12"/>
                      <a:pt x="41" y="12"/>
                      <a:pt x="41" y="12"/>
                    </a:cubicBezTo>
                    <a:cubicBezTo>
                      <a:pt x="41" y="14"/>
                      <a:pt x="41" y="14"/>
                      <a:pt x="41" y="14"/>
                    </a:cubicBezTo>
                    <a:cubicBezTo>
                      <a:pt x="32" y="13"/>
                      <a:pt x="32" y="13"/>
                      <a:pt x="32" y="13"/>
                    </a:cubicBezTo>
                    <a:cubicBezTo>
                      <a:pt x="32" y="13"/>
                      <a:pt x="26" y="14"/>
                      <a:pt x="24" y="13"/>
                    </a:cubicBezTo>
                    <a:cubicBezTo>
                      <a:pt x="23" y="12"/>
                      <a:pt x="21" y="3"/>
                      <a:pt x="12" y="4"/>
                    </a:cubicBezTo>
                    <a:cubicBezTo>
                      <a:pt x="9" y="4"/>
                      <a:pt x="3" y="3"/>
                      <a:pt x="3" y="9"/>
                    </a:cubicBezTo>
                    <a:cubicBezTo>
                      <a:pt x="3" y="12"/>
                      <a:pt x="0" y="12"/>
                      <a:pt x="0" y="12"/>
                    </a:cubicBezTo>
                    <a:close/>
                    <a:moveTo>
                      <a:pt x="6" y="39"/>
                    </a:moveTo>
                    <a:cubicBezTo>
                      <a:pt x="6" y="39"/>
                      <a:pt x="4" y="43"/>
                      <a:pt x="6" y="42"/>
                    </a:cubicBezTo>
                    <a:cubicBezTo>
                      <a:pt x="7" y="42"/>
                      <a:pt x="8" y="38"/>
                      <a:pt x="6" y="3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6" name="Freeform 38"/>
              <p:cNvSpPr>
                <a:spLocks noEditPoints="1"/>
              </p:cNvSpPr>
              <p:nvPr/>
            </p:nvSpPr>
            <p:spPr bwMode="auto">
              <a:xfrm>
                <a:off x="4002" y="1314"/>
                <a:ext cx="241" cy="173"/>
              </a:xfrm>
              <a:custGeom>
                <a:avLst/>
                <a:gdLst>
                  <a:gd name="T0" fmla="*/ 3 w 123"/>
                  <a:gd name="T1" fmla="*/ 15 h 88"/>
                  <a:gd name="T2" fmla="*/ 4 w 123"/>
                  <a:gd name="T3" fmla="*/ 12 h 88"/>
                  <a:gd name="T4" fmla="*/ 8 w 123"/>
                  <a:gd name="T5" fmla="*/ 8 h 88"/>
                  <a:gd name="T6" fmla="*/ 14 w 123"/>
                  <a:gd name="T7" fmla="*/ 14 h 88"/>
                  <a:gd name="T8" fmla="*/ 19 w 123"/>
                  <a:gd name="T9" fmla="*/ 23 h 88"/>
                  <a:gd name="T10" fmla="*/ 17 w 123"/>
                  <a:gd name="T11" fmla="*/ 24 h 88"/>
                  <a:gd name="T12" fmla="*/ 7 w 123"/>
                  <a:gd name="T13" fmla="*/ 25 h 88"/>
                  <a:gd name="T14" fmla="*/ 4 w 123"/>
                  <a:gd name="T15" fmla="*/ 21 h 88"/>
                  <a:gd name="T16" fmla="*/ 2 w 123"/>
                  <a:gd name="T17" fmla="*/ 33 h 88"/>
                  <a:gd name="T18" fmla="*/ 4 w 123"/>
                  <a:gd name="T19" fmla="*/ 35 h 88"/>
                  <a:gd name="T20" fmla="*/ 13 w 123"/>
                  <a:gd name="T21" fmla="*/ 33 h 88"/>
                  <a:gd name="T22" fmla="*/ 8 w 123"/>
                  <a:gd name="T23" fmla="*/ 36 h 88"/>
                  <a:gd name="T24" fmla="*/ 15 w 123"/>
                  <a:gd name="T25" fmla="*/ 51 h 88"/>
                  <a:gd name="T26" fmla="*/ 13 w 123"/>
                  <a:gd name="T27" fmla="*/ 61 h 88"/>
                  <a:gd name="T28" fmla="*/ 19 w 123"/>
                  <a:gd name="T29" fmla="*/ 65 h 88"/>
                  <a:gd name="T30" fmla="*/ 22 w 123"/>
                  <a:gd name="T31" fmla="*/ 59 h 88"/>
                  <a:gd name="T32" fmla="*/ 26 w 123"/>
                  <a:gd name="T33" fmla="*/ 55 h 88"/>
                  <a:gd name="T34" fmla="*/ 34 w 123"/>
                  <a:gd name="T35" fmla="*/ 55 h 88"/>
                  <a:gd name="T36" fmla="*/ 48 w 123"/>
                  <a:gd name="T37" fmla="*/ 55 h 88"/>
                  <a:gd name="T38" fmla="*/ 56 w 123"/>
                  <a:gd name="T39" fmla="*/ 57 h 88"/>
                  <a:gd name="T40" fmla="*/ 68 w 123"/>
                  <a:gd name="T41" fmla="*/ 62 h 88"/>
                  <a:gd name="T42" fmla="*/ 76 w 123"/>
                  <a:gd name="T43" fmla="*/ 67 h 88"/>
                  <a:gd name="T44" fmla="*/ 79 w 123"/>
                  <a:gd name="T45" fmla="*/ 74 h 88"/>
                  <a:gd name="T46" fmla="*/ 84 w 123"/>
                  <a:gd name="T47" fmla="*/ 79 h 88"/>
                  <a:gd name="T48" fmla="*/ 84 w 123"/>
                  <a:gd name="T49" fmla="*/ 87 h 88"/>
                  <a:gd name="T50" fmla="*/ 90 w 123"/>
                  <a:gd name="T51" fmla="*/ 87 h 88"/>
                  <a:gd name="T52" fmla="*/ 100 w 123"/>
                  <a:gd name="T53" fmla="*/ 84 h 88"/>
                  <a:gd name="T54" fmla="*/ 104 w 123"/>
                  <a:gd name="T55" fmla="*/ 75 h 88"/>
                  <a:gd name="T56" fmla="*/ 105 w 123"/>
                  <a:gd name="T57" fmla="*/ 67 h 88"/>
                  <a:gd name="T58" fmla="*/ 108 w 123"/>
                  <a:gd name="T59" fmla="*/ 62 h 88"/>
                  <a:gd name="T60" fmla="*/ 114 w 123"/>
                  <a:gd name="T61" fmla="*/ 65 h 88"/>
                  <a:gd name="T62" fmla="*/ 118 w 123"/>
                  <a:gd name="T63" fmla="*/ 61 h 88"/>
                  <a:gd name="T64" fmla="*/ 123 w 123"/>
                  <a:gd name="T65" fmla="*/ 56 h 88"/>
                  <a:gd name="T66" fmla="*/ 119 w 123"/>
                  <a:gd name="T67" fmla="*/ 54 h 88"/>
                  <a:gd name="T68" fmla="*/ 112 w 123"/>
                  <a:gd name="T69" fmla="*/ 52 h 88"/>
                  <a:gd name="T70" fmla="*/ 104 w 123"/>
                  <a:gd name="T71" fmla="*/ 50 h 88"/>
                  <a:gd name="T72" fmla="*/ 97 w 123"/>
                  <a:gd name="T73" fmla="*/ 43 h 88"/>
                  <a:gd name="T74" fmla="*/ 92 w 123"/>
                  <a:gd name="T75" fmla="*/ 39 h 88"/>
                  <a:gd name="T76" fmla="*/ 87 w 123"/>
                  <a:gd name="T77" fmla="*/ 31 h 88"/>
                  <a:gd name="T78" fmla="*/ 85 w 123"/>
                  <a:gd name="T79" fmla="*/ 24 h 88"/>
                  <a:gd name="T80" fmla="*/ 78 w 123"/>
                  <a:gd name="T81" fmla="*/ 20 h 88"/>
                  <a:gd name="T82" fmla="*/ 70 w 123"/>
                  <a:gd name="T83" fmla="*/ 21 h 88"/>
                  <a:gd name="T84" fmla="*/ 63 w 123"/>
                  <a:gd name="T85" fmla="*/ 22 h 88"/>
                  <a:gd name="T86" fmla="*/ 63 w 123"/>
                  <a:gd name="T87" fmla="*/ 19 h 88"/>
                  <a:gd name="T88" fmla="*/ 58 w 123"/>
                  <a:gd name="T89" fmla="*/ 12 h 88"/>
                  <a:gd name="T90" fmla="*/ 55 w 123"/>
                  <a:gd name="T91" fmla="*/ 1 h 88"/>
                  <a:gd name="T92" fmla="*/ 50 w 123"/>
                  <a:gd name="T93" fmla="*/ 0 h 88"/>
                  <a:gd name="T94" fmla="*/ 46 w 123"/>
                  <a:gd name="T95" fmla="*/ 6 h 88"/>
                  <a:gd name="T96" fmla="*/ 39 w 123"/>
                  <a:gd name="T97" fmla="*/ 7 h 88"/>
                  <a:gd name="T98" fmla="*/ 41 w 123"/>
                  <a:gd name="T99" fmla="*/ 12 h 88"/>
                  <a:gd name="T100" fmla="*/ 32 w 123"/>
                  <a:gd name="T101" fmla="*/ 13 h 88"/>
                  <a:gd name="T102" fmla="*/ 12 w 123"/>
                  <a:gd name="T103" fmla="*/ 4 h 88"/>
                  <a:gd name="T104" fmla="*/ 0 w 123"/>
                  <a:gd name="T105" fmla="*/ 12 h 88"/>
                  <a:gd name="T106" fmla="*/ 6 w 123"/>
                  <a:gd name="T107"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88">
                    <a:moveTo>
                      <a:pt x="0" y="12"/>
                    </a:moveTo>
                    <a:cubicBezTo>
                      <a:pt x="1" y="13"/>
                      <a:pt x="2" y="14"/>
                      <a:pt x="3" y="15"/>
                    </a:cubicBezTo>
                    <a:cubicBezTo>
                      <a:pt x="3" y="15"/>
                      <a:pt x="4" y="14"/>
                      <a:pt x="4" y="14"/>
                    </a:cubicBezTo>
                    <a:cubicBezTo>
                      <a:pt x="5" y="14"/>
                      <a:pt x="4" y="12"/>
                      <a:pt x="4" y="12"/>
                    </a:cubicBezTo>
                    <a:cubicBezTo>
                      <a:pt x="4" y="11"/>
                      <a:pt x="5" y="11"/>
                      <a:pt x="6" y="10"/>
                    </a:cubicBezTo>
                    <a:cubicBezTo>
                      <a:pt x="7" y="10"/>
                      <a:pt x="7" y="8"/>
                      <a:pt x="8" y="8"/>
                    </a:cubicBezTo>
                    <a:cubicBezTo>
                      <a:pt x="10" y="8"/>
                      <a:pt x="12" y="9"/>
                      <a:pt x="14" y="10"/>
                    </a:cubicBezTo>
                    <a:cubicBezTo>
                      <a:pt x="14" y="11"/>
                      <a:pt x="14" y="13"/>
                      <a:pt x="14" y="14"/>
                    </a:cubicBezTo>
                    <a:cubicBezTo>
                      <a:pt x="15" y="15"/>
                      <a:pt x="19" y="17"/>
                      <a:pt x="21" y="19"/>
                    </a:cubicBezTo>
                    <a:cubicBezTo>
                      <a:pt x="20" y="21"/>
                      <a:pt x="21" y="22"/>
                      <a:pt x="19" y="23"/>
                    </a:cubicBezTo>
                    <a:cubicBezTo>
                      <a:pt x="19" y="23"/>
                      <a:pt x="17" y="23"/>
                      <a:pt x="17" y="23"/>
                    </a:cubicBezTo>
                    <a:cubicBezTo>
                      <a:pt x="17" y="23"/>
                      <a:pt x="15" y="25"/>
                      <a:pt x="17" y="24"/>
                    </a:cubicBezTo>
                    <a:cubicBezTo>
                      <a:pt x="17" y="24"/>
                      <a:pt x="17" y="26"/>
                      <a:pt x="17" y="26"/>
                    </a:cubicBezTo>
                    <a:cubicBezTo>
                      <a:pt x="13" y="25"/>
                      <a:pt x="11" y="25"/>
                      <a:pt x="7" y="25"/>
                    </a:cubicBezTo>
                    <a:cubicBezTo>
                      <a:pt x="7" y="24"/>
                      <a:pt x="7" y="22"/>
                      <a:pt x="6" y="21"/>
                    </a:cubicBezTo>
                    <a:cubicBezTo>
                      <a:pt x="6" y="21"/>
                      <a:pt x="4" y="21"/>
                      <a:pt x="4" y="21"/>
                    </a:cubicBezTo>
                    <a:cubicBezTo>
                      <a:pt x="4" y="21"/>
                      <a:pt x="5" y="24"/>
                      <a:pt x="5" y="25"/>
                    </a:cubicBezTo>
                    <a:cubicBezTo>
                      <a:pt x="5" y="26"/>
                      <a:pt x="3" y="33"/>
                      <a:pt x="2" y="33"/>
                    </a:cubicBezTo>
                    <a:cubicBezTo>
                      <a:pt x="1" y="34"/>
                      <a:pt x="2" y="34"/>
                      <a:pt x="2" y="35"/>
                    </a:cubicBezTo>
                    <a:cubicBezTo>
                      <a:pt x="4" y="34"/>
                      <a:pt x="3" y="36"/>
                      <a:pt x="4" y="35"/>
                    </a:cubicBezTo>
                    <a:cubicBezTo>
                      <a:pt x="5" y="35"/>
                      <a:pt x="6" y="33"/>
                      <a:pt x="8" y="33"/>
                    </a:cubicBezTo>
                    <a:cubicBezTo>
                      <a:pt x="9" y="32"/>
                      <a:pt x="13" y="33"/>
                      <a:pt x="13" y="33"/>
                    </a:cubicBezTo>
                    <a:cubicBezTo>
                      <a:pt x="12" y="34"/>
                      <a:pt x="10" y="33"/>
                      <a:pt x="9" y="34"/>
                    </a:cubicBezTo>
                    <a:cubicBezTo>
                      <a:pt x="8" y="34"/>
                      <a:pt x="9" y="36"/>
                      <a:pt x="8" y="36"/>
                    </a:cubicBezTo>
                    <a:cubicBezTo>
                      <a:pt x="11" y="39"/>
                      <a:pt x="11" y="39"/>
                      <a:pt x="11" y="43"/>
                    </a:cubicBezTo>
                    <a:cubicBezTo>
                      <a:pt x="13" y="44"/>
                      <a:pt x="17" y="46"/>
                      <a:pt x="15" y="51"/>
                    </a:cubicBezTo>
                    <a:cubicBezTo>
                      <a:pt x="15" y="52"/>
                      <a:pt x="13" y="51"/>
                      <a:pt x="12" y="51"/>
                    </a:cubicBezTo>
                    <a:cubicBezTo>
                      <a:pt x="12" y="56"/>
                      <a:pt x="12" y="57"/>
                      <a:pt x="13" y="61"/>
                    </a:cubicBezTo>
                    <a:cubicBezTo>
                      <a:pt x="13" y="62"/>
                      <a:pt x="13" y="63"/>
                      <a:pt x="13" y="64"/>
                    </a:cubicBezTo>
                    <a:cubicBezTo>
                      <a:pt x="19" y="65"/>
                      <a:pt x="19" y="65"/>
                      <a:pt x="19" y="65"/>
                    </a:cubicBezTo>
                    <a:cubicBezTo>
                      <a:pt x="21" y="61"/>
                      <a:pt x="21" y="61"/>
                      <a:pt x="21" y="61"/>
                    </a:cubicBezTo>
                    <a:cubicBezTo>
                      <a:pt x="22" y="59"/>
                      <a:pt x="22" y="59"/>
                      <a:pt x="22" y="59"/>
                    </a:cubicBezTo>
                    <a:cubicBezTo>
                      <a:pt x="23" y="57"/>
                      <a:pt x="23" y="57"/>
                      <a:pt x="23" y="57"/>
                    </a:cubicBezTo>
                    <a:cubicBezTo>
                      <a:pt x="26" y="55"/>
                      <a:pt x="26" y="55"/>
                      <a:pt x="26" y="55"/>
                    </a:cubicBezTo>
                    <a:cubicBezTo>
                      <a:pt x="31" y="56"/>
                      <a:pt x="31" y="56"/>
                      <a:pt x="31" y="56"/>
                    </a:cubicBezTo>
                    <a:cubicBezTo>
                      <a:pt x="34" y="55"/>
                      <a:pt x="34" y="55"/>
                      <a:pt x="34" y="55"/>
                    </a:cubicBezTo>
                    <a:cubicBezTo>
                      <a:pt x="38" y="53"/>
                      <a:pt x="38" y="53"/>
                      <a:pt x="38" y="53"/>
                    </a:cubicBezTo>
                    <a:cubicBezTo>
                      <a:pt x="48" y="55"/>
                      <a:pt x="48" y="55"/>
                      <a:pt x="48" y="55"/>
                    </a:cubicBezTo>
                    <a:cubicBezTo>
                      <a:pt x="54" y="56"/>
                      <a:pt x="54" y="56"/>
                      <a:pt x="54" y="56"/>
                    </a:cubicBezTo>
                    <a:cubicBezTo>
                      <a:pt x="56" y="57"/>
                      <a:pt x="56" y="57"/>
                      <a:pt x="56" y="57"/>
                    </a:cubicBezTo>
                    <a:cubicBezTo>
                      <a:pt x="62" y="60"/>
                      <a:pt x="62" y="60"/>
                      <a:pt x="62" y="60"/>
                    </a:cubicBezTo>
                    <a:cubicBezTo>
                      <a:pt x="68" y="62"/>
                      <a:pt x="68" y="62"/>
                      <a:pt x="68" y="62"/>
                    </a:cubicBezTo>
                    <a:cubicBezTo>
                      <a:pt x="73" y="65"/>
                      <a:pt x="73" y="65"/>
                      <a:pt x="73" y="65"/>
                    </a:cubicBezTo>
                    <a:cubicBezTo>
                      <a:pt x="76" y="67"/>
                      <a:pt x="76" y="67"/>
                      <a:pt x="76" y="67"/>
                    </a:cubicBezTo>
                    <a:cubicBezTo>
                      <a:pt x="78" y="70"/>
                      <a:pt x="78" y="70"/>
                      <a:pt x="78" y="70"/>
                    </a:cubicBezTo>
                    <a:cubicBezTo>
                      <a:pt x="79" y="74"/>
                      <a:pt x="79" y="74"/>
                      <a:pt x="79" y="74"/>
                    </a:cubicBezTo>
                    <a:cubicBezTo>
                      <a:pt x="84" y="75"/>
                      <a:pt x="84" y="75"/>
                      <a:pt x="84" y="75"/>
                    </a:cubicBezTo>
                    <a:cubicBezTo>
                      <a:pt x="84" y="79"/>
                      <a:pt x="84" y="79"/>
                      <a:pt x="84" y="79"/>
                    </a:cubicBezTo>
                    <a:cubicBezTo>
                      <a:pt x="85" y="83"/>
                      <a:pt x="85" y="83"/>
                      <a:pt x="85" y="83"/>
                    </a:cubicBezTo>
                    <a:cubicBezTo>
                      <a:pt x="84" y="87"/>
                      <a:pt x="84" y="87"/>
                      <a:pt x="84" y="87"/>
                    </a:cubicBezTo>
                    <a:cubicBezTo>
                      <a:pt x="87" y="88"/>
                      <a:pt x="87" y="88"/>
                      <a:pt x="87" y="88"/>
                    </a:cubicBezTo>
                    <a:cubicBezTo>
                      <a:pt x="90" y="87"/>
                      <a:pt x="90" y="87"/>
                      <a:pt x="90" y="87"/>
                    </a:cubicBezTo>
                    <a:cubicBezTo>
                      <a:pt x="93" y="88"/>
                      <a:pt x="93" y="88"/>
                      <a:pt x="93" y="88"/>
                    </a:cubicBezTo>
                    <a:cubicBezTo>
                      <a:pt x="100" y="84"/>
                      <a:pt x="100" y="84"/>
                      <a:pt x="100" y="84"/>
                    </a:cubicBezTo>
                    <a:cubicBezTo>
                      <a:pt x="99" y="80"/>
                      <a:pt x="99" y="80"/>
                      <a:pt x="99" y="80"/>
                    </a:cubicBezTo>
                    <a:cubicBezTo>
                      <a:pt x="104" y="75"/>
                      <a:pt x="104" y="75"/>
                      <a:pt x="104" y="75"/>
                    </a:cubicBezTo>
                    <a:cubicBezTo>
                      <a:pt x="105" y="72"/>
                      <a:pt x="105" y="72"/>
                      <a:pt x="105" y="72"/>
                    </a:cubicBezTo>
                    <a:cubicBezTo>
                      <a:pt x="105" y="67"/>
                      <a:pt x="105" y="67"/>
                      <a:pt x="105" y="67"/>
                    </a:cubicBezTo>
                    <a:cubicBezTo>
                      <a:pt x="107" y="65"/>
                      <a:pt x="107" y="65"/>
                      <a:pt x="107" y="65"/>
                    </a:cubicBezTo>
                    <a:cubicBezTo>
                      <a:pt x="108" y="62"/>
                      <a:pt x="108" y="62"/>
                      <a:pt x="108" y="62"/>
                    </a:cubicBezTo>
                    <a:cubicBezTo>
                      <a:pt x="111" y="63"/>
                      <a:pt x="111" y="63"/>
                      <a:pt x="111" y="63"/>
                    </a:cubicBezTo>
                    <a:cubicBezTo>
                      <a:pt x="114" y="65"/>
                      <a:pt x="114" y="65"/>
                      <a:pt x="114" y="65"/>
                    </a:cubicBezTo>
                    <a:cubicBezTo>
                      <a:pt x="118" y="65"/>
                      <a:pt x="118" y="65"/>
                      <a:pt x="118" y="65"/>
                    </a:cubicBezTo>
                    <a:cubicBezTo>
                      <a:pt x="118" y="61"/>
                      <a:pt x="118" y="61"/>
                      <a:pt x="118" y="61"/>
                    </a:cubicBezTo>
                    <a:cubicBezTo>
                      <a:pt x="119" y="58"/>
                      <a:pt x="119" y="58"/>
                      <a:pt x="119" y="58"/>
                    </a:cubicBezTo>
                    <a:cubicBezTo>
                      <a:pt x="123" y="56"/>
                      <a:pt x="123" y="56"/>
                      <a:pt x="123" y="56"/>
                    </a:cubicBezTo>
                    <a:cubicBezTo>
                      <a:pt x="122" y="54"/>
                      <a:pt x="122" y="54"/>
                      <a:pt x="122" y="54"/>
                    </a:cubicBezTo>
                    <a:cubicBezTo>
                      <a:pt x="119" y="54"/>
                      <a:pt x="119" y="54"/>
                      <a:pt x="119" y="54"/>
                    </a:cubicBezTo>
                    <a:cubicBezTo>
                      <a:pt x="116" y="52"/>
                      <a:pt x="116" y="52"/>
                      <a:pt x="116" y="52"/>
                    </a:cubicBezTo>
                    <a:cubicBezTo>
                      <a:pt x="112" y="52"/>
                      <a:pt x="112" y="52"/>
                      <a:pt x="112" y="52"/>
                    </a:cubicBezTo>
                    <a:cubicBezTo>
                      <a:pt x="109" y="49"/>
                      <a:pt x="109" y="49"/>
                      <a:pt x="109" y="49"/>
                    </a:cubicBezTo>
                    <a:cubicBezTo>
                      <a:pt x="104" y="50"/>
                      <a:pt x="104" y="50"/>
                      <a:pt x="104" y="50"/>
                    </a:cubicBezTo>
                    <a:cubicBezTo>
                      <a:pt x="101" y="47"/>
                      <a:pt x="101" y="47"/>
                      <a:pt x="101" y="47"/>
                    </a:cubicBezTo>
                    <a:cubicBezTo>
                      <a:pt x="97" y="43"/>
                      <a:pt x="97" y="43"/>
                      <a:pt x="97" y="43"/>
                    </a:cubicBezTo>
                    <a:cubicBezTo>
                      <a:pt x="94" y="41"/>
                      <a:pt x="94" y="41"/>
                      <a:pt x="94" y="41"/>
                    </a:cubicBezTo>
                    <a:cubicBezTo>
                      <a:pt x="92" y="39"/>
                      <a:pt x="92" y="39"/>
                      <a:pt x="92" y="39"/>
                    </a:cubicBezTo>
                    <a:cubicBezTo>
                      <a:pt x="90" y="34"/>
                      <a:pt x="90" y="34"/>
                      <a:pt x="90" y="34"/>
                    </a:cubicBezTo>
                    <a:cubicBezTo>
                      <a:pt x="87" y="31"/>
                      <a:pt x="87" y="31"/>
                      <a:pt x="87" y="31"/>
                    </a:cubicBezTo>
                    <a:cubicBezTo>
                      <a:pt x="85" y="29"/>
                      <a:pt x="85" y="29"/>
                      <a:pt x="85" y="29"/>
                    </a:cubicBezTo>
                    <a:cubicBezTo>
                      <a:pt x="85" y="24"/>
                      <a:pt x="85" y="24"/>
                      <a:pt x="85" y="24"/>
                    </a:cubicBezTo>
                    <a:cubicBezTo>
                      <a:pt x="82" y="19"/>
                      <a:pt x="82" y="19"/>
                      <a:pt x="82" y="19"/>
                    </a:cubicBezTo>
                    <a:cubicBezTo>
                      <a:pt x="78" y="20"/>
                      <a:pt x="78" y="20"/>
                      <a:pt x="78" y="20"/>
                    </a:cubicBezTo>
                    <a:cubicBezTo>
                      <a:pt x="73" y="20"/>
                      <a:pt x="73" y="20"/>
                      <a:pt x="73" y="20"/>
                    </a:cubicBezTo>
                    <a:cubicBezTo>
                      <a:pt x="70" y="21"/>
                      <a:pt x="70" y="21"/>
                      <a:pt x="70" y="21"/>
                    </a:cubicBezTo>
                    <a:cubicBezTo>
                      <a:pt x="66" y="23"/>
                      <a:pt x="66" y="23"/>
                      <a:pt x="66" y="23"/>
                    </a:cubicBezTo>
                    <a:cubicBezTo>
                      <a:pt x="63" y="22"/>
                      <a:pt x="63" y="22"/>
                      <a:pt x="63" y="22"/>
                    </a:cubicBezTo>
                    <a:cubicBezTo>
                      <a:pt x="61" y="21"/>
                      <a:pt x="61" y="21"/>
                      <a:pt x="61" y="21"/>
                    </a:cubicBezTo>
                    <a:cubicBezTo>
                      <a:pt x="63" y="19"/>
                      <a:pt x="63" y="19"/>
                      <a:pt x="63" y="19"/>
                    </a:cubicBezTo>
                    <a:cubicBezTo>
                      <a:pt x="62" y="14"/>
                      <a:pt x="62" y="14"/>
                      <a:pt x="62" y="14"/>
                    </a:cubicBezTo>
                    <a:cubicBezTo>
                      <a:pt x="58" y="12"/>
                      <a:pt x="58" y="12"/>
                      <a:pt x="58" y="12"/>
                    </a:cubicBezTo>
                    <a:cubicBezTo>
                      <a:pt x="56" y="6"/>
                      <a:pt x="56" y="6"/>
                      <a:pt x="56" y="6"/>
                    </a:cubicBezTo>
                    <a:cubicBezTo>
                      <a:pt x="55" y="1"/>
                      <a:pt x="55" y="1"/>
                      <a:pt x="55" y="1"/>
                    </a:cubicBezTo>
                    <a:cubicBezTo>
                      <a:pt x="52" y="1"/>
                      <a:pt x="52" y="1"/>
                      <a:pt x="52" y="1"/>
                    </a:cubicBezTo>
                    <a:cubicBezTo>
                      <a:pt x="50" y="0"/>
                      <a:pt x="50" y="0"/>
                      <a:pt x="50" y="0"/>
                    </a:cubicBezTo>
                    <a:cubicBezTo>
                      <a:pt x="48" y="3"/>
                      <a:pt x="48" y="3"/>
                      <a:pt x="48" y="3"/>
                    </a:cubicBezTo>
                    <a:cubicBezTo>
                      <a:pt x="46" y="6"/>
                      <a:pt x="46" y="6"/>
                      <a:pt x="46" y="6"/>
                    </a:cubicBezTo>
                    <a:cubicBezTo>
                      <a:pt x="41" y="5"/>
                      <a:pt x="41" y="5"/>
                      <a:pt x="41" y="5"/>
                    </a:cubicBezTo>
                    <a:cubicBezTo>
                      <a:pt x="39" y="7"/>
                      <a:pt x="39" y="7"/>
                      <a:pt x="39" y="7"/>
                    </a:cubicBezTo>
                    <a:cubicBezTo>
                      <a:pt x="39" y="11"/>
                      <a:pt x="39" y="11"/>
                      <a:pt x="39" y="11"/>
                    </a:cubicBezTo>
                    <a:cubicBezTo>
                      <a:pt x="41" y="12"/>
                      <a:pt x="41" y="12"/>
                      <a:pt x="41" y="12"/>
                    </a:cubicBezTo>
                    <a:cubicBezTo>
                      <a:pt x="41" y="14"/>
                      <a:pt x="41" y="14"/>
                      <a:pt x="41" y="14"/>
                    </a:cubicBezTo>
                    <a:cubicBezTo>
                      <a:pt x="32" y="13"/>
                      <a:pt x="32" y="13"/>
                      <a:pt x="32" y="13"/>
                    </a:cubicBezTo>
                    <a:cubicBezTo>
                      <a:pt x="32" y="13"/>
                      <a:pt x="26" y="14"/>
                      <a:pt x="24" y="13"/>
                    </a:cubicBezTo>
                    <a:cubicBezTo>
                      <a:pt x="23" y="12"/>
                      <a:pt x="21" y="3"/>
                      <a:pt x="12" y="4"/>
                    </a:cubicBezTo>
                    <a:cubicBezTo>
                      <a:pt x="9" y="4"/>
                      <a:pt x="3" y="3"/>
                      <a:pt x="3" y="9"/>
                    </a:cubicBezTo>
                    <a:cubicBezTo>
                      <a:pt x="3" y="12"/>
                      <a:pt x="0" y="12"/>
                      <a:pt x="0" y="12"/>
                    </a:cubicBezTo>
                    <a:close/>
                    <a:moveTo>
                      <a:pt x="6" y="39"/>
                    </a:moveTo>
                    <a:cubicBezTo>
                      <a:pt x="6" y="39"/>
                      <a:pt x="4" y="43"/>
                      <a:pt x="6" y="42"/>
                    </a:cubicBezTo>
                    <a:cubicBezTo>
                      <a:pt x="7" y="42"/>
                      <a:pt x="8" y="38"/>
                      <a:pt x="6" y="3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7" name="Freeform 39"/>
              <p:cNvSpPr>
                <a:spLocks noEditPoints="1"/>
              </p:cNvSpPr>
              <p:nvPr/>
            </p:nvSpPr>
            <p:spPr bwMode="auto">
              <a:xfrm>
                <a:off x="3561" y="1332"/>
                <a:ext cx="321" cy="151"/>
              </a:xfrm>
              <a:custGeom>
                <a:avLst/>
                <a:gdLst>
                  <a:gd name="T0" fmla="*/ 7 w 164"/>
                  <a:gd name="T1" fmla="*/ 4 h 77"/>
                  <a:gd name="T2" fmla="*/ 9 w 164"/>
                  <a:gd name="T3" fmla="*/ 11 h 77"/>
                  <a:gd name="T4" fmla="*/ 2 w 164"/>
                  <a:gd name="T5" fmla="*/ 18 h 77"/>
                  <a:gd name="T6" fmla="*/ 3 w 164"/>
                  <a:gd name="T7" fmla="*/ 23 h 77"/>
                  <a:gd name="T8" fmla="*/ 14 w 164"/>
                  <a:gd name="T9" fmla="*/ 14 h 77"/>
                  <a:gd name="T10" fmla="*/ 16 w 164"/>
                  <a:gd name="T11" fmla="*/ 5 h 77"/>
                  <a:gd name="T12" fmla="*/ 86 w 164"/>
                  <a:gd name="T13" fmla="*/ 77 h 77"/>
                  <a:gd name="T14" fmla="*/ 92 w 164"/>
                  <a:gd name="T15" fmla="*/ 66 h 77"/>
                  <a:gd name="T16" fmla="*/ 106 w 164"/>
                  <a:gd name="T17" fmla="*/ 65 h 77"/>
                  <a:gd name="T18" fmla="*/ 136 w 164"/>
                  <a:gd name="T19" fmla="*/ 56 h 77"/>
                  <a:gd name="T20" fmla="*/ 141 w 164"/>
                  <a:gd name="T21" fmla="*/ 58 h 77"/>
                  <a:gd name="T22" fmla="*/ 151 w 164"/>
                  <a:gd name="T23" fmla="*/ 58 h 77"/>
                  <a:gd name="T24" fmla="*/ 158 w 164"/>
                  <a:gd name="T25" fmla="*/ 59 h 77"/>
                  <a:gd name="T26" fmla="*/ 154 w 164"/>
                  <a:gd name="T27" fmla="*/ 44 h 77"/>
                  <a:gd name="T28" fmla="*/ 156 w 164"/>
                  <a:gd name="T29" fmla="*/ 33 h 77"/>
                  <a:gd name="T30" fmla="*/ 163 w 164"/>
                  <a:gd name="T31" fmla="*/ 30 h 77"/>
                  <a:gd name="T32" fmla="*/ 153 w 164"/>
                  <a:gd name="T33" fmla="*/ 15 h 77"/>
                  <a:gd name="T34" fmla="*/ 150 w 164"/>
                  <a:gd name="T35" fmla="*/ 7 h 77"/>
                  <a:gd name="T36" fmla="*/ 136 w 164"/>
                  <a:gd name="T37" fmla="*/ 6 h 77"/>
                  <a:gd name="T38" fmla="*/ 130 w 164"/>
                  <a:gd name="T39" fmla="*/ 7 h 77"/>
                  <a:gd name="T40" fmla="*/ 119 w 164"/>
                  <a:gd name="T41" fmla="*/ 12 h 77"/>
                  <a:gd name="T42" fmla="*/ 104 w 164"/>
                  <a:gd name="T43" fmla="*/ 13 h 77"/>
                  <a:gd name="T44" fmla="*/ 97 w 164"/>
                  <a:gd name="T45" fmla="*/ 9 h 77"/>
                  <a:gd name="T46" fmla="*/ 88 w 164"/>
                  <a:gd name="T47" fmla="*/ 10 h 77"/>
                  <a:gd name="T48" fmla="*/ 78 w 164"/>
                  <a:gd name="T49" fmla="*/ 1 h 77"/>
                  <a:gd name="T50" fmla="*/ 62 w 164"/>
                  <a:gd name="T51" fmla="*/ 1 h 77"/>
                  <a:gd name="T52" fmla="*/ 48 w 164"/>
                  <a:gd name="T53" fmla="*/ 7 h 77"/>
                  <a:gd name="T54" fmla="*/ 37 w 164"/>
                  <a:gd name="T55" fmla="*/ 10 h 77"/>
                  <a:gd name="T56" fmla="*/ 27 w 164"/>
                  <a:gd name="T57" fmla="*/ 10 h 77"/>
                  <a:gd name="T58" fmla="*/ 26 w 164"/>
                  <a:gd name="T59" fmla="*/ 15 h 77"/>
                  <a:gd name="T60" fmla="*/ 21 w 164"/>
                  <a:gd name="T61" fmla="*/ 19 h 77"/>
                  <a:gd name="T62" fmla="*/ 2 w 164"/>
                  <a:gd name="T63" fmla="*/ 26 h 77"/>
                  <a:gd name="T64" fmla="*/ 7 w 164"/>
                  <a:gd name="T65" fmla="*/ 41 h 77"/>
                  <a:gd name="T66" fmla="*/ 7 w 164"/>
                  <a:gd name="T67" fmla="*/ 46 h 77"/>
                  <a:gd name="T68" fmla="*/ 3 w 164"/>
                  <a:gd name="T69" fmla="*/ 45 h 77"/>
                  <a:gd name="T70" fmla="*/ 10 w 164"/>
                  <a:gd name="T71" fmla="*/ 50 h 77"/>
                  <a:gd name="T72" fmla="*/ 17 w 164"/>
                  <a:gd name="T73" fmla="*/ 64 h 77"/>
                  <a:gd name="T74" fmla="*/ 26 w 164"/>
                  <a:gd name="T75" fmla="*/ 66 h 77"/>
                  <a:gd name="T76" fmla="*/ 40 w 164"/>
                  <a:gd name="T77" fmla="*/ 65 h 77"/>
                  <a:gd name="T78" fmla="*/ 70 w 164"/>
                  <a:gd name="T79" fmla="*/ 70 h 77"/>
                  <a:gd name="T80" fmla="*/ 82 w 164"/>
                  <a:gd name="T81" fmla="*/ 62 h 77"/>
                  <a:gd name="T82" fmla="*/ 82 w 164"/>
                  <a:gd name="T83" fmla="*/ 70 h 77"/>
                  <a:gd name="T84" fmla="*/ 83 w 164"/>
                  <a:gd name="T85" fmla="*/ 77 h 77"/>
                  <a:gd name="T86" fmla="*/ 147 w 164"/>
                  <a:gd name="T87" fmla="*/ 44 h 77"/>
                  <a:gd name="T88" fmla="*/ 135 w 164"/>
                  <a:gd name="T89" fmla="*/ 44 h 77"/>
                  <a:gd name="T90" fmla="*/ 146 w 164"/>
                  <a:gd name="T91"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4" h="77">
                    <a:moveTo>
                      <a:pt x="16" y="4"/>
                    </a:moveTo>
                    <a:cubicBezTo>
                      <a:pt x="16" y="4"/>
                      <a:pt x="12" y="5"/>
                      <a:pt x="11" y="4"/>
                    </a:cubicBezTo>
                    <a:cubicBezTo>
                      <a:pt x="10" y="3"/>
                      <a:pt x="8" y="3"/>
                      <a:pt x="7" y="4"/>
                    </a:cubicBezTo>
                    <a:cubicBezTo>
                      <a:pt x="6" y="5"/>
                      <a:pt x="6" y="6"/>
                      <a:pt x="6" y="6"/>
                    </a:cubicBezTo>
                    <a:cubicBezTo>
                      <a:pt x="9" y="7"/>
                      <a:pt x="9" y="7"/>
                      <a:pt x="9" y="7"/>
                    </a:cubicBezTo>
                    <a:cubicBezTo>
                      <a:pt x="9" y="7"/>
                      <a:pt x="11" y="10"/>
                      <a:pt x="9" y="11"/>
                    </a:cubicBezTo>
                    <a:cubicBezTo>
                      <a:pt x="7" y="13"/>
                      <a:pt x="4" y="10"/>
                      <a:pt x="4" y="12"/>
                    </a:cubicBezTo>
                    <a:cubicBezTo>
                      <a:pt x="4" y="14"/>
                      <a:pt x="1" y="17"/>
                      <a:pt x="1" y="17"/>
                    </a:cubicBezTo>
                    <a:cubicBezTo>
                      <a:pt x="2" y="18"/>
                      <a:pt x="2" y="18"/>
                      <a:pt x="2" y="18"/>
                    </a:cubicBezTo>
                    <a:cubicBezTo>
                      <a:pt x="4" y="18"/>
                      <a:pt x="4" y="18"/>
                      <a:pt x="4" y="18"/>
                    </a:cubicBezTo>
                    <a:cubicBezTo>
                      <a:pt x="1" y="20"/>
                      <a:pt x="1" y="20"/>
                      <a:pt x="1" y="20"/>
                    </a:cubicBezTo>
                    <a:cubicBezTo>
                      <a:pt x="1" y="21"/>
                      <a:pt x="0" y="23"/>
                      <a:pt x="3" y="23"/>
                    </a:cubicBezTo>
                    <a:cubicBezTo>
                      <a:pt x="3" y="23"/>
                      <a:pt x="7" y="19"/>
                      <a:pt x="8" y="18"/>
                    </a:cubicBezTo>
                    <a:cubicBezTo>
                      <a:pt x="9" y="18"/>
                      <a:pt x="11" y="18"/>
                      <a:pt x="13" y="17"/>
                    </a:cubicBezTo>
                    <a:cubicBezTo>
                      <a:pt x="13" y="17"/>
                      <a:pt x="14" y="15"/>
                      <a:pt x="14" y="14"/>
                    </a:cubicBezTo>
                    <a:cubicBezTo>
                      <a:pt x="17" y="13"/>
                      <a:pt x="21" y="14"/>
                      <a:pt x="24" y="13"/>
                    </a:cubicBezTo>
                    <a:cubicBezTo>
                      <a:pt x="24" y="13"/>
                      <a:pt x="25" y="11"/>
                      <a:pt x="25" y="10"/>
                    </a:cubicBezTo>
                    <a:cubicBezTo>
                      <a:pt x="22" y="9"/>
                      <a:pt x="18" y="8"/>
                      <a:pt x="16" y="5"/>
                    </a:cubicBezTo>
                    <a:cubicBezTo>
                      <a:pt x="16" y="4"/>
                      <a:pt x="16" y="5"/>
                      <a:pt x="16" y="4"/>
                    </a:cubicBezTo>
                    <a:close/>
                    <a:moveTo>
                      <a:pt x="83" y="77"/>
                    </a:moveTo>
                    <a:cubicBezTo>
                      <a:pt x="84" y="77"/>
                      <a:pt x="85" y="77"/>
                      <a:pt x="86" y="77"/>
                    </a:cubicBezTo>
                    <a:cubicBezTo>
                      <a:pt x="89" y="76"/>
                      <a:pt x="87" y="73"/>
                      <a:pt x="90" y="73"/>
                    </a:cubicBezTo>
                    <a:cubicBezTo>
                      <a:pt x="92" y="73"/>
                      <a:pt x="92" y="72"/>
                      <a:pt x="92" y="70"/>
                    </a:cubicBezTo>
                    <a:cubicBezTo>
                      <a:pt x="92" y="69"/>
                      <a:pt x="90" y="68"/>
                      <a:pt x="92" y="66"/>
                    </a:cubicBezTo>
                    <a:cubicBezTo>
                      <a:pt x="94" y="65"/>
                      <a:pt x="95" y="68"/>
                      <a:pt x="96" y="67"/>
                    </a:cubicBezTo>
                    <a:cubicBezTo>
                      <a:pt x="98" y="66"/>
                      <a:pt x="98" y="64"/>
                      <a:pt x="100" y="64"/>
                    </a:cubicBezTo>
                    <a:cubicBezTo>
                      <a:pt x="102" y="64"/>
                      <a:pt x="104" y="66"/>
                      <a:pt x="106" y="65"/>
                    </a:cubicBezTo>
                    <a:cubicBezTo>
                      <a:pt x="108" y="63"/>
                      <a:pt x="113" y="65"/>
                      <a:pt x="117" y="61"/>
                    </a:cubicBezTo>
                    <a:cubicBezTo>
                      <a:pt x="119" y="60"/>
                      <a:pt x="127" y="61"/>
                      <a:pt x="129" y="59"/>
                    </a:cubicBezTo>
                    <a:cubicBezTo>
                      <a:pt x="131" y="58"/>
                      <a:pt x="135" y="56"/>
                      <a:pt x="136" y="56"/>
                    </a:cubicBezTo>
                    <a:cubicBezTo>
                      <a:pt x="137" y="58"/>
                      <a:pt x="137" y="58"/>
                      <a:pt x="137" y="58"/>
                    </a:cubicBezTo>
                    <a:cubicBezTo>
                      <a:pt x="137" y="59"/>
                      <a:pt x="138" y="59"/>
                      <a:pt x="139" y="59"/>
                    </a:cubicBezTo>
                    <a:cubicBezTo>
                      <a:pt x="140" y="59"/>
                      <a:pt x="141" y="59"/>
                      <a:pt x="141" y="58"/>
                    </a:cubicBezTo>
                    <a:cubicBezTo>
                      <a:pt x="143" y="57"/>
                      <a:pt x="146" y="61"/>
                      <a:pt x="147" y="59"/>
                    </a:cubicBezTo>
                    <a:cubicBezTo>
                      <a:pt x="148" y="58"/>
                      <a:pt x="149" y="57"/>
                      <a:pt x="149" y="57"/>
                    </a:cubicBezTo>
                    <a:cubicBezTo>
                      <a:pt x="151" y="58"/>
                      <a:pt x="151" y="58"/>
                      <a:pt x="151" y="58"/>
                    </a:cubicBezTo>
                    <a:cubicBezTo>
                      <a:pt x="152" y="60"/>
                      <a:pt x="152" y="60"/>
                      <a:pt x="152" y="60"/>
                    </a:cubicBezTo>
                    <a:cubicBezTo>
                      <a:pt x="155" y="58"/>
                      <a:pt x="155" y="58"/>
                      <a:pt x="155" y="58"/>
                    </a:cubicBezTo>
                    <a:cubicBezTo>
                      <a:pt x="158" y="59"/>
                      <a:pt x="158" y="59"/>
                      <a:pt x="158" y="59"/>
                    </a:cubicBezTo>
                    <a:cubicBezTo>
                      <a:pt x="158" y="59"/>
                      <a:pt x="160" y="57"/>
                      <a:pt x="159" y="56"/>
                    </a:cubicBezTo>
                    <a:cubicBezTo>
                      <a:pt x="158" y="54"/>
                      <a:pt x="158" y="52"/>
                      <a:pt x="157" y="50"/>
                    </a:cubicBezTo>
                    <a:cubicBezTo>
                      <a:pt x="155" y="49"/>
                      <a:pt x="153" y="46"/>
                      <a:pt x="154" y="44"/>
                    </a:cubicBezTo>
                    <a:cubicBezTo>
                      <a:pt x="155" y="42"/>
                      <a:pt x="157" y="42"/>
                      <a:pt x="156" y="40"/>
                    </a:cubicBezTo>
                    <a:cubicBezTo>
                      <a:pt x="156" y="38"/>
                      <a:pt x="157" y="39"/>
                      <a:pt x="156" y="38"/>
                    </a:cubicBezTo>
                    <a:cubicBezTo>
                      <a:pt x="155" y="36"/>
                      <a:pt x="154" y="35"/>
                      <a:pt x="156" y="33"/>
                    </a:cubicBezTo>
                    <a:cubicBezTo>
                      <a:pt x="158" y="32"/>
                      <a:pt x="157" y="30"/>
                      <a:pt x="159" y="31"/>
                    </a:cubicBezTo>
                    <a:cubicBezTo>
                      <a:pt x="160" y="33"/>
                      <a:pt x="162" y="33"/>
                      <a:pt x="162" y="33"/>
                    </a:cubicBezTo>
                    <a:cubicBezTo>
                      <a:pt x="163" y="30"/>
                      <a:pt x="163" y="30"/>
                      <a:pt x="163" y="30"/>
                    </a:cubicBezTo>
                    <a:cubicBezTo>
                      <a:pt x="163" y="30"/>
                      <a:pt x="164" y="27"/>
                      <a:pt x="161" y="25"/>
                    </a:cubicBezTo>
                    <a:cubicBezTo>
                      <a:pt x="158" y="24"/>
                      <a:pt x="150" y="23"/>
                      <a:pt x="151" y="20"/>
                    </a:cubicBezTo>
                    <a:cubicBezTo>
                      <a:pt x="153" y="17"/>
                      <a:pt x="151" y="17"/>
                      <a:pt x="153" y="15"/>
                    </a:cubicBezTo>
                    <a:cubicBezTo>
                      <a:pt x="156" y="14"/>
                      <a:pt x="153" y="9"/>
                      <a:pt x="153" y="9"/>
                    </a:cubicBezTo>
                    <a:cubicBezTo>
                      <a:pt x="151" y="9"/>
                      <a:pt x="151" y="9"/>
                      <a:pt x="151" y="9"/>
                    </a:cubicBezTo>
                    <a:cubicBezTo>
                      <a:pt x="151" y="9"/>
                      <a:pt x="152" y="6"/>
                      <a:pt x="150" y="7"/>
                    </a:cubicBezTo>
                    <a:cubicBezTo>
                      <a:pt x="147" y="8"/>
                      <a:pt x="145" y="8"/>
                      <a:pt x="145" y="8"/>
                    </a:cubicBezTo>
                    <a:cubicBezTo>
                      <a:pt x="145" y="8"/>
                      <a:pt x="143" y="6"/>
                      <a:pt x="141" y="6"/>
                    </a:cubicBezTo>
                    <a:cubicBezTo>
                      <a:pt x="139" y="6"/>
                      <a:pt x="138" y="5"/>
                      <a:pt x="136" y="6"/>
                    </a:cubicBezTo>
                    <a:cubicBezTo>
                      <a:pt x="134" y="7"/>
                      <a:pt x="133" y="5"/>
                      <a:pt x="133" y="5"/>
                    </a:cubicBezTo>
                    <a:cubicBezTo>
                      <a:pt x="133" y="5"/>
                      <a:pt x="133" y="5"/>
                      <a:pt x="132" y="6"/>
                    </a:cubicBezTo>
                    <a:cubicBezTo>
                      <a:pt x="132" y="6"/>
                      <a:pt x="131" y="6"/>
                      <a:pt x="130" y="7"/>
                    </a:cubicBezTo>
                    <a:cubicBezTo>
                      <a:pt x="129" y="7"/>
                      <a:pt x="130" y="9"/>
                      <a:pt x="129" y="9"/>
                    </a:cubicBezTo>
                    <a:cubicBezTo>
                      <a:pt x="127" y="10"/>
                      <a:pt x="126" y="10"/>
                      <a:pt x="124" y="10"/>
                    </a:cubicBezTo>
                    <a:cubicBezTo>
                      <a:pt x="122" y="12"/>
                      <a:pt x="122" y="13"/>
                      <a:pt x="119" y="12"/>
                    </a:cubicBezTo>
                    <a:cubicBezTo>
                      <a:pt x="117" y="12"/>
                      <a:pt x="117" y="10"/>
                      <a:pt x="114" y="10"/>
                    </a:cubicBezTo>
                    <a:cubicBezTo>
                      <a:pt x="114" y="11"/>
                      <a:pt x="112" y="12"/>
                      <a:pt x="112" y="12"/>
                    </a:cubicBezTo>
                    <a:cubicBezTo>
                      <a:pt x="110" y="13"/>
                      <a:pt x="106" y="14"/>
                      <a:pt x="104" y="13"/>
                    </a:cubicBezTo>
                    <a:cubicBezTo>
                      <a:pt x="103" y="13"/>
                      <a:pt x="102" y="11"/>
                      <a:pt x="102" y="11"/>
                    </a:cubicBezTo>
                    <a:cubicBezTo>
                      <a:pt x="101" y="11"/>
                      <a:pt x="99" y="11"/>
                      <a:pt x="98" y="11"/>
                    </a:cubicBezTo>
                    <a:cubicBezTo>
                      <a:pt x="98" y="11"/>
                      <a:pt x="97" y="10"/>
                      <a:pt x="97" y="9"/>
                    </a:cubicBezTo>
                    <a:cubicBezTo>
                      <a:pt x="95" y="8"/>
                      <a:pt x="94" y="8"/>
                      <a:pt x="91" y="8"/>
                    </a:cubicBezTo>
                    <a:cubicBezTo>
                      <a:pt x="90" y="10"/>
                      <a:pt x="90" y="10"/>
                      <a:pt x="90" y="10"/>
                    </a:cubicBezTo>
                    <a:cubicBezTo>
                      <a:pt x="90" y="10"/>
                      <a:pt x="89" y="9"/>
                      <a:pt x="88" y="10"/>
                    </a:cubicBezTo>
                    <a:cubicBezTo>
                      <a:pt x="87" y="8"/>
                      <a:pt x="86" y="6"/>
                      <a:pt x="85" y="4"/>
                    </a:cubicBezTo>
                    <a:cubicBezTo>
                      <a:pt x="80" y="4"/>
                      <a:pt x="81" y="4"/>
                      <a:pt x="78" y="3"/>
                    </a:cubicBezTo>
                    <a:cubicBezTo>
                      <a:pt x="78" y="2"/>
                      <a:pt x="78" y="1"/>
                      <a:pt x="78" y="1"/>
                    </a:cubicBezTo>
                    <a:cubicBezTo>
                      <a:pt x="76" y="1"/>
                      <a:pt x="74" y="3"/>
                      <a:pt x="71" y="3"/>
                    </a:cubicBezTo>
                    <a:cubicBezTo>
                      <a:pt x="69" y="2"/>
                      <a:pt x="67" y="0"/>
                      <a:pt x="62" y="1"/>
                    </a:cubicBezTo>
                    <a:cubicBezTo>
                      <a:pt x="62" y="1"/>
                      <a:pt x="62" y="1"/>
                      <a:pt x="62" y="1"/>
                    </a:cubicBezTo>
                    <a:cubicBezTo>
                      <a:pt x="60" y="2"/>
                      <a:pt x="56" y="2"/>
                      <a:pt x="54" y="3"/>
                    </a:cubicBezTo>
                    <a:cubicBezTo>
                      <a:pt x="54" y="4"/>
                      <a:pt x="54" y="5"/>
                      <a:pt x="53" y="6"/>
                    </a:cubicBezTo>
                    <a:cubicBezTo>
                      <a:pt x="51" y="7"/>
                      <a:pt x="49" y="6"/>
                      <a:pt x="48" y="7"/>
                    </a:cubicBezTo>
                    <a:cubicBezTo>
                      <a:pt x="48" y="8"/>
                      <a:pt x="48" y="8"/>
                      <a:pt x="48" y="8"/>
                    </a:cubicBezTo>
                    <a:cubicBezTo>
                      <a:pt x="46" y="9"/>
                      <a:pt x="45" y="11"/>
                      <a:pt x="44" y="11"/>
                    </a:cubicBezTo>
                    <a:cubicBezTo>
                      <a:pt x="41" y="12"/>
                      <a:pt x="38" y="11"/>
                      <a:pt x="37" y="10"/>
                    </a:cubicBezTo>
                    <a:cubicBezTo>
                      <a:pt x="37" y="10"/>
                      <a:pt x="37" y="10"/>
                      <a:pt x="37" y="10"/>
                    </a:cubicBezTo>
                    <a:cubicBezTo>
                      <a:pt x="36" y="10"/>
                      <a:pt x="35" y="11"/>
                      <a:pt x="34" y="11"/>
                    </a:cubicBezTo>
                    <a:cubicBezTo>
                      <a:pt x="33" y="11"/>
                      <a:pt x="30" y="11"/>
                      <a:pt x="27" y="10"/>
                    </a:cubicBezTo>
                    <a:cubicBezTo>
                      <a:pt x="26" y="13"/>
                      <a:pt x="26" y="13"/>
                      <a:pt x="26" y="13"/>
                    </a:cubicBezTo>
                    <a:cubicBezTo>
                      <a:pt x="28" y="14"/>
                      <a:pt x="31" y="15"/>
                      <a:pt x="32" y="15"/>
                    </a:cubicBezTo>
                    <a:cubicBezTo>
                      <a:pt x="31" y="15"/>
                      <a:pt x="27" y="15"/>
                      <a:pt x="26" y="15"/>
                    </a:cubicBezTo>
                    <a:cubicBezTo>
                      <a:pt x="26" y="16"/>
                      <a:pt x="26" y="16"/>
                      <a:pt x="26" y="16"/>
                    </a:cubicBezTo>
                    <a:cubicBezTo>
                      <a:pt x="26" y="16"/>
                      <a:pt x="26" y="17"/>
                      <a:pt x="26" y="17"/>
                    </a:cubicBezTo>
                    <a:cubicBezTo>
                      <a:pt x="25" y="17"/>
                      <a:pt x="22" y="19"/>
                      <a:pt x="21" y="19"/>
                    </a:cubicBezTo>
                    <a:cubicBezTo>
                      <a:pt x="18" y="19"/>
                      <a:pt x="19" y="17"/>
                      <a:pt x="15" y="18"/>
                    </a:cubicBezTo>
                    <a:cubicBezTo>
                      <a:pt x="15" y="18"/>
                      <a:pt x="15" y="20"/>
                      <a:pt x="15" y="20"/>
                    </a:cubicBezTo>
                    <a:cubicBezTo>
                      <a:pt x="7" y="20"/>
                      <a:pt x="7" y="22"/>
                      <a:pt x="2" y="26"/>
                    </a:cubicBezTo>
                    <a:cubicBezTo>
                      <a:pt x="4" y="28"/>
                      <a:pt x="2" y="31"/>
                      <a:pt x="1" y="32"/>
                    </a:cubicBezTo>
                    <a:cubicBezTo>
                      <a:pt x="2" y="32"/>
                      <a:pt x="5" y="32"/>
                      <a:pt x="7" y="32"/>
                    </a:cubicBezTo>
                    <a:cubicBezTo>
                      <a:pt x="8" y="37"/>
                      <a:pt x="8" y="37"/>
                      <a:pt x="7" y="41"/>
                    </a:cubicBezTo>
                    <a:cubicBezTo>
                      <a:pt x="7" y="42"/>
                      <a:pt x="8" y="42"/>
                      <a:pt x="9" y="42"/>
                    </a:cubicBezTo>
                    <a:cubicBezTo>
                      <a:pt x="9" y="44"/>
                      <a:pt x="9" y="44"/>
                      <a:pt x="9" y="44"/>
                    </a:cubicBezTo>
                    <a:cubicBezTo>
                      <a:pt x="8" y="44"/>
                      <a:pt x="8" y="45"/>
                      <a:pt x="7" y="46"/>
                    </a:cubicBezTo>
                    <a:cubicBezTo>
                      <a:pt x="7" y="46"/>
                      <a:pt x="4" y="45"/>
                      <a:pt x="5" y="44"/>
                    </a:cubicBezTo>
                    <a:cubicBezTo>
                      <a:pt x="5" y="44"/>
                      <a:pt x="4" y="44"/>
                      <a:pt x="3" y="44"/>
                    </a:cubicBezTo>
                    <a:cubicBezTo>
                      <a:pt x="3" y="45"/>
                      <a:pt x="3" y="45"/>
                      <a:pt x="3" y="45"/>
                    </a:cubicBezTo>
                    <a:cubicBezTo>
                      <a:pt x="5" y="45"/>
                      <a:pt x="4" y="48"/>
                      <a:pt x="4" y="49"/>
                    </a:cubicBezTo>
                    <a:cubicBezTo>
                      <a:pt x="6" y="49"/>
                      <a:pt x="6" y="49"/>
                      <a:pt x="8" y="48"/>
                    </a:cubicBezTo>
                    <a:cubicBezTo>
                      <a:pt x="8" y="49"/>
                      <a:pt x="10" y="50"/>
                      <a:pt x="10" y="50"/>
                    </a:cubicBezTo>
                    <a:cubicBezTo>
                      <a:pt x="11" y="55"/>
                      <a:pt x="11" y="57"/>
                      <a:pt x="10" y="60"/>
                    </a:cubicBezTo>
                    <a:cubicBezTo>
                      <a:pt x="13" y="61"/>
                      <a:pt x="15" y="61"/>
                      <a:pt x="17" y="61"/>
                    </a:cubicBezTo>
                    <a:cubicBezTo>
                      <a:pt x="16" y="61"/>
                      <a:pt x="16" y="64"/>
                      <a:pt x="17" y="64"/>
                    </a:cubicBezTo>
                    <a:cubicBezTo>
                      <a:pt x="18" y="65"/>
                      <a:pt x="20" y="63"/>
                      <a:pt x="21" y="63"/>
                    </a:cubicBezTo>
                    <a:cubicBezTo>
                      <a:pt x="21" y="63"/>
                      <a:pt x="21" y="65"/>
                      <a:pt x="22" y="66"/>
                    </a:cubicBezTo>
                    <a:cubicBezTo>
                      <a:pt x="23" y="67"/>
                      <a:pt x="24" y="66"/>
                      <a:pt x="26" y="66"/>
                    </a:cubicBezTo>
                    <a:cubicBezTo>
                      <a:pt x="26" y="67"/>
                      <a:pt x="27" y="68"/>
                      <a:pt x="26" y="69"/>
                    </a:cubicBezTo>
                    <a:cubicBezTo>
                      <a:pt x="28" y="71"/>
                      <a:pt x="30" y="72"/>
                      <a:pt x="32" y="74"/>
                    </a:cubicBezTo>
                    <a:cubicBezTo>
                      <a:pt x="37" y="71"/>
                      <a:pt x="37" y="72"/>
                      <a:pt x="40" y="65"/>
                    </a:cubicBezTo>
                    <a:cubicBezTo>
                      <a:pt x="44" y="65"/>
                      <a:pt x="48" y="66"/>
                      <a:pt x="52" y="68"/>
                    </a:cubicBezTo>
                    <a:cubicBezTo>
                      <a:pt x="53" y="69"/>
                      <a:pt x="56" y="73"/>
                      <a:pt x="57" y="73"/>
                    </a:cubicBezTo>
                    <a:cubicBezTo>
                      <a:pt x="61" y="74"/>
                      <a:pt x="68" y="72"/>
                      <a:pt x="70" y="70"/>
                    </a:cubicBezTo>
                    <a:cubicBezTo>
                      <a:pt x="71" y="70"/>
                      <a:pt x="72" y="67"/>
                      <a:pt x="74" y="66"/>
                    </a:cubicBezTo>
                    <a:cubicBezTo>
                      <a:pt x="76" y="66"/>
                      <a:pt x="77" y="67"/>
                      <a:pt x="79" y="67"/>
                    </a:cubicBezTo>
                    <a:cubicBezTo>
                      <a:pt x="82" y="62"/>
                      <a:pt x="82" y="62"/>
                      <a:pt x="82" y="62"/>
                    </a:cubicBezTo>
                    <a:cubicBezTo>
                      <a:pt x="83" y="62"/>
                      <a:pt x="84" y="63"/>
                      <a:pt x="84" y="62"/>
                    </a:cubicBezTo>
                    <a:cubicBezTo>
                      <a:pt x="84" y="64"/>
                      <a:pt x="86" y="67"/>
                      <a:pt x="84" y="69"/>
                    </a:cubicBezTo>
                    <a:cubicBezTo>
                      <a:pt x="84" y="69"/>
                      <a:pt x="82" y="70"/>
                      <a:pt x="82" y="70"/>
                    </a:cubicBezTo>
                    <a:cubicBezTo>
                      <a:pt x="82" y="71"/>
                      <a:pt x="83" y="73"/>
                      <a:pt x="83" y="72"/>
                    </a:cubicBezTo>
                    <a:cubicBezTo>
                      <a:pt x="83" y="72"/>
                      <a:pt x="83" y="74"/>
                      <a:pt x="83" y="74"/>
                    </a:cubicBezTo>
                    <a:cubicBezTo>
                      <a:pt x="83" y="74"/>
                      <a:pt x="83" y="75"/>
                      <a:pt x="83" y="77"/>
                    </a:cubicBezTo>
                    <a:close/>
                    <a:moveTo>
                      <a:pt x="146" y="38"/>
                    </a:moveTo>
                    <a:cubicBezTo>
                      <a:pt x="149" y="37"/>
                      <a:pt x="145" y="42"/>
                      <a:pt x="145" y="42"/>
                    </a:cubicBezTo>
                    <a:cubicBezTo>
                      <a:pt x="145" y="43"/>
                      <a:pt x="147" y="43"/>
                      <a:pt x="147" y="44"/>
                    </a:cubicBezTo>
                    <a:cubicBezTo>
                      <a:pt x="147" y="45"/>
                      <a:pt x="146" y="45"/>
                      <a:pt x="146" y="46"/>
                    </a:cubicBezTo>
                    <a:cubicBezTo>
                      <a:pt x="142" y="44"/>
                      <a:pt x="141" y="45"/>
                      <a:pt x="135" y="46"/>
                    </a:cubicBezTo>
                    <a:cubicBezTo>
                      <a:pt x="135" y="46"/>
                      <a:pt x="136" y="44"/>
                      <a:pt x="135" y="44"/>
                    </a:cubicBezTo>
                    <a:cubicBezTo>
                      <a:pt x="135" y="44"/>
                      <a:pt x="137" y="42"/>
                      <a:pt x="137" y="42"/>
                    </a:cubicBezTo>
                    <a:cubicBezTo>
                      <a:pt x="139" y="41"/>
                      <a:pt x="142" y="41"/>
                      <a:pt x="145" y="41"/>
                    </a:cubicBezTo>
                    <a:cubicBezTo>
                      <a:pt x="145" y="40"/>
                      <a:pt x="145" y="39"/>
                      <a:pt x="146" y="3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8" name="Freeform 40"/>
              <p:cNvSpPr>
                <a:spLocks noEditPoints="1"/>
              </p:cNvSpPr>
              <p:nvPr/>
            </p:nvSpPr>
            <p:spPr bwMode="auto">
              <a:xfrm>
                <a:off x="3561" y="1332"/>
                <a:ext cx="321" cy="151"/>
              </a:xfrm>
              <a:custGeom>
                <a:avLst/>
                <a:gdLst>
                  <a:gd name="T0" fmla="*/ 7 w 164"/>
                  <a:gd name="T1" fmla="*/ 4 h 77"/>
                  <a:gd name="T2" fmla="*/ 9 w 164"/>
                  <a:gd name="T3" fmla="*/ 11 h 77"/>
                  <a:gd name="T4" fmla="*/ 2 w 164"/>
                  <a:gd name="T5" fmla="*/ 18 h 77"/>
                  <a:gd name="T6" fmla="*/ 3 w 164"/>
                  <a:gd name="T7" fmla="*/ 23 h 77"/>
                  <a:gd name="T8" fmla="*/ 14 w 164"/>
                  <a:gd name="T9" fmla="*/ 14 h 77"/>
                  <a:gd name="T10" fmla="*/ 16 w 164"/>
                  <a:gd name="T11" fmla="*/ 5 h 77"/>
                  <a:gd name="T12" fmla="*/ 86 w 164"/>
                  <a:gd name="T13" fmla="*/ 77 h 77"/>
                  <a:gd name="T14" fmla="*/ 92 w 164"/>
                  <a:gd name="T15" fmla="*/ 66 h 77"/>
                  <a:gd name="T16" fmla="*/ 106 w 164"/>
                  <a:gd name="T17" fmla="*/ 65 h 77"/>
                  <a:gd name="T18" fmla="*/ 136 w 164"/>
                  <a:gd name="T19" fmla="*/ 56 h 77"/>
                  <a:gd name="T20" fmla="*/ 141 w 164"/>
                  <a:gd name="T21" fmla="*/ 58 h 77"/>
                  <a:gd name="T22" fmla="*/ 151 w 164"/>
                  <a:gd name="T23" fmla="*/ 58 h 77"/>
                  <a:gd name="T24" fmla="*/ 158 w 164"/>
                  <a:gd name="T25" fmla="*/ 59 h 77"/>
                  <a:gd name="T26" fmla="*/ 154 w 164"/>
                  <a:gd name="T27" fmla="*/ 44 h 77"/>
                  <a:gd name="T28" fmla="*/ 156 w 164"/>
                  <a:gd name="T29" fmla="*/ 33 h 77"/>
                  <a:gd name="T30" fmla="*/ 163 w 164"/>
                  <a:gd name="T31" fmla="*/ 30 h 77"/>
                  <a:gd name="T32" fmla="*/ 153 w 164"/>
                  <a:gd name="T33" fmla="*/ 15 h 77"/>
                  <a:gd name="T34" fmla="*/ 150 w 164"/>
                  <a:gd name="T35" fmla="*/ 7 h 77"/>
                  <a:gd name="T36" fmla="*/ 136 w 164"/>
                  <a:gd name="T37" fmla="*/ 6 h 77"/>
                  <a:gd name="T38" fmla="*/ 130 w 164"/>
                  <a:gd name="T39" fmla="*/ 7 h 77"/>
                  <a:gd name="T40" fmla="*/ 119 w 164"/>
                  <a:gd name="T41" fmla="*/ 12 h 77"/>
                  <a:gd name="T42" fmla="*/ 104 w 164"/>
                  <a:gd name="T43" fmla="*/ 13 h 77"/>
                  <a:gd name="T44" fmla="*/ 97 w 164"/>
                  <a:gd name="T45" fmla="*/ 9 h 77"/>
                  <a:gd name="T46" fmla="*/ 88 w 164"/>
                  <a:gd name="T47" fmla="*/ 10 h 77"/>
                  <a:gd name="T48" fmla="*/ 78 w 164"/>
                  <a:gd name="T49" fmla="*/ 1 h 77"/>
                  <a:gd name="T50" fmla="*/ 62 w 164"/>
                  <a:gd name="T51" fmla="*/ 1 h 77"/>
                  <a:gd name="T52" fmla="*/ 48 w 164"/>
                  <a:gd name="T53" fmla="*/ 7 h 77"/>
                  <a:gd name="T54" fmla="*/ 37 w 164"/>
                  <a:gd name="T55" fmla="*/ 10 h 77"/>
                  <a:gd name="T56" fmla="*/ 27 w 164"/>
                  <a:gd name="T57" fmla="*/ 10 h 77"/>
                  <a:gd name="T58" fmla="*/ 26 w 164"/>
                  <a:gd name="T59" fmla="*/ 15 h 77"/>
                  <a:gd name="T60" fmla="*/ 21 w 164"/>
                  <a:gd name="T61" fmla="*/ 19 h 77"/>
                  <a:gd name="T62" fmla="*/ 2 w 164"/>
                  <a:gd name="T63" fmla="*/ 26 h 77"/>
                  <a:gd name="T64" fmla="*/ 7 w 164"/>
                  <a:gd name="T65" fmla="*/ 41 h 77"/>
                  <a:gd name="T66" fmla="*/ 7 w 164"/>
                  <a:gd name="T67" fmla="*/ 46 h 77"/>
                  <a:gd name="T68" fmla="*/ 3 w 164"/>
                  <a:gd name="T69" fmla="*/ 45 h 77"/>
                  <a:gd name="T70" fmla="*/ 10 w 164"/>
                  <a:gd name="T71" fmla="*/ 50 h 77"/>
                  <a:gd name="T72" fmla="*/ 17 w 164"/>
                  <a:gd name="T73" fmla="*/ 64 h 77"/>
                  <a:gd name="T74" fmla="*/ 26 w 164"/>
                  <a:gd name="T75" fmla="*/ 66 h 77"/>
                  <a:gd name="T76" fmla="*/ 40 w 164"/>
                  <a:gd name="T77" fmla="*/ 65 h 77"/>
                  <a:gd name="T78" fmla="*/ 70 w 164"/>
                  <a:gd name="T79" fmla="*/ 70 h 77"/>
                  <a:gd name="T80" fmla="*/ 82 w 164"/>
                  <a:gd name="T81" fmla="*/ 62 h 77"/>
                  <a:gd name="T82" fmla="*/ 82 w 164"/>
                  <a:gd name="T83" fmla="*/ 70 h 77"/>
                  <a:gd name="T84" fmla="*/ 83 w 164"/>
                  <a:gd name="T85" fmla="*/ 77 h 77"/>
                  <a:gd name="T86" fmla="*/ 147 w 164"/>
                  <a:gd name="T87" fmla="*/ 44 h 77"/>
                  <a:gd name="T88" fmla="*/ 135 w 164"/>
                  <a:gd name="T89" fmla="*/ 44 h 77"/>
                  <a:gd name="T90" fmla="*/ 146 w 164"/>
                  <a:gd name="T91"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4" h="77">
                    <a:moveTo>
                      <a:pt x="16" y="4"/>
                    </a:moveTo>
                    <a:cubicBezTo>
                      <a:pt x="16" y="4"/>
                      <a:pt x="12" y="5"/>
                      <a:pt x="11" y="4"/>
                    </a:cubicBezTo>
                    <a:cubicBezTo>
                      <a:pt x="10" y="3"/>
                      <a:pt x="8" y="3"/>
                      <a:pt x="7" y="4"/>
                    </a:cubicBezTo>
                    <a:cubicBezTo>
                      <a:pt x="6" y="5"/>
                      <a:pt x="6" y="6"/>
                      <a:pt x="6" y="6"/>
                    </a:cubicBezTo>
                    <a:cubicBezTo>
                      <a:pt x="9" y="7"/>
                      <a:pt x="9" y="7"/>
                      <a:pt x="9" y="7"/>
                    </a:cubicBezTo>
                    <a:cubicBezTo>
                      <a:pt x="9" y="7"/>
                      <a:pt x="11" y="10"/>
                      <a:pt x="9" y="11"/>
                    </a:cubicBezTo>
                    <a:cubicBezTo>
                      <a:pt x="7" y="13"/>
                      <a:pt x="4" y="10"/>
                      <a:pt x="4" y="12"/>
                    </a:cubicBezTo>
                    <a:cubicBezTo>
                      <a:pt x="4" y="14"/>
                      <a:pt x="1" y="17"/>
                      <a:pt x="1" y="17"/>
                    </a:cubicBezTo>
                    <a:cubicBezTo>
                      <a:pt x="2" y="18"/>
                      <a:pt x="2" y="18"/>
                      <a:pt x="2" y="18"/>
                    </a:cubicBezTo>
                    <a:cubicBezTo>
                      <a:pt x="4" y="18"/>
                      <a:pt x="4" y="18"/>
                      <a:pt x="4" y="18"/>
                    </a:cubicBezTo>
                    <a:cubicBezTo>
                      <a:pt x="1" y="20"/>
                      <a:pt x="1" y="20"/>
                      <a:pt x="1" y="20"/>
                    </a:cubicBezTo>
                    <a:cubicBezTo>
                      <a:pt x="1" y="21"/>
                      <a:pt x="0" y="23"/>
                      <a:pt x="3" y="23"/>
                    </a:cubicBezTo>
                    <a:cubicBezTo>
                      <a:pt x="3" y="23"/>
                      <a:pt x="7" y="19"/>
                      <a:pt x="8" y="18"/>
                    </a:cubicBezTo>
                    <a:cubicBezTo>
                      <a:pt x="9" y="18"/>
                      <a:pt x="11" y="18"/>
                      <a:pt x="13" y="17"/>
                    </a:cubicBezTo>
                    <a:cubicBezTo>
                      <a:pt x="13" y="17"/>
                      <a:pt x="14" y="15"/>
                      <a:pt x="14" y="14"/>
                    </a:cubicBezTo>
                    <a:cubicBezTo>
                      <a:pt x="17" y="13"/>
                      <a:pt x="21" y="14"/>
                      <a:pt x="24" y="13"/>
                    </a:cubicBezTo>
                    <a:cubicBezTo>
                      <a:pt x="24" y="13"/>
                      <a:pt x="25" y="11"/>
                      <a:pt x="25" y="10"/>
                    </a:cubicBezTo>
                    <a:cubicBezTo>
                      <a:pt x="22" y="9"/>
                      <a:pt x="18" y="8"/>
                      <a:pt x="16" y="5"/>
                    </a:cubicBezTo>
                    <a:cubicBezTo>
                      <a:pt x="16" y="4"/>
                      <a:pt x="16" y="5"/>
                      <a:pt x="16" y="4"/>
                    </a:cubicBezTo>
                    <a:close/>
                    <a:moveTo>
                      <a:pt x="83" y="77"/>
                    </a:moveTo>
                    <a:cubicBezTo>
                      <a:pt x="84" y="77"/>
                      <a:pt x="85" y="77"/>
                      <a:pt x="86" y="77"/>
                    </a:cubicBezTo>
                    <a:cubicBezTo>
                      <a:pt x="89" y="76"/>
                      <a:pt x="87" y="73"/>
                      <a:pt x="90" y="73"/>
                    </a:cubicBezTo>
                    <a:cubicBezTo>
                      <a:pt x="92" y="73"/>
                      <a:pt x="92" y="72"/>
                      <a:pt x="92" y="70"/>
                    </a:cubicBezTo>
                    <a:cubicBezTo>
                      <a:pt x="92" y="69"/>
                      <a:pt x="90" y="68"/>
                      <a:pt x="92" y="66"/>
                    </a:cubicBezTo>
                    <a:cubicBezTo>
                      <a:pt x="94" y="65"/>
                      <a:pt x="95" y="68"/>
                      <a:pt x="96" y="67"/>
                    </a:cubicBezTo>
                    <a:cubicBezTo>
                      <a:pt x="98" y="66"/>
                      <a:pt x="98" y="64"/>
                      <a:pt x="100" y="64"/>
                    </a:cubicBezTo>
                    <a:cubicBezTo>
                      <a:pt x="102" y="64"/>
                      <a:pt x="104" y="66"/>
                      <a:pt x="106" y="65"/>
                    </a:cubicBezTo>
                    <a:cubicBezTo>
                      <a:pt x="108" y="63"/>
                      <a:pt x="113" y="65"/>
                      <a:pt x="117" y="61"/>
                    </a:cubicBezTo>
                    <a:cubicBezTo>
                      <a:pt x="119" y="60"/>
                      <a:pt x="127" y="61"/>
                      <a:pt x="129" y="59"/>
                    </a:cubicBezTo>
                    <a:cubicBezTo>
                      <a:pt x="131" y="58"/>
                      <a:pt x="135" y="56"/>
                      <a:pt x="136" y="56"/>
                    </a:cubicBezTo>
                    <a:cubicBezTo>
                      <a:pt x="137" y="58"/>
                      <a:pt x="137" y="58"/>
                      <a:pt x="137" y="58"/>
                    </a:cubicBezTo>
                    <a:cubicBezTo>
                      <a:pt x="137" y="59"/>
                      <a:pt x="138" y="59"/>
                      <a:pt x="139" y="59"/>
                    </a:cubicBezTo>
                    <a:cubicBezTo>
                      <a:pt x="140" y="59"/>
                      <a:pt x="141" y="59"/>
                      <a:pt x="141" y="58"/>
                    </a:cubicBezTo>
                    <a:cubicBezTo>
                      <a:pt x="143" y="57"/>
                      <a:pt x="146" y="61"/>
                      <a:pt x="147" y="59"/>
                    </a:cubicBezTo>
                    <a:cubicBezTo>
                      <a:pt x="148" y="58"/>
                      <a:pt x="149" y="57"/>
                      <a:pt x="149" y="57"/>
                    </a:cubicBezTo>
                    <a:cubicBezTo>
                      <a:pt x="151" y="58"/>
                      <a:pt x="151" y="58"/>
                      <a:pt x="151" y="58"/>
                    </a:cubicBezTo>
                    <a:cubicBezTo>
                      <a:pt x="152" y="60"/>
                      <a:pt x="152" y="60"/>
                      <a:pt x="152" y="60"/>
                    </a:cubicBezTo>
                    <a:cubicBezTo>
                      <a:pt x="155" y="58"/>
                      <a:pt x="155" y="58"/>
                      <a:pt x="155" y="58"/>
                    </a:cubicBezTo>
                    <a:cubicBezTo>
                      <a:pt x="158" y="59"/>
                      <a:pt x="158" y="59"/>
                      <a:pt x="158" y="59"/>
                    </a:cubicBezTo>
                    <a:cubicBezTo>
                      <a:pt x="158" y="59"/>
                      <a:pt x="160" y="57"/>
                      <a:pt x="159" y="56"/>
                    </a:cubicBezTo>
                    <a:cubicBezTo>
                      <a:pt x="158" y="54"/>
                      <a:pt x="158" y="52"/>
                      <a:pt x="157" y="50"/>
                    </a:cubicBezTo>
                    <a:cubicBezTo>
                      <a:pt x="155" y="49"/>
                      <a:pt x="153" y="46"/>
                      <a:pt x="154" y="44"/>
                    </a:cubicBezTo>
                    <a:cubicBezTo>
                      <a:pt x="155" y="42"/>
                      <a:pt x="157" y="42"/>
                      <a:pt x="156" y="40"/>
                    </a:cubicBezTo>
                    <a:cubicBezTo>
                      <a:pt x="156" y="38"/>
                      <a:pt x="157" y="39"/>
                      <a:pt x="156" y="38"/>
                    </a:cubicBezTo>
                    <a:cubicBezTo>
                      <a:pt x="155" y="36"/>
                      <a:pt x="154" y="35"/>
                      <a:pt x="156" y="33"/>
                    </a:cubicBezTo>
                    <a:cubicBezTo>
                      <a:pt x="158" y="32"/>
                      <a:pt x="157" y="30"/>
                      <a:pt x="159" y="31"/>
                    </a:cubicBezTo>
                    <a:cubicBezTo>
                      <a:pt x="160" y="33"/>
                      <a:pt x="162" y="33"/>
                      <a:pt x="162" y="33"/>
                    </a:cubicBezTo>
                    <a:cubicBezTo>
                      <a:pt x="163" y="30"/>
                      <a:pt x="163" y="30"/>
                      <a:pt x="163" y="30"/>
                    </a:cubicBezTo>
                    <a:cubicBezTo>
                      <a:pt x="163" y="30"/>
                      <a:pt x="164" y="27"/>
                      <a:pt x="161" y="25"/>
                    </a:cubicBezTo>
                    <a:cubicBezTo>
                      <a:pt x="158" y="24"/>
                      <a:pt x="150" y="23"/>
                      <a:pt x="151" y="20"/>
                    </a:cubicBezTo>
                    <a:cubicBezTo>
                      <a:pt x="153" y="17"/>
                      <a:pt x="151" y="17"/>
                      <a:pt x="153" y="15"/>
                    </a:cubicBezTo>
                    <a:cubicBezTo>
                      <a:pt x="156" y="14"/>
                      <a:pt x="153" y="9"/>
                      <a:pt x="153" y="9"/>
                    </a:cubicBezTo>
                    <a:cubicBezTo>
                      <a:pt x="151" y="9"/>
                      <a:pt x="151" y="9"/>
                      <a:pt x="151" y="9"/>
                    </a:cubicBezTo>
                    <a:cubicBezTo>
                      <a:pt x="151" y="9"/>
                      <a:pt x="152" y="6"/>
                      <a:pt x="150" y="7"/>
                    </a:cubicBezTo>
                    <a:cubicBezTo>
                      <a:pt x="147" y="8"/>
                      <a:pt x="145" y="8"/>
                      <a:pt x="145" y="8"/>
                    </a:cubicBezTo>
                    <a:cubicBezTo>
                      <a:pt x="145" y="8"/>
                      <a:pt x="143" y="6"/>
                      <a:pt x="141" y="6"/>
                    </a:cubicBezTo>
                    <a:cubicBezTo>
                      <a:pt x="139" y="6"/>
                      <a:pt x="138" y="5"/>
                      <a:pt x="136" y="6"/>
                    </a:cubicBezTo>
                    <a:cubicBezTo>
                      <a:pt x="134" y="7"/>
                      <a:pt x="133" y="5"/>
                      <a:pt x="133" y="5"/>
                    </a:cubicBezTo>
                    <a:cubicBezTo>
                      <a:pt x="133" y="5"/>
                      <a:pt x="133" y="5"/>
                      <a:pt x="132" y="6"/>
                    </a:cubicBezTo>
                    <a:cubicBezTo>
                      <a:pt x="132" y="6"/>
                      <a:pt x="131" y="6"/>
                      <a:pt x="130" y="7"/>
                    </a:cubicBezTo>
                    <a:cubicBezTo>
                      <a:pt x="129" y="7"/>
                      <a:pt x="130" y="9"/>
                      <a:pt x="129" y="9"/>
                    </a:cubicBezTo>
                    <a:cubicBezTo>
                      <a:pt x="127" y="10"/>
                      <a:pt x="126" y="10"/>
                      <a:pt x="124" y="10"/>
                    </a:cubicBezTo>
                    <a:cubicBezTo>
                      <a:pt x="122" y="12"/>
                      <a:pt x="122" y="13"/>
                      <a:pt x="119" y="12"/>
                    </a:cubicBezTo>
                    <a:cubicBezTo>
                      <a:pt x="117" y="12"/>
                      <a:pt x="117" y="10"/>
                      <a:pt x="114" y="10"/>
                    </a:cubicBezTo>
                    <a:cubicBezTo>
                      <a:pt x="114" y="11"/>
                      <a:pt x="112" y="12"/>
                      <a:pt x="112" y="12"/>
                    </a:cubicBezTo>
                    <a:cubicBezTo>
                      <a:pt x="110" y="13"/>
                      <a:pt x="106" y="14"/>
                      <a:pt x="104" y="13"/>
                    </a:cubicBezTo>
                    <a:cubicBezTo>
                      <a:pt x="103" y="13"/>
                      <a:pt x="102" y="11"/>
                      <a:pt x="102" y="11"/>
                    </a:cubicBezTo>
                    <a:cubicBezTo>
                      <a:pt x="101" y="11"/>
                      <a:pt x="99" y="11"/>
                      <a:pt x="98" y="11"/>
                    </a:cubicBezTo>
                    <a:cubicBezTo>
                      <a:pt x="98" y="11"/>
                      <a:pt x="97" y="10"/>
                      <a:pt x="97" y="9"/>
                    </a:cubicBezTo>
                    <a:cubicBezTo>
                      <a:pt x="95" y="8"/>
                      <a:pt x="94" y="8"/>
                      <a:pt x="91" y="8"/>
                    </a:cubicBezTo>
                    <a:cubicBezTo>
                      <a:pt x="90" y="10"/>
                      <a:pt x="90" y="10"/>
                      <a:pt x="90" y="10"/>
                    </a:cubicBezTo>
                    <a:cubicBezTo>
                      <a:pt x="90" y="10"/>
                      <a:pt x="89" y="9"/>
                      <a:pt x="88" y="10"/>
                    </a:cubicBezTo>
                    <a:cubicBezTo>
                      <a:pt x="87" y="8"/>
                      <a:pt x="86" y="6"/>
                      <a:pt x="85" y="4"/>
                    </a:cubicBezTo>
                    <a:cubicBezTo>
                      <a:pt x="80" y="4"/>
                      <a:pt x="81" y="4"/>
                      <a:pt x="78" y="3"/>
                    </a:cubicBezTo>
                    <a:cubicBezTo>
                      <a:pt x="78" y="2"/>
                      <a:pt x="78" y="1"/>
                      <a:pt x="78" y="1"/>
                    </a:cubicBezTo>
                    <a:cubicBezTo>
                      <a:pt x="76" y="1"/>
                      <a:pt x="74" y="3"/>
                      <a:pt x="71" y="3"/>
                    </a:cubicBezTo>
                    <a:cubicBezTo>
                      <a:pt x="69" y="2"/>
                      <a:pt x="67" y="0"/>
                      <a:pt x="62" y="1"/>
                    </a:cubicBezTo>
                    <a:cubicBezTo>
                      <a:pt x="62" y="1"/>
                      <a:pt x="62" y="1"/>
                      <a:pt x="62" y="1"/>
                    </a:cubicBezTo>
                    <a:cubicBezTo>
                      <a:pt x="60" y="2"/>
                      <a:pt x="56" y="2"/>
                      <a:pt x="54" y="3"/>
                    </a:cubicBezTo>
                    <a:cubicBezTo>
                      <a:pt x="54" y="4"/>
                      <a:pt x="54" y="5"/>
                      <a:pt x="53" y="6"/>
                    </a:cubicBezTo>
                    <a:cubicBezTo>
                      <a:pt x="51" y="7"/>
                      <a:pt x="49" y="6"/>
                      <a:pt x="48" y="7"/>
                    </a:cubicBezTo>
                    <a:cubicBezTo>
                      <a:pt x="48" y="8"/>
                      <a:pt x="48" y="8"/>
                      <a:pt x="48" y="8"/>
                    </a:cubicBezTo>
                    <a:cubicBezTo>
                      <a:pt x="46" y="9"/>
                      <a:pt x="45" y="11"/>
                      <a:pt x="44" y="11"/>
                    </a:cubicBezTo>
                    <a:cubicBezTo>
                      <a:pt x="41" y="12"/>
                      <a:pt x="38" y="11"/>
                      <a:pt x="37" y="10"/>
                    </a:cubicBezTo>
                    <a:cubicBezTo>
                      <a:pt x="37" y="10"/>
                      <a:pt x="37" y="10"/>
                      <a:pt x="37" y="10"/>
                    </a:cubicBezTo>
                    <a:cubicBezTo>
                      <a:pt x="36" y="10"/>
                      <a:pt x="35" y="11"/>
                      <a:pt x="34" y="11"/>
                    </a:cubicBezTo>
                    <a:cubicBezTo>
                      <a:pt x="33" y="11"/>
                      <a:pt x="30" y="11"/>
                      <a:pt x="27" y="10"/>
                    </a:cubicBezTo>
                    <a:cubicBezTo>
                      <a:pt x="26" y="13"/>
                      <a:pt x="26" y="13"/>
                      <a:pt x="26" y="13"/>
                    </a:cubicBezTo>
                    <a:cubicBezTo>
                      <a:pt x="28" y="14"/>
                      <a:pt x="31" y="15"/>
                      <a:pt x="32" y="15"/>
                    </a:cubicBezTo>
                    <a:cubicBezTo>
                      <a:pt x="31" y="15"/>
                      <a:pt x="27" y="15"/>
                      <a:pt x="26" y="15"/>
                    </a:cubicBezTo>
                    <a:cubicBezTo>
                      <a:pt x="26" y="16"/>
                      <a:pt x="26" y="16"/>
                      <a:pt x="26" y="16"/>
                    </a:cubicBezTo>
                    <a:cubicBezTo>
                      <a:pt x="26" y="16"/>
                      <a:pt x="26" y="17"/>
                      <a:pt x="26" y="17"/>
                    </a:cubicBezTo>
                    <a:cubicBezTo>
                      <a:pt x="25" y="17"/>
                      <a:pt x="22" y="19"/>
                      <a:pt x="21" y="19"/>
                    </a:cubicBezTo>
                    <a:cubicBezTo>
                      <a:pt x="18" y="19"/>
                      <a:pt x="19" y="17"/>
                      <a:pt x="15" y="18"/>
                    </a:cubicBezTo>
                    <a:cubicBezTo>
                      <a:pt x="15" y="18"/>
                      <a:pt x="15" y="20"/>
                      <a:pt x="15" y="20"/>
                    </a:cubicBezTo>
                    <a:cubicBezTo>
                      <a:pt x="7" y="20"/>
                      <a:pt x="7" y="22"/>
                      <a:pt x="2" y="26"/>
                    </a:cubicBezTo>
                    <a:cubicBezTo>
                      <a:pt x="4" y="28"/>
                      <a:pt x="2" y="31"/>
                      <a:pt x="1" y="32"/>
                    </a:cubicBezTo>
                    <a:cubicBezTo>
                      <a:pt x="2" y="32"/>
                      <a:pt x="5" y="32"/>
                      <a:pt x="7" y="32"/>
                    </a:cubicBezTo>
                    <a:cubicBezTo>
                      <a:pt x="8" y="37"/>
                      <a:pt x="8" y="37"/>
                      <a:pt x="7" y="41"/>
                    </a:cubicBezTo>
                    <a:cubicBezTo>
                      <a:pt x="7" y="42"/>
                      <a:pt x="8" y="42"/>
                      <a:pt x="9" y="42"/>
                    </a:cubicBezTo>
                    <a:cubicBezTo>
                      <a:pt x="9" y="44"/>
                      <a:pt x="9" y="44"/>
                      <a:pt x="9" y="44"/>
                    </a:cubicBezTo>
                    <a:cubicBezTo>
                      <a:pt x="8" y="44"/>
                      <a:pt x="8" y="45"/>
                      <a:pt x="7" y="46"/>
                    </a:cubicBezTo>
                    <a:cubicBezTo>
                      <a:pt x="7" y="46"/>
                      <a:pt x="4" y="45"/>
                      <a:pt x="5" y="44"/>
                    </a:cubicBezTo>
                    <a:cubicBezTo>
                      <a:pt x="5" y="44"/>
                      <a:pt x="4" y="44"/>
                      <a:pt x="3" y="44"/>
                    </a:cubicBezTo>
                    <a:cubicBezTo>
                      <a:pt x="3" y="45"/>
                      <a:pt x="3" y="45"/>
                      <a:pt x="3" y="45"/>
                    </a:cubicBezTo>
                    <a:cubicBezTo>
                      <a:pt x="5" y="45"/>
                      <a:pt x="4" y="48"/>
                      <a:pt x="4" y="49"/>
                    </a:cubicBezTo>
                    <a:cubicBezTo>
                      <a:pt x="6" y="49"/>
                      <a:pt x="6" y="49"/>
                      <a:pt x="8" y="48"/>
                    </a:cubicBezTo>
                    <a:cubicBezTo>
                      <a:pt x="8" y="49"/>
                      <a:pt x="10" y="50"/>
                      <a:pt x="10" y="50"/>
                    </a:cubicBezTo>
                    <a:cubicBezTo>
                      <a:pt x="11" y="55"/>
                      <a:pt x="11" y="57"/>
                      <a:pt x="10" y="60"/>
                    </a:cubicBezTo>
                    <a:cubicBezTo>
                      <a:pt x="13" y="61"/>
                      <a:pt x="15" y="61"/>
                      <a:pt x="17" y="61"/>
                    </a:cubicBezTo>
                    <a:cubicBezTo>
                      <a:pt x="16" y="61"/>
                      <a:pt x="16" y="64"/>
                      <a:pt x="17" y="64"/>
                    </a:cubicBezTo>
                    <a:cubicBezTo>
                      <a:pt x="18" y="65"/>
                      <a:pt x="20" y="63"/>
                      <a:pt x="21" y="63"/>
                    </a:cubicBezTo>
                    <a:cubicBezTo>
                      <a:pt x="21" y="63"/>
                      <a:pt x="21" y="65"/>
                      <a:pt x="22" y="66"/>
                    </a:cubicBezTo>
                    <a:cubicBezTo>
                      <a:pt x="23" y="67"/>
                      <a:pt x="24" y="66"/>
                      <a:pt x="26" y="66"/>
                    </a:cubicBezTo>
                    <a:cubicBezTo>
                      <a:pt x="26" y="67"/>
                      <a:pt x="27" y="68"/>
                      <a:pt x="26" y="69"/>
                    </a:cubicBezTo>
                    <a:cubicBezTo>
                      <a:pt x="28" y="71"/>
                      <a:pt x="30" y="72"/>
                      <a:pt x="32" y="74"/>
                    </a:cubicBezTo>
                    <a:cubicBezTo>
                      <a:pt x="37" y="71"/>
                      <a:pt x="37" y="72"/>
                      <a:pt x="40" y="65"/>
                    </a:cubicBezTo>
                    <a:cubicBezTo>
                      <a:pt x="44" y="65"/>
                      <a:pt x="48" y="66"/>
                      <a:pt x="52" y="68"/>
                    </a:cubicBezTo>
                    <a:cubicBezTo>
                      <a:pt x="53" y="69"/>
                      <a:pt x="56" y="73"/>
                      <a:pt x="57" y="73"/>
                    </a:cubicBezTo>
                    <a:cubicBezTo>
                      <a:pt x="61" y="74"/>
                      <a:pt x="68" y="72"/>
                      <a:pt x="70" y="70"/>
                    </a:cubicBezTo>
                    <a:cubicBezTo>
                      <a:pt x="71" y="70"/>
                      <a:pt x="72" y="67"/>
                      <a:pt x="74" y="66"/>
                    </a:cubicBezTo>
                    <a:cubicBezTo>
                      <a:pt x="76" y="66"/>
                      <a:pt x="77" y="67"/>
                      <a:pt x="79" y="67"/>
                    </a:cubicBezTo>
                    <a:cubicBezTo>
                      <a:pt x="82" y="62"/>
                      <a:pt x="82" y="62"/>
                      <a:pt x="82" y="62"/>
                    </a:cubicBezTo>
                    <a:cubicBezTo>
                      <a:pt x="83" y="62"/>
                      <a:pt x="84" y="63"/>
                      <a:pt x="84" y="62"/>
                    </a:cubicBezTo>
                    <a:cubicBezTo>
                      <a:pt x="84" y="64"/>
                      <a:pt x="86" y="67"/>
                      <a:pt x="84" y="69"/>
                    </a:cubicBezTo>
                    <a:cubicBezTo>
                      <a:pt x="84" y="69"/>
                      <a:pt x="82" y="70"/>
                      <a:pt x="82" y="70"/>
                    </a:cubicBezTo>
                    <a:cubicBezTo>
                      <a:pt x="82" y="71"/>
                      <a:pt x="83" y="73"/>
                      <a:pt x="83" y="72"/>
                    </a:cubicBezTo>
                    <a:cubicBezTo>
                      <a:pt x="83" y="72"/>
                      <a:pt x="83" y="74"/>
                      <a:pt x="83" y="74"/>
                    </a:cubicBezTo>
                    <a:cubicBezTo>
                      <a:pt x="83" y="74"/>
                      <a:pt x="83" y="75"/>
                      <a:pt x="83" y="77"/>
                    </a:cubicBezTo>
                    <a:close/>
                    <a:moveTo>
                      <a:pt x="146" y="38"/>
                    </a:moveTo>
                    <a:cubicBezTo>
                      <a:pt x="149" y="37"/>
                      <a:pt x="145" y="42"/>
                      <a:pt x="145" y="42"/>
                    </a:cubicBezTo>
                    <a:cubicBezTo>
                      <a:pt x="145" y="43"/>
                      <a:pt x="147" y="43"/>
                      <a:pt x="147" y="44"/>
                    </a:cubicBezTo>
                    <a:cubicBezTo>
                      <a:pt x="147" y="45"/>
                      <a:pt x="146" y="45"/>
                      <a:pt x="146" y="46"/>
                    </a:cubicBezTo>
                    <a:cubicBezTo>
                      <a:pt x="142" y="44"/>
                      <a:pt x="141" y="45"/>
                      <a:pt x="135" y="46"/>
                    </a:cubicBezTo>
                    <a:cubicBezTo>
                      <a:pt x="135" y="46"/>
                      <a:pt x="136" y="44"/>
                      <a:pt x="135" y="44"/>
                    </a:cubicBezTo>
                    <a:cubicBezTo>
                      <a:pt x="135" y="44"/>
                      <a:pt x="137" y="42"/>
                      <a:pt x="137" y="42"/>
                    </a:cubicBezTo>
                    <a:cubicBezTo>
                      <a:pt x="139" y="41"/>
                      <a:pt x="142" y="41"/>
                      <a:pt x="145" y="41"/>
                    </a:cubicBezTo>
                    <a:cubicBezTo>
                      <a:pt x="145" y="40"/>
                      <a:pt x="145" y="39"/>
                      <a:pt x="146" y="3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9" name="Freeform 41"/>
              <p:cNvSpPr>
                <a:spLocks/>
              </p:cNvSpPr>
              <p:nvPr/>
            </p:nvSpPr>
            <p:spPr bwMode="auto">
              <a:xfrm>
                <a:off x="3239" y="1446"/>
                <a:ext cx="76" cy="151"/>
              </a:xfrm>
              <a:custGeom>
                <a:avLst/>
                <a:gdLst>
                  <a:gd name="T0" fmla="*/ 34 w 39"/>
                  <a:gd name="T1" fmla="*/ 46 h 77"/>
                  <a:gd name="T2" fmla="*/ 31 w 39"/>
                  <a:gd name="T3" fmla="*/ 44 h 77"/>
                  <a:gd name="T4" fmla="*/ 27 w 39"/>
                  <a:gd name="T5" fmla="*/ 42 h 77"/>
                  <a:gd name="T6" fmla="*/ 27 w 39"/>
                  <a:gd name="T7" fmla="*/ 37 h 77"/>
                  <a:gd name="T8" fmla="*/ 31 w 39"/>
                  <a:gd name="T9" fmla="*/ 32 h 77"/>
                  <a:gd name="T10" fmla="*/ 31 w 39"/>
                  <a:gd name="T11" fmla="*/ 29 h 77"/>
                  <a:gd name="T12" fmla="*/ 33 w 39"/>
                  <a:gd name="T13" fmla="*/ 29 h 77"/>
                  <a:gd name="T14" fmla="*/ 32 w 39"/>
                  <a:gd name="T15" fmla="*/ 24 h 77"/>
                  <a:gd name="T16" fmla="*/ 33 w 39"/>
                  <a:gd name="T17" fmla="*/ 20 h 77"/>
                  <a:gd name="T18" fmla="*/ 30 w 39"/>
                  <a:gd name="T19" fmla="*/ 20 h 77"/>
                  <a:gd name="T20" fmla="*/ 30 w 39"/>
                  <a:gd name="T21" fmla="*/ 14 h 77"/>
                  <a:gd name="T22" fmla="*/ 30 w 39"/>
                  <a:gd name="T23" fmla="*/ 14 h 77"/>
                  <a:gd name="T24" fmla="*/ 34 w 39"/>
                  <a:gd name="T25" fmla="*/ 4 h 77"/>
                  <a:gd name="T26" fmla="*/ 31 w 39"/>
                  <a:gd name="T27" fmla="*/ 5 h 77"/>
                  <a:gd name="T28" fmla="*/ 28 w 39"/>
                  <a:gd name="T29" fmla="*/ 4 h 77"/>
                  <a:gd name="T30" fmla="*/ 28 w 39"/>
                  <a:gd name="T31" fmla="*/ 1 h 77"/>
                  <a:gd name="T32" fmla="*/ 26 w 39"/>
                  <a:gd name="T33" fmla="*/ 0 h 77"/>
                  <a:gd name="T34" fmla="*/ 25 w 39"/>
                  <a:gd name="T35" fmla="*/ 1 h 77"/>
                  <a:gd name="T36" fmla="*/ 24 w 39"/>
                  <a:gd name="T37" fmla="*/ 0 h 77"/>
                  <a:gd name="T38" fmla="*/ 18 w 39"/>
                  <a:gd name="T39" fmla="*/ 2 h 77"/>
                  <a:gd name="T40" fmla="*/ 5 w 39"/>
                  <a:gd name="T41" fmla="*/ 3 h 77"/>
                  <a:gd name="T42" fmla="*/ 6 w 39"/>
                  <a:gd name="T43" fmla="*/ 11 h 77"/>
                  <a:gd name="T44" fmla="*/ 7 w 39"/>
                  <a:gd name="T45" fmla="*/ 16 h 77"/>
                  <a:gd name="T46" fmla="*/ 9 w 39"/>
                  <a:gd name="T47" fmla="*/ 25 h 77"/>
                  <a:gd name="T48" fmla="*/ 7 w 39"/>
                  <a:gd name="T49" fmla="*/ 29 h 77"/>
                  <a:gd name="T50" fmla="*/ 3 w 39"/>
                  <a:gd name="T51" fmla="*/ 35 h 77"/>
                  <a:gd name="T52" fmla="*/ 0 w 39"/>
                  <a:gd name="T53" fmla="*/ 37 h 77"/>
                  <a:gd name="T54" fmla="*/ 1 w 39"/>
                  <a:gd name="T55" fmla="*/ 47 h 77"/>
                  <a:gd name="T56" fmla="*/ 5 w 39"/>
                  <a:gd name="T57" fmla="*/ 48 h 77"/>
                  <a:gd name="T58" fmla="*/ 7 w 39"/>
                  <a:gd name="T59" fmla="*/ 56 h 77"/>
                  <a:gd name="T60" fmla="*/ 12 w 39"/>
                  <a:gd name="T61" fmla="*/ 57 h 77"/>
                  <a:gd name="T62" fmla="*/ 15 w 39"/>
                  <a:gd name="T63" fmla="*/ 77 h 77"/>
                  <a:gd name="T64" fmla="*/ 16 w 39"/>
                  <a:gd name="T65" fmla="*/ 77 h 77"/>
                  <a:gd name="T66" fmla="*/ 20 w 39"/>
                  <a:gd name="T67" fmla="*/ 73 h 77"/>
                  <a:gd name="T68" fmla="*/ 22 w 39"/>
                  <a:gd name="T69" fmla="*/ 69 h 77"/>
                  <a:gd name="T70" fmla="*/ 21 w 39"/>
                  <a:gd name="T71" fmla="*/ 61 h 77"/>
                  <a:gd name="T72" fmla="*/ 25 w 39"/>
                  <a:gd name="T73" fmla="*/ 59 h 77"/>
                  <a:gd name="T74" fmla="*/ 31 w 39"/>
                  <a:gd name="T75" fmla="*/ 55 h 77"/>
                  <a:gd name="T76" fmla="*/ 32 w 39"/>
                  <a:gd name="T77" fmla="*/ 50 h 77"/>
                  <a:gd name="T78" fmla="*/ 34 w 39"/>
                  <a:gd name="T7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7">
                    <a:moveTo>
                      <a:pt x="34" y="46"/>
                    </a:moveTo>
                    <a:cubicBezTo>
                      <a:pt x="33" y="44"/>
                      <a:pt x="31" y="44"/>
                      <a:pt x="31" y="44"/>
                    </a:cubicBezTo>
                    <a:cubicBezTo>
                      <a:pt x="30" y="43"/>
                      <a:pt x="28" y="43"/>
                      <a:pt x="27" y="42"/>
                    </a:cubicBezTo>
                    <a:cubicBezTo>
                      <a:pt x="26" y="40"/>
                      <a:pt x="27" y="37"/>
                      <a:pt x="27" y="37"/>
                    </a:cubicBezTo>
                    <a:cubicBezTo>
                      <a:pt x="28" y="36"/>
                      <a:pt x="31" y="32"/>
                      <a:pt x="31" y="32"/>
                    </a:cubicBezTo>
                    <a:cubicBezTo>
                      <a:pt x="31" y="31"/>
                      <a:pt x="31" y="30"/>
                      <a:pt x="31" y="29"/>
                    </a:cubicBezTo>
                    <a:cubicBezTo>
                      <a:pt x="31" y="29"/>
                      <a:pt x="33" y="29"/>
                      <a:pt x="33" y="29"/>
                    </a:cubicBezTo>
                    <a:cubicBezTo>
                      <a:pt x="33" y="28"/>
                      <a:pt x="32" y="24"/>
                      <a:pt x="32" y="24"/>
                    </a:cubicBezTo>
                    <a:cubicBezTo>
                      <a:pt x="32" y="24"/>
                      <a:pt x="33" y="20"/>
                      <a:pt x="33" y="20"/>
                    </a:cubicBezTo>
                    <a:cubicBezTo>
                      <a:pt x="32" y="19"/>
                      <a:pt x="30" y="20"/>
                      <a:pt x="30" y="20"/>
                    </a:cubicBezTo>
                    <a:cubicBezTo>
                      <a:pt x="30" y="18"/>
                      <a:pt x="29" y="15"/>
                      <a:pt x="30" y="14"/>
                    </a:cubicBezTo>
                    <a:cubicBezTo>
                      <a:pt x="30" y="14"/>
                      <a:pt x="30" y="14"/>
                      <a:pt x="30" y="14"/>
                    </a:cubicBezTo>
                    <a:cubicBezTo>
                      <a:pt x="31" y="13"/>
                      <a:pt x="39" y="4"/>
                      <a:pt x="34" y="4"/>
                    </a:cubicBezTo>
                    <a:cubicBezTo>
                      <a:pt x="31" y="5"/>
                      <a:pt x="31" y="5"/>
                      <a:pt x="31" y="5"/>
                    </a:cubicBezTo>
                    <a:cubicBezTo>
                      <a:pt x="30" y="5"/>
                      <a:pt x="29" y="4"/>
                      <a:pt x="28" y="4"/>
                    </a:cubicBezTo>
                    <a:cubicBezTo>
                      <a:pt x="28" y="3"/>
                      <a:pt x="28" y="3"/>
                      <a:pt x="28" y="1"/>
                    </a:cubicBezTo>
                    <a:cubicBezTo>
                      <a:pt x="26" y="0"/>
                      <a:pt x="26" y="0"/>
                      <a:pt x="26" y="0"/>
                    </a:cubicBezTo>
                    <a:cubicBezTo>
                      <a:pt x="26" y="0"/>
                      <a:pt x="26" y="1"/>
                      <a:pt x="25" y="1"/>
                    </a:cubicBezTo>
                    <a:cubicBezTo>
                      <a:pt x="24" y="0"/>
                      <a:pt x="24" y="0"/>
                      <a:pt x="24" y="0"/>
                    </a:cubicBezTo>
                    <a:cubicBezTo>
                      <a:pt x="21" y="0"/>
                      <a:pt x="20" y="2"/>
                      <a:pt x="18" y="2"/>
                    </a:cubicBezTo>
                    <a:cubicBezTo>
                      <a:pt x="13" y="4"/>
                      <a:pt x="9" y="3"/>
                      <a:pt x="5" y="3"/>
                    </a:cubicBezTo>
                    <a:cubicBezTo>
                      <a:pt x="5" y="3"/>
                      <a:pt x="4" y="10"/>
                      <a:pt x="6" y="11"/>
                    </a:cubicBezTo>
                    <a:cubicBezTo>
                      <a:pt x="8" y="12"/>
                      <a:pt x="7" y="14"/>
                      <a:pt x="7" y="16"/>
                    </a:cubicBezTo>
                    <a:cubicBezTo>
                      <a:pt x="7" y="18"/>
                      <a:pt x="9" y="21"/>
                      <a:pt x="9" y="25"/>
                    </a:cubicBezTo>
                    <a:cubicBezTo>
                      <a:pt x="10" y="28"/>
                      <a:pt x="7" y="27"/>
                      <a:pt x="7" y="29"/>
                    </a:cubicBezTo>
                    <a:cubicBezTo>
                      <a:pt x="7" y="31"/>
                      <a:pt x="5" y="34"/>
                      <a:pt x="3" y="35"/>
                    </a:cubicBezTo>
                    <a:cubicBezTo>
                      <a:pt x="1" y="35"/>
                      <a:pt x="0" y="34"/>
                      <a:pt x="0" y="37"/>
                    </a:cubicBezTo>
                    <a:cubicBezTo>
                      <a:pt x="0" y="40"/>
                      <a:pt x="1" y="47"/>
                      <a:pt x="1" y="47"/>
                    </a:cubicBezTo>
                    <a:cubicBezTo>
                      <a:pt x="1" y="47"/>
                      <a:pt x="4" y="46"/>
                      <a:pt x="5" y="48"/>
                    </a:cubicBezTo>
                    <a:cubicBezTo>
                      <a:pt x="6" y="50"/>
                      <a:pt x="7" y="56"/>
                      <a:pt x="7" y="56"/>
                    </a:cubicBezTo>
                    <a:cubicBezTo>
                      <a:pt x="12" y="57"/>
                      <a:pt x="12" y="57"/>
                      <a:pt x="12" y="57"/>
                    </a:cubicBezTo>
                    <a:cubicBezTo>
                      <a:pt x="15" y="77"/>
                      <a:pt x="15" y="77"/>
                      <a:pt x="15" y="77"/>
                    </a:cubicBezTo>
                    <a:cubicBezTo>
                      <a:pt x="16" y="77"/>
                      <a:pt x="16" y="77"/>
                      <a:pt x="16" y="77"/>
                    </a:cubicBezTo>
                    <a:cubicBezTo>
                      <a:pt x="16" y="77"/>
                      <a:pt x="20" y="75"/>
                      <a:pt x="20" y="73"/>
                    </a:cubicBezTo>
                    <a:cubicBezTo>
                      <a:pt x="20" y="71"/>
                      <a:pt x="22" y="71"/>
                      <a:pt x="22" y="69"/>
                    </a:cubicBezTo>
                    <a:cubicBezTo>
                      <a:pt x="21" y="66"/>
                      <a:pt x="21" y="61"/>
                      <a:pt x="21" y="61"/>
                    </a:cubicBezTo>
                    <a:cubicBezTo>
                      <a:pt x="21" y="61"/>
                      <a:pt x="23" y="59"/>
                      <a:pt x="25" y="59"/>
                    </a:cubicBezTo>
                    <a:cubicBezTo>
                      <a:pt x="27" y="59"/>
                      <a:pt x="28" y="56"/>
                      <a:pt x="31" y="55"/>
                    </a:cubicBezTo>
                    <a:cubicBezTo>
                      <a:pt x="34" y="54"/>
                      <a:pt x="32" y="50"/>
                      <a:pt x="32" y="50"/>
                    </a:cubicBezTo>
                    <a:lnTo>
                      <a:pt x="34" y="4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0" name="Freeform 42"/>
              <p:cNvSpPr>
                <a:spLocks/>
              </p:cNvSpPr>
              <p:nvPr/>
            </p:nvSpPr>
            <p:spPr bwMode="auto">
              <a:xfrm>
                <a:off x="3239" y="1446"/>
                <a:ext cx="76" cy="151"/>
              </a:xfrm>
              <a:custGeom>
                <a:avLst/>
                <a:gdLst>
                  <a:gd name="T0" fmla="*/ 34 w 39"/>
                  <a:gd name="T1" fmla="*/ 46 h 77"/>
                  <a:gd name="T2" fmla="*/ 31 w 39"/>
                  <a:gd name="T3" fmla="*/ 44 h 77"/>
                  <a:gd name="T4" fmla="*/ 27 w 39"/>
                  <a:gd name="T5" fmla="*/ 42 h 77"/>
                  <a:gd name="T6" fmla="*/ 27 w 39"/>
                  <a:gd name="T7" fmla="*/ 37 h 77"/>
                  <a:gd name="T8" fmla="*/ 31 w 39"/>
                  <a:gd name="T9" fmla="*/ 32 h 77"/>
                  <a:gd name="T10" fmla="*/ 31 w 39"/>
                  <a:gd name="T11" fmla="*/ 29 h 77"/>
                  <a:gd name="T12" fmla="*/ 33 w 39"/>
                  <a:gd name="T13" fmla="*/ 29 h 77"/>
                  <a:gd name="T14" fmla="*/ 32 w 39"/>
                  <a:gd name="T15" fmla="*/ 24 h 77"/>
                  <a:gd name="T16" fmla="*/ 33 w 39"/>
                  <a:gd name="T17" fmla="*/ 20 h 77"/>
                  <a:gd name="T18" fmla="*/ 30 w 39"/>
                  <a:gd name="T19" fmla="*/ 20 h 77"/>
                  <a:gd name="T20" fmla="*/ 30 w 39"/>
                  <a:gd name="T21" fmla="*/ 14 h 77"/>
                  <a:gd name="T22" fmla="*/ 30 w 39"/>
                  <a:gd name="T23" fmla="*/ 14 h 77"/>
                  <a:gd name="T24" fmla="*/ 34 w 39"/>
                  <a:gd name="T25" fmla="*/ 4 h 77"/>
                  <a:gd name="T26" fmla="*/ 31 w 39"/>
                  <a:gd name="T27" fmla="*/ 5 h 77"/>
                  <a:gd name="T28" fmla="*/ 28 w 39"/>
                  <a:gd name="T29" fmla="*/ 4 h 77"/>
                  <a:gd name="T30" fmla="*/ 28 w 39"/>
                  <a:gd name="T31" fmla="*/ 1 h 77"/>
                  <a:gd name="T32" fmla="*/ 26 w 39"/>
                  <a:gd name="T33" fmla="*/ 0 h 77"/>
                  <a:gd name="T34" fmla="*/ 25 w 39"/>
                  <a:gd name="T35" fmla="*/ 1 h 77"/>
                  <a:gd name="T36" fmla="*/ 24 w 39"/>
                  <a:gd name="T37" fmla="*/ 0 h 77"/>
                  <a:gd name="T38" fmla="*/ 18 w 39"/>
                  <a:gd name="T39" fmla="*/ 2 h 77"/>
                  <a:gd name="T40" fmla="*/ 5 w 39"/>
                  <a:gd name="T41" fmla="*/ 3 h 77"/>
                  <a:gd name="T42" fmla="*/ 6 w 39"/>
                  <a:gd name="T43" fmla="*/ 11 h 77"/>
                  <a:gd name="T44" fmla="*/ 7 w 39"/>
                  <a:gd name="T45" fmla="*/ 16 h 77"/>
                  <a:gd name="T46" fmla="*/ 9 w 39"/>
                  <a:gd name="T47" fmla="*/ 25 h 77"/>
                  <a:gd name="T48" fmla="*/ 7 w 39"/>
                  <a:gd name="T49" fmla="*/ 29 h 77"/>
                  <a:gd name="T50" fmla="*/ 3 w 39"/>
                  <a:gd name="T51" fmla="*/ 35 h 77"/>
                  <a:gd name="T52" fmla="*/ 0 w 39"/>
                  <a:gd name="T53" fmla="*/ 37 h 77"/>
                  <a:gd name="T54" fmla="*/ 1 w 39"/>
                  <a:gd name="T55" fmla="*/ 47 h 77"/>
                  <a:gd name="T56" fmla="*/ 5 w 39"/>
                  <a:gd name="T57" fmla="*/ 48 h 77"/>
                  <a:gd name="T58" fmla="*/ 7 w 39"/>
                  <a:gd name="T59" fmla="*/ 56 h 77"/>
                  <a:gd name="T60" fmla="*/ 12 w 39"/>
                  <a:gd name="T61" fmla="*/ 57 h 77"/>
                  <a:gd name="T62" fmla="*/ 15 w 39"/>
                  <a:gd name="T63" fmla="*/ 77 h 77"/>
                  <a:gd name="T64" fmla="*/ 16 w 39"/>
                  <a:gd name="T65" fmla="*/ 77 h 77"/>
                  <a:gd name="T66" fmla="*/ 20 w 39"/>
                  <a:gd name="T67" fmla="*/ 73 h 77"/>
                  <a:gd name="T68" fmla="*/ 22 w 39"/>
                  <a:gd name="T69" fmla="*/ 69 h 77"/>
                  <a:gd name="T70" fmla="*/ 21 w 39"/>
                  <a:gd name="T71" fmla="*/ 61 h 77"/>
                  <a:gd name="T72" fmla="*/ 25 w 39"/>
                  <a:gd name="T73" fmla="*/ 59 h 77"/>
                  <a:gd name="T74" fmla="*/ 31 w 39"/>
                  <a:gd name="T75" fmla="*/ 55 h 77"/>
                  <a:gd name="T76" fmla="*/ 32 w 39"/>
                  <a:gd name="T77" fmla="*/ 50 h 77"/>
                  <a:gd name="T78" fmla="*/ 34 w 39"/>
                  <a:gd name="T79"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77">
                    <a:moveTo>
                      <a:pt x="34" y="46"/>
                    </a:moveTo>
                    <a:cubicBezTo>
                      <a:pt x="33" y="44"/>
                      <a:pt x="31" y="44"/>
                      <a:pt x="31" y="44"/>
                    </a:cubicBezTo>
                    <a:cubicBezTo>
                      <a:pt x="30" y="43"/>
                      <a:pt x="28" y="43"/>
                      <a:pt x="27" y="42"/>
                    </a:cubicBezTo>
                    <a:cubicBezTo>
                      <a:pt x="26" y="40"/>
                      <a:pt x="27" y="37"/>
                      <a:pt x="27" y="37"/>
                    </a:cubicBezTo>
                    <a:cubicBezTo>
                      <a:pt x="28" y="36"/>
                      <a:pt x="31" y="32"/>
                      <a:pt x="31" y="32"/>
                    </a:cubicBezTo>
                    <a:cubicBezTo>
                      <a:pt x="31" y="31"/>
                      <a:pt x="31" y="30"/>
                      <a:pt x="31" y="29"/>
                    </a:cubicBezTo>
                    <a:cubicBezTo>
                      <a:pt x="31" y="29"/>
                      <a:pt x="33" y="29"/>
                      <a:pt x="33" y="29"/>
                    </a:cubicBezTo>
                    <a:cubicBezTo>
                      <a:pt x="33" y="28"/>
                      <a:pt x="32" y="24"/>
                      <a:pt x="32" y="24"/>
                    </a:cubicBezTo>
                    <a:cubicBezTo>
                      <a:pt x="32" y="24"/>
                      <a:pt x="33" y="20"/>
                      <a:pt x="33" y="20"/>
                    </a:cubicBezTo>
                    <a:cubicBezTo>
                      <a:pt x="32" y="19"/>
                      <a:pt x="30" y="20"/>
                      <a:pt x="30" y="20"/>
                    </a:cubicBezTo>
                    <a:cubicBezTo>
                      <a:pt x="30" y="18"/>
                      <a:pt x="29" y="15"/>
                      <a:pt x="30" y="14"/>
                    </a:cubicBezTo>
                    <a:cubicBezTo>
                      <a:pt x="30" y="14"/>
                      <a:pt x="30" y="14"/>
                      <a:pt x="30" y="14"/>
                    </a:cubicBezTo>
                    <a:cubicBezTo>
                      <a:pt x="31" y="13"/>
                      <a:pt x="39" y="4"/>
                      <a:pt x="34" y="4"/>
                    </a:cubicBezTo>
                    <a:cubicBezTo>
                      <a:pt x="31" y="5"/>
                      <a:pt x="31" y="5"/>
                      <a:pt x="31" y="5"/>
                    </a:cubicBezTo>
                    <a:cubicBezTo>
                      <a:pt x="30" y="5"/>
                      <a:pt x="29" y="4"/>
                      <a:pt x="28" y="4"/>
                    </a:cubicBezTo>
                    <a:cubicBezTo>
                      <a:pt x="28" y="3"/>
                      <a:pt x="28" y="3"/>
                      <a:pt x="28" y="1"/>
                    </a:cubicBezTo>
                    <a:cubicBezTo>
                      <a:pt x="26" y="0"/>
                      <a:pt x="26" y="0"/>
                      <a:pt x="26" y="0"/>
                    </a:cubicBezTo>
                    <a:cubicBezTo>
                      <a:pt x="26" y="0"/>
                      <a:pt x="26" y="1"/>
                      <a:pt x="25" y="1"/>
                    </a:cubicBezTo>
                    <a:cubicBezTo>
                      <a:pt x="24" y="0"/>
                      <a:pt x="24" y="0"/>
                      <a:pt x="24" y="0"/>
                    </a:cubicBezTo>
                    <a:cubicBezTo>
                      <a:pt x="21" y="0"/>
                      <a:pt x="20" y="2"/>
                      <a:pt x="18" y="2"/>
                    </a:cubicBezTo>
                    <a:cubicBezTo>
                      <a:pt x="13" y="4"/>
                      <a:pt x="9" y="3"/>
                      <a:pt x="5" y="3"/>
                    </a:cubicBezTo>
                    <a:cubicBezTo>
                      <a:pt x="5" y="3"/>
                      <a:pt x="4" y="10"/>
                      <a:pt x="6" y="11"/>
                    </a:cubicBezTo>
                    <a:cubicBezTo>
                      <a:pt x="8" y="12"/>
                      <a:pt x="7" y="14"/>
                      <a:pt x="7" y="16"/>
                    </a:cubicBezTo>
                    <a:cubicBezTo>
                      <a:pt x="7" y="18"/>
                      <a:pt x="9" y="21"/>
                      <a:pt x="9" y="25"/>
                    </a:cubicBezTo>
                    <a:cubicBezTo>
                      <a:pt x="10" y="28"/>
                      <a:pt x="7" y="27"/>
                      <a:pt x="7" y="29"/>
                    </a:cubicBezTo>
                    <a:cubicBezTo>
                      <a:pt x="7" y="31"/>
                      <a:pt x="5" y="34"/>
                      <a:pt x="3" y="35"/>
                    </a:cubicBezTo>
                    <a:cubicBezTo>
                      <a:pt x="1" y="35"/>
                      <a:pt x="0" y="34"/>
                      <a:pt x="0" y="37"/>
                    </a:cubicBezTo>
                    <a:cubicBezTo>
                      <a:pt x="0" y="40"/>
                      <a:pt x="1" y="47"/>
                      <a:pt x="1" y="47"/>
                    </a:cubicBezTo>
                    <a:cubicBezTo>
                      <a:pt x="1" y="47"/>
                      <a:pt x="4" y="46"/>
                      <a:pt x="5" y="48"/>
                    </a:cubicBezTo>
                    <a:cubicBezTo>
                      <a:pt x="6" y="50"/>
                      <a:pt x="7" y="56"/>
                      <a:pt x="7" y="56"/>
                    </a:cubicBezTo>
                    <a:cubicBezTo>
                      <a:pt x="12" y="57"/>
                      <a:pt x="12" y="57"/>
                      <a:pt x="12" y="57"/>
                    </a:cubicBezTo>
                    <a:cubicBezTo>
                      <a:pt x="15" y="77"/>
                      <a:pt x="15" y="77"/>
                      <a:pt x="15" y="77"/>
                    </a:cubicBezTo>
                    <a:cubicBezTo>
                      <a:pt x="16" y="77"/>
                      <a:pt x="16" y="77"/>
                      <a:pt x="16" y="77"/>
                    </a:cubicBezTo>
                    <a:cubicBezTo>
                      <a:pt x="16" y="77"/>
                      <a:pt x="20" y="75"/>
                      <a:pt x="20" y="73"/>
                    </a:cubicBezTo>
                    <a:cubicBezTo>
                      <a:pt x="20" y="71"/>
                      <a:pt x="22" y="71"/>
                      <a:pt x="22" y="69"/>
                    </a:cubicBezTo>
                    <a:cubicBezTo>
                      <a:pt x="21" y="66"/>
                      <a:pt x="21" y="61"/>
                      <a:pt x="21" y="61"/>
                    </a:cubicBezTo>
                    <a:cubicBezTo>
                      <a:pt x="21" y="61"/>
                      <a:pt x="23" y="59"/>
                      <a:pt x="25" y="59"/>
                    </a:cubicBezTo>
                    <a:cubicBezTo>
                      <a:pt x="27" y="59"/>
                      <a:pt x="28" y="56"/>
                      <a:pt x="31" y="55"/>
                    </a:cubicBezTo>
                    <a:cubicBezTo>
                      <a:pt x="34" y="54"/>
                      <a:pt x="32" y="50"/>
                      <a:pt x="32" y="50"/>
                    </a:cubicBezTo>
                    <a:lnTo>
                      <a:pt x="34" y="46"/>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1" name="Freeform 43"/>
              <p:cNvSpPr>
                <a:spLocks/>
              </p:cNvSpPr>
              <p:nvPr/>
            </p:nvSpPr>
            <p:spPr bwMode="auto">
              <a:xfrm>
                <a:off x="2076" y="2023"/>
                <a:ext cx="10" cy="14"/>
              </a:xfrm>
              <a:custGeom>
                <a:avLst/>
                <a:gdLst>
                  <a:gd name="T0" fmla="*/ 1 w 5"/>
                  <a:gd name="T1" fmla="*/ 1 h 7"/>
                  <a:gd name="T2" fmla="*/ 0 w 5"/>
                  <a:gd name="T3" fmla="*/ 2 h 7"/>
                  <a:gd name="T4" fmla="*/ 1 w 5"/>
                  <a:gd name="T5" fmla="*/ 7 h 7"/>
                  <a:gd name="T6" fmla="*/ 4 w 5"/>
                  <a:gd name="T7" fmla="*/ 7 h 7"/>
                  <a:gd name="T8" fmla="*/ 5 w 5"/>
                  <a:gd name="T9" fmla="*/ 1 h 7"/>
                  <a:gd name="T10" fmla="*/ 1 w 5"/>
                  <a:gd name="T11" fmla="*/ 1 h 7"/>
                </a:gdLst>
                <a:ahLst/>
                <a:cxnLst>
                  <a:cxn ang="0">
                    <a:pos x="T0" y="T1"/>
                  </a:cxn>
                  <a:cxn ang="0">
                    <a:pos x="T2" y="T3"/>
                  </a:cxn>
                  <a:cxn ang="0">
                    <a:pos x="T4" y="T5"/>
                  </a:cxn>
                  <a:cxn ang="0">
                    <a:pos x="T6" y="T7"/>
                  </a:cxn>
                  <a:cxn ang="0">
                    <a:pos x="T8" y="T9"/>
                  </a:cxn>
                  <a:cxn ang="0">
                    <a:pos x="T10" y="T11"/>
                  </a:cxn>
                </a:cxnLst>
                <a:rect l="0" t="0" r="r" b="b"/>
                <a:pathLst>
                  <a:path w="5" h="7">
                    <a:moveTo>
                      <a:pt x="1" y="1"/>
                    </a:moveTo>
                    <a:cubicBezTo>
                      <a:pt x="1" y="1"/>
                      <a:pt x="0" y="2"/>
                      <a:pt x="0" y="2"/>
                    </a:cubicBezTo>
                    <a:cubicBezTo>
                      <a:pt x="0" y="3"/>
                      <a:pt x="1" y="5"/>
                      <a:pt x="1" y="7"/>
                    </a:cubicBezTo>
                    <a:cubicBezTo>
                      <a:pt x="2" y="7"/>
                      <a:pt x="3" y="7"/>
                      <a:pt x="4" y="7"/>
                    </a:cubicBezTo>
                    <a:cubicBezTo>
                      <a:pt x="5" y="1"/>
                      <a:pt x="5" y="1"/>
                      <a:pt x="5" y="1"/>
                    </a:cubicBezTo>
                    <a:cubicBezTo>
                      <a:pt x="4" y="0"/>
                      <a:pt x="2" y="1"/>
                      <a:pt x="1" y="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2" name="Freeform 44"/>
              <p:cNvSpPr>
                <a:spLocks/>
              </p:cNvSpPr>
              <p:nvPr/>
            </p:nvSpPr>
            <p:spPr bwMode="auto">
              <a:xfrm>
                <a:off x="2076" y="2023"/>
                <a:ext cx="10" cy="14"/>
              </a:xfrm>
              <a:custGeom>
                <a:avLst/>
                <a:gdLst>
                  <a:gd name="T0" fmla="*/ 1 w 5"/>
                  <a:gd name="T1" fmla="*/ 1 h 7"/>
                  <a:gd name="T2" fmla="*/ 0 w 5"/>
                  <a:gd name="T3" fmla="*/ 2 h 7"/>
                  <a:gd name="T4" fmla="*/ 1 w 5"/>
                  <a:gd name="T5" fmla="*/ 7 h 7"/>
                  <a:gd name="T6" fmla="*/ 4 w 5"/>
                  <a:gd name="T7" fmla="*/ 7 h 7"/>
                  <a:gd name="T8" fmla="*/ 5 w 5"/>
                  <a:gd name="T9" fmla="*/ 1 h 7"/>
                  <a:gd name="T10" fmla="*/ 1 w 5"/>
                  <a:gd name="T11" fmla="*/ 1 h 7"/>
                </a:gdLst>
                <a:ahLst/>
                <a:cxnLst>
                  <a:cxn ang="0">
                    <a:pos x="T0" y="T1"/>
                  </a:cxn>
                  <a:cxn ang="0">
                    <a:pos x="T2" y="T3"/>
                  </a:cxn>
                  <a:cxn ang="0">
                    <a:pos x="T4" y="T5"/>
                  </a:cxn>
                  <a:cxn ang="0">
                    <a:pos x="T6" y="T7"/>
                  </a:cxn>
                  <a:cxn ang="0">
                    <a:pos x="T8" y="T9"/>
                  </a:cxn>
                  <a:cxn ang="0">
                    <a:pos x="T10" y="T11"/>
                  </a:cxn>
                </a:cxnLst>
                <a:rect l="0" t="0" r="r" b="b"/>
                <a:pathLst>
                  <a:path w="5" h="7">
                    <a:moveTo>
                      <a:pt x="1" y="1"/>
                    </a:moveTo>
                    <a:cubicBezTo>
                      <a:pt x="1" y="1"/>
                      <a:pt x="0" y="2"/>
                      <a:pt x="0" y="2"/>
                    </a:cubicBezTo>
                    <a:cubicBezTo>
                      <a:pt x="0" y="3"/>
                      <a:pt x="1" y="5"/>
                      <a:pt x="1" y="7"/>
                    </a:cubicBezTo>
                    <a:cubicBezTo>
                      <a:pt x="2" y="7"/>
                      <a:pt x="3" y="7"/>
                      <a:pt x="4" y="7"/>
                    </a:cubicBezTo>
                    <a:cubicBezTo>
                      <a:pt x="5" y="1"/>
                      <a:pt x="5" y="1"/>
                      <a:pt x="5" y="1"/>
                    </a:cubicBezTo>
                    <a:cubicBezTo>
                      <a:pt x="4" y="0"/>
                      <a:pt x="2" y="1"/>
                      <a:pt x="1" y="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3" name="Freeform 45"/>
              <p:cNvSpPr>
                <a:spLocks/>
              </p:cNvSpPr>
              <p:nvPr/>
            </p:nvSpPr>
            <p:spPr bwMode="auto">
              <a:xfrm>
                <a:off x="3109" y="2005"/>
                <a:ext cx="38" cy="130"/>
              </a:xfrm>
              <a:custGeom>
                <a:avLst/>
                <a:gdLst>
                  <a:gd name="T0" fmla="*/ 12 w 19"/>
                  <a:gd name="T1" fmla="*/ 63 h 66"/>
                  <a:gd name="T2" fmla="*/ 14 w 19"/>
                  <a:gd name="T3" fmla="*/ 60 h 66"/>
                  <a:gd name="T4" fmla="*/ 15 w 19"/>
                  <a:gd name="T5" fmla="*/ 63 h 66"/>
                  <a:gd name="T6" fmla="*/ 15 w 19"/>
                  <a:gd name="T7" fmla="*/ 65 h 66"/>
                  <a:gd name="T8" fmla="*/ 16 w 19"/>
                  <a:gd name="T9" fmla="*/ 62 h 66"/>
                  <a:gd name="T10" fmla="*/ 19 w 19"/>
                  <a:gd name="T11" fmla="*/ 62 h 66"/>
                  <a:gd name="T12" fmla="*/ 17 w 19"/>
                  <a:gd name="T13" fmla="*/ 57 h 66"/>
                  <a:gd name="T14" fmla="*/ 16 w 19"/>
                  <a:gd name="T15" fmla="*/ 55 h 66"/>
                  <a:gd name="T16" fmla="*/ 16 w 19"/>
                  <a:gd name="T17" fmla="*/ 49 h 66"/>
                  <a:gd name="T18" fmla="*/ 16 w 19"/>
                  <a:gd name="T19" fmla="*/ 43 h 66"/>
                  <a:gd name="T20" fmla="*/ 17 w 19"/>
                  <a:gd name="T21" fmla="*/ 36 h 66"/>
                  <a:gd name="T22" fmla="*/ 17 w 19"/>
                  <a:gd name="T23" fmla="*/ 28 h 66"/>
                  <a:gd name="T24" fmla="*/ 17 w 19"/>
                  <a:gd name="T25" fmla="*/ 22 h 66"/>
                  <a:gd name="T26" fmla="*/ 16 w 19"/>
                  <a:gd name="T27" fmla="*/ 17 h 66"/>
                  <a:gd name="T28" fmla="*/ 16 w 19"/>
                  <a:gd name="T29" fmla="*/ 11 h 66"/>
                  <a:gd name="T30" fmla="*/ 9 w 19"/>
                  <a:gd name="T31" fmla="*/ 10 h 66"/>
                  <a:gd name="T32" fmla="*/ 10 w 19"/>
                  <a:gd name="T33" fmla="*/ 1 h 66"/>
                  <a:gd name="T34" fmla="*/ 6 w 19"/>
                  <a:gd name="T35" fmla="*/ 0 h 66"/>
                  <a:gd name="T36" fmla="*/ 2 w 19"/>
                  <a:gd name="T37" fmla="*/ 0 h 66"/>
                  <a:gd name="T38" fmla="*/ 2 w 19"/>
                  <a:gd name="T39" fmla="*/ 8 h 66"/>
                  <a:gd name="T40" fmla="*/ 5 w 19"/>
                  <a:gd name="T41" fmla="*/ 13 h 66"/>
                  <a:gd name="T42" fmla="*/ 4 w 19"/>
                  <a:gd name="T43" fmla="*/ 21 h 66"/>
                  <a:gd name="T44" fmla="*/ 6 w 19"/>
                  <a:gd name="T45" fmla="*/ 25 h 66"/>
                  <a:gd name="T46" fmla="*/ 5 w 19"/>
                  <a:gd name="T47" fmla="*/ 33 h 66"/>
                  <a:gd name="T48" fmla="*/ 7 w 19"/>
                  <a:gd name="T49" fmla="*/ 38 h 66"/>
                  <a:gd name="T50" fmla="*/ 6 w 19"/>
                  <a:gd name="T51" fmla="*/ 47 h 66"/>
                  <a:gd name="T52" fmla="*/ 7 w 19"/>
                  <a:gd name="T53" fmla="*/ 51 h 66"/>
                  <a:gd name="T54" fmla="*/ 7 w 19"/>
                  <a:gd name="T55" fmla="*/ 54 h 66"/>
                  <a:gd name="T56" fmla="*/ 12 w 19"/>
                  <a:gd name="T57" fmla="*/ 6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66">
                    <a:moveTo>
                      <a:pt x="12" y="63"/>
                    </a:moveTo>
                    <a:cubicBezTo>
                      <a:pt x="13" y="62"/>
                      <a:pt x="13" y="61"/>
                      <a:pt x="14" y="60"/>
                    </a:cubicBezTo>
                    <a:cubicBezTo>
                      <a:pt x="13" y="61"/>
                      <a:pt x="14" y="63"/>
                      <a:pt x="15" y="63"/>
                    </a:cubicBezTo>
                    <a:cubicBezTo>
                      <a:pt x="13" y="63"/>
                      <a:pt x="12" y="66"/>
                      <a:pt x="15" y="65"/>
                    </a:cubicBezTo>
                    <a:cubicBezTo>
                      <a:pt x="15" y="65"/>
                      <a:pt x="15" y="63"/>
                      <a:pt x="16" y="62"/>
                    </a:cubicBezTo>
                    <a:cubicBezTo>
                      <a:pt x="16" y="62"/>
                      <a:pt x="18" y="63"/>
                      <a:pt x="19" y="62"/>
                    </a:cubicBezTo>
                    <a:cubicBezTo>
                      <a:pt x="19" y="62"/>
                      <a:pt x="19" y="59"/>
                      <a:pt x="17" y="57"/>
                    </a:cubicBezTo>
                    <a:cubicBezTo>
                      <a:pt x="16" y="55"/>
                      <a:pt x="16" y="55"/>
                      <a:pt x="16" y="55"/>
                    </a:cubicBezTo>
                    <a:cubicBezTo>
                      <a:pt x="16" y="55"/>
                      <a:pt x="17" y="52"/>
                      <a:pt x="16" y="49"/>
                    </a:cubicBezTo>
                    <a:cubicBezTo>
                      <a:pt x="15" y="47"/>
                      <a:pt x="15" y="46"/>
                      <a:pt x="16" y="43"/>
                    </a:cubicBezTo>
                    <a:cubicBezTo>
                      <a:pt x="17" y="40"/>
                      <a:pt x="17" y="40"/>
                      <a:pt x="17" y="36"/>
                    </a:cubicBezTo>
                    <a:cubicBezTo>
                      <a:pt x="17" y="33"/>
                      <a:pt x="15" y="33"/>
                      <a:pt x="17" y="28"/>
                    </a:cubicBezTo>
                    <a:cubicBezTo>
                      <a:pt x="18" y="24"/>
                      <a:pt x="17" y="22"/>
                      <a:pt x="17" y="22"/>
                    </a:cubicBezTo>
                    <a:cubicBezTo>
                      <a:pt x="17" y="22"/>
                      <a:pt x="15" y="19"/>
                      <a:pt x="16" y="17"/>
                    </a:cubicBezTo>
                    <a:cubicBezTo>
                      <a:pt x="17" y="15"/>
                      <a:pt x="16" y="11"/>
                      <a:pt x="16" y="11"/>
                    </a:cubicBezTo>
                    <a:cubicBezTo>
                      <a:pt x="9" y="10"/>
                      <a:pt x="9" y="10"/>
                      <a:pt x="9" y="10"/>
                    </a:cubicBezTo>
                    <a:cubicBezTo>
                      <a:pt x="10" y="1"/>
                      <a:pt x="10" y="1"/>
                      <a:pt x="10" y="1"/>
                    </a:cubicBezTo>
                    <a:cubicBezTo>
                      <a:pt x="10" y="1"/>
                      <a:pt x="7" y="1"/>
                      <a:pt x="6" y="0"/>
                    </a:cubicBezTo>
                    <a:cubicBezTo>
                      <a:pt x="4" y="0"/>
                      <a:pt x="2" y="0"/>
                      <a:pt x="2" y="0"/>
                    </a:cubicBezTo>
                    <a:cubicBezTo>
                      <a:pt x="2" y="0"/>
                      <a:pt x="0" y="7"/>
                      <a:pt x="2" y="8"/>
                    </a:cubicBezTo>
                    <a:cubicBezTo>
                      <a:pt x="3" y="8"/>
                      <a:pt x="5" y="10"/>
                      <a:pt x="5" y="13"/>
                    </a:cubicBezTo>
                    <a:cubicBezTo>
                      <a:pt x="5" y="16"/>
                      <a:pt x="6" y="19"/>
                      <a:pt x="4" y="21"/>
                    </a:cubicBezTo>
                    <a:cubicBezTo>
                      <a:pt x="3" y="23"/>
                      <a:pt x="6" y="24"/>
                      <a:pt x="6" y="25"/>
                    </a:cubicBezTo>
                    <a:cubicBezTo>
                      <a:pt x="5" y="27"/>
                      <a:pt x="3" y="29"/>
                      <a:pt x="5" y="33"/>
                    </a:cubicBezTo>
                    <a:cubicBezTo>
                      <a:pt x="7" y="36"/>
                      <a:pt x="7" y="36"/>
                      <a:pt x="7" y="38"/>
                    </a:cubicBezTo>
                    <a:cubicBezTo>
                      <a:pt x="7" y="41"/>
                      <a:pt x="6" y="46"/>
                      <a:pt x="6" y="47"/>
                    </a:cubicBezTo>
                    <a:cubicBezTo>
                      <a:pt x="6" y="48"/>
                      <a:pt x="5" y="50"/>
                      <a:pt x="7" y="51"/>
                    </a:cubicBezTo>
                    <a:cubicBezTo>
                      <a:pt x="8" y="52"/>
                      <a:pt x="5" y="52"/>
                      <a:pt x="7" y="54"/>
                    </a:cubicBezTo>
                    <a:cubicBezTo>
                      <a:pt x="8" y="55"/>
                      <a:pt x="12" y="63"/>
                      <a:pt x="12" y="6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4" name="Freeform 46"/>
              <p:cNvSpPr>
                <a:spLocks/>
              </p:cNvSpPr>
              <p:nvPr/>
            </p:nvSpPr>
            <p:spPr bwMode="auto">
              <a:xfrm>
                <a:off x="3109" y="2005"/>
                <a:ext cx="38" cy="130"/>
              </a:xfrm>
              <a:custGeom>
                <a:avLst/>
                <a:gdLst>
                  <a:gd name="T0" fmla="*/ 12 w 19"/>
                  <a:gd name="T1" fmla="*/ 63 h 66"/>
                  <a:gd name="T2" fmla="*/ 14 w 19"/>
                  <a:gd name="T3" fmla="*/ 60 h 66"/>
                  <a:gd name="T4" fmla="*/ 15 w 19"/>
                  <a:gd name="T5" fmla="*/ 63 h 66"/>
                  <a:gd name="T6" fmla="*/ 15 w 19"/>
                  <a:gd name="T7" fmla="*/ 65 h 66"/>
                  <a:gd name="T8" fmla="*/ 16 w 19"/>
                  <a:gd name="T9" fmla="*/ 62 h 66"/>
                  <a:gd name="T10" fmla="*/ 19 w 19"/>
                  <a:gd name="T11" fmla="*/ 62 h 66"/>
                  <a:gd name="T12" fmla="*/ 17 w 19"/>
                  <a:gd name="T13" fmla="*/ 57 h 66"/>
                  <a:gd name="T14" fmla="*/ 16 w 19"/>
                  <a:gd name="T15" fmla="*/ 55 h 66"/>
                  <a:gd name="T16" fmla="*/ 16 w 19"/>
                  <a:gd name="T17" fmla="*/ 49 h 66"/>
                  <a:gd name="T18" fmla="*/ 16 w 19"/>
                  <a:gd name="T19" fmla="*/ 43 h 66"/>
                  <a:gd name="T20" fmla="*/ 17 w 19"/>
                  <a:gd name="T21" fmla="*/ 36 h 66"/>
                  <a:gd name="T22" fmla="*/ 17 w 19"/>
                  <a:gd name="T23" fmla="*/ 28 h 66"/>
                  <a:gd name="T24" fmla="*/ 17 w 19"/>
                  <a:gd name="T25" fmla="*/ 22 h 66"/>
                  <a:gd name="T26" fmla="*/ 16 w 19"/>
                  <a:gd name="T27" fmla="*/ 17 h 66"/>
                  <a:gd name="T28" fmla="*/ 16 w 19"/>
                  <a:gd name="T29" fmla="*/ 11 h 66"/>
                  <a:gd name="T30" fmla="*/ 9 w 19"/>
                  <a:gd name="T31" fmla="*/ 10 h 66"/>
                  <a:gd name="T32" fmla="*/ 10 w 19"/>
                  <a:gd name="T33" fmla="*/ 1 h 66"/>
                  <a:gd name="T34" fmla="*/ 6 w 19"/>
                  <a:gd name="T35" fmla="*/ 0 h 66"/>
                  <a:gd name="T36" fmla="*/ 2 w 19"/>
                  <a:gd name="T37" fmla="*/ 0 h 66"/>
                  <a:gd name="T38" fmla="*/ 2 w 19"/>
                  <a:gd name="T39" fmla="*/ 8 h 66"/>
                  <a:gd name="T40" fmla="*/ 5 w 19"/>
                  <a:gd name="T41" fmla="*/ 13 h 66"/>
                  <a:gd name="T42" fmla="*/ 4 w 19"/>
                  <a:gd name="T43" fmla="*/ 21 h 66"/>
                  <a:gd name="T44" fmla="*/ 6 w 19"/>
                  <a:gd name="T45" fmla="*/ 25 h 66"/>
                  <a:gd name="T46" fmla="*/ 5 w 19"/>
                  <a:gd name="T47" fmla="*/ 33 h 66"/>
                  <a:gd name="T48" fmla="*/ 7 w 19"/>
                  <a:gd name="T49" fmla="*/ 38 h 66"/>
                  <a:gd name="T50" fmla="*/ 6 w 19"/>
                  <a:gd name="T51" fmla="*/ 47 h 66"/>
                  <a:gd name="T52" fmla="*/ 7 w 19"/>
                  <a:gd name="T53" fmla="*/ 51 h 66"/>
                  <a:gd name="T54" fmla="*/ 7 w 19"/>
                  <a:gd name="T55" fmla="*/ 54 h 66"/>
                  <a:gd name="T56" fmla="*/ 12 w 19"/>
                  <a:gd name="T57" fmla="*/ 6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66">
                    <a:moveTo>
                      <a:pt x="12" y="63"/>
                    </a:moveTo>
                    <a:cubicBezTo>
                      <a:pt x="13" y="62"/>
                      <a:pt x="13" y="61"/>
                      <a:pt x="14" y="60"/>
                    </a:cubicBezTo>
                    <a:cubicBezTo>
                      <a:pt x="13" y="61"/>
                      <a:pt x="14" y="63"/>
                      <a:pt x="15" y="63"/>
                    </a:cubicBezTo>
                    <a:cubicBezTo>
                      <a:pt x="13" y="63"/>
                      <a:pt x="12" y="66"/>
                      <a:pt x="15" y="65"/>
                    </a:cubicBezTo>
                    <a:cubicBezTo>
                      <a:pt x="15" y="65"/>
                      <a:pt x="15" y="63"/>
                      <a:pt x="16" y="62"/>
                    </a:cubicBezTo>
                    <a:cubicBezTo>
                      <a:pt x="16" y="62"/>
                      <a:pt x="18" y="63"/>
                      <a:pt x="19" y="62"/>
                    </a:cubicBezTo>
                    <a:cubicBezTo>
                      <a:pt x="19" y="62"/>
                      <a:pt x="19" y="59"/>
                      <a:pt x="17" y="57"/>
                    </a:cubicBezTo>
                    <a:cubicBezTo>
                      <a:pt x="16" y="55"/>
                      <a:pt x="16" y="55"/>
                      <a:pt x="16" y="55"/>
                    </a:cubicBezTo>
                    <a:cubicBezTo>
                      <a:pt x="16" y="55"/>
                      <a:pt x="17" y="52"/>
                      <a:pt x="16" y="49"/>
                    </a:cubicBezTo>
                    <a:cubicBezTo>
                      <a:pt x="15" y="47"/>
                      <a:pt x="15" y="46"/>
                      <a:pt x="16" y="43"/>
                    </a:cubicBezTo>
                    <a:cubicBezTo>
                      <a:pt x="17" y="40"/>
                      <a:pt x="17" y="40"/>
                      <a:pt x="17" y="36"/>
                    </a:cubicBezTo>
                    <a:cubicBezTo>
                      <a:pt x="17" y="33"/>
                      <a:pt x="15" y="33"/>
                      <a:pt x="17" y="28"/>
                    </a:cubicBezTo>
                    <a:cubicBezTo>
                      <a:pt x="18" y="24"/>
                      <a:pt x="17" y="22"/>
                      <a:pt x="17" y="22"/>
                    </a:cubicBezTo>
                    <a:cubicBezTo>
                      <a:pt x="17" y="22"/>
                      <a:pt x="15" y="19"/>
                      <a:pt x="16" y="17"/>
                    </a:cubicBezTo>
                    <a:cubicBezTo>
                      <a:pt x="17" y="15"/>
                      <a:pt x="16" y="11"/>
                      <a:pt x="16" y="11"/>
                    </a:cubicBezTo>
                    <a:cubicBezTo>
                      <a:pt x="9" y="10"/>
                      <a:pt x="9" y="10"/>
                      <a:pt x="9" y="10"/>
                    </a:cubicBezTo>
                    <a:cubicBezTo>
                      <a:pt x="10" y="1"/>
                      <a:pt x="10" y="1"/>
                      <a:pt x="10" y="1"/>
                    </a:cubicBezTo>
                    <a:cubicBezTo>
                      <a:pt x="10" y="1"/>
                      <a:pt x="7" y="1"/>
                      <a:pt x="6" y="0"/>
                    </a:cubicBezTo>
                    <a:cubicBezTo>
                      <a:pt x="4" y="0"/>
                      <a:pt x="2" y="0"/>
                      <a:pt x="2" y="0"/>
                    </a:cubicBezTo>
                    <a:cubicBezTo>
                      <a:pt x="2" y="0"/>
                      <a:pt x="0" y="7"/>
                      <a:pt x="2" y="8"/>
                    </a:cubicBezTo>
                    <a:cubicBezTo>
                      <a:pt x="3" y="8"/>
                      <a:pt x="5" y="10"/>
                      <a:pt x="5" y="13"/>
                    </a:cubicBezTo>
                    <a:cubicBezTo>
                      <a:pt x="5" y="16"/>
                      <a:pt x="6" y="19"/>
                      <a:pt x="4" y="21"/>
                    </a:cubicBezTo>
                    <a:cubicBezTo>
                      <a:pt x="3" y="23"/>
                      <a:pt x="6" y="24"/>
                      <a:pt x="6" y="25"/>
                    </a:cubicBezTo>
                    <a:cubicBezTo>
                      <a:pt x="5" y="27"/>
                      <a:pt x="3" y="29"/>
                      <a:pt x="5" y="33"/>
                    </a:cubicBezTo>
                    <a:cubicBezTo>
                      <a:pt x="7" y="36"/>
                      <a:pt x="7" y="36"/>
                      <a:pt x="7" y="38"/>
                    </a:cubicBezTo>
                    <a:cubicBezTo>
                      <a:pt x="7" y="41"/>
                      <a:pt x="6" y="46"/>
                      <a:pt x="6" y="47"/>
                    </a:cubicBezTo>
                    <a:cubicBezTo>
                      <a:pt x="6" y="48"/>
                      <a:pt x="5" y="50"/>
                      <a:pt x="7" y="51"/>
                    </a:cubicBezTo>
                    <a:cubicBezTo>
                      <a:pt x="8" y="52"/>
                      <a:pt x="5" y="52"/>
                      <a:pt x="7" y="54"/>
                    </a:cubicBezTo>
                    <a:cubicBezTo>
                      <a:pt x="8" y="55"/>
                      <a:pt x="12" y="63"/>
                      <a:pt x="12" y="6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5" name="Freeform 47"/>
              <p:cNvSpPr>
                <a:spLocks noEditPoints="1"/>
              </p:cNvSpPr>
              <p:nvPr/>
            </p:nvSpPr>
            <p:spPr bwMode="auto">
              <a:xfrm>
                <a:off x="4772" y="1831"/>
                <a:ext cx="124" cy="312"/>
              </a:xfrm>
              <a:custGeom>
                <a:avLst/>
                <a:gdLst>
                  <a:gd name="T0" fmla="*/ 22 w 63"/>
                  <a:gd name="T1" fmla="*/ 4 h 159"/>
                  <a:gd name="T2" fmla="*/ 28 w 63"/>
                  <a:gd name="T3" fmla="*/ 4 h 159"/>
                  <a:gd name="T4" fmla="*/ 26 w 63"/>
                  <a:gd name="T5" fmla="*/ 11 h 159"/>
                  <a:gd name="T6" fmla="*/ 27 w 63"/>
                  <a:gd name="T7" fmla="*/ 16 h 159"/>
                  <a:gd name="T8" fmla="*/ 30 w 63"/>
                  <a:gd name="T9" fmla="*/ 21 h 159"/>
                  <a:gd name="T10" fmla="*/ 31 w 63"/>
                  <a:gd name="T11" fmla="*/ 25 h 159"/>
                  <a:gd name="T12" fmla="*/ 35 w 63"/>
                  <a:gd name="T13" fmla="*/ 21 h 159"/>
                  <a:gd name="T14" fmla="*/ 43 w 63"/>
                  <a:gd name="T15" fmla="*/ 18 h 159"/>
                  <a:gd name="T16" fmla="*/ 45 w 63"/>
                  <a:gd name="T17" fmla="*/ 21 h 159"/>
                  <a:gd name="T18" fmla="*/ 51 w 63"/>
                  <a:gd name="T19" fmla="*/ 23 h 159"/>
                  <a:gd name="T20" fmla="*/ 56 w 63"/>
                  <a:gd name="T21" fmla="*/ 33 h 159"/>
                  <a:gd name="T22" fmla="*/ 58 w 63"/>
                  <a:gd name="T23" fmla="*/ 41 h 159"/>
                  <a:gd name="T24" fmla="*/ 62 w 63"/>
                  <a:gd name="T25" fmla="*/ 45 h 159"/>
                  <a:gd name="T26" fmla="*/ 63 w 63"/>
                  <a:gd name="T27" fmla="*/ 51 h 159"/>
                  <a:gd name="T28" fmla="*/ 61 w 63"/>
                  <a:gd name="T29" fmla="*/ 57 h 159"/>
                  <a:gd name="T30" fmla="*/ 56 w 63"/>
                  <a:gd name="T31" fmla="*/ 62 h 159"/>
                  <a:gd name="T32" fmla="*/ 49 w 63"/>
                  <a:gd name="T33" fmla="*/ 65 h 159"/>
                  <a:gd name="T34" fmla="*/ 42 w 63"/>
                  <a:gd name="T35" fmla="*/ 67 h 159"/>
                  <a:gd name="T36" fmla="*/ 38 w 63"/>
                  <a:gd name="T37" fmla="*/ 73 h 159"/>
                  <a:gd name="T38" fmla="*/ 42 w 63"/>
                  <a:gd name="T39" fmla="*/ 85 h 159"/>
                  <a:gd name="T40" fmla="*/ 43 w 63"/>
                  <a:gd name="T41" fmla="*/ 95 h 159"/>
                  <a:gd name="T42" fmla="*/ 41 w 63"/>
                  <a:gd name="T43" fmla="*/ 90 h 159"/>
                  <a:gd name="T44" fmla="*/ 34 w 63"/>
                  <a:gd name="T45" fmla="*/ 82 h 159"/>
                  <a:gd name="T46" fmla="*/ 21 w 63"/>
                  <a:gd name="T47" fmla="*/ 74 h 159"/>
                  <a:gd name="T48" fmla="*/ 19 w 63"/>
                  <a:gd name="T49" fmla="*/ 88 h 159"/>
                  <a:gd name="T50" fmla="*/ 18 w 63"/>
                  <a:gd name="T51" fmla="*/ 93 h 159"/>
                  <a:gd name="T52" fmla="*/ 16 w 63"/>
                  <a:gd name="T53" fmla="*/ 105 h 159"/>
                  <a:gd name="T54" fmla="*/ 17 w 63"/>
                  <a:gd name="T55" fmla="*/ 121 h 159"/>
                  <a:gd name="T56" fmla="*/ 21 w 63"/>
                  <a:gd name="T57" fmla="*/ 127 h 159"/>
                  <a:gd name="T58" fmla="*/ 31 w 63"/>
                  <a:gd name="T59" fmla="*/ 141 h 159"/>
                  <a:gd name="T60" fmla="*/ 35 w 63"/>
                  <a:gd name="T61" fmla="*/ 147 h 159"/>
                  <a:gd name="T62" fmla="*/ 35 w 63"/>
                  <a:gd name="T63" fmla="*/ 153 h 159"/>
                  <a:gd name="T64" fmla="*/ 32 w 63"/>
                  <a:gd name="T65" fmla="*/ 157 h 159"/>
                  <a:gd name="T66" fmla="*/ 29 w 63"/>
                  <a:gd name="T67" fmla="*/ 159 h 159"/>
                  <a:gd name="T68" fmla="*/ 24 w 63"/>
                  <a:gd name="T69" fmla="*/ 152 h 159"/>
                  <a:gd name="T70" fmla="*/ 20 w 63"/>
                  <a:gd name="T71" fmla="*/ 144 h 159"/>
                  <a:gd name="T72" fmla="*/ 17 w 63"/>
                  <a:gd name="T73" fmla="*/ 139 h 159"/>
                  <a:gd name="T74" fmla="*/ 6 w 63"/>
                  <a:gd name="T75" fmla="*/ 123 h 159"/>
                  <a:gd name="T76" fmla="*/ 10 w 63"/>
                  <a:gd name="T77" fmla="*/ 113 h 159"/>
                  <a:gd name="T78" fmla="*/ 11 w 63"/>
                  <a:gd name="T79" fmla="*/ 102 h 159"/>
                  <a:gd name="T80" fmla="*/ 11 w 63"/>
                  <a:gd name="T81" fmla="*/ 98 h 159"/>
                  <a:gd name="T82" fmla="*/ 13 w 63"/>
                  <a:gd name="T83" fmla="*/ 89 h 159"/>
                  <a:gd name="T84" fmla="*/ 17 w 63"/>
                  <a:gd name="T85" fmla="*/ 79 h 159"/>
                  <a:gd name="T86" fmla="*/ 9 w 63"/>
                  <a:gd name="T87" fmla="*/ 68 h 159"/>
                  <a:gd name="T88" fmla="*/ 5 w 63"/>
                  <a:gd name="T89" fmla="*/ 52 h 159"/>
                  <a:gd name="T90" fmla="*/ 9 w 63"/>
                  <a:gd name="T91" fmla="*/ 45 h 159"/>
                  <a:gd name="T92" fmla="*/ 1 w 63"/>
                  <a:gd name="T93" fmla="*/ 37 h 159"/>
                  <a:gd name="T94" fmla="*/ 1 w 63"/>
                  <a:gd name="T95" fmla="*/ 23 h 159"/>
                  <a:gd name="T96" fmla="*/ 0 w 63"/>
                  <a:gd name="T97" fmla="*/ 14 h 159"/>
                  <a:gd name="T98" fmla="*/ 4 w 63"/>
                  <a:gd name="T99" fmla="*/ 10 h 159"/>
                  <a:gd name="T100" fmla="*/ 10 w 63"/>
                  <a:gd name="T101" fmla="*/ 7 h 159"/>
                  <a:gd name="T102" fmla="*/ 11 w 63"/>
                  <a:gd name="T103" fmla="*/ 0 h 159"/>
                  <a:gd name="T104" fmla="*/ 16 w 63"/>
                  <a:gd name="T105" fmla="*/ 2 h 159"/>
                  <a:gd name="T106" fmla="*/ 15 w 63"/>
                  <a:gd name="T107" fmla="*/ 15 h 159"/>
                  <a:gd name="T108" fmla="*/ 15 w 63"/>
                  <a:gd name="T109"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159">
                    <a:moveTo>
                      <a:pt x="22" y="2"/>
                    </a:moveTo>
                    <a:cubicBezTo>
                      <a:pt x="22" y="4"/>
                      <a:pt x="22" y="4"/>
                      <a:pt x="22" y="4"/>
                    </a:cubicBezTo>
                    <a:cubicBezTo>
                      <a:pt x="24" y="5"/>
                      <a:pt x="24" y="5"/>
                      <a:pt x="24" y="5"/>
                    </a:cubicBezTo>
                    <a:cubicBezTo>
                      <a:pt x="28" y="4"/>
                      <a:pt x="28" y="4"/>
                      <a:pt x="28" y="4"/>
                    </a:cubicBezTo>
                    <a:cubicBezTo>
                      <a:pt x="28" y="7"/>
                      <a:pt x="28" y="7"/>
                      <a:pt x="28" y="7"/>
                    </a:cubicBezTo>
                    <a:cubicBezTo>
                      <a:pt x="26" y="11"/>
                      <a:pt x="26" y="11"/>
                      <a:pt x="26" y="11"/>
                    </a:cubicBezTo>
                    <a:cubicBezTo>
                      <a:pt x="27" y="14"/>
                      <a:pt x="27" y="14"/>
                      <a:pt x="27" y="14"/>
                    </a:cubicBezTo>
                    <a:cubicBezTo>
                      <a:pt x="27" y="16"/>
                      <a:pt x="27" y="16"/>
                      <a:pt x="27" y="16"/>
                    </a:cubicBezTo>
                    <a:cubicBezTo>
                      <a:pt x="29" y="18"/>
                      <a:pt x="29" y="18"/>
                      <a:pt x="29" y="18"/>
                    </a:cubicBezTo>
                    <a:cubicBezTo>
                      <a:pt x="30" y="21"/>
                      <a:pt x="30" y="21"/>
                      <a:pt x="30" y="21"/>
                    </a:cubicBezTo>
                    <a:cubicBezTo>
                      <a:pt x="29" y="23"/>
                      <a:pt x="29" y="23"/>
                      <a:pt x="29" y="23"/>
                    </a:cubicBezTo>
                    <a:cubicBezTo>
                      <a:pt x="31" y="25"/>
                      <a:pt x="31" y="25"/>
                      <a:pt x="31" y="25"/>
                    </a:cubicBezTo>
                    <a:cubicBezTo>
                      <a:pt x="33" y="23"/>
                      <a:pt x="33" y="23"/>
                      <a:pt x="33" y="23"/>
                    </a:cubicBezTo>
                    <a:cubicBezTo>
                      <a:pt x="35" y="21"/>
                      <a:pt x="35" y="21"/>
                      <a:pt x="35" y="21"/>
                    </a:cubicBezTo>
                    <a:cubicBezTo>
                      <a:pt x="41" y="17"/>
                      <a:pt x="41" y="17"/>
                      <a:pt x="41" y="17"/>
                    </a:cubicBezTo>
                    <a:cubicBezTo>
                      <a:pt x="43" y="18"/>
                      <a:pt x="43" y="18"/>
                      <a:pt x="43" y="18"/>
                    </a:cubicBezTo>
                    <a:cubicBezTo>
                      <a:pt x="43" y="19"/>
                      <a:pt x="43" y="19"/>
                      <a:pt x="43" y="19"/>
                    </a:cubicBezTo>
                    <a:cubicBezTo>
                      <a:pt x="45" y="21"/>
                      <a:pt x="45" y="21"/>
                      <a:pt x="45" y="21"/>
                    </a:cubicBezTo>
                    <a:cubicBezTo>
                      <a:pt x="48" y="23"/>
                      <a:pt x="48" y="23"/>
                      <a:pt x="48" y="23"/>
                    </a:cubicBezTo>
                    <a:cubicBezTo>
                      <a:pt x="51" y="23"/>
                      <a:pt x="51" y="23"/>
                      <a:pt x="51" y="23"/>
                    </a:cubicBezTo>
                    <a:cubicBezTo>
                      <a:pt x="56" y="29"/>
                      <a:pt x="56" y="29"/>
                      <a:pt x="56" y="29"/>
                    </a:cubicBezTo>
                    <a:cubicBezTo>
                      <a:pt x="56" y="33"/>
                      <a:pt x="56" y="33"/>
                      <a:pt x="56" y="33"/>
                    </a:cubicBezTo>
                    <a:cubicBezTo>
                      <a:pt x="56" y="38"/>
                      <a:pt x="56" y="38"/>
                      <a:pt x="56" y="38"/>
                    </a:cubicBezTo>
                    <a:cubicBezTo>
                      <a:pt x="58" y="41"/>
                      <a:pt x="58" y="41"/>
                      <a:pt x="58" y="41"/>
                    </a:cubicBezTo>
                    <a:cubicBezTo>
                      <a:pt x="61" y="43"/>
                      <a:pt x="61" y="43"/>
                      <a:pt x="61" y="43"/>
                    </a:cubicBezTo>
                    <a:cubicBezTo>
                      <a:pt x="62" y="45"/>
                      <a:pt x="62" y="45"/>
                      <a:pt x="62" y="45"/>
                    </a:cubicBezTo>
                    <a:cubicBezTo>
                      <a:pt x="62" y="49"/>
                      <a:pt x="62" y="49"/>
                      <a:pt x="62" y="49"/>
                    </a:cubicBezTo>
                    <a:cubicBezTo>
                      <a:pt x="63" y="51"/>
                      <a:pt x="63" y="51"/>
                      <a:pt x="63" y="51"/>
                    </a:cubicBezTo>
                    <a:cubicBezTo>
                      <a:pt x="62" y="54"/>
                      <a:pt x="62" y="54"/>
                      <a:pt x="62" y="54"/>
                    </a:cubicBezTo>
                    <a:cubicBezTo>
                      <a:pt x="61" y="57"/>
                      <a:pt x="61" y="57"/>
                      <a:pt x="61" y="57"/>
                    </a:cubicBezTo>
                    <a:cubicBezTo>
                      <a:pt x="58" y="60"/>
                      <a:pt x="58" y="60"/>
                      <a:pt x="58" y="60"/>
                    </a:cubicBezTo>
                    <a:cubicBezTo>
                      <a:pt x="56" y="62"/>
                      <a:pt x="56" y="62"/>
                      <a:pt x="56" y="62"/>
                    </a:cubicBezTo>
                    <a:cubicBezTo>
                      <a:pt x="52" y="65"/>
                      <a:pt x="52" y="65"/>
                      <a:pt x="52" y="65"/>
                    </a:cubicBezTo>
                    <a:cubicBezTo>
                      <a:pt x="49" y="65"/>
                      <a:pt x="49" y="65"/>
                      <a:pt x="49" y="65"/>
                    </a:cubicBezTo>
                    <a:cubicBezTo>
                      <a:pt x="46" y="65"/>
                      <a:pt x="46" y="65"/>
                      <a:pt x="46" y="65"/>
                    </a:cubicBezTo>
                    <a:cubicBezTo>
                      <a:pt x="42" y="67"/>
                      <a:pt x="42" y="67"/>
                      <a:pt x="42" y="67"/>
                    </a:cubicBezTo>
                    <a:cubicBezTo>
                      <a:pt x="39" y="68"/>
                      <a:pt x="39" y="68"/>
                      <a:pt x="39" y="68"/>
                    </a:cubicBezTo>
                    <a:cubicBezTo>
                      <a:pt x="38" y="73"/>
                      <a:pt x="38" y="73"/>
                      <a:pt x="38" y="73"/>
                    </a:cubicBezTo>
                    <a:cubicBezTo>
                      <a:pt x="39" y="80"/>
                      <a:pt x="39" y="80"/>
                      <a:pt x="39" y="80"/>
                    </a:cubicBezTo>
                    <a:cubicBezTo>
                      <a:pt x="42" y="85"/>
                      <a:pt x="42" y="85"/>
                      <a:pt x="42" y="85"/>
                    </a:cubicBezTo>
                    <a:cubicBezTo>
                      <a:pt x="42" y="89"/>
                      <a:pt x="42" y="89"/>
                      <a:pt x="42" y="89"/>
                    </a:cubicBezTo>
                    <a:cubicBezTo>
                      <a:pt x="43" y="95"/>
                      <a:pt x="43" y="95"/>
                      <a:pt x="43" y="95"/>
                    </a:cubicBezTo>
                    <a:cubicBezTo>
                      <a:pt x="42" y="94"/>
                      <a:pt x="42" y="94"/>
                      <a:pt x="41" y="94"/>
                    </a:cubicBezTo>
                    <a:cubicBezTo>
                      <a:pt x="41" y="93"/>
                      <a:pt x="41" y="91"/>
                      <a:pt x="41" y="90"/>
                    </a:cubicBezTo>
                    <a:cubicBezTo>
                      <a:pt x="40" y="90"/>
                      <a:pt x="39" y="90"/>
                      <a:pt x="38" y="90"/>
                    </a:cubicBezTo>
                    <a:cubicBezTo>
                      <a:pt x="36" y="87"/>
                      <a:pt x="36" y="84"/>
                      <a:pt x="34" y="82"/>
                    </a:cubicBezTo>
                    <a:cubicBezTo>
                      <a:pt x="33" y="82"/>
                      <a:pt x="31" y="82"/>
                      <a:pt x="29" y="82"/>
                    </a:cubicBezTo>
                    <a:cubicBezTo>
                      <a:pt x="27" y="75"/>
                      <a:pt x="29" y="75"/>
                      <a:pt x="21" y="74"/>
                    </a:cubicBezTo>
                    <a:cubicBezTo>
                      <a:pt x="20" y="76"/>
                      <a:pt x="21" y="75"/>
                      <a:pt x="19" y="76"/>
                    </a:cubicBezTo>
                    <a:cubicBezTo>
                      <a:pt x="21" y="81"/>
                      <a:pt x="18" y="82"/>
                      <a:pt x="19" y="88"/>
                    </a:cubicBezTo>
                    <a:cubicBezTo>
                      <a:pt x="19" y="88"/>
                      <a:pt x="20" y="89"/>
                      <a:pt x="20" y="90"/>
                    </a:cubicBezTo>
                    <a:cubicBezTo>
                      <a:pt x="20" y="91"/>
                      <a:pt x="18" y="92"/>
                      <a:pt x="18" y="93"/>
                    </a:cubicBezTo>
                    <a:cubicBezTo>
                      <a:pt x="17" y="96"/>
                      <a:pt x="18" y="100"/>
                      <a:pt x="17" y="103"/>
                    </a:cubicBezTo>
                    <a:cubicBezTo>
                      <a:pt x="16" y="105"/>
                      <a:pt x="16" y="105"/>
                      <a:pt x="16" y="105"/>
                    </a:cubicBezTo>
                    <a:cubicBezTo>
                      <a:pt x="15" y="107"/>
                      <a:pt x="13" y="116"/>
                      <a:pt x="14" y="119"/>
                    </a:cubicBezTo>
                    <a:cubicBezTo>
                      <a:pt x="14" y="121"/>
                      <a:pt x="17" y="120"/>
                      <a:pt x="17" y="121"/>
                    </a:cubicBezTo>
                    <a:cubicBezTo>
                      <a:pt x="18" y="123"/>
                      <a:pt x="18" y="127"/>
                      <a:pt x="19" y="128"/>
                    </a:cubicBezTo>
                    <a:cubicBezTo>
                      <a:pt x="20" y="128"/>
                      <a:pt x="20" y="127"/>
                      <a:pt x="21" y="127"/>
                    </a:cubicBezTo>
                    <a:cubicBezTo>
                      <a:pt x="22" y="132"/>
                      <a:pt x="22" y="138"/>
                      <a:pt x="26" y="140"/>
                    </a:cubicBezTo>
                    <a:cubicBezTo>
                      <a:pt x="27" y="141"/>
                      <a:pt x="29" y="140"/>
                      <a:pt x="31" y="141"/>
                    </a:cubicBezTo>
                    <a:cubicBezTo>
                      <a:pt x="31" y="141"/>
                      <a:pt x="31" y="143"/>
                      <a:pt x="31" y="144"/>
                    </a:cubicBezTo>
                    <a:cubicBezTo>
                      <a:pt x="32" y="145"/>
                      <a:pt x="34" y="146"/>
                      <a:pt x="35" y="147"/>
                    </a:cubicBezTo>
                    <a:cubicBezTo>
                      <a:pt x="36" y="149"/>
                      <a:pt x="36" y="150"/>
                      <a:pt x="37" y="151"/>
                    </a:cubicBezTo>
                    <a:cubicBezTo>
                      <a:pt x="35" y="153"/>
                      <a:pt x="35" y="153"/>
                      <a:pt x="35" y="153"/>
                    </a:cubicBezTo>
                    <a:cubicBezTo>
                      <a:pt x="34" y="157"/>
                      <a:pt x="34" y="157"/>
                      <a:pt x="34" y="157"/>
                    </a:cubicBezTo>
                    <a:cubicBezTo>
                      <a:pt x="32" y="157"/>
                      <a:pt x="32" y="157"/>
                      <a:pt x="32" y="157"/>
                    </a:cubicBezTo>
                    <a:cubicBezTo>
                      <a:pt x="31" y="159"/>
                      <a:pt x="31" y="159"/>
                      <a:pt x="31" y="159"/>
                    </a:cubicBezTo>
                    <a:cubicBezTo>
                      <a:pt x="29" y="159"/>
                      <a:pt x="29" y="159"/>
                      <a:pt x="29" y="159"/>
                    </a:cubicBezTo>
                    <a:cubicBezTo>
                      <a:pt x="29" y="155"/>
                      <a:pt x="29" y="155"/>
                      <a:pt x="29" y="155"/>
                    </a:cubicBezTo>
                    <a:cubicBezTo>
                      <a:pt x="24" y="152"/>
                      <a:pt x="24" y="152"/>
                      <a:pt x="24" y="152"/>
                    </a:cubicBezTo>
                    <a:cubicBezTo>
                      <a:pt x="21" y="154"/>
                      <a:pt x="21" y="154"/>
                      <a:pt x="21" y="154"/>
                    </a:cubicBezTo>
                    <a:cubicBezTo>
                      <a:pt x="20" y="150"/>
                      <a:pt x="21" y="147"/>
                      <a:pt x="20" y="144"/>
                    </a:cubicBezTo>
                    <a:cubicBezTo>
                      <a:pt x="20" y="144"/>
                      <a:pt x="18" y="143"/>
                      <a:pt x="18" y="143"/>
                    </a:cubicBezTo>
                    <a:cubicBezTo>
                      <a:pt x="17" y="141"/>
                      <a:pt x="18" y="140"/>
                      <a:pt x="17" y="139"/>
                    </a:cubicBezTo>
                    <a:cubicBezTo>
                      <a:pt x="17" y="138"/>
                      <a:pt x="15" y="137"/>
                      <a:pt x="15" y="137"/>
                    </a:cubicBezTo>
                    <a:cubicBezTo>
                      <a:pt x="12" y="133"/>
                      <a:pt x="7" y="129"/>
                      <a:pt x="6" y="123"/>
                    </a:cubicBezTo>
                    <a:cubicBezTo>
                      <a:pt x="6" y="120"/>
                      <a:pt x="7" y="116"/>
                      <a:pt x="8" y="114"/>
                    </a:cubicBezTo>
                    <a:cubicBezTo>
                      <a:pt x="8" y="114"/>
                      <a:pt x="10" y="113"/>
                      <a:pt x="10" y="113"/>
                    </a:cubicBezTo>
                    <a:cubicBezTo>
                      <a:pt x="11" y="109"/>
                      <a:pt x="7" y="109"/>
                      <a:pt x="8" y="105"/>
                    </a:cubicBezTo>
                    <a:cubicBezTo>
                      <a:pt x="8" y="105"/>
                      <a:pt x="10" y="102"/>
                      <a:pt x="11" y="102"/>
                    </a:cubicBezTo>
                    <a:cubicBezTo>
                      <a:pt x="11" y="101"/>
                      <a:pt x="11" y="99"/>
                      <a:pt x="10" y="98"/>
                    </a:cubicBezTo>
                    <a:cubicBezTo>
                      <a:pt x="11" y="98"/>
                      <a:pt x="11" y="98"/>
                      <a:pt x="11" y="98"/>
                    </a:cubicBezTo>
                    <a:cubicBezTo>
                      <a:pt x="12" y="95"/>
                      <a:pt x="12" y="95"/>
                      <a:pt x="12" y="95"/>
                    </a:cubicBezTo>
                    <a:cubicBezTo>
                      <a:pt x="13" y="89"/>
                      <a:pt x="13" y="89"/>
                      <a:pt x="13" y="89"/>
                    </a:cubicBezTo>
                    <a:cubicBezTo>
                      <a:pt x="17" y="85"/>
                      <a:pt x="17" y="85"/>
                      <a:pt x="17" y="85"/>
                    </a:cubicBezTo>
                    <a:cubicBezTo>
                      <a:pt x="17" y="79"/>
                      <a:pt x="17" y="79"/>
                      <a:pt x="17" y="79"/>
                    </a:cubicBezTo>
                    <a:cubicBezTo>
                      <a:pt x="14" y="73"/>
                      <a:pt x="14" y="73"/>
                      <a:pt x="14" y="73"/>
                    </a:cubicBezTo>
                    <a:cubicBezTo>
                      <a:pt x="9" y="68"/>
                      <a:pt x="9" y="68"/>
                      <a:pt x="9" y="68"/>
                    </a:cubicBezTo>
                    <a:cubicBezTo>
                      <a:pt x="6" y="60"/>
                      <a:pt x="6" y="60"/>
                      <a:pt x="6" y="60"/>
                    </a:cubicBezTo>
                    <a:cubicBezTo>
                      <a:pt x="5" y="52"/>
                      <a:pt x="5" y="52"/>
                      <a:pt x="5" y="52"/>
                    </a:cubicBezTo>
                    <a:cubicBezTo>
                      <a:pt x="9" y="50"/>
                      <a:pt x="9" y="50"/>
                      <a:pt x="9" y="50"/>
                    </a:cubicBezTo>
                    <a:cubicBezTo>
                      <a:pt x="9" y="45"/>
                      <a:pt x="9" y="45"/>
                      <a:pt x="9" y="45"/>
                    </a:cubicBezTo>
                    <a:cubicBezTo>
                      <a:pt x="5" y="42"/>
                      <a:pt x="5" y="42"/>
                      <a:pt x="5" y="42"/>
                    </a:cubicBezTo>
                    <a:cubicBezTo>
                      <a:pt x="1" y="37"/>
                      <a:pt x="1" y="37"/>
                      <a:pt x="1" y="37"/>
                    </a:cubicBezTo>
                    <a:cubicBezTo>
                      <a:pt x="0" y="29"/>
                      <a:pt x="0" y="29"/>
                      <a:pt x="0" y="29"/>
                    </a:cubicBezTo>
                    <a:cubicBezTo>
                      <a:pt x="1" y="23"/>
                      <a:pt x="1" y="23"/>
                      <a:pt x="1" y="23"/>
                    </a:cubicBezTo>
                    <a:cubicBezTo>
                      <a:pt x="2" y="19"/>
                      <a:pt x="2" y="19"/>
                      <a:pt x="2" y="19"/>
                    </a:cubicBezTo>
                    <a:cubicBezTo>
                      <a:pt x="0" y="14"/>
                      <a:pt x="0" y="14"/>
                      <a:pt x="0" y="14"/>
                    </a:cubicBezTo>
                    <a:cubicBezTo>
                      <a:pt x="1" y="11"/>
                      <a:pt x="1" y="11"/>
                      <a:pt x="1" y="11"/>
                    </a:cubicBezTo>
                    <a:cubicBezTo>
                      <a:pt x="4" y="10"/>
                      <a:pt x="4" y="10"/>
                      <a:pt x="4" y="10"/>
                    </a:cubicBezTo>
                    <a:cubicBezTo>
                      <a:pt x="7" y="7"/>
                      <a:pt x="7" y="7"/>
                      <a:pt x="7" y="7"/>
                    </a:cubicBezTo>
                    <a:cubicBezTo>
                      <a:pt x="10" y="7"/>
                      <a:pt x="10" y="7"/>
                      <a:pt x="10" y="7"/>
                    </a:cubicBezTo>
                    <a:cubicBezTo>
                      <a:pt x="9" y="4"/>
                      <a:pt x="9" y="4"/>
                      <a:pt x="9" y="4"/>
                    </a:cubicBezTo>
                    <a:cubicBezTo>
                      <a:pt x="11" y="0"/>
                      <a:pt x="11" y="0"/>
                      <a:pt x="11" y="0"/>
                    </a:cubicBezTo>
                    <a:cubicBezTo>
                      <a:pt x="13" y="0"/>
                      <a:pt x="13" y="0"/>
                      <a:pt x="13" y="0"/>
                    </a:cubicBezTo>
                    <a:cubicBezTo>
                      <a:pt x="16" y="2"/>
                      <a:pt x="16" y="2"/>
                      <a:pt x="16" y="2"/>
                    </a:cubicBezTo>
                    <a:lnTo>
                      <a:pt x="22" y="2"/>
                    </a:lnTo>
                    <a:close/>
                    <a:moveTo>
                      <a:pt x="15" y="15"/>
                    </a:moveTo>
                    <a:cubicBezTo>
                      <a:pt x="17" y="15"/>
                      <a:pt x="15" y="18"/>
                      <a:pt x="15" y="18"/>
                    </a:cubicBezTo>
                    <a:cubicBezTo>
                      <a:pt x="13" y="18"/>
                      <a:pt x="13" y="15"/>
                      <a:pt x="15" y="1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6" name="Freeform 48"/>
              <p:cNvSpPr>
                <a:spLocks noEditPoints="1"/>
              </p:cNvSpPr>
              <p:nvPr/>
            </p:nvSpPr>
            <p:spPr bwMode="auto">
              <a:xfrm>
                <a:off x="4772" y="1831"/>
                <a:ext cx="124" cy="312"/>
              </a:xfrm>
              <a:custGeom>
                <a:avLst/>
                <a:gdLst>
                  <a:gd name="T0" fmla="*/ 22 w 63"/>
                  <a:gd name="T1" fmla="*/ 4 h 159"/>
                  <a:gd name="T2" fmla="*/ 28 w 63"/>
                  <a:gd name="T3" fmla="*/ 4 h 159"/>
                  <a:gd name="T4" fmla="*/ 26 w 63"/>
                  <a:gd name="T5" fmla="*/ 11 h 159"/>
                  <a:gd name="T6" fmla="*/ 27 w 63"/>
                  <a:gd name="T7" fmla="*/ 16 h 159"/>
                  <a:gd name="T8" fmla="*/ 30 w 63"/>
                  <a:gd name="T9" fmla="*/ 21 h 159"/>
                  <a:gd name="T10" fmla="*/ 31 w 63"/>
                  <a:gd name="T11" fmla="*/ 25 h 159"/>
                  <a:gd name="T12" fmla="*/ 35 w 63"/>
                  <a:gd name="T13" fmla="*/ 21 h 159"/>
                  <a:gd name="T14" fmla="*/ 43 w 63"/>
                  <a:gd name="T15" fmla="*/ 18 h 159"/>
                  <a:gd name="T16" fmla="*/ 45 w 63"/>
                  <a:gd name="T17" fmla="*/ 21 h 159"/>
                  <a:gd name="T18" fmla="*/ 51 w 63"/>
                  <a:gd name="T19" fmla="*/ 23 h 159"/>
                  <a:gd name="T20" fmla="*/ 56 w 63"/>
                  <a:gd name="T21" fmla="*/ 33 h 159"/>
                  <a:gd name="T22" fmla="*/ 58 w 63"/>
                  <a:gd name="T23" fmla="*/ 41 h 159"/>
                  <a:gd name="T24" fmla="*/ 62 w 63"/>
                  <a:gd name="T25" fmla="*/ 45 h 159"/>
                  <a:gd name="T26" fmla="*/ 63 w 63"/>
                  <a:gd name="T27" fmla="*/ 51 h 159"/>
                  <a:gd name="T28" fmla="*/ 61 w 63"/>
                  <a:gd name="T29" fmla="*/ 57 h 159"/>
                  <a:gd name="T30" fmla="*/ 56 w 63"/>
                  <a:gd name="T31" fmla="*/ 62 h 159"/>
                  <a:gd name="T32" fmla="*/ 49 w 63"/>
                  <a:gd name="T33" fmla="*/ 65 h 159"/>
                  <a:gd name="T34" fmla="*/ 42 w 63"/>
                  <a:gd name="T35" fmla="*/ 67 h 159"/>
                  <a:gd name="T36" fmla="*/ 38 w 63"/>
                  <a:gd name="T37" fmla="*/ 73 h 159"/>
                  <a:gd name="T38" fmla="*/ 42 w 63"/>
                  <a:gd name="T39" fmla="*/ 85 h 159"/>
                  <a:gd name="T40" fmla="*/ 43 w 63"/>
                  <a:gd name="T41" fmla="*/ 95 h 159"/>
                  <a:gd name="T42" fmla="*/ 41 w 63"/>
                  <a:gd name="T43" fmla="*/ 90 h 159"/>
                  <a:gd name="T44" fmla="*/ 34 w 63"/>
                  <a:gd name="T45" fmla="*/ 82 h 159"/>
                  <a:gd name="T46" fmla="*/ 21 w 63"/>
                  <a:gd name="T47" fmla="*/ 74 h 159"/>
                  <a:gd name="T48" fmla="*/ 19 w 63"/>
                  <a:gd name="T49" fmla="*/ 88 h 159"/>
                  <a:gd name="T50" fmla="*/ 18 w 63"/>
                  <a:gd name="T51" fmla="*/ 93 h 159"/>
                  <a:gd name="T52" fmla="*/ 16 w 63"/>
                  <a:gd name="T53" fmla="*/ 105 h 159"/>
                  <a:gd name="T54" fmla="*/ 17 w 63"/>
                  <a:gd name="T55" fmla="*/ 121 h 159"/>
                  <a:gd name="T56" fmla="*/ 21 w 63"/>
                  <a:gd name="T57" fmla="*/ 127 h 159"/>
                  <a:gd name="T58" fmla="*/ 31 w 63"/>
                  <a:gd name="T59" fmla="*/ 141 h 159"/>
                  <a:gd name="T60" fmla="*/ 35 w 63"/>
                  <a:gd name="T61" fmla="*/ 147 h 159"/>
                  <a:gd name="T62" fmla="*/ 35 w 63"/>
                  <a:gd name="T63" fmla="*/ 153 h 159"/>
                  <a:gd name="T64" fmla="*/ 32 w 63"/>
                  <a:gd name="T65" fmla="*/ 157 h 159"/>
                  <a:gd name="T66" fmla="*/ 29 w 63"/>
                  <a:gd name="T67" fmla="*/ 159 h 159"/>
                  <a:gd name="T68" fmla="*/ 24 w 63"/>
                  <a:gd name="T69" fmla="*/ 152 h 159"/>
                  <a:gd name="T70" fmla="*/ 20 w 63"/>
                  <a:gd name="T71" fmla="*/ 144 h 159"/>
                  <a:gd name="T72" fmla="*/ 17 w 63"/>
                  <a:gd name="T73" fmla="*/ 139 h 159"/>
                  <a:gd name="T74" fmla="*/ 6 w 63"/>
                  <a:gd name="T75" fmla="*/ 123 h 159"/>
                  <a:gd name="T76" fmla="*/ 10 w 63"/>
                  <a:gd name="T77" fmla="*/ 113 h 159"/>
                  <a:gd name="T78" fmla="*/ 11 w 63"/>
                  <a:gd name="T79" fmla="*/ 102 h 159"/>
                  <a:gd name="T80" fmla="*/ 11 w 63"/>
                  <a:gd name="T81" fmla="*/ 98 h 159"/>
                  <a:gd name="T82" fmla="*/ 13 w 63"/>
                  <a:gd name="T83" fmla="*/ 89 h 159"/>
                  <a:gd name="T84" fmla="*/ 17 w 63"/>
                  <a:gd name="T85" fmla="*/ 79 h 159"/>
                  <a:gd name="T86" fmla="*/ 9 w 63"/>
                  <a:gd name="T87" fmla="*/ 68 h 159"/>
                  <a:gd name="T88" fmla="*/ 5 w 63"/>
                  <a:gd name="T89" fmla="*/ 52 h 159"/>
                  <a:gd name="T90" fmla="*/ 9 w 63"/>
                  <a:gd name="T91" fmla="*/ 45 h 159"/>
                  <a:gd name="T92" fmla="*/ 1 w 63"/>
                  <a:gd name="T93" fmla="*/ 37 h 159"/>
                  <a:gd name="T94" fmla="*/ 1 w 63"/>
                  <a:gd name="T95" fmla="*/ 23 h 159"/>
                  <a:gd name="T96" fmla="*/ 0 w 63"/>
                  <a:gd name="T97" fmla="*/ 14 h 159"/>
                  <a:gd name="T98" fmla="*/ 4 w 63"/>
                  <a:gd name="T99" fmla="*/ 10 h 159"/>
                  <a:gd name="T100" fmla="*/ 10 w 63"/>
                  <a:gd name="T101" fmla="*/ 7 h 159"/>
                  <a:gd name="T102" fmla="*/ 11 w 63"/>
                  <a:gd name="T103" fmla="*/ 0 h 159"/>
                  <a:gd name="T104" fmla="*/ 16 w 63"/>
                  <a:gd name="T105" fmla="*/ 2 h 159"/>
                  <a:gd name="T106" fmla="*/ 15 w 63"/>
                  <a:gd name="T107" fmla="*/ 15 h 159"/>
                  <a:gd name="T108" fmla="*/ 15 w 63"/>
                  <a:gd name="T109"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 h="159">
                    <a:moveTo>
                      <a:pt x="22" y="2"/>
                    </a:moveTo>
                    <a:cubicBezTo>
                      <a:pt x="22" y="4"/>
                      <a:pt x="22" y="4"/>
                      <a:pt x="22" y="4"/>
                    </a:cubicBezTo>
                    <a:cubicBezTo>
                      <a:pt x="24" y="5"/>
                      <a:pt x="24" y="5"/>
                      <a:pt x="24" y="5"/>
                    </a:cubicBezTo>
                    <a:cubicBezTo>
                      <a:pt x="28" y="4"/>
                      <a:pt x="28" y="4"/>
                      <a:pt x="28" y="4"/>
                    </a:cubicBezTo>
                    <a:cubicBezTo>
                      <a:pt x="28" y="7"/>
                      <a:pt x="28" y="7"/>
                      <a:pt x="28" y="7"/>
                    </a:cubicBezTo>
                    <a:cubicBezTo>
                      <a:pt x="26" y="11"/>
                      <a:pt x="26" y="11"/>
                      <a:pt x="26" y="11"/>
                    </a:cubicBezTo>
                    <a:cubicBezTo>
                      <a:pt x="27" y="14"/>
                      <a:pt x="27" y="14"/>
                      <a:pt x="27" y="14"/>
                    </a:cubicBezTo>
                    <a:cubicBezTo>
                      <a:pt x="27" y="16"/>
                      <a:pt x="27" y="16"/>
                      <a:pt x="27" y="16"/>
                    </a:cubicBezTo>
                    <a:cubicBezTo>
                      <a:pt x="29" y="18"/>
                      <a:pt x="29" y="18"/>
                      <a:pt x="29" y="18"/>
                    </a:cubicBezTo>
                    <a:cubicBezTo>
                      <a:pt x="30" y="21"/>
                      <a:pt x="30" y="21"/>
                      <a:pt x="30" y="21"/>
                    </a:cubicBezTo>
                    <a:cubicBezTo>
                      <a:pt x="29" y="23"/>
                      <a:pt x="29" y="23"/>
                      <a:pt x="29" y="23"/>
                    </a:cubicBezTo>
                    <a:cubicBezTo>
                      <a:pt x="31" y="25"/>
                      <a:pt x="31" y="25"/>
                      <a:pt x="31" y="25"/>
                    </a:cubicBezTo>
                    <a:cubicBezTo>
                      <a:pt x="33" y="23"/>
                      <a:pt x="33" y="23"/>
                      <a:pt x="33" y="23"/>
                    </a:cubicBezTo>
                    <a:cubicBezTo>
                      <a:pt x="35" y="21"/>
                      <a:pt x="35" y="21"/>
                      <a:pt x="35" y="21"/>
                    </a:cubicBezTo>
                    <a:cubicBezTo>
                      <a:pt x="41" y="17"/>
                      <a:pt x="41" y="17"/>
                      <a:pt x="41" y="17"/>
                    </a:cubicBezTo>
                    <a:cubicBezTo>
                      <a:pt x="43" y="18"/>
                      <a:pt x="43" y="18"/>
                      <a:pt x="43" y="18"/>
                    </a:cubicBezTo>
                    <a:cubicBezTo>
                      <a:pt x="43" y="19"/>
                      <a:pt x="43" y="19"/>
                      <a:pt x="43" y="19"/>
                    </a:cubicBezTo>
                    <a:cubicBezTo>
                      <a:pt x="45" y="21"/>
                      <a:pt x="45" y="21"/>
                      <a:pt x="45" y="21"/>
                    </a:cubicBezTo>
                    <a:cubicBezTo>
                      <a:pt x="48" y="23"/>
                      <a:pt x="48" y="23"/>
                      <a:pt x="48" y="23"/>
                    </a:cubicBezTo>
                    <a:cubicBezTo>
                      <a:pt x="51" y="23"/>
                      <a:pt x="51" y="23"/>
                      <a:pt x="51" y="23"/>
                    </a:cubicBezTo>
                    <a:cubicBezTo>
                      <a:pt x="56" y="29"/>
                      <a:pt x="56" y="29"/>
                      <a:pt x="56" y="29"/>
                    </a:cubicBezTo>
                    <a:cubicBezTo>
                      <a:pt x="56" y="33"/>
                      <a:pt x="56" y="33"/>
                      <a:pt x="56" y="33"/>
                    </a:cubicBezTo>
                    <a:cubicBezTo>
                      <a:pt x="56" y="38"/>
                      <a:pt x="56" y="38"/>
                      <a:pt x="56" y="38"/>
                    </a:cubicBezTo>
                    <a:cubicBezTo>
                      <a:pt x="58" y="41"/>
                      <a:pt x="58" y="41"/>
                      <a:pt x="58" y="41"/>
                    </a:cubicBezTo>
                    <a:cubicBezTo>
                      <a:pt x="61" y="43"/>
                      <a:pt x="61" y="43"/>
                      <a:pt x="61" y="43"/>
                    </a:cubicBezTo>
                    <a:cubicBezTo>
                      <a:pt x="62" y="45"/>
                      <a:pt x="62" y="45"/>
                      <a:pt x="62" y="45"/>
                    </a:cubicBezTo>
                    <a:cubicBezTo>
                      <a:pt x="62" y="49"/>
                      <a:pt x="62" y="49"/>
                      <a:pt x="62" y="49"/>
                    </a:cubicBezTo>
                    <a:cubicBezTo>
                      <a:pt x="63" y="51"/>
                      <a:pt x="63" y="51"/>
                      <a:pt x="63" y="51"/>
                    </a:cubicBezTo>
                    <a:cubicBezTo>
                      <a:pt x="62" y="54"/>
                      <a:pt x="62" y="54"/>
                      <a:pt x="62" y="54"/>
                    </a:cubicBezTo>
                    <a:cubicBezTo>
                      <a:pt x="61" y="57"/>
                      <a:pt x="61" y="57"/>
                      <a:pt x="61" y="57"/>
                    </a:cubicBezTo>
                    <a:cubicBezTo>
                      <a:pt x="58" y="60"/>
                      <a:pt x="58" y="60"/>
                      <a:pt x="58" y="60"/>
                    </a:cubicBezTo>
                    <a:cubicBezTo>
                      <a:pt x="56" y="62"/>
                      <a:pt x="56" y="62"/>
                      <a:pt x="56" y="62"/>
                    </a:cubicBezTo>
                    <a:cubicBezTo>
                      <a:pt x="52" y="65"/>
                      <a:pt x="52" y="65"/>
                      <a:pt x="52" y="65"/>
                    </a:cubicBezTo>
                    <a:cubicBezTo>
                      <a:pt x="49" y="65"/>
                      <a:pt x="49" y="65"/>
                      <a:pt x="49" y="65"/>
                    </a:cubicBezTo>
                    <a:cubicBezTo>
                      <a:pt x="46" y="65"/>
                      <a:pt x="46" y="65"/>
                      <a:pt x="46" y="65"/>
                    </a:cubicBezTo>
                    <a:cubicBezTo>
                      <a:pt x="42" y="67"/>
                      <a:pt x="42" y="67"/>
                      <a:pt x="42" y="67"/>
                    </a:cubicBezTo>
                    <a:cubicBezTo>
                      <a:pt x="39" y="68"/>
                      <a:pt x="39" y="68"/>
                      <a:pt x="39" y="68"/>
                    </a:cubicBezTo>
                    <a:cubicBezTo>
                      <a:pt x="38" y="73"/>
                      <a:pt x="38" y="73"/>
                      <a:pt x="38" y="73"/>
                    </a:cubicBezTo>
                    <a:cubicBezTo>
                      <a:pt x="39" y="80"/>
                      <a:pt x="39" y="80"/>
                      <a:pt x="39" y="80"/>
                    </a:cubicBezTo>
                    <a:cubicBezTo>
                      <a:pt x="42" y="85"/>
                      <a:pt x="42" y="85"/>
                      <a:pt x="42" y="85"/>
                    </a:cubicBezTo>
                    <a:cubicBezTo>
                      <a:pt x="42" y="89"/>
                      <a:pt x="42" y="89"/>
                      <a:pt x="42" y="89"/>
                    </a:cubicBezTo>
                    <a:cubicBezTo>
                      <a:pt x="43" y="95"/>
                      <a:pt x="43" y="95"/>
                      <a:pt x="43" y="95"/>
                    </a:cubicBezTo>
                    <a:cubicBezTo>
                      <a:pt x="42" y="94"/>
                      <a:pt x="42" y="94"/>
                      <a:pt x="41" y="94"/>
                    </a:cubicBezTo>
                    <a:cubicBezTo>
                      <a:pt x="41" y="93"/>
                      <a:pt x="41" y="91"/>
                      <a:pt x="41" y="90"/>
                    </a:cubicBezTo>
                    <a:cubicBezTo>
                      <a:pt x="40" y="90"/>
                      <a:pt x="39" y="90"/>
                      <a:pt x="38" y="90"/>
                    </a:cubicBezTo>
                    <a:cubicBezTo>
                      <a:pt x="36" y="87"/>
                      <a:pt x="36" y="84"/>
                      <a:pt x="34" y="82"/>
                    </a:cubicBezTo>
                    <a:cubicBezTo>
                      <a:pt x="33" y="82"/>
                      <a:pt x="31" y="82"/>
                      <a:pt x="29" y="82"/>
                    </a:cubicBezTo>
                    <a:cubicBezTo>
                      <a:pt x="27" y="75"/>
                      <a:pt x="29" y="75"/>
                      <a:pt x="21" y="74"/>
                    </a:cubicBezTo>
                    <a:cubicBezTo>
                      <a:pt x="20" y="76"/>
                      <a:pt x="21" y="75"/>
                      <a:pt x="19" y="76"/>
                    </a:cubicBezTo>
                    <a:cubicBezTo>
                      <a:pt x="21" y="81"/>
                      <a:pt x="18" y="82"/>
                      <a:pt x="19" y="88"/>
                    </a:cubicBezTo>
                    <a:cubicBezTo>
                      <a:pt x="19" y="88"/>
                      <a:pt x="20" y="89"/>
                      <a:pt x="20" y="90"/>
                    </a:cubicBezTo>
                    <a:cubicBezTo>
                      <a:pt x="20" y="91"/>
                      <a:pt x="18" y="92"/>
                      <a:pt x="18" y="93"/>
                    </a:cubicBezTo>
                    <a:cubicBezTo>
                      <a:pt x="17" y="96"/>
                      <a:pt x="18" y="100"/>
                      <a:pt x="17" y="103"/>
                    </a:cubicBezTo>
                    <a:cubicBezTo>
                      <a:pt x="16" y="105"/>
                      <a:pt x="16" y="105"/>
                      <a:pt x="16" y="105"/>
                    </a:cubicBezTo>
                    <a:cubicBezTo>
                      <a:pt x="15" y="107"/>
                      <a:pt x="13" y="116"/>
                      <a:pt x="14" y="119"/>
                    </a:cubicBezTo>
                    <a:cubicBezTo>
                      <a:pt x="14" y="121"/>
                      <a:pt x="17" y="120"/>
                      <a:pt x="17" y="121"/>
                    </a:cubicBezTo>
                    <a:cubicBezTo>
                      <a:pt x="18" y="123"/>
                      <a:pt x="18" y="127"/>
                      <a:pt x="19" y="128"/>
                    </a:cubicBezTo>
                    <a:cubicBezTo>
                      <a:pt x="20" y="128"/>
                      <a:pt x="20" y="127"/>
                      <a:pt x="21" y="127"/>
                    </a:cubicBezTo>
                    <a:cubicBezTo>
                      <a:pt x="22" y="132"/>
                      <a:pt x="22" y="138"/>
                      <a:pt x="26" y="140"/>
                    </a:cubicBezTo>
                    <a:cubicBezTo>
                      <a:pt x="27" y="141"/>
                      <a:pt x="29" y="140"/>
                      <a:pt x="31" y="141"/>
                    </a:cubicBezTo>
                    <a:cubicBezTo>
                      <a:pt x="31" y="141"/>
                      <a:pt x="31" y="143"/>
                      <a:pt x="31" y="144"/>
                    </a:cubicBezTo>
                    <a:cubicBezTo>
                      <a:pt x="32" y="145"/>
                      <a:pt x="34" y="146"/>
                      <a:pt x="35" y="147"/>
                    </a:cubicBezTo>
                    <a:cubicBezTo>
                      <a:pt x="36" y="149"/>
                      <a:pt x="36" y="150"/>
                      <a:pt x="37" y="151"/>
                    </a:cubicBezTo>
                    <a:cubicBezTo>
                      <a:pt x="35" y="153"/>
                      <a:pt x="35" y="153"/>
                      <a:pt x="35" y="153"/>
                    </a:cubicBezTo>
                    <a:cubicBezTo>
                      <a:pt x="34" y="157"/>
                      <a:pt x="34" y="157"/>
                      <a:pt x="34" y="157"/>
                    </a:cubicBezTo>
                    <a:cubicBezTo>
                      <a:pt x="32" y="157"/>
                      <a:pt x="32" y="157"/>
                      <a:pt x="32" y="157"/>
                    </a:cubicBezTo>
                    <a:cubicBezTo>
                      <a:pt x="31" y="159"/>
                      <a:pt x="31" y="159"/>
                      <a:pt x="31" y="159"/>
                    </a:cubicBezTo>
                    <a:cubicBezTo>
                      <a:pt x="29" y="159"/>
                      <a:pt x="29" y="159"/>
                      <a:pt x="29" y="159"/>
                    </a:cubicBezTo>
                    <a:cubicBezTo>
                      <a:pt x="29" y="155"/>
                      <a:pt x="29" y="155"/>
                      <a:pt x="29" y="155"/>
                    </a:cubicBezTo>
                    <a:cubicBezTo>
                      <a:pt x="24" y="152"/>
                      <a:pt x="24" y="152"/>
                      <a:pt x="24" y="152"/>
                    </a:cubicBezTo>
                    <a:cubicBezTo>
                      <a:pt x="21" y="154"/>
                      <a:pt x="21" y="154"/>
                      <a:pt x="21" y="154"/>
                    </a:cubicBezTo>
                    <a:cubicBezTo>
                      <a:pt x="20" y="150"/>
                      <a:pt x="21" y="147"/>
                      <a:pt x="20" y="144"/>
                    </a:cubicBezTo>
                    <a:cubicBezTo>
                      <a:pt x="20" y="144"/>
                      <a:pt x="18" y="143"/>
                      <a:pt x="18" y="143"/>
                    </a:cubicBezTo>
                    <a:cubicBezTo>
                      <a:pt x="17" y="141"/>
                      <a:pt x="18" y="140"/>
                      <a:pt x="17" y="139"/>
                    </a:cubicBezTo>
                    <a:cubicBezTo>
                      <a:pt x="17" y="138"/>
                      <a:pt x="15" y="137"/>
                      <a:pt x="15" y="137"/>
                    </a:cubicBezTo>
                    <a:cubicBezTo>
                      <a:pt x="12" y="133"/>
                      <a:pt x="7" y="129"/>
                      <a:pt x="6" y="123"/>
                    </a:cubicBezTo>
                    <a:cubicBezTo>
                      <a:pt x="6" y="120"/>
                      <a:pt x="7" y="116"/>
                      <a:pt x="8" y="114"/>
                    </a:cubicBezTo>
                    <a:cubicBezTo>
                      <a:pt x="8" y="114"/>
                      <a:pt x="10" y="113"/>
                      <a:pt x="10" y="113"/>
                    </a:cubicBezTo>
                    <a:cubicBezTo>
                      <a:pt x="11" y="109"/>
                      <a:pt x="7" y="109"/>
                      <a:pt x="8" y="105"/>
                    </a:cubicBezTo>
                    <a:cubicBezTo>
                      <a:pt x="8" y="105"/>
                      <a:pt x="10" y="102"/>
                      <a:pt x="11" y="102"/>
                    </a:cubicBezTo>
                    <a:cubicBezTo>
                      <a:pt x="11" y="101"/>
                      <a:pt x="11" y="99"/>
                      <a:pt x="10" y="98"/>
                    </a:cubicBezTo>
                    <a:cubicBezTo>
                      <a:pt x="11" y="98"/>
                      <a:pt x="11" y="98"/>
                      <a:pt x="11" y="98"/>
                    </a:cubicBezTo>
                    <a:cubicBezTo>
                      <a:pt x="12" y="95"/>
                      <a:pt x="12" y="95"/>
                      <a:pt x="12" y="95"/>
                    </a:cubicBezTo>
                    <a:cubicBezTo>
                      <a:pt x="13" y="89"/>
                      <a:pt x="13" y="89"/>
                      <a:pt x="13" y="89"/>
                    </a:cubicBezTo>
                    <a:cubicBezTo>
                      <a:pt x="17" y="85"/>
                      <a:pt x="17" y="85"/>
                      <a:pt x="17" y="85"/>
                    </a:cubicBezTo>
                    <a:cubicBezTo>
                      <a:pt x="17" y="79"/>
                      <a:pt x="17" y="79"/>
                      <a:pt x="17" y="79"/>
                    </a:cubicBezTo>
                    <a:cubicBezTo>
                      <a:pt x="14" y="73"/>
                      <a:pt x="14" y="73"/>
                      <a:pt x="14" y="73"/>
                    </a:cubicBezTo>
                    <a:cubicBezTo>
                      <a:pt x="9" y="68"/>
                      <a:pt x="9" y="68"/>
                      <a:pt x="9" y="68"/>
                    </a:cubicBezTo>
                    <a:cubicBezTo>
                      <a:pt x="6" y="60"/>
                      <a:pt x="6" y="60"/>
                      <a:pt x="6" y="60"/>
                    </a:cubicBezTo>
                    <a:cubicBezTo>
                      <a:pt x="5" y="52"/>
                      <a:pt x="5" y="52"/>
                      <a:pt x="5" y="52"/>
                    </a:cubicBezTo>
                    <a:cubicBezTo>
                      <a:pt x="9" y="50"/>
                      <a:pt x="9" y="50"/>
                      <a:pt x="9" y="50"/>
                    </a:cubicBezTo>
                    <a:cubicBezTo>
                      <a:pt x="9" y="45"/>
                      <a:pt x="9" y="45"/>
                      <a:pt x="9" y="45"/>
                    </a:cubicBezTo>
                    <a:cubicBezTo>
                      <a:pt x="5" y="42"/>
                      <a:pt x="5" y="42"/>
                      <a:pt x="5" y="42"/>
                    </a:cubicBezTo>
                    <a:cubicBezTo>
                      <a:pt x="1" y="37"/>
                      <a:pt x="1" y="37"/>
                      <a:pt x="1" y="37"/>
                    </a:cubicBezTo>
                    <a:cubicBezTo>
                      <a:pt x="0" y="29"/>
                      <a:pt x="0" y="29"/>
                      <a:pt x="0" y="29"/>
                    </a:cubicBezTo>
                    <a:cubicBezTo>
                      <a:pt x="1" y="23"/>
                      <a:pt x="1" y="23"/>
                      <a:pt x="1" y="23"/>
                    </a:cubicBezTo>
                    <a:cubicBezTo>
                      <a:pt x="2" y="19"/>
                      <a:pt x="2" y="19"/>
                      <a:pt x="2" y="19"/>
                    </a:cubicBezTo>
                    <a:cubicBezTo>
                      <a:pt x="0" y="14"/>
                      <a:pt x="0" y="14"/>
                      <a:pt x="0" y="14"/>
                    </a:cubicBezTo>
                    <a:cubicBezTo>
                      <a:pt x="1" y="11"/>
                      <a:pt x="1" y="11"/>
                      <a:pt x="1" y="11"/>
                    </a:cubicBezTo>
                    <a:cubicBezTo>
                      <a:pt x="4" y="10"/>
                      <a:pt x="4" y="10"/>
                      <a:pt x="4" y="10"/>
                    </a:cubicBezTo>
                    <a:cubicBezTo>
                      <a:pt x="7" y="7"/>
                      <a:pt x="7" y="7"/>
                      <a:pt x="7" y="7"/>
                    </a:cubicBezTo>
                    <a:cubicBezTo>
                      <a:pt x="10" y="7"/>
                      <a:pt x="10" y="7"/>
                      <a:pt x="10" y="7"/>
                    </a:cubicBezTo>
                    <a:cubicBezTo>
                      <a:pt x="9" y="4"/>
                      <a:pt x="9" y="4"/>
                      <a:pt x="9" y="4"/>
                    </a:cubicBezTo>
                    <a:cubicBezTo>
                      <a:pt x="11" y="0"/>
                      <a:pt x="11" y="0"/>
                      <a:pt x="11" y="0"/>
                    </a:cubicBezTo>
                    <a:cubicBezTo>
                      <a:pt x="13" y="0"/>
                      <a:pt x="13" y="0"/>
                      <a:pt x="13" y="0"/>
                    </a:cubicBezTo>
                    <a:cubicBezTo>
                      <a:pt x="16" y="2"/>
                      <a:pt x="16" y="2"/>
                      <a:pt x="16" y="2"/>
                    </a:cubicBezTo>
                    <a:lnTo>
                      <a:pt x="22" y="2"/>
                    </a:lnTo>
                    <a:close/>
                    <a:moveTo>
                      <a:pt x="15" y="15"/>
                    </a:moveTo>
                    <a:cubicBezTo>
                      <a:pt x="17" y="15"/>
                      <a:pt x="15" y="18"/>
                      <a:pt x="15" y="18"/>
                    </a:cubicBezTo>
                    <a:cubicBezTo>
                      <a:pt x="13" y="18"/>
                      <a:pt x="13" y="15"/>
                      <a:pt x="15" y="1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7" name="Freeform 49"/>
              <p:cNvSpPr>
                <a:spLocks noEditPoints="1"/>
              </p:cNvSpPr>
              <p:nvPr/>
            </p:nvSpPr>
            <p:spPr bwMode="auto">
              <a:xfrm>
                <a:off x="3617" y="2292"/>
                <a:ext cx="185" cy="220"/>
              </a:xfrm>
              <a:custGeom>
                <a:avLst/>
                <a:gdLst>
                  <a:gd name="T0" fmla="*/ 83 w 94"/>
                  <a:gd name="T1" fmla="*/ 35 h 112"/>
                  <a:gd name="T2" fmla="*/ 83 w 94"/>
                  <a:gd name="T3" fmla="*/ 37 h 112"/>
                  <a:gd name="T4" fmla="*/ 79 w 94"/>
                  <a:gd name="T5" fmla="*/ 46 h 112"/>
                  <a:gd name="T6" fmla="*/ 80 w 94"/>
                  <a:gd name="T7" fmla="*/ 52 h 112"/>
                  <a:gd name="T8" fmla="*/ 85 w 94"/>
                  <a:gd name="T9" fmla="*/ 65 h 112"/>
                  <a:gd name="T10" fmla="*/ 87 w 94"/>
                  <a:gd name="T11" fmla="*/ 88 h 112"/>
                  <a:gd name="T12" fmla="*/ 92 w 94"/>
                  <a:gd name="T13" fmla="*/ 94 h 112"/>
                  <a:gd name="T14" fmla="*/ 93 w 94"/>
                  <a:gd name="T15" fmla="*/ 98 h 112"/>
                  <a:gd name="T16" fmla="*/ 78 w 94"/>
                  <a:gd name="T17" fmla="*/ 104 h 112"/>
                  <a:gd name="T18" fmla="*/ 71 w 94"/>
                  <a:gd name="T19" fmla="*/ 107 h 112"/>
                  <a:gd name="T20" fmla="*/ 61 w 94"/>
                  <a:gd name="T21" fmla="*/ 110 h 112"/>
                  <a:gd name="T22" fmla="*/ 50 w 94"/>
                  <a:gd name="T23" fmla="*/ 108 h 112"/>
                  <a:gd name="T24" fmla="*/ 43 w 94"/>
                  <a:gd name="T25" fmla="*/ 110 h 112"/>
                  <a:gd name="T26" fmla="*/ 43 w 94"/>
                  <a:gd name="T27" fmla="*/ 89 h 112"/>
                  <a:gd name="T28" fmla="*/ 38 w 94"/>
                  <a:gd name="T29" fmla="*/ 84 h 112"/>
                  <a:gd name="T30" fmla="*/ 29 w 94"/>
                  <a:gd name="T31" fmla="*/ 83 h 112"/>
                  <a:gd name="T32" fmla="*/ 20 w 94"/>
                  <a:gd name="T33" fmla="*/ 78 h 112"/>
                  <a:gd name="T34" fmla="*/ 18 w 94"/>
                  <a:gd name="T35" fmla="*/ 71 h 112"/>
                  <a:gd name="T36" fmla="*/ 15 w 94"/>
                  <a:gd name="T37" fmla="*/ 68 h 112"/>
                  <a:gd name="T38" fmla="*/ 12 w 94"/>
                  <a:gd name="T39" fmla="*/ 63 h 112"/>
                  <a:gd name="T40" fmla="*/ 11 w 94"/>
                  <a:gd name="T41" fmla="*/ 55 h 112"/>
                  <a:gd name="T42" fmla="*/ 1 w 94"/>
                  <a:gd name="T43" fmla="*/ 39 h 112"/>
                  <a:gd name="T44" fmla="*/ 1 w 94"/>
                  <a:gd name="T45" fmla="*/ 37 h 112"/>
                  <a:gd name="T46" fmla="*/ 1 w 94"/>
                  <a:gd name="T47" fmla="*/ 33 h 112"/>
                  <a:gd name="T48" fmla="*/ 9 w 94"/>
                  <a:gd name="T49" fmla="*/ 32 h 112"/>
                  <a:gd name="T50" fmla="*/ 13 w 94"/>
                  <a:gd name="T51" fmla="*/ 24 h 112"/>
                  <a:gd name="T52" fmla="*/ 12 w 94"/>
                  <a:gd name="T53" fmla="*/ 19 h 112"/>
                  <a:gd name="T54" fmla="*/ 12 w 94"/>
                  <a:gd name="T55" fmla="*/ 10 h 112"/>
                  <a:gd name="T56" fmla="*/ 10 w 94"/>
                  <a:gd name="T57" fmla="*/ 0 h 112"/>
                  <a:gd name="T58" fmla="*/ 19 w 94"/>
                  <a:gd name="T59" fmla="*/ 7 h 112"/>
                  <a:gd name="T60" fmla="*/ 26 w 94"/>
                  <a:gd name="T61" fmla="*/ 16 h 112"/>
                  <a:gd name="T62" fmla="*/ 28 w 94"/>
                  <a:gd name="T63" fmla="*/ 13 h 112"/>
                  <a:gd name="T64" fmla="*/ 28 w 94"/>
                  <a:gd name="T65" fmla="*/ 10 h 112"/>
                  <a:gd name="T66" fmla="*/ 36 w 94"/>
                  <a:gd name="T67" fmla="*/ 17 h 112"/>
                  <a:gd name="T68" fmla="*/ 43 w 94"/>
                  <a:gd name="T69" fmla="*/ 11 h 112"/>
                  <a:gd name="T70" fmla="*/ 44 w 94"/>
                  <a:gd name="T71" fmla="*/ 8 h 112"/>
                  <a:gd name="T72" fmla="*/ 40 w 94"/>
                  <a:gd name="T73" fmla="*/ 7 h 112"/>
                  <a:gd name="T74" fmla="*/ 38 w 94"/>
                  <a:gd name="T75" fmla="*/ 5 h 112"/>
                  <a:gd name="T76" fmla="*/ 68 w 94"/>
                  <a:gd name="T77" fmla="*/ 13 h 112"/>
                  <a:gd name="T78" fmla="*/ 72 w 94"/>
                  <a:gd name="T79" fmla="*/ 22 h 112"/>
                  <a:gd name="T80" fmla="*/ 85 w 94"/>
                  <a:gd name="T81" fmla="*/ 30 h 112"/>
                  <a:gd name="T82" fmla="*/ 33 w 94"/>
                  <a:gd name="T83" fmla="*/ 67 h 112"/>
                  <a:gd name="T84" fmla="*/ 29 w 94"/>
                  <a:gd name="T85" fmla="*/ 63 h 112"/>
                  <a:gd name="T86" fmla="*/ 84 w 94"/>
                  <a:gd name="T87" fmla="*/ 50 h 112"/>
                  <a:gd name="T88" fmla="*/ 84 w 94"/>
                  <a:gd name="T89" fmla="*/ 47 h 112"/>
                  <a:gd name="T90" fmla="*/ 47 w 94"/>
                  <a:gd name="T91" fmla="*/ 27 h 112"/>
                  <a:gd name="T92" fmla="*/ 33 w 94"/>
                  <a:gd name="T93" fmla="*/ 4 h 112"/>
                  <a:gd name="T94" fmla="*/ 37 w 94"/>
                  <a:gd name="T95" fmla="*/ 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12">
                    <a:moveTo>
                      <a:pt x="85" y="30"/>
                    </a:moveTo>
                    <a:cubicBezTo>
                      <a:pt x="84" y="32"/>
                      <a:pt x="84" y="33"/>
                      <a:pt x="83" y="35"/>
                    </a:cubicBezTo>
                    <a:cubicBezTo>
                      <a:pt x="82" y="35"/>
                      <a:pt x="82" y="35"/>
                      <a:pt x="82" y="35"/>
                    </a:cubicBezTo>
                    <a:cubicBezTo>
                      <a:pt x="82" y="36"/>
                      <a:pt x="83" y="37"/>
                      <a:pt x="83" y="37"/>
                    </a:cubicBezTo>
                    <a:cubicBezTo>
                      <a:pt x="81" y="38"/>
                      <a:pt x="81" y="42"/>
                      <a:pt x="81" y="44"/>
                    </a:cubicBezTo>
                    <a:cubicBezTo>
                      <a:pt x="80" y="44"/>
                      <a:pt x="79" y="46"/>
                      <a:pt x="79" y="46"/>
                    </a:cubicBezTo>
                    <a:cubicBezTo>
                      <a:pt x="79" y="47"/>
                      <a:pt x="79" y="47"/>
                      <a:pt x="79" y="47"/>
                    </a:cubicBezTo>
                    <a:cubicBezTo>
                      <a:pt x="80" y="47"/>
                      <a:pt x="79" y="50"/>
                      <a:pt x="80" y="52"/>
                    </a:cubicBezTo>
                    <a:cubicBezTo>
                      <a:pt x="81" y="53"/>
                      <a:pt x="86" y="57"/>
                      <a:pt x="87" y="59"/>
                    </a:cubicBezTo>
                    <a:cubicBezTo>
                      <a:pt x="87" y="61"/>
                      <a:pt x="85" y="64"/>
                      <a:pt x="85" y="65"/>
                    </a:cubicBezTo>
                    <a:cubicBezTo>
                      <a:pt x="83" y="70"/>
                      <a:pt x="84" y="74"/>
                      <a:pt x="85" y="79"/>
                    </a:cubicBezTo>
                    <a:cubicBezTo>
                      <a:pt x="85" y="81"/>
                      <a:pt x="85" y="86"/>
                      <a:pt x="87" y="88"/>
                    </a:cubicBezTo>
                    <a:cubicBezTo>
                      <a:pt x="87" y="89"/>
                      <a:pt x="91" y="90"/>
                      <a:pt x="92" y="92"/>
                    </a:cubicBezTo>
                    <a:cubicBezTo>
                      <a:pt x="92" y="92"/>
                      <a:pt x="92" y="94"/>
                      <a:pt x="92" y="94"/>
                    </a:cubicBezTo>
                    <a:cubicBezTo>
                      <a:pt x="93" y="94"/>
                      <a:pt x="93" y="94"/>
                      <a:pt x="93" y="94"/>
                    </a:cubicBezTo>
                    <a:cubicBezTo>
                      <a:pt x="94" y="95"/>
                      <a:pt x="93" y="96"/>
                      <a:pt x="93" y="98"/>
                    </a:cubicBezTo>
                    <a:cubicBezTo>
                      <a:pt x="93" y="98"/>
                      <a:pt x="87" y="101"/>
                      <a:pt x="85" y="102"/>
                    </a:cubicBezTo>
                    <a:cubicBezTo>
                      <a:pt x="83" y="103"/>
                      <a:pt x="81" y="103"/>
                      <a:pt x="78" y="104"/>
                    </a:cubicBezTo>
                    <a:cubicBezTo>
                      <a:pt x="76" y="104"/>
                      <a:pt x="76" y="106"/>
                      <a:pt x="74" y="107"/>
                    </a:cubicBezTo>
                    <a:cubicBezTo>
                      <a:pt x="72" y="107"/>
                      <a:pt x="72" y="108"/>
                      <a:pt x="71" y="107"/>
                    </a:cubicBezTo>
                    <a:cubicBezTo>
                      <a:pt x="69" y="106"/>
                      <a:pt x="69" y="108"/>
                      <a:pt x="67" y="109"/>
                    </a:cubicBezTo>
                    <a:cubicBezTo>
                      <a:pt x="65" y="110"/>
                      <a:pt x="63" y="110"/>
                      <a:pt x="61" y="110"/>
                    </a:cubicBezTo>
                    <a:cubicBezTo>
                      <a:pt x="58" y="110"/>
                      <a:pt x="57" y="111"/>
                      <a:pt x="54" y="111"/>
                    </a:cubicBezTo>
                    <a:cubicBezTo>
                      <a:pt x="52" y="112"/>
                      <a:pt x="52" y="108"/>
                      <a:pt x="50" y="108"/>
                    </a:cubicBezTo>
                    <a:cubicBezTo>
                      <a:pt x="48" y="107"/>
                      <a:pt x="49" y="107"/>
                      <a:pt x="47" y="109"/>
                    </a:cubicBezTo>
                    <a:cubicBezTo>
                      <a:pt x="44" y="110"/>
                      <a:pt x="43" y="110"/>
                      <a:pt x="43" y="110"/>
                    </a:cubicBezTo>
                    <a:cubicBezTo>
                      <a:pt x="43" y="108"/>
                      <a:pt x="43" y="108"/>
                      <a:pt x="43" y="107"/>
                    </a:cubicBezTo>
                    <a:cubicBezTo>
                      <a:pt x="44" y="100"/>
                      <a:pt x="43" y="95"/>
                      <a:pt x="43" y="89"/>
                    </a:cubicBezTo>
                    <a:cubicBezTo>
                      <a:pt x="43" y="88"/>
                      <a:pt x="41" y="87"/>
                      <a:pt x="40" y="87"/>
                    </a:cubicBezTo>
                    <a:cubicBezTo>
                      <a:pt x="39" y="86"/>
                      <a:pt x="40" y="84"/>
                      <a:pt x="38" y="84"/>
                    </a:cubicBezTo>
                    <a:cubicBezTo>
                      <a:pt x="37" y="84"/>
                      <a:pt x="37" y="84"/>
                      <a:pt x="37" y="84"/>
                    </a:cubicBezTo>
                    <a:cubicBezTo>
                      <a:pt x="29" y="83"/>
                      <a:pt x="29" y="83"/>
                      <a:pt x="29" y="83"/>
                    </a:cubicBezTo>
                    <a:cubicBezTo>
                      <a:pt x="29" y="83"/>
                      <a:pt x="25" y="82"/>
                      <a:pt x="24" y="81"/>
                    </a:cubicBezTo>
                    <a:cubicBezTo>
                      <a:pt x="22" y="80"/>
                      <a:pt x="21" y="78"/>
                      <a:pt x="20" y="78"/>
                    </a:cubicBezTo>
                    <a:cubicBezTo>
                      <a:pt x="19" y="78"/>
                      <a:pt x="19" y="74"/>
                      <a:pt x="19" y="74"/>
                    </a:cubicBezTo>
                    <a:cubicBezTo>
                      <a:pt x="19" y="73"/>
                      <a:pt x="18" y="72"/>
                      <a:pt x="18" y="71"/>
                    </a:cubicBezTo>
                    <a:cubicBezTo>
                      <a:pt x="17" y="71"/>
                      <a:pt x="16" y="71"/>
                      <a:pt x="15" y="71"/>
                    </a:cubicBezTo>
                    <a:cubicBezTo>
                      <a:pt x="15" y="70"/>
                      <a:pt x="16" y="69"/>
                      <a:pt x="15" y="68"/>
                    </a:cubicBezTo>
                    <a:cubicBezTo>
                      <a:pt x="15" y="68"/>
                      <a:pt x="14" y="67"/>
                      <a:pt x="13" y="67"/>
                    </a:cubicBezTo>
                    <a:cubicBezTo>
                      <a:pt x="13" y="66"/>
                      <a:pt x="13" y="64"/>
                      <a:pt x="12" y="63"/>
                    </a:cubicBezTo>
                    <a:cubicBezTo>
                      <a:pt x="12" y="63"/>
                      <a:pt x="9" y="62"/>
                      <a:pt x="9" y="62"/>
                    </a:cubicBezTo>
                    <a:cubicBezTo>
                      <a:pt x="9" y="59"/>
                      <a:pt x="10" y="56"/>
                      <a:pt x="11" y="55"/>
                    </a:cubicBezTo>
                    <a:cubicBezTo>
                      <a:pt x="6" y="52"/>
                      <a:pt x="6" y="50"/>
                      <a:pt x="1" y="47"/>
                    </a:cubicBezTo>
                    <a:cubicBezTo>
                      <a:pt x="1" y="43"/>
                      <a:pt x="2" y="37"/>
                      <a:pt x="1" y="39"/>
                    </a:cubicBezTo>
                    <a:cubicBezTo>
                      <a:pt x="0" y="39"/>
                      <a:pt x="3" y="38"/>
                      <a:pt x="1" y="39"/>
                    </a:cubicBezTo>
                    <a:cubicBezTo>
                      <a:pt x="1" y="39"/>
                      <a:pt x="1" y="36"/>
                      <a:pt x="1" y="37"/>
                    </a:cubicBezTo>
                    <a:cubicBezTo>
                      <a:pt x="1" y="37"/>
                      <a:pt x="2" y="35"/>
                      <a:pt x="2" y="35"/>
                    </a:cubicBezTo>
                    <a:cubicBezTo>
                      <a:pt x="1" y="36"/>
                      <a:pt x="1" y="34"/>
                      <a:pt x="1" y="33"/>
                    </a:cubicBezTo>
                    <a:cubicBezTo>
                      <a:pt x="2" y="33"/>
                      <a:pt x="4" y="33"/>
                      <a:pt x="4" y="33"/>
                    </a:cubicBezTo>
                    <a:cubicBezTo>
                      <a:pt x="6" y="33"/>
                      <a:pt x="9" y="32"/>
                      <a:pt x="9" y="32"/>
                    </a:cubicBezTo>
                    <a:cubicBezTo>
                      <a:pt x="10" y="27"/>
                      <a:pt x="10" y="27"/>
                      <a:pt x="10" y="27"/>
                    </a:cubicBezTo>
                    <a:cubicBezTo>
                      <a:pt x="10" y="27"/>
                      <a:pt x="12" y="25"/>
                      <a:pt x="13" y="24"/>
                    </a:cubicBezTo>
                    <a:cubicBezTo>
                      <a:pt x="15" y="22"/>
                      <a:pt x="15" y="20"/>
                      <a:pt x="15" y="20"/>
                    </a:cubicBezTo>
                    <a:cubicBezTo>
                      <a:pt x="15" y="20"/>
                      <a:pt x="15" y="21"/>
                      <a:pt x="12" y="19"/>
                    </a:cubicBezTo>
                    <a:cubicBezTo>
                      <a:pt x="10" y="18"/>
                      <a:pt x="12" y="13"/>
                      <a:pt x="12" y="13"/>
                    </a:cubicBezTo>
                    <a:cubicBezTo>
                      <a:pt x="12" y="13"/>
                      <a:pt x="12" y="13"/>
                      <a:pt x="12" y="10"/>
                    </a:cubicBezTo>
                    <a:cubicBezTo>
                      <a:pt x="12" y="8"/>
                      <a:pt x="12" y="5"/>
                      <a:pt x="12" y="5"/>
                    </a:cubicBezTo>
                    <a:cubicBezTo>
                      <a:pt x="10" y="0"/>
                      <a:pt x="10" y="0"/>
                      <a:pt x="10" y="0"/>
                    </a:cubicBezTo>
                    <a:cubicBezTo>
                      <a:pt x="21" y="0"/>
                      <a:pt x="21" y="0"/>
                      <a:pt x="21" y="0"/>
                    </a:cubicBezTo>
                    <a:cubicBezTo>
                      <a:pt x="20" y="2"/>
                      <a:pt x="19" y="6"/>
                      <a:pt x="19" y="7"/>
                    </a:cubicBezTo>
                    <a:cubicBezTo>
                      <a:pt x="19" y="9"/>
                      <a:pt x="21" y="13"/>
                      <a:pt x="21" y="13"/>
                    </a:cubicBezTo>
                    <a:cubicBezTo>
                      <a:pt x="22" y="15"/>
                      <a:pt x="23" y="17"/>
                      <a:pt x="26" y="16"/>
                    </a:cubicBezTo>
                    <a:cubicBezTo>
                      <a:pt x="26" y="16"/>
                      <a:pt x="25" y="14"/>
                      <a:pt x="25" y="13"/>
                    </a:cubicBezTo>
                    <a:cubicBezTo>
                      <a:pt x="26" y="13"/>
                      <a:pt x="27" y="13"/>
                      <a:pt x="28" y="13"/>
                    </a:cubicBezTo>
                    <a:cubicBezTo>
                      <a:pt x="28" y="13"/>
                      <a:pt x="28" y="12"/>
                      <a:pt x="29" y="11"/>
                    </a:cubicBezTo>
                    <a:cubicBezTo>
                      <a:pt x="29" y="11"/>
                      <a:pt x="27" y="10"/>
                      <a:pt x="28" y="10"/>
                    </a:cubicBezTo>
                    <a:cubicBezTo>
                      <a:pt x="30" y="10"/>
                      <a:pt x="34" y="12"/>
                      <a:pt x="36" y="13"/>
                    </a:cubicBezTo>
                    <a:cubicBezTo>
                      <a:pt x="36" y="14"/>
                      <a:pt x="36" y="16"/>
                      <a:pt x="36" y="17"/>
                    </a:cubicBezTo>
                    <a:cubicBezTo>
                      <a:pt x="36" y="17"/>
                      <a:pt x="38" y="18"/>
                      <a:pt x="38" y="18"/>
                    </a:cubicBezTo>
                    <a:cubicBezTo>
                      <a:pt x="37" y="12"/>
                      <a:pt x="36" y="11"/>
                      <a:pt x="43" y="11"/>
                    </a:cubicBezTo>
                    <a:cubicBezTo>
                      <a:pt x="44" y="10"/>
                      <a:pt x="43" y="9"/>
                      <a:pt x="44" y="9"/>
                    </a:cubicBezTo>
                    <a:cubicBezTo>
                      <a:pt x="44" y="8"/>
                      <a:pt x="44" y="8"/>
                      <a:pt x="44" y="8"/>
                    </a:cubicBezTo>
                    <a:cubicBezTo>
                      <a:pt x="43" y="8"/>
                      <a:pt x="42" y="8"/>
                      <a:pt x="41" y="8"/>
                    </a:cubicBezTo>
                    <a:cubicBezTo>
                      <a:pt x="41" y="8"/>
                      <a:pt x="40" y="7"/>
                      <a:pt x="40" y="7"/>
                    </a:cubicBezTo>
                    <a:cubicBezTo>
                      <a:pt x="41" y="7"/>
                      <a:pt x="41" y="6"/>
                      <a:pt x="41" y="5"/>
                    </a:cubicBezTo>
                    <a:cubicBezTo>
                      <a:pt x="40" y="5"/>
                      <a:pt x="39" y="5"/>
                      <a:pt x="38" y="5"/>
                    </a:cubicBezTo>
                    <a:cubicBezTo>
                      <a:pt x="41" y="3"/>
                      <a:pt x="41" y="2"/>
                      <a:pt x="41" y="1"/>
                    </a:cubicBezTo>
                    <a:cubicBezTo>
                      <a:pt x="68" y="13"/>
                      <a:pt x="68" y="13"/>
                      <a:pt x="68" y="13"/>
                    </a:cubicBezTo>
                    <a:cubicBezTo>
                      <a:pt x="68" y="13"/>
                      <a:pt x="70" y="15"/>
                      <a:pt x="70" y="17"/>
                    </a:cubicBezTo>
                    <a:cubicBezTo>
                      <a:pt x="69" y="20"/>
                      <a:pt x="69" y="22"/>
                      <a:pt x="72" y="22"/>
                    </a:cubicBezTo>
                    <a:cubicBezTo>
                      <a:pt x="74" y="22"/>
                      <a:pt x="74" y="24"/>
                      <a:pt x="74" y="24"/>
                    </a:cubicBezTo>
                    <a:lnTo>
                      <a:pt x="85" y="30"/>
                    </a:lnTo>
                    <a:close/>
                    <a:moveTo>
                      <a:pt x="29" y="63"/>
                    </a:moveTo>
                    <a:cubicBezTo>
                      <a:pt x="31" y="64"/>
                      <a:pt x="32" y="66"/>
                      <a:pt x="33" y="67"/>
                    </a:cubicBezTo>
                    <a:cubicBezTo>
                      <a:pt x="32" y="67"/>
                      <a:pt x="31" y="67"/>
                      <a:pt x="30" y="67"/>
                    </a:cubicBezTo>
                    <a:cubicBezTo>
                      <a:pt x="30" y="67"/>
                      <a:pt x="26" y="63"/>
                      <a:pt x="29" y="63"/>
                    </a:cubicBezTo>
                    <a:close/>
                    <a:moveTo>
                      <a:pt x="84" y="47"/>
                    </a:moveTo>
                    <a:cubicBezTo>
                      <a:pt x="84" y="49"/>
                      <a:pt x="83" y="48"/>
                      <a:pt x="84" y="50"/>
                    </a:cubicBezTo>
                    <a:cubicBezTo>
                      <a:pt x="85" y="55"/>
                      <a:pt x="87" y="50"/>
                      <a:pt x="87" y="50"/>
                    </a:cubicBezTo>
                    <a:cubicBezTo>
                      <a:pt x="86" y="49"/>
                      <a:pt x="84" y="48"/>
                      <a:pt x="84" y="47"/>
                    </a:cubicBezTo>
                    <a:close/>
                    <a:moveTo>
                      <a:pt x="47" y="24"/>
                    </a:moveTo>
                    <a:cubicBezTo>
                      <a:pt x="50" y="23"/>
                      <a:pt x="47" y="27"/>
                      <a:pt x="47" y="27"/>
                    </a:cubicBezTo>
                    <a:cubicBezTo>
                      <a:pt x="43" y="29"/>
                      <a:pt x="46" y="25"/>
                      <a:pt x="47" y="24"/>
                    </a:cubicBezTo>
                    <a:close/>
                    <a:moveTo>
                      <a:pt x="33" y="4"/>
                    </a:moveTo>
                    <a:cubicBezTo>
                      <a:pt x="33" y="4"/>
                      <a:pt x="33" y="6"/>
                      <a:pt x="35" y="7"/>
                    </a:cubicBezTo>
                    <a:cubicBezTo>
                      <a:pt x="38" y="8"/>
                      <a:pt x="37" y="5"/>
                      <a:pt x="37" y="5"/>
                    </a:cubicBezTo>
                    <a:cubicBezTo>
                      <a:pt x="35" y="4"/>
                      <a:pt x="34" y="5"/>
                      <a:pt x="33" y="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8" name="Freeform 50"/>
              <p:cNvSpPr>
                <a:spLocks noEditPoints="1"/>
              </p:cNvSpPr>
              <p:nvPr/>
            </p:nvSpPr>
            <p:spPr bwMode="auto">
              <a:xfrm>
                <a:off x="3617" y="2292"/>
                <a:ext cx="185" cy="220"/>
              </a:xfrm>
              <a:custGeom>
                <a:avLst/>
                <a:gdLst>
                  <a:gd name="T0" fmla="*/ 83 w 94"/>
                  <a:gd name="T1" fmla="*/ 35 h 112"/>
                  <a:gd name="T2" fmla="*/ 83 w 94"/>
                  <a:gd name="T3" fmla="*/ 37 h 112"/>
                  <a:gd name="T4" fmla="*/ 79 w 94"/>
                  <a:gd name="T5" fmla="*/ 46 h 112"/>
                  <a:gd name="T6" fmla="*/ 80 w 94"/>
                  <a:gd name="T7" fmla="*/ 52 h 112"/>
                  <a:gd name="T8" fmla="*/ 85 w 94"/>
                  <a:gd name="T9" fmla="*/ 65 h 112"/>
                  <a:gd name="T10" fmla="*/ 87 w 94"/>
                  <a:gd name="T11" fmla="*/ 88 h 112"/>
                  <a:gd name="T12" fmla="*/ 92 w 94"/>
                  <a:gd name="T13" fmla="*/ 94 h 112"/>
                  <a:gd name="T14" fmla="*/ 93 w 94"/>
                  <a:gd name="T15" fmla="*/ 98 h 112"/>
                  <a:gd name="T16" fmla="*/ 78 w 94"/>
                  <a:gd name="T17" fmla="*/ 104 h 112"/>
                  <a:gd name="T18" fmla="*/ 71 w 94"/>
                  <a:gd name="T19" fmla="*/ 107 h 112"/>
                  <a:gd name="T20" fmla="*/ 61 w 94"/>
                  <a:gd name="T21" fmla="*/ 110 h 112"/>
                  <a:gd name="T22" fmla="*/ 50 w 94"/>
                  <a:gd name="T23" fmla="*/ 108 h 112"/>
                  <a:gd name="T24" fmla="*/ 43 w 94"/>
                  <a:gd name="T25" fmla="*/ 110 h 112"/>
                  <a:gd name="T26" fmla="*/ 43 w 94"/>
                  <a:gd name="T27" fmla="*/ 89 h 112"/>
                  <a:gd name="T28" fmla="*/ 38 w 94"/>
                  <a:gd name="T29" fmla="*/ 84 h 112"/>
                  <a:gd name="T30" fmla="*/ 29 w 94"/>
                  <a:gd name="T31" fmla="*/ 83 h 112"/>
                  <a:gd name="T32" fmla="*/ 20 w 94"/>
                  <a:gd name="T33" fmla="*/ 78 h 112"/>
                  <a:gd name="T34" fmla="*/ 18 w 94"/>
                  <a:gd name="T35" fmla="*/ 71 h 112"/>
                  <a:gd name="T36" fmla="*/ 15 w 94"/>
                  <a:gd name="T37" fmla="*/ 68 h 112"/>
                  <a:gd name="T38" fmla="*/ 12 w 94"/>
                  <a:gd name="T39" fmla="*/ 63 h 112"/>
                  <a:gd name="T40" fmla="*/ 11 w 94"/>
                  <a:gd name="T41" fmla="*/ 55 h 112"/>
                  <a:gd name="T42" fmla="*/ 1 w 94"/>
                  <a:gd name="T43" fmla="*/ 39 h 112"/>
                  <a:gd name="T44" fmla="*/ 1 w 94"/>
                  <a:gd name="T45" fmla="*/ 37 h 112"/>
                  <a:gd name="T46" fmla="*/ 1 w 94"/>
                  <a:gd name="T47" fmla="*/ 33 h 112"/>
                  <a:gd name="T48" fmla="*/ 9 w 94"/>
                  <a:gd name="T49" fmla="*/ 32 h 112"/>
                  <a:gd name="T50" fmla="*/ 13 w 94"/>
                  <a:gd name="T51" fmla="*/ 24 h 112"/>
                  <a:gd name="T52" fmla="*/ 12 w 94"/>
                  <a:gd name="T53" fmla="*/ 19 h 112"/>
                  <a:gd name="T54" fmla="*/ 12 w 94"/>
                  <a:gd name="T55" fmla="*/ 10 h 112"/>
                  <a:gd name="T56" fmla="*/ 10 w 94"/>
                  <a:gd name="T57" fmla="*/ 0 h 112"/>
                  <a:gd name="T58" fmla="*/ 19 w 94"/>
                  <a:gd name="T59" fmla="*/ 7 h 112"/>
                  <a:gd name="T60" fmla="*/ 26 w 94"/>
                  <a:gd name="T61" fmla="*/ 16 h 112"/>
                  <a:gd name="T62" fmla="*/ 28 w 94"/>
                  <a:gd name="T63" fmla="*/ 13 h 112"/>
                  <a:gd name="T64" fmla="*/ 28 w 94"/>
                  <a:gd name="T65" fmla="*/ 10 h 112"/>
                  <a:gd name="T66" fmla="*/ 36 w 94"/>
                  <a:gd name="T67" fmla="*/ 17 h 112"/>
                  <a:gd name="T68" fmla="*/ 43 w 94"/>
                  <a:gd name="T69" fmla="*/ 11 h 112"/>
                  <a:gd name="T70" fmla="*/ 44 w 94"/>
                  <a:gd name="T71" fmla="*/ 8 h 112"/>
                  <a:gd name="T72" fmla="*/ 40 w 94"/>
                  <a:gd name="T73" fmla="*/ 7 h 112"/>
                  <a:gd name="T74" fmla="*/ 38 w 94"/>
                  <a:gd name="T75" fmla="*/ 5 h 112"/>
                  <a:gd name="T76" fmla="*/ 68 w 94"/>
                  <a:gd name="T77" fmla="*/ 13 h 112"/>
                  <a:gd name="T78" fmla="*/ 72 w 94"/>
                  <a:gd name="T79" fmla="*/ 22 h 112"/>
                  <a:gd name="T80" fmla="*/ 85 w 94"/>
                  <a:gd name="T81" fmla="*/ 30 h 112"/>
                  <a:gd name="T82" fmla="*/ 33 w 94"/>
                  <a:gd name="T83" fmla="*/ 67 h 112"/>
                  <a:gd name="T84" fmla="*/ 29 w 94"/>
                  <a:gd name="T85" fmla="*/ 63 h 112"/>
                  <a:gd name="T86" fmla="*/ 84 w 94"/>
                  <a:gd name="T87" fmla="*/ 50 h 112"/>
                  <a:gd name="T88" fmla="*/ 84 w 94"/>
                  <a:gd name="T89" fmla="*/ 47 h 112"/>
                  <a:gd name="T90" fmla="*/ 47 w 94"/>
                  <a:gd name="T91" fmla="*/ 27 h 112"/>
                  <a:gd name="T92" fmla="*/ 33 w 94"/>
                  <a:gd name="T93" fmla="*/ 4 h 112"/>
                  <a:gd name="T94" fmla="*/ 37 w 94"/>
                  <a:gd name="T95" fmla="*/ 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112">
                    <a:moveTo>
                      <a:pt x="85" y="30"/>
                    </a:moveTo>
                    <a:cubicBezTo>
                      <a:pt x="84" y="32"/>
                      <a:pt x="84" y="33"/>
                      <a:pt x="83" y="35"/>
                    </a:cubicBezTo>
                    <a:cubicBezTo>
                      <a:pt x="82" y="35"/>
                      <a:pt x="82" y="35"/>
                      <a:pt x="82" y="35"/>
                    </a:cubicBezTo>
                    <a:cubicBezTo>
                      <a:pt x="82" y="36"/>
                      <a:pt x="83" y="37"/>
                      <a:pt x="83" y="37"/>
                    </a:cubicBezTo>
                    <a:cubicBezTo>
                      <a:pt x="81" y="38"/>
                      <a:pt x="81" y="42"/>
                      <a:pt x="81" y="44"/>
                    </a:cubicBezTo>
                    <a:cubicBezTo>
                      <a:pt x="80" y="44"/>
                      <a:pt x="79" y="46"/>
                      <a:pt x="79" y="46"/>
                    </a:cubicBezTo>
                    <a:cubicBezTo>
                      <a:pt x="79" y="47"/>
                      <a:pt x="79" y="47"/>
                      <a:pt x="79" y="47"/>
                    </a:cubicBezTo>
                    <a:cubicBezTo>
                      <a:pt x="80" y="47"/>
                      <a:pt x="79" y="50"/>
                      <a:pt x="80" y="52"/>
                    </a:cubicBezTo>
                    <a:cubicBezTo>
                      <a:pt x="81" y="53"/>
                      <a:pt x="86" y="57"/>
                      <a:pt x="87" y="59"/>
                    </a:cubicBezTo>
                    <a:cubicBezTo>
                      <a:pt x="87" y="61"/>
                      <a:pt x="85" y="64"/>
                      <a:pt x="85" y="65"/>
                    </a:cubicBezTo>
                    <a:cubicBezTo>
                      <a:pt x="83" y="70"/>
                      <a:pt x="84" y="74"/>
                      <a:pt x="85" y="79"/>
                    </a:cubicBezTo>
                    <a:cubicBezTo>
                      <a:pt x="85" y="81"/>
                      <a:pt x="85" y="86"/>
                      <a:pt x="87" y="88"/>
                    </a:cubicBezTo>
                    <a:cubicBezTo>
                      <a:pt x="87" y="89"/>
                      <a:pt x="91" y="90"/>
                      <a:pt x="92" y="92"/>
                    </a:cubicBezTo>
                    <a:cubicBezTo>
                      <a:pt x="92" y="92"/>
                      <a:pt x="92" y="94"/>
                      <a:pt x="92" y="94"/>
                    </a:cubicBezTo>
                    <a:cubicBezTo>
                      <a:pt x="93" y="94"/>
                      <a:pt x="93" y="94"/>
                      <a:pt x="93" y="94"/>
                    </a:cubicBezTo>
                    <a:cubicBezTo>
                      <a:pt x="94" y="95"/>
                      <a:pt x="93" y="96"/>
                      <a:pt x="93" y="98"/>
                    </a:cubicBezTo>
                    <a:cubicBezTo>
                      <a:pt x="93" y="98"/>
                      <a:pt x="87" y="101"/>
                      <a:pt x="85" y="102"/>
                    </a:cubicBezTo>
                    <a:cubicBezTo>
                      <a:pt x="83" y="103"/>
                      <a:pt x="81" y="103"/>
                      <a:pt x="78" y="104"/>
                    </a:cubicBezTo>
                    <a:cubicBezTo>
                      <a:pt x="76" y="104"/>
                      <a:pt x="76" y="106"/>
                      <a:pt x="74" y="107"/>
                    </a:cubicBezTo>
                    <a:cubicBezTo>
                      <a:pt x="72" y="107"/>
                      <a:pt x="72" y="108"/>
                      <a:pt x="71" y="107"/>
                    </a:cubicBezTo>
                    <a:cubicBezTo>
                      <a:pt x="69" y="106"/>
                      <a:pt x="69" y="108"/>
                      <a:pt x="67" y="109"/>
                    </a:cubicBezTo>
                    <a:cubicBezTo>
                      <a:pt x="65" y="110"/>
                      <a:pt x="63" y="110"/>
                      <a:pt x="61" y="110"/>
                    </a:cubicBezTo>
                    <a:cubicBezTo>
                      <a:pt x="58" y="110"/>
                      <a:pt x="57" y="111"/>
                      <a:pt x="54" y="111"/>
                    </a:cubicBezTo>
                    <a:cubicBezTo>
                      <a:pt x="52" y="112"/>
                      <a:pt x="52" y="108"/>
                      <a:pt x="50" y="108"/>
                    </a:cubicBezTo>
                    <a:cubicBezTo>
                      <a:pt x="48" y="107"/>
                      <a:pt x="49" y="107"/>
                      <a:pt x="47" y="109"/>
                    </a:cubicBezTo>
                    <a:cubicBezTo>
                      <a:pt x="44" y="110"/>
                      <a:pt x="43" y="110"/>
                      <a:pt x="43" y="110"/>
                    </a:cubicBezTo>
                    <a:cubicBezTo>
                      <a:pt x="43" y="108"/>
                      <a:pt x="43" y="108"/>
                      <a:pt x="43" y="107"/>
                    </a:cubicBezTo>
                    <a:cubicBezTo>
                      <a:pt x="44" y="100"/>
                      <a:pt x="43" y="95"/>
                      <a:pt x="43" y="89"/>
                    </a:cubicBezTo>
                    <a:cubicBezTo>
                      <a:pt x="43" y="88"/>
                      <a:pt x="41" y="87"/>
                      <a:pt x="40" y="87"/>
                    </a:cubicBezTo>
                    <a:cubicBezTo>
                      <a:pt x="39" y="86"/>
                      <a:pt x="40" y="84"/>
                      <a:pt x="38" y="84"/>
                    </a:cubicBezTo>
                    <a:cubicBezTo>
                      <a:pt x="37" y="84"/>
                      <a:pt x="37" y="84"/>
                      <a:pt x="37" y="84"/>
                    </a:cubicBezTo>
                    <a:cubicBezTo>
                      <a:pt x="29" y="83"/>
                      <a:pt x="29" y="83"/>
                      <a:pt x="29" y="83"/>
                    </a:cubicBezTo>
                    <a:cubicBezTo>
                      <a:pt x="29" y="83"/>
                      <a:pt x="25" y="82"/>
                      <a:pt x="24" y="81"/>
                    </a:cubicBezTo>
                    <a:cubicBezTo>
                      <a:pt x="22" y="80"/>
                      <a:pt x="21" y="78"/>
                      <a:pt x="20" y="78"/>
                    </a:cubicBezTo>
                    <a:cubicBezTo>
                      <a:pt x="19" y="78"/>
                      <a:pt x="19" y="74"/>
                      <a:pt x="19" y="74"/>
                    </a:cubicBezTo>
                    <a:cubicBezTo>
                      <a:pt x="19" y="73"/>
                      <a:pt x="18" y="72"/>
                      <a:pt x="18" y="71"/>
                    </a:cubicBezTo>
                    <a:cubicBezTo>
                      <a:pt x="17" y="71"/>
                      <a:pt x="16" y="71"/>
                      <a:pt x="15" y="71"/>
                    </a:cubicBezTo>
                    <a:cubicBezTo>
                      <a:pt x="15" y="70"/>
                      <a:pt x="16" y="69"/>
                      <a:pt x="15" y="68"/>
                    </a:cubicBezTo>
                    <a:cubicBezTo>
                      <a:pt x="15" y="68"/>
                      <a:pt x="14" y="67"/>
                      <a:pt x="13" y="67"/>
                    </a:cubicBezTo>
                    <a:cubicBezTo>
                      <a:pt x="13" y="66"/>
                      <a:pt x="13" y="64"/>
                      <a:pt x="12" y="63"/>
                    </a:cubicBezTo>
                    <a:cubicBezTo>
                      <a:pt x="12" y="63"/>
                      <a:pt x="9" y="62"/>
                      <a:pt x="9" y="62"/>
                    </a:cubicBezTo>
                    <a:cubicBezTo>
                      <a:pt x="9" y="59"/>
                      <a:pt x="10" y="56"/>
                      <a:pt x="11" y="55"/>
                    </a:cubicBezTo>
                    <a:cubicBezTo>
                      <a:pt x="6" y="52"/>
                      <a:pt x="6" y="50"/>
                      <a:pt x="1" y="47"/>
                    </a:cubicBezTo>
                    <a:cubicBezTo>
                      <a:pt x="1" y="43"/>
                      <a:pt x="2" y="37"/>
                      <a:pt x="1" y="39"/>
                    </a:cubicBezTo>
                    <a:cubicBezTo>
                      <a:pt x="0" y="39"/>
                      <a:pt x="3" y="38"/>
                      <a:pt x="1" y="39"/>
                    </a:cubicBezTo>
                    <a:cubicBezTo>
                      <a:pt x="1" y="39"/>
                      <a:pt x="1" y="36"/>
                      <a:pt x="1" y="37"/>
                    </a:cubicBezTo>
                    <a:cubicBezTo>
                      <a:pt x="1" y="37"/>
                      <a:pt x="2" y="35"/>
                      <a:pt x="2" y="35"/>
                    </a:cubicBezTo>
                    <a:cubicBezTo>
                      <a:pt x="1" y="36"/>
                      <a:pt x="1" y="34"/>
                      <a:pt x="1" y="33"/>
                    </a:cubicBezTo>
                    <a:cubicBezTo>
                      <a:pt x="2" y="33"/>
                      <a:pt x="4" y="33"/>
                      <a:pt x="4" y="33"/>
                    </a:cubicBezTo>
                    <a:cubicBezTo>
                      <a:pt x="6" y="33"/>
                      <a:pt x="9" y="32"/>
                      <a:pt x="9" y="32"/>
                    </a:cubicBezTo>
                    <a:cubicBezTo>
                      <a:pt x="10" y="27"/>
                      <a:pt x="10" y="27"/>
                      <a:pt x="10" y="27"/>
                    </a:cubicBezTo>
                    <a:cubicBezTo>
                      <a:pt x="10" y="27"/>
                      <a:pt x="12" y="25"/>
                      <a:pt x="13" y="24"/>
                    </a:cubicBezTo>
                    <a:cubicBezTo>
                      <a:pt x="15" y="22"/>
                      <a:pt x="15" y="20"/>
                      <a:pt x="15" y="20"/>
                    </a:cubicBezTo>
                    <a:cubicBezTo>
                      <a:pt x="15" y="20"/>
                      <a:pt x="15" y="21"/>
                      <a:pt x="12" y="19"/>
                    </a:cubicBezTo>
                    <a:cubicBezTo>
                      <a:pt x="10" y="18"/>
                      <a:pt x="12" y="13"/>
                      <a:pt x="12" y="13"/>
                    </a:cubicBezTo>
                    <a:cubicBezTo>
                      <a:pt x="12" y="13"/>
                      <a:pt x="12" y="13"/>
                      <a:pt x="12" y="10"/>
                    </a:cubicBezTo>
                    <a:cubicBezTo>
                      <a:pt x="12" y="8"/>
                      <a:pt x="12" y="5"/>
                      <a:pt x="12" y="5"/>
                    </a:cubicBezTo>
                    <a:cubicBezTo>
                      <a:pt x="10" y="0"/>
                      <a:pt x="10" y="0"/>
                      <a:pt x="10" y="0"/>
                    </a:cubicBezTo>
                    <a:cubicBezTo>
                      <a:pt x="21" y="0"/>
                      <a:pt x="21" y="0"/>
                      <a:pt x="21" y="0"/>
                    </a:cubicBezTo>
                    <a:cubicBezTo>
                      <a:pt x="20" y="2"/>
                      <a:pt x="19" y="6"/>
                      <a:pt x="19" y="7"/>
                    </a:cubicBezTo>
                    <a:cubicBezTo>
                      <a:pt x="19" y="9"/>
                      <a:pt x="21" y="13"/>
                      <a:pt x="21" y="13"/>
                    </a:cubicBezTo>
                    <a:cubicBezTo>
                      <a:pt x="22" y="15"/>
                      <a:pt x="23" y="17"/>
                      <a:pt x="26" y="16"/>
                    </a:cubicBezTo>
                    <a:cubicBezTo>
                      <a:pt x="26" y="16"/>
                      <a:pt x="25" y="14"/>
                      <a:pt x="25" y="13"/>
                    </a:cubicBezTo>
                    <a:cubicBezTo>
                      <a:pt x="26" y="13"/>
                      <a:pt x="27" y="13"/>
                      <a:pt x="28" y="13"/>
                    </a:cubicBezTo>
                    <a:cubicBezTo>
                      <a:pt x="28" y="13"/>
                      <a:pt x="28" y="12"/>
                      <a:pt x="29" y="11"/>
                    </a:cubicBezTo>
                    <a:cubicBezTo>
                      <a:pt x="29" y="11"/>
                      <a:pt x="27" y="10"/>
                      <a:pt x="28" y="10"/>
                    </a:cubicBezTo>
                    <a:cubicBezTo>
                      <a:pt x="30" y="10"/>
                      <a:pt x="34" y="12"/>
                      <a:pt x="36" y="13"/>
                    </a:cubicBezTo>
                    <a:cubicBezTo>
                      <a:pt x="36" y="14"/>
                      <a:pt x="36" y="16"/>
                      <a:pt x="36" y="17"/>
                    </a:cubicBezTo>
                    <a:cubicBezTo>
                      <a:pt x="36" y="17"/>
                      <a:pt x="38" y="18"/>
                      <a:pt x="38" y="18"/>
                    </a:cubicBezTo>
                    <a:cubicBezTo>
                      <a:pt x="37" y="12"/>
                      <a:pt x="36" y="11"/>
                      <a:pt x="43" y="11"/>
                    </a:cubicBezTo>
                    <a:cubicBezTo>
                      <a:pt x="44" y="10"/>
                      <a:pt x="43" y="9"/>
                      <a:pt x="44" y="9"/>
                    </a:cubicBezTo>
                    <a:cubicBezTo>
                      <a:pt x="44" y="8"/>
                      <a:pt x="44" y="8"/>
                      <a:pt x="44" y="8"/>
                    </a:cubicBezTo>
                    <a:cubicBezTo>
                      <a:pt x="43" y="8"/>
                      <a:pt x="42" y="8"/>
                      <a:pt x="41" y="8"/>
                    </a:cubicBezTo>
                    <a:cubicBezTo>
                      <a:pt x="41" y="8"/>
                      <a:pt x="40" y="7"/>
                      <a:pt x="40" y="7"/>
                    </a:cubicBezTo>
                    <a:cubicBezTo>
                      <a:pt x="41" y="7"/>
                      <a:pt x="41" y="6"/>
                      <a:pt x="41" y="5"/>
                    </a:cubicBezTo>
                    <a:cubicBezTo>
                      <a:pt x="40" y="5"/>
                      <a:pt x="39" y="5"/>
                      <a:pt x="38" y="5"/>
                    </a:cubicBezTo>
                    <a:cubicBezTo>
                      <a:pt x="41" y="3"/>
                      <a:pt x="41" y="2"/>
                      <a:pt x="41" y="1"/>
                    </a:cubicBezTo>
                    <a:cubicBezTo>
                      <a:pt x="68" y="13"/>
                      <a:pt x="68" y="13"/>
                      <a:pt x="68" y="13"/>
                    </a:cubicBezTo>
                    <a:cubicBezTo>
                      <a:pt x="68" y="13"/>
                      <a:pt x="70" y="15"/>
                      <a:pt x="70" y="17"/>
                    </a:cubicBezTo>
                    <a:cubicBezTo>
                      <a:pt x="69" y="20"/>
                      <a:pt x="69" y="22"/>
                      <a:pt x="72" y="22"/>
                    </a:cubicBezTo>
                    <a:cubicBezTo>
                      <a:pt x="74" y="22"/>
                      <a:pt x="74" y="24"/>
                      <a:pt x="74" y="24"/>
                    </a:cubicBezTo>
                    <a:lnTo>
                      <a:pt x="85" y="30"/>
                    </a:lnTo>
                    <a:close/>
                    <a:moveTo>
                      <a:pt x="29" y="63"/>
                    </a:moveTo>
                    <a:cubicBezTo>
                      <a:pt x="31" y="64"/>
                      <a:pt x="32" y="66"/>
                      <a:pt x="33" y="67"/>
                    </a:cubicBezTo>
                    <a:cubicBezTo>
                      <a:pt x="32" y="67"/>
                      <a:pt x="31" y="67"/>
                      <a:pt x="30" y="67"/>
                    </a:cubicBezTo>
                    <a:cubicBezTo>
                      <a:pt x="30" y="67"/>
                      <a:pt x="26" y="63"/>
                      <a:pt x="29" y="63"/>
                    </a:cubicBezTo>
                    <a:close/>
                    <a:moveTo>
                      <a:pt x="84" y="47"/>
                    </a:moveTo>
                    <a:cubicBezTo>
                      <a:pt x="84" y="49"/>
                      <a:pt x="83" y="48"/>
                      <a:pt x="84" y="50"/>
                    </a:cubicBezTo>
                    <a:cubicBezTo>
                      <a:pt x="85" y="55"/>
                      <a:pt x="87" y="50"/>
                      <a:pt x="87" y="50"/>
                    </a:cubicBezTo>
                    <a:cubicBezTo>
                      <a:pt x="86" y="49"/>
                      <a:pt x="84" y="48"/>
                      <a:pt x="84" y="47"/>
                    </a:cubicBezTo>
                    <a:close/>
                    <a:moveTo>
                      <a:pt x="47" y="24"/>
                    </a:moveTo>
                    <a:cubicBezTo>
                      <a:pt x="50" y="23"/>
                      <a:pt x="47" y="27"/>
                      <a:pt x="47" y="27"/>
                    </a:cubicBezTo>
                    <a:cubicBezTo>
                      <a:pt x="43" y="29"/>
                      <a:pt x="46" y="25"/>
                      <a:pt x="47" y="24"/>
                    </a:cubicBezTo>
                    <a:close/>
                    <a:moveTo>
                      <a:pt x="33" y="4"/>
                    </a:moveTo>
                    <a:cubicBezTo>
                      <a:pt x="33" y="4"/>
                      <a:pt x="33" y="6"/>
                      <a:pt x="35" y="7"/>
                    </a:cubicBezTo>
                    <a:cubicBezTo>
                      <a:pt x="38" y="8"/>
                      <a:pt x="37" y="5"/>
                      <a:pt x="37" y="5"/>
                    </a:cubicBezTo>
                    <a:cubicBezTo>
                      <a:pt x="35" y="4"/>
                      <a:pt x="34" y="5"/>
                      <a:pt x="33" y="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9" name="Freeform 51"/>
              <p:cNvSpPr>
                <a:spLocks/>
              </p:cNvSpPr>
              <p:nvPr/>
            </p:nvSpPr>
            <p:spPr bwMode="auto">
              <a:xfrm>
                <a:off x="4249" y="1360"/>
                <a:ext cx="127" cy="115"/>
              </a:xfrm>
              <a:custGeom>
                <a:avLst/>
                <a:gdLst>
                  <a:gd name="T0" fmla="*/ 29 w 65"/>
                  <a:gd name="T1" fmla="*/ 10 h 59"/>
                  <a:gd name="T2" fmla="*/ 29 w 65"/>
                  <a:gd name="T3" fmla="*/ 6 h 59"/>
                  <a:gd name="T4" fmla="*/ 33 w 65"/>
                  <a:gd name="T5" fmla="*/ 5 h 59"/>
                  <a:gd name="T6" fmla="*/ 31 w 65"/>
                  <a:gd name="T7" fmla="*/ 0 h 59"/>
                  <a:gd name="T8" fmla="*/ 26 w 65"/>
                  <a:gd name="T9" fmla="*/ 2 h 59"/>
                  <a:gd name="T10" fmla="*/ 23 w 65"/>
                  <a:gd name="T11" fmla="*/ 4 h 59"/>
                  <a:gd name="T12" fmla="*/ 20 w 65"/>
                  <a:gd name="T13" fmla="*/ 0 h 59"/>
                  <a:gd name="T14" fmla="*/ 16 w 65"/>
                  <a:gd name="T15" fmla="*/ 2 h 59"/>
                  <a:gd name="T16" fmla="*/ 18 w 65"/>
                  <a:gd name="T17" fmla="*/ 6 h 59"/>
                  <a:gd name="T18" fmla="*/ 16 w 65"/>
                  <a:gd name="T19" fmla="*/ 9 h 59"/>
                  <a:gd name="T20" fmla="*/ 15 w 65"/>
                  <a:gd name="T21" fmla="*/ 14 h 59"/>
                  <a:gd name="T22" fmla="*/ 14 w 65"/>
                  <a:gd name="T23" fmla="*/ 16 h 59"/>
                  <a:gd name="T24" fmla="*/ 8 w 65"/>
                  <a:gd name="T25" fmla="*/ 19 h 59"/>
                  <a:gd name="T26" fmla="*/ 4 w 65"/>
                  <a:gd name="T27" fmla="*/ 19 h 59"/>
                  <a:gd name="T28" fmla="*/ 3 w 65"/>
                  <a:gd name="T29" fmla="*/ 24 h 59"/>
                  <a:gd name="T30" fmla="*/ 7 w 65"/>
                  <a:gd name="T31" fmla="*/ 27 h 59"/>
                  <a:gd name="T32" fmla="*/ 11 w 65"/>
                  <a:gd name="T33" fmla="*/ 27 h 59"/>
                  <a:gd name="T34" fmla="*/ 10 w 65"/>
                  <a:gd name="T35" fmla="*/ 33 h 59"/>
                  <a:gd name="T36" fmla="*/ 11 w 65"/>
                  <a:gd name="T37" fmla="*/ 37 h 59"/>
                  <a:gd name="T38" fmla="*/ 7 w 65"/>
                  <a:gd name="T39" fmla="*/ 41 h 59"/>
                  <a:gd name="T40" fmla="*/ 6 w 65"/>
                  <a:gd name="T41" fmla="*/ 45 h 59"/>
                  <a:gd name="T42" fmla="*/ 9 w 65"/>
                  <a:gd name="T43" fmla="*/ 45 h 59"/>
                  <a:gd name="T44" fmla="*/ 12 w 65"/>
                  <a:gd name="T45" fmla="*/ 45 h 59"/>
                  <a:gd name="T46" fmla="*/ 15 w 65"/>
                  <a:gd name="T47" fmla="*/ 43 h 59"/>
                  <a:gd name="T48" fmla="*/ 17 w 65"/>
                  <a:gd name="T49" fmla="*/ 41 h 59"/>
                  <a:gd name="T50" fmla="*/ 19 w 65"/>
                  <a:gd name="T51" fmla="*/ 39 h 59"/>
                  <a:gd name="T52" fmla="*/ 22 w 65"/>
                  <a:gd name="T53" fmla="*/ 40 h 59"/>
                  <a:gd name="T54" fmla="*/ 24 w 65"/>
                  <a:gd name="T55" fmla="*/ 43 h 59"/>
                  <a:gd name="T56" fmla="*/ 26 w 65"/>
                  <a:gd name="T57" fmla="*/ 46 h 59"/>
                  <a:gd name="T58" fmla="*/ 24 w 65"/>
                  <a:gd name="T59" fmla="*/ 50 h 59"/>
                  <a:gd name="T60" fmla="*/ 23 w 65"/>
                  <a:gd name="T61" fmla="*/ 55 h 59"/>
                  <a:gd name="T62" fmla="*/ 27 w 65"/>
                  <a:gd name="T63" fmla="*/ 59 h 59"/>
                  <a:gd name="T64" fmla="*/ 31 w 65"/>
                  <a:gd name="T65" fmla="*/ 58 h 59"/>
                  <a:gd name="T66" fmla="*/ 35 w 65"/>
                  <a:gd name="T67" fmla="*/ 55 h 59"/>
                  <a:gd name="T68" fmla="*/ 37 w 65"/>
                  <a:gd name="T69" fmla="*/ 51 h 59"/>
                  <a:gd name="T70" fmla="*/ 40 w 65"/>
                  <a:gd name="T71" fmla="*/ 51 h 59"/>
                  <a:gd name="T72" fmla="*/ 46 w 65"/>
                  <a:gd name="T73" fmla="*/ 47 h 59"/>
                  <a:gd name="T74" fmla="*/ 49 w 65"/>
                  <a:gd name="T75" fmla="*/ 47 h 59"/>
                  <a:gd name="T76" fmla="*/ 56 w 65"/>
                  <a:gd name="T77" fmla="*/ 49 h 59"/>
                  <a:gd name="T78" fmla="*/ 62 w 65"/>
                  <a:gd name="T79" fmla="*/ 47 h 59"/>
                  <a:gd name="T80" fmla="*/ 65 w 65"/>
                  <a:gd name="T81" fmla="*/ 46 h 59"/>
                  <a:gd name="T82" fmla="*/ 65 w 65"/>
                  <a:gd name="T83" fmla="*/ 44 h 59"/>
                  <a:gd name="T84" fmla="*/ 63 w 65"/>
                  <a:gd name="T85" fmla="*/ 42 h 59"/>
                  <a:gd name="T86" fmla="*/ 63 w 65"/>
                  <a:gd name="T87" fmla="*/ 37 h 59"/>
                  <a:gd name="T88" fmla="*/ 60 w 65"/>
                  <a:gd name="T89" fmla="*/ 33 h 59"/>
                  <a:gd name="T90" fmla="*/ 62 w 65"/>
                  <a:gd name="T91" fmla="*/ 29 h 59"/>
                  <a:gd name="T92" fmla="*/ 62 w 65"/>
                  <a:gd name="T93" fmla="*/ 26 h 59"/>
                  <a:gd name="T94" fmla="*/ 61 w 65"/>
                  <a:gd name="T95" fmla="*/ 25 h 59"/>
                  <a:gd name="T96" fmla="*/ 55 w 65"/>
                  <a:gd name="T97" fmla="*/ 27 h 59"/>
                  <a:gd name="T98" fmla="*/ 53 w 65"/>
                  <a:gd name="T99" fmla="*/ 25 h 59"/>
                  <a:gd name="T100" fmla="*/ 53 w 65"/>
                  <a:gd name="T101" fmla="*/ 22 h 59"/>
                  <a:gd name="T102" fmla="*/ 52 w 65"/>
                  <a:gd name="T103" fmla="*/ 18 h 59"/>
                  <a:gd name="T104" fmla="*/ 45 w 65"/>
                  <a:gd name="T105" fmla="*/ 18 h 59"/>
                  <a:gd name="T106" fmla="*/ 40 w 65"/>
                  <a:gd name="T107" fmla="*/ 18 h 59"/>
                  <a:gd name="T108" fmla="*/ 36 w 65"/>
                  <a:gd name="T109" fmla="*/ 17 h 59"/>
                  <a:gd name="T110" fmla="*/ 31 w 65"/>
                  <a:gd name="T111" fmla="*/ 17 h 59"/>
                  <a:gd name="T112" fmla="*/ 28 w 65"/>
                  <a:gd name="T113" fmla="*/ 15 h 59"/>
                  <a:gd name="T114" fmla="*/ 22 w 65"/>
                  <a:gd name="T115" fmla="*/ 15 h 59"/>
                  <a:gd name="T116" fmla="*/ 20 w 65"/>
                  <a:gd name="T117" fmla="*/ 11 h 59"/>
                  <a:gd name="T118" fmla="*/ 25 w 65"/>
                  <a:gd name="T119" fmla="*/ 10 h 59"/>
                  <a:gd name="T120" fmla="*/ 28 w 65"/>
                  <a:gd name="T121" fmla="*/ 11 h 59"/>
                  <a:gd name="T122" fmla="*/ 29 w 65"/>
                  <a:gd name="T123"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59">
                    <a:moveTo>
                      <a:pt x="29" y="10"/>
                    </a:moveTo>
                    <a:cubicBezTo>
                      <a:pt x="29" y="6"/>
                      <a:pt x="29" y="6"/>
                      <a:pt x="29" y="6"/>
                    </a:cubicBezTo>
                    <a:cubicBezTo>
                      <a:pt x="33" y="5"/>
                      <a:pt x="33" y="5"/>
                      <a:pt x="33" y="5"/>
                    </a:cubicBezTo>
                    <a:cubicBezTo>
                      <a:pt x="31" y="0"/>
                      <a:pt x="31" y="0"/>
                      <a:pt x="31" y="0"/>
                    </a:cubicBezTo>
                    <a:cubicBezTo>
                      <a:pt x="31" y="0"/>
                      <a:pt x="28" y="0"/>
                      <a:pt x="26" y="2"/>
                    </a:cubicBezTo>
                    <a:cubicBezTo>
                      <a:pt x="26" y="2"/>
                      <a:pt x="25" y="4"/>
                      <a:pt x="23" y="4"/>
                    </a:cubicBezTo>
                    <a:cubicBezTo>
                      <a:pt x="21" y="3"/>
                      <a:pt x="20" y="0"/>
                      <a:pt x="20" y="0"/>
                    </a:cubicBezTo>
                    <a:cubicBezTo>
                      <a:pt x="20" y="0"/>
                      <a:pt x="16" y="0"/>
                      <a:pt x="16" y="2"/>
                    </a:cubicBezTo>
                    <a:cubicBezTo>
                      <a:pt x="16" y="4"/>
                      <a:pt x="18" y="6"/>
                      <a:pt x="18" y="6"/>
                    </a:cubicBezTo>
                    <a:cubicBezTo>
                      <a:pt x="18" y="6"/>
                      <a:pt x="18" y="9"/>
                      <a:pt x="16" y="9"/>
                    </a:cubicBezTo>
                    <a:cubicBezTo>
                      <a:pt x="14" y="9"/>
                      <a:pt x="14" y="16"/>
                      <a:pt x="15" y="14"/>
                    </a:cubicBezTo>
                    <a:cubicBezTo>
                      <a:pt x="16" y="12"/>
                      <a:pt x="15" y="16"/>
                      <a:pt x="14" y="16"/>
                    </a:cubicBezTo>
                    <a:cubicBezTo>
                      <a:pt x="12" y="17"/>
                      <a:pt x="8" y="22"/>
                      <a:pt x="8" y="19"/>
                    </a:cubicBezTo>
                    <a:cubicBezTo>
                      <a:pt x="8" y="18"/>
                      <a:pt x="5" y="18"/>
                      <a:pt x="4" y="19"/>
                    </a:cubicBezTo>
                    <a:cubicBezTo>
                      <a:pt x="2" y="20"/>
                      <a:pt x="0" y="21"/>
                      <a:pt x="3" y="24"/>
                    </a:cubicBezTo>
                    <a:cubicBezTo>
                      <a:pt x="5" y="26"/>
                      <a:pt x="4" y="27"/>
                      <a:pt x="7" y="27"/>
                    </a:cubicBezTo>
                    <a:cubicBezTo>
                      <a:pt x="9" y="27"/>
                      <a:pt x="12" y="25"/>
                      <a:pt x="11" y="27"/>
                    </a:cubicBezTo>
                    <a:cubicBezTo>
                      <a:pt x="10" y="29"/>
                      <a:pt x="8" y="32"/>
                      <a:pt x="10" y="33"/>
                    </a:cubicBezTo>
                    <a:cubicBezTo>
                      <a:pt x="12" y="34"/>
                      <a:pt x="12" y="36"/>
                      <a:pt x="11" y="37"/>
                    </a:cubicBezTo>
                    <a:cubicBezTo>
                      <a:pt x="10" y="39"/>
                      <a:pt x="7" y="39"/>
                      <a:pt x="7" y="41"/>
                    </a:cubicBezTo>
                    <a:cubicBezTo>
                      <a:pt x="7" y="42"/>
                      <a:pt x="6" y="45"/>
                      <a:pt x="6" y="45"/>
                    </a:cubicBezTo>
                    <a:cubicBezTo>
                      <a:pt x="9" y="45"/>
                      <a:pt x="9" y="45"/>
                      <a:pt x="9" y="45"/>
                    </a:cubicBezTo>
                    <a:cubicBezTo>
                      <a:pt x="12" y="45"/>
                      <a:pt x="12" y="45"/>
                      <a:pt x="12" y="45"/>
                    </a:cubicBezTo>
                    <a:cubicBezTo>
                      <a:pt x="15" y="43"/>
                      <a:pt x="15" y="43"/>
                      <a:pt x="15" y="43"/>
                    </a:cubicBezTo>
                    <a:cubicBezTo>
                      <a:pt x="17" y="41"/>
                      <a:pt x="17" y="41"/>
                      <a:pt x="17" y="41"/>
                    </a:cubicBezTo>
                    <a:cubicBezTo>
                      <a:pt x="19" y="39"/>
                      <a:pt x="19" y="39"/>
                      <a:pt x="19" y="39"/>
                    </a:cubicBezTo>
                    <a:cubicBezTo>
                      <a:pt x="22" y="40"/>
                      <a:pt x="22" y="40"/>
                      <a:pt x="22" y="40"/>
                    </a:cubicBezTo>
                    <a:cubicBezTo>
                      <a:pt x="24" y="43"/>
                      <a:pt x="24" y="43"/>
                      <a:pt x="24" y="43"/>
                    </a:cubicBezTo>
                    <a:cubicBezTo>
                      <a:pt x="26" y="46"/>
                      <a:pt x="26" y="46"/>
                      <a:pt x="26" y="46"/>
                    </a:cubicBezTo>
                    <a:cubicBezTo>
                      <a:pt x="24" y="50"/>
                      <a:pt x="24" y="50"/>
                      <a:pt x="24" y="50"/>
                    </a:cubicBezTo>
                    <a:cubicBezTo>
                      <a:pt x="23" y="55"/>
                      <a:pt x="23" y="55"/>
                      <a:pt x="23" y="55"/>
                    </a:cubicBezTo>
                    <a:cubicBezTo>
                      <a:pt x="27" y="59"/>
                      <a:pt x="27" y="59"/>
                      <a:pt x="27" y="59"/>
                    </a:cubicBezTo>
                    <a:cubicBezTo>
                      <a:pt x="31" y="58"/>
                      <a:pt x="31" y="58"/>
                      <a:pt x="31" y="58"/>
                    </a:cubicBezTo>
                    <a:cubicBezTo>
                      <a:pt x="35" y="55"/>
                      <a:pt x="35" y="55"/>
                      <a:pt x="35" y="55"/>
                    </a:cubicBezTo>
                    <a:cubicBezTo>
                      <a:pt x="37" y="51"/>
                      <a:pt x="37" y="51"/>
                      <a:pt x="37" y="51"/>
                    </a:cubicBezTo>
                    <a:cubicBezTo>
                      <a:pt x="40" y="51"/>
                      <a:pt x="40" y="51"/>
                      <a:pt x="40" y="51"/>
                    </a:cubicBezTo>
                    <a:cubicBezTo>
                      <a:pt x="46" y="47"/>
                      <a:pt x="46" y="47"/>
                      <a:pt x="46" y="47"/>
                    </a:cubicBezTo>
                    <a:cubicBezTo>
                      <a:pt x="49" y="47"/>
                      <a:pt x="49" y="47"/>
                      <a:pt x="49" y="47"/>
                    </a:cubicBezTo>
                    <a:cubicBezTo>
                      <a:pt x="56" y="49"/>
                      <a:pt x="56" y="49"/>
                      <a:pt x="56" y="49"/>
                    </a:cubicBezTo>
                    <a:cubicBezTo>
                      <a:pt x="62" y="47"/>
                      <a:pt x="62" y="47"/>
                      <a:pt x="62" y="47"/>
                    </a:cubicBezTo>
                    <a:cubicBezTo>
                      <a:pt x="65" y="46"/>
                      <a:pt x="65" y="46"/>
                      <a:pt x="65" y="46"/>
                    </a:cubicBezTo>
                    <a:cubicBezTo>
                      <a:pt x="65" y="44"/>
                      <a:pt x="65" y="44"/>
                      <a:pt x="65" y="44"/>
                    </a:cubicBezTo>
                    <a:cubicBezTo>
                      <a:pt x="63" y="42"/>
                      <a:pt x="63" y="42"/>
                      <a:pt x="63" y="42"/>
                    </a:cubicBezTo>
                    <a:cubicBezTo>
                      <a:pt x="63" y="37"/>
                      <a:pt x="63" y="37"/>
                      <a:pt x="63" y="37"/>
                    </a:cubicBezTo>
                    <a:cubicBezTo>
                      <a:pt x="60" y="33"/>
                      <a:pt x="60" y="33"/>
                      <a:pt x="60" y="33"/>
                    </a:cubicBezTo>
                    <a:cubicBezTo>
                      <a:pt x="62" y="29"/>
                      <a:pt x="62" y="29"/>
                      <a:pt x="62" y="29"/>
                    </a:cubicBezTo>
                    <a:cubicBezTo>
                      <a:pt x="62" y="26"/>
                      <a:pt x="62" y="26"/>
                      <a:pt x="62" y="26"/>
                    </a:cubicBezTo>
                    <a:cubicBezTo>
                      <a:pt x="61" y="25"/>
                      <a:pt x="61" y="25"/>
                      <a:pt x="61" y="25"/>
                    </a:cubicBezTo>
                    <a:cubicBezTo>
                      <a:pt x="55" y="27"/>
                      <a:pt x="55" y="27"/>
                      <a:pt x="55" y="27"/>
                    </a:cubicBezTo>
                    <a:cubicBezTo>
                      <a:pt x="53" y="25"/>
                      <a:pt x="53" y="25"/>
                      <a:pt x="53" y="25"/>
                    </a:cubicBezTo>
                    <a:cubicBezTo>
                      <a:pt x="53" y="22"/>
                      <a:pt x="53" y="22"/>
                      <a:pt x="53" y="22"/>
                    </a:cubicBezTo>
                    <a:cubicBezTo>
                      <a:pt x="53" y="22"/>
                      <a:pt x="53" y="20"/>
                      <a:pt x="52" y="18"/>
                    </a:cubicBezTo>
                    <a:cubicBezTo>
                      <a:pt x="50" y="17"/>
                      <a:pt x="48" y="17"/>
                      <a:pt x="45" y="18"/>
                    </a:cubicBezTo>
                    <a:cubicBezTo>
                      <a:pt x="43" y="19"/>
                      <a:pt x="40" y="18"/>
                      <a:pt x="40" y="18"/>
                    </a:cubicBezTo>
                    <a:cubicBezTo>
                      <a:pt x="40" y="18"/>
                      <a:pt x="38" y="19"/>
                      <a:pt x="36" y="17"/>
                    </a:cubicBezTo>
                    <a:cubicBezTo>
                      <a:pt x="35" y="15"/>
                      <a:pt x="33" y="17"/>
                      <a:pt x="31" y="17"/>
                    </a:cubicBezTo>
                    <a:cubicBezTo>
                      <a:pt x="29" y="18"/>
                      <a:pt x="28" y="15"/>
                      <a:pt x="28" y="15"/>
                    </a:cubicBezTo>
                    <a:cubicBezTo>
                      <a:pt x="22" y="15"/>
                      <a:pt x="22" y="15"/>
                      <a:pt x="22" y="15"/>
                    </a:cubicBezTo>
                    <a:cubicBezTo>
                      <a:pt x="20" y="11"/>
                      <a:pt x="20" y="11"/>
                      <a:pt x="20" y="11"/>
                    </a:cubicBezTo>
                    <a:cubicBezTo>
                      <a:pt x="25" y="10"/>
                      <a:pt x="25" y="10"/>
                      <a:pt x="25" y="10"/>
                    </a:cubicBezTo>
                    <a:cubicBezTo>
                      <a:pt x="28" y="11"/>
                      <a:pt x="28" y="11"/>
                      <a:pt x="28" y="11"/>
                    </a:cubicBezTo>
                    <a:lnTo>
                      <a:pt x="29" y="1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0" name="Freeform 52"/>
              <p:cNvSpPr>
                <a:spLocks/>
              </p:cNvSpPr>
              <p:nvPr/>
            </p:nvSpPr>
            <p:spPr bwMode="auto">
              <a:xfrm>
                <a:off x="4249" y="1360"/>
                <a:ext cx="127" cy="115"/>
              </a:xfrm>
              <a:custGeom>
                <a:avLst/>
                <a:gdLst>
                  <a:gd name="T0" fmla="*/ 29 w 65"/>
                  <a:gd name="T1" fmla="*/ 10 h 59"/>
                  <a:gd name="T2" fmla="*/ 29 w 65"/>
                  <a:gd name="T3" fmla="*/ 6 h 59"/>
                  <a:gd name="T4" fmla="*/ 33 w 65"/>
                  <a:gd name="T5" fmla="*/ 5 h 59"/>
                  <a:gd name="T6" fmla="*/ 31 w 65"/>
                  <a:gd name="T7" fmla="*/ 0 h 59"/>
                  <a:gd name="T8" fmla="*/ 26 w 65"/>
                  <a:gd name="T9" fmla="*/ 2 h 59"/>
                  <a:gd name="T10" fmla="*/ 23 w 65"/>
                  <a:gd name="T11" fmla="*/ 4 h 59"/>
                  <a:gd name="T12" fmla="*/ 20 w 65"/>
                  <a:gd name="T13" fmla="*/ 0 h 59"/>
                  <a:gd name="T14" fmla="*/ 16 w 65"/>
                  <a:gd name="T15" fmla="*/ 2 h 59"/>
                  <a:gd name="T16" fmla="*/ 18 w 65"/>
                  <a:gd name="T17" fmla="*/ 6 h 59"/>
                  <a:gd name="T18" fmla="*/ 16 w 65"/>
                  <a:gd name="T19" fmla="*/ 9 h 59"/>
                  <a:gd name="T20" fmla="*/ 15 w 65"/>
                  <a:gd name="T21" fmla="*/ 14 h 59"/>
                  <a:gd name="T22" fmla="*/ 14 w 65"/>
                  <a:gd name="T23" fmla="*/ 16 h 59"/>
                  <a:gd name="T24" fmla="*/ 8 w 65"/>
                  <a:gd name="T25" fmla="*/ 19 h 59"/>
                  <a:gd name="T26" fmla="*/ 4 w 65"/>
                  <a:gd name="T27" fmla="*/ 19 h 59"/>
                  <a:gd name="T28" fmla="*/ 3 w 65"/>
                  <a:gd name="T29" fmla="*/ 24 h 59"/>
                  <a:gd name="T30" fmla="*/ 7 w 65"/>
                  <a:gd name="T31" fmla="*/ 27 h 59"/>
                  <a:gd name="T32" fmla="*/ 11 w 65"/>
                  <a:gd name="T33" fmla="*/ 27 h 59"/>
                  <a:gd name="T34" fmla="*/ 10 w 65"/>
                  <a:gd name="T35" fmla="*/ 33 h 59"/>
                  <a:gd name="T36" fmla="*/ 11 w 65"/>
                  <a:gd name="T37" fmla="*/ 37 h 59"/>
                  <a:gd name="T38" fmla="*/ 7 w 65"/>
                  <a:gd name="T39" fmla="*/ 41 h 59"/>
                  <a:gd name="T40" fmla="*/ 6 w 65"/>
                  <a:gd name="T41" fmla="*/ 45 h 59"/>
                  <a:gd name="T42" fmla="*/ 9 w 65"/>
                  <a:gd name="T43" fmla="*/ 45 h 59"/>
                  <a:gd name="T44" fmla="*/ 12 w 65"/>
                  <a:gd name="T45" fmla="*/ 45 h 59"/>
                  <a:gd name="T46" fmla="*/ 15 w 65"/>
                  <a:gd name="T47" fmla="*/ 43 h 59"/>
                  <a:gd name="T48" fmla="*/ 17 w 65"/>
                  <a:gd name="T49" fmla="*/ 41 h 59"/>
                  <a:gd name="T50" fmla="*/ 19 w 65"/>
                  <a:gd name="T51" fmla="*/ 39 h 59"/>
                  <a:gd name="T52" fmla="*/ 22 w 65"/>
                  <a:gd name="T53" fmla="*/ 40 h 59"/>
                  <a:gd name="T54" fmla="*/ 24 w 65"/>
                  <a:gd name="T55" fmla="*/ 43 h 59"/>
                  <a:gd name="T56" fmla="*/ 26 w 65"/>
                  <a:gd name="T57" fmla="*/ 46 h 59"/>
                  <a:gd name="T58" fmla="*/ 24 w 65"/>
                  <a:gd name="T59" fmla="*/ 50 h 59"/>
                  <a:gd name="T60" fmla="*/ 23 w 65"/>
                  <a:gd name="T61" fmla="*/ 55 h 59"/>
                  <a:gd name="T62" fmla="*/ 27 w 65"/>
                  <a:gd name="T63" fmla="*/ 59 h 59"/>
                  <a:gd name="T64" fmla="*/ 31 w 65"/>
                  <a:gd name="T65" fmla="*/ 58 h 59"/>
                  <a:gd name="T66" fmla="*/ 35 w 65"/>
                  <a:gd name="T67" fmla="*/ 55 h 59"/>
                  <a:gd name="T68" fmla="*/ 37 w 65"/>
                  <a:gd name="T69" fmla="*/ 51 h 59"/>
                  <a:gd name="T70" fmla="*/ 40 w 65"/>
                  <a:gd name="T71" fmla="*/ 51 h 59"/>
                  <a:gd name="T72" fmla="*/ 46 w 65"/>
                  <a:gd name="T73" fmla="*/ 47 h 59"/>
                  <a:gd name="T74" fmla="*/ 49 w 65"/>
                  <a:gd name="T75" fmla="*/ 47 h 59"/>
                  <a:gd name="T76" fmla="*/ 56 w 65"/>
                  <a:gd name="T77" fmla="*/ 49 h 59"/>
                  <a:gd name="T78" fmla="*/ 62 w 65"/>
                  <a:gd name="T79" fmla="*/ 47 h 59"/>
                  <a:gd name="T80" fmla="*/ 65 w 65"/>
                  <a:gd name="T81" fmla="*/ 46 h 59"/>
                  <a:gd name="T82" fmla="*/ 65 w 65"/>
                  <a:gd name="T83" fmla="*/ 44 h 59"/>
                  <a:gd name="T84" fmla="*/ 63 w 65"/>
                  <a:gd name="T85" fmla="*/ 42 h 59"/>
                  <a:gd name="T86" fmla="*/ 63 w 65"/>
                  <a:gd name="T87" fmla="*/ 37 h 59"/>
                  <a:gd name="T88" fmla="*/ 60 w 65"/>
                  <a:gd name="T89" fmla="*/ 33 h 59"/>
                  <a:gd name="T90" fmla="*/ 62 w 65"/>
                  <a:gd name="T91" fmla="*/ 29 h 59"/>
                  <a:gd name="T92" fmla="*/ 62 w 65"/>
                  <a:gd name="T93" fmla="*/ 26 h 59"/>
                  <a:gd name="T94" fmla="*/ 61 w 65"/>
                  <a:gd name="T95" fmla="*/ 25 h 59"/>
                  <a:gd name="T96" fmla="*/ 55 w 65"/>
                  <a:gd name="T97" fmla="*/ 27 h 59"/>
                  <a:gd name="T98" fmla="*/ 53 w 65"/>
                  <a:gd name="T99" fmla="*/ 25 h 59"/>
                  <a:gd name="T100" fmla="*/ 53 w 65"/>
                  <a:gd name="T101" fmla="*/ 22 h 59"/>
                  <a:gd name="T102" fmla="*/ 52 w 65"/>
                  <a:gd name="T103" fmla="*/ 18 h 59"/>
                  <a:gd name="T104" fmla="*/ 45 w 65"/>
                  <a:gd name="T105" fmla="*/ 18 h 59"/>
                  <a:gd name="T106" fmla="*/ 40 w 65"/>
                  <a:gd name="T107" fmla="*/ 18 h 59"/>
                  <a:gd name="T108" fmla="*/ 36 w 65"/>
                  <a:gd name="T109" fmla="*/ 17 h 59"/>
                  <a:gd name="T110" fmla="*/ 31 w 65"/>
                  <a:gd name="T111" fmla="*/ 17 h 59"/>
                  <a:gd name="T112" fmla="*/ 28 w 65"/>
                  <a:gd name="T113" fmla="*/ 15 h 59"/>
                  <a:gd name="T114" fmla="*/ 22 w 65"/>
                  <a:gd name="T115" fmla="*/ 15 h 59"/>
                  <a:gd name="T116" fmla="*/ 20 w 65"/>
                  <a:gd name="T117" fmla="*/ 11 h 59"/>
                  <a:gd name="T118" fmla="*/ 25 w 65"/>
                  <a:gd name="T119" fmla="*/ 10 h 59"/>
                  <a:gd name="T120" fmla="*/ 28 w 65"/>
                  <a:gd name="T121" fmla="*/ 11 h 59"/>
                  <a:gd name="T122" fmla="*/ 29 w 65"/>
                  <a:gd name="T123"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 h="59">
                    <a:moveTo>
                      <a:pt x="29" y="10"/>
                    </a:moveTo>
                    <a:cubicBezTo>
                      <a:pt x="29" y="6"/>
                      <a:pt x="29" y="6"/>
                      <a:pt x="29" y="6"/>
                    </a:cubicBezTo>
                    <a:cubicBezTo>
                      <a:pt x="33" y="5"/>
                      <a:pt x="33" y="5"/>
                      <a:pt x="33" y="5"/>
                    </a:cubicBezTo>
                    <a:cubicBezTo>
                      <a:pt x="31" y="0"/>
                      <a:pt x="31" y="0"/>
                      <a:pt x="31" y="0"/>
                    </a:cubicBezTo>
                    <a:cubicBezTo>
                      <a:pt x="31" y="0"/>
                      <a:pt x="28" y="0"/>
                      <a:pt x="26" y="2"/>
                    </a:cubicBezTo>
                    <a:cubicBezTo>
                      <a:pt x="26" y="2"/>
                      <a:pt x="25" y="4"/>
                      <a:pt x="23" y="4"/>
                    </a:cubicBezTo>
                    <a:cubicBezTo>
                      <a:pt x="21" y="3"/>
                      <a:pt x="20" y="0"/>
                      <a:pt x="20" y="0"/>
                    </a:cubicBezTo>
                    <a:cubicBezTo>
                      <a:pt x="20" y="0"/>
                      <a:pt x="16" y="0"/>
                      <a:pt x="16" y="2"/>
                    </a:cubicBezTo>
                    <a:cubicBezTo>
                      <a:pt x="16" y="4"/>
                      <a:pt x="18" y="6"/>
                      <a:pt x="18" y="6"/>
                    </a:cubicBezTo>
                    <a:cubicBezTo>
                      <a:pt x="18" y="6"/>
                      <a:pt x="18" y="9"/>
                      <a:pt x="16" y="9"/>
                    </a:cubicBezTo>
                    <a:cubicBezTo>
                      <a:pt x="14" y="9"/>
                      <a:pt x="14" y="16"/>
                      <a:pt x="15" y="14"/>
                    </a:cubicBezTo>
                    <a:cubicBezTo>
                      <a:pt x="16" y="12"/>
                      <a:pt x="15" y="16"/>
                      <a:pt x="14" y="16"/>
                    </a:cubicBezTo>
                    <a:cubicBezTo>
                      <a:pt x="12" y="17"/>
                      <a:pt x="8" y="22"/>
                      <a:pt x="8" y="19"/>
                    </a:cubicBezTo>
                    <a:cubicBezTo>
                      <a:pt x="8" y="18"/>
                      <a:pt x="5" y="18"/>
                      <a:pt x="4" y="19"/>
                    </a:cubicBezTo>
                    <a:cubicBezTo>
                      <a:pt x="2" y="20"/>
                      <a:pt x="0" y="21"/>
                      <a:pt x="3" y="24"/>
                    </a:cubicBezTo>
                    <a:cubicBezTo>
                      <a:pt x="5" y="26"/>
                      <a:pt x="4" y="27"/>
                      <a:pt x="7" y="27"/>
                    </a:cubicBezTo>
                    <a:cubicBezTo>
                      <a:pt x="9" y="27"/>
                      <a:pt x="12" y="25"/>
                      <a:pt x="11" y="27"/>
                    </a:cubicBezTo>
                    <a:cubicBezTo>
                      <a:pt x="10" y="29"/>
                      <a:pt x="8" y="32"/>
                      <a:pt x="10" y="33"/>
                    </a:cubicBezTo>
                    <a:cubicBezTo>
                      <a:pt x="12" y="34"/>
                      <a:pt x="12" y="36"/>
                      <a:pt x="11" y="37"/>
                    </a:cubicBezTo>
                    <a:cubicBezTo>
                      <a:pt x="10" y="39"/>
                      <a:pt x="7" y="39"/>
                      <a:pt x="7" y="41"/>
                    </a:cubicBezTo>
                    <a:cubicBezTo>
                      <a:pt x="7" y="42"/>
                      <a:pt x="6" y="45"/>
                      <a:pt x="6" y="45"/>
                    </a:cubicBezTo>
                    <a:cubicBezTo>
                      <a:pt x="9" y="45"/>
                      <a:pt x="9" y="45"/>
                      <a:pt x="9" y="45"/>
                    </a:cubicBezTo>
                    <a:cubicBezTo>
                      <a:pt x="12" y="45"/>
                      <a:pt x="12" y="45"/>
                      <a:pt x="12" y="45"/>
                    </a:cubicBezTo>
                    <a:cubicBezTo>
                      <a:pt x="15" y="43"/>
                      <a:pt x="15" y="43"/>
                      <a:pt x="15" y="43"/>
                    </a:cubicBezTo>
                    <a:cubicBezTo>
                      <a:pt x="17" y="41"/>
                      <a:pt x="17" y="41"/>
                      <a:pt x="17" y="41"/>
                    </a:cubicBezTo>
                    <a:cubicBezTo>
                      <a:pt x="19" y="39"/>
                      <a:pt x="19" y="39"/>
                      <a:pt x="19" y="39"/>
                    </a:cubicBezTo>
                    <a:cubicBezTo>
                      <a:pt x="22" y="40"/>
                      <a:pt x="22" y="40"/>
                      <a:pt x="22" y="40"/>
                    </a:cubicBezTo>
                    <a:cubicBezTo>
                      <a:pt x="24" y="43"/>
                      <a:pt x="24" y="43"/>
                      <a:pt x="24" y="43"/>
                    </a:cubicBezTo>
                    <a:cubicBezTo>
                      <a:pt x="26" y="46"/>
                      <a:pt x="26" y="46"/>
                      <a:pt x="26" y="46"/>
                    </a:cubicBezTo>
                    <a:cubicBezTo>
                      <a:pt x="24" y="50"/>
                      <a:pt x="24" y="50"/>
                      <a:pt x="24" y="50"/>
                    </a:cubicBezTo>
                    <a:cubicBezTo>
                      <a:pt x="23" y="55"/>
                      <a:pt x="23" y="55"/>
                      <a:pt x="23" y="55"/>
                    </a:cubicBezTo>
                    <a:cubicBezTo>
                      <a:pt x="27" y="59"/>
                      <a:pt x="27" y="59"/>
                      <a:pt x="27" y="59"/>
                    </a:cubicBezTo>
                    <a:cubicBezTo>
                      <a:pt x="31" y="58"/>
                      <a:pt x="31" y="58"/>
                      <a:pt x="31" y="58"/>
                    </a:cubicBezTo>
                    <a:cubicBezTo>
                      <a:pt x="35" y="55"/>
                      <a:pt x="35" y="55"/>
                      <a:pt x="35" y="55"/>
                    </a:cubicBezTo>
                    <a:cubicBezTo>
                      <a:pt x="37" y="51"/>
                      <a:pt x="37" y="51"/>
                      <a:pt x="37" y="51"/>
                    </a:cubicBezTo>
                    <a:cubicBezTo>
                      <a:pt x="40" y="51"/>
                      <a:pt x="40" y="51"/>
                      <a:pt x="40" y="51"/>
                    </a:cubicBezTo>
                    <a:cubicBezTo>
                      <a:pt x="46" y="47"/>
                      <a:pt x="46" y="47"/>
                      <a:pt x="46" y="47"/>
                    </a:cubicBezTo>
                    <a:cubicBezTo>
                      <a:pt x="49" y="47"/>
                      <a:pt x="49" y="47"/>
                      <a:pt x="49" y="47"/>
                    </a:cubicBezTo>
                    <a:cubicBezTo>
                      <a:pt x="56" y="49"/>
                      <a:pt x="56" y="49"/>
                      <a:pt x="56" y="49"/>
                    </a:cubicBezTo>
                    <a:cubicBezTo>
                      <a:pt x="62" y="47"/>
                      <a:pt x="62" y="47"/>
                      <a:pt x="62" y="47"/>
                    </a:cubicBezTo>
                    <a:cubicBezTo>
                      <a:pt x="65" y="46"/>
                      <a:pt x="65" y="46"/>
                      <a:pt x="65" y="46"/>
                    </a:cubicBezTo>
                    <a:cubicBezTo>
                      <a:pt x="65" y="44"/>
                      <a:pt x="65" y="44"/>
                      <a:pt x="65" y="44"/>
                    </a:cubicBezTo>
                    <a:cubicBezTo>
                      <a:pt x="63" y="42"/>
                      <a:pt x="63" y="42"/>
                      <a:pt x="63" y="42"/>
                    </a:cubicBezTo>
                    <a:cubicBezTo>
                      <a:pt x="63" y="37"/>
                      <a:pt x="63" y="37"/>
                      <a:pt x="63" y="37"/>
                    </a:cubicBezTo>
                    <a:cubicBezTo>
                      <a:pt x="60" y="33"/>
                      <a:pt x="60" y="33"/>
                      <a:pt x="60" y="33"/>
                    </a:cubicBezTo>
                    <a:cubicBezTo>
                      <a:pt x="62" y="29"/>
                      <a:pt x="62" y="29"/>
                      <a:pt x="62" y="29"/>
                    </a:cubicBezTo>
                    <a:cubicBezTo>
                      <a:pt x="62" y="26"/>
                      <a:pt x="62" y="26"/>
                      <a:pt x="62" y="26"/>
                    </a:cubicBezTo>
                    <a:cubicBezTo>
                      <a:pt x="61" y="25"/>
                      <a:pt x="61" y="25"/>
                      <a:pt x="61" y="25"/>
                    </a:cubicBezTo>
                    <a:cubicBezTo>
                      <a:pt x="55" y="27"/>
                      <a:pt x="55" y="27"/>
                      <a:pt x="55" y="27"/>
                    </a:cubicBezTo>
                    <a:cubicBezTo>
                      <a:pt x="53" y="25"/>
                      <a:pt x="53" y="25"/>
                      <a:pt x="53" y="25"/>
                    </a:cubicBezTo>
                    <a:cubicBezTo>
                      <a:pt x="53" y="22"/>
                      <a:pt x="53" y="22"/>
                      <a:pt x="53" y="22"/>
                    </a:cubicBezTo>
                    <a:cubicBezTo>
                      <a:pt x="53" y="22"/>
                      <a:pt x="53" y="20"/>
                      <a:pt x="52" y="18"/>
                    </a:cubicBezTo>
                    <a:cubicBezTo>
                      <a:pt x="50" y="17"/>
                      <a:pt x="48" y="17"/>
                      <a:pt x="45" y="18"/>
                    </a:cubicBezTo>
                    <a:cubicBezTo>
                      <a:pt x="43" y="19"/>
                      <a:pt x="40" y="18"/>
                      <a:pt x="40" y="18"/>
                    </a:cubicBezTo>
                    <a:cubicBezTo>
                      <a:pt x="40" y="18"/>
                      <a:pt x="38" y="19"/>
                      <a:pt x="36" y="17"/>
                    </a:cubicBezTo>
                    <a:cubicBezTo>
                      <a:pt x="35" y="15"/>
                      <a:pt x="33" y="17"/>
                      <a:pt x="31" y="17"/>
                    </a:cubicBezTo>
                    <a:cubicBezTo>
                      <a:pt x="29" y="18"/>
                      <a:pt x="28" y="15"/>
                      <a:pt x="28" y="15"/>
                    </a:cubicBezTo>
                    <a:cubicBezTo>
                      <a:pt x="22" y="15"/>
                      <a:pt x="22" y="15"/>
                      <a:pt x="22" y="15"/>
                    </a:cubicBezTo>
                    <a:cubicBezTo>
                      <a:pt x="20" y="11"/>
                      <a:pt x="20" y="11"/>
                      <a:pt x="20" y="11"/>
                    </a:cubicBezTo>
                    <a:cubicBezTo>
                      <a:pt x="25" y="10"/>
                      <a:pt x="25" y="10"/>
                      <a:pt x="25" y="10"/>
                    </a:cubicBezTo>
                    <a:cubicBezTo>
                      <a:pt x="28" y="11"/>
                      <a:pt x="28" y="11"/>
                      <a:pt x="28" y="11"/>
                    </a:cubicBezTo>
                    <a:lnTo>
                      <a:pt x="29" y="1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1" name="Freeform 53"/>
              <p:cNvSpPr>
                <a:spLocks/>
              </p:cNvSpPr>
              <p:nvPr/>
            </p:nvSpPr>
            <p:spPr bwMode="auto">
              <a:xfrm>
                <a:off x="5145" y="1715"/>
                <a:ext cx="35" cy="69"/>
              </a:xfrm>
              <a:custGeom>
                <a:avLst/>
                <a:gdLst>
                  <a:gd name="T0" fmla="*/ 13 w 18"/>
                  <a:gd name="T1" fmla="*/ 0 h 35"/>
                  <a:gd name="T2" fmla="*/ 10 w 18"/>
                  <a:gd name="T3" fmla="*/ 2 h 35"/>
                  <a:gd name="T4" fmla="*/ 9 w 18"/>
                  <a:gd name="T5" fmla="*/ 7 h 35"/>
                  <a:gd name="T6" fmla="*/ 5 w 18"/>
                  <a:gd name="T7" fmla="*/ 12 h 35"/>
                  <a:gd name="T8" fmla="*/ 5 w 18"/>
                  <a:gd name="T9" fmla="*/ 16 h 35"/>
                  <a:gd name="T10" fmla="*/ 2 w 18"/>
                  <a:gd name="T11" fmla="*/ 18 h 35"/>
                  <a:gd name="T12" fmla="*/ 1 w 18"/>
                  <a:gd name="T13" fmla="*/ 28 h 35"/>
                  <a:gd name="T14" fmla="*/ 4 w 18"/>
                  <a:gd name="T15" fmla="*/ 32 h 35"/>
                  <a:gd name="T16" fmla="*/ 7 w 18"/>
                  <a:gd name="T17" fmla="*/ 35 h 35"/>
                  <a:gd name="T18" fmla="*/ 8 w 18"/>
                  <a:gd name="T19" fmla="*/ 31 h 35"/>
                  <a:gd name="T20" fmla="*/ 11 w 18"/>
                  <a:gd name="T21" fmla="*/ 29 h 35"/>
                  <a:gd name="T22" fmla="*/ 11 w 18"/>
                  <a:gd name="T23" fmla="*/ 26 h 35"/>
                  <a:gd name="T24" fmla="*/ 13 w 18"/>
                  <a:gd name="T25" fmla="*/ 24 h 35"/>
                  <a:gd name="T26" fmla="*/ 13 w 18"/>
                  <a:gd name="T27" fmla="*/ 16 h 35"/>
                  <a:gd name="T28" fmla="*/ 17 w 18"/>
                  <a:gd name="T29" fmla="*/ 3 h 35"/>
                  <a:gd name="T30" fmla="*/ 13 w 18"/>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35">
                    <a:moveTo>
                      <a:pt x="13" y="0"/>
                    </a:moveTo>
                    <a:cubicBezTo>
                      <a:pt x="12" y="1"/>
                      <a:pt x="11" y="1"/>
                      <a:pt x="10" y="2"/>
                    </a:cubicBezTo>
                    <a:cubicBezTo>
                      <a:pt x="9" y="4"/>
                      <a:pt x="10" y="5"/>
                      <a:pt x="9" y="7"/>
                    </a:cubicBezTo>
                    <a:cubicBezTo>
                      <a:pt x="8" y="9"/>
                      <a:pt x="6" y="9"/>
                      <a:pt x="5" y="12"/>
                    </a:cubicBezTo>
                    <a:cubicBezTo>
                      <a:pt x="4" y="13"/>
                      <a:pt x="5" y="15"/>
                      <a:pt x="5" y="16"/>
                    </a:cubicBezTo>
                    <a:cubicBezTo>
                      <a:pt x="4" y="17"/>
                      <a:pt x="3" y="17"/>
                      <a:pt x="2" y="18"/>
                    </a:cubicBezTo>
                    <a:cubicBezTo>
                      <a:pt x="1" y="20"/>
                      <a:pt x="0" y="25"/>
                      <a:pt x="1" y="28"/>
                    </a:cubicBezTo>
                    <a:cubicBezTo>
                      <a:pt x="1" y="29"/>
                      <a:pt x="3" y="31"/>
                      <a:pt x="4" y="32"/>
                    </a:cubicBezTo>
                    <a:cubicBezTo>
                      <a:pt x="5" y="33"/>
                      <a:pt x="6" y="34"/>
                      <a:pt x="7" y="35"/>
                    </a:cubicBezTo>
                    <a:cubicBezTo>
                      <a:pt x="7" y="34"/>
                      <a:pt x="7" y="32"/>
                      <a:pt x="8" y="31"/>
                    </a:cubicBezTo>
                    <a:cubicBezTo>
                      <a:pt x="9" y="30"/>
                      <a:pt x="11" y="30"/>
                      <a:pt x="11" y="29"/>
                    </a:cubicBezTo>
                    <a:cubicBezTo>
                      <a:pt x="12" y="28"/>
                      <a:pt x="11" y="26"/>
                      <a:pt x="11" y="26"/>
                    </a:cubicBezTo>
                    <a:cubicBezTo>
                      <a:pt x="13" y="24"/>
                      <a:pt x="13" y="24"/>
                      <a:pt x="13" y="24"/>
                    </a:cubicBezTo>
                    <a:cubicBezTo>
                      <a:pt x="13" y="20"/>
                      <a:pt x="13" y="19"/>
                      <a:pt x="13" y="16"/>
                    </a:cubicBezTo>
                    <a:cubicBezTo>
                      <a:pt x="14" y="14"/>
                      <a:pt x="18" y="4"/>
                      <a:pt x="17" y="3"/>
                    </a:cubicBezTo>
                    <a:cubicBezTo>
                      <a:pt x="17" y="0"/>
                      <a:pt x="14" y="1"/>
                      <a:pt x="13"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2" name="Freeform 54"/>
              <p:cNvSpPr>
                <a:spLocks/>
              </p:cNvSpPr>
              <p:nvPr/>
            </p:nvSpPr>
            <p:spPr bwMode="auto">
              <a:xfrm>
                <a:off x="5145" y="1715"/>
                <a:ext cx="35" cy="69"/>
              </a:xfrm>
              <a:custGeom>
                <a:avLst/>
                <a:gdLst>
                  <a:gd name="T0" fmla="*/ 13 w 18"/>
                  <a:gd name="T1" fmla="*/ 0 h 35"/>
                  <a:gd name="T2" fmla="*/ 10 w 18"/>
                  <a:gd name="T3" fmla="*/ 2 h 35"/>
                  <a:gd name="T4" fmla="*/ 9 w 18"/>
                  <a:gd name="T5" fmla="*/ 7 h 35"/>
                  <a:gd name="T6" fmla="*/ 5 w 18"/>
                  <a:gd name="T7" fmla="*/ 12 h 35"/>
                  <a:gd name="T8" fmla="*/ 5 w 18"/>
                  <a:gd name="T9" fmla="*/ 16 h 35"/>
                  <a:gd name="T10" fmla="*/ 2 w 18"/>
                  <a:gd name="T11" fmla="*/ 18 h 35"/>
                  <a:gd name="T12" fmla="*/ 1 w 18"/>
                  <a:gd name="T13" fmla="*/ 28 h 35"/>
                  <a:gd name="T14" fmla="*/ 4 w 18"/>
                  <a:gd name="T15" fmla="*/ 32 h 35"/>
                  <a:gd name="T16" fmla="*/ 7 w 18"/>
                  <a:gd name="T17" fmla="*/ 35 h 35"/>
                  <a:gd name="T18" fmla="*/ 8 w 18"/>
                  <a:gd name="T19" fmla="*/ 31 h 35"/>
                  <a:gd name="T20" fmla="*/ 11 w 18"/>
                  <a:gd name="T21" fmla="*/ 29 h 35"/>
                  <a:gd name="T22" fmla="*/ 11 w 18"/>
                  <a:gd name="T23" fmla="*/ 26 h 35"/>
                  <a:gd name="T24" fmla="*/ 13 w 18"/>
                  <a:gd name="T25" fmla="*/ 24 h 35"/>
                  <a:gd name="T26" fmla="*/ 13 w 18"/>
                  <a:gd name="T27" fmla="*/ 16 h 35"/>
                  <a:gd name="T28" fmla="*/ 17 w 18"/>
                  <a:gd name="T29" fmla="*/ 3 h 35"/>
                  <a:gd name="T30" fmla="*/ 13 w 18"/>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35">
                    <a:moveTo>
                      <a:pt x="13" y="0"/>
                    </a:moveTo>
                    <a:cubicBezTo>
                      <a:pt x="12" y="1"/>
                      <a:pt x="11" y="1"/>
                      <a:pt x="10" y="2"/>
                    </a:cubicBezTo>
                    <a:cubicBezTo>
                      <a:pt x="9" y="4"/>
                      <a:pt x="10" y="5"/>
                      <a:pt x="9" y="7"/>
                    </a:cubicBezTo>
                    <a:cubicBezTo>
                      <a:pt x="8" y="9"/>
                      <a:pt x="6" y="9"/>
                      <a:pt x="5" y="12"/>
                    </a:cubicBezTo>
                    <a:cubicBezTo>
                      <a:pt x="4" y="13"/>
                      <a:pt x="5" y="15"/>
                      <a:pt x="5" y="16"/>
                    </a:cubicBezTo>
                    <a:cubicBezTo>
                      <a:pt x="4" y="17"/>
                      <a:pt x="3" y="17"/>
                      <a:pt x="2" y="18"/>
                    </a:cubicBezTo>
                    <a:cubicBezTo>
                      <a:pt x="1" y="20"/>
                      <a:pt x="0" y="25"/>
                      <a:pt x="1" y="28"/>
                    </a:cubicBezTo>
                    <a:cubicBezTo>
                      <a:pt x="1" y="29"/>
                      <a:pt x="3" y="31"/>
                      <a:pt x="4" y="32"/>
                    </a:cubicBezTo>
                    <a:cubicBezTo>
                      <a:pt x="5" y="33"/>
                      <a:pt x="6" y="34"/>
                      <a:pt x="7" y="35"/>
                    </a:cubicBezTo>
                    <a:cubicBezTo>
                      <a:pt x="7" y="34"/>
                      <a:pt x="7" y="32"/>
                      <a:pt x="8" y="31"/>
                    </a:cubicBezTo>
                    <a:cubicBezTo>
                      <a:pt x="9" y="30"/>
                      <a:pt x="11" y="30"/>
                      <a:pt x="11" y="29"/>
                    </a:cubicBezTo>
                    <a:cubicBezTo>
                      <a:pt x="12" y="28"/>
                      <a:pt x="11" y="26"/>
                      <a:pt x="11" y="26"/>
                    </a:cubicBezTo>
                    <a:cubicBezTo>
                      <a:pt x="13" y="24"/>
                      <a:pt x="13" y="24"/>
                      <a:pt x="13" y="24"/>
                    </a:cubicBezTo>
                    <a:cubicBezTo>
                      <a:pt x="13" y="20"/>
                      <a:pt x="13" y="19"/>
                      <a:pt x="13" y="16"/>
                    </a:cubicBezTo>
                    <a:cubicBezTo>
                      <a:pt x="14" y="14"/>
                      <a:pt x="18" y="4"/>
                      <a:pt x="17" y="3"/>
                    </a:cubicBezTo>
                    <a:cubicBezTo>
                      <a:pt x="17" y="0"/>
                      <a:pt x="14" y="1"/>
                      <a:pt x="13"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3" name="Freeform 55"/>
              <p:cNvSpPr>
                <a:spLocks/>
              </p:cNvSpPr>
              <p:nvPr/>
            </p:nvSpPr>
            <p:spPr bwMode="auto">
              <a:xfrm>
                <a:off x="3723" y="1442"/>
                <a:ext cx="110" cy="118"/>
              </a:xfrm>
              <a:custGeom>
                <a:avLst/>
                <a:gdLst>
                  <a:gd name="T0" fmla="*/ 0 w 56"/>
                  <a:gd name="T1" fmla="*/ 21 h 60"/>
                  <a:gd name="T2" fmla="*/ 0 w 56"/>
                  <a:gd name="T3" fmla="*/ 23 h 60"/>
                  <a:gd name="T4" fmla="*/ 0 w 56"/>
                  <a:gd name="T5" fmla="*/ 25 h 60"/>
                  <a:gd name="T6" fmla="*/ 2 w 56"/>
                  <a:gd name="T7" fmla="*/ 26 h 60"/>
                  <a:gd name="T8" fmla="*/ 2 w 56"/>
                  <a:gd name="T9" fmla="*/ 30 h 60"/>
                  <a:gd name="T10" fmla="*/ 1 w 56"/>
                  <a:gd name="T11" fmla="*/ 31 h 60"/>
                  <a:gd name="T12" fmla="*/ 1 w 56"/>
                  <a:gd name="T13" fmla="*/ 32 h 60"/>
                  <a:gd name="T14" fmla="*/ 2 w 56"/>
                  <a:gd name="T15" fmla="*/ 33 h 60"/>
                  <a:gd name="T16" fmla="*/ 3 w 56"/>
                  <a:gd name="T17" fmla="*/ 35 h 60"/>
                  <a:gd name="T18" fmla="*/ 7 w 56"/>
                  <a:gd name="T19" fmla="*/ 33 h 60"/>
                  <a:gd name="T20" fmla="*/ 11 w 56"/>
                  <a:gd name="T21" fmla="*/ 36 h 60"/>
                  <a:gd name="T22" fmla="*/ 7 w 56"/>
                  <a:gd name="T23" fmla="*/ 45 h 60"/>
                  <a:gd name="T24" fmla="*/ 6 w 56"/>
                  <a:gd name="T25" fmla="*/ 51 h 60"/>
                  <a:gd name="T26" fmla="*/ 3 w 56"/>
                  <a:gd name="T27" fmla="*/ 53 h 60"/>
                  <a:gd name="T28" fmla="*/ 1 w 56"/>
                  <a:gd name="T29" fmla="*/ 57 h 60"/>
                  <a:gd name="T30" fmla="*/ 2 w 56"/>
                  <a:gd name="T31" fmla="*/ 60 h 60"/>
                  <a:gd name="T32" fmla="*/ 7 w 56"/>
                  <a:gd name="T33" fmla="*/ 58 h 60"/>
                  <a:gd name="T34" fmla="*/ 14 w 56"/>
                  <a:gd name="T35" fmla="*/ 60 h 60"/>
                  <a:gd name="T36" fmla="*/ 27 w 56"/>
                  <a:gd name="T37" fmla="*/ 50 h 60"/>
                  <a:gd name="T38" fmla="*/ 45 w 56"/>
                  <a:gd name="T39" fmla="*/ 36 h 60"/>
                  <a:gd name="T40" fmla="*/ 47 w 56"/>
                  <a:gd name="T41" fmla="*/ 33 h 60"/>
                  <a:gd name="T42" fmla="*/ 49 w 56"/>
                  <a:gd name="T43" fmla="*/ 28 h 60"/>
                  <a:gd name="T44" fmla="*/ 49 w 56"/>
                  <a:gd name="T45" fmla="*/ 24 h 60"/>
                  <a:gd name="T46" fmla="*/ 51 w 56"/>
                  <a:gd name="T47" fmla="*/ 18 h 60"/>
                  <a:gd name="T48" fmla="*/ 50 w 56"/>
                  <a:gd name="T49" fmla="*/ 14 h 60"/>
                  <a:gd name="T50" fmla="*/ 54 w 56"/>
                  <a:gd name="T51" fmla="*/ 9 h 60"/>
                  <a:gd name="T52" fmla="*/ 56 w 56"/>
                  <a:gd name="T53" fmla="*/ 3 h 60"/>
                  <a:gd name="T54" fmla="*/ 54 w 56"/>
                  <a:gd name="T55" fmla="*/ 3 h 60"/>
                  <a:gd name="T56" fmla="*/ 54 w 56"/>
                  <a:gd name="T57" fmla="*/ 2 h 60"/>
                  <a:gd name="T58" fmla="*/ 53 w 56"/>
                  <a:gd name="T59" fmla="*/ 0 h 60"/>
                  <a:gd name="T60" fmla="*/ 46 w 56"/>
                  <a:gd name="T61" fmla="*/ 3 h 60"/>
                  <a:gd name="T62" fmla="*/ 34 w 56"/>
                  <a:gd name="T63" fmla="*/ 5 h 60"/>
                  <a:gd name="T64" fmla="*/ 23 w 56"/>
                  <a:gd name="T65" fmla="*/ 9 h 60"/>
                  <a:gd name="T66" fmla="*/ 17 w 56"/>
                  <a:gd name="T67" fmla="*/ 8 h 60"/>
                  <a:gd name="T68" fmla="*/ 13 w 56"/>
                  <a:gd name="T69" fmla="*/ 11 h 60"/>
                  <a:gd name="T70" fmla="*/ 9 w 56"/>
                  <a:gd name="T71" fmla="*/ 10 h 60"/>
                  <a:gd name="T72" fmla="*/ 9 w 56"/>
                  <a:gd name="T73" fmla="*/ 14 h 60"/>
                  <a:gd name="T74" fmla="*/ 7 w 56"/>
                  <a:gd name="T75" fmla="*/ 17 h 60"/>
                  <a:gd name="T76" fmla="*/ 3 w 56"/>
                  <a:gd name="T77" fmla="*/ 21 h 60"/>
                  <a:gd name="T78" fmla="*/ 0 w 56"/>
                  <a:gd name="T79"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21"/>
                    </a:moveTo>
                    <a:cubicBezTo>
                      <a:pt x="0" y="22"/>
                      <a:pt x="0" y="23"/>
                      <a:pt x="0" y="23"/>
                    </a:cubicBezTo>
                    <a:cubicBezTo>
                      <a:pt x="0" y="25"/>
                      <a:pt x="0" y="25"/>
                      <a:pt x="0" y="25"/>
                    </a:cubicBezTo>
                    <a:cubicBezTo>
                      <a:pt x="0" y="26"/>
                      <a:pt x="1" y="25"/>
                      <a:pt x="2" y="26"/>
                    </a:cubicBezTo>
                    <a:cubicBezTo>
                      <a:pt x="2" y="27"/>
                      <a:pt x="2" y="29"/>
                      <a:pt x="2" y="30"/>
                    </a:cubicBezTo>
                    <a:cubicBezTo>
                      <a:pt x="1" y="29"/>
                      <a:pt x="2" y="31"/>
                      <a:pt x="1" y="31"/>
                    </a:cubicBezTo>
                    <a:cubicBezTo>
                      <a:pt x="0" y="30"/>
                      <a:pt x="1" y="32"/>
                      <a:pt x="1" y="32"/>
                    </a:cubicBezTo>
                    <a:cubicBezTo>
                      <a:pt x="1" y="32"/>
                      <a:pt x="2" y="33"/>
                      <a:pt x="2" y="33"/>
                    </a:cubicBezTo>
                    <a:cubicBezTo>
                      <a:pt x="2" y="33"/>
                      <a:pt x="3" y="34"/>
                      <a:pt x="3" y="35"/>
                    </a:cubicBezTo>
                    <a:cubicBezTo>
                      <a:pt x="3" y="35"/>
                      <a:pt x="6" y="32"/>
                      <a:pt x="7" y="33"/>
                    </a:cubicBezTo>
                    <a:cubicBezTo>
                      <a:pt x="9" y="34"/>
                      <a:pt x="11" y="34"/>
                      <a:pt x="11" y="36"/>
                    </a:cubicBezTo>
                    <a:cubicBezTo>
                      <a:pt x="11" y="39"/>
                      <a:pt x="9" y="42"/>
                      <a:pt x="7" y="45"/>
                    </a:cubicBezTo>
                    <a:cubicBezTo>
                      <a:pt x="6" y="45"/>
                      <a:pt x="7" y="49"/>
                      <a:pt x="6" y="51"/>
                    </a:cubicBezTo>
                    <a:cubicBezTo>
                      <a:pt x="5" y="52"/>
                      <a:pt x="4" y="51"/>
                      <a:pt x="3" y="53"/>
                    </a:cubicBezTo>
                    <a:cubicBezTo>
                      <a:pt x="2" y="54"/>
                      <a:pt x="1" y="57"/>
                      <a:pt x="1" y="57"/>
                    </a:cubicBezTo>
                    <a:cubicBezTo>
                      <a:pt x="2" y="60"/>
                      <a:pt x="2" y="60"/>
                      <a:pt x="2" y="60"/>
                    </a:cubicBezTo>
                    <a:cubicBezTo>
                      <a:pt x="2" y="60"/>
                      <a:pt x="6" y="57"/>
                      <a:pt x="7" y="58"/>
                    </a:cubicBezTo>
                    <a:cubicBezTo>
                      <a:pt x="8" y="60"/>
                      <a:pt x="14" y="60"/>
                      <a:pt x="14" y="60"/>
                    </a:cubicBezTo>
                    <a:cubicBezTo>
                      <a:pt x="27" y="50"/>
                      <a:pt x="27" y="50"/>
                      <a:pt x="27" y="50"/>
                    </a:cubicBezTo>
                    <a:cubicBezTo>
                      <a:pt x="45" y="36"/>
                      <a:pt x="45" y="36"/>
                      <a:pt x="45" y="36"/>
                    </a:cubicBezTo>
                    <a:cubicBezTo>
                      <a:pt x="45" y="36"/>
                      <a:pt x="46" y="35"/>
                      <a:pt x="47" y="33"/>
                    </a:cubicBezTo>
                    <a:cubicBezTo>
                      <a:pt x="48" y="31"/>
                      <a:pt x="48" y="31"/>
                      <a:pt x="49" y="28"/>
                    </a:cubicBezTo>
                    <a:cubicBezTo>
                      <a:pt x="50" y="26"/>
                      <a:pt x="50" y="27"/>
                      <a:pt x="49" y="24"/>
                    </a:cubicBezTo>
                    <a:cubicBezTo>
                      <a:pt x="48" y="21"/>
                      <a:pt x="50" y="21"/>
                      <a:pt x="51" y="18"/>
                    </a:cubicBezTo>
                    <a:cubicBezTo>
                      <a:pt x="51" y="16"/>
                      <a:pt x="50" y="17"/>
                      <a:pt x="50" y="14"/>
                    </a:cubicBezTo>
                    <a:cubicBezTo>
                      <a:pt x="50" y="11"/>
                      <a:pt x="52" y="10"/>
                      <a:pt x="54" y="9"/>
                    </a:cubicBezTo>
                    <a:cubicBezTo>
                      <a:pt x="56" y="7"/>
                      <a:pt x="56" y="3"/>
                      <a:pt x="56" y="3"/>
                    </a:cubicBezTo>
                    <a:cubicBezTo>
                      <a:pt x="55" y="3"/>
                      <a:pt x="54" y="3"/>
                      <a:pt x="54" y="3"/>
                    </a:cubicBezTo>
                    <a:cubicBezTo>
                      <a:pt x="54" y="2"/>
                      <a:pt x="54" y="2"/>
                      <a:pt x="54" y="2"/>
                    </a:cubicBezTo>
                    <a:cubicBezTo>
                      <a:pt x="53" y="0"/>
                      <a:pt x="53" y="0"/>
                      <a:pt x="53" y="0"/>
                    </a:cubicBezTo>
                    <a:cubicBezTo>
                      <a:pt x="52" y="0"/>
                      <a:pt x="48" y="2"/>
                      <a:pt x="46" y="3"/>
                    </a:cubicBezTo>
                    <a:cubicBezTo>
                      <a:pt x="44" y="5"/>
                      <a:pt x="36" y="4"/>
                      <a:pt x="34" y="5"/>
                    </a:cubicBezTo>
                    <a:cubicBezTo>
                      <a:pt x="30" y="9"/>
                      <a:pt x="25" y="7"/>
                      <a:pt x="23" y="9"/>
                    </a:cubicBezTo>
                    <a:cubicBezTo>
                      <a:pt x="21" y="10"/>
                      <a:pt x="19" y="8"/>
                      <a:pt x="17" y="8"/>
                    </a:cubicBezTo>
                    <a:cubicBezTo>
                      <a:pt x="15" y="8"/>
                      <a:pt x="15" y="10"/>
                      <a:pt x="13" y="11"/>
                    </a:cubicBezTo>
                    <a:cubicBezTo>
                      <a:pt x="12" y="12"/>
                      <a:pt x="11" y="9"/>
                      <a:pt x="9" y="10"/>
                    </a:cubicBezTo>
                    <a:cubicBezTo>
                      <a:pt x="7" y="12"/>
                      <a:pt x="9" y="13"/>
                      <a:pt x="9" y="14"/>
                    </a:cubicBezTo>
                    <a:cubicBezTo>
                      <a:pt x="9" y="16"/>
                      <a:pt x="9" y="17"/>
                      <a:pt x="7" y="17"/>
                    </a:cubicBezTo>
                    <a:cubicBezTo>
                      <a:pt x="4" y="17"/>
                      <a:pt x="6" y="20"/>
                      <a:pt x="3" y="21"/>
                    </a:cubicBezTo>
                    <a:cubicBezTo>
                      <a:pt x="2" y="21"/>
                      <a:pt x="1" y="21"/>
                      <a:pt x="0" y="2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4" name="Freeform 56"/>
              <p:cNvSpPr>
                <a:spLocks/>
              </p:cNvSpPr>
              <p:nvPr/>
            </p:nvSpPr>
            <p:spPr bwMode="auto">
              <a:xfrm>
                <a:off x="3723" y="1442"/>
                <a:ext cx="110" cy="118"/>
              </a:xfrm>
              <a:custGeom>
                <a:avLst/>
                <a:gdLst>
                  <a:gd name="T0" fmla="*/ 0 w 56"/>
                  <a:gd name="T1" fmla="*/ 21 h 60"/>
                  <a:gd name="T2" fmla="*/ 0 w 56"/>
                  <a:gd name="T3" fmla="*/ 23 h 60"/>
                  <a:gd name="T4" fmla="*/ 0 w 56"/>
                  <a:gd name="T5" fmla="*/ 25 h 60"/>
                  <a:gd name="T6" fmla="*/ 2 w 56"/>
                  <a:gd name="T7" fmla="*/ 26 h 60"/>
                  <a:gd name="T8" fmla="*/ 2 w 56"/>
                  <a:gd name="T9" fmla="*/ 30 h 60"/>
                  <a:gd name="T10" fmla="*/ 1 w 56"/>
                  <a:gd name="T11" fmla="*/ 31 h 60"/>
                  <a:gd name="T12" fmla="*/ 1 w 56"/>
                  <a:gd name="T13" fmla="*/ 32 h 60"/>
                  <a:gd name="T14" fmla="*/ 2 w 56"/>
                  <a:gd name="T15" fmla="*/ 33 h 60"/>
                  <a:gd name="T16" fmla="*/ 3 w 56"/>
                  <a:gd name="T17" fmla="*/ 35 h 60"/>
                  <a:gd name="T18" fmla="*/ 7 w 56"/>
                  <a:gd name="T19" fmla="*/ 33 h 60"/>
                  <a:gd name="T20" fmla="*/ 11 w 56"/>
                  <a:gd name="T21" fmla="*/ 36 h 60"/>
                  <a:gd name="T22" fmla="*/ 7 w 56"/>
                  <a:gd name="T23" fmla="*/ 45 h 60"/>
                  <a:gd name="T24" fmla="*/ 6 w 56"/>
                  <a:gd name="T25" fmla="*/ 51 h 60"/>
                  <a:gd name="T26" fmla="*/ 3 w 56"/>
                  <a:gd name="T27" fmla="*/ 53 h 60"/>
                  <a:gd name="T28" fmla="*/ 1 w 56"/>
                  <a:gd name="T29" fmla="*/ 57 h 60"/>
                  <a:gd name="T30" fmla="*/ 2 w 56"/>
                  <a:gd name="T31" fmla="*/ 60 h 60"/>
                  <a:gd name="T32" fmla="*/ 7 w 56"/>
                  <a:gd name="T33" fmla="*/ 58 h 60"/>
                  <a:gd name="T34" fmla="*/ 14 w 56"/>
                  <a:gd name="T35" fmla="*/ 60 h 60"/>
                  <a:gd name="T36" fmla="*/ 27 w 56"/>
                  <a:gd name="T37" fmla="*/ 50 h 60"/>
                  <a:gd name="T38" fmla="*/ 45 w 56"/>
                  <a:gd name="T39" fmla="*/ 36 h 60"/>
                  <a:gd name="T40" fmla="*/ 47 w 56"/>
                  <a:gd name="T41" fmla="*/ 33 h 60"/>
                  <a:gd name="T42" fmla="*/ 49 w 56"/>
                  <a:gd name="T43" fmla="*/ 28 h 60"/>
                  <a:gd name="T44" fmla="*/ 49 w 56"/>
                  <a:gd name="T45" fmla="*/ 24 h 60"/>
                  <a:gd name="T46" fmla="*/ 51 w 56"/>
                  <a:gd name="T47" fmla="*/ 18 h 60"/>
                  <a:gd name="T48" fmla="*/ 50 w 56"/>
                  <a:gd name="T49" fmla="*/ 14 h 60"/>
                  <a:gd name="T50" fmla="*/ 54 w 56"/>
                  <a:gd name="T51" fmla="*/ 9 h 60"/>
                  <a:gd name="T52" fmla="*/ 56 w 56"/>
                  <a:gd name="T53" fmla="*/ 3 h 60"/>
                  <a:gd name="T54" fmla="*/ 54 w 56"/>
                  <a:gd name="T55" fmla="*/ 3 h 60"/>
                  <a:gd name="T56" fmla="*/ 54 w 56"/>
                  <a:gd name="T57" fmla="*/ 2 h 60"/>
                  <a:gd name="T58" fmla="*/ 53 w 56"/>
                  <a:gd name="T59" fmla="*/ 0 h 60"/>
                  <a:gd name="T60" fmla="*/ 46 w 56"/>
                  <a:gd name="T61" fmla="*/ 3 h 60"/>
                  <a:gd name="T62" fmla="*/ 34 w 56"/>
                  <a:gd name="T63" fmla="*/ 5 h 60"/>
                  <a:gd name="T64" fmla="*/ 23 w 56"/>
                  <a:gd name="T65" fmla="*/ 9 h 60"/>
                  <a:gd name="T66" fmla="*/ 17 w 56"/>
                  <a:gd name="T67" fmla="*/ 8 h 60"/>
                  <a:gd name="T68" fmla="*/ 13 w 56"/>
                  <a:gd name="T69" fmla="*/ 11 h 60"/>
                  <a:gd name="T70" fmla="*/ 9 w 56"/>
                  <a:gd name="T71" fmla="*/ 10 h 60"/>
                  <a:gd name="T72" fmla="*/ 9 w 56"/>
                  <a:gd name="T73" fmla="*/ 14 h 60"/>
                  <a:gd name="T74" fmla="*/ 7 w 56"/>
                  <a:gd name="T75" fmla="*/ 17 h 60"/>
                  <a:gd name="T76" fmla="*/ 3 w 56"/>
                  <a:gd name="T77" fmla="*/ 21 h 60"/>
                  <a:gd name="T78" fmla="*/ 0 w 56"/>
                  <a:gd name="T79" fmla="*/ 2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21"/>
                    </a:moveTo>
                    <a:cubicBezTo>
                      <a:pt x="0" y="22"/>
                      <a:pt x="0" y="23"/>
                      <a:pt x="0" y="23"/>
                    </a:cubicBezTo>
                    <a:cubicBezTo>
                      <a:pt x="0" y="25"/>
                      <a:pt x="0" y="25"/>
                      <a:pt x="0" y="25"/>
                    </a:cubicBezTo>
                    <a:cubicBezTo>
                      <a:pt x="0" y="26"/>
                      <a:pt x="1" y="25"/>
                      <a:pt x="2" y="26"/>
                    </a:cubicBezTo>
                    <a:cubicBezTo>
                      <a:pt x="2" y="27"/>
                      <a:pt x="2" y="29"/>
                      <a:pt x="2" y="30"/>
                    </a:cubicBezTo>
                    <a:cubicBezTo>
                      <a:pt x="1" y="29"/>
                      <a:pt x="2" y="31"/>
                      <a:pt x="1" y="31"/>
                    </a:cubicBezTo>
                    <a:cubicBezTo>
                      <a:pt x="0" y="30"/>
                      <a:pt x="1" y="32"/>
                      <a:pt x="1" y="32"/>
                    </a:cubicBezTo>
                    <a:cubicBezTo>
                      <a:pt x="1" y="32"/>
                      <a:pt x="2" y="33"/>
                      <a:pt x="2" y="33"/>
                    </a:cubicBezTo>
                    <a:cubicBezTo>
                      <a:pt x="2" y="33"/>
                      <a:pt x="3" y="34"/>
                      <a:pt x="3" y="35"/>
                    </a:cubicBezTo>
                    <a:cubicBezTo>
                      <a:pt x="3" y="35"/>
                      <a:pt x="6" y="32"/>
                      <a:pt x="7" y="33"/>
                    </a:cubicBezTo>
                    <a:cubicBezTo>
                      <a:pt x="9" y="34"/>
                      <a:pt x="11" y="34"/>
                      <a:pt x="11" y="36"/>
                    </a:cubicBezTo>
                    <a:cubicBezTo>
                      <a:pt x="11" y="39"/>
                      <a:pt x="9" y="42"/>
                      <a:pt x="7" y="45"/>
                    </a:cubicBezTo>
                    <a:cubicBezTo>
                      <a:pt x="6" y="45"/>
                      <a:pt x="7" y="49"/>
                      <a:pt x="6" y="51"/>
                    </a:cubicBezTo>
                    <a:cubicBezTo>
                      <a:pt x="5" y="52"/>
                      <a:pt x="4" y="51"/>
                      <a:pt x="3" y="53"/>
                    </a:cubicBezTo>
                    <a:cubicBezTo>
                      <a:pt x="2" y="54"/>
                      <a:pt x="1" y="57"/>
                      <a:pt x="1" y="57"/>
                    </a:cubicBezTo>
                    <a:cubicBezTo>
                      <a:pt x="2" y="60"/>
                      <a:pt x="2" y="60"/>
                      <a:pt x="2" y="60"/>
                    </a:cubicBezTo>
                    <a:cubicBezTo>
                      <a:pt x="2" y="60"/>
                      <a:pt x="6" y="57"/>
                      <a:pt x="7" y="58"/>
                    </a:cubicBezTo>
                    <a:cubicBezTo>
                      <a:pt x="8" y="60"/>
                      <a:pt x="14" y="60"/>
                      <a:pt x="14" y="60"/>
                    </a:cubicBezTo>
                    <a:cubicBezTo>
                      <a:pt x="27" y="50"/>
                      <a:pt x="27" y="50"/>
                      <a:pt x="27" y="50"/>
                    </a:cubicBezTo>
                    <a:cubicBezTo>
                      <a:pt x="45" y="36"/>
                      <a:pt x="45" y="36"/>
                      <a:pt x="45" y="36"/>
                    </a:cubicBezTo>
                    <a:cubicBezTo>
                      <a:pt x="45" y="36"/>
                      <a:pt x="46" y="35"/>
                      <a:pt x="47" y="33"/>
                    </a:cubicBezTo>
                    <a:cubicBezTo>
                      <a:pt x="48" y="31"/>
                      <a:pt x="48" y="31"/>
                      <a:pt x="49" y="28"/>
                    </a:cubicBezTo>
                    <a:cubicBezTo>
                      <a:pt x="50" y="26"/>
                      <a:pt x="50" y="27"/>
                      <a:pt x="49" y="24"/>
                    </a:cubicBezTo>
                    <a:cubicBezTo>
                      <a:pt x="48" y="21"/>
                      <a:pt x="50" y="21"/>
                      <a:pt x="51" y="18"/>
                    </a:cubicBezTo>
                    <a:cubicBezTo>
                      <a:pt x="51" y="16"/>
                      <a:pt x="50" y="17"/>
                      <a:pt x="50" y="14"/>
                    </a:cubicBezTo>
                    <a:cubicBezTo>
                      <a:pt x="50" y="11"/>
                      <a:pt x="52" y="10"/>
                      <a:pt x="54" y="9"/>
                    </a:cubicBezTo>
                    <a:cubicBezTo>
                      <a:pt x="56" y="7"/>
                      <a:pt x="56" y="3"/>
                      <a:pt x="56" y="3"/>
                    </a:cubicBezTo>
                    <a:cubicBezTo>
                      <a:pt x="55" y="3"/>
                      <a:pt x="54" y="3"/>
                      <a:pt x="54" y="3"/>
                    </a:cubicBezTo>
                    <a:cubicBezTo>
                      <a:pt x="54" y="2"/>
                      <a:pt x="54" y="2"/>
                      <a:pt x="54" y="2"/>
                    </a:cubicBezTo>
                    <a:cubicBezTo>
                      <a:pt x="53" y="0"/>
                      <a:pt x="53" y="0"/>
                      <a:pt x="53" y="0"/>
                    </a:cubicBezTo>
                    <a:cubicBezTo>
                      <a:pt x="52" y="0"/>
                      <a:pt x="48" y="2"/>
                      <a:pt x="46" y="3"/>
                    </a:cubicBezTo>
                    <a:cubicBezTo>
                      <a:pt x="44" y="5"/>
                      <a:pt x="36" y="4"/>
                      <a:pt x="34" y="5"/>
                    </a:cubicBezTo>
                    <a:cubicBezTo>
                      <a:pt x="30" y="9"/>
                      <a:pt x="25" y="7"/>
                      <a:pt x="23" y="9"/>
                    </a:cubicBezTo>
                    <a:cubicBezTo>
                      <a:pt x="21" y="10"/>
                      <a:pt x="19" y="8"/>
                      <a:pt x="17" y="8"/>
                    </a:cubicBezTo>
                    <a:cubicBezTo>
                      <a:pt x="15" y="8"/>
                      <a:pt x="15" y="10"/>
                      <a:pt x="13" y="11"/>
                    </a:cubicBezTo>
                    <a:cubicBezTo>
                      <a:pt x="12" y="12"/>
                      <a:pt x="11" y="9"/>
                      <a:pt x="9" y="10"/>
                    </a:cubicBezTo>
                    <a:cubicBezTo>
                      <a:pt x="7" y="12"/>
                      <a:pt x="9" y="13"/>
                      <a:pt x="9" y="14"/>
                    </a:cubicBezTo>
                    <a:cubicBezTo>
                      <a:pt x="9" y="16"/>
                      <a:pt x="9" y="17"/>
                      <a:pt x="7" y="17"/>
                    </a:cubicBezTo>
                    <a:cubicBezTo>
                      <a:pt x="4" y="17"/>
                      <a:pt x="6" y="20"/>
                      <a:pt x="3" y="21"/>
                    </a:cubicBezTo>
                    <a:cubicBezTo>
                      <a:pt x="2" y="21"/>
                      <a:pt x="1" y="21"/>
                      <a:pt x="0" y="2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5" name="Freeform 57"/>
              <p:cNvSpPr>
                <a:spLocks/>
              </p:cNvSpPr>
              <p:nvPr/>
            </p:nvSpPr>
            <p:spPr bwMode="auto">
              <a:xfrm>
                <a:off x="3213" y="1187"/>
                <a:ext cx="83" cy="61"/>
              </a:xfrm>
              <a:custGeom>
                <a:avLst/>
                <a:gdLst>
                  <a:gd name="T0" fmla="*/ 41 w 42"/>
                  <a:gd name="T1" fmla="*/ 15 h 31"/>
                  <a:gd name="T2" fmla="*/ 41 w 42"/>
                  <a:gd name="T3" fmla="*/ 13 h 31"/>
                  <a:gd name="T4" fmla="*/ 40 w 42"/>
                  <a:gd name="T5" fmla="*/ 13 h 31"/>
                  <a:gd name="T6" fmla="*/ 40 w 42"/>
                  <a:gd name="T7" fmla="*/ 13 h 31"/>
                  <a:gd name="T8" fmla="*/ 38 w 42"/>
                  <a:gd name="T9" fmla="*/ 8 h 31"/>
                  <a:gd name="T10" fmla="*/ 32 w 42"/>
                  <a:gd name="T11" fmla="*/ 4 h 31"/>
                  <a:gd name="T12" fmla="*/ 28 w 42"/>
                  <a:gd name="T13" fmla="*/ 2 h 31"/>
                  <a:gd name="T14" fmla="*/ 24 w 42"/>
                  <a:gd name="T15" fmla="*/ 3 h 31"/>
                  <a:gd name="T16" fmla="*/ 20 w 42"/>
                  <a:gd name="T17" fmla="*/ 5 h 31"/>
                  <a:gd name="T18" fmla="*/ 18 w 42"/>
                  <a:gd name="T19" fmla="*/ 6 h 31"/>
                  <a:gd name="T20" fmla="*/ 16 w 42"/>
                  <a:gd name="T21" fmla="*/ 8 h 31"/>
                  <a:gd name="T22" fmla="*/ 14 w 42"/>
                  <a:gd name="T23" fmla="*/ 9 h 31"/>
                  <a:gd name="T24" fmla="*/ 7 w 42"/>
                  <a:gd name="T25" fmla="*/ 16 h 31"/>
                  <a:gd name="T26" fmla="*/ 3 w 42"/>
                  <a:gd name="T27" fmla="*/ 22 h 31"/>
                  <a:gd name="T28" fmla="*/ 4 w 42"/>
                  <a:gd name="T29" fmla="*/ 26 h 31"/>
                  <a:gd name="T30" fmla="*/ 7 w 42"/>
                  <a:gd name="T31" fmla="*/ 26 h 31"/>
                  <a:gd name="T32" fmla="*/ 12 w 42"/>
                  <a:gd name="T33" fmla="*/ 29 h 31"/>
                  <a:gd name="T34" fmla="*/ 15 w 42"/>
                  <a:gd name="T35" fmla="*/ 30 h 31"/>
                  <a:gd name="T36" fmla="*/ 21 w 42"/>
                  <a:gd name="T37" fmla="*/ 26 h 31"/>
                  <a:gd name="T38" fmla="*/ 22 w 42"/>
                  <a:gd name="T39" fmla="*/ 24 h 31"/>
                  <a:gd name="T40" fmla="*/ 26 w 42"/>
                  <a:gd name="T41" fmla="*/ 27 h 31"/>
                  <a:gd name="T42" fmla="*/ 30 w 42"/>
                  <a:gd name="T43" fmla="*/ 28 h 31"/>
                  <a:gd name="T44" fmla="*/ 30 w 42"/>
                  <a:gd name="T45" fmla="*/ 25 h 31"/>
                  <a:gd name="T46" fmla="*/ 34 w 42"/>
                  <a:gd name="T47" fmla="*/ 22 h 31"/>
                  <a:gd name="T48" fmla="*/ 38 w 42"/>
                  <a:gd name="T49" fmla="*/ 20 h 31"/>
                  <a:gd name="T50" fmla="*/ 41 w 42"/>
                  <a:gd name="T51" fmla="*/ 19 h 31"/>
                  <a:gd name="T52" fmla="*/ 40 w 42"/>
                  <a:gd name="T53" fmla="*/ 16 h 31"/>
                  <a:gd name="T54" fmla="*/ 41 w 42"/>
                  <a:gd name="T55"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31">
                    <a:moveTo>
                      <a:pt x="41" y="15"/>
                    </a:moveTo>
                    <a:cubicBezTo>
                      <a:pt x="41" y="15"/>
                      <a:pt x="41" y="14"/>
                      <a:pt x="41" y="13"/>
                    </a:cubicBezTo>
                    <a:cubicBezTo>
                      <a:pt x="41" y="13"/>
                      <a:pt x="40" y="13"/>
                      <a:pt x="40" y="13"/>
                    </a:cubicBezTo>
                    <a:cubicBezTo>
                      <a:pt x="40" y="13"/>
                      <a:pt x="40" y="13"/>
                      <a:pt x="40" y="13"/>
                    </a:cubicBezTo>
                    <a:cubicBezTo>
                      <a:pt x="37" y="11"/>
                      <a:pt x="38" y="8"/>
                      <a:pt x="38" y="8"/>
                    </a:cubicBezTo>
                    <a:cubicBezTo>
                      <a:pt x="32" y="4"/>
                      <a:pt x="32" y="4"/>
                      <a:pt x="32" y="4"/>
                    </a:cubicBezTo>
                    <a:cubicBezTo>
                      <a:pt x="32" y="4"/>
                      <a:pt x="31" y="3"/>
                      <a:pt x="28" y="2"/>
                    </a:cubicBezTo>
                    <a:cubicBezTo>
                      <a:pt x="25" y="0"/>
                      <a:pt x="25" y="3"/>
                      <a:pt x="24" y="3"/>
                    </a:cubicBezTo>
                    <a:cubicBezTo>
                      <a:pt x="23" y="4"/>
                      <a:pt x="20" y="5"/>
                      <a:pt x="20" y="5"/>
                    </a:cubicBezTo>
                    <a:cubicBezTo>
                      <a:pt x="20" y="5"/>
                      <a:pt x="19" y="7"/>
                      <a:pt x="18" y="6"/>
                    </a:cubicBezTo>
                    <a:cubicBezTo>
                      <a:pt x="16" y="4"/>
                      <a:pt x="16" y="8"/>
                      <a:pt x="16" y="8"/>
                    </a:cubicBezTo>
                    <a:cubicBezTo>
                      <a:pt x="16" y="8"/>
                      <a:pt x="17" y="9"/>
                      <a:pt x="14" y="9"/>
                    </a:cubicBezTo>
                    <a:cubicBezTo>
                      <a:pt x="11" y="10"/>
                      <a:pt x="9" y="14"/>
                      <a:pt x="7" y="16"/>
                    </a:cubicBezTo>
                    <a:cubicBezTo>
                      <a:pt x="6" y="18"/>
                      <a:pt x="4" y="20"/>
                      <a:pt x="3" y="22"/>
                    </a:cubicBezTo>
                    <a:cubicBezTo>
                      <a:pt x="2" y="24"/>
                      <a:pt x="0" y="29"/>
                      <a:pt x="4" y="26"/>
                    </a:cubicBezTo>
                    <a:cubicBezTo>
                      <a:pt x="7" y="23"/>
                      <a:pt x="7" y="26"/>
                      <a:pt x="7" y="26"/>
                    </a:cubicBezTo>
                    <a:cubicBezTo>
                      <a:pt x="7" y="28"/>
                      <a:pt x="12" y="27"/>
                      <a:pt x="12" y="29"/>
                    </a:cubicBezTo>
                    <a:cubicBezTo>
                      <a:pt x="13" y="31"/>
                      <a:pt x="15" y="30"/>
                      <a:pt x="15" y="30"/>
                    </a:cubicBezTo>
                    <a:cubicBezTo>
                      <a:pt x="16" y="28"/>
                      <a:pt x="21" y="29"/>
                      <a:pt x="21" y="26"/>
                    </a:cubicBezTo>
                    <a:cubicBezTo>
                      <a:pt x="21" y="24"/>
                      <a:pt x="21" y="22"/>
                      <a:pt x="22" y="24"/>
                    </a:cubicBezTo>
                    <a:cubicBezTo>
                      <a:pt x="24" y="26"/>
                      <a:pt x="23" y="26"/>
                      <a:pt x="26" y="27"/>
                    </a:cubicBezTo>
                    <a:cubicBezTo>
                      <a:pt x="29" y="27"/>
                      <a:pt x="29" y="29"/>
                      <a:pt x="30" y="28"/>
                    </a:cubicBezTo>
                    <a:cubicBezTo>
                      <a:pt x="31" y="27"/>
                      <a:pt x="30" y="28"/>
                      <a:pt x="30" y="25"/>
                    </a:cubicBezTo>
                    <a:cubicBezTo>
                      <a:pt x="30" y="22"/>
                      <a:pt x="33" y="24"/>
                      <a:pt x="34" y="22"/>
                    </a:cubicBezTo>
                    <a:cubicBezTo>
                      <a:pt x="34" y="20"/>
                      <a:pt x="36" y="18"/>
                      <a:pt x="38" y="20"/>
                    </a:cubicBezTo>
                    <a:cubicBezTo>
                      <a:pt x="40" y="21"/>
                      <a:pt x="39" y="21"/>
                      <a:pt x="41" y="19"/>
                    </a:cubicBezTo>
                    <a:cubicBezTo>
                      <a:pt x="42" y="17"/>
                      <a:pt x="38" y="18"/>
                      <a:pt x="40" y="16"/>
                    </a:cubicBezTo>
                    <a:lnTo>
                      <a:pt x="41" y="15"/>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6" name="Freeform 58"/>
              <p:cNvSpPr>
                <a:spLocks/>
              </p:cNvSpPr>
              <p:nvPr/>
            </p:nvSpPr>
            <p:spPr bwMode="auto">
              <a:xfrm>
                <a:off x="3213" y="1187"/>
                <a:ext cx="83" cy="61"/>
              </a:xfrm>
              <a:custGeom>
                <a:avLst/>
                <a:gdLst>
                  <a:gd name="T0" fmla="*/ 41 w 42"/>
                  <a:gd name="T1" fmla="*/ 15 h 31"/>
                  <a:gd name="T2" fmla="*/ 41 w 42"/>
                  <a:gd name="T3" fmla="*/ 13 h 31"/>
                  <a:gd name="T4" fmla="*/ 40 w 42"/>
                  <a:gd name="T5" fmla="*/ 13 h 31"/>
                  <a:gd name="T6" fmla="*/ 40 w 42"/>
                  <a:gd name="T7" fmla="*/ 13 h 31"/>
                  <a:gd name="T8" fmla="*/ 38 w 42"/>
                  <a:gd name="T9" fmla="*/ 8 h 31"/>
                  <a:gd name="T10" fmla="*/ 32 w 42"/>
                  <a:gd name="T11" fmla="*/ 4 h 31"/>
                  <a:gd name="T12" fmla="*/ 28 w 42"/>
                  <a:gd name="T13" fmla="*/ 2 h 31"/>
                  <a:gd name="T14" fmla="*/ 24 w 42"/>
                  <a:gd name="T15" fmla="*/ 3 h 31"/>
                  <a:gd name="T16" fmla="*/ 20 w 42"/>
                  <a:gd name="T17" fmla="*/ 5 h 31"/>
                  <a:gd name="T18" fmla="*/ 18 w 42"/>
                  <a:gd name="T19" fmla="*/ 6 h 31"/>
                  <a:gd name="T20" fmla="*/ 16 w 42"/>
                  <a:gd name="T21" fmla="*/ 8 h 31"/>
                  <a:gd name="T22" fmla="*/ 14 w 42"/>
                  <a:gd name="T23" fmla="*/ 9 h 31"/>
                  <a:gd name="T24" fmla="*/ 7 w 42"/>
                  <a:gd name="T25" fmla="*/ 16 h 31"/>
                  <a:gd name="T26" fmla="*/ 3 w 42"/>
                  <a:gd name="T27" fmla="*/ 22 h 31"/>
                  <a:gd name="T28" fmla="*/ 4 w 42"/>
                  <a:gd name="T29" fmla="*/ 26 h 31"/>
                  <a:gd name="T30" fmla="*/ 7 w 42"/>
                  <a:gd name="T31" fmla="*/ 26 h 31"/>
                  <a:gd name="T32" fmla="*/ 12 w 42"/>
                  <a:gd name="T33" fmla="*/ 29 h 31"/>
                  <a:gd name="T34" fmla="*/ 15 w 42"/>
                  <a:gd name="T35" fmla="*/ 30 h 31"/>
                  <a:gd name="T36" fmla="*/ 21 w 42"/>
                  <a:gd name="T37" fmla="*/ 26 h 31"/>
                  <a:gd name="T38" fmla="*/ 22 w 42"/>
                  <a:gd name="T39" fmla="*/ 24 h 31"/>
                  <a:gd name="T40" fmla="*/ 26 w 42"/>
                  <a:gd name="T41" fmla="*/ 27 h 31"/>
                  <a:gd name="T42" fmla="*/ 30 w 42"/>
                  <a:gd name="T43" fmla="*/ 28 h 31"/>
                  <a:gd name="T44" fmla="*/ 30 w 42"/>
                  <a:gd name="T45" fmla="*/ 25 h 31"/>
                  <a:gd name="T46" fmla="*/ 34 w 42"/>
                  <a:gd name="T47" fmla="*/ 22 h 31"/>
                  <a:gd name="T48" fmla="*/ 38 w 42"/>
                  <a:gd name="T49" fmla="*/ 20 h 31"/>
                  <a:gd name="T50" fmla="*/ 41 w 42"/>
                  <a:gd name="T51" fmla="*/ 19 h 31"/>
                  <a:gd name="T52" fmla="*/ 40 w 42"/>
                  <a:gd name="T53" fmla="*/ 16 h 31"/>
                  <a:gd name="T54" fmla="*/ 41 w 42"/>
                  <a:gd name="T55"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31">
                    <a:moveTo>
                      <a:pt x="41" y="15"/>
                    </a:moveTo>
                    <a:cubicBezTo>
                      <a:pt x="41" y="15"/>
                      <a:pt x="41" y="14"/>
                      <a:pt x="41" y="13"/>
                    </a:cubicBezTo>
                    <a:cubicBezTo>
                      <a:pt x="41" y="13"/>
                      <a:pt x="40" y="13"/>
                      <a:pt x="40" y="13"/>
                    </a:cubicBezTo>
                    <a:cubicBezTo>
                      <a:pt x="40" y="13"/>
                      <a:pt x="40" y="13"/>
                      <a:pt x="40" y="13"/>
                    </a:cubicBezTo>
                    <a:cubicBezTo>
                      <a:pt x="37" y="11"/>
                      <a:pt x="38" y="8"/>
                      <a:pt x="38" y="8"/>
                    </a:cubicBezTo>
                    <a:cubicBezTo>
                      <a:pt x="32" y="4"/>
                      <a:pt x="32" y="4"/>
                      <a:pt x="32" y="4"/>
                    </a:cubicBezTo>
                    <a:cubicBezTo>
                      <a:pt x="32" y="4"/>
                      <a:pt x="31" y="3"/>
                      <a:pt x="28" y="2"/>
                    </a:cubicBezTo>
                    <a:cubicBezTo>
                      <a:pt x="25" y="0"/>
                      <a:pt x="25" y="3"/>
                      <a:pt x="24" y="3"/>
                    </a:cubicBezTo>
                    <a:cubicBezTo>
                      <a:pt x="23" y="4"/>
                      <a:pt x="20" y="5"/>
                      <a:pt x="20" y="5"/>
                    </a:cubicBezTo>
                    <a:cubicBezTo>
                      <a:pt x="20" y="5"/>
                      <a:pt x="19" y="7"/>
                      <a:pt x="18" y="6"/>
                    </a:cubicBezTo>
                    <a:cubicBezTo>
                      <a:pt x="16" y="4"/>
                      <a:pt x="16" y="8"/>
                      <a:pt x="16" y="8"/>
                    </a:cubicBezTo>
                    <a:cubicBezTo>
                      <a:pt x="16" y="8"/>
                      <a:pt x="17" y="9"/>
                      <a:pt x="14" y="9"/>
                    </a:cubicBezTo>
                    <a:cubicBezTo>
                      <a:pt x="11" y="10"/>
                      <a:pt x="9" y="14"/>
                      <a:pt x="7" y="16"/>
                    </a:cubicBezTo>
                    <a:cubicBezTo>
                      <a:pt x="6" y="18"/>
                      <a:pt x="4" y="20"/>
                      <a:pt x="3" y="22"/>
                    </a:cubicBezTo>
                    <a:cubicBezTo>
                      <a:pt x="2" y="24"/>
                      <a:pt x="0" y="29"/>
                      <a:pt x="4" y="26"/>
                    </a:cubicBezTo>
                    <a:cubicBezTo>
                      <a:pt x="7" y="23"/>
                      <a:pt x="7" y="26"/>
                      <a:pt x="7" y="26"/>
                    </a:cubicBezTo>
                    <a:cubicBezTo>
                      <a:pt x="7" y="28"/>
                      <a:pt x="12" y="27"/>
                      <a:pt x="12" y="29"/>
                    </a:cubicBezTo>
                    <a:cubicBezTo>
                      <a:pt x="13" y="31"/>
                      <a:pt x="15" y="30"/>
                      <a:pt x="15" y="30"/>
                    </a:cubicBezTo>
                    <a:cubicBezTo>
                      <a:pt x="16" y="28"/>
                      <a:pt x="21" y="29"/>
                      <a:pt x="21" y="26"/>
                    </a:cubicBezTo>
                    <a:cubicBezTo>
                      <a:pt x="21" y="24"/>
                      <a:pt x="21" y="22"/>
                      <a:pt x="22" y="24"/>
                    </a:cubicBezTo>
                    <a:cubicBezTo>
                      <a:pt x="24" y="26"/>
                      <a:pt x="23" y="26"/>
                      <a:pt x="26" y="27"/>
                    </a:cubicBezTo>
                    <a:cubicBezTo>
                      <a:pt x="29" y="27"/>
                      <a:pt x="29" y="29"/>
                      <a:pt x="30" y="28"/>
                    </a:cubicBezTo>
                    <a:cubicBezTo>
                      <a:pt x="31" y="27"/>
                      <a:pt x="30" y="28"/>
                      <a:pt x="30" y="25"/>
                    </a:cubicBezTo>
                    <a:cubicBezTo>
                      <a:pt x="30" y="22"/>
                      <a:pt x="33" y="24"/>
                      <a:pt x="34" y="22"/>
                    </a:cubicBezTo>
                    <a:cubicBezTo>
                      <a:pt x="34" y="20"/>
                      <a:pt x="36" y="18"/>
                      <a:pt x="38" y="20"/>
                    </a:cubicBezTo>
                    <a:cubicBezTo>
                      <a:pt x="40" y="21"/>
                      <a:pt x="39" y="21"/>
                      <a:pt x="41" y="19"/>
                    </a:cubicBezTo>
                    <a:cubicBezTo>
                      <a:pt x="42" y="17"/>
                      <a:pt x="38" y="18"/>
                      <a:pt x="40" y="16"/>
                    </a:cubicBezTo>
                    <a:lnTo>
                      <a:pt x="41" y="15"/>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7" name="Freeform 59"/>
              <p:cNvSpPr>
                <a:spLocks noEditPoints="1"/>
              </p:cNvSpPr>
              <p:nvPr/>
            </p:nvSpPr>
            <p:spPr bwMode="auto">
              <a:xfrm>
                <a:off x="3310" y="590"/>
                <a:ext cx="221" cy="420"/>
              </a:xfrm>
              <a:custGeom>
                <a:avLst/>
                <a:gdLst>
                  <a:gd name="T0" fmla="*/ 110 w 113"/>
                  <a:gd name="T1" fmla="*/ 45 h 214"/>
                  <a:gd name="T2" fmla="*/ 110 w 113"/>
                  <a:gd name="T3" fmla="*/ 26 h 214"/>
                  <a:gd name="T4" fmla="*/ 103 w 113"/>
                  <a:gd name="T5" fmla="*/ 15 h 214"/>
                  <a:gd name="T6" fmla="*/ 83 w 113"/>
                  <a:gd name="T7" fmla="*/ 3 h 214"/>
                  <a:gd name="T8" fmla="*/ 79 w 113"/>
                  <a:gd name="T9" fmla="*/ 8 h 214"/>
                  <a:gd name="T10" fmla="*/ 69 w 113"/>
                  <a:gd name="T11" fmla="*/ 16 h 214"/>
                  <a:gd name="T12" fmla="*/ 59 w 113"/>
                  <a:gd name="T13" fmla="*/ 18 h 214"/>
                  <a:gd name="T14" fmla="*/ 51 w 113"/>
                  <a:gd name="T15" fmla="*/ 33 h 214"/>
                  <a:gd name="T16" fmla="*/ 41 w 113"/>
                  <a:gd name="T17" fmla="*/ 45 h 214"/>
                  <a:gd name="T18" fmla="*/ 32 w 113"/>
                  <a:gd name="T19" fmla="*/ 69 h 214"/>
                  <a:gd name="T20" fmla="*/ 16 w 113"/>
                  <a:gd name="T21" fmla="*/ 76 h 214"/>
                  <a:gd name="T22" fmla="*/ 8 w 113"/>
                  <a:gd name="T23" fmla="*/ 96 h 214"/>
                  <a:gd name="T24" fmla="*/ 8 w 113"/>
                  <a:gd name="T25" fmla="*/ 115 h 214"/>
                  <a:gd name="T26" fmla="*/ 7 w 113"/>
                  <a:gd name="T27" fmla="*/ 126 h 214"/>
                  <a:gd name="T28" fmla="*/ 6 w 113"/>
                  <a:gd name="T29" fmla="*/ 141 h 214"/>
                  <a:gd name="T30" fmla="*/ 5 w 113"/>
                  <a:gd name="T31" fmla="*/ 153 h 214"/>
                  <a:gd name="T32" fmla="*/ 0 w 113"/>
                  <a:gd name="T33" fmla="*/ 162 h 214"/>
                  <a:gd name="T34" fmla="*/ 6 w 113"/>
                  <a:gd name="T35" fmla="*/ 167 h 214"/>
                  <a:gd name="T36" fmla="*/ 5 w 113"/>
                  <a:gd name="T37" fmla="*/ 176 h 214"/>
                  <a:gd name="T38" fmla="*/ 13 w 113"/>
                  <a:gd name="T39" fmla="*/ 184 h 214"/>
                  <a:gd name="T40" fmla="*/ 16 w 113"/>
                  <a:gd name="T41" fmla="*/ 190 h 214"/>
                  <a:gd name="T42" fmla="*/ 12 w 113"/>
                  <a:gd name="T43" fmla="*/ 194 h 214"/>
                  <a:gd name="T44" fmla="*/ 26 w 113"/>
                  <a:gd name="T45" fmla="*/ 203 h 214"/>
                  <a:gd name="T46" fmla="*/ 30 w 113"/>
                  <a:gd name="T47" fmla="*/ 193 h 214"/>
                  <a:gd name="T48" fmla="*/ 43 w 113"/>
                  <a:gd name="T49" fmla="*/ 192 h 214"/>
                  <a:gd name="T50" fmla="*/ 47 w 113"/>
                  <a:gd name="T51" fmla="*/ 184 h 214"/>
                  <a:gd name="T52" fmla="*/ 45 w 113"/>
                  <a:gd name="T53" fmla="*/ 179 h 214"/>
                  <a:gd name="T54" fmla="*/ 48 w 113"/>
                  <a:gd name="T55" fmla="*/ 172 h 214"/>
                  <a:gd name="T56" fmla="*/ 45 w 113"/>
                  <a:gd name="T57" fmla="*/ 158 h 214"/>
                  <a:gd name="T58" fmla="*/ 58 w 113"/>
                  <a:gd name="T59" fmla="*/ 158 h 214"/>
                  <a:gd name="T60" fmla="*/ 64 w 113"/>
                  <a:gd name="T61" fmla="*/ 152 h 214"/>
                  <a:gd name="T62" fmla="*/ 62 w 113"/>
                  <a:gd name="T63" fmla="*/ 149 h 214"/>
                  <a:gd name="T64" fmla="*/ 65 w 113"/>
                  <a:gd name="T65" fmla="*/ 138 h 214"/>
                  <a:gd name="T66" fmla="*/ 57 w 113"/>
                  <a:gd name="T67" fmla="*/ 133 h 214"/>
                  <a:gd name="T68" fmla="*/ 52 w 113"/>
                  <a:gd name="T69" fmla="*/ 118 h 214"/>
                  <a:gd name="T70" fmla="*/ 55 w 113"/>
                  <a:gd name="T71" fmla="*/ 103 h 214"/>
                  <a:gd name="T72" fmla="*/ 56 w 113"/>
                  <a:gd name="T73" fmla="*/ 101 h 214"/>
                  <a:gd name="T74" fmla="*/ 61 w 113"/>
                  <a:gd name="T75" fmla="*/ 96 h 214"/>
                  <a:gd name="T76" fmla="*/ 65 w 113"/>
                  <a:gd name="T77" fmla="*/ 92 h 214"/>
                  <a:gd name="T78" fmla="*/ 69 w 113"/>
                  <a:gd name="T79" fmla="*/ 87 h 214"/>
                  <a:gd name="T80" fmla="*/ 84 w 113"/>
                  <a:gd name="T81" fmla="*/ 77 h 214"/>
                  <a:gd name="T82" fmla="*/ 86 w 113"/>
                  <a:gd name="T83" fmla="*/ 72 h 214"/>
                  <a:gd name="T84" fmla="*/ 89 w 113"/>
                  <a:gd name="T85" fmla="*/ 61 h 214"/>
                  <a:gd name="T86" fmla="*/ 89 w 113"/>
                  <a:gd name="T87" fmla="*/ 56 h 214"/>
                  <a:gd name="T88" fmla="*/ 98 w 113"/>
                  <a:gd name="T89" fmla="*/ 50 h 214"/>
                  <a:gd name="T90" fmla="*/ 103 w 113"/>
                  <a:gd name="T91" fmla="*/ 49 h 214"/>
                  <a:gd name="T92" fmla="*/ 30 w 113"/>
                  <a:gd name="T93" fmla="*/ 210 h 214"/>
                  <a:gd name="T94" fmla="*/ 67 w 113"/>
                  <a:gd name="T95" fmla="*/ 174 h 214"/>
                  <a:gd name="T96" fmla="*/ 66 w 113"/>
                  <a:gd name="T97" fmla="*/ 182 h 214"/>
                  <a:gd name="T98" fmla="*/ 67 w 113"/>
                  <a:gd name="T99" fmla="*/ 171 h 214"/>
                  <a:gd name="T100" fmla="*/ 30 w 113"/>
                  <a:gd name="T101" fmla="*/ 161 h 214"/>
                  <a:gd name="T102" fmla="*/ 31 w 113"/>
                  <a:gd name="T103" fmla="*/ 156 h 214"/>
                  <a:gd name="T104" fmla="*/ 20 w 113"/>
                  <a:gd name="T105" fmla="*/ 148 h 214"/>
                  <a:gd name="T106" fmla="*/ 19 w 113"/>
                  <a:gd name="T107" fmla="*/ 160 h 214"/>
                  <a:gd name="T108" fmla="*/ 11 w 113"/>
                  <a:gd name="T109" fmla="*/ 161 h 214"/>
                  <a:gd name="T110" fmla="*/ 18 w 113"/>
                  <a:gd name="T111" fmla="*/ 153 h 214"/>
                  <a:gd name="T112" fmla="*/ 53 w 113"/>
                  <a:gd name="T113" fmla="*/ 145 h 214"/>
                  <a:gd name="T114" fmla="*/ 59 w 113"/>
                  <a:gd name="T115" fmla="*/ 149 h 214"/>
                  <a:gd name="T116" fmla="*/ 53 w 113"/>
                  <a:gd name="T117" fmla="*/ 145 h 214"/>
                  <a:gd name="T118" fmla="*/ 49 w 113"/>
                  <a:gd name="T119" fmla="*/ 1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214">
                    <a:moveTo>
                      <a:pt x="108" y="50"/>
                    </a:moveTo>
                    <a:cubicBezTo>
                      <a:pt x="113" y="50"/>
                      <a:pt x="113" y="50"/>
                      <a:pt x="113" y="50"/>
                    </a:cubicBezTo>
                    <a:cubicBezTo>
                      <a:pt x="113" y="50"/>
                      <a:pt x="110" y="46"/>
                      <a:pt x="110" y="45"/>
                    </a:cubicBezTo>
                    <a:cubicBezTo>
                      <a:pt x="110" y="43"/>
                      <a:pt x="111" y="44"/>
                      <a:pt x="111" y="41"/>
                    </a:cubicBezTo>
                    <a:cubicBezTo>
                      <a:pt x="111" y="38"/>
                      <a:pt x="108" y="35"/>
                      <a:pt x="108" y="33"/>
                    </a:cubicBezTo>
                    <a:cubicBezTo>
                      <a:pt x="109" y="31"/>
                      <a:pt x="111" y="29"/>
                      <a:pt x="110" y="26"/>
                    </a:cubicBezTo>
                    <a:cubicBezTo>
                      <a:pt x="110" y="25"/>
                      <a:pt x="108" y="27"/>
                      <a:pt x="107" y="26"/>
                    </a:cubicBezTo>
                    <a:cubicBezTo>
                      <a:pt x="106" y="24"/>
                      <a:pt x="109" y="19"/>
                      <a:pt x="108" y="18"/>
                    </a:cubicBezTo>
                    <a:cubicBezTo>
                      <a:pt x="106" y="17"/>
                      <a:pt x="104" y="17"/>
                      <a:pt x="103" y="15"/>
                    </a:cubicBezTo>
                    <a:cubicBezTo>
                      <a:pt x="102" y="13"/>
                      <a:pt x="99" y="12"/>
                      <a:pt x="97" y="12"/>
                    </a:cubicBezTo>
                    <a:cubicBezTo>
                      <a:pt x="94" y="12"/>
                      <a:pt x="90" y="9"/>
                      <a:pt x="89" y="7"/>
                    </a:cubicBezTo>
                    <a:cubicBezTo>
                      <a:pt x="88" y="6"/>
                      <a:pt x="84" y="4"/>
                      <a:pt x="83" y="3"/>
                    </a:cubicBezTo>
                    <a:cubicBezTo>
                      <a:pt x="81" y="2"/>
                      <a:pt x="80" y="0"/>
                      <a:pt x="80" y="0"/>
                    </a:cubicBezTo>
                    <a:cubicBezTo>
                      <a:pt x="77" y="5"/>
                      <a:pt x="77" y="5"/>
                      <a:pt x="77" y="5"/>
                    </a:cubicBezTo>
                    <a:cubicBezTo>
                      <a:pt x="79" y="8"/>
                      <a:pt x="79" y="8"/>
                      <a:pt x="79" y="8"/>
                    </a:cubicBezTo>
                    <a:cubicBezTo>
                      <a:pt x="78" y="13"/>
                      <a:pt x="78" y="13"/>
                      <a:pt x="78" y="13"/>
                    </a:cubicBezTo>
                    <a:cubicBezTo>
                      <a:pt x="78" y="13"/>
                      <a:pt x="76" y="18"/>
                      <a:pt x="75" y="17"/>
                    </a:cubicBezTo>
                    <a:cubicBezTo>
                      <a:pt x="73" y="17"/>
                      <a:pt x="69" y="15"/>
                      <a:pt x="69" y="16"/>
                    </a:cubicBezTo>
                    <a:cubicBezTo>
                      <a:pt x="68" y="17"/>
                      <a:pt x="65" y="16"/>
                      <a:pt x="66" y="18"/>
                    </a:cubicBezTo>
                    <a:cubicBezTo>
                      <a:pt x="67" y="20"/>
                      <a:pt x="64" y="22"/>
                      <a:pt x="66" y="23"/>
                    </a:cubicBezTo>
                    <a:cubicBezTo>
                      <a:pt x="68" y="26"/>
                      <a:pt x="59" y="18"/>
                      <a:pt x="59" y="18"/>
                    </a:cubicBezTo>
                    <a:cubicBezTo>
                      <a:pt x="59" y="18"/>
                      <a:pt x="57" y="20"/>
                      <a:pt x="56" y="22"/>
                    </a:cubicBezTo>
                    <a:cubicBezTo>
                      <a:pt x="55" y="24"/>
                      <a:pt x="54" y="26"/>
                      <a:pt x="54" y="29"/>
                    </a:cubicBezTo>
                    <a:cubicBezTo>
                      <a:pt x="54" y="31"/>
                      <a:pt x="53" y="31"/>
                      <a:pt x="51" y="33"/>
                    </a:cubicBezTo>
                    <a:cubicBezTo>
                      <a:pt x="50" y="34"/>
                      <a:pt x="47" y="35"/>
                      <a:pt x="47" y="37"/>
                    </a:cubicBezTo>
                    <a:cubicBezTo>
                      <a:pt x="47" y="39"/>
                      <a:pt x="46" y="39"/>
                      <a:pt x="44" y="39"/>
                    </a:cubicBezTo>
                    <a:cubicBezTo>
                      <a:pt x="42" y="39"/>
                      <a:pt x="41" y="43"/>
                      <a:pt x="41" y="45"/>
                    </a:cubicBezTo>
                    <a:cubicBezTo>
                      <a:pt x="41" y="47"/>
                      <a:pt x="39" y="55"/>
                      <a:pt x="37" y="56"/>
                    </a:cubicBezTo>
                    <a:cubicBezTo>
                      <a:pt x="35" y="58"/>
                      <a:pt x="31" y="59"/>
                      <a:pt x="31" y="60"/>
                    </a:cubicBezTo>
                    <a:cubicBezTo>
                      <a:pt x="31" y="62"/>
                      <a:pt x="33" y="66"/>
                      <a:pt x="32" y="69"/>
                    </a:cubicBezTo>
                    <a:cubicBezTo>
                      <a:pt x="31" y="72"/>
                      <a:pt x="31" y="76"/>
                      <a:pt x="29" y="75"/>
                    </a:cubicBezTo>
                    <a:cubicBezTo>
                      <a:pt x="27" y="74"/>
                      <a:pt x="25" y="69"/>
                      <a:pt x="23" y="70"/>
                    </a:cubicBezTo>
                    <a:cubicBezTo>
                      <a:pt x="21" y="71"/>
                      <a:pt x="16" y="74"/>
                      <a:pt x="16" y="76"/>
                    </a:cubicBezTo>
                    <a:cubicBezTo>
                      <a:pt x="16" y="78"/>
                      <a:pt x="12" y="81"/>
                      <a:pt x="12" y="84"/>
                    </a:cubicBezTo>
                    <a:cubicBezTo>
                      <a:pt x="12" y="86"/>
                      <a:pt x="6" y="88"/>
                      <a:pt x="7" y="90"/>
                    </a:cubicBezTo>
                    <a:cubicBezTo>
                      <a:pt x="8" y="92"/>
                      <a:pt x="9" y="94"/>
                      <a:pt x="8" y="96"/>
                    </a:cubicBezTo>
                    <a:cubicBezTo>
                      <a:pt x="8" y="97"/>
                      <a:pt x="8" y="101"/>
                      <a:pt x="8" y="103"/>
                    </a:cubicBezTo>
                    <a:cubicBezTo>
                      <a:pt x="8" y="105"/>
                      <a:pt x="9" y="108"/>
                      <a:pt x="8" y="111"/>
                    </a:cubicBezTo>
                    <a:cubicBezTo>
                      <a:pt x="6" y="113"/>
                      <a:pt x="7" y="115"/>
                      <a:pt x="8" y="115"/>
                    </a:cubicBezTo>
                    <a:cubicBezTo>
                      <a:pt x="9" y="115"/>
                      <a:pt x="10" y="116"/>
                      <a:pt x="10" y="120"/>
                    </a:cubicBezTo>
                    <a:cubicBezTo>
                      <a:pt x="10" y="123"/>
                      <a:pt x="11" y="124"/>
                      <a:pt x="9" y="125"/>
                    </a:cubicBezTo>
                    <a:cubicBezTo>
                      <a:pt x="7" y="127"/>
                      <a:pt x="7" y="126"/>
                      <a:pt x="7" y="126"/>
                    </a:cubicBezTo>
                    <a:cubicBezTo>
                      <a:pt x="7" y="126"/>
                      <a:pt x="6" y="130"/>
                      <a:pt x="6" y="132"/>
                    </a:cubicBezTo>
                    <a:cubicBezTo>
                      <a:pt x="6" y="134"/>
                      <a:pt x="4" y="135"/>
                      <a:pt x="6" y="137"/>
                    </a:cubicBezTo>
                    <a:cubicBezTo>
                      <a:pt x="8" y="139"/>
                      <a:pt x="8" y="140"/>
                      <a:pt x="6" y="141"/>
                    </a:cubicBezTo>
                    <a:cubicBezTo>
                      <a:pt x="4" y="142"/>
                      <a:pt x="6" y="144"/>
                      <a:pt x="4" y="145"/>
                    </a:cubicBezTo>
                    <a:cubicBezTo>
                      <a:pt x="1" y="146"/>
                      <a:pt x="3" y="145"/>
                      <a:pt x="3" y="148"/>
                    </a:cubicBezTo>
                    <a:cubicBezTo>
                      <a:pt x="3" y="150"/>
                      <a:pt x="5" y="151"/>
                      <a:pt x="5" y="153"/>
                    </a:cubicBezTo>
                    <a:cubicBezTo>
                      <a:pt x="5" y="155"/>
                      <a:pt x="5" y="159"/>
                      <a:pt x="3" y="158"/>
                    </a:cubicBezTo>
                    <a:cubicBezTo>
                      <a:pt x="1" y="157"/>
                      <a:pt x="1" y="158"/>
                      <a:pt x="1" y="158"/>
                    </a:cubicBezTo>
                    <a:cubicBezTo>
                      <a:pt x="1" y="159"/>
                      <a:pt x="0" y="160"/>
                      <a:pt x="0" y="162"/>
                    </a:cubicBezTo>
                    <a:cubicBezTo>
                      <a:pt x="1" y="163"/>
                      <a:pt x="2" y="163"/>
                      <a:pt x="3" y="163"/>
                    </a:cubicBezTo>
                    <a:cubicBezTo>
                      <a:pt x="3" y="163"/>
                      <a:pt x="5" y="167"/>
                      <a:pt x="5" y="167"/>
                    </a:cubicBezTo>
                    <a:cubicBezTo>
                      <a:pt x="6" y="167"/>
                      <a:pt x="6" y="167"/>
                      <a:pt x="6" y="167"/>
                    </a:cubicBezTo>
                    <a:cubicBezTo>
                      <a:pt x="6" y="168"/>
                      <a:pt x="3" y="171"/>
                      <a:pt x="3" y="172"/>
                    </a:cubicBezTo>
                    <a:cubicBezTo>
                      <a:pt x="3" y="173"/>
                      <a:pt x="5" y="173"/>
                      <a:pt x="5" y="174"/>
                    </a:cubicBezTo>
                    <a:cubicBezTo>
                      <a:pt x="5" y="175"/>
                      <a:pt x="5" y="176"/>
                      <a:pt x="5" y="176"/>
                    </a:cubicBezTo>
                    <a:cubicBezTo>
                      <a:pt x="5" y="176"/>
                      <a:pt x="7" y="176"/>
                      <a:pt x="8" y="176"/>
                    </a:cubicBezTo>
                    <a:cubicBezTo>
                      <a:pt x="8" y="178"/>
                      <a:pt x="8" y="179"/>
                      <a:pt x="8" y="180"/>
                    </a:cubicBezTo>
                    <a:cubicBezTo>
                      <a:pt x="9" y="181"/>
                      <a:pt x="12" y="183"/>
                      <a:pt x="13" y="184"/>
                    </a:cubicBezTo>
                    <a:cubicBezTo>
                      <a:pt x="13" y="185"/>
                      <a:pt x="13" y="187"/>
                      <a:pt x="14" y="187"/>
                    </a:cubicBezTo>
                    <a:cubicBezTo>
                      <a:pt x="14" y="188"/>
                      <a:pt x="16" y="187"/>
                      <a:pt x="16" y="188"/>
                    </a:cubicBezTo>
                    <a:cubicBezTo>
                      <a:pt x="16" y="190"/>
                      <a:pt x="16" y="190"/>
                      <a:pt x="16" y="190"/>
                    </a:cubicBezTo>
                    <a:cubicBezTo>
                      <a:pt x="15" y="190"/>
                      <a:pt x="14" y="190"/>
                      <a:pt x="14" y="190"/>
                    </a:cubicBezTo>
                    <a:cubicBezTo>
                      <a:pt x="13" y="191"/>
                      <a:pt x="14" y="192"/>
                      <a:pt x="14" y="193"/>
                    </a:cubicBezTo>
                    <a:cubicBezTo>
                      <a:pt x="14" y="193"/>
                      <a:pt x="12" y="194"/>
                      <a:pt x="12" y="194"/>
                    </a:cubicBezTo>
                    <a:cubicBezTo>
                      <a:pt x="12" y="196"/>
                      <a:pt x="13" y="199"/>
                      <a:pt x="13" y="199"/>
                    </a:cubicBezTo>
                    <a:cubicBezTo>
                      <a:pt x="13" y="202"/>
                      <a:pt x="13" y="205"/>
                      <a:pt x="16" y="206"/>
                    </a:cubicBezTo>
                    <a:cubicBezTo>
                      <a:pt x="19" y="206"/>
                      <a:pt x="24" y="204"/>
                      <a:pt x="26" y="203"/>
                    </a:cubicBezTo>
                    <a:cubicBezTo>
                      <a:pt x="26" y="199"/>
                      <a:pt x="26" y="199"/>
                      <a:pt x="27" y="196"/>
                    </a:cubicBezTo>
                    <a:cubicBezTo>
                      <a:pt x="27" y="196"/>
                      <a:pt x="29" y="196"/>
                      <a:pt x="30" y="196"/>
                    </a:cubicBezTo>
                    <a:cubicBezTo>
                      <a:pt x="30" y="196"/>
                      <a:pt x="29" y="193"/>
                      <a:pt x="30" y="193"/>
                    </a:cubicBezTo>
                    <a:cubicBezTo>
                      <a:pt x="32" y="192"/>
                      <a:pt x="37" y="193"/>
                      <a:pt x="41" y="193"/>
                    </a:cubicBezTo>
                    <a:cubicBezTo>
                      <a:pt x="42" y="193"/>
                      <a:pt x="43" y="190"/>
                      <a:pt x="43" y="190"/>
                    </a:cubicBezTo>
                    <a:cubicBezTo>
                      <a:pt x="43" y="190"/>
                      <a:pt x="44" y="191"/>
                      <a:pt x="43" y="192"/>
                    </a:cubicBezTo>
                    <a:cubicBezTo>
                      <a:pt x="44" y="192"/>
                      <a:pt x="45" y="192"/>
                      <a:pt x="45" y="192"/>
                    </a:cubicBezTo>
                    <a:cubicBezTo>
                      <a:pt x="46" y="190"/>
                      <a:pt x="47" y="188"/>
                      <a:pt x="48" y="185"/>
                    </a:cubicBezTo>
                    <a:cubicBezTo>
                      <a:pt x="48" y="185"/>
                      <a:pt x="49" y="184"/>
                      <a:pt x="47" y="184"/>
                    </a:cubicBezTo>
                    <a:cubicBezTo>
                      <a:pt x="46" y="185"/>
                      <a:pt x="46" y="188"/>
                      <a:pt x="45" y="188"/>
                    </a:cubicBezTo>
                    <a:cubicBezTo>
                      <a:pt x="44" y="189"/>
                      <a:pt x="44" y="187"/>
                      <a:pt x="44" y="186"/>
                    </a:cubicBezTo>
                    <a:cubicBezTo>
                      <a:pt x="44" y="185"/>
                      <a:pt x="45" y="181"/>
                      <a:pt x="45" y="179"/>
                    </a:cubicBezTo>
                    <a:cubicBezTo>
                      <a:pt x="46" y="179"/>
                      <a:pt x="47" y="177"/>
                      <a:pt x="47" y="176"/>
                    </a:cubicBezTo>
                    <a:cubicBezTo>
                      <a:pt x="48" y="174"/>
                      <a:pt x="46" y="175"/>
                      <a:pt x="47" y="173"/>
                    </a:cubicBezTo>
                    <a:cubicBezTo>
                      <a:pt x="48" y="172"/>
                      <a:pt x="48" y="172"/>
                      <a:pt x="48" y="172"/>
                    </a:cubicBezTo>
                    <a:cubicBezTo>
                      <a:pt x="50" y="169"/>
                      <a:pt x="48" y="164"/>
                      <a:pt x="47" y="162"/>
                    </a:cubicBezTo>
                    <a:cubicBezTo>
                      <a:pt x="48" y="162"/>
                      <a:pt x="50" y="161"/>
                      <a:pt x="50" y="160"/>
                    </a:cubicBezTo>
                    <a:cubicBezTo>
                      <a:pt x="49" y="160"/>
                      <a:pt x="46" y="158"/>
                      <a:pt x="45" y="158"/>
                    </a:cubicBezTo>
                    <a:cubicBezTo>
                      <a:pt x="50" y="158"/>
                      <a:pt x="52" y="157"/>
                      <a:pt x="57" y="156"/>
                    </a:cubicBezTo>
                    <a:cubicBezTo>
                      <a:pt x="57" y="158"/>
                      <a:pt x="57" y="158"/>
                      <a:pt x="57" y="158"/>
                    </a:cubicBezTo>
                    <a:cubicBezTo>
                      <a:pt x="58" y="158"/>
                      <a:pt x="58" y="158"/>
                      <a:pt x="58" y="158"/>
                    </a:cubicBezTo>
                    <a:cubicBezTo>
                      <a:pt x="59" y="158"/>
                      <a:pt x="59" y="156"/>
                      <a:pt x="59" y="155"/>
                    </a:cubicBezTo>
                    <a:cubicBezTo>
                      <a:pt x="61" y="154"/>
                      <a:pt x="62" y="155"/>
                      <a:pt x="63" y="154"/>
                    </a:cubicBezTo>
                    <a:cubicBezTo>
                      <a:pt x="64" y="154"/>
                      <a:pt x="63" y="153"/>
                      <a:pt x="64" y="152"/>
                    </a:cubicBezTo>
                    <a:cubicBezTo>
                      <a:pt x="65" y="151"/>
                      <a:pt x="65" y="152"/>
                      <a:pt x="67" y="151"/>
                    </a:cubicBezTo>
                    <a:cubicBezTo>
                      <a:pt x="66" y="149"/>
                      <a:pt x="66" y="149"/>
                      <a:pt x="66" y="149"/>
                    </a:cubicBezTo>
                    <a:cubicBezTo>
                      <a:pt x="64" y="149"/>
                      <a:pt x="63" y="149"/>
                      <a:pt x="62" y="149"/>
                    </a:cubicBezTo>
                    <a:cubicBezTo>
                      <a:pt x="64" y="148"/>
                      <a:pt x="66" y="147"/>
                      <a:pt x="68" y="146"/>
                    </a:cubicBezTo>
                    <a:cubicBezTo>
                      <a:pt x="68" y="144"/>
                      <a:pt x="69" y="141"/>
                      <a:pt x="67" y="139"/>
                    </a:cubicBezTo>
                    <a:cubicBezTo>
                      <a:pt x="67" y="138"/>
                      <a:pt x="66" y="139"/>
                      <a:pt x="65" y="138"/>
                    </a:cubicBezTo>
                    <a:cubicBezTo>
                      <a:pt x="63" y="137"/>
                      <a:pt x="64" y="135"/>
                      <a:pt x="64" y="135"/>
                    </a:cubicBezTo>
                    <a:cubicBezTo>
                      <a:pt x="61" y="134"/>
                      <a:pt x="61" y="134"/>
                      <a:pt x="59" y="131"/>
                    </a:cubicBezTo>
                    <a:cubicBezTo>
                      <a:pt x="59" y="131"/>
                      <a:pt x="58" y="132"/>
                      <a:pt x="57" y="133"/>
                    </a:cubicBezTo>
                    <a:cubicBezTo>
                      <a:pt x="56" y="133"/>
                      <a:pt x="56" y="132"/>
                      <a:pt x="54" y="132"/>
                    </a:cubicBezTo>
                    <a:cubicBezTo>
                      <a:pt x="54" y="131"/>
                      <a:pt x="54" y="130"/>
                      <a:pt x="53" y="130"/>
                    </a:cubicBezTo>
                    <a:cubicBezTo>
                      <a:pt x="54" y="125"/>
                      <a:pt x="52" y="122"/>
                      <a:pt x="52" y="118"/>
                    </a:cubicBezTo>
                    <a:cubicBezTo>
                      <a:pt x="52" y="118"/>
                      <a:pt x="52" y="115"/>
                      <a:pt x="52" y="115"/>
                    </a:cubicBezTo>
                    <a:cubicBezTo>
                      <a:pt x="53" y="115"/>
                      <a:pt x="54" y="115"/>
                      <a:pt x="54" y="115"/>
                    </a:cubicBezTo>
                    <a:cubicBezTo>
                      <a:pt x="51" y="112"/>
                      <a:pt x="56" y="107"/>
                      <a:pt x="55" y="103"/>
                    </a:cubicBezTo>
                    <a:cubicBezTo>
                      <a:pt x="55" y="103"/>
                      <a:pt x="54" y="103"/>
                      <a:pt x="53" y="103"/>
                    </a:cubicBezTo>
                    <a:cubicBezTo>
                      <a:pt x="53" y="102"/>
                      <a:pt x="54" y="101"/>
                      <a:pt x="53" y="101"/>
                    </a:cubicBezTo>
                    <a:cubicBezTo>
                      <a:pt x="54" y="100"/>
                      <a:pt x="55" y="102"/>
                      <a:pt x="56" y="101"/>
                    </a:cubicBezTo>
                    <a:cubicBezTo>
                      <a:pt x="56" y="101"/>
                      <a:pt x="57" y="100"/>
                      <a:pt x="57" y="100"/>
                    </a:cubicBezTo>
                    <a:cubicBezTo>
                      <a:pt x="58" y="99"/>
                      <a:pt x="59" y="100"/>
                      <a:pt x="59" y="99"/>
                    </a:cubicBezTo>
                    <a:cubicBezTo>
                      <a:pt x="60" y="99"/>
                      <a:pt x="60" y="97"/>
                      <a:pt x="61" y="96"/>
                    </a:cubicBezTo>
                    <a:cubicBezTo>
                      <a:pt x="59" y="96"/>
                      <a:pt x="59" y="96"/>
                      <a:pt x="59" y="96"/>
                    </a:cubicBezTo>
                    <a:cubicBezTo>
                      <a:pt x="59" y="95"/>
                      <a:pt x="59" y="95"/>
                      <a:pt x="59" y="95"/>
                    </a:cubicBezTo>
                    <a:cubicBezTo>
                      <a:pt x="62" y="94"/>
                      <a:pt x="64" y="94"/>
                      <a:pt x="65" y="92"/>
                    </a:cubicBezTo>
                    <a:cubicBezTo>
                      <a:pt x="66" y="91"/>
                      <a:pt x="64" y="91"/>
                      <a:pt x="64" y="91"/>
                    </a:cubicBezTo>
                    <a:cubicBezTo>
                      <a:pt x="67" y="87"/>
                      <a:pt x="67" y="87"/>
                      <a:pt x="67" y="87"/>
                    </a:cubicBezTo>
                    <a:cubicBezTo>
                      <a:pt x="68" y="86"/>
                      <a:pt x="69" y="87"/>
                      <a:pt x="69" y="87"/>
                    </a:cubicBezTo>
                    <a:cubicBezTo>
                      <a:pt x="72" y="87"/>
                      <a:pt x="73" y="84"/>
                      <a:pt x="75" y="83"/>
                    </a:cubicBezTo>
                    <a:cubicBezTo>
                      <a:pt x="77" y="83"/>
                      <a:pt x="79" y="84"/>
                      <a:pt x="79" y="83"/>
                    </a:cubicBezTo>
                    <a:cubicBezTo>
                      <a:pt x="82" y="82"/>
                      <a:pt x="82" y="79"/>
                      <a:pt x="84" y="77"/>
                    </a:cubicBezTo>
                    <a:cubicBezTo>
                      <a:pt x="85" y="76"/>
                      <a:pt x="86" y="76"/>
                      <a:pt x="87" y="75"/>
                    </a:cubicBezTo>
                    <a:cubicBezTo>
                      <a:pt x="87" y="74"/>
                      <a:pt x="88" y="74"/>
                      <a:pt x="88" y="73"/>
                    </a:cubicBezTo>
                    <a:cubicBezTo>
                      <a:pt x="88" y="73"/>
                      <a:pt x="86" y="72"/>
                      <a:pt x="86" y="72"/>
                    </a:cubicBezTo>
                    <a:cubicBezTo>
                      <a:pt x="86" y="71"/>
                      <a:pt x="86" y="71"/>
                      <a:pt x="87" y="69"/>
                    </a:cubicBezTo>
                    <a:cubicBezTo>
                      <a:pt x="86" y="69"/>
                      <a:pt x="85" y="66"/>
                      <a:pt x="85" y="64"/>
                    </a:cubicBezTo>
                    <a:cubicBezTo>
                      <a:pt x="89" y="61"/>
                      <a:pt x="89" y="61"/>
                      <a:pt x="89" y="61"/>
                    </a:cubicBezTo>
                    <a:cubicBezTo>
                      <a:pt x="90" y="59"/>
                      <a:pt x="86" y="60"/>
                      <a:pt x="89" y="59"/>
                    </a:cubicBezTo>
                    <a:cubicBezTo>
                      <a:pt x="90" y="58"/>
                      <a:pt x="90" y="58"/>
                      <a:pt x="90" y="58"/>
                    </a:cubicBezTo>
                    <a:cubicBezTo>
                      <a:pt x="91" y="58"/>
                      <a:pt x="88" y="57"/>
                      <a:pt x="89" y="56"/>
                    </a:cubicBezTo>
                    <a:cubicBezTo>
                      <a:pt x="91" y="55"/>
                      <a:pt x="91" y="57"/>
                      <a:pt x="93" y="56"/>
                    </a:cubicBezTo>
                    <a:cubicBezTo>
                      <a:pt x="95" y="55"/>
                      <a:pt x="96" y="51"/>
                      <a:pt x="97" y="48"/>
                    </a:cubicBezTo>
                    <a:cubicBezTo>
                      <a:pt x="97" y="48"/>
                      <a:pt x="98" y="49"/>
                      <a:pt x="98" y="50"/>
                    </a:cubicBezTo>
                    <a:cubicBezTo>
                      <a:pt x="98" y="50"/>
                      <a:pt x="100" y="49"/>
                      <a:pt x="101" y="49"/>
                    </a:cubicBezTo>
                    <a:cubicBezTo>
                      <a:pt x="101" y="49"/>
                      <a:pt x="102" y="51"/>
                      <a:pt x="102" y="51"/>
                    </a:cubicBezTo>
                    <a:cubicBezTo>
                      <a:pt x="103" y="52"/>
                      <a:pt x="103" y="50"/>
                      <a:pt x="103" y="49"/>
                    </a:cubicBezTo>
                    <a:cubicBezTo>
                      <a:pt x="105" y="50"/>
                      <a:pt x="106" y="50"/>
                      <a:pt x="108" y="50"/>
                    </a:cubicBezTo>
                    <a:close/>
                    <a:moveTo>
                      <a:pt x="30" y="206"/>
                    </a:moveTo>
                    <a:cubicBezTo>
                      <a:pt x="30" y="207"/>
                      <a:pt x="30" y="209"/>
                      <a:pt x="30" y="210"/>
                    </a:cubicBezTo>
                    <a:cubicBezTo>
                      <a:pt x="38" y="214"/>
                      <a:pt x="36" y="209"/>
                      <a:pt x="30" y="206"/>
                    </a:cubicBezTo>
                    <a:close/>
                    <a:moveTo>
                      <a:pt x="67" y="171"/>
                    </a:moveTo>
                    <a:cubicBezTo>
                      <a:pt x="67" y="171"/>
                      <a:pt x="67" y="173"/>
                      <a:pt x="67" y="174"/>
                    </a:cubicBezTo>
                    <a:cubicBezTo>
                      <a:pt x="67" y="174"/>
                      <a:pt x="65" y="173"/>
                      <a:pt x="64" y="173"/>
                    </a:cubicBezTo>
                    <a:cubicBezTo>
                      <a:pt x="59" y="180"/>
                      <a:pt x="57" y="179"/>
                      <a:pt x="62" y="187"/>
                    </a:cubicBezTo>
                    <a:cubicBezTo>
                      <a:pt x="63" y="186"/>
                      <a:pt x="66" y="182"/>
                      <a:pt x="66" y="182"/>
                    </a:cubicBezTo>
                    <a:cubicBezTo>
                      <a:pt x="67" y="180"/>
                      <a:pt x="65" y="180"/>
                      <a:pt x="65" y="178"/>
                    </a:cubicBezTo>
                    <a:cubicBezTo>
                      <a:pt x="66" y="176"/>
                      <a:pt x="68" y="173"/>
                      <a:pt x="69" y="171"/>
                    </a:cubicBezTo>
                    <a:cubicBezTo>
                      <a:pt x="69" y="171"/>
                      <a:pt x="68" y="171"/>
                      <a:pt x="67" y="171"/>
                    </a:cubicBezTo>
                    <a:close/>
                    <a:moveTo>
                      <a:pt x="31" y="156"/>
                    </a:moveTo>
                    <a:cubicBezTo>
                      <a:pt x="31" y="157"/>
                      <a:pt x="32" y="156"/>
                      <a:pt x="32" y="158"/>
                    </a:cubicBezTo>
                    <a:cubicBezTo>
                      <a:pt x="32" y="159"/>
                      <a:pt x="30" y="161"/>
                      <a:pt x="30" y="161"/>
                    </a:cubicBezTo>
                    <a:cubicBezTo>
                      <a:pt x="30" y="161"/>
                      <a:pt x="27" y="171"/>
                      <a:pt x="28" y="164"/>
                    </a:cubicBezTo>
                    <a:cubicBezTo>
                      <a:pt x="28" y="163"/>
                      <a:pt x="29" y="159"/>
                      <a:pt x="30" y="157"/>
                    </a:cubicBezTo>
                    <a:cubicBezTo>
                      <a:pt x="30" y="157"/>
                      <a:pt x="31" y="156"/>
                      <a:pt x="31" y="156"/>
                    </a:cubicBezTo>
                    <a:close/>
                    <a:moveTo>
                      <a:pt x="19" y="146"/>
                    </a:moveTo>
                    <a:cubicBezTo>
                      <a:pt x="20" y="146"/>
                      <a:pt x="20" y="146"/>
                      <a:pt x="20" y="146"/>
                    </a:cubicBezTo>
                    <a:cubicBezTo>
                      <a:pt x="20" y="146"/>
                      <a:pt x="20" y="148"/>
                      <a:pt x="20" y="148"/>
                    </a:cubicBezTo>
                    <a:cubicBezTo>
                      <a:pt x="21" y="148"/>
                      <a:pt x="23" y="148"/>
                      <a:pt x="24" y="149"/>
                    </a:cubicBezTo>
                    <a:cubicBezTo>
                      <a:pt x="27" y="153"/>
                      <a:pt x="23" y="156"/>
                      <a:pt x="20" y="158"/>
                    </a:cubicBezTo>
                    <a:cubicBezTo>
                      <a:pt x="20" y="158"/>
                      <a:pt x="19" y="160"/>
                      <a:pt x="19" y="160"/>
                    </a:cubicBezTo>
                    <a:cubicBezTo>
                      <a:pt x="17" y="160"/>
                      <a:pt x="17" y="159"/>
                      <a:pt x="16" y="160"/>
                    </a:cubicBezTo>
                    <a:cubicBezTo>
                      <a:pt x="15" y="160"/>
                      <a:pt x="15" y="161"/>
                      <a:pt x="15" y="161"/>
                    </a:cubicBezTo>
                    <a:cubicBezTo>
                      <a:pt x="14" y="161"/>
                      <a:pt x="12" y="161"/>
                      <a:pt x="11" y="161"/>
                    </a:cubicBezTo>
                    <a:cubicBezTo>
                      <a:pt x="11" y="159"/>
                      <a:pt x="11" y="157"/>
                      <a:pt x="12" y="155"/>
                    </a:cubicBezTo>
                    <a:cubicBezTo>
                      <a:pt x="12" y="155"/>
                      <a:pt x="13" y="155"/>
                      <a:pt x="13" y="154"/>
                    </a:cubicBezTo>
                    <a:cubicBezTo>
                      <a:pt x="15" y="153"/>
                      <a:pt x="16" y="154"/>
                      <a:pt x="18" y="153"/>
                    </a:cubicBezTo>
                    <a:cubicBezTo>
                      <a:pt x="18" y="152"/>
                      <a:pt x="18" y="148"/>
                      <a:pt x="18" y="148"/>
                    </a:cubicBezTo>
                    <a:lnTo>
                      <a:pt x="19" y="146"/>
                    </a:lnTo>
                    <a:close/>
                    <a:moveTo>
                      <a:pt x="53" y="145"/>
                    </a:moveTo>
                    <a:cubicBezTo>
                      <a:pt x="53" y="145"/>
                      <a:pt x="54" y="146"/>
                      <a:pt x="55" y="147"/>
                    </a:cubicBezTo>
                    <a:cubicBezTo>
                      <a:pt x="55" y="147"/>
                      <a:pt x="56" y="146"/>
                      <a:pt x="57" y="146"/>
                    </a:cubicBezTo>
                    <a:cubicBezTo>
                      <a:pt x="58" y="147"/>
                      <a:pt x="59" y="148"/>
                      <a:pt x="59" y="149"/>
                    </a:cubicBezTo>
                    <a:cubicBezTo>
                      <a:pt x="57" y="148"/>
                      <a:pt x="55" y="148"/>
                      <a:pt x="53" y="148"/>
                    </a:cubicBezTo>
                    <a:cubicBezTo>
                      <a:pt x="52" y="147"/>
                      <a:pt x="53" y="147"/>
                      <a:pt x="52" y="147"/>
                    </a:cubicBezTo>
                    <a:cubicBezTo>
                      <a:pt x="52" y="146"/>
                      <a:pt x="51" y="145"/>
                      <a:pt x="53" y="145"/>
                    </a:cubicBezTo>
                    <a:close/>
                    <a:moveTo>
                      <a:pt x="49" y="145"/>
                    </a:moveTo>
                    <a:cubicBezTo>
                      <a:pt x="51" y="145"/>
                      <a:pt x="49" y="146"/>
                      <a:pt x="49" y="147"/>
                    </a:cubicBezTo>
                    <a:cubicBezTo>
                      <a:pt x="48" y="147"/>
                      <a:pt x="48" y="145"/>
                      <a:pt x="49" y="14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8" name="Freeform 60"/>
              <p:cNvSpPr>
                <a:spLocks noEditPoints="1"/>
              </p:cNvSpPr>
              <p:nvPr/>
            </p:nvSpPr>
            <p:spPr bwMode="auto">
              <a:xfrm>
                <a:off x="3310" y="590"/>
                <a:ext cx="221" cy="420"/>
              </a:xfrm>
              <a:custGeom>
                <a:avLst/>
                <a:gdLst>
                  <a:gd name="T0" fmla="*/ 110 w 113"/>
                  <a:gd name="T1" fmla="*/ 45 h 214"/>
                  <a:gd name="T2" fmla="*/ 110 w 113"/>
                  <a:gd name="T3" fmla="*/ 26 h 214"/>
                  <a:gd name="T4" fmla="*/ 103 w 113"/>
                  <a:gd name="T5" fmla="*/ 15 h 214"/>
                  <a:gd name="T6" fmla="*/ 83 w 113"/>
                  <a:gd name="T7" fmla="*/ 3 h 214"/>
                  <a:gd name="T8" fmla="*/ 79 w 113"/>
                  <a:gd name="T9" fmla="*/ 8 h 214"/>
                  <a:gd name="T10" fmla="*/ 69 w 113"/>
                  <a:gd name="T11" fmla="*/ 16 h 214"/>
                  <a:gd name="T12" fmla="*/ 59 w 113"/>
                  <a:gd name="T13" fmla="*/ 18 h 214"/>
                  <a:gd name="T14" fmla="*/ 51 w 113"/>
                  <a:gd name="T15" fmla="*/ 33 h 214"/>
                  <a:gd name="T16" fmla="*/ 41 w 113"/>
                  <a:gd name="T17" fmla="*/ 45 h 214"/>
                  <a:gd name="T18" fmla="*/ 32 w 113"/>
                  <a:gd name="T19" fmla="*/ 69 h 214"/>
                  <a:gd name="T20" fmla="*/ 16 w 113"/>
                  <a:gd name="T21" fmla="*/ 76 h 214"/>
                  <a:gd name="T22" fmla="*/ 8 w 113"/>
                  <a:gd name="T23" fmla="*/ 96 h 214"/>
                  <a:gd name="T24" fmla="*/ 8 w 113"/>
                  <a:gd name="T25" fmla="*/ 115 h 214"/>
                  <a:gd name="T26" fmla="*/ 7 w 113"/>
                  <a:gd name="T27" fmla="*/ 126 h 214"/>
                  <a:gd name="T28" fmla="*/ 6 w 113"/>
                  <a:gd name="T29" fmla="*/ 141 h 214"/>
                  <a:gd name="T30" fmla="*/ 5 w 113"/>
                  <a:gd name="T31" fmla="*/ 153 h 214"/>
                  <a:gd name="T32" fmla="*/ 0 w 113"/>
                  <a:gd name="T33" fmla="*/ 162 h 214"/>
                  <a:gd name="T34" fmla="*/ 6 w 113"/>
                  <a:gd name="T35" fmla="*/ 167 h 214"/>
                  <a:gd name="T36" fmla="*/ 5 w 113"/>
                  <a:gd name="T37" fmla="*/ 176 h 214"/>
                  <a:gd name="T38" fmla="*/ 13 w 113"/>
                  <a:gd name="T39" fmla="*/ 184 h 214"/>
                  <a:gd name="T40" fmla="*/ 16 w 113"/>
                  <a:gd name="T41" fmla="*/ 190 h 214"/>
                  <a:gd name="T42" fmla="*/ 12 w 113"/>
                  <a:gd name="T43" fmla="*/ 194 h 214"/>
                  <a:gd name="T44" fmla="*/ 26 w 113"/>
                  <a:gd name="T45" fmla="*/ 203 h 214"/>
                  <a:gd name="T46" fmla="*/ 30 w 113"/>
                  <a:gd name="T47" fmla="*/ 193 h 214"/>
                  <a:gd name="T48" fmla="*/ 43 w 113"/>
                  <a:gd name="T49" fmla="*/ 192 h 214"/>
                  <a:gd name="T50" fmla="*/ 47 w 113"/>
                  <a:gd name="T51" fmla="*/ 184 h 214"/>
                  <a:gd name="T52" fmla="*/ 45 w 113"/>
                  <a:gd name="T53" fmla="*/ 179 h 214"/>
                  <a:gd name="T54" fmla="*/ 48 w 113"/>
                  <a:gd name="T55" fmla="*/ 172 h 214"/>
                  <a:gd name="T56" fmla="*/ 45 w 113"/>
                  <a:gd name="T57" fmla="*/ 158 h 214"/>
                  <a:gd name="T58" fmla="*/ 58 w 113"/>
                  <a:gd name="T59" fmla="*/ 158 h 214"/>
                  <a:gd name="T60" fmla="*/ 64 w 113"/>
                  <a:gd name="T61" fmla="*/ 152 h 214"/>
                  <a:gd name="T62" fmla="*/ 62 w 113"/>
                  <a:gd name="T63" fmla="*/ 149 h 214"/>
                  <a:gd name="T64" fmla="*/ 65 w 113"/>
                  <a:gd name="T65" fmla="*/ 138 h 214"/>
                  <a:gd name="T66" fmla="*/ 57 w 113"/>
                  <a:gd name="T67" fmla="*/ 133 h 214"/>
                  <a:gd name="T68" fmla="*/ 52 w 113"/>
                  <a:gd name="T69" fmla="*/ 118 h 214"/>
                  <a:gd name="T70" fmla="*/ 55 w 113"/>
                  <a:gd name="T71" fmla="*/ 103 h 214"/>
                  <a:gd name="T72" fmla="*/ 56 w 113"/>
                  <a:gd name="T73" fmla="*/ 101 h 214"/>
                  <a:gd name="T74" fmla="*/ 61 w 113"/>
                  <a:gd name="T75" fmla="*/ 96 h 214"/>
                  <a:gd name="T76" fmla="*/ 65 w 113"/>
                  <a:gd name="T77" fmla="*/ 92 h 214"/>
                  <a:gd name="T78" fmla="*/ 69 w 113"/>
                  <a:gd name="T79" fmla="*/ 87 h 214"/>
                  <a:gd name="T80" fmla="*/ 84 w 113"/>
                  <a:gd name="T81" fmla="*/ 77 h 214"/>
                  <a:gd name="T82" fmla="*/ 86 w 113"/>
                  <a:gd name="T83" fmla="*/ 72 h 214"/>
                  <a:gd name="T84" fmla="*/ 89 w 113"/>
                  <a:gd name="T85" fmla="*/ 61 h 214"/>
                  <a:gd name="T86" fmla="*/ 89 w 113"/>
                  <a:gd name="T87" fmla="*/ 56 h 214"/>
                  <a:gd name="T88" fmla="*/ 98 w 113"/>
                  <a:gd name="T89" fmla="*/ 50 h 214"/>
                  <a:gd name="T90" fmla="*/ 103 w 113"/>
                  <a:gd name="T91" fmla="*/ 49 h 214"/>
                  <a:gd name="T92" fmla="*/ 30 w 113"/>
                  <a:gd name="T93" fmla="*/ 210 h 214"/>
                  <a:gd name="T94" fmla="*/ 67 w 113"/>
                  <a:gd name="T95" fmla="*/ 174 h 214"/>
                  <a:gd name="T96" fmla="*/ 66 w 113"/>
                  <a:gd name="T97" fmla="*/ 182 h 214"/>
                  <a:gd name="T98" fmla="*/ 67 w 113"/>
                  <a:gd name="T99" fmla="*/ 171 h 214"/>
                  <a:gd name="T100" fmla="*/ 30 w 113"/>
                  <a:gd name="T101" fmla="*/ 161 h 214"/>
                  <a:gd name="T102" fmla="*/ 31 w 113"/>
                  <a:gd name="T103" fmla="*/ 156 h 214"/>
                  <a:gd name="T104" fmla="*/ 20 w 113"/>
                  <a:gd name="T105" fmla="*/ 148 h 214"/>
                  <a:gd name="T106" fmla="*/ 19 w 113"/>
                  <a:gd name="T107" fmla="*/ 160 h 214"/>
                  <a:gd name="T108" fmla="*/ 11 w 113"/>
                  <a:gd name="T109" fmla="*/ 161 h 214"/>
                  <a:gd name="T110" fmla="*/ 18 w 113"/>
                  <a:gd name="T111" fmla="*/ 153 h 214"/>
                  <a:gd name="T112" fmla="*/ 53 w 113"/>
                  <a:gd name="T113" fmla="*/ 145 h 214"/>
                  <a:gd name="T114" fmla="*/ 59 w 113"/>
                  <a:gd name="T115" fmla="*/ 149 h 214"/>
                  <a:gd name="T116" fmla="*/ 53 w 113"/>
                  <a:gd name="T117" fmla="*/ 145 h 214"/>
                  <a:gd name="T118" fmla="*/ 49 w 113"/>
                  <a:gd name="T119" fmla="*/ 1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 h="214">
                    <a:moveTo>
                      <a:pt x="108" y="50"/>
                    </a:moveTo>
                    <a:cubicBezTo>
                      <a:pt x="113" y="50"/>
                      <a:pt x="113" y="50"/>
                      <a:pt x="113" y="50"/>
                    </a:cubicBezTo>
                    <a:cubicBezTo>
                      <a:pt x="113" y="50"/>
                      <a:pt x="110" y="46"/>
                      <a:pt x="110" y="45"/>
                    </a:cubicBezTo>
                    <a:cubicBezTo>
                      <a:pt x="110" y="43"/>
                      <a:pt x="111" y="44"/>
                      <a:pt x="111" y="41"/>
                    </a:cubicBezTo>
                    <a:cubicBezTo>
                      <a:pt x="111" y="38"/>
                      <a:pt x="108" y="35"/>
                      <a:pt x="108" y="33"/>
                    </a:cubicBezTo>
                    <a:cubicBezTo>
                      <a:pt x="109" y="31"/>
                      <a:pt x="111" y="29"/>
                      <a:pt x="110" y="26"/>
                    </a:cubicBezTo>
                    <a:cubicBezTo>
                      <a:pt x="110" y="25"/>
                      <a:pt x="108" y="27"/>
                      <a:pt x="107" y="26"/>
                    </a:cubicBezTo>
                    <a:cubicBezTo>
                      <a:pt x="106" y="24"/>
                      <a:pt x="109" y="19"/>
                      <a:pt x="108" y="18"/>
                    </a:cubicBezTo>
                    <a:cubicBezTo>
                      <a:pt x="106" y="17"/>
                      <a:pt x="104" y="17"/>
                      <a:pt x="103" y="15"/>
                    </a:cubicBezTo>
                    <a:cubicBezTo>
                      <a:pt x="102" y="13"/>
                      <a:pt x="99" y="12"/>
                      <a:pt x="97" y="12"/>
                    </a:cubicBezTo>
                    <a:cubicBezTo>
                      <a:pt x="94" y="12"/>
                      <a:pt x="90" y="9"/>
                      <a:pt x="89" y="7"/>
                    </a:cubicBezTo>
                    <a:cubicBezTo>
                      <a:pt x="88" y="6"/>
                      <a:pt x="84" y="4"/>
                      <a:pt x="83" y="3"/>
                    </a:cubicBezTo>
                    <a:cubicBezTo>
                      <a:pt x="81" y="2"/>
                      <a:pt x="80" y="0"/>
                      <a:pt x="80" y="0"/>
                    </a:cubicBezTo>
                    <a:cubicBezTo>
                      <a:pt x="77" y="5"/>
                      <a:pt x="77" y="5"/>
                      <a:pt x="77" y="5"/>
                    </a:cubicBezTo>
                    <a:cubicBezTo>
                      <a:pt x="79" y="8"/>
                      <a:pt x="79" y="8"/>
                      <a:pt x="79" y="8"/>
                    </a:cubicBezTo>
                    <a:cubicBezTo>
                      <a:pt x="78" y="13"/>
                      <a:pt x="78" y="13"/>
                      <a:pt x="78" y="13"/>
                    </a:cubicBezTo>
                    <a:cubicBezTo>
                      <a:pt x="78" y="13"/>
                      <a:pt x="76" y="18"/>
                      <a:pt x="75" y="17"/>
                    </a:cubicBezTo>
                    <a:cubicBezTo>
                      <a:pt x="73" y="17"/>
                      <a:pt x="69" y="15"/>
                      <a:pt x="69" y="16"/>
                    </a:cubicBezTo>
                    <a:cubicBezTo>
                      <a:pt x="68" y="17"/>
                      <a:pt x="65" y="16"/>
                      <a:pt x="66" y="18"/>
                    </a:cubicBezTo>
                    <a:cubicBezTo>
                      <a:pt x="67" y="20"/>
                      <a:pt x="64" y="22"/>
                      <a:pt x="66" y="23"/>
                    </a:cubicBezTo>
                    <a:cubicBezTo>
                      <a:pt x="68" y="26"/>
                      <a:pt x="59" y="18"/>
                      <a:pt x="59" y="18"/>
                    </a:cubicBezTo>
                    <a:cubicBezTo>
                      <a:pt x="59" y="18"/>
                      <a:pt x="57" y="20"/>
                      <a:pt x="56" y="22"/>
                    </a:cubicBezTo>
                    <a:cubicBezTo>
                      <a:pt x="55" y="24"/>
                      <a:pt x="54" y="26"/>
                      <a:pt x="54" y="29"/>
                    </a:cubicBezTo>
                    <a:cubicBezTo>
                      <a:pt x="54" y="31"/>
                      <a:pt x="53" y="31"/>
                      <a:pt x="51" y="33"/>
                    </a:cubicBezTo>
                    <a:cubicBezTo>
                      <a:pt x="50" y="34"/>
                      <a:pt x="47" y="35"/>
                      <a:pt x="47" y="37"/>
                    </a:cubicBezTo>
                    <a:cubicBezTo>
                      <a:pt x="47" y="39"/>
                      <a:pt x="46" y="39"/>
                      <a:pt x="44" y="39"/>
                    </a:cubicBezTo>
                    <a:cubicBezTo>
                      <a:pt x="42" y="39"/>
                      <a:pt x="41" y="43"/>
                      <a:pt x="41" y="45"/>
                    </a:cubicBezTo>
                    <a:cubicBezTo>
                      <a:pt x="41" y="47"/>
                      <a:pt x="39" y="55"/>
                      <a:pt x="37" y="56"/>
                    </a:cubicBezTo>
                    <a:cubicBezTo>
                      <a:pt x="35" y="58"/>
                      <a:pt x="31" y="59"/>
                      <a:pt x="31" y="60"/>
                    </a:cubicBezTo>
                    <a:cubicBezTo>
                      <a:pt x="31" y="62"/>
                      <a:pt x="33" y="66"/>
                      <a:pt x="32" y="69"/>
                    </a:cubicBezTo>
                    <a:cubicBezTo>
                      <a:pt x="31" y="72"/>
                      <a:pt x="31" y="76"/>
                      <a:pt x="29" y="75"/>
                    </a:cubicBezTo>
                    <a:cubicBezTo>
                      <a:pt x="27" y="74"/>
                      <a:pt x="25" y="69"/>
                      <a:pt x="23" y="70"/>
                    </a:cubicBezTo>
                    <a:cubicBezTo>
                      <a:pt x="21" y="71"/>
                      <a:pt x="16" y="74"/>
                      <a:pt x="16" y="76"/>
                    </a:cubicBezTo>
                    <a:cubicBezTo>
                      <a:pt x="16" y="78"/>
                      <a:pt x="12" y="81"/>
                      <a:pt x="12" y="84"/>
                    </a:cubicBezTo>
                    <a:cubicBezTo>
                      <a:pt x="12" y="86"/>
                      <a:pt x="6" y="88"/>
                      <a:pt x="7" y="90"/>
                    </a:cubicBezTo>
                    <a:cubicBezTo>
                      <a:pt x="8" y="92"/>
                      <a:pt x="9" y="94"/>
                      <a:pt x="8" y="96"/>
                    </a:cubicBezTo>
                    <a:cubicBezTo>
                      <a:pt x="8" y="97"/>
                      <a:pt x="8" y="101"/>
                      <a:pt x="8" y="103"/>
                    </a:cubicBezTo>
                    <a:cubicBezTo>
                      <a:pt x="8" y="105"/>
                      <a:pt x="9" y="108"/>
                      <a:pt x="8" y="111"/>
                    </a:cubicBezTo>
                    <a:cubicBezTo>
                      <a:pt x="6" y="113"/>
                      <a:pt x="7" y="115"/>
                      <a:pt x="8" y="115"/>
                    </a:cubicBezTo>
                    <a:cubicBezTo>
                      <a:pt x="9" y="115"/>
                      <a:pt x="10" y="116"/>
                      <a:pt x="10" y="120"/>
                    </a:cubicBezTo>
                    <a:cubicBezTo>
                      <a:pt x="10" y="123"/>
                      <a:pt x="11" y="124"/>
                      <a:pt x="9" y="125"/>
                    </a:cubicBezTo>
                    <a:cubicBezTo>
                      <a:pt x="7" y="127"/>
                      <a:pt x="7" y="126"/>
                      <a:pt x="7" y="126"/>
                    </a:cubicBezTo>
                    <a:cubicBezTo>
                      <a:pt x="7" y="126"/>
                      <a:pt x="6" y="130"/>
                      <a:pt x="6" y="132"/>
                    </a:cubicBezTo>
                    <a:cubicBezTo>
                      <a:pt x="6" y="134"/>
                      <a:pt x="4" y="135"/>
                      <a:pt x="6" y="137"/>
                    </a:cubicBezTo>
                    <a:cubicBezTo>
                      <a:pt x="8" y="139"/>
                      <a:pt x="8" y="140"/>
                      <a:pt x="6" y="141"/>
                    </a:cubicBezTo>
                    <a:cubicBezTo>
                      <a:pt x="4" y="142"/>
                      <a:pt x="6" y="144"/>
                      <a:pt x="4" y="145"/>
                    </a:cubicBezTo>
                    <a:cubicBezTo>
                      <a:pt x="1" y="146"/>
                      <a:pt x="3" y="145"/>
                      <a:pt x="3" y="148"/>
                    </a:cubicBezTo>
                    <a:cubicBezTo>
                      <a:pt x="3" y="150"/>
                      <a:pt x="5" y="151"/>
                      <a:pt x="5" y="153"/>
                    </a:cubicBezTo>
                    <a:cubicBezTo>
                      <a:pt x="5" y="155"/>
                      <a:pt x="5" y="159"/>
                      <a:pt x="3" y="158"/>
                    </a:cubicBezTo>
                    <a:cubicBezTo>
                      <a:pt x="1" y="157"/>
                      <a:pt x="1" y="158"/>
                      <a:pt x="1" y="158"/>
                    </a:cubicBezTo>
                    <a:cubicBezTo>
                      <a:pt x="1" y="159"/>
                      <a:pt x="0" y="160"/>
                      <a:pt x="0" y="162"/>
                    </a:cubicBezTo>
                    <a:cubicBezTo>
                      <a:pt x="1" y="163"/>
                      <a:pt x="2" y="163"/>
                      <a:pt x="3" y="163"/>
                    </a:cubicBezTo>
                    <a:cubicBezTo>
                      <a:pt x="3" y="163"/>
                      <a:pt x="5" y="167"/>
                      <a:pt x="5" y="167"/>
                    </a:cubicBezTo>
                    <a:cubicBezTo>
                      <a:pt x="6" y="167"/>
                      <a:pt x="6" y="167"/>
                      <a:pt x="6" y="167"/>
                    </a:cubicBezTo>
                    <a:cubicBezTo>
                      <a:pt x="6" y="168"/>
                      <a:pt x="3" y="171"/>
                      <a:pt x="3" y="172"/>
                    </a:cubicBezTo>
                    <a:cubicBezTo>
                      <a:pt x="3" y="173"/>
                      <a:pt x="5" y="173"/>
                      <a:pt x="5" y="174"/>
                    </a:cubicBezTo>
                    <a:cubicBezTo>
                      <a:pt x="5" y="175"/>
                      <a:pt x="5" y="176"/>
                      <a:pt x="5" y="176"/>
                    </a:cubicBezTo>
                    <a:cubicBezTo>
                      <a:pt x="5" y="176"/>
                      <a:pt x="7" y="176"/>
                      <a:pt x="8" y="176"/>
                    </a:cubicBezTo>
                    <a:cubicBezTo>
                      <a:pt x="8" y="178"/>
                      <a:pt x="8" y="179"/>
                      <a:pt x="8" y="180"/>
                    </a:cubicBezTo>
                    <a:cubicBezTo>
                      <a:pt x="9" y="181"/>
                      <a:pt x="12" y="183"/>
                      <a:pt x="13" y="184"/>
                    </a:cubicBezTo>
                    <a:cubicBezTo>
                      <a:pt x="13" y="185"/>
                      <a:pt x="13" y="187"/>
                      <a:pt x="14" y="187"/>
                    </a:cubicBezTo>
                    <a:cubicBezTo>
                      <a:pt x="14" y="188"/>
                      <a:pt x="16" y="187"/>
                      <a:pt x="16" y="188"/>
                    </a:cubicBezTo>
                    <a:cubicBezTo>
                      <a:pt x="16" y="190"/>
                      <a:pt x="16" y="190"/>
                      <a:pt x="16" y="190"/>
                    </a:cubicBezTo>
                    <a:cubicBezTo>
                      <a:pt x="15" y="190"/>
                      <a:pt x="14" y="190"/>
                      <a:pt x="14" y="190"/>
                    </a:cubicBezTo>
                    <a:cubicBezTo>
                      <a:pt x="13" y="191"/>
                      <a:pt x="14" y="192"/>
                      <a:pt x="14" y="193"/>
                    </a:cubicBezTo>
                    <a:cubicBezTo>
                      <a:pt x="14" y="193"/>
                      <a:pt x="12" y="194"/>
                      <a:pt x="12" y="194"/>
                    </a:cubicBezTo>
                    <a:cubicBezTo>
                      <a:pt x="12" y="196"/>
                      <a:pt x="13" y="199"/>
                      <a:pt x="13" y="199"/>
                    </a:cubicBezTo>
                    <a:cubicBezTo>
                      <a:pt x="13" y="202"/>
                      <a:pt x="13" y="205"/>
                      <a:pt x="16" y="206"/>
                    </a:cubicBezTo>
                    <a:cubicBezTo>
                      <a:pt x="19" y="206"/>
                      <a:pt x="24" y="204"/>
                      <a:pt x="26" y="203"/>
                    </a:cubicBezTo>
                    <a:cubicBezTo>
                      <a:pt x="26" y="199"/>
                      <a:pt x="26" y="199"/>
                      <a:pt x="27" y="196"/>
                    </a:cubicBezTo>
                    <a:cubicBezTo>
                      <a:pt x="27" y="196"/>
                      <a:pt x="29" y="196"/>
                      <a:pt x="30" y="196"/>
                    </a:cubicBezTo>
                    <a:cubicBezTo>
                      <a:pt x="30" y="196"/>
                      <a:pt x="29" y="193"/>
                      <a:pt x="30" y="193"/>
                    </a:cubicBezTo>
                    <a:cubicBezTo>
                      <a:pt x="32" y="192"/>
                      <a:pt x="37" y="193"/>
                      <a:pt x="41" y="193"/>
                    </a:cubicBezTo>
                    <a:cubicBezTo>
                      <a:pt x="42" y="193"/>
                      <a:pt x="43" y="190"/>
                      <a:pt x="43" y="190"/>
                    </a:cubicBezTo>
                    <a:cubicBezTo>
                      <a:pt x="43" y="190"/>
                      <a:pt x="44" y="191"/>
                      <a:pt x="43" y="192"/>
                    </a:cubicBezTo>
                    <a:cubicBezTo>
                      <a:pt x="44" y="192"/>
                      <a:pt x="45" y="192"/>
                      <a:pt x="45" y="192"/>
                    </a:cubicBezTo>
                    <a:cubicBezTo>
                      <a:pt x="46" y="190"/>
                      <a:pt x="47" y="188"/>
                      <a:pt x="48" y="185"/>
                    </a:cubicBezTo>
                    <a:cubicBezTo>
                      <a:pt x="48" y="185"/>
                      <a:pt x="49" y="184"/>
                      <a:pt x="47" y="184"/>
                    </a:cubicBezTo>
                    <a:cubicBezTo>
                      <a:pt x="46" y="185"/>
                      <a:pt x="46" y="188"/>
                      <a:pt x="45" y="188"/>
                    </a:cubicBezTo>
                    <a:cubicBezTo>
                      <a:pt x="44" y="189"/>
                      <a:pt x="44" y="187"/>
                      <a:pt x="44" y="186"/>
                    </a:cubicBezTo>
                    <a:cubicBezTo>
                      <a:pt x="44" y="185"/>
                      <a:pt x="45" y="181"/>
                      <a:pt x="45" y="179"/>
                    </a:cubicBezTo>
                    <a:cubicBezTo>
                      <a:pt x="46" y="179"/>
                      <a:pt x="47" y="177"/>
                      <a:pt x="47" y="176"/>
                    </a:cubicBezTo>
                    <a:cubicBezTo>
                      <a:pt x="48" y="174"/>
                      <a:pt x="46" y="175"/>
                      <a:pt x="47" y="173"/>
                    </a:cubicBezTo>
                    <a:cubicBezTo>
                      <a:pt x="48" y="172"/>
                      <a:pt x="48" y="172"/>
                      <a:pt x="48" y="172"/>
                    </a:cubicBezTo>
                    <a:cubicBezTo>
                      <a:pt x="50" y="169"/>
                      <a:pt x="48" y="164"/>
                      <a:pt x="47" y="162"/>
                    </a:cubicBezTo>
                    <a:cubicBezTo>
                      <a:pt x="48" y="162"/>
                      <a:pt x="50" y="161"/>
                      <a:pt x="50" y="160"/>
                    </a:cubicBezTo>
                    <a:cubicBezTo>
                      <a:pt x="49" y="160"/>
                      <a:pt x="46" y="158"/>
                      <a:pt x="45" y="158"/>
                    </a:cubicBezTo>
                    <a:cubicBezTo>
                      <a:pt x="50" y="158"/>
                      <a:pt x="52" y="157"/>
                      <a:pt x="57" y="156"/>
                    </a:cubicBezTo>
                    <a:cubicBezTo>
                      <a:pt x="57" y="158"/>
                      <a:pt x="57" y="158"/>
                      <a:pt x="57" y="158"/>
                    </a:cubicBezTo>
                    <a:cubicBezTo>
                      <a:pt x="58" y="158"/>
                      <a:pt x="58" y="158"/>
                      <a:pt x="58" y="158"/>
                    </a:cubicBezTo>
                    <a:cubicBezTo>
                      <a:pt x="59" y="158"/>
                      <a:pt x="59" y="156"/>
                      <a:pt x="59" y="155"/>
                    </a:cubicBezTo>
                    <a:cubicBezTo>
                      <a:pt x="61" y="154"/>
                      <a:pt x="62" y="155"/>
                      <a:pt x="63" y="154"/>
                    </a:cubicBezTo>
                    <a:cubicBezTo>
                      <a:pt x="64" y="154"/>
                      <a:pt x="63" y="153"/>
                      <a:pt x="64" y="152"/>
                    </a:cubicBezTo>
                    <a:cubicBezTo>
                      <a:pt x="65" y="151"/>
                      <a:pt x="65" y="152"/>
                      <a:pt x="67" y="151"/>
                    </a:cubicBezTo>
                    <a:cubicBezTo>
                      <a:pt x="66" y="149"/>
                      <a:pt x="66" y="149"/>
                      <a:pt x="66" y="149"/>
                    </a:cubicBezTo>
                    <a:cubicBezTo>
                      <a:pt x="64" y="149"/>
                      <a:pt x="63" y="149"/>
                      <a:pt x="62" y="149"/>
                    </a:cubicBezTo>
                    <a:cubicBezTo>
                      <a:pt x="64" y="148"/>
                      <a:pt x="66" y="147"/>
                      <a:pt x="68" y="146"/>
                    </a:cubicBezTo>
                    <a:cubicBezTo>
                      <a:pt x="68" y="144"/>
                      <a:pt x="69" y="141"/>
                      <a:pt x="67" y="139"/>
                    </a:cubicBezTo>
                    <a:cubicBezTo>
                      <a:pt x="67" y="138"/>
                      <a:pt x="66" y="139"/>
                      <a:pt x="65" y="138"/>
                    </a:cubicBezTo>
                    <a:cubicBezTo>
                      <a:pt x="63" y="137"/>
                      <a:pt x="64" y="135"/>
                      <a:pt x="64" y="135"/>
                    </a:cubicBezTo>
                    <a:cubicBezTo>
                      <a:pt x="61" y="134"/>
                      <a:pt x="61" y="134"/>
                      <a:pt x="59" y="131"/>
                    </a:cubicBezTo>
                    <a:cubicBezTo>
                      <a:pt x="59" y="131"/>
                      <a:pt x="58" y="132"/>
                      <a:pt x="57" y="133"/>
                    </a:cubicBezTo>
                    <a:cubicBezTo>
                      <a:pt x="56" y="133"/>
                      <a:pt x="56" y="132"/>
                      <a:pt x="54" y="132"/>
                    </a:cubicBezTo>
                    <a:cubicBezTo>
                      <a:pt x="54" y="131"/>
                      <a:pt x="54" y="130"/>
                      <a:pt x="53" y="130"/>
                    </a:cubicBezTo>
                    <a:cubicBezTo>
                      <a:pt x="54" y="125"/>
                      <a:pt x="52" y="122"/>
                      <a:pt x="52" y="118"/>
                    </a:cubicBezTo>
                    <a:cubicBezTo>
                      <a:pt x="52" y="118"/>
                      <a:pt x="52" y="115"/>
                      <a:pt x="52" y="115"/>
                    </a:cubicBezTo>
                    <a:cubicBezTo>
                      <a:pt x="53" y="115"/>
                      <a:pt x="54" y="115"/>
                      <a:pt x="54" y="115"/>
                    </a:cubicBezTo>
                    <a:cubicBezTo>
                      <a:pt x="51" y="112"/>
                      <a:pt x="56" y="107"/>
                      <a:pt x="55" y="103"/>
                    </a:cubicBezTo>
                    <a:cubicBezTo>
                      <a:pt x="55" y="103"/>
                      <a:pt x="54" y="103"/>
                      <a:pt x="53" y="103"/>
                    </a:cubicBezTo>
                    <a:cubicBezTo>
                      <a:pt x="53" y="102"/>
                      <a:pt x="54" y="101"/>
                      <a:pt x="53" y="101"/>
                    </a:cubicBezTo>
                    <a:cubicBezTo>
                      <a:pt x="54" y="100"/>
                      <a:pt x="55" y="102"/>
                      <a:pt x="56" y="101"/>
                    </a:cubicBezTo>
                    <a:cubicBezTo>
                      <a:pt x="56" y="101"/>
                      <a:pt x="57" y="100"/>
                      <a:pt x="57" y="100"/>
                    </a:cubicBezTo>
                    <a:cubicBezTo>
                      <a:pt x="58" y="99"/>
                      <a:pt x="59" y="100"/>
                      <a:pt x="59" y="99"/>
                    </a:cubicBezTo>
                    <a:cubicBezTo>
                      <a:pt x="60" y="99"/>
                      <a:pt x="60" y="97"/>
                      <a:pt x="61" y="96"/>
                    </a:cubicBezTo>
                    <a:cubicBezTo>
                      <a:pt x="59" y="96"/>
                      <a:pt x="59" y="96"/>
                      <a:pt x="59" y="96"/>
                    </a:cubicBezTo>
                    <a:cubicBezTo>
                      <a:pt x="59" y="95"/>
                      <a:pt x="59" y="95"/>
                      <a:pt x="59" y="95"/>
                    </a:cubicBezTo>
                    <a:cubicBezTo>
                      <a:pt x="62" y="94"/>
                      <a:pt x="64" y="94"/>
                      <a:pt x="65" y="92"/>
                    </a:cubicBezTo>
                    <a:cubicBezTo>
                      <a:pt x="66" y="91"/>
                      <a:pt x="64" y="91"/>
                      <a:pt x="64" y="91"/>
                    </a:cubicBezTo>
                    <a:cubicBezTo>
                      <a:pt x="67" y="87"/>
                      <a:pt x="67" y="87"/>
                      <a:pt x="67" y="87"/>
                    </a:cubicBezTo>
                    <a:cubicBezTo>
                      <a:pt x="68" y="86"/>
                      <a:pt x="69" y="87"/>
                      <a:pt x="69" y="87"/>
                    </a:cubicBezTo>
                    <a:cubicBezTo>
                      <a:pt x="72" y="87"/>
                      <a:pt x="73" y="84"/>
                      <a:pt x="75" y="83"/>
                    </a:cubicBezTo>
                    <a:cubicBezTo>
                      <a:pt x="77" y="83"/>
                      <a:pt x="79" y="84"/>
                      <a:pt x="79" y="83"/>
                    </a:cubicBezTo>
                    <a:cubicBezTo>
                      <a:pt x="82" y="82"/>
                      <a:pt x="82" y="79"/>
                      <a:pt x="84" y="77"/>
                    </a:cubicBezTo>
                    <a:cubicBezTo>
                      <a:pt x="85" y="76"/>
                      <a:pt x="86" y="76"/>
                      <a:pt x="87" y="75"/>
                    </a:cubicBezTo>
                    <a:cubicBezTo>
                      <a:pt x="87" y="74"/>
                      <a:pt x="88" y="74"/>
                      <a:pt x="88" y="73"/>
                    </a:cubicBezTo>
                    <a:cubicBezTo>
                      <a:pt x="88" y="73"/>
                      <a:pt x="86" y="72"/>
                      <a:pt x="86" y="72"/>
                    </a:cubicBezTo>
                    <a:cubicBezTo>
                      <a:pt x="86" y="71"/>
                      <a:pt x="86" y="71"/>
                      <a:pt x="87" y="69"/>
                    </a:cubicBezTo>
                    <a:cubicBezTo>
                      <a:pt x="86" y="69"/>
                      <a:pt x="85" y="66"/>
                      <a:pt x="85" y="64"/>
                    </a:cubicBezTo>
                    <a:cubicBezTo>
                      <a:pt x="89" y="61"/>
                      <a:pt x="89" y="61"/>
                      <a:pt x="89" y="61"/>
                    </a:cubicBezTo>
                    <a:cubicBezTo>
                      <a:pt x="90" y="59"/>
                      <a:pt x="86" y="60"/>
                      <a:pt x="89" y="59"/>
                    </a:cubicBezTo>
                    <a:cubicBezTo>
                      <a:pt x="90" y="58"/>
                      <a:pt x="90" y="58"/>
                      <a:pt x="90" y="58"/>
                    </a:cubicBezTo>
                    <a:cubicBezTo>
                      <a:pt x="91" y="58"/>
                      <a:pt x="88" y="57"/>
                      <a:pt x="89" y="56"/>
                    </a:cubicBezTo>
                    <a:cubicBezTo>
                      <a:pt x="91" y="55"/>
                      <a:pt x="91" y="57"/>
                      <a:pt x="93" y="56"/>
                    </a:cubicBezTo>
                    <a:cubicBezTo>
                      <a:pt x="95" y="55"/>
                      <a:pt x="96" y="51"/>
                      <a:pt x="97" y="48"/>
                    </a:cubicBezTo>
                    <a:cubicBezTo>
                      <a:pt x="97" y="48"/>
                      <a:pt x="98" y="49"/>
                      <a:pt x="98" y="50"/>
                    </a:cubicBezTo>
                    <a:cubicBezTo>
                      <a:pt x="98" y="50"/>
                      <a:pt x="100" y="49"/>
                      <a:pt x="101" y="49"/>
                    </a:cubicBezTo>
                    <a:cubicBezTo>
                      <a:pt x="101" y="49"/>
                      <a:pt x="102" y="51"/>
                      <a:pt x="102" y="51"/>
                    </a:cubicBezTo>
                    <a:cubicBezTo>
                      <a:pt x="103" y="52"/>
                      <a:pt x="103" y="50"/>
                      <a:pt x="103" y="49"/>
                    </a:cubicBezTo>
                    <a:cubicBezTo>
                      <a:pt x="105" y="50"/>
                      <a:pt x="106" y="50"/>
                      <a:pt x="108" y="50"/>
                    </a:cubicBezTo>
                    <a:close/>
                    <a:moveTo>
                      <a:pt x="30" y="206"/>
                    </a:moveTo>
                    <a:cubicBezTo>
                      <a:pt x="30" y="207"/>
                      <a:pt x="30" y="209"/>
                      <a:pt x="30" y="210"/>
                    </a:cubicBezTo>
                    <a:cubicBezTo>
                      <a:pt x="38" y="214"/>
                      <a:pt x="36" y="209"/>
                      <a:pt x="30" y="206"/>
                    </a:cubicBezTo>
                    <a:close/>
                    <a:moveTo>
                      <a:pt x="67" y="171"/>
                    </a:moveTo>
                    <a:cubicBezTo>
                      <a:pt x="67" y="171"/>
                      <a:pt x="67" y="173"/>
                      <a:pt x="67" y="174"/>
                    </a:cubicBezTo>
                    <a:cubicBezTo>
                      <a:pt x="67" y="174"/>
                      <a:pt x="65" y="173"/>
                      <a:pt x="64" y="173"/>
                    </a:cubicBezTo>
                    <a:cubicBezTo>
                      <a:pt x="59" y="180"/>
                      <a:pt x="57" y="179"/>
                      <a:pt x="62" y="187"/>
                    </a:cubicBezTo>
                    <a:cubicBezTo>
                      <a:pt x="63" y="186"/>
                      <a:pt x="66" y="182"/>
                      <a:pt x="66" y="182"/>
                    </a:cubicBezTo>
                    <a:cubicBezTo>
                      <a:pt x="67" y="180"/>
                      <a:pt x="65" y="180"/>
                      <a:pt x="65" y="178"/>
                    </a:cubicBezTo>
                    <a:cubicBezTo>
                      <a:pt x="66" y="176"/>
                      <a:pt x="68" y="173"/>
                      <a:pt x="69" y="171"/>
                    </a:cubicBezTo>
                    <a:cubicBezTo>
                      <a:pt x="69" y="171"/>
                      <a:pt x="68" y="171"/>
                      <a:pt x="67" y="171"/>
                    </a:cubicBezTo>
                    <a:close/>
                    <a:moveTo>
                      <a:pt x="31" y="156"/>
                    </a:moveTo>
                    <a:cubicBezTo>
                      <a:pt x="31" y="157"/>
                      <a:pt x="32" y="156"/>
                      <a:pt x="32" y="158"/>
                    </a:cubicBezTo>
                    <a:cubicBezTo>
                      <a:pt x="32" y="159"/>
                      <a:pt x="30" y="161"/>
                      <a:pt x="30" y="161"/>
                    </a:cubicBezTo>
                    <a:cubicBezTo>
                      <a:pt x="30" y="161"/>
                      <a:pt x="27" y="171"/>
                      <a:pt x="28" y="164"/>
                    </a:cubicBezTo>
                    <a:cubicBezTo>
                      <a:pt x="28" y="163"/>
                      <a:pt x="29" y="159"/>
                      <a:pt x="30" y="157"/>
                    </a:cubicBezTo>
                    <a:cubicBezTo>
                      <a:pt x="30" y="157"/>
                      <a:pt x="31" y="156"/>
                      <a:pt x="31" y="156"/>
                    </a:cubicBezTo>
                    <a:close/>
                    <a:moveTo>
                      <a:pt x="19" y="146"/>
                    </a:moveTo>
                    <a:cubicBezTo>
                      <a:pt x="20" y="146"/>
                      <a:pt x="20" y="146"/>
                      <a:pt x="20" y="146"/>
                    </a:cubicBezTo>
                    <a:cubicBezTo>
                      <a:pt x="20" y="146"/>
                      <a:pt x="20" y="148"/>
                      <a:pt x="20" y="148"/>
                    </a:cubicBezTo>
                    <a:cubicBezTo>
                      <a:pt x="21" y="148"/>
                      <a:pt x="23" y="148"/>
                      <a:pt x="24" y="149"/>
                    </a:cubicBezTo>
                    <a:cubicBezTo>
                      <a:pt x="27" y="153"/>
                      <a:pt x="23" y="156"/>
                      <a:pt x="20" y="158"/>
                    </a:cubicBezTo>
                    <a:cubicBezTo>
                      <a:pt x="20" y="158"/>
                      <a:pt x="19" y="160"/>
                      <a:pt x="19" y="160"/>
                    </a:cubicBezTo>
                    <a:cubicBezTo>
                      <a:pt x="17" y="160"/>
                      <a:pt x="17" y="159"/>
                      <a:pt x="16" y="160"/>
                    </a:cubicBezTo>
                    <a:cubicBezTo>
                      <a:pt x="15" y="160"/>
                      <a:pt x="15" y="161"/>
                      <a:pt x="15" y="161"/>
                    </a:cubicBezTo>
                    <a:cubicBezTo>
                      <a:pt x="14" y="161"/>
                      <a:pt x="12" y="161"/>
                      <a:pt x="11" y="161"/>
                    </a:cubicBezTo>
                    <a:cubicBezTo>
                      <a:pt x="11" y="159"/>
                      <a:pt x="11" y="157"/>
                      <a:pt x="12" y="155"/>
                    </a:cubicBezTo>
                    <a:cubicBezTo>
                      <a:pt x="12" y="155"/>
                      <a:pt x="13" y="155"/>
                      <a:pt x="13" y="154"/>
                    </a:cubicBezTo>
                    <a:cubicBezTo>
                      <a:pt x="15" y="153"/>
                      <a:pt x="16" y="154"/>
                      <a:pt x="18" y="153"/>
                    </a:cubicBezTo>
                    <a:cubicBezTo>
                      <a:pt x="18" y="152"/>
                      <a:pt x="18" y="148"/>
                      <a:pt x="18" y="148"/>
                    </a:cubicBezTo>
                    <a:lnTo>
                      <a:pt x="19" y="146"/>
                    </a:lnTo>
                    <a:close/>
                    <a:moveTo>
                      <a:pt x="53" y="145"/>
                    </a:moveTo>
                    <a:cubicBezTo>
                      <a:pt x="53" y="145"/>
                      <a:pt x="54" y="146"/>
                      <a:pt x="55" y="147"/>
                    </a:cubicBezTo>
                    <a:cubicBezTo>
                      <a:pt x="55" y="147"/>
                      <a:pt x="56" y="146"/>
                      <a:pt x="57" y="146"/>
                    </a:cubicBezTo>
                    <a:cubicBezTo>
                      <a:pt x="58" y="147"/>
                      <a:pt x="59" y="148"/>
                      <a:pt x="59" y="149"/>
                    </a:cubicBezTo>
                    <a:cubicBezTo>
                      <a:pt x="57" y="148"/>
                      <a:pt x="55" y="148"/>
                      <a:pt x="53" y="148"/>
                    </a:cubicBezTo>
                    <a:cubicBezTo>
                      <a:pt x="52" y="147"/>
                      <a:pt x="53" y="147"/>
                      <a:pt x="52" y="147"/>
                    </a:cubicBezTo>
                    <a:cubicBezTo>
                      <a:pt x="52" y="146"/>
                      <a:pt x="51" y="145"/>
                      <a:pt x="53" y="145"/>
                    </a:cubicBezTo>
                    <a:close/>
                    <a:moveTo>
                      <a:pt x="49" y="145"/>
                    </a:moveTo>
                    <a:cubicBezTo>
                      <a:pt x="51" y="145"/>
                      <a:pt x="49" y="146"/>
                      <a:pt x="49" y="147"/>
                    </a:cubicBezTo>
                    <a:cubicBezTo>
                      <a:pt x="48" y="147"/>
                      <a:pt x="48" y="145"/>
                      <a:pt x="49" y="14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9" name="Freeform 61"/>
              <p:cNvSpPr>
                <a:spLocks/>
              </p:cNvSpPr>
              <p:nvPr/>
            </p:nvSpPr>
            <p:spPr bwMode="auto">
              <a:xfrm>
                <a:off x="3635" y="2800"/>
                <a:ext cx="22" cy="31"/>
              </a:xfrm>
              <a:custGeom>
                <a:avLst/>
                <a:gdLst>
                  <a:gd name="T0" fmla="*/ 10 w 11"/>
                  <a:gd name="T1" fmla="*/ 10 h 16"/>
                  <a:gd name="T2" fmla="*/ 11 w 11"/>
                  <a:gd name="T3" fmla="*/ 4 h 16"/>
                  <a:gd name="T4" fmla="*/ 7 w 11"/>
                  <a:gd name="T5" fmla="*/ 0 h 16"/>
                  <a:gd name="T6" fmla="*/ 3 w 11"/>
                  <a:gd name="T7" fmla="*/ 1 h 16"/>
                  <a:gd name="T8" fmla="*/ 1 w 11"/>
                  <a:gd name="T9" fmla="*/ 5 h 16"/>
                  <a:gd name="T10" fmla="*/ 1 w 11"/>
                  <a:gd name="T11" fmla="*/ 11 h 16"/>
                  <a:gd name="T12" fmla="*/ 4 w 11"/>
                  <a:gd name="T13" fmla="*/ 14 h 16"/>
                  <a:gd name="T14" fmla="*/ 11 w 11"/>
                  <a:gd name="T15" fmla="*/ 16 h 16"/>
                  <a:gd name="T16" fmla="*/ 10 w 11"/>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6">
                    <a:moveTo>
                      <a:pt x="10" y="10"/>
                    </a:moveTo>
                    <a:cubicBezTo>
                      <a:pt x="10" y="10"/>
                      <a:pt x="11" y="6"/>
                      <a:pt x="11" y="4"/>
                    </a:cubicBezTo>
                    <a:cubicBezTo>
                      <a:pt x="11" y="2"/>
                      <a:pt x="7" y="0"/>
                      <a:pt x="7" y="0"/>
                    </a:cubicBezTo>
                    <a:cubicBezTo>
                      <a:pt x="7" y="0"/>
                      <a:pt x="5" y="2"/>
                      <a:pt x="3" y="1"/>
                    </a:cubicBezTo>
                    <a:cubicBezTo>
                      <a:pt x="2" y="0"/>
                      <a:pt x="1" y="2"/>
                      <a:pt x="1" y="5"/>
                    </a:cubicBezTo>
                    <a:cubicBezTo>
                      <a:pt x="1" y="9"/>
                      <a:pt x="0" y="8"/>
                      <a:pt x="1" y="11"/>
                    </a:cubicBezTo>
                    <a:cubicBezTo>
                      <a:pt x="3" y="14"/>
                      <a:pt x="2" y="12"/>
                      <a:pt x="4" y="14"/>
                    </a:cubicBezTo>
                    <a:cubicBezTo>
                      <a:pt x="7" y="15"/>
                      <a:pt x="11" y="16"/>
                      <a:pt x="11" y="16"/>
                    </a:cubicBezTo>
                    <a:lnTo>
                      <a:pt x="10" y="1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0" name="Freeform 62"/>
              <p:cNvSpPr>
                <a:spLocks/>
              </p:cNvSpPr>
              <p:nvPr/>
            </p:nvSpPr>
            <p:spPr bwMode="auto">
              <a:xfrm>
                <a:off x="2127" y="2113"/>
                <a:ext cx="71" cy="112"/>
              </a:xfrm>
              <a:custGeom>
                <a:avLst/>
                <a:gdLst>
                  <a:gd name="T0" fmla="*/ 36 w 36"/>
                  <a:gd name="T1" fmla="*/ 4 h 57"/>
                  <a:gd name="T2" fmla="*/ 32 w 36"/>
                  <a:gd name="T3" fmla="*/ 4 h 57"/>
                  <a:gd name="T4" fmla="*/ 32 w 36"/>
                  <a:gd name="T5" fmla="*/ 3 h 57"/>
                  <a:gd name="T6" fmla="*/ 27 w 36"/>
                  <a:gd name="T7" fmla="*/ 3 h 57"/>
                  <a:gd name="T8" fmla="*/ 27 w 36"/>
                  <a:gd name="T9" fmla="*/ 4 h 57"/>
                  <a:gd name="T10" fmla="*/ 24 w 36"/>
                  <a:gd name="T11" fmla="*/ 5 h 57"/>
                  <a:gd name="T12" fmla="*/ 12 w 36"/>
                  <a:gd name="T13" fmla="*/ 7 h 57"/>
                  <a:gd name="T14" fmla="*/ 12 w 36"/>
                  <a:gd name="T15" fmla="*/ 6 h 57"/>
                  <a:gd name="T16" fmla="*/ 7 w 36"/>
                  <a:gd name="T17" fmla="*/ 14 h 57"/>
                  <a:gd name="T18" fmla="*/ 7 w 36"/>
                  <a:gd name="T19" fmla="*/ 19 h 57"/>
                  <a:gd name="T20" fmla="*/ 2 w 36"/>
                  <a:gd name="T21" fmla="*/ 23 h 57"/>
                  <a:gd name="T22" fmla="*/ 3 w 36"/>
                  <a:gd name="T23" fmla="*/ 29 h 57"/>
                  <a:gd name="T24" fmla="*/ 2 w 36"/>
                  <a:gd name="T25" fmla="*/ 36 h 57"/>
                  <a:gd name="T26" fmla="*/ 5 w 36"/>
                  <a:gd name="T27" fmla="*/ 38 h 57"/>
                  <a:gd name="T28" fmla="*/ 5 w 36"/>
                  <a:gd name="T29" fmla="*/ 43 h 57"/>
                  <a:gd name="T30" fmla="*/ 6 w 36"/>
                  <a:gd name="T31" fmla="*/ 51 h 57"/>
                  <a:gd name="T32" fmla="*/ 7 w 36"/>
                  <a:gd name="T33" fmla="*/ 56 h 57"/>
                  <a:gd name="T34" fmla="*/ 11 w 36"/>
                  <a:gd name="T35" fmla="*/ 55 h 57"/>
                  <a:gd name="T36" fmla="*/ 17 w 36"/>
                  <a:gd name="T37" fmla="*/ 57 h 57"/>
                  <a:gd name="T38" fmla="*/ 19 w 36"/>
                  <a:gd name="T39" fmla="*/ 53 h 57"/>
                  <a:gd name="T40" fmla="*/ 16 w 36"/>
                  <a:gd name="T41" fmla="*/ 51 h 57"/>
                  <a:gd name="T42" fmla="*/ 17 w 36"/>
                  <a:gd name="T43" fmla="*/ 46 h 57"/>
                  <a:gd name="T44" fmla="*/ 23 w 36"/>
                  <a:gd name="T45" fmla="*/ 48 h 57"/>
                  <a:gd name="T46" fmla="*/ 26 w 36"/>
                  <a:gd name="T47" fmla="*/ 47 h 57"/>
                  <a:gd name="T48" fmla="*/ 27 w 36"/>
                  <a:gd name="T49" fmla="*/ 49 h 57"/>
                  <a:gd name="T50" fmla="*/ 31 w 36"/>
                  <a:gd name="T51" fmla="*/ 49 h 57"/>
                  <a:gd name="T52" fmla="*/ 35 w 36"/>
                  <a:gd name="T53" fmla="*/ 43 h 57"/>
                  <a:gd name="T54" fmla="*/ 36 w 36"/>
                  <a:gd name="T55" fmla="*/ 35 h 57"/>
                  <a:gd name="T56" fmla="*/ 32 w 36"/>
                  <a:gd name="T57" fmla="*/ 28 h 57"/>
                  <a:gd name="T58" fmla="*/ 31 w 36"/>
                  <a:gd name="T59" fmla="*/ 17 h 57"/>
                  <a:gd name="T60" fmla="*/ 35 w 36"/>
                  <a:gd name="T61" fmla="*/ 10 h 57"/>
                  <a:gd name="T62" fmla="*/ 36 w 36"/>
                  <a:gd name="T63" fmla="*/ 7 h 57"/>
                  <a:gd name="T64" fmla="*/ 35 w 36"/>
                  <a:gd name="T65" fmla="*/ 7 h 57"/>
                  <a:gd name="T66" fmla="*/ 36 w 36"/>
                  <a:gd name="T67" fmla="*/ 5 h 57"/>
                  <a:gd name="T68" fmla="*/ 36 w 36"/>
                  <a:gd name="T6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57">
                    <a:moveTo>
                      <a:pt x="36" y="4"/>
                    </a:moveTo>
                    <a:cubicBezTo>
                      <a:pt x="35" y="4"/>
                      <a:pt x="33" y="4"/>
                      <a:pt x="32" y="4"/>
                    </a:cubicBezTo>
                    <a:cubicBezTo>
                      <a:pt x="32" y="4"/>
                      <a:pt x="32" y="3"/>
                      <a:pt x="32" y="3"/>
                    </a:cubicBezTo>
                    <a:cubicBezTo>
                      <a:pt x="30" y="3"/>
                      <a:pt x="28" y="2"/>
                      <a:pt x="27" y="3"/>
                    </a:cubicBezTo>
                    <a:cubicBezTo>
                      <a:pt x="27" y="4"/>
                      <a:pt x="27" y="4"/>
                      <a:pt x="27" y="4"/>
                    </a:cubicBezTo>
                    <a:cubicBezTo>
                      <a:pt x="26" y="4"/>
                      <a:pt x="24" y="5"/>
                      <a:pt x="24" y="5"/>
                    </a:cubicBezTo>
                    <a:cubicBezTo>
                      <a:pt x="17" y="5"/>
                      <a:pt x="15" y="0"/>
                      <a:pt x="12" y="7"/>
                    </a:cubicBezTo>
                    <a:cubicBezTo>
                      <a:pt x="12" y="6"/>
                      <a:pt x="12" y="6"/>
                      <a:pt x="12" y="6"/>
                    </a:cubicBezTo>
                    <a:cubicBezTo>
                      <a:pt x="12" y="6"/>
                      <a:pt x="7" y="12"/>
                      <a:pt x="7" y="14"/>
                    </a:cubicBezTo>
                    <a:cubicBezTo>
                      <a:pt x="7" y="15"/>
                      <a:pt x="7" y="17"/>
                      <a:pt x="7" y="19"/>
                    </a:cubicBezTo>
                    <a:cubicBezTo>
                      <a:pt x="6" y="21"/>
                      <a:pt x="4" y="21"/>
                      <a:pt x="2" y="23"/>
                    </a:cubicBezTo>
                    <a:cubicBezTo>
                      <a:pt x="0" y="24"/>
                      <a:pt x="4" y="27"/>
                      <a:pt x="3" y="29"/>
                    </a:cubicBezTo>
                    <a:cubicBezTo>
                      <a:pt x="3" y="31"/>
                      <a:pt x="2" y="36"/>
                      <a:pt x="2" y="36"/>
                    </a:cubicBezTo>
                    <a:cubicBezTo>
                      <a:pt x="2" y="36"/>
                      <a:pt x="4" y="37"/>
                      <a:pt x="5" y="38"/>
                    </a:cubicBezTo>
                    <a:cubicBezTo>
                      <a:pt x="6" y="39"/>
                      <a:pt x="5" y="43"/>
                      <a:pt x="5" y="43"/>
                    </a:cubicBezTo>
                    <a:cubicBezTo>
                      <a:pt x="6" y="51"/>
                      <a:pt x="6" y="51"/>
                      <a:pt x="6" y="51"/>
                    </a:cubicBezTo>
                    <a:cubicBezTo>
                      <a:pt x="7" y="56"/>
                      <a:pt x="7" y="56"/>
                      <a:pt x="7" y="56"/>
                    </a:cubicBezTo>
                    <a:cubicBezTo>
                      <a:pt x="11" y="55"/>
                      <a:pt x="11" y="55"/>
                      <a:pt x="11" y="55"/>
                    </a:cubicBezTo>
                    <a:cubicBezTo>
                      <a:pt x="17" y="57"/>
                      <a:pt x="17" y="57"/>
                      <a:pt x="17" y="57"/>
                    </a:cubicBezTo>
                    <a:cubicBezTo>
                      <a:pt x="19" y="53"/>
                      <a:pt x="19" y="53"/>
                      <a:pt x="19" y="53"/>
                    </a:cubicBezTo>
                    <a:cubicBezTo>
                      <a:pt x="16" y="51"/>
                      <a:pt x="16" y="51"/>
                      <a:pt x="16" y="51"/>
                    </a:cubicBezTo>
                    <a:cubicBezTo>
                      <a:pt x="17" y="46"/>
                      <a:pt x="17" y="46"/>
                      <a:pt x="17" y="46"/>
                    </a:cubicBezTo>
                    <a:cubicBezTo>
                      <a:pt x="23" y="48"/>
                      <a:pt x="23" y="48"/>
                      <a:pt x="23" y="48"/>
                    </a:cubicBezTo>
                    <a:cubicBezTo>
                      <a:pt x="26" y="47"/>
                      <a:pt x="26" y="47"/>
                      <a:pt x="26" y="47"/>
                    </a:cubicBezTo>
                    <a:cubicBezTo>
                      <a:pt x="27" y="49"/>
                      <a:pt x="27" y="49"/>
                      <a:pt x="27" y="49"/>
                    </a:cubicBezTo>
                    <a:cubicBezTo>
                      <a:pt x="31" y="49"/>
                      <a:pt x="31" y="49"/>
                      <a:pt x="31" y="49"/>
                    </a:cubicBezTo>
                    <a:cubicBezTo>
                      <a:pt x="31" y="49"/>
                      <a:pt x="33" y="46"/>
                      <a:pt x="35" y="43"/>
                    </a:cubicBezTo>
                    <a:cubicBezTo>
                      <a:pt x="36" y="39"/>
                      <a:pt x="36" y="35"/>
                      <a:pt x="36" y="35"/>
                    </a:cubicBezTo>
                    <a:cubicBezTo>
                      <a:pt x="36" y="35"/>
                      <a:pt x="32" y="31"/>
                      <a:pt x="32" y="28"/>
                    </a:cubicBezTo>
                    <a:cubicBezTo>
                      <a:pt x="32" y="25"/>
                      <a:pt x="31" y="17"/>
                      <a:pt x="31" y="17"/>
                    </a:cubicBezTo>
                    <a:cubicBezTo>
                      <a:pt x="35" y="10"/>
                      <a:pt x="35" y="10"/>
                      <a:pt x="35" y="10"/>
                    </a:cubicBezTo>
                    <a:cubicBezTo>
                      <a:pt x="35" y="10"/>
                      <a:pt x="35" y="8"/>
                      <a:pt x="36" y="7"/>
                    </a:cubicBezTo>
                    <a:cubicBezTo>
                      <a:pt x="35" y="7"/>
                      <a:pt x="35" y="7"/>
                      <a:pt x="35" y="7"/>
                    </a:cubicBezTo>
                    <a:cubicBezTo>
                      <a:pt x="35" y="7"/>
                      <a:pt x="34" y="5"/>
                      <a:pt x="36" y="5"/>
                    </a:cubicBezTo>
                    <a:lnTo>
                      <a:pt x="36" y="4"/>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1" name="Freeform 63"/>
              <p:cNvSpPr>
                <a:spLocks/>
              </p:cNvSpPr>
              <p:nvPr/>
            </p:nvSpPr>
            <p:spPr bwMode="auto">
              <a:xfrm>
                <a:off x="2127" y="2113"/>
                <a:ext cx="71" cy="112"/>
              </a:xfrm>
              <a:custGeom>
                <a:avLst/>
                <a:gdLst>
                  <a:gd name="T0" fmla="*/ 36 w 36"/>
                  <a:gd name="T1" fmla="*/ 4 h 57"/>
                  <a:gd name="T2" fmla="*/ 32 w 36"/>
                  <a:gd name="T3" fmla="*/ 4 h 57"/>
                  <a:gd name="T4" fmla="*/ 32 w 36"/>
                  <a:gd name="T5" fmla="*/ 3 h 57"/>
                  <a:gd name="T6" fmla="*/ 27 w 36"/>
                  <a:gd name="T7" fmla="*/ 3 h 57"/>
                  <a:gd name="T8" fmla="*/ 27 w 36"/>
                  <a:gd name="T9" fmla="*/ 4 h 57"/>
                  <a:gd name="T10" fmla="*/ 24 w 36"/>
                  <a:gd name="T11" fmla="*/ 5 h 57"/>
                  <a:gd name="T12" fmla="*/ 12 w 36"/>
                  <a:gd name="T13" fmla="*/ 7 h 57"/>
                  <a:gd name="T14" fmla="*/ 12 w 36"/>
                  <a:gd name="T15" fmla="*/ 6 h 57"/>
                  <a:gd name="T16" fmla="*/ 7 w 36"/>
                  <a:gd name="T17" fmla="*/ 14 h 57"/>
                  <a:gd name="T18" fmla="*/ 7 w 36"/>
                  <a:gd name="T19" fmla="*/ 19 h 57"/>
                  <a:gd name="T20" fmla="*/ 2 w 36"/>
                  <a:gd name="T21" fmla="*/ 23 h 57"/>
                  <a:gd name="T22" fmla="*/ 3 w 36"/>
                  <a:gd name="T23" fmla="*/ 29 h 57"/>
                  <a:gd name="T24" fmla="*/ 2 w 36"/>
                  <a:gd name="T25" fmla="*/ 36 h 57"/>
                  <a:gd name="T26" fmla="*/ 5 w 36"/>
                  <a:gd name="T27" fmla="*/ 38 h 57"/>
                  <a:gd name="T28" fmla="*/ 5 w 36"/>
                  <a:gd name="T29" fmla="*/ 43 h 57"/>
                  <a:gd name="T30" fmla="*/ 6 w 36"/>
                  <a:gd name="T31" fmla="*/ 51 h 57"/>
                  <a:gd name="T32" fmla="*/ 7 w 36"/>
                  <a:gd name="T33" fmla="*/ 56 h 57"/>
                  <a:gd name="T34" fmla="*/ 11 w 36"/>
                  <a:gd name="T35" fmla="*/ 55 h 57"/>
                  <a:gd name="T36" fmla="*/ 17 w 36"/>
                  <a:gd name="T37" fmla="*/ 57 h 57"/>
                  <a:gd name="T38" fmla="*/ 19 w 36"/>
                  <a:gd name="T39" fmla="*/ 53 h 57"/>
                  <a:gd name="T40" fmla="*/ 16 w 36"/>
                  <a:gd name="T41" fmla="*/ 51 h 57"/>
                  <a:gd name="T42" fmla="*/ 17 w 36"/>
                  <a:gd name="T43" fmla="*/ 46 h 57"/>
                  <a:gd name="T44" fmla="*/ 23 w 36"/>
                  <a:gd name="T45" fmla="*/ 48 h 57"/>
                  <a:gd name="T46" fmla="*/ 26 w 36"/>
                  <a:gd name="T47" fmla="*/ 47 h 57"/>
                  <a:gd name="T48" fmla="*/ 27 w 36"/>
                  <a:gd name="T49" fmla="*/ 49 h 57"/>
                  <a:gd name="T50" fmla="*/ 31 w 36"/>
                  <a:gd name="T51" fmla="*/ 49 h 57"/>
                  <a:gd name="T52" fmla="*/ 35 w 36"/>
                  <a:gd name="T53" fmla="*/ 43 h 57"/>
                  <a:gd name="T54" fmla="*/ 36 w 36"/>
                  <a:gd name="T55" fmla="*/ 35 h 57"/>
                  <a:gd name="T56" fmla="*/ 32 w 36"/>
                  <a:gd name="T57" fmla="*/ 28 h 57"/>
                  <a:gd name="T58" fmla="*/ 31 w 36"/>
                  <a:gd name="T59" fmla="*/ 17 h 57"/>
                  <a:gd name="T60" fmla="*/ 35 w 36"/>
                  <a:gd name="T61" fmla="*/ 10 h 57"/>
                  <a:gd name="T62" fmla="*/ 36 w 36"/>
                  <a:gd name="T63" fmla="*/ 7 h 57"/>
                  <a:gd name="T64" fmla="*/ 35 w 36"/>
                  <a:gd name="T65" fmla="*/ 7 h 57"/>
                  <a:gd name="T66" fmla="*/ 36 w 36"/>
                  <a:gd name="T67" fmla="*/ 5 h 57"/>
                  <a:gd name="T68" fmla="*/ 36 w 36"/>
                  <a:gd name="T69"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57">
                    <a:moveTo>
                      <a:pt x="36" y="4"/>
                    </a:moveTo>
                    <a:cubicBezTo>
                      <a:pt x="35" y="4"/>
                      <a:pt x="33" y="4"/>
                      <a:pt x="32" y="4"/>
                    </a:cubicBezTo>
                    <a:cubicBezTo>
                      <a:pt x="32" y="4"/>
                      <a:pt x="32" y="3"/>
                      <a:pt x="32" y="3"/>
                    </a:cubicBezTo>
                    <a:cubicBezTo>
                      <a:pt x="30" y="3"/>
                      <a:pt x="28" y="2"/>
                      <a:pt x="27" y="3"/>
                    </a:cubicBezTo>
                    <a:cubicBezTo>
                      <a:pt x="27" y="4"/>
                      <a:pt x="27" y="4"/>
                      <a:pt x="27" y="4"/>
                    </a:cubicBezTo>
                    <a:cubicBezTo>
                      <a:pt x="26" y="4"/>
                      <a:pt x="24" y="5"/>
                      <a:pt x="24" y="5"/>
                    </a:cubicBezTo>
                    <a:cubicBezTo>
                      <a:pt x="17" y="5"/>
                      <a:pt x="15" y="0"/>
                      <a:pt x="12" y="7"/>
                    </a:cubicBezTo>
                    <a:cubicBezTo>
                      <a:pt x="12" y="6"/>
                      <a:pt x="12" y="6"/>
                      <a:pt x="12" y="6"/>
                    </a:cubicBezTo>
                    <a:cubicBezTo>
                      <a:pt x="12" y="6"/>
                      <a:pt x="7" y="12"/>
                      <a:pt x="7" y="14"/>
                    </a:cubicBezTo>
                    <a:cubicBezTo>
                      <a:pt x="7" y="15"/>
                      <a:pt x="7" y="17"/>
                      <a:pt x="7" y="19"/>
                    </a:cubicBezTo>
                    <a:cubicBezTo>
                      <a:pt x="6" y="21"/>
                      <a:pt x="4" y="21"/>
                      <a:pt x="2" y="23"/>
                    </a:cubicBezTo>
                    <a:cubicBezTo>
                      <a:pt x="0" y="24"/>
                      <a:pt x="4" y="27"/>
                      <a:pt x="3" y="29"/>
                    </a:cubicBezTo>
                    <a:cubicBezTo>
                      <a:pt x="3" y="31"/>
                      <a:pt x="2" y="36"/>
                      <a:pt x="2" y="36"/>
                    </a:cubicBezTo>
                    <a:cubicBezTo>
                      <a:pt x="2" y="36"/>
                      <a:pt x="4" y="37"/>
                      <a:pt x="5" y="38"/>
                    </a:cubicBezTo>
                    <a:cubicBezTo>
                      <a:pt x="6" y="39"/>
                      <a:pt x="5" y="43"/>
                      <a:pt x="5" y="43"/>
                    </a:cubicBezTo>
                    <a:cubicBezTo>
                      <a:pt x="6" y="51"/>
                      <a:pt x="6" y="51"/>
                      <a:pt x="6" y="51"/>
                    </a:cubicBezTo>
                    <a:cubicBezTo>
                      <a:pt x="7" y="56"/>
                      <a:pt x="7" y="56"/>
                      <a:pt x="7" y="56"/>
                    </a:cubicBezTo>
                    <a:cubicBezTo>
                      <a:pt x="11" y="55"/>
                      <a:pt x="11" y="55"/>
                      <a:pt x="11" y="55"/>
                    </a:cubicBezTo>
                    <a:cubicBezTo>
                      <a:pt x="17" y="57"/>
                      <a:pt x="17" y="57"/>
                      <a:pt x="17" y="57"/>
                    </a:cubicBezTo>
                    <a:cubicBezTo>
                      <a:pt x="19" y="53"/>
                      <a:pt x="19" y="53"/>
                      <a:pt x="19" y="53"/>
                    </a:cubicBezTo>
                    <a:cubicBezTo>
                      <a:pt x="16" y="51"/>
                      <a:pt x="16" y="51"/>
                      <a:pt x="16" y="51"/>
                    </a:cubicBezTo>
                    <a:cubicBezTo>
                      <a:pt x="17" y="46"/>
                      <a:pt x="17" y="46"/>
                      <a:pt x="17" y="46"/>
                    </a:cubicBezTo>
                    <a:cubicBezTo>
                      <a:pt x="23" y="48"/>
                      <a:pt x="23" y="48"/>
                      <a:pt x="23" y="48"/>
                    </a:cubicBezTo>
                    <a:cubicBezTo>
                      <a:pt x="26" y="47"/>
                      <a:pt x="26" y="47"/>
                      <a:pt x="26" y="47"/>
                    </a:cubicBezTo>
                    <a:cubicBezTo>
                      <a:pt x="27" y="49"/>
                      <a:pt x="27" y="49"/>
                      <a:pt x="27" y="49"/>
                    </a:cubicBezTo>
                    <a:cubicBezTo>
                      <a:pt x="31" y="49"/>
                      <a:pt x="31" y="49"/>
                      <a:pt x="31" y="49"/>
                    </a:cubicBezTo>
                    <a:cubicBezTo>
                      <a:pt x="31" y="49"/>
                      <a:pt x="33" y="46"/>
                      <a:pt x="35" y="43"/>
                    </a:cubicBezTo>
                    <a:cubicBezTo>
                      <a:pt x="36" y="39"/>
                      <a:pt x="36" y="35"/>
                      <a:pt x="36" y="35"/>
                    </a:cubicBezTo>
                    <a:cubicBezTo>
                      <a:pt x="36" y="35"/>
                      <a:pt x="32" y="31"/>
                      <a:pt x="32" y="28"/>
                    </a:cubicBezTo>
                    <a:cubicBezTo>
                      <a:pt x="32" y="25"/>
                      <a:pt x="31" y="17"/>
                      <a:pt x="31" y="17"/>
                    </a:cubicBezTo>
                    <a:cubicBezTo>
                      <a:pt x="35" y="10"/>
                      <a:pt x="35" y="10"/>
                      <a:pt x="35" y="10"/>
                    </a:cubicBezTo>
                    <a:cubicBezTo>
                      <a:pt x="35" y="10"/>
                      <a:pt x="35" y="8"/>
                      <a:pt x="36" y="7"/>
                    </a:cubicBezTo>
                    <a:cubicBezTo>
                      <a:pt x="35" y="7"/>
                      <a:pt x="35" y="7"/>
                      <a:pt x="35" y="7"/>
                    </a:cubicBezTo>
                    <a:cubicBezTo>
                      <a:pt x="35" y="7"/>
                      <a:pt x="34" y="5"/>
                      <a:pt x="36" y="5"/>
                    </a:cubicBezTo>
                    <a:lnTo>
                      <a:pt x="36" y="4"/>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2" name="Freeform 64"/>
              <p:cNvSpPr>
                <a:spLocks noEditPoints="1"/>
              </p:cNvSpPr>
              <p:nvPr/>
            </p:nvSpPr>
            <p:spPr bwMode="auto">
              <a:xfrm>
                <a:off x="3480" y="1756"/>
                <a:ext cx="288" cy="418"/>
              </a:xfrm>
              <a:custGeom>
                <a:avLst/>
                <a:gdLst>
                  <a:gd name="T0" fmla="*/ 145 w 147"/>
                  <a:gd name="T1" fmla="*/ 52 h 213"/>
                  <a:gd name="T2" fmla="*/ 138 w 147"/>
                  <a:gd name="T3" fmla="*/ 44 h 213"/>
                  <a:gd name="T4" fmla="*/ 137 w 147"/>
                  <a:gd name="T5" fmla="*/ 36 h 213"/>
                  <a:gd name="T6" fmla="*/ 138 w 147"/>
                  <a:gd name="T7" fmla="*/ 34 h 213"/>
                  <a:gd name="T8" fmla="*/ 137 w 147"/>
                  <a:gd name="T9" fmla="*/ 26 h 213"/>
                  <a:gd name="T10" fmla="*/ 135 w 147"/>
                  <a:gd name="T11" fmla="*/ 20 h 213"/>
                  <a:gd name="T12" fmla="*/ 130 w 147"/>
                  <a:gd name="T13" fmla="*/ 10 h 213"/>
                  <a:gd name="T14" fmla="*/ 124 w 147"/>
                  <a:gd name="T15" fmla="*/ 3 h 213"/>
                  <a:gd name="T16" fmla="*/ 123 w 147"/>
                  <a:gd name="T17" fmla="*/ 0 h 213"/>
                  <a:gd name="T18" fmla="*/ 115 w 147"/>
                  <a:gd name="T19" fmla="*/ 2 h 213"/>
                  <a:gd name="T20" fmla="*/ 110 w 147"/>
                  <a:gd name="T21" fmla="*/ 9 h 213"/>
                  <a:gd name="T22" fmla="*/ 106 w 147"/>
                  <a:gd name="T23" fmla="*/ 15 h 213"/>
                  <a:gd name="T24" fmla="*/ 97 w 147"/>
                  <a:gd name="T25" fmla="*/ 13 h 213"/>
                  <a:gd name="T26" fmla="*/ 94 w 147"/>
                  <a:gd name="T27" fmla="*/ 13 h 213"/>
                  <a:gd name="T28" fmla="*/ 32 w 147"/>
                  <a:gd name="T29" fmla="*/ 33 h 213"/>
                  <a:gd name="T30" fmla="*/ 24 w 147"/>
                  <a:gd name="T31" fmla="*/ 41 h 213"/>
                  <a:gd name="T32" fmla="*/ 18 w 147"/>
                  <a:gd name="T33" fmla="*/ 81 h 213"/>
                  <a:gd name="T34" fmla="*/ 12 w 147"/>
                  <a:gd name="T35" fmla="*/ 88 h 213"/>
                  <a:gd name="T36" fmla="*/ 8 w 147"/>
                  <a:gd name="T37" fmla="*/ 96 h 213"/>
                  <a:gd name="T38" fmla="*/ 4 w 147"/>
                  <a:gd name="T39" fmla="*/ 106 h 213"/>
                  <a:gd name="T40" fmla="*/ 1 w 147"/>
                  <a:gd name="T41" fmla="*/ 113 h 213"/>
                  <a:gd name="T42" fmla="*/ 8 w 147"/>
                  <a:gd name="T43" fmla="*/ 116 h 213"/>
                  <a:gd name="T44" fmla="*/ 7 w 147"/>
                  <a:gd name="T45" fmla="*/ 123 h 213"/>
                  <a:gd name="T46" fmla="*/ 8 w 147"/>
                  <a:gd name="T47" fmla="*/ 131 h 213"/>
                  <a:gd name="T48" fmla="*/ 14 w 147"/>
                  <a:gd name="T49" fmla="*/ 140 h 213"/>
                  <a:gd name="T50" fmla="*/ 15 w 147"/>
                  <a:gd name="T51" fmla="*/ 150 h 213"/>
                  <a:gd name="T52" fmla="*/ 21 w 147"/>
                  <a:gd name="T53" fmla="*/ 163 h 213"/>
                  <a:gd name="T54" fmla="*/ 29 w 147"/>
                  <a:gd name="T55" fmla="*/ 169 h 213"/>
                  <a:gd name="T56" fmla="*/ 37 w 147"/>
                  <a:gd name="T57" fmla="*/ 173 h 213"/>
                  <a:gd name="T58" fmla="*/ 46 w 147"/>
                  <a:gd name="T59" fmla="*/ 184 h 213"/>
                  <a:gd name="T60" fmla="*/ 49 w 147"/>
                  <a:gd name="T61" fmla="*/ 193 h 213"/>
                  <a:gd name="T62" fmla="*/ 54 w 147"/>
                  <a:gd name="T63" fmla="*/ 202 h 213"/>
                  <a:gd name="T64" fmla="*/ 63 w 147"/>
                  <a:gd name="T65" fmla="*/ 202 h 213"/>
                  <a:gd name="T66" fmla="*/ 71 w 147"/>
                  <a:gd name="T67" fmla="*/ 202 h 213"/>
                  <a:gd name="T68" fmla="*/ 80 w 147"/>
                  <a:gd name="T69" fmla="*/ 210 h 213"/>
                  <a:gd name="T70" fmla="*/ 87 w 147"/>
                  <a:gd name="T71" fmla="*/ 213 h 213"/>
                  <a:gd name="T72" fmla="*/ 97 w 147"/>
                  <a:gd name="T73" fmla="*/ 208 h 213"/>
                  <a:gd name="T74" fmla="*/ 106 w 147"/>
                  <a:gd name="T75" fmla="*/ 207 h 213"/>
                  <a:gd name="T76" fmla="*/ 113 w 147"/>
                  <a:gd name="T77" fmla="*/ 204 h 213"/>
                  <a:gd name="T78" fmla="*/ 121 w 147"/>
                  <a:gd name="T79" fmla="*/ 204 h 213"/>
                  <a:gd name="T80" fmla="*/ 125 w 147"/>
                  <a:gd name="T81" fmla="*/ 205 h 213"/>
                  <a:gd name="T82" fmla="*/ 121 w 147"/>
                  <a:gd name="T83" fmla="*/ 200 h 213"/>
                  <a:gd name="T84" fmla="*/ 112 w 147"/>
                  <a:gd name="T85" fmla="*/ 187 h 213"/>
                  <a:gd name="T86" fmla="*/ 106 w 147"/>
                  <a:gd name="T87" fmla="*/ 178 h 213"/>
                  <a:gd name="T88" fmla="*/ 96 w 147"/>
                  <a:gd name="T89" fmla="*/ 173 h 213"/>
                  <a:gd name="T90" fmla="*/ 100 w 147"/>
                  <a:gd name="T91" fmla="*/ 167 h 213"/>
                  <a:gd name="T92" fmla="*/ 105 w 147"/>
                  <a:gd name="T93" fmla="*/ 160 h 213"/>
                  <a:gd name="T94" fmla="*/ 110 w 147"/>
                  <a:gd name="T95" fmla="*/ 140 h 213"/>
                  <a:gd name="T96" fmla="*/ 114 w 147"/>
                  <a:gd name="T97" fmla="*/ 132 h 213"/>
                  <a:gd name="T98" fmla="*/ 120 w 147"/>
                  <a:gd name="T99" fmla="*/ 124 h 213"/>
                  <a:gd name="T100" fmla="*/ 127 w 147"/>
                  <a:gd name="T101" fmla="*/ 108 h 213"/>
                  <a:gd name="T102" fmla="*/ 131 w 147"/>
                  <a:gd name="T103" fmla="*/ 91 h 213"/>
                  <a:gd name="T104" fmla="*/ 134 w 147"/>
                  <a:gd name="T105" fmla="*/ 76 h 213"/>
                  <a:gd name="T106" fmla="*/ 136 w 147"/>
                  <a:gd name="T107" fmla="*/ 65 h 213"/>
                  <a:gd name="T108" fmla="*/ 140 w 147"/>
                  <a:gd name="T109" fmla="*/ 59 h 213"/>
                  <a:gd name="T110" fmla="*/ 147 w 147"/>
                  <a:gd name="T111" fmla="*/ 57 h 213"/>
                  <a:gd name="T112" fmla="*/ 94 w 147"/>
                  <a:gd name="T113" fmla="*/ 13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 h="213">
                    <a:moveTo>
                      <a:pt x="147" y="57"/>
                    </a:moveTo>
                    <a:cubicBezTo>
                      <a:pt x="146" y="55"/>
                      <a:pt x="146" y="53"/>
                      <a:pt x="145" y="52"/>
                    </a:cubicBezTo>
                    <a:cubicBezTo>
                      <a:pt x="144" y="51"/>
                      <a:pt x="140" y="50"/>
                      <a:pt x="139" y="50"/>
                    </a:cubicBezTo>
                    <a:cubicBezTo>
                      <a:pt x="138" y="49"/>
                      <a:pt x="139" y="46"/>
                      <a:pt x="138" y="44"/>
                    </a:cubicBezTo>
                    <a:cubicBezTo>
                      <a:pt x="137" y="44"/>
                      <a:pt x="137" y="44"/>
                      <a:pt x="137" y="44"/>
                    </a:cubicBezTo>
                    <a:cubicBezTo>
                      <a:pt x="136" y="42"/>
                      <a:pt x="137" y="36"/>
                      <a:pt x="137" y="36"/>
                    </a:cubicBezTo>
                    <a:cubicBezTo>
                      <a:pt x="137" y="34"/>
                      <a:pt x="137" y="34"/>
                      <a:pt x="137" y="34"/>
                    </a:cubicBezTo>
                    <a:cubicBezTo>
                      <a:pt x="137" y="34"/>
                      <a:pt x="138" y="34"/>
                      <a:pt x="138" y="34"/>
                    </a:cubicBezTo>
                    <a:cubicBezTo>
                      <a:pt x="138" y="33"/>
                      <a:pt x="138" y="27"/>
                      <a:pt x="138" y="27"/>
                    </a:cubicBezTo>
                    <a:cubicBezTo>
                      <a:pt x="137" y="26"/>
                      <a:pt x="137" y="26"/>
                      <a:pt x="137" y="26"/>
                    </a:cubicBezTo>
                    <a:cubicBezTo>
                      <a:pt x="136" y="24"/>
                      <a:pt x="137" y="21"/>
                      <a:pt x="137" y="21"/>
                    </a:cubicBezTo>
                    <a:cubicBezTo>
                      <a:pt x="137" y="21"/>
                      <a:pt x="135" y="20"/>
                      <a:pt x="135" y="20"/>
                    </a:cubicBezTo>
                    <a:cubicBezTo>
                      <a:pt x="134" y="18"/>
                      <a:pt x="134" y="14"/>
                      <a:pt x="133" y="12"/>
                    </a:cubicBezTo>
                    <a:cubicBezTo>
                      <a:pt x="133" y="11"/>
                      <a:pt x="131" y="11"/>
                      <a:pt x="130" y="10"/>
                    </a:cubicBezTo>
                    <a:cubicBezTo>
                      <a:pt x="128" y="8"/>
                      <a:pt x="127" y="6"/>
                      <a:pt x="125" y="4"/>
                    </a:cubicBezTo>
                    <a:cubicBezTo>
                      <a:pt x="124" y="3"/>
                      <a:pt x="124" y="3"/>
                      <a:pt x="124" y="3"/>
                    </a:cubicBezTo>
                    <a:cubicBezTo>
                      <a:pt x="124" y="2"/>
                      <a:pt x="124" y="1"/>
                      <a:pt x="124" y="0"/>
                    </a:cubicBezTo>
                    <a:cubicBezTo>
                      <a:pt x="123" y="0"/>
                      <a:pt x="123" y="0"/>
                      <a:pt x="123" y="0"/>
                    </a:cubicBezTo>
                    <a:cubicBezTo>
                      <a:pt x="118" y="2"/>
                      <a:pt x="118" y="2"/>
                      <a:pt x="118" y="2"/>
                    </a:cubicBezTo>
                    <a:cubicBezTo>
                      <a:pt x="115" y="2"/>
                      <a:pt x="115" y="2"/>
                      <a:pt x="115" y="2"/>
                    </a:cubicBezTo>
                    <a:cubicBezTo>
                      <a:pt x="113" y="8"/>
                      <a:pt x="113" y="8"/>
                      <a:pt x="113" y="8"/>
                    </a:cubicBezTo>
                    <a:cubicBezTo>
                      <a:pt x="110" y="9"/>
                      <a:pt x="110" y="9"/>
                      <a:pt x="110" y="9"/>
                    </a:cubicBezTo>
                    <a:cubicBezTo>
                      <a:pt x="109" y="14"/>
                      <a:pt x="109" y="14"/>
                      <a:pt x="109" y="14"/>
                    </a:cubicBezTo>
                    <a:cubicBezTo>
                      <a:pt x="106" y="15"/>
                      <a:pt x="106" y="15"/>
                      <a:pt x="106" y="15"/>
                    </a:cubicBezTo>
                    <a:cubicBezTo>
                      <a:pt x="105" y="13"/>
                      <a:pt x="105" y="13"/>
                      <a:pt x="105" y="13"/>
                    </a:cubicBezTo>
                    <a:cubicBezTo>
                      <a:pt x="97" y="13"/>
                      <a:pt x="97" y="13"/>
                      <a:pt x="97" y="13"/>
                    </a:cubicBezTo>
                    <a:cubicBezTo>
                      <a:pt x="96" y="11"/>
                      <a:pt x="96" y="11"/>
                      <a:pt x="96" y="11"/>
                    </a:cubicBezTo>
                    <a:cubicBezTo>
                      <a:pt x="94" y="13"/>
                      <a:pt x="94" y="13"/>
                      <a:pt x="94" y="13"/>
                    </a:cubicBezTo>
                    <a:cubicBezTo>
                      <a:pt x="32" y="12"/>
                      <a:pt x="32" y="12"/>
                      <a:pt x="32" y="12"/>
                    </a:cubicBezTo>
                    <a:cubicBezTo>
                      <a:pt x="32" y="33"/>
                      <a:pt x="32" y="33"/>
                      <a:pt x="32" y="33"/>
                    </a:cubicBezTo>
                    <a:cubicBezTo>
                      <a:pt x="24" y="33"/>
                      <a:pt x="24" y="33"/>
                      <a:pt x="24" y="33"/>
                    </a:cubicBezTo>
                    <a:cubicBezTo>
                      <a:pt x="24" y="41"/>
                      <a:pt x="24" y="41"/>
                      <a:pt x="24" y="41"/>
                    </a:cubicBezTo>
                    <a:cubicBezTo>
                      <a:pt x="24" y="81"/>
                      <a:pt x="24" y="81"/>
                      <a:pt x="24" y="81"/>
                    </a:cubicBezTo>
                    <a:cubicBezTo>
                      <a:pt x="24" y="81"/>
                      <a:pt x="19" y="82"/>
                      <a:pt x="18" y="81"/>
                    </a:cubicBezTo>
                    <a:cubicBezTo>
                      <a:pt x="16" y="80"/>
                      <a:pt x="14" y="80"/>
                      <a:pt x="13" y="82"/>
                    </a:cubicBezTo>
                    <a:cubicBezTo>
                      <a:pt x="12" y="84"/>
                      <a:pt x="11" y="85"/>
                      <a:pt x="12" y="88"/>
                    </a:cubicBezTo>
                    <a:cubicBezTo>
                      <a:pt x="13" y="90"/>
                      <a:pt x="12" y="91"/>
                      <a:pt x="10" y="92"/>
                    </a:cubicBezTo>
                    <a:cubicBezTo>
                      <a:pt x="7" y="93"/>
                      <a:pt x="8" y="94"/>
                      <a:pt x="8" y="96"/>
                    </a:cubicBezTo>
                    <a:cubicBezTo>
                      <a:pt x="8" y="98"/>
                      <a:pt x="8" y="101"/>
                      <a:pt x="6" y="102"/>
                    </a:cubicBezTo>
                    <a:cubicBezTo>
                      <a:pt x="4" y="104"/>
                      <a:pt x="4" y="103"/>
                      <a:pt x="4" y="106"/>
                    </a:cubicBezTo>
                    <a:cubicBezTo>
                      <a:pt x="4" y="108"/>
                      <a:pt x="3" y="109"/>
                      <a:pt x="2" y="110"/>
                    </a:cubicBezTo>
                    <a:cubicBezTo>
                      <a:pt x="0" y="111"/>
                      <a:pt x="1" y="111"/>
                      <a:pt x="1" y="113"/>
                    </a:cubicBezTo>
                    <a:cubicBezTo>
                      <a:pt x="1" y="115"/>
                      <a:pt x="3" y="113"/>
                      <a:pt x="5" y="113"/>
                    </a:cubicBezTo>
                    <a:cubicBezTo>
                      <a:pt x="6" y="113"/>
                      <a:pt x="7" y="114"/>
                      <a:pt x="8" y="116"/>
                    </a:cubicBezTo>
                    <a:cubicBezTo>
                      <a:pt x="9" y="118"/>
                      <a:pt x="6" y="119"/>
                      <a:pt x="6" y="121"/>
                    </a:cubicBezTo>
                    <a:cubicBezTo>
                      <a:pt x="7" y="123"/>
                      <a:pt x="7" y="123"/>
                      <a:pt x="7" y="123"/>
                    </a:cubicBezTo>
                    <a:cubicBezTo>
                      <a:pt x="7" y="123"/>
                      <a:pt x="8" y="125"/>
                      <a:pt x="7" y="127"/>
                    </a:cubicBezTo>
                    <a:cubicBezTo>
                      <a:pt x="6" y="129"/>
                      <a:pt x="6" y="129"/>
                      <a:pt x="8" y="131"/>
                    </a:cubicBezTo>
                    <a:cubicBezTo>
                      <a:pt x="10" y="133"/>
                      <a:pt x="9" y="135"/>
                      <a:pt x="9" y="135"/>
                    </a:cubicBezTo>
                    <a:cubicBezTo>
                      <a:pt x="14" y="140"/>
                      <a:pt x="14" y="140"/>
                      <a:pt x="14" y="140"/>
                    </a:cubicBezTo>
                    <a:cubicBezTo>
                      <a:pt x="14" y="140"/>
                      <a:pt x="15" y="144"/>
                      <a:pt x="14" y="146"/>
                    </a:cubicBezTo>
                    <a:cubicBezTo>
                      <a:pt x="13" y="148"/>
                      <a:pt x="12" y="148"/>
                      <a:pt x="15" y="150"/>
                    </a:cubicBezTo>
                    <a:cubicBezTo>
                      <a:pt x="18" y="152"/>
                      <a:pt x="18" y="152"/>
                      <a:pt x="17" y="155"/>
                    </a:cubicBezTo>
                    <a:cubicBezTo>
                      <a:pt x="16" y="158"/>
                      <a:pt x="20" y="163"/>
                      <a:pt x="21" y="163"/>
                    </a:cubicBezTo>
                    <a:cubicBezTo>
                      <a:pt x="23" y="164"/>
                      <a:pt x="23" y="167"/>
                      <a:pt x="25" y="167"/>
                    </a:cubicBezTo>
                    <a:cubicBezTo>
                      <a:pt x="27" y="167"/>
                      <a:pt x="28" y="167"/>
                      <a:pt x="29" y="169"/>
                    </a:cubicBezTo>
                    <a:cubicBezTo>
                      <a:pt x="30" y="170"/>
                      <a:pt x="31" y="172"/>
                      <a:pt x="33" y="172"/>
                    </a:cubicBezTo>
                    <a:cubicBezTo>
                      <a:pt x="35" y="172"/>
                      <a:pt x="36" y="171"/>
                      <a:pt x="37" y="173"/>
                    </a:cubicBezTo>
                    <a:cubicBezTo>
                      <a:pt x="38" y="175"/>
                      <a:pt x="37" y="178"/>
                      <a:pt x="40" y="179"/>
                    </a:cubicBezTo>
                    <a:cubicBezTo>
                      <a:pt x="44" y="180"/>
                      <a:pt x="45" y="181"/>
                      <a:pt x="46" y="184"/>
                    </a:cubicBezTo>
                    <a:cubicBezTo>
                      <a:pt x="47" y="187"/>
                      <a:pt x="46" y="189"/>
                      <a:pt x="47" y="190"/>
                    </a:cubicBezTo>
                    <a:cubicBezTo>
                      <a:pt x="49" y="190"/>
                      <a:pt x="49" y="193"/>
                      <a:pt x="49" y="193"/>
                    </a:cubicBezTo>
                    <a:cubicBezTo>
                      <a:pt x="52" y="198"/>
                      <a:pt x="52" y="198"/>
                      <a:pt x="52" y="198"/>
                    </a:cubicBezTo>
                    <a:cubicBezTo>
                      <a:pt x="52" y="198"/>
                      <a:pt x="53" y="201"/>
                      <a:pt x="54" y="202"/>
                    </a:cubicBezTo>
                    <a:cubicBezTo>
                      <a:pt x="55" y="203"/>
                      <a:pt x="57" y="202"/>
                      <a:pt x="57" y="200"/>
                    </a:cubicBezTo>
                    <a:cubicBezTo>
                      <a:pt x="58" y="197"/>
                      <a:pt x="60" y="201"/>
                      <a:pt x="63" y="202"/>
                    </a:cubicBezTo>
                    <a:cubicBezTo>
                      <a:pt x="65" y="203"/>
                      <a:pt x="65" y="202"/>
                      <a:pt x="66" y="200"/>
                    </a:cubicBezTo>
                    <a:cubicBezTo>
                      <a:pt x="67" y="199"/>
                      <a:pt x="69" y="200"/>
                      <a:pt x="71" y="202"/>
                    </a:cubicBezTo>
                    <a:cubicBezTo>
                      <a:pt x="72" y="204"/>
                      <a:pt x="73" y="206"/>
                      <a:pt x="74" y="207"/>
                    </a:cubicBezTo>
                    <a:cubicBezTo>
                      <a:pt x="75" y="209"/>
                      <a:pt x="78" y="209"/>
                      <a:pt x="80" y="210"/>
                    </a:cubicBezTo>
                    <a:cubicBezTo>
                      <a:pt x="81" y="212"/>
                      <a:pt x="83" y="210"/>
                      <a:pt x="83" y="210"/>
                    </a:cubicBezTo>
                    <a:cubicBezTo>
                      <a:pt x="87" y="213"/>
                      <a:pt x="87" y="213"/>
                      <a:pt x="87" y="213"/>
                    </a:cubicBezTo>
                    <a:cubicBezTo>
                      <a:pt x="87" y="213"/>
                      <a:pt x="91" y="209"/>
                      <a:pt x="94" y="209"/>
                    </a:cubicBezTo>
                    <a:cubicBezTo>
                      <a:pt x="96" y="210"/>
                      <a:pt x="95" y="209"/>
                      <a:pt x="97" y="208"/>
                    </a:cubicBezTo>
                    <a:cubicBezTo>
                      <a:pt x="99" y="207"/>
                      <a:pt x="103" y="210"/>
                      <a:pt x="103" y="210"/>
                    </a:cubicBezTo>
                    <a:cubicBezTo>
                      <a:pt x="106" y="207"/>
                      <a:pt x="106" y="207"/>
                      <a:pt x="106" y="207"/>
                    </a:cubicBezTo>
                    <a:cubicBezTo>
                      <a:pt x="111" y="206"/>
                      <a:pt x="111" y="206"/>
                      <a:pt x="111" y="206"/>
                    </a:cubicBezTo>
                    <a:cubicBezTo>
                      <a:pt x="113" y="204"/>
                      <a:pt x="113" y="204"/>
                      <a:pt x="113" y="204"/>
                    </a:cubicBezTo>
                    <a:cubicBezTo>
                      <a:pt x="115" y="204"/>
                      <a:pt x="117" y="204"/>
                      <a:pt x="117" y="204"/>
                    </a:cubicBezTo>
                    <a:cubicBezTo>
                      <a:pt x="121" y="204"/>
                      <a:pt x="121" y="204"/>
                      <a:pt x="121" y="204"/>
                    </a:cubicBezTo>
                    <a:cubicBezTo>
                      <a:pt x="125" y="207"/>
                      <a:pt x="125" y="207"/>
                      <a:pt x="125" y="207"/>
                    </a:cubicBezTo>
                    <a:cubicBezTo>
                      <a:pt x="125" y="205"/>
                      <a:pt x="125" y="205"/>
                      <a:pt x="125" y="205"/>
                    </a:cubicBezTo>
                    <a:cubicBezTo>
                      <a:pt x="125" y="205"/>
                      <a:pt x="125" y="200"/>
                      <a:pt x="123" y="200"/>
                    </a:cubicBezTo>
                    <a:cubicBezTo>
                      <a:pt x="122" y="200"/>
                      <a:pt x="122" y="200"/>
                      <a:pt x="121" y="200"/>
                    </a:cubicBezTo>
                    <a:cubicBezTo>
                      <a:pt x="119" y="200"/>
                      <a:pt x="116" y="199"/>
                      <a:pt x="116" y="196"/>
                    </a:cubicBezTo>
                    <a:cubicBezTo>
                      <a:pt x="115" y="193"/>
                      <a:pt x="112" y="190"/>
                      <a:pt x="112" y="187"/>
                    </a:cubicBezTo>
                    <a:cubicBezTo>
                      <a:pt x="112" y="184"/>
                      <a:pt x="111" y="184"/>
                      <a:pt x="110" y="183"/>
                    </a:cubicBezTo>
                    <a:cubicBezTo>
                      <a:pt x="108" y="181"/>
                      <a:pt x="107" y="180"/>
                      <a:pt x="106" y="178"/>
                    </a:cubicBezTo>
                    <a:cubicBezTo>
                      <a:pt x="104" y="175"/>
                      <a:pt x="103" y="175"/>
                      <a:pt x="101" y="174"/>
                    </a:cubicBezTo>
                    <a:cubicBezTo>
                      <a:pt x="100" y="174"/>
                      <a:pt x="95" y="175"/>
                      <a:pt x="96" y="173"/>
                    </a:cubicBezTo>
                    <a:cubicBezTo>
                      <a:pt x="96" y="171"/>
                      <a:pt x="97" y="168"/>
                      <a:pt x="97" y="168"/>
                    </a:cubicBezTo>
                    <a:cubicBezTo>
                      <a:pt x="97" y="168"/>
                      <a:pt x="97" y="168"/>
                      <a:pt x="100" y="167"/>
                    </a:cubicBezTo>
                    <a:cubicBezTo>
                      <a:pt x="103" y="167"/>
                      <a:pt x="104" y="166"/>
                      <a:pt x="104" y="166"/>
                    </a:cubicBezTo>
                    <a:cubicBezTo>
                      <a:pt x="104" y="166"/>
                      <a:pt x="105" y="162"/>
                      <a:pt x="105" y="160"/>
                    </a:cubicBezTo>
                    <a:cubicBezTo>
                      <a:pt x="105" y="159"/>
                      <a:pt x="106" y="153"/>
                      <a:pt x="106" y="151"/>
                    </a:cubicBezTo>
                    <a:cubicBezTo>
                      <a:pt x="105" y="149"/>
                      <a:pt x="110" y="144"/>
                      <a:pt x="110" y="140"/>
                    </a:cubicBezTo>
                    <a:cubicBezTo>
                      <a:pt x="110" y="137"/>
                      <a:pt x="110" y="135"/>
                      <a:pt x="110" y="135"/>
                    </a:cubicBezTo>
                    <a:cubicBezTo>
                      <a:pt x="110" y="135"/>
                      <a:pt x="112" y="133"/>
                      <a:pt x="114" y="132"/>
                    </a:cubicBezTo>
                    <a:cubicBezTo>
                      <a:pt x="116" y="131"/>
                      <a:pt x="117" y="131"/>
                      <a:pt x="117" y="129"/>
                    </a:cubicBezTo>
                    <a:cubicBezTo>
                      <a:pt x="118" y="127"/>
                      <a:pt x="119" y="126"/>
                      <a:pt x="120" y="124"/>
                    </a:cubicBezTo>
                    <a:cubicBezTo>
                      <a:pt x="121" y="121"/>
                      <a:pt x="122" y="119"/>
                      <a:pt x="122" y="116"/>
                    </a:cubicBezTo>
                    <a:cubicBezTo>
                      <a:pt x="122" y="112"/>
                      <a:pt x="126" y="110"/>
                      <a:pt x="127" y="108"/>
                    </a:cubicBezTo>
                    <a:cubicBezTo>
                      <a:pt x="128" y="105"/>
                      <a:pt x="131" y="101"/>
                      <a:pt x="131" y="101"/>
                    </a:cubicBezTo>
                    <a:cubicBezTo>
                      <a:pt x="131" y="101"/>
                      <a:pt x="132" y="92"/>
                      <a:pt x="131" y="91"/>
                    </a:cubicBezTo>
                    <a:cubicBezTo>
                      <a:pt x="130" y="89"/>
                      <a:pt x="131" y="86"/>
                      <a:pt x="132" y="83"/>
                    </a:cubicBezTo>
                    <a:cubicBezTo>
                      <a:pt x="133" y="80"/>
                      <a:pt x="134" y="79"/>
                      <a:pt x="134" y="76"/>
                    </a:cubicBezTo>
                    <a:cubicBezTo>
                      <a:pt x="134" y="72"/>
                      <a:pt x="134" y="72"/>
                      <a:pt x="135" y="69"/>
                    </a:cubicBezTo>
                    <a:cubicBezTo>
                      <a:pt x="135" y="66"/>
                      <a:pt x="134" y="65"/>
                      <a:pt x="136" y="65"/>
                    </a:cubicBezTo>
                    <a:cubicBezTo>
                      <a:pt x="137" y="65"/>
                      <a:pt x="137" y="63"/>
                      <a:pt x="138" y="61"/>
                    </a:cubicBezTo>
                    <a:cubicBezTo>
                      <a:pt x="139" y="59"/>
                      <a:pt x="140" y="59"/>
                      <a:pt x="140" y="59"/>
                    </a:cubicBezTo>
                    <a:cubicBezTo>
                      <a:pt x="145" y="60"/>
                      <a:pt x="145" y="60"/>
                      <a:pt x="145" y="60"/>
                    </a:cubicBezTo>
                    <a:lnTo>
                      <a:pt x="147" y="57"/>
                    </a:lnTo>
                    <a:close/>
                    <a:moveTo>
                      <a:pt x="95" y="131"/>
                    </a:moveTo>
                    <a:cubicBezTo>
                      <a:pt x="95" y="131"/>
                      <a:pt x="96" y="133"/>
                      <a:pt x="94" y="133"/>
                    </a:cubicBezTo>
                    <a:cubicBezTo>
                      <a:pt x="94" y="133"/>
                      <a:pt x="93" y="131"/>
                      <a:pt x="95" y="13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3" name="Freeform 65"/>
              <p:cNvSpPr>
                <a:spLocks noEditPoints="1"/>
              </p:cNvSpPr>
              <p:nvPr/>
            </p:nvSpPr>
            <p:spPr bwMode="auto">
              <a:xfrm>
                <a:off x="3480" y="1756"/>
                <a:ext cx="288" cy="418"/>
              </a:xfrm>
              <a:custGeom>
                <a:avLst/>
                <a:gdLst>
                  <a:gd name="T0" fmla="*/ 145 w 147"/>
                  <a:gd name="T1" fmla="*/ 52 h 213"/>
                  <a:gd name="T2" fmla="*/ 138 w 147"/>
                  <a:gd name="T3" fmla="*/ 44 h 213"/>
                  <a:gd name="T4" fmla="*/ 137 w 147"/>
                  <a:gd name="T5" fmla="*/ 36 h 213"/>
                  <a:gd name="T6" fmla="*/ 138 w 147"/>
                  <a:gd name="T7" fmla="*/ 34 h 213"/>
                  <a:gd name="T8" fmla="*/ 137 w 147"/>
                  <a:gd name="T9" fmla="*/ 26 h 213"/>
                  <a:gd name="T10" fmla="*/ 135 w 147"/>
                  <a:gd name="T11" fmla="*/ 20 h 213"/>
                  <a:gd name="T12" fmla="*/ 130 w 147"/>
                  <a:gd name="T13" fmla="*/ 10 h 213"/>
                  <a:gd name="T14" fmla="*/ 124 w 147"/>
                  <a:gd name="T15" fmla="*/ 3 h 213"/>
                  <a:gd name="T16" fmla="*/ 123 w 147"/>
                  <a:gd name="T17" fmla="*/ 0 h 213"/>
                  <a:gd name="T18" fmla="*/ 115 w 147"/>
                  <a:gd name="T19" fmla="*/ 2 h 213"/>
                  <a:gd name="T20" fmla="*/ 110 w 147"/>
                  <a:gd name="T21" fmla="*/ 9 h 213"/>
                  <a:gd name="T22" fmla="*/ 106 w 147"/>
                  <a:gd name="T23" fmla="*/ 15 h 213"/>
                  <a:gd name="T24" fmla="*/ 97 w 147"/>
                  <a:gd name="T25" fmla="*/ 13 h 213"/>
                  <a:gd name="T26" fmla="*/ 94 w 147"/>
                  <a:gd name="T27" fmla="*/ 13 h 213"/>
                  <a:gd name="T28" fmla="*/ 32 w 147"/>
                  <a:gd name="T29" fmla="*/ 33 h 213"/>
                  <a:gd name="T30" fmla="*/ 24 w 147"/>
                  <a:gd name="T31" fmla="*/ 41 h 213"/>
                  <a:gd name="T32" fmla="*/ 18 w 147"/>
                  <a:gd name="T33" fmla="*/ 81 h 213"/>
                  <a:gd name="T34" fmla="*/ 12 w 147"/>
                  <a:gd name="T35" fmla="*/ 88 h 213"/>
                  <a:gd name="T36" fmla="*/ 8 w 147"/>
                  <a:gd name="T37" fmla="*/ 96 h 213"/>
                  <a:gd name="T38" fmla="*/ 4 w 147"/>
                  <a:gd name="T39" fmla="*/ 106 h 213"/>
                  <a:gd name="T40" fmla="*/ 1 w 147"/>
                  <a:gd name="T41" fmla="*/ 113 h 213"/>
                  <a:gd name="T42" fmla="*/ 8 w 147"/>
                  <a:gd name="T43" fmla="*/ 116 h 213"/>
                  <a:gd name="T44" fmla="*/ 7 w 147"/>
                  <a:gd name="T45" fmla="*/ 123 h 213"/>
                  <a:gd name="T46" fmla="*/ 8 w 147"/>
                  <a:gd name="T47" fmla="*/ 131 h 213"/>
                  <a:gd name="T48" fmla="*/ 14 w 147"/>
                  <a:gd name="T49" fmla="*/ 140 h 213"/>
                  <a:gd name="T50" fmla="*/ 15 w 147"/>
                  <a:gd name="T51" fmla="*/ 150 h 213"/>
                  <a:gd name="T52" fmla="*/ 21 w 147"/>
                  <a:gd name="T53" fmla="*/ 163 h 213"/>
                  <a:gd name="T54" fmla="*/ 29 w 147"/>
                  <a:gd name="T55" fmla="*/ 169 h 213"/>
                  <a:gd name="T56" fmla="*/ 37 w 147"/>
                  <a:gd name="T57" fmla="*/ 173 h 213"/>
                  <a:gd name="T58" fmla="*/ 46 w 147"/>
                  <a:gd name="T59" fmla="*/ 184 h 213"/>
                  <a:gd name="T60" fmla="*/ 49 w 147"/>
                  <a:gd name="T61" fmla="*/ 193 h 213"/>
                  <a:gd name="T62" fmla="*/ 54 w 147"/>
                  <a:gd name="T63" fmla="*/ 202 h 213"/>
                  <a:gd name="T64" fmla="*/ 63 w 147"/>
                  <a:gd name="T65" fmla="*/ 202 h 213"/>
                  <a:gd name="T66" fmla="*/ 71 w 147"/>
                  <a:gd name="T67" fmla="*/ 202 h 213"/>
                  <a:gd name="T68" fmla="*/ 80 w 147"/>
                  <a:gd name="T69" fmla="*/ 210 h 213"/>
                  <a:gd name="T70" fmla="*/ 87 w 147"/>
                  <a:gd name="T71" fmla="*/ 213 h 213"/>
                  <a:gd name="T72" fmla="*/ 97 w 147"/>
                  <a:gd name="T73" fmla="*/ 208 h 213"/>
                  <a:gd name="T74" fmla="*/ 106 w 147"/>
                  <a:gd name="T75" fmla="*/ 207 h 213"/>
                  <a:gd name="T76" fmla="*/ 113 w 147"/>
                  <a:gd name="T77" fmla="*/ 204 h 213"/>
                  <a:gd name="T78" fmla="*/ 121 w 147"/>
                  <a:gd name="T79" fmla="*/ 204 h 213"/>
                  <a:gd name="T80" fmla="*/ 125 w 147"/>
                  <a:gd name="T81" fmla="*/ 205 h 213"/>
                  <a:gd name="T82" fmla="*/ 121 w 147"/>
                  <a:gd name="T83" fmla="*/ 200 h 213"/>
                  <a:gd name="T84" fmla="*/ 112 w 147"/>
                  <a:gd name="T85" fmla="*/ 187 h 213"/>
                  <a:gd name="T86" fmla="*/ 106 w 147"/>
                  <a:gd name="T87" fmla="*/ 178 h 213"/>
                  <a:gd name="T88" fmla="*/ 96 w 147"/>
                  <a:gd name="T89" fmla="*/ 173 h 213"/>
                  <a:gd name="T90" fmla="*/ 100 w 147"/>
                  <a:gd name="T91" fmla="*/ 167 h 213"/>
                  <a:gd name="T92" fmla="*/ 105 w 147"/>
                  <a:gd name="T93" fmla="*/ 160 h 213"/>
                  <a:gd name="T94" fmla="*/ 110 w 147"/>
                  <a:gd name="T95" fmla="*/ 140 h 213"/>
                  <a:gd name="T96" fmla="*/ 114 w 147"/>
                  <a:gd name="T97" fmla="*/ 132 h 213"/>
                  <a:gd name="T98" fmla="*/ 120 w 147"/>
                  <a:gd name="T99" fmla="*/ 124 h 213"/>
                  <a:gd name="T100" fmla="*/ 127 w 147"/>
                  <a:gd name="T101" fmla="*/ 108 h 213"/>
                  <a:gd name="T102" fmla="*/ 131 w 147"/>
                  <a:gd name="T103" fmla="*/ 91 h 213"/>
                  <a:gd name="T104" fmla="*/ 134 w 147"/>
                  <a:gd name="T105" fmla="*/ 76 h 213"/>
                  <a:gd name="T106" fmla="*/ 136 w 147"/>
                  <a:gd name="T107" fmla="*/ 65 h 213"/>
                  <a:gd name="T108" fmla="*/ 140 w 147"/>
                  <a:gd name="T109" fmla="*/ 59 h 213"/>
                  <a:gd name="T110" fmla="*/ 147 w 147"/>
                  <a:gd name="T111" fmla="*/ 57 h 213"/>
                  <a:gd name="T112" fmla="*/ 94 w 147"/>
                  <a:gd name="T113" fmla="*/ 13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 h="213">
                    <a:moveTo>
                      <a:pt x="147" y="57"/>
                    </a:moveTo>
                    <a:cubicBezTo>
                      <a:pt x="146" y="55"/>
                      <a:pt x="146" y="53"/>
                      <a:pt x="145" y="52"/>
                    </a:cubicBezTo>
                    <a:cubicBezTo>
                      <a:pt x="144" y="51"/>
                      <a:pt x="140" y="50"/>
                      <a:pt x="139" y="50"/>
                    </a:cubicBezTo>
                    <a:cubicBezTo>
                      <a:pt x="138" y="49"/>
                      <a:pt x="139" y="46"/>
                      <a:pt x="138" y="44"/>
                    </a:cubicBezTo>
                    <a:cubicBezTo>
                      <a:pt x="137" y="44"/>
                      <a:pt x="137" y="44"/>
                      <a:pt x="137" y="44"/>
                    </a:cubicBezTo>
                    <a:cubicBezTo>
                      <a:pt x="136" y="42"/>
                      <a:pt x="137" y="36"/>
                      <a:pt x="137" y="36"/>
                    </a:cubicBezTo>
                    <a:cubicBezTo>
                      <a:pt x="137" y="34"/>
                      <a:pt x="137" y="34"/>
                      <a:pt x="137" y="34"/>
                    </a:cubicBezTo>
                    <a:cubicBezTo>
                      <a:pt x="137" y="34"/>
                      <a:pt x="138" y="34"/>
                      <a:pt x="138" y="34"/>
                    </a:cubicBezTo>
                    <a:cubicBezTo>
                      <a:pt x="138" y="33"/>
                      <a:pt x="138" y="27"/>
                      <a:pt x="138" y="27"/>
                    </a:cubicBezTo>
                    <a:cubicBezTo>
                      <a:pt x="137" y="26"/>
                      <a:pt x="137" y="26"/>
                      <a:pt x="137" y="26"/>
                    </a:cubicBezTo>
                    <a:cubicBezTo>
                      <a:pt x="136" y="24"/>
                      <a:pt x="137" y="21"/>
                      <a:pt x="137" y="21"/>
                    </a:cubicBezTo>
                    <a:cubicBezTo>
                      <a:pt x="137" y="21"/>
                      <a:pt x="135" y="20"/>
                      <a:pt x="135" y="20"/>
                    </a:cubicBezTo>
                    <a:cubicBezTo>
                      <a:pt x="134" y="18"/>
                      <a:pt x="134" y="14"/>
                      <a:pt x="133" y="12"/>
                    </a:cubicBezTo>
                    <a:cubicBezTo>
                      <a:pt x="133" y="11"/>
                      <a:pt x="131" y="11"/>
                      <a:pt x="130" y="10"/>
                    </a:cubicBezTo>
                    <a:cubicBezTo>
                      <a:pt x="128" y="8"/>
                      <a:pt x="127" y="6"/>
                      <a:pt x="125" y="4"/>
                    </a:cubicBezTo>
                    <a:cubicBezTo>
                      <a:pt x="124" y="3"/>
                      <a:pt x="124" y="3"/>
                      <a:pt x="124" y="3"/>
                    </a:cubicBezTo>
                    <a:cubicBezTo>
                      <a:pt x="124" y="2"/>
                      <a:pt x="124" y="1"/>
                      <a:pt x="124" y="0"/>
                    </a:cubicBezTo>
                    <a:cubicBezTo>
                      <a:pt x="123" y="0"/>
                      <a:pt x="123" y="0"/>
                      <a:pt x="123" y="0"/>
                    </a:cubicBezTo>
                    <a:cubicBezTo>
                      <a:pt x="118" y="2"/>
                      <a:pt x="118" y="2"/>
                      <a:pt x="118" y="2"/>
                    </a:cubicBezTo>
                    <a:cubicBezTo>
                      <a:pt x="115" y="2"/>
                      <a:pt x="115" y="2"/>
                      <a:pt x="115" y="2"/>
                    </a:cubicBezTo>
                    <a:cubicBezTo>
                      <a:pt x="113" y="8"/>
                      <a:pt x="113" y="8"/>
                      <a:pt x="113" y="8"/>
                    </a:cubicBezTo>
                    <a:cubicBezTo>
                      <a:pt x="110" y="9"/>
                      <a:pt x="110" y="9"/>
                      <a:pt x="110" y="9"/>
                    </a:cubicBezTo>
                    <a:cubicBezTo>
                      <a:pt x="109" y="14"/>
                      <a:pt x="109" y="14"/>
                      <a:pt x="109" y="14"/>
                    </a:cubicBezTo>
                    <a:cubicBezTo>
                      <a:pt x="106" y="15"/>
                      <a:pt x="106" y="15"/>
                      <a:pt x="106" y="15"/>
                    </a:cubicBezTo>
                    <a:cubicBezTo>
                      <a:pt x="105" y="13"/>
                      <a:pt x="105" y="13"/>
                      <a:pt x="105" y="13"/>
                    </a:cubicBezTo>
                    <a:cubicBezTo>
                      <a:pt x="97" y="13"/>
                      <a:pt x="97" y="13"/>
                      <a:pt x="97" y="13"/>
                    </a:cubicBezTo>
                    <a:cubicBezTo>
                      <a:pt x="96" y="11"/>
                      <a:pt x="96" y="11"/>
                      <a:pt x="96" y="11"/>
                    </a:cubicBezTo>
                    <a:cubicBezTo>
                      <a:pt x="94" y="13"/>
                      <a:pt x="94" y="13"/>
                      <a:pt x="94" y="13"/>
                    </a:cubicBezTo>
                    <a:cubicBezTo>
                      <a:pt x="32" y="12"/>
                      <a:pt x="32" y="12"/>
                      <a:pt x="32" y="12"/>
                    </a:cubicBezTo>
                    <a:cubicBezTo>
                      <a:pt x="32" y="33"/>
                      <a:pt x="32" y="33"/>
                      <a:pt x="32" y="33"/>
                    </a:cubicBezTo>
                    <a:cubicBezTo>
                      <a:pt x="24" y="33"/>
                      <a:pt x="24" y="33"/>
                      <a:pt x="24" y="33"/>
                    </a:cubicBezTo>
                    <a:cubicBezTo>
                      <a:pt x="24" y="41"/>
                      <a:pt x="24" y="41"/>
                      <a:pt x="24" y="41"/>
                    </a:cubicBezTo>
                    <a:cubicBezTo>
                      <a:pt x="24" y="81"/>
                      <a:pt x="24" y="81"/>
                      <a:pt x="24" y="81"/>
                    </a:cubicBezTo>
                    <a:cubicBezTo>
                      <a:pt x="24" y="81"/>
                      <a:pt x="19" y="82"/>
                      <a:pt x="18" y="81"/>
                    </a:cubicBezTo>
                    <a:cubicBezTo>
                      <a:pt x="16" y="80"/>
                      <a:pt x="14" y="80"/>
                      <a:pt x="13" y="82"/>
                    </a:cubicBezTo>
                    <a:cubicBezTo>
                      <a:pt x="12" y="84"/>
                      <a:pt x="11" y="85"/>
                      <a:pt x="12" y="88"/>
                    </a:cubicBezTo>
                    <a:cubicBezTo>
                      <a:pt x="13" y="90"/>
                      <a:pt x="12" y="91"/>
                      <a:pt x="10" y="92"/>
                    </a:cubicBezTo>
                    <a:cubicBezTo>
                      <a:pt x="7" y="93"/>
                      <a:pt x="8" y="94"/>
                      <a:pt x="8" y="96"/>
                    </a:cubicBezTo>
                    <a:cubicBezTo>
                      <a:pt x="8" y="98"/>
                      <a:pt x="8" y="101"/>
                      <a:pt x="6" y="102"/>
                    </a:cubicBezTo>
                    <a:cubicBezTo>
                      <a:pt x="4" y="104"/>
                      <a:pt x="4" y="103"/>
                      <a:pt x="4" y="106"/>
                    </a:cubicBezTo>
                    <a:cubicBezTo>
                      <a:pt x="4" y="108"/>
                      <a:pt x="3" y="109"/>
                      <a:pt x="2" y="110"/>
                    </a:cubicBezTo>
                    <a:cubicBezTo>
                      <a:pt x="0" y="111"/>
                      <a:pt x="1" y="111"/>
                      <a:pt x="1" y="113"/>
                    </a:cubicBezTo>
                    <a:cubicBezTo>
                      <a:pt x="1" y="115"/>
                      <a:pt x="3" y="113"/>
                      <a:pt x="5" y="113"/>
                    </a:cubicBezTo>
                    <a:cubicBezTo>
                      <a:pt x="6" y="113"/>
                      <a:pt x="7" y="114"/>
                      <a:pt x="8" y="116"/>
                    </a:cubicBezTo>
                    <a:cubicBezTo>
                      <a:pt x="9" y="118"/>
                      <a:pt x="6" y="119"/>
                      <a:pt x="6" y="121"/>
                    </a:cubicBezTo>
                    <a:cubicBezTo>
                      <a:pt x="7" y="123"/>
                      <a:pt x="7" y="123"/>
                      <a:pt x="7" y="123"/>
                    </a:cubicBezTo>
                    <a:cubicBezTo>
                      <a:pt x="7" y="123"/>
                      <a:pt x="8" y="125"/>
                      <a:pt x="7" y="127"/>
                    </a:cubicBezTo>
                    <a:cubicBezTo>
                      <a:pt x="6" y="129"/>
                      <a:pt x="6" y="129"/>
                      <a:pt x="8" y="131"/>
                    </a:cubicBezTo>
                    <a:cubicBezTo>
                      <a:pt x="10" y="133"/>
                      <a:pt x="9" y="135"/>
                      <a:pt x="9" y="135"/>
                    </a:cubicBezTo>
                    <a:cubicBezTo>
                      <a:pt x="14" y="140"/>
                      <a:pt x="14" y="140"/>
                      <a:pt x="14" y="140"/>
                    </a:cubicBezTo>
                    <a:cubicBezTo>
                      <a:pt x="14" y="140"/>
                      <a:pt x="15" y="144"/>
                      <a:pt x="14" y="146"/>
                    </a:cubicBezTo>
                    <a:cubicBezTo>
                      <a:pt x="13" y="148"/>
                      <a:pt x="12" y="148"/>
                      <a:pt x="15" y="150"/>
                    </a:cubicBezTo>
                    <a:cubicBezTo>
                      <a:pt x="18" y="152"/>
                      <a:pt x="18" y="152"/>
                      <a:pt x="17" y="155"/>
                    </a:cubicBezTo>
                    <a:cubicBezTo>
                      <a:pt x="16" y="158"/>
                      <a:pt x="20" y="163"/>
                      <a:pt x="21" y="163"/>
                    </a:cubicBezTo>
                    <a:cubicBezTo>
                      <a:pt x="23" y="164"/>
                      <a:pt x="23" y="167"/>
                      <a:pt x="25" y="167"/>
                    </a:cubicBezTo>
                    <a:cubicBezTo>
                      <a:pt x="27" y="167"/>
                      <a:pt x="28" y="167"/>
                      <a:pt x="29" y="169"/>
                    </a:cubicBezTo>
                    <a:cubicBezTo>
                      <a:pt x="30" y="170"/>
                      <a:pt x="31" y="172"/>
                      <a:pt x="33" y="172"/>
                    </a:cubicBezTo>
                    <a:cubicBezTo>
                      <a:pt x="35" y="172"/>
                      <a:pt x="36" y="171"/>
                      <a:pt x="37" y="173"/>
                    </a:cubicBezTo>
                    <a:cubicBezTo>
                      <a:pt x="38" y="175"/>
                      <a:pt x="37" y="178"/>
                      <a:pt x="40" y="179"/>
                    </a:cubicBezTo>
                    <a:cubicBezTo>
                      <a:pt x="44" y="180"/>
                      <a:pt x="45" y="181"/>
                      <a:pt x="46" y="184"/>
                    </a:cubicBezTo>
                    <a:cubicBezTo>
                      <a:pt x="47" y="187"/>
                      <a:pt x="46" y="189"/>
                      <a:pt x="47" y="190"/>
                    </a:cubicBezTo>
                    <a:cubicBezTo>
                      <a:pt x="49" y="190"/>
                      <a:pt x="49" y="193"/>
                      <a:pt x="49" y="193"/>
                    </a:cubicBezTo>
                    <a:cubicBezTo>
                      <a:pt x="52" y="198"/>
                      <a:pt x="52" y="198"/>
                      <a:pt x="52" y="198"/>
                    </a:cubicBezTo>
                    <a:cubicBezTo>
                      <a:pt x="52" y="198"/>
                      <a:pt x="53" y="201"/>
                      <a:pt x="54" y="202"/>
                    </a:cubicBezTo>
                    <a:cubicBezTo>
                      <a:pt x="55" y="203"/>
                      <a:pt x="57" y="202"/>
                      <a:pt x="57" y="200"/>
                    </a:cubicBezTo>
                    <a:cubicBezTo>
                      <a:pt x="58" y="197"/>
                      <a:pt x="60" y="201"/>
                      <a:pt x="63" y="202"/>
                    </a:cubicBezTo>
                    <a:cubicBezTo>
                      <a:pt x="65" y="203"/>
                      <a:pt x="65" y="202"/>
                      <a:pt x="66" y="200"/>
                    </a:cubicBezTo>
                    <a:cubicBezTo>
                      <a:pt x="67" y="199"/>
                      <a:pt x="69" y="200"/>
                      <a:pt x="71" y="202"/>
                    </a:cubicBezTo>
                    <a:cubicBezTo>
                      <a:pt x="72" y="204"/>
                      <a:pt x="73" y="206"/>
                      <a:pt x="74" y="207"/>
                    </a:cubicBezTo>
                    <a:cubicBezTo>
                      <a:pt x="75" y="209"/>
                      <a:pt x="78" y="209"/>
                      <a:pt x="80" y="210"/>
                    </a:cubicBezTo>
                    <a:cubicBezTo>
                      <a:pt x="81" y="212"/>
                      <a:pt x="83" y="210"/>
                      <a:pt x="83" y="210"/>
                    </a:cubicBezTo>
                    <a:cubicBezTo>
                      <a:pt x="87" y="213"/>
                      <a:pt x="87" y="213"/>
                      <a:pt x="87" y="213"/>
                    </a:cubicBezTo>
                    <a:cubicBezTo>
                      <a:pt x="87" y="213"/>
                      <a:pt x="91" y="209"/>
                      <a:pt x="94" y="209"/>
                    </a:cubicBezTo>
                    <a:cubicBezTo>
                      <a:pt x="96" y="210"/>
                      <a:pt x="95" y="209"/>
                      <a:pt x="97" y="208"/>
                    </a:cubicBezTo>
                    <a:cubicBezTo>
                      <a:pt x="99" y="207"/>
                      <a:pt x="103" y="210"/>
                      <a:pt x="103" y="210"/>
                    </a:cubicBezTo>
                    <a:cubicBezTo>
                      <a:pt x="106" y="207"/>
                      <a:pt x="106" y="207"/>
                      <a:pt x="106" y="207"/>
                    </a:cubicBezTo>
                    <a:cubicBezTo>
                      <a:pt x="111" y="206"/>
                      <a:pt x="111" y="206"/>
                      <a:pt x="111" y="206"/>
                    </a:cubicBezTo>
                    <a:cubicBezTo>
                      <a:pt x="113" y="204"/>
                      <a:pt x="113" y="204"/>
                      <a:pt x="113" y="204"/>
                    </a:cubicBezTo>
                    <a:cubicBezTo>
                      <a:pt x="115" y="204"/>
                      <a:pt x="117" y="204"/>
                      <a:pt x="117" y="204"/>
                    </a:cubicBezTo>
                    <a:cubicBezTo>
                      <a:pt x="121" y="204"/>
                      <a:pt x="121" y="204"/>
                      <a:pt x="121" y="204"/>
                    </a:cubicBezTo>
                    <a:cubicBezTo>
                      <a:pt x="125" y="207"/>
                      <a:pt x="125" y="207"/>
                      <a:pt x="125" y="207"/>
                    </a:cubicBezTo>
                    <a:cubicBezTo>
                      <a:pt x="125" y="205"/>
                      <a:pt x="125" y="205"/>
                      <a:pt x="125" y="205"/>
                    </a:cubicBezTo>
                    <a:cubicBezTo>
                      <a:pt x="125" y="205"/>
                      <a:pt x="125" y="200"/>
                      <a:pt x="123" y="200"/>
                    </a:cubicBezTo>
                    <a:cubicBezTo>
                      <a:pt x="122" y="200"/>
                      <a:pt x="122" y="200"/>
                      <a:pt x="121" y="200"/>
                    </a:cubicBezTo>
                    <a:cubicBezTo>
                      <a:pt x="119" y="200"/>
                      <a:pt x="116" y="199"/>
                      <a:pt x="116" y="196"/>
                    </a:cubicBezTo>
                    <a:cubicBezTo>
                      <a:pt x="115" y="193"/>
                      <a:pt x="112" y="190"/>
                      <a:pt x="112" y="187"/>
                    </a:cubicBezTo>
                    <a:cubicBezTo>
                      <a:pt x="112" y="184"/>
                      <a:pt x="111" y="184"/>
                      <a:pt x="110" y="183"/>
                    </a:cubicBezTo>
                    <a:cubicBezTo>
                      <a:pt x="108" y="181"/>
                      <a:pt x="107" y="180"/>
                      <a:pt x="106" y="178"/>
                    </a:cubicBezTo>
                    <a:cubicBezTo>
                      <a:pt x="104" y="175"/>
                      <a:pt x="103" y="175"/>
                      <a:pt x="101" y="174"/>
                    </a:cubicBezTo>
                    <a:cubicBezTo>
                      <a:pt x="100" y="174"/>
                      <a:pt x="95" y="175"/>
                      <a:pt x="96" y="173"/>
                    </a:cubicBezTo>
                    <a:cubicBezTo>
                      <a:pt x="96" y="171"/>
                      <a:pt x="97" y="168"/>
                      <a:pt x="97" y="168"/>
                    </a:cubicBezTo>
                    <a:cubicBezTo>
                      <a:pt x="97" y="168"/>
                      <a:pt x="97" y="168"/>
                      <a:pt x="100" y="167"/>
                    </a:cubicBezTo>
                    <a:cubicBezTo>
                      <a:pt x="103" y="167"/>
                      <a:pt x="104" y="166"/>
                      <a:pt x="104" y="166"/>
                    </a:cubicBezTo>
                    <a:cubicBezTo>
                      <a:pt x="104" y="166"/>
                      <a:pt x="105" y="162"/>
                      <a:pt x="105" y="160"/>
                    </a:cubicBezTo>
                    <a:cubicBezTo>
                      <a:pt x="105" y="159"/>
                      <a:pt x="106" y="153"/>
                      <a:pt x="106" y="151"/>
                    </a:cubicBezTo>
                    <a:cubicBezTo>
                      <a:pt x="105" y="149"/>
                      <a:pt x="110" y="144"/>
                      <a:pt x="110" y="140"/>
                    </a:cubicBezTo>
                    <a:cubicBezTo>
                      <a:pt x="110" y="137"/>
                      <a:pt x="110" y="135"/>
                      <a:pt x="110" y="135"/>
                    </a:cubicBezTo>
                    <a:cubicBezTo>
                      <a:pt x="110" y="135"/>
                      <a:pt x="112" y="133"/>
                      <a:pt x="114" y="132"/>
                    </a:cubicBezTo>
                    <a:cubicBezTo>
                      <a:pt x="116" y="131"/>
                      <a:pt x="117" y="131"/>
                      <a:pt x="117" y="129"/>
                    </a:cubicBezTo>
                    <a:cubicBezTo>
                      <a:pt x="118" y="127"/>
                      <a:pt x="119" y="126"/>
                      <a:pt x="120" y="124"/>
                    </a:cubicBezTo>
                    <a:cubicBezTo>
                      <a:pt x="121" y="121"/>
                      <a:pt x="122" y="119"/>
                      <a:pt x="122" y="116"/>
                    </a:cubicBezTo>
                    <a:cubicBezTo>
                      <a:pt x="122" y="112"/>
                      <a:pt x="126" y="110"/>
                      <a:pt x="127" y="108"/>
                    </a:cubicBezTo>
                    <a:cubicBezTo>
                      <a:pt x="128" y="105"/>
                      <a:pt x="131" y="101"/>
                      <a:pt x="131" y="101"/>
                    </a:cubicBezTo>
                    <a:cubicBezTo>
                      <a:pt x="131" y="101"/>
                      <a:pt x="132" y="92"/>
                      <a:pt x="131" y="91"/>
                    </a:cubicBezTo>
                    <a:cubicBezTo>
                      <a:pt x="130" y="89"/>
                      <a:pt x="131" y="86"/>
                      <a:pt x="132" y="83"/>
                    </a:cubicBezTo>
                    <a:cubicBezTo>
                      <a:pt x="133" y="80"/>
                      <a:pt x="134" y="79"/>
                      <a:pt x="134" y="76"/>
                    </a:cubicBezTo>
                    <a:cubicBezTo>
                      <a:pt x="134" y="72"/>
                      <a:pt x="134" y="72"/>
                      <a:pt x="135" y="69"/>
                    </a:cubicBezTo>
                    <a:cubicBezTo>
                      <a:pt x="135" y="66"/>
                      <a:pt x="134" y="65"/>
                      <a:pt x="136" y="65"/>
                    </a:cubicBezTo>
                    <a:cubicBezTo>
                      <a:pt x="137" y="65"/>
                      <a:pt x="137" y="63"/>
                      <a:pt x="138" y="61"/>
                    </a:cubicBezTo>
                    <a:cubicBezTo>
                      <a:pt x="139" y="59"/>
                      <a:pt x="140" y="59"/>
                      <a:pt x="140" y="59"/>
                    </a:cubicBezTo>
                    <a:cubicBezTo>
                      <a:pt x="145" y="60"/>
                      <a:pt x="145" y="60"/>
                      <a:pt x="145" y="60"/>
                    </a:cubicBezTo>
                    <a:lnTo>
                      <a:pt x="147" y="57"/>
                    </a:lnTo>
                    <a:close/>
                    <a:moveTo>
                      <a:pt x="95" y="131"/>
                    </a:moveTo>
                    <a:cubicBezTo>
                      <a:pt x="95" y="131"/>
                      <a:pt x="96" y="133"/>
                      <a:pt x="94" y="133"/>
                    </a:cubicBezTo>
                    <a:cubicBezTo>
                      <a:pt x="94" y="133"/>
                      <a:pt x="93" y="131"/>
                      <a:pt x="95" y="13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4" name="Freeform 66"/>
              <p:cNvSpPr>
                <a:spLocks/>
              </p:cNvSpPr>
              <p:nvPr/>
            </p:nvSpPr>
            <p:spPr bwMode="auto">
              <a:xfrm>
                <a:off x="4455" y="2052"/>
                <a:ext cx="39" cy="81"/>
              </a:xfrm>
              <a:custGeom>
                <a:avLst/>
                <a:gdLst>
                  <a:gd name="T0" fmla="*/ 4 w 20"/>
                  <a:gd name="T1" fmla="*/ 0 h 41"/>
                  <a:gd name="T2" fmla="*/ 4 w 20"/>
                  <a:gd name="T3" fmla="*/ 0 h 41"/>
                  <a:gd name="T4" fmla="*/ 4 w 20"/>
                  <a:gd name="T5" fmla="*/ 5 h 41"/>
                  <a:gd name="T6" fmla="*/ 4 w 20"/>
                  <a:gd name="T7" fmla="*/ 6 h 41"/>
                  <a:gd name="T8" fmla="*/ 3 w 20"/>
                  <a:gd name="T9" fmla="*/ 7 h 41"/>
                  <a:gd name="T10" fmla="*/ 4 w 20"/>
                  <a:gd name="T11" fmla="*/ 12 h 41"/>
                  <a:gd name="T12" fmla="*/ 1 w 20"/>
                  <a:gd name="T13" fmla="*/ 18 h 41"/>
                  <a:gd name="T14" fmla="*/ 1 w 20"/>
                  <a:gd name="T15" fmla="*/ 18 h 41"/>
                  <a:gd name="T16" fmla="*/ 2 w 20"/>
                  <a:gd name="T17" fmla="*/ 28 h 41"/>
                  <a:gd name="T18" fmla="*/ 3 w 20"/>
                  <a:gd name="T19" fmla="*/ 36 h 41"/>
                  <a:gd name="T20" fmla="*/ 5 w 20"/>
                  <a:gd name="T21" fmla="*/ 37 h 41"/>
                  <a:gd name="T22" fmla="*/ 6 w 20"/>
                  <a:gd name="T23" fmla="*/ 40 h 41"/>
                  <a:gd name="T24" fmla="*/ 10 w 20"/>
                  <a:gd name="T25" fmla="*/ 40 h 41"/>
                  <a:gd name="T26" fmla="*/ 18 w 20"/>
                  <a:gd name="T27" fmla="*/ 36 h 41"/>
                  <a:gd name="T28" fmla="*/ 20 w 20"/>
                  <a:gd name="T29" fmla="*/ 24 h 41"/>
                  <a:gd name="T30" fmla="*/ 19 w 20"/>
                  <a:gd name="T31" fmla="*/ 24 h 41"/>
                  <a:gd name="T32" fmla="*/ 18 w 20"/>
                  <a:gd name="T33" fmla="*/ 19 h 41"/>
                  <a:gd name="T34" fmla="*/ 16 w 20"/>
                  <a:gd name="T35" fmla="*/ 16 h 41"/>
                  <a:gd name="T36" fmla="*/ 15 w 20"/>
                  <a:gd name="T37" fmla="*/ 13 h 41"/>
                  <a:gd name="T38" fmla="*/ 12 w 20"/>
                  <a:gd name="T39" fmla="*/ 10 h 41"/>
                  <a:gd name="T40" fmla="*/ 12 w 20"/>
                  <a:gd name="T41" fmla="*/ 8 h 41"/>
                  <a:gd name="T42" fmla="*/ 9 w 20"/>
                  <a:gd name="T43" fmla="*/ 7 h 41"/>
                  <a:gd name="T44" fmla="*/ 6 w 20"/>
                  <a:gd name="T45" fmla="*/ 0 h 41"/>
                  <a:gd name="T46" fmla="*/ 4 w 20"/>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41">
                    <a:moveTo>
                      <a:pt x="4" y="0"/>
                    </a:moveTo>
                    <a:cubicBezTo>
                      <a:pt x="4" y="0"/>
                      <a:pt x="4" y="0"/>
                      <a:pt x="4" y="0"/>
                    </a:cubicBezTo>
                    <a:cubicBezTo>
                      <a:pt x="4" y="3"/>
                      <a:pt x="4" y="3"/>
                      <a:pt x="4" y="5"/>
                    </a:cubicBezTo>
                    <a:cubicBezTo>
                      <a:pt x="4" y="6"/>
                      <a:pt x="4" y="6"/>
                      <a:pt x="4" y="6"/>
                    </a:cubicBezTo>
                    <a:cubicBezTo>
                      <a:pt x="4" y="7"/>
                      <a:pt x="4" y="7"/>
                      <a:pt x="3" y="7"/>
                    </a:cubicBezTo>
                    <a:cubicBezTo>
                      <a:pt x="3" y="8"/>
                      <a:pt x="4" y="12"/>
                      <a:pt x="4" y="12"/>
                    </a:cubicBezTo>
                    <a:cubicBezTo>
                      <a:pt x="3" y="13"/>
                      <a:pt x="2" y="16"/>
                      <a:pt x="1" y="18"/>
                    </a:cubicBezTo>
                    <a:cubicBezTo>
                      <a:pt x="1" y="18"/>
                      <a:pt x="1" y="18"/>
                      <a:pt x="1" y="18"/>
                    </a:cubicBezTo>
                    <a:cubicBezTo>
                      <a:pt x="0" y="21"/>
                      <a:pt x="2" y="24"/>
                      <a:pt x="2" y="28"/>
                    </a:cubicBezTo>
                    <a:cubicBezTo>
                      <a:pt x="3" y="31"/>
                      <a:pt x="2" y="34"/>
                      <a:pt x="3" y="36"/>
                    </a:cubicBezTo>
                    <a:cubicBezTo>
                      <a:pt x="5" y="37"/>
                      <a:pt x="5" y="37"/>
                      <a:pt x="5" y="37"/>
                    </a:cubicBezTo>
                    <a:cubicBezTo>
                      <a:pt x="6" y="38"/>
                      <a:pt x="6" y="39"/>
                      <a:pt x="6" y="40"/>
                    </a:cubicBezTo>
                    <a:cubicBezTo>
                      <a:pt x="8" y="40"/>
                      <a:pt x="8" y="41"/>
                      <a:pt x="10" y="40"/>
                    </a:cubicBezTo>
                    <a:cubicBezTo>
                      <a:pt x="11" y="40"/>
                      <a:pt x="17" y="37"/>
                      <a:pt x="18" y="36"/>
                    </a:cubicBezTo>
                    <a:cubicBezTo>
                      <a:pt x="20" y="33"/>
                      <a:pt x="20" y="29"/>
                      <a:pt x="20" y="24"/>
                    </a:cubicBezTo>
                    <a:cubicBezTo>
                      <a:pt x="20" y="24"/>
                      <a:pt x="19" y="24"/>
                      <a:pt x="19" y="24"/>
                    </a:cubicBezTo>
                    <a:cubicBezTo>
                      <a:pt x="19" y="22"/>
                      <a:pt x="19" y="21"/>
                      <a:pt x="18" y="19"/>
                    </a:cubicBezTo>
                    <a:cubicBezTo>
                      <a:pt x="18" y="19"/>
                      <a:pt x="16" y="17"/>
                      <a:pt x="16" y="16"/>
                    </a:cubicBezTo>
                    <a:cubicBezTo>
                      <a:pt x="15" y="15"/>
                      <a:pt x="16" y="14"/>
                      <a:pt x="15" y="13"/>
                    </a:cubicBezTo>
                    <a:cubicBezTo>
                      <a:pt x="15" y="13"/>
                      <a:pt x="12" y="11"/>
                      <a:pt x="12" y="10"/>
                    </a:cubicBezTo>
                    <a:cubicBezTo>
                      <a:pt x="12" y="10"/>
                      <a:pt x="12" y="9"/>
                      <a:pt x="12" y="8"/>
                    </a:cubicBezTo>
                    <a:cubicBezTo>
                      <a:pt x="11" y="8"/>
                      <a:pt x="10" y="8"/>
                      <a:pt x="9" y="7"/>
                    </a:cubicBezTo>
                    <a:cubicBezTo>
                      <a:pt x="8" y="6"/>
                      <a:pt x="7" y="1"/>
                      <a:pt x="6" y="0"/>
                    </a:cubicBezTo>
                    <a:cubicBezTo>
                      <a:pt x="6" y="0"/>
                      <a:pt x="4" y="0"/>
                      <a:pt x="4"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5" name="Freeform 67"/>
              <p:cNvSpPr>
                <a:spLocks/>
              </p:cNvSpPr>
              <p:nvPr/>
            </p:nvSpPr>
            <p:spPr bwMode="auto">
              <a:xfrm>
                <a:off x="4455" y="2052"/>
                <a:ext cx="39" cy="81"/>
              </a:xfrm>
              <a:custGeom>
                <a:avLst/>
                <a:gdLst>
                  <a:gd name="T0" fmla="*/ 4 w 20"/>
                  <a:gd name="T1" fmla="*/ 0 h 41"/>
                  <a:gd name="T2" fmla="*/ 4 w 20"/>
                  <a:gd name="T3" fmla="*/ 0 h 41"/>
                  <a:gd name="T4" fmla="*/ 4 w 20"/>
                  <a:gd name="T5" fmla="*/ 5 h 41"/>
                  <a:gd name="T6" fmla="*/ 4 w 20"/>
                  <a:gd name="T7" fmla="*/ 6 h 41"/>
                  <a:gd name="T8" fmla="*/ 3 w 20"/>
                  <a:gd name="T9" fmla="*/ 7 h 41"/>
                  <a:gd name="T10" fmla="*/ 4 w 20"/>
                  <a:gd name="T11" fmla="*/ 12 h 41"/>
                  <a:gd name="T12" fmla="*/ 1 w 20"/>
                  <a:gd name="T13" fmla="*/ 18 h 41"/>
                  <a:gd name="T14" fmla="*/ 1 w 20"/>
                  <a:gd name="T15" fmla="*/ 18 h 41"/>
                  <a:gd name="T16" fmla="*/ 2 w 20"/>
                  <a:gd name="T17" fmla="*/ 28 h 41"/>
                  <a:gd name="T18" fmla="*/ 3 w 20"/>
                  <a:gd name="T19" fmla="*/ 36 h 41"/>
                  <a:gd name="T20" fmla="*/ 5 w 20"/>
                  <a:gd name="T21" fmla="*/ 37 h 41"/>
                  <a:gd name="T22" fmla="*/ 6 w 20"/>
                  <a:gd name="T23" fmla="*/ 40 h 41"/>
                  <a:gd name="T24" fmla="*/ 10 w 20"/>
                  <a:gd name="T25" fmla="*/ 40 h 41"/>
                  <a:gd name="T26" fmla="*/ 18 w 20"/>
                  <a:gd name="T27" fmla="*/ 36 h 41"/>
                  <a:gd name="T28" fmla="*/ 20 w 20"/>
                  <a:gd name="T29" fmla="*/ 24 h 41"/>
                  <a:gd name="T30" fmla="*/ 19 w 20"/>
                  <a:gd name="T31" fmla="*/ 24 h 41"/>
                  <a:gd name="T32" fmla="*/ 18 w 20"/>
                  <a:gd name="T33" fmla="*/ 19 h 41"/>
                  <a:gd name="T34" fmla="*/ 16 w 20"/>
                  <a:gd name="T35" fmla="*/ 16 h 41"/>
                  <a:gd name="T36" fmla="*/ 15 w 20"/>
                  <a:gd name="T37" fmla="*/ 13 h 41"/>
                  <a:gd name="T38" fmla="*/ 12 w 20"/>
                  <a:gd name="T39" fmla="*/ 10 h 41"/>
                  <a:gd name="T40" fmla="*/ 12 w 20"/>
                  <a:gd name="T41" fmla="*/ 8 h 41"/>
                  <a:gd name="T42" fmla="*/ 9 w 20"/>
                  <a:gd name="T43" fmla="*/ 7 h 41"/>
                  <a:gd name="T44" fmla="*/ 6 w 20"/>
                  <a:gd name="T45" fmla="*/ 0 h 41"/>
                  <a:gd name="T46" fmla="*/ 4 w 20"/>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41">
                    <a:moveTo>
                      <a:pt x="4" y="0"/>
                    </a:moveTo>
                    <a:cubicBezTo>
                      <a:pt x="4" y="0"/>
                      <a:pt x="4" y="0"/>
                      <a:pt x="4" y="0"/>
                    </a:cubicBezTo>
                    <a:cubicBezTo>
                      <a:pt x="4" y="3"/>
                      <a:pt x="4" y="3"/>
                      <a:pt x="4" y="5"/>
                    </a:cubicBezTo>
                    <a:cubicBezTo>
                      <a:pt x="4" y="6"/>
                      <a:pt x="4" y="6"/>
                      <a:pt x="4" y="6"/>
                    </a:cubicBezTo>
                    <a:cubicBezTo>
                      <a:pt x="4" y="7"/>
                      <a:pt x="4" y="7"/>
                      <a:pt x="3" y="7"/>
                    </a:cubicBezTo>
                    <a:cubicBezTo>
                      <a:pt x="3" y="8"/>
                      <a:pt x="4" y="12"/>
                      <a:pt x="4" y="12"/>
                    </a:cubicBezTo>
                    <a:cubicBezTo>
                      <a:pt x="3" y="13"/>
                      <a:pt x="2" y="16"/>
                      <a:pt x="1" y="18"/>
                    </a:cubicBezTo>
                    <a:cubicBezTo>
                      <a:pt x="1" y="18"/>
                      <a:pt x="1" y="18"/>
                      <a:pt x="1" y="18"/>
                    </a:cubicBezTo>
                    <a:cubicBezTo>
                      <a:pt x="0" y="21"/>
                      <a:pt x="2" y="24"/>
                      <a:pt x="2" y="28"/>
                    </a:cubicBezTo>
                    <a:cubicBezTo>
                      <a:pt x="3" y="31"/>
                      <a:pt x="2" y="34"/>
                      <a:pt x="3" y="36"/>
                    </a:cubicBezTo>
                    <a:cubicBezTo>
                      <a:pt x="5" y="37"/>
                      <a:pt x="5" y="37"/>
                      <a:pt x="5" y="37"/>
                    </a:cubicBezTo>
                    <a:cubicBezTo>
                      <a:pt x="6" y="38"/>
                      <a:pt x="6" y="39"/>
                      <a:pt x="6" y="40"/>
                    </a:cubicBezTo>
                    <a:cubicBezTo>
                      <a:pt x="8" y="40"/>
                      <a:pt x="8" y="41"/>
                      <a:pt x="10" y="40"/>
                    </a:cubicBezTo>
                    <a:cubicBezTo>
                      <a:pt x="11" y="40"/>
                      <a:pt x="17" y="37"/>
                      <a:pt x="18" y="36"/>
                    </a:cubicBezTo>
                    <a:cubicBezTo>
                      <a:pt x="20" y="33"/>
                      <a:pt x="20" y="29"/>
                      <a:pt x="20" y="24"/>
                    </a:cubicBezTo>
                    <a:cubicBezTo>
                      <a:pt x="20" y="24"/>
                      <a:pt x="19" y="24"/>
                      <a:pt x="19" y="24"/>
                    </a:cubicBezTo>
                    <a:cubicBezTo>
                      <a:pt x="19" y="22"/>
                      <a:pt x="19" y="21"/>
                      <a:pt x="18" y="19"/>
                    </a:cubicBezTo>
                    <a:cubicBezTo>
                      <a:pt x="18" y="19"/>
                      <a:pt x="16" y="17"/>
                      <a:pt x="16" y="16"/>
                    </a:cubicBezTo>
                    <a:cubicBezTo>
                      <a:pt x="15" y="15"/>
                      <a:pt x="16" y="14"/>
                      <a:pt x="15" y="13"/>
                    </a:cubicBezTo>
                    <a:cubicBezTo>
                      <a:pt x="15" y="13"/>
                      <a:pt x="12" y="11"/>
                      <a:pt x="12" y="10"/>
                    </a:cubicBezTo>
                    <a:cubicBezTo>
                      <a:pt x="12" y="10"/>
                      <a:pt x="12" y="9"/>
                      <a:pt x="12" y="8"/>
                    </a:cubicBezTo>
                    <a:cubicBezTo>
                      <a:pt x="11" y="8"/>
                      <a:pt x="10" y="8"/>
                      <a:pt x="9" y="7"/>
                    </a:cubicBezTo>
                    <a:cubicBezTo>
                      <a:pt x="8" y="6"/>
                      <a:pt x="7" y="1"/>
                      <a:pt x="6" y="0"/>
                    </a:cubicBezTo>
                    <a:cubicBezTo>
                      <a:pt x="6" y="0"/>
                      <a:pt x="4" y="0"/>
                      <a:pt x="4"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6" name="Freeform 68"/>
              <p:cNvSpPr>
                <a:spLocks noEditPoints="1"/>
              </p:cNvSpPr>
              <p:nvPr/>
            </p:nvSpPr>
            <p:spPr bwMode="auto">
              <a:xfrm>
                <a:off x="2823" y="1289"/>
                <a:ext cx="388" cy="373"/>
              </a:xfrm>
              <a:custGeom>
                <a:avLst/>
                <a:gdLst>
                  <a:gd name="T0" fmla="*/ 178 w 198"/>
                  <a:gd name="T1" fmla="*/ 23 h 190"/>
                  <a:gd name="T2" fmla="*/ 170 w 198"/>
                  <a:gd name="T3" fmla="*/ 28 h 190"/>
                  <a:gd name="T4" fmla="*/ 165 w 198"/>
                  <a:gd name="T5" fmla="*/ 30 h 190"/>
                  <a:gd name="T6" fmla="*/ 157 w 198"/>
                  <a:gd name="T7" fmla="*/ 37 h 190"/>
                  <a:gd name="T8" fmla="*/ 154 w 198"/>
                  <a:gd name="T9" fmla="*/ 42 h 190"/>
                  <a:gd name="T10" fmla="*/ 149 w 198"/>
                  <a:gd name="T11" fmla="*/ 53 h 190"/>
                  <a:gd name="T12" fmla="*/ 152 w 198"/>
                  <a:gd name="T13" fmla="*/ 56 h 190"/>
                  <a:gd name="T14" fmla="*/ 146 w 198"/>
                  <a:gd name="T15" fmla="*/ 65 h 190"/>
                  <a:gd name="T16" fmla="*/ 143 w 198"/>
                  <a:gd name="T17" fmla="*/ 72 h 190"/>
                  <a:gd name="T18" fmla="*/ 131 w 198"/>
                  <a:gd name="T19" fmla="*/ 80 h 190"/>
                  <a:gd name="T20" fmla="*/ 123 w 198"/>
                  <a:gd name="T21" fmla="*/ 85 h 190"/>
                  <a:gd name="T22" fmla="*/ 112 w 198"/>
                  <a:gd name="T23" fmla="*/ 84 h 190"/>
                  <a:gd name="T24" fmla="*/ 107 w 198"/>
                  <a:gd name="T25" fmla="*/ 88 h 190"/>
                  <a:gd name="T26" fmla="*/ 102 w 198"/>
                  <a:gd name="T27" fmla="*/ 91 h 190"/>
                  <a:gd name="T28" fmla="*/ 87 w 198"/>
                  <a:gd name="T29" fmla="*/ 79 h 190"/>
                  <a:gd name="T30" fmla="*/ 86 w 198"/>
                  <a:gd name="T31" fmla="*/ 71 h 190"/>
                  <a:gd name="T32" fmla="*/ 87 w 198"/>
                  <a:gd name="T33" fmla="*/ 61 h 190"/>
                  <a:gd name="T34" fmla="*/ 88 w 198"/>
                  <a:gd name="T35" fmla="*/ 48 h 190"/>
                  <a:gd name="T36" fmla="*/ 88 w 198"/>
                  <a:gd name="T37" fmla="*/ 34 h 190"/>
                  <a:gd name="T38" fmla="*/ 90 w 198"/>
                  <a:gd name="T39" fmla="*/ 25 h 190"/>
                  <a:gd name="T40" fmla="*/ 81 w 198"/>
                  <a:gd name="T41" fmla="*/ 24 h 190"/>
                  <a:gd name="T42" fmla="*/ 74 w 198"/>
                  <a:gd name="T43" fmla="*/ 23 h 190"/>
                  <a:gd name="T44" fmla="*/ 75 w 198"/>
                  <a:gd name="T45" fmla="*/ 18 h 190"/>
                  <a:gd name="T46" fmla="*/ 71 w 198"/>
                  <a:gd name="T47" fmla="*/ 14 h 190"/>
                  <a:gd name="T48" fmla="*/ 69 w 198"/>
                  <a:gd name="T49" fmla="*/ 10 h 190"/>
                  <a:gd name="T50" fmla="*/ 73 w 198"/>
                  <a:gd name="T51" fmla="*/ 5 h 190"/>
                  <a:gd name="T52" fmla="*/ 79 w 198"/>
                  <a:gd name="T53" fmla="*/ 3 h 190"/>
                  <a:gd name="T54" fmla="*/ 91 w 198"/>
                  <a:gd name="T55" fmla="*/ 3 h 190"/>
                  <a:gd name="T56" fmla="*/ 112 w 198"/>
                  <a:gd name="T57" fmla="*/ 4 h 190"/>
                  <a:gd name="T58" fmla="*/ 127 w 198"/>
                  <a:gd name="T59" fmla="*/ 5 h 190"/>
                  <a:gd name="T60" fmla="*/ 135 w 198"/>
                  <a:gd name="T61" fmla="*/ 6 h 190"/>
                  <a:gd name="T62" fmla="*/ 141 w 198"/>
                  <a:gd name="T63" fmla="*/ 11 h 190"/>
                  <a:gd name="T64" fmla="*/ 151 w 198"/>
                  <a:gd name="T65" fmla="*/ 16 h 190"/>
                  <a:gd name="T66" fmla="*/ 163 w 198"/>
                  <a:gd name="T67" fmla="*/ 17 h 190"/>
                  <a:gd name="T68" fmla="*/ 167 w 198"/>
                  <a:gd name="T69" fmla="*/ 18 h 190"/>
                  <a:gd name="T70" fmla="*/ 177 w 198"/>
                  <a:gd name="T71" fmla="*/ 15 h 190"/>
                  <a:gd name="T72" fmla="*/ 14 w 198"/>
                  <a:gd name="T73" fmla="*/ 186 h 190"/>
                  <a:gd name="T74" fmla="*/ 14 w 198"/>
                  <a:gd name="T75" fmla="*/ 190 h 190"/>
                  <a:gd name="T76" fmla="*/ 17 w 198"/>
                  <a:gd name="T77" fmla="*/ 188 h 190"/>
                  <a:gd name="T78" fmla="*/ 8 w 198"/>
                  <a:gd name="T79" fmla="*/ 183 h 190"/>
                  <a:gd name="T80" fmla="*/ 6 w 198"/>
                  <a:gd name="T81" fmla="*/ 187 h 190"/>
                  <a:gd name="T82" fmla="*/ 8 w 198"/>
                  <a:gd name="T83" fmla="*/ 183 h 190"/>
                  <a:gd name="T84" fmla="*/ 29 w 198"/>
                  <a:gd name="T85" fmla="*/ 185 h 190"/>
                  <a:gd name="T86" fmla="*/ 29 w 198"/>
                  <a:gd name="T87" fmla="*/ 187 h 190"/>
                  <a:gd name="T88" fmla="*/ 29 w 198"/>
                  <a:gd name="T89" fmla="*/ 181 h 190"/>
                  <a:gd name="T90" fmla="*/ 0 w 198"/>
                  <a:gd name="T91" fmla="*/ 181 h 190"/>
                  <a:gd name="T92" fmla="*/ 32 w 198"/>
                  <a:gd name="T93" fmla="*/ 177 h 190"/>
                  <a:gd name="T94" fmla="*/ 34 w 198"/>
                  <a:gd name="T95" fmla="*/ 179 h 190"/>
                  <a:gd name="T96" fmla="*/ 163 w 198"/>
                  <a:gd name="T97" fmla="*/ 53 h 190"/>
                  <a:gd name="T98" fmla="*/ 162 w 198"/>
                  <a:gd name="T99" fmla="*/ 57 h 190"/>
                  <a:gd name="T100" fmla="*/ 163 w 198"/>
                  <a:gd name="T101" fmla="*/ 53 h 190"/>
                  <a:gd name="T102" fmla="*/ 191 w 198"/>
                  <a:gd name="T103" fmla="*/ 48 h 190"/>
                  <a:gd name="T104" fmla="*/ 195 w 198"/>
                  <a:gd name="T105" fmla="*/ 46 h 190"/>
                  <a:gd name="T106" fmla="*/ 179 w 198"/>
                  <a:gd name="T107" fmla="*/ 46 h 190"/>
                  <a:gd name="T108" fmla="*/ 177 w 198"/>
                  <a:gd name="T109" fmla="*/ 53 h 190"/>
                  <a:gd name="T110" fmla="*/ 179 w 198"/>
                  <a:gd name="T111" fmla="*/ 55 h 190"/>
                  <a:gd name="T112" fmla="*/ 179 w 198"/>
                  <a:gd name="T113"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90">
                    <a:moveTo>
                      <a:pt x="177" y="16"/>
                    </a:moveTo>
                    <a:cubicBezTo>
                      <a:pt x="177" y="16"/>
                      <a:pt x="179" y="22"/>
                      <a:pt x="178" y="23"/>
                    </a:cubicBezTo>
                    <a:cubicBezTo>
                      <a:pt x="178" y="23"/>
                      <a:pt x="174" y="27"/>
                      <a:pt x="173" y="27"/>
                    </a:cubicBezTo>
                    <a:cubicBezTo>
                      <a:pt x="172" y="28"/>
                      <a:pt x="171" y="27"/>
                      <a:pt x="170" y="28"/>
                    </a:cubicBezTo>
                    <a:cubicBezTo>
                      <a:pt x="169" y="28"/>
                      <a:pt x="170" y="30"/>
                      <a:pt x="169" y="30"/>
                    </a:cubicBezTo>
                    <a:cubicBezTo>
                      <a:pt x="168" y="31"/>
                      <a:pt x="167" y="30"/>
                      <a:pt x="165" y="30"/>
                    </a:cubicBezTo>
                    <a:cubicBezTo>
                      <a:pt x="163" y="32"/>
                      <a:pt x="161" y="35"/>
                      <a:pt x="160" y="36"/>
                    </a:cubicBezTo>
                    <a:cubicBezTo>
                      <a:pt x="159" y="37"/>
                      <a:pt x="158" y="37"/>
                      <a:pt x="157" y="37"/>
                    </a:cubicBezTo>
                    <a:cubicBezTo>
                      <a:pt x="157" y="38"/>
                      <a:pt x="157" y="40"/>
                      <a:pt x="157" y="40"/>
                    </a:cubicBezTo>
                    <a:cubicBezTo>
                      <a:pt x="156" y="41"/>
                      <a:pt x="154" y="41"/>
                      <a:pt x="154" y="42"/>
                    </a:cubicBezTo>
                    <a:cubicBezTo>
                      <a:pt x="153" y="43"/>
                      <a:pt x="153" y="46"/>
                      <a:pt x="152" y="47"/>
                    </a:cubicBezTo>
                    <a:cubicBezTo>
                      <a:pt x="151" y="48"/>
                      <a:pt x="145" y="51"/>
                      <a:pt x="149" y="53"/>
                    </a:cubicBezTo>
                    <a:cubicBezTo>
                      <a:pt x="149" y="53"/>
                      <a:pt x="149" y="55"/>
                      <a:pt x="149" y="55"/>
                    </a:cubicBezTo>
                    <a:cubicBezTo>
                      <a:pt x="149" y="55"/>
                      <a:pt x="152" y="56"/>
                      <a:pt x="152" y="56"/>
                    </a:cubicBezTo>
                    <a:cubicBezTo>
                      <a:pt x="152" y="57"/>
                      <a:pt x="152" y="58"/>
                      <a:pt x="152" y="58"/>
                    </a:cubicBezTo>
                    <a:cubicBezTo>
                      <a:pt x="149" y="61"/>
                      <a:pt x="148" y="62"/>
                      <a:pt x="146" y="65"/>
                    </a:cubicBezTo>
                    <a:cubicBezTo>
                      <a:pt x="146" y="66"/>
                      <a:pt x="143" y="67"/>
                      <a:pt x="143" y="67"/>
                    </a:cubicBezTo>
                    <a:cubicBezTo>
                      <a:pt x="142" y="69"/>
                      <a:pt x="144" y="71"/>
                      <a:pt x="143" y="72"/>
                    </a:cubicBezTo>
                    <a:cubicBezTo>
                      <a:pt x="142" y="74"/>
                      <a:pt x="140" y="73"/>
                      <a:pt x="138" y="74"/>
                    </a:cubicBezTo>
                    <a:cubicBezTo>
                      <a:pt x="136" y="74"/>
                      <a:pt x="131" y="78"/>
                      <a:pt x="131" y="80"/>
                    </a:cubicBezTo>
                    <a:cubicBezTo>
                      <a:pt x="129" y="82"/>
                      <a:pt x="130" y="84"/>
                      <a:pt x="128" y="85"/>
                    </a:cubicBezTo>
                    <a:cubicBezTo>
                      <a:pt x="127" y="86"/>
                      <a:pt x="125" y="85"/>
                      <a:pt x="123" y="85"/>
                    </a:cubicBezTo>
                    <a:cubicBezTo>
                      <a:pt x="122" y="86"/>
                      <a:pt x="122" y="86"/>
                      <a:pt x="122" y="86"/>
                    </a:cubicBezTo>
                    <a:cubicBezTo>
                      <a:pt x="121" y="87"/>
                      <a:pt x="114" y="85"/>
                      <a:pt x="112" y="84"/>
                    </a:cubicBezTo>
                    <a:cubicBezTo>
                      <a:pt x="111" y="85"/>
                      <a:pt x="111" y="87"/>
                      <a:pt x="111" y="87"/>
                    </a:cubicBezTo>
                    <a:cubicBezTo>
                      <a:pt x="109" y="88"/>
                      <a:pt x="108" y="87"/>
                      <a:pt x="107" y="88"/>
                    </a:cubicBezTo>
                    <a:cubicBezTo>
                      <a:pt x="105" y="88"/>
                      <a:pt x="103" y="90"/>
                      <a:pt x="102" y="90"/>
                    </a:cubicBezTo>
                    <a:cubicBezTo>
                      <a:pt x="102" y="91"/>
                      <a:pt x="102" y="91"/>
                      <a:pt x="102" y="91"/>
                    </a:cubicBezTo>
                    <a:cubicBezTo>
                      <a:pt x="101" y="91"/>
                      <a:pt x="100" y="90"/>
                      <a:pt x="99" y="90"/>
                    </a:cubicBezTo>
                    <a:cubicBezTo>
                      <a:pt x="96" y="87"/>
                      <a:pt x="93" y="79"/>
                      <a:pt x="87" y="79"/>
                    </a:cubicBezTo>
                    <a:cubicBezTo>
                      <a:pt x="87" y="78"/>
                      <a:pt x="87" y="76"/>
                      <a:pt x="89" y="73"/>
                    </a:cubicBezTo>
                    <a:cubicBezTo>
                      <a:pt x="90" y="71"/>
                      <a:pt x="88" y="73"/>
                      <a:pt x="86" y="71"/>
                    </a:cubicBezTo>
                    <a:cubicBezTo>
                      <a:pt x="84" y="68"/>
                      <a:pt x="86" y="68"/>
                      <a:pt x="87" y="65"/>
                    </a:cubicBezTo>
                    <a:cubicBezTo>
                      <a:pt x="88" y="61"/>
                      <a:pt x="88" y="64"/>
                      <a:pt x="87" y="61"/>
                    </a:cubicBezTo>
                    <a:cubicBezTo>
                      <a:pt x="83" y="56"/>
                      <a:pt x="86" y="57"/>
                      <a:pt x="88" y="54"/>
                    </a:cubicBezTo>
                    <a:cubicBezTo>
                      <a:pt x="89" y="52"/>
                      <a:pt x="88" y="51"/>
                      <a:pt x="88" y="48"/>
                    </a:cubicBezTo>
                    <a:cubicBezTo>
                      <a:pt x="88" y="45"/>
                      <a:pt x="86" y="46"/>
                      <a:pt x="89" y="43"/>
                    </a:cubicBezTo>
                    <a:cubicBezTo>
                      <a:pt x="91" y="42"/>
                      <a:pt x="90" y="38"/>
                      <a:pt x="88" y="34"/>
                    </a:cubicBezTo>
                    <a:cubicBezTo>
                      <a:pt x="86" y="31"/>
                      <a:pt x="89" y="32"/>
                      <a:pt x="91" y="28"/>
                    </a:cubicBezTo>
                    <a:cubicBezTo>
                      <a:pt x="93" y="24"/>
                      <a:pt x="92" y="25"/>
                      <a:pt x="90" y="25"/>
                    </a:cubicBezTo>
                    <a:cubicBezTo>
                      <a:pt x="88" y="24"/>
                      <a:pt x="90" y="23"/>
                      <a:pt x="87" y="23"/>
                    </a:cubicBezTo>
                    <a:cubicBezTo>
                      <a:pt x="84" y="23"/>
                      <a:pt x="85" y="23"/>
                      <a:pt x="81" y="24"/>
                    </a:cubicBezTo>
                    <a:cubicBezTo>
                      <a:pt x="77" y="24"/>
                      <a:pt x="80" y="24"/>
                      <a:pt x="79" y="22"/>
                    </a:cubicBezTo>
                    <a:cubicBezTo>
                      <a:pt x="78" y="20"/>
                      <a:pt x="74" y="23"/>
                      <a:pt x="74" y="23"/>
                    </a:cubicBezTo>
                    <a:cubicBezTo>
                      <a:pt x="73" y="23"/>
                      <a:pt x="71" y="22"/>
                      <a:pt x="72" y="21"/>
                    </a:cubicBezTo>
                    <a:cubicBezTo>
                      <a:pt x="73" y="20"/>
                      <a:pt x="74" y="19"/>
                      <a:pt x="75" y="18"/>
                    </a:cubicBezTo>
                    <a:cubicBezTo>
                      <a:pt x="75" y="17"/>
                      <a:pt x="73" y="18"/>
                      <a:pt x="73" y="17"/>
                    </a:cubicBezTo>
                    <a:cubicBezTo>
                      <a:pt x="72" y="15"/>
                      <a:pt x="73" y="15"/>
                      <a:pt x="71" y="14"/>
                    </a:cubicBezTo>
                    <a:cubicBezTo>
                      <a:pt x="70" y="14"/>
                      <a:pt x="72" y="13"/>
                      <a:pt x="71" y="12"/>
                    </a:cubicBezTo>
                    <a:cubicBezTo>
                      <a:pt x="69" y="10"/>
                      <a:pt x="69" y="10"/>
                      <a:pt x="69" y="10"/>
                    </a:cubicBezTo>
                    <a:cubicBezTo>
                      <a:pt x="68" y="8"/>
                      <a:pt x="70" y="9"/>
                      <a:pt x="69" y="7"/>
                    </a:cubicBezTo>
                    <a:cubicBezTo>
                      <a:pt x="70" y="7"/>
                      <a:pt x="73" y="5"/>
                      <a:pt x="73" y="5"/>
                    </a:cubicBezTo>
                    <a:cubicBezTo>
                      <a:pt x="75" y="4"/>
                      <a:pt x="77" y="6"/>
                      <a:pt x="79" y="5"/>
                    </a:cubicBezTo>
                    <a:cubicBezTo>
                      <a:pt x="79" y="5"/>
                      <a:pt x="79" y="3"/>
                      <a:pt x="79" y="3"/>
                    </a:cubicBezTo>
                    <a:cubicBezTo>
                      <a:pt x="81" y="2"/>
                      <a:pt x="84" y="0"/>
                      <a:pt x="86" y="0"/>
                    </a:cubicBezTo>
                    <a:cubicBezTo>
                      <a:pt x="89" y="0"/>
                      <a:pt x="90" y="3"/>
                      <a:pt x="91" y="3"/>
                    </a:cubicBezTo>
                    <a:cubicBezTo>
                      <a:pt x="92" y="3"/>
                      <a:pt x="98" y="2"/>
                      <a:pt x="99" y="2"/>
                    </a:cubicBezTo>
                    <a:cubicBezTo>
                      <a:pt x="105" y="2"/>
                      <a:pt x="107" y="4"/>
                      <a:pt x="112" y="4"/>
                    </a:cubicBezTo>
                    <a:cubicBezTo>
                      <a:pt x="114" y="4"/>
                      <a:pt x="119" y="3"/>
                      <a:pt x="121" y="3"/>
                    </a:cubicBezTo>
                    <a:cubicBezTo>
                      <a:pt x="122" y="3"/>
                      <a:pt x="126" y="4"/>
                      <a:pt x="127" y="5"/>
                    </a:cubicBezTo>
                    <a:cubicBezTo>
                      <a:pt x="127" y="5"/>
                      <a:pt x="128" y="6"/>
                      <a:pt x="128" y="7"/>
                    </a:cubicBezTo>
                    <a:cubicBezTo>
                      <a:pt x="130" y="7"/>
                      <a:pt x="133" y="7"/>
                      <a:pt x="135" y="6"/>
                    </a:cubicBezTo>
                    <a:cubicBezTo>
                      <a:pt x="135" y="6"/>
                      <a:pt x="137" y="8"/>
                      <a:pt x="137" y="10"/>
                    </a:cubicBezTo>
                    <a:cubicBezTo>
                      <a:pt x="138" y="12"/>
                      <a:pt x="138" y="11"/>
                      <a:pt x="141" y="11"/>
                    </a:cubicBezTo>
                    <a:cubicBezTo>
                      <a:pt x="144" y="12"/>
                      <a:pt x="143" y="13"/>
                      <a:pt x="146" y="13"/>
                    </a:cubicBezTo>
                    <a:cubicBezTo>
                      <a:pt x="149" y="13"/>
                      <a:pt x="149" y="16"/>
                      <a:pt x="151" y="16"/>
                    </a:cubicBezTo>
                    <a:cubicBezTo>
                      <a:pt x="153" y="16"/>
                      <a:pt x="154" y="14"/>
                      <a:pt x="157" y="15"/>
                    </a:cubicBezTo>
                    <a:cubicBezTo>
                      <a:pt x="160" y="17"/>
                      <a:pt x="163" y="17"/>
                      <a:pt x="163" y="17"/>
                    </a:cubicBezTo>
                    <a:cubicBezTo>
                      <a:pt x="164" y="19"/>
                      <a:pt x="164" y="19"/>
                      <a:pt x="164" y="19"/>
                    </a:cubicBezTo>
                    <a:cubicBezTo>
                      <a:pt x="167" y="18"/>
                      <a:pt x="167" y="18"/>
                      <a:pt x="167" y="18"/>
                    </a:cubicBezTo>
                    <a:cubicBezTo>
                      <a:pt x="169" y="19"/>
                      <a:pt x="169" y="18"/>
                      <a:pt x="172" y="18"/>
                    </a:cubicBezTo>
                    <a:cubicBezTo>
                      <a:pt x="175" y="18"/>
                      <a:pt x="173" y="15"/>
                      <a:pt x="177" y="15"/>
                    </a:cubicBezTo>
                    <a:lnTo>
                      <a:pt x="177" y="16"/>
                    </a:lnTo>
                    <a:close/>
                    <a:moveTo>
                      <a:pt x="14" y="186"/>
                    </a:moveTo>
                    <a:cubicBezTo>
                      <a:pt x="15" y="187"/>
                      <a:pt x="14" y="188"/>
                      <a:pt x="14" y="188"/>
                    </a:cubicBezTo>
                    <a:cubicBezTo>
                      <a:pt x="14" y="190"/>
                      <a:pt x="14" y="190"/>
                      <a:pt x="14" y="190"/>
                    </a:cubicBezTo>
                    <a:cubicBezTo>
                      <a:pt x="15" y="190"/>
                      <a:pt x="16" y="190"/>
                      <a:pt x="17" y="190"/>
                    </a:cubicBezTo>
                    <a:cubicBezTo>
                      <a:pt x="17" y="190"/>
                      <a:pt x="17" y="188"/>
                      <a:pt x="17" y="188"/>
                    </a:cubicBezTo>
                    <a:cubicBezTo>
                      <a:pt x="20" y="187"/>
                      <a:pt x="15" y="186"/>
                      <a:pt x="14" y="186"/>
                    </a:cubicBezTo>
                    <a:close/>
                    <a:moveTo>
                      <a:pt x="8" y="183"/>
                    </a:moveTo>
                    <a:cubicBezTo>
                      <a:pt x="7" y="183"/>
                      <a:pt x="6" y="184"/>
                      <a:pt x="4" y="184"/>
                    </a:cubicBezTo>
                    <a:cubicBezTo>
                      <a:pt x="5" y="185"/>
                      <a:pt x="4" y="188"/>
                      <a:pt x="6" y="187"/>
                    </a:cubicBezTo>
                    <a:cubicBezTo>
                      <a:pt x="7" y="187"/>
                      <a:pt x="6" y="185"/>
                      <a:pt x="7" y="185"/>
                    </a:cubicBezTo>
                    <a:cubicBezTo>
                      <a:pt x="7" y="185"/>
                      <a:pt x="12" y="181"/>
                      <a:pt x="8" y="183"/>
                    </a:cubicBezTo>
                    <a:close/>
                    <a:moveTo>
                      <a:pt x="29" y="181"/>
                    </a:moveTo>
                    <a:cubicBezTo>
                      <a:pt x="29" y="183"/>
                      <a:pt x="29" y="184"/>
                      <a:pt x="29" y="185"/>
                    </a:cubicBezTo>
                    <a:cubicBezTo>
                      <a:pt x="28" y="186"/>
                      <a:pt x="28" y="186"/>
                      <a:pt x="28" y="186"/>
                    </a:cubicBezTo>
                    <a:cubicBezTo>
                      <a:pt x="26" y="187"/>
                      <a:pt x="28" y="187"/>
                      <a:pt x="29" y="187"/>
                    </a:cubicBezTo>
                    <a:cubicBezTo>
                      <a:pt x="29" y="186"/>
                      <a:pt x="30" y="183"/>
                      <a:pt x="31" y="181"/>
                    </a:cubicBezTo>
                    <a:cubicBezTo>
                      <a:pt x="30" y="181"/>
                      <a:pt x="29" y="182"/>
                      <a:pt x="29" y="181"/>
                    </a:cubicBezTo>
                    <a:close/>
                    <a:moveTo>
                      <a:pt x="0" y="180"/>
                    </a:moveTo>
                    <a:cubicBezTo>
                      <a:pt x="0" y="181"/>
                      <a:pt x="0" y="181"/>
                      <a:pt x="0" y="181"/>
                    </a:cubicBezTo>
                    <a:cubicBezTo>
                      <a:pt x="0" y="180"/>
                      <a:pt x="1" y="180"/>
                      <a:pt x="0" y="180"/>
                    </a:cubicBezTo>
                    <a:close/>
                    <a:moveTo>
                      <a:pt x="32" y="177"/>
                    </a:moveTo>
                    <a:cubicBezTo>
                      <a:pt x="32" y="179"/>
                      <a:pt x="32" y="179"/>
                      <a:pt x="32" y="179"/>
                    </a:cubicBezTo>
                    <a:cubicBezTo>
                      <a:pt x="34" y="179"/>
                      <a:pt x="34" y="179"/>
                      <a:pt x="34" y="179"/>
                    </a:cubicBezTo>
                    <a:cubicBezTo>
                      <a:pt x="33" y="178"/>
                      <a:pt x="34" y="177"/>
                      <a:pt x="32" y="177"/>
                    </a:cubicBezTo>
                    <a:close/>
                    <a:moveTo>
                      <a:pt x="163" y="53"/>
                    </a:moveTo>
                    <a:cubicBezTo>
                      <a:pt x="162" y="54"/>
                      <a:pt x="160" y="58"/>
                      <a:pt x="161" y="56"/>
                    </a:cubicBezTo>
                    <a:cubicBezTo>
                      <a:pt x="160" y="57"/>
                      <a:pt x="162" y="57"/>
                      <a:pt x="162" y="57"/>
                    </a:cubicBezTo>
                    <a:cubicBezTo>
                      <a:pt x="162" y="56"/>
                      <a:pt x="163" y="55"/>
                      <a:pt x="164" y="54"/>
                    </a:cubicBezTo>
                    <a:cubicBezTo>
                      <a:pt x="163" y="54"/>
                      <a:pt x="164" y="52"/>
                      <a:pt x="163" y="53"/>
                    </a:cubicBezTo>
                    <a:close/>
                    <a:moveTo>
                      <a:pt x="192" y="46"/>
                    </a:moveTo>
                    <a:cubicBezTo>
                      <a:pt x="191" y="48"/>
                      <a:pt x="191" y="48"/>
                      <a:pt x="191" y="48"/>
                    </a:cubicBezTo>
                    <a:cubicBezTo>
                      <a:pt x="198" y="50"/>
                      <a:pt x="195" y="47"/>
                      <a:pt x="195" y="47"/>
                    </a:cubicBezTo>
                    <a:cubicBezTo>
                      <a:pt x="195" y="46"/>
                      <a:pt x="195" y="46"/>
                      <a:pt x="195" y="46"/>
                    </a:cubicBezTo>
                    <a:cubicBezTo>
                      <a:pt x="194" y="46"/>
                      <a:pt x="193" y="46"/>
                      <a:pt x="192" y="46"/>
                    </a:cubicBezTo>
                    <a:close/>
                    <a:moveTo>
                      <a:pt x="179" y="46"/>
                    </a:moveTo>
                    <a:cubicBezTo>
                      <a:pt x="179" y="46"/>
                      <a:pt x="177" y="47"/>
                      <a:pt x="176" y="47"/>
                    </a:cubicBezTo>
                    <a:cubicBezTo>
                      <a:pt x="178" y="48"/>
                      <a:pt x="177" y="54"/>
                      <a:pt x="177" y="53"/>
                    </a:cubicBezTo>
                    <a:cubicBezTo>
                      <a:pt x="177" y="53"/>
                      <a:pt x="177" y="55"/>
                      <a:pt x="177" y="55"/>
                    </a:cubicBezTo>
                    <a:cubicBezTo>
                      <a:pt x="177" y="55"/>
                      <a:pt x="179" y="55"/>
                      <a:pt x="179" y="55"/>
                    </a:cubicBezTo>
                    <a:cubicBezTo>
                      <a:pt x="180" y="54"/>
                      <a:pt x="180" y="53"/>
                      <a:pt x="181" y="52"/>
                    </a:cubicBezTo>
                    <a:cubicBezTo>
                      <a:pt x="184" y="49"/>
                      <a:pt x="181" y="49"/>
                      <a:pt x="179" y="46"/>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7" name="Freeform 69"/>
              <p:cNvSpPr>
                <a:spLocks noEditPoints="1"/>
              </p:cNvSpPr>
              <p:nvPr/>
            </p:nvSpPr>
            <p:spPr bwMode="auto">
              <a:xfrm>
                <a:off x="2823" y="1289"/>
                <a:ext cx="388" cy="373"/>
              </a:xfrm>
              <a:custGeom>
                <a:avLst/>
                <a:gdLst>
                  <a:gd name="T0" fmla="*/ 178 w 198"/>
                  <a:gd name="T1" fmla="*/ 23 h 190"/>
                  <a:gd name="T2" fmla="*/ 170 w 198"/>
                  <a:gd name="T3" fmla="*/ 28 h 190"/>
                  <a:gd name="T4" fmla="*/ 165 w 198"/>
                  <a:gd name="T5" fmla="*/ 30 h 190"/>
                  <a:gd name="T6" fmla="*/ 157 w 198"/>
                  <a:gd name="T7" fmla="*/ 37 h 190"/>
                  <a:gd name="T8" fmla="*/ 154 w 198"/>
                  <a:gd name="T9" fmla="*/ 42 h 190"/>
                  <a:gd name="T10" fmla="*/ 149 w 198"/>
                  <a:gd name="T11" fmla="*/ 53 h 190"/>
                  <a:gd name="T12" fmla="*/ 152 w 198"/>
                  <a:gd name="T13" fmla="*/ 56 h 190"/>
                  <a:gd name="T14" fmla="*/ 146 w 198"/>
                  <a:gd name="T15" fmla="*/ 65 h 190"/>
                  <a:gd name="T16" fmla="*/ 143 w 198"/>
                  <a:gd name="T17" fmla="*/ 72 h 190"/>
                  <a:gd name="T18" fmla="*/ 131 w 198"/>
                  <a:gd name="T19" fmla="*/ 80 h 190"/>
                  <a:gd name="T20" fmla="*/ 123 w 198"/>
                  <a:gd name="T21" fmla="*/ 85 h 190"/>
                  <a:gd name="T22" fmla="*/ 112 w 198"/>
                  <a:gd name="T23" fmla="*/ 84 h 190"/>
                  <a:gd name="T24" fmla="*/ 107 w 198"/>
                  <a:gd name="T25" fmla="*/ 88 h 190"/>
                  <a:gd name="T26" fmla="*/ 102 w 198"/>
                  <a:gd name="T27" fmla="*/ 91 h 190"/>
                  <a:gd name="T28" fmla="*/ 87 w 198"/>
                  <a:gd name="T29" fmla="*/ 79 h 190"/>
                  <a:gd name="T30" fmla="*/ 86 w 198"/>
                  <a:gd name="T31" fmla="*/ 71 h 190"/>
                  <a:gd name="T32" fmla="*/ 87 w 198"/>
                  <a:gd name="T33" fmla="*/ 61 h 190"/>
                  <a:gd name="T34" fmla="*/ 88 w 198"/>
                  <a:gd name="T35" fmla="*/ 48 h 190"/>
                  <a:gd name="T36" fmla="*/ 88 w 198"/>
                  <a:gd name="T37" fmla="*/ 34 h 190"/>
                  <a:gd name="T38" fmla="*/ 90 w 198"/>
                  <a:gd name="T39" fmla="*/ 25 h 190"/>
                  <a:gd name="T40" fmla="*/ 81 w 198"/>
                  <a:gd name="T41" fmla="*/ 24 h 190"/>
                  <a:gd name="T42" fmla="*/ 74 w 198"/>
                  <a:gd name="T43" fmla="*/ 23 h 190"/>
                  <a:gd name="T44" fmla="*/ 75 w 198"/>
                  <a:gd name="T45" fmla="*/ 18 h 190"/>
                  <a:gd name="T46" fmla="*/ 71 w 198"/>
                  <a:gd name="T47" fmla="*/ 14 h 190"/>
                  <a:gd name="T48" fmla="*/ 69 w 198"/>
                  <a:gd name="T49" fmla="*/ 10 h 190"/>
                  <a:gd name="T50" fmla="*/ 73 w 198"/>
                  <a:gd name="T51" fmla="*/ 5 h 190"/>
                  <a:gd name="T52" fmla="*/ 79 w 198"/>
                  <a:gd name="T53" fmla="*/ 3 h 190"/>
                  <a:gd name="T54" fmla="*/ 91 w 198"/>
                  <a:gd name="T55" fmla="*/ 3 h 190"/>
                  <a:gd name="T56" fmla="*/ 112 w 198"/>
                  <a:gd name="T57" fmla="*/ 4 h 190"/>
                  <a:gd name="T58" fmla="*/ 127 w 198"/>
                  <a:gd name="T59" fmla="*/ 5 h 190"/>
                  <a:gd name="T60" fmla="*/ 135 w 198"/>
                  <a:gd name="T61" fmla="*/ 6 h 190"/>
                  <a:gd name="T62" fmla="*/ 141 w 198"/>
                  <a:gd name="T63" fmla="*/ 11 h 190"/>
                  <a:gd name="T64" fmla="*/ 151 w 198"/>
                  <a:gd name="T65" fmla="*/ 16 h 190"/>
                  <a:gd name="T66" fmla="*/ 163 w 198"/>
                  <a:gd name="T67" fmla="*/ 17 h 190"/>
                  <a:gd name="T68" fmla="*/ 167 w 198"/>
                  <a:gd name="T69" fmla="*/ 18 h 190"/>
                  <a:gd name="T70" fmla="*/ 177 w 198"/>
                  <a:gd name="T71" fmla="*/ 15 h 190"/>
                  <a:gd name="T72" fmla="*/ 14 w 198"/>
                  <a:gd name="T73" fmla="*/ 186 h 190"/>
                  <a:gd name="T74" fmla="*/ 14 w 198"/>
                  <a:gd name="T75" fmla="*/ 190 h 190"/>
                  <a:gd name="T76" fmla="*/ 17 w 198"/>
                  <a:gd name="T77" fmla="*/ 188 h 190"/>
                  <a:gd name="T78" fmla="*/ 8 w 198"/>
                  <a:gd name="T79" fmla="*/ 183 h 190"/>
                  <a:gd name="T80" fmla="*/ 6 w 198"/>
                  <a:gd name="T81" fmla="*/ 187 h 190"/>
                  <a:gd name="T82" fmla="*/ 8 w 198"/>
                  <a:gd name="T83" fmla="*/ 183 h 190"/>
                  <a:gd name="T84" fmla="*/ 29 w 198"/>
                  <a:gd name="T85" fmla="*/ 185 h 190"/>
                  <a:gd name="T86" fmla="*/ 29 w 198"/>
                  <a:gd name="T87" fmla="*/ 187 h 190"/>
                  <a:gd name="T88" fmla="*/ 29 w 198"/>
                  <a:gd name="T89" fmla="*/ 181 h 190"/>
                  <a:gd name="T90" fmla="*/ 0 w 198"/>
                  <a:gd name="T91" fmla="*/ 181 h 190"/>
                  <a:gd name="T92" fmla="*/ 32 w 198"/>
                  <a:gd name="T93" fmla="*/ 177 h 190"/>
                  <a:gd name="T94" fmla="*/ 34 w 198"/>
                  <a:gd name="T95" fmla="*/ 179 h 190"/>
                  <a:gd name="T96" fmla="*/ 163 w 198"/>
                  <a:gd name="T97" fmla="*/ 53 h 190"/>
                  <a:gd name="T98" fmla="*/ 162 w 198"/>
                  <a:gd name="T99" fmla="*/ 57 h 190"/>
                  <a:gd name="T100" fmla="*/ 163 w 198"/>
                  <a:gd name="T101" fmla="*/ 53 h 190"/>
                  <a:gd name="T102" fmla="*/ 191 w 198"/>
                  <a:gd name="T103" fmla="*/ 48 h 190"/>
                  <a:gd name="T104" fmla="*/ 195 w 198"/>
                  <a:gd name="T105" fmla="*/ 46 h 190"/>
                  <a:gd name="T106" fmla="*/ 179 w 198"/>
                  <a:gd name="T107" fmla="*/ 46 h 190"/>
                  <a:gd name="T108" fmla="*/ 177 w 198"/>
                  <a:gd name="T109" fmla="*/ 53 h 190"/>
                  <a:gd name="T110" fmla="*/ 179 w 198"/>
                  <a:gd name="T111" fmla="*/ 55 h 190"/>
                  <a:gd name="T112" fmla="*/ 179 w 198"/>
                  <a:gd name="T113"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8" h="190">
                    <a:moveTo>
                      <a:pt x="177" y="16"/>
                    </a:moveTo>
                    <a:cubicBezTo>
                      <a:pt x="177" y="16"/>
                      <a:pt x="179" y="22"/>
                      <a:pt x="178" y="23"/>
                    </a:cubicBezTo>
                    <a:cubicBezTo>
                      <a:pt x="178" y="23"/>
                      <a:pt x="174" y="27"/>
                      <a:pt x="173" y="27"/>
                    </a:cubicBezTo>
                    <a:cubicBezTo>
                      <a:pt x="172" y="28"/>
                      <a:pt x="171" y="27"/>
                      <a:pt x="170" y="28"/>
                    </a:cubicBezTo>
                    <a:cubicBezTo>
                      <a:pt x="169" y="28"/>
                      <a:pt x="170" y="30"/>
                      <a:pt x="169" y="30"/>
                    </a:cubicBezTo>
                    <a:cubicBezTo>
                      <a:pt x="168" y="31"/>
                      <a:pt x="167" y="30"/>
                      <a:pt x="165" y="30"/>
                    </a:cubicBezTo>
                    <a:cubicBezTo>
                      <a:pt x="163" y="32"/>
                      <a:pt x="161" y="35"/>
                      <a:pt x="160" y="36"/>
                    </a:cubicBezTo>
                    <a:cubicBezTo>
                      <a:pt x="159" y="37"/>
                      <a:pt x="158" y="37"/>
                      <a:pt x="157" y="37"/>
                    </a:cubicBezTo>
                    <a:cubicBezTo>
                      <a:pt x="157" y="38"/>
                      <a:pt x="157" y="40"/>
                      <a:pt x="157" y="40"/>
                    </a:cubicBezTo>
                    <a:cubicBezTo>
                      <a:pt x="156" y="41"/>
                      <a:pt x="154" y="41"/>
                      <a:pt x="154" y="42"/>
                    </a:cubicBezTo>
                    <a:cubicBezTo>
                      <a:pt x="153" y="43"/>
                      <a:pt x="153" y="46"/>
                      <a:pt x="152" y="47"/>
                    </a:cubicBezTo>
                    <a:cubicBezTo>
                      <a:pt x="151" y="48"/>
                      <a:pt x="145" y="51"/>
                      <a:pt x="149" y="53"/>
                    </a:cubicBezTo>
                    <a:cubicBezTo>
                      <a:pt x="149" y="53"/>
                      <a:pt x="149" y="55"/>
                      <a:pt x="149" y="55"/>
                    </a:cubicBezTo>
                    <a:cubicBezTo>
                      <a:pt x="149" y="55"/>
                      <a:pt x="152" y="56"/>
                      <a:pt x="152" y="56"/>
                    </a:cubicBezTo>
                    <a:cubicBezTo>
                      <a:pt x="152" y="57"/>
                      <a:pt x="152" y="58"/>
                      <a:pt x="152" y="58"/>
                    </a:cubicBezTo>
                    <a:cubicBezTo>
                      <a:pt x="149" y="61"/>
                      <a:pt x="148" y="62"/>
                      <a:pt x="146" y="65"/>
                    </a:cubicBezTo>
                    <a:cubicBezTo>
                      <a:pt x="146" y="66"/>
                      <a:pt x="143" y="67"/>
                      <a:pt x="143" y="67"/>
                    </a:cubicBezTo>
                    <a:cubicBezTo>
                      <a:pt x="142" y="69"/>
                      <a:pt x="144" y="71"/>
                      <a:pt x="143" y="72"/>
                    </a:cubicBezTo>
                    <a:cubicBezTo>
                      <a:pt x="142" y="74"/>
                      <a:pt x="140" y="73"/>
                      <a:pt x="138" y="74"/>
                    </a:cubicBezTo>
                    <a:cubicBezTo>
                      <a:pt x="136" y="74"/>
                      <a:pt x="131" y="78"/>
                      <a:pt x="131" y="80"/>
                    </a:cubicBezTo>
                    <a:cubicBezTo>
                      <a:pt x="129" y="82"/>
                      <a:pt x="130" y="84"/>
                      <a:pt x="128" y="85"/>
                    </a:cubicBezTo>
                    <a:cubicBezTo>
                      <a:pt x="127" y="86"/>
                      <a:pt x="125" y="85"/>
                      <a:pt x="123" y="85"/>
                    </a:cubicBezTo>
                    <a:cubicBezTo>
                      <a:pt x="122" y="86"/>
                      <a:pt x="122" y="86"/>
                      <a:pt x="122" y="86"/>
                    </a:cubicBezTo>
                    <a:cubicBezTo>
                      <a:pt x="121" y="87"/>
                      <a:pt x="114" y="85"/>
                      <a:pt x="112" y="84"/>
                    </a:cubicBezTo>
                    <a:cubicBezTo>
                      <a:pt x="111" y="85"/>
                      <a:pt x="111" y="87"/>
                      <a:pt x="111" y="87"/>
                    </a:cubicBezTo>
                    <a:cubicBezTo>
                      <a:pt x="109" y="88"/>
                      <a:pt x="108" y="87"/>
                      <a:pt x="107" y="88"/>
                    </a:cubicBezTo>
                    <a:cubicBezTo>
                      <a:pt x="105" y="88"/>
                      <a:pt x="103" y="90"/>
                      <a:pt x="102" y="90"/>
                    </a:cubicBezTo>
                    <a:cubicBezTo>
                      <a:pt x="102" y="91"/>
                      <a:pt x="102" y="91"/>
                      <a:pt x="102" y="91"/>
                    </a:cubicBezTo>
                    <a:cubicBezTo>
                      <a:pt x="101" y="91"/>
                      <a:pt x="100" y="90"/>
                      <a:pt x="99" y="90"/>
                    </a:cubicBezTo>
                    <a:cubicBezTo>
                      <a:pt x="96" y="87"/>
                      <a:pt x="93" y="79"/>
                      <a:pt x="87" y="79"/>
                    </a:cubicBezTo>
                    <a:cubicBezTo>
                      <a:pt x="87" y="78"/>
                      <a:pt x="87" y="76"/>
                      <a:pt x="89" y="73"/>
                    </a:cubicBezTo>
                    <a:cubicBezTo>
                      <a:pt x="90" y="71"/>
                      <a:pt x="88" y="73"/>
                      <a:pt x="86" y="71"/>
                    </a:cubicBezTo>
                    <a:cubicBezTo>
                      <a:pt x="84" y="68"/>
                      <a:pt x="86" y="68"/>
                      <a:pt x="87" y="65"/>
                    </a:cubicBezTo>
                    <a:cubicBezTo>
                      <a:pt x="88" y="61"/>
                      <a:pt x="88" y="64"/>
                      <a:pt x="87" y="61"/>
                    </a:cubicBezTo>
                    <a:cubicBezTo>
                      <a:pt x="83" y="56"/>
                      <a:pt x="86" y="57"/>
                      <a:pt x="88" y="54"/>
                    </a:cubicBezTo>
                    <a:cubicBezTo>
                      <a:pt x="89" y="52"/>
                      <a:pt x="88" y="51"/>
                      <a:pt x="88" y="48"/>
                    </a:cubicBezTo>
                    <a:cubicBezTo>
                      <a:pt x="88" y="45"/>
                      <a:pt x="86" y="46"/>
                      <a:pt x="89" y="43"/>
                    </a:cubicBezTo>
                    <a:cubicBezTo>
                      <a:pt x="91" y="42"/>
                      <a:pt x="90" y="38"/>
                      <a:pt x="88" y="34"/>
                    </a:cubicBezTo>
                    <a:cubicBezTo>
                      <a:pt x="86" y="31"/>
                      <a:pt x="89" y="32"/>
                      <a:pt x="91" y="28"/>
                    </a:cubicBezTo>
                    <a:cubicBezTo>
                      <a:pt x="93" y="24"/>
                      <a:pt x="92" y="25"/>
                      <a:pt x="90" y="25"/>
                    </a:cubicBezTo>
                    <a:cubicBezTo>
                      <a:pt x="88" y="24"/>
                      <a:pt x="90" y="23"/>
                      <a:pt x="87" y="23"/>
                    </a:cubicBezTo>
                    <a:cubicBezTo>
                      <a:pt x="84" y="23"/>
                      <a:pt x="85" y="23"/>
                      <a:pt x="81" y="24"/>
                    </a:cubicBezTo>
                    <a:cubicBezTo>
                      <a:pt x="77" y="24"/>
                      <a:pt x="80" y="24"/>
                      <a:pt x="79" y="22"/>
                    </a:cubicBezTo>
                    <a:cubicBezTo>
                      <a:pt x="78" y="20"/>
                      <a:pt x="74" y="23"/>
                      <a:pt x="74" y="23"/>
                    </a:cubicBezTo>
                    <a:cubicBezTo>
                      <a:pt x="73" y="23"/>
                      <a:pt x="71" y="22"/>
                      <a:pt x="72" y="21"/>
                    </a:cubicBezTo>
                    <a:cubicBezTo>
                      <a:pt x="73" y="20"/>
                      <a:pt x="74" y="19"/>
                      <a:pt x="75" y="18"/>
                    </a:cubicBezTo>
                    <a:cubicBezTo>
                      <a:pt x="75" y="17"/>
                      <a:pt x="73" y="18"/>
                      <a:pt x="73" y="17"/>
                    </a:cubicBezTo>
                    <a:cubicBezTo>
                      <a:pt x="72" y="15"/>
                      <a:pt x="73" y="15"/>
                      <a:pt x="71" y="14"/>
                    </a:cubicBezTo>
                    <a:cubicBezTo>
                      <a:pt x="70" y="14"/>
                      <a:pt x="72" y="13"/>
                      <a:pt x="71" y="12"/>
                    </a:cubicBezTo>
                    <a:cubicBezTo>
                      <a:pt x="69" y="10"/>
                      <a:pt x="69" y="10"/>
                      <a:pt x="69" y="10"/>
                    </a:cubicBezTo>
                    <a:cubicBezTo>
                      <a:pt x="68" y="8"/>
                      <a:pt x="70" y="9"/>
                      <a:pt x="69" y="7"/>
                    </a:cubicBezTo>
                    <a:cubicBezTo>
                      <a:pt x="70" y="7"/>
                      <a:pt x="73" y="5"/>
                      <a:pt x="73" y="5"/>
                    </a:cubicBezTo>
                    <a:cubicBezTo>
                      <a:pt x="75" y="4"/>
                      <a:pt x="77" y="6"/>
                      <a:pt x="79" y="5"/>
                    </a:cubicBezTo>
                    <a:cubicBezTo>
                      <a:pt x="79" y="5"/>
                      <a:pt x="79" y="3"/>
                      <a:pt x="79" y="3"/>
                    </a:cubicBezTo>
                    <a:cubicBezTo>
                      <a:pt x="81" y="2"/>
                      <a:pt x="84" y="0"/>
                      <a:pt x="86" y="0"/>
                    </a:cubicBezTo>
                    <a:cubicBezTo>
                      <a:pt x="89" y="0"/>
                      <a:pt x="90" y="3"/>
                      <a:pt x="91" y="3"/>
                    </a:cubicBezTo>
                    <a:cubicBezTo>
                      <a:pt x="92" y="3"/>
                      <a:pt x="98" y="2"/>
                      <a:pt x="99" y="2"/>
                    </a:cubicBezTo>
                    <a:cubicBezTo>
                      <a:pt x="105" y="2"/>
                      <a:pt x="107" y="4"/>
                      <a:pt x="112" y="4"/>
                    </a:cubicBezTo>
                    <a:cubicBezTo>
                      <a:pt x="114" y="4"/>
                      <a:pt x="119" y="3"/>
                      <a:pt x="121" y="3"/>
                    </a:cubicBezTo>
                    <a:cubicBezTo>
                      <a:pt x="122" y="3"/>
                      <a:pt x="126" y="4"/>
                      <a:pt x="127" y="5"/>
                    </a:cubicBezTo>
                    <a:cubicBezTo>
                      <a:pt x="127" y="5"/>
                      <a:pt x="128" y="6"/>
                      <a:pt x="128" y="7"/>
                    </a:cubicBezTo>
                    <a:cubicBezTo>
                      <a:pt x="130" y="7"/>
                      <a:pt x="133" y="7"/>
                      <a:pt x="135" y="6"/>
                    </a:cubicBezTo>
                    <a:cubicBezTo>
                      <a:pt x="135" y="6"/>
                      <a:pt x="137" y="8"/>
                      <a:pt x="137" y="10"/>
                    </a:cubicBezTo>
                    <a:cubicBezTo>
                      <a:pt x="138" y="12"/>
                      <a:pt x="138" y="11"/>
                      <a:pt x="141" y="11"/>
                    </a:cubicBezTo>
                    <a:cubicBezTo>
                      <a:pt x="144" y="12"/>
                      <a:pt x="143" y="13"/>
                      <a:pt x="146" y="13"/>
                    </a:cubicBezTo>
                    <a:cubicBezTo>
                      <a:pt x="149" y="13"/>
                      <a:pt x="149" y="16"/>
                      <a:pt x="151" y="16"/>
                    </a:cubicBezTo>
                    <a:cubicBezTo>
                      <a:pt x="153" y="16"/>
                      <a:pt x="154" y="14"/>
                      <a:pt x="157" y="15"/>
                    </a:cubicBezTo>
                    <a:cubicBezTo>
                      <a:pt x="160" y="17"/>
                      <a:pt x="163" y="17"/>
                      <a:pt x="163" y="17"/>
                    </a:cubicBezTo>
                    <a:cubicBezTo>
                      <a:pt x="164" y="19"/>
                      <a:pt x="164" y="19"/>
                      <a:pt x="164" y="19"/>
                    </a:cubicBezTo>
                    <a:cubicBezTo>
                      <a:pt x="167" y="18"/>
                      <a:pt x="167" y="18"/>
                      <a:pt x="167" y="18"/>
                    </a:cubicBezTo>
                    <a:cubicBezTo>
                      <a:pt x="169" y="19"/>
                      <a:pt x="169" y="18"/>
                      <a:pt x="172" y="18"/>
                    </a:cubicBezTo>
                    <a:cubicBezTo>
                      <a:pt x="175" y="18"/>
                      <a:pt x="173" y="15"/>
                      <a:pt x="177" y="15"/>
                    </a:cubicBezTo>
                    <a:lnTo>
                      <a:pt x="177" y="16"/>
                    </a:lnTo>
                    <a:close/>
                    <a:moveTo>
                      <a:pt x="14" y="186"/>
                    </a:moveTo>
                    <a:cubicBezTo>
                      <a:pt x="15" y="187"/>
                      <a:pt x="14" y="188"/>
                      <a:pt x="14" y="188"/>
                    </a:cubicBezTo>
                    <a:cubicBezTo>
                      <a:pt x="14" y="190"/>
                      <a:pt x="14" y="190"/>
                      <a:pt x="14" y="190"/>
                    </a:cubicBezTo>
                    <a:cubicBezTo>
                      <a:pt x="15" y="190"/>
                      <a:pt x="16" y="190"/>
                      <a:pt x="17" y="190"/>
                    </a:cubicBezTo>
                    <a:cubicBezTo>
                      <a:pt x="17" y="190"/>
                      <a:pt x="17" y="188"/>
                      <a:pt x="17" y="188"/>
                    </a:cubicBezTo>
                    <a:cubicBezTo>
                      <a:pt x="20" y="187"/>
                      <a:pt x="15" y="186"/>
                      <a:pt x="14" y="186"/>
                    </a:cubicBezTo>
                    <a:close/>
                    <a:moveTo>
                      <a:pt x="8" y="183"/>
                    </a:moveTo>
                    <a:cubicBezTo>
                      <a:pt x="7" y="183"/>
                      <a:pt x="6" y="184"/>
                      <a:pt x="4" y="184"/>
                    </a:cubicBezTo>
                    <a:cubicBezTo>
                      <a:pt x="5" y="185"/>
                      <a:pt x="4" y="188"/>
                      <a:pt x="6" y="187"/>
                    </a:cubicBezTo>
                    <a:cubicBezTo>
                      <a:pt x="7" y="187"/>
                      <a:pt x="6" y="185"/>
                      <a:pt x="7" y="185"/>
                    </a:cubicBezTo>
                    <a:cubicBezTo>
                      <a:pt x="7" y="185"/>
                      <a:pt x="12" y="181"/>
                      <a:pt x="8" y="183"/>
                    </a:cubicBezTo>
                    <a:close/>
                    <a:moveTo>
                      <a:pt x="29" y="181"/>
                    </a:moveTo>
                    <a:cubicBezTo>
                      <a:pt x="29" y="183"/>
                      <a:pt x="29" y="184"/>
                      <a:pt x="29" y="185"/>
                    </a:cubicBezTo>
                    <a:cubicBezTo>
                      <a:pt x="28" y="186"/>
                      <a:pt x="28" y="186"/>
                      <a:pt x="28" y="186"/>
                    </a:cubicBezTo>
                    <a:cubicBezTo>
                      <a:pt x="26" y="187"/>
                      <a:pt x="28" y="187"/>
                      <a:pt x="29" y="187"/>
                    </a:cubicBezTo>
                    <a:cubicBezTo>
                      <a:pt x="29" y="186"/>
                      <a:pt x="30" y="183"/>
                      <a:pt x="31" y="181"/>
                    </a:cubicBezTo>
                    <a:cubicBezTo>
                      <a:pt x="30" y="181"/>
                      <a:pt x="29" y="182"/>
                      <a:pt x="29" y="181"/>
                    </a:cubicBezTo>
                    <a:close/>
                    <a:moveTo>
                      <a:pt x="0" y="180"/>
                    </a:moveTo>
                    <a:cubicBezTo>
                      <a:pt x="0" y="181"/>
                      <a:pt x="0" y="181"/>
                      <a:pt x="0" y="181"/>
                    </a:cubicBezTo>
                    <a:cubicBezTo>
                      <a:pt x="0" y="180"/>
                      <a:pt x="1" y="180"/>
                      <a:pt x="0" y="180"/>
                    </a:cubicBezTo>
                    <a:close/>
                    <a:moveTo>
                      <a:pt x="32" y="177"/>
                    </a:moveTo>
                    <a:cubicBezTo>
                      <a:pt x="32" y="179"/>
                      <a:pt x="32" y="179"/>
                      <a:pt x="32" y="179"/>
                    </a:cubicBezTo>
                    <a:cubicBezTo>
                      <a:pt x="34" y="179"/>
                      <a:pt x="34" y="179"/>
                      <a:pt x="34" y="179"/>
                    </a:cubicBezTo>
                    <a:cubicBezTo>
                      <a:pt x="33" y="178"/>
                      <a:pt x="34" y="177"/>
                      <a:pt x="32" y="177"/>
                    </a:cubicBezTo>
                    <a:close/>
                    <a:moveTo>
                      <a:pt x="163" y="53"/>
                    </a:moveTo>
                    <a:cubicBezTo>
                      <a:pt x="162" y="54"/>
                      <a:pt x="160" y="58"/>
                      <a:pt x="161" y="56"/>
                    </a:cubicBezTo>
                    <a:cubicBezTo>
                      <a:pt x="160" y="57"/>
                      <a:pt x="162" y="57"/>
                      <a:pt x="162" y="57"/>
                    </a:cubicBezTo>
                    <a:cubicBezTo>
                      <a:pt x="162" y="56"/>
                      <a:pt x="163" y="55"/>
                      <a:pt x="164" y="54"/>
                    </a:cubicBezTo>
                    <a:cubicBezTo>
                      <a:pt x="163" y="54"/>
                      <a:pt x="164" y="52"/>
                      <a:pt x="163" y="53"/>
                    </a:cubicBezTo>
                    <a:close/>
                    <a:moveTo>
                      <a:pt x="192" y="46"/>
                    </a:moveTo>
                    <a:cubicBezTo>
                      <a:pt x="191" y="48"/>
                      <a:pt x="191" y="48"/>
                      <a:pt x="191" y="48"/>
                    </a:cubicBezTo>
                    <a:cubicBezTo>
                      <a:pt x="198" y="50"/>
                      <a:pt x="195" y="47"/>
                      <a:pt x="195" y="47"/>
                    </a:cubicBezTo>
                    <a:cubicBezTo>
                      <a:pt x="195" y="46"/>
                      <a:pt x="195" y="46"/>
                      <a:pt x="195" y="46"/>
                    </a:cubicBezTo>
                    <a:cubicBezTo>
                      <a:pt x="194" y="46"/>
                      <a:pt x="193" y="46"/>
                      <a:pt x="192" y="46"/>
                    </a:cubicBezTo>
                    <a:close/>
                    <a:moveTo>
                      <a:pt x="179" y="46"/>
                    </a:moveTo>
                    <a:cubicBezTo>
                      <a:pt x="179" y="46"/>
                      <a:pt x="177" y="47"/>
                      <a:pt x="176" y="47"/>
                    </a:cubicBezTo>
                    <a:cubicBezTo>
                      <a:pt x="178" y="48"/>
                      <a:pt x="177" y="54"/>
                      <a:pt x="177" y="53"/>
                    </a:cubicBezTo>
                    <a:cubicBezTo>
                      <a:pt x="177" y="53"/>
                      <a:pt x="177" y="55"/>
                      <a:pt x="177" y="55"/>
                    </a:cubicBezTo>
                    <a:cubicBezTo>
                      <a:pt x="177" y="55"/>
                      <a:pt x="179" y="55"/>
                      <a:pt x="179" y="55"/>
                    </a:cubicBezTo>
                    <a:cubicBezTo>
                      <a:pt x="180" y="54"/>
                      <a:pt x="180" y="53"/>
                      <a:pt x="181" y="52"/>
                    </a:cubicBezTo>
                    <a:cubicBezTo>
                      <a:pt x="184" y="49"/>
                      <a:pt x="181" y="49"/>
                      <a:pt x="179" y="46"/>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8" name="Freeform 70"/>
              <p:cNvSpPr>
                <a:spLocks noEditPoints="1"/>
              </p:cNvSpPr>
              <p:nvPr/>
            </p:nvSpPr>
            <p:spPr bwMode="auto">
              <a:xfrm>
                <a:off x="5247" y="1424"/>
                <a:ext cx="57" cy="118"/>
              </a:xfrm>
              <a:custGeom>
                <a:avLst/>
                <a:gdLst>
                  <a:gd name="T0" fmla="*/ 6 w 29"/>
                  <a:gd name="T1" fmla="*/ 6 h 60"/>
                  <a:gd name="T2" fmla="*/ 7 w 29"/>
                  <a:gd name="T3" fmla="*/ 13 h 60"/>
                  <a:gd name="T4" fmla="*/ 9 w 29"/>
                  <a:gd name="T5" fmla="*/ 13 h 60"/>
                  <a:gd name="T6" fmla="*/ 8 w 29"/>
                  <a:gd name="T7" fmla="*/ 15 h 60"/>
                  <a:gd name="T8" fmla="*/ 5 w 29"/>
                  <a:gd name="T9" fmla="*/ 15 h 60"/>
                  <a:gd name="T10" fmla="*/ 5 w 29"/>
                  <a:gd name="T11" fmla="*/ 17 h 60"/>
                  <a:gd name="T12" fmla="*/ 8 w 29"/>
                  <a:gd name="T13" fmla="*/ 21 h 60"/>
                  <a:gd name="T14" fmla="*/ 6 w 29"/>
                  <a:gd name="T15" fmla="*/ 24 h 60"/>
                  <a:gd name="T16" fmla="*/ 9 w 29"/>
                  <a:gd name="T17" fmla="*/ 28 h 60"/>
                  <a:gd name="T18" fmla="*/ 5 w 29"/>
                  <a:gd name="T19" fmla="*/ 33 h 60"/>
                  <a:gd name="T20" fmla="*/ 5 w 29"/>
                  <a:gd name="T21" fmla="*/ 38 h 60"/>
                  <a:gd name="T22" fmla="*/ 3 w 29"/>
                  <a:gd name="T23" fmla="*/ 41 h 60"/>
                  <a:gd name="T24" fmla="*/ 4 w 29"/>
                  <a:gd name="T25" fmla="*/ 45 h 60"/>
                  <a:gd name="T26" fmla="*/ 3 w 29"/>
                  <a:gd name="T27" fmla="*/ 47 h 60"/>
                  <a:gd name="T28" fmla="*/ 7 w 29"/>
                  <a:gd name="T29" fmla="*/ 48 h 60"/>
                  <a:gd name="T30" fmla="*/ 7 w 29"/>
                  <a:gd name="T31" fmla="*/ 47 h 60"/>
                  <a:gd name="T32" fmla="*/ 11 w 29"/>
                  <a:gd name="T33" fmla="*/ 45 h 60"/>
                  <a:gd name="T34" fmla="*/ 11 w 29"/>
                  <a:gd name="T35" fmla="*/ 43 h 60"/>
                  <a:gd name="T36" fmla="*/ 21 w 29"/>
                  <a:gd name="T37" fmla="*/ 41 h 60"/>
                  <a:gd name="T38" fmla="*/ 22 w 29"/>
                  <a:gd name="T39" fmla="*/ 37 h 60"/>
                  <a:gd name="T40" fmla="*/ 27 w 29"/>
                  <a:gd name="T41" fmla="*/ 36 h 60"/>
                  <a:gd name="T42" fmla="*/ 29 w 29"/>
                  <a:gd name="T43" fmla="*/ 15 h 60"/>
                  <a:gd name="T44" fmla="*/ 25 w 29"/>
                  <a:gd name="T45" fmla="*/ 10 h 60"/>
                  <a:gd name="T46" fmla="*/ 25 w 29"/>
                  <a:gd name="T47" fmla="*/ 7 h 60"/>
                  <a:gd name="T48" fmla="*/ 21 w 29"/>
                  <a:gd name="T49" fmla="*/ 5 h 60"/>
                  <a:gd name="T50" fmla="*/ 22 w 29"/>
                  <a:gd name="T51" fmla="*/ 2 h 60"/>
                  <a:gd name="T52" fmla="*/ 21 w 29"/>
                  <a:gd name="T53" fmla="*/ 1 h 60"/>
                  <a:gd name="T54" fmla="*/ 17 w 29"/>
                  <a:gd name="T55" fmla="*/ 2 h 60"/>
                  <a:gd name="T56" fmla="*/ 12 w 29"/>
                  <a:gd name="T57" fmla="*/ 0 h 60"/>
                  <a:gd name="T58" fmla="*/ 10 w 29"/>
                  <a:gd name="T59" fmla="*/ 1 h 60"/>
                  <a:gd name="T60" fmla="*/ 5 w 29"/>
                  <a:gd name="T61" fmla="*/ 6 h 60"/>
                  <a:gd name="T62" fmla="*/ 6 w 29"/>
                  <a:gd name="T63" fmla="*/ 6 h 60"/>
                  <a:gd name="T64" fmla="*/ 3 w 29"/>
                  <a:gd name="T65" fmla="*/ 57 h 60"/>
                  <a:gd name="T66" fmla="*/ 0 w 29"/>
                  <a:gd name="T67" fmla="*/ 59 h 60"/>
                  <a:gd name="T68" fmla="*/ 1 w 29"/>
                  <a:gd name="T69" fmla="*/ 60 h 60"/>
                  <a:gd name="T70" fmla="*/ 3 w 29"/>
                  <a:gd name="T71" fmla="*/ 60 h 60"/>
                  <a:gd name="T72" fmla="*/ 3 w 29"/>
                  <a:gd name="T73" fmla="*/ 57 h 60"/>
                  <a:gd name="T74" fmla="*/ 1 w 29"/>
                  <a:gd name="T75" fmla="*/ 16 h 60"/>
                  <a:gd name="T76" fmla="*/ 1 w 29"/>
                  <a:gd name="T77" fmla="*/ 19 h 60"/>
                  <a:gd name="T78" fmla="*/ 1 w 29"/>
                  <a:gd name="T79"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60">
                    <a:moveTo>
                      <a:pt x="6" y="6"/>
                    </a:moveTo>
                    <a:cubicBezTo>
                      <a:pt x="6" y="8"/>
                      <a:pt x="7" y="10"/>
                      <a:pt x="7" y="13"/>
                    </a:cubicBezTo>
                    <a:cubicBezTo>
                      <a:pt x="9" y="13"/>
                      <a:pt x="9" y="13"/>
                      <a:pt x="9" y="13"/>
                    </a:cubicBezTo>
                    <a:cubicBezTo>
                      <a:pt x="9" y="14"/>
                      <a:pt x="8" y="15"/>
                      <a:pt x="8" y="15"/>
                    </a:cubicBezTo>
                    <a:cubicBezTo>
                      <a:pt x="7" y="15"/>
                      <a:pt x="6" y="15"/>
                      <a:pt x="5" y="15"/>
                    </a:cubicBezTo>
                    <a:cubicBezTo>
                      <a:pt x="5" y="15"/>
                      <a:pt x="5" y="17"/>
                      <a:pt x="5" y="17"/>
                    </a:cubicBezTo>
                    <a:cubicBezTo>
                      <a:pt x="6" y="18"/>
                      <a:pt x="8" y="20"/>
                      <a:pt x="8" y="21"/>
                    </a:cubicBezTo>
                    <a:cubicBezTo>
                      <a:pt x="8" y="21"/>
                      <a:pt x="5" y="23"/>
                      <a:pt x="6" y="24"/>
                    </a:cubicBezTo>
                    <a:cubicBezTo>
                      <a:pt x="6" y="24"/>
                      <a:pt x="9" y="28"/>
                      <a:pt x="9" y="28"/>
                    </a:cubicBezTo>
                    <a:cubicBezTo>
                      <a:pt x="9" y="29"/>
                      <a:pt x="5" y="32"/>
                      <a:pt x="5" y="33"/>
                    </a:cubicBezTo>
                    <a:cubicBezTo>
                      <a:pt x="4" y="35"/>
                      <a:pt x="6" y="36"/>
                      <a:pt x="5" y="38"/>
                    </a:cubicBezTo>
                    <a:cubicBezTo>
                      <a:pt x="5" y="39"/>
                      <a:pt x="3" y="41"/>
                      <a:pt x="3" y="41"/>
                    </a:cubicBezTo>
                    <a:cubicBezTo>
                      <a:pt x="3" y="43"/>
                      <a:pt x="4" y="44"/>
                      <a:pt x="4" y="45"/>
                    </a:cubicBezTo>
                    <a:cubicBezTo>
                      <a:pt x="4" y="45"/>
                      <a:pt x="3" y="45"/>
                      <a:pt x="3" y="47"/>
                    </a:cubicBezTo>
                    <a:cubicBezTo>
                      <a:pt x="4" y="47"/>
                      <a:pt x="4" y="48"/>
                      <a:pt x="7" y="48"/>
                    </a:cubicBezTo>
                    <a:cubicBezTo>
                      <a:pt x="7" y="47"/>
                      <a:pt x="7" y="47"/>
                      <a:pt x="7" y="47"/>
                    </a:cubicBezTo>
                    <a:cubicBezTo>
                      <a:pt x="8" y="47"/>
                      <a:pt x="10" y="46"/>
                      <a:pt x="11" y="45"/>
                    </a:cubicBezTo>
                    <a:cubicBezTo>
                      <a:pt x="11" y="45"/>
                      <a:pt x="11" y="43"/>
                      <a:pt x="11" y="43"/>
                    </a:cubicBezTo>
                    <a:cubicBezTo>
                      <a:pt x="14" y="41"/>
                      <a:pt x="18" y="41"/>
                      <a:pt x="21" y="41"/>
                    </a:cubicBezTo>
                    <a:cubicBezTo>
                      <a:pt x="21" y="40"/>
                      <a:pt x="21" y="38"/>
                      <a:pt x="22" y="37"/>
                    </a:cubicBezTo>
                    <a:cubicBezTo>
                      <a:pt x="24" y="36"/>
                      <a:pt x="26" y="37"/>
                      <a:pt x="27" y="36"/>
                    </a:cubicBezTo>
                    <a:cubicBezTo>
                      <a:pt x="29" y="35"/>
                      <a:pt x="29" y="17"/>
                      <a:pt x="29" y="15"/>
                    </a:cubicBezTo>
                    <a:cubicBezTo>
                      <a:pt x="28" y="13"/>
                      <a:pt x="25" y="12"/>
                      <a:pt x="25" y="10"/>
                    </a:cubicBezTo>
                    <a:cubicBezTo>
                      <a:pt x="24" y="9"/>
                      <a:pt x="25" y="8"/>
                      <a:pt x="25" y="7"/>
                    </a:cubicBezTo>
                    <a:cubicBezTo>
                      <a:pt x="24" y="6"/>
                      <a:pt x="22" y="7"/>
                      <a:pt x="21" y="5"/>
                    </a:cubicBezTo>
                    <a:cubicBezTo>
                      <a:pt x="21" y="4"/>
                      <a:pt x="22" y="4"/>
                      <a:pt x="22" y="2"/>
                    </a:cubicBezTo>
                    <a:cubicBezTo>
                      <a:pt x="22" y="2"/>
                      <a:pt x="22" y="1"/>
                      <a:pt x="21" y="1"/>
                    </a:cubicBezTo>
                    <a:cubicBezTo>
                      <a:pt x="21" y="0"/>
                      <a:pt x="19" y="2"/>
                      <a:pt x="17" y="2"/>
                    </a:cubicBezTo>
                    <a:cubicBezTo>
                      <a:pt x="15" y="2"/>
                      <a:pt x="12" y="0"/>
                      <a:pt x="12" y="0"/>
                    </a:cubicBezTo>
                    <a:cubicBezTo>
                      <a:pt x="10" y="1"/>
                      <a:pt x="10" y="1"/>
                      <a:pt x="10" y="1"/>
                    </a:cubicBezTo>
                    <a:cubicBezTo>
                      <a:pt x="5" y="6"/>
                      <a:pt x="5" y="6"/>
                      <a:pt x="5" y="6"/>
                    </a:cubicBezTo>
                    <a:lnTo>
                      <a:pt x="6" y="6"/>
                    </a:lnTo>
                    <a:close/>
                    <a:moveTo>
                      <a:pt x="3" y="57"/>
                    </a:moveTo>
                    <a:cubicBezTo>
                      <a:pt x="3" y="57"/>
                      <a:pt x="1" y="58"/>
                      <a:pt x="0" y="59"/>
                    </a:cubicBezTo>
                    <a:cubicBezTo>
                      <a:pt x="0" y="59"/>
                      <a:pt x="1" y="60"/>
                      <a:pt x="1" y="60"/>
                    </a:cubicBezTo>
                    <a:cubicBezTo>
                      <a:pt x="1" y="60"/>
                      <a:pt x="3" y="60"/>
                      <a:pt x="3" y="60"/>
                    </a:cubicBezTo>
                    <a:cubicBezTo>
                      <a:pt x="3" y="59"/>
                      <a:pt x="6" y="56"/>
                      <a:pt x="3" y="57"/>
                    </a:cubicBezTo>
                    <a:close/>
                    <a:moveTo>
                      <a:pt x="1" y="16"/>
                    </a:moveTo>
                    <a:cubicBezTo>
                      <a:pt x="1" y="16"/>
                      <a:pt x="1" y="18"/>
                      <a:pt x="1" y="19"/>
                    </a:cubicBezTo>
                    <a:cubicBezTo>
                      <a:pt x="3" y="19"/>
                      <a:pt x="3" y="16"/>
                      <a:pt x="1" y="16"/>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9" name="Freeform 71"/>
              <p:cNvSpPr>
                <a:spLocks noEditPoints="1"/>
              </p:cNvSpPr>
              <p:nvPr/>
            </p:nvSpPr>
            <p:spPr bwMode="auto">
              <a:xfrm>
                <a:off x="5247" y="1424"/>
                <a:ext cx="57" cy="118"/>
              </a:xfrm>
              <a:custGeom>
                <a:avLst/>
                <a:gdLst>
                  <a:gd name="T0" fmla="*/ 6 w 29"/>
                  <a:gd name="T1" fmla="*/ 6 h 60"/>
                  <a:gd name="T2" fmla="*/ 7 w 29"/>
                  <a:gd name="T3" fmla="*/ 13 h 60"/>
                  <a:gd name="T4" fmla="*/ 9 w 29"/>
                  <a:gd name="T5" fmla="*/ 13 h 60"/>
                  <a:gd name="T6" fmla="*/ 8 w 29"/>
                  <a:gd name="T7" fmla="*/ 15 h 60"/>
                  <a:gd name="T8" fmla="*/ 5 w 29"/>
                  <a:gd name="T9" fmla="*/ 15 h 60"/>
                  <a:gd name="T10" fmla="*/ 5 w 29"/>
                  <a:gd name="T11" fmla="*/ 17 h 60"/>
                  <a:gd name="T12" fmla="*/ 8 w 29"/>
                  <a:gd name="T13" fmla="*/ 21 h 60"/>
                  <a:gd name="T14" fmla="*/ 6 w 29"/>
                  <a:gd name="T15" fmla="*/ 24 h 60"/>
                  <a:gd name="T16" fmla="*/ 9 w 29"/>
                  <a:gd name="T17" fmla="*/ 28 h 60"/>
                  <a:gd name="T18" fmla="*/ 5 w 29"/>
                  <a:gd name="T19" fmla="*/ 33 h 60"/>
                  <a:gd name="T20" fmla="*/ 5 w 29"/>
                  <a:gd name="T21" fmla="*/ 38 h 60"/>
                  <a:gd name="T22" fmla="*/ 3 w 29"/>
                  <a:gd name="T23" fmla="*/ 41 h 60"/>
                  <a:gd name="T24" fmla="*/ 4 w 29"/>
                  <a:gd name="T25" fmla="*/ 45 h 60"/>
                  <a:gd name="T26" fmla="*/ 3 w 29"/>
                  <a:gd name="T27" fmla="*/ 47 h 60"/>
                  <a:gd name="T28" fmla="*/ 7 w 29"/>
                  <a:gd name="T29" fmla="*/ 48 h 60"/>
                  <a:gd name="T30" fmla="*/ 7 w 29"/>
                  <a:gd name="T31" fmla="*/ 47 h 60"/>
                  <a:gd name="T32" fmla="*/ 11 w 29"/>
                  <a:gd name="T33" fmla="*/ 45 h 60"/>
                  <a:gd name="T34" fmla="*/ 11 w 29"/>
                  <a:gd name="T35" fmla="*/ 43 h 60"/>
                  <a:gd name="T36" fmla="*/ 21 w 29"/>
                  <a:gd name="T37" fmla="*/ 41 h 60"/>
                  <a:gd name="T38" fmla="*/ 22 w 29"/>
                  <a:gd name="T39" fmla="*/ 37 h 60"/>
                  <a:gd name="T40" fmla="*/ 27 w 29"/>
                  <a:gd name="T41" fmla="*/ 36 h 60"/>
                  <a:gd name="T42" fmla="*/ 29 w 29"/>
                  <a:gd name="T43" fmla="*/ 15 h 60"/>
                  <a:gd name="T44" fmla="*/ 25 w 29"/>
                  <a:gd name="T45" fmla="*/ 10 h 60"/>
                  <a:gd name="T46" fmla="*/ 25 w 29"/>
                  <a:gd name="T47" fmla="*/ 7 h 60"/>
                  <a:gd name="T48" fmla="*/ 21 w 29"/>
                  <a:gd name="T49" fmla="*/ 5 h 60"/>
                  <a:gd name="T50" fmla="*/ 22 w 29"/>
                  <a:gd name="T51" fmla="*/ 2 h 60"/>
                  <a:gd name="T52" fmla="*/ 21 w 29"/>
                  <a:gd name="T53" fmla="*/ 1 h 60"/>
                  <a:gd name="T54" fmla="*/ 17 w 29"/>
                  <a:gd name="T55" fmla="*/ 2 h 60"/>
                  <a:gd name="T56" fmla="*/ 12 w 29"/>
                  <a:gd name="T57" fmla="*/ 0 h 60"/>
                  <a:gd name="T58" fmla="*/ 10 w 29"/>
                  <a:gd name="T59" fmla="*/ 1 h 60"/>
                  <a:gd name="T60" fmla="*/ 5 w 29"/>
                  <a:gd name="T61" fmla="*/ 6 h 60"/>
                  <a:gd name="T62" fmla="*/ 6 w 29"/>
                  <a:gd name="T63" fmla="*/ 6 h 60"/>
                  <a:gd name="T64" fmla="*/ 3 w 29"/>
                  <a:gd name="T65" fmla="*/ 57 h 60"/>
                  <a:gd name="T66" fmla="*/ 0 w 29"/>
                  <a:gd name="T67" fmla="*/ 59 h 60"/>
                  <a:gd name="T68" fmla="*/ 1 w 29"/>
                  <a:gd name="T69" fmla="*/ 60 h 60"/>
                  <a:gd name="T70" fmla="*/ 3 w 29"/>
                  <a:gd name="T71" fmla="*/ 60 h 60"/>
                  <a:gd name="T72" fmla="*/ 3 w 29"/>
                  <a:gd name="T73" fmla="*/ 57 h 60"/>
                  <a:gd name="T74" fmla="*/ 1 w 29"/>
                  <a:gd name="T75" fmla="*/ 16 h 60"/>
                  <a:gd name="T76" fmla="*/ 1 w 29"/>
                  <a:gd name="T77" fmla="*/ 19 h 60"/>
                  <a:gd name="T78" fmla="*/ 1 w 29"/>
                  <a:gd name="T79"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60">
                    <a:moveTo>
                      <a:pt x="6" y="6"/>
                    </a:moveTo>
                    <a:cubicBezTo>
                      <a:pt x="6" y="8"/>
                      <a:pt x="7" y="10"/>
                      <a:pt x="7" y="13"/>
                    </a:cubicBezTo>
                    <a:cubicBezTo>
                      <a:pt x="9" y="13"/>
                      <a:pt x="9" y="13"/>
                      <a:pt x="9" y="13"/>
                    </a:cubicBezTo>
                    <a:cubicBezTo>
                      <a:pt x="9" y="14"/>
                      <a:pt x="8" y="15"/>
                      <a:pt x="8" y="15"/>
                    </a:cubicBezTo>
                    <a:cubicBezTo>
                      <a:pt x="7" y="15"/>
                      <a:pt x="6" y="15"/>
                      <a:pt x="5" y="15"/>
                    </a:cubicBezTo>
                    <a:cubicBezTo>
                      <a:pt x="5" y="15"/>
                      <a:pt x="5" y="17"/>
                      <a:pt x="5" y="17"/>
                    </a:cubicBezTo>
                    <a:cubicBezTo>
                      <a:pt x="6" y="18"/>
                      <a:pt x="8" y="20"/>
                      <a:pt x="8" y="21"/>
                    </a:cubicBezTo>
                    <a:cubicBezTo>
                      <a:pt x="8" y="21"/>
                      <a:pt x="5" y="23"/>
                      <a:pt x="6" y="24"/>
                    </a:cubicBezTo>
                    <a:cubicBezTo>
                      <a:pt x="6" y="24"/>
                      <a:pt x="9" y="28"/>
                      <a:pt x="9" y="28"/>
                    </a:cubicBezTo>
                    <a:cubicBezTo>
                      <a:pt x="9" y="29"/>
                      <a:pt x="5" y="32"/>
                      <a:pt x="5" y="33"/>
                    </a:cubicBezTo>
                    <a:cubicBezTo>
                      <a:pt x="4" y="35"/>
                      <a:pt x="6" y="36"/>
                      <a:pt x="5" y="38"/>
                    </a:cubicBezTo>
                    <a:cubicBezTo>
                      <a:pt x="5" y="39"/>
                      <a:pt x="3" y="41"/>
                      <a:pt x="3" y="41"/>
                    </a:cubicBezTo>
                    <a:cubicBezTo>
                      <a:pt x="3" y="43"/>
                      <a:pt x="4" y="44"/>
                      <a:pt x="4" y="45"/>
                    </a:cubicBezTo>
                    <a:cubicBezTo>
                      <a:pt x="4" y="45"/>
                      <a:pt x="3" y="45"/>
                      <a:pt x="3" y="47"/>
                    </a:cubicBezTo>
                    <a:cubicBezTo>
                      <a:pt x="4" y="47"/>
                      <a:pt x="4" y="48"/>
                      <a:pt x="7" y="48"/>
                    </a:cubicBezTo>
                    <a:cubicBezTo>
                      <a:pt x="7" y="47"/>
                      <a:pt x="7" y="47"/>
                      <a:pt x="7" y="47"/>
                    </a:cubicBezTo>
                    <a:cubicBezTo>
                      <a:pt x="8" y="47"/>
                      <a:pt x="10" y="46"/>
                      <a:pt x="11" y="45"/>
                    </a:cubicBezTo>
                    <a:cubicBezTo>
                      <a:pt x="11" y="45"/>
                      <a:pt x="11" y="43"/>
                      <a:pt x="11" y="43"/>
                    </a:cubicBezTo>
                    <a:cubicBezTo>
                      <a:pt x="14" y="41"/>
                      <a:pt x="18" y="41"/>
                      <a:pt x="21" y="41"/>
                    </a:cubicBezTo>
                    <a:cubicBezTo>
                      <a:pt x="21" y="40"/>
                      <a:pt x="21" y="38"/>
                      <a:pt x="22" y="37"/>
                    </a:cubicBezTo>
                    <a:cubicBezTo>
                      <a:pt x="24" y="36"/>
                      <a:pt x="26" y="37"/>
                      <a:pt x="27" y="36"/>
                    </a:cubicBezTo>
                    <a:cubicBezTo>
                      <a:pt x="29" y="35"/>
                      <a:pt x="29" y="17"/>
                      <a:pt x="29" y="15"/>
                    </a:cubicBezTo>
                    <a:cubicBezTo>
                      <a:pt x="28" y="13"/>
                      <a:pt x="25" y="12"/>
                      <a:pt x="25" y="10"/>
                    </a:cubicBezTo>
                    <a:cubicBezTo>
                      <a:pt x="24" y="9"/>
                      <a:pt x="25" y="8"/>
                      <a:pt x="25" y="7"/>
                    </a:cubicBezTo>
                    <a:cubicBezTo>
                      <a:pt x="24" y="6"/>
                      <a:pt x="22" y="7"/>
                      <a:pt x="21" y="5"/>
                    </a:cubicBezTo>
                    <a:cubicBezTo>
                      <a:pt x="21" y="4"/>
                      <a:pt x="22" y="4"/>
                      <a:pt x="22" y="2"/>
                    </a:cubicBezTo>
                    <a:cubicBezTo>
                      <a:pt x="22" y="2"/>
                      <a:pt x="22" y="1"/>
                      <a:pt x="21" y="1"/>
                    </a:cubicBezTo>
                    <a:cubicBezTo>
                      <a:pt x="21" y="0"/>
                      <a:pt x="19" y="2"/>
                      <a:pt x="17" y="2"/>
                    </a:cubicBezTo>
                    <a:cubicBezTo>
                      <a:pt x="15" y="2"/>
                      <a:pt x="12" y="0"/>
                      <a:pt x="12" y="0"/>
                    </a:cubicBezTo>
                    <a:cubicBezTo>
                      <a:pt x="10" y="1"/>
                      <a:pt x="10" y="1"/>
                      <a:pt x="10" y="1"/>
                    </a:cubicBezTo>
                    <a:cubicBezTo>
                      <a:pt x="5" y="6"/>
                      <a:pt x="5" y="6"/>
                      <a:pt x="5" y="6"/>
                    </a:cubicBezTo>
                    <a:lnTo>
                      <a:pt x="6" y="6"/>
                    </a:lnTo>
                    <a:close/>
                    <a:moveTo>
                      <a:pt x="3" y="57"/>
                    </a:moveTo>
                    <a:cubicBezTo>
                      <a:pt x="3" y="57"/>
                      <a:pt x="1" y="58"/>
                      <a:pt x="0" y="59"/>
                    </a:cubicBezTo>
                    <a:cubicBezTo>
                      <a:pt x="0" y="59"/>
                      <a:pt x="1" y="60"/>
                      <a:pt x="1" y="60"/>
                    </a:cubicBezTo>
                    <a:cubicBezTo>
                      <a:pt x="1" y="60"/>
                      <a:pt x="3" y="60"/>
                      <a:pt x="3" y="60"/>
                    </a:cubicBezTo>
                    <a:cubicBezTo>
                      <a:pt x="3" y="59"/>
                      <a:pt x="6" y="56"/>
                      <a:pt x="3" y="57"/>
                    </a:cubicBezTo>
                    <a:close/>
                    <a:moveTo>
                      <a:pt x="1" y="16"/>
                    </a:moveTo>
                    <a:cubicBezTo>
                      <a:pt x="1" y="16"/>
                      <a:pt x="1" y="18"/>
                      <a:pt x="1" y="19"/>
                    </a:cubicBezTo>
                    <a:cubicBezTo>
                      <a:pt x="3" y="19"/>
                      <a:pt x="3" y="16"/>
                      <a:pt x="1" y="16"/>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0" name="Freeform 72"/>
              <p:cNvSpPr>
                <a:spLocks noEditPoints="1"/>
              </p:cNvSpPr>
              <p:nvPr/>
            </p:nvSpPr>
            <p:spPr bwMode="auto">
              <a:xfrm>
                <a:off x="3392" y="2723"/>
                <a:ext cx="274" cy="279"/>
              </a:xfrm>
              <a:custGeom>
                <a:avLst/>
                <a:gdLst>
                  <a:gd name="T0" fmla="*/ 27 w 140"/>
                  <a:gd name="T1" fmla="*/ 69 h 142"/>
                  <a:gd name="T2" fmla="*/ 18 w 140"/>
                  <a:gd name="T3" fmla="*/ 74 h 142"/>
                  <a:gd name="T4" fmla="*/ 9 w 140"/>
                  <a:gd name="T5" fmla="*/ 72 h 142"/>
                  <a:gd name="T6" fmla="*/ 5 w 140"/>
                  <a:gd name="T7" fmla="*/ 70 h 142"/>
                  <a:gd name="T8" fmla="*/ 3 w 140"/>
                  <a:gd name="T9" fmla="*/ 79 h 142"/>
                  <a:gd name="T10" fmla="*/ 5 w 140"/>
                  <a:gd name="T11" fmla="*/ 83 h 142"/>
                  <a:gd name="T12" fmla="*/ 7 w 140"/>
                  <a:gd name="T13" fmla="*/ 93 h 142"/>
                  <a:gd name="T14" fmla="*/ 13 w 140"/>
                  <a:gd name="T15" fmla="*/ 104 h 142"/>
                  <a:gd name="T16" fmla="*/ 13 w 140"/>
                  <a:gd name="T17" fmla="*/ 118 h 142"/>
                  <a:gd name="T18" fmla="*/ 10 w 140"/>
                  <a:gd name="T19" fmla="*/ 118 h 142"/>
                  <a:gd name="T20" fmla="*/ 12 w 140"/>
                  <a:gd name="T21" fmla="*/ 122 h 142"/>
                  <a:gd name="T22" fmla="*/ 11 w 140"/>
                  <a:gd name="T23" fmla="*/ 125 h 142"/>
                  <a:gd name="T24" fmla="*/ 11 w 140"/>
                  <a:gd name="T25" fmla="*/ 126 h 142"/>
                  <a:gd name="T26" fmla="*/ 13 w 140"/>
                  <a:gd name="T27" fmla="*/ 134 h 142"/>
                  <a:gd name="T28" fmla="*/ 17 w 140"/>
                  <a:gd name="T29" fmla="*/ 138 h 142"/>
                  <a:gd name="T30" fmla="*/ 19 w 140"/>
                  <a:gd name="T31" fmla="*/ 138 h 142"/>
                  <a:gd name="T32" fmla="*/ 29 w 140"/>
                  <a:gd name="T33" fmla="*/ 141 h 142"/>
                  <a:gd name="T34" fmla="*/ 37 w 140"/>
                  <a:gd name="T35" fmla="*/ 137 h 142"/>
                  <a:gd name="T36" fmla="*/ 47 w 140"/>
                  <a:gd name="T37" fmla="*/ 137 h 142"/>
                  <a:gd name="T38" fmla="*/ 49 w 140"/>
                  <a:gd name="T39" fmla="*/ 134 h 142"/>
                  <a:gd name="T40" fmla="*/ 54 w 140"/>
                  <a:gd name="T41" fmla="*/ 132 h 142"/>
                  <a:gd name="T42" fmla="*/ 59 w 140"/>
                  <a:gd name="T43" fmla="*/ 134 h 142"/>
                  <a:gd name="T44" fmla="*/ 73 w 140"/>
                  <a:gd name="T45" fmla="*/ 134 h 142"/>
                  <a:gd name="T46" fmla="*/ 81 w 140"/>
                  <a:gd name="T47" fmla="*/ 132 h 142"/>
                  <a:gd name="T48" fmla="*/ 85 w 140"/>
                  <a:gd name="T49" fmla="*/ 130 h 142"/>
                  <a:gd name="T50" fmla="*/ 93 w 140"/>
                  <a:gd name="T51" fmla="*/ 127 h 142"/>
                  <a:gd name="T52" fmla="*/ 100 w 140"/>
                  <a:gd name="T53" fmla="*/ 119 h 142"/>
                  <a:gd name="T54" fmla="*/ 104 w 140"/>
                  <a:gd name="T55" fmla="*/ 114 h 142"/>
                  <a:gd name="T56" fmla="*/ 110 w 140"/>
                  <a:gd name="T57" fmla="*/ 109 h 142"/>
                  <a:gd name="T58" fmla="*/ 114 w 140"/>
                  <a:gd name="T59" fmla="*/ 103 h 142"/>
                  <a:gd name="T60" fmla="*/ 121 w 140"/>
                  <a:gd name="T61" fmla="*/ 94 h 142"/>
                  <a:gd name="T62" fmla="*/ 126 w 140"/>
                  <a:gd name="T63" fmla="*/ 86 h 142"/>
                  <a:gd name="T64" fmla="*/ 136 w 140"/>
                  <a:gd name="T65" fmla="*/ 66 h 142"/>
                  <a:gd name="T66" fmla="*/ 140 w 140"/>
                  <a:gd name="T67" fmla="*/ 49 h 142"/>
                  <a:gd name="T68" fmla="*/ 135 w 140"/>
                  <a:gd name="T69" fmla="*/ 55 h 142"/>
                  <a:gd name="T70" fmla="*/ 125 w 140"/>
                  <a:gd name="T71" fmla="*/ 50 h 142"/>
                  <a:gd name="T72" fmla="*/ 127 w 140"/>
                  <a:gd name="T73" fmla="*/ 40 h 142"/>
                  <a:gd name="T74" fmla="*/ 130 w 140"/>
                  <a:gd name="T75" fmla="*/ 36 h 142"/>
                  <a:gd name="T76" fmla="*/ 131 w 140"/>
                  <a:gd name="T77" fmla="*/ 22 h 142"/>
                  <a:gd name="T78" fmla="*/ 131 w 140"/>
                  <a:gd name="T79" fmla="*/ 3 h 142"/>
                  <a:gd name="T80" fmla="*/ 122 w 140"/>
                  <a:gd name="T81" fmla="*/ 1 h 142"/>
                  <a:gd name="T82" fmla="*/ 113 w 140"/>
                  <a:gd name="T83" fmla="*/ 0 h 142"/>
                  <a:gd name="T84" fmla="*/ 104 w 140"/>
                  <a:gd name="T85" fmla="*/ 7 h 142"/>
                  <a:gd name="T86" fmla="*/ 89 w 140"/>
                  <a:gd name="T87" fmla="*/ 17 h 142"/>
                  <a:gd name="T88" fmla="*/ 81 w 140"/>
                  <a:gd name="T89" fmla="*/ 27 h 142"/>
                  <a:gd name="T90" fmla="*/ 76 w 140"/>
                  <a:gd name="T91" fmla="*/ 40 h 142"/>
                  <a:gd name="T92" fmla="*/ 64 w 140"/>
                  <a:gd name="T93" fmla="*/ 39 h 142"/>
                  <a:gd name="T94" fmla="*/ 58 w 140"/>
                  <a:gd name="T95" fmla="*/ 42 h 142"/>
                  <a:gd name="T96" fmla="*/ 41 w 140"/>
                  <a:gd name="T97" fmla="*/ 52 h 142"/>
                  <a:gd name="T98" fmla="*/ 34 w 140"/>
                  <a:gd name="T99" fmla="*/ 49 h 142"/>
                  <a:gd name="T100" fmla="*/ 28 w 140"/>
                  <a:gd name="T101" fmla="*/ 36 h 142"/>
                  <a:gd name="T102" fmla="*/ 100 w 140"/>
                  <a:gd name="T103" fmla="*/ 90 h 142"/>
                  <a:gd name="T104" fmla="*/ 106 w 140"/>
                  <a:gd name="T105" fmla="*/ 87 h 142"/>
                  <a:gd name="T106" fmla="*/ 103 w 140"/>
                  <a:gd name="T107" fmla="*/ 79 h 142"/>
                  <a:gd name="T108" fmla="*/ 96 w 140"/>
                  <a:gd name="T109" fmla="*/ 81 h 142"/>
                  <a:gd name="T110" fmla="*/ 91 w 140"/>
                  <a:gd name="T111" fmla="*/ 86 h 142"/>
                  <a:gd name="T112" fmla="*/ 95 w 140"/>
                  <a:gd name="T113" fmla="*/ 9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 h="142">
                    <a:moveTo>
                      <a:pt x="28" y="36"/>
                    </a:moveTo>
                    <a:cubicBezTo>
                      <a:pt x="27" y="69"/>
                      <a:pt x="27" y="69"/>
                      <a:pt x="27" y="69"/>
                    </a:cubicBezTo>
                    <a:cubicBezTo>
                      <a:pt x="27" y="69"/>
                      <a:pt x="23" y="69"/>
                      <a:pt x="22" y="71"/>
                    </a:cubicBezTo>
                    <a:cubicBezTo>
                      <a:pt x="21" y="73"/>
                      <a:pt x="20" y="73"/>
                      <a:pt x="18" y="74"/>
                    </a:cubicBezTo>
                    <a:cubicBezTo>
                      <a:pt x="16" y="76"/>
                      <a:pt x="16" y="74"/>
                      <a:pt x="13" y="74"/>
                    </a:cubicBezTo>
                    <a:cubicBezTo>
                      <a:pt x="10" y="74"/>
                      <a:pt x="10" y="74"/>
                      <a:pt x="9" y="72"/>
                    </a:cubicBezTo>
                    <a:cubicBezTo>
                      <a:pt x="8" y="70"/>
                      <a:pt x="10" y="68"/>
                      <a:pt x="8" y="68"/>
                    </a:cubicBezTo>
                    <a:cubicBezTo>
                      <a:pt x="6" y="68"/>
                      <a:pt x="5" y="68"/>
                      <a:pt x="5" y="70"/>
                    </a:cubicBezTo>
                    <a:cubicBezTo>
                      <a:pt x="4" y="71"/>
                      <a:pt x="0" y="73"/>
                      <a:pt x="0" y="73"/>
                    </a:cubicBezTo>
                    <a:cubicBezTo>
                      <a:pt x="1" y="74"/>
                      <a:pt x="3" y="77"/>
                      <a:pt x="3" y="79"/>
                    </a:cubicBezTo>
                    <a:cubicBezTo>
                      <a:pt x="4" y="79"/>
                      <a:pt x="5" y="79"/>
                      <a:pt x="5" y="80"/>
                    </a:cubicBezTo>
                    <a:cubicBezTo>
                      <a:pt x="6" y="81"/>
                      <a:pt x="4" y="81"/>
                      <a:pt x="5" y="83"/>
                    </a:cubicBezTo>
                    <a:cubicBezTo>
                      <a:pt x="6" y="83"/>
                      <a:pt x="6" y="83"/>
                      <a:pt x="6" y="83"/>
                    </a:cubicBezTo>
                    <a:cubicBezTo>
                      <a:pt x="7" y="86"/>
                      <a:pt x="6" y="90"/>
                      <a:pt x="7" y="93"/>
                    </a:cubicBezTo>
                    <a:cubicBezTo>
                      <a:pt x="8" y="94"/>
                      <a:pt x="10" y="95"/>
                      <a:pt x="11" y="96"/>
                    </a:cubicBezTo>
                    <a:cubicBezTo>
                      <a:pt x="12" y="98"/>
                      <a:pt x="13" y="102"/>
                      <a:pt x="13" y="104"/>
                    </a:cubicBezTo>
                    <a:cubicBezTo>
                      <a:pt x="13" y="104"/>
                      <a:pt x="15" y="106"/>
                      <a:pt x="15" y="107"/>
                    </a:cubicBezTo>
                    <a:cubicBezTo>
                      <a:pt x="15" y="110"/>
                      <a:pt x="14" y="117"/>
                      <a:pt x="13" y="118"/>
                    </a:cubicBezTo>
                    <a:cubicBezTo>
                      <a:pt x="11" y="117"/>
                      <a:pt x="11" y="117"/>
                      <a:pt x="11" y="117"/>
                    </a:cubicBezTo>
                    <a:cubicBezTo>
                      <a:pt x="11" y="118"/>
                      <a:pt x="11" y="118"/>
                      <a:pt x="10" y="118"/>
                    </a:cubicBezTo>
                    <a:cubicBezTo>
                      <a:pt x="11" y="120"/>
                      <a:pt x="11" y="121"/>
                      <a:pt x="11" y="122"/>
                    </a:cubicBezTo>
                    <a:cubicBezTo>
                      <a:pt x="12" y="122"/>
                      <a:pt x="12" y="122"/>
                      <a:pt x="12" y="122"/>
                    </a:cubicBezTo>
                    <a:cubicBezTo>
                      <a:pt x="12" y="123"/>
                      <a:pt x="12" y="125"/>
                      <a:pt x="11" y="124"/>
                    </a:cubicBezTo>
                    <a:cubicBezTo>
                      <a:pt x="11" y="125"/>
                      <a:pt x="11" y="125"/>
                      <a:pt x="11" y="125"/>
                    </a:cubicBezTo>
                    <a:cubicBezTo>
                      <a:pt x="11" y="125"/>
                      <a:pt x="10" y="125"/>
                      <a:pt x="11" y="126"/>
                    </a:cubicBezTo>
                    <a:cubicBezTo>
                      <a:pt x="11" y="126"/>
                      <a:pt x="11" y="126"/>
                      <a:pt x="11" y="126"/>
                    </a:cubicBezTo>
                    <a:cubicBezTo>
                      <a:pt x="14" y="128"/>
                      <a:pt x="13" y="130"/>
                      <a:pt x="14" y="132"/>
                    </a:cubicBezTo>
                    <a:cubicBezTo>
                      <a:pt x="14" y="132"/>
                      <a:pt x="13" y="134"/>
                      <a:pt x="13" y="134"/>
                    </a:cubicBezTo>
                    <a:cubicBezTo>
                      <a:pt x="13" y="135"/>
                      <a:pt x="14" y="137"/>
                      <a:pt x="15" y="138"/>
                    </a:cubicBezTo>
                    <a:cubicBezTo>
                      <a:pt x="15" y="138"/>
                      <a:pt x="16" y="138"/>
                      <a:pt x="17" y="138"/>
                    </a:cubicBezTo>
                    <a:cubicBezTo>
                      <a:pt x="17" y="138"/>
                      <a:pt x="17" y="136"/>
                      <a:pt x="17" y="136"/>
                    </a:cubicBezTo>
                    <a:cubicBezTo>
                      <a:pt x="19" y="135"/>
                      <a:pt x="18" y="137"/>
                      <a:pt x="19" y="138"/>
                    </a:cubicBezTo>
                    <a:cubicBezTo>
                      <a:pt x="20" y="138"/>
                      <a:pt x="20" y="137"/>
                      <a:pt x="21" y="137"/>
                    </a:cubicBezTo>
                    <a:cubicBezTo>
                      <a:pt x="23" y="137"/>
                      <a:pt x="25" y="142"/>
                      <a:pt x="29" y="141"/>
                    </a:cubicBezTo>
                    <a:cubicBezTo>
                      <a:pt x="29" y="141"/>
                      <a:pt x="30" y="140"/>
                      <a:pt x="30" y="140"/>
                    </a:cubicBezTo>
                    <a:cubicBezTo>
                      <a:pt x="33" y="139"/>
                      <a:pt x="35" y="138"/>
                      <a:pt x="37" y="137"/>
                    </a:cubicBezTo>
                    <a:cubicBezTo>
                      <a:pt x="37" y="137"/>
                      <a:pt x="37" y="135"/>
                      <a:pt x="37" y="135"/>
                    </a:cubicBezTo>
                    <a:cubicBezTo>
                      <a:pt x="39" y="134"/>
                      <a:pt x="45" y="136"/>
                      <a:pt x="47" y="137"/>
                    </a:cubicBezTo>
                    <a:cubicBezTo>
                      <a:pt x="48" y="136"/>
                      <a:pt x="49" y="136"/>
                      <a:pt x="49" y="134"/>
                    </a:cubicBezTo>
                    <a:cubicBezTo>
                      <a:pt x="49" y="134"/>
                      <a:pt x="49" y="134"/>
                      <a:pt x="49" y="134"/>
                    </a:cubicBezTo>
                    <a:cubicBezTo>
                      <a:pt x="50" y="133"/>
                      <a:pt x="51" y="135"/>
                      <a:pt x="52" y="134"/>
                    </a:cubicBezTo>
                    <a:cubicBezTo>
                      <a:pt x="52" y="134"/>
                      <a:pt x="54" y="133"/>
                      <a:pt x="54" y="132"/>
                    </a:cubicBezTo>
                    <a:cubicBezTo>
                      <a:pt x="55" y="132"/>
                      <a:pt x="55" y="132"/>
                      <a:pt x="55" y="132"/>
                    </a:cubicBezTo>
                    <a:cubicBezTo>
                      <a:pt x="55" y="132"/>
                      <a:pt x="58" y="134"/>
                      <a:pt x="59" y="134"/>
                    </a:cubicBezTo>
                    <a:cubicBezTo>
                      <a:pt x="60" y="134"/>
                      <a:pt x="60" y="131"/>
                      <a:pt x="63" y="132"/>
                    </a:cubicBezTo>
                    <a:cubicBezTo>
                      <a:pt x="65" y="132"/>
                      <a:pt x="68" y="135"/>
                      <a:pt x="73" y="134"/>
                    </a:cubicBezTo>
                    <a:cubicBezTo>
                      <a:pt x="73" y="134"/>
                      <a:pt x="74" y="133"/>
                      <a:pt x="74" y="132"/>
                    </a:cubicBezTo>
                    <a:cubicBezTo>
                      <a:pt x="77" y="131"/>
                      <a:pt x="78" y="132"/>
                      <a:pt x="81" y="132"/>
                    </a:cubicBezTo>
                    <a:cubicBezTo>
                      <a:pt x="81" y="131"/>
                      <a:pt x="81" y="129"/>
                      <a:pt x="82" y="129"/>
                    </a:cubicBezTo>
                    <a:cubicBezTo>
                      <a:pt x="83" y="129"/>
                      <a:pt x="85" y="130"/>
                      <a:pt x="85" y="130"/>
                    </a:cubicBezTo>
                    <a:cubicBezTo>
                      <a:pt x="89" y="130"/>
                      <a:pt x="89" y="128"/>
                      <a:pt x="91" y="127"/>
                    </a:cubicBezTo>
                    <a:cubicBezTo>
                      <a:pt x="92" y="127"/>
                      <a:pt x="93" y="127"/>
                      <a:pt x="93" y="127"/>
                    </a:cubicBezTo>
                    <a:cubicBezTo>
                      <a:pt x="94" y="127"/>
                      <a:pt x="98" y="123"/>
                      <a:pt x="99" y="122"/>
                    </a:cubicBezTo>
                    <a:cubicBezTo>
                      <a:pt x="99" y="122"/>
                      <a:pt x="99" y="120"/>
                      <a:pt x="100" y="119"/>
                    </a:cubicBezTo>
                    <a:cubicBezTo>
                      <a:pt x="101" y="119"/>
                      <a:pt x="101" y="119"/>
                      <a:pt x="101" y="119"/>
                    </a:cubicBezTo>
                    <a:cubicBezTo>
                      <a:pt x="103" y="119"/>
                      <a:pt x="103" y="115"/>
                      <a:pt x="104" y="114"/>
                    </a:cubicBezTo>
                    <a:cubicBezTo>
                      <a:pt x="105" y="114"/>
                      <a:pt x="106" y="114"/>
                      <a:pt x="107" y="114"/>
                    </a:cubicBezTo>
                    <a:cubicBezTo>
                      <a:pt x="108" y="113"/>
                      <a:pt x="109" y="109"/>
                      <a:pt x="110" y="109"/>
                    </a:cubicBezTo>
                    <a:cubicBezTo>
                      <a:pt x="111" y="108"/>
                      <a:pt x="113" y="107"/>
                      <a:pt x="114" y="107"/>
                    </a:cubicBezTo>
                    <a:cubicBezTo>
                      <a:pt x="114" y="105"/>
                      <a:pt x="114" y="104"/>
                      <a:pt x="114" y="103"/>
                    </a:cubicBezTo>
                    <a:cubicBezTo>
                      <a:pt x="115" y="102"/>
                      <a:pt x="118" y="101"/>
                      <a:pt x="119" y="100"/>
                    </a:cubicBezTo>
                    <a:cubicBezTo>
                      <a:pt x="120" y="98"/>
                      <a:pt x="120" y="96"/>
                      <a:pt x="121" y="94"/>
                    </a:cubicBezTo>
                    <a:cubicBezTo>
                      <a:pt x="121" y="93"/>
                      <a:pt x="123" y="93"/>
                      <a:pt x="124" y="93"/>
                    </a:cubicBezTo>
                    <a:cubicBezTo>
                      <a:pt x="125" y="90"/>
                      <a:pt x="125" y="89"/>
                      <a:pt x="126" y="86"/>
                    </a:cubicBezTo>
                    <a:cubicBezTo>
                      <a:pt x="128" y="81"/>
                      <a:pt x="133" y="78"/>
                      <a:pt x="138" y="75"/>
                    </a:cubicBezTo>
                    <a:cubicBezTo>
                      <a:pt x="137" y="71"/>
                      <a:pt x="137" y="69"/>
                      <a:pt x="136" y="66"/>
                    </a:cubicBezTo>
                    <a:cubicBezTo>
                      <a:pt x="136" y="66"/>
                      <a:pt x="139" y="65"/>
                      <a:pt x="139" y="65"/>
                    </a:cubicBezTo>
                    <a:cubicBezTo>
                      <a:pt x="140" y="60"/>
                      <a:pt x="139" y="54"/>
                      <a:pt x="140" y="49"/>
                    </a:cubicBezTo>
                    <a:cubicBezTo>
                      <a:pt x="134" y="49"/>
                      <a:pt x="134" y="49"/>
                      <a:pt x="134" y="49"/>
                    </a:cubicBezTo>
                    <a:cubicBezTo>
                      <a:pt x="135" y="55"/>
                      <a:pt x="135" y="55"/>
                      <a:pt x="135" y="55"/>
                    </a:cubicBezTo>
                    <a:cubicBezTo>
                      <a:pt x="135" y="55"/>
                      <a:pt x="131" y="54"/>
                      <a:pt x="128" y="53"/>
                    </a:cubicBezTo>
                    <a:cubicBezTo>
                      <a:pt x="126" y="51"/>
                      <a:pt x="127" y="53"/>
                      <a:pt x="125" y="50"/>
                    </a:cubicBezTo>
                    <a:cubicBezTo>
                      <a:pt x="124" y="47"/>
                      <a:pt x="125" y="48"/>
                      <a:pt x="125" y="44"/>
                    </a:cubicBezTo>
                    <a:cubicBezTo>
                      <a:pt x="125" y="41"/>
                      <a:pt x="126" y="39"/>
                      <a:pt x="127" y="40"/>
                    </a:cubicBezTo>
                    <a:cubicBezTo>
                      <a:pt x="129" y="41"/>
                      <a:pt x="131" y="39"/>
                      <a:pt x="131" y="39"/>
                    </a:cubicBezTo>
                    <a:cubicBezTo>
                      <a:pt x="131" y="39"/>
                      <a:pt x="131" y="38"/>
                      <a:pt x="130" y="36"/>
                    </a:cubicBezTo>
                    <a:cubicBezTo>
                      <a:pt x="129" y="34"/>
                      <a:pt x="130" y="33"/>
                      <a:pt x="130" y="31"/>
                    </a:cubicBezTo>
                    <a:cubicBezTo>
                      <a:pt x="131" y="29"/>
                      <a:pt x="132" y="26"/>
                      <a:pt x="131" y="22"/>
                    </a:cubicBezTo>
                    <a:cubicBezTo>
                      <a:pt x="130" y="18"/>
                      <a:pt x="129" y="15"/>
                      <a:pt x="130" y="12"/>
                    </a:cubicBezTo>
                    <a:cubicBezTo>
                      <a:pt x="132" y="10"/>
                      <a:pt x="131" y="3"/>
                      <a:pt x="131" y="3"/>
                    </a:cubicBezTo>
                    <a:cubicBezTo>
                      <a:pt x="131" y="3"/>
                      <a:pt x="129" y="2"/>
                      <a:pt x="126" y="2"/>
                    </a:cubicBezTo>
                    <a:cubicBezTo>
                      <a:pt x="123" y="2"/>
                      <a:pt x="122" y="1"/>
                      <a:pt x="122" y="1"/>
                    </a:cubicBezTo>
                    <a:cubicBezTo>
                      <a:pt x="122" y="1"/>
                      <a:pt x="119" y="0"/>
                      <a:pt x="117" y="1"/>
                    </a:cubicBezTo>
                    <a:cubicBezTo>
                      <a:pt x="116" y="2"/>
                      <a:pt x="113" y="0"/>
                      <a:pt x="113" y="0"/>
                    </a:cubicBezTo>
                    <a:cubicBezTo>
                      <a:pt x="113" y="0"/>
                      <a:pt x="111" y="5"/>
                      <a:pt x="108" y="4"/>
                    </a:cubicBezTo>
                    <a:cubicBezTo>
                      <a:pt x="104" y="4"/>
                      <a:pt x="107" y="7"/>
                      <a:pt x="104" y="7"/>
                    </a:cubicBezTo>
                    <a:cubicBezTo>
                      <a:pt x="102" y="7"/>
                      <a:pt x="98" y="10"/>
                      <a:pt x="96" y="10"/>
                    </a:cubicBezTo>
                    <a:cubicBezTo>
                      <a:pt x="93" y="10"/>
                      <a:pt x="92" y="16"/>
                      <a:pt x="89" y="17"/>
                    </a:cubicBezTo>
                    <a:cubicBezTo>
                      <a:pt x="86" y="18"/>
                      <a:pt x="87" y="25"/>
                      <a:pt x="85" y="25"/>
                    </a:cubicBezTo>
                    <a:cubicBezTo>
                      <a:pt x="83" y="25"/>
                      <a:pt x="81" y="27"/>
                      <a:pt x="81" y="27"/>
                    </a:cubicBezTo>
                    <a:cubicBezTo>
                      <a:pt x="81" y="27"/>
                      <a:pt x="80" y="38"/>
                      <a:pt x="80" y="40"/>
                    </a:cubicBezTo>
                    <a:cubicBezTo>
                      <a:pt x="80" y="42"/>
                      <a:pt x="78" y="41"/>
                      <a:pt x="76" y="40"/>
                    </a:cubicBezTo>
                    <a:cubicBezTo>
                      <a:pt x="74" y="39"/>
                      <a:pt x="72" y="41"/>
                      <a:pt x="69" y="39"/>
                    </a:cubicBezTo>
                    <a:cubicBezTo>
                      <a:pt x="67" y="37"/>
                      <a:pt x="66" y="40"/>
                      <a:pt x="64" y="39"/>
                    </a:cubicBezTo>
                    <a:cubicBezTo>
                      <a:pt x="63" y="38"/>
                      <a:pt x="62" y="36"/>
                      <a:pt x="61" y="37"/>
                    </a:cubicBezTo>
                    <a:cubicBezTo>
                      <a:pt x="56" y="39"/>
                      <a:pt x="58" y="40"/>
                      <a:pt x="58" y="42"/>
                    </a:cubicBezTo>
                    <a:cubicBezTo>
                      <a:pt x="58" y="44"/>
                      <a:pt x="49" y="49"/>
                      <a:pt x="49" y="49"/>
                    </a:cubicBezTo>
                    <a:cubicBezTo>
                      <a:pt x="49" y="49"/>
                      <a:pt x="43" y="52"/>
                      <a:pt x="41" y="52"/>
                    </a:cubicBezTo>
                    <a:cubicBezTo>
                      <a:pt x="38" y="52"/>
                      <a:pt x="39" y="54"/>
                      <a:pt x="37" y="54"/>
                    </a:cubicBezTo>
                    <a:cubicBezTo>
                      <a:pt x="34" y="54"/>
                      <a:pt x="33" y="51"/>
                      <a:pt x="34" y="49"/>
                    </a:cubicBezTo>
                    <a:cubicBezTo>
                      <a:pt x="36" y="46"/>
                      <a:pt x="36" y="46"/>
                      <a:pt x="34" y="41"/>
                    </a:cubicBezTo>
                    <a:cubicBezTo>
                      <a:pt x="32" y="37"/>
                      <a:pt x="28" y="36"/>
                      <a:pt x="28" y="36"/>
                    </a:cubicBezTo>
                    <a:close/>
                    <a:moveTo>
                      <a:pt x="98" y="91"/>
                    </a:moveTo>
                    <a:cubicBezTo>
                      <a:pt x="99" y="91"/>
                      <a:pt x="99" y="90"/>
                      <a:pt x="100" y="90"/>
                    </a:cubicBezTo>
                    <a:cubicBezTo>
                      <a:pt x="101" y="89"/>
                      <a:pt x="102" y="88"/>
                      <a:pt x="103" y="88"/>
                    </a:cubicBezTo>
                    <a:cubicBezTo>
                      <a:pt x="104" y="87"/>
                      <a:pt x="105" y="88"/>
                      <a:pt x="106" y="87"/>
                    </a:cubicBezTo>
                    <a:cubicBezTo>
                      <a:pt x="107" y="85"/>
                      <a:pt x="106" y="84"/>
                      <a:pt x="106" y="83"/>
                    </a:cubicBezTo>
                    <a:cubicBezTo>
                      <a:pt x="105" y="81"/>
                      <a:pt x="104" y="81"/>
                      <a:pt x="103" y="79"/>
                    </a:cubicBezTo>
                    <a:cubicBezTo>
                      <a:pt x="101" y="77"/>
                      <a:pt x="101" y="77"/>
                      <a:pt x="101" y="77"/>
                    </a:cubicBezTo>
                    <a:cubicBezTo>
                      <a:pt x="101" y="77"/>
                      <a:pt x="97" y="79"/>
                      <a:pt x="96" y="81"/>
                    </a:cubicBezTo>
                    <a:cubicBezTo>
                      <a:pt x="94" y="83"/>
                      <a:pt x="93" y="83"/>
                      <a:pt x="92" y="83"/>
                    </a:cubicBezTo>
                    <a:cubicBezTo>
                      <a:pt x="91" y="83"/>
                      <a:pt x="90" y="86"/>
                      <a:pt x="91" y="86"/>
                    </a:cubicBezTo>
                    <a:cubicBezTo>
                      <a:pt x="92" y="86"/>
                      <a:pt x="91" y="87"/>
                      <a:pt x="92" y="89"/>
                    </a:cubicBezTo>
                    <a:cubicBezTo>
                      <a:pt x="93" y="91"/>
                      <a:pt x="92" y="93"/>
                      <a:pt x="95" y="93"/>
                    </a:cubicBezTo>
                    <a:cubicBezTo>
                      <a:pt x="98" y="93"/>
                      <a:pt x="97" y="92"/>
                      <a:pt x="98" y="9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1" name="Freeform 73"/>
              <p:cNvSpPr>
                <a:spLocks noEditPoints="1"/>
              </p:cNvSpPr>
              <p:nvPr/>
            </p:nvSpPr>
            <p:spPr bwMode="auto">
              <a:xfrm>
                <a:off x="3392" y="2723"/>
                <a:ext cx="274" cy="279"/>
              </a:xfrm>
              <a:custGeom>
                <a:avLst/>
                <a:gdLst>
                  <a:gd name="T0" fmla="*/ 27 w 140"/>
                  <a:gd name="T1" fmla="*/ 69 h 142"/>
                  <a:gd name="T2" fmla="*/ 18 w 140"/>
                  <a:gd name="T3" fmla="*/ 74 h 142"/>
                  <a:gd name="T4" fmla="*/ 9 w 140"/>
                  <a:gd name="T5" fmla="*/ 72 h 142"/>
                  <a:gd name="T6" fmla="*/ 5 w 140"/>
                  <a:gd name="T7" fmla="*/ 70 h 142"/>
                  <a:gd name="T8" fmla="*/ 3 w 140"/>
                  <a:gd name="T9" fmla="*/ 79 h 142"/>
                  <a:gd name="T10" fmla="*/ 5 w 140"/>
                  <a:gd name="T11" fmla="*/ 83 h 142"/>
                  <a:gd name="T12" fmla="*/ 7 w 140"/>
                  <a:gd name="T13" fmla="*/ 93 h 142"/>
                  <a:gd name="T14" fmla="*/ 13 w 140"/>
                  <a:gd name="T15" fmla="*/ 104 h 142"/>
                  <a:gd name="T16" fmla="*/ 13 w 140"/>
                  <a:gd name="T17" fmla="*/ 118 h 142"/>
                  <a:gd name="T18" fmla="*/ 10 w 140"/>
                  <a:gd name="T19" fmla="*/ 118 h 142"/>
                  <a:gd name="T20" fmla="*/ 12 w 140"/>
                  <a:gd name="T21" fmla="*/ 122 h 142"/>
                  <a:gd name="T22" fmla="*/ 11 w 140"/>
                  <a:gd name="T23" fmla="*/ 125 h 142"/>
                  <a:gd name="T24" fmla="*/ 11 w 140"/>
                  <a:gd name="T25" fmla="*/ 126 h 142"/>
                  <a:gd name="T26" fmla="*/ 13 w 140"/>
                  <a:gd name="T27" fmla="*/ 134 h 142"/>
                  <a:gd name="T28" fmla="*/ 17 w 140"/>
                  <a:gd name="T29" fmla="*/ 138 h 142"/>
                  <a:gd name="T30" fmla="*/ 19 w 140"/>
                  <a:gd name="T31" fmla="*/ 138 h 142"/>
                  <a:gd name="T32" fmla="*/ 29 w 140"/>
                  <a:gd name="T33" fmla="*/ 141 h 142"/>
                  <a:gd name="T34" fmla="*/ 37 w 140"/>
                  <a:gd name="T35" fmla="*/ 137 h 142"/>
                  <a:gd name="T36" fmla="*/ 47 w 140"/>
                  <a:gd name="T37" fmla="*/ 137 h 142"/>
                  <a:gd name="T38" fmla="*/ 49 w 140"/>
                  <a:gd name="T39" fmla="*/ 134 h 142"/>
                  <a:gd name="T40" fmla="*/ 54 w 140"/>
                  <a:gd name="T41" fmla="*/ 132 h 142"/>
                  <a:gd name="T42" fmla="*/ 59 w 140"/>
                  <a:gd name="T43" fmla="*/ 134 h 142"/>
                  <a:gd name="T44" fmla="*/ 73 w 140"/>
                  <a:gd name="T45" fmla="*/ 134 h 142"/>
                  <a:gd name="T46" fmla="*/ 81 w 140"/>
                  <a:gd name="T47" fmla="*/ 132 h 142"/>
                  <a:gd name="T48" fmla="*/ 85 w 140"/>
                  <a:gd name="T49" fmla="*/ 130 h 142"/>
                  <a:gd name="T50" fmla="*/ 93 w 140"/>
                  <a:gd name="T51" fmla="*/ 127 h 142"/>
                  <a:gd name="T52" fmla="*/ 100 w 140"/>
                  <a:gd name="T53" fmla="*/ 119 h 142"/>
                  <a:gd name="T54" fmla="*/ 104 w 140"/>
                  <a:gd name="T55" fmla="*/ 114 h 142"/>
                  <a:gd name="T56" fmla="*/ 110 w 140"/>
                  <a:gd name="T57" fmla="*/ 109 h 142"/>
                  <a:gd name="T58" fmla="*/ 114 w 140"/>
                  <a:gd name="T59" fmla="*/ 103 h 142"/>
                  <a:gd name="T60" fmla="*/ 121 w 140"/>
                  <a:gd name="T61" fmla="*/ 94 h 142"/>
                  <a:gd name="T62" fmla="*/ 126 w 140"/>
                  <a:gd name="T63" fmla="*/ 86 h 142"/>
                  <a:gd name="T64" fmla="*/ 136 w 140"/>
                  <a:gd name="T65" fmla="*/ 66 h 142"/>
                  <a:gd name="T66" fmla="*/ 140 w 140"/>
                  <a:gd name="T67" fmla="*/ 49 h 142"/>
                  <a:gd name="T68" fmla="*/ 135 w 140"/>
                  <a:gd name="T69" fmla="*/ 55 h 142"/>
                  <a:gd name="T70" fmla="*/ 125 w 140"/>
                  <a:gd name="T71" fmla="*/ 50 h 142"/>
                  <a:gd name="T72" fmla="*/ 127 w 140"/>
                  <a:gd name="T73" fmla="*/ 40 h 142"/>
                  <a:gd name="T74" fmla="*/ 130 w 140"/>
                  <a:gd name="T75" fmla="*/ 36 h 142"/>
                  <a:gd name="T76" fmla="*/ 131 w 140"/>
                  <a:gd name="T77" fmla="*/ 22 h 142"/>
                  <a:gd name="T78" fmla="*/ 131 w 140"/>
                  <a:gd name="T79" fmla="*/ 3 h 142"/>
                  <a:gd name="T80" fmla="*/ 122 w 140"/>
                  <a:gd name="T81" fmla="*/ 1 h 142"/>
                  <a:gd name="T82" fmla="*/ 113 w 140"/>
                  <a:gd name="T83" fmla="*/ 0 h 142"/>
                  <a:gd name="T84" fmla="*/ 104 w 140"/>
                  <a:gd name="T85" fmla="*/ 7 h 142"/>
                  <a:gd name="T86" fmla="*/ 89 w 140"/>
                  <a:gd name="T87" fmla="*/ 17 h 142"/>
                  <a:gd name="T88" fmla="*/ 81 w 140"/>
                  <a:gd name="T89" fmla="*/ 27 h 142"/>
                  <a:gd name="T90" fmla="*/ 76 w 140"/>
                  <a:gd name="T91" fmla="*/ 40 h 142"/>
                  <a:gd name="T92" fmla="*/ 64 w 140"/>
                  <a:gd name="T93" fmla="*/ 39 h 142"/>
                  <a:gd name="T94" fmla="*/ 58 w 140"/>
                  <a:gd name="T95" fmla="*/ 42 h 142"/>
                  <a:gd name="T96" fmla="*/ 41 w 140"/>
                  <a:gd name="T97" fmla="*/ 52 h 142"/>
                  <a:gd name="T98" fmla="*/ 34 w 140"/>
                  <a:gd name="T99" fmla="*/ 49 h 142"/>
                  <a:gd name="T100" fmla="*/ 28 w 140"/>
                  <a:gd name="T101" fmla="*/ 36 h 142"/>
                  <a:gd name="T102" fmla="*/ 100 w 140"/>
                  <a:gd name="T103" fmla="*/ 90 h 142"/>
                  <a:gd name="T104" fmla="*/ 106 w 140"/>
                  <a:gd name="T105" fmla="*/ 87 h 142"/>
                  <a:gd name="T106" fmla="*/ 103 w 140"/>
                  <a:gd name="T107" fmla="*/ 79 h 142"/>
                  <a:gd name="T108" fmla="*/ 96 w 140"/>
                  <a:gd name="T109" fmla="*/ 81 h 142"/>
                  <a:gd name="T110" fmla="*/ 91 w 140"/>
                  <a:gd name="T111" fmla="*/ 86 h 142"/>
                  <a:gd name="T112" fmla="*/ 95 w 140"/>
                  <a:gd name="T113" fmla="*/ 9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 h="142">
                    <a:moveTo>
                      <a:pt x="28" y="36"/>
                    </a:moveTo>
                    <a:cubicBezTo>
                      <a:pt x="27" y="69"/>
                      <a:pt x="27" y="69"/>
                      <a:pt x="27" y="69"/>
                    </a:cubicBezTo>
                    <a:cubicBezTo>
                      <a:pt x="27" y="69"/>
                      <a:pt x="23" y="69"/>
                      <a:pt x="22" y="71"/>
                    </a:cubicBezTo>
                    <a:cubicBezTo>
                      <a:pt x="21" y="73"/>
                      <a:pt x="20" y="73"/>
                      <a:pt x="18" y="74"/>
                    </a:cubicBezTo>
                    <a:cubicBezTo>
                      <a:pt x="16" y="76"/>
                      <a:pt x="16" y="74"/>
                      <a:pt x="13" y="74"/>
                    </a:cubicBezTo>
                    <a:cubicBezTo>
                      <a:pt x="10" y="74"/>
                      <a:pt x="10" y="74"/>
                      <a:pt x="9" y="72"/>
                    </a:cubicBezTo>
                    <a:cubicBezTo>
                      <a:pt x="8" y="70"/>
                      <a:pt x="10" y="68"/>
                      <a:pt x="8" y="68"/>
                    </a:cubicBezTo>
                    <a:cubicBezTo>
                      <a:pt x="6" y="68"/>
                      <a:pt x="5" y="68"/>
                      <a:pt x="5" y="70"/>
                    </a:cubicBezTo>
                    <a:cubicBezTo>
                      <a:pt x="4" y="71"/>
                      <a:pt x="0" y="73"/>
                      <a:pt x="0" y="73"/>
                    </a:cubicBezTo>
                    <a:cubicBezTo>
                      <a:pt x="1" y="74"/>
                      <a:pt x="3" y="77"/>
                      <a:pt x="3" y="79"/>
                    </a:cubicBezTo>
                    <a:cubicBezTo>
                      <a:pt x="4" y="79"/>
                      <a:pt x="5" y="79"/>
                      <a:pt x="5" y="80"/>
                    </a:cubicBezTo>
                    <a:cubicBezTo>
                      <a:pt x="6" y="81"/>
                      <a:pt x="4" y="81"/>
                      <a:pt x="5" y="83"/>
                    </a:cubicBezTo>
                    <a:cubicBezTo>
                      <a:pt x="6" y="83"/>
                      <a:pt x="6" y="83"/>
                      <a:pt x="6" y="83"/>
                    </a:cubicBezTo>
                    <a:cubicBezTo>
                      <a:pt x="7" y="86"/>
                      <a:pt x="6" y="90"/>
                      <a:pt x="7" y="93"/>
                    </a:cubicBezTo>
                    <a:cubicBezTo>
                      <a:pt x="8" y="94"/>
                      <a:pt x="10" y="95"/>
                      <a:pt x="11" y="96"/>
                    </a:cubicBezTo>
                    <a:cubicBezTo>
                      <a:pt x="12" y="98"/>
                      <a:pt x="13" y="102"/>
                      <a:pt x="13" y="104"/>
                    </a:cubicBezTo>
                    <a:cubicBezTo>
                      <a:pt x="13" y="104"/>
                      <a:pt x="15" y="106"/>
                      <a:pt x="15" y="107"/>
                    </a:cubicBezTo>
                    <a:cubicBezTo>
                      <a:pt x="15" y="110"/>
                      <a:pt x="14" y="117"/>
                      <a:pt x="13" y="118"/>
                    </a:cubicBezTo>
                    <a:cubicBezTo>
                      <a:pt x="11" y="117"/>
                      <a:pt x="11" y="117"/>
                      <a:pt x="11" y="117"/>
                    </a:cubicBezTo>
                    <a:cubicBezTo>
                      <a:pt x="11" y="118"/>
                      <a:pt x="11" y="118"/>
                      <a:pt x="10" y="118"/>
                    </a:cubicBezTo>
                    <a:cubicBezTo>
                      <a:pt x="11" y="120"/>
                      <a:pt x="11" y="121"/>
                      <a:pt x="11" y="122"/>
                    </a:cubicBezTo>
                    <a:cubicBezTo>
                      <a:pt x="12" y="122"/>
                      <a:pt x="12" y="122"/>
                      <a:pt x="12" y="122"/>
                    </a:cubicBezTo>
                    <a:cubicBezTo>
                      <a:pt x="12" y="123"/>
                      <a:pt x="12" y="125"/>
                      <a:pt x="11" y="124"/>
                    </a:cubicBezTo>
                    <a:cubicBezTo>
                      <a:pt x="11" y="125"/>
                      <a:pt x="11" y="125"/>
                      <a:pt x="11" y="125"/>
                    </a:cubicBezTo>
                    <a:cubicBezTo>
                      <a:pt x="11" y="125"/>
                      <a:pt x="10" y="125"/>
                      <a:pt x="11" y="126"/>
                    </a:cubicBezTo>
                    <a:cubicBezTo>
                      <a:pt x="11" y="126"/>
                      <a:pt x="11" y="126"/>
                      <a:pt x="11" y="126"/>
                    </a:cubicBezTo>
                    <a:cubicBezTo>
                      <a:pt x="14" y="128"/>
                      <a:pt x="13" y="130"/>
                      <a:pt x="14" y="132"/>
                    </a:cubicBezTo>
                    <a:cubicBezTo>
                      <a:pt x="14" y="132"/>
                      <a:pt x="13" y="134"/>
                      <a:pt x="13" y="134"/>
                    </a:cubicBezTo>
                    <a:cubicBezTo>
                      <a:pt x="13" y="135"/>
                      <a:pt x="14" y="137"/>
                      <a:pt x="15" y="138"/>
                    </a:cubicBezTo>
                    <a:cubicBezTo>
                      <a:pt x="15" y="138"/>
                      <a:pt x="16" y="138"/>
                      <a:pt x="17" y="138"/>
                    </a:cubicBezTo>
                    <a:cubicBezTo>
                      <a:pt x="17" y="138"/>
                      <a:pt x="17" y="136"/>
                      <a:pt x="17" y="136"/>
                    </a:cubicBezTo>
                    <a:cubicBezTo>
                      <a:pt x="19" y="135"/>
                      <a:pt x="18" y="137"/>
                      <a:pt x="19" y="138"/>
                    </a:cubicBezTo>
                    <a:cubicBezTo>
                      <a:pt x="20" y="138"/>
                      <a:pt x="20" y="137"/>
                      <a:pt x="21" y="137"/>
                    </a:cubicBezTo>
                    <a:cubicBezTo>
                      <a:pt x="23" y="137"/>
                      <a:pt x="25" y="142"/>
                      <a:pt x="29" y="141"/>
                    </a:cubicBezTo>
                    <a:cubicBezTo>
                      <a:pt x="29" y="141"/>
                      <a:pt x="30" y="140"/>
                      <a:pt x="30" y="140"/>
                    </a:cubicBezTo>
                    <a:cubicBezTo>
                      <a:pt x="33" y="139"/>
                      <a:pt x="35" y="138"/>
                      <a:pt x="37" y="137"/>
                    </a:cubicBezTo>
                    <a:cubicBezTo>
                      <a:pt x="37" y="137"/>
                      <a:pt x="37" y="135"/>
                      <a:pt x="37" y="135"/>
                    </a:cubicBezTo>
                    <a:cubicBezTo>
                      <a:pt x="39" y="134"/>
                      <a:pt x="45" y="136"/>
                      <a:pt x="47" y="137"/>
                    </a:cubicBezTo>
                    <a:cubicBezTo>
                      <a:pt x="48" y="136"/>
                      <a:pt x="49" y="136"/>
                      <a:pt x="49" y="134"/>
                    </a:cubicBezTo>
                    <a:cubicBezTo>
                      <a:pt x="49" y="134"/>
                      <a:pt x="49" y="134"/>
                      <a:pt x="49" y="134"/>
                    </a:cubicBezTo>
                    <a:cubicBezTo>
                      <a:pt x="50" y="133"/>
                      <a:pt x="51" y="135"/>
                      <a:pt x="52" y="134"/>
                    </a:cubicBezTo>
                    <a:cubicBezTo>
                      <a:pt x="52" y="134"/>
                      <a:pt x="54" y="133"/>
                      <a:pt x="54" y="132"/>
                    </a:cubicBezTo>
                    <a:cubicBezTo>
                      <a:pt x="55" y="132"/>
                      <a:pt x="55" y="132"/>
                      <a:pt x="55" y="132"/>
                    </a:cubicBezTo>
                    <a:cubicBezTo>
                      <a:pt x="55" y="132"/>
                      <a:pt x="58" y="134"/>
                      <a:pt x="59" y="134"/>
                    </a:cubicBezTo>
                    <a:cubicBezTo>
                      <a:pt x="60" y="134"/>
                      <a:pt x="60" y="131"/>
                      <a:pt x="63" y="132"/>
                    </a:cubicBezTo>
                    <a:cubicBezTo>
                      <a:pt x="65" y="132"/>
                      <a:pt x="68" y="135"/>
                      <a:pt x="73" y="134"/>
                    </a:cubicBezTo>
                    <a:cubicBezTo>
                      <a:pt x="73" y="134"/>
                      <a:pt x="74" y="133"/>
                      <a:pt x="74" y="132"/>
                    </a:cubicBezTo>
                    <a:cubicBezTo>
                      <a:pt x="77" y="131"/>
                      <a:pt x="78" y="132"/>
                      <a:pt x="81" y="132"/>
                    </a:cubicBezTo>
                    <a:cubicBezTo>
                      <a:pt x="81" y="131"/>
                      <a:pt x="81" y="129"/>
                      <a:pt x="82" y="129"/>
                    </a:cubicBezTo>
                    <a:cubicBezTo>
                      <a:pt x="83" y="129"/>
                      <a:pt x="85" y="130"/>
                      <a:pt x="85" y="130"/>
                    </a:cubicBezTo>
                    <a:cubicBezTo>
                      <a:pt x="89" y="130"/>
                      <a:pt x="89" y="128"/>
                      <a:pt x="91" y="127"/>
                    </a:cubicBezTo>
                    <a:cubicBezTo>
                      <a:pt x="92" y="127"/>
                      <a:pt x="93" y="127"/>
                      <a:pt x="93" y="127"/>
                    </a:cubicBezTo>
                    <a:cubicBezTo>
                      <a:pt x="94" y="127"/>
                      <a:pt x="98" y="123"/>
                      <a:pt x="99" y="122"/>
                    </a:cubicBezTo>
                    <a:cubicBezTo>
                      <a:pt x="99" y="122"/>
                      <a:pt x="99" y="120"/>
                      <a:pt x="100" y="119"/>
                    </a:cubicBezTo>
                    <a:cubicBezTo>
                      <a:pt x="101" y="119"/>
                      <a:pt x="101" y="119"/>
                      <a:pt x="101" y="119"/>
                    </a:cubicBezTo>
                    <a:cubicBezTo>
                      <a:pt x="103" y="119"/>
                      <a:pt x="103" y="115"/>
                      <a:pt x="104" y="114"/>
                    </a:cubicBezTo>
                    <a:cubicBezTo>
                      <a:pt x="105" y="114"/>
                      <a:pt x="106" y="114"/>
                      <a:pt x="107" y="114"/>
                    </a:cubicBezTo>
                    <a:cubicBezTo>
                      <a:pt x="108" y="113"/>
                      <a:pt x="109" y="109"/>
                      <a:pt x="110" y="109"/>
                    </a:cubicBezTo>
                    <a:cubicBezTo>
                      <a:pt x="111" y="108"/>
                      <a:pt x="113" y="107"/>
                      <a:pt x="114" y="107"/>
                    </a:cubicBezTo>
                    <a:cubicBezTo>
                      <a:pt x="114" y="105"/>
                      <a:pt x="114" y="104"/>
                      <a:pt x="114" y="103"/>
                    </a:cubicBezTo>
                    <a:cubicBezTo>
                      <a:pt x="115" y="102"/>
                      <a:pt x="118" y="101"/>
                      <a:pt x="119" y="100"/>
                    </a:cubicBezTo>
                    <a:cubicBezTo>
                      <a:pt x="120" y="98"/>
                      <a:pt x="120" y="96"/>
                      <a:pt x="121" y="94"/>
                    </a:cubicBezTo>
                    <a:cubicBezTo>
                      <a:pt x="121" y="93"/>
                      <a:pt x="123" y="93"/>
                      <a:pt x="124" y="93"/>
                    </a:cubicBezTo>
                    <a:cubicBezTo>
                      <a:pt x="125" y="90"/>
                      <a:pt x="125" y="89"/>
                      <a:pt x="126" y="86"/>
                    </a:cubicBezTo>
                    <a:cubicBezTo>
                      <a:pt x="128" y="81"/>
                      <a:pt x="133" y="78"/>
                      <a:pt x="138" y="75"/>
                    </a:cubicBezTo>
                    <a:cubicBezTo>
                      <a:pt x="137" y="71"/>
                      <a:pt x="137" y="69"/>
                      <a:pt x="136" y="66"/>
                    </a:cubicBezTo>
                    <a:cubicBezTo>
                      <a:pt x="136" y="66"/>
                      <a:pt x="139" y="65"/>
                      <a:pt x="139" y="65"/>
                    </a:cubicBezTo>
                    <a:cubicBezTo>
                      <a:pt x="140" y="60"/>
                      <a:pt x="139" y="54"/>
                      <a:pt x="140" y="49"/>
                    </a:cubicBezTo>
                    <a:cubicBezTo>
                      <a:pt x="134" y="49"/>
                      <a:pt x="134" y="49"/>
                      <a:pt x="134" y="49"/>
                    </a:cubicBezTo>
                    <a:cubicBezTo>
                      <a:pt x="135" y="55"/>
                      <a:pt x="135" y="55"/>
                      <a:pt x="135" y="55"/>
                    </a:cubicBezTo>
                    <a:cubicBezTo>
                      <a:pt x="135" y="55"/>
                      <a:pt x="131" y="54"/>
                      <a:pt x="128" y="53"/>
                    </a:cubicBezTo>
                    <a:cubicBezTo>
                      <a:pt x="126" y="51"/>
                      <a:pt x="127" y="53"/>
                      <a:pt x="125" y="50"/>
                    </a:cubicBezTo>
                    <a:cubicBezTo>
                      <a:pt x="124" y="47"/>
                      <a:pt x="125" y="48"/>
                      <a:pt x="125" y="44"/>
                    </a:cubicBezTo>
                    <a:cubicBezTo>
                      <a:pt x="125" y="41"/>
                      <a:pt x="126" y="39"/>
                      <a:pt x="127" y="40"/>
                    </a:cubicBezTo>
                    <a:cubicBezTo>
                      <a:pt x="129" y="41"/>
                      <a:pt x="131" y="39"/>
                      <a:pt x="131" y="39"/>
                    </a:cubicBezTo>
                    <a:cubicBezTo>
                      <a:pt x="131" y="39"/>
                      <a:pt x="131" y="38"/>
                      <a:pt x="130" y="36"/>
                    </a:cubicBezTo>
                    <a:cubicBezTo>
                      <a:pt x="129" y="34"/>
                      <a:pt x="130" y="33"/>
                      <a:pt x="130" y="31"/>
                    </a:cubicBezTo>
                    <a:cubicBezTo>
                      <a:pt x="131" y="29"/>
                      <a:pt x="132" y="26"/>
                      <a:pt x="131" y="22"/>
                    </a:cubicBezTo>
                    <a:cubicBezTo>
                      <a:pt x="130" y="18"/>
                      <a:pt x="129" y="15"/>
                      <a:pt x="130" y="12"/>
                    </a:cubicBezTo>
                    <a:cubicBezTo>
                      <a:pt x="132" y="10"/>
                      <a:pt x="131" y="3"/>
                      <a:pt x="131" y="3"/>
                    </a:cubicBezTo>
                    <a:cubicBezTo>
                      <a:pt x="131" y="3"/>
                      <a:pt x="129" y="2"/>
                      <a:pt x="126" y="2"/>
                    </a:cubicBezTo>
                    <a:cubicBezTo>
                      <a:pt x="123" y="2"/>
                      <a:pt x="122" y="1"/>
                      <a:pt x="122" y="1"/>
                    </a:cubicBezTo>
                    <a:cubicBezTo>
                      <a:pt x="122" y="1"/>
                      <a:pt x="119" y="0"/>
                      <a:pt x="117" y="1"/>
                    </a:cubicBezTo>
                    <a:cubicBezTo>
                      <a:pt x="116" y="2"/>
                      <a:pt x="113" y="0"/>
                      <a:pt x="113" y="0"/>
                    </a:cubicBezTo>
                    <a:cubicBezTo>
                      <a:pt x="113" y="0"/>
                      <a:pt x="111" y="5"/>
                      <a:pt x="108" y="4"/>
                    </a:cubicBezTo>
                    <a:cubicBezTo>
                      <a:pt x="104" y="4"/>
                      <a:pt x="107" y="7"/>
                      <a:pt x="104" y="7"/>
                    </a:cubicBezTo>
                    <a:cubicBezTo>
                      <a:pt x="102" y="7"/>
                      <a:pt x="98" y="10"/>
                      <a:pt x="96" y="10"/>
                    </a:cubicBezTo>
                    <a:cubicBezTo>
                      <a:pt x="93" y="10"/>
                      <a:pt x="92" y="16"/>
                      <a:pt x="89" y="17"/>
                    </a:cubicBezTo>
                    <a:cubicBezTo>
                      <a:pt x="86" y="18"/>
                      <a:pt x="87" y="25"/>
                      <a:pt x="85" y="25"/>
                    </a:cubicBezTo>
                    <a:cubicBezTo>
                      <a:pt x="83" y="25"/>
                      <a:pt x="81" y="27"/>
                      <a:pt x="81" y="27"/>
                    </a:cubicBezTo>
                    <a:cubicBezTo>
                      <a:pt x="81" y="27"/>
                      <a:pt x="80" y="38"/>
                      <a:pt x="80" y="40"/>
                    </a:cubicBezTo>
                    <a:cubicBezTo>
                      <a:pt x="80" y="42"/>
                      <a:pt x="78" y="41"/>
                      <a:pt x="76" y="40"/>
                    </a:cubicBezTo>
                    <a:cubicBezTo>
                      <a:pt x="74" y="39"/>
                      <a:pt x="72" y="41"/>
                      <a:pt x="69" y="39"/>
                    </a:cubicBezTo>
                    <a:cubicBezTo>
                      <a:pt x="67" y="37"/>
                      <a:pt x="66" y="40"/>
                      <a:pt x="64" y="39"/>
                    </a:cubicBezTo>
                    <a:cubicBezTo>
                      <a:pt x="63" y="38"/>
                      <a:pt x="62" y="36"/>
                      <a:pt x="61" y="37"/>
                    </a:cubicBezTo>
                    <a:cubicBezTo>
                      <a:pt x="56" y="39"/>
                      <a:pt x="58" y="40"/>
                      <a:pt x="58" y="42"/>
                    </a:cubicBezTo>
                    <a:cubicBezTo>
                      <a:pt x="58" y="44"/>
                      <a:pt x="49" y="49"/>
                      <a:pt x="49" y="49"/>
                    </a:cubicBezTo>
                    <a:cubicBezTo>
                      <a:pt x="49" y="49"/>
                      <a:pt x="43" y="52"/>
                      <a:pt x="41" y="52"/>
                    </a:cubicBezTo>
                    <a:cubicBezTo>
                      <a:pt x="38" y="52"/>
                      <a:pt x="39" y="54"/>
                      <a:pt x="37" y="54"/>
                    </a:cubicBezTo>
                    <a:cubicBezTo>
                      <a:pt x="34" y="54"/>
                      <a:pt x="33" y="51"/>
                      <a:pt x="34" y="49"/>
                    </a:cubicBezTo>
                    <a:cubicBezTo>
                      <a:pt x="36" y="46"/>
                      <a:pt x="36" y="46"/>
                      <a:pt x="34" y="41"/>
                    </a:cubicBezTo>
                    <a:cubicBezTo>
                      <a:pt x="32" y="37"/>
                      <a:pt x="28" y="36"/>
                      <a:pt x="28" y="36"/>
                    </a:cubicBezTo>
                    <a:close/>
                    <a:moveTo>
                      <a:pt x="98" y="91"/>
                    </a:moveTo>
                    <a:cubicBezTo>
                      <a:pt x="99" y="91"/>
                      <a:pt x="99" y="90"/>
                      <a:pt x="100" y="90"/>
                    </a:cubicBezTo>
                    <a:cubicBezTo>
                      <a:pt x="101" y="89"/>
                      <a:pt x="102" y="88"/>
                      <a:pt x="103" y="88"/>
                    </a:cubicBezTo>
                    <a:cubicBezTo>
                      <a:pt x="104" y="87"/>
                      <a:pt x="105" y="88"/>
                      <a:pt x="106" y="87"/>
                    </a:cubicBezTo>
                    <a:cubicBezTo>
                      <a:pt x="107" y="85"/>
                      <a:pt x="106" y="84"/>
                      <a:pt x="106" y="83"/>
                    </a:cubicBezTo>
                    <a:cubicBezTo>
                      <a:pt x="105" y="81"/>
                      <a:pt x="104" y="81"/>
                      <a:pt x="103" y="79"/>
                    </a:cubicBezTo>
                    <a:cubicBezTo>
                      <a:pt x="101" y="77"/>
                      <a:pt x="101" y="77"/>
                      <a:pt x="101" y="77"/>
                    </a:cubicBezTo>
                    <a:cubicBezTo>
                      <a:pt x="101" y="77"/>
                      <a:pt x="97" y="79"/>
                      <a:pt x="96" y="81"/>
                    </a:cubicBezTo>
                    <a:cubicBezTo>
                      <a:pt x="94" y="83"/>
                      <a:pt x="93" y="83"/>
                      <a:pt x="92" y="83"/>
                    </a:cubicBezTo>
                    <a:cubicBezTo>
                      <a:pt x="91" y="83"/>
                      <a:pt x="90" y="86"/>
                      <a:pt x="91" y="86"/>
                    </a:cubicBezTo>
                    <a:cubicBezTo>
                      <a:pt x="92" y="86"/>
                      <a:pt x="91" y="87"/>
                      <a:pt x="92" y="89"/>
                    </a:cubicBezTo>
                    <a:cubicBezTo>
                      <a:pt x="93" y="91"/>
                      <a:pt x="92" y="93"/>
                      <a:pt x="95" y="93"/>
                    </a:cubicBezTo>
                    <a:cubicBezTo>
                      <a:pt x="98" y="93"/>
                      <a:pt x="97" y="92"/>
                      <a:pt x="98" y="9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2" name="Freeform 74"/>
              <p:cNvSpPr>
                <a:spLocks/>
              </p:cNvSpPr>
              <p:nvPr/>
            </p:nvSpPr>
            <p:spPr bwMode="auto">
              <a:xfrm>
                <a:off x="3817" y="2007"/>
                <a:ext cx="165" cy="265"/>
              </a:xfrm>
              <a:custGeom>
                <a:avLst/>
                <a:gdLst>
                  <a:gd name="T0" fmla="*/ 8 w 84"/>
                  <a:gd name="T1" fmla="*/ 134 h 135"/>
                  <a:gd name="T2" fmla="*/ 10 w 84"/>
                  <a:gd name="T3" fmla="*/ 130 h 135"/>
                  <a:gd name="T4" fmla="*/ 9 w 84"/>
                  <a:gd name="T5" fmla="*/ 130 h 135"/>
                  <a:gd name="T6" fmla="*/ 12 w 84"/>
                  <a:gd name="T7" fmla="*/ 127 h 135"/>
                  <a:gd name="T8" fmla="*/ 12 w 84"/>
                  <a:gd name="T9" fmla="*/ 125 h 135"/>
                  <a:gd name="T10" fmla="*/ 16 w 84"/>
                  <a:gd name="T11" fmla="*/ 123 h 135"/>
                  <a:gd name="T12" fmla="*/ 18 w 84"/>
                  <a:gd name="T13" fmla="*/ 119 h 135"/>
                  <a:gd name="T14" fmla="*/ 21 w 84"/>
                  <a:gd name="T15" fmla="*/ 117 h 135"/>
                  <a:gd name="T16" fmla="*/ 26 w 84"/>
                  <a:gd name="T17" fmla="*/ 111 h 135"/>
                  <a:gd name="T18" fmla="*/ 35 w 84"/>
                  <a:gd name="T19" fmla="*/ 106 h 135"/>
                  <a:gd name="T20" fmla="*/ 36 w 84"/>
                  <a:gd name="T21" fmla="*/ 104 h 135"/>
                  <a:gd name="T22" fmla="*/ 44 w 84"/>
                  <a:gd name="T23" fmla="*/ 96 h 135"/>
                  <a:gd name="T24" fmla="*/ 45 w 84"/>
                  <a:gd name="T25" fmla="*/ 93 h 135"/>
                  <a:gd name="T26" fmla="*/ 47 w 84"/>
                  <a:gd name="T27" fmla="*/ 93 h 135"/>
                  <a:gd name="T28" fmla="*/ 50 w 84"/>
                  <a:gd name="T29" fmla="*/ 90 h 135"/>
                  <a:gd name="T30" fmla="*/ 52 w 84"/>
                  <a:gd name="T31" fmla="*/ 84 h 135"/>
                  <a:gd name="T32" fmla="*/ 57 w 84"/>
                  <a:gd name="T33" fmla="*/ 82 h 135"/>
                  <a:gd name="T34" fmla="*/ 57 w 84"/>
                  <a:gd name="T35" fmla="*/ 79 h 135"/>
                  <a:gd name="T36" fmla="*/ 60 w 84"/>
                  <a:gd name="T37" fmla="*/ 73 h 135"/>
                  <a:gd name="T38" fmla="*/ 62 w 84"/>
                  <a:gd name="T39" fmla="*/ 71 h 135"/>
                  <a:gd name="T40" fmla="*/ 62 w 84"/>
                  <a:gd name="T41" fmla="*/ 67 h 135"/>
                  <a:gd name="T42" fmla="*/ 66 w 84"/>
                  <a:gd name="T43" fmla="*/ 61 h 135"/>
                  <a:gd name="T44" fmla="*/ 66 w 84"/>
                  <a:gd name="T45" fmla="*/ 58 h 135"/>
                  <a:gd name="T46" fmla="*/ 69 w 84"/>
                  <a:gd name="T47" fmla="*/ 51 h 135"/>
                  <a:gd name="T48" fmla="*/ 70 w 84"/>
                  <a:gd name="T49" fmla="*/ 45 h 135"/>
                  <a:gd name="T50" fmla="*/ 72 w 84"/>
                  <a:gd name="T51" fmla="*/ 44 h 135"/>
                  <a:gd name="T52" fmla="*/ 72 w 84"/>
                  <a:gd name="T53" fmla="*/ 41 h 135"/>
                  <a:gd name="T54" fmla="*/ 78 w 84"/>
                  <a:gd name="T55" fmla="*/ 35 h 135"/>
                  <a:gd name="T56" fmla="*/ 78 w 84"/>
                  <a:gd name="T57" fmla="*/ 29 h 135"/>
                  <a:gd name="T58" fmla="*/ 80 w 84"/>
                  <a:gd name="T59" fmla="*/ 28 h 135"/>
                  <a:gd name="T60" fmla="*/ 80 w 84"/>
                  <a:gd name="T61" fmla="*/ 25 h 135"/>
                  <a:gd name="T62" fmla="*/ 82 w 84"/>
                  <a:gd name="T63" fmla="*/ 17 h 135"/>
                  <a:gd name="T64" fmla="*/ 84 w 84"/>
                  <a:gd name="T65" fmla="*/ 2 h 135"/>
                  <a:gd name="T66" fmla="*/ 80 w 84"/>
                  <a:gd name="T67" fmla="*/ 0 h 135"/>
                  <a:gd name="T68" fmla="*/ 79 w 84"/>
                  <a:gd name="T69" fmla="*/ 2 h 135"/>
                  <a:gd name="T70" fmla="*/ 70 w 84"/>
                  <a:gd name="T71" fmla="*/ 6 h 135"/>
                  <a:gd name="T72" fmla="*/ 61 w 84"/>
                  <a:gd name="T73" fmla="*/ 6 h 135"/>
                  <a:gd name="T74" fmla="*/ 59 w 84"/>
                  <a:gd name="T75" fmla="*/ 8 h 135"/>
                  <a:gd name="T76" fmla="*/ 52 w 84"/>
                  <a:gd name="T77" fmla="*/ 9 h 135"/>
                  <a:gd name="T78" fmla="*/ 50 w 84"/>
                  <a:gd name="T79" fmla="*/ 11 h 135"/>
                  <a:gd name="T80" fmla="*/ 46 w 84"/>
                  <a:gd name="T81" fmla="*/ 12 h 135"/>
                  <a:gd name="T82" fmla="*/ 45 w 84"/>
                  <a:gd name="T83" fmla="*/ 13 h 135"/>
                  <a:gd name="T84" fmla="*/ 40 w 84"/>
                  <a:gd name="T85" fmla="*/ 12 h 135"/>
                  <a:gd name="T86" fmla="*/ 26 w 84"/>
                  <a:gd name="T87" fmla="*/ 14 h 135"/>
                  <a:gd name="T88" fmla="*/ 25 w 84"/>
                  <a:gd name="T89" fmla="*/ 13 h 135"/>
                  <a:gd name="T90" fmla="*/ 16 w 84"/>
                  <a:gd name="T91" fmla="*/ 4 h 135"/>
                  <a:gd name="T92" fmla="*/ 12 w 84"/>
                  <a:gd name="T93" fmla="*/ 9 h 135"/>
                  <a:gd name="T94" fmla="*/ 10 w 84"/>
                  <a:gd name="T95" fmla="*/ 13 h 135"/>
                  <a:gd name="T96" fmla="*/ 13 w 84"/>
                  <a:gd name="T97" fmla="*/ 18 h 135"/>
                  <a:gd name="T98" fmla="*/ 16 w 84"/>
                  <a:gd name="T99" fmla="*/ 23 h 135"/>
                  <a:gd name="T100" fmla="*/ 22 w 84"/>
                  <a:gd name="T101" fmla="*/ 27 h 135"/>
                  <a:gd name="T102" fmla="*/ 45 w 84"/>
                  <a:gd name="T103" fmla="*/ 38 h 135"/>
                  <a:gd name="T104" fmla="*/ 57 w 84"/>
                  <a:gd name="T105" fmla="*/ 38 h 135"/>
                  <a:gd name="T106" fmla="*/ 35 w 84"/>
                  <a:gd name="T107" fmla="*/ 72 h 135"/>
                  <a:gd name="T108" fmla="*/ 24 w 84"/>
                  <a:gd name="T109" fmla="*/ 73 h 135"/>
                  <a:gd name="T110" fmla="*/ 20 w 84"/>
                  <a:gd name="T111" fmla="*/ 75 h 135"/>
                  <a:gd name="T112" fmla="*/ 12 w 84"/>
                  <a:gd name="T113" fmla="*/ 76 h 135"/>
                  <a:gd name="T114" fmla="*/ 10 w 84"/>
                  <a:gd name="T115" fmla="*/ 78 h 135"/>
                  <a:gd name="T116" fmla="*/ 5 w 84"/>
                  <a:gd name="T117" fmla="*/ 89 h 135"/>
                  <a:gd name="T118" fmla="*/ 0 w 84"/>
                  <a:gd name="T119" fmla="*/ 92 h 135"/>
                  <a:gd name="T120" fmla="*/ 1 w 84"/>
                  <a:gd name="T121" fmla="*/ 128 h 135"/>
                  <a:gd name="T122" fmla="*/ 7 w 84"/>
                  <a:gd name="T123" fmla="*/ 135 h 135"/>
                  <a:gd name="T124" fmla="*/ 8 w 84"/>
                  <a:gd name="T125"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135">
                    <a:moveTo>
                      <a:pt x="8" y="134"/>
                    </a:moveTo>
                    <a:cubicBezTo>
                      <a:pt x="9" y="133"/>
                      <a:pt x="9" y="132"/>
                      <a:pt x="10" y="130"/>
                    </a:cubicBezTo>
                    <a:cubicBezTo>
                      <a:pt x="10" y="130"/>
                      <a:pt x="9" y="131"/>
                      <a:pt x="9" y="130"/>
                    </a:cubicBezTo>
                    <a:cubicBezTo>
                      <a:pt x="10" y="129"/>
                      <a:pt x="12" y="128"/>
                      <a:pt x="12" y="127"/>
                    </a:cubicBezTo>
                    <a:cubicBezTo>
                      <a:pt x="13" y="127"/>
                      <a:pt x="12" y="126"/>
                      <a:pt x="12" y="125"/>
                    </a:cubicBezTo>
                    <a:cubicBezTo>
                      <a:pt x="13" y="124"/>
                      <a:pt x="15" y="124"/>
                      <a:pt x="16" y="123"/>
                    </a:cubicBezTo>
                    <a:cubicBezTo>
                      <a:pt x="17" y="122"/>
                      <a:pt x="17" y="120"/>
                      <a:pt x="18" y="119"/>
                    </a:cubicBezTo>
                    <a:cubicBezTo>
                      <a:pt x="18" y="118"/>
                      <a:pt x="20" y="118"/>
                      <a:pt x="21" y="117"/>
                    </a:cubicBezTo>
                    <a:cubicBezTo>
                      <a:pt x="23" y="116"/>
                      <a:pt x="24" y="113"/>
                      <a:pt x="26" y="111"/>
                    </a:cubicBezTo>
                    <a:cubicBezTo>
                      <a:pt x="28" y="109"/>
                      <a:pt x="32" y="108"/>
                      <a:pt x="35" y="106"/>
                    </a:cubicBezTo>
                    <a:cubicBezTo>
                      <a:pt x="35" y="106"/>
                      <a:pt x="35" y="104"/>
                      <a:pt x="36" y="104"/>
                    </a:cubicBezTo>
                    <a:cubicBezTo>
                      <a:pt x="38" y="101"/>
                      <a:pt x="43" y="99"/>
                      <a:pt x="44" y="96"/>
                    </a:cubicBezTo>
                    <a:cubicBezTo>
                      <a:pt x="45" y="95"/>
                      <a:pt x="44" y="94"/>
                      <a:pt x="45" y="93"/>
                    </a:cubicBezTo>
                    <a:cubicBezTo>
                      <a:pt x="45" y="93"/>
                      <a:pt x="47" y="93"/>
                      <a:pt x="47" y="93"/>
                    </a:cubicBezTo>
                    <a:cubicBezTo>
                      <a:pt x="47" y="93"/>
                      <a:pt x="50" y="90"/>
                      <a:pt x="50" y="90"/>
                    </a:cubicBezTo>
                    <a:cubicBezTo>
                      <a:pt x="51" y="88"/>
                      <a:pt x="50" y="85"/>
                      <a:pt x="52" y="84"/>
                    </a:cubicBezTo>
                    <a:cubicBezTo>
                      <a:pt x="53" y="83"/>
                      <a:pt x="56" y="83"/>
                      <a:pt x="57" y="82"/>
                    </a:cubicBezTo>
                    <a:cubicBezTo>
                      <a:pt x="57" y="81"/>
                      <a:pt x="57" y="79"/>
                      <a:pt x="57" y="79"/>
                    </a:cubicBezTo>
                    <a:cubicBezTo>
                      <a:pt x="60" y="73"/>
                      <a:pt x="60" y="73"/>
                      <a:pt x="60" y="73"/>
                    </a:cubicBezTo>
                    <a:cubicBezTo>
                      <a:pt x="60" y="72"/>
                      <a:pt x="62" y="72"/>
                      <a:pt x="62" y="71"/>
                    </a:cubicBezTo>
                    <a:cubicBezTo>
                      <a:pt x="63" y="70"/>
                      <a:pt x="62" y="68"/>
                      <a:pt x="62" y="67"/>
                    </a:cubicBezTo>
                    <a:cubicBezTo>
                      <a:pt x="63" y="65"/>
                      <a:pt x="66" y="64"/>
                      <a:pt x="66" y="61"/>
                    </a:cubicBezTo>
                    <a:cubicBezTo>
                      <a:pt x="67" y="60"/>
                      <a:pt x="66" y="59"/>
                      <a:pt x="66" y="58"/>
                    </a:cubicBezTo>
                    <a:cubicBezTo>
                      <a:pt x="67" y="56"/>
                      <a:pt x="68" y="53"/>
                      <a:pt x="69" y="51"/>
                    </a:cubicBezTo>
                    <a:cubicBezTo>
                      <a:pt x="70" y="49"/>
                      <a:pt x="69" y="47"/>
                      <a:pt x="70" y="45"/>
                    </a:cubicBezTo>
                    <a:cubicBezTo>
                      <a:pt x="72" y="44"/>
                      <a:pt x="72" y="44"/>
                      <a:pt x="72" y="44"/>
                    </a:cubicBezTo>
                    <a:cubicBezTo>
                      <a:pt x="72" y="43"/>
                      <a:pt x="71" y="42"/>
                      <a:pt x="72" y="41"/>
                    </a:cubicBezTo>
                    <a:cubicBezTo>
                      <a:pt x="73" y="39"/>
                      <a:pt x="77" y="36"/>
                      <a:pt x="78" y="35"/>
                    </a:cubicBezTo>
                    <a:cubicBezTo>
                      <a:pt x="78" y="33"/>
                      <a:pt x="78" y="31"/>
                      <a:pt x="78" y="29"/>
                    </a:cubicBezTo>
                    <a:cubicBezTo>
                      <a:pt x="80" y="28"/>
                      <a:pt x="80" y="28"/>
                      <a:pt x="80" y="28"/>
                    </a:cubicBezTo>
                    <a:cubicBezTo>
                      <a:pt x="80" y="27"/>
                      <a:pt x="79" y="26"/>
                      <a:pt x="80" y="25"/>
                    </a:cubicBezTo>
                    <a:cubicBezTo>
                      <a:pt x="80" y="23"/>
                      <a:pt x="82" y="19"/>
                      <a:pt x="82" y="17"/>
                    </a:cubicBezTo>
                    <a:cubicBezTo>
                      <a:pt x="83" y="12"/>
                      <a:pt x="83" y="6"/>
                      <a:pt x="84" y="2"/>
                    </a:cubicBezTo>
                    <a:cubicBezTo>
                      <a:pt x="83" y="1"/>
                      <a:pt x="83" y="0"/>
                      <a:pt x="80" y="0"/>
                    </a:cubicBezTo>
                    <a:cubicBezTo>
                      <a:pt x="80" y="0"/>
                      <a:pt x="79" y="2"/>
                      <a:pt x="79" y="2"/>
                    </a:cubicBezTo>
                    <a:cubicBezTo>
                      <a:pt x="78" y="3"/>
                      <a:pt x="71" y="5"/>
                      <a:pt x="70" y="6"/>
                    </a:cubicBezTo>
                    <a:cubicBezTo>
                      <a:pt x="66" y="6"/>
                      <a:pt x="65" y="4"/>
                      <a:pt x="61" y="6"/>
                    </a:cubicBezTo>
                    <a:cubicBezTo>
                      <a:pt x="60" y="6"/>
                      <a:pt x="59" y="7"/>
                      <a:pt x="59" y="8"/>
                    </a:cubicBezTo>
                    <a:cubicBezTo>
                      <a:pt x="56" y="8"/>
                      <a:pt x="54" y="8"/>
                      <a:pt x="52" y="9"/>
                    </a:cubicBezTo>
                    <a:cubicBezTo>
                      <a:pt x="51" y="9"/>
                      <a:pt x="51" y="11"/>
                      <a:pt x="50" y="11"/>
                    </a:cubicBezTo>
                    <a:cubicBezTo>
                      <a:pt x="49" y="12"/>
                      <a:pt x="47" y="11"/>
                      <a:pt x="46" y="12"/>
                    </a:cubicBezTo>
                    <a:cubicBezTo>
                      <a:pt x="45" y="13"/>
                      <a:pt x="45" y="13"/>
                      <a:pt x="45" y="13"/>
                    </a:cubicBezTo>
                    <a:cubicBezTo>
                      <a:pt x="42" y="14"/>
                      <a:pt x="42" y="12"/>
                      <a:pt x="40" y="12"/>
                    </a:cubicBezTo>
                    <a:cubicBezTo>
                      <a:pt x="35" y="10"/>
                      <a:pt x="30" y="13"/>
                      <a:pt x="26" y="14"/>
                    </a:cubicBezTo>
                    <a:cubicBezTo>
                      <a:pt x="26" y="14"/>
                      <a:pt x="25" y="13"/>
                      <a:pt x="25" y="13"/>
                    </a:cubicBezTo>
                    <a:cubicBezTo>
                      <a:pt x="21" y="11"/>
                      <a:pt x="18" y="8"/>
                      <a:pt x="16" y="4"/>
                    </a:cubicBezTo>
                    <a:cubicBezTo>
                      <a:pt x="12" y="9"/>
                      <a:pt x="12" y="9"/>
                      <a:pt x="12" y="9"/>
                    </a:cubicBezTo>
                    <a:cubicBezTo>
                      <a:pt x="10" y="13"/>
                      <a:pt x="10" y="13"/>
                      <a:pt x="10" y="13"/>
                    </a:cubicBezTo>
                    <a:cubicBezTo>
                      <a:pt x="10" y="13"/>
                      <a:pt x="12" y="16"/>
                      <a:pt x="13" y="18"/>
                    </a:cubicBezTo>
                    <a:cubicBezTo>
                      <a:pt x="15" y="20"/>
                      <a:pt x="14" y="21"/>
                      <a:pt x="16" y="23"/>
                    </a:cubicBezTo>
                    <a:cubicBezTo>
                      <a:pt x="18" y="24"/>
                      <a:pt x="19" y="26"/>
                      <a:pt x="22" y="27"/>
                    </a:cubicBezTo>
                    <a:cubicBezTo>
                      <a:pt x="26" y="29"/>
                      <a:pt x="45" y="38"/>
                      <a:pt x="45" y="38"/>
                    </a:cubicBezTo>
                    <a:cubicBezTo>
                      <a:pt x="57" y="38"/>
                      <a:pt x="57" y="38"/>
                      <a:pt x="57" y="38"/>
                    </a:cubicBezTo>
                    <a:cubicBezTo>
                      <a:pt x="35" y="72"/>
                      <a:pt x="35" y="72"/>
                      <a:pt x="35" y="72"/>
                    </a:cubicBezTo>
                    <a:cubicBezTo>
                      <a:pt x="24" y="73"/>
                      <a:pt x="24" y="73"/>
                      <a:pt x="24" y="73"/>
                    </a:cubicBezTo>
                    <a:cubicBezTo>
                      <a:pt x="20" y="75"/>
                      <a:pt x="20" y="75"/>
                      <a:pt x="20" y="75"/>
                    </a:cubicBezTo>
                    <a:cubicBezTo>
                      <a:pt x="12" y="76"/>
                      <a:pt x="12" y="76"/>
                      <a:pt x="12" y="76"/>
                    </a:cubicBezTo>
                    <a:cubicBezTo>
                      <a:pt x="10" y="78"/>
                      <a:pt x="10" y="78"/>
                      <a:pt x="10" y="78"/>
                    </a:cubicBezTo>
                    <a:cubicBezTo>
                      <a:pt x="5" y="89"/>
                      <a:pt x="5" y="89"/>
                      <a:pt x="5" y="89"/>
                    </a:cubicBezTo>
                    <a:cubicBezTo>
                      <a:pt x="0" y="92"/>
                      <a:pt x="0" y="92"/>
                      <a:pt x="0" y="92"/>
                    </a:cubicBezTo>
                    <a:cubicBezTo>
                      <a:pt x="1" y="128"/>
                      <a:pt x="1" y="128"/>
                      <a:pt x="1" y="128"/>
                    </a:cubicBezTo>
                    <a:cubicBezTo>
                      <a:pt x="7" y="135"/>
                      <a:pt x="7" y="135"/>
                      <a:pt x="7" y="135"/>
                    </a:cubicBezTo>
                    <a:lnTo>
                      <a:pt x="8" y="134"/>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3" name="Freeform 75"/>
              <p:cNvSpPr>
                <a:spLocks/>
              </p:cNvSpPr>
              <p:nvPr/>
            </p:nvSpPr>
            <p:spPr bwMode="auto">
              <a:xfrm>
                <a:off x="3817" y="2007"/>
                <a:ext cx="165" cy="265"/>
              </a:xfrm>
              <a:custGeom>
                <a:avLst/>
                <a:gdLst>
                  <a:gd name="T0" fmla="*/ 8 w 84"/>
                  <a:gd name="T1" fmla="*/ 134 h 135"/>
                  <a:gd name="T2" fmla="*/ 10 w 84"/>
                  <a:gd name="T3" fmla="*/ 130 h 135"/>
                  <a:gd name="T4" fmla="*/ 9 w 84"/>
                  <a:gd name="T5" fmla="*/ 130 h 135"/>
                  <a:gd name="T6" fmla="*/ 12 w 84"/>
                  <a:gd name="T7" fmla="*/ 127 h 135"/>
                  <a:gd name="T8" fmla="*/ 12 w 84"/>
                  <a:gd name="T9" fmla="*/ 125 h 135"/>
                  <a:gd name="T10" fmla="*/ 16 w 84"/>
                  <a:gd name="T11" fmla="*/ 123 h 135"/>
                  <a:gd name="T12" fmla="*/ 18 w 84"/>
                  <a:gd name="T13" fmla="*/ 119 h 135"/>
                  <a:gd name="T14" fmla="*/ 21 w 84"/>
                  <a:gd name="T15" fmla="*/ 117 h 135"/>
                  <a:gd name="T16" fmla="*/ 26 w 84"/>
                  <a:gd name="T17" fmla="*/ 111 h 135"/>
                  <a:gd name="T18" fmla="*/ 35 w 84"/>
                  <a:gd name="T19" fmla="*/ 106 h 135"/>
                  <a:gd name="T20" fmla="*/ 36 w 84"/>
                  <a:gd name="T21" fmla="*/ 104 h 135"/>
                  <a:gd name="T22" fmla="*/ 44 w 84"/>
                  <a:gd name="T23" fmla="*/ 96 h 135"/>
                  <a:gd name="T24" fmla="*/ 45 w 84"/>
                  <a:gd name="T25" fmla="*/ 93 h 135"/>
                  <a:gd name="T26" fmla="*/ 47 w 84"/>
                  <a:gd name="T27" fmla="*/ 93 h 135"/>
                  <a:gd name="T28" fmla="*/ 50 w 84"/>
                  <a:gd name="T29" fmla="*/ 90 h 135"/>
                  <a:gd name="T30" fmla="*/ 52 w 84"/>
                  <a:gd name="T31" fmla="*/ 84 h 135"/>
                  <a:gd name="T32" fmla="*/ 57 w 84"/>
                  <a:gd name="T33" fmla="*/ 82 h 135"/>
                  <a:gd name="T34" fmla="*/ 57 w 84"/>
                  <a:gd name="T35" fmla="*/ 79 h 135"/>
                  <a:gd name="T36" fmla="*/ 60 w 84"/>
                  <a:gd name="T37" fmla="*/ 73 h 135"/>
                  <a:gd name="T38" fmla="*/ 62 w 84"/>
                  <a:gd name="T39" fmla="*/ 71 h 135"/>
                  <a:gd name="T40" fmla="*/ 62 w 84"/>
                  <a:gd name="T41" fmla="*/ 67 h 135"/>
                  <a:gd name="T42" fmla="*/ 66 w 84"/>
                  <a:gd name="T43" fmla="*/ 61 h 135"/>
                  <a:gd name="T44" fmla="*/ 66 w 84"/>
                  <a:gd name="T45" fmla="*/ 58 h 135"/>
                  <a:gd name="T46" fmla="*/ 69 w 84"/>
                  <a:gd name="T47" fmla="*/ 51 h 135"/>
                  <a:gd name="T48" fmla="*/ 70 w 84"/>
                  <a:gd name="T49" fmla="*/ 45 h 135"/>
                  <a:gd name="T50" fmla="*/ 72 w 84"/>
                  <a:gd name="T51" fmla="*/ 44 h 135"/>
                  <a:gd name="T52" fmla="*/ 72 w 84"/>
                  <a:gd name="T53" fmla="*/ 41 h 135"/>
                  <a:gd name="T54" fmla="*/ 78 w 84"/>
                  <a:gd name="T55" fmla="*/ 35 h 135"/>
                  <a:gd name="T56" fmla="*/ 78 w 84"/>
                  <a:gd name="T57" fmla="*/ 29 h 135"/>
                  <a:gd name="T58" fmla="*/ 80 w 84"/>
                  <a:gd name="T59" fmla="*/ 28 h 135"/>
                  <a:gd name="T60" fmla="*/ 80 w 84"/>
                  <a:gd name="T61" fmla="*/ 25 h 135"/>
                  <a:gd name="T62" fmla="*/ 82 w 84"/>
                  <a:gd name="T63" fmla="*/ 17 h 135"/>
                  <a:gd name="T64" fmla="*/ 84 w 84"/>
                  <a:gd name="T65" fmla="*/ 2 h 135"/>
                  <a:gd name="T66" fmla="*/ 80 w 84"/>
                  <a:gd name="T67" fmla="*/ 0 h 135"/>
                  <a:gd name="T68" fmla="*/ 79 w 84"/>
                  <a:gd name="T69" fmla="*/ 2 h 135"/>
                  <a:gd name="T70" fmla="*/ 70 w 84"/>
                  <a:gd name="T71" fmla="*/ 6 h 135"/>
                  <a:gd name="T72" fmla="*/ 61 w 84"/>
                  <a:gd name="T73" fmla="*/ 6 h 135"/>
                  <a:gd name="T74" fmla="*/ 59 w 84"/>
                  <a:gd name="T75" fmla="*/ 8 h 135"/>
                  <a:gd name="T76" fmla="*/ 52 w 84"/>
                  <a:gd name="T77" fmla="*/ 9 h 135"/>
                  <a:gd name="T78" fmla="*/ 50 w 84"/>
                  <a:gd name="T79" fmla="*/ 11 h 135"/>
                  <a:gd name="T80" fmla="*/ 46 w 84"/>
                  <a:gd name="T81" fmla="*/ 12 h 135"/>
                  <a:gd name="T82" fmla="*/ 45 w 84"/>
                  <a:gd name="T83" fmla="*/ 13 h 135"/>
                  <a:gd name="T84" fmla="*/ 40 w 84"/>
                  <a:gd name="T85" fmla="*/ 12 h 135"/>
                  <a:gd name="T86" fmla="*/ 26 w 84"/>
                  <a:gd name="T87" fmla="*/ 14 h 135"/>
                  <a:gd name="T88" fmla="*/ 25 w 84"/>
                  <a:gd name="T89" fmla="*/ 13 h 135"/>
                  <a:gd name="T90" fmla="*/ 16 w 84"/>
                  <a:gd name="T91" fmla="*/ 4 h 135"/>
                  <a:gd name="T92" fmla="*/ 12 w 84"/>
                  <a:gd name="T93" fmla="*/ 9 h 135"/>
                  <a:gd name="T94" fmla="*/ 10 w 84"/>
                  <a:gd name="T95" fmla="*/ 13 h 135"/>
                  <a:gd name="T96" fmla="*/ 13 w 84"/>
                  <a:gd name="T97" fmla="*/ 18 h 135"/>
                  <a:gd name="T98" fmla="*/ 16 w 84"/>
                  <a:gd name="T99" fmla="*/ 23 h 135"/>
                  <a:gd name="T100" fmla="*/ 22 w 84"/>
                  <a:gd name="T101" fmla="*/ 27 h 135"/>
                  <a:gd name="T102" fmla="*/ 45 w 84"/>
                  <a:gd name="T103" fmla="*/ 38 h 135"/>
                  <a:gd name="T104" fmla="*/ 57 w 84"/>
                  <a:gd name="T105" fmla="*/ 38 h 135"/>
                  <a:gd name="T106" fmla="*/ 35 w 84"/>
                  <a:gd name="T107" fmla="*/ 72 h 135"/>
                  <a:gd name="T108" fmla="*/ 24 w 84"/>
                  <a:gd name="T109" fmla="*/ 73 h 135"/>
                  <a:gd name="T110" fmla="*/ 20 w 84"/>
                  <a:gd name="T111" fmla="*/ 75 h 135"/>
                  <a:gd name="T112" fmla="*/ 12 w 84"/>
                  <a:gd name="T113" fmla="*/ 76 h 135"/>
                  <a:gd name="T114" fmla="*/ 10 w 84"/>
                  <a:gd name="T115" fmla="*/ 78 h 135"/>
                  <a:gd name="T116" fmla="*/ 5 w 84"/>
                  <a:gd name="T117" fmla="*/ 89 h 135"/>
                  <a:gd name="T118" fmla="*/ 0 w 84"/>
                  <a:gd name="T119" fmla="*/ 92 h 135"/>
                  <a:gd name="T120" fmla="*/ 1 w 84"/>
                  <a:gd name="T121" fmla="*/ 128 h 135"/>
                  <a:gd name="T122" fmla="*/ 7 w 84"/>
                  <a:gd name="T123" fmla="*/ 135 h 135"/>
                  <a:gd name="T124" fmla="*/ 8 w 84"/>
                  <a:gd name="T125"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135">
                    <a:moveTo>
                      <a:pt x="8" y="134"/>
                    </a:moveTo>
                    <a:cubicBezTo>
                      <a:pt x="9" y="133"/>
                      <a:pt x="9" y="132"/>
                      <a:pt x="10" y="130"/>
                    </a:cubicBezTo>
                    <a:cubicBezTo>
                      <a:pt x="10" y="130"/>
                      <a:pt x="9" y="131"/>
                      <a:pt x="9" y="130"/>
                    </a:cubicBezTo>
                    <a:cubicBezTo>
                      <a:pt x="10" y="129"/>
                      <a:pt x="12" y="128"/>
                      <a:pt x="12" y="127"/>
                    </a:cubicBezTo>
                    <a:cubicBezTo>
                      <a:pt x="13" y="127"/>
                      <a:pt x="12" y="126"/>
                      <a:pt x="12" y="125"/>
                    </a:cubicBezTo>
                    <a:cubicBezTo>
                      <a:pt x="13" y="124"/>
                      <a:pt x="15" y="124"/>
                      <a:pt x="16" y="123"/>
                    </a:cubicBezTo>
                    <a:cubicBezTo>
                      <a:pt x="17" y="122"/>
                      <a:pt x="17" y="120"/>
                      <a:pt x="18" y="119"/>
                    </a:cubicBezTo>
                    <a:cubicBezTo>
                      <a:pt x="18" y="118"/>
                      <a:pt x="20" y="118"/>
                      <a:pt x="21" y="117"/>
                    </a:cubicBezTo>
                    <a:cubicBezTo>
                      <a:pt x="23" y="116"/>
                      <a:pt x="24" y="113"/>
                      <a:pt x="26" y="111"/>
                    </a:cubicBezTo>
                    <a:cubicBezTo>
                      <a:pt x="28" y="109"/>
                      <a:pt x="32" y="108"/>
                      <a:pt x="35" y="106"/>
                    </a:cubicBezTo>
                    <a:cubicBezTo>
                      <a:pt x="35" y="106"/>
                      <a:pt x="35" y="104"/>
                      <a:pt x="36" y="104"/>
                    </a:cubicBezTo>
                    <a:cubicBezTo>
                      <a:pt x="38" y="101"/>
                      <a:pt x="43" y="99"/>
                      <a:pt x="44" y="96"/>
                    </a:cubicBezTo>
                    <a:cubicBezTo>
                      <a:pt x="45" y="95"/>
                      <a:pt x="44" y="94"/>
                      <a:pt x="45" y="93"/>
                    </a:cubicBezTo>
                    <a:cubicBezTo>
                      <a:pt x="45" y="93"/>
                      <a:pt x="47" y="93"/>
                      <a:pt x="47" y="93"/>
                    </a:cubicBezTo>
                    <a:cubicBezTo>
                      <a:pt x="47" y="93"/>
                      <a:pt x="50" y="90"/>
                      <a:pt x="50" y="90"/>
                    </a:cubicBezTo>
                    <a:cubicBezTo>
                      <a:pt x="51" y="88"/>
                      <a:pt x="50" y="85"/>
                      <a:pt x="52" y="84"/>
                    </a:cubicBezTo>
                    <a:cubicBezTo>
                      <a:pt x="53" y="83"/>
                      <a:pt x="56" y="83"/>
                      <a:pt x="57" y="82"/>
                    </a:cubicBezTo>
                    <a:cubicBezTo>
                      <a:pt x="57" y="81"/>
                      <a:pt x="57" y="79"/>
                      <a:pt x="57" y="79"/>
                    </a:cubicBezTo>
                    <a:cubicBezTo>
                      <a:pt x="60" y="73"/>
                      <a:pt x="60" y="73"/>
                      <a:pt x="60" y="73"/>
                    </a:cubicBezTo>
                    <a:cubicBezTo>
                      <a:pt x="60" y="72"/>
                      <a:pt x="62" y="72"/>
                      <a:pt x="62" y="71"/>
                    </a:cubicBezTo>
                    <a:cubicBezTo>
                      <a:pt x="63" y="70"/>
                      <a:pt x="62" y="68"/>
                      <a:pt x="62" y="67"/>
                    </a:cubicBezTo>
                    <a:cubicBezTo>
                      <a:pt x="63" y="65"/>
                      <a:pt x="66" y="64"/>
                      <a:pt x="66" y="61"/>
                    </a:cubicBezTo>
                    <a:cubicBezTo>
                      <a:pt x="67" y="60"/>
                      <a:pt x="66" y="59"/>
                      <a:pt x="66" y="58"/>
                    </a:cubicBezTo>
                    <a:cubicBezTo>
                      <a:pt x="67" y="56"/>
                      <a:pt x="68" y="53"/>
                      <a:pt x="69" y="51"/>
                    </a:cubicBezTo>
                    <a:cubicBezTo>
                      <a:pt x="70" y="49"/>
                      <a:pt x="69" y="47"/>
                      <a:pt x="70" y="45"/>
                    </a:cubicBezTo>
                    <a:cubicBezTo>
                      <a:pt x="72" y="44"/>
                      <a:pt x="72" y="44"/>
                      <a:pt x="72" y="44"/>
                    </a:cubicBezTo>
                    <a:cubicBezTo>
                      <a:pt x="72" y="43"/>
                      <a:pt x="71" y="42"/>
                      <a:pt x="72" y="41"/>
                    </a:cubicBezTo>
                    <a:cubicBezTo>
                      <a:pt x="73" y="39"/>
                      <a:pt x="77" y="36"/>
                      <a:pt x="78" y="35"/>
                    </a:cubicBezTo>
                    <a:cubicBezTo>
                      <a:pt x="78" y="33"/>
                      <a:pt x="78" y="31"/>
                      <a:pt x="78" y="29"/>
                    </a:cubicBezTo>
                    <a:cubicBezTo>
                      <a:pt x="80" y="28"/>
                      <a:pt x="80" y="28"/>
                      <a:pt x="80" y="28"/>
                    </a:cubicBezTo>
                    <a:cubicBezTo>
                      <a:pt x="80" y="27"/>
                      <a:pt x="79" y="26"/>
                      <a:pt x="80" y="25"/>
                    </a:cubicBezTo>
                    <a:cubicBezTo>
                      <a:pt x="80" y="23"/>
                      <a:pt x="82" y="19"/>
                      <a:pt x="82" y="17"/>
                    </a:cubicBezTo>
                    <a:cubicBezTo>
                      <a:pt x="83" y="12"/>
                      <a:pt x="83" y="6"/>
                      <a:pt x="84" y="2"/>
                    </a:cubicBezTo>
                    <a:cubicBezTo>
                      <a:pt x="83" y="1"/>
                      <a:pt x="83" y="0"/>
                      <a:pt x="80" y="0"/>
                    </a:cubicBezTo>
                    <a:cubicBezTo>
                      <a:pt x="80" y="0"/>
                      <a:pt x="79" y="2"/>
                      <a:pt x="79" y="2"/>
                    </a:cubicBezTo>
                    <a:cubicBezTo>
                      <a:pt x="78" y="3"/>
                      <a:pt x="71" y="5"/>
                      <a:pt x="70" y="6"/>
                    </a:cubicBezTo>
                    <a:cubicBezTo>
                      <a:pt x="66" y="6"/>
                      <a:pt x="65" y="4"/>
                      <a:pt x="61" y="6"/>
                    </a:cubicBezTo>
                    <a:cubicBezTo>
                      <a:pt x="60" y="6"/>
                      <a:pt x="59" y="7"/>
                      <a:pt x="59" y="8"/>
                    </a:cubicBezTo>
                    <a:cubicBezTo>
                      <a:pt x="56" y="8"/>
                      <a:pt x="54" y="8"/>
                      <a:pt x="52" y="9"/>
                    </a:cubicBezTo>
                    <a:cubicBezTo>
                      <a:pt x="51" y="9"/>
                      <a:pt x="51" y="11"/>
                      <a:pt x="50" y="11"/>
                    </a:cubicBezTo>
                    <a:cubicBezTo>
                      <a:pt x="49" y="12"/>
                      <a:pt x="47" y="11"/>
                      <a:pt x="46" y="12"/>
                    </a:cubicBezTo>
                    <a:cubicBezTo>
                      <a:pt x="45" y="13"/>
                      <a:pt x="45" y="13"/>
                      <a:pt x="45" y="13"/>
                    </a:cubicBezTo>
                    <a:cubicBezTo>
                      <a:pt x="42" y="14"/>
                      <a:pt x="42" y="12"/>
                      <a:pt x="40" y="12"/>
                    </a:cubicBezTo>
                    <a:cubicBezTo>
                      <a:pt x="35" y="10"/>
                      <a:pt x="30" y="13"/>
                      <a:pt x="26" y="14"/>
                    </a:cubicBezTo>
                    <a:cubicBezTo>
                      <a:pt x="26" y="14"/>
                      <a:pt x="25" y="13"/>
                      <a:pt x="25" y="13"/>
                    </a:cubicBezTo>
                    <a:cubicBezTo>
                      <a:pt x="21" y="11"/>
                      <a:pt x="18" y="8"/>
                      <a:pt x="16" y="4"/>
                    </a:cubicBezTo>
                    <a:cubicBezTo>
                      <a:pt x="12" y="9"/>
                      <a:pt x="12" y="9"/>
                      <a:pt x="12" y="9"/>
                    </a:cubicBezTo>
                    <a:cubicBezTo>
                      <a:pt x="10" y="13"/>
                      <a:pt x="10" y="13"/>
                      <a:pt x="10" y="13"/>
                    </a:cubicBezTo>
                    <a:cubicBezTo>
                      <a:pt x="10" y="13"/>
                      <a:pt x="12" y="16"/>
                      <a:pt x="13" y="18"/>
                    </a:cubicBezTo>
                    <a:cubicBezTo>
                      <a:pt x="15" y="20"/>
                      <a:pt x="14" y="21"/>
                      <a:pt x="16" y="23"/>
                    </a:cubicBezTo>
                    <a:cubicBezTo>
                      <a:pt x="18" y="24"/>
                      <a:pt x="19" y="26"/>
                      <a:pt x="22" y="27"/>
                    </a:cubicBezTo>
                    <a:cubicBezTo>
                      <a:pt x="26" y="29"/>
                      <a:pt x="45" y="38"/>
                      <a:pt x="45" y="38"/>
                    </a:cubicBezTo>
                    <a:cubicBezTo>
                      <a:pt x="57" y="38"/>
                      <a:pt x="57" y="38"/>
                      <a:pt x="57" y="38"/>
                    </a:cubicBezTo>
                    <a:cubicBezTo>
                      <a:pt x="35" y="72"/>
                      <a:pt x="35" y="72"/>
                      <a:pt x="35" y="72"/>
                    </a:cubicBezTo>
                    <a:cubicBezTo>
                      <a:pt x="24" y="73"/>
                      <a:pt x="24" y="73"/>
                      <a:pt x="24" y="73"/>
                    </a:cubicBezTo>
                    <a:cubicBezTo>
                      <a:pt x="20" y="75"/>
                      <a:pt x="20" y="75"/>
                      <a:pt x="20" y="75"/>
                    </a:cubicBezTo>
                    <a:cubicBezTo>
                      <a:pt x="12" y="76"/>
                      <a:pt x="12" y="76"/>
                      <a:pt x="12" y="76"/>
                    </a:cubicBezTo>
                    <a:cubicBezTo>
                      <a:pt x="10" y="78"/>
                      <a:pt x="10" y="78"/>
                      <a:pt x="10" y="78"/>
                    </a:cubicBezTo>
                    <a:cubicBezTo>
                      <a:pt x="5" y="89"/>
                      <a:pt x="5" y="89"/>
                      <a:pt x="5" y="89"/>
                    </a:cubicBezTo>
                    <a:cubicBezTo>
                      <a:pt x="0" y="92"/>
                      <a:pt x="0" y="92"/>
                      <a:pt x="0" y="92"/>
                    </a:cubicBezTo>
                    <a:cubicBezTo>
                      <a:pt x="1" y="128"/>
                      <a:pt x="1" y="128"/>
                      <a:pt x="1" y="128"/>
                    </a:cubicBezTo>
                    <a:cubicBezTo>
                      <a:pt x="7" y="135"/>
                      <a:pt x="7" y="135"/>
                      <a:pt x="7" y="135"/>
                    </a:cubicBezTo>
                    <a:lnTo>
                      <a:pt x="8" y="134"/>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4" name="Freeform 76"/>
              <p:cNvSpPr>
                <a:spLocks noEditPoints="1"/>
              </p:cNvSpPr>
              <p:nvPr/>
            </p:nvSpPr>
            <p:spPr bwMode="auto">
              <a:xfrm>
                <a:off x="5753" y="2406"/>
                <a:ext cx="102" cy="90"/>
              </a:xfrm>
              <a:custGeom>
                <a:avLst/>
                <a:gdLst>
                  <a:gd name="T0" fmla="*/ 42 w 52"/>
                  <a:gd name="T1" fmla="*/ 39 h 46"/>
                  <a:gd name="T2" fmla="*/ 42 w 52"/>
                  <a:gd name="T3" fmla="*/ 42 h 46"/>
                  <a:gd name="T4" fmla="*/ 50 w 52"/>
                  <a:gd name="T5" fmla="*/ 45 h 46"/>
                  <a:gd name="T6" fmla="*/ 50 w 52"/>
                  <a:gd name="T7" fmla="*/ 44 h 46"/>
                  <a:gd name="T8" fmla="*/ 48 w 52"/>
                  <a:gd name="T9" fmla="*/ 44 h 46"/>
                  <a:gd name="T10" fmla="*/ 42 w 52"/>
                  <a:gd name="T11" fmla="*/ 39 h 46"/>
                  <a:gd name="T12" fmla="*/ 26 w 52"/>
                  <a:gd name="T13" fmla="*/ 29 h 46"/>
                  <a:gd name="T14" fmla="*/ 27 w 52"/>
                  <a:gd name="T15" fmla="*/ 33 h 46"/>
                  <a:gd name="T16" fmla="*/ 37 w 52"/>
                  <a:gd name="T17" fmla="*/ 34 h 46"/>
                  <a:gd name="T18" fmla="*/ 36 w 52"/>
                  <a:gd name="T19" fmla="*/ 32 h 46"/>
                  <a:gd name="T20" fmla="*/ 26 w 52"/>
                  <a:gd name="T21" fmla="*/ 29 h 46"/>
                  <a:gd name="T22" fmla="*/ 35 w 52"/>
                  <a:gd name="T23" fmla="*/ 20 h 46"/>
                  <a:gd name="T24" fmla="*/ 37 w 52"/>
                  <a:gd name="T25" fmla="*/ 27 h 46"/>
                  <a:gd name="T26" fmla="*/ 39 w 52"/>
                  <a:gd name="T27" fmla="*/ 29 h 46"/>
                  <a:gd name="T28" fmla="*/ 40 w 52"/>
                  <a:gd name="T29" fmla="*/ 30 h 46"/>
                  <a:gd name="T30" fmla="*/ 42 w 52"/>
                  <a:gd name="T31" fmla="*/ 30 h 46"/>
                  <a:gd name="T32" fmla="*/ 36 w 52"/>
                  <a:gd name="T33" fmla="*/ 20 h 46"/>
                  <a:gd name="T34" fmla="*/ 35 w 52"/>
                  <a:gd name="T35" fmla="*/ 20 h 46"/>
                  <a:gd name="T36" fmla="*/ 8 w 52"/>
                  <a:gd name="T37" fmla="*/ 13 h 46"/>
                  <a:gd name="T38" fmla="*/ 8 w 52"/>
                  <a:gd name="T39" fmla="*/ 19 h 46"/>
                  <a:gd name="T40" fmla="*/ 11 w 52"/>
                  <a:gd name="T41" fmla="*/ 20 h 46"/>
                  <a:gd name="T42" fmla="*/ 10 w 52"/>
                  <a:gd name="T43" fmla="*/ 14 h 46"/>
                  <a:gd name="T44" fmla="*/ 8 w 52"/>
                  <a:gd name="T45" fmla="*/ 13 h 46"/>
                  <a:gd name="T46" fmla="*/ 17 w 52"/>
                  <a:gd name="T47" fmla="*/ 9 h 46"/>
                  <a:gd name="T48" fmla="*/ 16 w 52"/>
                  <a:gd name="T49" fmla="*/ 11 h 46"/>
                  <a:gd name="T50" fmla="*/ 26 w 52"/>
                  <a:gd name="T51" fmla="*/ 18 h 46"/>
                  <a:gd name="T52" fmla="*/ 27 w 52"/>
                  <a:gd name="T53" fmla="*/ 17 h 46"/>
                  <a:gd name="T54" fmla="*/ 24 w 52"/>
                  <a:gd name="T55" fmla="*/ 15 h 46"/>
                  <a:gd name="T56" fmla="*/ 23 w 52"/>
                  <a:gd name="T57" fmla="*/ 11 h 46"/>
                  <a:gd name="T58" fmla="*/ 17 w 52"/>
                  <a:gd name="T59" fmla="*/ 9 h 46"/>
                  <a:gd name="T60" fmla="*/ 0 w 52"/>
                  <a:gd name="T61" fmla="*/ 0 h 46"/>
                  <a:gd name="T62" fmla="*/ 8 w 52"/>
                  <a:gd name="T63" fmla="*/ 7 h 46"/>
                  <a:gd name="T64" fmla="*/ 6 w 52"/>
                  <a:gd name="T65" fmla="*/ 6 h 46"/>
                  <a:gd name="T66" fmla="*/ 0 w 52"/>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6">
                    <a:moveTo>
                      <a:pt x="42" y="39"/>
                    </a:moveTo>
                    <a:cubicBezTo>
                      <a:pt x="43" y="40"/>
                      <a:pt x="41" y="40"/>
                      <a:pt x="42" y="42"/>
                    </a:cubicBezTo>
                    <a:cubicBezTo>
                      <a:pt x="44" y="44"/>
                      <a:pt x="52" y="46"/>
                      <a:pt x="50" y="45"/>
                    </a:cubicBezTo>
                    <a:cubicBezTo>
                      <a:pt x="50" y="44"/>
                      <a:pt x="50" y="44"/>
                      <a:pt x="50" y="44"/>
                    </a:cubicBezTo>
                    <a:cubicBezTo>
                      <a:pt x="49" y="44"/>
                      <a:pt x="49" y="44"/>
                      <a:pt x="48" y="44"/>
                    </a:cubicBezTo>
                    <a:cubicBezTo>
                      <a:pt x="47" y="41"/>
                      <a:pt x="45" y="41"/>
                      <a:pt x="42" y="39"/>
                    </a:cubicBezTo>
                    <a:close/>
                    <a:moveTo>
                      <a:pt x="26" y="29"/>
                    </a:moveTo>
                    <a:cubicBezTo>
                      <a:pt x="27" y="30"/>
                      <a:pt x="26" y="31"/>
                      <a:pt x="27" y="33"/>
                    </a:cubicBezTo>
                    <a:cubicBezTo>
                      <a:pt x="29" y="36"/>
                      <a:pt x="33" y="34"/>
                      <a:pt x="37" y="34"/>
                    </a:cubicBezTo>
                    <a:cubicBezTo>
                      <a:pt x="37" y="34"/>
                      <a:pt x="36" y="32"/>
                      <a:pt x="36" y="32"/>
                    </a:cubicBezTo>
                    <a:cubicBezTo>
                      <a:pt x="33" y="31"/>
                      <a:pt x="29" y="29"/>
                      <a:pt x="26" y="29"/>
                    </a:cubicBezTo>
                    <a:close/>
                    <a:moveTo>
                      <a:pt x="35" y="20"/>
                    </a:moveTo>
                    <a:cubicBezTo>
                      <a:pt x="36" y="22"/>
                      <a:pt x="36" y="23"/>
                      <a:pt x="37" y="27"/>
                    </a:cubicBezTo>
                    <a:cubicBezTo>
                      <a:pt x="37" y="27"/>
                      <a:pt x="39" y="28"/>
                      <a:pt x="39" y="29"/>
                    </a:cubicBezTo>
                    <a:cubicBezTo>
                      <a:pt x="40" y="30"/>
                      <a:pt x="40" y="30"/>
                      <a:pt x="40" y="30"/>
                    </a:cubicBezTo>
                    <a:cubicBezTo>
                      <a:pt x="40" y="30"/>
                      <a:pt x="41" y="30"/>
                      <a:pt x="42" y="30"/>
                    </a:cubicBezTo>
                    <a:cubicBezTo>
                      <a:pt x="40" y="26"/>
                      <a:pt x="38" y="23"/>
                      <a:pt x="36" y="20"/>
                    </a:cubicBezTo>
                    <a:lnTo>
                      <a:pt x="35" y="20"/>
                    </a:lnTo>
                    <a:close/>
                    <a:moveTo>
                      <a:pt x="8" y="13"/>
                    </a:moveTo>
                    <a:cubicBezTo>
                      <a:pt x="6" y="18"/>
                      <a:pt x="6" y="15"/>
                      <a:pt x="8" y="19"/>
                    </a:cubicBezTo>
                    <a:cubicBezTo>
                      <a:pt x="7" y="20"/>
                      <a:pt x="11" y="20"/>
                      <a:pt x="11" y="20"/>
                    </a:cubicBezTo>
                    <a:cubicBezTo>
                      <a:pt x="11" y="18"/>
                      <a:pt x="11" y="15"/>
                      <a:pt x="10" y="14"/>
                    </a:cubicBezTo>
                    <a:cubicBezTo>
                      <a:pt x="10" y="14"/>
                      <a:pt x="8" y="13"/>
                      <a:pt x="8" y="13"/>
                    </a:cubicBezTo>
                    <a:close/>
                    <a:moveTo>
                      <a:pt x="17" y="9"/>
                    </a:moveTo>
                    <a:cubicBezTo>
                      <a:pt x="17" y="9"/>
                      <a:pt x="17" y="11"/>
                      <a:pt x="16" y="11"/>
                    </a:cubicBezTo>
                    <a:cubicBezTo>
                      <a:pt x="20" y="14"/>
                      <a:pt x="23" y="16"/>
                      <a:pt x="26" y="18"/>
                    </a:cubicBezTo>
                    <a:cubicBezTo>
                      <a:pt x="26" y="18"/>
                      <a:pt x="27" y="17"/>
                      <a:pt x="27" y="17"/>
                    </a:cubicBezTo>
                    <a:cubicBezTo>
                      <a:pt x="26" y="16"/>
                      <a:pt x="25" y="15"/>
                      <a:pt x="24" y="15"/>
                    </a:cubicBezTo>
                    <a:cubicBezTo>
                      <a:pt x="24" y="14"/>
                      <a:pt x="24" y="12"/>
                      <a:pt x="23" y="11"/>
                    </a:cubicBezTo>
                    <a:cubicBezTo>
                      <a:pt x="23" y="11"/>
                      <a:pt x="18" y="9"/>
                      <a:pt x="17" y="9"/>
                    </a:cubicBezTo>
                    <a:close/>
                    <a:moveTo>
                      <a:pt x="0" y="0"/>
                    </a:moveTo>
                    <a:cubicBezTo>
                      <a:pt x="2" y="6"/>
                      <a:pt x="1" y="6"/>
                      <a:pt x="8" y="7"/>
                    </a:cubicBezTo>
                    <a:cubicBezTo>
                      <a:pt x="7" y="7"/>
                      <a:pt x="7" y="6"/>
                      <a:pt x="6" y="6"/>
                    </a:cubicBezTo>
                    <a:cubicBezTo>
                      <a:pt x="4" y="4"/>
                      <a:pt x="2" y="2"/>
                      <a:pt x="0"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5" name="Freeform 77"/>
              <p:cNvSpPr>
                <a:spLocks noEditPoints="1"/>
              </p:cNvSpPr>
              <p:nvPr/>
            </p:nvSpPr>
            <p:spPr bwMode="auto">
              <a:xfrm>
                <a:off x="5753" y="2406"/>
                <a:ext cx="102" cy="90"/>
              </a:xfrm>
              <a:custGeom>
                <a:avLst/>
                <a:gdLst>
                  <a:gd name="T0" fmla="*/ 42 w 52"/>
                  <a:gd name="T1" fmla="*/ 39 h 46"/>
                  <a:gd name="T2" fmla="*/ 42 w 52"/>
                  <a:gd name="T3" fmla="*/ 42 h 46"/>
                  <a:gd name="T4" fmla="*/ 50 w 52"/>
                  <a:gd name="T5" fmla="*/ 45 h 46"/>
                  <a:gd name="T6" fmla="*/ 50 w 52"/>
                  <a:gd name="T7" fmla="*/ 44 h 46"/>
                  <a:gd name="T8" fmla="*/ 48 w 52"/>
                  <a:gd name="T9" fmla="*/ 44 h 46"/>
                  <a:gd name="T10" fmla="*/ 42 w 52"/>
                  <a:gd name="T11" fmla="*/ 39 h 46"/>
                  <a:gd name="T12" fmla="*/ 26 w 52"/>
                  <a:gd name="T13" fmla="*/ 29 h 46"/>
                  <a:gd name="T14" fmla="*/ 27 w 52"/>
                  <a:gd name="T15" fmla="*/ 33 h 46"/>
                  <a:gd name="T16" fmla="*/ 37 w 52"/>
                  <a:gd name="T17" fmla="*/ 34 h 46"/>
                  <a:gd name="T18" fmla="*/ 36 w 52"/>
                  <a:gd name="T19" fmla="*/ 32 h 46"/>
                  <a:gd name="T20" fmla="*/ 26 w 52"/>
                  <a:gd name="T21" fmla="*/ 29 h 46"/>
                  <a:gd name="T22" fmla="*/ 35 w 52"/>
                  <a:gd name="T23" fmla="*/ 20 h 46"/>
                  <a:gd name="T24" fmla="*/ 37 w 52"/>
                  <a:gd name="T25" fmla="*/ 27 h 46"/>
                  <a:gd name="T26" fmla="*/ 39 w 52"/>
                  <a:gd name="T27" fmla="*/ 29 h 46"/>
                  <a:gd name="T28" fmla="*/ 40 w 52"/>
                  <a:gd name="T29" fmla="*/ 30 h 46"/>
                  <a:gd name="T30" fmla="*/ 42 w 52"/>
                  <a:gd name="T31" fmla="*/ 30 h 46"/>
                  <a:gd name="T32" fmla="*/ 36 w 52"/>
                  <a:gd name="T33" fmla="*/ 20 h 46"/>
                  <a:gd name="T34" fmla="*/ 35 w 52"/>
                  <a:gd name="T35" fmla="*/ 20 h 46"/>
                  <a:gd name="T36" fmla="*/ 8 w 52"/>
                  <a:gd name="T37" fmla="*/ 13 h 46"/>
                  <a:gd name="T38" fmla="*/ 8 w 52"/>
                  <a:gd name="T39" fmla="*/ 19 h 46"/>
                  <a:gd name="T40" fmla="*/ 11 w 52"/>
                  <a:gd name="T41" fmla="*/ 20 h 46"/>
                  <a:gd name="T42" fmla="*/ 10 w 52"/>
                  <a:gd name="T43" fmla="*/ 14 h 46"/>
                  <a:gd name="T44" fmla="*/ 8 w 52"/>
                  <a:gd name="T45" fmla="*/ 13 h 46"/>
                  <a:gd name="T46" fmla="*/ 17 w 52"/>
                  <a:gd name="T47" fmla="*/ 9 h 46"/>
                  <a:gd name="T48" fmla="*/ 16 w 52"/>
                  <a:gd name="T49" fmla="*/ 11 h 46"/>
                  <a:gd name="T50" fmla="*/ 26 w 52"/>
                  <a:gd name="T51" fmla="*/ 18 h 46"/>
                  <a:gd name="T52" fmla="*/ 27 w 52"/>
                  <a:gd name="T53" fmla="*/ 17 h 46"/>
                  <a:gd name="T54" fmla="*/ 24 w 52"/>
                  <a:gd name="T55" fmla="*/ 15 h 46"/>
                  <a:gd name="T56" fmla="*/ 23 w 52"/>
                  <a:gd name="T57" fmla="*/ 11 h 46"/>
                  <a:gd name="T58" fmla="*/ 17 w 52"/>
                  <a:gd name="T59" fmla="*/ 9 h 46"/>
                  <a:gd name="T60" fmla="*/ 0 w 52"/>
                  <a:gd name="T61" fmla="*/ 0 h 46"/>
                  <a:gd name="T62" fmla="*/ 8 w 52"/>
                  <a:gd name="T63" fmla="*/ 7 h 46"/>
                  <a:gd name="T64" fmla="*/ 6 w 52"/>
                  <a:gd name="T65" fmla="*/ 6 h 46"/>
                  <a:gd name="T66" fmla="*/ 0 w 52"/>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6">
                    <a:moveTo>
                      <a:pt x="42" y="39"/>
                    </a:moveTo>
                    <a:cubicBezTo>
                      <a:pt x="43" y="40"/>
                      <a:pt x="41" y="40"/>
                      <a:pt x="42" y="42"/>
                    </a:cubicBezTo>
                    <a:cubicBezTo>
                      <a:pt x="44" y="44"/>
                      <a:pt x="52" y="46"/>
                      <a:pt x="50" y="45"/>
                    </a:cubicBezTo>
                    <a:cubicBezTo>
                      <a:pt x="50" y="44"/>
                      <a:pt x="50" y="44"/>
                      <a:pt x="50" y="44"/>
                    </a:cubicBezTo>
                    <a:cubicBezTo>
                      <a:pt x="49" y="44"/>
                      <a:pt x="49" y="44"/>
                      <a:pt x="48" y="44"/>
                    </a:cubicBezTo>
                    <a:cubicBezTo>
                      <a:pt x="47" y="41"/>
                      <a:pt x="45" y="41"/>
                      <a:pt x="42" y="39"/>
                    </a:cubicBezTo>
                    <a:close/>
                    <a:moveTo>
                      <a:pt x="26" y="29"/>
                    </a:moveTo>
                    <a:cubicBezTo>
                      <a:pt x="27" y="30"/>
                      <a:pt x="26" y="31"/>
                      <a:pt x="27" y="33"/>
                    </a:cubicBezTo>
                    <a:cubicBezTo>
                      <a:pt x="29" y="36"/>
                      <a:pt x="33" y="34"/>
                      <a:pt x="37" y="34"/>
                    </a:cubicBezTo>
                    <a:cubicBezTo>
                      <a:pt x="37" y="34"/>
                      <a:pt x="36" y="32"/>
                      <a:pt x="36" y="32"/>
                    </a:cubicBezTo>
                    <a:cubicBezTo>
                      <a:pt x="33" y="31"/>
                      <a:pt x="29" y="29"/>
                      <a:pt x="26" y="29"/>
                    </a:cubicBezTo>
                    <a:close/>
                    <a:moveTo>
                      <a:pt x="35" y="20"/>
                    </a:moveTo>
                    <a:cubicBezTo>
                      <a:pt x="36" y="22"/>
                      <a:pt x="36" y="23"/>
                      <a:pt x="37" y="27"/>
                    </a:cubicBezTo>
                    <a:cubicBezTo>
                      <a:pt x="37" y="27"/>
                      <a:pt x="39" y="28"/>
                      <a:pt x="39" y="29"/>
                    </a:cubicBezTo>
                    <a:cubicBezTo>
                      <a:pt x="40" y="30"/>
                      <a:pt x="40" y="30"/>
                      <a:pt x="40" y="30"/>
                    </a:cubicBezTo>
                    <a:cubicBezTo>
                      <a:pt x="40" y="30"/>
                      <a:pt x="41" y="30"/>
                      <a:pt x="42" y="30"/>
                    </a:cubicBezTo>
                    <a:cubicBezTo>
                      <a:pt x="40" y="26"/>
                      <a:pt x="38" y="23"/>
                      <a:pt x="36" y="20"/>
                    </a:cubicBezTo>
                    <a:lnTo>
                      <a:pt x="35" y="20"/>
                    </a:lnTo>
                    <a:close/>
                    <a:moveTo>
                      <a:pt x="8" y="13"/>
                    </a:moveTo>
                    <a:cubicBezTo>
                      <a:pt x="6" y="18"/>
                      <a:pt x="6" y="15"/>
                      <a:pt x="8" y="19"/>
                    </a:cubicBezTo>
                    <a:cubicBezTo>
                      <a:pt x="7" y="20"/>
                      <a:pt x="11" y="20"/>
                      <a:pt x="11" y="20"/>
                    </a:cubicBezTo>
                    <a:cubicBezTo>
                      <a:pt x="11" y="18"/>
                      <a:pt x="11" y="15"/>
                      <a:pt x="10" y="14"/>
                    </a:cubicBezTo>
                    <a:cubicBezTo>
                      <a:pt x="10" y="14"/>
                      <a:pt x="8" y="13"/>
                      <a:pt x="8" y="13"/>
                    </a:cubicBezTo>
                    <a:close/>
                    <a:moveTo>
                      <a:pt x="17" y="9"/>
                    </a:moveTo>
                    <a:cubicBezTo>
                      <a:pt x="17" y="9"/>
                      <a:pt x="17" y="11"/>
                      <a:pt x="16" y="11"/>
                    </a:cubicBezTo>
                    <a:cubicBezTo>
                      <a:pt x="20" y="14"/>
                      <a:pt x="23" y="16"/>
                      <a:pt x="26" y="18"/>
                    </a:cubicBezTo>
                    <a:cubicBezTo>
                      <a:pt x="26" y="18"/>
                      <a:pt x="27" y="17"/>
                      <a:pt x="27" y="17"/>
                    </a:cubicBezTo>
                    <a:cubicBezTo>
                      <a:pt x="26" y="16"/>
                      <a:pt x="25" y="15"/>
                      <a:pt x="24" y="15"/>
                    </a:cubicBezTo>
                    <a:cubicBezTo>
                      <a:pt x="24" y="14"/>
                      <a:pt x="24" y="12"/>
                      <a:pt x="23" y="11"/>
                    </a:cubicBezTo>
                    <a:cubicBezTo>
                      <a:pt x="23" y="11"/>
                      <a:pt x="18" y="9"/>
                      <a:pt x="17" y="9"/>
                    </a:cubicBezTo>
                    <a:close/>
                    <a:moveTo>
                      <a:pt x="0" y="0"/>
                    </a:moveTo>
                    <a:cubicBezTo>
                      <a:pt x="2" y="6"/>
                      <a:pt x="1" y="6"/>
                      <a:pt x="8" y="7"/>
                    </a:cubicBezTo>
                    <a:cubicBezTo>
                      <a:pt x="7" y="7"/>
                      <a:pt x="7" y="6"/>
                      <a:pt x="6" y="6"/>
                    </a:cubicBezTo>
                    <a:cubicBezTo>
                      <a:pt x="4" y="4"/>
                      <a:pt x="2" y="2"/>
                      <a:pt x="0"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6" name="Freeform 78"/>
              <p:cNvSpPr>
                <a:spLocks/>
              </p:cNvSpPr>
              <p:nvPr/>
            </p:nvSpPr>
            <p:spPr bwMode="auto">
              <a:xfrm>
                <a:off x="3333" y="1205"/>
                <a:ext cx="65" cy="53"/>
              </a:xfrm>
              <a:custGeom>
                <a:avLst/>
                <a:gdLst>
                  <a:gd name="T0" fmla="*/ 6 w 33"/>
                  <a:gd name="T1" fmla="*/ 21 h 27"/>
                  <a:gd name="T2" fmla="*/ 6 w 33"/>
                  <a:gd name="T3" fmla="*/ 24 h 27"/>
                  <a:gd name="T4" fmla="*/ 4 w 33"/>
                  <a:gd name="T5" fmla="*/ 27 h 27"/>
                  <a:gd name="T6" fmla="*/ 5 w 33"/>
                  <a:gd name="T7" fmla="*/ 27 h 27"/>
                  <a:gd name="T8" fmla="*/ 15 w 33"/>
                  <a:gd name="T9" fmla="*/ 24 h 27"/>
                  <a:gd name="T10" fmla="*/ 16 w 33"/>
                  <a:gd name="T11" fmla="*/ 19 h 27"/>
                  <a:gd name="T12" fmla="*/ 20 w 33"/>
                  <a:gd name="T13" fmla="*/ 21 h 27"/>
                  <a:gd name="T14" fmla="*/ 23 w 33"/>
                  <a:gd name="T15" fmla="*/ 13 h 27"/>
                  <a:gd name="T16" fmla="*/ 26 w 33"/>
                  <a:gd name="T17" fmla="*/ 11 h 27"/>
                  <a:gd name="T18" fmla="*/ 29 w 33"/>
                  <a:gd name="T19" fmla="*/ 9 h 27"/>
                  <a:gd name="T20" fmla="*/ 32 w 33"/>
                  <a:gd name="T21" fmla="*/ 6 h 27"/>
                  <a:gd name="T22" fmla="*/ 32 w 33"/>
                  <a:gd name="T23" fmla="*/ 3 h 27"/>
                  <a:gd name="T24" fmla="*/ 30 w 33"/>
                  <a:gd name="T25" fmla="*/ 0 h 27"/>
                  <a:gd name="T26" fmla="*/ 27 w 33"/>
                  <a:gd name="T27" fmla="*/ 2 h 27"/>
                  <a:gd name="T28" fmla="*/ 21 w 33"/>
                  <a:gd name="T29" fmla="*/ 1 h 27"/>
                  <a:gd name="T30" fmla="*/ 17 w 33"/>
                  <a:gd name="T31" fmla="*/ 3 h 27"/>
                  <a:gd name="T32" fmla="*/ 11 w 33"/>
                  <a:gd name="T33" fmla="*/ 5 h 27"/>
                  <a:gd name="T34" fmla="*/ 7 w 33"/>
                  <a:gd name="T35" fmla="*/ 6 h 27"/>
                  <a:gd name="T36" fmla="*/ 4 w 33"/>
                  <a:gd name="T37" fmla="*/ 7 h 27"/>
                  <a:gd name="T38" fmla="*/ 3 w 33"/>
                  <a:gd name="T39" fmla="*/ 13 h 27"/>
                  <a:gd name="T40" fmla="*/ 6 w 33"/>
                  <a:gd name="T41" fmla="*/ 16 h 27"/>
                  <a:gd name="T42" fmla="*/ 6 w 33"/>
                  <a:gd name="T43"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6" y="21"/>
                    </a:moveTo>
                    <a:cubicBezTo>
                      <a:pt x="6" y="22"/>
                      <a:pt x="7" y="24"/>
                      <a:pt x="6" y="24"/>
                    </a:cubicBezTo>
                    <a:cubicBezTo>
                      <a:pt x="6" y="24"/>
                      <a:pt x="3" y="27"/>
                      <a:pt x="4" y="27"/>
                    </a:cubicBezTo>
                    <a:cubicBezTo>
                      <a:pt x="5" y="27"/>
                      <a:pt x="5" y="27"/>
                      <a:pt x="5" y="27"/>
                    </a:cubicBezTo>
                    <a:cubicBezTo>
                      <a:pt x="5" y="27"/>
                      <a:pt x="14" y="26"/>
                      <a:pt x="15" y="24"/>
                    </a:cubicBezTo>
                    <a:cubicBezTo>
                      <a:pt x="16" y="22"/>
                      <a:pt x="16" y="22"/>
                      <a:pt x="16" y="19"/>
                    </a:cubicBezTo>
                    <a:cubicBezTo>
                      <a:pt x="16" y="16"/>
                      <a:pt x="17" y="21"/>
                      <a:pt x="20" y="21"/>
                    </a:cubicBezTo>
                    <a:cubicBezTo>
                      <a:pt x="22" y="20"/>
                      <a:pt x="23" y="15"/>
                      <a:pt x="23" y="13"/>
                    </a:cubicBezTo>
                    <a:cubicBezTo>
                      <a:pt x="24" y="9"/>
                      <a:pt x="24" y="11"/>
                      <a:pt x="26" y="11"/>
                    </a:cubicBezTo>
                    <a:cubicBezTo>
                      <a:pt x="28" y="11"/>
                      <a:pt x="29" y="11"/>
                      <a:pt x="29" y="9"/>
                    </a:cubicBezTo>
                    <a:cubicBezTo>
                      <a:pt x="29" y="7"/>
                      <a:pt x="32" y="6"/>
                      <a:pt x="32" y="6"/>
                    </a:cubicBezTo>
                    <a:cubicBezTo>
                      <a:pt x="32" y="6"/>
                      <a:pt x="33" y="5"/>
                      <a:pt x="32" y="3"/>
                    </a:cubicBezTo>
                    <a:cubicBezTo>
                      <a:pt x="32" y="1"/>
                      <a:pt x="30" y="0"/>
                      <a:pt x="30" y="0"/>
                    </a:cubicBezTo>
                    <a:cubicBezTo>
                      <a:pt x="30" y="0"/>
                      <a:pt x="29" y="0"/>
                      <a:pt x="27" y="2"/>
                    </a:cubicBezTo>
                    <a:cubicBezTo>
                      <a:pt x="25" y="3"/>
                      <a:pt x="23" y="1"/>
                      <a:pt x="21" y="1"/>
                    </a:cubicBezTo>
                    <a:cubicBezTo>
                      <a:pt x="19" y="1"/>
                      <a:pt x="18" y="1"/>
                      <a:pt x="17" y="3"/>
                    </a:cubicBezTo>
                    <a:cubicBezTo>
                      <a:pt x="16" y="5"/>
                      <a:pt x="14" y="6"/>
                      <a:pt x="11" y="5"/>
                    </a:cubicBezTo>
                    <a:cubicBezTo>
                      <a:pt x="8" y="4"/>
                      <a:pt x="7" y="4"/>
                      <a:pt x="7" y="6"/>
                    </a:cubicBezTo>
                    <a:cubicBezTo>
                      <a:pt x="7" y="8"/>
                      <a:pt x="4" y="7"/>
                      <a:pt x="4" y="7"/>
                    </a:cubicBezTo>
                    <a:cubicBezTo>
                      <a:pt x="4" y="7"/>
                      <a:pt x="0" y="13"/>
                      <a:pt x="3" y="13"/>
                    </a:cubicBezTo>
                    <a:cubicBezTo>
                      <a:pt x="6" y="13"/>
                      <a:pt x="6" y="14"/>
                      <a:pt x="6" y="16"/>
                    </a:cubicBezTo>
                    <a:cubicBezTo>
                      <a:pt x="6" y="18"/>
                      <a:pt x="4" y="19"/>
                      <a:pt x="6" y="2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7" name="Freeform 79"/>
              <p:cNvSpPr>
                <a:spLocks/>
              </p:cNvSpPr>
              <p:nvPr/>
            </p:nvSpPr>
            <p:spPr bwMode="auto">
              <a:xfrm>
                <a:off x="3333" y="1205"/>
                <a:ext cx="65" cy="53"/>
              </a:xfrm>
              <a:custGeom>
                <a:avLst/>
                <a:gdLst>
                  <a:gd name="T0" fmla="*/ 6 w 33"/>
                  <a:gd name="T1" fmla="*/ 21 h 27"/>
                  <a:gd name="T2" fmla="*/ 6 w 33"/>
                  <a:gd name="T3" fmla="*/ 24 h 27"/>
                  <a:gd name="T4" fmla="*/ 4 w 33"/>
                  <a:gd name="T5" fmla="*/ 27 h 27"/>
                  <a:gd name="T6" fmla="*/ 5 w 33"/>
                  <a:gd name="T7" fmla="*/ 27 h 27"/>
                  <a:gd name="T8" fmla="*/ 15 w 33"/>
                  <a:gd name="T9" fmla="*/ 24 h 27"/>
                  <a:gd name="T10" fmla="*/ 16 w 33"/>
                  <a:gd name="T11" fmla="*/ 19 h 27"/>
                  <a:gd name="T12" fmla="*/ 20 w 33"/>
                  <a:gd name="T13" fmla="*/ 21 h 27"/>
                  <a:gd name="T14" fmla="*/ 23 w 33"/>
                  <a:gd name="T15" fmla="*/ 13 h 27"/>
                  <a:gd name="T16" fmla="*/ 26 w 33"/>
                  <a:gd name="T17" fmla="*/ 11 h 27"/>
                  <a:gd name="T18" fmla="*/ 29 w 33"/>
                  <a:gd name="T19" fmla="*/ 9 h 27"/>
                  <a:gd name="T20" fmla="*/ 32 w 33"/>
                  <a:gd name="T21" fmla="*/ 6 h 27"/>
                  <a:gd name="T22" fmla="*/ 32 w 33"/>
                  <a:gd name="T23" fmla="*/ 3 h 27"/>
                  <a:gd name="T24" fmla="*/ 30 w 33"/>
                  <a:gd name="T25" fmla="*/ 0 h 27"/>
                  <a:gd name="T26" fmla="*/ 27 w 33"/>
                  <a:gd name="T27" fmla="*/ 2 h 27"/>
                  <a:gd name="T28" fmla="*/ 21 w 33"/>
                  <a:gd name="T29" fmla="*/ 1 h 27"/>
                  <a:gd name="T30" fmla="*/ 17 w 33"/>
                  <a:gd name="T31" fmla="*/ 3 h 27"/>
                  <a:gd name="T32" fmla="*/ 11 w 33"/>
                  <a:gd name="T33" fmla="*/ 5 h 27"/>
                  <a:gd name="T34" fmla="*/ 7 w 33"/>
                  <a:gd name="T35" fmla="*/ 6 h 27"/>
                  <a:gd name="T36" fmla="*/ 4 w 33"/>
                  <a:gd name="T37" fmla="*/ 7 h 27"/>
                  <a:gd name="T38" fmla="*/ 3 w 33"/>
                  <a:gd name="T39" fmla="*/ 13 h 27"/>
                  <a:gd name="T40" fmla="*/ 6 w 33"/>
                  <a:gd name="T41" fmla="*/ 16 h 27"/>
                  <a:gd name="T42" fmla="*/ 6 w 33"/>
                  <a:gd name="T43"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7">
                    <a:moveTo>
                      <a:pt x="6" y="21"/>
                    </a:moveTo>
                    <a:cubicBezTo>
                      <a:pt x="6" y="22"/>
                      <a:pt x="7" y="24"/>
                      <a:pt x="6" y="24"/>
                    </a:cubicBezTo>
                    <a:cubicBezTo>
                      <a:pt x="6" y="24"/>
                      <a:pt x="3" y="27"/>
                      <a:pt x="4" y="27"/>
                    </a:cubicBezTo>
                    <a:cubicBezTo>
                      <a:pt x="5" y="27"/>
                      <a:pt x="5" y="27"/>
                      <a:pt x="5" y="27"/>
                    </a:cubicBezTo>
                    <a:cubicBezTo>
                      <a:pt x="5" y="27"/>
                      <a:pt x="14" y="26"/>
                      <a:pt x="15" y="24"/>
                    </a:cubicBezTo>
                    <a:cubicBezTo>
                      <a:pt x="16" y="22"/>
                      <a:pt x="16" y="22"/>
                      <a:pt x="16" y="19"/>
                    </a:cubicBezTo>
                    <a:cubicBezTo>
                      <a:pt x="16" y="16"/>
                      <a:pt x="17" y="21"/>
                      <a:pt x="20" y="21"/>
                    </a:cubicBezTo>
                    <a:cubicBezTo>
                      <a:pt x="22" y="20"/>
                      <a:pt x="23" y="15"/>
                      <a:pt x="23" y="13"/>
                    </a:cubicBezTo>
                    <a:cubicBezTo>
                      <a:pt x="24" y="9"/>
                      <a:pt x="24" y="11"/>
                      <a:pt x="26" y="11"/>
                    </a:cubicBezTo>
                    <a:cubicBezTo>
                      <a:pt x="28" y="11"/>
                      <a:pt x="29" y="11"/>
                      <a:pt x="29" y="9"/>
                    </a:cubicBezTo>
                    <a:cubicBezTo>
                      <a:pt x="29" y="7"/>
                      <a:pt x="32" y="6"/>
                      <a:pt x="32" y="6"/>
                    </a:cubicBezTo>
                    <a:cubicBezTo>
                      <a:pt x="32" y="6"/>
                      <a:pt x="33" y="5"/>
                      <a:pt x="32" y="3"/>
                    </a:cubicBezTo>
                    <a:cubicBezTo>
                      <a:pt x="32" y="1"/>
                      <a:pt x="30" y="0"/>
                      <a:pt x="30" y="0"/>
                    </a:cubicBezTo>
                    <a:cubicBezTo>
                      <a:pt x="30" y="0"/>
                      <a:pt x="29" y="0"/>
                      <a:pt x="27" y="2"/>
                    </a:cubicBezTo>
                    <a:cubicBezTo>
                      <a:pt x="25" y="3"/>
                      <a:pt x="23" y="1"/>
                      <a:pt x="21" y="1"/>
                    </a:cubicBezTo>
                    <a:cubicBezTo>
                      <a:pt x="19" y="1"/>
                      <a:pt x="18" y="1"/>
                      <a:pt x="17" y="3"/>
                    </a:cubicBezTo>
                    <a:cubicBezTo>
                      <a:pt x="16" y="5"/>
                      <a:pt x="14" y="6"/>
                      <a:pt x="11" y="5"/>
                    </a:cubicBezTo>
                    <a:cubicBezTo>
                      <a:pt x="8" y="4"/>
                      <a:pt x="7" y="4"/>
                      <a:pt x="7" y="6"/>
                    </a:cubicBezTo>
                    <a:cubicBezTo>
                      <a:pt x="7" y="8"/>
                      <a:pt x="4" y="7"/>
                      <a:pt x="4" y="7"/>
                    </a:cubicBezTo>
                    <a:cubicBezTo>
                      <a:pt x="4" y="7"/>
                      <a:pt x="0" y="13"/>
                      <a:pt x="3" y="13"/>
                    </a:cubicBezTo>
                    <a:cubicBezTo>
                      <a:pt x="6" y="13"/>
                      <a:pt x="6" y="14"/>
                      <a:pt x="6" y="16"/>
                    </a:cubicBezTo>
                    <a:cubicBezTo>
                      <a:pt x="6" y="18"/>
                      <a:pt x="4" y="19"/>
                      <a:pt x="6" y="2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8" name="Freeform 80"/>
              <p:cNvSpPr>
                <a:spLocks/>
              </p:cNvSpPr>
              <p:nvPr/>
            </p:nvSpPr>
            <p:spPr bwMode="auto">
              <a:xfrm>
                <a:off x="3396" y="1134"/>
                <a:ext cx="125" cy="57"/>
              </a:xfrm>
              <a:custGeom>
                <a:avLst/>
                <a:gdLst>
                  <a:gd name="T0" fmla="*/ 64 w 64"/>
                  <a:gd name="T1" fmla="*/ 17 h 29"/>
                  <a:gd name="T2" fmla="*/ 61 w 64"/>
                  <a:gd name="T3" fmla="*/ 18 h 29"/>
                  <a:gd name="T4" fmla="*/ 59 w 64"/>
                  <a:gd name="T5" fmla="*/ 23 h 29"/>
                  <a:gd name="T6" fmla="*/ 55 w 64"/>
                  <a:gd name="T7" fmla="*/ 21 h 29"/>
                  <a:gd name="T8" fmla="*/ 49 w 64"/>
                  <a:gd name="T9" fmla="*/ 21 h 29"/>
                  <a:gd name="T10" fmla="*/ 41 w 64"/>
                  <a:gd name="T11" fmla="*/ 22 h 29"/>
                  <a:gd name="T12" fmla="*/ 38 w 64"/>
                  <a:gd name="T13" fmla="*/ 24 h 29"/>
                  <a:gd name="T14" fmla="*/ 34 w 64"/>
                  <a:gd name="T15" fmla="*/ 23 h 29"/>
                  <a:gd name="T16" fmla="*/ 28 w 64"/>
                  <a:gd name="T17" fmla="*/ 24 h 29"/>
                  <a:gd name="T18" fmla="*/ 23 w 64"/>
                  <a:gd name="T19" fmla="*/ 24 h 29"/>
                  <a:gd name="T20" fmla="*/ 24 w 64"/>
                  <a:gd name="T21" fmla="*/ 28 h 29"/>
                  <a:gd name="T22" fmla="*/ 19 w 64"/>
                  <a:gd name="T23" fmla="*/ 27 h 29"/>
                  <a:gd name="T24" fmla="*/ 11 w 64"/>
                  <a:gd name="T25" fmla="*/ 27 h 29"/>
                  <a:gd name="T26" fmla="*/ 5 w 64"/>
                  <a:gd name="T27" fmla="*/ 24 h 29"/>
                  <a:gd name="T28" fmla="*/ 3 w 64"/>
                  <a:gd name="T29" fmla="*/ 20 h 29"/>
                  <a:gd name="T30" fmla="*/ 3 w 64"/>
                  <a:gd name="T31" fmla="*/ 15 h 29"/>
                  <a:gd name="T32" fmla="*/ 7 w 64"/>
                  <a:gd name="T33" fmla="*/ 11 h 29"/>
                  <a:gd name="T34" fmla="*/ 10 w 64"/>
                  <a:gd name="T35" fmla="*/ 7 h 29"/>
                  <a:gd name="T36" fmla="*/ 14 w 64"/>
                  <a:gd name="T37" fmla="*/ 5 h 29"/>
                  <a:gd name="T38" fmla="*/ 18 w 64"/>
                  <a:gd name="T39" fmla="*/ 5 h 29"/>
                  <a:gd name="T40" fmla="*/ 23 w 64"/>
                  <a:gd name="T41" fmla="*/ 5 h 29"/>
                  <a:gd name="T42" fmla="*/ 28 w 64"/>
                  <a:gd name="T43" fmla="*/ 8 h 29"/>
                  <a:gd name="T44" fmla="*/ 34 w 64"/>
                  <a:gd name="T45" fmla="*/ 8 h 29"/>
                  <a:gd name="T46" fmla="*/ 39 w 64"/>
                  <a:gd name="T47" fmla="*/ 6 h 29"/>
                  <a:gd name="T48" fmla="*/ 47 w 64"/>
                  <a:gd name="T49" fmla="*/ 2 h 29"/>
                  <a:gd name="T50" fmla="*/ 53 w 64"/>
                  <a:gd name="T51" fmla="*/ 6 h 29"/>
                  <a:gd name="T52" fmla="*/ 58 w 64"/>
                  <a:gd name="T53" fmla="*/ 9 h 29"/>
                  <a:gd name="T54" fmla="*/ 60 w 64"/>
                  <a:gd name="T55" fmla="*/ 13 h 29"/>
                  <a:gd name="T56" fmla="*/ 64 w 64"/>
                  <a:gd name="T57"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9">
                    <a:moveTo>
                      <a:pt x="64" y="17"/>
                    </a:moveTo>
                    <a:cubicBezTo>
                      <a:pt x="61" y="18"/>
                      <a:pt x="61" y="18"/>
                      <a:pt x="61" y="18"/>
                    </a:cubicBezTo>
                    <a:cubicBezTo>
                      <a:pt x="59" y="23"/>
                      <a:pt x="59" y="23"/>
                      <a:pt x="59" y="23"/>
                    </a:cubicBezTo>
                    <a:cubicBezTo>
                      <a:pt x="59" y="23"/>
                      <a:pt x="57" y="23"/>
                      <a:pt x="55" y="21"/>
                    </a:cubicBezTo>
                    <a:cubicBezTo>
                      <a:pt x="53" y="19"/>
                      <a:pt x="53" y="21"/>
                      <a:pt x="49" y="21"/>
                    </a:cubicBezTo>
                    <a:cubicBezTo>
                      <a:pt x="45" y="20"/>
                      <a:pt x="45" y="21"/>
                      <a:pt x="41" y="22"/>
                    </a:cubicBezTo>
                    <a:cubicBezTo>
                      <a:pt x="38" y="23"/>
                      <a:pt x="38" y="24"/>
                      <a:pt x="38" y="24"/>
                    </a:cubicBezTo>
                    <a:cubicBezTo>
                      <a:pt x="38" y="24"/>
                      <a:pt x="36" y="25"/>
                      <a:pt x="34" y="23"/>
                    </a:cubicBezTo>
                    <a:cubicBezTo>
                      <a:pt x="32" y="21"/>
                      <a:pt x="32" y="22"/>
                      <a:pt x="28" y="24"/>
                    </a:cubicBezTo>
                    <a:cubicBezTo>
                      <a:pt x="23" y="25"/>
                      <a:pt x="23" y="24"/>
                      <a:pt x="23" y="24"/>
                    </a:cubicBezTo>
                    <a:cubicBezTo>
                      <a:pt x="24" y="28"/>
                      <a:pt x="24" y="28"/>
                      <a:pt x="24" y="28"/>
                    </a:cubicBezTo>
                    <a:cubicBezTo>
                      <a:pt x="24" y="28"/>
                      <a:pt x="24" y="29"/>
                      <a:pt x="19" y="27"/>
                    </a:cubicBezTo>
                    <a:cubicBezTo>
                      <a:pt x="14" y="26"/>
                      <a:pt x="14" y="27"/>
                      <a:pt x="11" y="27"/>
                    </a:cubicBezTo>
                    <a:cubicBezTo>
                      <a:pt x="9" y="27"/>
                      <a:pt x="5" y="24"/>
                      <a:pt x="5" y="24"/>
                    </a:cubicBezTo>
                    <a:cubicBezTo>
                      <a:pt x="3" y="20"/>
                      <a:pt x="3" y="20"/>
                      <a:pt x="3" y="20"/>
                    </a:cubicBezTo>
                    <a:cubicBezTo>
                      <a:pt x="0" y="19"/>
                      <a:pt x="3" y="15"/>
                      <a:pt x="3" y="15"/>
                    </a:cubicBezTo>
                    <a:cubicBezTo>
                      <a:pt x="3" y="15"/>
                      <a:pt x="5" y="11"/>
                      <a:pt x="7" y="11"/>
                    </a:cubicBezTo>
                    <a:cubicBezTo>
                      <a:pt x="9" y="11"/>
                      <a:pt x="8" y="7"/>
                      <a:pt x="10" y="7"/>
                    </a:cubicBezTo>
                    <a:cubicBezTo>
                      <a:pt x="11" y="7"/>
                      <a:pt x="14" y="5"/>
                      <a:pt x="14" y="5"/>
                    </a:cubicBezTo>
                    <a:cubicBezTo>
                      <a:pt x="14" y="5"/>
                      <a:pt x="14" y="5"/>
                      <a:pt x="18" y="5"/>
                    </a:cubicBezTo>
                    <a:cubicBezTo>
                      <a:pt x="21" y="5"/>
                      <a:pt x="19" y="4"/>
                      <a:pt x="23" y="5"/>
                    </a:cubicBezTo>
                    <a:cubicBezTo>
                      <a:pt x="25" y="6"/>
                      <a:pt x="26" y="7"/>
                      <a:pt x="28" y="8"/>
                    </a:cubicBezTo>
                    <a:cubicBezTo>
                      <a:pt x="31" y="9"/>
                      <a:pt x="33" y="11"/>
                      <a:pt x="34" y="8"/>
                    </a:cubicBezTo>
                    <a:cubicBezTo>
                      <a:pt x="35" y="5"/>
                      <a:pt x="37" y="7"/>
                      <a:pt x="39" y="6"/>
                    </a:cubicBezTo>
                    <a:cubicBezTo>
                      <a:pt x="43" y="5"/>
                      <a:pt x="45" y="0"/>
                      <a:pt x="47" y="2"/>
                    </a:cubicBezTo>
                    <a:cubicBezTo>
                      <a:pt x="50" y="4"/>
                      <a:pt x="51" y="6"/>
                      <a:pt x="53" y="6"/>
                    </a:cubicBezTo>
                    <a:cubicBezTo>
                      <a:pt x="55" y="6"/>
                      <a:pt x="55" y="8"/>
                      <a:pt x="58" y="9"/>
                    </a:cubicBezTo>
                    <a:cubicBezTo>
                      <a:pt x="60" y="10"/>
                      <a:pt x="59" y="10"/>
                      <a:pt x="60" y="13"/>
                    </a:cubicBezTo>
                    <a:cubicBezTo>
                      <a:pt x="61" y="15"/>
                      <a:pt x="64" y="17"/>
                      <a:pt x="64" y="1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9" name="Freeform 81"/>
              <p:cNvSpPr>
                <a:spLocks/>
              </p:cNvSpPr>
              <p:nvPr/>
            </p:nvSpPr>
            <p:spPr bwMode="auto">
              <a:xfrm>
                <a:off x="3396" y="1134"/>
                <a:ext cx="125" cy="57"/>
              </a:xfrm>
              <a:custGeom>
                <a:avLst/>
                <a:gdLst>
                  <a:gd name="T0" fmla="*/ 64 w 64"/>
                  <a:gd name="T1" fmla="*/ 17 h 29"/>
                  <a:gd name="T2" fmla="*/ 61 w 64"/>
                  <a:gd name="T3" fmla="*/ 18 h 29"/>
                  <a:gd name="T4" fmla="*/ 59 w 64"/>
                  <a:gd name="T5" fmla="*/ 23 h 29"/>
                  <a:gd name="T6" fmla="*/ 55 w 64"/>
                  <a:gd name="T7" fmla="*/ 21 h 29"/>
                  <a:gd name="T8" fmla="*/ 49 w 64"/>
                  <a:gd name="T9" fmla="*/ 21 h 29"/>
                  <a:gd name="T10" fmla="*/ 41 w 64"/>
                  <a:gd name="T11" fmla="*/ 22 h 29"/>
                  <a:gd name="T12" fmla="*/ 38 w 64"/>
                  <a:gd name="T13" fmla="*/ 24 h 29"/>
                  <a:gd name="T14" fmla="*/ 34 w 64"/>
                  <a:gd name="T15" fmla="*/ 23 h 29"/>
                  <a:gd name="T16" fmla="*/ 28 w 64"/>
                  <a:gd name="T17" fmla="*/ 24 h 29"/>
                  <a:gd name="T18" fmla="*/ 23 w 64"/>
                  <a:gd name="T19" fmla="*/ 24 h 29"/>
                  <a:gd name="T20" fmla="*/ 24 w 64"/>
                  <a:gd name="T21" fmla="*/ 28 h 29"/>
                  <a:gd name="T22" fmla="*/ 19 w 64"/>
                  <a:gd name="T23" fmla="*/ 27 h 29"/>
                  <a:gd name="T24" fmla="*/ 11 w 64"/>
                  <a:gd name="T25" fmla="*/ 27 h 29"/>
                  <a:gd name="T26" fmla="*/ 5 w 64"/>
                  <a:gd name="T27" fmla="*/ 24 h 29"/>
                  <a:gd name="T28" fmla="*/ 3 w 64"/>
                  <a:gd name="T29" fmla="*/ 20 h 29"/>
                  <a:gd name="T30" fmla="*/ 3 w 64"/>
                  <a:gd name="T31" fmla="*/ 15 h 29"/>
                  <a:gd name="T32" fmla="*/ 7 w 64"/>
                  <a:gd name="T33" fmla="*/ 11 h 29"/>
                  <a:gd name="T34" fmla="*/ 10 w 64"/>
                  <a:gd name="T35" fmla="*/ 7 h 29"/>
                  <a:gd name="T36" fmla="*/ 14 w 64"/>
                  <a:gd name="T37" fmla="*/ 5 h 29"/>
                  <a:gd name="T38" fmla="*/ 18 w 64"/>
                  <a:gd name="T39" fmla="*/ 5 h 29"/>
                  <a:gd name="T40" fmla="*/ 23 w 64"/>
                  <a:gd name="T41" fmla="*/ 5 h 29"/>
                  <a:gd name="T42" fmla="*/ 28 w 64"/>
                  <a:gd name="T43" fmla="*/ 8 h 29"/>
                  <a:gd name="T44" fmla="*/ 34 w 64"/>
                  <a:gd name="T45" fmla="*/ 8 h 29"/>
                  <a:gd name="T46" fmla="*/ 39 w 64"/>
                  <a:gd name="T47" fmla="*/ 6 h 29"/>
                  <a:gd name="T48" fmla="*/ 47 w 64"/>
                  <a:gd name="T49" fmla="*/ 2 h 29"/>
                  <a:gd name="T50" fmla="*/ 53 w 64"/>
                  <a:gd name="T51" fmla="*/ 6 h 29"/>
                  <a:gd name="T52" fmla="*/ 58 w 64"/>
                  <a:gd name="T53" fmla="*/ 9 h 29"/>
                  <a:gd name="T54" fmla="*/ 60 w 64"/>
                  <a:gd name="T55" fmla="*/ 13 h 29"/>
                  <a:gd name="T56" fmla="*/ 64 w 64"/>
                  <a:gd name="T57"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29">
                    <a:moveTo>
                      <a:pt x="64" y="17"/>
                    </a:moveTo>
                    <a:cubicBezTo>
                      <a:pt x="61" y="18"/>
                      <a:pt x="61" y="18"/>
                      <a:pt x="61" y="18"/>
                    </a:cubicBezTo>
                    <a:cubicBezTo>
                      <a:pt x="59" y="23"/>
                      <a:pt x="59" y="23"/>
                      <a:pt x="59" y="23"/>
                    </a:cubicBezTo>
                    <a:cubicBezTo>
                      <a:pt x="59" y="23"/>
                      <a:pt x="57" y="23"/>
                      <a:pt x="55" y="21"/>
                    </a:cubicBezTo>
                    <a:cubicBezTo>
                      <a:pt x="53" y="19"/>
                      <a:pt x="53" y="21"/>
                      <a:pt x="49" y="21"/>
                    </a:cubicBezTo>
                    <a:cubicBezTo>
                      <a:pt x="45" y="20"/>
                      <a:pt x="45" y="21"/>
                      <a:pt x="41" y="22"/>
                    </a:cubicBezTo>
                    <a:cubicBezTo>
                      <a:pt x="38" y="23"/>
                      <a:pt x="38" y="24"/>
                      <a:pt x="38" y="24"/>
                    </a:cubicBezTo>
                    <a:cubicBezTo>
                      <a:pt x="38" y="24"/>
                      <a:pt x="36" y="25"/>
                      <a:pt x="34" y="23"/>
                    </a:cubicBezTo>
                    <a:cubicBezTo>
                      <a:pt x="32" y="21"/>
                      <a:pt x="32" y="22"/>
                      <a:pt x="28" y="24"/>
                    </a:cubicBezTo>
                    <a:cubicBezTo>
                      <a:pt x="23" y="25"/>
                      <a:pt x="23" y="24"/>
                      <a:pt x="23" y="24"/>
                    </a:cubicBezTo>
                    <a:cubicBezTo>
                      <a:pt x="24" y="28"/>
                      <a:pt x="24" y="28"/>
                      <a:pt x="24" y="28"/>
                    </a:cubicBezTo>
                    <a:cubicBezTo>
                      <a:pt x="24" y="28"/>
                      <a:pt x="24" y="29"/>
                      <a:pt x="19" y="27"/>
                    </a:cubicBezTo>
                    <a:cubicBezTo>
                      <a:pt x="14" y="26"/>
                      <a:pt x="14" y="27"/>
                      <a:pt x="11" y="27"/>
                    </a:cubicBezTo>
                    <a:cubicBezTo>
                      <a:pt x="9" y="27"/>
                      <a:pt x="5" y="24"/>
                      <a:pt x="5" y="24"/>
                    </a:cubicBezTo>
                    <a:cubicBezTo>
                      <a:pt x="3" y="20"/>
                      <a:pt x="3" y="20"/>
                      <a:pt x="3" y="20"/>
                    </a:cubicBezTo>
                    <a:cubicBezTo>
                      <a:pt x="0" y="19"/>
                      <a:pt x="3" y="15"/>
                      <a:pt x="3" y="15"/>
                    </a:cubicBezTo>
                    <a:cubicBezTo>
                      <a:pt x="3" y="15"/>
                      <a:pt x="5" y="11"/>
                      <a:pt x="7" y="11"/>
                    </a:cubicBezTo>
                    <a:cubicBezTo>
                      <a:pt x="9" y="11"/>
                      <a:pt x="8" y="7"/>
                      <a:pt x="10" y="7"/>
                    </a:cubicBezTo>
                    <a:cubicBezTo>
                      <a:pt x="11" y="7"/>
                      <a:pt x="14" y="5"/>
                      <a:pt x="14" y="5"/>
                    </a:cubicBezTo>
                    <a:cubicBezTo>
                      <a:pt x="14" y="5"/>
                      <a:pt x="14" y="5"/>
                      <a:pt x="18" y="5"/>
                    </a:cubicBezTo>
                    <a:cubicBezTo>
                      <a:pt x="21" y="5"/>
                      <a:pt x="19" y="4"/>
                      <a:pt x="23" y="5"/>
                    </a:cubicBezTo>
                    <a:cubicBezTo>
                      <a:pt x="25" y="6"/>
                      <a:pt x="26" y="7"/>
                      <a:pt x="28" y="8"/>
                    </a:cubicBezTo>
                    <a:cubicBezTo>
                      <a:pt x="31" y="9"/>
                      <a:pt x="33" y="11"/>
                      <a:pt x="34" y="8"/>
                    </a:cubicBezTo>
                    <a:cubicBezTo>
                      <a:pt x="35" y="5"/>
                      <a:pt x="37" y="7"/>
                      <a:pt x="39" y="6"/>
                    </a:cubicBezTo>
                    <a:cubicBezTo>
                      <a:pt x="43" y="5"/>
                      <a:pt x="45" y="0"/>
                      <a:pt x="47" y="2"/>
                    </a:cubicBezTo>
                    <a:cubicBezTo>
                      <a:pt x="50" y="4"/>
                      <a:pt x="51" y="6"/>
                      <a:pt x="53" y="6"/>
                    </a:cubicBezTo>
                    <a:cubicBezTo>
                      <a:pt x="55" y="6"/>
                      <a:pt x="55" y="8"/>
                      <a:pt x="58" y="9"/>
                    </a:cubicBezTo>
                    <a:cubicBezTo>
                      <a:pt x="60" y="10"/>
                      <a:pt x="59" y="10"/>
                      <a:pt x="60" y="13"/>
                    </a:cubicBezTo>
                    <a:cubicBezTo>
                      <a:pt x="61" y="15"/>
                      <a:pt x="64" y="17"/>
                      <a:pt x="64" y="1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0" name="Freeform 82"/>
              <p:cNvSpPr>
                <a:spLocks/>
              </p:cNvSpPr>
              <p:nvPr/>
            </p:nvSpPr>
            <p:spPr bwMode="auto">
              <a:xfrm>
                <a:off x="2882" y="2035"/>
                <a:ext cx="61" cy="74"/>
              </a:xfrm>
              <a:custGeom>
                <a:avLst/>
                <a:gdLst>
                  <a:gd name="T0" fmla="*/ 2 w 31"/>
                  <a:gd name="T1" fmla="*/ 13 h 38"/>
                  <a:gd name="T2" fmla="*/ 5 w 31"/>
                  <a:gd name="T3" fmla="*/ 23 h 38"/>
                  <a:gd name="T4" fmla="*/ 4 w 31"/>
                  <a:gd name="T5" fmla="*/ 24 h 38"/>
                  <a:gd name="T6" fmla="*/ 7 w 31"/>
                  <a:gd name="T7" fmla="*/ 25 h 38"/>
                  <a:gd name="T8" fmla="*/ 7 w 31"/>
                  <a:gd name="T9" fmla="*/ 32 h 38"/>
                  <a:gd name="T10" fmla="*/ 8 w 31"/>
                  <a:gd name="T11" fmla="*/ 31 h 38"/>
                  <a:gd name="T12" fmla="*/ 9 w 31"/>
                  <a:gd name="T13" fmla="*/ 30 h 38"/>
                  <a:gd name="T14" fmla="*/ 14 w 31"/>
                  <a:gd name="T15" fmla="*/ 37 h 38"/>
                  <a:gd name="T16" fmla="*/ 18 w 31"/>
                  <a:gd name="T17" fmla="*/ 38 h 38"/>
                  <a:gd name="T18" fmla="*/ 21 w 31"/>
                  <a:gd name="T19" fmla="*/ 32 h 38"/>
                  <a:gd name="T20" fmla="*/ 25 w 31"/>
                  <a:gd name="T21" fmla="*/ 26 h 38"/>
                  <a:gd name="T22" fmla="*/ 29 w 31"/>
                  <a:gd name="T23" fmla="*/ 23 h 38"/>
                  <a:gd name="T24" fmla="*/ 31 w 31"/>
                  <a:gd name="T25" fmla="*/ 20 h 38"/>
                  <a:gd name="T26" fmla="*/ 27 w 31"/>
                  <a:gd name="T27" fmla="*/ 20 h 38"/>
                  <a:gd name="T28" fmla="*/ 28 w 31"/>
                  <a:gd name="T29" fmla="*/ 15 h 38"/>
                  <a:gd name="T30" fmla="*/ 26 w 31"/>
                  <a:gd name="T31" fmla="*/ 11 h 38"/>
                  <a:gd name="T32" fmla="*/ 23 w 31"/>
                  <a:gd name="T33" fmla="*/ 7 h 38"/>
                  <a:gd name="T34" fmla="*/ 21 w 31"/>
                  <a:gd name="T35" fmla="*/ 2 h 38"/>
                  <a:gd name="T36" fmla="*/ 16 w 31"/>
                  <a:gd name="T37" fmla="*/ 2 h 38"/>
                  <a:gd name="T38" fmla="*/ 9 w 31"/>
                  <a:gd name="T39" fmla="*/ 3 h 38"/>
                  <a:gd name="T40" fmla="*/ 7 w 31"/>
                  <a:gd name="T41" fmla="*/ 10 h 38"/>
                  <a:gd name="T42" fmla="*/ 4 w 31"/>
                  <a:gd name="T43" fmla="*/ 13 h 38"/>
                  <a:gd name="T44" fmla="*/ 2 w 31"/>
                  <a:gd name="T45"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8">
                    <a:moveTo>
                      <a:pt x="2" y="13"/>
                    </a:moveTo>
                    <a:cubicBezTo>
                      <a:pt x="0" y="15"/>
                      <a:pt x="4" y="21"/>
                      <a:pt x="5" y="23"/>
                    </a:cubicBezTo>
                    <a:cubicBezTo>
                      <a:pt x="3" y="22"/>
                      <a:pt x="3" y="24"/>
                      <a:pt x="4" y="24"/>
                    </a:cubicBezTo>
                    <a:cubicBezTo>
                      <a:pt x="4" y="24"/>
                      <a:pt x="7" y="25"/>
                      <a:pt x="7" y="25"/>
                    </a:cubicBezTo>
                    <a:cubicBezTo>
                      <a:pt x="7" y="26"/>
                      <a:pt x="7" y="32"/>
                      <a:pt x="7" y="32"/>
                    </a:cubicBezTo>
                    <a:cubicBezTo>
                      <a:pt x="8" y="32"/>
                      <a:pt x="7" y="32"/>
                      <a:pt x="8" y="31"/>
                    </a:cubicBezTo>
                    <a:cubicBezTo>
                      <a:pt x="7" y="31"/>
                      <a:pt x="7" y="30"/>
                      <a:pt x="9" y="30"/>
                    </a:cubicBezTo>
                    <a:cubicBezTo>
                      <a:pt x="10" y="33"/>
                      <a:pt x="11" y="36"/>
                      <a:pt x="14" y="37"/>
                    </a:cubicBezTo>
                    <a:cubicBezTo>
                      <a:pt x="16" y="38"/>
                      <a:pt x="17" y="38"/>
                      <a:pt x="18" y="38"/>
                    </a:cubicBezTo>
                    <a:cubicBezTo>
                      <a:pt x="18" y="38"/>
                      <a:pt x="19" y="35"/>
                      <a:pt x="21" y="32"/>
                    </a:cubicBezTo>
                    <a:cubicBezTo>
                      <a:pt x="23" y="29"/>
                      <a:pt x="25" y="26"/>
                      <a:pt x="25" y="26"/>
                    </a:cubicBezTo>
                    <a:cubicBezTo>
                      <a:pt x="25" y="26"/>
                      <a:pt x="27" y="23"/>
                      <a:pt x="29" y="23"/>
                    </a:cubicBezTo>
                    <a:cubicBezTo>
                      <a:pt x="31" y="23"/>
                      <a:pt x="31" y="20"/>
                      <a:pt x="31" y="20"/>
                    </a:cubicBezTo>
                    <a:cubicBezTo>
                      <a:pt x="27" y="20"/>
                      <a:pt x="27" y="20"/>
                      <a:pt x="27" y="20"/>
                    </a:cubicBezTo>
                    <a:cubicBezTo>
                      <a:pt x="27" y="20"/>
                      <a:pt x="29" y="17"/>
                      <a:pt x="28" y="15"/>
                    </a:cubicBezTo>
                    <a:cubicBezTo>
                      <a:pt x="27" y="13"/>
                      <a:pt x="27" y="14"/>
                      <a:pt x="26" y="11"/>
                    </a:cubicBezTo>
                    <a:cubicBezTo>
                      <a:pt x="25" y="8"/>
                      <a:pt x="23" y="10"/>
                      <a:pt x="23" y="7"/>
                    </a:cubicBezTo>
                    <a:cubicBezTo>
                      <a:pt x="23" y="4"/>
                      <a:pt x="23" y="2"/>
                      <a:pt x="21" y="2"/>
                    </a:cubicBezTo>
                    <a:cubicBezTo>
                      <a:pt x="19" y="2"/>
                      <a:pt x="19" y="4"/>
                      <a:pt x="16" y="2"/>
                    </a:cubicBezTo>
                    <a:cubicBezTo>
                      <a:pt x="13" y="0"/>
                      <a:pt x="11" y="0"/>
                      <a:pt x="9" y="3"/>
                    </a:cubicBezTo>
                    <a:cubicBezTo>
                      <a:pt x="8" y="6"/>
                      <a:pt x="9" y="9"/>
                      <a:pt x="7" y="10"/>
                    </a:cubicBezTo>
                    <a:cubicBezTo>
                      <a:pt x="5" y="11"/>
                      <a:pt x="6" y="13"/>
                      <a:pt x="4" y="13"/>
                    </a:cubicBezTo>
                    <a:cubicBezTo>
                      <a:pt x="2" y="13"/>
                      <a:pt x="2" y="13"/>
                      <a:pt x="2" y="1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1" name="Freeform 83"/>
              <p:cNvSpPr>
                <a:spLocks/>
              </p:cNvSpPr>
              <p:nvPr/>
            </p:nvSpPr>
            <p:spPr bwMode="auto">
              <a:xfrm>
                <a:off x="2882" y="2035"/>
                <a:ext cx="61" cy="74"/>
              </a:xfrm>
              <a:custGeom>
                <a:avLst/>
                <a:gdLst>
                  <a:gd name="T0" fmla="*/ 2 w 31"/>
                  <a:gd name="T1" fmla="*/ 13 h 38"/>
                  <a:gd name="T2" fmla="*/ 5 w 31"/>
                  <a:gd name="T3" fmla="*/ 23 h 38"/>
                  <a:gd name="T4" fmla="*/ 4 w 31"/>
                  <a:gd name="T5" fmla="*/ 24 h 38"/>
                  <a:gd name="T6" fmla="*/ 7 w 31"/>
                  <a:gd name="T7" fmla="*/ 25 h 38"/>
                  <a:gd name="T8" fmla="*/ 7 w 31"/>
                  <a:gd name="T9" fmla="*/ 32 h 38"/>
                  <a:gd name="T10" fmla="*/ 8 w 31"/>
                  <a:gd name="T11" fmla="*/ 31 h 38"/>
                  <a:gd name="T12" fmla="*/ 9 w 31"/>
                  <a:gd name="T13" fmla="*/ 30 h 38"/>
                  <a:gd name="T14" fmla="*/ 14 w 31"/>
                  <a:gd name="T15" fmla="*/ 37 h 38"/>
                  <a:gd name="T16" fmla="*/ 18 w 31"/>
                  <a:gd name="T17" fmla="*/ 38 h 38"/>
                  <a:gd name="T18" fmla="*/ 21 w 31"/>
                  <a:gd name="T19" fmla="*/ 32 h 38"/>
                  <a:gd name="T20" fmla="*/ 25 w 31"/>
                  <a:gd name="T21" fmla="*/ 26 h 38"/>
                  <a:gd name="T22" fmla="*/ 29 w 31"/>
                  <a:gd name="T23" fmla="*/ 23 h 38"/>
                  <a:gd name="T24" fmla="*/ 31 w 31"/>
                  <a:gd name="T25" fmla="*/ 20 h 38"/>
                  <a:gd name="T26" fmla="*/ 27 w 31"/>
                  <a:gd name="T27" fmla="*/ 20 h 38"/>
                  <a:gd name="T28" fmla="*/ 28 w 31"/>
                  <a:gd name="T29" fmla="*/ 15 h 38"/>
                  <a:gd name="T30" fmla="*/ 26 w 31"/>
                  <a:gd name="T31" fmla="*/ 11 h 38"/>
                  <a:gd name="T32" fmla="*/ 23 w 31"/>
                  <a:gd name="T33" fmla="*/ 7 h 38"/>
                  <a:gd name="T34" fmla="*/ 21 w 31"/>
                  <a:gd name="T35" fmla="*/ 2 h 38"/>
                  <a:gd name="T36" fmla="*/ 16 w 31"/>
                  <a:gd name="T37" fmla="*/ 2 h 38"/>
                  <a:gd name="T38" fmla="*/ 9 w 31"/>
                  <a:gd name="T39" fmla="*/ 3 h 38"/>
                  <a:gd name="T40" fmla="*/ 7 w 31"/>
                  <a:gd name="T41" fmla="*/ 10 h 38"/>
                  <a:gd name="T42" fmla="*/ 4 w 31"/>
                  <a:gd name="T43" fmla="*/ 13 h 38"/>
                  <a:gd name="T44" fmla="*/ 2 w 31"/>
                  <a:gd name="T45"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8">
                    <a:moveTo>
                      <a:pt x="2" y="13"/>
                    </a:moveTo>
                    <a:cubicBezTo>
                      <a:pt x="0" y="15"/>
                      <a:pt x="4" y="21"/>
                      <a:pt x="5" y="23"/>
                    </a:cubicBezTo>
                    <a:cubicBezTo>
                      <a:pt x="3" y="22"/>
                      <a:pt x="3" y="24"/>
                      <a:pt x="4" y="24"/>
                    </a:cubicBezTo>
                    <a:cubicBezTo>
                      <a:pt x="4" y="24"/>
                      <a:pt x="7" y="25"/>
                      <a:pt x="7" y="25"/>
                    </a:cubicBezTo>
                    <a:cubicBezTo>
                      <a:pt x="7" y="26"/>
                      <a:pt x="7" y="32"/>
                      <a:pt x="7" y="32"/>
                    </a:cubicBezTo>
                    <a:cubicBezTo>
                      <a:pt x="8" y="32"/>
                      <a:pt x="7" y="32"/>
                      <a:pt x="8" y="31"/>
                    </a:cubicBezTo>
                    <a:cubicBezTo>
                      <a:pt x="7" y="31"/>
                      <a:pt x="7" y="30"/>
                      <a:pt x="9" y="30"/>
                    </a:cubicBezTo>
                    <a:cubicBezTo>
                      <a:pt x="10" y="33"/>
                      <a:pt x="11" y="36"/>
                      <a:pt x="14" y="37"/>
                    </a:cubicBezTo>
                    <a:cubicBezTo>
                      <a:pt x="16" y="38"/>
                      <a:pt x="17" y="38"/>
                      <a:pt x="18" y="38"/>
                    </a:cubicBezTo>
                    <a:cubicBezTo>
                      <a:pt x="18" y="38"/>
                      <a:pt x="19" y="35"/>
                      <a:pt x="21" y="32"/>
                    </a:cubicBezTo>
                    <a:cubicBezTo>
                      <a:pt x="23" y="29"/>
                      <a:pt x="25" y="26"/>
                      <a:pt x="25" y="26"/>
                    </a:cubicBezTo>
                    <a:cubicBezTo>
                      <a:pt x="25" y="26"/>
                      <a:pt x="27" y="23"/>
                      <a:pt x="29" y="23"/>
                    </a:cubicBezTo>
                    <a:cubicBezTo>
                      <a:pt x="31" y="23"/>
                      <a:pt x="31" y="20"/>
                      <a:pt x="31" y="20"/>
                    </a:cubicBezTo>
                    <a:cubicBezTo>
                      <a:pt x="27" y="20"/>
                      <a:pt x="27" y="20"/>
                      <a:pt x="27" y="20"/>
                    </a:cubicBezTo>
                    <a:cubicBezTo>
                      <a:pt x="27" y="20"/>
                      <a:pt x="29" y="17"/>
                      <a:pt x="28" y="15"/>
                    </a:cubicBezTo>
                    <a:cubicBezTo>
                      <a:pt x="27" y="13"/>
                      <a:pt x="27" y="14"/>
                      <a:pt x="26" y="11"/>
                    </a:cubicBezTo>
                    <a:cubicBezTo>
                      <a:pt x="25" y="8"/>
                      <a:pt x="23" y="10"/>
                      <a:pt x="23" y="7"/>
                    </a:cubicBezTo>
                    <a:cubicBezTo>
                      <a:pt x="23" y="4"/>
                      <a:pt x="23" y="2"/>
                      <a:pt x="21" y="2"/>
                    </a:cubicBezTo>
                    <a:cubicBezTo>
                      <a:pt x="19" y="2"/>
                      <a:pt x="19" y="4"/>
                      <a:pt x="16" y="2"/>
                    </a:cubicBezTo>
                    <a:cubicBezTo>
                      <a:pt x="13" y="0"/>
                      <a:pt x="11" y="0"/>
                      <a:pt x="9" y="3"/>
                    </a:cubicBezTo>
                    <a:cubicBezTo>
                      <a:pt x="8" y="6"/>
                      <a:pt x="9" y="9"/>
                      <a:pt x="7" y="10"/>
                    </a:cubicBezTo>
                    <a:cubicBezTo>
                      <a:pt x="5" y="11"/>
                      <a:pt x="6" y="13"/>
                      <a:pt x="4" y="13"/>
                    </a:cubicBezTo>
                    <a:cubicBezTo>
                      <a:pt x="2" y="13"/>
                      <a:pt x="2" y="13"/>
                      <a:pt x="2" y="1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2" name="Freeform 84"/>
              <p:cNvSpPr>
                <a:spLocks/>
              </p:cNvSpPr>
              <p:nvPr/>
            </p:nvSpPr>
            <p:spPr bwMode="auto">
              <a:xfrm>
                <a:off x="2819" y="1889"/>
                <a:ext cx="98" cy="103"/>
              </a:xfrm>
              <a:custGeom>
                <a:avLst/>
                <a:gdLst>
                  <a:gd name="T0" fmla="*/ 9 w 50"/>
                  <a:gd name="T1" fmla="*/ 7 h 52"/>
                  <a:gd name="T2" fmla="*/ 7 w 50"/>
                  <a:gd name="T3" fmla="*/ 12 h 52"/>
                  <a:gd name="T4" fmla="*/ 8 w 50"/>
                  <a:gd name="T5" fmla="*/ 18 h 52"/>
                  <a:gd name="T6" fmla="*/ 5 w 50"/>
                  <a:gd name="T7" fmla="*/ 23 h 52"/>
                  <a:gd name="T8" fmla="*/ 3 w 50"/>
                  <a:gd name="T9" fmla="*/ 24 h 52"/>
                  <a:gd name="T10" fmla="*/ 2 w 50"/>
                  <a:gd name="T11" fmla="*/ 27 h 52"/>
                  <a:gd name="T12" fmla="*/ 0 w 50"/>
                  <a:gd name="T13" fmla="*/ 28 h 52"/>
                  <a:gd name="T14" fmla="*/ 3 w 50"/>
                  <a:gd name="T15" fmla="*/ 30 h 52"/>
                  <a:gd name="T16" fmla="*/ 4 w 50"/>
                  <a:gd name="T17" fmla="*/ 38 h 52"/>
                  <a:gd name="T18" fmla="*/ 6 w 50"/>
                  <a:gd name="T19" fmla="*/ 39 h 52"/>
                  <a:gd name="T20" fmla="*/ 10 w 50"/>
                  <a:gd name="T21" fmla="*/ 38 h 52"/>
                  <a:gd name="T22" fmla="*/ 14 w 50"/>
                  <a:gd name="T23" fmla="*/ 37 h 52"/>
                  <a:gd name="T24" fmla="*/ 17 w 50"/>
                  <a:gd name="T25" fmla="*/ 36 h 52"/>
                  <a:gd name="T26" fmla="*/ 25 w 50"/>
                  <a:gd name="T27" fmla="*/ 36 h 52"/>
                  <a:gd name="T28" fmla="*/ 31 w 50"/>
                  <a:gd name="T29" fmla="*/ 36 h 52"/>
                  <a:gd name="T30" fmla="*/ 34 w 50"/>
                  <a:gd name="T31" fmla="*/ 38 h 52"/>
                  <a:gd name="T32" fmla="*/ 30 w 50"/>
                  <a:gd name="T33" fmla="*/ 42 h 52"/>
                  <a:gd name="T34" fmla="*/ 17 w 50"/>
                  <a:gd name="T35" fmla="*/ 42 h 52"/>
                  <a:gd name="T36" fmla="*/ 13 w 50"/>
                  <a:gd name="T37" fmla="*/ 44 h 52"/>
                  <a:gd name="T38" fmla="*/ 6 w 50"/>
                  <a:gd name="T39" fmla="*/ 45 h 52"/>
                  <a:gd name="T40" fmla="*/ 6 w 50"/>
                  <a:gd name="T41" fmla="*/ 46 h 52"/>
                  <a:gd name="T42" fmla="*/ 8 w 50"/>
                  <a:gd name="T43" fmla="*/ 47 h 52"/>
                  <a:gd name="T44" fmla="*/ 9 w 50"/>
                  <a:gd name="T45" fmla="*/ 52 h 52"/>
                  <a:gd name="T46" fmla="*/ 13 w 50"/>
                  <a:gd name="T47" fmla="*/ 51 h 52"/>
                  <a:gd name="T48" fmla="*/ 17 w 50"/>
                  <a:gd name="T49" fmla="*/ 48 h 52"/>
                  <a:gd name="T50" fmla="*/ 31 w 50"/>
                  <a:gd name="T51" fmla="*/ 48 h 52"/>
                  <a:gd name="T52" fmla="*/ 37 w 50"/>
                  <a:gd name="T53" fmla="*/ 49 h 52"/>
                  <a:gd name="T54" fmla="*/ 42 w 50"/>
                  <a:gd name="T55" fmla="*/ 50 h 52"/>
                  <a:gd name="T56" fmla="*/ 50 w 50"/>
                  <a:gd name="T57" fmla="*/ 49 h 52"/>
                  <a:gd name="T58" fmla="*/ 49 w 50"/>
                  <a:gd name="T59" fmla="*/ 43 h 52"/>
                  <a:gd name="T60" fmla="*/ 46 w 50"/>
                  <a:gd name="T61" fmla="*/ 39 h 52"/>
                  <a:gd name="T62" fmla="*/ 45 w 50"/>
                  <a:gd name="T63" fmla="*/ 36 h 52"/>
                  <a:gd name="T64" fmla="*/ 46 w 50"/>
                  <a:gd name="T65" fmla="*/ 28 h 52"/>
                  <a:gd name="T66" fmla="*/ 46 w 50"/>
                  <a:gd name="T67" fmla="*/ 23 h 52"/>
                  <a:gd name="T68" fmla="*/ 44 w 50"/>
                  <a:gd name="T69" fmla="*/ 20 h 52"/>
                  <a:gd name="T70" fmla="*/ 39 w 50"/>
                  <a:gd name="T71" fmla="*/ 18 h 52"/>
                  <a:gd name="T72" fmla="*/ 38 w 50"/>
                  <a:gd name="T73" fmla="*/ 12 h 52"/>
                  <a:gd name="T74" fmla="*/ 33 w 50"/>
                  <a:gd name="T75" fmla="*/ 10 h 52"/>
                  <a:gd name="T76" fmla="*/ 31 w 50"/>
                  <a:gd name="T77" fmla="*/ 5 h 52"/>
                  <a:gd name="T78" fmla="*/ 26 w 50"/>
                  <a:gd name="T79" fmla="*/ 2 h 52"/>
                  <a:gd name="T80" fmla="*/ 20 w 50"/>
                  <a:gd name="T81" fmla="*/ 3 h 52"/>
                  <a:gd name="T82" fmla="*/ 15 w 50"/>
                  <a:gd name="T83" fmla="*/ 3 h 52"/>
                  <a:gd name="T84" fmla="*/ 11 w 50"/>
                  <a:gd name="T85" fmla="*/ 5 h 52"/>
                  <a:gd name="T86" fmla="*/ 9 w 50"/>
                  <a:gd name="T8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52">
                    <a:moveTo>
                      <a:pt x="9" y="7"/>
                    </a:moveTo>
                    <a:cubicBezTo>
                      <a:pt x="8" y="8"/>
                      <a:pt x="7" y="10"/>
                      <a:pt x="7" y="12"/>
                    </a:cubicBezTo>
                    <a:cubicBezTo>
                      <a:pt x="7" y="14"/>
                      <a:pt x="8" y="15"/>
                      <a:pt x="8" y="18"/>
                    </a:cubicBezTo>
                    <a:cubicBezTo>
                      <a:pt x="5" y="23"/>
                      <a:pt x="5" y="23"/>
                      <a:pt x="5" y="23"/>
                    </a:cubicBezTo>
                    <a:cubicBezTo>
                      <a:pt x="4" y="23"/>
                      <a:pt x="3" y="23"/>
                      <a:pt x="3" y="24"/>
                    </a:cubicBezTo>
                    <a:cubicBezTo>
                      <a:pt x="2" y="25"/>
                      <a:pt x="3" y="26"/>
                      <a:pt x="2" y="27"/>
                    </a:cubicBezTo>
                    <a:cubicBezTo>
                      <a:pt x="2" y="27"/>
                      <a:pt x="1" y="27"/>
                      <a:pt x="0" y="28"/>
                    </a:cubicBezTo>
                    <a:cubicBezTo>
                      <a:pt x="3" y="30"/>
                      <a:pt x="3" y="30"/>
                      <a:pt x="3" y="30"/>
                    </a:cubicBezTo>
                    <a:cubicBezTo>
                      <a:pt x="4" y="32"/>
                      <a:pt x="3" y="35"/>
                      <a:pt x="4" y="38"/>
                    </a:cubicBezTo>
                    <a:cubicBezTo>
                      <a:pt x="5" y="38"/>
                      <a:pt x="5" y="38"/>
                      <a:pt x="6" y="39"/>
                    </a:cubicBezTo>
                    <a:cubicBezTo>
                      <a:pt x="6" y="39"/>
                      <a:pt x="8" y="38"/>
                      <a:pt x="10" y="38"/>
                    </a:cubicBezTo>
                    <a:cubicBezTo>
                      <a:pt x="12" y="38"/>
                      <a:pt x="12" y="38"/>
                      <a:pt x="14" y="37"/>
                    </a:cubicBezTo>
                    <a:cubicBezTo>
                      <a:pt x="17" y="35"/>
                      <a:pt x="15" y="35"/>
                      <a:pt x="17" y="36"/>
                    </a:cubicBezTo>
                    <a:cubicBezTo>
                      <a:pt x="19" y="38"/>
                      <a:pt x="23" y="36"/>
                      <a:pt x="25" y="36"/>
                    </a:cubicBezTo>
                    <a:cubicBezTo>
                      <a:pt x="31" y="36"/>
                      <a:pt x="31" y="36"/>
                      <a:pt x="31" y="36"/>
                    </a:cubicBezTo>
                    <a:cubicBezTo>
                      <a:pt x="33" y="36"/>
                      <a:pt x="34" y="35"/>
                      <a:pt x="34" y="38"/>
                    </a:cubicBezTo>
                    <a:cubicBezTo>
                      <a:pt x="34" y="41"/>
                      <a:pt x="33" y="42"/>
                      <a:pt x="30" y="42"/>
                    </a:cubicBezTo>
                    <a:cubicBezTo>
                      <a:pt x="28" y="42"/>
                      <a:pt x="20" y="42"/>
                      <a:pt x="17" y="42"/>
                    </a:cubicBezTo>
                    <a:cubicBezTo>
                      <a:pt x="14" y="42"/>
                      <a:pt x="13" y="44"/>
                      <a:pt x="13" y="44"/>
                    </a:cubicBezTo>
                    <a:cubicBezTo>
                      <a:pt x="6" y="45"/>
                      <a:pt x="6" y="45"/>
                      <a:pt x="6" y="45"/>
                    </a:cubicBezTo>
                    <a:cubicBezTo>
                      <a:pt x="6" y="45"/>
                      <a:pt x="6" y="46"/>
                      <a:pt x="6" y="46"/>
                    </a:cubicBezTo>
                    <a:cubicBezTo>
                      <a:pt x="6" y="46"/>
                      <a:pt x="8" y="47"/>
                      <a:pt x="8" y="47"/>
                    </a:cubicBezTo>
                    <a:cubicBezTo>
                      <a:pt x="4" y="48"/>
                      <a:pt x="8" y="51"/>
                      <a:pt x="9" y="52"/>
                    </a:cubicBezTo>
                    <a:cubicBezTo>
                      <a:pt x="13" y="51"/>
                      <a:pt x="13" y="51"/>
                      <a:pt x="13" y="51"/>
                    </a:cubicBezTo>
                    <a:cubicBezTo>
                      <a:pt x="17" y="48"/>
                      <a:pt x="17" y="48"/>
                      <a:pt x="17" y="48"/>
                    </a:cubicBezTo>
                    <a:cubicBezTo>
                      <a:pt x="17" y="48"/>
                      <a:pt x="28" y="48"/>
                      <a:pt x="31" y="48"/>
                    </a:cubicBezTo>
                    <a:cubicBezTo>
                      <a:pt x="33" y="49"/>
                      <a:pt x="35" y="50"/>
                      <a:pt x="37" y="49"/>
                    </a:cubicBezTo>
                    <a:cubicBezTo>
                      <a:pt x="39" y="48"/>
                      <a:pt x="40" y="49"/>
                      <a:pt x="42" y="50"/>
                    </a:cubicBezTo>
                    <a:cubicBezTo>
                      <a:pt x="44" y="51"/>
                      <a:pt x="50" y="49"/>
                      <a:pt x="50" y="49"/>
                    </a:cubicBezTo>
                    <a:cubicBezTo>
                      <a:pt x="50" y="49"/>
                      <a:pt x="49" y="44"/>
                      <a:pt x="49" y="43"/>
                    </a:cubicBezTo>
                    <a:cubicBezTo>
                      <a:pt x="49" y="41"/>
                      <a:pt x="48" y="41"/>
                      <a:pt x="46" y="39"/>
                    </a:cubicBezTo>
                    <a:cubicBezTo>
                      <a:pt x="45" y="38"/>
                      <a:pt x="45" y="36"/>
                      <a:pt x="45" y="36"/>
                    </a:cubicBezTo>
                    <a:cubicBezTo>
                      <a:pt x="45" y="36"/>
                      <a:pt x="48" y="29"/>
                      <a:pt x="46" y="28"/>
                    </a:cubicBezTo>
                    <a:cubicBezTo>
                      <a:pt x="45" y="28"/>
                      <a:pt x="46" y="23"/>
                      <a:pt x="46" y="23"/>
                    </a:cubicBezTo>
                    <a:cubicBezTo>
                      <a:pt x="46" y="23"/>
                      <a:pt x="44" y="21"/>
                      <a:pt x="44" y="20"/>
                    </a:cubicBezTo>
                    <a:cubicBezTo>
                      <a:pt x="44" y="18"/>
                      <a:pt x="40" y="21"/>
                      <a:pt x="39" y="18"/>
                    </a:cubicBezTo>
                    <a:cubicBezTo>
                      <a:pt x="38" y="15"/>
                      <a:pt x="39" y="13"/>
                      <a:pt x="38" y="12"/>
                    </a:cubicBezTo>
                    <a:cubicBezTo>
                      <a:pt x="36" y="12"/>
                      <a:pt x="33" y="13"/>
                      <a:pt x="33" y="10"/>
                    </a:cubicBezTo>
                    <a:cubicBezTo>
                      <a:pt x="33" y="7"/>
                      <a:pt x="32" y="6"/>
                      <a:pt x="31" y="5"/>
                    </a:cubicBezTo>
                    <a:cubicBezTo>
                      <a:pt x="29" y="4"/>
                      <a:pt x="29" y="2"/>
                      <a:pt x="26" y="2"/>
                    </a:cubicBezTo>
                    <a:cubicBezTo>
                      <a:pt x="22" y="3"/>
                      <a:pt x="22" y="3"/>
                      <a:pt x="20" y="3"/>
                    </a:cubicBezTo>
                    <a:cubicBezTo>
                      <a:pt x="17" y="2"/>
                      <a:pt x="16" y="0"/>
                      <a:pt x="15" y="3"/>
                    </a:cubicBezTo>
                    <a:cubicBezTo>
                      <a:pt x="14" y="5"/>
                      <a:pt x="11" y="5"/>
                      <a:pt x="11" y="5"/>
                    </a:cubicBezTo>
                    <a:lnTo>
                      <a:pt x="9" y="7"/>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3" name="Freeform 85"/>
              <p:cNvSpPr>
                <a:spLocks/>
              </p:cNvSpPr>
              <p:nvPr/>
            </p:nvSpPr>
            <p:spPr bwMode="auto">
              <a:xfrm>
                <a:off x="2819" y="1889"/>
                <a:ext cx="98" cy="103"/>
              </a:xfrm>
              <a:custGeom>
                <a:avLst/>
                <a:gdLst>
                  <a:gd name="T0" fmla="*/ 9 w 50"/>
                  <a:gd name="T1" fmla="*/ 7 h 52"/>
                  <a:gd name="T2" fmla="*/ 7 w 50"/>
                  <a:gd name="T3" fmla="*/ 12 h 52"/>
                  <a:gd name="T4" fmla="*/ 8 w 50"/>
                  <a:gd name="T5" fmla="*/ 18 h 52"/>
                  <a:gd name="T6" fmla="*/ 5 w 50"/>
                  <a:gd name="T7" fmla="*/ 23 h 52"/>
                  <a:gd name="T8" fmla="*/ 3 w 50"/>
                  <a:gd name="T9" fmla="*/ 24 h 52"/>
                  <a:gd name="T10" fmla="*/ 2 w 50"/>
                  <a:gd name="T11" fmla="*/ 27 h 52"/>
                  <a:gd name="T12" fmla="*/ 0 w 50"/>
                  <a:gd name="T13" fmla="*/ 28 h 52"/>
                  <a:gd name="T14" fmla="*/ 3 w 50"/>
                  <a:gd name="T15" fmla="*/ 30 h 52"/>
                  <a:gd name="T16" fmla="*/ 4 w 50"/>
                  <a:gd name="T17" fmla="*/ 38 h 52"/>
                  <a:gd name="T18" fmla="*/ 6 w 50"/>
                  <a:gd name="T19" fmla="*/ 39 h 52"/>
                  <a:gd name="T20" fmla="*/ 10 w 50"/>
                  <a:gd name="T21" fmla="*/ 38 h 52"/>
                  <a:gd name="T22" fmla="*/ 14 w 50"/>
                  <a:gd name="T23" fmla="*/ 37 h 52"/>
                  <a:gd name="T24" fmla="*/ 17 w 50"/>
                  <a:gd name="T25" fmla="*/ 36 h 52"/>
                  <a:gd name="T26" fmla="*/ 25 w 50"/>
                  <a:gd name="T27" fmla="*/ 36 h 52"/>
                  <a:gd name="T28" fmla="*/ 31 w 50"/>
                  <a:gd name="T29" fmla="*/ 36 h 52"/>
                  <a:gd name="T30" fmla="*/ 34 w 50"/>
                  <a:gd name="T31" fmla="*/ 38 h 52"/>
                  <a:gd name="T32" fmla="*/ 30 w 50"/>
                  <a:gd name="T33" fmla="*/ 42 h 52"/>
                  <a:gd name="T34" fmla="*/ 17 w 50"/>
                  <a:gd name="T35" fmla="*/ 42 h 52"/>
                  <a:gd name="T36" fmla="*/ 13 w 50"/>
                  <a:gd name="T37" fmla="*/ 44 h 52"/>
                  <a:gd name="T38" fmla="*/ 6 w 50"/>
                  <a:gd name="T39" fmla="*/ 45 h 52"/>
                  <a:gd name="T40" fmla="*/ 6 w 50"/>
                  <a:gd name="T41" fmla="*/ 46 h 52"/>
                  <a:gd name="T42" fmla="*/ 8 w 50"/>
                  <a:gd name="T43" fmla="*/ 47 h 52"/>
                  <a:gd name="T44" fmla="*/ 9 w 50"/>
                  <a:gd name="T45" fmla="*/ 52 h 52"/>
                  <a:gd name="T46" fmla="*/ 13 w 50"/>
                  <a:gd name="T47" fmla="*/ 51 h 52"/>
                  <a:gd name="T48" fmla="*/ 17 w 50"/>
                  <a:gd name="T49" fmla="*/ 48 h 52"/>
                  <a:gd name="T50" fmla="*/ 31 w 50"/>
                  <a:gd name="T51" fmla="*/ 48 h 52"/>
                  <a:gd name="T52" fmla="*/ 37 w 50"/>
                  <a:gd name="T53" fmla="*/ 49 h 52"/>
                  <a:gd name="T54" fmla="*/ 42 w 50"/>
                  <a:gd name="T55" fmla="*/ 50 h 52"/>
                  <a:gd name="T56" fmla="*/ 50 w 50"/>
                  <a:gd name="T57" fmla="*/ 49 h 52"/>
                  <a:gd name="T58" fmla="*/ 49 w 50"/>
                  <a:gd name="T59" fmla="*/ 43 h 52"/>
                  <a:gd name="T60" fmla="*/ 46 w 50"/>
                  <a:gd name="T61" fmla="*/ 39 h 52"/>
                  <a:gd name="T62" fmla="*/ 45 w 50"/>
                  <a:gd name="T63" fmla="*/ 36 h 52"/>
                  <a:gd name="T64" fmla="*/ 46 w 50"/>
                  <a:gd name="T65" fmla="*/ 28 h 52"/>
                  <a:gd name="T66" fmla="*/ 46 w 50"/>
                  <a:gd name="T67" fmla="*/ 23 h 52"/>
                  <a:gd name="T68" fmla="*/ 44 w 50"/>
                  <a:gd name="T69" fmla="*/ 20 h 52"/>
                  <a:gd name="T70" fmla="*/ 39 w 50"/>
                  <a:gd name="T71" fmla="*/ 18 h 52"/>
                  <a:gd name="T72" fmla="*/ 38 w 50"/>
                  <a:gd name="T73" fmla="*/ 12 h 52"/>
                  <a:gd name="T74" fmla="*/ 33 w 50"/>
                  <a:gd name="T75" fmla="*/ 10 h 52"/>
                  <a:gd name="T76" fmla="*/ 31 w 50"/>
                  <a:gd name="T77" fmla="*/ 5 h 52"/>
                  <a:gd name="T78" fmla="*/ 26 w 50"/>
                  <a:gd name="T79" fmla="*/ 2 h 52"/>
                  <a:gd name="T80" fmla="*/ 20 w 50"/>
                  <a:gd name="T81" fmla="*/ 3 h 52"/>
                  <a:gd name="T82" fmla="*/ 15 w 50"/>
                  <a:gd name="T83" fmla="*/ 3 h 52"/>
                  <a:gd name="T84" fmla="*/ 11 w 50"/>
                  <a:gd name="T85" fmla="*/ 5 h 52"/>
                  <a:gd name="T86" fmla="*/ 9 w 50"/>
                  <a:gd name="T8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52">
                    <a:moveTo>
                      <a:pt x="9" y="7"/>
                    </a:moveTo>
                    <a:cubicBezTo>
                      <a:pt x="8" y="8"/>
                      <a:pt x="7" y="10"/>
                      <a:pt x="7" y="12"/>
                    </a:cubicBezTo>
                    <a:cubicBezTo>
                      <a:pt x="7" y="14"/>
                      <a:pt x="8" y="15"/>
                      <a:pt x="8" y="18"/>
                    </a:cubicBezTo>
                    <a:cubicBezTo>
                      <a:pt x="5" y="23"/>
                      <a:pt x="5" y="23"/>
                      <a:pt x="5" y="23"/>
                    </a:cubicBezTo>
                    <a:cubicBezTo>
                      <a:pt x="4" y="23"/>
                      <a:pt x="3" y="23"/>
                      <a:pt x="3" y="24"/>
                    </a:cubicBezTo>
                    <a:cubicBezTo>
                      <a:pt x="2" y="25"/>
                      <a:pt x="3" y="26"/>
                      <a:pt x="2" y="27"/>
                    </a:cubicBezTo>
                    <a:cubicBezTo>
                      <a:pt x="2" y="27"/>
                      <a:pt x="1" y="27"/>
                      <a:pt x="0" y="28"/>
                    </a:cubicBezTo>
                    <a:cubicBezTo>
                      <a:pt x="3" y="30"/>
                      <a:pt x="3" y="30"/>
                      <a:pt x="3" y="30"/>
                    </a:cubicBezTo>
                    <a:cubicBezTo>
                      <a:pt x="4" y="32"/>
                      <a:pt x="3" y="35"/>
                      <a:pt x="4" y="38"/>
                    </a:cubicBezTo>
                    <a:cubicBezTo>
                      <a:pt x="5" y="38"/>
                      <a:pt x="5" y="38"/>
                      <a:pt x="6" y="39"/>
                    </a:cubicBezTo>
                    <a:cubicBezTo>
                      <a:pt x="6" y="39"/>
                      <a:pt x="8" y="38"/>
                      <a:pt x="10" y="38"/>
                    </a:cubicBezTo>
                    <a:cubicBezTo>
                      <a:pt x="12" y="38"/>
                      <a:pt x="12" y="38"/>
                      <a:pt x="14" y="37"/>
                    </a:cubicBezTo>
                    <a:cubicBezTo>
                      <a:pt x="17" y="35"/>
                      <a:pt x="15" y="35"/>
                      <a:pt x="17" y="36"/>
                    </a:cubicBezTo>
                    <a:cubicBezTo>
                      <a:pt x="19" y="38"/>
                      <a:pt x="23" y="36"/>
                      <a:pt x="25" y="36"/>
                    </a:cubicBezTo>
                    <a:cubicBezTo>
                      <a:pt x="31" y="36"/>
                      <a:pt x="31" y="36"/>
                      <a:pt x="31" y="36"/>
                    </a:cubicBezTo>
                    <a:cubicBezTo>
                      <a:pt x="33" y="36"/>
                      <a:pt x="34" y="35"/>
                      <a:pt x="34" y="38"/>
                    </a:cubicBezTo>
                    <a:cubicBezTo>
                      <a:pt x="34" y="41"/>
                      <a:pt x="33" y="42"/>
                      <a:pt x="30" y="42"/>
                    </a:cubicBezTo>
                    <a:cubicBezTo>
                      <a:pt x="28" y="42"/>
                      <a:pt x="20" y="42"/>
                      <a:pt x="17" y="42"/>
                    </a:cubicBezTo>
                    <a:cubicBezTo>
                      <a:pt x="14" y="42"/>
                      <a:pt x="13" y="44"/>
                      <a:pt x="13" y="44"/>
                    </a:cubicBezTo>
                    <a:cubicBezTo>
                      <a:pt x="6" y="45"/>
                      <a:pt x="6" y="45"/>
                      <a:pt x="6" y="45"/>
                    </a:cubicBezTo>
                    <a:cubicBezTo>
                      <a:pt x="6" y="45"/>
                      <a:pt x="6" y="46"/>
                      <a:pt x="6" y="46"/>
                    </a:cubicBezTo>
                    <a:cubicBezTo>
                      <a:pt x="6" y="46"/>
                      <a:pt x="8" y="47"/>
                      <a:pt x="8" y="47"/>
                    </a:cubicBezTo>
                    <a:cubicBezTo>
                      <a:pt x="4" y="48"/>
                      <a:pt x="8" y="51"/>
                      <a:pt x="9" y="52"/>
                    </a:cubicBezTo>
                    <a:cubicBezTo>
                      <a:pt x="13" y="51"/>
                      <a:pt x="13" y="51"/>
                      <a:pt x="13" y="51"/>
                    </a:cubicBezTo>
                    <a:cubicBezTo>
                      <a:pt x="17" y="48"/>
                      <a:pt x="17" y="48"/>
                      <a:pt x="17" y="48"/>
                    </a:cubicBezTo>
                    <a:cubicBezTo>
                      <a:pt x="17" y="48"/>
                      <a:pt x="28" y="48"/>
                      <a:pt x="31" y="48"/>
                    </a:cubicBezTo>
                    <a:cubicBezTo>
                      <a:pt x="33" y="49"/>
                      <a:pt x="35" y="50"/>
                      <a:pt x="37" y="49"/>
                    </a:cubicBezTo>
                    <a:cubicBezTo>
                      <a:pt x="39" y="48"/>
                      <a:pt x="40" y="49"/>
                      <a:pt x="42" y="50"/>
                    </a:cubicBezTo>
                    <a:cubicBezTo>
                      <a:pt x="44" y="51"/>
                      <a:pt x="50" y="49"/>
                      <a:pt x="50" y="49"/>
                    </a:cubicBezTo>
                    <a:cubicBezTo>
                      <a:pt x="50" y="49"/>
                      <a:pt x="49" y="44"/>
                      <a:pt x="49" y="43"/>
                    </a:cubicBezTo>
                    <a:cubicBezTo>
                      <a:pt x="49" y="41"/>
                      <a:pt x="48" y="41"/>
                      <a:pt x="46" y="39"/>
                    </a:cubicBezTo>
                    <a:cubicBezTo>
                      <a:pt x="45" y="38"/>
                      <a:pt x="45" y="36"/>
                      <a:pt x="45" y="36"/>
                    </a:cubicBezTo>
                    <a:cubicBezTo>
                      <a:pt x="45" y="36"/>
                      <a:pt x="48" y="29"/>
                      <a:pt x="46" y="28"/>
                    </a:cubicBezTo>
                    <a:cubicBezTo>
                      <a:pt x="45" y="28"/>
                      <a:pt x="46" y="23"/>
                      <a:pt x="46" y="23"/>
                    </a:cubicBezTo>
                    <a:cubicBezTo>
                      <a:pt x="46" y="23"/>
                      <a:pt x="44" y="21"/>
                      <a:pt x="44" y="20"/>
                    </a:cubicBezTo>
                    <a:cubicBezTo>
                      <a:pt x="44" y="18"/>
                      <a:pt x="40" y="21"/>
                      <a:pt x="39" y="18"/>
                    </a:cubicBezTo>
                    <a:cubicBezTo>
                      <a:pt x="38" y="15"/>
                      <a:pt x="39" y="13"/>
                      <a:pt x="38" y="12"/>
                    </a:cubicBezTo>
                    <a:cubicBezTo>
                      <a:pt x="36" y="12"/>
                      <a:pt x="33" y="13"/>
                      <a:pt x="33" y="10"/>
                    </a:cubicBezTo>
                    <a:cubicBezTo>
                      <a:pt x="33" y="7"/>
                      <a:pt x="32" y="6"/>
                      <a:pt x="31" y="5"/>
                    </a:cubicBezTo>
                    <a:cubicBezTo>
                      <a:pt x="29" y="4"/>
                      <a:pt x="29" y="2"/>
                      <a:pt x="26" y="2"/>
                    </a:cubicBezTo>
                    <a:cubicBezTo>
                      <a:pt x="22" y="3"/>
                      <a:pt x="22" y="3"/>
                      <a:pt x="20" y="3"/>
                    </a:cubicBezTo>
                    <a:cubicBezTo>
                      <a:pt x="17" y="2"/>
                      <a:pt x="16" y="0"/>
                      <a:pt x="15" y="3"/>
                    </a:cubicBezTo>
                    <a:cubicBezTo>
                      <a:pt x="14" y="5"/>
                      <a:pt x="11" y="5"/>
                      <a:pt x="11" y="5"/>
                    </a:cubicBezTo>
                    <a:lnTo>
                      <a:pt x="9" y="7"/>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4" name="Freeform 86"/>
              <p:cNvSpPr>
                <a:spLocks/>
              </p:cNvSpPr>
              <p:nvPr/>
            </p:nvSpPr>
            <p:spPr bwMode="auto">
              <a:xfrm>
                <a:off x="3704" y="1570"/>
                <a:ext cx="357" cy="343"/>
              </a:xfrm>
              <a:custGeom>
                <a:avLst/>
                <a:gdLst>
                  <a:gd name="T0" fmla="*/ 72 w 182"/>
                  <a:gd name="T1" fmla="*/ 165 h 175"/>
                  <a:gd name="T2" fmla="*/ 74 w 182"/>
                  <a:gd name="T3" fmla="*/ 160 h 175"/>
                  <a:gd name="T4" fmla="*/ 80 w 182"/>
                  <a:gd name="T5" fmla="*/ 160 h 175"/>
                  <a:gd name="T6" fmla="*/ 100 w 182"/>
                  <a:gd name="T7" fmla="*/ 164 h 175"/>
                  <a:gd name="T8" fmla="*/ 106 w 182"/>
                  <a:gd name="T9" fmla="*/ 170 h 175"/>
                  <a:gd name="T10" fmla="*/ 148 w 182"/>
                  <a:gd name="T11" fmla="*/ 145 h 175"/>
                  <a:gd name="T12" fmla="*/ 182 w 182"/>
                  <a:gd name="T13" fmla="*/ 107 h 175"/>
                  <a:gd name="T14" fmla="*/ 174 w 182"/>
                  <a:gd name="T15" fmla="*/ 100 h 175"/>
                  <a:gd name="T16" fmla="*/ 145 w 182"/>
                  <a:gd name="T17" fmla="*/ 86 h 175"/>
                  <a:gd name="T18" fmla="*/ 140 w 182"/>
                  <a:gd name="T19" fmla="*/ 77 h 175"/>
                  <a:gd name="T20" fmla="*/ 136 w 182"/>
                  <a:gd name="T21" fmla="*/ 74 h 175"/>
                  <a:gd name="T22" fmla="*/ 133 w 182"/>
                  <a:gd name="T23" fmla="*/ 72 h 175"/>
                  <a:gd name="T24" fmla="*/ 133 w 182"/>
                  <a:gd name="T25" fmla="*/ 65 h 175"/>
                  <a:gd name="T26" fmla="*/ 132 w 182"/>
                  <a:gd name="T27" fmla="*/ 59 h 175"/>
                  <a:gd name="T28" fmla="*/ 126 w 182"/>
                  <a:gd name="T29" fmla="*/ 53 h 175"/>
                  <a:gd name="T30" fmla="*/ 124 w 182"/>
                  <a:gd name="T31" fmla="*/ 48 h 175"/>
                  <a:gd name="T32" fmla="*/ 121 w 182"/>
                  <a:gd name="T33" fmla="*/ 45 h 175"/>
                  <a:gd name="T34" fmla="*/ 118 w 182"/>
                  <a:gd name="T35" fmla="*/ 37 h 175"/>
                  <a:gd name="T36" fmla="*/ 116 w 182"/>
                  <a:gd name="T37" fmla="*/ 34 h 175"/>
                  <a:gd name="T38" fmla="*/ 108 w 182"/>
                  <a:gd name="T39" fmla="*/ 30 h 175"/>
                  <a:gd name="T40" fmla="*/ 80 w 182"/>
                  <a:gd name="T41" fmla="*/ 26 h 175"/>
                  <a:gd name="T42" fmla="*/ 73 w 182"/>
                  <a:gd name="T43" fmla="*/ 17 h 175"/>
                  <a:gd name="T44" fmla="*/ 66 w 182"/>
                  <a:gd name="T45" fmla="*/ 14 h 175"/>
                  <a:gd name="T46" fmla="*/ 42 w 182"/>
                  <a:gd name="T47" fmla="*/ 2 h 175"/>
                  <a:gd name="T48" fmla="*/ 30 w 182"/>
                  <a:gd name="T49" fmla="*/ 15 h 175"/>
                  <a:gd name="T50" fmla="*/ 22 w 182"/>
                  <a:gd name="T51" fmla="*/ 23 h 175"/>
                  <a:gd name="T52" fmla="*/ 13 w 182"/>
                  <a:gd name="T53" fmla="*/ 31 h 175"/>
                  <a:gd name="T54" fmla="*/ 1 w 182"/>
                  <a:gd name="T55" fmla="*/ 37 h 175"/>
                  <a:gd name="T56" fmla="*/ 1 w 182"/>
                  <a:gd name="T57" fmla="*/ 40 h 175"/>
                  <a:gd name="T58" fmla="*/ 4 w 182"/>
                  <a:gd name="T59" fmla="*/ 42 h 175"/>
                  <a:gd name="T60" fmla="*/ 11 w 182"/>
                  <a:gd name="T61" fmla="*/ 54 h 175"/>
                  <a:gd name="T62" fmla="*/ 15 w 182"/>
                  <a:gd name="T63" fmla="*/ 60 h 175"/>
                  <a:gd name="T64" fmla="*/ 17 w 182"/>
                  <a:gd name="T65" fmla="*/ 64 h 175"/>
                  <a:gd name="T66" fmla="*/ 21 w 182"/>
                  <a:gd name="T67" fmla="*/ 68 h 175"/>
                  <a:gd name="T68" fmla="*/ 26 w 182"/>
                  <a:gd name="T69" fmla="*/ 81 h 175"/>
                  <a:gd name="T70" fmla="*/ 35 w 182"/>
                  <a:gd name="T71" fmla="*/ 90 h 175"/>
                  <a:gd name="T72" fmla="*/ 35 w 182"/>
                  <a:gd name="T73" fmla="*/ 109 h 175"/>
                  <a:gd name="T74" fmla="*/ 38 w 182"/>
                  <a:gd name="T75" fmla="*/ 112 h 175"/>
                  <a:gd name="T76" fmla="*/ 41 w 182"/>
                  <a:gd name="T77" fmla="*/ 127 h 175"/>
                  <a:gd name="T78" fmla="*/ 43 w 182"/>
                  <a:gd name="T79" fmla="*/ 130 h 175"/>
                  <a:gd name="T80" fmla="*/ 48 w 182"/>
                  <a:gd name="T81" fmla="*/ 133 h 175"/>
                  <a:gd name="T82" fmla="*/ 56 w 182"/>
                  <a:gd name="T83" fmla="*/ 142 h 175"/>
                  <a:gd name="T84" fmla="*/ 59 w 182"/>
                  <a:gd name="T85" fmla="*/ 150 h 175"/>
                  <a:gd name="T86" fmla="*/ 63 w 182"/>
                  <a:gd name="T87" fmla="*/ 158 h 175"/>
                  <a:gd name="T88" fmla="*/ 69 w 182"/>
                  <a:gd name="T89" fmla="*/ 1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 h="175">
                    <a:moveTo>
                      <a:pt x="69" y="167"/>
                    </a:moveTo>
                    <a:cubicBezTo>
                      <a:pt x="69" y="167"/>
                      <a:pt x="72" y="166"/>
                      <a:pt x="72" y="165"/>
                    </a:cubicBezTo>
                    <a:cubicBezTo>
                      <a:pt x="72" y="163"/>
                      <a:pt x="73" y="164"/>
                      <a:pt x="73" y="162"/>
                    </a:cubicBezTo>
                    <a:cubicBezTo>
                      <a:pt x="73" y="160"/>
                      <a:pt x="73" y="161"/>
                      <a:pt x="74" y="160"/>
                    </a:cubicBezTo>
                    <a:cubicBezTo>
                      <a:pt x="75" y="159"/>
                      <a:pt x="75" y="158"/>
                      <a:pt x="77" y="158"/>
                    </a:cubicBezTo>
                    <a:cubicBezTo>
                      <a:pt x="80" y="157"/>
                      <a:pt x="78" y="159"/>
                      <a:pt x="80" y="160"/>
                    </a:cubicBezTo>
                    <a:cubicBezTo>
                      <a:pt x="82" y="161"/>
                      <a:pt x="82" y="161"/>
                      <a:pt x="85" y="160"/>
                    </a:cubicBezTo>
                    <a:cubicBezTo>
                      <a:pt x="88" y="160"/>
                      <a:pt x="100" y="164"/>
                      <a:pt x="100" y="164"/>
                    </a:cubicBezTo>
                    <a:cubicBezTo>
                      <a:pt x="102" y="175"/>
                      <a:pt x="102" y="175"/>
                      <a:pt x="102" y="175"/>
                    </a:cubicBezTo>
                    <a:cubicBezTo>
                      <a:pt x="101" y="175"/>
                      <a:pt x="106" y="170"/>
                      <a:pt x="106" y="170"/>
                    </a:cubicBezTo>
                    <a:cubicBezTo>
                      <a:pt x="118" y="155"/>
                      <a:pt x="118" y="155"/>
                      <a:pt x="118" y="155"/>
                    </a:cubicBezTo>
                    <a:cubicBezTo>
                      <a:pt x="148" y="145"/>
                      <a:pt x="148" y="145"/>
                      <a:pt x="148" y="145"/>
                    </a:cubicBezTo>
                    <a:cubicBezTo>
                      <a:pt x="148" y="145"/>
                      <a:pt x="171" y="135"/>
                      <a:pt x="176" y="132"/>
                    </a:cubicBezTo>
                    <a:cubicBezTo>
                      <a:pt x="178" y="131"/>
                      <a:pt x="182" y="108"/>
                      <a:pt x="182" y="107"/>
                    </a:cubicBezTo>
                    <a:cubicBezTo>
                      <a:pt x="176" y="99"/>
                      <a:pt x="176" y="99"/>
                      <a:pt x="176" y="99"/>
                    </a:cubicBezTo>
                    <a:cubicBezTo>
                      <a:pt x="176" y="99"/>
                      <a:pt x="176" y="100"/>
                      <a:pt x="174" y="100"/>
                    </a:cubicBezTo>
                    <a:cubicBezTo>
                      <a:pt x="172" y="100"/>
                      <a:pt x="145" y="95"/>
                      <a:pt x="145" y="95"/>
                    </a:cubicBezTo>
                    <a:cubicBezTo>
                      <a:pt x="145" y="86"/>
                      <a:pt x="145" y="86"/>
                      <a:pt x="145" y="86"/>
                    </a:cubicBezTo>
                    <a:cubicBezTo>
                      <a:pt x="140" y="81"/>
                      <a:pt x="140" y="81"/>
                      <a:pt x="140" y="81"/>
                    </a:cubicBezTo>
                    <a:cubicBezTo>
                      <a:pt x="140" y="77"/>
                      <a:pt x="140" y="77"/>
                      <a:pt x="140" y="77"/>
                    </a:cubicBezTo>
                    <a:cubicBezTo>
                      <a:pt x="136" y="74"/>
                      <a:pt x="136" y="74"/>
                      <a:pt x="136" y="74"/>
                    </a:cubicBezTo>
                    <a:cubicBezTo>
                      <a:pt x="136" y="74"/>
                      <a:pt x="136" y="74"/>
                      <a:pt x="136" y="74"/>
                    </a:cubicBezTo>
                    <a:cubicBezTo>
                      <a:pt x="135" y="74"/>
                      <a:pt x="135" y="74"/>
                      <a:pt x="135" y="74"/>
                    </a:cubicBezTo>
                    <a:cubicBezTo>
                      <a:pt x="134" y="73"/>
                      <a:pt x="134" y="73"/>
                      <a:pt x="133" y="72"/>
                    </a:cubicBezTo>
                    <a:cubicBezTo>
                      <a:pt x="133" y="71"/>
                      <a:pt x="133" y="71"/>
                      <a:pt x="133" y="71"/>
                    </a:cubicBezTo>
                    <a:cubicBezTo>
                      <a:pt x="133" y="73"/>
                      <a:pt x="133" y="67"/>
                      <a:pt x="133" y="65"/>
                    </a:cubicBezTo>
                    <a:cubicBezTo>
                      <a:pt x="133" y="65"/>
                      <a:pt x="134" y="61"/>
                      <a:pt x="133" y="59"/>
                    </a:cubicBezTo>
                    <a:cubicBezTo>
                      <a:pt x="132" y="59"/>
                      <a:pt x="132" y="59"/>
                      <a:pt x="132" y="59"/>
                    </a:cubicBezTo>
                    <a:cubicBezTo>
                      <a:pt x="131" y="59"/>
                      <a:pt x="130" y="56"/>
                      <a:pt x="129" y="55"/>
                    </a:cubicBezTo>
                    <a:cubicBezTo>
                      <a:pt x="128" y="54"/>
                      <a:pt x="126" y="54"/>
                      <a:pt x="126" y="53"/>
                    </a:cubicBezTo>
                    <a:cubicBezTo>
                      <a:pt x="125" y="53"/>
                      <a:pt x="125" y="49"/>
                      <a:pt x="126" y="48"/>
                    </a:cubicBezTo>
                    <a:cubicBezTo>
                      <a:pt x="125" y="48"/>
                      <a:pt x="124" y="48"/>
                      <a:pt x="124" y="48"/>
                    </a:cubicBezTo>
                    <a:cubicBezTo>
                      <a:pt x="123" y="47"/>
                      <a:pt x="123" y="46"/>
                      <a:pt x="123" y="45"/>
                    </a:cubicBezTo>
                    <a:cubicBezTo>
                      <a:pt x="123" y="45"/>
                      <a:pt x="121" y="45"/>
                      <a:pt x="121" y="45"/>
                    </a:cubicBezTo>
                    <a:cubicBezTo>
                      <a:pt x="121" y="45"/>
                      <a:pt x="121" y="44"/>
                      <a:pt x="121" y="43"/>
                    </a:cubicBezTo>
                    <a:cubicBezTo>
                      <a:pt x="121" y="42"/>
                      <a:pt x="118" y="39"/>
                      <a:pt x="118" y="37"/>
                    </a:cubicBezTo>
                    <a:cubicBezTo>
                      <a:pt x="117" y="36"/>
                      <a:pt x="118" y="35"/>
                      <a:pt x="118" y="34"/>
                    </a:cubicBezTo>
                    <a:cubicBezTo>
                      <a:pt x="116" y="34"/>
                      <a:pt x="116" y="34"/>
                      <a:pt x="116" y="34"/>
                    </a:cubicBezTo>
                    <a:cubicBezTo>
                      <a:pt x="109" y="34"/>
                      <a:pt x="109" y="34"/>
                      <a:pt x="109" y="34"/>
                    </a:cubicBezTo>
                    <a:cubicBezTo>
                      <a:pt x="108" y="30"/>
                      <a:pt x="108" y="30"/>
                      <a:pt x="108" y="30"/>
                    </a:cubicBezTo>
                    <a:cubicBezTo>
                      <a:pt x="96" y="28"/>
                      <a:pt x="96" y="28"/>
                      <a:pt x="96" y="28"/>
                    </a:cubicBezTo>
                    <a:cubicBezTo>
                      <a:pt x="80" y="26"/>
                      <a:pt x="80" y="26"/>
                      <a:pt x="80" y="26"/>
                    </a:cubicBezTo>
                    <a:cubicBezTo>
                      <a:pt x="74" y="23"/>
                      <a:pt x="74" y="23"/>
                      <a:pt x="74" y="23"/>
                    </a:cubicBezTo>
                    <a:cubicBezTo>
                      <a:pt x="73" y="17"/>
                      <a:pt x="73" y="17"/>
                      <a:pt x="73" y="17"/>
                    </a:cubicBezTo>
                    <a:cubicBezTo>
                      <a:pt x="67" y="17"/>
                      <a:pt x="67" y="17"/>
                      <a:pt x="67" y="17"/>
                    </a:cubicBezTo>
                    <a:cubicBezTo>
                      <a:pt x="66" y="14"/>
                      <a:pt x="66" y="14"/>
                      <a:pt x="66" y="14"/>
                    </a:cubicBezTo>
                    <a:cubicBezTo>
                      <a:pt x="42" y="0"/>
                      <a:pt x="42" y="0"/>
                      <a:pt x="42" y="0"/>
                    </a:cubicBezTo>
                    <a:cubicBezTo>
                      <a:pt x="42" y="2"/>
                      <a:pt x="42" y="2"/>
                      <a:pt x="42" y="2"/>
                    </a:cubicBezTo>
                    <a:cubicBezTo>
                      <a:pt x="24" y="7"/>
                      <a:pt x="24" y="7"/>
                      <a:pt x="24" y="7"/>
                    </a:cubicBezTo>
                    <a:cubicBezTo>
                      <a:pt x="30" y="15"/>
                      <a:pt x="30" y="15"/>
                      <a:pt x="30" y="15"/>
                    </a:cubicBezTo>
                    <a:cubicBezTo>
                      <a:pt x="30" y="15"/>
                      <a:pt x="26" y="17"/>
                      <a:pt x="25" y="19"/>
                    </a:cubicBezTo>
                    <a:cubicBezTo>
                      <a:pt x="25" y="22"/>
                      <a:pt x="23" y="21"/>
                      <a:pt x="22" y="23"/>
                    </a:cubicBezTo>
                    <a:cubicBezTo>
                      <a:pt x="21" y="25"/>
                      <a:pt x="19" y="27"/>
                      <a:pt x="19" y="27"/>
                    </a:cubicBezTo>
                    <a:cubicBezTo>
                      <a:pt x="13" y="31"/>
                      <a:pt x="13" y="31"/>
                      <a:pt x="13" y="31"/>
                    </a:cubicBezTo>
                    <a:cubicBezTo>
                      <a:pt x="3" y="31"/>
                      <a:pt x="3" y="31"/>
                      <a:pt x="3" y="31"/>
                    </a:cubicBezTo>
                    <a:cubicBezTo>
                      <a:pt x="3" y="31"/>
                      <a:pt x="2" y="31"/>
                      <a:pt x="1" y="37"/>
                    </a:cubicBezTo>
                    <a:cubicBezTo>
                      <a:pt x="1" y="37"/>
                      <a:pt x="1" y="37"/>
                      <a:pt x="1" y="37"/>
                    </a:cubicBezTo>
                    <a:cubicBezTo>
                      <a:pt x="1" y="37"/>
                      <a:pt x="1" y="39"/>
                      <a:pt x="1" y="40"/>
                    </a:cubicBezTo>
                    <a:cubicBezTo>
                      <a:pt x="0" y="39"/>
                      <a:pt x="1" y="41"/>
                      <a:pt x="1" y="42"/>
                    </a:cubicBezTo>
                    <a:cubicBezTo>
                      <a:pt x="2" y="42"/>
                      <a:pt x="3" y="42"/>
                      <a:pt x="4" y="42"/>
                    </a:cubicBezTo>
                    <a:cubicBezTo>
                      <a:pt x="4" y="42"/>
                      <a:pt x="7" y="42"/>
                      <a:pt x="9" y="46"/>
                    </a:cubicBezTo>
                    <a:cubicBezTo>
                      <a:pt x="9" y="48"/>
                      <a:pt x="10" y="53"/>
                      <a:pt x="11" y="54"/>
                    </a:cubicBezTo>
                    <a:cubicBezTo>
                      <a:pt x="12" y="55"/>
                      <a:pt x="14" y="55"/>
                      <a:pt x="15" y="57"/>
                    </a:cubicBezTo>
                    <a:cubicBezTo>
                      <a:pt x="15" y="58"/>
                      <a:pt x="14" y="59"/>
                      <a:pt x="15" y="60"/>
                    </a:cubicBezTo>
                    <a:cubicBezTo>
                      <a:pt x="15" y="60"/>
                      <a:pt x="17" y="60"/>
                      <a:pt x="17" y="61"/>
                    </a:cubicBezTo>
                    <a:cubicBezTo>
                      <a:pt x="18" y="62"/>
                      <a:pt x="17" y="63"/>
                      <a:pt x="17" y="64"/>
                    </a:cubicBezTo>
                    <a:cubicBezTo>
                      <a:pt x="18" y="65"/>
                      <a:pt x="21" y="65"/>
                      <a:pt x="21" y="66"/>
                    </a:cubicBezTo>
                    <a:cubicBezTo>
                      <a:pt x="21" y="68"/>
                      <a:pt x="21" y="68"/>
                      <a:pt x="21" y="68"/>
                    </a:cubicBezTo>
                    <a:cubicBezTo>
                      <a:pt x="23" y="68"/>
                      <a:pt x="23" y="68"/>
                      <a:pt x="23" y="68"/>
                    </a:cubicBezTo>
                    <a:cubicBezTo>
                      <a:pt x="25" y="71"/>
                      <a:pt x="24" y="78"/>
                      <a:pt x="26" y="81"/>
                    </a:cubicBezTo>
                    <a:cubicBezTo>
                      <a:pt x="27" y="81"/>
                      <a:pt x="27" y="81"/>
                      <a:pt x="27" y="81"/>
                    </a:cubicBezTo>
                    <a:cubicBezTo>
                      <a:pt x="29" y="82"/>
                      <a:pt x="34" y="88"/>
                      <a:pt x="35" y="90"/>
                    </a:cubicBezTo>
                    <a:cubicBezTo>
                      <a:pt x="36" y="92"/>
                      <a:pt x="38" y="104"/>
                      <a:pt x="38" y="106"/>
                    </a:cubicBezTo>
                    <a:cubicBezTo>
                      <a:pt x="38" y="107"/>
                      <a:pt x="36" y="108"/>
                      <a:pt x="35" y="109"/>
                    </a:cubicBezTo>
                    <a:cubicBezTo>
                      <a:pt x="36" y="109"/>
                      <a:pt x="35" y="112"/>
                      <a:pt x="35" y="112"/>
                    </a:cubicBezTo>
                    <a:cubicBezTo>
                      <a:pt x="36" y="112"/>
                      <a:pt x="37" y="112"/>
                      <a:pt x="38" y="112"/>
                    </a:cubicBezTo>
                    <a:cubicBezTo>
                      <a:pt x="38" y="115"/>
                      <a:pt x="38" y="121"/>
                      <a:pt x="39" y="124"/>
                    </a:cubicBezTo>
                    <a:cubicBezTo>
                      <a:pt x="39" y="125"/>
                      <a:pt x="41" y="127"/>
                      <a:pt x="41" y="127"/>
                    </a:cubicBezTo>
                    <a:cubicBezTo>
                      <a:pt x="41" y="128"/>
                      <a:pt x="41" y="129"/>
                      <a:pt x="41" y="129"/>
                    </a:cubicBezTo>
                    <a:cubicBezTo>
                      <a:pt x="41" y="130"/>
                      <a:pt x="43" y="130"/>
                      <a:pt x="43" y="130"/>
                    </a:cubicBezTo>
                    <a:cubicBezTo>
                      <a:pt x="44" y="131"/>
                      <a:pt x="45" y="133"/>
                      <a:pt x="46" y="134"/>
                    </a:cubicBezTo>
                    <a:cubicBezTo>
                      <a:pt x="47" y="135"/>
                      <a:pt x="47" y="134"/>
                      <a:pt x="48" y="133"/>
                    </a:cubicBezTo>
                    <a:cubicBezTo>
                      <a:pt x="49" y="135"/>
                      <a:pt x="52" y="137"/>
                      <a:pt x="53" y="138"/>
                    </a:cubicBezTo>
                    <a:cubicBezTo>
                      <a:pt x="54" y="139"/>
                      <a:pt x="56" y="141"/>
                      <a:pt x="56" y="142"/>
                    </a:cubicBezTo>
                    <a:cubicBezTo>
                      <a:pt x="56" y="143"/>
                      <a:pt x="55" y="144"/>
                      <a:pt x="56" y="145"/>
                    </a:cubicBezTo>
                    <a:cubicBezTo>
                      <a:pt x="57" y="147"/>
                      <a:pt x="59" y="148"/>
                      <a:pt x="59" y="150"/>
                    </a:cubicBezTo>
                    <a:cubicBezTo>
                      <a:pt x="60" y="153"/>
                      <a:pt x="58" y="153"/>
                      <a:pt x="59" y="155"/>
                    </a:cubicBezTo>
                    <a:cubicBezTo>
                      <a:pt x="60" y="156"/>
                      <a:pt x="62" y="157"/>
                      <a:pt x="63" y="158"/>
                    </a:cubicBezTo>
                    <a:cubicBezTo>
                      <a:pt x="64" y="159"/>
                      <a:pt x="64" y="162"/>
                      <a:pt x="65" y="163"/>
                    </a:cubicBezTo>
                    <a:cubicBezTo>
                      <a:pt x="66" y="164"/>
                      <a:pt x="69" y="166"/>
                      <a:pt x="69" y="16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5" name="Freeform 87"/>
              <p:cNvSpPr>
                <a:spLocks/>
              </p:cNvSpPr>
              <p:nvPr/>
            </p:nvSpPr>
            <p:spPr bwMode="auto">
              <a:xfrm>
                <a:off x="3704" y="1570"/>
                <a:ext cx="357" cy="343"/>
              </a:xfrm>
              <a:custGeom>
                <a:avLst/>
                <a:gdLst>
                  <a:gd name="T0" fmla="*/ 72 w 182"/>
                  <a:gd name="T1" fmla="*/ 165 h 175"/>
                  <a:gd name="T2" fmla="*/ 74 w 182"/>
                  <a:gd name="T3" fmla="*/ 160 h 175"/>
                  <a:gd name="T4" fmla="*/ 80 w 182"/>
                  <a:gd name="T5" fmla="*/ 160 h 175"/>
                  <a:gd name="T6" fmla="*/ 100 w 182"/>
                  <a:gd name="T7" fmla="*/ 164 h 175"/>
                  <a:gd name="T8" fmla="*/ 106 w 182"/>
                  <a:gd name="T9" fmla="*/ 170 h 175"/>
                  <a:gd name="T10" fmla="*/ 148 w 182"/>
                  <a:gd name="T11" fmla="*/ 145 h 175"/>
                  <a:gd name="T12" fmla="*/ 182 w 182"/>
                  <a:gd name="T13" fmla="*/ 107 h 175"/>
                  <a:gd name="T14" fmla="*/ 174 w 182"/>
                  <a:gd name="T15" fmla="*/ 100 h 175"/>
                  <a:gd name="T16" fmla="*/ 145 w 182"/>
                  <a:gd name="T17" fmla="*/ 86 h 175"/>
                  <a:gd name="T18" fmla="*/ 140 w 182"/>
                  <a:gd name="T19" fmla="*/ 77 h 175"/>
                  <a:gd name="T20" fmla="*/ 136 w 182"/>
                  <a:gd name="T21" fmla="*/ 74 h 175"/>
                  <a:gd name="T22" fmla="*/ 133 w 182"/>
                  <a:gd name="T23" fmla="*/ 72 h 175"/>
                  <a:gd name="T24" fmla="*/ 133 w 182"/>
                  <a:gd name="T25" fmla="*/ 65 h 175"/>
                  <a:gd name="T26" fmla="*/ 132 w 182"/>
                  <a:gd name="T27" fmla="*/ 59 h 175"/>
                  <a:gd name="T28" fmla="*/ 126 w 182"/>
                  <a:gd name="T29" fmla="*/ 53 h 175"/>
                  <a:gd name="T30" fmla="*/ 124 w 182"/>
                  <a:gd name="T31" fmla="*/ 48 h 175"/>
                  <a:gd name="T32" fmla="*/ 121 w 182"/>
                  <a:gd name="T33" fmla="*/ 45 h 175"/>
                  <a:gd name="T34" fmla="*/ 118 w 182"/>
                  <a:gd name="T35" fmla="*/ 37 h 175"/>
                  <a:gd name="T36" fmla="*/ 116 w 182"/>
                  <a:gd name="T37" fmla="*/ 34 h 175"/>
                  <a:gd name="T38" fmla="*/ 108 w 182"/>
                  <a:gd name="T39" fmla="*/ 30 h 175"/>
                  <a:gd name="T40" fmla="*/ 80 w 182"/>
                  <a:gd name="T41" fmla="*/ 26 h 175"/>
                  <a:gd name="T42" fmla="*/ 73 w 182"/>
                  <a:gd name="T43" fmla="*/ 17 h 175"/>
                  <a:gd name="T44" fmla="*/ 66 w 182"/>
                  <a:gd name="T45" fmla="*/ 14 h 175"/>
                  <a:gd name="T46" fmla="*/ 42 w 182"/>
                  <a:gd name="T47" fmla="*/ 2 h 175"/>
                  <a:gd name="T48" fmla="*/ 30 w 182"/>
                  <a:gd name="T49" fmla="*/ 15 h 175"/>
                  <a:gd name="T50" fmla="*/ 22 w 182"/>
                  <a:gd name="T51" fmla="*/ 23 h 175"/>
                  <a:gd name="T52" fmla="*/ 13 w 182"/>
                  <a:gd name="T53" fmla="*/ 31 h 175"/>
                  <a:gd name="T54" fmla="*/ 1 w 182"/>
                  <a:gd name="T55" fmla="*/ 37 h 175"/>
                  <a:gd name="T56" fmla="*/ 1 w 182"/>
                  <a:gd name="T57" fmla="*/ 40 h 175"/>
                  <a:gd name="T58" fmla="*/ 4 w 182"/>
                  <a:gd name="T59" fmla="*/ 42 h 175"/>
                  <a:gd name="T60" fmla="*/ 11 w 182"/>
                  <a:gd name="T61" fmla="*/ 54 h 175"/>
                  <a:gd name="T62" fmla="*/ 15 w 182"/>
                  <a:gd name="T63" fmla="*/ 60 h 175"/>
                  <a:gd name="T64" fmla="*/ 17 w 182"/>
                  <a:gd name="T65" fmla="*/ 64 h 175"/>
                  <a:gd name="T66" fmla="*/ 21 w 182"/>
                  <a:gd name="T67" fmla="*/ 68 h 175"/>
                  <a:gd name="T68" fmla="*/ 26 w 182"/>
                  <a:gd name="T69" fmla="*/ 81 h 175"/>
                  <a:gd name="T70" fmla="*/ 35 w 182"/>
                  <a:gd name="T71" fmla="*/ 90 h 175"/>
                  <a:gd name="T72" fmla="*/ 35 w 182"/>
                  <a:gd name="T73" fmla="*/ 109 h 175"/>
                  <a:gd name="T74" fmla="*/ 38 w 182"/>
                  <a:gd name="T75" fmla="*/ 112 h 175"/>
                  <a:gd name="T76" fmla="*/ 41 w 182"/>
                  <a:gd name="T77" fmla="*/ 127 h 175"/>
                  <a:gd name="T78" fmla="*/ 43 w 182"/>
                  <a:gd name="T79" fmla="*/ 130 h 175"/>
                  <a:gd name="T80" fmla="*/ 48 w 182"/>
                  <a:gd name="T81" fmla="*/ 133 h 175"/>
                  <a:gd name="T82" fmla="*/ 56 w 182"/>
                  <a:gd name="T83" fmla="*/ 142 h 175"/>
                  <a:gd name="T84" fmla="*/ 59 w 182"/>
                  <a:gd name="T85" fmla="*/ 150 h 175"/>
                  <a:gd name="T86" fmla="*/ 63 w 182"/>
                  <a:gd name="T87" fmla="*/ 158 h 175"/>
                  <a:gd name="T88" fmla="*/ 69 w 182"/>
                  <a:gd name="T89" fmla="*/ 16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2" h="175">
                    <a:moveTo>
                      <a:pt x="69" y="167"/>
                    </a:moveTo>
                    <a:cubicBezTo>
                      <a:pt x="69" y="167"/>
                      <a:pt x="72" y="166"/>
                      <a:pt x="72" y="165"/>
                    </a:cubicBezTo>
                    <a:cubicBezTo>
                      <a:pt x="72" y="163"/>
                      <a:pt x="73" y="164"/>
                      <a:pt x="73" y="162"/>
                    </a:cubicBezTo>
                    <a:cubicBezTo>
                      <a:pt x="73" y="160"/>
                      <a:pt x="73" y="161"/>
                      <a:pt x="74" y="160"/>
                    </a:cubicBezTo>
                    <a:cubicBezTo>
                      <a:pt x="75" y="159"/>
                      <a:pt x="75" y="158"/>
                      <a:pt x="77" y="158"/>
                    </a:cubicBezTo>
                    <a:cubicBezTo>
                      <a:pt x="80" y="157"/>
                      <a:pt x="78" y="159"/>
                      <a:pt x="80" y="160"/>
                    </a:cubicBezTo>
                    <a:cubicBezTo>
                      <a:pt x="82" y="161"/>
                      <a:pt x="82" y="161"/>
                      <a:pt x="85" y="160"/>
                    </a:cubicBezTo>
                    <a:cubicBezTo>
                      <a:pt x="88" y="160"/>
                      <a:pt x="100" y="164"/>
                      <a:pt x="100" y="164"/>
                    </a:cubicBezTo>
                    <a:cubicBezTo>
                      <a:pt x="102" y="175"/>
                      <a:pt x="102" y="175"/>
                      <a:pt x="102" y="175"/>
                    </a:cubicBezTo>
                    <a:cubicBezTo>
                      <a:pt x="101" y="175"/>
                      <a:pt x="106" y="170"/>
                      <a:pt x="106" y="170"/>
                    </a:cubicBezTo>
                    <a:cubicBezTo>
                      <a:pt x="118" y="155"/>
                      <a:pt x="118" y="155"/>
                      <a:pt x="118" y="155"/>
                    </a:cubicBezTo>
                    <a:cubicBezTo>
                      <a:pt x="148" y="145"/>
                      <a:pt x="148" y="145"/>
                      <a:pt x="148" y="145"/>
                    </a:cubicBezTo>
                    <a:cubicBezTo>
                      <a:pt x="148" y="145"/>
                      <a:pt x="171" y="135"/>
                      <a:pt x="176" y="132"/>
                    </a:cubicBezTo>
                    <a:cubicBezTo>
                      <a:pt x="178" y="131"/>
                      <a:pt x="182" y="108"/>
                      <a:pt x="182" y="107"/>
                    </a:cubicBezTo>
                    <a:cubicBezTo>
                      <a:pt x="176" y="99"/>
                      <a:pt x="176" y="99"/>
                      <a:pt x="176" y="99"/>
                    </a:cubicBezTo>
                    <a:cubicBezTo>
                      <a:pt x="176" y="99"/>
                      <a:pt x="176" y="100"/>
                      <a:pt x="174" y="100"/>
                    </a:cubicBezTo>
                    <a:cubicBezTo>
                      <a:pt x="172" y="100"/>
                      <a:pt x="145" y="95"/>
                      <a:pt x="145" y="95"/>
                    </a:cubicBezTo>
                    <a:cubicBezTo>
                      <a:pt x="145" y="86"/>
                      <a:pt x="145" y="86"/>
                      <a:pt x="145" y="86"/>
                    </a:cubicBezTo>
                    <a:cubicBezTo>
                      <a:pt x="140" y="81"/>
                      <a:pt x="140" y="81"/>
                      <a:pt x="140" y="81"/>
                    </a:cubicBezTo>
                    <a:cubicBezTo>
                      <a:pt x="140" y="77"/>
                      <a:pt x="140" y="77"/>
                      <a:pt x="140" y="77"/>
                    </a:cubicBezTo>
                    <a:cubicBezTo>
                      <a:pt x="136" y="74"/>
                      <a:pt x="136" y="74"/>
                      <a:pt x="136" y="74"/>
                    </a:cubicBezTo>
                    <a:cubicBezTo>
                      <a:pt x="136" y="74"/>
                      <a:pt x="136" y="74"/>
                      <a:pt x="136" y="74"/>
                    </a:cubicBezTo>
                    <a:cubicBezTo>
                      <a:pt x="135" y="74"/>
                      <a:pt x="135" y="74"/>
                      <a:pt x="135" y="74"/>
                    </a:cubicBezTo>
                    <a:cubicBezTo>
                      <a:pt x="134" y="73"/>
                      <a:pt x="134" y="73"/>
                      <a:pt x="133" y="72"/>
                    </a:cubicBezTo>
                    <a:cubicBezTo>
                      <a:pt x="133" y="71"/>
                      <a:pt x="133" y="71"/>
                      <a:pt x="133" y="71"/>
                    </a:cubicBezTo>
                    <a:cubicBezTo>
                      <a:pt x="133" y="73"/>
                      <a:pt x="133" y="67"/>
                      <a:pt x="133" y="65"/>
                    </a:cubicBezTo>
                    <a:cubicBezTo>
                      <a:pt x="133" y="65"/>
                      <a:pt x="134" y="61"/>
                      <a:pt x="133" y="59"/>
                    </a:cubicBezTo>
                    <a:cubicBezTo>
                      <a:pt x="132" y="59"/>
                      <a:pt x="132" y="59"/>
                      <a:pt x="132" y="59"/>
                    </a:cubicBezTo>
                    <a:cubicBezTo>
                      <a:pt x="131" y="59"/>
                      <a:pt x="130" y="56"/>
                      <a:pt x="129" y="55"/>
                    </a:cubicBezTo>
                    <a:cubicBezTo>
                      <a:pt x="128" y="54"/>
                      <a:pt x="126" y="54"/>
                      <a:pt x="126" y="53"/>
                    </a:cubicBezTo>
                    <a:cubicBezTo>
                      <a:pt x="125" y="53"/>
                      <a:pt x="125" y="49"/>
                      <a:pt x="126" y="48"/>
                    </a:cubicBezTo>
                    <a:cubicBezTo>
                      <a:pt x="125" y="48"/>
                      <a:pt x="124" y="48"/>
                      <a:pt x="124" y="48"/>
                    </a:cubicBezTo>
                    <a:cubicBezTo>
                      <a:pt x="123" y="47"/>
                      <a:pt x="123" y="46"/>
                      <a:pt x="123" y="45"/>
                    </a:cubicBezTo>
                    <a:cubicBezTo>
                      <a:pt x="123" y="45"/>
                      <a:pt x="121" y="45"/>
                      <a:pt x="121" y="45"/>
                    </a:cubicBezTo>
                    <a:cubicBezTo>
                      <a:pt x="121" y="45"/>
                      <a:pt x="121" y="44"/>
                      <a:pt x="121" y="43"/>
                    </a:cubicBezTo>
                    <a:cubicBezTo>
                      <a:pt x="121" y="42"/>
                      <a:pt x="118" y="39"/>
                      <a:pt x="118" y="37"/>
                    </a:cubicBezTo>
                    <a:cubicBezTo>
                      <a:pt x="117" y="36"/>
                      <a:pt x="118" y="35"/>
                      <a:pt x="118" y="34"/>
                    </a:cubicBezTo>
                    <a:cubicBezTo>
                      <a:pt x="116" y="34"/>
                      <a:pt x="116" y="34"/>
                      <a:pt x="116" y="34"/>
                    </a:cubicBezTo>
                    <a:cubicBezTo>
                      <a:pt x="109" y="34"/>
                      <a:pt x="109" y="34"/>
                      <a:pt x="109" y="34"/>
                    </a:cubicBezTo>
                    <a:cubicBezTo>
                      <a:pt x="108" y="30"/>
                      <a:pt x="108" y="30"/>
                      <a:pt x="108" y="30"/>
                    </a:cubicBezTo>
                    <a:cubicBezTo>
                      <a:pt x="96" y="28"/>
                      <a:pt x="96" y="28"/>
                      <a:pt x="96" y="28"/>
                    </a:cubicBezTo>
                    <a:cubicBezTo>
                      <a:pt x="80" y="26"/>
                      <a:pt x="80" y="26"/>
                      <a:pt x="80" y="26"/>
                    </a:cubicBezTo>
                    <a:cubicBezTo>
                      <a:pt x="74" y="23"/>
                      <a:pt x="74" y="23"/>
                      <a:pt x="74" y="23"/>
                    </a:cubicBezTo>
                    <a:cubicBezTo>
                      <a:pt x="73" y="17"/>
                      <a:pt x="73" y="17"/>
                      <a:pt x="73" y="17"/>
                    </a:cubicBezTo>
                    <a:cubicBezTo>
                      <a:pt x="67" y="17"/>
                      <a:pt x="67" y="17"/>
                      <a:pt x="67" y="17"/>
                    </a:cubicBezTo>
                    <a:cubicBezTo>
                      <a:pt x="66" y="14"/>
                      <a:pt x="66" y="14"/>
                      <a:pt x="66" y="14"/>
                    </a:cubicBezTo>
                    <a:cubicBezTo>
                      <a:pt x="42" y="0"/>
                      <a:pt x="42" y="0"/>
                      <a:pt x="42" y="0"/>
                    </a:cubicBezTo>
                    <a:cubicBezTo>
                      <a:pt x="42" y="2"/>
                      <a:pt x="42" y="2"/>
                      <a:pt x="42" y="2"/>
                    </a:cubicBezTo>
                    <a:cubicBezTo>
                      <a:pt x="24" y="7"/>
                      <a:pt x="24" y="7"/>
                      <a:pt x="24" y="7"/>
                    </a:cubicBezTo>
                    <a:cubicBezTo>
                      <a:pt x="30" y="15"/>
                      <a:pt x="30" y="15"/>
                      <a:pt x="30" y="15"/>
                    </a:cubicBezTo>
                    <a:cubicBezTo>
                      <a:pt x="30" y="15"/>
                      <a:pt x="26" y="17"/>
                      <a:pt x="25" y="19"/>
                    </a:cubicBezTo>
                    <a:cubicBezTo>
                      <a:pt x="25" y="22"/>
                      <a:pt x="23" y="21"/>
                      <a:pt x="22" y="23"/>
                    </a:cubicBezTo>
                    <a:cubicBezTo>
                      <a:pt x="21" y="25"/>
                      <a:pt x="19" y="27"/>
                      <a:pt x="19" y="27"/>
                    </a:cubicBezTo>
                    <a:cubicBezTo>
                      <a:pt x="13" y="31"/>
                      <a:pt x="13" y="31"/>
                      <a:pt x="13" y="31"/>
                    </a:cubicBezTo>
                    <a:cubicBezTo>
                      <a:pt x="3" y="31"/>
                      <a:pt x="3" y="31"/>
                      <a:pt x="3" y="31"/>
                    </a:cubicBezTo>
                    <a:cubicBezTo>
                      <a:pt x="3" y="31"/>
                      <a:pt x="2" y="31"/>
                      <a:pt x="1" y="37"/>
                    </a:cubicBezTo>
                    <a:cubicBezTo>
                      <a:pt x="1" y="37"/>
                      <a:pt x="1" y="37"/>
                      <a:pt x="1" y="37"/>
                    </a:cubicBezTo>
                    <a:cubicBezTo>
                      <a:pt x="1" y="37"/>
                      <a:pt x="1" y="39"/>
                      <a:pt x="1" y="40"/>
                    </a:cubicBezTo>
                    <a:cubicBezTo>
                      <a:pt x="0" y="39"/>
                      <a:pt x="1" y="41"/>
                      <a:pt x="1" y="42"/>
                    </a:cubicBezTo>
                    <a:cubicBezTo>
                      <a:pt x="2" y="42"/>
                      <a:pt x="3" y="42"/>
                      <a:pt x="4" y="42"/>
                    </a:cubicBezTo>
                    <a:cubicBezTo>
                      <a:pt x="4" y="42"/>
                      <a:pt x="7" y="42"/>
                      <a:pt x="9" y="46"/>
                    </a:cubicBezTo>
                    <a:cubicBezTo>
                      <a:pt x="9" y="48"/>
                      <a:pt x="10" y="53"/>
                      <a:pt x="11" y="54"/>
                    </a:cubicBezTo>
                    <a:cubicBezTo>
                      <a:pt x="12" y="55"/>
                      <a:pt x="14" y="55"/>
                      <a:pt x="15" y="57"/>
                    </a:cubicBezTo>
                    <a:cubicBezTo>
                      <a:pt x="15" y="58"/>
                      <a:pt x="14" y="59"/>
                      <a:pt x="15" y="60"/>
                    </a:cubicBezTo>
                    <a:cubicBezTo>
                      <a:pt x="15" y="60"/>
                      <a:pt x="17" y="60"/>
                      <a:pt x="17" y="61"/>
                    </a:cubicBezTo>
                    <a:cubicBezTo>
                      <a:pt x="18" y="62"/>
                      <a:pt x="17" y="63"/>
                      <a:pt x="17" y="64"/>
                    </a:cubicBezTo>
                    <a:cubicBezTo>
                      <a:pt x="18" y="65"/>
                      <a:pt x="21" y="65"/>
                      <a:pt x="21" y="66"/>
                    </a:cubicBezTo>
                    <a:cubicBezTo>
                      <a:pt x="21" y="68"/>
                      <a:pt x="21" y="68"/>
                      <a:pt x="21" y="68"/>
                    </a:cubicBezTo>
                    <a:cubicBezTo>
                      <a:pt x="23" y="68"/>
                      <a:pt x="23" y="68"/>
                      <a:pt x="23" y="68"/>
                    </a:cubicBezTo>
                    <a:cubicBezTo>
                      <a:pt x="25" y="71"/>
                      <a:pt x="24" y="78"/>
                      <a:pt x="26" y="81"/>
                    </a:cubicBezTo>
                    <a:cubicBezTo>
                      <a:pt x="27" y="81"/>
                      <a:pt x="27" y="81"/>
                      <a:pt x="27" y="81"/>
                    </a:cubicBezTo>
                    <a:cubicBezTo>
                      <a:pt x="29" y="82"/>
                      <a:pt x="34" y="88"/>
                      <a:pt x="35" y="90"/>
                    </a:cubicBezTo>
                    <a:cubicBezTo>
                      <a:pt x="36" y="92"/>
                      <a:pt x="38" y="104"/>
                      <a:pt x="38" y="106"/>
                    </a:cubicBezTo>
                    <a:cubicBezTo>
                      <a:pt x="38" y="107"/>
                      <a:pt x="36" y="108"/>
                      <a:pt x="35" y="109"/>
                    </a:cubicBezTo>
                    <a:cubicBezTo>
                      <a:pt x="36" y="109"/>
                      <a:pt x="35" y="112"/>
                      <a:pt x="35" y="112"/>
                    </a:cubicBezTo>
                    <a:cubicBezTo>
                      <a:pt x="36" y="112"/>
                      <a:pt x="37" y="112"/>
                      <a:pt x="38" y="112"/>
                    </a:cubicBezTo>
                    <a:cubicBezTo>
                      <a:pt x="38" y="115"/>
                      <a:pt x="38" y="121"/>
                      <a:pt x="39" y="124"/>
                    </a:cubicBezTo>
                    <a:cubicBezTo>
                      <a:pt x="39" y="125"/>
                      <a:pt x="41" y="127"/>
                      <a:pt x="41" y="127"/>
                    </a:cubicBezTo>
                    <a:cubicBezTo>
                      <a:pt x="41" y="128"/>
                      <a:pt x="41" y="129"/>
                      <a:pt x="41" y="129"/>
                    </a:cubicBezTo>
                    <a:cubicBezTo>
                      <a:pt x="41" y="130"/>
                      <a:pt x="43" y="130"/>
                      <a:pt x="43" y="130"/>
                    </a:cubicBezTo>
                    <a:cubicBezTo>
                      <a:pt x="44" y="131"/>
                      <a:pt x="45" y="133"/>
                      <a:pt x="46" y="134"/>
                    </a:cubicBezTo>
                    <a:cubicBezTo>
                      <a:pt x="47" y="135"/>
                      <a:pt x="47" y="134"/>
                      <a:pt x="48" y="133"/>
                    </a:cubicBezTo>
                    <a:cubicBezTo>
                      <a:pt x="49" y="135"/>
                      <a:pt x="52" y="137"/>
                      <a:pt x="53" y="138"/>
                    </a:cubicBezTo>
                    <a:cubicBezTo>
                      <a:pt x="54" y="139"/>
                      <a:pt x="56" y="141"/>
                      <a:pt x="56" y="142"/>
                    </a:cubicBezTo>
                    <a:cubicBezTo>
                      <a:pt x="56" y="143"/>
                      <a:pt x="55" y="144"/>
                      <a:pt x="56" y="145"/>
                    </a:cubicBezTo>
                    <a:cubicBezTo>
                      <a:pt x="57" y="147"/>
                      <a:pt x="59" y="148"/>
                      <a:pt x="59" y="150"/>
                    </a:cubicBezTo>
                    <a:cubicBezTo>
                      <a:pt x="60" y="153"/>
                      <a:pt x="58" y="153"/>
                      <a:pt x="59" y="155"/>
                    </a:cubicBezTo>
                    <a:cubicBezTo>
                      <a:pt x="60" y="156"/>
                      <a:pt x="62" y="157"/>
                      <a:pt x="63" y="158"/>
                    </a:cubicBezTo>
                    <a:cubicBezTo>
                      <a:pt x="64" y="159"/>
                      <a:pt x="64" y="162"/>
                      <a:pt x="65" y="163"/>
                    </a:cubicBezTo>
                    <a:cubicBezTo>
                      <a:pt x="66" y="164"/>
                      <a:pt x="69" y="166"/>
                      <a:pt x="69" y="16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6" name="Freeform 88"/>
              <p:cNvSpPr>
                <a:spLocks/>
              </p:cNvSpPr>
              <p:nvPr/>
            </p:nvSpPr>
            <p:spPr bwMode="auto">
              <a:xfrm>
                <a:off x="3600" y="2292"/>
                <a:ext cx="41" cy="35"/>
              </a:xfrm>
              <a:custGeom>
                <a:avLst/>
                <a:gdLst>
                  <a:gd name="T0" fmla="*/ 2 w 21"/>
                  <a:gd name="T1" fmla="*/ 8 h 18"/>
                  <a:gd name="T2" fmla="*/ 1 w 21"/>
                  <a:gd name="T3" fmla="*/ 8 h 18"/>
                  <a:gd name="T4" fmla="*/ 0 w 21"/>
                  <a:gd name="T5" fmla="*/ 11 h 18"/>
                  <a:gd name="T6" fmla="*/ 5 w 21"/>
                  <a:gd name="T7" fmla="*/ 14 h 18"/>
                  <a:gd name="T8" fmla="*/ 8 w 21"/>
                  <a:gd name="T9" fmla="*/ 13 h 18"/>
                  <a:gd name="T10" fmla="*/ 12 w 21"/>
                  <a:gd name="T11" fmla="*/ 16 h 18"/>
                  <a:gd name="T12" fmla="*/ 15 w 21"/>
                  <a:gd name="T13" fmla="*/ 12 h 18"/>
                  <a:gd name="T14" fmla="*/ 21 w 21"/>
                  <a:gd name="T15" fmla="*/ 13 h 18"/>
                  <a:gd name="T16" fmla="*/ 21 w 21"/>
                  <a:gd name="T17" fmla="*/ 10 h 18"/>
                  <a:gd name="T18" fmla="*/ 21 w 21"/>
                  <a:gd name="T19" fmla="*/ 5 h 18"/>
                  <a:gd name="T20" fmla="*/ 19 w 21"/>
                  <a:gd name="T21" fmla="*/ 0 h 18"/>
                  <a:gd name="T22" fmla="*/ 14 w 21"/>
                  <a:gd name="T23" fmla="*/ 3 h 18"/>
                  <a:gd name="T24" fmla="*/ 10 w 21"/>
                  <a:gd name="T25" fmla="*/ 3 h 18"/>
                  <a:gd name="T26" fmla="*/ 5 w 21"/>
                  <a:gd name="T27" fmla="*/ 0 h 18"/>
                  <a:gd name="T28" fmla="*/ 5 w 21"/>
                  <a:gd name="T29" fmla="*/ 1 h 18"/>
                  <a:gd name="T30" fmla="*/ 5 w 21"/>
                  <a:gd name="T31" fmla="*/ 7 h 18"/>
                  <a:gd name="T32" fmla="*/ 2 w 21"/>
                  <a:gd name="T3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8">
                    <a:moveTo>
                      <a:pt x="2" y="8"/>
                    </a:moveTo>
                    <a:cubicBezTo>
                      <a:pt x="2" y="8"/>
                      <a:pt x="1" y="8"/>
                      <a:pt x="1" y="8"/>
                    </a:cubicBezTo>
                    <a:cubicBezTo>
                      <a:pt x="1" y="8"/>
                      <a:pt x="0" y="9"/>
                      <a:pt x="0" y="11"/>
                    </a:cubicBezTo>
                    <a:cubicBezTo>
                      <a:pt x="1" y="13"/>
                      <a:pt x="5" y="14"/>
                      <a:pt x="5" y="14"/>
                    </a:cubicBezTo>
                    <a:cubicBezTo>
                      <a:pt x="5" y="14"/>
                      <a:pt x="6" y="11"/>
                      <a:pt x="8" y="13"/>
                    </a:cubicBezTo>
                    <a:cubicBezTo>
                      <a:pt x="10" y="16"/>
                      <a:pt x="9" y="18"/>
                      <a:pt x="12" y="16"/>
                    </a:cubicBezTo>
                    <a:cubicBezTo>
                      <a:pt x="14" y="14"/>
                      <a:pt x="13" y="11"/>
                      <a:pt x="15" y="12"/>
                    </a:cubicBezTo>
                    <a:cubicBezTo>
                      <a:pt x="16" y="13"/>
                      <a:pt x="21" y="13"/>
                      <a:pt x="21" y="13"/>
                    </a:cubicBezTo>
                    <a:cubicBezTo>
                      <a:pt x="21" y="13"/>
                      <a:pt x="21" y="13"/>
                      <a:pt x="21" y="10"/>
                    </a:cubicBezTo>
                    <a:cubicBezTo>
                      <a:pt x="21" y="8"/>
                      <a:pt x="21" y="5"/>
                      <a:pt x="21" y="5"/>
                    </a:cubicBezTo>
                    <a:cubicBezTo>
                      <a:pt x="19" y="0"/>
                      <a:pt x="19" y="0"/>
                      <a:pt x="19" y="0"/>
                    </a:cubicBezTo>
                    <a:cubicBezTo>
                      <a:pt x="19" y="0"/>
                      <a:pt x="16" y="1"/>
                      <a:pt x="14" y="3"/>
                    </a:cubicBezTo>
                    <a:cubicBezTo>
                      <a:pt x="13" y="4"/>
                      <a:pt x="11" y="4"/>
                      <a:pt x="10" y="3"/>
                    </a:cubicBezTo>
                    <a:cubicBezTo>
                      <a:pt x="8" y="1"/>
                      <a:pt x="5" y="0"/>
                      <a:pt x="5" y="0"/>
                    </a:cubicBezTo>
                    <a:cubicBezTo>
                      <a:pt x="5" y="0"/>
                      <a:pt x="5" y="0"/>
                      <a:pt x="5" y="1"/>
                    </a:cubicBezTo>
                    <a:cubicBezTo>
                      <a:pt x="7" y="3"/>
                      <a:pt x="6" y="4"/>
                      <a:pt x="5" y="7"/>
                    </a:cubicBezTo>
                    <a:cubicBezTo>
                      <a:pt x="4" y="8"/>
                      <a:pt x="2" y="8"/>
                      <a:pt x="2" y="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7" name="Freeform 89"/>
              <p:cNvSpPr>
                <a:spLocks/>
              </p:cNvSpPr>
              <p:nvPr/>
            </p:nvSpPr>
            <p:spPr bwMode="auto">
              <a:xfrm>
                <a:off x="3600" y="2292"/>
                <a:ext cx="41" cy="35"/>
              </a:xfrm>
              <a:custGeom>
                <a:avLst/>
                <a:gdLst>
                  <a:gd name="T0" fmla="*/ 2 w 21"/>
                  <a:gd name="T1" fmla="*/ 8 h 18"/>
                  <a:gd name="T2" fmla="*/ 1 w 21"/>
                  <a:gd name="T3" fmla="*/ 8 h 18"/>
                  <a:gd name="T4" fmla="*/ 0 w 21"/>
                  <a:gd name="T5" fmla="*/ 11 h 18"/>
                  <a:gd name="T6" fmla="*/ 5 w 21"/>
                  <a:gd name="T7" fmla="*/ 14 h 18"/>
                  <a:gd name="T8" fmla="*/ 8 w 21"/>
                  <a:gd name="T9" fmla="*/ 13 h 18"/>
                  <a:gd name="T10" fmla="*/ 12 w 21"/>
                  <a:gd name="T11" fmla="*/ 16 h 18"/>
                  <a:gd name="T12" fmla="*/ 15 w 21"/>
                  <a:gd name="T13" fmla="*/ 12 h 18"/>
                  <a:gd name="T14" fmla="*/ 21 w 21"/>
                  <a:gd name="T15" fmla="*/ 13 h 18"/>
                  <a:gd name="T16" fmla="*/ 21 w 21"/>
                  <a:gd name="T17" fmla="*/ 10 h 18"/>
                  <a:gd name="T18" fmla="*/ 21 w 21"/>
                  <a:gd name="T19" fmla="*/ 5 h 18"/>
                  <a:gd name="T20" fmla="*/ 19 w 21"/>
                  <a:gd name="T21" fmla="*/ 0 h 18"/>
                  <a:gd name="T22" fmla="*/ 14 w 21"/>
                  <a:gd name="T23" fmla="*/ 3 h 18"/>
                  <a:gd name="T24" fmla="*/ 10 w 21"/>
                  <a:gd name="T25" fmla="*/ 3 h 18"/>
                  <a:gd name="T26" fmla="*/ 5 w 21"/>
                  <a:gd name="T27" fmla="*/ 0 h 18"/>
                  <a:gd name="T28" fmla="*/ 5 w 21"/>
                  <a:gd name="T29" fmla="*/ 1 h 18"/>
                  <a:gd name="T30" fmla="*/ 5 w 21"/>
                  <a:gd name="T31" fmla="*/ 7 h 18"/>
                  <a:gd name="T32" fmla="*/ 2 w 21"/>
                  <a:gd name="T3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8">
                    <a:moveTo>
                      <a:pt x="2" y="8"/>
                    </a:moveTo>
                    <a:cubicBezTo>
                      <a:pt x="2" y="8"/>
                      <a:pt x="1" y="8"/>
                      <a:pt x="1" y="8"/>
                    </a:cubicBezTo>
                    <a:cubicBezTo>
                      <a:pt x="1" y="8"/>
                      <a:pt x="0" y="9"/>
                      <a:pt x="0" y="11"/>
                    </a:cubicBezTo>
                    <a:cubicBezTo>
                      <a:pt x="1" y="13"/>
                      <a:pt x="5" y="14"/>
                      <a:pt x="5" y="14"/>
                    </a:cubicBezTo>
                    <a:cubicBezTo>
                      <a:pt x="5" y="14"/>
                      <a:pt x="6" y="11"/>
                      <a:pt x="8" y="13"/>
                    </a:cubicBezTo>
                    <a:cubicBezTo>
                      <a:pt x="10" y="16"/>
                      <a:pt x="9" y="18"/>
                      <a:pt x="12" y="16"/>
                    </a:cubicBezTo>
                    <a:cubicBezTo>
                      <a:pt x="14" y="14"/>
                      <a:pt x="13" y="11"/>
                      <a:pt x="15" y="12"/>
                    </a:cubicBezTo>
                    <a:cubicBezTo>
                      <a:pt x="16" y="13"/>
                      <a:pt x="21" y="13"/>
                      <a:pt x="21" y="13"/>
                    </a:cubicBezTo>
                    <a:cubicBezTo>
                      <a:pt x="21" y="13"/>
                      <a:pt x="21" y="13"/>
                      <a:pt x="21" y="10"/>
                    </a:cubicBezTo>
                    <a:cubicBezTo>
                      <a:pt x="21" y="8"/>
                      <a:pt x="21" y="5"/>
                      <a:pt x="21" y="5"/>
                    </a:cubicBezTo>
                    <a:cubicBezTo>
                      <a:pt x="19" y="0"/>
                      <a:pt x="19" y="0"/>
                      <a:pt x="19" y="0"/>
                    </a:cubicBezTo>
                    <a:cubicBezTo>
                      <a:pt x="19" y="0"/>
                      <a:pt x="16" y="1"/>
                      <a:pt x="14" y="3"/>
                    </a:cubicBezTo>
                    <a:cubicBezTo>
                      <a:pt x="13" y="4"/>
                      <a:pt x="11" y="4"/>
                      <a:pt x="10" y="3"/>
                    </a:cubicBezTo>
                    <a:cubicBezTo>
                      <a:pt x="8" y="1"/>
                      <a:pt x="5" y="0"/>
                      <a:pt x="5" y="0"/>
                    </a:cubicBezTo>
                    <a:cubicBezTo>
                      <a:pt x="5" y="0"/>
                      <a:pt x="5" y="0"/>
                      <a:pt x="5" y="1"/>
                    </a:cubicBezTo>
                    <a:cubicBezTo>
                      <a:pt x="7" y="3"/>
                      <a:pt x="6" y="4"/>
                      <a:pt x="5" y="7"/>
                    </a:cubicBezTo>
                    <a:cubicBezTo>
                      <a:pt x="4" y="8"/>
                      <a:pt x="2" y="8"/>
                      <a:pt x="2" y="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8" name="Freeform 90"/>
              <p:cNvSpPr>
                <a:spLocks noEditPoints="1"/>
              </p:cNvSpPr>
              <p:nvPr/>
            </p:nvSpPr>
            <p:spPr bwMode="auto">
              <a:xfrm>
                <a:off x="3449" y="129"/>
                <a:ext cx="2879" cy="1229"/>
              </a:xfrm>
              <a:custGeom>
                <a:avLst/>
                <a:gdLst>
                  <a:gd name="T0" fmla="*/ 1394 w 1468"/>
                  <a:gd name="T1" fmla="*/ 299 h 626"/>
                  <a:gd name="T2" fmla="*/ 1455 w 1468"/>
                  <a:gd name="T3" fmla="*/ 286 h 626"/>
                  <a:gd name="T4" fmla="*/ 1302 w 1468"/>
                  <a:gd name="T5" fmla="*/ 219 h 626"/>
                  <a:gd name="T6" fmla="*/ 1197 w 1468"/>
                  <a:gd name="T7" fmla="*/ 210 h 626"/>
                  <a:gd name="T8" fmla="*/ 1084 w 1468"/>
                  <a:gd name="T9" fmla="*/ 187 h 626"/>
                  <a:gd name="T10" fmla="*/ 983 w 1468"/>
                  <a:gd name="T11" fmla="*/ 201 h 626"/>
                  <a:gd name="T12" fmla="*/ 904 w 1468"/>
                  <a:gd name="T13" fmla="*/ 185 h 626"/>
                  <a:gd name="T14" fmla="*/ 850 w 1468"/>
                  <a:gd name="T15" fmla="*/ 162 h 626"/>
                  <a:gd name="T16" fmla="*/ 765 w 1468"/>
                  <a:gd name="T17" fmla="*/ 170 h 626"/>
                  <a:gd name="T18" fmla="*/ 719 w 1468"/>
                  <a:gd name="T19" fmla="*/ 94 h 626"/>
                  <a:gd name="T20" fmla="*/ 615 w 1468"/>
                  <a:gd name="T21" fmla="*/ 127 h 626"/>
                  <a:gd name="T22" fmla="*/ 553 w 1468"/>
                  <a:gd name="T23" fmla="*/ 196 h 626"/>
                  <a:gd name="T24" fmla="*/ 496 w 1468"/>
                  <a:gd name="T25" fmla="*/ 204 h 626"/>
                  <a:gd name="T26" fmla="*/ 507 w 1468"/>
                  <a:gd name="T27" fmla="*/ 251 h 626"/>
                  <a:gd name="T28" fmla="*/ 450 w 1468"/>
                  <a:gd name="T29" fmla="*/ 276 h 626"/>
                  <a:gd name="T30" fmla="*/ 417 w 1468"/>
                  <a:gd name="T31" fmla="*/ 233 h 626"/>
                  <a:gd name="T32" fmla="*/ 329 w 1468"/>
                  <a:gd name="T33" fmla="*/ 247 h 626"/>
                  <a:gd name="T34" fmla="*/ 223 w 1468"/>
                  <a:gd name="T35" fmla="*/ 269 h 626"/>
                  <a:gd name="T36" fmla="*/ 157 w 1468"/>
                  <a:gd name="T37" fmla="*/ 297 h 626"/>
                  <a:gd name="T38" fmla="*/ 130 w 1468"/>
                  <a:gd name="T39" fmla="*/ 276 h 626"/>
                  <a:gd name="T40" fmla="*/ 104 w 1468"/>
                  <a:gd name="T41" fmla="*/ 222 h 626"/>
                  <a:gd name="T42" fmla="*/ 83 w 1468"/>
                  <a:gd name="T43" fmla="*/ 377 h 626"/>
                  <a:gd name="T44" fmla="*/ 151 w 1468"/>
                  <a:gd name="T45" fmla="*/ 505 h 626"/>
                  <a:gd name="T46" fmla="*/ 178 w 1468"/>
                  <a:gd name="T47" fmla="*/ 592 h 626"/>
                  <a:gd name="T48" fmla="*/ 250 w 1468"/>
                  <a:gd name="T49" fmla="*/ 562 h 626"/>
                  <a:gd name="T50" fmla="*/ 325 w 1468"/>
                  <a:gd name="T51" fmla="*/ 500 h 626"/>
                  <a:gd name="T52" fmla="*/ 453 w 1468"/>
                  <a:gd name="T53" fmla="*/ 460 h 626"/>
                  <a:gd name="T54" fmla="*/ 645 w 1468"/>
                  <a:gd name="T55" fmla="*/ 508 h 626"/>
                  <a:gd name="T56" fmla="*/ 817 w 1468"/>
                  <a:gd name="T57" fmla="*/ 512 h 626"/>
                  <a:gd name="T58" fmla="*/ 950 w 1468"/>
                  <a:gd name="T59" fmla="*/ 521 h 626"/>
                  <a:gd name="T60" fmla="*/ 957 w 1468"/>
                  <a:gd name="T61" fmla="*/ 604 h 626"/>
                  <a:gd name="T62" fmla="*/ 1045 w 1468"/>
                  <a:gd name="T63" fmla="*/ 496 h 626"/>
                  <a:gd name="T64" fmla="*/ 1030 w 1468"/>
                  <a:gd name="T65" fmla="*/ 417 h 626"/>
                  <a:gd name="T66" fmla="*/ 1154 w 1468"/>
                  <a:gd name="T67" fmla="*/ 392 h 626"/>
                  <a:gd name="T68" fmla="*/ 1223 w 1468"/>
                  <a:gd name="T69" fmla="*/ 359 h 626"/>
                  <a:gd name="T70" fmla="*/ 1177 w 1468"/>
                  <a:gd name="T71" fmla="*/ 425 h 626"/>
                  <a:gd name="T72" fmla="*/ 1234 w 1468"/>
                  <a:gd name="T73" fmla="*/ 391 h 626"/>
                  <a:gd name="T74" fmla="*/ 335 w 1468"/>
                  <a:gd name="T75" fmla="*/ 0 h 626"/>
                  <a:gd name="T76" fmla="*/ 313 w 1468"/>
                  <a:gd name="T77" fmla="*/ 23 h 626"/>
                  <a:gd name="T78" fmla="*/ 323 w 1468"/>
                  <a:gd name="T79" fmla="*/ 33 h 626"/>
                  <a:gd name="T80" fmla="*/ 695 w 1468"/>
                  <a:gd name="T81" fmla="*/ 65 h 626"/>
                  <a:gd name="T82" fmla="*/ 222 w 1468"/>
                  <a:gd name="T83" fmla="*/ 35 h 626"/>
                  <a:gd name="T84" fmla="*/ 336 w 1468"/>
                  <a:gd name="T85" fmla="*/ 42 h 626"/>
                  <a:gd name="T86" fmla="*/ 706 w 1468"/>
                  <a:gd name="T87" fmla="*/ 67 h 626"/>
                  <a:gd name="T88" fmla="*/ 329 w 1468"/>
                  <a:gd name="T89" fmla="*/ 132 h 626"/>
                  <a:gd name="T90" fmla="*/ 287 w 1468"/>
                  <a:gd name="T91" fmla="*/ 197 h 626"/>
                  <a:gd name="T92" fmla="*/ 311 w 1468"/>
                  <a:gd name="T93" fmla="*/ 168 h 626"/>
                  <a:gd name="T94" fmla="*/ 404 w 1468"/>
                  <a:gd name="T95" fmla="*/ 121 h 626"/>
                  <a:gd name="T96" fmla="*/ 724 w 1468"/>
                  <a:gd name="T97" fmla="*/ 132 h 626"/>
                  <a:gd name="T98" fmla="*/ 1042 w 1468"/>
                  <a:gd name="T99" fmla="*/ 157 h 626"/>
                  <a:gd name="T100" fmla="*/ 141 w 1468"/>
                  <a:gd name="T101" fmla="*/ 336 h 626"/>
                  <a:gd name="T102" fmla="*/ 94 w 1468"/>
                  <a:gd name="T103" fmla="*/ 349 h 626"/>
                  <a:gd name="T104" fmla="*/ 737 w 1468"/>
                  <a:gd name="T105" fmla="*/ 488 h 626"/>
                  <a:gd name="T106" fmla="*/ 1060 w 1468"/>
                  <a:gd name="T107" fmla="*/ 558 h 626"/>
                  <a:gd name="T108" fmla="*/ 1125 w 1468"/>
                  <a:gd name="T109" fmla="*/ 562 h 626"/>
                  <a:gd name="T110" fmla="*/ 256 w 1468"/>
                  <a:gd name="T111" fmla="*/ 229 h 626"/>
                  <a:gd name="T112" fmla="*/ 1118 w 1468"/>
                  <a:gd name="T113" fmla="*/ 211 h 626"/>
                  <a:gd name="T114" fmla="*/ 810 w 1468"/>
                  <a:gd name="T115" fmla="*/ 174 h 626"/>
                  <a:gd name="T116" fmla="*/ 891 w 1468"/>
                  <a:gd name="T117" fmla="*/ 180 h 626"/>
                  <a:gd name="T118" fmla="*/ 626 w 1468"/>
                  <a:gd name="T119" fmla="*/ 56 h 626"/>
                  <a:gd name="T120" fmla="*/ 515 w 1468"/>
                  <a:gd name="T121" fmla="*/ 174 h 626"/>
                  <a:gd name="T122" fmla="*/ 0 w 1468"/>
                  <a:gd name="T123" fmla="*/ 45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8" h="626">
                    <a:moveTo>
                      <a:pt x="1333" y="349"/>
                    </a:moveTo>
                    <a:cubicBezTo>
                      <a:pt x="1336" y="347"/>
                      <a:pt x="1339" y="348"/>
                      <a:pt x="1342" y="346"/>
                    </a:cubicBezTo>
                    <a:cubicBezTo>
                      <a:pt x="1342" y="346"/>
                      <a:pt x="1343" y="345"/>
                      <a:pt x="1343" y="345"/>
                    </a:cubicBezTo>
                    <a:cubicBezTo>
                      <a:pt x="1346" y="343"/>
                      <a:pt x="1350" y="342"/>
                      <a:pt x="1354" y="341"/>
                    </a:cubicBezTo>
                    <a:cubicBezTo>
                      <a:pt x="1356" y="340"/>
                      <a:pt x="1356" y="340"/>
                      <a:pt x="1356" y="340"/>
                    </a:cubicBezTo>
                    <a:cubicBezTo>
                      <a:pt x="1357" y="339"/>
                      <a:pt x="1357" y="341"/>
                      <a:pt x="1358" y="341"/>
                    </a:cubicBezTo>
                    <a:cubicBezTo>
                      <a:pt x="1359" y="341"/>
                      <a:pt x="1363" y="339"/>
                      <a:pt x="1364" y="340"/>
                    </a:cubicBezTo>
                    <a:cubicBezTo>
                      <a:pt x="1365" y="340"/>
                      <a:pt x="1367" y="342"/>
                      <a:pt x="1368" y="342"/>
                    </a:cubicBezTo>
                    <a:cubicBezTo>
                      <a:pt x="1373" y="344"/>
                      <a:pt x="1375" y="341"/>
                      <a:pt x="1378" y="339"/>
                    </a:cubicBezTo>
                    <a:cubicBezTo>
                      <a:pt x="1377" y="338"/>
                      <a:pt x="1376" y="338"/>
                      <a:pt x="1376" y="338"/>
                    </a:cubicBezTo>
                    <a:cubicBezTo>
                      <a:pt x="1375" y="335"/>
                      <a:pt x="1378" y="334"/>
                      <a:pt x="1376" y="333"/>
                    </a:cubicBezTo>
                    <a:cubicBezTo>
                      <a:pt x="1374" y="332"/>
                      <a:pt x="1373" y="333"/>
                      <a:pt x="1372" y="332"/>
                    </a:cubicBezTo>
                    <a:cubicBezTo>
                      <a:pt x="1372" y="331"/>
                      <a:pt x="1373" y="330"/>
                      <a:pt x="1373" y="330"/>
                    </a:cubicBezTo>
                    <a:cubicBezTo>
                      <a:pt x="1372" y="328"/>
                      <a:pt x="1372" y="328"/>
                      <a:pt x="1372" y="328"/>
                    </a:cubicBezTo>
                    <a:cubicBezTo>
                      <a:pt x="1371" y="327"/>
                      <a:pt x="1372" y="326"/>
                      <a:pt x="1371" y="324"/>
                    </a:cubicBezTo>
                    <a:cubicBezTo>
                      <a:pt x="1371" y="324"/>
                      <a:pt x="1370" y="324"/>
                      <a:pt x="1370" y="324"/>
                    </a:cubicBezTo>
                    <a:cubicBezTo>
                      <a:pt x="1368" y="321"/>
                      <a:pt x="1367" y="319"/>
                      <a:pt x="1366" y="316"/>
                    </a:cubicBezTo>
                    <a:cubicBezTo>
                      <a:pt x="1363" y="317"/>
                      <a:pt x="1362" y="317"/>
                      <a:pt x="1360" y="317"/>
                    </a:cubicBezTo>
                    <a:cubicBezTo>
                      <a:pt x="1360" y="316"/>
                      <a:pt x="1360" y="314"/>
                      <a:pt x="1361" y="314"/>
                    </a:cubicBezTo>
                    <a:cubicBezTo>
                      <a:pt x="1361" y="313"/>
                      <a:pt x="1362" y="313"/>
                      <a:pt x="1363" y="313"/>
                    </a:cubicBezTo>
                    <a:cubicBezTo>
                      <a:pt x="1363" y="312"/>
                      <a:pt x="1362" y="310"/>
                      <a:pt x="1362" y="310"/>
                    </a:cubicBezTo>
                    <a:cubicBezTo>
                      <a:pt x="1358" y="312"/>
                      <a:pt x="1359" y="313"/>
                      <a:pt x="1355" y="310"/>
                    </a:cubicBezTo>
                    <a:cubicBezTo>
                      <a:pt x="1350" y="310"/>
                      <a:pt x="1350" y="310"/>
                      <a:pt x="1350" y="310"/>
                    </a:cubicBezTo>
                    <a:cubicBezTo>
                      <a:pt x="1351" y="310"/>
                      <a:pt x="1351" y="308"/>
                      <a:pt x="1352" y="308"/>
                    </a:cubicBezTo>
                    <a:cubicBezTo>
                      <a:pt x="1354" y="308"/>
                      <a:pt x="1357" y="309"/>
                      <a:pt x="1360" y="309"/>
                    </a:cubicBezTo>
                    <a:cubicBezTo>
                      <a:pt x="1360" y="308"/>
                      <a:pt x="1360" y="308"/>
                      <a:pt x="1360" y="308"/>
                    </a:cubicBezTo>
                    <a:cubicBezTo>
                      <a:pt x="1365" y="310"/>
                      <a:pt x="1370" y="312"/>
                      <a:pt x="1376" y="311"/>
                    </a:cubicBezTo>
                    <a:cubicBezTo>
                      <a:pt x="1378" y="311"/>
                      <a:pt x="1384" y="309"/>
                      <a:pt x="1386" y="307"/>
                    </a:cubicBezTo>
                    <a:cubicBezTo>
                      <a:pt x="1387" y="306"/>
                      <a:pt x="1385" y="305"/>
                      <a:pt x="1386" y="304"/>
                    </a:cubicBezTo>
                    <a:cubicBezTo>
                      <a:pt x="1386" y="303"/>
                      <a:pt x="1388" y="301"/>
                      <a:pt x="1389" y="300"/>
                    </a:cubicBezTo>
                    <a:cubicBezTo>
                      <a:pt x="1389" y="299"/>
                      <a:pt x="1388" y="298"/>
                      <a:pt x="1389" y="298"/>
                    </a:cubicBezTo>
                    <a:cubicBezTo>
                      <a:pt x="1387" y="297"/>
                      <a:pt x="1386" y="296"/>
                      <a:pt x="1384" y="295"/>
                    </a:cubicBezTo>
                    <a:cubicBezTo>
                      <a:pt x="1385" y="294"/>
                      <a:pt x="1385" y="294"/>
                      <a:pt x="1385" y="292"/>
                    </a:cubicBezTo>
                    <a:cubicBezTo>
                      <a:pt x="1386" y="292"/>
                      <a:pt x="1386" y="292"/>
                      <a:pt x="1386" y="292"/>
                    </a:cubicBezTo>
                    <a:cubicBezTo>
                      <a:pt x="1387" y="291"/>
                      <a:pt x="1386" y="289"/>
                      <a:pt x="1386" y="289"/>
                    </a:cubicBezTo>
                    <a:cubicBezTo>
                      <a:pt x="1386" y="288"/>
                      <a:pt x="1386" y="288"/>
                      <a:pt x="1386" y="288"/>
                    </a:cubicBezTo>
                    <a:cubicBezTo>
                      <a:pt x="1387" y="287"/>
                      <a:pt x="1387" y="286"/>
                      <a:pt x="1388" y="286"/>
                    </a:cubicBezTo>
                    <a:cubicBezTo>
                      <a:pt x="1389" y="286"/>
                      <a:pt x="1390" y="286"/>
                      <a:pt x="1392" y="286"/>
                    </a:cubicBezTo>
                    <a:cubicBezTo>
                      <a:pt x="1387" y="290"/>
                      <a:pt x="1392" y="290"/>
                      <a:pt x="1392" y="292"/>
                    </a:cubicBezTo>
                    <a:cubicBezTo>
                      <a:pt x="1392" y="293"/>
                      <a:pt x="1392" y="293"/>
                      <a:pt x="1392" y="293"/>
                    </a:cubicBezTo>
                    <a:cubicBezTo>
                      <a:pt x="1390" y="295"/>
                      <a:pt x="1391" y="296"/>
                      <a:pt x="1390" y="298"/>
                    </a:cubicBezTo>
                    <a:cubicBezTo>
                      <a:pt x="1391" y="299"/>
                      <a:pt x="1393" y="298"/>
                      <a:pt x="1394" y="299"/>
                    </a:cubicBezTo>
                    <a:cubicBezTo>
                      <a:pt x="1395" y="299"/>
                      <a:pt x="1396" y="302"/>
                      <a:pt x="1396" y="302"/>
                    </a:cubicBezTo>
                    <a:cubicBezTo>
                      <a:pt x="1398" y="302"/>
                      <a:pt x="1403" y="300"/>
                      <a:pt x="1404" y="299"/>
                    </a:cubicBezTo>
                    <a:cubicBezTo>
                      <a:pt x="1405" y="299"/>
                      <a:pt x="1405" y="297"/>
                      <a:pt x="1405" y="296"/>
                    </a:cubicBezTo>
                    <a:cubicBezTo>
                      <a:pt x="1407" y="296"/>
                      <a:pt x="1407" y="296"/>
                      <a:pt x="1407" y="296"/>
                    </a:cubicBezTo>
                    <a:cubicBezTo>
                      <a:pt x="1407" y="296"/>
                      <a:pt x="1407" y="298"/>
                      <a:pt x="1407" y="298"/>
                    </a:cubicBezTo>
                    <a:cubicBezTo>
                      <a:pt x="1409" y="298"/>
                      <a:pt x="1412" y="297"/>
                      <a:pt x="1413" y="298"/>
                    </a:cubicBezTo>
                    <a:cubicBezTo>
                      <a:pt x="1414" y="298"/>
                      <a:pt x="1414" y="298"/>
                      <a:pt x="1414" y="298"/>
                    </a:cubicBezTo>
                    <a:cubicBezTo>
                      <a:pt x="1415" y="301"/>
                      <a:pt x="1419" y="303"/>
                      <a:pt x="1418" y="306"/>
                    </a:cubicBezTo>
                    <a:cubicBezTo>
                      <a:pt x="1418" y="307"/>
                      <a:pt x="1417" y="308"/>
                      <a:pt x="1417" y="308"/>
                    </a:cubicBezTo>
                    <a:cubicBezTo>
                      <a:pt x="1418" y="309"/>
                      <a:pt x="1421" y="312"/>
                      <a:pt x="1422" y="312"/>
                    </a:cubicBezTo>
                    <a:cubicBezTo>
                      <a:pt x="1424" y="313"/>
                      <a:pt x="1425" y="311"/>
                      <a:pt x="1425" y="311"/>
                    </a:cubicBezTo>
                    <a:cubicBezTo>
                      <a:pt x="1427" y="311"/>
                      <a:pt x="1434" y="315"/>
                      <a:pt x="1435" y="316"/>
                    </a:cubicBezTo>
                    <a:cubicBezTo>
                      <a:pt x="1435" y="316"/>
                      <a:pt x="1435" y="318"/>
                      <a:pt x="1435" y="318"/>
                    </a:cubicBezTo>
                    <a:cubicBezTo>
                      <a:pt x="1437" y="318"/>
                      <a:pt x="1438" y="318"/>
                      <a:pt x="1439" y="318"/>
                    </a:cubicBezTo>
                    <a:cubicBezTo>
                      <a:pt x="1439" y="318"/>
                      <a:pt x="1439" y="316"/>
                      <a:pt x="1439" y="316"/>
                    </a:cubicBezTo>
                    <a:cubicBezTo>
                      <a:pt x="1441" y="316"/>
                      <a:pt x="1441" y="316"/>
                      <a:pt x="1441" y="316"/>
                    </a:cubicBezTo>
                    <a:cubicBezTo>
                      <a:pt x="1440" y="315"/>
                      <a:pt x="1442" y="315"/>
                      <a:pt x="1442" y="315"/>
                    </a:cubicBezTo>
                    <a:cubicBezTo>
                      <a:pt x="1442" y="315"/>
                      <a:pt x="1442" y="318"/>
                      <a:pt x="1442" y="318"/>
                    </a:cubicBezTo>
                    <a:cubicBezTo>
                      <a:pt x="1443" y="318"/>
                      <a:pt x="1443" y="318"/>
                      <a:pt x="1443" y="318"/>
                    </a:cubicBezTo>
                    <a:cubicBezTo>
                      <a:pt x="1445" y="320"/>
                      <a:pt x="1444" y="318"/>
                      <a:pt x="1446" y="319"/>
                    </a:cubicBezTo>
                    <a:cubicBezTo>
                      <a:pt x="1446" y="318"/>
                      <a:pt x="1446" y="318"/>
                      <a:pt x="1446" y="318"/>
                    </a:cubicBezTo>
                    <a:cubicBezTo>
                      <a:pt x="1448" y="318"/>
                      <a:pt x="1448" y="318"/>
                      <a:pt x="1451" y="318"/>
                    </a:cubicBezTo>
                    <a:cubicBezTo>
                      <a:pt x="1450" y="318"/>
                      <a:pt x="1449" y="316"/>
                      <a:pt x="1449" y="316"/>
                    </a:cubicBezTo>
                    <a:cubicBezTo>
                      <a:pt x="1448" y="315"/>
                      <a:pt x="1448" y="314"/>
                      <a:pt x="1447" y="314"/>
                    </a:cubicBezTo>
                    <a:cubicBezTo>
                      <a:pt x="1447" y="313"/>
                      <a:pt x="1448" y="312"/>
                      <a:pt x="1447" y="311"/>
                    </a:cubicBezTo>
                    <a:cubicBezTo>
                      <a:pt x="1447" y="311"/>
                      <a:pt x="1446" y="311"/>
                      <a:pt x="1445" y="310"/>
                    </a:cubicBezTo>
                    <a:cubicBezTo>
                      <a:pt x="1447" y="309"/>
                      <a:pt x="1449" y="309"/>
                      <a:pt x="1451" y="308"/>
                    </a:cubicBezTo>
                    <a:cubicBezTo>
                      <a:pt x="1451" y="308"/>
                      <a:pt x="1451" y="304"/>
                      <a:pt x="1451" y="304"/>
                    </a:cubicBezTo>
                    <a:cubicBezTo>
                      <a:pt x="1449" y="304"/>
                      <a:pt x="1449" y="305"/>
                      <a:pt x="1447" y="304"/>
                    </a:cubicBezTo>
                    <a:cubicBezTo>
                      <a:pt x="1447" y="301"/>
                      <a:pt x="1447" y="301"/>
                      <a:pt x="1447" y="301"/>
                    </a:cubicBezTo>
                    <a:cubicBezTo>
                      <a:pt x="1451" y="302"/>
                      <a:pt x="1453" y="301"/>
                      <a:pt x="1456" y="301"/>
                    </a:cubicBezTo>
                    <a:cubicBezTo>
                      <a:pt x="1456" y="301"/>
                      <a:pt x="1457" y="302"/>
                      <a:pt x="1458" y="302"/>
                    </a:cubicBezTo>
                    <a:cubicBezTo>
                      <a:pt x="1458" y="303"/>
                      <a:pt x="1458" y="303"/>
                      <a:pt x="1458" y="303"/>
                    </a:cubicBezTo>
                    <a:cubicBezTo>
                      <a:pt x="1459" y="303"/>
                      <a:pt x="1460" y="303"/>
                      <a:pt x="1461" y="303"/>
                    </a:cubicBezTo>
                    <a:cubicBezTo>
                      <a:pt x="1462" y="302"/>
                      <a:pt x="1462" y="301"/>
                      <a:pt x="1462" y="299"/>
                    </a:cubicBezTo>
                    <a:cubicBezTo>
                      <a:pt x="1462" y="299"/>
                      <a:pt x="1465" y="299"/>
                      <a:pt x="1465" y="299"/>
                    </a:cubicBezTo>
                    <a:cubicBezTo>
                      <a:pt x="1466" y="299"/>
                      <a:pt x="1464" y="296"/>
                      <a:pt x="1465" y="295"/>
                    </a:cubicBezTo>
                    <a:cubicBezTo>
                      <a:pt x="1466" y="294"/>
                      <a:pt x="1467" y="295"/>
                      <a:pt x="1468" y="294"/>
                    </a:cubicBezTo>
                    <a:cubicBezTo>
                      <a:pt x="1468" y="293"/>
                      <a:pt x="1468" y="293"/>
                      <a:pt x="1468" y="293"/>
                    </a:cubicBezTo>
                    <a:cubicBezTo>
                      <a:pt x="1467" y="293"/>
                      <a:pt x="1466" y="293"/>
                      <a:pt x="1465" y="293"/>
                    </a:cubicBezTo>
                    <a:cubicBezTo>
                      <a:pt x="1465" y="293"/>
                      <a:pt x="1464" y="291"/>
                      <a:pt x="1464" y="291"/>
                    </a:cubicBezTo>
                    <a:cubicBezTo>
                      <a:pt x="1461" y="289"/>
                      <a:pt x="1458" y="289"/>
                      <a:pt x="1455" y="286"/>
                    </a:cubicBezTo>
                    <a:cubicBezTo>
                      <a:pt x="1455" y="286"/>
                      <a:pt x="1455" y="285"/>
                      <a:pt x="1455" y="284"/>
                    </a:cubicBezTo>
                    <a:cubicBezTo>
                      <a:pt x="1454" y="284"/>
                      <a:pt x="1452" y="283"/>
                      <a:pt x="1451" y="282"/>
                    </a:cubicBezTo>
                    <a:cubicBezTo>
                      <a:pt x="1451" y="281"/>
                      <a:pt x="1451" y="280"/>
                      <a:pt x="1450" y="279"/>
                    </a:cubicBezTo>
                    <a:cubicBezTo>
                      <a:pt x="1449" y="278"/>
                      <a:pt x="1447" y="278"/>
                      <a:pt x="1445" y="278"/>
                    </a:cubicBezTo>
                    <a:cubicBezTo>
                      <a:pt x="1444" y="276"/>
                      <a:pt x="1444" y="276"/>
                      <a:pt x="1444" y="276"/>
                    </a:cubicBezTo>
                    <a:cubicBezTo>
                      <a:pt x="1440" y="276"/>
                      <a:pt x="1433" y="277"/>
                      <a:pt x="1429" y="278"/>
                    </a:cubicBezTo>
                    <a:cubicBezTo>
                      <a:pt x="1430" y="281"/>
                      <a:pt x="1430" y="282"/>
                      <a:pt x="1431" y="285"/>
                    </a:cubicBezTo>
                    <a:cubicBezTo>
                      <a:pt x="1429" y="284"/>
                      <a:pt x="1428" y="284"/>
                      <a:pt x="1427" y="284"/>
                    </a:cubicBezTo>
                    <a:cubicBezTo>
                      <a:pt x="1427" y="282"/>
                      <a:pt x="1428" y="276"/>
                      <a:pt x="1427" y="274"/>
                    </a:cubicBezTo>
                    <a:cubicBezTo>
                      <a:pt x="1427" y="273"/>
                      <a:pt x="1424" y="273"/>
                      <a:pt x="1423" y="272"/>
                    </a:cubicBezTo>
                    <a:cubicBezTo>
                      <a:pt x="1423" y="271"/>
                      <a:pt x="1423" y="269"/>
                      <a:pt x="1423" y="269"/>
                    </a:cubicBezTo>
                    <a:cubicBezTo>
                      <a:pt x="1421" y="268"/>
                      <a:pt x="1419" y="269"/>
                      <a:pt x="1417" y="268"/>
                    </a:cubicBezTo>
                    <a:cubicBezTo>
                      <a:pt x="1417" y="268"/>
                      <a:pt x="1417" y="266"/>
                      <a:pt x="1416" y="265"/>
                    </a:cubicBezTo>
                    <a:cubicBezTo>
                      <a:pt x="1415" y="264"/>
                      <a:pt x="1413" y="265"/>
                      <a:pt x="1411" y="264"/>
                    </a:cubicBezTo>
                    <a:cubicBezTo>
                      <a:pt x="1411" y="263"/>
                      <a:pt x="1410" y="262"/>
                      <a:pt x="1409" y="261"/>
                    </a:cubicBezTo>
                    <a:cubicBezTo>
                      <a:pt x="1409" y="261"/>
                      <a:pt x="1408" y="261"/>
                      <a:pt x="1407" y="261"/>
                    </a:cubicBezTo>
                    <a:cubicBezTo>
                      <a:pt x="1404" y="259"/>
                      <a:pt x="1402" y="256"/>
                      <a:pt x="1400" y="255"/>
                    </a:cubicBezTo>
                    <a:cubicBezTo>
                      <a:pt x="1398" y="255"/>
                      <a:pt x="1398" y="255"/>
                      <a:pt x="1398" y="255"/>
                    </a:cubicBezTo>
                    <a:cubicBezTo>
                      <a:pt x="1397" y="254"/>
                      <a:pt x="1399" y="254"/>
                      <a:pt x="1399" y="253"/>
                    </a:cubicBezTo>
                    <a:cubicBezTo>
                      <a:pt x="1399" y="252"/>
                      <a:pt x="1397" y="250"/>
                      <a:pt x="1397" y="250"/>
                    </a:cubicBezTo>
                    <a:cubicBezTo>
                      <a:pt x="1395" y="250"/>
                      <a:pt x="1395" y="251"/>
                      <a:pt x="1393" y="251"/>
                    </a:cubicBezTo>
                    <a:cubicBezTo>
                      <a:pt x="1392" y="249"/>
                      <a:pt x="1392" y="249"/>
                      <a:pt x="1392" y="249"/>
                    </a:cubicBezTo>
                    <a:cubicBezTo>
                      <a:pt x="1389" y="248"/>
                      <a:pt x="1388" y="248"/>
                      <a:pt x="1386" y="247"/>
                    </a:cubicBezTo>
                    <a:cubicBezTo>
                      <a:pt x="1385" y="244"/>
                      <a:pt x="1384" y="242"/>
                      <a:pt x="1381" y="240"/>
                    </a:cubicBezTo>
                    <a:cubicBezTo>
                      <a:pt x="1380" y="239"/>
                      <a:pt x="1379" y="239"/>
                      <a:pt x="1378" y="239"/>
                    </a:cubicBezTo>
                    <a:cubicBezTo>
                      <a:pt x="1378" y="238"/>
                      <a:pt x="1378" y="237"/>
                      <a:pt x="1378" y="236"/>
                    </a:cubicBezTo>
                    <a:cubicBezTo>
                      <a:pt x="1378" y="235"/>
                      <a:pt x="1377" y="234"/>
                      <a:pt x="1376" y="233"/>
                    </a:cubicBezTo>
                    <a:cubicBezTo>
                      <a:pt x="1374" y="233"/>
                      <a:pt x="1371" y="234"/>
                      <a:pt x="1369" y="233"/>
                    </a:cubicBezTo>
                    <a:cubicBezTo>
                      <a:pt x="1368" y="233"/>
                      <a:pt x="1367" y="231"/>
                      <a:pt x="1366" y="231"/>
                    </a:cubicBezTo>
                    <a:cubicBezTo>
                      <a:pt x="1361" y="230"/>
                      <a:pt x="1361" y="234"/>
                      <a:pt x="1356" y="232"/>
                    </a:cubicBezTo>
                    <a:cubicBezTo>
                      <a:pt x="1355" y="231"/>
                      <a:pt x="1354" y="228"/>
                      <a:pt x="1353" y="227"/>
                    </a:cubicBezTo>
                    <a:cubicBezTo>
                      <a:pt x="1351" y="225"/>
                      <a:pt x="1348" y="226"/>
                      <a:pt x="1345" y="225"/>
                    </a:cubicBezTo>
                    <a:cubicBezTo>
                      <a:pt x="1342" y="223"/>
                      <a:pt x="1342" y="223"/>
                      <a:pt x="1342" y="223"/>
                    </a:cubicBezTo>
                    <a:cubicBezTo>
                      <a:pt x="1342" y="221"/>
                      <a:pt x="1342" y="221"/>
                      <a:pt x="1342" y="221"/>
                    </a:cubicBezTo>
                    <a:cubicBezTo>
                      <a:pt x="1340" y="221"/>
                      <a:pt x="1340" y="222"/>
                      <a:pt x="1340" y="223"/>
                    </a:cubicBezTo>
                    <a:cubicBezTo>
                      <a:pt x="1337" y="223"/>
                      <a:pt x="1333" y="223"/>
                      <a:pt x="1330" y="223"/>
                    </a:cubicBezTo>
                    <a:cubicBezTo>
                      <a:pt x="1329" y="222"/>
                      <a:pt x="1326" y="221"/>
                      <a:pt x="1324" y="221"/>
                    </a:cubicBezTo>
                    <a:cubicBezTo>
                      <a:pt x="1323" y="221"/>
                      <a:pt x="1323" y="223"/>
                      <a:pt x="1320" y="223"/>
                    </a:cubicBezTo>
                    <a:cubicBezTo>
                      <a:pt x="1320" y="223"/>
                      <a:pt x="1319" y="221"/>
                      <a:pt x="1318" y="221"/>
                    </a:cubicBezTo>
                    <a:cubicBezTo>
                      <a:pt x="1315" y="220"/>
                      <a:pt x="1311" y="222"/>
                      <a:pt x="1307" y="221"/>
                    </a:cubicBezTo>
                    <a:cubicBezTo>
                      <a:pt x="1306" y="221"/>
                      <a:pt x="1305" y="219"/>
                      <a:pt x="1304" y="219"/>
                    </a:cubicBezTo>
                    <a:cubicBezTo>
                      <a:pt x="1304" y="219"/>
                      <a:pt x="1303" y="220"/>
                      <a:pt x="1302" y="219"/>
                    </a:cubicBezTo>
                    <a:cubicBezTo>
                      <a:pt x="1303" y="224"/>
                      <a:pt x="1303" y="224"/>
                      <a:pt x="1302" y="228"/>
                    </a:cubicBezTo>
                    <a:cubicBezTo>
                      <a:pt x="1302" y="228"/>
                      <a:pt x="1303" y="228"/>
                      <a:pt x="1304" y="228"/>
                    </a:cubicBezTo>
                    <a:cubicBezTo>
                      <a:pt x="1304" y="229"/>
                      <a:pt x="1306" y="229"/>
                      <a:pt x="1306" y="230"/>
                    </a:cubicBezTo>
                    <a:cubicBezTo>
                      <a:pt x="1307" y="232"/>
                      <a:pt x="1306" y="235"/>
                      <a:pt x="1306" y="237"/>
                    </a:cubicBezTo>
                    <a:cubicBezTo>
                      <a:pt x="1306" y="238"/>
                      <a:pt x="1304" y="237"/>
                      <a:pt x="1304" y="237"/>
                    </a:cubicBezTo>
                    <a:cubicBezTo>
                      <a:pt x="1304" y="237"/>
                      <a:pt x="1302" y="240"/>
                      <a:pt x="1302" y="241"/>
                    </a:cubicBezTo>
                    <a:cubicBezTo>
                      <a:pt x="1301" y="241"/>
                      <a:pt x="1300" y="240"/>
                      <a:pt x="1300" y="241"/>
                    </a:cubicBezTo>
                    <a:cubicBezTo>
                      <a:pt x="1300" y="241"/>
                      <a:pt x="1300" y="243"/>
                      <a:pt x="1300" y="243"/>
                    </a:cubicBezTo>
                    <a:cubicBezTo>
                      <a:pt x="1299" y="244"/>
                      <a:pt x="1296" y="243"/>
                      <a:pt x="1295" y="243"/>
                    </a:cubicBezTo>
                    <a:cubicBezTo>
                      <a:pt x="1295" y="243"/>
                      <a:pt x="1295" y="244"/>
                      <a:pt x="1294" y="245"/>
                    </a:cubicBezTo>
                    <a:cubicBezTo>
                      <a:pt x="1293" y="245"/>
                      <a:pt x="1291" y="245"/>
                      <a:pt x="1289" y="245"/>
                    </a:cubicBezTo>
                    <a:cubicBezTo>
                      <a:pt x="1288" y="243"/>
                      <a:pt x="1287" y="238"/>
                      <a:pt x="1287" y="236"/>
                    </a:cubicBezTo>
                    <a:cubicBezTo>
                      <a:pt x="1286" y="235"/>
                      <a:pt x="1284" y="236"/>
                      <a:pt x="1283" y="235"/>
                    </a:cubicBezTo>
                    <a:cubicBezTo>
                      <a:pt x="1282" y="233"/>
                      <a:pt x="1283" y="228"/>
                      <a:pt x="1283" y="227"/>
                    </a:cubicBezTo>
                    <a:cubicBezTo>
                      <a:pt x="1281" y="228"/>
                      <a:pt x="1279" y="230"/>
                      <a:pt x="1279" y="231"/>
                    </a:cubicBezTo>
                    <a:cubicBezTo>
                      <a:pt x="1277" y="231"/>
                      <a:pt x="1279" y="230"/>
                      <a:pt x="1277" y="230"/>
                    </a:cubicBezTo>
                    <a:cubicBezTo>
                      <a:pt x="1275" y="230"/>
                      <a:pt x="1271" y="233"/>
                      <a:pt x="1269" y="233"/>
                    </a:cubicBezTo>
                    <a:cubicBezTo>
                      <a:pt x="1268" y="233"/>
                      <a:pt x="1269" y="230"/>
                      <a:pt x="1269" y="230"/>
                    </a:cubicBezTo>
                    <a:cubicBezTo>
                      <a:pt x="1267" y="229"/>
                      <a:pt x="1263" y="228"/>
                      <a:pt x="1262" y="228"/>
                    </a:cubicBezTo>
                    <a:cubicBezTo>
                      <a:pt x="1261" y="228"/>
                      <a:pt x="1257" y="228"/>
                      <a:pt x="1255" y="229"/>
                    </a:cubicBezTo>
                    <a:cubicBezTo>
                      <a:pt x="1255" y="229"/>
                      <a:pt x="1254" y="231"/>
                      <a:pt x="1254" y="231"/>
                    </a:cubicBezTo>
                    <a:cubicBezTo>
                      <a:pt x="1252" y="231"/>
                      <a:pt x="1251" y="230"/>
                      <a:pt x="1250" y="229"/>
                    </a:cubicBezTo>
                    <a:cubicBezTo>
                      <a:pt x="1250" y="229"/>
                      <a:pt x="1250" y="227"/>
                      <a:pt x="1250" y="227"/>
                    </a:cubicBezTo>
                    <a:cubicBezTo>
                      <a:pt x="1246" y="227"/>
                      <a:pt x="1240" y="228"/>
                      <a:pt x="1235" y="227"/>
                    </a:cubicBezTo>
                    <a:cubicBezTo>
                      <a:pt x="1234" y="227"/>
                      <a:pt x="1234" y="226"/>
                      <a:pt x="1233" y="227"/>
                    </a:cubicBezTo>
                    <a:cubicBezTo>
                      <a:pt x="1232" y="227"/>
                      <a:pt x="1229" y="230"/>
                      <a:pt x="1228" y="230"/>
                    </a:cubicBezTo>
                    <a:cubicBezTo>
                      <a:pt x="1226" y="230"/>
                      <a:pt x="1225" y="230"/>
                      <a:pt x="1223" y="231"/>
                    </a:cubicBezTo>
                    <a:cubicBezTo>
                      <a:pt x="1223" y="233"/>
                      <a:pt x="1222" y="237"/>
                      <a:pt x="1221" y="240"/>
                    </a:cubicBezTo>
                    <a:cubicBezTo>
                      <a:pt x="1221" y="240"/>
                      <a:pt x="1219" y="242"/>
                      <a:pt x="1219" y="242"/>
                    </a:cubicBezTo>
                    <a:cubicBezTo>
                      <a:pt x="1219" y="241"/>
                      <a:pt x="1220" y="240"/>
                      <a:pt x="1219" y="239"/>
                    </a:cubicBezTo>
                    <a:cubicBezTo>
                      <a:pt x="1218" y="238"/>
                      <a:pt x="1218" y="238"/>
                      <a:pt x="1218" y="238"/>
                    </a:cubicBezTo>
                    <a:cubicBezTo>
                      <a:pt x="1218" y="237"/>
                      <a:pt x="1218" y="236"/>
                      <a:pt x="1218" y="235"/>
                    </a:cubicBezTo>
                    <a:cubicBezTo>
                      <a:pt x="1218" y="234"/>
                      <a:pt x="1216" y="233"/>
                      <a:pt x="1216" y="233"/>
                    </a:cubicBezTo>
                    <a:cubicBezTo>
                      <a:pt x="1215" y="231"/>
                      <a:pt x="1216" y="230"/>
                      <a:pt x="1215" y="229"/>
                    </a:cubicBezTo>
                    <a:cubicBezTo>
                      <a:pt x="1214" y="229"/>
                      <a:pt x="1212" y="229"/>
                      <a:pt x="1211" y="229"/>
                    </a:cubicBezTo>
                    <a:cubicBezTo>
                      <a:pt x="1211" y="228"/>
                      <a:pt x="1212" y="225"/>
                      <a:pt x="1212" y="225"/>
                    </a:cubicBezTo>
                    <a:cubicBezTo>
                      <a:pt x="1211" y="223"/>
                      <a:pt x="1211" y="225"/>
                      <a:pt x="1211" y="223"/>
                    </a:cubicBezTo>
                    <a:cubicBezTo>
                      <a:pt x="1212" y="222"/>
                      <a:pt x="1213" y="221"/>
                      <a:pt x="1213" y="221"/>
                    </a:cubicBezTo>
                    <a:cubicBezTo>
                      <a:pt x="1212" y="219"/>
                      <a:pt x="1210" y="216"/>
                      <a:pt x="1208" y="215"/>
                    </a:cubicBezTo>
                    <a:cubicBezTo>
                      <a:pt x="1208" y="215"/>
                      <a:pt x="1206" y="216"/>
                      <a:pt x="1206" y="215"/>
                    </a:cubicBezTo>
                    <a:cubicBezTo>
                      <a:pt x="1205" y="214"/>
                      <a:pt x="1205" y="212"/>
                      <a:pt x="1203" y="211"/>
                    </a:cubicBezTo>
                    <a:cubicBezTo>
                      <a:pt x="1202" y="210"/>
                      <a:pt x="1200" y="211"/>
                      <a:pt x="1197" y="210"/>
                    </a:cubicBezTo>
                    <a:cubicBezTo>
                      <a:pt x="1196" y="210"/>
                      <a:pt x="1195" y="208"/>
                      <a:pt x="1193" y="207"/>
                    </a:cubicBezTo>
                    <a:cubicBezTo>
                      <a:pt x="1193" y="208"/>
                      <a:pt x="1191" y="209"/>
                      <a:pt x="1191" y="209"/>
                    </a:cubicBezTo>
                    <a:cubicBezTo>
                      <a:pt x="1191" y="210"/>
                      <a:pt x="1191" y="210"/>
                      <a:pt x="1191" y="210"/>
                    </a:cubicBezTo>
                    <a:cubicBezTo>
                      <a:pt x="1190" y="210"/>
                      <a:pt x="1189" y="208"/>
                      <a:pt x="1187" y="209"/>
                    </a:cubicBezTo>
                    <a:cubicBezTo>
                      <a:pt x="1185" y="209"/>
                      <a:pt x="1184" y="211"/>
                      <a:pt x="1181" y="211"/>
                    </a:cubicBezTo>
                    <a:cubicBezTo>
                      <a:pt x="1180" y="209"/>
                      <a:pt x="1180" y="209"/>
                      <a:pt x="1180" y="209"/>
                    </a:cubicBezTo>
                    <a:cubicBezTo>
                      <a:pt x="1179" y="209"/>
                      <a:pt x="1177" y="210"/>
                      <a:pt x="1174" y="209"/>
                    </a:cubicBezTo>
                    <a:cubicBezTo>
                      <a:pt x="1173" y="209"/>
                      <a:pt x="1171" y="208"/>
                      <a:pt x="1169" y="208"/>
                    </a:cubicBezTo>
                    <a:cubicBezTo>
                      <a:pt x="1166" y="208"/>
                      <a:pt x="1164" y="212"/>
                      <a:pt x="1160" y="211"/>
                    </a:cubicBezTo>
                    <a:cubicBezTo>
                      <a:pt x="1157" y="211"/>
                      <a:pt x="1157" y="209"/>
                      <a:pt x="1153" y="209"/>
                    </a:cubicBezTo>
                    <a:cubicBezTo>
                      <a:pt x="1150" y="210"/>
                      <a:pt x="1146" y="213"/>
                      <a:pt x="1142" y="213"/>
                    </a:cubicBezTo>
                    <a:cubicBezTo>
                      <a:pt x="1139" y="213"/>
                      <a:pt x="1136" y="212"/>
                      <a:pt x="1132" y="213"/>
                    </a:cubicBezTo>
                    <a:cubicBezTo>
                      <a:pt x="1130" y="213"/>
                      <a:pt x="1127" y="214"/>
                      <a:pt x="1124" y="213"/>
                    </a:cubicBezTo>
                    <a:cubicBezTo>
                      <a:pt x="1123" y="213"/>
                      <a:pt x="1122" y="214"/>
                      <a:pt x="1122" y="214"/>
                    </a:cubicBezTo>
                    <a:cubicBezTo>
                      <a:pt x="1118" y="213"/>
                      <a:pt x="1117" y="213"/>
                      <a:pt x="1113" y="214"/>
                    </a:cubicBezTo>
                    <a:cubicBezTo>
                      <a:pt x="1115" y="210"/>
                      <a:pt x="1117" y="208"/>
                      <a:pt x="1121" y="205"/>
                    </a:cubicBezTo>
                    <a:cubicBezTo>
                      <a:pt x="1120" y="203"/>
                      <a:pt x="1120" y="203"/>
                      <a:pt x="1120" y="203"/>
                    </a:cubicBezTo>
                    <a:cubicBezTo>
                      <a:pt x="1119" y="203"/>
                      <a:pt x="1118" y="203"/>
                      <a:pt x="1116" y="203"/>
                    </a:cubicBezTo>
                    <a:cubicBezTo>
                      <a:pt x="1117" y="202"/>
                      <a:pt x="1116" y="200"/>
                      <a:pt x="1116" y="199"/>
                    </a:cubicBezTo>
                    <a:cubicBezTo>
                      <a:pt x="1118" y="199"/>
                      <a:pt x="1118" y="199"/>
                      <a:pt x="1118" y="199"/>
                    </a:cubicBezTo>
                    <a:cubicBezTo>
                      <a:pt x="1116" y="198"/>
                      <a:pt x="1119" y="197"/>
                      <a:pt x="1119" y="197"/>
                    </a:cubicBezTo>
                    <a:cubicBezTo>
                      <a:pt x="1120" y="198"/>
                      <a:pt x="1120" y="200"/>
                      <a:pt x="1120" y="201"/>
                    </a:cubicBezTo>
                    <a:cubicBezTo>
                      <a:pt x="1121" y="200"/>
                      <a:pt x="1123" y="199"/>
                      <a:pt x="1124" y="199"/>
                    </a:cubicBezTo>
                    <a:cubicBezTo>
                      <a:pt x="1124" y="198"/>
                      <a:pt x="1124" y="197"/>
                      <a:pt x="1125" y="195"/>
                    </a:cubicBezTo>
                    <a:cubicBezTo>
                      <a:pt x="1123" y="193"/>
                      <a:pt x="1120" y="190"/>
                      <a:pt x="1118" y="190"/>
                    </a:cubicBezTo>
                    <a:cubicBezTo>
                      <a:pt x="1116" y="190"/>
                      <a:pt x="1116" y="191"/>
                      <a:pt x="1114" y="191"/>
                    </a:cubicBezTo>
                    <a:cubicBezTo>
                      <a:pt x="1114" y="191"/>
                      <a:pt x="1112" y="188"/>
                      <a:pt x="1111" y="188"/>
                    </a:cubicBezTo>
                    <a:cubicBezTo>
                      <a:pt x="1107" y="187"/>
                      <a:pt x="1103" y="188"/>
                      <a:pt x="1099" y="189"/>
                    </a:cubicBezTo>
                    <a:cubicBezTo>
                      <a:pt x="1097" y="194"/>
                      <a:pt x="1094" y="196"/>
                      <a:pt x="1092" y="201"/>
                    </a:cubicBezTo>
                    <a:cubicBezTo>
                      <a:pt x="1092" y="201"/>
                      <a:pt x="1091" y="203"/>
                      <a:pt x="1091" y="203"/>
                    </a:cubicBezTo>
                    <a:cubicBezTo>
                      <a:pt x="1091" y="203"/>
                      <a:pt x="1083" y="205"/>
                      <a:pt x="1083" y="205"/>
                    </a:cubicBezTo>
                    <a:cubicBezTo>
                      <a:pt x="1082" y="204"/>
                      <a:pt x="1082" y="204"/>
                      <a:pt x="1082" y="204"/>
                    </a:cubicBezTo>
                    <a:cubicBezTo>
                      <a:pt x="1080" y="203"/>
                      <a:pt x="1084" y="202"/>
                      <a:pt x="1085" y="201"/>
                    </a:cubicBezTo>
                    <a:cubicBezTo>
                      <a:pt x="1085" y="200"/>
                      <a:pt x="1083" y="200"/>
                      <a:pt x="1083" y="199"/>
                    </a:cubicBezTo>
                    <a:cubicBezTo>
                      <a:pt x="1083" y="199"/>
                      <a:pt x="1084" y="198"/>
                      <a:pt x="1083" y="197"/>
                    </a:cubicBezTo>
                    <a:cubicBezTo>
                      <a:pt x="1088" y="196"/>
                      <a:pt x="1087" y="196"/>
                      <a:pt x="1089" y="191"/>
                    </a:cubicBezTo>
                    <a:cubicBezTo>
                      <a:pt x="1090" y="192"/>
                      <a:pt x="1091" y="192"/>
                      <a:pt x="1091" y="192"/>
                    </a:cubicBezTo>
                    <a:cubicBezTo>
                      <a:pt x="1091" y="193"/>
                      <a:pt x="1091" y="193"/>
                      <a:pt x="1091" y="193"/>
                    </a:cubicBezTo>
                    <a:cubicBezTo>
                      <a:pt x="1090" y="193"/>
                      <a:pt x="1089" y="195"/>
                      <a:pt x="1092" y="196"/>
                    </a:cubicBezTo>
                    <a:cubicBezTo>
                      <a:pt x="1093" y="194"/>
                      <a:pt x="1093" y="193"/>
                      <a:pt x="1094" y="190"/>
                    </a:cubicBezTo>
                    <a:cubicBezTo>
                      <a:pt x="1088" y="190"/>
                      <a:pt x="1081" y="191"/>
                      <a:pt x="1076" y="191"/>
                    </a:cubicBezTo>
                    <a:cubicBezTo>
                      <a:pt x="1074" y="183"/>
                      <a:pt x="1075" y="186"/>
                      <a:pt x="1084" y="187"/>
                    </a:cubicBezTo>
                    <a:cubicBezTo>
                      <a:pt x="1084" y="185"/>
                      <a:pt x="1084" y="185"/>
                      <a:pt x="1084" y="185"/>
                    </a:cubicBezTo>
                    <a:cubicBezTo>
                      <a:pt x="1081" y="185"/>
                      <a:pt x="1078" y="184"/>
                      <a:pt x="1074" y="183"/>
                    </a:cubicBezTo>
                    <a:cubicBezTo>
                      <a:pt x="1072" y="182"/>
                      <a:pt x="1072" y="182"/>
                      <a:pt x="1072" y="182"/>
                    </a:cubicBezTo>
                    <a:cubicBezTo>
                      <a:pt x="1070" y="182"/>
                      <a:pt x="1069" y="183"/>
                      <a:pt x="1066" y="183"/>
                    </a:cubicBezTo>
                    <a:cubicBezTo>
                      <a:pt x="1064" y="183"/>
                      <a:pt x="1061" y="181"/>
                      <a:pt x="1060" y="181"/>
                    </a:cubicBezTo>
                    <a:cubicBezTo>
                      <a:pt x="1058" y="180"/>
                      <a:pt x="1057" y="181"/>
                      <a:pt x="1055" y="181"/>
                    </a:cubicBezTo>
                    <a:cubicBezTo>
                      <a:pt x="1055" y="181"/>
                      <a:pt x="1050" y="179"/>
                      <a:pt x="1049" y="179"/>
                    </a:cubicBezTo>
                    <a:cubicBezTo>
                      <a:pt x="1049" y="178"/>
                      <a:pt x="1048" y="176"/>
                      <a:pt x="1047" y="176"/>
                    </a:cubicBezTo>
                    <a:cubicBezTo>
                      <a:pt x="1046" y="176"/>
                      <a:pt x="1043" y="176"/>
                      <a:pt x="1041" y="176"/>
                    </a:cubicBezTo>
                    <a:cubicBezTo>
                      <a:pt x="1042" y="176"/>
                      <a:pt x="1041" y="178"/>
                      <a:pt x="1042" y="178"/>
                    </a:cubicBezTo>
                    <a:cubicBezTo>
                      <a:pt x="1043" y="178"/>
                      <a:pt x="1043" y="178"/>
                      <a:pt x="1044" y="178"/>
                    </a:cubicBezTo>
                    <a:cubicBezTo>
                      <a:pt x="1044" y="178"/>
                      <a:pt x="1044" y="179"/>
                      <a:pt x="1045" y="179"/>
                    </a:cubicBezTo>
                    <a:cubicBezTo>
                      <a:pt x="1045" y="179"/>
                      <a:pt x="1045" y="180"/>
                      <a:pt x="1045" y="180"/>
                    </a:cubicBezTo>
                    <a:cubicBezTo>
                      <a:pt x="1045" y="182"/>
                      <a:pt x="1045" y="182"/>
                      <a:pt x="1045" y="182"/>
                    </a:cubicBezTo>
                    <a:cubicBezTo>
                      <a:pt x="1042" y="182"/>
                      <a:pt x="1039" y="182"/>
                      <a:pt x="1036" y="182"/>
                    </a:cubicBezTo>
                    <a:cubicBezTo>
                      <a:pt x="1036" y="182"/>
                      <a:pt x="1036" y="185"/>
                      <a:pt x="1035" y="186"/>
                    </a:cubicBezTo>
                    <a:cubicBezTo>
                      <a:pt x="1036" y="186"/>
                      <a:pt x="1041" y="187"/>
                      <a:pt x="1040" y="187"/>
                    </a:cubicBezTo>
                    <a:cubicBezTo>
                      <a:pt x="1041" y="187"/>
                      <a:pt x="1042" y="187"/>
                      <a:pt x="1043" y="187"/>
                    </a:cubicBezTo>
                    <a:cubicBezTo>
                      <a:pt x="1044" y="189"/>
                      <a:pt x="1044" y="189"/>
                      <a:pt x="1044" y="189"/>
                    </a:cubicBezTo>
                    <a:cubicBezTo>
                      <a:pt x="1037" y="187"/>
                      <a:pt x="1032" y="188"/>
                      <a:pt x="1035" y="197"/>
                    </a:cubicBezTo>
                    <a:cubicBezTo>
                      <a:pt x="1035" y="198"/>
                      <a:pt x="1036" y="199"/>
                      <a:pt x="1037" y="199"/>
                    </a:cubicBezTo>
                    <a:cubicBezTo>
                      <a:pt x="1036" y="200"/>
                      <a:pt x="1037" y="201"/>
                      <a:pt x="1037" y="203"/>
                    </a:cubicBezTo>
                    <a:cubicBezTo>
                      <a:pt x="1036" y="203"/>
                      <a:pt x="1034" y="204"/>
                      <a:pt x="1033" y="203"/>
                    </a:cubicBezTo>
                    <a:cubicBezTo>
                      <a:pt x="1032" y="203"/>
                      <a:pt x="1032" y="202"/>
                      <a:pt x="1030" y="202"/>
                    </a:cubicBezTo>
                    <a:cubicBezTo>
                      <a:pt x="1030" y="202"/>
                      <a:pt x="1029" y="203"/>
                      <a:pt x="1028" y="203"/>
                    </a:cubicBezTo>
                    <a:cubicBezTo>
                      <a:pt x="1028" y="202"/>
                      <a:pt x="1028" y="202"/>
                      <a:pt x="1029" y="200"/>
                    </a:cubicBezTo>
                    <a:cubicBezTo>
                      <a:pt x="1028" y="200"/>
                      <a:pt x="1028" y="199"/>
                      <a:pt x="1027" y="198"/>
                    </a:cubicBezTo>
                    <a:cubicBezTo>
                      <a:pt x="1027" y="198"/>
                      <a:pt x="1024" y="199"/>
                      <a:pt x="1025" y="199"/>
                    </a:cubicBezTo>
                    <a:cubicBezTo>
                      <a:pt x="1025" y="199"/>
                      <a:pt x="1024" y="199"/>
                      <a:pt x="1023" y="199"/>
                    </a:cubicBezTo>
                    <a:cubicBezTo>
                      <a:pt x="1023" y="200"/>
                      <a:pt x="1024" y="200"/>
                      <a:pt x="1023" y="200"/>
                    </a:cubicBezTo>
                    <a:cubicBezTo>
                      <a:pt x="1023" y="200"/>
                      <a:pt x="1022" y="202"/>
                      <a:pt x="1022" y="203"/>
                    </a:cubicBezTo>
                    <a:cubicBezTo>
                      <a:pt x="1023" y="203"/>
                      <a:pt x="1024" y="204"/>
                      <a:pt x="1024" y="205"/>
                    </a:cubicBezTo>
                    <a:cubicBezTo>
                      <a:pt x="1021" y="206"/>
                      <a:pt x="1019" y="207"/>
                      <a:pt x="1015" y="207"/>
                    </a:cubicBezTo>
                    <a:cubicBezTo>
                      <a:pt x="1015" y="205"/>
                      <a:pt x="1015" y="205"/>
                      <a:pt x="1015" y="205"/>
                    </a:cubicBezTo>
                    <a:cubicBezTo>
                      <a:pt x="1014" y="205"/>
                      <a:pt x="1012" y="206"/>
                      <a:pt x="1011" y="205"/>
                    </a:cubicBezTo>
                    <a:cubicBezTo>
                      <a:pt x="1011" y="205"/>
                      <a:pt x="1011" y="204"/>
                      <a:pt x="1011" y="203"/>
                    </a:cubicBezTo>
                    <a:cubicBezTo>
                      <a:pt x="1008" y="201"/>
                      <a:pt x="1005" y="199"/>
                      <a:pt x="1002" y="198"/>
                    </a:cubicBezTo>
                    <a:cubicBezTo>
                      <a:pt x="1002" y="197"/>
                      <a:pt x="1002" y="197"/>
                      <a:pt x="1002" y="197"/>
                    </a:cubicBezTo>
                    <a:cubicBezTo>
                      <a:pt x="1001" y="197"/>
                      <a:pt x="1000" y="198"/>
                      <a:pt x="999" y="197"/>
                    </a:cubicBezTo>
                    <a:cubicBezTo>
                      <a:pt x="998" y="197"/>
                      <a:pt x="997" y="195"/>
                      <a:pt x="997" y="195"/>
                    </a:cubicBezTo>
                    <a:cubicBezTo>
                      <a:pt x="992" y="195"/>
                      <a:pt x="989" y="200"/>
                      <a:pt x="986" y="201"/>
                    </a:cubicBezTo>
                    <a:cubicBezTo>
                      <a:pt x="985" y="202"/>
                      <a:pt x="984" y="201"/>
                      <a:pt x="983" y="201"/>
                    </a:cubicBezTo>
                    <a:cubicBezTo>
                      <a:pt x="982" y="201"/>
                      <a:pt x="980" y="203"/>
                      <a:pt x="979" y="203"/>
                    </a:cubicBezTo>
                    <a:cubicBezTo>
                      <a:pt x="980" y="201"/>
                      <a:pt x="980" y="199"/>
                      <a:pt x="980" y="197"/>
                    </a:cubicBezTo>
                    <a:cubicBezTo>
                      <a:pt x="980" y="197"/>
                      <a:pt x="979" y="197"/>
                      <a:pt x="979" y="196"/>
                    </a:cubicBezTo>
                    <a:cubicBezTo>
                      <a:pt x="978" y="196"/>
                      <a:pt x="977" y="196"/>
                      <a:pt x="977" y="195"/>
                    </a:cubicBezTo>
                    <a:cubicBezTo>
                      <a:pt x="976" y="194"/>
                      <a:pt x="977" y="193"/>
                      <a:pt x="977" y="192"/>
                    </a:cubicBezTo>
                    <a:cubicBezTo>
                      <a:pt x="977" y="192"/>
                      <a:pt x="975" y="192"/>
                      <a:pt x="975" y="191"/>
                    </a:cubicBezTo>
                    <a:cubicBezTo>
                      <a:pt x="972" y="197"/>
                      <a:pt x="972" y="197"/>
                      <a:pt x="972" y="197"/>
                    </a:cubicBezTo>
                    <a:cubicBezTo>
                      <a:pt x="972" y="199"/>
                      <a:pt x="973" y="201"/>
                      <a:pt x="973" y="202"/>
                    </a:cubicBezTo>
                    <a:cubicBezTo>
                      <a:pt x="973" y="202"/>
                      <a:pt x="970" y="203"/>
                      <a:pt x="970" y="203"/>
                    </a:cubicBezTo>
                    <a:cubicBezTo>
                      <a:pt x="970" y="211"/>
                      <a:pt x="969" y="211"/>
                      <a:pt x="966" y="215"/>
                    </a:cubicBezTo>
                    <a:cubicBezTo>
                      <a:pt x="966" y="216"/>
                      <a:pt x="965" y="218"/>
                      <a:pt x="965" y="219"/>
                    </a:cubicBezTo>
                    <a:cubicBezTo>
                      <a:pt x="964" y="219"/>
                      <a:pt x="963" y="219"/>
                      <a:pt x="962" y="219"/>
                    </a:cubicBezTo>
                    <a:cubicBezTo>
                      <a:pt x="962" y="218"/>
                      <a:pt x="961" y="218"/>
                      <a:pt x="961" y="218"/>
                    </a:cubicBezTo>
                    <a:cubicBezTo>
                      <a:pt x="962" y="215"/>
                      <a:pt x="962" y="214"/>
                      <a:pt x="963" y="211"/>
                    </a:cubicBezTo>
                    <a:cubicBezTo>
                      <a:pt x="962" y="211"/>
                      <a:pt x="961" y="211"/>
                      <a:pt x="961" y="211"/>
                    </a:cubicBezTo>
                    <a:cubicBezTo>
                      <a:pt x="961" y="213"/>
                      <a:pt x="961" y="213"/>
                      <a:pt x="961" y="213"/>
                    </a:cubicBezTo>
                    <a:cubicBezTo>
                      <a:pt x="958" y="213"/>
                      <a:pt x="955" y="209"/>
                      <a:pt x="954" y="208"/>
                    </a:cubicBezTo>
                    <a:cubicBezTo>
                      <a:pt x="951" y="209"/>
                      <a:pt x="950" y="208"/>
                      <a:pt x="948" y="209"/>
                    </a:cubicBezTo>
                    <a:cubicBezTo>
                      <a:pt x="946" y="207"/>
                      <a:pt x="945" y="206"/>
                      <a:pt x="944" y="203"/>
                    </a:cubicBezTo>
                    <a:cubicBezTo>
                      <a:pt x="943" y="204"/>
                      <a:pt x="942" y="204"/>
                      <a:pt x="940" y="205"/>
                    </a:cubicBezTo>
                    <a:cubicBezTo>
                      <a:pt x="940" y="204"/>
                      <a:pt x="941" y="203"/>
                      <a:pt x="940" y="203"/>
                    </a:cubicBezTo>
                    <a:cubicBezTo>
                      <a:pt x="940" y="203"/>
                      <a:pt x="940" y="201"/>
                      <a:pt x="941" y="201"/>
                    </a:cubicBezTo>
                    <a:cubicBezTo>
                      <a:pt x="945" y="198"/>
                      <a:pt x="946" y="202"/>
                      <a:pt x="943" y="196"/>
                    </a:cubicBezTo>
                    <a:cubicBezTo>
                      <a:pt x="942" y="196"/>
                      <a:pt x="942" y="196"/>
                      <a:pt x="942" y="196"/>
                    </a:cubicBezTo>
                    <a:cubicBezTo>
                      <a:pt x="941" y="197"/>
                      <a:pt x="942" y="198"/>
                      <a:pt x="942" y="198"/>
                    </a:cubicBezTo>
                    <a:cubicBezTo>
                      <a:pt x="942" y="198"/>
                      <a:pt x="942" y="199"/>
                      <a:pt x="942" y="199"/>
                    </a:cubicBezTo>
                    <a:cubicBezTo>
                      <a:pt x="941" y="199"/>
                      <a:pt x="939" y="199"/>
                      <a:pt x="938" y="199"/>
                    </a:cubicBezTo>
                    <a:cubicBezTo>
                      <a:pt x="936" y="194"/>
                      <a:pt x="932" y="192"/>
                      <a:pt x="928" y="189"/>
                    </a:cubicBezTo>
                    <a:cubicBezTo>
                      <a:pt x="927" y="189"/>
                      <a:pt x="926" y="189"/>
                      <a:pt x="925" y="189"/>
                    </a:cubicBezTo>
                    <a:cubicBezTo>
                      <a:pt x="922" y="192"/>
                      <a:pt x="926" y="196"/>
                      <a:pt x="926" y="197"/>
                    </a:cubicBezTo>
                    <a:cubicBezTo>
                      <a:pt x="926" y="197"/>
                      <a:pt x="926" y="199"/>
                      <a:pt x="926" y="198"/>
                    </a:cubicBezTo>
                    <a:cubicBezTo>
                      <a:pt x="925" y="198"/>
                      <a:pt x="926" y="200"/>
                      <a:pt x="925" y="199"/>
                    </a:cubicBezTo>
                    <a:cubicBezTo>
                      <a:pt x="923" y="197"/>
                      <a:pt x="923" y="192"/>
                      <a:pt x="920" y="190"/>
                    </a:cubicBezTo>
                    <a:cubicBezTo>
                      <a:pt x="919" y="190"/>
                      <a:pt x="918" y="190"/>
                      <a:pt x="917" y="190"/>
                    </a:cubicBezTo>
                    <a:cubicBezTo>
                      <a:pt x="916" y="190"/>
                      <a:pt x="909" y="187"/>
                      <a:pt x="912" y="187"/>
                    </a:cubicBezTo>
                    <a:cubicBezTo>
                      <a:pt x="914" y="188"/>
                      <a:pt x="915" y="188"/>
                      <a:pt x="918" y="188"/>
                    </a:cubicBezTo>
                    <a:cubicBezTo>
                      <a:pt x="917" y="186"/>
                      <a:pt x="917" y="185"/>
                      <a:pt x="916" y="183"/>
                    </a:cubicBezTo>
                    <a:cubicBezTo>
                      <a:pt x="915" y="184"/>
                      <a:pt x="914" y="184"/>
                      <a:pt x="912" y="184"/>
                    </a:cubicBezTo>
                    <a:cubicBezTo>
                      <a:pt x="911" y="187"/>
                      <a:pt x="911" y="187"/>
                      <a:pt x="911" y="187"/>
                    </a:cubicBezTo>
                    <a:cubicBezTo>
                      <a:pt x="910" y="187"/>
                      <a:pt x="910" y="187"/>
                      <a:pt x="910" y="187"/>
                    </a:cubicBezTo>
                    <a:cubicBezTo>
                      <a:pt x="909" y="187"/>
                      <a:pt x="908" y="185"/>
                      <a:pt x="907" y="185"/>
                    </a:cubicBezTo>
                    <a:cubicBezTo>
                      <a:pt x="905" y="184"/>
                      <a:pt x="904" y="185"/>
                      <a:pt x="904" y="185"/>
                    </a:cubicBezTo>
                    <a:cubicBezTo>
                      <a:pt x="904" y="185"/>
                      <a:pt x="905" y="185"/>
                      <a:pt x="906" y="184"/>
                    </a:cubicBezTo>
                    <a:cubicBezTo>
                      <a:pt x="906" y="184"/>
                      <a:pt x="907" y="183"/>
                      <a:pt x="908" y="182"/>
                    </a:cubicBezTo>
                    <a:cubicBezTo>
                      <a:pt x="908" y="182"/>
                      <a:pt x="906" y="180"/>
                      <a:pt x="906" y="180"/>
                    </a:cubicBezTo>
                    <a:cubicBezTo>
                      <a:pt x="906" y="180"/>
                      <a:pt x="903" y="181"/>
                      <a:pt x="904" y="181"/>
                    </a:cubicBezTo>
                    <a:cubicBezTo>
                      <a:pt x="898" y="182"/>
                      <a:pt x="904" y="180"/>
                      <a:pt x="904" y="179"/>
                    </a:cubicBezTo>
                    <a:cubicBezTo>
                      <a:pt x="906" y="178"/>
                      <a:pt x="905" y="178"/>
                      <a:pt x="905" y="176"/>
                    </a:cubicBezTo>
                    <a:cubicBezTo>
                      <a:pt x="906" y="176"/>
                      <a:pt x="907" y="176"/>
                      <a:pt x="908" y="176"/>
                    </a:cubicBezTo>
                    <a:cubicBezTo>
                      <a:pt x="909" y="176"/>
                      <a:pt x="911" y="174"/>
                      <a:pt x="911" y="174"/>
                    </a:cubicBezTo>
                    <a:cubicBezTo>
                      <a:pt x="912" y="174"/>
                      <a:pt x="913" y="174"/>
                      <a:pt x="914" y="174"/>
                    </a:cubicBezTo>
                    <a:cubicBezTo>
                      <a:pt x="916" y="173"/>
                      <a:pt x="917" y="170"/>
                      <a:pt x="919" y="169"/>
                    </a:cubicBezTo>
                    <a:cubicBezTo>
                      <a:pt x="920" y="169"/>
                      <a:pt x="920" y="169"/>
                      <a:pt x="920" y="169"/>
                    </a:cubicBezTo>
                    <a:cubicBezTo>
                      <a:pt x="920" y="168"/>
                      <a:pt x="919" y="166"/>
                      <a:pt x="920" y="165"/>
                    </a:cubicBezTo>
                    <a:cubicBezTo>
                      <a:pt x="918" y="165"/>
                      <a:pt x="916" y="166"/>
                      <a:pt x="914" y="165"/>
                    </a:cubicBezTo>
                    <a:cubicBezTo>
                      <a:pt x="913" y="165"/>
                      <a:pt x="912" y="162"/>
                      <a:pt x="911" y="161"/>
                    </a:cubicBezTo>
                    <a:cubicBezTo>
                      <a:pt x="910" y="161"/>
                      <a:pt x="909" y="162"/>
                      <a:pt x="908" y="161"/>
                    </a:cubicBezTo>
                    <a:cubicBezTo>
                      <a:pt x="907" y="161"/>
                      <a:pt x="907" y="160"/>
                      <a:pt x="907" y="159"/>
                    </a:cubicBezTo>
                    <a:cubicBezTo>
                      <a:pt x="905" y="158"/>
                      <a:pt x="900" y="158"/>
                      <a:pt x="898" y="159"/>
                    </a:cubicBezTo>
                    <a:cubicBezTo>
                      <a:pt x="889" y="161"/>
                      <a:pt x="888" y="162"/>
                      <a:pt x="889" y="169"/>
                    </a:cubicBezTo>
                    <a:cubicBezTo>
                      <a:pt x="891" y="170"/>
                      <a:pt x="891" y="169"/>
                      <a:pt x="892" y="170"/>
                    </a:cubicBezTo>
                    <a:cubicBezTo>
                      <a:pt x="892" y="170"/>
                      <a:pt x="892" y="173"/>
                      <a:pt x="892" y="173"/>
                    </a:cubicBezTo>
                    <a:cubicBezTo>
                      <a:pt x="894" y="174"/>
                      <a:pt x="897" y="172"/>
                      <a:pt x="899" y="173"/>
                    </a:cubicBezTo>
                    <a:cubicBezTo>
                      <a:pt x="899" y="173"/>
                      <a:pt x="901" y="175"/>
                      <a:pt x="902" y="175"/>
                    </a:cubicBezTo>
                    <a:cubicBezTo>
                      <a:pt x="904" y="176"/>
                      <a:pt x="901" y="176"/>
                      <a:pt x="900" y="177"/>
                    </a:cubicBezTo>
                    <a:cubicBezTo>
                      <a:pt x="900" y="177"/>
                      <a:pt x="900" y="180"/>
                      <a:pt x="901" y="179"/>
                    </a:cubicBezTo>
                    <a:cubicBezTo>
                      <a:pt x="896" y="180"/>
                      <a:pt x="896" y="180"/>
                      <a:pt x="896" y="180"/>
                    </a:cubicBezTo>
                    <a:cubicBezTo>
                      <a:pt x="895" y="181"/>
                      <a:pt x="895" y="182"/>
                      <a:pt x="896" y="183"/>
                    </a:cubicBezTo>
                    <a:cubicBezTo>
                      <a:pt x="892" y="183"/>
                      <a:pt x="889" y="183"/>
                      <a:pt x="886" y="182"/>
                    </a:cubicBezTo>
                    <a:cubicBezTo>
                      <a:pt x="885" y="182"/>
                      <a:pt x="884" y="179"/>
                      <a:pt x="882" y="179"/>
                    </a:cubicBezTo>
                    <a:cubicBezTo>
                      <a:pt x="881" y="178"/>
                      <a:pt x="881" y="180"/>
                      <a:pt x="880" y="179"/>
                    </a:cubicBezTo>
                    <a:cubicBezTo>
                      <a:pt x="879" y="179"/>
                      <a:pt x="876" y="177"/>
                      <a:pt x="875" y="177"/>
                    </a:cubicBezTo>
                    <a:cubicBezTo>
                      <a:pt x="874" y="177"/>
                      <a:pt x="873" y="178"/>
                      <a:pt x="873" y="178"/>
                    </a:cubicBezTo>
                    <a:cubicBezTo>
                      <a:pt x="870" y="179"/>
                      <a:pt x="868" y="176"/>
                      <a:pt x="865" y="177"/>
                    </a:cubicBezTo>
                    <a:cubicBezTo>
                      <a:pt x="865" y="177"/>
                      <a:pt x="865" y="179"/>
                      <a:pt x="865" y="179"/>
                    </a:cubicBezTo>
                    <a:cubicBezTo>
                      <a:pt x="865" y="179"/>
                      <a:pt x="864" y="179"/>
                      <a:pt x="863" y="179"/>
                    </a:cubicBezTo>
                    <a:cubicBezTo>
                      <a:pt x="862" y="178"/>
                      <a:pt x="861" y="176"/>
                      <a:pt x="860" y="175"/>
                    </a:cubicBezTo>
                    <a:cubicBezTo>
                      <a:pt x="859" y="175"/>
                      <a:pt x="858" y="176"/>
                      <a:pt x="857" y="175"/>
                    </a:cubicBezTo>
                    <a:cubicBezTo>
                      <a:pt x="856" y="174"/>
                      <a:pt x="856" y="174"/>
                      <a:pt x="856" y="174"/>
                    </a:cubicBezTo>
                    <a:cubicBezTo>
                      <a:pt x="855" y="173"/>
                      <a:pt x="854" y="174"/>
                      <a:pt x="852" y="173"/>
                    </a:cubicBezTo>
                    <a:cubicBezTo>
                      <a:pt x="851" y="173"/>
                      <a:pt x="850" y="172"/>
                      <a:pt x="848" y="171"/>
                    </a:cubicBezTo>
                    <a:cubicBezTo>
                      <a:pt x="849" y="170"/>
                      <a:pt x="848" y="170"/>
                      <a:pt x="848" y="169"/>
                    </a:cubicBezTo>
                    <a:cubicBezTo>
                      <a:pt x="850" y="169"/>
                      <a:pt x="850" y="169"/>
                      <a:pt x="850" y="169"/>
                    </a:cubicBezTo>
                    <a:cubicBezTo>
                      <a:pt x="850" y="166"/>
                      <a:pt x="850" y="164"/>
                      <a:pt x="850" y="162"/>
                    </a:cubicBezTo>
                    <a:cubicBezTo>
                      <a:pt x="847" y="162"/>
                      <a:pt x="844" y="161"/>
                      <a:pt x="839" y="161"/>
                    </a:cubicBezTo>
                    <a:cubicBezTo>
                      <a:pt x="839" y="162"/>
                      <a:pt x="837" y="162"/>
                      <a:pt x="835" y="162"/>
                    </a:cubicBezTo>
                    <a:cubicBezTo>
                      <a:pt x="834" y="160"/>
                      <a:pt x="834" y="160"/>
                      <a:pt x="834" y="160"/>
                    </a:cubicBezTo>
                    <a:cubicBezTo>
                      <a:pt x="833" y="160"/>
                      <a:pt x="831" y="161"/>
                      <a:pt x="829" y="161"/>
                    </a:cubicBezTo>
                    <a:cubicBezTo>
                      <a:pt x="827" y="161"/>
                      <a:pt x="824" y="158"/>
                      <a:pt x="821" y="158"/>
                    </a:cubicBezTo>
                    <a:cubicBezTo>
                      <a:pt x="820" y="158"/>
                      <a:pt x="819" y="160"/>
                      <a:pt x="819" y="161"/>
                    </a:cubicBezTo>
                    <a:cubicBezTo>
                      <a:pt x="814" y="164"/>
                      <a:pt x="810" y="165"/>
                      <a:pt x="807" y="170"/>
                    </a:cubicBezTo>
                    <a:cubicBezTo>
                      <a:pt x="807" y="171"/>
                      <a:pt x="807" y="172"/>
                      <a:pt x="807" y="173"/>
                    </a:cubicBezTo>
                    <a:cubicBezTo>
                      <a:pt x="807" y="172"/>
                      <a:pt x="806" y="172"/>
                      <a:pt x="805" y="172"/>
                    </a:cubicBezTo>
                    <a:cubicBezTo>
                      <a:pt x="805" y="172"/>
                      <a:pt x="806" y="170"/>
                      <a:pt x="805" y="169"/>
                    </a:cubicBezTo>
                    <a:cubicBezTo>
                      <a:pt x="805" y="168"/>
                      <a:pt x="807" y="167"/>
                      <a:pt x="807" y="164"/>
                    </a:cubicBezTo>
                    <a:cubicBezTo>
                      <a:pt x="807" y="164"/>
                      <a:pt x="805" y="162"/>
                      <a:pt x="805" y="162"/>
                    </a:cubicBezTo>
                    <a:cubicBezTo>
                      <a:pt x="805" y="162"/>
                      <a:pt x="802" y="161"/>
                      <a:pt x="803" y="161"/>
                    </a:cubicBezTo>
                    <a:cubicBezTo>
                      <a:pt x="803" y="163"/>
                      <a:pt x="803" y="165"/>
                      <a:pt x="803" y="166"/>
                    </a:cubicBezTo>
                    <a:cubicBezTo>
                      <a:pt x="790" y="166"/>
                      <a:pt x="793" y="168"/>
                      <a:pt x="789" y="159"/>
                    </a:cubicBezTo>
                    <a:cubicBezTo>
                      <a:pt x="787" y="159"/>
                      <a:pt x="787" y="159"/>
                      <a:pt x="787" y="159"/>
                    </a:cubicBezTo>
                    <a:cubicBezTo>
                      <a:pt x="787" y="160"/>
                      <a:pt x="787" y="160"/>
                      <a:pt x="787" y="161"/>
                    </a:cubicBezTo>
                    <a:cubicBezTo>
                      <a:pt x="785" y="161"/>
                      <a:pt x="787" y="162"/>
                      <a:pt x="785" y="162"/>
                    </a:cubicBezTo>
                    <a:cubicBezTo>
                      <a:pt x="783" y="162"/>
                      <a:pt x="784" y="158"/>
                      <a:pt x="780" y="161"/>
                    </a:cubicBezTo>
                    <a:cubicBezTo>
                      <a:pt x="780" y="161"/>
                      <a:pt x="779" y="163"/>
                      <a:pt x="779" y="163"/>
                    </a:cubicBezTo>
                    <a:cubicBezTo>
                      <a:pt x="779" y="164"/>
                      <a:pt x="778" y="164"/>
                      <a:pt x="777" y="165"/>
                    </a:cubicBezTo>
                    <a:cubicBezTo>
                      <a:pt x="777" y="166"/>
                      <a:pt x="777" y="166"/>
                      <a:pt x="777" y="166"/>
                    </a:cubicBezTo>
                    <a:cubicBezTo>
                      <a:pt x="776" y="165"/>
                      <a:pt x="776" y="168"/>
                      <a:pt x="776" y="168"/>
                    </a:cubicBezTo>
                    <a:cubicBezTo>
                      <a:pt x="776" y="168"/>
                      <a:pt x="777" y="170"/>
                      <a:pt x="777" y="170"/>
                    </a:cubicBezTo>
                    <a:cubicBezTo>
                      <a:pt x="778" y="170"/>
                      <a:pt x="781" y="171"/>
                      <a:pt x="781" y="171"/>
                    </a:cubicBezTo>
                    <a:cubicBezTo>
                      <a:pt x="781" y="171"/>
                      <a:pt x="780" y="173"/>
                      <a:pt x="779" y="173"/>
                    </a:cubicBezTo>
                    <a:cubicBezTo>
                      <a:pt x="776" y="174"/>
                      <a:pt x="775" y="172"/>
                      <a:pt x="773" y="171"/>
                    </a:cubicBezTo>
                    <a:cubicBezTo>
                      <a:pt x="773" y="172"/>
                      <a:pt x="774" y="172"/>
                      <a:pt x="774" y="173"/>
                    </a:cubicBezTo>
                    <a:cubicBezTo>
                      <a:pt x="773" y="174"/>
                      <a:pt x="772" y="176"/>
                      <a:pt x="771" y="176"/>
                    </a:cubicBezTo>
                    <a:cubicBezTo>
                      <a:pt x="769" y="177"/>
                      <a:pt x="767" y="176"/>
                      <a:pt x="765" y="177"/>
                    </a:cubicBezTo>
                    <a:cubicBezTo>
                      <a:pt x="764" y="178"/>
                      <a:pt x="766" y="179"/>
                      <a:pt x="764" y="179"/>
                    </a:cubicBezTo>
                    <a:cubicBezTo>
                      <a:pt x="761" y="179"/>
                      <a:pt x="758" y="176"/>
                      <a:pt x="753" y="178"/>
                    </a:cubicBezTo>
                    <a:cubicBezTo>
                      <a:pt x="753" y="179"/>
                      <a:pt x="753" y="179"/>
                      <a:pt x="753" y="179"/>
                    </a:cubicBezTo>
                    <a:cubicBezTo>
                      <a:pt x="752" y="179"/>
                      <a:pt x="754" y="180"/>
                      <a:pt x="753" y="181"/>
                    </a:cubicBezTo>
                    <a:cubicBezTo>
                      <a:pt x="749" y="183"/>
                      <a:pt x="749" y="183"/>
                      <a:pt x="749" y="183"/>
                    </a:cubicBezTo>
                    <a:cubicBezTo>
                      <a:pt x="745" y="184"/>
                      <a:pt x="738" y="184"/>
                      <a:pt x="733" y="184"/>
                    </a:cubicBezTo>
                    <a:cubicBezTo>
                      <a:pt x="734" y="183"/>
                      <a:pt x="734" y="183"/>
                      <a:pt x="734" y="183"/>
                    </a:cubicBezTo>
                    <a:cubicBezTo>
                      <a:pt x="739" y="181"/>
                      <a:pt x="746" y="182"/>
                      <a:pt x="749" y="179"/>
                    </a:cubicBezTo>
                    <a:cubicBezTo>
                      <a:pt x="751" y="178"/>
                      <a:pt x="750" y="175"/>
                      <a:pt x="753" y="174"/>
                    </a:cubicBezTo>
                    <a:cubicBezTo>
                      <a:pt x="755" y="173"/>
                      <a:pt x="756" y="174"/>
                      <a:pt x="758" y="173"/>
                    </a:cubicBezTo>
                    <a:cubicBezTo>
                      <a:pt x="759" y="173"/>
                      <a:pt x="760" y="172"/>
                      <a:pt x="760" y="171"/>
                    </a:cubicBezTo>
                    <a:cubicBezTo>
                      <a:pt x="762" y="171"/>
                      <a:pt x="764" y="171"/>
                      <a:pt x="765" y="170"/>
                    </a:cubicBezTo>
                    <a:cubicBezTo>
                      <a:pt x="767" y="169"/>
                      <a:pt x="767" y="165"/>
                      <a:pt x="769" y="164"/>
                    </a:cubicBezTo>
                    <a:cubicBezTo>
                      <a:pt x="771" y="163"/>
                      <a:pt x="772" y="164"/>
                      <a:pt x="773" y="163"/>
                    </a:cubicBezTo>
                    <a:cubicBezTo>
                      <a:pt x="772" y="161"/>
                      <a:pt x="772" y="160"/>
                      <a:pt x="772" y="157"/>
                    </a:cubicBezTo>
                    <a:cubicBezTo>
                      <a:pt x="773" y="157"/>
                      <a:pt x="774" y="157"/>
                      <a:pt x="775" y="156"/>
                    </a:cubicBezTo>
                    <a:cubicBezTo>
                      <a:pt x="775" y="155"/>
                      <a:pt x="775" y="153"/>
                      <a:pt x="775" y="153"/>
                    </a:cubicBezTo>
                    <a:cubicBezTo>
                      <a:pt x="777" y="152"/>
                      <a:pt x="779" y="153"/>
                      <a:pt x="780" y="153"/>
                    </a:cubicBezTo>
                    <a:cubicBezTo>
                      <a:pt x="781" y="153"/>
                      <a:pt x="786" y="152"/>
                      <a:pt x="788" y="151"/>
                    </a:cubicBezTo>
                    <a:cubicBezTo>
                      <a:pt x="788" y="151"/>
                      <a:pt x="790" y="149"/>
                      <a:pt x="790" y="149"/>
                    </a:cubicBezTo>
                    <a:cubicBezTo>
                      <a:pt x="791" y="148"/>
                      <a:pt x="793" y="149"/>
                      <a:pt x="795" y="149"/>
                    </a:cubicBezTo>
                    <a:cubicBezTo>
                      <a:pt x="797" y="149"/>
                      <a:pt x="811" y="145"/>
                      <a:pt x="813" y="144"/>
                    </a:cubicBezTo>
                    <a:cubicBezTo>
                      <a:pt x="817" y="140"/>
                      <a:pt x="809" y="134"/>
                      <a:pt x="807" y="134"/>
                    </a:cubicBezTo>
                    <a:cubicBezTo>
                      <a:pt x="807" y="133"/>
                      <a:pt x="807" y="131"/>
                      <a:pt x="808" y="131"/>
                    </a:cubicBezTo>
                    <a:cubicBezTo>
                      <a:pt x="808" y="131"/>
                      <a:pt x="809" y="132"/>
                      <a:pt x="809" y="132"/>
                    </a:cubicBezTo>
                    <a:cubicBezTo>
                      <a:pt x="810" y="133"/>
                      <a:pt x="811" y="132"/>
                      <a:pt x="813" y="133"/>
                    </a:cubicBezTo>
                    <a:cubicBezTo>
                      <a:pt x="813" y="130"/>
                      <a:pt x="815" y="127"/>
                      <a:pt x="813" y="124"/>
                    </a:cubicBezTo>
                    <a:cubicBezTo>
                      <a:pt x="812" y="124"/>
                      <a:pt x="810" y="124"/>
                      <a:pt x="810" y="124"/>
                    </a:cubicBezTo>
                    <a:cubicBezTo>
                      <a:pt x="809" y="122"/>
                      <a:pt x="808" y="120"/>
                      <a:pt x="808" y="117"/>
                    </a:cubicBezTo>
                    <a:cubicBezTo>
                      <a:pt x="805" y="116"/>
                      <a:pt x="799" y="116"/>
                      <a:pt x="798" y="114"/>
                    </a:cubicBezTo>
                    <a:cubicBezTo>
                      <a:pt x="796" y="111"/>
                      <a:pt x="798" y="108"/>
                      <a:pt x="795" y="106"/>
                    </a:cubicBezTo>
                    <a:cubicBezTo>
                      <a:pt x="794" y="106"/>
                      <a:pt x="794" y="106"/>
                      <a:pt x="794" y="106"/>
                    </a:cubicBezTo>
                    <a:cubicBezTo>
                      <a:pt x="793" y="106"/>
                      <a:pt x="792" y="107"/>
                      <a:pt x="792" y="107"/>
                    </a:cubicBezTo>
                    <a:cubicBezTo>
                      <a:pt x="790" y="107"/>
                      <a:pt x="789" y="107"/>
                      <a:pt x="787" y="107"/>
                    </a:cubicBezTo>
                    <a:cubicBezTo>
                      <a:pt x="787" y="107"/>
                      <a:pt x="785" y="109"/>
                      <a:pt x="785" y="109"/>
                    </a:cubicBezTo>
                    <a:cubicBezTo>
                      <a:pt x="783" y="109"/>
                      <a:pt x="783" y="107"/>
                      <a:pt x="782" y="107"/>
                    </a:cubicBezTo>
                    <a:cubicBezTo>
                      <a:pt x="780" y="106"/>
                      <a:pt x="768" y="109"/>
                      <a:pt x="767" y="110"/>
                    </a:cubicBezTo>
                    <a:cubicBezTo>
                      <a:pt x="766" y="110"/>
                      <a:pt x="765" y="112"/>
                      <a:pt x="765" y="113"/>
                    </a:cubicBezTo>
                    <a:cubicBezTo>
                      <a:pt x="763" y="115"/>
                      <a:pt x="759" y="116"/>
                      <a:pt x="756" y="116"/>
                    </a:cubicBezTo>
                    <a:cubicBezTo>
                      <a:pt x="757" y="113"/>
                      <a:pt x="758" y="110"/>
                      <a:pt x="759" y="107"/>
                    </a:cubicBezTo>
                    <a:cubicBezTo>
                      <a:pt x="758" y="107"/>
                      <a:pt x="755" y="107"/>
                      <a:pt x="753" y="106"/>
                    </a:cubicBezTo>
                    <a:cubicBezTo>
                      <a:pt x="752" y="104"/>
                      <a:pt x="752" y="104"/>
                      <a:pt x="752" y="104"/>
                    </a:cubicBezTo>
                    <a:cubicBezTo>
                      <a:pt x="749" y="104"/>
                      <a:pt x="748" y="106"/>
                      <a:pt x="745" y="106"/>
                    </a:cubicBezTo>
                    <a:cubicBezTo>
                      <a:pt x="744" y="105"/>
                      <a:pt x="745" y="105"/>
                      <a:pt x="745" y="105"/>
                    </a:cubicBezTo>
                    <a:cubicBezTo>
                      <a:pt x="747" y="102"/>
                      <a:pt x="742" y="104"/>
                      <a:pt x="741" y="104"/>
                    </a:cubicBezTo>
                    <a:cubicBezTo>
                      <a:pt x="741" y="103"/>
                      <a:pt x="743" y="100"/>
                      <a:pt x="744" y="100"/>
                    </a:cubicBezTo>
                    <a:cubicBezTo>
                      <a:pt x="745" y="99"/>
                      <a:pt x="746" y="100"/>
                      <a:pt x="746" y="100"/>
                    </a:cubicBezTo>
                    <a:cubicBezTo>
                      <a:pt x="745" y="99"/>
                      <a:pt x="746" y="97"/>
                      <a:pt x="745" y="96"/>
                    </a:cubicBezTo>
                    <a:cubicBezTo>
                      <a:pt x="743" y="96"/>
                      <a:pt x="741" y="97"/>
                      <a:pt x="740" y="96"/>
                    </a:cubicBezTo>
                    <a:cubicBezTo>
                      <a:pt x="739" y="96"/>
                      <a:pt x="740" y="94"/>
                      <a:pt x="739" y="93"/>
                    </a:cubicBezTo>
                    <a:cubicBezTo>
                      <a:pt x="738" y="93"/>
                      <a:pt x="737" y="94"/>
                      <a:pt x="734" y="94"/>
                    </a:cubicBezTo>
                    <a:cubicBezTo>
                      <a:pt x="734" y="94"/>
                      <a:pt x="732" y="92"/>
                      <a:pt x="730" y="92"/>
                    </a:cubicBezTo>
                    <a:cubicBezTo>
                      <a:pt x="729" y="93"/>
                      <a:pt x="728" y="96"/>
                      <a:pt x="726" y="96"/>
                    </a:cubicBezTo>
                    <a:cubicBezTo>
                      <a:pt x="723" y="96"/>
                      <a:pt x="723" y="94"/>
                      <a:pt x="719" y="94"/>
                    </a:cubicBezTo>
                    <a:cubicBezTo>
                      <a:pt x="718" y="96"/>
                      <a:pt x="718" y="96"/>
                      <a:pt x="718" y="96"/>
                    </a:cubicBezTo>
                    <a:cubicBezTo>
                      <a:pt x="716" y="97"/>
                      <a:pt x="715" y="96"/>
                      <a:pt x="713" y="97"/>
                    </a:cubicBezTo>
                    <a:cubicBezTo>
                      <a:pt x="711" y="98"/>
                      <a:pt x="713" y="99"/>
                      <a:pt x="712" y="101"/>
                    </a:cubicBezTo>
                    <a:cubicBezTo>
                      <a:pt x="711" y="101"/>
                      <a:pt x="705" y="105"/>
                      <a:pt x="704" y="106"/>
                    </a:cubicBezTo>
                    <a:cubicBezTo>
                      <a:pt x="704" y="106"/>
                      <a:pt x="704" y="106"/>
                      <a:pt x="704" y="106"/>
                    </a:cubicBezTo>
                    <a:cubicBezTo>
                      <a:pt x="703" y="107"/>
                      <a:pt x="704" y="109"/>
                      <a:pt x="704" y="110"/>
                    </a:cubicBezTo>
                    <a:cubicBezTo>
                      <a:pt x="706" y="112"/>
                      <a:pt x="707" y="113"/>
                      <a:pt x="709" y="116"/>
                    </a:cubicBezTo>
                    <a:cubicBezTo>
                      <a:pt x="708" y="115"/>
                      <a:pt x="707" y="116"/>
                      <a:pt x="706" y="116"/>
                    </a:cubicBezTo>
                    <a:cubicBezTo>
                      <a:pt x="705" y="115"/>
                      <a:pt x="703" y="113"/>
                      <a:pt x="703" y="113"/>
                    </a:cubicBezTo>
                    <a:cubicBezTo>
                      <a:pt x="701" y="113"/>
                      <a:pt x="700" y="114"/>
                      <a:pt x="700" y="114"/>
                    </a:cubicBezTo>
                    <a:cubicBezTo>
                      <a:pt x="696" y="115"/>
                      <a:pt x="691" y="114"/>
                      <a:pt x="687" y="114"/>
                    </a:cubicBezTo>
                    <a:cubicBezTo>
                      <a:pt x="687" y="114"/>
                      <a:pt x="687" y="116"/>
                      <a:pt x="688" y="116"/>
                    </a:cubicBezTo>
                    <a:cubicBezTo>
                      <a:pt x="689" y="117"/>
                      <a:pt x="689" y="116"/>
                      <a:pt x="690" y="117"/>
                    </a:cubicBezTo>
                    <a:cubicBezTo>
                      <a:pt x="692" y="118"/>
                      <a:pt x="692" y="122"/>
                      <a:pt x="693" y="125"/>
                    </a:cubicBezTo>
                    <a:cubicBezTo>
                      <a:pt x="693" y="125"/>
                      <a:pt x="691" y="125"/>
                      <a:pt x="691" y="126"/>
                    </a:cubicBezTo>
                    <a:cubicBezTo>
                      <a:pt x="690" y="128"/>
                      <a:pt x="690" y="128"/>
                      <a:pt x="690" y="128"/>
                    </a:cubicBezTo>
                    <a:cubicBezTo>
                      <a:pt x="688" y="128"/>
                      <a:pt x="692" y="121"/>
                      <a:pt x="690" y="120"/>
                    </a:cubicBezTo>
                    <a:cubicBezTo>
                      <a:pt x="685" y="116"/>
                      <a:pt x="684" y="119"/>
                      <a:pt x="681" y="122"/>
                    </a:cubicBezTo>
                    <a:cubicBezTo>
                      <a:pt x="680" y="123"/>
                      <a:pt x="678" y="124"/>
                      <a:pt x="677" y="125"/>
                    </a:cubicBezTo>
                    <a:cubicBezTo>
                      <a:pt x="677" y="125"/>
                      <a:pt x="676" y="124"/>
                      <a:pt x="674" y="124"/>
                    </a:cubicBezTo>
                    <a:cubicBezTo>
                      <a:pt x="674" y="124"/>
                      <a:pt x="673" y="126"/>
                      <a:pt x="673" y="127"/>
                    </a:cubicBezTo>
                    <a:cubicBezTo>
                      <a:pt x="672" y="127"/>
                      <a:pt x="672" y="127"/>
                      <a:pt x="672" y="127"/>
                    </a:cubicBezTo>
                    <a:cubicBezTo>
                      <a:pt x="671" y="126"/>
                      <a:pt x="672" y="125"/>
                      <a:pt x="672" y="124"/>
                    </a:cubicBezTo>
                    <a:cubicBezTo>
                      <a:pt x="670" y="124"/>
                      <a:pt x="670" y="124"/>
                      <a:pt x="670" y="124"/>
                    </a:cubicBezTo>
                    <a:cubicBezTo>
                      <a:pt x="669" y="124"/>
                      <a:pt x="670" y="126"/>
                      <a:pt x="669" y="126"/>
                    </a:cubicBezTo>
                    <a:cubicBezTo>
                      <a:pt x="667" y="127"/>
                      <a:pt x="665" y="127"/>
                      <a:pt x="664" y="128"/>
                    </a:cubicBezTo>
                    <a:cubicBezTo>
                      <a:pt x="664" y="126"/>
                      <a:pt x="664" y="126"/>
                      <a:pt x="664" y="126"/>
                    </a:cubicBezTo>
                    <a:cubicBezTo>
                      <a:pt x="666" y="125"/>
                      <a:pt x="667" y="124"/>
                      <a:pt x="668" y="122"/>
                    </a:cubicBezTo>
                    <a:cubicBezTo>
                      <a:pt x="670" y="123"/>
                      <a:pt x="669" y="120"/>
                      <a:pt x="667" y="119"/>
                    </a:cubicBezTo>
                    <a:cubicBezTo>
                      <a:pt x="664" y="117"/>
                      <a:pt x="663" y="120"/>
                      <a:pt x="660" y="120"/>
                    </a:cubicBezTo>
                    <a:cubicBezTo>
                      <a:pt x="659" y="120"/>
                      <a:pt x="658" y="118"/>
                      <a:pt x="656" y="118"/>
                    </a:cubicBezTo>
                    <a:cubicBezTo>
                      <a:pt x="655" y="120"/>
                      <a:pt x="655" y="120"/>
                      <a:pt x="655" y="120"/>
                    </a:cubicBezTo>
                    <a:cubicBezTo>
                      <a:pt x="653" y="120"/>
                      <a:pt x="653" y="119"/>
                      <a:pt x="652" y="118"/>
                    </a:cubicBezTo>
                    <a:cubicBezTo>
                      <a:pt x="651" y="118"/>
                      <a:pt x="647" y="118"/>
                      <a:pt x="648" y="118"/>
                    </a:cubicBezTo>
                    <a:cubicBezTo>
                      <a:pt x="646" y="118"/>
                      <a:pt x="646" y="118"/>
                      <a:pt x="646" y="118"/>
                    </a:cubicBezTo>
                    <a:cubicBezTo>
                      <a:pt x="646" y="118"/>
                      <a:pt x="647" y="119"/>
                      <a:pt x="645" y="120"/>
                    </a:cubicBezTo>
                    <a:cubicBezTo>
                      <a:pt x="644" y="120"/>
                      <a:pt x="643" y="118"/>
                      <a:pt x="642" y="118"/>
                    </a:cubicBezTo>
                    <a:cubicBezTo>
                      <a:pt x="636" y="118"/>
                      <a:pt x="643" y="122"/>
                      <a:pt x="638" y="123"/>
                    </a:cubicBezTo>
                    <a:cubicBezTo>
                      <a:pt x="635" y="123"/>
                      <a:pt x="633" y="122"/>
                      <a:pt x="630" y="123"/>
                    </a:cubicBezTo>
                    <a:cubicBezTo>
                      <a:pt x="629" y="123"/>
                      <a:pt x="626" y="125"/>
                      <a:pt x="626" y="125"/>
                    </a:cubicBezTo>
                    <a:cubicBezTo>
                      <a:pt x="623" y="126"/>
                      <a:pt x="622" y="124"/>
                      <a:pt x="619" y="125"/>
                    </a:cubicBezTo>
                    <a:cubicBezTo>
                      <a:pt x="619" y="125"/>
                      <a:pt x="615" y="127"/>
                      <a:pt x="615" y="127"/>
                    </a:cubicBezTo>
                    <a:cubicBezTo>
                      <a:pt x="613" y="127"/>
                      <a:pt x="613" y="125"/>
                      <a:pt x="611" y="126"/>
                    </a:cubicBezTo>
                    <a:cubicBezTo>
                      <a:pt x="608" y="126"/>
                      <a:pt x="607" y="128"/>
                      <a:pt x="605" y="129"/>
                    </a:cubicBezTo>
                    <a:cubicBezTo>
                      <a:pt x="604" y="130"/>
                      <a:pt x="603" y="129"/>
                      <a:pt x="602" y="130"/>
                    </a:cubicBezTo>
                    <a:cubicBezTo>
                      <a:pt x="601" y="131"/>
                      <a:pt x="601" y="131"/>
                      <a:pt x="601" y="131"/>
                    </a:cubicBezTo>
                    <a:cubicBezTo>
                      <a:pt x="600" y="131"/>
                      <a:pt x="598" y="131"/>
                      <a:pt x="597" y="131"/>
                    </a:cubicBezTo>
                    <a:cubicBezTo>
                      <a:pt x="595" y="132"/>
                      <a:pt x="595" y="132"/>
                      <a:pt x="595" y="132"/>
                    </a:cubicBezTo>
                    <a:cubicBezTo>
                      <a:pt x="592" y="133"/>
                      <a:pt x="591" y="132"/>
                      <a:pt x="587" y="132"/>
                    </a:cubicBezTo>
                    <a:cubicBezTo>
                      <a:pt x="588" y="132"/>
                      <a:pt x="587" y="133"/>
                      <a:pt x="588" y="134"/>
                    </a:cubicBezTo>
                    <a:cubicBezTo>
                      <a:pt x="589" y="134"/>
                      <a:pt x="590" y="133"/>
                      <a:pt x="591" y="134"/>
                    </a:cubicBezTo>
                    <a:cubicBezTo>
                      <a:pt x="591" y="134"/>
                      <a:pt x="591" y="135"/>
                      <a:pt x="592" y="135"/>
                    </a:cubicBezTo>
                    <a:cubicBezTo>
                      <a:pt x="591" y="135"/>
                      <a:pt x="592" y="136"/>
                      <a:pt x="591" y="137"/>
                    </a:cubicBezTo>
                    <a:cubicBezTo>
                      <a:pt x="591" y="137"/>
                      <a:pt x="589" y="137"/>
                      <a:pt x="589" y="137"/>
                    </a:cubicBezTo>
                    <a:cubicBezTo>
                      <a:pt x="587" y="139"/>
                      <a:pt x="587" y="141"/>
                      <a:pt x="587" y="144"/>
                    </a:cubicBezTo>
                    <a:cubicBezTo>
                      <a:pt x="584" y="142"/>
                      <a:pt x="582" y="142"/>
                      <a:pt x="579" y="140"/>
                    </a:cubicBezTo>
                    <a:cubicBezTo>
                      <a:pt x="579" y="141"/>
                      <a:pt x="578" y="143"/>
                      <a:pt x="578" y="144"/>
                    </a:cubicBezTo>
                    <a:cubicBezTo>
                      <a:pt x="579" y="144"/>
                      <a:pt x="581" y="143"/>
                      <a:pt x="583" y="144"/>
                    </a:cubicBezTo>
                    <a:cubicBezTo>
                      <a:pt x="584" y="145"/>
                      <a:pt x="583" y="147"/>
                      <a:pt x="585" y="148"/>
                    </a:cubicBezTo>
                    <a:cubicBezTo>
                      <a:pt x="585" y="149"/>
                      <a:pt x="585" y="149"/>
                      <a:pt x="585" y="149"/>
                    </a:cubicBezTo>
                    <a:cubicBezTo>
                      <a:pt x="581" y="148"/>
                      <a:pt x="581" y="148"/>
                      <a:pt x="577" y="149"/>
                    </a:cubicBezTo>
                    <a:cubicBezTo>
                      <a:pt x="577" y="149"/>
                      <a:pt x="577" y="151"/>
                      <a:pt x="577" y="151"/>
                    </a:cubicBezTo>
                    <a:cubicBezTo>
                      <a:pt x="579" y="152"/>
                      <a:pt x="581" y="152"/>
                      <a:pt x="582" y="154"/>
                    </a:cubicBezTo>
                    <a:cubicBezTo>
                      <a:pt x="583" y="154"/>
                      <a:pt x="589" y="164"/>
                      <a:pt x="586" y="165"/>
                    </a:cubicBezTo>
                    <a:cubicBezTo>
                      <a:pt x="585" y="166"/>
                      <a:pt x="578" y="165"/>
                      <a:pt x="581" y="163"/>
                    </a:cubicBezTo>
                    <a:cubicBezTo>
                      <a:pt x="585" y="162"/>
                      <a:pt x="581" y="159"/>
                      <a:pt x="579" y="158"/>
                    </a:cubicBezTo>
                    <a:cubicBezTo>
                      <a:pt x="576" y="158"/>
                      <a:pt x="574" y="160"/>
                      <a:pt x="571" y="160"/>
                    </a:cubicBezTo>
                    <a:cubicBezTo>
                      <a:pt x="570" y="160"/>
                      <a:pt x="569" y="159"/>
                      <a:pt x="568" y="159"/>
                    </a:cubicBezTo>
                    <a:cubicBezTo>
                      <a:pt x="567" y="161"/>
                      <a:pt x="567" y="161"/>
                      <a:pt x="567" y="161"/>
                    </a:cubicBezTo>
                    <a:cubicBezTo>
                      <a:pt x="564" y="162"/>
                      <a:pt x="564" y="159"/>
                      <a:pt x="562" y="159"/>
                    </a:cubicBezTo>
                    <a:cubicBezTo>
                      <a:pt x="558" y="158"/>
                      <a:pt x="555" y="161"/>
                      <a:pt x="553" y="161"/>
                    </a:cubicBezTo>
                    <a:cubicBezTo>
                      <a:pt x="551" y="161"/>
                      <a:pt x="550" y="160"/>
                      <a:pt x="547" y="160"/>
                    </a:cubicBezTo>
                    <a:cubicBezTo>
                      <a:pt x="545" y="161"/>
                      <a:pt x="545" y="161"/>
                      <a:pt x="545" y="161"/>
                    </a:cubicBezTo>
                    <a:cubicBezTo>
                      <a:pt x="543" y="162"/>
                      <a:pt x="541" y="161"/>
                      <a:pt x="539" y="161"/>
                    </a:cubicBezTo>
                    <a:cubicBezTo>
                      <a:pt x="537" y="163"/>
                      <a:pt x="537" y="163"/>
                      <a:pt x="537" y="163"/>
                    </a:cubicBezTo>
                    <a:cubicBezTo>
                      <a:pt x="536" y="163"/>
                      <a:pt x="535" y="162"/>
                      <a:pt x="534" y="163"/>
                    </a:cubicBezTo>
                    <a:cubicBezTo>
                      <a:pt x="534" y="163"/>
                      <a:pt x="531" y="167"/>
                      <a:pt x="531" y="167"/>
                    </a:cubicBezTo>
                    <a:cubicBezTo>
                      <a:pt x="531" y="169"/>
                      <a:pt x="532" y="169"/>
                      <a:pt x="532" y="171"/>
                    </a:cubicBezTo>
                    <a:cubicBezTo>
                      <a:pt x="532" y="172"/>
                      <a:pt x="530" y="175"/>
                      <a:pt x="530" y="176"/>
                    </a:cubicBezTo>
                    <a:cubicBezTo>
                      <a:pt x="529" y="184"/>
                      <a:pt x="532" y="186"/>
                      <a:pt x="537" y="188"/>
                    </a:cubicBezTo>
                    <a:cubicBezTo>
                      <a:pt x="538" y="189"/>
                      <a:pt x="538" y="189"/>
                      <a:pt x="538" y="189"/>
                    </a:cubicBezTo>
                    <a:cubicBezTo>
                      <a:pt x="540" y="190"/>
                      <a:pt x="542" y="189"/>
                      <a:pt x="544" y="189"/>
                    </a:cubicBezTo>
                    <a:cubicBezTo>
                      <a:pt x="545" y="190"/>
                      <a:pt x="546" y="193"/>
                      <a:pt x="547" y="193"/>
                    </a:cubicBezTo>
                    <a:cubicBezTo>
                      <a:pt x="548" y="194"/>
                      <a:pt x="552" y="195"/>
                      <a:pt x="553" y="196"/>
                    </a:cubicBezTo>
                    <a:cubicBezTo>
                      <a:pt x="553" y="198"/>
                      <a:pt x="554" y="199"/>
                      <a:pt x="554" y="201"/>
                    </a:cubicBezTo>
                    <a:cubicBezTo>
                      <a:pt x="554" y="201"/>
                      <a:pt x="551" y="205"/>
                      <a:pt x="551" y="206"/>
                    </a:cubicBezTo>
                    <a:cubicBezTo>
                      <a:pt x="550" y="209"/>
                      <a:pt x="553" y="212"/>
                      <a:pt x="553" y="215"/>
                    </a:cubicBezTo>
                    <a:cubicBezTo>
                      <a:pt x="554" y="216"/>
                      <a:pt x="553" y="218"/>
                      <a:pt x="553" y="219"/>
                    </a:cubicBezTo>
                    <a:cubicBezTo>
                      <a:pt x="552" y="220"/>
                      <a:pt x="550" y="220"/>
                      <a:pt x="547" y="221"/>
                    </a:cubicBezTo>
                    <a:cubicBezTo>
                      <a:pt x="548" y="225"/>
                      <a:pt x="548" y="225"/>
                      <a:pt x="548" y="225"/>
                    </a:cubicBezTo>
                    <a:cubicBezTo>
                      <a:pt x="550" y="225"/>
                      <a:pt x="556" y="230"/>
                      <a:pt x="557" y="230"/>
                    </a:cubicBezTo>
                    <a:cubicBezTo>
                      <a:pt x="559" y="230"/>
                      <a:pt x="561" y="227"/>
                      <a:pt x="563" y="227"/>
                    </a:cubicBezTo>
                    <a:cubicBezTo>
                      <a:pt x="563" y="227"/>
                      <a:pt x="564" y="226"/>
                      <a:pt x="565" y="227"/>
                    </a:cubicBezTo>
                    <a:cubicBezTo>
                      <a:pt x="565" y="227"/>
                      <a:pt x="565" y="229"/>
                      <a:pt x="566" y="229"/>
                    </a:cubicBezTo>
                    <a:cubicBezTo>
                      <a:pt x="567" y="230"/>
                      <a:pt x="567" y="229"/>
                      <a:pt x="569" y="230"/>
                    </a:cubicBezTo>
                    <a:cubicBezTo>
                      <a:pt x="571" y="231"/>
                      <a:pt x="572" y="234"/>
                      <a:pt x="572" y="237"/>
                    </a:cubicBezTo>
                    <a:cubicBezTo>
                      <a:pt x="571" y="236"/>
                      <a:pt x="569" y="237"/>
                      <a:pt x="569" y="236"/>
                    </a:cubicBezTo>
                    <a:cubicBezTo>
                      <a:pt x="568" y="236"/>
                      <a:pt x="568" y="232"/>
                      <a:pt x="568" y="232"/>
                    </a:cubicBezTo>
                    <a:cubicBezTo>
                      <a:pt x="567" y="232"/>
                      <a:pt x="566" y="232"/>
                      <a:pt x="565" y="231"/>
                    </a:cubicBezTo>
                    <a:cubicBezTo>
                      <a:pt x="565" y="231"/>
                      <a:pt x="565" y="230"/>
                      <a:pt x="565" y="230"/>
                    </a:cubicBezTo>
                    <a:cubicBezTo>
                      <a:pt x="561" y="229"/>
                      <a:pt x="561" y="232"/>
                      <a:pt x="560" y="232"/>
                    </a:cubicBezTo>
                    <a:cubicBezTo>
                      <a:pt x="558" y="232"/>
                      <a:pt x="549" y="231"/>
                      <a:pt x="547" y="230"/>
                    </a:cubicBezTo>
                    <a:cubicBezTo>
                      <a:pt x="547" y="230"/>
                      <a:pt x="548" y="227"/>
                      <a:pt x="547" y="227"/>
                    </a:cubicBezTo>
                    <a:cubicBezTo>
                      <a:pt x="544" y="225"/>
                      <a:pt x="544" y="225"/>
                      <a:pt x="544" y="225"/>
                    </a:cubicBezTo>
                    <a:cubicBezTo>
                      <a:pt x="544" y="224"/>
                      <a:pt x="544" y="223"/>
                      <a:pt x="543" y="223"/>
                    </a:cubicBezTo>
                    <a:cubicBezTo>
                      <a:pt x="543" y="223"/>
                      <a:pt x="542" y="222"/>
                      <a:pt x="542" y="222"/>
                    </a:cubicBezTo>
                    <a:cubicBezTo>
                      <a:pt x="541" y="223"/>
                      <a:pt x="540" y="224"/>
                      <a:pt x="539" y="225"/>
                    </a:cubicBezTo>
                    <a:cubicBezTo>
                      <a:pt x="538" y="226"/>
                      <a:pt x="537" y="226"/>
                      <a:pt x="535" y="227"/>
                    </a:cubicBezTo>
                    <a:cubicBezTo>
                      <a:pt x="539" y="223"/>
                      <a:pt x="539" y="222"/>
                      <a:pt x="541" y="217"/>
                    </a:cubicBezTo>
                    <a:cubicBezTo>
                      <a:pt x="542" y="215"/>
                      <a:pt x="542" y="215"/>
                      <a:pt x="542" y="215"/>
                    </a:cubicBezTo>
                    <a:cubicBezTo>
                      <a:pt x="543" y="209"/>
                      <a:pt x="541" y="208"/>
                      <a:pt x="545" y="203"/>
                    </a:cubicBezTo>
                    <a:cubicBezTo>
                      <a:pt x="545" y="203"/>
                      <a:pt x="552" y="198"/>
                      <a:pt x="547" y="197"/>
                    </a:cubicBezTo>
                    <a:cubicBezTo>
                      <a:pt x="543" y="195"/>
                      <a:pt x="537" y="198"/>
                      <a:pt x="533" y="196"/>
                    </a:cubicBezTo>
                    <a:cubicBezTo>
                      <a:pt x="531" y="195"/>
                      <a:pt x="531" y="192"/>
                      <a:pt x="529" y="191"/>
                    </a:cubicBezTo>
                    <a:cubicBezTo>
                      <a:pt x="528" y="190"/>
                      <a:pt x="527" y="191"/>
                      <a:pt x="527" y="191"/>
                    </a:cubicBezTo>
                    <a:cubicBezTo>
                      <a:pt x="526" y="190"/>
                      <a:pt x="525" y="188"/>
                      <a:pt x="525" y="188"/>
                    </a:cubicBezTo>
                    <a:cubicBezTo>
                      <a:pt x="524" y="188"/>
                      <a:pt x="518" y="185"/>
                      <a:pt x="517" y="185"/>
                    </a:cubicBezTo>
                    <a:cubicBezTo>
                      <a:pt x="511" y="184"/>
                      <a:pt x="507" y="189"/>
                      <a:pt x="504" y="191"/>
                    </a:cubicBezTo>
                    <a:cubicBezTo>
                      <a:pt x="505" y="191"/>
                      <a:pt x="506" y="191"/>
                      <a:pt x="507" y="191"/>
                    </a:cubicBezTo>
                    <a:cubicBezTo>
                      <a:pt x="508" y="192"/>
                      <a:pt x="509" y="192"/>
                      <a:pt x="510" y="193"/>
                    </a:cubicBezTo>
                    <a:cubicBezTo>
                      <a:pt x="509" y="194"/>
                      <a:pt x="508" y="198"/>
                      <a:pt x="506" y="198"/>
                    </a:cubicBezTo>
                    <a:cubicBezTo>
                      <a:pt x="506" y="198"/>
                      <a:pt x="503" y="198"/>
                      <a:pt x="504" y="197"/>
                    </a:cubicBezTo>
                    <a:cubicBezTo>
                      <a:pt x="501" y="195"/>
                      <a:pt x="499" y="194"/>
                      <a:pt x="493" y="193"/>
                    </a:cubicBezTo>
                    <a:cubicBezTo>
                      <a:pt x="492" y="196"/>
                      <a:pt x="492" y="198"/>
                      <a:pt x="491" y="201"/>
                    </a:cubicBezTo>
                    <a:cubicBezTo>
                      <a:pt x="492" y="201"/>
                      <a:pt x="494" y="200"/>
                      <a:pt x="495" y="201"/>
                    </a:cubicBezTo>
                    <a:cubicBezTo>
                      <a:pt x="496" y="202"/>
                      <a:pt x="495" y="204"/>
                      <a:pt x="496" y="204"/>
                    </a:cubicBezTo>
                    <a:cubicBezTo>
                      <a:pt x="497" y="204"/>
                      <a:pt x="499" y="204"/>
                      <a:pt x="500" y="204"/>
                    </a:cubicBezTo>
                    <a:cubicBezTo>
                      <a:pt x="500" y="204"/>
                      <a:pt x="500" y="206"/>
                      <a:pt x="501" y="206"/>
                    </a:cubicBezTo>
                    <a:cubicBezTo>
                      <a:pt x="502" y="207"/>
                      <a:pt x="503" y="206"/>
                      <a:pt x="504" y="207"/>
                    </a:cubicBezTo>
                    <a:cubicBezTo>
                      <a:pt x="504" y="207"/>
                      <a:pt x="504" y="209"/>
                      <a:pt x="505" y="209"/>
                    </a:cubicBezTo>
                    <a:cubicBezTo>
                      <a:pt x="504" y="209"/>
                      <a:pt x="504" y="211"/>
                      <a:pt x="504" y="211"/>
                    </a:cubicBezTo>
                    <a:cubicBezTo>
                      <a:pt x="503" y="209"/>
                      <a:pt x="503" y="209"/>
                      <a:pt x="503" y="209"/>
                    </a:cubicBezTo>
                    <a:cubicBezTo>
                      <a:pt x="499" y="210"/>
                      <a:pt x="497" y="211"/>
                      <a:pt x="494" y="211"/>
                    </a:cubicBezTo>
                    <a:cubicBezTo>
                      <a:pt x="494" y="209"/>
                      <a:pt x="494" y="209"/>
                      <a:pt x="494" y="209"/>
                    </a:cubicBezTo>
                    <a:cubicBezTo>
                      <a:pt x="492" y="209"/>
                      <a:pt x="489" y="209"/>
                      <a:pt x="489" y="209"/>
                    </a:cubicBezTo>
                    <a:cubicBezTo>
                      <a:pt x="488" y="210"/>
                      <a:pt x="488" y="212"/>
                      <a:pt x="486" y="211"/>
                    </a:cubicBezTo>
                    <a:cubicBezTo>
                      <a:pt x="484" y="211"/>
                      <a:pt x="482" y="209"/>
                      <a:pt x="481" y="208"/>
                    </a:cubicBezTo>
                    <a:cubicBezTo>
                      <a:pt x="481" y="207"/>
                      <a:pt x="481" y="207"/>
                      <a:pt x="481" y="207"/>
                    </a:cubicBezTo>
                    <a:cubicBezTo>
                      <a:pt x="485" y="205"/>
                      <a:pt x="479" y="200"/>
                      <a:pt x="479" y="199"/>
                    </a:cubicBezTo>
                    <a:cubicBezTo>
                      <a:pt x="479" y="197"/>
                      <a:pt x="479" y="196"/>
                      <a:pt x="479" y="195"/>
                    </a:cubicBezTo>
                    <a:cubicBezTo>
                      <a:pt x="478" y="195"/>
                      <a:pt x="478" y="195"/>
                      <a:pt x="478" y="195"/>
                    </a:cubicBezTo>
                    <a:cubicBezTo>
                      <a:pt x="478" y="195"/>
                      <a:pt x="479" y="191"/>
                      <a:pt x="479" y="191"/>
                    </a:cubicBezTo>
                    <a:cubicBezTo>
                      <a:pt x="479" y="191"/>
                      <a:pt x="481" y="189"/>
                      <a:pt x="481" y="189"/>
                    </a:cubicBezTo>
                    <a:cubicBezTo>
                      <a:pt x="480" y="187"/>
                      <a:pt x="477" y="186"/>
                      <a:pt x="478" y="183"/>
                    </a:cubicBezTo>
                    <a:cubicBezTo>
                      <a:pt x="478" y="182"/>
                      <a:pt x="480" y="182"/>
                      <a:pt x="480" y="181"/>
                    </a:cubicBezTo>
                    <a:cubicBezTo>
                      <a:pt x="480" y="181"/>
                      <a:pt x="476" y="176"/>
                      <a:pt x="476" y="176"/>
                    </a:cubicBezTo>
                    <a:cubicBezTo>
                      <a:pt x="476" y="176"/>
                      <a:pt x="475" y="177"/>
                      <a:pt x="474" y="177"/>
                    </a:cubicBezTo>
                    <a:cubicBezTo>
                      <a:pt x="476" y="182"/>
                      <a:pt x="477" y="187"/>
                      <a:pt x="476" y="193"/>
                    </a:cubicBezTo>
                    <a:cubicBezTo>
                      <a:pt x="475" y="195"/>
                      <a:pt x="472" y="199"/>
                      <a:pt x="471" y="200"/>
                    </a:cubicBezTo>
                    <a:cubicBezTo>
                      <a:pt x="470" y="201"/>
                      <a:pt x="469" y="201"/>
                      <a:pt x="468" y="201"/>
                    </a:cubicBezTo>
                    <a:cubicBezTo>
                      <a:pt x="468" y="202"/>
                      <a:pt x="469" y="204"/>
                      <a:pt x="468" y="205"/>
                    </a:cubicBezTo>
                    <a:cubicBezTo>
                      <a:pt x="468" y="207"/>
                      <a:pt x="466" y="208"/>
                      <a:pt x="466" y="209"/>
                    </a:cubicBezTo>
                    <a:cubicBezTo>
                      <a:pt x="466" y="210"/>
                      <a:pt x="465" y="211"/>
                      <a:pt x="466" y="211"/>
                    </a:cubicBezTo>
                    <a:cubicBezTo>
                      <a:pt x="466" y="212"/>
                      <a:pt x="468" y="213"/>
                      <a:pt x="469" y="214"/>
                    </a:cubicBezTo>
                    <a:cubicBezTo>
                      <a:pt x="470" y="216"/>
                      <a:pt x="472" y="220"/>
                      <a:pt x="472" y="222"/>
                    </a:cubicBezTo>
                    <a:cubicBezTo>
                      <a:pt x="471" y="223"/>
                      <a:pt x="469" y="225"/>
                      <a:pt x="469" y="227"/>
                    </a:cubicBezTo>
                    <a:cubicBezTo>
                      <a:pt x="469" y="227"/>
                      <a:pt x="470" y="231"/>
                      <a:pt x="470" y="233"/>
                    </a:cubicBezTo>
                    <a:cubicBezTo>
                      <a:pt x="471" y="233"/>
                      <a:pt x="471" y="233"/>
                      <a:pt x="471" y="233"/>
                    </a:cubicBezTo>
                    <a:cubicBezTo>
                      <a:pt x="471" y="235"/>
                      <a:pt x="471" y="237"/>
                      <a:pt x="471" y="239"/>
                    </a:cubicBezTo>
                    <a:cubicBezTo>
                      <a:pt x="472" y="238"/>
                      <a:pt x="472" y="240"/>
                      <a:pt x="474" y="239"/>
                    </a:cubicBezTo>
                    <a:cubicBezTo>
                      <a:pt x="474" y="238"/>
                      <a:pt x="474" y="238"/>
                      <a:pt x="474" y="238"/>
                    </a:cubicBezTo>
                    <a:cubicBezTo>
                      <a:pt x="474" y="238"/>
                      <a:pt x="476" y="237"/>
                      <a:pt x="476" y="237"/>
                    </a:cubicBezTo>
                    <a:cubicBezTo>
                      <a:pt x="477" y="237"/>
                      <a:pt x="479" y="238"/>
                      <a:pt x="481" y="237"/>
                    </a:cubicBezTo>
                    <a:cubicBezTo>
                      <a:pt x="482" y="237"/>
                      <a:pt x="484" y="235"/>
                      <a:pt x="486" y="235"/>
                    </a:cubicBezTo>
                    <a:cubicBezTo>
                      <a:pt x="489" y="234"/>
                      <a:pt x="500" y="237"/>
                      <a:pt x="502" y="239"/>
                    </a:cubicBezTo>
                    <a:cubicBezTo>
                      <a:pt x="503" y="240"/>
                      <a:pt x="502" y="244"/>
                      <a:pt x="504" y="246"/>
                    </a:cubicBezTo>
                    <a:cubicBezTo>
                      <a:pt x="504" y="247"/>
                      <a:pt x="506" y="247"/>
                      <a:pt x="506" y="247"/>
                    </a:cubicBezTo>
                    <a:cubicBezTo>
                      <a:pt x="507" y="248"/>
                      <a:pt x="506" y="250"/>
                      <a:pt x="507" y="251"/>
                    </a:cubicBezTo>
                    <a:cubicBezTo>
                      <a:pt x="507" y="252"/>
                      <a:pt x="508" y="253"/>
                      <a:pt x="509" y="254"/>
                    </a:cubicBezTo>
                    <a:cubicBezTo>
                      <a:pt x="506" y="255"/>
                      <a:pt x="501" y="257"/>
                      <a:pt x="504" y="262"/>
                    </a:cubicBezTo>
                    <a:cubicBezTo>
                      <a:pt x="504" y="262"/>
                      <a:pt x="505" y="262"/>
                      <a:pt x="506" y="263"/>
                    </a:cubicBezTo>
                    <a:cubicBezTo>
                      <a:pt x="506" y="263"/>
                      <a:pt x="507" y="265"/>
                      <a:pt x="508" y="265"/>
                    </a:cubicBezTo>
                    <a:cubicBezTo>
                      <a:pt x="512" y="267"/>
                      <a:pt x="516" y="266"/>
                      <a:pt x="519" y="268"/>
                    </a:cubicBezTo>
                    <a:cubicBezTo>
                      <a:pt x="520" y="268"/>
                      <a:pt x="520" y="270"/>
                      <a:pt x="521" y="270"/>
                    </a:cubicBezTo>
                    <a:cubicBezTo>
                      <a:pt x="518" y="270"/>
                      <a:pt x="513" y="270"/>
                      <a:pt x="510" y="269"/>
                    </a:cubicBezTo>
                    <a:cubicBezTo>
                      <a:pt x="510" y="268"/>
                      <a:pt x="509" y="267"/>
                      <a:pt x="509" y="267"/>
                    </a:cubicBezTo>
                    <a:cubicBezTo>
                      <a:pt x="507" y="267"/>
                      <a:pt x="506" y="267"/>
                      <a:pt x="505" y="268"/>
                    </a:cubicBezTo>
                    <a:cubicBezTo>
                      <a:pt x="505" y="268"/>
                      <a:pt x="505" y="270"/>
                      <a:pt x="505" y="271"/>
                    </a:cubicBezTo>
                    <a:cubicBezTo>
                      <a:pt x="505" y="271"/>
                      <a:pt x="506" y="272"/>
                      <a:pt x="505" y="272"/>
                    </a:cubicBezTo>
                    <a:cubicBezTo>
                      <a:pt x="505" y="272"/>
                      <a:pt x="502" y="270"/>
                      <a:pt x="502" y="269"/>
                    </a:cubicBezTo>
                    <a:cubicBezTo>
                      <a:pt x="500" y="268"/>
                      <a:pt x="499" y="267"/>
                      <a:pt x="498" y="266"/>
                    </a:cubicBezTo>
                    <a:cubicBezTo>
                      <a:pt x="498" y="260"/>
                      <a:pt x="500" y="255"/>
                      <a:pt x="499" y="249"/>
                    </a:cubicBezTo>
                    <a:cubicBezTo>
                      <a:pt x="499" y="248"/>
                      <a:pt x="497" y="247"/>
                      <a:pt x="497" y="247"/>
                    </a:cubicBezTo>
                    <a:cubicBezTo>
                      <a:pt x="496" y="245"/>
                      <a:pt x="495" y="241"/>
                      <a:pt x="494" y="239"/>
                    </a:cubicBezTo>
                    <a:cubicBezTo>
                      <a:pt x="493" y="239"/>
                      <a:pt x="491" y="239"/>
                      <a:pt x="489" y="239"/>
                    </a:cubicBezTo>
                    <a:cubicBezTo>
                      <a:pt x="489" y="239"/>
                      <a:pt x="488" y="241"/>
                      <a:pt x="488" y="241"/>
                    </a:cubicBezTo>
                    <a:cubicBezTo>
                      <a:pt x="484" y="243"/>
                      <a:pt x="480" y="242"/>
                      <a:pt x="477" y="245"/>
                    </a:cubicBezTo>
                    <a:cubicBezTo>
                      <a:pt x="476" y="246"/>
                      <a:pt x="476" y="248"/>
                      <a:pt x="476" y="249"/>
                    </a:cubicBezTo>
                    <a:cubicBezTo>
                      <a:pt x="476" y="249"/>
                      <a:pt x="474" y="251"/>
                      <a:pt x="474" y="252"/>
                    </a:cubicBezTo>
                    <a:cubicBezTo>
                      <a:pt x="474" y="253"/>
                      <a:pt x="477" y="254"/>
                      <a:pt x="477" y="255"/>
                    </a:cubicBezTo>
                    <a:cubicBezTo>
                      <a:pt x="477" y="256"/>
                      <a:pt x="476" y="260"/>
                      <a:pt x="476" y="261"/>
                    </a:cubicBezTo>
                    <a:cubicBezTo>
                      <a:pt x="475" y="262"/>
                      <a:pt x="474" y="264"/>
                      <a:pt x="474" y="265"/>
                    </a:cubicBezTo>
                    <a:cubicBezTo>
                      <a:pt x="474" y="265"/>
                      <a:pt x="474" y="267"/>
                      <a:pt x="474" y="267"/>
                    </a:cubicBezTo>
                    <a:cubicBezTo>
                      <a:pt x="474" y="267"/>
                      <a:pt x="475" y="268"/>
                      <a:pt x="474" y="269"/>
                    </a:cubicBezTo>
                    <a:cubicBezTo>
                      <a:pt x="469" y="276"/>
                      <a:pt x="469" y="276"/>
                      <a:pt x="469" y="276"/>
                    </a:cubicBezTo>
                    <a:cubicBezTo>
                      <a:pt x="467" y="277"/>
                      <a:pt x="464" y="276"/>
                      <a:pt x="462" y="277"/>
                    </a:cubicBezTo>
                    <a:cubicBezTo>
                      <a:pt x="461" y="277"/>
                      <a:pt x="457" y="279"/>
                      <a:pt x="456" y="279"/>
                    </a:cubicBezTo>
                    <a:cubicBezTo>
                      <a:pt x="456" y="280"/>
                      <a:pt x="455" y="281"/>
                      <a:pt x="454" y="282"/>
                    </a:cubicBezTo>
                    <a:cubicBezTo>
                      <a:pt x="456" y="282"/>
                      <a:pt x="457" y="282"/>
                      <a:pt x="459" y="282"/>
                    </a:cubicBezTo>
                    <a:cubicBezTo>
                      <a:pt x="460" y="287"/>
                      <a:pt x="460" y="290"/>
                      <a:pt x="462" y="294"/>
                    </a:cubicBezTo>
                    <a:cubicBezTo>
                      <a:pt x="461" y="294"/>
                      <a:pt x="461" y="293"/>
                      <a:pt x="460" y="292"/>
                    </a:cubicBezTo>
                    <a:cubicBezTo>
                      <a:pt x="459" y="292"/>
                      <a:pt x="459" y="293"/>
                      <a:pt x="458" y="293"/>
                    </a:cubicBezTo>
                    <a:cubicBezTo>
                      <a:pt x="457" y="292"/>
                      <a:pt x="457" y="290"/>
                      <a:pt x="456" y="288"/>
                    </a:cubicBezTo>
                    <a:cubicBezTo>
                      <a:pt x="456" y="288"/>
                      <a:pt x="454" y="288"/>
                      <a:pt x="454" y="287"/>
                    </a:cubicBezTo>
                    <a:cubicBezTo>
                      <a:pt x="453" y="287"/>
                      <a:pt x="453" y="285"/>
                      <a:pt x="453" y="284"/>
                    </a:cubicBezTo>
                    <a:cubicBezTo>
                      <a:pt x="452" y="284"/>
                      <a:pt x="447" y="283"/>
                      <a:pt x="445" y="284"/>
                    </a:cubicBezTo>
                    <a:cubicBezTo>
                      <a:pt x="444" y="285"/>
                      <a:pt x="444" y="285"/>
                      <a:pt x="444" y="285"/>
                    </a:cubicBezTo>
                    <a:cubicBezTo>
                      <a:pt x="439" y="285"/>
                      <a:pt x="435" y="282"/>
                      <a:pt x="432" y="280"/>
                    </a:cubicBezTo>
                    <a:cubicBezTo>
                      <a:pt x="433" y="280"/>
                      <a:pt x="432" y="277"/>
                      <a:pt x="432" y="277"/>
                    </a:cubicBezTo>
                    <a:cubicBezTo>
                      <a:pt x="438" y="276"/>
                      <a:pt x="446" y="279"/>
                      <a:pt x="450" y="276"/>
                    </a:cubicBezTo>
                    <a:cubicBezTo>
                      <a:pt x="450" y="276"/>
                      <a:pt x="451" y="273"/>
                      <a:pt x="452" y="272"/>
                    </a:cubicBezTo>
                    <a:cubicBezTo>
                      <a:pt x="454" y="274"/>
                      <a:pt x="455" y="273"/>
                      <a:pt x="458" y="274"/>
                    </a:cubicBezTo>
                    <a:cubicBezTo>
                      <a:pt x="458" y="273"/>
                      <a:pt x="459" y="273"/>
                      <a:pt x="460" y="272"/>
                    </a:cubicBezTo>
                    <a:cubicBezTo>
                      <a:pt x="459" y="270"/>
                      <a:pt x="459" y="270"/>
                      <a:pt x="459" y="270"/>
                    </a:cubicBezTo>
                    <a:cubicBezTo>
                      <a:pt x="459" y="269"/>
                      <a:pt x="461" y="269"/>
                      <a:pt x="462" y="269"/>
                    </a:cubicBezTo>
                    <a:cubicBezTo>
                      <a:pt x="462" y="268"/>
                      <a:pt x="462" y="265"/>
                      <a:pt x="462" y="265"/>
                    </a:cubicBezTo>
                    <a:cubicBezTo>
                      <a:pt x="464" y="264"/>
                      <a:pt x="464" y="265"/>
                      <a:pt x="466" y="264"/>
                    </a:cubicBezTo>
                    <a:cubicBezTo>
                      <a:pt x="462" y="256"/>
                      <a:pt x="464" y="256"/>
                      <a:pt x="466" y="248"/>
                    </a:cubicBezTo>
                    <a:cubicBezTo>
                      <a:pt x="462" y="245"/>
                      <a:pt x="461" y="244"/>
                      <a:pt x="459" y="239"/>
                    </a:cubicBezTo>
                    <a:cubicBezTo>
                      <a:pt x="458" y="238"/>
                      <a:pt x="458" y="238"/>
                      <a:pt x="458" y="238"/>
                    </a:cubicBezTo>
                    <a:cubicBezTo>
                      <a:pt x="457" y="237"/>
                      <a:pt x="458" y="235"/>
                      <a:pt x="458" y="235"/>
                    </a:cubicBezTo>
                    <a:cubicBezTo>
                      <a:pt x="458" y="233"/>
                      <a:pt x="458" y="233"/>
                      <a:pt x="458" y="233"/>
                    </a:cubicBezTo>
                    <a:cubicBezTo>
                      <a:pt x="457" y="233"/>
                      <a:pt x="458" y="230"/>
                      <a:pt x="458" y="229"/>
                    </a:cubicBezTo>
                    <a:cubicBezTo>
                      <a:pt x="458" y="228"/>
                      <a:pt x="460" y="226"/>
                      <a:pt x="460" y="225"/>
                    </a:cubicBezTo>
                    <a:cubicBezTo>
                      <a:pt x="460" y="225"/>
                      <a:pt x="461" y="220"/>
                      <a:pt x="460" y="219"/>
                    </a:cubicBezTo>
                    <a:cubicBezTo>
                      <a:pt x="460" y="219"/>
                      <a:pt x="458" y="218"/>
                      <a:pt x="458" y="218"/>
                    </a:cubicBezTo>
                    <a:cubicBezTo>
                      <a:pt x="458" y="217"/>
                      <a:pt x="459" y="215"/>
                      <a:pt x="459" y="213"/>
                    </a:cubicBezTo>
                    <a:cubicBezTo>
                      <a:pt x="456" y="212"/>
                      <a:pt x="453" y="211"/>
                      <a:pt x="453" y="207"/>
                    </a:cubicBezTo>
                    <a:cubicBezTo>
                      <a:pt x="453" y="202"/>
                      <a:pt x="456" y="202"/>
                      <a:pt x="458" y="199"/>
                    </a:cubicBezTo>
                    <a:cubicBezTo>
                      <a:pt x="459" y="195"/>
                      <a:pt x="458" y="193"/>
                      <a:pt x="458" y="189"/>
                    </a:cubicBezTo>
                    <a:cubicBezTo>
                      <a:pt x="458" y="188"/>
                      <a:pt x="460" y="187"/>
                      <a:pt x="460" y="186"/>
                    </a:cubicBezTo>
                    <a:cubicBezTo>
                      <a:pt x="461" y="185"/>
                      <a:pt x="459" y="184"/>
                      <a:pt x="460" y="182"/>
                    </a:cubicBezTo>
                    <a:cubicBezTo>
                      <a:pt x="460" y="182"/>
                      <a:pt x="461" y="181"/>
                      <a:pt x="460" y="181"/>
                    </a:cubicBezTo>
                    <a:cubicBezTo>
                      <a:pt x="460" y="180"/>
                      <a:pt x="458" y="179"/>
                      <a:pt x="458" y="178"/>
                    </a:cubicBezTo>
                    <a:cubicBezTo>
                      <a:pt x="458" y="177"/>
                      <a:pt x="459" y="175"/>
                      <a:pt x="458" y="175"/>
                    </a:cubicBezTo>
                    <a:cubicBezTo>
                      <a:pt x="458" y="175"/>
                      <a:pt x="457" y="175"/>
                      <a:pt x="456" y="175"/>
                    </a:cubicBezTo>
                    <a:cubicBezTo>
                      <a:pt x="456" y="175"/>
                      <a:pt x="452" y="172"/>
                      <a:pt x="452" y="172"/>
                    </a:cubicBezTo>
                    <a:cubicBezTo>
                      <a:pt x="451" y="172"/>
                      <a:pt x="448" y="173"/>
                      <a:pt x="448" y="173"/>
                    </a:cubicBezTo>
                    <a:cubicBezTo>
                      <a:pt x="444" y="173"/>
                      <a:pt x="440" y="173"/>
                      <a:pt x="437" y="173"/>
                    </a:cubicBezTo>
                    <a:cubicBezTo>
                      <a:pt x="437" y="173"/>
                      <a:pt x="438" y="172"/>
                      <a:pt x="436" y="172"/>
                    </a:cubicBezTo>
                    <a:cubicBezTo>
                      <a:pt x="436" y="174"/>
                      <a:pt x="436" y="174"/>
                      <a:pt x="436" y="174"/>
                    </a:cubicBezTo>
                    <a:cubicBezTo>
                      <a:pt x="434" y="175"/>
                      <a:pt x="432" y="175"/>
                      <a:pt x="431" y="177"/>
                    </a:cubicBezTo>
                    <a:cubicBezTo>
                      <a:pt x="429" y="179"/>
                      <a:pt x="429" y="183"/>
                      <a:pt x="428" y="185"/>
                    </a:cubicBezTo>
                    <a:cubicBezTo>
                      <a:pt x="426" y="189"/>
                      <a:pt x="422" y="191"/>
                      <a:pt x="420" y="194"/>
                    </a:cubicBezTo>
                    <a:cubicBezTo>
                      <a:pt x="419" y="196"/>
                      <a:pt x="419" y="198"/>
                      <a:pt x="417" y="199"/>
                    </a:cubicBezTo>
                    <a:cubicBezTo>
                      <a:pt x="416" y="200"/>
                      <a:pt x="413" y="201"/>
                      <a:pt x="411" y="202"/>
                    </a:cubicBezTo>
                    <a:cubicBezTo>
                      <a:pt x="411" y="205"/>
                      <a:pt x="411" y="207"/>
                      <a:pt x="411" y="209"/>
                    </a:cubicBezTo>
                    <a:cubicBezTo>
                      <a:pt x="411" y="209"/>
                      <a:pt x="414" y="213"/>
                      <a:pt x="414" y="214"/>
                    </a:cubicBezTo>
                    <a:cubicBezTo>
                      <a:pt x="414" y="217"/>
                      <a:pt x="413" y="218"/>
                      <a:pt x="414" y="221"/>
                    </a:cubicBezTo>
                    <a:cubicBezTo>
                      <a:pt x="409" y="224"/>
                      <a:pt x="410" y="224"/>
                      <a:pt x="410" y="231"/>
                    </a:cubicBezTo>
                    <a:cubicBezTo>
                      <a:pt x="411" y="231"/>
                      <a:pt x="411" y="230"/>
                      <a:pt x="412" y="230"/>
                    </a:cubicBezTo>
                    <a:cubicBezTo>
                      <a:pt x="414" y="230"/>
                      <a:pt x="416" y="233"/>
                      <a:pt x="417" y="233"/>
                    </a:cubicBezTo>
                    <a:cubicBezTo>
                      <a:pt x="418" y="233"/>
                      <a:pt x="417" y="232"/>
                      <a:pt x="418" y="233"/>
                    </a:cubicBezTo>
                    <a:cubicBezTo>
                      <a:pt x="417" y="232"/>
                      <a:pt x="420" y="233"/>
                      <a:pt x="420" y="233"/>
                    </a:cubicBezTo>
                    <a:cubicBezTo>
                      <a:pt x="420" y="233"/>
                      <a:pt x="420" y="235"/>
                      <a:pt x="420" y="235"/>
                    </a:cubicBezTo>
                    <a:cubicBezTo>
                      <a:pt x="420" y="236"/>
                      <a:pt x="417" y="236"/>
                      <a:pt x="418" y="239"/>
                    </a:cubicBezTo>
                    <a:cubicBezTo>
                      <a:pt x="418" y="239"/>
                      <a:pt x="419" y="240"/>
                      <a:pt x="418" y="241"/>
                    </a:cubicBezTo>
                    <a:cubicBezTo>
                      <a:pt x="419" y="241"/>
                      <a:pt x="420" y="244"/>
                      <a:pt x="420" y="245"/>
                    </a:cubicBezTo>
                    <a:cubicBezTo>
                      <a:pt x="420" y="245"/>
                      <a:pt x="422" y="244"/>
                      <a:pt x="422" y="244"/>
                    </a:cubicBezTo>
                    <a:cubicBezTo>
                      <a:pt x="424" y="244"/>
                      <a:pt x="424" y="244"/>
                      <a:pt x="424" y="244"/>
                    </a:cubicBezTo>
                    <a:cubicBezTo>
                      <a:pt x="423" y="247"/>
                      <a:pt x="422" y="251"/>
                      <a:pt x="420" y="254"/>
                    </a:cubicBezTo>
                    <a:cubicBezTo>
                      <a:pt x="419" y="255"/>
                      <a:pt x="418" y="255"/>
                      <a:pt x="416" y="256"/>
                    </a:cubicBezTo>
                    <a:cubicBezTo>
                      <a:pt x="416" y="255"/>
                      <a:pt x="416" y="253"/>
                      <a:pt x="416" y="252"/>
                    </a:cubicBezTo>
                    <a:cubicBezTo>
                      <a:pt x="415" y="251"/>
                      <a:pt x="414" y="252"/>
                      <a:pt x="413" y="251"/>
                    </a:cubicBezTo>
                    <a:cubicBezTo>
                      <a:pt x="413" y="251"/>
                      <a:pt x="413" y="249"/>
                      <a:pt x="412" y="249"/>
                    </a:cubicBezTo>
                    <a:cubicBezTo>
                      <a:pt x="410" y="245"/>
                      <a:pt x="407" y="243"/>
                      <a:pt x="401" y="242"/>
                    </a:cubicBezTo>
                    <a:cubicBezTo>
                      <a:pt x="400" y="240"/>
                      <a:pt x="400" y="240"/>
                      <a:pt x="400" y="240"/>
                    </a:cubicBezTo>
                    <a:cubicBezTo>
                      <a:pt x="401" y="240"/>
                      <a:pt x="401" y="239"/>
                      <a:pt x="401" y="239"/>
                    </a:cubicBezTo>
                    <a:cubicBezTo>
                      <a:pt x="398" y="238"/>
                      <a:pt x="396" y="237"/>
                      <a:pt x="394" y="236"/>
                    </a:cubicBezTo>
                    <a:cubicBezTo>
                      <a:pt x="392" y="241"/>
                      <a:pt x="392" y="241"/>
                      <a:pt x="392" y="241"/>
                    </a:cubicBezTo>
                    <a:cubicBezTo>
                      <a:pt x="391" y="241"/>
                      <a:pt x="391" y="241"/>
                      <a:pt x="391" y="241"/>
                    </a:cubicBezTo>
                    <a:cubicBezTo>
                      <a:pt x="391" y="239"/>
                      <a:pt x="390" y="237"/>
                      <a:pt x="391" y="233"/>
                    </a:cubicBezTo>
                    <a:cubicBezTo>
                      <a:pt x="388" y="232"/>
                      <a:pt x="385" y="233"/>
                      <a:pt x="382" y="232"/>
                    </a:cubicBezTo>
                    <a:cubicBezTo>
                      <a:pt x="381" y="232"/>
                      <a:pt x="381" y="229"/>
                      <a:pt x="381" y="229"/>
                    </a:cubicBezTo>
                    <a:cubicBezTo>
                      <a:pt x="380" y="229"/>
                      <a:pt x="379" y="230"/>
                      <a:pt x="378" y="230"/>
                    </a:cubicBezTo>
                    <a:cubicBezTo>
                      <a:pt x="378" y="230"/>
                      <a:pt x="377" y="225"/>
                      <a:pt x="373" y="227"/>
                    </a:cubicBezTo>
                    <a:cubicBezTo>
                      <a:pt x="371" y="227"/>
                      <a:pt x="373" y="231"/>
                      <a:pt x="365" y="230"/>
                    </a:cubicBezTo>
                    <a:cubicBezTo>
                      <a:pt x="364" y="230"/>
                      <a:pt x="361" y="227"/>
                      <a:pt x="359" y="228"/>
                    </a:cubicBezTo>
                    <a:cubicBezTo>
                      <a:pt x="359" y="228"/>
                      <a:pt x="358" y="231"/>
                      <a:pt x="358" y="231"/>
                    </a:cubicBezTo>
                    <a:cubicBezTo>
                      <a:pt x="356" y="231"/>
                      <a:pt x="354" y="232"/>
                      <a:pt x="353" y="232"/>
                    </a:cubicBezTo>
                    <a:cubicBezTo>
                      <a:pt x="354" y="233"/>
                      <a:pt x="353" y="233"/>
                      <a:pt x="353" y="234"/>
                    </a:cubicBezTo>
                    <a:cubicBezTo>
                      <a:pt x="353" y="234"/>
                      <a:pt x="355" y="235"/>
                      <a:pt x="355" y="235"/>
                    </a:cubicBezTo>
                    <a:cubicBezTo>
                      <a:pt x="357" y="239"/>
                      <a:pt x="357" y="244"/>
                      <a:pt x="357" y="248"/>
                    </a:cubicBezTo>
                    <a:cubicBezTo>
                      <a:pt x="356" y="248"/>
                      <a:pt x="356" y="249"/>
                      <a:pt x="355" y="249"/>
                    </a:cubicBezTo>
                    <a:cubicBezTo>
                      <a:pt x="352" y="250"/>
                      <a:pt x="350" y="247"/>
                      <a:pt x="349" y="247"/>
                    </a:cubicBezTo>
                    <a:cubicBezTo>
                      <a:pt x="349" y="247"/>
                      <a:pt x="347" y="249"/>
                      <a:pt x="347" y="249"/>
                    </a:cubicBezTo>
                    <a:cubicBezTo>
                      <a:pt x="347" y="250"/>
                      <a:pt x="346" y="254"/>
                      <a:pt x="346" y="255"/>
                    </a:cubicBezTo>
                    <a:cubicBezTo>
                      <a:pt x="346" y="255"/>
                      <a:pt x="341" y="251"/>
                      <a:pt x="341" y="251"/>
                    </a:cubicBezTo>
                    <a:cubicBezTo>
                      <a:pt x="341" y="250"/>
                      <a:pt x="342" y="244"/>
                      <a:pt x="342" y="243"/>
                    </a:cubicBezTo>
                    <a:cubicBezTo>
                      <a:pt x="341" y="243"/>
                      <a:pt x="340" y="243"/>
                      <a:pt x="339" y="243"/>
                    </a:cubicBezTo>
                    <a:cubicBezTo>
                      <a:pt x="336" y="244"/>
                      <a:pt x="333" y="247"/>
                      <a:pt x="330" y="247"/>
                    </a:cubicBezTo>
                    <a:cubicBezTo>
                      <a:pt x="330" y="247"/>
                      <a:pt x="331" y="245"/>
                      <a:pt x="331" y="245"/>
                    </a:cubicBezTo>
                    <a:cubicBezTo>
                      <a:pt x="330" y="245"/>
                      <a:pt x="329" y="245"/>
                      <a:pt x="329" y="245"/>
                    </a:cubicBezTo>
                    <a:cubicBezTo>
                      <a:pt x="329" y="247"/>
                      <a:pt x="329" y="247"/>
                      <a:pt x="329" y="247"/>
                    </a:cubicBezTo>
                    <a:cubicBezTo>
                      <a:pt x="329" y="245"/>
                      <a:pt x="330" y="248"/>
                      <a:pt x="330" y="248"/>
                    </a:cubicBezTo>
                    <a:cubicBezTo>
                      <a:pt x="330" y="249"/>
                      <a:pt x="329" y="249"/>
                      <a:pt x="329" y="250"/>
                    </a:cubicBezTo>
                    <a:cubicBezTo>
                      <a:pt x="328" y="250"/>
                      <a:pt x="327" y="250"/>
                      <a:pt x="326" y="250"/>
                    </a:cubicBezTo>
                    <a:cubicBezTo>
                      <a:pt x="324" y="248"/>
                      <a:pt x="321" y="245"/>
                      <a:pt x="316" y="246"/>
                    </a:cubicBezTo>
                    <a:cubicBezTo>
                      <a:pt x="313" y="246"/>
                      <a:pt x="309" y="249"/>
                      <a:pt x="305" y="250"/>
                    </a:cubicBezTo>
                    <a:cubicBezTo>
                      <a:pt x="306" y="251"/>
                      <a:pt x="307" y="252"/>
                      <a:pt x="307" y="253"/>
                    </a:cubicBezTo>
                    <a:cubicBezTo>
                      <a:pt x="307" y="254"/>
                      <a:pt x="306" y="254"/>
                      <a:pt x="306" y="255"/>
                    </a:cubicBezTo>
                    <a:cubicBezTo>
                      <a:pt x="306" y="254"/>
                      <a:pt x="304" y="253"/>
                      <a:pt x="303" y="253"/>
                    </a:cubicBezTo>
                    <a:cubicBezTo>
                      <a:pt x="304" y="253"/>
                      <a:pt x="302" y="251"/>
                      <a:pt x="302" y="251"/>
                    </a:cubicBezTo>
                    <a:cubicBezTo>
                      <a:pt x="302" y="252"/>
                      <a:pt x="299" y="254"/>
                      <a:pt x="299" y="255"/>
                    </a:cubicBezTo>
                    <a:cubicBezTo>
                      <a:pt x="297" y="255"/>
                      <a:pt x="292" y="254"/>
                      <a:pt x="290" y="255"/>
                    </a:cubicBezTo>
                    <a:cubicBezTo>
                      <a:pt x="290" y="254"/>
                      <a:pt x="290" y="253"/>
                      <a:pt x="290" y="253"/>
                    </a:cubicBezTo>
                    <a:cubicBezTo>
                      <a:pt x="291" y="252"/>
                      <a:pt x="291" y="251"/>
                      <a:pt x="292" y="251"/>
                    </a:cubicBezTo>
                    <a:cubicBezTo>
                      <a:pt x="292" y="251"/>
                      <a:pt x="297" y="251"/>
                      <a:pt x="297" y="251"/>
                    </a:cubicBezTo>
                    <a:cubicBezTo>
                      <a:pt x="297" y="251"/>
                      <a:pt x="297" y="249"/>
                      <a:pt x="297" y="249"/>
                    </a:cubicBezTo>
                    <a:cubicBezTo>
                      <a:pt x="296" y="249"/>
                      <a:pt x="294" y="248"/>
                      <a:pt x="294" y="248"/>
                    </a:cubicBezTo>
                    <a:cubicBezTo>
                      <a:pt x="294" y="247"/>
                      <a:pt x="295" y="246"/>
                      <a:pt x="294" y="245"/>
                    </a:cubicBezTo>
                    <a:cubicBezTo>
                      <a:pt x="293" y="245"/>
                      <a:pt x="289" y="246"/>
                      <a:pt x="292" y="244"/>
                    </a:cubicBezTo>
                    <a:cubicBezTo>
                      <a:pt x="292" y="243"/>
                      <a:pt x="291" y="243"/>
                      <a:pt x="292" y="243"/>
                    </a:cubicBezTo>
                    <a:cubicBezTo>
                      <a:pt x="291" y="243"/>
                      <a:pt x="293" y="240"/>
                      <a:pt x="291" y="241"/>
                    </a:cubicBezTo>
                    <a:cubicBezTo>
                      <a:pt x="289" y="242"/>
                      <a:pt x="289" y="244"/>
                      <a:pt x="288" y="245"/>
                    </a:cubicBezTo>
                    <a:cubicBezTo>
                      <a:pt x="288" y="245"/>
                      <a:pt x="283" y="247"/>
                      <a:pt x="283" y="247"/>
                    </a:cubicBezTo>
                    <a:cubicBezTo>
                      <a:pt x="282" y="248"/>
                      <a:pt x="285" y="249"/>
                      <a:pt x="282" y="251"/>
                    </a:cubicBezTo>
                    <a:cubicBezTo>
                      <a:pt x="282" y="251"/>
                      <a:pt x="282" y="251"/>
                      <a:pt x="282" y="251"/>
                    </a:cubicBezTo>
                    <a:cubicBezTo>
                      <a:pt x="281" y="251"/>
                      <a:pt x="282" y="250"/>
                      <a:pt x="282" y="249"/>
                    </a:cubicBezTo>
                    <a:cubicBezTo>
                      <a:pt x="279" y="249"/>
                      <a:pt x="278" y="248"/>
                      <a:pt x="276" y="249"/>
                    </a:cubicBezTo>
                    <a:cubicBezTo>
                      <a:pt x="275" y="249"/>
                      <a:pt x="274" y="251"/>
                      <a:pt x="274" y="251"/>
                    </a:cubicBezTo>
                    <a:cubicBezTo>
                      <a:pt x="272" y="252"/>
                      <a:pt x="271" y="251"/>
                      <a:pt x="270" y="251"/>
                    </a:cubicBezTo>
                    <a:cubicBezTo>
                      <a:pt x="268" y="252"/>
                      <a:pt x="268" y="253"/>
                      <a:pt x="267" y="254"/>
                    </a:cubicBezTo>
                    <a:cubicBezTo>
                      <a:pt x="266" y="255"/>
                      <a:pt x="265" y="254"/>
                      <a:pt x="264" y="255"/>
                    </a:cubicBezTo>
                    <a:cubicBezTo>
                      <a:pt x="263" y="255"/>
                      <a:pt x="262" y="256"/>
                      <a:pt x="262" y="257"/>
                    </a:cubicBezTo>
                    <a:cubicBezTo>
                      <a:pt x="258" y="258"/>
                      <a:pt x="255" y="259"/>
                      <a:pt x="251" y="259"/>
                    </a:cubicBezTo>
                    <a:cubicBezTo>
                      <a:pt x="251" y="259"/>
                      <a:pt x="251" y="261"/>
                      <a:pt x="251" y="261"/>
                    </a:cubicBezTo>
                    <a:cubicBezTo>
                      <a:pt x="249" y="262"/>
                      <a:pt x="248" y="263"/>
                      <a:pt x="246" y="263"/>
                    </a:cubicBezTo>
                    <a:cubicBezTo>
                      <a:pt x="245" y="263"/>
                      <a:pt x="245" y="262"/>
                      <a:pt x="244" y="263"/>
                    </a:cubicBezTo>
                    <a:cubicBezTo>
                      <a:pt x="243" y="267"/>
                      <a:pt x="242" y="270"/>
                      <a:pt x="242" y="276"/>
                    </a:cubicBezTo>
                    <a:cubicBezTo>
                      <a:pt x="242" y="276"/>
                      <a:pt x="239" y="276"/>
                      <a:pt x="239" y="276"/>
                    </a:cubicBezTo>
                    <a:cubicBezTo>
                      <a:pt x="238" y="276"/>
                      <a:pt x="239" y="278"/>
                      <a:pt x="238" y="278"/>
                    </a:cubicBezTo>
                    <a:cubicBezTo>
                      <a:pt x="238" y="278"/>
                      <a:pt x="235" y="279"/>
                      <a:pt x="234" y="279"/>
                    </a:cubicBezTo>
                    <a:cubicBezTo>
                      <a:pt x="231" y="280"/>
                      <a:pt x="230" y="279"/>
                      <a:pt x="226" y="280"/>
                    </a:cubicBezTo>
                    <a:cubicBezTo>
                      <a:pt x="226" y="279"/>
                      <a:pt x="226" y="275"/>
                      <a:pt x="225" y="273"/>
                    </a:cubicBezTo>
                    <a:cubicBezTo>
                      <a:pt x="225" y="272"/>
                      <a:pt x="222" y="272"/>
                      <a:pt x="223" y="269"/>
                    </a:cubicBezTo>
                    <a:cubicBezTo>
                      <a:pt x="223" y="268"/>
                      <a:pt x="225" y="267"/>
                      <a:pt x="225" y="267"/>
                    </a:cubicBezTo>
                    <a:cubicBezTo>
                      <a:pt x="226" y="266"/>
                      <a:pt x="226" y="265"/>
                      <a:pt x="226" y="264"/>
                    </a:cubicBezTo>
                    <a:cubicBezTo>
                      <a:pt x="230" y="264"/>
                      <a:pt x="231" y="264"/>
                      <a:pt x="236" y="263"/>
                    </a:cubicBezTo>
                    <a:cubicBezTo>
                      <a:pt x="236" y="261"/>
                      <a:pt x="236" y="261"/>
                      <a:pt x="236" y="261"/>
                    </a:cubicBezTo>
                    <a:cubicBezTo>
                      <a:pt x="236" y="261"/>
                      <a:pt x="235" y="260"/>
                      <a:pt x="234" y="259"/>
                    </a:cubicBezTo>
                    <a:cubicBezTo>
                      <a:pt x="234" y="259"/>
                      <a:pt x="235" y="258"/>
                      <a:pt x="234" y="257"/>
                    </a:cubicBezTo>
                    <a:cubicBezTo>
                      <a:pt x="234" y="257"/>
                      <a:pt x="233" y="256"/>
                      <a:pt x="232" y="256"/>
                    </a:cubicBezTo>
                    <a:cubicBezTo>
                      <a:pt x="231" y="254"/>
                      <a:pt x="229" y="248"/>
                      <a:pt x="226" y="247"/>
                    </a:cubicBezTo>
                    <a:cubicBezTo>
                      <a:pt x="224" y="246"/>
                      <a:pt x="221" y="247"/>
                      <a:pt x="218" y="247"/>
                    </a:cubicBezTo>
                    <a:cubicBezTo>
                      <a:pt x="217" y="245"/>
                      <a:pt x="217" y="245"/>
                      <a:pt x="217" y="245"/>
                    </a:cubicBezTo>
                    <a:cubicBezTo>
                      <a:pt x="213" y="244"/>
                      <a:pt x="211" y="244"/>
                      <a:pt x="208" y="242"/>
                    </a:cubicBezTo>
                    <a:cubicBezTo>
                      <a:pt x="209" y="243"/>
                      <a:pt x="208" y="244"/>
                      <a:pt x="208" y="245"/>
                    </a:cubicBezTo>
                    <a:cubicBezTo>
                      <a:pt x="209" y="246"/>
                      <a:pt x="213" y="249"/>
                      <a:pt x="215" y="250"/>
                    </a:cubicBezTo>
                    <a:cubicBezTo>
                      <a:pt x="214" y="253"/>
                      <a:pt x="215" y="254"/>
                      <a:pt x="214" y="257"/>
                    </a:cubicBezTo>
                    <a:cubicBezTo>
                      <a:pt x="214" y="257"/>
                      <a:pt x="212" y="257"/>
                      <a:pt x="212" y="257"/>
                    </a:cubicBezTo>
                    <a:cubicBezTo>
                      <a:pt x="212" y="258"/>
                      <a:pt x="213" y="259"/>
                      <a:pt x="212" y="259"/>
                    </a:cubicBezTo>
                    <a:cubicBezTo>
                      <a:pt x="212" y="260"/>
                      <a:pt x="211" y="259"/>
                      <a:pt x="210" y="260"/>
                    </a:cubicBezTo>
                    <a:cubicBezTo>
                      <a:pt x="209" y="263"/>
                      <a:pt x="211" y="262"/>
                      <a:pt x="208" y="264"/>
                    </a:cubicBezTo>
                    <a:cubicBezTo>
                      <a:pt x="207" y="265"/>
                      <a:pt x="212" y="270"/>
                      <a:pt x="212" y="270"/>
                    </a:cubicBezTo>
                    <a:cubicBezTo>
                      <a:pt x="212" y="270"/>
                      <a:pt x="212" y="272"/>
                      <a:pt x="212" y="272"/>
                    </a:cubicBezTo>
                    <a:cubicBezTo>
                      <a:pt x="212" y="272"/>
                      <a:pt x="213" y="272"/>
                      <a:pt x="212" y="273"/>
                    </a:cubicBezTo>
                    <a:cubicBezTo>
                      <a:pt x="212" y="274"/>
                      <a:pt x="210" y="275"/>
                      <a:pt x="209" y="276"/>
                    </a:cubicBezTo>
                    <a:cubicBezTo>
                      <a:pt x="207" y="279"/>
                      <a:pt x="207" y="282"/>
                      <a:pt x="206" y="287"/>
                    </a:cubicBezTo>
                    <a:cubicBezTo>
                      <a:pt x="205" y="287"/>
                      <a:pt x="204" y="287"/>
                      <a:pt x="202" y="287"/>
                    </a:cubicBezTo>
                    <a:cubicBezTo>
                      <a:pt x="203" y="285"/>
                      <a:pt x="203" y="285"/>
                      <a:pt x="203" y="285"/>
                    </a:cubicBezTo>
                    <a:cubicBezTo>
                      <a:pt x="204" y="286"/>
                      <a:pt x="200" y="281"/>
                      <a:pt x="200" y="281"/>
                    </a:cubicBezTo>
                    <a:cubicBezTo>
                      <a:pt x="199" y="281"/>
                      <a:pt x="198" y="281"/>
                      <a:pt x="197" y="281"/>
                    </a:cubicBezTo>
                    <a:cubicBezTo>
                      <a:pt x="197" y="281"/>
                      <a:pt x="196" y="279"/>
                      <a:pt x="195" y="278"/>
                    </a:cubicBezTo>
                    <a:cubicBezTo>
                      <a:pt x="191" y="278"/>
                      <a:pt x="191" y="281"/>
                      <a:pt x="188" y="282"/>
                    </a:cubicBezTo>
                    <a:cubicBezTo>
                      <a:pt x="187" y="283"/>
                      <a:pt x="186" y="282"/>
                      <a:pt x="184" y="283"/>
                    </a:cubicBezTo>
                    <a:cubicBezTo>
                      <a:pt x="184" y="284"/>
                      <a:pt x="184" y="286"/>
                      <a:pt x="183" y="286"/>
                    </a:cubicBezTo>
                    <a:cubicBezTo>
                      <a:pt x="182" y="288"/>
                      <a:pt x="176" y="291"/>
                      <a:pt x="176" y="292"/>
                    </a:cubicBezTo>
                    <a:cubicBezTo>
                      <a:pt x="176" y="292"/>
                      <a:pt x="176" y="294"/>
                      <a:pt x="176" y="294"/>
                    </a:cubicBezTo>
                    <a:cubicBezTo>
                      <a:pt x="176" y="297"/>
                      <a:pt x="180" y="298"/>
                      <a:pt x="181" y="300"/>
                    </a:cubicBezTo>
                    <a:cubicBezTo>
                      <a:pt x="183" y="302"/>
                      <a:pt x="183" y="304"/>
                      <a:pt x="184" y="306"/>
                    </a:cubicBezTo>
                    <a:cubicBezTo>
                      <a:pt x="181" y="306"/>
                      <a:pt x="179" y="306"/>
                      <a:pt x="175" y="305"/>
                    </a:cubicBezTo>
                    <a:cubicBezTo>
                      <a:pt x="175" y="305"/>
                      <a:pt x="173" y="303"/>
                      <a:pt x="173" y="303"/>
                    </a:cubicBezTo>
                    <a:cubicBezTo>
                      <a:pt x="171" y="302"/>
                      <a:pt x="169" y="303"/>
                      <a:pt x="168" y="302"/>
                    </a:cubicBezTo>
                    <a:cubicBezTo>
                      <a:pt x="168" y="302"/>
                      <a:pt x="168" y="301"/>
                      <a:pt x="169" y="300"/>
                    </a:cubicBezTo>
                    <a:cubicBezTo>
                      <a:pt x="167" y="300"/>
                      <a:pt x="165" y="299"/>
                      <a:pt x="163" y="298"/>
                    </a:cubicBezTo>
                    <a:cubicBezTo>
                      <a:pt x="162" y="298"/>
                      <a:pt x="161" y="296"/>
                      <a:pt x="160" y="295"/>
                    </a:cubicBezTo>
                    <a:cubicBezTo>
                      <a:pt x="156" y="294"/>
                      <a:pt x="155" y="298"/>
                      <a:pt x="157" y="297"/>
                    </a:cubicBezTo>
                    <a:cubicBezTo>
                      <a:pt x="157" y="297"/>
                      <a:pt x="158" y="300"/>
                      <a:pt x="157" y="300"/>
                    </a:cubicBezTo>
                    <a:cubicBezTo>
                      <a:pt x="157" y="301"/>
                      <a:pt x="155" y="301"/>
                      <a:pt x="155" y="301"/>
                    </a:cubicBezTo>
                    <a:cubicBezTo>
                      <a:pt x="156" y="303"/>
                      <a:pt x="157" y="307"/>
                      <a:pt x="159" y="308"/>
                    </a:cubicBezTo>
                    <a:cubicBezTo>
                      <a:pt x="160" y="309"/>
                      <a:pt x="162" y="309"/>
                      <a:pt x="163" y="310"/>
                    </a:cubicBezTo>
                    <a:cubicBezTo>
                      <a:pt x="163" y="317"/>
                      <a:pt x="163" y="317"/>
                      <a:pt x="163" y="317"/>
                    </a:cubicBezTo>
                    <a:cubicBezTo>
                      <a:pt x="163" y="317"/>
                      <a:pt x="163" y="319"/>
                      <a:pt x="163" y="319"/>
                    </a:cubicBezTo>
                    <a:cubicBezTo>
                      <a:pt x="162" y="319"/>
                      <a:pt x="161" y="319"/>
                      <a:pt x="160" y="319"/>
                    </a:cubicBezTo>
                    <a:cubicBezTo>
                      <a:pt x="159" y="320"/>
                      <a:pt x="161" y="321"/>
                      <a:pt x="158" y="321"/>
                    </a:cubicBezTo>
                    <a:cubicBezTo>
                      <a:pt x="158" y="320"/>
                      <a:pt x="158" y="320"/>
                      <a:pt x="158" y="320"/>
                    </a:cubicBezTo>
                    <a:cubicBezTo>
                      <a:pt x="157" y="319"/>
                      <a:pt x="156" y="319"/>
                      <a:pt x="155" y="318"/>
                    </a:cubicBezTo>
                    <a:cubicBezTo>
                      <a:pt x="152" y="317"/>
                      <a:pt x="149" y="318"/>
                      <a:pt x="147" y="318"/>
                    </a:cubicBezTo>
                    <a:cubicBezTo>
                      <a:pt x="146" y="318"/>
                      <a:pt x="146" y="315"/>
                      <a:pt x="146" y="314"/>
                    </a:cubicBezTo>
                    <a:cubicBezTo>
                      <a:pt x="146" y="313"/>
                      <a:pt x="144" y="312"/>
                      <a:pt x="144" y="312"/>
                    </a:cubicBezTo>
                    <a:cubicBezTo>
                      <a:pt x="144" y="312"/>
                      <a:pt x="141" y="312"/>
                      <a:pt x="142" y="312"/>
                    </a:cubicBezTo>
                    <a:cubicBezTo>
                      <a:pt x="141" y="313"/>
                      <a:pt x="141" y="313"/>
                      <a:pt x="141" y="313"/>
                    </a:cubicBezTo>
                    <a:cubicBezTo>
                      <a:pt x="140" y="313"/>
                      <a:pt x="140" y="312"/>
                      <a:pt x="139" y="312"/>
                    </a:cubicBezTo>
                    <a:cubicBezTo>
                      <a:pt x="138" y="307"/>
                      <a:pt x="138" y="306"/>
                      <a:pt x="137" y="300"/>
                    </a:cubicBezTo>
                    <a:cubicBezTo>
                      <a:pt x="137" y="299"/>
                      <a:pt x="135" y="297"/>
                      <a:pt x="135" y="296"/>
                    </a:cubicBezTo>
                    <a:cubicBezTo>
                      <a:pt x="135" y="295"/>
                      <a:pt x="137" y="292"/>
                      <a:pt x="137" y="292"/>
                    </a:cubicBezTo>
                    <a:cubicBezTo>
                      <a:pt x="138" y="290"/>
                      <a:pt x="136" y="291"/>
                      <a:pt x="137" y="289"/>
                    </a:cubicBezTo>
                    <a:cubicBezTo>
                      <a:pt x="136" y="289"/>
                      <a:pt x="135" y="289"/>
                      <a:pt x="135" y="289"/>
                    </a:cubicBezTo>
                    <a:cubicBezTo>
                      <a:pt x="134" y="289"/>
                      <a:pt x="134" y="286"/>
                      <a:pt x="133" y="286"/>
                    </a:cubicBezTo>
                    <a:cubicBezTo>
                      <a:pt x="131" y="285"/>
                      <a:pt x="129" y="286"/>
                      <a:pt x="128" y="286"/>
                    </a:cubicBezTo>
                    <a:cubicBezTo>
                      <a:pt x="127" y="284"/>
                      <a:pt x="127" y="284"/>
                      <a:pt x="127" y="284"/>
                    </a:cubicBezTo>
                    <a:cubicBezTo>
                      <a:pt x="124" y="284"/>
                      <a:pt x="123" y="284"/>
                      <a:pt x="120" y="283"/>
                    </a:cubicBezTo>
                    <a:cubicBezTo>
                      <a:pt x="120" y="283"/>
                      <a:pt x="118" y="282"/>
                      <a:pt x="118" y="282"/>
                    </a:cubicBezTo>
                    <a:cubicBezTo>
                      <a:pt x="119" y="281"/>
                      <a:pt x="120" y="282"/>
                      <a:pt x="121" y="282"/>
                    </a:cubicBezTo>
                    <a:cubicBezTo>
                      <a:pt x="122" y="279"/>
                      <a:pt x="122" y="279"/>
                      <a:pt x="122" y="279"/>
                    </a:cubicBezTo>
                    <a:cubicBezTo>
                      <a:pt x="121" y="279"/>
                      <a:pt x="120" y="280"/>
                      <a:pt x="118" y="280"/>
                    </a:cubicBezTo>
                    <a:cubicBezTo>
                      <a:pt x="117" y="279"/>
                      <a:pt x="118" y="278"/>
                      <a:pt x="117" y="278"/>
                    </a:cubicBezTo>
                    <a:cubicBezTo>
                      <a:pt x="117" y="276"/>
                      <a:pt x="117" y="276"/>
                      <a:pt x="117" y="276"/>
                    </a:cubicBezTo>
                    <a:cubicBezTo>
                      <a:pt x="122" y="273"/>
                      <a:pt x="116" y="273"/>
                      <a:pt x="113" y="274"/>
                    </a:cubicBezTo>
                    <a:cubicBezTo>
                      <a:pt x="117" y="273"/>
                      <a:pt x="113" y="269"/>
                      <a:pt x="111" y="267"/>
                    </a:cubicBezTo>
                    <a:cubicBezTo>
                      <a:pt x="110" y="267"/>
                      <a:pt x="110" y="267"/>
                      <a:pt x="110" y="267"/>
                    </a:cubicBezTo>
                    <a:cubicBezTo>
                      <a:pt x="110" y="266"/>
                      <a:pt x="111" y="265"/>
                      <a:pt x="111" y="265"/>
                    </a:cubicBezTo>
                    <a:cubicBezTo>
                      <a:pt x="112" y="265"/>
                      <a:pt x="114" y="266"/>
                      <a:pt x="115" y="267"/>
                    </a:cubicBezTo>
                    <a:cubicBezTo>
                      <a:pt x="116" y="267"/>
                      <a:pt x="116" y="269"/>
                      <a:pt x="118" y="271"/>
                    </a:cubicBezTo>
                    <a:cubicBezTo>
                      <a:pt x="121" y="272"/>
                      <a:pt x="122" y="270"/>
                      <a:pt x="124" y="271"/>
                    </a:cubicBezTo>
                    <a:cubicBezTo>
                      <a:pt x="125" y="271"/>
                      <a:pt x="125" y="273"/>
                      <a:pt x="126" y="274"/>
                    </a:cubicBezTo>
                    <a:cubicBezTo>
                      <a:pt x="127" y="274"/>
                      <a:pt x="128" y="274"/>
                      <a:pt x="129" y="274"/>
                    </a:cubicBezTo>
                    <a:cubicBezTo>
                      <a:pt x="129" y="275"/>
                      <a:pt x="129" y="276"/>
                      <a:pt x="129" y="276"/>
                    </a:cubicBezTo>
                    <a:cubicBezTo>
                      <a:pt x="130" y="276"/>
                      <a:pt x="130" y="276"/>
                      <a:pt x="130" y="276"/>
                    </a:cubicBezTo>
                    <a:cubicBezTo>
                      <a:pt x="130" y="276"/>
                      <a:pt x="130" y="274"/>
                      <a:pt x="130" y="273"/>
                    </a:cubicBezTo>
                    <a:cubicBezTo>
                      <a:pt x="132" y="272"/>
                      <a:pt x="132" y="272"/>
                      <a:pt x="132" y="272"/>
                    </a:cubicBezTo>
                    <a:cubicBezTo>
                      <a:pt x="132" y="274"/>
                      <a:pt x="134" y="277"/>
                      <a:pt x="134" y="278"/>
                    </a:cubicBezTo>
                    <a:cubicBezTo>
                      <a:pt x="136" y="278"/>
                      <a:pt x="138" y="278"/>
                      <a:pt x="140" y="278"/>
                    </a:cubicBezTo>
                    <a:cubicBezTo>
                      <a:pt x="141" y="280"/>
                      <a:pt x="141" y="280"/>
                      <a:pt x="141" y="280"/>
                    </a:cubicBezTo>
                    <a:cubicBezTo>
                      <a:pt x="142" y="280"/>
                      <a:pt x="144" y="279"/>
                      <a:pt x="146" y="280"/>
                    </a:cubicBezTo>
                    <a:cubicBezTo>
                      <a:pt x="147" y="280"/>
                      <a:pt x="149" y="282"/>
                      <a:pt x="150" y="282"/>
                    </a:cubicBezTo>
                    <a:cubicBezTo>
                      <a:pt x="156" y="284"/>
                      <a:pt x="160" y="283"/>
                      <a:pt x="166" y="284"/>
                    </a:cubicBezTo>
                    <a:cubicBezTo>
                      <a:pt x="166" y="284"/>
                      <a:pt x="168" y="285"/>
                      <a:pt x="169" y="284"/>
                    </a:cubicBezTo>
                    <a:cubicBezTo>
                      <a:pt x="170" y="284"/>
                      <a:pt x="171" y="283"/>
                      <a:pt x="171" y="282"/>
                    </a:cubicBezTo>
                    <a:cubicBezTo>
                      <a:pt x="173" y="282"/>
                      <a:pt x="174" y="282"/>
                      <a:pt x="176" y="281"/>
                    </a:cubicBezTo>
                    <a:cubicBezTo>
                      <a:pt x="177" y="281"/>
                      <a:pt x="178" y="279"/>
                      <a:pt x="179" y="278"/>
                    </a:cubicBezTo>
                    <a:cubicBezTo>
                      <a:pt x="180" y="278"/>
                      <a:pt x="180" y="278"/>
                      <a:pt x="180" y="278"/>
                    </a:cubicBezTo>
                    <a:cubicBezTo>
                      <a:pt x="180" y="278"/>
                      <a:pt x="180" y="276"/>
                      <a:pt x="181" y="276"/>
                    </a:cubicBezTo>
                    <a:cubicBezTo>
                      <a:pt x="181" y="275"/>
                      <a:pt x="183" y="275"/>
                      <a:pt x="184" y="274"/>
                    </a:cubicBezTo>
                    <a:cubicBezTo>
                      <a:pt x="186" y="272"/>
                      <a:pt x="187" y="266"/>
                      <a:pt x="185" y="263"/>
                    </a:cubicBezTo>
                    <a:cubicBezTo>
                      <a:pt x="178" y="256"/>
                      <a:pt x="178" y="256"/>
                      <a:pt x="178" y="256"/>
                    </a:cubicBezTo>
                    <a:cubicBezTo>
                      <a:pt x="177" y="256"/>
                      <a:pt x="175" y="256"/>
                      <a:pt x="175" y="256"/>
                    </a:cubicBezTo>
                    <a:cubicBezTo>
                      <a:pt x="173" y="255"/>
                      <a:pt x="173" y="252"/>
                      <a:pt x="172" y="251"/>
                    </a:cubicBezTo>
                    <a:cubicBezTo>
                      <a:pt x="172" y="251"/>
                      <a:pt x="170" y="252"/>
                      <a:pt x="170" y="253"/>
                    </a:cubicBezTo>
                    <a:cubicBezTo>
                      <a:pt x="167" y="250"/>
                      <a:pt x="163" y="246"/>
                      <a:pt x="160" y="245"/>
                    </a:cubicBezTo>
                    <a:cubicBezTo>
                      <a:pt x="158" y="244"/>
                      <a:pt x="157" y="245"/>
                      <a:pt x="156" y="244"/>
                    </a:cubicBezTo>
                    <a:cubicBezTo>
                      <a:pt x="155" y="244"/>
                      <a:pt x="155" y="242"/>
                      <a:pt x="154" y="241"/>
                    </a:cubicBezTo>
                    <a:cubicBezTo>
                      <a:pt x="152" y="241"/>
                      <a:pt x="151" y="241"/>
                      <a:pt x="149" y="241"/>
                    </a:cubicBezTo>
                    <a:cubicBezTo>
                      <a:pt x="148" y="240"/>
                      <a:pt x="145" y="238"/>
                      <a:pt x="143" y="237"/>
                    </a:cubicBezTo>
                    <a:cubicBezTo>
                      <a:pt x="142" y="237"/>
                      <a:pt x="142" y="238"/>
                      <a:pt x="141" y="238"/>
                    </a:cubicBezTo>
                    <a:cubicBezTo>
                      <a:pt x="140" y="237"/>
                      <a:pt x="139" y="235"/>
                      <a:pt x="138" y="235"/>
                    </a:cubicBezTo>
                    <a:cubicBezTo>
                      <a:pt x="136" y="234"/>
                      <a:pt x="135" y="235"/>
                      <a:pt x="135" y="235"/>
                    </a:cubicBezTo>
                    <a:cubicBezTo>
                      <a:pt x="134" y="235"/>
                      <a:pt x="132" y="233"/>
                      <a:pt x="132" y="233"/>
                    </a:cubicBezTo>
                    <a:cubicBezTo>
                      <a:pt x="129" y="231"/>
                      <a:pt x="126" y="231"/>
                      <a:pt x="123" y="231"/>
                    </a:cubicBezTo>
                    <a:cubicBezTo>
                      <a:pt x="123" y="231"/>
                      <a:pt x="123" y="229"/>
                      <a:pt x="123" y="229"/>
                    </a:cubicBezTo>
                    <a:cubicBezTo>
                      <a:pt x="122" y="229"/>
                      <a:pt x="121" y="230"/>
                      <a:pt x="120" y="230"/>
                    </a:cubicBezTo>
                    <a:cubicBezTo>
                      <a:pt x="121" y="230"/>
                      <a:pt x="119" y="229"/>
                      <a:pt x="118" y="229"/>
                    </a:cubicBezTo>
                    <a:cubicBezTo>
                      <a:pt x="115" y="229"/>
                      <a:pt x="115" y="230"/>
                      <a:pt x="111" y="229"/>
                    </a:cubicBezTo>
                    <a:cubicBezTo>
                      <a:pt x="111" y="229"/>
                      <a:pt x="111" y="227"/>
                      <a:pt x="111" y="227"/>
                    </a:cubicBezTo>
                    <a:cubicBezTo>
                      <a:pt x="114" y="226"/>
                      <a:pt x="114" y="226"/>
                      <a:pt x="117" y="225"/>
                    </a:cubicBezTo>
                    <a:cubicBezTo>
                      <a:pt x="116" y="224"/>
                      <a:pt x="109" y="221"/>
                      <a:pt x="109" y="221"/>
                    </a:cubicBezTo>
                    <a:cubicBezTo>
                      <a:pt x="109" y="221"/>
                      <a:pt x="109" y="221"/>
                      <a:pt x="108" y="221"/>
                    </a:cubicBezTo>
                    <a:cubicBezTo>
                      <a:pt x="108" y="221"/>
                      <a:pt x="109" y="222"/>
                      <a:pt x="109" y="223"/>
                    </a:cubicBezTo>
                    <a:cubicBezTo>
                      <a:pt x="108" y="223"/>
                      <a:pt x="107" y="222"/>
                      <a:pt x="106" y="223"/>
                    </a:cubicBezTo>
                    <a:cubicBezTo>
                      <a:pt x="106" y="224"/>
                      <a:pt x="106" y="224"/>
                      <a:pt x="106" y="224"/>
                    </a:cubicBezTo>
                    <a:cubicBezTo>
                      <a:pt x="104" y="224"/>
                      <a:pt x="105" y="222"/>
                      <a:pt x="104" y="222"/>
                    </a:cubicBezTo>
                    <a:cubicBezTo>
                      <a:pt x="103" y="221"/>
                      <a:pt x="105" y="224"/>
                      <a:pt x="103" y="225"/>
                    </a:cubicBezTo>
                    <a:cubicBezTo>
                      <a:pt x="101" y="225"/>
                      <a:pt x="100" y="223"/>
                      <a:pt x="97" y="222"/>
                    </a:cubicBezTo>
                    <a:cubicBezTo>
                      <a:pt x="96" y="222"/>
                      <a:pt x="97" y="225"/>
                      <a:pt x="96" y="225"/>
                    </a:cubicBezTo>
                    <a:cubicBezTo>
                      <a:pt x="95" y="226"/>
                      <a:pt x="92" y="227"/>
                      <a:pt x="92" y="227"/>
                    </a:cubicBezTo>
                    <a:cubicBezTo>
                      <a:pt x="92" y="227"/>
                      <a:pt x="90" y="229"/>
                      <a:pt x="88" y="230"/>
                    </a:cubicBezTo>
                    <a:cubicBezTo>
                      <a:pt x="87" y="232"/>
                      <a:pt x="84" y="234"/>
                      <a:pt x="84" y="234"/>
                    </a:cubicBezTo>
                    <a:cubicBezTo>
                      <a:pt x="84" y="234"/>
                      <a:pt x="82" y="236"/>
                      <a:pt x="80" y="237"/>
                    </a:cubicBezTo>
                    <a:cubicBezTo>
                      <a:pt x="78" y="237"/>
                      <a:pt x="81" y="239"/>
                      <a:pt x="81" y="239"/>
                    </a:cubicBezTo>
                    <a:cubicBezTo>
                      <a:pt x="81" y="239"/>
                      <a:pt x="78" y="242"/>
                      <a:pt x="78" y="242"/>
                    </a:cubicBezTo>
                    <a:cubicBezTo>
                      <a:pt x="79" y="243"/>
                      <a:pt x="82" y="242"/>
                      <a:pt x="82" y="242"/>
                    </a:cubicBezTo>
                    <a:cubicBezTo>
                      <a:pt x="82" y="244"/>
                      <a:pt x="81" y="247"/>
                      <a:pt x="82" y="248"/>
                    </a:cubicBezTo>
                    <a:cubicBezTo>
                      <a:pt x="83" y="250"/>
                      <a:pt x="87" y="251"/>
                      <a:pt x="87" y="251"/>
                    </a:cubicBezTo>
                    <a:cubicBezTo>
                      <a:pt x="87" y="251"/>
                      <a:pt x="87" y="255"/>
                      <a:pt x="92" y="257"/>
                    </a:cubicBezTo>
                    <a:cubicBezTo>
                      <a:pt x="98" y="261"/>
                      <a:pt x="86" y="266"/>
                      <a:pt x="86" y="268"/>
                    </a:cubicBezTo>
                    <a:cubicBezTo>
                      <a:pt x="86" y="269"/>
                      <a:pt x="87" y="274"/>
                      <a:pt x="88" y="277"/>
                    </a:cubicBezTo>
                    <a:cubicBezTo>
                      <a:pt x="89" y="280"/>
                      <a:pt x="91" y="282"/>
                      <a:pt x="91" y="282"/>
                    </a:cubicBezTo>
                    <a:cubicBezTo>
                      <a:pt x="91" y="282"/>
                      <a:pt x="95" y="287"/>
                      <a:pt x="94" y="288"/>
                    </a:cubicBezTo>
                    <a:cubicBezTo>
                      <a:pt x="94" y="290"/>
                      <a:pt x="92" y="287"/>
                      <a:pt x="91" y="289"/>
                    </a:cubicBezTo>
                    <a:cubicBezTo>
                      <a:pt x="90" y="291"/>
                      <a:pt x="90" y="295"/>
                      <a:pt x="91" y="297"/>
                    </a:cubicBezTo>
                    <a:cubicBezTo>
                      <a:pt x="92" y="298"/>
                      <a:pt x="93" y="302"/>
                      <a:pt x="93" y="302"/>
                    </a:cubicBezTo>
                    <a:cubicBezTo>
                      <a:pt x="93" y="302"/>
                      <a:pt x="93" y="303"/>
                      <a:pt x="95" y="305"/>
                    </a:cubicBezTo>
                    <a:cubicBezTo>
                      <a:pt x="97" y="307"/>
                      <a:pt x="99" y="309"/>
                      <a:pt x="98" y="311"/>
                    </a:cubicBezTo>
                    <a:cubicBezTo>
                      <a:pt x="97" y="313"/>
                      <a:pt x="95" y="312"/>
                      <a:pt x="94" y="314"/>
                    </a:cubicBezTo>
                    <a:cubicBezTo>
                      <a:pt x="93" y="318"/>
                      <a:pt x="99" y="319"/>
                      <a:pt x="100" y="322"/>
                    </a:cubicBezTo>
                    <a:cubicBezTo>
                      <a:pt x="101" y="324"/>
                      <a:pt x="104" y="324"/>
                      <a:pt x="106" y="326"/>
                    </a:cubicBezTo>
                    <a:cubicBezTo>
                      <a:pt x="108" y="327"/>
                      <a:pt x="107" y="330"/>
                      <a:pt x="105" y="332"/>
                    </a:cubicBezTo>
                    <a:cubicBezTo>
                      <a:pt x="104" y="334"/>
                      <a:pt x="97" y="340"/>
                      <a:pt x="97" y="342"/>
                    </a:cubicBezTo>
                    <a:cubicBezTo>
                      <a:pt x="97" y="344"/>
                      <a:pt x="81" y="354"/>
                      <a:pt x="81" y="354"/>
                    </a:cubicBezTo>
                    <a:cubicBezTo>
                      <a:pt x="70" y="363"/>
                      <a:pt x="70" y="363"/>
                      <a:pt x="70" y="363"/>
                    </a:cubicBezTo>
                    <a:cubicBezTo>
                      <a:pt x="70" y="363"/>
                      <a:pt x="70" y="363"/>
                      <a:pt x="70" y="363"/>
                    </a:cubicBezTo>
                    <a:cubicBezTo>
                      <a:pt x="71" y="363"/>
                      <a:pt x="71" y="363"/>
                      <a:pt x="71" y="363"/>
                    </a:cubicBezTo>
                    <a:cubicBezTo>
                      <a:pt x="71" y="362"/>
                      <a:pt x="71" y="362"/>
                      <a:pt x="71" y="362"/>
                    </a:cubicBezTo>
                    <a:cubicBezTo>
                      <a:pt x="73" y="361"/>
                      <a:pt x="75" y="360"/>
                      <a:pt x="77" y="360"/>
                    </a:cubicBezTo>
                    <a:cubicBezTo>
                      <a:pt x="76" y="362"/>
                      <a:pt x="76" y="361"/>
                      <a:pt x="76" y="362"/>
                    </a:cubicBezTo>
                    <a:cubicBezTo>
                      <a:pt x="76" y="362"/>
                      <a:pt x="76" y="362"/>
                      <a:pt x="75" y="363"/>
                    </a:cubicBezTo>
                    <a:cubicBezTo>
                      <a:pt x="77" y="365"/>
                      <a:pt x="80" y="367"/>
                      <a:pt x="83" y="370"/>
                    </a:cubicBezTo>
                    <a:cubicBezTo>
                      <a:pt x="84" y="369"/>
                      <a:pt x="88" y="368"/>
                      <a:pt x="89" y="368"/>
                    </a:cubicBezTo>
                    <a:cubicBezTo>
                      <a:pt x="91" y="369"/>
                      <a:pt x="92" y="372"/>
                      <a:pt x="93" y="373"/>
                    </a:cubicBezTo>
                    <a:cubicBezTo>
                      <a:pt x="94" y="373"/>
                      <a:pt x="96" y="373"/>
                      <a:pt x="96" y="374"/>
                    </a:cubicBezTo>
                    <a:cubicBezTo>
                      <a:pt x="96" y="374"/>
                      <a:pt x="94" y="375"/>
                      <a:pt x="92" y="375"/>
                    </a:cubicBezTo>
                    <a:cubicBezTo>
                      <a:pt x="91" y="375"/>
                      <a:pt x="90" y="373"/>
                      <a:pt x="87" y="374"/>
                    </a:cubicBezTo>
                    <a:cubicBezTo>
                      <a:pt x="86" y="374"/>
                      <a:pt x="85" y="376"/>
                      <a:pt x="83" y="377"/>
                    </a:cubicBezTo>
                    <a:cubicBezTo>
                      <a:pt x="81" y="377"/>
                      <a:pt x="81" y="376"/>
                      <a:pt x="79" y="376"/>
                    </a:cubicBezTo>
                    <a:cubicBezTo>
                      <a:pt x="78" y="376"/>
                      <a:pt x="78" y="377"/>
                      <a:pt x="77" y="378"/>
                    </a:cubicBezTo>
                    <a:cubicBezTo>
                      <a:pt x="77" y="377"/>
                      <a:pt x="77" y="376"/>
                      <a:pt x="76" y="376"/>
                    </a:cubicBezTo>
                    <a:cubicBezTo>
                      <a:pt x="76" y="377"/>
                      <a:pt x="75" y="380"/>
                      <a:pt x="74" y="382"/>
                    </a:cubicBezTo>
                    <a:cubicBezTo>
                      <a:pt x="74" y="382"/>
                      <a:pt x="76" y="384"/>
                      <a:pt x="76" y="385"/>
                    </a:cubicBezTo>
                    <a:cubicBezTo>
                      <a:pt x="76" y="387"/>
                      <a:pt x="74" y="389"/>
                      <a:pt x="74" y="389"/>
                    </a:cubicBezTo>
                    <a:cubicBezTo>
                      <a:pt x="73" y="390"/>
                      <a:pt x="73" y="390"/>
                      <a:pt x="73" y="390"/>
                    </a:cubicBezTo>
                    <a:cubicBezTo>
                      <a:pt x="74" y="394"/>
                      <a:pt x="74" y="396"/>
                      <a:pt x="73" y="401"/>
                    </a:cubicBezTo>
                    <a:cubicBezTo>
                      <a:pt x="73" y="401"/>
                      <a:pt x="71" y="401"/>
                      <a:pt x="71" y="401"/>
                    </a:cubicBezTo>
                    <a:cubicBezTo>
                      <a:pt x="71" y="401"/>
                      <a:pt x="69" y="404"/>
                      <a:pt x="67" y="405"/>
                    </a:cubicBezTo>
                    <a:cubicBezTo>
                      <a:pt x="65" y="405"/>
                      <a:pt x="65" y="410"/>
                      <a:pt x="65" y="410"/>
                    </a:cubicBezTo>
                    <a:cubicBezTo>
                      <a:pt x="65" y="410"/>
                      <a:pt x="66" y="411"/>
                      <a:pt x="66" y="413"/>
                    </a:cubicBezTo>
                    <a:cubicBezTo>
                      <a:pt x="67" y="415"/>
                      <a:pt x="71" y="413"/>
                      <a:pt x="71" y="413"/>
                    </a:cubicBezTo>
                    <a:cubicBezTo>
                      <a:pt x="71" y="413"/>
                      <a:pt x="72" y="418"/>
                      <a:pt x="72" y="420"/>
                    </a:cubicBezTo>
                    <a:cubicBezTo>
                      <a:pt x="72" y="422"/>
                      <a:pt x="74" y="420"/>
                      <a:pt x="75" y="422"/>
                    </a:cubicBezTo>
                    <a:cubicBezTo>
                      <a:pt x="76" y="424"/>
                      <a:pt x="78" y="426"/>
                      <a:pt x="78" y="426"/>
                    </a:cubicBezTo>
                    <a:cubicBezTo>
                      <a:pt x="79" y="430"/>
                      <a:pt x="79" y="430"/>
                      <a:pt x="79" y="430"/>
                    </a:cubicBezTo>
                    <a:cubicBezTo>
                      <a:pt x="80" y="427"/>
                      <a:pt x="79" y="434"/>
                      <a:pt x="81" y="432"/>
                    </a:cubicBezTo>
                    <a:cubicBezTo>
                      <a:pt x="83" y="431"/>
                      <a:pt x="85" y="431"/>
                      <a:pt x="85" y="431"/>
                    </a:cubicBezTo>
                    <a:cubicBezTo>
                      <a:pt x="85" y="431"/>
                      <a:pt x="87" y="431"/>
                      <a:pt x="89" y="432"/>
                    </a:cubicBezTo>
                    <a:cubicBezTo>
                      <a:pt x="91" y="433"/>
                      <a:pt x="94" y="433"/>
                      <a:pt x="94" y="436"/>
                    </a:cubicBezTo>
                    <a:cubicBezTo>
                      <a:pt x="94" y="438"/>
                      <a:pt x="97" y="436"/>
                      <a:pt x="97" y="440"/>
                    </a:cubicBezTo>
                    <a:cubicBezTo>
                      <a:pt x="97" y="443"/>
                      <a:pt x="99" y="443"/>
                      <a:pt x="99" y="447"/>
                    </a:cubicBezTo>
                    <a:cubicBezTo>
                      <a:pt x="99" y="451"/>
                      <a:pt x="98" y="453"/>
                      <a:pt x="100" y="454"/>
                    </a:cubicBezTo>
                    <a:cubicBezTo>
                      <a:pt x="102" y="456"/>
                      <a:pt x="105" y="456"/>
                      <a:pt x="106" y="459"/>
                    </a:cubicBezTo>
                    <a:cubicBezTo>
                      <a:pt x="107" y="462"/>
                      <a:pt x="108" y="465"/>
                      <a:pt x="106" y="466"/>
                    </a:cubicBezTo>
                    <a:cubicBezTo>
                      <a:pt x="103" y="466"/>
                      <a:pt x="102" y="463"/>
                      <a:pt x="100" y="466"/>
                    </a:cubicBezTo>
                    <a:cubicBezTo>
                      <a:pt x="99" y="469"/>
                      <a:pt x="103" y="469"/>
                      <a:pt x="103" y="471"/>
                    </a:cubicBezTo>
                    <a:cubicBezTo>
                      <a:pt x="103" y="482"/>
                      <a:pt x="103" y="482"/>
                      <a:pt x="103" y="482"/>
                    </a:cubicBezTo>
                    <a:cubicBezTo>
                      <a:pt x="103" y="482"/>
                      <a:pt x="106" y="487"/>
                      <a:pt x="109" y="482"/>
                    </a:cubicBezTo>
                    <a:cubicBezTo>
                      <a:pt x="110" y="480"/>
                      <a:pt x="110" y="482"/>
                      <a:pt x="112" y="483"/>
                    </a:cubicBezTo>
                    <a:cubicBezTo>
                      <a:pt x="115" y="484"/>
                      <a:pt x="117" y="482"/>
                      <a:pt x="117" y="484"/>
                    </a:cubicBezTo>
                    <a:cubicBezTo>
                      <a:pt x="117" y="486"/>
                      <a:pt x="118" y="488"/>
                      <a:pt x="118" y="488"/>
                    </a:cubicBezTo>
                    <a:cubicBezTo>
                      <a:pt x="118" y="488"/>
                      <a:pt x="118" y="492"/>
                      <a:pt x="120" y="492"/>
                    </a:cubicBezTo>
                    <a:cubicBezTo>
                      <a:pt x="121" y="492"/>
                      <a:pt x="120" y="496"/>
                      <a:pt x="122" y="496"/>
                    </a:cubicBezTo>
                    <a:cubicBezTo>
                      <a:pt x="124" y="496"/>
                      <a:pt x="127" y="495"/>
                      <a:pt x="128" y="496"/>
                    </a:cubicBezTo>
                    <a:cubicBezTo>
                      <a:pt x="131" y="498"/>
                      <a:pt x="132" y="498"/>
                      <a:pt x="134" y="497"/>
                    </a:cubicBezTo>
                    <a:cubicBezTo>
                      <a:pt x="136" y="497"/>
                      <a:pt x="136" y="500"/>
                      <a:pt x="137" y="501"/>
                    </a:cubicBezTo>
                    <a:cubicBezTo>
                      <a:pt x="140" y="502"/>
                      <a:pt x="139" y="502"/>
                      <a:pt x="141" y="502"/>
                    </a:cubicBezTo>
                    <a:cubicBezTo>
                      <a:pt x="143" y="503"/>
                      <a:pt x="143" y="508"/>
                      <a:pt x="143" y="508"/>
                    </a:cubicBezTo>
                    <a:cubicBezTo>
                      <a:pt x="143" y="508"/>
                      <a:pt x="146" y="507"/>
                      <a:pt x="148" y="507"/>
                    </a:cubicBezTo>
                    <a:cubicBezTo>
                      <a:pt x="150" y="506"/>
                      <a:pt x="151" y="505"/>
                      <a:pt x="151" y="505"/>
                    </a:cubicBezTo>
                    <a:cubicBezTo>
                      <a:pt x="151" y="505"/>
                      <a:pt x="155" y="505"/>
                      <a:pt x="156" y="506"/>
                    </a:cubicBezTo>
                    <a:cubicBezTo>
                      <a:pt x="157" y="508"/>
                      <a:pt x="155" y="508"/>
                      <a:pt x="158" y="508"/>
                    </a:cubicBezTo>
                    <a:cubicBezTo>
                      <a:pt x="161" y="508"/>
                      <a:pt x="160" y="510"/>
                      <a:pt x="163" y="511"/>
                    </a:cubicBezTo>
                    <a:cubicBezTo>
                      <a:pt x="165" y="511"/>
                      <a:pt x="172" y="514"/>
                      <a:pt x="174" y="516"/>
                    </a:cubicBezTo>
                    <a:cubicBezTo>
                      <a:pt x="177" y="518"/>
                      <a:pt x="173" y="519"/>
                      <a:pt x="175" y="520"/>
                    </a:cubicBezTo>
                    <a:cubicBezTo>
                      <a:pt x="176" y="522"/>
                      <a:pt x="179" y="521"/>
                      <a:pt x="178" y="523"/>
                    </a:cubicBezTo>
                    <a:cubicBezTo>
                      <a:pt x="177" y="525"/>
                      <a:pt x="175" y="526"/>
                      <a:pt x="177" y="526"/>
                    </a:cubicBezTo>
                    <a:cubicBezTo>
                      <a:pt x="181" y="527"/>
                      <a:pt x="177" y="531"/>
                      <a:pt x="178" y="533"/>
                    </a:cubicBezTo>
                    <a:cubicBezTo>
                      <a:pt x="179" y="534"/>
                      <a:pt x="179" y="535"/>
                      <a:pt x="179" y="537"/>
                    </a:cubicBezTo>
                    <a:cubicBezTo>
                      <a:pt x="179" y="539"/>
                      <a:pt x="178" y="541"/>
                      <a:pt x="178" y="543"/>
                    </a:cubicBezTo>
                    <a:cubicBezTo>
                      <a:pt x="177" y="545"/>
                      <a:pt x="173" y="546"/>
                      <a:pt x="171" y="546"/>
                    </a:cubicBezTo>
                    <a:cubicBezTo>
                      <a:pt x="169" y="548"/>
                      <a:pt x="169" y="548"/>
                      <a:pt x="169" y="548"/>
                    </a:cubicBezTo>
                    <a:cubicBezTo>
                      <a:pt x="168" y="551"/>
                      <a:pt x="168" y="551"/>
                      <a:pt x="168" y="551"/>
                    </a:cubicBezTo>
                    <a:cubicBezTo>
                      <a:pt x="168" y="552"/>
                      <a:pt x="170" y="551"/>
                      <a:pt x="171" y="551"/>
                    </a:cubicBezTo>
                    <a:cubicBezTo>
                      <a:pt x="171" y="550"/>
                      <a:pt x="171" y="550"/>
                      <a:pt x="171" y="550"/>
                    </a:cubicBezTo>
                    <a:cubicBezTo>
                      <a:pt x="172" y="549"/>
                      <a:pt x="172" y="551"/>
                      <a:pt x="173" y="550"/>
                    </a:cubicBezTo>
                    <a:cubicBezTo>
                      <a:pt x="173" y="552"/>
                      <a:pt x="173" y="552"/>
                      <a:pt x="173" y="552"/>
                    </a:cubicBezTo>
                    <a:cubicBezTo>
                      <a:pt x="171" y="553"/>
                      <a:pt x="170" y="553"/>
                      <a:pt x="168" y="554"/>
                    </a:cubicBezTo>
                    <a:cubicBezTo>
                      <a:pt x="167" y="554"/>
                      <a:pt x="166" y="556"/>
                      <a:pt x="165" y="556"/>
                    </a:cubicBezTo>
                    <a:cubicBezTo>
                      <a:pt x="164" y="556"/>
                      <a:pt x="165" y="555"/>
                      <a:pt x="163" y="556"/>
                    </a:cubicBezTo>
                    <a:cubicBezTo>
                      <a:pt x="163" y="557"/>
                      <a:pt x="163" y="560"/>
                      <a:pt x="163" y="560"/>
                    </a:cubicBezTo>
                    <a:cubicBezTo>
                      <a:pt x="162" y="560"/>
                      <a:pt x="157" y="560"/>
                      <a:pt x="156" y="560"/>
                    </a:cubicBezTo>
                    <a:cubicBezTo>
                      <a:pt x="156" y="561"/>
                      <a:pt x="157" y="563"/>
                      <a:pt x="158" y="563"/>
                    </a:cubicBezTo>
                    <a:cubicBezTo>
                      <a:pt x="159" y="563"/>
                      <a:pt x="161" y="563"/>
                      <a:pt x="161" y="564"/>
                    </a:cubicBezTo>
                    <a:cubicBezTo>
                      <a:pt x="161" y="565"/>
                      <a:pt x="162" y="566"/>
                      <a:pt x="161" y="568"/>
                    </a:cubicBezTo>
                    <a:cubicBezTo>
                      <a:pt x="160" y="568"/>
                      <a:pt x="158" y="569"/>
                      <a:pt x="158" y="569"/>
                    </a:cubicBezTo>
                    <a:cubicBezTo>
                      <a:pt x="158" y="570"/>
                      <a:pt x="158" y="571"/>
                      <a:pt x="158" y="572"/>
                    </a:cubicBezTo>
                    <a:cubicBezTo>
                      <a:pt x="157" y="572"/>
                      <a:pt x="153" y="572"/>
                      <a:pt x="153" y="572"/>
                    </a:cubicBezTo>
                    <a:cubicBezTo>
                      <a:pt x="152" y="572"/>
                      <a:pt x="153" y="575"/>
                      <a:pt x="153" y="575"/>
                    </a:cubicBezTo>
                    <a:cubicBezTo>
                      <a:pt x="151" y="576"/>
                      <a:pt x="150" y="575"/>
                      <a:pt x="149" y="576"/>
                    </a:cubicBezTo>
                    <a:cubicBezTo>
                      <a:pt x="149" y="576"/>
                      <a:pt x="149" y="578"/>
                      <a:pt x="149" y="578"/>
                    </a:cubicBezTo>
                    <a:cubicBezTo>
                      <a:pt x="151" y="577"/>
                      <a:pt x="152" y="576"/>
                      <a:pt x="155" y="576"/>
                    </a:cubicBezTo>
                    <a:cubicBezTo>
                      <a:pt x="155" y="576"/>
                      <a:pt x="154" y="578"/>
                      <a:pt x="155" y="578"/>
                    </a:cubicBezTo>
                    <a:cubicBezTo>
                      <a:pt x="155" y="579"/>
                      <a:pt x="157" y="581"/>
                      <a:pt x="157" y="582"/>
                    </a:cubicBezTo>
                    <a:cubicBezTo>
                      <a:pt x="158" y="582"/>
                      <a:pt x="159" y="581"/>
                      <a:pt x="160" y="582"/>
                    </a:cubicBezTo>
                    <a:cubicBezTo>
                      <a:pt x="160" y="582"/>
                      <a:pt x="161" y="584"/>
                      <a:pt x="161" y="585"/>
                    </a:cubicBezTo>
                    <a:cubicBezTo>
                      <a:pt x="162" y="586"/>
                      <a:pt x="164" y="586"/>
                      <a:pt x="165" y="586"/>
                    </a:cubicBezTo>
                    <a:cubicBezTo>
                      <a:pt x="165" y="587"/>
                      <a:pt x="165" y="589"/>
                      <a:pt x="166" y="590"/>
                    </a:cubicBezTo>
                    <a:cubicBezTo>
                      <a:pt x="167" y="591"/>
                      <a:pt x="168" y="590"/>
                      <a:pt x="169" y="591"/>
                    </a:cubicBezTo>
                    <a:cubicBezTo>
                      <a:pt x="171" y="592"/>
                      <a:pt x="172" y="595"/>
                      <a:pt x="174" y="597"/>
                    </a:cubicBezTo>
                    <a:cubicBezTo>
                      <a:pt x="174" y="597"/>
                      <a:pt x="174" y="597"/>
                      <a:pt x="175" y="598"/>
                    </a:cubicBezTo>
                    <a:cubicBezTo>
                      <a:pt x="176" y="598"/>
                      <a:pt x="176" y="593"/>
                      <a:pt x="178" y="592"/>
                    </a:cubicBezTo>
                    <a:cubicBezTo>
                      <a:pt x="180" y="591"/>
                      <a:pt x="183" y="590"/>
                      <a:pt x="184" y="592"/>
                    </a:cubicBezTo>
                    <a:cubicBezTo>
                      <a:pt x="185" y="593"/>
                      <a:pt x="187" y="593"/>
                      <a:pt x="190" y="594"/>
                    </a:cubicBezTo>
                    <a:cubicBezTo>
                      <a:pt x="193" y="595"/>
                      <a:pt x="195" y="594"/>
                      <a:pt x="197" y="594"/>
                    </a:cubicBezTo>
                    <a:cubicBezTo>
                      <a:pt x="199" y="594"/>
                      <a:pt x="199" y="595"/>
                      <a:pt x="201" y="597"/>
                    </a:cubicBezTo>
                    <a:cubicBezTo>
                      <a:pt x="204" y="598"/>
                      <a:pt x="205" y="602"/>
                      <a:pt x="208" y="602"/>
                    </a:cubicBezTo>
                    <a:cubicBezTo>
                      <a:pt x="211" y="602"/>
                      <a:pt x="213" y="599"/>
                      <a:pt x="215" y="601"/>
                    </a:cubicBezTo>
                    <a:cubicBezTo>
                      <a:pt x="216" y="603"/>
                      <a:pt x="216" y="601"/>
                      <a:pt x="218" y="600"/>
                    </a:cubicBezTo>
                    <a:cubicBezTo>
                      <a:pt x="221" y="599"/>
                      <a:pt x="222" y="599"/>
                      <a:pt x="223" y="601"/>
                    </a:cubicBezTo>
                    <a:cubicBezTo>
                      <a:pt x="224" y="602"/>
                      <a:pt x="224" y="604"/>
                      <a:pt x="226" y="605"/>
                    </a:cubicBezTo>
                    <a:cubicBezTo>
                      <a:pt x="228" y="606"/>
                      <a:pt x="228" y="606"/>
                      <a:pt x="230" y="607"/>
                    </a:cubicBezTo>
                    <a:cubicBezTo>
                      <a:pt x="231" y="607"/>
                      <a:pt x="228" y="610"/>
                      <a:pt x="230" y="611"/>
                    </a:cubicBezTo>
                    <a:cubicBezTo>
                      <a:pt x="232" y="611"/>
                      <a:pt x="234" y="610"/>
                      <a:pt x="235" y="611"/>
                    </a:cubicBezTo>
                    <a:cubicBezTo>
                      <a:pt x="236" y="613"/>
                      <a:pt x="238" y="615"/>
                      <a:pt x="238" y="615"/>
                    </a:cubicBezTo>
                    <a:cubicBezTo>
                      <a:pt x="238" y="615"/>
                      <a:pt x="240" y="616"/>
                      <a:pt x="241" y="618"/>
                    </a:cubicBezTo>
                    <a:cubicBezTo>
                      <a:pt x="243" y="620"/>
                      <a:pt x="244" y="620"/>
                      <a:pt x="245" y="622"/>
                    </a:cubicBezTo>
                    <a:cubicBezTo>
                      <a:pt x="246" y="625"/>
                      <a:pt x="247" y="626"/>
                      <a:pt x="249" y="626"/>
                    </a:cubicBezTo>
                    <a:cubicBezTo>
                      <a:pt x="250" y="626"/>
                      <a:pt x="253" y="620"/>
                      <a:pt x="253" y="620"/>
                    </a:cubicBezTo>
                    <a:cubicBezTo>
                      <a:pt x="253" y="619"/>
                      <a:pt x="252" y="618"/>
                      <a:pt x="252" y="617"/>
                    </a:cubicBezTo>
                    <a:cubicBezTo>
                      <a:pt x="251" y="616"/>
                      <a:pt x="247" y="613"/>
                      <a:pt x="246" y="613"/>
                    </a:cubicBezTo>
                    <a:cubicBezTo>
                      <a:pt x="245" y="611"/>
                      <a:pt x="246" y="610"/>
                      <a:pt x="245" y="608"/>
                    </a:cubicBezTo>
                    <a:cubicBezTo>
                      <a:pt x="244" y="606"/>
                      <a:pt x="241" y="605"/>
                      <a:pt x="240" y="602"/>
                    </a:cubicBezTo>
                    <a:cubicBezTo>
                      <a:pt x="240" y="601"/>
                      <a:pt x="240" y="594"/>
                      <a:pt x="240" y="594"/>
                    </a:cubicBezTo>
                    <a:cubicBezTo>
                      <a:pt x="238" y="593"/>
                      <a:pt x="238" y="593"/>
                      <a:pt x="238" y="593"/>
                    </a:cubicBezTo>
                    <a:cubicBezTo>
                      <a:pt x="239" y="590"/>
                      <a:pt x="239" y="589"/>
                      <a:pt x="239" y="586"/>
                    </a:cubicBezTo>
                    <a:cubicBezTo>
                      <a:pt x="238" y="586"/>
                      <a:pt x="234" y="586"/>
                      <a:pt x="232" y="586"/>
                    </a:cubicBezTo>
                    <a:cubicBezTo>
                      <a:pt x="234" y="584"/>
                      <a:pt x="232" y="584"/>
                      <a:pt x="232" y="581"/>
                    </a:cubicBezTo>
                    <a:cubicBezTo>
                      <a:pt x="232" y="581"/>
                      <a:pt x="234" y="580"/>
                      <a:pt x="234" y="580"/>
                    </a:cubicBezTo>
                    <a:cubicBezTo>
                      <a:pt x="235" y="579"/>
                      <a:pt x="234" y="577"/>
                      <a:pt x="234" y="576"/>
                    </a:cubicBezTo>
                    <a:cubicBezTo>
                      <a:pt x="235" y="574"/>
                      <a:pt x="236" y="571"/>
                      <a:pt x="237" y="569"/>
                    </a:cubicBezTo>
                    <a:cubicBezTo>
                      <a:pt x="237" y="569"/>
                      <a:pt x="239" y="567"/>
                      <a:pt x="239" y="566"/>
                    </a:cubicBezTo>
                    <a:cubicBezTo>
                      <a:pt x="239" y="566"/>
                      <a:pt x="238" y="565"/>
                      <a:pt x="238" y="566"/>
                    </a:cubicBezTo>
                    <a:cubicBezTo>
                      <a:pt x="238" y="564"/>
                      <a:pt x="238" y="564"/>
                      <a:pt x="238" y="564"/>
                    </a:cubicBezTo>
                    <a:cubicBezTo>
                      <a:pt x="238" y="564"/>
                      <a:pt x="238" y="564"/>
                      <a:pt x="238" y="564"/>
                    </a:cubicBezTo>
                    <a:cubicBezTo>
                      <a:pt x="237" y="564"/>
                      <a:pt x="238" y="562"/>
                      <a:pt x="238" y="562"/>
                    </a:cubicBezTo>
                    <a:cubicBezTo>
                      <a:pt x="238" y="562"/>
                      <a:pt x="239" y="562"/>
                      <a:pt x="240" y="563"/>
                    </a:cubicBezTo>
                    <a:cubicBezTo>
                      <a:pt x="241" y="563"/>
                      <a:pt x="241" y="562"/>
                      <a:pt x="242" y="562"/>
                    </a:cubicBezTo>
                    <a:cubicBezTo>
                      <a:pt x="242" y="562"/>
                      <a:pt x="242" y="560"/>
                      <a:pt x="242" y="560"/>
                    </a:cubicBezTo>
                    <a:cubicBezTo>
                      <a:pt x="244" y="560"/>
                      <a:pt x="244" y="560"/>
                      <a:pt x="244" y="560"/>
                    </a:cubicBezTo>
                    <a:cubicBezTo>
                      <a:pt x="244" y="560"/>
                      <a:pt x="243" y="562"/>
                      <a:pt x="244" y="563"/>
                    </a:cubicBezTo>
                    <a:cubicBezTo>
                      <a:pt x="244" y="563"/>
                      <a:pt x="246" y="563"/>
                      <a:pt x="246" y="563"/>
                    </a:cubicBezTo>
                    <a:cubicBezTo>
                      <a:pt x="245" y="564"/>
                      <a:pt x="246" y="564"/>
                      <a:pt x="246" y="565"/>
                    </a:cubicBezTo>
                    <a:cubicBezTo>
                      <a:pt x="247" y="565"/>
                      <a:pt x="249" y="563"/>
                      <a:pt x="250" y="562"/>
                    </a:cubicBezTo>
                    <a:cubicBezTo>
                      <a:pt x="250" y="562"/>
                      <a:pt x="249" y="561"/>
                      <a:pt x="250" y="560"/>
                    </a:cubicBezTo>
                    <a:cubicBezTo>
                      <a:pt x="249" y="560"/>
                      <a:pt x="248" y="560"/>
                      <a:pt x="247" y="560"/>
                    </a:cubicBezTo>
                    <a:cubicBezTo>
                      <a:pt x="247" y="560"/>
                      <a:pt x="246" y="559"/>
                      <a:pt x="246" y="559"/>
                    </a:cubicBezTo>
                    <a:cubicBezTo>
                      <a:pt x="247" y="559"/>
                      <a:pt x="247" y="558"/>
                      <a:pt x="247" y="558"/>
                    </a:cubicBezTo>
                    <a:cubicBezTo>
                      <a:pt x="248" y="558"/>
                      <a:pt x="248" y="558"/>
                      <a:pt x="248" y="560"/>
                    </a:cubicBezTo>
                    <a:cubicBezTo>
                      <a:pt x="249" y="559"/>
                      <a:pt x="250" y="560"/>
                      <a:pt x="250" y="560"/>
                    </a:cubicBezTo>
                    <a:cubicBezTo>
                      <a:pt x="251" y="559"/>
                      <a:pt x="250" y="558"/>
                      <a:pt x="251" y="558"/>
                    </a:cubicBezTo>
                    <a:cubicBezTo>
                      <a:pt x="251" y="558"/>
                      <a:pt x="249" y="554"/>
                      <a:pt x="250" y="553"/>
                    </a:cubicBezTo>
                    <a:cubicBezTo>
                      <a:pt x="251" y="552"/>
                      <a:pt x="250" y="549"/>
                      <a:pt x="250" y="549"/>
                    </a:cubicBezTo>
                    <a:cubicBezTo>
                      <a:pt x="246" y="541"/>
                      <a:pt x="246" y="541"/>
                      <a:pt x="246" y="541"/>
                    </a:cubicBezTo>
                    <a:cubicBezTo>
                      <a:pt x="246" y="541"/>
                      <a:pt x="242" y="543"/>
                      <a:pt x="242" y="541"/>
                    </a:cubicBezTo>
                    <a:cubicBezTo>
                      <a:pt x="241" y="539"/>
                      <a:pt x="243" y="535"/>
                      <a:pt x="240" y="534"/>
                    </a:cubicBezTo>
                    <a:cubicBezTo>
                      <a:pt x="238" y="533"/>
                      <a:pt x="236" y="531"/>
                      <a:pt x="237" y="530"/>
                    </a:cubicBezTo>
                    <a:cubicBezTo>
                      <a:pt x="239" y="528"/>
                      <a:pt x="241" y="524"/>
                      <a:pt x="241" y="524"/>
                    </a:cubicBezTo>
                    <a:cubicBezTo>
                      <a:pt x="241" y="524"/>
                      <a:pt x="243" y="523"/>
                      <a:pt x="243" y="521"/>
                    </a:cubicBezTo>
                    <a:cubicBezTo>
                      <a:pt x="242" y="519"/>
                      <a:pt x="240" y="518"/>
                      <a:pt x="240" y="518"/>
                    </a:cubicBezTo>
                    <a:cubicBezTo>
                      <a:pt x="240" y="518"/>
                      <a:pt x="244" y="514"/>
                      <a:pt x="243" y="510"/>
                    </a:cubicBezTo>
                    <a:cubicBezTo>
                      <a:pt x="242" y="509"/>
                      <a:pt x="246" y="510"/>
                      <a:pt x="247" y="508"/>
                    </a:cubicBezTo>
                    <a:cubicBezTo>
                      <a:pt x="247" y="506"/>
                      <a:pt x="250" y="503"/>
                      <a:pt x="251" y="505"/>
                    </a:cubicBezTo>
                    <a:cubicBezTo>
                      <a:pt x="252" y="507"/>
                      <a:pt x="254" y="511"/>
                      <a:pt x="254" y="511"/>
                    </a:cubicBezTo>
                    <a:cubicBezTo>
                      <a:pt x="260" y="508"/>
                      <a:pt x="260" y="508"/>
                      <a:pt x="260" y="508"/>
                    </a:cubicBezTo>
                    <a:cubicBezTo>
                      <a:pt x="260" y="508"/>
                      <a:pt x="255" y="505"/>
                      <a:pt x="256" y="503"/>
                    </a:cubicBezTo>
                    <a:cubicBezTo>
                      <a:pt x="256" y="501"/>
                      <a:pt x="256" y="497"/>
                      <a:pt x="258" y="497"/>
                    </a:cubicBezTo>
                    <a:cubicBezTo>
                      <a:pt x="260" y="497"/>
                      <a:pt x="260" y="493"/>
                      <a:pt x="262" y="494"/>
                    </a:cubicBezTo>
                    <a:cubicBezTo>
                      <a:pt x="264" y="495"/>
                      <a:pt x="268" y="494"/>
                      <a:pt x="268" y="494"/>
                    </a:cubicBezTo>
                    <a:cubicBezTo>
                      <a:pt x="268" y="494"/>
                      <a:pt x="274" y="489"/>
                      <a:pt x="275" y="487"/>
                    </a:cubicBezTo>
                    <a:cubicBezTo>
                      <a:pt x="276" y="485"/>
                      <a:pt x="274" y="484"/>
                      <a:pt x="274" y="484"/>
                    </a:cubicBezTo>
                    <a:cubicBezTo>
                      <a:pt x="281" y="483"/>
                      <a:pt x="281" y="483"/>
                      <a:pt x="281" y="483"/>
                    </a:cubicBezTo>
                    <a:cubicBezTo>
                      <a:pt x="281" y="485"/>
                      <a:pt x="281" y="485"/>
                      <a:pt x="281" y="485"/>
                    </a:cubicBezTo>
                    <a:cubicBezTo>
                      <a:pt x="286" y="485"/>
                      <a:pt x="286" y="485"/>
                      <a:pt x="286" y="485"/>
                    </a:cubicBezTo>
                    <a:cubicBezTo>
                      <a:pt x="286" y="485"/>
                      <a:pt x="284" y="483"/>
                      <a:pt x="286" y="483"/>
                    </a:cubicBezTo>
                    <a:cubicBezTo>
                      <a:pt x="287" y="483"/>
                      <a:pt x="289" y="483"/>
                      <a:pt x="290" y="485"/>
                    </a:cubicBezTo>
                    <a:cubicBezTo>
                      <a:pt x="291" y="487"/>
                      <a:pt x="291" y="489"/>
                      <a:pt x="291" y="489"/>
                    </a:cubicBezTo>
                    <a:cubicBezTo>
                      <a:pt x="291" y="489"/>
                      <a:pt x="294" y="489"/>
                      <a:pt x="296" y="490"/>
                    </a:cubicBezTo>
                    <a:cubicBezTo>
                      <a:pt x="298" y="491"/>
                      <a:pt x="299" y="492"/>
                      <a:pt x="301" y="494"/>
                    </a:cubicBezTo>
                    <a:cubicBezTo>
                      <a:pt x="302" y="496"/>
                      <a:pt x="302" y="498"/>
                      <a:pt x="304" y="498"/>
                    </a:cubicBezTo>
                    <a:cubicBezTo>
                      <a:pt x="306" y="498"/>
                      <a:pt x="308" y="497"/>
                      <a:pt x="309" y="499"/>
                    </a:cubicBezTo>
                    <a:cubicBezTo>
                      <a:pt x="310" y="501"/>
                      <a:pt x="307" y="504"/>
                      <a:pt x="307" y="504"/>
                    </a:cubicBezTo>
                    <a:cubicBezTo>
                      <a:pt x="312" y="505"/>
                      <a:pt x="312" y="505"/>
                      <a:pt x="312" y="505"/>
                    </a:cubicBezTo>
                    <a:cubicBezTo>
                      <a:pt x="312" y="505"/>
                      <a:pt x="312" y="499"/>
                      <a:pt x="313" y="499"/>
                    </a:cubicBezTo>
                    <a:cubicBezTo>
                      <a:pt x="314" y="499"/>
                      <a:pt x="314" y="497"/>
                      <a:pt x="317" y="498"/>
                    </a:cubicBezTo>
                    <a:cubicBezTo>
                      <a:pt x="321" y="500"/>
                      <a:pt x="323" y="502"/>
                      <a:pt x="325" y="500"/>
                    </a:cubicBezTo>
                    <a:cubicBezTo>
                      <a:pt x="327" y="499"/>
                      <a:pt x="329" y="497"/>
                      <a:pt x="332" y="496"/>
                    </a:cubicBezTo>
                    <a:cubicBezTo>
                      <a:pt x="335" y="495"/>
                      <a:pt x="335" y="499"/>
                      <a:pt x="337" y="499"/>
                    </a:cubicBezTo>
                    <a:cubicBezTo>
                      <a:pt x="339" y="498"/>
                      <a:pt x="338" y="496"/>
                      <a:pt x="340" y="498"/>
                    </a:cubicBezTo>
                    <a:cubicBezTo>
                      <a:pt x="342" y="499"/>
                      <a:pt x="345" y="504"/>
                      <a:pt x="345" y="504"/>
                    </a:cubicBezTo>
                    <a:cubicBezTo>
                      <a:pt x="350" y="506"/>
                      <a:pt x="350" y="506"/>
                      <a:pt x="350" y="506"/>
                    </a:cubicBezTo>
                    <a:cubicBezTo>
                      <a:pt x="354" y="506"/>
                      <a:pt x="354" y="506"/>
                      <a:pt x="354" y="506"/>
                    </a:cubicBezTo>
                    <a:cubicBezTo>
                      <a:pt x="354" y="506"/>
                      <a:pt x="358" y="504"/>
                      <a:pt x="358" y="500"/>
                    </a:cubicBezTo>
                    <a:cubicBezTo>
                      <a:pt x="355" y="498"/>
                      <a:pt x="352" y="497"/>
                      <a:pt x="352" y="497"/>
                    </a:cubicBezTo>
                    <a:cubicBezTo>
                      <a:pt x="349" y="494"/>
                      <a:pt x="349" y="494"/>
                      <a:pt x="349" y="494"/>
                    </a:cubicBezTo>
                    <a:cubicBezTo>
                      <a:pt x="352" y="488"/>
                      <a:pt x="352" y="488"/>
                      <a:pt x="352" y="488"/>
                    </a:cubicBezTo>
                    <a:cubicBezTo>
                      <a:pt x="352" y="485"/>
                      <a:pt x="352" y="485"/>
                      <a:pt x="352" y="485"/>
                    </a:cubicBezTo>
                    <a:cubicBezTo>
                      <a:pt x="348" y="480"/>
                      <a:pt x="348" y="480"/>
                      <a:pt x="348" y="480"/>
                    </a:cubicBezTo>
                    <a:cubicBezTo>
                      <a:pt x="348" y="476"/>
                      <a:pt x="348" y="476"/>
                      <a:pt x="348" y="476"/>
                    </a:cubicBezTo>
                    <a:cubicBezTo>
                      <a:pt x="349" y="472"/>
                      <a:pt x="349" y="472"/>
                      <a:pt x="349" y="472"/>
                    </a:cubicBezTo>
                    <a:cubicBezTo>
                      <a:pt x="349" y="467"/>
                      <a:pt x="349" y="467"/>
                      <a:pt x="349" y="467"/>
                    </a:cubicBezTo>
                    <a:cubicBezTo>
                      <a:pt x="354" y="463"/>
                      <a:pt x="354" y="463"/>
                      <a:pt x="354" y="463"/>
                    </a:cubicBezTo>
                    <a:cubicBezTo>
                      <a:pt x="354" y="459"/>
                      <a:pt x="354" y="459"/>
                      <a:pt x="354" y="459"/>
                    </a:cubicBezTo>
                    <a:cubicBezTo>
                      <a:pt x="353" y="456"/>
                      <a:pt x="353" y="456"/>
                      <a:pt x="353" y="456"/>
                    </a:cubicBezTo>
                    <a:cubicBezTo>
                      <a:pt x="357" y="454"/>
                      <a:pt x="357" y="454"/>
                      <a:pt x="357" y="454"/>
                    </a:cubicBezTo>
                    <a:cubicBezTo>
                      <a:pt x="361" y="456"/>
                      <a:pt x="361" y="456"/>
                      <a:pt x="361" y="456"/>
                    </a:cubicBezTo>
                    <a:cubicBezTo>
                      <a:pt x="367" y="456"/>
                      <a:pt x="367" y="456"/>
                      <a:pt x="367" y="456"/>
                    </a:cubicBezTo>
                    <a:cubicBezTo>
                      <a:pt x="370" y="458"/>
                      <a:pt x="370" y="458"/>
                      <a:pt x="370" y="458"/>
                    </a:cubicBezTo>
                    <a:cubicBezTo>
                      <a:pt x="378" y="457"/>
                      <a:pt x="378" y="457"/>
                      <a:pt x="378" y="457"/>
                    </a:cubicBezTo>
                    <a:cubicBezTo>
                      <a:pt x="384" y="455"/>
                      <a:pt x="384" y="455"/>
                      <a:pt x="384" y="455"/>
                    </a:cubicBezTo>
                    <a:cubicBezTo>
                      <a:pt x="393" y="455"/>
                      <a:pt x="393" y="455"/>
                      <a:pt x="393" y="455"/>
                    </a:cubicBezTo>
                    <a:cubicBezTo>
                      <a:pt x="401" y="453"/>
                      <a:pt x="401" y="453"/>
                      <a:pt x="401" y="453"/>
                    </a:cubicBezTo>
                    <a:cubicBezTo>
                      <a:pt x="404" y="453"/>
                      <a:pt x="404" y="453"/>
                      <a:pt x="404" y="453"/>
                    </a:cubicBezTo>
                    <a:cubicBezTo>
                      <a:pt x="412" y="448"/>
                      <a:pt x="412" y="448"/>
                      <a:pt x="412" y="448"/>
                    </a:cubicBezTo>
                    <a:cubicBezTo>
                      <a:pt x="418" y="446"/>
                      <a:pt x="418" y="446"/>
                      <a:pt x="418" y="446"/>
                    </a:cubicBezTo>
                    <a:cubicBezTo>
                      <a:pt x="422" y="446"/>
                      <a:pt x="422" y="446"/>
                      <a:pt x="422" y="446"/>
                    </a:cubicBezTo>
                    <a:cubicBezTo>
                      <a:pt x="424" y="448"/>
                      <a:pt x="424" y="448"/>
                      <a:pt x="424" y="448"/>
                    </a:cubicBezTo>
                    <a:cubicBezTo>
                      <a:pt x="427" y="449"/>
                      <a:pt x="427" y="449"/>
                      <a:pt x="427" y="449"/>
                    </a:cubicBezTo>
                    <a:cubicBezTo>
                      <a:pt x="427" y="452"/>
                      <a:pt x="427" y="452"/>
                      <a:pt x="427" y="452"/>
                    </a:cubicBezTo>
                    <a:cubicBezTo>
                      <a:pt x="426" y="456"/>
                      <a:pt x="426" y="456"/>
                      <a:pt x="426" y="456"/>
                    </a:cubicBezTo>
                    <a:cubicBezTo>
                      <a:pt x="429" y="456"/>
                      <a:pt x="429" y="456"/>
                      <a:pt x="429" y="456"/>
                    </a:cubicBezTo>
                    <a:cubicBezTo>
                      <a:pt x="433" y="461"/>
                      <a:pt x="433" y="461"/>
                      <a:pt x="433" y="461"/>
                    </a:cubicBezTo>
                    <a:cubicBezTo>
                      <a:pt x="436" y="459"/>
                      <a:pt x="436" y="459"/>
                      <a:pt x="436" y="459"/>
                    </a:cubicBezTo>
                    <a:cubicBezTo>
                      <a:pt x="440" y="455"/>
                      <a:pt x="440" y="455"/>
                      <a:pt x="440" y="455"/>
                    </a:cubicBezTo>
                    <a:cubicBezTo>
                      <a:pt x="446" y="458"/>
                      <a:pt x="446" y="458"/>
                      <a:pt x="446" y="458"/>
                    </a:cubicBezTo>
                    <a:cubicBezTo>
                      <a:pt x="447" y="460"/>
                      <a:pt x="447" y="460"/>
                      <a:pt x="447" y="460"/>
                    </a:cubicBezTo>
                    <a:cubicBezTo>
                      <a:pt x="450" y="458"/>
                      <a:pt x="450" y="458"/>
                      <a:pt x="450" y="458"/>
                    </a:cubicBezTo>
                    <a:cubicBezTo>
                      <a:pt x="450" y="458"/>
                      <a:pt x="452" y="457"/>
                      <a:pt x="453" y="460"/>
                    </a:cubicBezTo>
                    <a:cubicBezTo>
                      <a:pt x="454" y="463"/>
                      <a:pt x="453" y="463"/>
                      <a:pt x="453" y="463"/>
                    </a:cubicBezTo>
                    <a:cubicBezTo>
                      <a:pt x="461" y="464"/>
                      <a:pt x="461" y="464"/>
                      <a:pt x="461" y="464"/>
                    </a:cubicBezTo>
                    <a:cubicBezTo>
                      <a:pt x="468" y="461"/>
                      <a:pt x="468" y="461"/>
                      <a:pt x="468" y="461"/>
                    </a:cubicBezTo>
                    <a:cubicBezTo>
                      <a:pt x="476" y="457"/>
                      <a:pt x="476" y="457"/>
                      <a:pt x="476" y="457"/>
                    </a:cubicBezTo>
                    <a:cubicBezTo>
                      <a:pt x="483" y="454"/>
                      <a:pt x="483" y="454"/>
                      <a:pt x="483" y="454"/>
                    </a:cubicBezTo>
                    <a:cubicBezTo>
                      <a:pt x="490" y="453"/>
                      <a:pt x="490" y="453"/>
                      <a:pt x="490" y="453"/>
                    </a:cubicBezTo>
                    <a:cubicBezTo>
                      <a:pt x="491" y="454"/>
                      <a:pt x="491" y="454"/>
                      <a:pt x="491" y="454"/>
                    </a:cubicBezTo>
                    <a:cubicBezTo>
                      <a:pt x="491" y="459"/>
                      <a:pt x="491" y="459"/>
                      <a:pt x="491" y="459"/>
                    </a:cubicBezTo>
                    <a:cubicBezTo>
                      <a:pt x="497" y="468"/>
                      <a:pt x="497" y="468"/>
                      <a:pt x="497" y="468"/>
                    </a:cubicBezTo>
                    <a:cubicBezTo>
                      <a:pt x="503" y="483"/>
                      <a:pt x="503" y="483"/>
                      <a:pt x="503" y="483"/>
                    </a:cubicBezTo>
                    <a:cubicBezTo>
                      <a:pt x="508" y="493"/>
                      <a:pt x="508" y="493"/>
                      <a:pt x="508" y="493"/>
                    </a:cubicBezTo>
                    <a:cubicBezTo>
                      <a:pt x="508" y="493"/>
                      <a:pt x="511" y="499"/>
                      <a:pt x="514" y="499"/>
                    </a:cubicBezTo>
                    <a:cubicBezTo>
                      <a:pt x="516" y="499"/>
                      <a:pt x="522" y="497"/>
                      <a:pt x="522" y="497"/>
                    </a:cubicBezTo>
                    <a:cubicBezTo>
                      <a:pt x="531" y="497"/>
                      <a:pt x="531" y="497"/>
                      <a:pt x="531" y="497"/>
                    </a:cubicBezTo>
                    <a:cubicBezTo>
                      <a:pt x="534" y="497"/>
                      <a:pt x="539" y="504"/>
                      <a:pt x="539" y="504"/>
                    </a:cubicBezTo>
                    <a:cubicBezTo>
                      <a:pt x="541" y="510"/>
                      <a:pt x="541" y="510"/>
                      <a:pt x="541" y="510"/>
                    </a:cubicBezTo>
                    <a:cubicBezTo>
                      <a:pt x="543" y="516"/>
                      <a:pt x="543" y="516"/>
                      <a:pt x="543" y="516"/>
                    </a:cubicBezTo>
                    <a:cubicBezTo>
                      <a:pt x="544" y="519"/>
                      <a:pt x="544" y="519"/>
                      <a:pt x="544" y="519"/>
                    </a:cubicBezTo>
                    <a:cubicBezTo>
                      <a:pt x="549" y="521"/>
                      <a:pt x="549" y="521"/>
                      <a:pt x="549" y="521"/>
                    </a:cubicBezTo>
                    <a:cubicBezTo>
                      <a:pt x="555" y="520"/>
                      <a:pt x="555" y="520"/>
                      <a:pt x="555" y="520"/>
                    </a:cubicBezTo>
                    <a:cubicBezTo>
                      <a:pt x="566" y="515"/>
                      <a:pt x="566" y="515"/>
                      <a:pt x="566" y="515"/>
                    </a:cubicBezTo>
                    <a:cubicBezTo>
                      <a:pt x="572" y="514"/>
                      <a:pt x="572" y="514"/>
                      <a:pt x="572" y="514"/>
                    </a:cubicBezTo>
                    <a:cubicBezTo>
                      <a:pt x="577" y="514"/>
                      <a:pt x="577" y="514"/>
                      <a:pt x="577" y="514"/>
                    </a:cubicBezTo>
                    <a:cubicBezTo>
                      <a:pt x="579" y="518"/>
                      <a:pt x="579" y="518"/>
                      <a:pt x="579" y="518"/>
                    </a:cubicBezTo>
                    <a:cubicBezTo>
                      <a:pt x="582" y="522"/>
                      <a:pt x="582" y="522"/>
                      <a:pt x="582" y="522"/>
                    </a:cubicBezTo>
                    <a:cubicBezTo>
                      <a:pt x="584" y="524"/>
                      <a:pt x="584" y="524"/>
                      <a:pt x="584" y="524"/>
                    </a:cubicBezTo>
                    <a:cubicBezTo>
                      <a:pt x="590" y="525"/>
                      <a:pt x="590" y="525"/>
                      <a:pt x="590" y="525"/>
                    </a:cubicBezTo>
                    <a:cubicBezTo>
                      <a:pt x="593" y="523"/>
                      <a:pt x="593" y="523"/>
                      <a:pt x="593" y="523"/>
                    </a:cubicBezTo>
                    <a:cubicBezTo>
                      <a:pt x="598" y="522"/>
                      <a:pt x="598" y="522"/>
                      <a:pt x="598" y="522"/>
                    </a:cubicBezTo>
                    <a:cubicBezTo>
                      <a:pt x="601" y="520"/>
                      <a:pt x="601" y="520"/>
                      <a:pt x="601" y="520"/>
                    </a:cubicBezTo>
                    <a:cubicBezTo>
                      <a:pt x="603" y="517"/>
                      <a:pt x="603" y="517"/>
                      <a:pt x="603" y="517"/>
                    </a:cubicBezTo>
                    <a:cubicBezTo>
                      <a:pt x="603" y="515"/>
                      <a:pt x="603" y="515"/>
                      <a:pt x="603" y="515"/>
                    </a:cubicBezTo>
                    <a:cubicBezTo>
                      <a:pt x="605" y="512"/>
                      <a:pt x="605" y="512"/>
                      <a:pt x="605" y="512"/>
                    </a:cubicBezTo>
                    <a:cubicBezTo>
                      <a:pt x="609" y="510"/>
                      <a:pt x="609" y="510"/>
                      <a:pt x="609" y="510"/>
                    </a:cubicBezTo>
                    <a:cubicBezTo>
                      <a:pt x="613" y="508"/>
                      <a:pt x="613" y="508"/>
                      <a:pt x="613" y="508"/>
                    </a:cubicBezTo>
                    <a:cubicBezTo>
                      <a:pt x="619" y="506"/>
                      <a:pt x="619" y="506"/>
                      <a:pt x="619" y="506"/>
                    </a:cubicBezTo>
                    <a:cubicBezTo>
                      <a:pt x="622" y="503"/>
                      <a:pt x="622" y="503"/>
                      <a:pt x="622" y="503"/>
                    </a:cubicBezTo>
                    <a:cubicBezTo>
                      <a:pt x="627" y="503"/>
                      <a:pt x="627" y="503"/>
                      <a:pt x="627" y="503"/>
                    </a:cubicBezTo>
                    <a:cubicBezTo>
                      <a:pt x="632" y="504"/>
                      <a:pt x="632" y="504"/>
                      <a:pt x="632" y="504"/>
                    </a:cubicBezTo>
                    <a:cubicBezTo>
                      <a:pt x="634" y="507"/>
                      <a:pt x="634" y="507"/>
                      <a:pt x="634" y="507"/>
                    </a:cubicBezTo>
                    <a:cubicBezTo>
                      <a:pt x="639" y="504"/>
                      <a:pt x="639" y="504"/>
                      <a:pt x="639" y="504"/>
                    </a:cubicBezTo>
                    <a:cubicBezTo>
                      <a:pt x="645" y="508"/>
                      <a:pt x="645" y="508"/>
                      <a:pt x="645" y="508"/>
                    </a:cubicBezTo>
                    <a:cubicBezTo>
                      <a:pt x="650" y="510"/>
                      <a:pt x="650" y="510"/>
                      <a:pt x="650" y="510"/>
                    </a:cubicBezTo>
                    <a:cubicBezTo>
                      <a:pt x="656" y="511"/>
                      <a:pt x="656" y="511"/>
                      <a:pt x="656" y="511"/>
                    </a:cubicBezTo>
                    <a:cubicBezTo>
                      <a:pt x="662" y="512"/>
                      <a:pt x="662" y="512"/>
                      <a:pt x="662" y="512"/>
                    </a:cubicBezTo>
                    <a:cubicBezTo>
                      <a:pt x="670" y="511"/>
                      <a:pt x="670" y="511"/>
                      <a:pt x="670" y="511"/>
                    </a:cubicBezTo>
                    <a:cubicBezTo>
                      <a:pt x="677" y="511"/>
                      <a:pt x="677" y="511"/>
                      <a:pt x="677" y="511"/>
                    </a:cubicBezTo>
                    <a:cubicBezTo>
                      <a:pt x="679" y="509"/>
                      <a:pt x="679" y="509"/>
                      <a:pt x="679" y="509"/>
                    </a:cubicBezTo>
                    <a:cubicBezTo>
                      <a:pt x="678" y="503"/>
                      <a:pt x="678" y="503"/>
                      <a:pt x="678" y="503"/>
                    </a:cubicBezTo>
                    <a:cubicBezTo>
                      <a:pt x="676" y="499"/>
                      <a:pt x="676" y="499"/>
                      <a:pt x="676" y="499"/>
                    </a:cubicBezTo>
                    <a:cubicBezTo>
                      <a:pt x="671" y="497"/>
                      <a:pt x="671" y="497"/>
                      <a:pt x="671" y="497"/>
                    </a:cubicBezTo>
                    <a:cubicBezTo>
                      <a:pt x="673" y="493"/>
                      <a:pt x="673" y="493"/>
                      <a:pt x="673" y="493"/>
                    </a:cubicBezTo>
                    <a:cubicBezTo>
                      <a:pt x="675" y="490"/>
                      <a:pt x="675" y="490"/>
                      <a:pt x="675" y="490"/>
                    </a:cubicBezTo>
                    <a:cubicBezTo>
                      <a:pt x="677" y="486"/>
                      <a:pt x="677" y="486"/>
                      <a:pt x="677" y="486"/>
                    </a:cubicBezTo>
                    <a:cubicBezTo>
                      <a:pt x="683" y="487"/>
                      <a:pt x="683" y="487"/>
                      <a:pt x="683" y="487"/>
                    </a:cubicBezTo>
                    <a:cubicBezTo>
                      <a:pt x="687" y="488"/>
                      <a:pt x="687" y="488"/>
                      <a:pt x="687" y="488"/>
                    </a:cubicBezTo>
                    <a:cubicBezTo>
                      <a:pt x="693" y="488"/>
                      <a:pt x="693" y="488"/>
                      <a:pt x="693" y="488"/>
                    </a:cubicBezTo>
                    <a:cubicBezTo>
                      <a:pt x="696" y="491"/>
                      <a:pt x="696" y="491"/>
                      <a:pt x="696" y="491"/>
                    </a:cubicBezTo>
                    <a:cubicBezTo>
                      <a:pt x="702" y="491"/>
                      <a:pt x="702" y="491"/>
                      <a:pt x="702" y="491"/>
                    </a:cubicBezTo>
                    <a:cubicBezTo>
                      <a:pt x="710" y="498"/>
                      <a:pt x="710" y="498"/>
                      <a:pt x="710" y="498"/>
                    </a:cubicBezTo>
                    <a:cubicBezTo>
                      <a:pt x="715" y="502"/>
                      <a:pt x="715" y="502"/>
                      <a:pt x="715" y="502"/>
                    </a:cubicBezTo>
                    <a:cubicBezTo>
                      <a:pt x="718" y="508"/>
                      <a:pt x="718" y="508"/>
                      <a:pt x="718" y="508"/>
                    </a:cubicBezTo>
                    <a:cubicBezTo>
                      <a:pt x="721" y="510"/>
                      <a:pt x="721" y="510"/>
                      <a:pt x="721" y="510"/>
                    </a:cubicBezTo>
                    <a:cubicBezTo>
                      <a:pt x="727" y="514"/>
                      <a:pt x="727" y="514"/>
                      <a:pt x="727" y="514"/>
                    </a:cubicBezTo>
                    <a:cubicBezTo>
                      <a:pt x="731" y="513"/>
                      <a:pt x="731" y="513"/>
                      <a:pt x="731" y="513"/>
                    </a:cubicBezTo>
                    <a:cubicBezTo>
                      <a:pt x="734" y="513"/>
                      <a:pt x="734" y="513"/>
                      <a:pt x="734" y="513"/>
                    </a:cubicBezTo>
                    <a:cubicBezTo>
                      <a:pt x="739" y="512"/>
                      <a:pt x="739" y="512"/>
                      <a:pt x="739" y="512"/>
                    </a:cubicBezTo>
                    <a:cubicBezTo>
                      <a:pt x="742" y="509"/>
                      <a:pt x="742" y="509"/>
                      <a:pt x="742" y="509"/>
                    </a:cubicBezTo>
                    <a:cubicBezTo>
                      <a:pt x="748" y="511"/>
                      <a:pt x="748" y="511"/>
                      <a:pt x="748" y="511"/>
                    </a:cubicBezTo>
                    <a:cubicBezTo>
                      <a:pt x="756" y="513"/>
                      <a:pt x="756" y="513"/>
                      <a:pt x="756" y="513"/>
                    </a:cubicBezTo>
                    <a:cubicBezTo>
                      <a:pt x="759" y="514"/>
                      <a:pt x="759" y="514"/>
                      <a:pt x="759" y="514"/>
                    </a:cubicBezTo>
                    <a:cubicBezTo>
                      <a:pt x="759" y="517"/>
                      <a:pt x="759" y="517"/>
                      <a:pt x="759" y="517"/>
                    </a:cubicBezTo>
                    <a:cubicBezTo>
                      <a:pt x="762" y="520"/>
                      <a:pt x="762" y="520"/>
                      <a:pt x="762" y="520"/>
                    </a:cubicBezTo>
                    <a:cubicBezTo>
                      <a:pt x="767" y="520"/>
                      <a:pt x="767" y="520"/>
                      <a:pt x="767" y="520"/>
                    </a:cubicBezTo>
                    <a:cubicBezTo>
                      <a:pt x="771" y="523"/>
                      <a:pt x="771" y="523"/>
                      <a:pt x="771" y="523"/>
                    </a:cubicBezTo>
                    <a:cubicBezTo>
                      <a:pt x="775" y="523"/>
                      <a:pt x="775" y="523"/>
                      <a:pt x="775" y="523"/>
                    </a:cubicBezTo>
                    <a:cubicBezTo>
                      <a:pt x="779" y="521"/>
                      <a:pt x="779" y="521"/>
                      <a:pt x="779" y="521"/>
                    </a:cubicBezTo>
                    <a:cubicBezTo>
                      <a:pt x="783" y="522"/>
                      <a:pt x="783" y="522"/>
                      <a:pt x="783" y="522"/>
                    </a:cubicBezTo>
                    <a:cubicBezTo>
                      <a:pt x="788" y="524"/>
                      <a:pt x="788" y="524"/>
                      <a:pt x="788" y="524"/>
                    </a:cubicBezTo>
                    <a:cubicBezTo>
                      <a:pt x="795" y="522"/>
                      <a:pt x="795" y="522"/>
                      <a:pt x="795" y="522"/>
                    </a:cubicBezTo>
                    <a:cubicBezTo>
                      <a:pt x="799" y="520"/>
                      <a:pt x="799" y="520"/>
                      <a:pt x="799" y="520"/>
                    </a:cubicBezTo>
                    <a:cubicBezTo>
                      <a:pt x="807" y="519"/>
                      <a:pt x="807" y="519"/>
                      <a:pt x="807" y="519"/>
                    </a:cubicBezTo>
                    <a:cubicBezTo>
                      <a:pt x="815" y="513"/>
                      <a:pt x="815" y="513"/>
                      <a:pt x="815" y="513"/>
                    </a:cubicBezTo>
                    <a:cubicBezTo>
                      <a:pt x="817" y="512"/>
                      <a:pt x="817" y="512"/>
                      <a:pt x="817" y="512"/>
                    </a:cubicBezTo>
                    <a:cubicBezTo>
                      <a:pt x="823" y="517"/>
                      <a:pt x="823" y="517"/>
                      <a:pt x="823" y="517"/>
                    </a:cubicBezTo>
                    <a:cubicBezTo>
                      <a:pt x="828" y="516"/>
                      <a:pt x="828" y="516"/>
                      <a:pt x="828" y="516"/>
                    </a:cubicBezTo>
                    <a:cubicBezTo>
                      <a:pt x="834" y="518"/>
                      <a:pt x="834" y="518"/>
                      <a:pt x="834" y="518"/>
                    </a:cubicBezTo>
                    <a:cubicBezTo>
                      <a:pt x="838" y="516"/>
                      <a:pt x="838" y="516"/>
                      <a:pt x="838" y="516"/>
                    </a:cubicBezTo>
                    <a:cubicBezTo>
                      <a:pt x="844" y="519"/>
                      <a:pt x="844" y="519"/>
                      <a:pt x="844" y="519"/>
                    </a:cubicBezTo>
                    <a:cubicBezTo>
                      <a:pt x="847" y="522"/>
                      <a:pt x="847" y="522"/>
                      <a:pt x="847" y="522"/>
                    </a:cubicBezTo>
                    <a:cubicBezTo>
                      <a:pt x="853" y="517"/>
                      <a:pt x="853" y="517"/>
                      <a:pt x="853" y="517"/>
                    </a:cubicBezTo>
                    <a:cubicBezTo>
                      <a:pt x="853" y="517"/>
                      <a:pt x="859" y="515"/>
                      <a:pt x="859" y="513"/>
                    </a:cubicBezTo>
                    <a:cubicBezTo>
                      <a:pt x="856" y="512"/>
                      <a:pt x="863" y="507"/>
                      <a:pt x="863" y="507"/>
                    </a:cubicBezTo>
                    <a:cubicBezTo>
                      <a:pt x="865" y="503"/>
                      <a:pt x="865" y="503"/>
                      <a:pt x="865" y="503"/>
                    </a:cubicBezTo>
                    <a:cubicBezTo>
                      <a:pt x="868" y="499"/>
                      <a:pt x="868" y="499"/>
                      <a:pt x="868" y="499"/>
                    </a:cubicBezTo>
                    <a:cubicBezTo>
                      <a:pt x="867" y="494"/>
                      <a:pt x="867" y="494"/>
                      <a:pt x="867" y="494"/>
                    </a:cubicBezTo>
                    <a:cubicBezTo>
                      <a:pt x="869" y="492"/>
                      <a:pt x="869" y="492"/>
                      <a:pt x="869" y="492"/>
                    </a:cubicBezTo>
                    <a:cubicBezTo>
                      <a:pt x="870" y="488"/>
                      <a:pt x="870" y="488"/>
                      <a:pt x="870" y="488"/>
                    </a:cubicBezTo>
                    <a:cubicBezTo>
                      <a:pt x="869" y="483"/>
                      <a:pt x="869" y="483"/>
                      <a:pt x="869" y="483"/>
                    </a:cubicBezTo>
                    <a:cubicBezTo>
                      <a:pt x="867" y="484"/>
                      <a:pt x="867" y="484"/>
                      <a:pt x="867" y="484"/>
                    </a:cubicBezTo>
                    <a:cubicBezTo>
                      <a:pt x="867" y="481"/>
                      <a:pt x="867" y="481"/>
                      <a:pt x="867" y="481"/>
                    </a:cubicBezTo>
                    <a:cubicBezTo>
                      <a:pt x="869" y="480"/>
                      <a:pt x="869" y="480"/>
                      <a:pt x="869" y="480"/>
                    </a:cubicBezTo>
                    <a:cubicBezTo>
                      <a:pt x="872" y="476"/>
                      <a:pt x="872" y="476"/>
                      <a:pt x="872" y="476"/>
                    </a:cubicBezTo>
                    <a:cubicBezTo>
                      <a:pt x="876" y="473"/>
                      <a:pt x="876" y="473"/>
                      <a:pt x="876" y="473"/>
                    </a:cubicBezTo>
                    <a:cubicBezTo>
                      <a:pt x="879" y="470"/>
                      <a:pt x="879" y="470"/>
                      <a:pt x="879" y="470"/>
                    </a:cubicBezTo>
                    <a:cubicBezTo>
                      <a:pt x="884" y="470"/>
                      <a:pt x="884" y="470"/>
                      <a:pt x="884" y="470"/>
                    </a:cubicBezTo>
                    <a:cubicBezTo>
                      <a:pt x="889" y="468"/>
                      <a:pt x="889" y="468"/>
                      <a:pt x="889" y="468"/>
                    </a:cubicBezTo>
                    <a:cubicBezTo>
                      <a:pt x="891" y="467"/>
                      <a:pt x="891" y="467"/>
                      <a:pt x="891" y="467"/>
                    </a:cubicBezTo>
                    <a:cubicBezTo>
                      <a:pt x="897" y="468"/>
                      <a:pt x="897" y="468"/>
                      <a:pt x="897" y="468"/>
                    </a:cubicBezTo>
                    <a:cubicBezTo>
                      <a:pt x="900" y="471"/>
                      <a:pt x="900" y="471"/>
                      <a:pt x="900" y="471"/>
                    </a:cubicBezTo>
                    <a:cubicBezTo>
                      <a:pt x="903" y="474"/>
                      <a:pt x="903" y="474"/>
                      <a:pt x="903" y="474"/>
                    </a:cubicBezTo>
                    <a:cubicBezTo>
                      <a:pt x="907" y="477"/>
                      <a:pt x="907" y="477"/>
                      <a:pt x="907" y="477"/>
                    </a:cubicBezTo>
                    <a:cubicBezTo>
                      <a:pt x="913" y="478"/>
                      <a:pt x="913" y="478"/>
                      <a:pt x="913" y="478"/>
                    </a:cubicBezTo>
                    <a:cubicBezTo>
                      <a:pt x="917" y="482"/>
                      <a:pt x="917" y="482"/>
                      <a:pt x="917" y="482"/>
                    </a:cubicBezTo>
                    <a:cubicBezTo>
                      <a:pt x="920" y="485"/>
                      <a:pt x="920" y="485"/>
                      <a:pt x="920" y="485"/>
                    </a:cubicBezTo>
                    <a:cubicBezTo>
                      <a:pt x="923" y="490"/>
                      <a:pt x="923" y="490"/>
                      <a:pt x="923" y="490"/>
                    </a:cubicBezTo>
                    <a:cubicBezTo>
                      <a:pt x="923" y="493"/>
                      <a:pt x="923" y="493"/>
                      <a:pt x="923" y="493"/>
                    </a:cubicBezTo>
                    <a:cubicBezTo>
                      <a:pt x="924" y="499"/>
                      <a:pt x="924" y="499"/>
                      <a:pt x="924" y="499"/>
                    </a:cubicBezTo>
                    <a:cubicBezTo>
                      <a:pt x="928" y="505"/>
                      <a:pt x="928" y="505"/>
                      <a:pt x="928" y="505"/>
                    </a:cubicBezTo>
                    <a:cubicBezTo>
                      <a:pt x="931" y="510"/>
                      <a:pt x="931" y="510"/>
                      <a:pt x="931" y="510"/>
                    </a:cubicBezTo>
                    <a:cubicBezTo>
                      <a:pt x="934" y="513"/>
                      <a:pt x="934" y="513"/>
                      <a:pt x="934" y="513"/>
                    </a:cubicBezTo>
                    <a:cubicBezTo>
                      <a:pt x="937" y="513"/>
                      <a:pt x="937" y="513"/>
                      <a:pt x="937" y="513"/>
                    </a:cubicBezTo>
                    <a:cubicBezTo>
                      <a:pt x="941" y="513"/>
                      <a:pt x="941" y="513"/>
                      <a:pt x="941" y="513"/>
                    </a:cubicBezTo>
                    <a:cubicBezTo>
                      <a:pt x="946" y="515"/>
                      <a:pt x="946" y="515"/>
                      <a:pt x="946" y="515"/>
                    </a:cubicBezTo>
                    <a:cubicBezTo>
                      <a:pt x="949" y="518"/>
                      <a:pt x="949" y="518"/>
                      <a:pt x="949" y="518"/>
                    </a:cubicBezTo>
                    <a:cubicBezTo>
                      <a:pt x="950" y="521"/>
                      <a:pt x="950" y="521"/>
                      <a:pt x="950" y="521"/>
                    </a:cubicBezTo>
                    <a:cubicBezTo>
                      <a:pt x="952" y="526"/>
                      <a:pt x="952" y="526"/>
                      <a:pt x="952" y="526"/>
                    </a:cubicBezTo>
                    <a:cubicBezTo>
                      <a:pt x="955" y="530"/>
                      <a:pt x="955" y="530"/>
                      <a:pt x="955" y="530"/>
                    </a:cubicBezTo>
                    <a:cubicBezTo>
                      <a:pt x="957" y="533"/>
                      <a:pt x="957" y="533"/>
                      <a:pt x="957" y="533"/>
                    </a:cubicBezTo>
                    <a:cubicBezTo>
                      <a:pt x="956" y="537"/>
                      <a:pt x="956" y="537"/>
                      <a:pt x="956" y="537"/>
                    </a:cubicBezTo>
                    <a:cubicBezTo>
                      <a:pt x="958" y="541"/>
                      <a:pt x="958" y="541"/>
                      <a:pt x="958" y="541"/>
                    </a:cubicBezTo>
                    <a:cubicBezTo>
                      <a:pt x="962" y="543"/>
                      <a:pt x="962" y="543"/>
                      <a:pt x="962" y="543"/>
                    </a:cubicBezTo>
                    <a:cubicBezTo>
                      <a:pt x="966" y="545"/>
                      <a:pt x="966" y="545"/>
                      <a:pt x="966" y="545"/>
                    </a:cubicBezTo>
                    <a:cubicBezTo>
                      <a:pt x="969" y="544"/>
                      <a:pt x="969" y="544"/>
                      <a:pt x="969" y="544"/>
                    </a:cubicBezTo>
                    <a:cubicBezTo>
                      <a:pt x="972" y="542"/>
                      <a:pt x="972" y="542"/>
                      <a:pt x="972" y="542"/>
                    </a:cubicBezTo>
                    <a:cubicBezTo>
                      <a:pt x="975" y="539"/>
                      <a:pt x="975" y="539"/>
                      <a:pt x="975" y="539"/>
                    </a:cubicBezTo>
                    <a:cubicBezTo>
                      <a:pt x="978" y="537"/>
                      <a:pt x="978" y="537"/>
                      <a:pt x="978" y="537"/>
                    </a:cubicBezTo>
                    <a:cubicBezTo>
                      <a:pt x="981" y="537"/>
                      <a:pt x="981" y="537"/>
                      <a:pt x="981" y="537"/>
                    </a:cubicBezTo>
                    <a:cubicBezTo>
                      <a:pt x="985" y="536"/>
                      <a:pt x="985" y="536"/>
                      <a:pt x="985" y="536"/>
                    </a:cubicBezTo>
                    <a:cubicBezTo>
                      <a:pt x="987" y="533"/>
                      <a:pt x="987" y="533"/>
                      <a:pt x="987" y="533"/>
                    </a:cubicBezTo>
                    <a:cubicBezTo>
                      <a:pt x="991" y="531"/>
                      <a:pt x="991" y="531"/>
                      <a:pt x="991" y="531"/>
                    </a:cubicBezTo>
                    <a:cubicBezTo>
                      <a:pt x="989" y="537"/>
                      <a:pt x="989" y="537"/>
                      <a:pt x="989" y="537"/>
                    </a:cubicBezTo>
                    <a:cubicBezTo>
                      <a:pt x="989" y="540"/>
                      <a:pt x="989" y="540"/>
                      <a:pt x="989" y="540"/>
                    </a:cubicBezTo>
                    <a:cubicBezTo>
                      <a:pt x="991" y="542"/>
                      <a:pt x="991" y="542"/>
                      <a:pt x="991" y="542"/>
                    </a:cubicBezTo>
                    <a:cubicBezTo>
                      <a:pt x="991" y="547"/>
                      <a:pt x="991" y="547"/>
                      <a:pt x="991" y="547"/>
                    </a:cubicBezTo>
                    <a:cubicBezTo>
                      <a:pt x="988" y="549"/>
                      <a:pt x="988" y="549"/>
                      <a:pt x="988" y="549"/>
                    </a:cubicBezTo>
                    <a:cubicBezTo>
                      <a:pt x="989" y="552"/>
                      <a:pt x="989" y="552"/>
                      <a:pt x="989" y="552"/>
                    </a:cubicBezTo>
                    <a:cubicBezTo>
                      <a:pt x="988" y="559"/>
                      <a:pt x="988" y="559"/>
                      <a:pt x="988" y="559"/>
                    </a:cubicBezTo>
                    <a:cubicBezTo>
                      <a:pt x="986" y="563"/>
                      <a:pt x="986" y="563"/>
                      <a:pt x="986" y="563"/>
                    </a:cubicBezTo>
                    <a:cubicBezTo>
                      <a:pt x="982" y="566"/>
                      <a:pt x="982" y="566"/>
                      <a:pt x="982" y="566"/>
                    </a:cubicBezTo>
                    <a:cubicBezTo>
                      <a:pt x="979" y="568"/>
                      <a:pt x="979" y="568"/>
                      <a:pt x="979" y="568"/>
                    </a:cubicBezTo>
                    <a:cubicBezTo>
                      <a:pt x="978" y="571"/>
                      <a:pt x="978" y="571"/>
                      <a:pt x="978" y="571"/>
                    </a:cubicBezTo>
                    <a:cubicBezTo>
                      <a:pt x="974" y="573"/>
                      <a:pt x="974" y="573"/>
                      <a:pt x="974" y="573"/>
                    </a:cubicBezTo>
                    <a:cubicBezTo>
                      <a:pt x="974" y="574"/>
                      <a:pt x="972" y="576"/>
                      <a:pt x="972" y="576"/>
                    </a:cubicBezTo>
                    <a:cubicBezTo>
                      <a:pt x="972" y="578"/>
                      <a:pt x="972" y="581"/>
                      <a:pt x="971" y="584"/>
                    </a:cubicBezTo>
                    <a:cubicBezTo>
                      <a:pt x="971" y="584"/>
                      <a:pt x="969" y="583"/>
                      <a:pt x="969" y="584"/>
                    </a:cubicBezTo>
                    <a:cubicBezTo>
                      <a:pt x="969" y="582"/>
                      <a:pt x="967" y="582"/>
                      <a:pt x="967" y="580"/>
                    </a:cubicBezTo>
                    <a:cubicBezTo>
                      <a:pt x="968" y="579"/>
                      <a:pt x="969" y="578"/>
                      <a:pt x="969" y="576"/>
                    </a:cubicBezTo>
                    <a:cubicBezTo>
                      <a:pt x="969" y="576"/>
                      <a:pt x="967" y="574"/>
                      <a:pt x="967" y="574"/>
                    </a:cubicBezTo>
                    <a:cubicBezTo>
                      <a:pt x="965" y="576"/>
                      <a:pt x="965" y="576"/>
                      <a:pt x="965" y="576"/>
                    </a:cubicBezTo>
                    <a:cubicBezTo>
                      <a:pt x="962" y="578"/>
                      <a:pt x="962" y="578"/>
                      <a:pt x="962" y="578"/>
                    </a:cubicBezTo>
                    <a:cubicBezTo>
                      <a:pt x="962" y="582"/>
                      <a:pt x="962" y="582"/>
                      <a:pt x="962" y="582"/>
                    </a:cubicBezTo>
                    <a:cubicBezTo>
                      <a:pt x="961" y="586"/>
                      <a:pt x="961" y="586"/>
                      <a:pt x="961" y="586"/>
                    </a:cubicBezTo>
                    <a:cubicBezTo>
                      <a:pt x="961" y="592"/>
                      <a:pt x="961" y="592"/>
                      <a:pt x="961" y="592"/>
                    </a:cubicBezTo>
                    <a:cubicBezTo>
                      <a:pt x="961" y="596"/>
                      <a:pt x="961" y="596"/>
                      <a:pt x="961" y="596"/>
                    </a:cubicBezTo>
                    <a:cubicBezTo>
                      <a:pt x="958" y="598"/>
                      <a:pt x="958" y="598"/>
                      <a:pt x="958" y="598"/>
                    </a:cubicBezTo>
                    <a:cubicBezTo>
                      <a:pt x="959" y="601"/>
                      <a:pt x="959" y="601"/>
                      <a:pt x="959" y="601"/>
                    </a:cubicBezTo>
                    <a:cubicBezTo>
                      <a:pt x="957" y="604"/>
                      <a:pt x="957" y="604"/>
                      <a:pt x="957" y="604"/>
                    </a:cubicBezTo>
                    <a:cubicBezTo>
                      <a:pt x="958" y="605"/>
                      <a:pt x="958" y="605"/>
                      <a:pt x="958" y="605"/>
                    </a:cubicBezTo>
                    <a:cubicBezTo>
                      <a:pt x="958" y="605"/>
                      <a:pt x="960" y="605"/>
                      <a:pt x="961" y="605"/>
                    </a:cubicBezTo>
                    <a:cubicBezTo>
                      <a:pt x="961" y="604"/>
                      <a:pt x="961" y="602"/>
                      <a:pt x="961" y="602"/>
                    </a:cubicBezTo>
                    <a:cubicBezTo>
                      <a:pt x="962" y="601"/>
                      <a:pt x="963" y="602"/>
                      <a:pt x="963" y="602"/>
                    </a:cubicBezTo>
                    <a:cubicBezTo>
                      <a:pt x="965" y="601"/>
                      <a:pt x="967" y="598"/>
                      <a:pt x="967" y="596"/>
                    </a:cubicBezTo>
                    <a:cubicBezTo>
                      <a:pt x="968" y="596"/>
                      <a:pt x="969" y="595"/>
                      <a:pt x="969" y="596"/>
                    </a:cubicBezTo>
                    <a:cubicBezTo>
                      <a:pt x="971" y="596"/>
                      <a:pt x="968" y="600"/>
                      <a:pt x="972" y="598"/>
                    </a:cubicBezTo>
                    <a:cubicBezTo>
                      <a:pt x="973" y="597"/>
                      <a:pt x="973" y="597"/>
                      <a:pt x="974" y="596"/>
                    </a:cubicBezTo>
                    <a:cubicBezTo>
                      <a:pt x="973" y="600"/>
                      <a:pt x="973" y="600"/>
                      <a:pt x="975" y="603"/>
                    </a:cubicBezTo>
                    <a:cubicBezTo>
                      <a:pt x="976" y="603"/>
                      <a:pt x="976" y="603"/>
                      <a:pt x="976" y="603"/>
                    </a:cubicBezTo>
                    <a:cubicBezTo>
                      <a:pt x="977" y="604"/>
                      <a:pt x="976" y="605"/>
                      <a:pt x="977" y="606"/>
                    </a:cubicBezTo>
                    <a:cubicBezTo>
                      <a:pt x="979" y="605"/>
                      <a:pt x="979" y="605"/>
                      <a:pt x="979" y="605"/>
                    </a:cubicBezTo>
                    <a:cubicBezTo>
                      <a:pt x="982" y="606"/>
                      <a:pt x="981" y="609"/>
                      <a:pt x="985" y="607"/>
                    </a:cubicBezTo>
                    <a:cubicBezTo>
                      <a:pt x="987" y="606"/>
                      <a:pt x="991" y="598"/>
                      <a:pt x="993" y="597"/>
                    </a:cubicBezTo>
                    <a:cubicBezTo>
                      <a:pt x="994" y="597"/>
                      <a:pt x="994" y="597"/>
                      <a:pt x="994" y="597"/>
                    </a:cubicBezTo>
                    <a:cubicBezTo>
                      <a:pt x="994" y="596"/>
                      <a:pt x="994" y="594"/>
                      <a:pt x="995" y="594"/>
                    </a:cubicBezTo>
                    <a:cubicBezTo>
                      <a:pt x="995" y="594"/>
                      <a:pt x="998" y="594"/>
                      <a:pt x="998" y="594"/>
                    </a:cubicBezTo>
                    <a:cubicBezTo>
                      <a:pt x="999" y="591"/>
                      <a:pt x="998" y="589"/>
                      <a:pt x="999" y="587"/>
                    </a:cubicBezTo>
                    <a:cubicBezTo>
                      <a:pt x="1000" y="586"/>
                      <a:pt x="1001" y="586"/>
                      <a:pt x="1001" y="586"/>
                    </a:cubicBezTo>
                    <a:cubicBezTo>
                      <a:pt x="1002" y="585"/>
                      <a:pt x="1002" y="583"/>
                      <a:pt x="1002" y="583"/>
                    </a:cubicBezTo>
                    <a:cubicBezTo>
                      <a:pt x="1003" y="582"/>
                      <a:pt x="1003" y="584"/>
                      <a:pt x="1004" y="582"/>
                    </a:cubicBezTo>
                    <a:cubicBezTo>
                      <a:pt x="1005" y="582"/>
                      <a:pt x="1006" y="579"/>
                      <a:pt x="1006" y="578"/>
                    </a:cubicBezTo>
                    <a:cubicBezTo>
                      <a:pt x="1011" y="572"/>
                      <a:pt x="1011" y="572"/>
                      <a:pt x="1011" y="572"/>
                    </a:cubicBezTo>
                    <a:cubicBezTo>
                      <a:pt x="1012" y="572"/>
                      <a:pt x="1013" y="572"/>
                      <a:pt x="1014" y="572"/>
                    </a:cubicBezTo>
                    <a:cubicBezTo>
                      <a:pt x="1015" y="571"/>
                      <a:pt x="1015" y="569"/>
                      <a:pt x="1015" y="568"/>
                    </a:cubicBezTo>
                    <a:cubicBezTo>
                      <a:pt x="1016" y="567"/>
                      <a:pt x="1019" y="566"/>
                      <a:pt x="1019" y="565"/>
                    </a:cubicBezTo>
                    <a:cubicBezTo>
                      <a:pt x="1023" y="558"/>
                      <a:pt x="1023" y="558"/>
                      <a:pt x="1023" y="558"/>
                    </a:cubicBezTo>
                    <a:cubicBezTo>
                      <a:pt x="1023" y="557"/>
                      <a:pt x="1022" y="557"/>
                      <a:pt x="1023" y="555"/>
                    </a:cubicBezTo>
                    <a:cubicBezTo>
                      <a:pt x="1023" y="553"/>
                      <a:pt x="1026" y="548"/>
                      <a:pt x="1027" y="547"/>
                    </a:cubicBezTo>
                    <a:cubicBezTo>
                      <a:pt x="1028" y="547"/>
                      <a:pt x="1029" y="547"/>
                      <a:pt x="1029" y="546"/>
                    </a:cubicBezTo>
                    <a:cubicBezTo>
                      <a:pt x="1030" y="545"/>
                      <a:pt x="1030" y="543"/>
                      <a:pt x="1031" y="541"/>
                    </a:cubicBezTo>
                    <a:cubicBezTo>
                      <a:pt x="1032" y="538"/>
                      <a:pt x="1037" y="537"/>
                      <a:pt x="1038" y="534"/>
                    </a:cubicBezTo>
                    <a:cubicBezTo>
                      <a:pt x="1039" y="533"/>
                      <a:pt x="1038" y="531"/>
                      <a:pt x="1039" y="529"/>
                    </a:cubicBezTo>
                    <a:cubicBezTo>
                      <a:pt x="1039" y="529"/>
                      <a:pt x="1041" y="529"/>
                      <a:pt x="1041" y="528"/>
                    </a:cubicBezTo>
                    <a:cubicBezTo>
                      <a:pt x="1041" y="528"/>
                      <a:pt x="1039" y="525"/>
                      <a:pt x="1039" y="525"/>
                    </a:cubicBezTo>
                    <a:cubicBezTo>
                      <a:pt x="1039" y="524"/>
                      <a:pt x="1042" y="521"/>
                      <a:pt x="1042" y="520"/>
                    </a:cubicBezTo>
                    <a:cubicBezTo>
                      <a:pt x="1042" y="517"/>
                      <a:pt x="1041" y="515"/>
                      <a:pt x="1041" y="514"/>
                    </a:cubicBezTo>
                    <a:cubicBezTo>
                      <a:pt x="1041" y="514"/>
                      <a:pt x="1042" y="512"/>
                      <a:pt x="1042" y="510"/>
                    </a:cubicBezTo>
                    <a:cubicBezTo>
                      <a:pt x="1040" y="510"/>
                      <a:pt x="1040" y="510"/>
                      <a:pt x="1040" y="510"/>
                    </a:cubicBezTo>
                    <a:cubicBezTo>
                      <a:pt x="1040" y="509"/>
                      <a:pt x="1040" y="508"/>
                      <a:pt x="1040" y="507"/>
                    </a:cubicBezTo>
                    <a:cubicBezTo>
                      <a:pt x="1043" y="503"/>
                      <a:pt x="1043" y="505"/>
                      <a:pt x="1041" y="501"/>
                    </a:cubicBezTo>
                    <a:cubicBezTo>
                      <a:pt x="1042" y="499"/>
                      <a:pt x="1045" y="497"/>
                      <a:pt x="1045" y="496"/>
                    </a:cubicBezTo>
                    <a:cubicBezTo>
                      <a:pt x="1045" y="495"/>
                      <a:pt x="1045" y="494"/>
                      <a:pt x="1045" y="493"/>
                    </a:cubicBezTo>
                    <a:cubicBezTo>
                      <a:pt x="1045" y="493"/>
                      <a:pt x="1047" y="492"/>
                      <a:pt x="1047" y="492"/>
                    </a:cubicBezTo>
                    <a:cubicBezTo>
                      <a:pt x="1047" y="490"/>
                      <a:pt x="1046" y="490"/>
                      <a:pt x="1045" y="490"/>
                    </a:cubicBezTo>
                    <a:cubicBezTo>
                      <a:pt x="1045" y="490"/>
                      <a:pt x="1045" y="487"/>
                      <a:pt x="1046" y="489"/>
                    </a:cubicBezTo>
                    <a:cubicBezTo>
                      <a:pt x="1046" y="487"/>
                      <a:pt x="1046" y="487"/>
                      <a:pt x="1046" y="487"/>
                    </a:cubicBezTo>
                    <a:cubicBezTo>
                      <a:pt x="1046" y="488"/>
                      <a:pt x="1047" y="486"/>
                      <a:pt x="1045" y="485"/>
                    </a:cubicBezTo>
                    <a:cubicBezTo>
                      <a:pt x="1045" y="485"/>
                      <a:pt x="1045" y="481"/>
                      <a:pt x="1045" y="481"/>
                    </a:cubicBezTo>
                    <a:cubicBezTo>
                      <a:pt x="1048" y="479"/>
                      <a:pt x="1050" y="481"/>
                      <a:pt x="1052" y="482"/>
                    </a:cubicBezTo>
                    <a:cubicBezTo>
                      <a:pt x="1052" y="478"/>
                      <a:pt x="1052" y="478"/>
                      <a:pt x="1052" y="478"/>
                    </a:cubicBezTo>
                    <a:cubicBezTo>
                      <a:pt x="1051" y="478"/>
                      <a:pt x="1051" y="479"/>
                      <a:pt x="1051" y="479"/>
                    </a:cubicBezTo>
                    <a:cubicBezTo>
                      <a:pt x="1049" y="479"/>
                      <a:pt x="1047" y="478"/>
                      <a:pt x="1046" y="477"/>
                    </a:cubicBezTo>
                    <a:cubicBezTo>
                      <a:pt x="1046" y="477"/>
                      <a:pt x="1046" y="475"/>
                      <a:pt x="1046" y="475"/>
                    </a:cubicBezTo>
                    <a:cubicBezTo>
                      <a:pt x="1046" y="475"/>
                      <a:pt x="1044" y="476"/>
                      <a:pt x="1044" y="476"/>
                    </a:cubicBezTo>
                    <a:cubicBezTo>
                      <a:pt x="1039" y="472"/>
                      <a:pt x="1039" y="472"/>
                      <a:pt x="1039" y="472"/>
                    </a:cubicBezTo>
                    <a:cubicBezTo>
                      <a:pt x="1038" y="470"/>
                      <a:pt x="1040" y="469"/>
                      <a:pt x="1039" y="468"/>
                    </a:cubicBezTo>
                    <a:cubicBezTo>
                      <a:pt x="1038" y="467"/>
                      <a:pt x="1035" y="467"/>
                      <a:pt x="1034" y="467"/>
                    </a:cubicBezTo>
                    <a:cubicBezTo>
                      <a:pt x="1034" y="467"/>
                      <a:pt x="1033" y="465"/>
                      <a:pt x="1033" y="465"/>
                    </a:cubicBezTo>
                    <a:cubicBezTo>
                      <a:pt x="1030" y="464"/>
                      <a:pt x="1027" y="464"/>
                      <a:pt x="1025" y="464"/>
                    </a:cubicBezTo>
                    <a:cubicBezTo>
                      <a:pt x="1025" y="466"/>
                      <a:pt x="1025" y="468"/>
                      <a:pt x="1025" y="470"/>
                    </a:cubicBezTo>
                    <a:cubicBezTo>
                      <a:pt x="1024" y="470"/>
                      <a:pt x="1022" y="469"/>
                      <a:pt x="1021" y="469"/>
                    </a:cubicBezTo>
                    <a:cubicBezTo>
                      <a:pt x="1020" y="470"/>
                      <a:pt x="1019" y="473"/>
                      <a:pt x="1017" y="474"/>
                    </a:cubicBezTo>
                    <a:cubicBezTo>
                      <a:pt x="1017" y="474"/>
                      <a:pt x="1015" y="474"/>
                      <a:pt x="1015" y="474"/>
                    </a:cubicBezTo>
                    <a:cubicBezTo>
                      <a:pt x="1017" y="468"/>
                      <a:pt x="1019" y="468"/>
                      <a:pt x="1013" y="465"/>
                    </a:cubicBezTo>
                    <a:cubicBezTo>
                      <a:pt x="1013" y="466"/>
                      <a:pt x="1012" y="468"/>
                      <a:pt x="1012" y="470"/>
                    </a:cubicBezTo>
                    <a:cubicBezTo>
                      <a:pt x="1012" y="470"/>
                      <a:pt x="1010" y="470"/>
                      <a:pt x="1009" y="470"/>
                    </a:cubicBezTo>
                    <a:cubicBezTo>
                      <a:pt x="1010" y="464"/>
                      <a:pt x="1010" y="462"/>
                      <a:pt x="1009" y="457"/>
                    </a:cubicBezTo>
                    <a:cubicBezTo>
                      <a:pt x="1004" y="457"/>
                      <a:pt x="1001" y="458"/>
                      <a:pt x="996" y="457"/>
                    </a:cubicBezTo>
                    <a:cubicBezTo>
                      <a:pt x="997" y="454"/>
                      <a:pt x="999" y="450"/>
                      <a:pt x="1001" y="449"/>
                    </a:cubicBezTo>
                    <a:cubicBezTo>
                      <a:pt x="1001" y="448"/>
                      <a:pt x="1002" y="449"/>
                      <a:pt x="1003" y="448"/>
                    </a:cubicBezTo>
                    <a:cubicBezTo>
                      <a:pt x="1004" y="446"/>
                      <a:pt x="1005" y="444"/>
                      <a:pt x="1007" y="443"/>
                    </a:cubicBezTo>
                    <a:cubicBezTo>
                      <a:pt x="1008" y="442"/>
                      <a:pt x="1008" y="443"/>
                      <a:pt x="1009" y="442"/>
                    </a:cubicBezTo>
                    <a:cubicBezTo>
                      <a:pt x="1011" y="441"/>
                      <a:pt x="1012" y="438"/>
                      <a:pt x="1014" y="437"/>
                    </a:cubicBezTo>
                    <a:cubicBezTo>
                      <a:pt x="1015" y="436"/>
                      <a:pt x="1017" y="436"/>
                      <a:pt x="1017" y="435"/>
                    </a:cubicBezTo>
                    <a:cubicBezTo>
                      <a:pt x="1018" y="435"/>
                      <a:pt x="1017" y="433"/>
                      <a:pt x="1017" y="432"/>
                    </a:cubicBezTo>
                    <a:cubicBezTo>
                      <a:pt x="1018" y="431"/>
                      <a:pt x="1021" y="431"/>
                      <a:pt x="1022" y="429"/>
                    </a:cubicBezTo>
                    <a:cubicBezTo>
                      <a:pt x="1022" y="429"/>
                      <a:pt x="1022" y="427"/>
                      <a:pt x="1022" y="426"/>
                    </a:cubicBezTo>
                    <a:cubicBezTo>
                      <a:pt x="1022" y="426"/>
                      <a:pt x="1024" y="424"/>
                      <a:pt x="1024" y="423"/>
                    </a:cubicBezTo>
                    <a:cubicBezTo>
                      <a:pt x="1024" y="423"/>
                      <a:pt x="1023" y="422"/>
                      <a:pt x="1023" y="421"/>
                    </a:cubicBezTo>
                    <a:cubicBezTo>
                      <a:pt x="1024" y="421"/>
                      <a:pt x="1024" y="420"/>
                      <a:pt x="1025" y="420"/>
                    </a:cubicBezTo>
                    <a:cubicBezTo>
                      <a:pt x="1026" y="421"/>
                      <a:pt x="1025" y="421"/>
                      <a:pt x="1026" y="421"/>
                    </a:cubicBezTo>
                    <a:cubicBezTo>
                      <a:pt x="1027" y="420"/>
                      <a:pt x="1027" y="418"/>
                      <a:pt x="1029" y="417"/>
                    </a:cubicBezTo>
                    <a:cubicBezTo>
                      <a:pt x="1030" y="417"/>
                      <a:pt x="1030" y="417"/>
                      <a:pt x="1030" y="417"/>
                    </a:cubicBezTo>
                    <a:cubicBezTo>
                      <a:pt x="1030" y="417"/>
                      <a:pt x="1030" y="416"/>
                      <a:pt x="1031" y="415"/>
                    </a:cubicBezTo>
                    <a:cubicBezTo>
                      <a:pt x="1032" y="415"/>
                      <a:pt x="1033" y="415"/>
                      <a:pt x="1034" y="414"/>
                    </a:cubicBezTo>
                    <a:cubicBezTo>
                      <a:pt x="1035" y="414"/>
                      <a:pt x="1035" y="412"/>
                      <a:pt x="1036" y="411"/>
                    </a:cubicBezTo>
                    <a:cubicBezTo>
                      <a:pt x="1036" y="411"/>
                      <a:pt x="1038" y="412"/>
                      <a:pt x="1038" y="411"/>
                    </a:cubicBezTo>
                    <a:cubicBezTo>
                      <a:pt x="1039" y="411"/>
                      <a:pt x="1038" y="409"/>
                      <a:pt x="1039" y="408"/>
                    </a:cubicBezTo>
                    <a:cubicBezTo>
                      <a:pt x="1041" y="408"/>
                      <a:pt x="1042" y="407"/>
                      <a:pt x="1044" y="407"/>
                    </a:cubicBezTo>
                    <a:cubicBezTo>
                      <a:pt x="1045" y="401"/>
                      <a:pt x="1047" y="397"/>
                      <a:pt x="1050" y="393"/>
                    </a:cubicBezTo>
                    <a:cubicBezTo>
                      <a:pt x="1051" y="392"/>
                      <a:pt x="1054" y="391"/>
                      <a:pt x="1054" y="389"/>
                    </a:cubicBezTo>
                    <a:cubicBezTo>
                      <a:pt x="1054" y="388"/>
                      <a:pt x="1053" y="388"/>
                      <a:pt x="1053" y="386"/>
                    </a:cubicBezTo>
                    <a:cubicBezTo>
                      <a:pt x="1055" y="386"/>
                      <a:pt x="1055" y="387"/>
                      <a:pt x="1057" y="387"/>
                    </a:cubicBezTo>
                    <a:cubicBezTo>
                      <a:pt x="1058" y="387"/>
                      <a:pt x="1059" y="384"/>
                      <a:pt x="1060" y="383"/>
                    </a:cubicBezTo>
                    <a:cubicBezTo>
                      <a:pt x="1062" y="382"/>
                      <a:pt x="1063" y="382"/>
                      <a:pt x="1065" y="382"/>
                    </a:cubicBezTo>
                    <a:cubicBezTo>
                      <a:pt x="1065" y="381"/>
                      <a:pt x="1065" y="378"/>
                      <a:pt x="1065" y="378"/>
                    </a:cubicBezTo>
                    <a:cubicBezTo>
                      <a:pt x="1066" y="378"/>
                      <a:pt x="1067" y="379"/>
                      <a:pt x="1069" y="380"/>
                    </a:cubicBezTo>
                    <a:cubicBezTo>
                      <a:pt x="1069" y="378"/>
                      <a:pt x="1069" y="378"/>
                      <a:pt x="1069" y="378"/>
                    </a:cubicBezTo>
                    <a:cubicBezTo>
                      <a:pt x="1071" y="379"/>
                      <a:pt x="1069" y="380"/>
                      <a:pt x="1069" y="382"/>
                    </a:cubicBezTo>
                    <a:cubicBezTo>
                      <a:pt x="1078" y="380"/>
                      <a:pt x="1086" y="380"/>
                      <a:pt x="1092" y="382"/>
                    </a:cubicBezTo>
                    <a:cubicBezTo>
                      <a:pt x="1092" y="382"/>
                      <a:pt x="1091" y="385"/>
                      <a:pt x="1092" y="386"/>
                    </a:cubicBezTo>
                    <a:cubicBezTo>
                      <a:pt x="1092" y="387"/>
                      <a:pt x="1092" y="387"/>
                      <a:pt x="1092" y="387"/>
                    </a:cubicBezTo>
                    <a:cubicBezTo>
                      <a:pt x="1094" y="387"/>
                      <a:pt x="1095" y="387"/>
                      <a:pt x="1096" y="386"/>
                    </a:cubicBezTo>
                    <a:cubicBezTo>
                      <a:pt x="1098" y="382"/>
                      <a:pt x="1098" y="382"/>
                      <a:pt x="1098" y="382"/>
                    </a:cubicBezTo>
                    <a:cubicBezTo>
                      <a:pt x="1099" y="382"/>
                      <a:pt x="1099" y="381"/>
                      <a:pt x="1100" y="382"/>
                    </a:cubicBezTo>
                    <a:cubicBezTo>
                      <a:pt x="1100" y="384"/>
                      <a:pt x="1100" y="384"/>
                      <a:pt x="1100" y="384"/>
                    </a:cubicBezTo>
                    <a:cubicBezTo>
                      <a:pt x="1101" y="385"/>
                      <a:pt x="1106" y="386"/>
                      <a:pt x="1108" y="386"/>
                    </a:cubicBezTo>
                    <a:cubicBezTo>
                      <a:pt x="1110" y="386"/>
                      <a:pt x="1112" y="384"/>
                      <a:pt x="1114" y="385"/>
                    </a:cubicBezTo>
                    <a:cubicBezTo>
                      <a:pt x="1115" y="385"/>
                      <a:pt x="1114" y="387"/>
                      <a:pt x="1117" y="388"/>
                    </a:cubicBezTo>
                    <a:cubicBezTo>
                      <a:pt x="1119" y="388"/>
                      <a:pt x="1119" y="384"/>
                      <a:pt x="1118" y="385"/>
                    </a:cubicBezTo>
                    <a:cubicBezTo>
                      <a:pt x="1118" y="383"/>
                      <a:pt x="1117" y="384"/>
                      <a:pt x="1119" y="383"/>
                    </a:cubicBezTo>
                    <a:cubicBezTo>
                      <a:pt x="1119" y="382"/>
                      <a:pt x="1118" y="380"/>
                      <a:pt x="1118" y="380"/>
                    </a:cubicBezTo>
                    <a:cubicBezTo>
                      <a:pt x="1122" y="377"/>
                      <a:pt x="1124" y="380"/>
                      <a:pt x="1127" y="380"/>
                    </a:cubicBezTo>
                    <a:cubicBezTo>
                      <a:pt x="1130" y="381"/>
                      <a:pt x="1131" y="380"/>
                      <a:pt x="1134" y="380"/>
                    </a:cubicBezTo>
                    <a:cubicBezTo>
                      <a:pt x="1134" y="380"/>
                      <a:pt x="1133" y="381"/>
                      <a:pt x="1134" y="381"/>
                    </a:cubicBezTo>
                    <a:cubicBezTo>
                      <a:pt x="1133" y="381"/>
                      <a:pt x="1136" y="382"/>
                      <a:pt x="1136" y="382"/>
                    </a:cubicBezTo>
                    <a:cubicBezTo>
                      <a:pt x="1137" y="381"/>
                      <a:pt x="1137" y="380"/>
                      <a:pt x="1138" y="380"/>
                    </a:cubicBezTo>
                    <a:cubicBezTo>
                      <a:pt x="1139" y="379"/>
                      <a:pt x="1140" y="379"/>
                      <a:pt x="1142" y="378"/>
                    </a:cubicBezTo>
                    <a:cubicBezTo>
                      <a:pt x="1142" y="379"/>
                      <a:pt x="1142" y="380"/>
                      <a:pt x="1142" y="381"/>
                    </a:cubicBezTo>
                    <a:cubicBezTo>
                      <a:pt x="1143" y="382"/>
                      <a:pt x="1146" y="384"/>
                      <a:pt x="1147" y="385"/>
                    </a:cubicBezTo>
                    <a:cubicBezTo>
                      <a:pt x="1146" y="387"/>
                      <a:pt x="1146" y="387"/>
                      <a:pt x="1146" y="387"/>
                    </a:cubicBezTo>
                    <a:cubicBezTo>
                      <a:pt x="1143" y="387"/>
                      <a:pt x="1141" y="387"/>
                      <a:pt x="1138" y="387"/>
                    </a:cubicBezTo>
                    <a:cubicBezTo>
                      <a:pt x="1140" y="395"/>
                      <a:pt x="1138" y="393"/>
                      <a:pt x="1148" y="393"/>
                    </a:cubicBezTo>
                    <a:cubicBezTo>
                      <a:pt x="1148" y="390"/>
                      <a:pt x="1148" y="390"/>
                      <a:pt x="1148" y="390"/>
                    </a:cubicBezTo>
                    <a:cubicBezTo>
                      <a:pt x="1151" y="391"/>
                      <a:pt x="1152" y="391"/>
                      <a:pt x="1154" y="392"/>
                    </a:cubicBezTo>
                    <a:cubicBezTo>
                      <a:pt x="1155" y="392"/>
                      <a:pt x="1155" y="390"/>
                      <a:pt x="1155" y="389"/>
                    </a:cubicBezTo>
                    <a:cubicBezTo>
                      <a:pt x="1156" y="389"/>
                      <a:pt x="1157" y="389"/>
                      <a:pt x="1158" y="389"/>
                    </a:cubicBezTo>
                    <a:cubicBezTo>
                      <a:pt x="1158" y="388"/>
                      <a:pt x="1158" y="387"/>
                      <a:pt x="1159" y="387"/>
                    </a:cubicBezTo>
                    <a:cubicBezTo>
                      <a:pt x="1159" y="387"/>
                      <a:pt x="1160" y="387"/>
                      <a:pt x="1161" y="387"/>
                    </a:cubicBezTo>
                    <a:cubicBezTo>
                      <a:pt x="1162" y="387"/>
                      <a:pt x="1161" y="388"/>
                      <a:pt x="1162" y="389"/>
                    </a:cubicBezTo>
                    <a:cubicBezTo>
                      <a:pt x="1166" y="388"/>
                      <a:pt x="1166" y="388"/>
                      <a:pt x="1171" y="387"/>
                    </a:cubicBezTo>
                    <a:cubicBezTo>
                      <a:pt x="1170" y="385"/>
                      <a:pt x="1170" y="384"/>
                      <a:pt x="1170" y="383"/>
                    </a:cubicBezTo>
                    <a:cubicBezTo>
                      <a:pt x="1169" y="383"/>
                      <a:pt x="1169" y="383"/>
                      <a:pt x="1169" y="383"/>
                    </a:cubicBezTo>
                    <a:cubicBezTo>
                      <a:pt x="1169" y="383"/>
                      <a:pt x="1167" y="382"/>
                      <a:pt x="1166" y="382"/>
                    </a:cubicBezTo>
                    <a:cubicBezTo>
                      <a:pt x="1166" y="382"/>
                      <a:pt x="1164" y="384"/>
                      <a:pt x="1164" y="384"/>
                    </a:cubicBezTo>
                    <a:cubicBezTo>
                      <a:pt x="1162" y="384"/>
                      <a:pt x="1162" y="383"/>
                      <a:pt x="1161" y="383"/>
                    </a:cubicBezTo>
                    <a:cubicBezTo>
                      <a:pt x="1161" y="382"/>
                      <a:pt x="1163" y="376"/>
                      <a:pt x="1162" y="376"/>
                    </a:cubicBezTo>
                    <a:cubicBezTo>
                      <a:pt x="1163" y="375"/>
                      <a:pt x="1163" y="376"/>
                      <a:pt x="1164" y="376"/>
                    </a:cubicBezTo>
                    <a:cubicBezTo>
                      <a:pt x="1164" y="374"/>
                      <a:pt x="1165" y="370"/>
                      <a:pt x="1168" y="369"/>
                    </a:cubicBezTo>
                    <a:cubicBezTo>
                      <a:pt x="1169" y="368"/>
                      <a:pt x="1170" y="369"/>
                      <a:pt x="1171" y="368"/>
                    </a:cubicBezTo>
                    <a:cubicBezTo>
                      <a:pt x="1171" y="368"/>
                      <a:pt x="1172" y="366"/>
                      <a:pt x="1173" y="366"/>
                    </a:cubicBezTo>
                    <a:cubicBezTo>
                      <a:pt x="1173" y="365"/>
                      <a:pt x="1175" y="366"/>
                      <a:pt x="1177" y="366"/>
                    </a:cubicBezTo>
                    <a:cubicBezTo>
                      <a:pt x="1177" y="365"/>
                      <a:pt x="1177" y="363"/>
                      <a:pt x="1178" y="363"/>
                    </a:cubicBezTo>
                    <a:cubicBezTo>
                      <a:pt x="1180" y="362"/>
                      <a:pt x="1180" y="362"/>
                      <a:pt x="1180" y="362"/>
                    </a:cubicBezTo>
                    <a:cubicBezTo>
                      <a:pt x="1180" y="360"/>
                      <a:pt x="1178" y="360"/>
                      <a:pt x="1179" y="358"/>
                    </a:cubicBezTo>
                    <a:cubicBezTo>
                      <a:pt x="1180" y="358"/>
                      <a:pt x="1180" y="358"/>
                      <a:pt x="1180" y="358"/>
                    </a:cubicBezTo>
                    <a:cubicBezTo>
                      <a:pt x="1184" y="357"/>
                      <a:pt x="1183" y="354"/>
                      <a:pt x="1184" y="353"/>
                    </a:cubicBezTo>
                    <a:cubicBezTo>
                      <a:pt x="1185" y="352"/>
                      <a:pt x="1185" y="354"/>
                      <a:pt x="1186" y="354"/>
                    </a:cubicBezTo>
                    <a:cubicBezTo>
                      <a:pt x="1187" y="353"/>
                      <a:pt x="1188" y="351"/>
                      <a:pt x="1189" y="351"/>
                    </a:cubicBezTo>
                    <a:cubicBezTo>
                      <a:pt x="1192" y="350"/>
                      <a:pt x="1194" y="351"/>
                      <a:pt x="1197" y="350"/>
                    </a:cubicBezTo>
                    <a:cubicBezTo>
                      <a:pt x="1199" y="350"/>
                      <a:pt x="1203" y="348"/>
                      <a:pt x="1205" y="348"/>
                    </a:cubicBezTo>
                    <a:cubicBezTo>
                      <a:pt x="1206" y="349"/>
                      <a:pt x="1207" y="353"/>
                      <a:pt x="1209" y="353"/>
                    </a:cubicBezTo>
                    <a:cubicBezTo>
                      <a:pt x="1209" y="353"/>
                      <a:pt x="1211" y="353"/>
                      <a:pt x="1211" y="352"/>
                    </a:cubicBezTo>
                    <a:cubicBezTo>
                      <a:pt x="1213" y="351"/>
                      <a:pt x="1214" y="350"/>
                      <a:pt x="1215" y="349"/>
                    </a:cubicBezTo>
                    <a:cubicBezTo>
                      <a:pt x="1215" y="349"/>
                      <a:pt x="1216" y="354"/>
                      <a:pt x="1215" y="355"/>
                    </a:cubicBezTo>
                    <a:cubicBezTo>
                      <a:pt x="1215" y="356"/>
                      <a:pt x="1214" y="355"/>
                      <a:pt x="1213" y="356"/>
                    </a:cubicBezTo>
                    <a:cubicBezTo>
                      <a:pt x="1212" y="357"/>
                      <a:pt x="1212" y="360"/>
                      <a:pt x="1211" y="363"/>
                    </a:cubicBezTo>
                    <a:cubicBezTo>
                      <a:pt x="1213" y="362"/>
                      <a:pt x="1214" y="363"/>
                      <a:pt x="1215" y="362"/>
                    </a:cubicBezTo>
                    <a:cubicBezTo>
                      <a:pt x="1215" y="362"/>
                      <a:pt x="1217" y="357"/>
                      <a:pt x="1217" y="361"/>
                    </a:cubicBezTo>
                    <a:cubicBezTo>
                      <a:pt x="1216" y="362"/>
                      <a:pt x="1216" y="362"/>
                      <a:pt x="1216" y="362"/>
                    </a:cubicBezTo>
                    <a:cubicBezTo>
                      <a:pt x="1216" y="362"/>
                      <a:pt x="1216" y="363"/>
                      <a:pt x="1216" y="364"/>
                    </a:cubicBezTo>
                    <a:cubicBezTo>
                      <a:pt x="1215" y="364"/>
                      <a:pt x="1214" y="364"/>
                      <a:pt x="1214" y="364"/>
                    </a:cubicBezTo>
                    <a:cubicBezTo>
                      <a:pt x="1214" y="365"/>
                      <a:pt x="1214" y="366"/>
                      <a:pt x="1214" y="366"/>
                    </a:cubicBezTo>
                    <a:cubicBezTo>
                      <a:pt x="1216" y="368"/>
                      <a:pt x="1216" y="368"/>
                      <a:pt x="1216" y="368"/>
                    </a:cubicBezTo>
                    <a:cubicBezTo>
                      <a:pt x="1218" y="366"/>
                      <a:pt x="1219" y="364"/>
                      <a:pt x="1220" y="363"/>
                    </a:cubicBezTo>
                    <a:cubicBezTo>
                      <a:pt x="1221" y="362"/>
                      <a:pt x="1222" y="362"/>
                      <a:pt x="1223" y="361"/>
                    </a:cubicBezTo>
                    <a:cubicBezTo>
                      <a:pt x="1224" y="361"/>
                      <a:pt x="1223" y="359"/>
                      <a:pt x="1223" y="359"/>
                    </a:cubicBezTo>
                    <a:cubicBezTo>
                      <a:pt x="1224" y="358"/>
                      <a:pt x="1225" y="359"/>
                      <a:pt x="1225" y="358"/>
                    </a:cubicBezTo>
                    <a:cubicBezTo>
                      <a:pt x="1226" y="358"/>
                      <a:pt x="1226" y="356"/>
                      <a:pt x="1227" y="356"/>
                    </a:cubicBezTo>
                    <a:cubicBezTo>
                      <a:pt x="1228" y="354"/>
                      <a:pt x="1232" y="350"/>
                      <a:pt x="1235" y="350"/>
                    </a:cubicBezTo>
                    <a:cubicBezTo>
                      <a:pt x="1240" y="350"/>
                      <a:pt x="1235" y="355"/>
                      <a:pt x="1243" y="352"/>
                    </a:cubicBezTo>
                    <a:cubicBezTo>
                      <a:pt x="1242" y="351"/>
                      <a:pt x="1243" y="348"/>
                      <a:pt x="1241" y="350"/>
                    </a:cubicBezTo>
                    <a:cubicBezTo>
                      <a:pt x="1241" y="348"/>
                      <a:pt x="1240" y="345"/>
                      <a:pt x="1240" y="343"/>
                    </a:cubicBezTo>
                    <a:cubicBezTo>
                      <a:pt x="1241" y="343"/>
                      <a:pt x="1242" y="343"/>
                      <a:pt x="1243" y="342"/>
                    </a:cubicBezTo>
                    <a:cubicBezTo>
                      <a:pt x="1243" y="341"/>
                      <a:pt x="1242" y="340"/>
                      <a:pt x="1243" y="339"/>
                    </a:cubicBezTo>
                    <a:cubicBezTo>
                      <a:pt x="1243" y="339"/>
                      <a:pt x="1245" y="338"/>
                      <a:pt x="1246" y="338"/>
                    </a:cubicBezTo>
                    <a:cubicBezTo>
                      <a:pt x="1247" y="338"/>
                      <a:pt x="1249" y="336"/>
                      <a:pt x="1250" y="336"/>
                    </a:cubicBezTo>
                    <a:cubicBezTo>
                      <a:pt x="1253" y="336"/>
                      <a:pt x="1255" y="340"/>
                      <a:pt x="1259" y="341"/>
                    </a:cubicBezTo>
                    <a:cubicBezTo>
                      <a:pt x="1259" y="341"/>
                      <a:pt x="1257" y="342"/>
                      <a:pt x="1256" y="342"/>
                    </a:cubicBezTo>
                    <a:cubicBezTo>
                      <a:pt x="1251" y="341"/>
                      <a:pt x="1253" y="339"/>
                      <a:pt x="1249" y="343"/>
                    </a:cubicBezTo>
                    <a:cubicBezTo>
                      <a:pt x="1249" y="343"/>
                      <a:pt x="1247" y="344"/>
                      <a:pt x="1247" y="344"/>
                    </a:cubicBezTo>
                    <a:cubicBezTo>
                      <a:pt x="1247" y="347"/>
                      <a:pt x="1249" y="349"/>
                      <a:pt x="1249" y="352"/>
                    </a:cubicBezTo>
                    <a:cubicBezTo>
                      <a:pt x="1249" y="352"/>
                      <a:pt x="1247" y="353"/>
                      <a:pt x="1247" y="354"/>
                    </a:cubicBezTo>
                    <a:cubicBezTo>
                      <a:pt x="1245" y="357"/>
                      <a:pt x="1246" y="358"/>
                      <a:pt x="1247" y="361"/>
                    </a:cubicBezTo>
                    <a:cubicBezTo>
                      <a:pt x="1245" y="362"/>
                      <a:pt x="1245" y="362"/>
                      <a:pt x="1245" y="362"/>
                    </a:cubicBezTo>
                    <a:cubicBezTo>
                      <a:pt x="1244" y="362"/>
                      <a:pt x="1245" y="364"/>
                      <a:pt x="1245" y="364"/>
                    </a:cubicBezTo>
                    <a:cubicBezTo>
                      <a:pt x="1241" y="365"/>
                      <a:pt x="1238" y="364"/>
                      <a:pt x="1235" y="364"/>
                    </a:cubicBezTo>
                    <a:cubicBezTo>
                      <a:pt x="1235" y="364"/>
                      <a:pt x="1234" y="366"/>
                      <a:pt x="1233" y="366"/>
                    </a:cubicBezTo>
                    <a:cubicBezTo>
                      <a:pt x="1232" y="367"/>
                      <a:pt x="1230" y="366"/>
                      <a:pt x="1229" y="366"/>
                    </a:cubicBezTo>
                    <a:cubicBezTo>
                      <a:pt x="1228" y="366"/>
                      <a:pt x="1228" y="367"/>
                      <a:pt x="1227" y="368"/>
                    </a:cubicBezTo>
                    <a:cubicBezTo>
                      <a:pt x="1227" y="374"/>
                      <a:pt x="1227" y="374"/>
                      <a:pt x="1227" y="374"/>
                    </a:cubicBezTo>
                    <a:cubicBezTo>
                      <a:pt x="1227" y="374"/>
                      <a:pt x="1224" y="374"/>
                      <a:pt x="1224" y="375"/>
                    </a:cubicBezTo>
                    <a:cubicBezTo>
                      <a:pt x="1224" y="375"/>
                      <a:pt x="1224" y="377"/>
                      <a:pt x="1224" y="378"/>
                    </a:cubicBezTo>
                    <a:cubicBezTo>
                      <a:pt x="1221" y="382"/>
                      <a:pt x="1221" y="382"/>
                      <a:pt x="1221" y="382"/>
                    </a:cubicBezTo>
                    <a:cubicBezTo>
                      <a:pt x="1220" y="382"/>
                      <a:pt x="1219" y="382"/>
                      <a:pt x="1217" y="383"/>
                    </a:cubicBezTo>
                    <a:cubicBezTo>
                      <a:pt x="1216" y="384"/>
                      <a:pt x="1217" y="385"/>
                      <a:pt x="1216" y="387"/>
                    </a:cubicBezTo>
                    <a:cubicBezTo>
                      <a:pt x="1216" y="388"/>
                      <a:pt x="1213" y="388"/>
                      <a:pt x="1212" y="389"/>
                    </a:cubicBezTo>
                    <a:cubicBezTo>
                      <a:pt x="1212" y="389"/>
                      <a:pt x="1210" y="392"/>
                      <a:pt x="1209" y="392"/>
                    </a:cubicBezTo>
                    <a:cubicBezTo>
                      <a:pt x="1209" y="393"/>
                      <a:pt x="1210" y="394"/>
                      <a:pt x="1209" y="394"/>
                    </a:cubicBezTo>
                    <a:cubicBezTo>
                      <a:pt x="1208" y="396"/>
                      <a:pt x="1203" y="399"/>
                      <a:pt x="1201" y="401"/>
                    </a:cubicBezTo>
                    <a:cubicBezTo>
                      <a:pt x="1201" y="402"/>
                      <a:pt x="1200" y="404"/>
                      <a:pt x="1199" y="405"/>
                    </a:cubicBezTo>
                    <a:cubicBezTo>
                      <a:pt x="1197" y="406"/>
                      <a:pt x="1196" y="404"/>
                      <a:pt x="1195" y="404"/>
                    </a:cubicBezTo>
                    <a:cubicBezTo>
                      <a:pt x="1193" y="404"/>
                      <a:pt x="1193" y="408"/>
                      <a:pt x="1191" y="408"/>
                    </a:cubicBezTo>
                    <a:cubicBezTo>
                      <a:pt x="1190" y="408"/>
                      <a:pt x="1185" y="408"/>
                      <a:pt x="1184" y="408"/>
                    </a:cubicBezTo>
                    <a:cubicBezTo>
                      <a:pt x="1184" y="409"/>
                      <a:pt x="1184" y="409"/>
                      <a:pt x="1184" y="409"/>
                    </a:cubicBezTo>
                    <a:cubicBezTo>
                      <a:pt x="1184" y="410"/>
                      <a:pt x="1186" y="411"/>
                      <a:pt x="1187" y="411"/>
                    </a:cubicBezTo>
                    <a:cubicBezTo>
                      <a:pt x="1186" y="415"/>
                      <a:pt x="1185" y="418"/>
                      <a:pt x="1185" y="422"/>
                    </a:cubicBezTo>
                    <a:cubicBezTo>
                      <a:pt x="1180" y="422"/>
                      <a:pt x="1182" y="423"/>
                      <a:pt x="1179" y="425"/>
                    </a:cubicBezTo>
                    <a:cubicBezTo>
                      <a:pt x="1178" y="425"/>
                      <a:pt x="1177" y="425"/>
                      <a:pt x="1177" y="425"/>
                    </a:cubicBezTo>
                    <a:cubicBezTo>
                      <a:pt x="1176" y="428"/>
                      <a:pt x="1177" y="430"/>
                      <a:pt x="1176" y="433"/>
                    </a:cubicBezTo>
                    <a:cubicBezTo>
                      <a:pt x="1176" y="434"/>
                      <a:pt x="1174" y="437"/>
                      <a:pt x="1174" y="438"/>
                    </a:cubicBezTo>
                    <a:cubicBezTo>
                      <a:pt x="1173" y="443"/>
                      <a:pt x="1173" y="448"/>
                      <a:pt x="1174" y="452"/>
                    </a:cubicBezTo>
                    <a:cubicBezTo>
                      <a:pt x="1175" y="455"/>
                      <a:pt x="1177" y="458"/>
                      <a:pt x="1178" y="461"/>
                    </a:cubicBezTo>
                    <a:cubicBezTo>
                      <a:pt x="1178" y="466"/>
                      <a:pt x="1177" y="471"/>
                      <a:pt x="1178" y="477"/>
                    </a:cubicBezTo>
                    <a:cubicBezTo>
                      <a:pt x="1178" y="477"/>
                      <a:pt x="1179" y="484"/>
                      <a:pt x="1179" y="485"/>
                    </a:cubicBezTo>
                    <a:cubicBezTo>
                      <a:pt x="1179" y="486"/>
                      <a:pt x="1181" y="487"/>
                      <a:pt x="1181" y="489"/>
                    </a:cubicBezTo>
                    <a:cubicBezTo>
                      <a:pt x="1183" y="492"/>
                      <a:pt x="1181" y="495"/>
                      <a:pt x="1181" y="499"/>
                    </a:cubicBezTo>
                    <a:cubicBezTo>
                      <a:pt x="1181" y="499"/>
                      <a:pt x="1183" y="500"/>
                      <a:pt x="1183" y="501"/>
                    </a:cubicBezTo>
                    <a:cubicBezTo>
                      <a:pt x="1184" y="502"/>
                      <a:pt x="1183" y="503"/>
                      <a:pt x="1183" y="504"/>
                    </a:cubicBezTo>
                    <a:cubicBezTo>
                      <a:pt x="1184" y="504"/>
                      <a:pt x="1185" y="504"/>
                      <a:pt x="1185" y="504"/>
                    </a:cubicBezTo>
                    <a:cubicBezTo>
                      <a:pt x="1186" y="504"/>
                      <a:pt x="1197" y="493"/>
                      <a:pt x="1197" y="493"/>
                    </a:cubicBezTo>
                    <a:cubicBezTo>
                      <a:pt x="1199" y="489"/>
                      <a:pt x="1196" y="485"/>
                      <a:pt x="1198" y="481"/>
                    </a:cubicBezTo>
                    <a:cubicBezTo>
                      <a:pt x="1198" y="481"/>
                      <a:pt x="1200" y="481"/>
                      <a:pt x="1200" y="481"/>
                    </a:cubicBezTo>
                    <a:cubicBezTo>
                      <a:pt x="1201" y="481"/>
                      <a:pt x="1202" y="479"/>
                      <a:pt x="1203" y="479"/>
                    </a:cubicBezTo>
                    <a:cubicBezTo>
                      <a:pt x="1205" y="478"/>
                      <a:pt x="1207" y="479"/>
                      <a:pt x="1209" y="479"/>
                    </a:cubicBezTo>
                    <a:cubicBezTo>
                      <a:pt x="1209" y="477"/>
                      <a:pt x="1209" y="477"/>
                      <a:pt x="1209" y="477"/>
                    </a:cubicBezTo>
                    <a:cubicBezTo>
                      <a:pt x="1208" y="476"/>
                      <a:pt x="1207" y="471"/>
                      <a:pt x="1208" y="468"/>
                    </a:cubicBezTo>
                    <a:cubicBezTo>
                      <a:pt x="1208" y="468"/>
                      <a:pt x="1213" y="461"/>
                      <a:pt x="1213" y="461"/>
                    </a:cubicBezTo>
                    <a:cubicBezTo>
                      <a:pt x="1217" y="457"/>
                      <a:pt x="1220" y="457"/>
                      <a:pt x="1225" y="459"/>
                    </a:cubicBezTo>
                    <a:cubicBezTo>
                      <a:pt x="1226" y="458"/>
                      <a:pt x="1227" y="455"/>
                      <a:pt x="1228" y="455"/>
                    </a:cubicBezTo>
                    <a:cubicBezTo>
                      <a:pt x="1229" y="455"/>
                      <a:pt x="1229" y="455"/>
                      <a:pt x="1229" y="455"/>
                    </a:cubicBezTo>
                    <a:cubicBezTo>
                      <a:pt x="1229" y="454"/>
                      <a:pt x="1230" y="453"/>
                      <a:pt x="1229" y="452"/>
                    </a:cubicBezTo>
                    <a:cubicBezTo>
                      <a:pt x="1229" y="451"/>
                      <a:pt x="1225" y="448"/>
                      <a:pt x="1224" y="447"/>
                    </a:cubicBezTo>
                    <a:cubicBezTo>
                      <a:pt x="1225" y="444"/>
                      <a:pt x="1226" y="439"/>
                      <a:pt x="1226" y="436"/>
                    </a:cubicBezTo>
                    <a:cubicBezTo>
                      <a:pt x="1228" y="435"/>
                      <a:pt x="1229" y="435"/>
                      <a:pt x="1231" y="435"/>
                    </a:cubicBezTo>
                    <a:cubicBezTo>
                      <a:pt x="1231" y="435"/>
                      <a:pt x="1232" y="433"/>
                      <a:pt x="1233" y="433"/>
                    </a:cubicBezTo>
                    <a:cubicBezTo>
                      <a:pt x="1234" y="433"/>
                      <a:pt x="1236" y="434"/>
                      <a:pt x="1237" y="435"/>
                    </a:cubicBezTo>
                    <a:cubicBezTo>
                      <a:pt x="1238" y="434"/>
                      <a:pt x="1238" y="433"/>
                      <a:pt x="1239" y="433"/>
                    </a:cubicBezTo>
                    <a:cubicBezTo>
                      <a:pt x="1239" y="431"/>
                      <a:pt x="1239" y="430"/>
                      <a:pt x="1239" y="428"/>
                    </a:cubicBezTo>
                    <a:cubicBezTo>
                      <a:pt x="1237" y="428"/>
                      <a:pt x="1236" y="428"/>
                      <a:pt x="1234" y="429"/>
                    </a:cubicBezTo>
                    <a:cubicBezTo>
                      <a:pt x="1234" y="428"/>
                      <a:pt x="1234" y="427"/>
                      <a:pt x="1234" y="426"/>
                    </a:cubicBezTo>
                    <a:cubicBezTo>
                      <a:pt x="1234" y="425"/>
                      <a:pt x="1231" y="424"/>
                      <a:pt x="1231" y="423"/>
                    </a:cubicBezTo>
                    <a:cubicBezTo>
                      <a:pt x="1231" y="421"/>
                      <a:pt x="1232" y="420"/>
                      <a:pt x="1233" y="419"/>
                    </a:cubicBezTo>
                    <a:cubicBezTo>
                      <a:pt x="1233" y="418"/>
                      <a:pt x="1233" y="416"/>
                      <a:pt x="1233" y="415"/>
                    </a:cubicBezTo>
                    <a:cubicBezTo>
                      <a:pt x="1234" y="414"/>
                      <a:pt x="1235" y="414"/>
                      <a:pt x="1236" y="413"/>
                    </a:cubicBezTo>
                    <a:cubicBezTo>
                      <a:pt x="1237" y="413"/>
                      <a:pt x="1238" y="409"/>
                      <a:pt x="1238" y="409"/>
                    </a:cubicBezTo>
                    <a:cubicBezTo>
                      <a:pt x="1238" y="409"/>
                      <a:pt x="1238" y="407"/>
                      <a:pt x="1238" y="407"/>
                    </a:cubicBezTo>
                    <a:cubicBezTo>
                      <a:pt x="1236" y="406"/>
                      <a:pt x="1235" y="406"/>
                      <a:pt x="1232" y="405"/>
                    </a:cubicBezTo>
                    <a:cubicBezTo>
                      <a:pt x="1232" y="406"/>
                      <a:pt x="1232" y="406"/>
                      <a:pt x="1232" y="406"/>
                    </a:cubicBezTo>
                    <a:cubicBezTo>
                      <a:pt x="1231" y="406"/>
                      <a:pt x="1230" y="405"/>
                      <a:pt x="1230" y="405"/>
                    </a:cubicBezTo>
                    <a:cubicBezTo>
                      <a:pt x="1228" y="398"/>
                      <a:pt x="1229" y="395"/>
                      <a:pt x="1234" y="391"/>
                    </a:cubicBezTo>
                    <a:cubicBezTo>
                      <a:pt x="1234" y="391"/>
                      <a:pt x="1236" y="390"/>
                      <a:pt x="1236" y="389"/>
                    </a:cubicBezTo>
                    <a:cubicBezTo>
                      <a:pt x="1236" y="389"/>
                      <a:pt x="1236" y="388"/>
                      <a:pt x="1236" y="388"/>
                    </a:cubicBezTo>
                    <a:cubicBezTo>
                      <a:pt x="1237" y="387"/>
                      <a:pt x="1238" y="388"/>
                      <a:pt x="1239" y="387"/>
                    </a:cubicBezTo>
                    <a:cubicBezTo>
                      <a:pt x="1239" y="386"/>
                      <a:pt x="1238" y="384"/>
                      <a:pt x="1239" y="384"/>
                    </a:cubicBezTo>
                    <a:cubicBezTo>
                      <a:pt x="1239" y="384"/>
                      <a:pt x="1241" y="384"/>
                      <a:pt x="1241" y="384"/>
                    </a:cubicBezTo>
                    <a:cubicBezTo>
                      <a:pt x="1241" y="382"/>
                      <a:pt x="1239" y="382"/>
                      <a:pt x="1240" y="380"/>
                    </a:cubicBezTo>
                    <a:cubicBezTo>
                      <a:pt x="1241" y="380"/>
                      <a:pt x="1241" y="380"/>
                      <a:pt x="1241" y="380"/>
                    </a:cubicBezTo>
                    <a:cubicBezTo>
                      <a:pt x="1243" y="379"/>
                      <a:pt x="1243" y="376"/>
                      <a:pt x="1244" y="374"/>
                    </a:cubicBezTo>
                    <a:cubicBezTo>
                      <a:pt x="1244" y="374"/>
                      <a:pt x="1246" y="374"/>
                      <a:pt x="1246" y="374"/>
                    </a:cubicBezTo>
                    <a:cubicBezTo>
                      <a:pt x="1246" y="374"/>
                      <a:pt x="1247" y="376"/>
                      <a:pt x="1247" y="376"/>
                    </a:cubicBezTo>
                    <a:cubicBezTo>
                      <a:pt x="1249" y="377"/>
                      <a:pt x="1249" y="375"/>
                      <a:pt x="1251" y="376"/>
                    </a:cubicBezTo>
                    <a:cubicBezTo>
                      <a:pt x="1252" y="376"/>
                      <a:pt x="1252" y="377"/>
                      <a:pt x="1253" y="378"/>
                    </a:cubicBezTo>
                    <a:cubicBezTo>
                      <a:pt x="1253" y="378"/>
                      <a:pt x="1254" y="377"/>
                      <a:pt x="1255" y="378"/>
                    </a:cubicBezTo>
                    <a:cubicBezTo>
                      <a:pt x="1255" y="377"/>
                      <a:pt x="1255" y="375"/>
                      <a:pt x="1255" y="374"/>
                    </a:cubicBezTo>
                    <a:cubicBezTo>
                      <a:pt x="1255" y="374"/>
                      <a:pt x="1262" y="371"/>
                      <a:pt x="1263" y="370"/>
                    </a:cubicBezTo>
                    <a:cubicBezTo>
                      <a:pt x="1263" y="370"/>
                      <a:pt x="1265" y="367"/>
                      <a:pt x="1265" y="367"/>
                    </a:cubicBezTo>
                    <a:cubicBezTo>
                      <a:pt x="1268" y="365"/>
                      <a:pt x="1264" y="372"/>
                      <a:pt x="1264" y="374"/>
                    </a:cubicBezTo>
                    <a:cubicBezTo>
                      <a:pt x="1264" y="378"/>
                      <a:pt x="1265" y="380"/>
                      <a:pt x="1269" y="378"/>
                    </a:cubicBezTo>
                    <a:cubicBezTo>
                      <a:pt x="1274" y="371"/>
                      <a:pt x="1274" y="371"/>
                      <a:pt x="1274" y="371"/>
                    </a:cubicBezTo>
                    <a:cubicBezTo>
                      <a:pt x="1274" y="370"/>
                      <a:pt x="1274" y="369"/>
                      <a:pt x="1274" y="368"/>
                    </a:cubicBezTo>
                    <a:cubicBezTo>
                      <a:pt x="1275" y="367"/>
                      <a:pt x="1275" y="368"/>
                      <a:pt x="1276" y="368"/>
                    </a:cubicBezTo>
                    <a:cubicBezTo>
                      <a:pt x="1276" y="368"/>
                      <a:pt x="1276" y="367"/>
                      <a:pt x="1277" y="367"/>
                    </a:cubicBezTo>
                    <a:cubicBezTo>
                      <a:pt x="1277" y="367"/>
                      <a:pt x="1278" y="367"/>
                      <a:pt x="1279" y="367"/>
                    </a:cubicBezTo>
                    <a:cubicBezTo>
                      <a:pt x="1279" y="367"/>
                      <a:pt x="1280" y="364"/>
                      <a:pt x="1283" y="364"/>
                    </a:cubicBezTo>
                    <a:cubicBezTo>
                      <a:pt x="1285" y="364"/>
                      <a:pt x="1289" y="368"/>
                      <a:pt x="1290" y="369"/>
                    </a:cubicBezTo>
                    <a:cubicBezTo>
                      <a:pt x="1292" y="370"/>
                      <a:pt x="1293" y="368"/>
                      <a:pt x="1294" y="370"/>
                    </a:cubicBezTo>
                    <a:cubicBezTo>
                      <a:pt x="1294" y="370"/>
                      <a:pt x="1293" y="373"/>
                      <a:pt x="1294" y="374"/>
                    </a:cubicBezTo>
                    <a:cubicBezTo>
                      <a:pt x="1294" y="374"/>
                      <a:pt x="1300" y="377"/>
                      <a:pt x="1301" y="378"/>
                    </a:cubicBezTo>
                    <a:cubicBezTo>
                      <a:pt x="1302" y="376"/>
                      <a:pt x="1302" y="372"/>
                      <a:pt x="1303" y="370"/>
                    </a:cubicBezTo>
                    <a:cubicBezTo>
                      <a:pt x="1304" y="369"/>
                      <a:pt x="1306" y="368"/>
                      <a:pt x="1306" y="368"/>
                    </a:cubicBezTo>
                    <a:cubicBezTo>
                      <a:pt x="1306" y="366"/>
                      <a:pt x="1306" y="366"/>
                      <a:pt x="1306" y="366"/>
                    </a:cubicBezTo>
                    <a:cubicBezTo>
                      <a:pt x="1308" y="365"/>
                      <a:pt x="1310" y="366"/>
                      <a:pt x="1311" y="365"/>
                    </a:cubicBezTo>
                    <a:cubicBezTo>
                      <a:pt x="1312" y="364"/>
                      <a:pt x="1312" y="362"/>
                      <a:pt x="1312" y="362"/>
                    </a:cubicBezTo>
                    <a:cubicBezTo>
                      <a:pt x="1311" y="361"/>
                      <a:pt x="1311" y="361"/>
                      <a:pt x="1311" y="361"/>
                    </a:cubicBezTo>
                    <a:cubicBezTo>
                      <a:pt x="1313" y="360"/>
                      <a:pt x="1315" y="360"/>
                      <a:pt x="1315" y="360"/>
                    </a:cubicBezTo>
                    <a:cubicBezTo>
                      <a:pt x="1315" y="360"/>
                      <a:pt x="1317" y="361"/>
                      <a:pt x="1318" y="360"/>
                    </a:cubicBezTo>
                    <a:cubicBezTo>
                      <a:pt x="1319" y="360"/>
                      <a:pt x="1320" y="358"/>
                      <a:pt x="1320" y="357"/>
                    </a:cubicBezTo>
                    <a:cubicBezTo>
                      <a:pt x="1320" y="356"/>
                      <a:pt x="1319" y="356"/>
                      <a:pt x="1318" y="354"/>
                    </a:cubicBezTo>
                    <a:cubicBezTo>
                      <a:pt x="1324" y="357"/>
                      <a:pt x="1327" y="357"/>
                      <a:pt x="1325" y="350"/>
                    </a:cubicBezTo>
                    <a:cubicBezTo>
                      <a:pt x="1327" y="351"/>
                      <a:pt x="1328" y="351"/>
                      <a:pt x="1330" y="352"/>
                    </a:cubicBezTo>
                    <a:cubicBezTo>
                      <a:pt x="1331" y="351"/>
                      <a:pt x="1332" y="350"/>
                      <a:pt x="1333" y="349"/>
                    </a:cubicBezTo>
                    <a:close/>
                    <a:moveTo>
                      <a:pt x="335" y="0"/>
                    </a:moveTo>
                    <a:cubicBezTo>
                      <a:pt x="335" y="2"/>
                      <a:pt x="335" y="2"/>
                      <a:pt x="335" y="2"/>
                    </a:cubicBezTo>
                    <a:cubicBezTo>
                      <a:pt x="337" y="2"/>
                      <a:pt x="341" y="2"/>
                      <a:pt x="341" y="2"/>
                    </a:cubicBezTo>
                    <a:cubicBezTo>
                      <a:pt x="343" y="3"/>
                      <a:pt x="341" y="0"/>
                      <a:pt x="341" y="0"/>
                    </a:cubicBezTo>
                    <a:cubicBezTo>
                      <a:pt x="340" y="0"/>
                      <a:pt x="337" y="0"/>
                      <a:pt x="335" y="0"/>
                    </a:cubicBezTo>
                    <a:close/>
                    <a:moveTo>
                      <a:pt x="327" y="5"/>
                    </a:moveTo>
                    <a:cubicBezTo>
                      <a:pt x="327" y="5"/>
                      <a:pt x="327" y="8"/>
                      <a:pt x="327" y="9"/>
                    </a:cubicBezTo>
                    <a:cubicBezTo>
                      <a:pt x="328" y="9"/>
                      <a:pt x="327" y="9"/>
                      <a:pt x="328" y="10"/>
                    </a:cubicBezTo>
                    <a:cubicBezTo>
                      <a:pt x="329" y="10"/>
                      <a:pt x="335" y="9"/>
                      <a:pt x="331" y="7"/>
                    </a:cubicBezTo>
                    <a:cubicBezTo>
                      <a:pt x="330" y="7"/>
                      <a:pt x="328" y="6"/>
                      <a:pt x="327" y="5"/>
                    </a:cubicBezTo>
                    <a:close/>
                    <a:moveTo>
                      <a:pt x="318" y="9"/>
                    </a:moveTo>
                    <a:cubicBezTo>
                      <a:pt x="318" y="9"/>
                      <a:pt x="317" y="12"/>
                      <a:pt x="317" y="13"/>
                    </a:cubicBezTo>
                    <a:cubicBezTo>
                      <a:pt x="305" y="13"/>
                      <a:pt x="314" y="16"/>
                      <a:pt x="319" y="15"/>
                    </a:cubicBezTo>
                    <a:cubicBezTo>
                      <a:pt x="320" y="14"/>
                      <a:pt x="323" y="12"/>
                      <a:pt x="324" y="12"/>
                    </a:cubicBezTo>
                    <a:cubicBezTo>
                      <a:pt x="324" y="11"/>
                      <a:pt x="324" y="11"/>
                      <a:pt x="324" y="11"/>
                    </a:cubicBezTo>
                    <a:cubicBezTo>
                      <a:pt x="323" y="11"/>
                      <a:pt x="321" y="11"/>
                      <a:pt x="320" y="11"/>
                    </a:cubicBezTo>
                    <a:cubicBezTo>
                      <a:pt x="319" y="10"/>
                      <a:pt x="320" y="9"/>
                      <a:pt x="318" y="9"/>
                    </a:cubicBezTo>
                    <a:close/>
                    <a:moveTo>
                      <a:pt x="334" y="11"/>
                    </a:moveTo>
                    <a:cubicBezTo>
                      <a:pt x="334" y="11"/>
                      <a:pt x="332" y="13"/>
                      <a:pt x="334" y="13"/>
                    </a:cubicBezTo>
                    <a:cubicBezTo>
                      <a:pt x="336" y="13"/>
                      <a:pt x="338" y="10"/>
                      <a:pt x="334" y="11"/>
                    </a:cubicBezTo>
                    <a:close/>
                    <a:moveTo>
                      <a:pt x="325" y="14"/>
                    </a:moveTo>
                    <a:cubicBezTo>
                      <a:pt x="325" y="14"/>
                      <a:pt x="323" y="16"/>
                      <a:pt x="323" y="16"/>
                    </a:cubicBezTo>
                    <a:cubicBezTo>
                      <a:pt x="323" y="16"/>
                      <a:pt x="325" y="16"/>
                      <a:pt x="325" y="17"/>
                    </a:cubicBezTo>
                    <a:cubicBezTo>
                      <a:pt x="326" y="16"/>
                      <a:pt x="326" y="14"/>
                      <a:pt x="327" y="14"/>
                    </a:cubicBezTo>
                    <a:cubicBezTo>
                      <a:pt x="326" y="14"/>
                      <a:pt x="325" y="14"/>
                      <a:pt x="325" y="14"/>
                    </a:cubicBezTo>
                    <a:close/>
                    <a:moveTo>
                      <a:pt x="331" y="19"/>
                    </a:moveTo>
                    <a:cubicBezTo>
                      <a:pt x="332" y="19"/>
                      <a:pt x="332" y="21"/>
                      <a:pt x="333" y="21"/>
                    </a:cubicBezTo>
                    <a:cubicBezTo>
                      <a:pt x="334" y="22"/>
                      <a:pt x="333" y="19"/>
                      <a:pt x="333" y="19"/>
                    </a:cubicBezTo>
                    <a:cubicBezTo>
                      <a:pt x="333" y="19"/>
                      <a:pt x="332" y="19"/>
                      <a:pt x="331" y="19"/>
                    </a:cubicBezTo>
                    <a:close/>
                    <a:moveTo>
                      <a:pt x="306" y="19"/>
                    </a:moveTo>
                    <a:cubicBezTo>
                      <a:pt x="307" y="20"/>
                      <a:pt x="305" y="20"/>
                      <a:pt x="308" y="22"/>
                    </a:cubicBezTo>
                    <a:cubicBezTo>
                      <a:pt x="308" y="23"/>
                      <a:pt x="308" y="23"/>
                      <a:pt x="308" y="23"/>
                    </a:cubicBezTo>
                    <a:cubicBezTo>
                      <a:pt x="309" y="22"/>
                      <a:pt x="312" y="22"/>
                      <a:pt x="311" y="22"/>
                    </a:cubicBezTo>
                    <a:cubicBezTo>
                      <a:pt x="313" y="23"/>
                      <a:pt x="312" y="20"/>
                      <a:pt x="310" y="19"/>
                    </a:cubicBezTo>
                    <a:cubicBezTo>
                      <a:pt x="309" y="19"/>
                      <a:pt x="307" y="19"/>
                      <a:pt x="306" y="19"/>
                    </a:cubicBezTo>
                    <a:close/>
                    <a:moveTo>
                      <a:pt x="319" y="19"/>
                    </a:moveTo>
                    <a:cubicBezTo>
                      <a:pt x="320" y="20"/>
                      <a:pt x="320" y="22"/>
                      <a:pt x="321" y="22"/>
                    </a:cubicBezTo>
                    <a:cubicBezTo>
                      <a:pt x="322" y="23"/>
                      <a:pt x="324" y="22"/>
                      <a:pt x="325" y="23"/>
                    </a:cubicBezTo>
                    <a:cubicBezTo>
                      <a:pt x="326" y="24"/>
                      <a:pt x="326" y="25"/>
                      <a:pt x="327" y="25"/>
                    </a:cubicBezTo>
                    <a:cubicBezTo>
                      <a:pt x="328" y="25"/>
                      <a:pt x="328" y="25"/>
                      <a:pt x="329" y="25"/>
                    </a:cubicBezTo>
                    <a:cubicBezTo>
                      <a:pt x="335" y="21"/>
                      <a:pt x="322" y="20"/>
                      <a:pt x="319" y="19"/>
                    </a:cubicBezTo>
                    <a:close/>
                    <a:moveTo>
                      <a:pt x="315" y="20"/>
                    </a:moveTo>
                    <a:cubicBezTo>
                      <a:pt x="313" y="23"/>
                      <a:pt x="313" y="23"/>
                      <a:pt x="313" y="23"/>
                    </a:cubicBezTo>
                    <a:cubicBezTo>
                      <a:pt x="314" y="23"/>
                      <a:pt x="314" y="24"/>
                      <a:pt x="314" y="25"/>
                    </a:cubicBezTo>
                    <a:cubicBezTo>
                      <a:pt x="315" y="24"/>
                      <a:pt x="316" y="24"/>
                      <a:pt x="316" y="24"/>
                    </a:cubicBezTo>
                    <a:cubicBezTo>
                      <a:pt x="317" y="24"/>
                      <a:pt x="317" y="26"/>
                      <a:pt x="317" y="27"/>
                    </a:cubicBezTo>
                    <a:cubicBezTo>
                      <a:pt x="319" y="27"/>
                      <a:pt x="319" y="26"/>
                      <a:pt x="320" y="26"/>
                    </a:cubicBezTo>
                    <a:cubicBezTo>
                      <a:pt x="322" y="26"/>
                      <a:pt x="324" y="28"/>
                      <a:pt x="325" y="29"/>
                    </a:cubicBezTo>
                    <a:cubicBezTo>
                      <a:pt x="327" y="29"/>
                      <a:pt x="328" y="27"/>
                      <a:pt x="329" y="27"/>
                    </a:cubicBezTo>
                    <a:cubicBezTo>
                      <a:pt x="327" y="26"/>
                      <a:pt x="323" y="25"/>
                      <a:pt x="321" y="24"/>
                    </a:cubicBezTo>
                    <a:cubicBezTo>
                      <a:pt x="320" y="23"/>
                      <a:pt x="318" y="20"/>
                      <a:pt x="317" y="20"/>
                    </a:cubicBezTo>
                    <a:cubicBezTo>
                      <a:pt x="316" y="20"/>
                      <a:pt x="315" y="20"/>
                      <a:pt x="315" y="20"/>
                    </a:cubicBezTo>
                    <a:close/>
                    <a:moveTo>
                      <a:pt x="334" y="23"/>
                    </a:moveTo>
                    <a:cubicBezTo>
                      <a:pt x="334" y="23"/>
                      <a:pt x="332" y="24"/>
                      <a:pt x="332" y="24"/>
                    </a:cubicBezTo>
                    <a:cubicBezTo>
                      <a:pt x="332" y="24"/>
                      <a:pt x="331" y="26"/>
                      <a:pt x="331" y="26"/>
                    </a:cubicBezTo>
                    <a:cubicBezTo>
                      <a:pt x="332" y="26"/>
                      <a:pt x="333" y="27"/>
                      <a:pt x="334" y="27"/>
                    </a:cubicBezTo>
                    <a:cubicBezTo>
                      <a:pt x="334" y="27"/>
                      <a:pt x="337" y="22"/>
                      <a:pt x="334" y="23"/>
                    </a:cubicBezTo>
                    <a:close/>
                    <a:moveTo>
                      <a:pt x="306" y="26"/>
                    </a:moveTo>
                    <a:cubicBezTo>
                      <a:pt x="306" y="26"/>
                      <a:pt x="305" y="27"/>
                      <a:pt x="305" y="27"/>
                    </a:cubicBezTo>
                    <a:cubicBezTo>
                      <a:pt x="303" y="29"/>
                      <a:pt x="306" y="27"/>
                      <a:pt x="307" y="28"/>
                    </a:cubicBezTo>
                    <a:cubicBezTo>
                      <a:pt x="309" y="28"/>
                      <a:pt x="307" y="30"/>
                      <a:pt x="309" y="30"/>
                    </a:cubicBezTo>
                    <a:cubicBezTo>
                      <a:pt x="310" y="29"/>
                      <a:pt x="310" y="29"/>
                      <a:pt x="310" y="29"/>
                    </a:cubicBezTo>
                    <a:cubicBezTo>
                      <a:pt x="311" y="28"/>
                      <a:pt x="313" y="29"/>
                      <a:pt x="313" y="29"/>
                    </a:cubicBezTo>
                    <a:cubicBezTo>
                      <a:pt x="313" y="27"/>
                      <a:pt x="313" y="27"/>
                      <a:pt x="313" y="27"/>
                    </a:cubicBezTo>
                    <a:cubicBezTo>
                      <a:pt x="312" y="27"/>
                      <a:pt x="307" y="26"/>
                      <a:pt x="306" y="26"/>
                    </a:cubicBezTo>
                    <a:close/>
                    <a:moveTo>
                      <a:pt x="391" y="26"/>
                    </a:moveTo>
                    <a:cubicBezTo>
                      <a:pt x="389" y="26"/>
                      <a:pt x="387" y="30"/>
                      <a:pt x="385" y="31"/>
                    </a:cubicBezTo>
                    <a:cubicBezTo>
                      <a:pt x="383" y="31"/>
                      <a:pt x="381" y="30"/>
                      <a:pt x="379" y="31"/>
                    </a:cubicBezTo>
                    <a:cubicBezTo>
                      <a:pt x="379" y="31"/>
                      <a:pt x="381" y="33"/>
                      <a:pt x="381" y="33"/>
                    </a:cubicBezTo>
                    <a:cubicBezTo>
                      <a:pt x="380" y="33"/>
                      <a:pt x="379" y="33"/>
                      <a:pt x="378" y="33"/>
                    </a:cubicBezTo>
                    <a:cubicBezTo>
                      <a:pt x="378" y="33"/>
                      <a:pt x="378" y="35"/>
                      <a:pt x="378" y="35"/>
                    </a:cubicBezTo>
                    <a:cubicBezTo>
                      <a:pt x="378" y="36"/>
                      <a:pt x="379" y="35"/>
                      <a:pt x="380" y="36"/>
                    </a:cubicBezTo>
                    <a:cubicBezTo>
                      <a:pt x="381" y="37"/>
                      <a:pt x="381" y="39"/>
                      <a:pt x="382" y="39"/>
                    </a:cubicBezTo>
                    <a:cubicBezTo>
                      <a:pt x="383" y="40"/>
                      <a:pt x="384" y="39"/>
                      <a:pt x="385" y="40"/>
                    </a:cubicBezTo>
                    <a:cubicBezTo>
                      <a:pt x="386" y="38"/>
                      <a:pt x="388" y="35"/>
                      <a:pt x="390" y="35"/>
                    </a:cubicBezTo>
                    <a:cubicBezTo>
                      <a:pt x="391" y="34"/>
                      <a:pt x="393" y="35"/>
                      <a:pt x="394" y="35"/>
                    </a:cubicBezTo>
                    <a:cubicBezTo>
                      <a:pt x="395" y="34"/>
                      <a:pt x="395" y="31"/>
                      <a:pt x="397" y="31"/>
                    </a:cubicBezTo>
                    <a:cubicBezTo>
                      <a:pt x="397" y="30"/>
                      <a:pt x="398" y="31"/>
                      <a:pt x="399" y="31"/>
                    </a:cubicBezTo>
                    <a:cubicBezTo>
                      <a:pt x="399" y="30"/>
                      <a:pt x="399" y="28"/>
                      <a:pt x="399" y="28"/>
                    </a:cubicBezTo>
                    <a:cubicBezTo>
                      <a:pt x="397" y="27"/>
                      <a:pt x="394" y="25"/>
                      <a:pt x="391" y="26"/>
                    </a:cubicBezTo>
                    <a:close/>
                    <a:moveTo>
                      <a:pt x="319" y="28"/>
                    </a:moveTo>
                    <a:cubicBezTo>
                      <a:pt x="318" y="28"/>
                      <a:pt x="316" y="29"/>
                      <a:pt x="315" y="29"/>
                    </a:cubicBezTo>
                    <a:cubicBezTo>
                      <a:pt x="315" y="29"/>
                      <a:pt x="315" y="32"/>
                      <a:pt x="315" y="32"/>
                    </a:cubicBezTo>
                    <a:cubicBezTo>
                      <a:pt x="316" y="32"/>
                      <a:pt x="319" y="30"/>
                      <a:pt x="320" y="31"/>
                    </a:cubicBezTo>
                    <a:cubicBezTo>
                      <a:pt x="320" y="31"/>
                      <a:pt x="322" y="33"/>
                      <a:pt x="323" y="33"/>
                    </a:cubicBezTo>
                    <a:cubicBezTo>
                      <a:pt x="326" y="32"/>
                      <a:pt x="324" y="30"/>
                      <a:pt x="324" y="29"/>
                    </a:cubicBezTo>
                    <a:cubicBezTo>
                      <a:pt x="324" y="29"/>
                      <a:pt x="324" y="29"/>
                      <a:pt x="324" y="29"/>
                    </a:cubicBezTo>
                    <a:cubicBezTo>
                      <a:pt x="322" y="28"/>
                      <a:pt x="320" y="28"/>
                      <a:pt x="319" y="28"/>
                    </a:cubicBezTo>
                    <a:close/>
                    <a:moveTo>
                      <a:pt x="661" y="30"/>
                    </a:moveTo>
                    <a:cubicBezTo>
                      <a:pt x="659" y="33"/>
                      <a:pt x="658" y="34"/>
                      <a:pt x="654" y="35"/>
                    </a:cubicBezTo>
                    <a:cubicBezTo>
                      <a:pt x="652" y="37"/>
                      <a:pt x="652" y="37"/>
                      <a:pt x="652" y="37"/>
                    </a:cubicBezTo>
                    <a:cubicBezTo>
                      <a:pt x="651" y="37"/>
                      <a:pt x="651" y="35"/>
                      <a:pt x="650" y="36"/>
                    </a:cubicBezTo>
                    <a:cubicBezTo>
                      <a:pt x="649" y="36"/>
                      <a:pt x="650" y="37"/>
                      <a:pt x="650" y="38"/>
                    </a:cubicBezTo>
                    <a:cubicBezTo>
                      <a:pt x="646" y="40"/>
                      <a:pt x="646" y="40"/>
                      <a:pt x="646" y="40"/>
                    </a:cubicBezTo>
                    <a:cubicBezTo>
                      <a:pt x="646" y="41"/>
                      <a:pt x="647" y="43"/>
                      <a:pt x="647" y="42"/>
                    </a:cubicBezTo>
                    <a:cubicBezTo>
                      <a:pt x="647" y="43"/>
                      <a:pt x="647" y="44"/>
                      <a:pt x="647" y="44"/>
                    </a:cubicBezTo>
                    <a:cubicBezTo>
                      <a:pt x="645" y="46"/>
                      <a:pt x="642" y="45"/>
                      <a:pt x="639" y="46"/>
                    </a:cubicBezTo>
                    <a:cubicBezTo>
                      <a:pt x="638" y="46"/>
                      <a:pt x="636" y="49"/>
                      <a:pt x="635" y="49"/>
                    </a:cubicBezTo>
                    <a:cubicBezTo>
                      <a:pt x="637" y="49"/>
                      <a:pt x="640" y="49"/>
                      <a:pt x="642" y="49"/>
                    </a:cubicBezTo>
                    <a:cubicBezTo>
                      <a:pt x="642" y="49"/>
                      <a:pt x="642" y="51"/>
                      <a:pt x="642" y="51"/>
                    </a:cubicBezTo>
                    <a:cubicBezTo>
                      <a:pt x="651" y="54"/>
                      <a:pt x="651" y="54"/>
                      <a:pt x="651" y="54"/>
                    </a:cubicBezTo>
                    <a:cubicBezTo>
                      <a:pt x="655" y="54"/>
                      <a:pt x="657" y="51"/>
                      <a:pt x="660" y="50"/>
                    </a:cubicBezTo>
                    <a:cubicBezTo>
                      <a:pt x="660" y="50"/>
                      <a:pt x="662" y="51"/>
                      <a:pt x="661" y="51"/>
                    </a:cubicBezTo>
                    <a:cubicBezTo>
                      <a:pt x="664" y="52"/>
                      <a:pt x="665" y="51"/>
                      <a:pt x="668" y="52"/>
                    </a:cubicBezTo>
                    <a:cubicBezTo>
                      <a:pt x="666" y="52"/>
                      <a:pt x="663" y="54"/>
                      <a:pt x="662" y="54"/>
                    </a:cubicBezTo>
                    <a:cubicBezTo>
                      <a:pt x="660" y="55"/>
                      <a:pt x="660" y="53"/>
                      <a:pt x="658" y="54"/>
                    </a:cubicBezTo>
                    <a:cubicBezTo>
                      <a:pt x="658" y="54"/>
                      <a:pt x="657" y="56"/>
                      <a:pt x="657" y="56"/>
                    </a:cubicBezTo>
                    <a:cubicBezTo>
                      <a:pt x="656" y="57"/>
                      <a:pt x="654" y="57"/>
                      <a:pt x="652" y="58"/>
                    </a:cubicBezTo>
                    <a:cubicBezTo>
                      <a:pt x="652" y="59"/>
                      <a:pt x="653" y="60"/>
                      <a:pt x="652" y="61"/>
                    </a:cubicBezTo>
                    <a:cubicBezTo>
                      <a:pt x="646" y="62"/>
                      <a:pt x="651" y="60"/>
                      <a:pt x="646" y="63"/>
                    </a:cubicBezTo>
                    <a:cubicBezTo>
                      <a:pt x="646" y="64"/>
                      <a:pt x="645" y="63"/>
                      <a:pt x="644" y="64"/>
                    </a:cubicBezTo>
                    <a:cubicBezTo>
                      <a:pt x="644" y="64"/>
                      <a:pt x="645" y="65"/>
                      <a:pt x="644" y="66"/>
                    </a:cubicBezTo>
                    <a:cubicBezTo>
                      <a:pt x="648" y="66"/>
                      <a:pt x="649" y="65"/>
                      <a:pt x="652" y="64"/>
                    </a:cubicBezTo>
                    <a:cubicBezTo>
                      <a:pt x="653" y="66"/>
                      <a:pt x="652" y="66"/>
                      <a:pt x="652" y="67"/>
                    </a:cubicBezTo>
                    <a:cubicBezTo>
                      <a:pt x="652" y="68"/>
                      <a:pt x="653" y="67"/>
                      <a:pt x="653" y="68"/>
                    </a:cubicBezTo>
                    <a:cubicBezTo>
                      <a:pt x="655" y="68"/>
                      <a:pt x="658" y="67"/>
                      <a:pt x="660" y="67"/>
                    </a:cubicBezTo>
                    <a:cubicBezTo>
                      <a:pt x="661" y="69"/>
                      <a:pt x="661" y="69"/>
                      <a:pt x="661" y="69"/>
                    </a:cubicBezTo>
                    <a:cubicBezTo>
                      <a:pt x="662" y="69"/>
                      <a:pt x="663" y="68"/>
                      <a:pt x="664" y="68"/>
                    </a:cubicBezTo>
                    <a:cubicBezTo>
                      <a:pt x="667" y="69"/>
                      <a:pt x="675" y="73"/>
                      <a:pt x="678" y="72"/>
                    </a:cubicBezTo>
                    <a:cubicBezTo>
                      <a:pt x="678" y="70"/>
                      <a:pt x="678" y="70"/>
                      <a:pt x="678" y="70"/>
                    </a:cubicBezTo>
                    <a:cubicBezTo>
                      <a:pt x="680" y="70"/>
                      <a:pt x="680" y="70"/>
                      <a:pt x="680" y="70"/>
                    </a:cubicBezTo>
                    <a:cubicBezTo>
                      <a:pt x="681" y="70"/>
                      <a:pt x="682" y="72"/>
                      <a:pt x="683" y="72"/>
                    </a:cubicBezTo>
                    <a:cubicBezTo>
                      <a:pt x="684" y="72"/>
                      <a:pt x="684" y="71"/>
                      <a:pt x="684" y="70"/>
                    </a:cubicBezTo>
                    <a:cubicBezTo>
                      <a:pt x="687" y="69"/>
                      <a:pt x="690" y="69"/>
                      <a:pt x="692" y="68"/>
                    </a:cubicBezTo>
                    <a:cubicBezTo>
                      <a:pt x="692" y="68"/>
                      <a:pt x="693" y="67"/>
                      <a:pt x="693" y="67"/>
                    </a:cubicBezTo>
                    <a:cubicBezTo>
                      <a:pt x="692" y="67"/>
                      <a:pt x="692" y="66"/>
                      <a:pt x="692" y="65"/>
                    </a:cubicBezTo>
                    <a:cubicBezTo>
                      <a:pt x="692" y="65"/>
                      <a:pt x="694" y="65"/>
                      <a:pt x="695" y="65"/>
                    </a:cubicBezTo>
                    <a:cubicBezTo>
                      <a:pt x="697" y="61"/>
                      <a:pt x="698" y="62"/>
                      <a:pt x="695" y="58"/>
                    </a:cubicBezTo>
                    <a:cubicBezTo>
                      <a:pt x="691" y="52"/>
                      <a:pt x="691" y="56"/>
                      <a:pt x="689" y="60"/>
                    </a:cubicBezTo>
                    <a:cubicBezTo>
                      <a:pt x="687" y="60"/>
                      <a:pt x="686" y="60"/>
                      <a:pt x="684" y="60"/>
                    </a:cubicBezTo>
                    <a:cubicBezTo>
                      <a:pt x="685" y="60"/>
                      <a:pt x="686" y="60"/>
                      <a:pt x="686" y="59"/>
                    </a:cubicBezTo>
                    <a:cubicBezTo>
                      <a:pt x="687" y="58"/>
                      <a:pt x="686" y="55"/>
                      <a:pt x="686" y="55"/>
                    </a:cubicBezTo>
                    <a:cubicBezTo>
                      <a:pt x="686" y="55"/>
                      <a:pt x="686" y="53"/>
                      <a:pt x="686" y="53"/>
                    </a:cubicBezTo>
                    <a:cubicBezTo>
                      <a:pt x="684" y="52"/>
                      <a:pt x="683" y="52"/>
                      <a:pt x="680" y="51"/>
                    </a:cubicBezTo>
                    <a:cubicBezTo>
                      <a:pt x="680" y="51"/>
                      <a:pt x="679" y="53"/>
                      <a:pt x="679" y="53"/>
                    </a:cubicBezTo>
                    <a:cubicBezTo>
                      <a:pt x="677" y="54"/>
                      <a:pt x="674" y="53"/>
                      <a:pt x="672" y="53"/>
                    </a:cubicBezTo>
                    <a:cubicBezTo>
                      <a:pt x="674" y="52"/>
                      <a:pt x="674" y="52"/>
                      <a:pt x="674" y="52"/>
                    </a:cubicBezTo>
                    <a:cubicBezTo>
                      <a:pt x="680" y="50"/>
                      <a:pt x="679" y="50"/>
                      <a:pt x="680" y="44"/>
                    </a:cubicBezTo>
                    <a:cubicBezTo>
                      <a:pt x="677" y="43"/>
                      <a:pt x="673" y="41"/>
                      <a:pt x="672" y="39"/>
                    </a:cubicBezTo>
                    <a:cubicBezTo>
                      <a:pt x="671" y="38"/>
                      <a:pt x="672" y="37"/>
                      <a:pt x="671" y="37"/>
                    </a:cubicBezTo>
                    <a:cubicBezTo>
                      <a:pt x="670" y="35"/>
                      <a:pt x="667" y="35"/>
                      <a:pt x="666" y="34"/>
                    </a:cubicBezTo>
                    <a:cubicBezTo>
                      <a:pt x="666" y="34"/>
                      <a:pt x="666" y="32"/>
                      <a:pt x="666" y="32"/>
                    </a:cubicBezTo>
                    <a:cubicBezTo>
                      <a:pt x="665" y="31"/>
                      <a:pt x="664" y="31"/>
                      <a:pt x="662" y="31"/>
                    </a:cubicBezTo>
                    <a:lnTo>
                      <a:pt x="661" y="30"/>
                    </a:lnTo>
                    <a:close/>
                    <a:moveTo>
                      <a:pt x="222" y="35"/>
                    </a:moveTo>
                    <a:cubicBezTo>
                      <a:pt x="221" y="35"/>
                      <a:pt x="219" y="36"/>
                      <a:pt x="219" y="37"/>
                    </a:cubicBezTo>
                    <a:cubicBezTo>
                      <a:pt x="216" y="37"/>
                      <a:pt x="214" y="36"/>
                      <a:pt x="212" y="37"/>
                    </a:cubicBezTo>
                    <a:cubicBezTo>
                      <a:pt x="211" y="37"/>
                      <a:pt x="210" y="39"/>
                      <a:pt x="209" y="39"/>
                    </a:cubicBezTo>
                    <a:cubicBezTo>
                      <a:pt x="207" y="40"/>
                      <a:pt x="206" y="38"/>
                      <a:pt x="203" y="39"/>
                    </a:cubicBezTo>
                    <a:cubicBezTo>
                      <a:pt x="202" y="39"/>
                      <a:pt x="201" y="42"/>
                      <a:pt x="200" y="42"/>
                    </a:cubicBezTo>
                    <a:cubicBezTo>
                      <a:pt x="199" y="42"/>
                      <a:pt x="199" y="45"/>
                      <a:pt x="199" y="45"/>
                    </a:cubicBezTo>
                    <a:cubicBezTo>
                      <a:pt x="200" y="45"/>
                      <a:pt x="204" y="44"/>
                      <a:pt x="204" y="44"/>
                    </a:cubicBezTo>
                    <a:cubicBezTo>
                      <a:pt x="205" y="45"/>
                      <a:pt x="211" y="47"/>
                      <a:pt x="211" y="47"/>
                    </a:cubicBezTo>
                    <a:cubicBezTo>
                      <a:pt x="211" y="47"/>
                      <a:pt x="217" y="43"/>
                      <a:pt x="218" y="43"/>
                    </a:cubicBezTo>
                    <a:cubicBezTo>
                      <a:pt x="222" y="43"/>
                      <a:pt x="221" y="45"/>
                      <a:pt x="223" y="46"/>
                    </a:cubicBezTo>
                    <a:cubicBezTo>
                      <a:pt x="224" y="46"/>
                      <a:pt x="225" y="47"/>
                      <a:pt x="226" y="46"/>
                    </a:cubicBezTo>
                    <a:cubicBezTo>
                      <a:pt x="226" y="45"/>
                      <a:pt x="226" y="45"/>
                      <a:pt x="226" y="45"/>
                    </a:cubicBezTo>
                    <a:cubicBezTo>
                      <a:pt x="230" y="44"/>
                      <a:pt x="230" y="44"/>
                      <a:pt x="232" y="40"/>
                    </a:cubicBezTo>
                    <a:cubicBezTo>
                      <a:pt x="234" y="40"/>
                      <a:pt x="236" y="42"/>
                      <a:pt x="238" y="41"/>
                    </a:cubicBezTo>
                    <a:cubicBezTo>
                      <a:pt x="238" y="41"/>
                      <a:pt x="240" y="39"/>
                      <a:pt x="240" y="39"/>
                    </a:cubicBezTo>
                    <a:cubicBezTo>
                      <a:pt x="244" y="39"/>
                      <a:pt x="248" y="41"/>
                      <a:pt x="250" y="41"/>
                    </a:cubicBezTo>
                    <a:cubicBezTo>
                      <a:pt x="251" y="41"/>
                      <a:pt x="254" y="41"/>
                      <a:pt x="256" y="40"/>
                    </a:cubicBezTo>
                    <a:cubicBezTo>
                      <a:pt x="254" y="40"/>
                      <a:pt x="251" y="38"/>
                      <a:pt x="249" y="37"/>
                    </a:cubicBezTo>
                    <a:cubicBezTo>
                      <a:pt x="248" y="36"/>
                      <a:pt x="248" y="36"/>
                      <a:pt x="248" y="36"/>
                    </a:cubicBezTo>
                    <a:cubicBezTo>
                      <a:pt x="247" y="35"/>
                      <a:pt x="245" y="36"/>
                      <a:pt x="244" y="36"/>
                    </a:cubicBezTo>
                    <a:cubicBezTo>
                      <a:pt x="242" y="35"/>
                      <a:pt x="242" y="35"/>
                      <a:pt x="242" y="35"/>
                    </a:cubicBezTo>
                    <a:cubicBezTo>
                      <a:pt x="240" y="34"/>
                      <a:pt x="234" y="35"/>
                      <a:pt x="232" y="35"/>
                    </a:cubicBezTo>
                    <a:cubicBezTo>
                      <a:pt x="232" y="34"/>
                      <a:pt x="229" y="35"/>
                      <a:pt x="230" y="35"/>
                    </a:cubicBezTo>
                    <a:cubicBezTo>
                      <a:pt x="227" y="35"/>
                      <a:pt x="224" y="34"/>
                      <a:pt x="222" y="35"/>
                    </a:cubicBezTo>
                    <a:close/>
                    <a:moveTo>
                      <a:pt x="264" y="37"/>
                    </a:moveTo>
                    <a:cubicBezTo>
                      <a:pt x="265" y="37"/>
                      <a:pt x="262" y="37"/>
                      <a:pt x="262" y="37"/>
                    </a:cubicBezTo>
                    <a:cubicBezTo>
                      <a:pt x="263" y="38"/>
                      <a:pt x="265" y="42"/>
                      <a:pt x="263" y="40"/>
                    </a:cubicBezTo>
                    <a:cubicBezTo>
                      <a:pt x="261" y="41"/>
                      <a:pt x="258" y="43"/>
                      <a:pt x="255" y="44"/>
                    </a:cubicBezTo>
                    <a:cubicBezTo>
                      <a:pt x="251" y="44"/>
                      <a:pt x="247" y="42"/>
                      <a:pt x="244" y="42"/>
                    </a:cubicBezTo>
                    <a:cubicBezTo>
                      <a:pt x="241" y="41"/>
                      <a:pt x="239" y="42"/>
                      <a:pt x="236" y="42"/>
                    </a:cubicBezTo>
                    <a:cubicBezTo>
                      <a:pt x="236" y="44"/>
                      <a:pt x="236" y="44"/>
                      <a:pt x="236" y="44"/>
                    </a:cubicBezTo>
                    <a:cubicBezTo>
                      <a:pt x="237" y="44"/>
                      <a:pt x="239" y="44"/>
                      <a:pt x="240" y="44"/>
                    </a:cubicBezTo>
                    <a:cubicBezTo>
                      <a:pt x="240" y="44"/>
                      <a:pt x="241" y="47"/>
                      <a:pt x="240" y="46"/>
                    </a:cubicBezTo>
                    <a:cubicBezTo>
                      <a:pt x="235" y="49"/>
                      <a:pt x="243" y="50"/>
                      <a:pt x="246" y="50"/>
                    </a:cubicBezTo>
                    <a:cubicBezTo>
                      <a:pt x="245" y="51"/>
                      <a:pt x="244" y="53"/>
                      <a:pt x="244" y="53"/>
                    </a:cubicBezTo>
                    <a:cubicBezTo>
                      <a:pt x="246" y="53"/>
                      <a:pt x="247" y="51"/>
                      <a:pt x="248" y="50"/>
                    </a:cubicBezTo>
                    <a:cubicBezTo>
                      <a:pt x="249" y="50"/>
                      <a:pt x="250" y="51"/>
                      <a:pt x="251" y="51"/>
                    </a:cubicBezTo>
                    <a:cubicBezTo>
                      <a:pt x="251" y="51"/>
                      <a:pt x="253" y="50"/>
                      <a:pt x="254" y="50"/>
                    </a:cubicBezTo>
                    <a:cubicBezTo>
                      <a:pt x="254" y="50"/>
                      <a:pt x="253" y="47"/>
                      <a:pt x="254" y="47"/>
                    </a:cubicBezTo>
                    <a:cubicBezTo>
                      <a:pt x="257" y="46"/>
                      <a:pt x="261" y="48"/>
                      <a:pt x="264" y="48"/>
                    </a:cubicBezTo>
                    <a:cubicBezTo>
                      <a:pt x="265" y="48"/>
                      <a:pt x="264" y="48"/>
                      <a:pt x="266" y="48"/>
                    </a:cubicBezTo>
                    <a:cubicBezTo>
                      <a:pt x="265" y="47"/>
                      <a:pt x="265" y="45"/>
                      <a:pt x="264" y="44"/>
                    </a:cubicBezTo>
                    <a:cubicBezTo>
                      <a:pt x="267" y="44"/>
                      <a:pt x="270" y="45"/>
                      <a:pt x="272" y="44"/>
                    </a:cubicBezTo>
                    <a:cubicBezTo>
                      <a:pt x="274" y="43"/>
                      <a:pt x="274" y="43"/>
                      <a:pt x="274" y="43"/>
                    </a:cubicBezTo>
                    <a:cubicBezTo>
                      <a:pt x="276" y="42"/>
                      <a:pt x="276" y="42"/>
                      <a:pt x="276" y="42"/>
                    </a:cubicBezTo>
                    <a:cubicBezTo>
                      <a:pt x="276" y="42"/>
                      <a:pt x="276" y="40"/>
                      <a:pt x="276" y="40"/>
                    </a:cubicBezTo>
                    <a:cubicBezTo>
                      <a:pt x="275" y="40"/>
                      <a:pt x="276" y="39"/>
                      <a:pt x="275" y="39"/>
                    </a:cubicBezTo>
                    <a:cubicBezTo>
                      <a:pt x="273" y="39"/>
                      <a:pt x="272" y="40"/>
                      <a:pt x="270" y="40"/>
                    </a:cubicBezTo>
                    <a:cubicBezTo>
                      <a:pt x="270" y="39"/>
                      <a:pt x="270" y="39"/>
                      <a:pt x="270" y="39"/>
                    </a:cubicBezTo>
                    <a:cubicBezTo>
                      <a:pt x="271" y="39"/>
                      <a:pt x="271" y="38"/>
                      <a:pt x="271" y="37"/>
                    </a:cubicBezTo>
                    <a:cubicBezTo>
                      <a:pt x="267" y="37"/>
                      <a:pt x="267" y="38"/>
                      <a:pt x="264" y="37"/>
                    </a:cubicBezTo>
                    <a:close/>
                    <a:moveTo>
                      <a:pt x="293" y="38"/>
                    </a:moveTo>
                    <a:cubicBezTo>
                      <a:pt x="293" y="38"/>
                      <a:pt x="294" y="39"/>
                      <a:pt x="294" y="39"/>
                    </a:cubicBezTo>
                    <a:cubicBezTo>
                      <a:pt x="294" y="39"/>
                      <a:pt x="296" y="37"/>
                      <a:pt x="293" y="38"/>
                    </a:cubicBezTo>
                    <a:close/>
                    <a:moveTo>
                      <a:pt x="297" y="39"/>
                    </a:moveTo>
                    <a:cubicBezTo>
                      <a:pt x="297" y="39"/>
                      <a:pt x="296" y="42"/>
                      <a:pt x="297" y="42"/>
                    </a:cubicBezTo>
                    <a:cubicBezTo>
                      <a:pt x="297" y="42"/>
                      <a:pt x="300" y="42"/>
                      <a:pt x="299" y="41"/>
                    </a:cubicBezTo>
                    <a:cubicBezTo>
                      <a:pt x="300" y="42"/>
                      <a:pt x="299" y="40"/>
                      <a:pt x="299" y="40"/>
                    </a:cubicBezTo>
                    <a:cubicBezTo>
                      <a:pt x="298" y="39"/>
                      <a:pt x="298" y="40"/>
                      <a:pt x="297" y="39"/>
                    </a:cubicBezTo>
                    <a:close/>
                    <a:moveTo>
                      <a:pt x="331" y="40"/>
                    </a:moveTo>
                    <a:cubicBezTo>
                      <a:pt x="329" y="40"/>
                      <a:pt x="330" y="45"/>
                      <a:pt x="330" y="48"/>
                    </a:cubicBezTo>
                    <a:cubicBezTo>
                      <a:pt x="331" y="49"/>
                      <a:pt x="332" y="48"/>
                      <a:pt x="333" y="48"/>
                    </a:cubicBezTo>
                    <a:cubicBezTo>
                      <a:pt x="334" y="49"/>
                      <a:pt x="334" y="50"/>
                      <a:pt x="335" y="50"/>
                    </a:cubicBezTo>
                    <a:cubicBezTo>
                      <a:pt x="337" y="46"/>
                      <a:pt x="337" y="47"/>
                      <a:pt x="341" y="44"/>
                    </a:cubicBezTo>
                    <a:cubicBezTo>
                      <a:pt x="341" y="44"/>
                      <a:pt x="341" y="43"/>
                      <a:pt x="341" y="42"/>
                    </a:cubicBezTo>
                    <a:cubicBezTo>
                      <a:pt x="339" y="42"/>
                      <a:pt x="338" y="42"/>
                      <a:pt x="336" y="42"/>
                    </a:cubicBezTo>
                    <a:cubicBezTo>
                      <a:pt x="335" y="42"/>
                      <a:pt x="332" y="40"/>
                      <a:pt x="331" y="40"/>
                    </a:cubicBezTo>
                    <a:close/>
                    <a:moveTo>
                      <a:pt x="289" y="42"/>
                    </a:moveTo>
                    <a:cubicBezTo>
                      <a:pt x="289" y="42"/>
                      <a:pt x="288" y="44"/>
                      <a:pt x="288" y="44"/>
                    </a:cubicBezTo>
                    <a:cubicBezTo>
                      <a:pt x="287" y="45"/>
                      <a:pt x="285" y="44"/>
                      <a:pt x="284" y="44"/>
                    </a:cubicBezTo>
                    <a:cubicBezTo>
                      <a:pt x="284" y="44"/>
                      <a:pt x="284" y="47"/>
                      <a:pt x="285" y="47"/>
                    </a:cubicBezTo>
                    <a:cubicBezTo>
                      <a:pt x="287" y="48"/>
                      <a:pt x="291" y="48"/>
                      <a:pt x="294" y="49"/>
                    </a:cubicBezTo>
                    <a:cubicBezTo>
                      <a:pt x="294" y="48"/>
                      <a:pt x="295" y="47"/>
                      <a:pt x="295" y="45"/>
                    </a:cubicBezTo>
                    <a:cubicBezTo>
                      <a:pt x="294" y="44"/>
                      <a:pt x="291" y="42"/>
                      <a:pt x="289" y="42"/>
                    </a:cubicBezTo>
                    <a:close/>
                    <a:moveTo>
                      <a:pt x="324" y="44"/>
                    </a:moveTo>
                    <a:cubicBezTo>
                      <a:pt x="323" y="44"/>
                      <a:pt x="320" y="46"/>
                      <a:pt x="319" y="46"/>
                    </a:cubicBezTo>
                    <a:cubicBezTo>
                      <a:pt x="313" y="51"/>
                      <a:pt x="324" y="51"/>
                      <a:pt x="327" y="51"/>
                    </a:cubicBezTo>
                    <a:cubicBezTo>
                      <a:pt x="326" y="51"/>
                      <a:pt x="327" y="50"/>
                      <a:pt x="327" y="50"/>
                    </a:cubicBezTo>
                    <a:cubicBezTo>
                      <a:pt x="326" y="49"/>
                      <a:pt x="326" y="49"/>
                      <a:pt x="325" y="48"/>
                    </a:cubicBezTo>
                    <a:cubicBezTo>
                      <a:pt x="327" y="47"/>
                      <a:pt x="332" y="43"/>
                      <a:pt x="324" y="44"/>
                    </a:cubicBezTo>
                    <a:close/>
                    <a:moveTo>
                      <a:pt x="306" y="45"/>
                    </a:moveTo>
                    <a:cubicBezTo>
                      <a:pt x="306" y="45"/>
                      <a:pt x="306" y="48"/>
                      <a:pt x="307" y="48"/>
                    </a:cubicBezTo>
                    <a:cubicBezTo>
                      <a:pt x="309" y="48"/>
                      <a:pt x="308" y="46"/>
                      <a:pt x="309" y="45"/>
                    </a:cubicBezTo>
                    <a:cubicBezTo>
                      <a:pt x="308" y="45"/>
                      <a:pt x="307" y="45"/>
                      <a:pt x="306" y="45"/>
                    </a:cubicBezTo>
                    <a:close/>
                    <a:moveTo>
                      <a:pt x="297" y="46"/>
                    </a:moveTo>
                    <a:cubicBezTo>
                      <a:pt x="298" y="48"/>
                      <a:pt x="298" y="48"/>
                      <a:pt x="298" y="48"/>
                    </a:cubicBezTo>
                    <a:cubicBezTo>
                      <a:pt x="298" y="47"/>
                      <a:pt x="299" y="46"/>
                      <a:pt x="297" y="46"/>
                    </a:cubicBezTo>
                    <a:close/>
                    <a:moveTo>
                      <a:pt x="266" y="49"/>
                    </a:moveTo>
                    <a:cubicBezTo>
                      <a:pt x="259" y="52"/>
                      <a:pt x="263" y="52"/>
                      <a:pt x="268" y="53"/>
                    </a:cubicBezTo>
                    <a:cubicBezTo>
                      <a:pt x="268" y="49"/>
                      <a:pt x="268" y="49"/>
                      <a:pt x="268" y="49"/>
                    </a:cubicBezTo>
                    <a:cubicBezTo>
                      <a:pt x="268" y="49"/>
                      <a:pt x="266" y="49"/>
                      <a:pt x="266" y="49"/>
                    </a:cubicBezTo>
                    <a:close/>
                    <a:moveTo>
                      <a:pt x="343" y="50"/>
                    </a:moveTo>
                    <a:cubicBezTo>
                      <a:pt x="342" y="51"/>
                      <a:pt x="341" y="53"/>
                      <a:pt x="339" y="54"/>
                    </a:cubicBezTo>
                    <a:cubicBezTo>
                      <a:pt x="341" y="55"/>
                      <a:pt x="344" y="59"/>
                      <a:pt x="347" y="57"/>
                    </a:cubicBezTo>
                    <a:cubicBezTo>
                      <a:pt x="349" y="56"/>
                      <a:pt x="347" y="53"/>
                      <a:pt x="347" y="52"/>
                    </a:cubicBezTo>
                    <a:cubicBezTo>
                      <a:pt x="346" y="52"/>
                      <a:pt x="347" y="52"/>
                      <a:pt x="346" y="50"/>
                    </a:cubicBezTo>
                    <a:cubicBezTo>
                      <a:pt x="345" y="50"/>
                      <a:pt x="344" y="51"/>
                      <a:pt x="343" y="50"/>
                    </a:cubicBezTo>
                    <a:close/>
                    <a:moveTo>
                      <a:pt x="275" y="52"/>
                    </a:moveTo>
                    <a:cubicBezTo>
                      <a:pt x="273" y="53"/>
                      <a:pt x="272" y="55"/>
                      <a:pt x="271" y="56"/>
                    </a:cubicBezTo>
                    <a:cubicBezTo>
                      <a:pt x="268" y="58"/>
                      <a:pt x="276" y="57"/>
                      <a:pt x="278" y="57"/>
                    </a:cubicBezTo>
                    <a:cubicBezTo>
                      <a:pt x="278" y="55"/>
                      <a:pt x="277" y="54"/>
                      <a:pt x="277" y="52"/>
                    </a:cubicBezTo>
                    <a:cubicBezTo>
                      <a:pt x="277" y="52"/>
                      <a:pt x="275" y="52"/>
                      <a:pt x="275" y="52"/>
                    </a:cubicBezTo>
                    <a:close/>
                    <a:moveTo>
                      <a:pt x="710" y="58"/>
                    </a:moveTo>
                    <a:cubicBezTo>
                      <a:pt x="710" y="60"/>
                      <a:pt x="710" y="60"/>
                      <a:pt x="710" y="60"/>
                    </a:cubicBezTo>
                    <a:cubicBezTo>
                      <a:pt x="710" y="61"/>
                      <a:pt x="709" y="61"/>
                      <a:pt x="709" y="61"/>
                    </a:cubicBezTo>
                    <a:cubicBezTo>
                      <a:pt x="708" y="60"/>
                      <a:pt x="708" y="60"/>
                      <a:pt x="708" y="60"/>
                    </a:cubicBezTo>
                    <a:cubicBezTo>
                      <a:pt x="708" y="60"/>
                      <a:pt x="707" y="60"/>
                      <a:pt x="706" y="60"/>
                    </a:cubicBezTo>
                    <a:cubicBezTo>
                      <a:pt x="706" y="62"/>
                      <a:pt x="707" y="64"/>
                      <a:pt x="706" y="67"/>
                    </a:cubicBezTo>
                    <a:cubicBezTo>
                      <a:pt x="705" y="68"/>
                      <a:pt x="702" y="69"/>
                      <a:pt x="702" y="71"/>
                    </a:cubicBezTo>
                    <a:cubicBezTo>
                      <a:pt x="702" y="72"/>
                      <a:pt x="704" y="73"/>
                      <a:pt x="703" y="74"/>
                    </a:cubicBezTo>
                    <a:cubicBezTo>
                      <a:pt x="703" y="75"/>
                      <a:pt x="701" y="74"/>
                      <a:pt x="701" y="74"/>
                    </a:cubicBezTo>
                    <a:cubicBezTo>
                      <a:pt x="699" y="80"/>
                      <a:pt x="697" y="82"/>
                      <a:pt x="692" y="85"/>
                    </a:cubicBezTo>
                    <a:cubicBezTo>
                      <a:pt x="692" y="85"/>
                      <a:pt x="692" y="87"/>
                      <a:pt x="692" y="87"/>
                    </a:cubicBezTo>
                    <a:cubicBezTo>
                      <a:pt x="698" y="87"/>
                      <a:pt x="701" y="86"/>
                      <a:pt x="705" y="82"/>
                    </a:cubicBezTo>
                    <a:cubicBezTo>
                      <a:pt x="705" y="82"/>
                      <a:pt x="706" y="80"/>
                      <a:pt x="706" y="80"/>
                    </a:cubicBezTo>
                    <a:cubicBezTo>
                      <a:pt x="707" y="80"/>
                      <a:pt x="717" y="84"/>
                      <a:pt x="718" y="84"/>
                    </a:cubicBezTo>
                    <a:cubicBezTo>
                      <a:pt x="719" y="83"/>
                      <a:pt x="720" y="82"/>
                      <a:pt x="722" y="81"/>
                    </a:cubicBezTo>
                    <a:cubicBezTo>
                      <a:pt x="722" y="81"/>
                      <a:pt x="723" y="81"/>
                      <a:pt x="724" y="81"/>
                    </a:cubicBezTo>
                    <a:cubicBezTo>
                      <a:pt x="728" y="80"/>
                      <a:pt x="726" y="79"/>
                      <a:pt x="733" y="79"/>
                    </a:cubicBezTo>
                    <a:cubicBezTo>
                      <a:pt x="733" y="78"/>
                      <a:pt x="734" y="76"/>
                      <a:pt x="734" y="75"/>
                    </a:cubicBezTo>
                    <a:cubicBezTo>
                      <a:pt x="733" y="70"/>
                      <a:pt x="728" y="70"/>
                      <a:pt x="724" y="68"/>
                    </a:cubicBezTo>
                    <a:cubicBezTo>
                      <a:pt x="722" y="67"/>
                      <a:pt x="720" y="67"/>
                      <a:pt x="720" y="64"/>
                    </a:cubicBezTo>
                    <a:cubicBezTo>
                      <a:pt x="720" y="64"/>
                      <a:pt x="720" y="64"/>
                      <a:pt x="720" y="64"/>
                    </a:cubicBezTo>
                    <a:cubicBezTo>
                      <a:pt x="719" y="63"/>
                      <a:pt x="719" y="64"/>
                      <a:pt x="719" y="64"/>
                    </a:cubicBezTo>
                    <a:cubicBezTo>
                      <a:pt x="715" y="65"/>
                      <a:pt x="719" y="61"/>
                      <a:pt x="713" y="66"/>
                    </a:cubicBezTo>
                    <a:cubicBezTo>
                      <a:pt x="713" y="65"/>
                      <a:pt x="712" y="64"/>
                      <a:pt x="712" y="64"/>
                    </a:cubicBezTo>
                    <a:cubicBezTo>
                      <a:pt x="715" y="63"/>
                      <a:pt x="712" y="59"/>
                      <a:pt x="710" y="58"/>
                    </a:cubicBezTo>
                    <a:close/>
                    <a:moveTo>
                      <a:pt x="410" y="104"/>
                    </a:moveTo>
                    <a:cubicBezTo>
                      <a:pt x="409" y="104"/>
                      <a:pt x="408" y="107"/>
                      <a:pt x="407" y="107"/>
                    </a:cubicBezTo>
                    <a:cubicBezTo>
                      <a:pt x="406" y="107"/>
                      <a:pt x="405" y="107"/>
                      <a:pt x="404" y="107"/>
                    </a:cubicBezTo>
                    <a:cubicBezTo>
                      <a:pt x="403" y="108"/>
                      <a:pt x="402" y="110"/>
                      <a:pt x="401" y="112"/>
                    </a:cubicBezTo>
                    <a:cubicBezTo>
                      <a:pt x="400" y="111"/>
                      <a:pt x="399" y="110"/>
                      <a:pt x="399" y="110"/>
                    </a:cubicBezTo>
                    <a:cubicBezTo>
                      <a:pt x="396" y="110"/>
                      <a:pt x="395" y="113"/>
                      <a:pt x="393" y="114"/>
                    </a:cubicBezTo>
                    <a:cubicBezTo>
                      <a:pt x="391" y="114"/>
                      <a:pt x="392" y="112"/>
                      <a:pt x="391" y="113"/>
                    </a:cubicBezTo>
                    <a:cubicBezTo>
                      <a:pt x="389" y="113"/>
                      <a:pt x="386" y="117"/>
                      <a:pt x="384" y="117"/>
                    </a:cubicBezTo>
                    <a:cubicBezTo>
                      <a:pt x="381" y="117"/>
                      <a:pt x="381" y="116"/>
                      <a:pt x="379" y="116"/>
                    </a:cubicBezTo>
                    <a:cubicBezTo>
                      <a:pt x="379" y="116"/>
                      <a:pt x="378" y="118"/>
                      <a:pt x="377" y="118"/>
                    </a:cubicBezTo>
                    <a:cubicBezTo>
                      <a:pt x="377" y="118"/>
                      <a:pt x="370" y="118"/>
                      <a:pt x="370" y="118"/>
                    </a:cubicBezTo>
                    <a:cubicBezTo>
                      <a:pt x="370" y="117"/>
                      <a:pt x="370" y="117"/>
                      <a:pt x="370" y="117"/>
                    </a:cubicBezTo>
                    <a:cubicBezTo>
                      <a:pt x="366" y="116"/>
                      <a:pt x="365" y="115"/>
                      <a:pt x="361" y="116"/>
                    </a:cubicBezTo>
                    <a:cubicBezTo>
                      <a:pt x="361" y="117"/>
                      <a:pt x="361" y="119"/>
                      <a:pt x="361" y="121"/>
                    </a:cubicBezTo>
                    <a:cubicBezTo>
                      <a:pt x="358" y="121"/>
                      <a:pt x="354" y="121"/>
                      <a:pt x="354" y="121"/>
                    </a:cubicBezTo>
                    <a:cubicBezTo>
                      <a:pt x="354" y="121"/>
                      <a:pt x="352" y="121"/>
                      <a:pt x="353" y="122"/>
                    </a:cubicBezTo>
                    <a:cubicBezTo>
                      <a:pt x="352" y="121"/>
                      <a:pt x="350" y="121"/>
                      <a:pt x="350" y="121"/>
                    </a:cubicBezTo>
                    <a:cubicBezTo>
                      <a:pt x="349" y="121"/>
                      <a:pt x="347" y="123"/>
                      <a:pt x="346" y="124"/>
                    </a:cubicBezTo>
                    <a:cubicBezTo>
                      <a:pt x="344" y="124"/>
                      <a:pt x="343" y="123"/>
                      <a:pt x="341" y="124"/>
                    </a:cubicBezTo>
                    <a:cubicBezTo>
                      <a:pt x="341" y="125"/>
                      <a:pt x="340" y="127"/>
                      <a:pt x="339" y="127"/>
                    </a:cubicBezTo>
                    <a:cubicBezTo>
                      <a:pt x="337" y="128"/>
                      <a:pt x="335" y="127"/>
                      <a:pt x="333" y="128"/>
                    </a:cubicBezTo>
                    <a:cubicBezTo>
                      <a:pt x="333" y="128"/>
                      <a:pt x="333" y="130"/>
                      <a:pt x="333" y="130"/>
                    </a:cubicBezTo>
                    <a:cubicBezTo>
                      <a:pt x="332" y="131"/>
                      <a:pt x="330" y="131"/>
                      <a:pt x="329" y="132"/>
                    </a:cubicBezTo>
                    <a:cubicBezTo>
                      <a:pt x="329" y="132"/>
                      <a:pt x="329" y="132"/>
                      <a:pt x="329" y="132"/>
                    </a:cubicBezTo>
                    <a:cubicBezTo>
                      <a:pt x="327" y="133"/>
                      <a:pt x="323" y="130"/>
                      <a:pt x="319" y="132"/>
                    </a:cubicBezTo>
                    <a:cubicBezTo>
                      <a:pt x="319" y="132"/>
                      <a:pt x="319" y="134"/>
                      <a:pt x="318" y="134"/>
                    </a:cubicBezTo>
                    <a:cubicBezTo>
                      <a:pt x="316" y="137"/>
                      <a:pt x="313" y="135"/>
                      <a:pt x="311" y="134"/>
                    </a:cubicBezTo>
                    <a:cubicBezTo>
                      <a:pt x="309" y="137"/>
                      <a:pt x="309" y="137"/>
                      <a:pt x="309" y="137"/>
                    </a:cubicBezTo>
                    <a:cubicBezTo>
                      <a:pt x="309" y="137"/>
                      <a:pt x="309" y="137"/>
                      <a:pt x="311" y="138"/>
                    </a:cubicBezTo>
                    <a:cubicBezTo>
                      <a:pt x="309" y="140"/>
                      <a:pt x="307" y="139"/>
                      <a:pt x="311" y="142"/>
                    </a:cubicBezTo>
                    <a:cubicBezTo>
                      <a:pt x="309" y="142"/>
                      <a:pt x="308" y="142"/>
                      <a:pt x="306" y="142"/>
                    </a:cubicBezTo>
                    <a:cubicBezTo>
                      <a:pt x="307" y="140"/>
                      <a:pt x="304" y="142"/>
                      <a:pt x="304" y="142"/>
                    </a:cubicBezTo>
                    <a:cubicBezTo>
                      <a:pt x="304" y="143"/>
                      <a:pt x="304" y="145"/>
                      <a:pt x="304" y="146"/>
                    </a:cubicBezTo>
                    <a:cubicBezTo>
                      <a:pt x="304" y="146"/>
                      <a:pt x="302" y="145"/>
                      <a:pt x="301" y="145"/>
                    </a:cubicBezTo>
                    <a:cubicBezTo>
                      <a:pt x="301" y="146"/>
                      <a:pt x="300" y="149"/>
                      <a:pt x="301" y="148"/>
                    </a:cubicBezTo>
                    <a:cubicBezTo>
                      <a:pt x="300" y="147"/>
                      <a:pt x="300" y="148"/>
                      <a:pt x="300" y="147"/>
                    </a:cubicBezTo>
                    <a:cubicBezTo>
                      <a:pt x="298" y="146"/>
                      <a:pt x="298" y="148"/>
                      <a:pt x="301" y="148"/>
                    </a:cubicBezTo>
                    <a:cubicBezTo>
                      <a:pt x="301" y="150"/>
                      <a:pt x="301" y="150"/>
                      <a:pt x="301" y="150"/>
                    </a:cubicBezTo>
                    <a:cubicBezTo>
                      <a:pt x="299" y="150"/>
                      <a:pt x="300" y="148"/>
                      <a:pt x="297" y="149"/>
                    </a:cubicBezTo>
                    <a:cubicBezTo>
                      <a:pt x="296" y="149"/>
                      <a:pt x="294" y="154"/>
                      <a:pt x="292" y="154"/>
                    </a:cubicBezTo>
                    <a:cubicBezTo>
                      <a:pt x="290" y="154"/>
                      <a:pt x="289" y="154"/>
                      <a:pt x="288" y="154"/>
                    </a:cubicBezTo>
                    <a:cubicBezTo>
                      <a:pt x="288" y="154"/>
                      <a:pt x="288" y="157"/>
                      <a:pt x="288" y="157"/>
                    </a:cubicBezTo>
                    <a:cubicBezTo>
                      <a:pt x="292" y="158"/>
                      <a:pt x="294" y="157"/>
                      <a:pt x="299" y="157"/>
                    </a:cubicBezTo>
                    <a:cubicBezTo>
                      <a:pt x="293" y="158"/>
                      <a:pt x="293" y="159"/>
                      <a:pt x="292" y="164"/>
                    </a:cubicBezTo>
                    <a:cubicBezTo>
                      <a:pt x="293" y="164"/>
                      <a:pt x="292" y="165"/>
                      <a:pt x="293" y="165"/>
                    </a:cubicBezTo>
                    <a:cubicBezTo>
                      <a:pt x="294" y="165"/>
                      <a:pt x="295" y="164"/>
                      <a:pt x="296" y="164"/>
                    </a:cubicBezTo>
                    <a:cubicBezTo>
                      <a:pt x="295" y="165"/>
                      <a:pt x="293" y="168"/>
                      <a:pt x="292" y="169"/>
                    </a:cubicBezTo>
                    <a:cubicBezTo>
                      <a:pt x="292" y="169"/>
                      <a:pt x="291" y="168"/>
                      <a:pt x="290" y="168"/>
                    </a:cubicBezTo>
                    <a:cubicBezTo>
                      <a:pt x="288" y="168"/>
                      <a:pt x="286" y="170"/>
                      <a:pt x="284" y="170"/>
                    </a:cubicBezTo>
                    <a:cubicBezTo>
                      <a:pt x="285" y="174"/>
                      <a:pt x="284" y="174"/>
                      <a:pt x="286" y="178"/>
                    </a:cubicBezTo>
                    <a:cubicBezTo>
                      <a:pt x="285" y="178"/>
                      <a:pt x="284" y="178"/>
                      <a:pt x="283" y="178"/>
                    </a:cubicBezTo>
                    <a:cubicBezTo>
                      <a:pt x="282" y="179"/>
                      <a:pt x="283" y="181"/>
                      <a:pt x="283" y="182"/>
                    </a:cubicBezTo>
                    <a:cubicBezTo>
                      <a:pt x="282" y="182"/>
                      <a:pt x="282" y="182"/>
                      <a:pt x="281" y="183"/>
                    </a:cubicBezTo>
                    <a:cubicBezTo>
                      <a:pt x="280" y="183"/>
                      <a:pt x="281" y="184"/>
                      <a:pt x="282" y="184"/>
                    </a:cubicBezTo>
                    <a:cubicBezTo>
                      <a:pt x="282" y="184"/>
                      <a:pt x="282" y="185"/>
                      <a:pt x="283" y="185"/>
                    </a:cubicBezTo>
                    <a:cubicBezTo>
                      <a:pt x="282" y="185"/>
                      <a:pt x="282" y="187"/>
                      <a:pt x="282" y="187"/>
                    </a:cubicBezTo>
                    <a:cubicBezTo>
                      <a:pt x="280" y="188"/>
                      <a:pt x="279" y="188"/>
                      <a:pt x="276" y="187"/>
                    </a:cubicBezTo>
                    <a:cubicBezTo>
                      <a:pt x="273" y="192"/>
                      <a:pt x="274" y="194"/>
                      <a:pt x="276" y="200"/>
                    </a:cubicBezTo>
                    <a:cubicBezTo>
                      <a:pt x="277" y="200"/>
                      <a:pt x="278" y="200"/>
                      <a:pt x="279" y="200"/>
                    </a:cubicBezTo>
                    <a:cubicBezTo>
                      <a:pt x="279" y="200"/>
                      <a:pt x="279" y="198"/>
                      <a:pt x="279" y="198"/>
                    </a:cubicBezTo>
                    <a:cubicBezTo>
                      <a:pt x="279" y="198"/>
                      <a:pt x="281" y="198"/>
                      <a:pt x="282" y="198"/>
                    </a:cubicBezTo>
                    <a:cubicBezTo>
                      <a:pt x="282" y="198"/>
                      <a:pt x="281" y="196"/>
                      <a:pt x="282" y="195"/>
                    </a:cubicBezTo>
                    <a:cubicBezTo>
                      <a:pt x="282" y="196"/>
                      <a:pt x="284" y="196"/>
                      <a:pt x="284" y="197"/>
                    </a:cubicBezTo>
                    <a:cubicBezTo>
                      <a:pt x="284" y="198"/>
                      <a:pt x="284" y="198"/>
                      <a:pt x="284" y="198"/>
                    </a:cubicBezTo>
                    <a:cubicBezTo>
                      <a:pt x="286" y="199"/>
                      <a:pt x="287" y="197"/>
                      <a:pt x="287" y="197"/>
                    </a:cubicBezTo>
                    <a:cubicBezTo>
                      <a:pt x="288" y="196"/>
                      <a:pt x="290" y="196"/>
                      <a:pt x="292" y="195"/>
                    </a:cubicBezTo>
                    <a:cubicBezTo>
                      <a:pt x="291" y="196"/>
                      <a:pt x="291" y="197"/>
                      <a:pt x="291" y="197"/>
                    </a:cubicBezTo>
                    <a:cubicBezTo>
                      <a:pt x="291" y="197"/>
                      <a:pt x="289" y="199"/>
                      <a:pt x="290" y="199"/>
                    </a:cubicBezTo>
                    <a:cubicBezTo>
                      <a:pt x="290" y="199"/>
                      <a:pt x="291" y="201"/>
                      <a:pt x="292" y="202"/>
                    </a:cubicBezTo>
                    <a:cubicBezTo>
                      <a:pt x="295" y="202"/>
                      <a:pt x="295" y="202"/>
                      <a:pt x="298" y="201"/>
                    </a:cubicBezTo>
                    <a:cubicBezTo>
                      <a:pt x="298" y="202"/>
                      <a:pt x="298" y="205"/>
                      <a:pt x="298" y="205"/>
                    </a:cubicBezTo>
                    <a:cubicBezTo>
                      <a:pt x="296" y="206"/>
                      <a:pt x="297" y="204"/>
                      <a:pt x="295" y="205"/>
                    </a:cubicBezTo>
                    <a:cubicBezTo>
                      <a:pt x="295" y="207"/>
                      <a:pt x="295" y="207"/>
                      <a:pt x="295" y="207"/>
                    </a:cubicBezTo>
                    <a:cubicBezTo>
                      <a:pt x="293" y="206"/>
                      <a:pt x="293" y="206"/>
                      <a:pt x="292" y="207"/>
                    </a:cubicBezTo>
                    <a:cubicBezTo>
                      <a:pt x="289" y="208"/>
                      <a:pt x="294" y="209"/>
                      <a:pt x="294" y="209"/>
                    </a:cubicBezTo>
                    <a:cubicBezTo>
                      <a:pt x="294" y="209"/>
                      <a:pt x="295" y="212"/>
                      <a:pt x="293" y="211"/>
                    </a:cubicBezTo>
                    <a:cubicBezTo>
                      <a:pt x="293" y="212"/>
                      <a:pt x="292" y="212"/>
                      <a:pt x="291" y="212"/>
                    </a:cubicBezTo>
                    <a:cubicBezTo>
                      <a:pt x="292" y="215"/>
                      <a:pt x="292" y="215"/>
                      <a:pt x="292" y="215"/>
                    </a:cubicBezTo>
                    <a:cubicBezTo>
                      <a:pt x="294" y="214"/>
                      <a:pt x="298" y="213"/>
                      <a:pt x="300" y="213"/>
                    </a:cubicBezTo>
                    <a:cubicBezTo>
                      <a:pt x="301" y="213"/>
                      <a:pt x="303" y="216"/>
                      <a:pt x="304" y="217"/>
                    </a:cubicBezTo>
                    <a:cubicBezTo>
                      <a:pt x="305" y="217"/>
                      <a:pt x="305" y="217"/>
                      <a:pt x="305" y="217"/>
                    </a:cubicBezTo>
                    <a:cubicBezTo>
                      <a:pt x="306" y="216"/>
                      <a:pt x="305" y="215"/>
                      <a:pt x="305" y="214"/>
                    </a:cubicBezTo>
                    <a:cubicBezTo>
                      <a:pt x="305" y="214"/>
                      <a:pt x="307" y="213"/>
                      <a:pt x="307" y="212"/>
                    </a:cubicBezTo>
                    <a:cubicBezTo>
                      <a:pt x="311" y="215"/>
                      <a:pt x="313" y="215"/>
                      <a:pt x="318" y="213"/>
                    </a:cubicBezTo>
                    <a:cubicBezTo>
                      <a:pt x="319" y="215"/>
                      <a:pt x="318" y="215"/>
                      <a:pt x="319" y="215"/>
                    </a:cubicBezTo>
                    <a:cubicBezTo>
                      <a:pt x="319" y="215"/>
                      <a:pt x="320" y="214"/>
                      <a:pt x="319" y="213"/>
                    </a:cubicBezTo>
                    <a:cubicBezTo>
                      <a:pt x="319" y="213"/>
                      <a:pt x="318" y="212"/>
                      <a:pt x="317" y="212"/>
                    </a:cubicBezTo>
                    <a:cubicBezTo>
                      <a:pt x="318" y="212"/>
                      <a:pt x="317" y="210"/>
                      <a:pt x="317" y="209"/>
                    </a:cubicBezTo>
                    <a:cubicBezTo>
                      <a:pt x="320" y="210"/>
                      <a:pt x="321" y="209"/>
                      <a:pt x="323" y="210"/>
                    </a:cubicBezTo>
                    <a:cubicBezTo>
                      <a:pt x="324" y="210"/>
                      <a:pt x="324" y="212"/>
                      <a:pt x="327" y="212"/>
                    </a:cubicBezTo>
                    <a:cubicBezTo>
                      <a:pt x="327" y="212"/>
                      <a:pt x="330" y="210"/>
                      <a:pt x="331" y="209"/>
                    </a:cubicBezTo>
                    <a:cubicBezTo>
                      <a:pt x="322" y="207"/>
                      <a:pt x="316" y="204"/>
                      <a:pt x="313" y="197"/>
                    </a:cubicBezTo>
                    <a:cubicBezTo>
                      <a:pt x="312" y="197"/>
                      <a:pt x="313" y="195"/>
                      <a:pt x="312" y="195"/>
                    </a:cubicBezTo>
                    <a:cubicBezTo>
                      <a:pt x="310" y="194"/>
                      <a:pt x="310" y="194"/>
                      <a:pt x="310" y="194"/>
                    </a:cubicBezTo>
                    <a:cubicBezTo>
                      <a:pt x="310" y="192"/>
                      <a:pt x="313" y="190"/>
                      <a:pt x="309" y="188"/>
                    </a:cubicBezTo>
                    <a:cubicBezTo>
                      <a:pt x="309" y="187"/>
                      <a:pt x="309" y="187"/>
                      <a:pt x="309" y="187"/>
                    </a:cubicBezTo>
                    <a:cubicBezTo>
                      <a:pt x="310" y="186"/>
                      <a:pt x="311" y="186"/>
                      <a:pt x="311" y="186"/>
                    </a:cubicBezTo>
                    <a:cubicBezTo>
                      <a:pt x="311" y="185"/>
                      <a:pt x="311" y="185"/>
                      <a:pt x="311" y="185"/>
                    </a:cubicBezTo>
                    <a:cubicBezTo>
                      <a:pt x="312" y="186"/>
                      <a:pt x="312" y="182"/>
                      <a:pt x="312" y="182"/>
                    </a:cubicBezTo>
                    <a:cubicBezTo>
                      <a:pt x="312" y="182"/>
                      <a:pt x="311" y="182"/>
                      <a:pt x="311" y="181"/>
                    </a:cubicBezTo>
                    <a:cubicBezTo>
                      <a:pt x="311" y="180"/>
                      <a:pt x="311" y="180"/>
                      <a:pt x="311" y="180"/>
                    </a:cubicBezTo>
                    <a:cubicBezTo>
                      <a:pt x="311" y="180"/>
                      <a:pt x="313" y="179"/>
                      <a:pt x="313" y="179"/>
                    </a:cubicBezTo>
                    <a:cubicBezTo>
                      <a:pt x="314" y="177"/>
                      <a:pt x="313" y="174"/>
                      <a:pt x="313" y="173"/>
                    </a:cubicBezTo>
                    <a:cubicBezTo>
                      <a:pt x="314" y="172"/>
                      <a:pt x="316" y="172"/>
                      <a:pt x="316" y="171"/>
                    </a:cubicBezTo>
                    <a:cubicBezTo>
                      <a:pt x="316" y="171"/>
                      <a:pt x="316" y="170"/>
                      <a:pt x="316" y="169"/>
                    </a:cubicBezTo>
                    <a:cubicBezTo>
                      <a:pt x="316" y="169"/>
                      <a:pt x="315" y="168"/>
                      <a:pt x="315" y="168"/>
                    </a:cubicBezTo>
                    <a:cubicBezTo>
                      <a:pt x="314" y="168"/>
                      <a:pt x="312" y="168"/>
                      <a:pt x="311" y="168"/>
                    </a:cubicBezTo>
                    <a:cubicBezTo>
                      <a:pt x="310" y="168"/>
                      <a:pt x="309" y="166"/>
                      <a:pt x="309" y="166"/>
                    </a:cubicBezTo>
                    <a:cubicBezTo>
                      <a:pt x="306" y="165"/>
                      <a:pt x="303" y="167"/>
                      <a:pt x="302" y="167"/>
                    </a:cubicBezTo>
                    <a:cubicBezTo>
                      <a:pt x="301" y="163"/>
                      <a:pt x="301" y="163"/>
                      <a:pt x="301" y="163"/>
                    </a:cubicBezTo>
                    <a:cubicBezTo>
                      <a:pt x="302" y="164"/>
                      <a:pt x="306" y="167"/>
                      <a:pt x="309" y="165"/>
                    </a:cubicBezTo>
                    <a:cubicBezTo>
                      <a:pt x="309" y="165"/>
                      <a:pt x="308" y="164"/>
                      <a:pt x="310" y="164"/>
                    </a:cubicBezTo>
                    <a:cubicBezTo>
                      <a:pt x="310" y="164"/>
                      <a:pt x="311" y="166"/>
                      <a:pt x="311" y="167"/>
                    </a:cubicBezTo>
                    <a:cubicBezTo>
                      <a:pt x="313" y="167"/>
                      <a:pt x="316" y="166"/>
                      <a:pt x="316" y="166"/>
                    </a:cubicBezTo>
                    <a:cubicBezTo>
                      <a:pt x="317" y="165"/>
                      <a:pt x="319" y="165"/>
                      <a:pt x="319" y="163"/>
                    </a:cubicBezTo>
                    <a:cubicBezTo>
                      <a:pt x="320" y="163"/>
                      <a:pt x="319" y="162"/>
                      <a:pt x="319" y="161"/>
                    </a:cubicBezTo>
                    <a:cubicBezTo>
                      <a:pt x="318" y="162"/>
                      <a:pt x="319" y="160"/>
                      <a:pt x="319" y="159"/>
                    </a:cubicBezTo>
                    <a:cubicBezTo>
                      <a:pt x="319" y="159"/>
                      <a:pt x="320" y="161"/>
                      <a:pt x="321" y="161"/>
                    </a:cubicBezTo>
                    <a:cubicBezTo>
                      <a:pt x="321" y="161"/>
                      <a:pt x="322" y="160"/>
                      <a:pt x="323" y="161"/>
                    </a:cubicBezTo>
                    <a:cubicBezTo>
                      <a:pt x="325" y="159"/>
                      <a:pt x="322" y="159"/>
                      <a:pt x="323" y="157"/>
                    </a:cubicBezTo>
                    <a:cubicBezTo>
                      <a:pt x="324" y="157"/>
                      <a:pt x="326" y="157"/>
                      <a:pt x="327" y="157"/>
                    </a:cubicBezTo>
                    <a:cubicBezTo>
                      <a:pt x="327" y="156"/>
                      <a:pt x="327" y="156"/>
                      <a:pt x="327" y="156"/>
                    </a:cubicBezTo>
                    <a:cubicBezTo>
                      <a:pt x="327" y="155"/>
                      <a:pt x="326" y="152"/>
                      <a:pt x="325" y="151"/>
                    </a:cubicBezTo>
                    <a:cubicBezTo>
                      <a:pt x="326" y="151"/>
                      <a:pt x="327" y="150"/>
                      <a:pt x="328" y="151"/>
                    </a:cubicBezTo>
                    <a:cubicBezTo>
                      <a:pt x="329" y="154"/>
                      <a:pt x="329" y="154"/>
                      <a:pt x="329" y="154"/>
                    </a:cubicBezTo>
                    <a:cubicBezTo>
                      <a:pt x="332" y="152"/>
                      <a:pt x="332" y="152"/>
                      <a:pt x="332" y="152"/>
                    </a:cubicBezTo>
                    <a:cubicBezTo>
                      <a:pt x="333" y="150"/>
                      <a:pt x="332" y="149"/>
                      <a:pt x="333" y="148"/>
                    </a:cubicBezTo>
                    <a:cubicBezTo>
                      <a:pt x="334" y="148"/>
                      <a:pt x="335" y="148"/>
                      <a:pt x="335" y="148"/>
                    </a:cubicBezTo>
                    <a:cubicBezTo>
                      <a:pt x="335" y="147"/>
                      <a:pt x="336" y="145"/>
                      <a:pt x="335" y="146"/>
                    </a:cubicBezTo>
                    <a:cubicBezTo>
                      <a:pt x="334" y="145"/>
                      <a:pt x="335" y="144"/>
                      <a:pt x="334" y="144"/>
                    </a:cubicBezTo>
                    <a:cubicBezTo>
                      <a:pt x="336" y="144"/>
                      <a:pt x="337" y="144"/>
                      <a:pt x="339" y="143"/>
                    </a:cubicBezTo>
                    <a:cubicBezTo>
                      <a:pt x="339" y="142"/>
                      <a:pt x="339" y="141"/>
                      <a:pt x="339" y="141"/>
                    </a:cubicBezTo>
                    <a:cubicBezTo>
                      <a:pt x="340" y="141"/>
                      <a:pt x="343" y="141"/>
                      <a:pt x="345" y="142"/>
                    </a:cubicBezTo>
                    <a:cubicBezTo>
                      <a:pt x="345" y="140"/>
                      <a:pt x="344" y="139"/>
                      <a:pt x="346" y="139"/>
                    </a:cubicBezTo>
                    <a:cubicBezTo>
                      <a:pt x="347" y="139"/>
                      <a:pt x="349" y="141"/>
                      <a:pt x="351" y="140"/>
                    </a:cubicBezTo>
                    <a:cubicBezTo>
                      <a:pt x="352" y="140"/>
                      <a:pt x="351" y="137"/>
                      <a:pt x="351" y="137"/>
                    </a:cubicBezTo>
                    <a:cubicBezTo>
                      <a:pt x="352" y="136"/>
                      <a:pt x="353" y="137"/>
                      <a:pt x="354" y="137"/>
                    </a:cubicBezTo>
                    <a:cubicBezTo>
                      <a:pt x="355" y="137"/>
                      <a:pt x="355" y="134"/>
                      <a:pt x="356" y="134"/>
                    </a:cubicBezTo>
                    <a:cubicBezTo>
                      <a:pt x="357" y="133"/>
                      <a:pt x="358" y="134"/>
                      <a:pt x="359" y="134"/>
                    </a:cubicBezTo>
                    <a:cubicBezTo>
                      <a:pt x="360" y="132"/>
                      <a:pt x="360" y="132"/>
                      <a:pt x="360" y="132"/>
                    </a:cubicBezTo>
                    <a:cubicBezTo>
                      <a:pt x="360" y="132"/>
                      <a:pt x="367" y="130"/>
                      <a:pt x="367" y="130"/>
                    </a:cubicBezTo>
                    <a:cubicBezTo>
                      <a:pt x="369" y="129"/>
                      <a:pt x="369" y="131"/>
                      <a:pt x="372" y="130"/>
                    </a:cubicBezTo>
                    <a:cubicBezTo>
                      <a:pt x="374" y="130"/>
                      <a:pt x="378" y="126"/>
                      <a:pt x="380" y="126"/>
                    </a:cubicBezTo>
                    <a:cubicBezTo>
                      <a:pt x="381" y="126"/>
                      <a:pt x="382" y="128"/>
                      <a:pt x="383" y="128"/>
                    </a:cubicBezTo>
                    <a:cubicBezTo>
                      <a:pt x="383" y="128"/>
                      <a:pt x="384" y="126"/>
                      <a:pt x="384" y="126"/>
                    </a:cubicBezTo>
                    <a:cubicBezTo>
                      <a:pt x="385" y="126"/>
                      <a:pt x="386" y="126"/>
                      <a:pt x="387" y="126"/>
                    </a:cubicBezTo>
                    <a:cubicBezTo>
                      <a:pt x="387" y="126"/>
                      <a:pt x="389" y="124"/>
                      <a:pt x="389" y="124"/>
                    </a:cubicBezTo>
                    <a:cubicBezTo>
                      <a:pt x="393" y="123"/>
                      <a:pt x="396" y="124"/>
                      <a:pt x="401" y="123"/>
                    </a:cubicBezTo>
                    <a:cubicBezTo>
                      <a:pt x="401" y="123"/>
                      <a:pt x="403" y="121"/>
                      <a:pt x="404" y="121"/>
                    </a:cubicBezTo>
                    <a:cubicBezTo>
                      <a:pt x="405" y="121"/>
                      <a:pt x="407" y="121"/>
                      <a:pt x="408" y="121"/>
                    </a:cubicBezTo>
                    <a:cubicBezTo>
                      <a:pt x="408" y="121"/>
                      <a:pt x="409" y="119"/>
                      <a:pt x="410" y="119"/>
                    </a:cubicBezTo>
                    <a:cubicBezTo>
                      <a:pt x="411" y="119"/>
                      <a:pt x="412" y="119"/>
                      <a:pt x="412" y="119"/>
                    </a:cubicBezTo>
                    <a:cubicBezTo>
                      <a:pt x="413" y="119"/>
                      <a:pt x="413" y="117"/>
                      <a:pt x="413" y="117"/>
                    </a:cubicBezTo>
                    <a:cubicBezTo>
                      <a:pt x="415" y="116"/>
                      <a:pt x="415" y="117"/>
                      <a:pt x="416" y="116"/>
                    </a:cubicBezTo>
                    <a:cubicBezTo>
                      <a:pt x="417" y="115"/>
                      <a:pt x="418" y="111"/>
                      <a:pt x="418" y="109"/>
                    </a:cubicBezTo>
                    <a:cubicBezTo>
                      <a:pt x="418" y="108"/>
                      <a:pt x="415" y="108"/>
                      <a:pt x="415" y="108"/>
                    </a:cubicBezTo>
                    <a:cubicBezTo>
                      <a:pt x="415" y="107"/>
                      <a:pt x="415" y="105"/>
                      <a:pt x="414" y="105"/>
                    </a:cubicBezTo>
                    <a:cubicBezTo>
                      <a:pt x="414" y="104"/>
                      <a:pt x="411" y="104"/>
                      <a:pt x="410" y="104"/>
                    </a:cubicBezTo>
                    <a:close/>
                    <a:moveTo>
                      <a:pt x="1027" y="120"/>
                    </a:moveTo>
                    <a:cubicBezTo>
                      <a:pt x="1025" y="121"/>
                      <a:pt x="1021" y="127"/>
                      <a:pt x="1019" y="128"/>
                    </a:cubicBezTo>
                    <a:cubicBezTo>
                      <a:pt x="1019" y="128"/>
                      <a:pt x="1019" y="128"/>
                      <a:pt x="1019" y="128"/>
                    </a:cubicBezTo>
                    <a:cubicBezTo>
                      <a:pt x="1018" y="129"/>
                      <a:pt x="1019" y="130"/>
                      <a:pt x="1019" y="132"/>
                    </a:cubicBezTo>
                    <a:cubicBezTo>
                      <a:pt x="1018" y="132"/>
                      <a:pt x="1016" y="133"/>
                      <a:pt x="1016" y="134"/>
                    </a:cubicBezTo>
                    <a:cubicBezTo>
                      <a:pt x="1016" y="137"/>
                      <a:pt x="1017" y="138"/>
                      <a:pt x="1017" y="140"/>
                    </a:cubicBezTo>
                    <a:cubicBezTo>
                      <a:pt x="1017" y="140"/>
                      <a:pt x="1016" y="139"/>
                      <a:pt x="1016" y="140"/>
                    </a:cubicBezTo>
                    <a:cubicBezTo>
                      <a:pt x="1016" y="141"/>
                      <a:pt x="1018" y="141"/>
                      <a:pt x="1018" y="142"/>
                    </a:cubicBezTo>
                    <a:cubicBezTo>
                      <a:pt x="1018" y="142"/>
                      <a:pt x="1018" y="143"/>
                      <a:pt x="1018" y="144"/>
                    </a:cubicBezTo>
                    <a:cubicBezTo>
                      <a:pt x="1019" y="144"/>
                      <a:pt x="1019" y="144"/>
                      <a:pt x="1019" y="144"/>
                    </a:cubicBezTo>
                    <a:cubicBezTo>
                      <a:pt x="1018" y="144"/>
                      <a:pt x="1020" y="146"/>
                      <a:pt x="1017" y="146"/>
                    </a:cubicBezTo>
                    <a:cubicBezTo>
                      <a:pt x="1017" y="146"/>
                      <a:pt x="1017" y="146"/>
                      <a:pt x="1017" y="146"/>
                    </a:cubicBezTo>
                    <a:cubicBezTo>
                      <a:pt x="1018" y="147"/>
                      <a:pt x="1019" y="146"/>
                      <a:pt x="1020" y="147"/>
                    </a:cubicBezTo>
                    <a:cubicBezTo>
                      <a:pt x="1021" y="147"/>
                      <a:pt x="1021" y="150"/>
                      <a:pt x="1021" y="150"/>
                    </a:cubicBezTo>
                    <a:cubicBezTo>
                      <a:pt x="1023" y="152"/>
                      <a:pt x="1026" y="152"/>
                      <a:pt x="1029" y="153"/>
                    </a:cubicBezTo>
                    <a:cubicBezTo>
                      <a:pt x="1030" y="152"/>
                      <a:pt x="1033" y="149"/>
                      <a:pt x="1034" y="147"/>
                    </a:cubicBezTo>
                    <a:cubicBezTo>
                      <a:pt x="1034" y="146"/>
                      <a:pt x="1034" y="145"/>
                      <a:pt x="1034" y="144"/>
                    </a:cubicBezTo>
                    <a:cubicBezTo>
                      <a:pt x="1035" y="144"/>
                      <a:pt x="1035" y="144"/>
                      <a:pt x="1035" y="144"/>
                    </a:cubicBezTo>
                    <a:cubicBezTo>
                      <a:pt x="1040" y="138"/>
                      <a:pt x="1040" y="138"/>
                      <a:pt x="1040" y="138"/>
                    </a:cubicBezTo>
                    <a:cubicBezTo>
                      <a:pt x="1040" y="137"/>
                      <a:pt x="1039" y="132"/>
                      <a:pt x="1039" y="132"/>
                    </a:cubicBezTo>
                    <a:cubicBezTo>
                      <a:pt x="1038" y="131"/>
                      <a:pt x="1036" y="130"/>
                      <a:pt x="1035" y="130"/>
                    </a:cubicBezTo>
                    <a:cubicBezTo>
                      <a:pt x="1035" y="129"/>
                      <a:pt x="1035" y="127"/>
                      <a:pt x="1035" y="126"/>
                    </a:cubicBezTo>
                    <a:cubicBezTo>
                      <a:pt x="1034" y="126"/>
                      <a:pt x="1033" y="126"/>
                      <a:pt x="1032" y="126"/>
                    </a:cubicBezTo>
                    <a:cubicBezTo>
                      <a:pt x="1031" y="126"/>
                      <a:pt x="1030" y="123"/>
                      <a:pt x="1029" y="123"/>
                    </a:cubicBezTo>
                    <a:cubicBezTo>
                      <a:pt x="1028" y="122"/>
                      <a:pt x="1028" y="123"/>
                      <a:pt x="1027" y="122"/>
                    </a:cubicBezTo>
                    <a:cubicBezTo>
                      <a:pt x="1027" y="122"/>
                      <a:pt x="1028" y="119"/>
                      <a:pt x="1027" y="120"/>
                    </a:cubicBezTo>
                    <a:close/>
                    <a:moveTo>
                      <a:pt x="727" y="122"/>
                    </a:moveTo>
                    <a:cubicBezTo>
                      <a:pt x="731" y="123"/>
                      <a:pt x="728" y="125"/>
                      <a:pt x="730" y="126"/>
                    </a:cubicBezTo>
                    <a:cubicBezTo>
                      <a:pt x="731" y="126"/>
                      <a:pt x="731" y="125"/>
                      <a:pt x="732" y="126"/>
                    </a:cubicBezTo>
                    <a:cubicBezTo>
                      <a:pt x="732" y="127"/>
                      <a:pt x="732" y="127"/>
                      <a:pt x="732" y="127"/>
                    </a:cubicBezTo>
                    <a:cubicBezTo>
                      <a:pt x="731" y="127"/>
                      <a:pt x="729" y="129"/>
                      <a:pt x="728" y="129"/>
                    </a:cubicBezTo>
                    <a:cubicBezTo>
                      <a:pt x="727" y="129"/>
                      <a:pt x="726" y="129"/>
                      <a:pt x="726" y="129"/>
                    </a:cubicBezTo>
                    <a:cubicBezTo>
                      <a:pt x="725" y="129"/>
                      <a:pt x="724" y="131"/>
                      <a:pt x="724" y="132"/>
                    </a:cubicBezTo>
                    <a:cubicBezTo>
                      <a:pt x="722" y="132"/>
                      <a:pt x="720" y="132"/>
                      <a:pt x="718" y="133"/>
                    </a:cubicBezTo>
                    <a:cubicBezTo>
                      <a:pt x="718" y="133"/>
                      <a:pt x="718" y="135"/>
                      <a:pt x="718" y="136"/>
                    </a:cubicBezTo>
                    <a:cubicBezTo>
                      <a:pt x="716" y="137"/>
                      <a:pt x="714" y="136"/>
                      <a:pt x="714" y="138"/>
                    </a:cubicBezTo>
                    <a:cubicBezTo>
                      <a:pt x="713" y="138"/>
                      <a:pt x="714" y="139"/>
                      <a:pt x="714" y="140"/>
                    </a:cubicBezTo>
                    <a:cubicBezTo>
                      <a:pt x="713" y="140"/>
                      <a:pt x="712" y="140"/>
                      <a:pt x="712" y="140"/>
                    </a:cubicBezTo>
                    <a:cubicBezTo>
                      <a:pt x="710" y="137"/>
                      <a:pt x="712" y="137"/>
                      <a:pt x="706" y="136"/>
                    </a:cubicBezTo>
                    <a:cubicBezTo>
                      <a:pt x="708" y="133"/>
                      <a:pt x="707" y="132"/>
                      <a:pt x="708" y="129"/>
                    </a:cubicBezTo>
                    <a:cubicBezTo>
                      <a:pt x="708" y="129"/>
                      <a:pt x="709" y="128"/>
                      <a:pt x="710" y="128"/>
                    </a:cubicBezTo>
                    <a:cubicBezTo>
                      <a:pt x="710" y="129"/>
                      <a:pt x="711" y="130"/>
                      <a:pt x="712" y="131"/>
                    </a:cubicBezTo>
                    <a:cubicBezTo>
                      <a:pt x="715" y="130"/>
                      <a:pt x="719" y="130"/>
                      <a:pt x="722" y="129"/>
                    </a:cubicBezTo>
                    <a:cubicBezTo>
                      <a:pt x="724" y="128"/>
                      <a:pt x="726" y="127"/>
                      <a:pt x="728" y="126"/>
                    </a:cubicBezTo>
                    <a:cubicBezTo>
                      <a:pt x="727" y="126"/>
                      <a:pt x="728" y="124"/>
                      <a:pt x="726" y="125"/>
                    </a:cubicBezTo>
                    <a:cubicBezTo>
                      <a:pt x="726" y="124"/>
                      <a:pt x="726" y="122"/>
                      <a:pt x="727" y="122"/>
                    </a:cubicBezTo>
                    <a:close/>
                    <a:moveTo>
                      <a:pt x="1063" y="127"/>
                    </a:moveTo>
                    <a:cubicBezTo>
                      <a:pt x="1063" y="128"/>
                      <a:pt x="1065" y="129"/>
                      <a:pt x="1065" y="130"/>
                    </a:cubicBezTo>
                    <a:cubicBezTo>
                      <a:pt x="1066" y="132"/>
                      <a:pt x="1064" y="136"/>
                      <a:pt x="1065" y="138"/>
                    </a:cubicBezTo>
                    <a:cubicBezTo>
                      <a:pt x="1065" y="139"/>
                      <a:pt x="1067" y="141"/>
                      <a:pt x="1067" y="142"/>
                    </a:cubicBezTo>
                    <a:cubicBezTo>
                      <a:pt x="1068" y="142"/>
                      <a:pt x="1069" y="142"/>
                      <a:pt x="1070" y="142"/>
                    </a:cubicBezTo>
                    <a:cubicBezTo>
                      <a:pt x="1071" y="141"/>
                      <a:pt x="1072" y="140"/>
                      <a:pt x="1073" y="139"/>
                    </a:cubicBezTo>
                    <a:cubicBezTo>
                      <a:pt x="1074" y="138"/>
                      <a:pt x="1075" y="138"/>
                      <a:pt x="1077" y="138"/>
                    </a:cubicBezTo>
                    <a:cubicBezTo>
                      <a:pt x="1078" y="134"/>
                      <a:pt x="1078" y="129"/>
                      <a:pt x="1072" y="130"/>
                    </a:cubicBezTo>
                    <a:cubicBezTo>
                      <a:pt x="1072" y="130"/>
                      <a:pt x="1071" y="131"/>
                      <a:pt x="1069" y="131"/>
                    </a:cubicBezTo>
                    <a:cubicBezTo>
                      <a:pt x="1068" y="131"/>
                      <a:pt x="1067" y="128"/>
                      <a:pt x="1066" y="128"/>
                    </a:cubicBezTo>
                    <a:cubicBezTo>
                      <a:pt x="1065" y="127"/>
                      <a:pt x="1064" y="127"/>
                      <a:pt x="1063" y="127"/>
                    </a:cubicBezTo>
                    <a:close/>
                    <a:moveTo>
                      <a:pt x="1101" y="128"/>
                    </a:moveTo>
                    <a:cubicBezTo>
                      <a:pt x="1101" y="130"/>
                      <a:pt x="1101" y="133"/>
                      <a:pt x="1100" y="136"/>
                    </a:cubicBezTo>
                    <a:cubicBezTo>
                      <a:pt x="1101" y="136"/>
                      <a:pt x="1106" y="139"/>
                      <a:pt x="1106" y="140"/>
                    </a:cubicBezTo>
                    <a:cubicBezTo>
                      <a:pt x="1108" y="140"/>
                      <a:pt x="1111" y="139"/>
                      <a:pt x="1112" y="140"/>
                    </a:cubicBezTo>
                    <a:cubicBezTo>
                      <a:pt x="1113" y="140"/>
                      <a:pt x="1113" y="141"/>
                      <a:pt x="1114" y="142"/>
                    </a:cubicBezTo>
                    <a:cubicBezTo>
                      <a:pt x="1115" y="142"/>
                      <a:pt x="1121" y="141"/>
                      <a:pt x="1123" y="140"/>
                    </a:cubicBezTo>
                    <a:cubicBezTo>
                      <a:pt x="1124" y="140"/>
                      <a:pt x="1123" y="139"/>
                      <a:pt x="1124" y="138"/>
                    </a:cubicBezTo>
                    <a:cubicBezTo>
                      <a:pt x="1125" y="137"/>
                      <a:pt x="1128" y="136"/>
                      <a:pt x="1131" y="136"/>
                    </a:cubicBezTo>
                    <a:cubicBezTo>
                      <a:pt x="1130" y="133"/>
                      <a:pt x="1130" y="133"/>
                      <a:pt x="1130" y="133"/>
                    </a:cubicBezTo>
                    <a:cubicBezTo>
                      <a:pt x="1130" y="133"/>
                      <a:pt x="1128" y="131"/>
                      <a:pt x="1128" y="131"/>
                    </a:cubicBezTo>
                    <a:cubicBezTo>
                      <a:pt x="1126" y="130"/>
                      <a:pt x="1121" y="130"/>
                      <a:pt x="1118" y="130"/>
                    </a:cubicBezTo>
                    <a:cubicBezTo>
                      <a:pt x="1118" y="129"/>
                      <a:pt x="1116" y="128"/>
                      <a:pt x="1116" y="128"/>
                    </a:cubicBezTo>
                    <a:cubicBezTo>
                      <a:pt x="1114" y="127"/>
                      <a:pt x="1111" y="129"/>
                      <a:pt x="1110" y="129"/>
                    </a:cubicBezTo>
                    <a:cubicBezTo>
                      <a:pt x="1106" y="129"/>
                      <a:pt x="1104" y="128"/>
                      <a:pt x="1101" y="128"/>
                    </a:cubicBezTo>
                    <a:close/>
                    <a:moveTo>
                      <a:pt x="1040" y="152"/>
                    </a:moveTo>
                    <a:cubicBezTo>
                      <a:pt x="1040" y="152"/>
                      <a:pt x="1039" y="153"/>
                      <a:pt x="1039" y="154"/>
                    </a:cubicBezTo>
                    <a:cubicBezTo>
                      <a:pt x="1038" y="156"/>
                      <a:pt x="1040" y="155"/>
                      <a:pt x="1040" y="156"/>
                    </a:cubicBezTo>
                    <a:cubicBezTo>
                      <a:pt x="1039" y="156"/>
                      <a:pt x="1042" y="157"/>
                      <a:pt x="1042" y="157"/>
                    </a:cubicBezTo>
                    <a:cubicBezTo>
                      <a:pt x="1042" y="157"/>
                      <a:pt x="1043" y="157"/>
                      <a:pt x="1043" y="156"/>
                    </a:cubicBezTo>
                    <a:cubicBezTo>
                      <a:pt x="1043" y="156"/>
                      <a:pt x="1043" y="155"/>
                      <a:pt x="1043" y="154"/>
                    </a:cubicBezTo>
                    <a:cubicBezTo>
                      <a:pt x="1043" y="154"/>
                      <a:pt x="1042" y="152"/>
                      <a:pt x="1043" y="152"/>
                    </a:cubicBezTo>
                    <a:cubicBezTo>
                      <a:pt x="1042" y="152"/>
                      <a:pt x="1040" y="152"/>
                      <a:pt x="1040" y="152"/>
                    </a:cubicBezTo>
                    <a:close/>
                    <a:moveTo>
                      <a:pt x="1053" y="155"/>
                    </a:moveTo>
                    <a:cubicBezTo>
                      <a:pt x="1052" y="155"/>
                      <a:pt x="1051" y="157"/>
                      <a:pt x="1051" y="157"/>
                    </a:cubicBezTo>
                    <a:cubicBezTo>
                      <a:pt x="1049" y="158"/>
                      <a:pt x="1046" y="158"/>
                      <a:pt x="1045" y="159"/>
                    </a:cubicBezTo>
                    <a:cubicBezTo>
                      <a:pt x="1043" y="161"/>
                      <a:pt x="1044" y="163"/>
                      <a:pt x="1041" y="164"/>
                    </a:cubicBezTo>
                    <a:cubicBezTo>
                      <a:pt x="1040" y="165"/>
                      <a:pt x="1039" y="165"/>
                      <a:pt x="1037" y="165"/>
                    </a:cubicBezTo>
                    <a:cubicBezTo>
                      <a:pt x="1038" y="167"/>
                      <a:pt x="1038" y="167"/>
                      <a:pt x="1038" y="167"/>
                    </a:cubicBezTo>
                    <a:cubicBezTo>
                      <a:pt x="1039" y="168"/>
                      <a:pt x="1041" y="167"/>
                      <a:pt x="1043" y="167"/>
                    </a:cubicBezTo>
                    <a:cubicBezTo>
                      <a:pt x="1043" y="168"/>
                      <a:pt x="1045" y="169"/>
                      <a:pt x="1046" y="169"/>
                    </a:cubicBezTo>
                    <a:cubicBezTo>
                      <a:pt x="1049" y="170"/>
                      <a:pt x="1049" y="168"/>
                      <a:pt x="1052" y="168"/>
                    </a:cubicBezTo>
                    <a:cubicBezTo>
                      <a:pt x="1052" y="168"/>
                      <a:pt x="1054" y="170"/>
                      <a:pt x="1055" y="170"/>
                    </a:cubicBezTo>
                    <a:cubicBezTo>
                      <a:pt x="1059" y="171"/>
                      <a:pt x="1064" y="171"/>
                      <a:pt x="1068" y="171"/>
                    </a:cubicBezTo>
                    <a:cubicBezTo>
                      <a:pt x="1068" y="169"/>
                      <a:pt x="1069" y="166"/>
                      <a:pt x="1068" y="163"/>
                    </a:cubicBezTo>
                    <a:cubicBezTo>
                      <a:pt x="1067" y="162"/>
                      <a:pt x="1065" y="162"/>
                      <a:pt x="1064" y="161"/>
                    </a:cubicBezTo>
                    <a:cubicBezTo>
                      <a:pt x="1063" y="161"/>
                      <a:pt x="1063" y="160"/>
                      <a:pt x="1063" y="159"/>
                    </a:cubicBezTo>
                    <a:cubicBezTo>
                      <a:pt x="1060" y="157"/>
                      <a:pt x="1059" y="157"/>
                      <a:pt x="1055" y="156"/>
                    </a:cubicBezTo>
                    <a:cubicBezTo>
                      <a:pt x="1055" y="156"/>
                      <a:pt x="1053" y="155"/>
                      <a:pt x="1053" y="155"/>
                    </a:cubicBezTo>
                    <a:close/>
                    <a:moveTo>
                      <a:pt x="1387" y="202"/>
                    </a:moveTo>
                    <a:cubicBezTo>
                      <a:pt x="1385" y="204"/>
                      <a:pt x="1385" y="205"/>
                      <a:pt x="1382" y="206"/>
                    </a:cubicBezTo>
                    <a:cubicBezTo>
                      <a:pt x="1382" y="206"/>
                      <a:pt x="1381" y="206"/>
                      <a:pt x="1380" y="206"/>
                    </a:cubicBezTo>
                    <a:cubicBezTo>
                      <a:pt x="1376" y="211"/>
                      <a:pt x="1376" y="211"/>
                      <a:pt x="1376" y="211"/>
                    </a:cubicBezTo>
                    <a:cubicBezTo>
                      <a:pt x="1375" y="212"/>
                      <a:pt x="1376" y="213"/>
                      <a:pt x="1376" y="213"/>
                    </a:cubicBezTo>
                    <a:cubicBezTo>
                      <a:pt x="1379" y="214"/>
                      <a:pt x="1384" y="215"/>
                      <a:pt x="1387" y="215"/>
                    </a:cubicBezTo>
                    <a:cubicBezTo>
                      <a:pt x="1388" y="214"/>
                      <a:pt x="1389" y="212"/>
                      <a:pt x="1392" y="212"/>
                    </a:cubicBezTo>
                    <a:cubicBezTo>
                      <a:pt x="1392" y="213"/>
                      <a:pt x="1392" y="213"/>
                      <a:pt x="1392" y="213"/>
                    </a:cubicBezTo>
                    <a:cubicBezTo>
                      <a:pt x="1395" y="214"/>
                      <a:pt x="1402" y="214"/>
                      <a:pt x="1405" y="215"/>
                    </a:cubicBezTo>
                    <a:cubicBezTo>
                      <a:pt x="1405" y="212"/>
                      <a:pt x="1406" y="211"/>
                      <a:pt x="1405" y="209"/>
                    </a:cubicBezTo>
                    <a:cubicBezTo>
                      <a:pt x="1404" y="209"/>
                      <a:pt x="1403" y="207"/>
                      <a:pt x="1403" y="207"/>
                    </a:cubicBezTo>
                    <a:cubicBezTo>
                      <a:pt x="1400" y="205"/>
                      <a:pt x="1396" y="206"/>
                      <a:pt x="1393" y="205"/>
                    </a:cubicBezTo>
                    <a:cubicBezTo>
                      <a:pt x="1391" y="205"/>
                      <a:pt x="1389" y="203"/>
                      <a:pt x="1387" y="202"/>
                    </a:cubicBezTo>
                    <a:close/>
                    <a:moveTo>
                      <a:pt x="1285" y="219"/>
                    </a:moveTo>
                    <a:cubicBezTo>
                      <a:pt x="1284" y="220"/>
                      <a:pt x="1284" y="219"/>
                      <a:pt x="1283" y="220"/>
                    </a:cubicBezTo>
                    <a:cubicBezTo>
                      <a:pt x="1282" y="221"/>
                      <a:pt x="1283" y="222"/>
                      <a:pt x="1283" y="223"/>
                    </a:cubicBezTo>
                    <a:cubicBezTo>
                      <a:pt x="1285" y="225"/>
                      <a:pt x="1287" y="227"/>
                      <a:pt x="1291" y="225"/>
                    </a:cubicBezTo>
                    <a:cubicBezTo>
                      <a:pt x="1291" y="225"/>
                      <a:pt x="1291" y="224"/>
                      <a:pt x="1292" y="223"/>
                    </a:cubicBezTo>
                    <a:lnTo>
                      <a:pt x="1285" y="219"/>
                    </a:lnTo>
                    <a:close/>
                    <a:moveTo>
                      <a:pt x="133" y="335"/>
                    </a:moveTo>
                    <a:cubicBezTo>
                      <a:pt x="134" y="335"/>
                      <a:pt x="136" y="336"/>
                      <a:pt x="136" y="336"/>
                    </a:cubicBezTo>
                    <a:cubicBezTo>
                      <a:pt x="137" y="337"/>
                      <a:pt x="139" y="336"/>
                      <a:pt x="141" y="336"/>
                    </a:cubicBezTo>
                    <a:cubicBezTo>
                      <a:pt x="141" y="337"/>
                      <a:pt x="142" y="338"/>
                      <a:pt x="143" y="338"/>
                    </a:cubicBezTo>
                    <a:cubicBezTo>
                      <a:pt x="143" y="341"/>
                      <a:pt x="141" y="344"/>
                      <a:pt x="143" y="347"/>
                    </a:cubicBezTo>
                    <a:cubicBezTo>
                      <a:pt x="143" y="348"/>
                      <a:pt x="145" y="349"/>
                      <a:pt x="146" y="350"/>
                    </a:cubicBezTo>
                    <a:cubicBezTo>
                      <a:pt x="146" y="350"/>
                      <a:pt x="149" y="354"/>
                      <a:pt x="148" y="354"/>
                    </a:cubicBezTo>
                    <a:cubicBezTo>
                      <a:pt x="146" y="355"/>
                      <a:pt x="147" y="356"/>
                      <a:pt x="147" y="358"/>
                    </a:cubicBezTo>
                    <a:cubicBezTo>
                      <a:pt x="146" y="359"/>
                      <a:pt x="145" y="359"/>
                      <a:pt x="145" y="360"/>
                    </a:cubicBezTo>
                    <a:cubicBezTo>
                      <a:pt x="145" y="360"/>
                      <a:pt x="144" y="361"/>
                      <a:pt x="144" y="361"/>
                    </a:cubicBezTo>
                    <a:cubicBezTo>
                      <a:pt x="144" y="360"/>
                      <a:pt x="142" y="358"/>
                      <a:pt x="141" y="357"/>
                    </a:cubicBezTo>
                    <a:cubicBezTo>
                      <a:pt x="141" y="356"/>
                      <a:pt x="139" y="353"/>
                      <a:pt x="138" y="353"/>
                    </a:cubicBezTo>
                    <a:cubicBezTo>
                      <a:pt x="138" y="353"/>
                      <a:pt x="136" y="353"/>
                      <a:pt x="136" y="353"/>
                    </a:cubicBezTo>
                    <a:cubicBezTo>
                      <a:pt x="135" y="352"/>
                      <a:pt x="136" y="351"/>
                      <a:pt x="135" y="350"/>
                    </a:cubicBezTo>
                    <a:cubicBezTo>
                      <a:pt x="135" y="349"/>
                      <a:pt x="132" y="349"/>
                      <a:pt x="131" y="348"/>
                    </a:cubicBezTo>
                    <a:cubicBezTo>
                      <a:pt x="131" y="348"/>
                      <a:pt x="131" y="346"/>
                      <a:pt x="131" y="346"/>
                    </a:cubicBezTo>
                    <a:cubicBezTo>
                      <a:pt x="132" y="347"/>
                      <a:pt x="133" y="346"/>
                      <a:pt x="134" y="346"/>
                    </a:cubicBezTo>
                    <a:cubicBezTo>
                      <a:pt x="134" y="347"/>
                      <a:pt x="134" y="348"/>
                      <a:pt x="135" y="348"/>
                    </a:cubicBezTo>
                    <a:cubicBezTo>
                      <a:pt x="136" y="354"/>
                      <a:pt x="136" y="348"/>
                      <a:pt x="134" y="346"/>
                    </a:cubicBezTo>
                    <a:cubicBezTo>
                      <a:pt x="135" y="346"/>
                      <a:pt x="135" y="346"/>
                      <a:pt x="135" y="346"/>
                    </a:cubicBezTo>
                    <a:cubicBezTo>
                      <a:pt x="135" y="346"/>
                      <a:pt x="135" y="346"/>
                      <a:pt x="135" y="345"/>
                    </a:cubicBezTo>
                    <a:cubicBezTo>
                      <a:pt x="140" y="344"/>
                      <a:pt x="138" y="349"/>
                      <a:pt x="139" y="339"/>
                    </a:cubicBezTo>
                    <a:cubicBezTo>
                      <a:pt x="138" y="339"/>
                      <a:pt x="137" y="339"/>
                      <a:pt x="135" y="340"/>
                    </a:cubicBezTo>
                    <a:cubicBezTo>
                      <a:pt x="135" y="340"/>
                      <a:pt x="135" y="340"/>
                      <a:pt x="135" y="340"/>
                    </a:cubicBezTo>
                    <a:cubicBezTo>
                      <a:pt x="134" y="340"/>
                      <a:pt x="134" y="338"/>
                      <a:pt x="133" y="338"/>
                    </a:cubicBezTo>
                    <a:cubicBezTo>
                      <a:pt x="133" y="338"/>
                      <a:pt x="134" y="336"/>
                      <a:pt x="133" y="336"/>
                    </a:cubicBezTo>
                    <a:cubicBezTo>
                      <a:pt x="132" y="336"/>
                      <a:pt x="132" y="335"/>
                      <a:pt x="133" y="335"/>
                    </a:cubicBezTo>
                    <a:close/>
                    <a:moveTo>
                      <a:pt x="99" y="347"/>
                    </a:moveTo>
                    <a:cubicBezTo>
                      <a:pt x="101" y="347"/>
                      <a:pt x="99" y="348"/>
                      <a:pt x="100" y="348"/>
                    </a:cubicBezTo>
                    <a:cubicBezTo>
                      <a:pt x="101" y="349"/>
                      <a:pt x="103" y="348"/>
                      <a:pt x="104" y="348"/>
                    </a:cubicBezTo>
                    <a:cubicBezTo>
                      <a:pt x="104" y="349"/>
                      <a:pt x="105" y="351"/>
                      <a:pt x="105" y="352"/>
                    </a:cubicBezTo>
                    <a:cubicBezTo>
                      <a:pt x="106" y="352"/>
                      <a:pt x="107" y="352"/>
                      <a:pt x="108" y="352"/>
                    </a:cubicBezTo>
                    <a:cubicBezTo>
                      <a:pt x="113" y="356"/>
                      <a:pt x="114" y="360"/>
                      <a:pt x="117" y="366"/>
                    </a:cubicBezTo>
                    <a:cubicBezTo>
                      <a:pt x="115" y="366"/>
                      <a:pt x="115" y="365"/>
                      <a:pt x="113" y="365"/>
                    </a:cubicBezTo>
                    <a:cubicBezTo>
                      <a:pt x="113" y="367"/>
                      <a:pt x="114" y="368"/>
                      <a:pt x="113" y="369"/>
                    </a:cubicBezTo>
                    <a:cubicBezTo>
                      <a:pt x="112" y="369"/>
                      <a:pt x="111" y="368"/>
                      <a:pt x="111" y="368"/>
                    </a:cubicBezTo>
                    <a:cubicBezTo>
                      <a:pt x="108" y="368"/>
                      <a:pt x="108" y="369"/>
                      <a:pt x="105" y="372"/>
                    </a:cubicBezTo>
                    <a:cubicBezTo>
                      <a:pt x="104" y="371"/>
                      <a:pt x="103" y="371"/>
                      <a:pt x="101" y="371"/>
                    </a:cubicBezTo>
                    <a:cubicBezTo>
                      <a:pt x="101" y="370"/>
                      <a:pt x="102" y="368"/>
                      <a:pt x="101" y="367"/>
                    </a:cubicBezTo>
                    <a:cubicBezTo>
                      <a:pt x="101" y="365"/>
                      <a:pt x="97" y="364"/>
                      <a:pt x="97" y="362"/>
                    </a:cubicBezTo>
                    <a:cubicBezTo>
                      <a:pt x="96" y="360"/>
                      <a:pt x="97" y="359"/>
                      <a:pt x="96" y="357"/>
                    </a:cubicBezTo>
                    <a:cubicBezTo>
                      <a:pt x="96" y="356"/>
                      <a:pt x="93" y="356"/>
                      <a:pt x="93" y="355"/>
                    </a:cubicBezTo>
                    <a:cubicBezTo>
                      <a:pt x="92" y="354"/>
                      <a:pt x="92" y="353"/>
                      <a:pt x="91" y="352"/>
                    </a:cubicBezTo>
                    <a:cubicBezTo>
                      <a:pt x="93" y="352"/>
                      <a:pt x="93" y="352"/>
                      <a:pt x="93" y="352"/>
                    </a:cubicBezTo>
                    <a:cubicBezTo>
                      <a:pt x="93" y="351"/>
                      <a:pt x="94" y="349"/>
                      <a:pt x="94" y="349"/>
                    </a:cubicBezTo>
                    <a:cubicBezTo>
                      <a:pt x="94" y="349"/>
                      <a:pt x="95" y="349"/>
                      <a:pt x="95" y="350"/>
                    </a:cubicBezTo>
                    <a:cubicBezTo>
                      <a:pt x="96" y="350"/>
                      <a:pt x="97" y="350"/>
                      <a:pt x="97" y="350"/>
                    </a:cubicBezTo>
                    <a:cubicBezTo>
                      <a:pt x="98" y="348"/>
                      <a:pt x="97" y="347"/>
                      <a:pt x="99" y="347"/>
                    </a:cubicBezTo>
                    <a:close/>
                    <a:moveTo>
                      <a:pt x="1245" y="386"/>
                    </a:moveTo>
                    <a:cubicBezTo>
                      <a:pt x="1245" y="387"/>
                      <a:pt x="1244" y="388"/>
                      <a:pt x="1243" y="389"/>
                    </a:cubicBezTo>
                    <a:cubicBezTo>
                      <a:pt x="1242" y="389"/>
                      <a:pt x="1240" y="390"/>
                      <a:pt x="1239" y="391"/>
                    </a:cubicBezTo>
                    <a:cubicBezTo>
                      <a:pt x="1239" y="392"/>
                      <a:pt x="1239" y="395"/>
                      <a:pt x="1239" y="397"/>
                    </a:cubicBezTo>
                    <a:cubicBezTo>
                      <a:pt x="1237" y="396"/>
                      <a:pt x="1240" y="399"/>
                      <a:pt x="1240" y="399"/>
                    </a:cubicBezTo>
                    <a:cubicBezTo>
                      <a:pt x="1242" y="396"/>
                      <a:pt x="1244" y="394"/>
                      <a:pt x="1247" y="391"/>
                    </a:cubicBezTo>
                    <a:cubicBezTo>
                      <a:pt x="1247" y="390"/>
                      <a:pt x="1247" y="388"/>
                      <a:pt x="1247" y="386"/>
                    </a:cubicBezTo>
                    <a:lnTo>
                      <a:pt x="1245" y="386"/>
                    </a:lnTo>
                    <a:close/>
                    <a:moveTo>
                      <a:pt x="75" y="403"/>
                    </a:moveTo>
                    <a:cubicBezTo>
                      <a:pt x="76" y="404"/>
                      <a:pt x="76" y="405"/>
                      <a:pt x="75" y="405"/>
                    </a:cubicBezTo>
                    <a:cubicBezTo>
                      <a:pt x="75" y="405"/>
                      <a:pt x="73" y="403"/>
                      <a:pt x="75" y="403"/>
                    </a:cubicBezTo>
                    <a:close/>
                    <a:moveTo>
                      <a:pt x="775" y="439"/>
                    </a:moveTo>
                    <a:cubicBezTo>
                      <a:pt x="776" y="439"/>
                      <a:pt x="776" y="439"/>
                      <a:pt x="776" y="439"/>
                    </a:cubicBezTo>
                    <a:cubicBezTo>
                      <a:pt x="776" y="439"/>
                      <a:pt x="777" y="441"/>
                      <a:pt x="777" y="441"/>
                    </a:cubicBezTo>
                    <a:cubicBezTo>
                      <a:pt x="777" y="443"/>
                      <a:pt x="775" y="443"/>
                      <a:pt x="775" y="444"/>
                    </a:cubicBezTo>
                    <a:cubicBezTo>
                      <a:pt x="775" y="445"/>
                      <a:pt x="775" y="453"/>
                      <a:pt x="775" y="453"/>
                    </a:cubicBezTo>
                    <a:cubicBezTo>
                      <a:pt x="775" y="454"/>
                      <a:pt x="777" y="455"/>
                      <a:pt x="776" y="457"/>
                    </a:cubicBezTo>
                    <a:cubicBezTo>
                      <a:pt x="776" y="458"/>
                      <a:pt x="774" y="460"/>
                      <a:pt x="773" y="460"/>
                    </a:cubicBezTo>
                    <a:cubicBezTo>
                      <a:pt x="773" y="461"/>
                      <a:pt x="773" y="463"/>
                      <a:pt x="772" y="465"/>
                    </a:cubicBezTo>
                    <a:cubicBezTo>
                      <a:pt x="771" y="464"/>
                      <a:pt x="771" y="463"/>
                      <a:pt x="770" y="463"/>
                    </a:cubicBezTo>
                    <a:cubicBezTo>
                      <a:pt x="770" y="463"/>
                      <a:pt x="769" y="464"/>
                      <a:pt x="768" y="464"/>
                    </a:cubicBezTo>
                    <a:cubicBezTo>
                      <a:pt x="768" y="465"/>
                      <a:pt x="768" y="465"/>
                      <a:pt x="768" y="466"/>
                    </a:cubicBezTo>
                    <a:cubicBezTo>
                      <a:pt x="768" y="466"/>
                      <a:pt x="764" y="469"/>
                      <a:pt x="767" y="469"/>
                    </a:cubicBezTo>
                    <a:cubicBezTo>
                      <a:pt x="767" y="469"/>
                      <a:pt x="769" y="468"/>
                      <a:pt x="769" y="468"/>
                    </a:cubicBezTo>
                    <a:cubicBezTo>
                      <a:pt x="769" y="468"/>
                      <a:pt x="769" y="470"/>
                      <a:pt x="769" y="470"/>
                    </a:cubicBezTo>
                    <a:cubicBezTo>
                      <a:pt x="768" y="471"/>
                      <a:pt x="766" y="471"/>
                      <a:pt x="765" y="472"/>
                    </a:cubicBezTo>
                    <a:cubicBezTo>
                      <a:pt x="765" y="472"/>
                      <a:pt x="764" y="476"/>
                      <a:pt x="763" y="477"/>
                    </a:cubicBezTo>
                    <a:cubicBezTo>
                      <a:pt x="762" y="477"/>
                      <a:pt x="759" y="476"/>
                      <a:pt x="758" y="477"/>
                    </a:cubicBezTo>
                    <a:cubicBezTo>
                      <a:pt x="758" y="477"/>
                      <a:pt x="758" y="479"/>
                      <a:pt x="758" y="479"/>
                    </a:cubicBezTo>
                    <a:cubicBezTo>
                      <a:pt x="758" y="480"/>
                      <a:pt x="753" y="484"/>
                      <a:pt x="753" y="484"/>
                    </a:cubicBezTo>
                    <a:cubicBezTo>
                      <a:pt x="751" y="484"/>
                      <a:pt x="751" y="483"/>
                      <a:pt x="749" y="483"/>
                    </a:cubicBezTo>
                    <a:cubicBezTo>
                      <a:pt x="747" y="485"/>
                      <a:pt x="745" y="487"/>
                      <a:pt x="744" y="489"/>
                    </a:cubicBezTo>
                    <a:cubicBezTo>
                      <a:pt x="743" y="490"/>
                      <a:pt x="744" y="492"/>
                      <a:pt x="743" y="493"/>
                    </a:cubicBezTo>
                    <a:cubicBezTo>
                      <a:pt x="741" y="493"/>
                      <a:pt x="741" y="493"/>
                      <a:pt x="741" y="493"/>
                    </a:cubicBezTo>
                    <a:cubicBezTo>
                      <a:pt x="741" y="493"/>
                      <a:pt x="740" y="495"/>
                      <a:pt x="740" y="495"/>
                    </a:cubicBezTo>
                    <a:cubicBezTo>
                      <a:pt x="738" y="498"/>
                      <a:pt x="734" y="501"/>
                      <a:pt x="728" y="500"/>
                    </a:cubicBezTo>
                    <a:cubicBezTo>
                      <a:pt x="727" y="500"/>
                      <a:pt x="724" y="498"/>
                      <a:pt x="723" y="497"/>
                    </a:cubicBezTo>
                    <a:cubicBezTo>
                      <a:pt x="723" y="496"/>
                      <a:pt x="723" y="496"/>
                      <a:pt x="723" y="496"/>
                    </a:cubicBezTo>
                    <a:cubicBezTo>
                      <a:pt x="731" y="495"/>
                      <a:pt x="733" y="493"/>
                      <a:pt x="737" y="488"/>
                    </a:cubicBezTo>
                    <a:cubicBezTo>
                      <a:pt x="738" y="487"/>
                      <a:pt x="739" y="486"/>
                      <a:pt x="740" y="485"/>
                    </a:cubicBezTo>
                    <a:cubicBezTo>
                      <a:pt x="742" y="482"/>
                      <a:pt x="742" y="479"/>
                      <a:pt x="744" y="478"/>
                    </a:cubicBezTo>
                    <a:cubicBezTo>
                      <a:pt x="746" y="477"/>
                      <a:pt x="748" y="477"/>
                      <a:pt x="749" y="475"/>
                    </a:cubicBezTo>
                    <a:cubicBezTo>
                      <a:pt x="750" y="474"/>
                      <a:pt x="750" y="473"/>
                      <a:pt x="751" y="472"/>
                    </a:cubicBezTo>
                    <a:cubicBezTo>
                      <a:pt x="752" y="471"/>
                      <a:pt x="754" y="471"/>
                      <a:pt x="755" y="470"/>
                    </a:cubicBezTo>
                    <a:cubicBezTo>
                      <a:pt x="757" y="468"/>
                      <a:pt x="758" y="466"/>
                      <a:pt x="759" y="464"/>
                    </a:cubicBezTo>
                    <a:cubicBezTo>
                      <a:pt x="760" y="463"/>
                      <a:pt x="763" y="462"/>
                      <a:pt x="763" y="461"/>
                    </a:cubicBezTo>
                    <a:cubicBezTo>
                      <a:pt x="764" y="459"/>
                      <a:pt x="764" y="457"/>
                      <a:pt x="765" y="456"/>
                    </a:cubicBezTo>
                    <a:cubicBezTo>
                      <a:pt x="765" y="455"/>
                      <a:pt x="767" y="455"/>
                      <a:pt x="767" y="454"/>
                    </a:cubicBezTo>
                    <a:cubicBezTo>
                      <a:pt x="768" y="453"/>
                      <a:pt x="767" y="451"/>
                      <a:pt x="768" y="449"/>
                    </a:cubicBezTo>
                    <a:cubicBezTo>
                      <a:pt x="768" y="449"/>
                      <a:pt x="770" y="448"/>
                      <a:pt x="770" y="448"/>
                    </a:cubicBezTo>
                    <a:cubicBezTo>
                      <a:pt x="772" y="446"/>
                      <a:pt x="771" y="444"/>
                      <a:pt x="772" y="441"/>
                    </a:cubicBezTo>
                    <a:cubicBezTo>
                      <a:pt x="772" y="441"/>
                      <a:pt x="774" y="439"/>
                      <a:pt x="775" y="439"/>
                    </a:cubicBezTo>
                    <a:close/>
                    <a:moveTo>
                      <a:pt x="1016" y="449"/>
                    </a:moveTo>
                    <a:cubicBezTo>
                      <a:pt x="1012" y="453"/>
                      <a:pt x="1013" y="454"/>
                      <a:pt x="1018" y="456"/>
                    </a:cubicBezTo>
                    <a:cubicBezTo>
                      <a:pt x="1019" y="455"/>
                      <a:pt x="1019" y="453"/>
                      <a:pt x="1021" y="452"/>
                    </a:cubicBezTo>
                    <a:cubicBezTo>
                      <a:pt x="1019" y="451"/>
                      <a:pt x="1018" y="450"/>
                      <a:pt x="1016" y="449"/>
                    </a:cubicBezTo>
                    <a:close/>
                    <a:moveTo>
                      <a:pt x="1063" y="459"/>
                    </a:moveTo>
                    <a:cubicBezTo>
                      <a:pt x="1062" y="460"/>
                      <a:pt x="1062" y="461"/>
                      <a:pt x="1062" y="463"/>
                    </a:cubicBezTo>
                    <a:cubicBezTo>
                      <a:pt x="1061" y="463"/>
                      <a:pt x="1060" y="462"/>
                      <a:pt x="1059" y="463"/>
                    </a:cubicBezTo>
                    <a:cubicBezTo>
                      <a:pt x="1060" y="467"/>
                      <a:pt x="1060" y="469"/>
                      <a:pt x="1061" y="474"/>
                    </a:cubicBezTo>
                    <a:cubicBezTo>
                      <a:pt x="1059" y="475"/>
                      <a:pt x="1058" y="476"/>
                      <a:pt x="1056" y="477"/>
                    </a:cubicBezTo>
                    <a:cubicBezTo>
                      <a:pt x="1056" y="477"/>
                      <a:pt x="1056" y="479"/>
                      <a:pt x="1056" y="480"/>
                    </a:cubicBezTo>
                    <a:cubicBezTo>
                      <a:pt x="1056" y="480"/>
                      <a:pt x="1054" y="481"/>
                      <a:pt x="1054" y="481"/>
                    </a:cubicBezTo>
                    <a:cubicBezTo>
                      <a:pt x="1053" y="484"/>
                      <a:pt x="1055" y="485"/>
                      <a:pt x="1055" y="487"/>
                    </a:cubicBezTo>
                    <a:cubicBezTo>
                      <a:pt x="1054" y="489"/>
                      <a:pt x="1053" y="490"/>
                      <a:pt x="1053" y="493"/>
                    </a:cubicBezTo>
                    <a:cubicBezTo>
                      <a:pt x="1053" y="494"/>
                      <a:pt x="1055" y="497"/>
                      <a:pt x="1055" y="498"/>
                    </a:cubicBezTo>
                    <a:cubicBezTo>
                      <a:pt x="1056" y="502"/>
                      <a:pt x="1055" y="503"/>
                      <a:pt x="1055" y="507"/>
                    </a:cubicBezTo>
                    <a:cubicBezTo>
                      <a:pt x="1055" y="507"/>
                      <a:pt x="1057" y="512"/>
                      <a:pt x="1057" y="512"/>
                    </a:cubicBezTo>
                    <a:cubicBezTo>
                      <a:pt x="1057" y="516"/>
                      <a:pt x="1055" y="521"/>
                      <a:pt x="1055" y="524"/>
                    </a:cubicBezTo>
                    <a:cubicBezTo>
                      <a:pt x="1055" y="526"/>
                      <a:pt x="1056" y="530"/>
                      <a:pt x="1056" y="531"/>
                    </a:cubicBezTo>
                    <a:cubicBezTo>
                      <a:pt x="1056" y="531"/>
                      <a:pt x="1055" y="532"/>
                      <a:pt x="1055" y="532"/>
                    </a:cubicBezTo>
                    <a:cubicBezTo>
                      <a:pt x="1055" y="535"/>
                      <a:pt x="1056" y="538"/>
                      <a:pt x="1057" y="540"/>
                    </a:cubicBezTo>
                    <a:cubicBezTo>
                      <a:pt x="1057" y="542"/>
                      <a:pt x="1057" y="546"/>
                      <a:pt x="1056" y="548"/>
                    </a:cubicBezTo>
                    <a:cubicBezTo>
                      <a:pt x="1055" y="550"/>
                      <a:pt x="1055" y="550"/>
                      <a:pt x="1055" y="550"/>
                    </a:cubicBezTo>
                    <a:cubicBezTo>
                      <a:pt x="1054" y="553"/>
                      <a:pt x="1055" y="554"/>
                      <a:pt x="1055" y="556"/>
                    </a:cubicBezTo>
                    <a:cubicBezTo>
                      <a:pt x="1054" y="558"/>
                      <a:pt x="1054" y="558"/>
                      <a:pt x="1054" y="558"/>
                    </a:cubicBezTo>
                    <a:cubicBezTo>
                      <a:pt x="1053" y="560"/>
                      <a:pt x="1053" y="563"/>
                      <a:pt x="1053" y="566"/>
                    </a:cubicBezTo>
                    <a:cubicBezTo>
                      <a:pt x="1053" y="566"/>
                      <a:pt x="1054" y="566"/>
                      <a:pt x="1055" y="566"/>
                    </a:cubicBezTo>
                    <a:cubicBezTo>
                      <a:pt x="1055" y="565"/>
                      <a:pt x="1055" y="565"/>
                      <a:pt x="1055" y="564"/>
                    </a:cubicBezTo>
                    <a:cubicBezTo>
                      <a:pt x="1056" y="562"/>
                      <a:pt x="1056" y="558"/>
                      <a:pt x="1058" y="558"/>
                    </a:cubicBezTo>
                    <a:cubicBezTo>
                      <a:pt x="1058" y="557"/>
                      <a:pt x="1059" y="558"/>
                      <a:pt x="1060" y="558"/>
                    </a:cubicBezTo>
                    <a:cubicBezTo>
                      <a:pt x="1060" y="559"/>
                      <a:pt x="1060" y="559"/>
                      <a:pt x="1061" y="560"/>
                    </a:cubicBezTo>
                    <a:cubicBezTo>
                      <a:pt x="1061" y="561"/>
                      <a:pt x="1062" y="561"/>
                      <a:pt x="1063" y="562"/>
                    </a:cubicBezTo>
                    <a:cubicBezTo>
                      <a:pt x="1063" y="562"/>
                      <a:pt x="1064" y="563"/>
                      <a:pt x="1064" y="563"/>
                    </a:cubicBezTo>
                    <a:cubicBezTo>
                      <a:pt x="1065" y="564"/>
                      <a:pt x="1064" y="565"/>
                      <a:pt x="1065" y="567"/>
                    </a:cubicBezTo>
                    <a:cubicBezTo>
                      <a:pt x="1067" y="566"/>
                      <a:pt x="1067" y="566"/>
                      <a:pt x="1067" y="566"/>
                    </a:cubicBezTo>
                    <a:cubicBezTo>
                      <a:pt x="1066" y="563"/>
                      <a:pt x="1067" y="559"/>
                      <a:pt x="1066" y="557"/>
                    </a:cubicBezTo>
                    <a:cubicBezTo>
                      <a:pt x="1063" y="556"/>
                      <a:pt x="1063" y="556"/>
                      <a:pt x="1063" y="556"/>
                    </a:cubicBezTo>
                    <a:cubicBezTo>
                      <a:pt x="1062" y="552"/>
                      <a:pt x="1060" y="549"/>
                      <a:pt x="1060" y="544"/>
                    </a:cubicBezTo>
                    <a:cubicBezTo>
                      <a:pt x="1060" y="540"/>
                      <a:pt x="1062" y="536"/>
                      <a:pt x="1063" y="532"/>
                    </a:cubicBezTo>
                    <a:cubicBezTo>
                      <a:pt x="1064" y="530"/>
                      <a:pt x="1063" y="528"/>
                      <a:pt x="1064" y="525"/>
                    </a:cubicBezTo>
                    <a:cubicBezTo>
                      <a:pt x="1067" y="516"/>
                      <a:pt x="1073" y="524"/>
                      <a:pt x="1076" y="527"/>
                    </a:cubicBezTo>
                    <a:cubicBezTo>
                      <a:pt x="1076" y="525"/>
                      <a:pt x="1076" y="523"/>
                      <a:pt x="1075" y="522"/>
                    </a:cubicBezTo>
                    <a:cubicBezTo>
                      <a:pt x="1074" y="522"/>
                      <a:pt x="1074" y="522"/>
                      <a:pt x="1074" y="522"/>
                    </a:cubicBezTo>
                    <a:cubicBezTo>
                      <a:pt x="1073" y="520"/>
                      <a:pt x="1074" y="519"/>
                      <a:pt x="1072" y="517"/>
                    </a:cubicBezTo>
                    <a:cubicBezTo>
                      <a:pt x="1072" y="517"/>
                      <a:pt x="1071" y="517"/>
                      <a:pt x="1070" y="517"/>
                    </a:cubicBezTo>
                    <a:cubicBezTo>
                      <a:pt x="1067" y="513"/>
                      <a:pt x="1067" y="513"/>
                      <a:pt x="1067" y="513"/>
                    </a:cubicBezTo>
                    <a:cubicBezTo>
                      <a:pt x="1066" y="510"/>
                      <a:pt x="1069" y="510"/>
                      <a:pt x="1069" y="508"/>
                    </a:cubicBezTo>
                    <a:cubicBezTo>
                      <a:pt x="1069" y="506"/>
                      <a:pt x="1067" y="501"/>
                      <a:pt x="1067" y="501"/>
                    </a:cubicBezTo>
                    <a:cubicBezTo>
                      <a:pt x="1066" y="498"/>
                      <a:pt x="1067" y="494"/>
                      <a:pt x="1068" y="491"/>
                    </a:cubicBezTo>
                    <a:cubicBezTo>
                      <a:pt x="1068" y="491"/>
                      <a:pt x="1065" y="491"/>
                      <a:pt x="1067" y="490"/>
                    </a:cubicBezTo>
                    <a:cubicBezTo>
                      <a:pt x="1067" y="490"/>
                      <a:pt x="1068" y="485"/>
                      <a:pt x="1069" y="485"/>
                    </a:cubicBezTo>
                    <a:cubicBezTo>
                      <a:pt x="1069" y="479"/>
                      <a:pt x="1065" y="478"/>
                      <a:pt x="1065" y="474"/>
                    </a:cubicBezTo>
                    <a:cubicBezTo>
                      <a:pt x="1064" y="469"/>
                      <a:pt x="1067" y="469"/>
                      <a:pt x="1066" y="464"/>
                    </a:cubicBezTo>
                    <a:cubicBezTo>
                      <a:pt x="1066" y="463"/>
                      <a:pt x="1064" y="461"/>
                      <a:pt x="1063" y="459"/>
                    </a:cubicBezTo>
                    <a:close/>
                    <a:moveTo>
                      <a:pt x="1176" y="505"/>
                    </a:moveTo>
                    <a:cubicBezTo>
                      <a:pt x="1175" y="505"/>
                      <a:pt x="1174" y="507"/>
                      <a:pt x="1174" y="507"/>
                    </a:cubicBezTo>
                    <a:cubicBezTo>
                      <a:pt x="1171" y="508"/>
                      <a:pt x="1169" y="507"/>
                      <a:pt x="1170" y="509"/>
                    </a:cubicBezTo>
                    <a:cubicBezTo>
                      <a:pt x="1171" y="510"/>
                      <a:pt x="1170" y="511"/>
                      <a:pt x="1172" y="510"/>
                    </a:cubicBezTo>
                    <a:cubicBezTo>
                      <a:pt x="1172" y="510"/>
                      <a:pt x="1180" y="504"/>
                      <a:pt x="1176" y="505"/>
                    </a:cubicBezTo>
                    <a:close/>
                    <a:moveTo>
                      <a:pt x="1164" y="518"/>
                    </a:moveTo>
                    <a:cubicBezTo>
                      <a:pt x="1164" y="520"/>
                      <a:pt x="1164" y="520"/>
                      <a:pt x="1164" y="520"/>
                    </a:cubicBezTo>
                    <a:cubicBezTo>
                      <a:pt x="1164" y="520"/>
                      <a:pt x="1164" y="521"/>
                      <a:pt x="1165" y="521"/>
                    </a:cubicBezTo>
                    <a:cubicBezTo>
                      <a:pt x="1165" y="521"/>
                      <a:pt x="1167" y="517"/>
                      <a:pt x="1164" y="518"/>
                    </a:cubicBezTo>
                    <a:close/>
                    <a:moveTo>
                      <a:pt x="1158" y="528"/>
                    </a:moveTo>
                    <a:cubicBezTo>
                      <a:pt x="1159" y="529"/>
                      <a:pt x="1159" y="529"/>
                      <a:pt x="1159" y="529"/>
                    </a:cubicBezTo>
                    <a:cubicBezTo>
                      <a:pt x="1159" y="528"/>
                      <a:pt x="1159" y="528"/>
                      <a:pt x="1158" y="528"/>
                    </a:cubicBezTo>
                    <a:close/>
                    <a:moveTo>
                      <a:pt x="1140" y="550"/>
                    </a:moveTo>
                    <a:cubicBezTo>
                      <a:pt x="1139" y="551"/>
                      <a:pt x="1138" y="553"/>
                      <a:pt x="1138" y="554"/>
                    </a:cubicBezTo>
                    <a:cubicBezTo>
                      <a:pt x="1132" y="562"/>
                      <a:pt x="1141" y="552"/>
                      <a:pt x="1141" y="552"/>
                    </a:cubicBezTo>
                    <a:cubicBezTo>
                      <a:pt x="1141" y="552"/>
                      <a:pt x="1141" y="551"/>
                      <a:pt x="1141" y="550"/>
                    </a:cubicBezTo>
                    <a:lnTo>
                      <a:pt x="1140" y="550"/>
                    </a:lnTo>
                    <a:close/>
                    <a:moveTo>
                      <a:pt x="1125" y="562"/>
                    </a:moveTo>
                    <a:cubicBezTo>
                      <a:pt x="1124" y="562"/>
                      <a:pt x="1122" y="564"/>
                      <a:pt x="1121" y="565"/>
                    </a:cubicBezTo>
                    <a:cubicBezTo>
                      <a:pt x="1120" y="565"/>
                      <a:pt x="1120" y="565"/>
                      <a:pt x="1120" y="565"/>
                    </a:cubicBezTo>
                    <a:cubicBezTo>
                      <a:pt x="1120" y="566"/>
                      <a:pt x="1121" y="567"/>
                      <a:pt x="1120" y="568"/>
                    </a:cubicBezTo>
                    <a:cubicBezTo>
                      <a:pt x="1120" y="568"/>
                      <a:pt x="1117" y="572"/>
                      <a:pt x="1120" y="571"/>
                    </a:cubicBezTo>
                    <a:cubicBezTo>
                      <a:pt x="1122" y="570"/>
                      <a:pt x="1125" y="566"/>
                      <a:pt x="1126" y="564"/>
                    </a:cubicBezTo>
                    <a:cubicBezTo>
                      <a:pt x="1126" y="563"/>
                      <a:pt x="1126" y="561"/>
                      <a:pt x="1125" y="562"/>
                    </a:cubicBezTo>
                    <a:close/>
                    <a:moveTo>
                      <a:pt x="1111" y="570"/>
                    </a:moveTo>
                    <a:cubicBezTo>
                      <a:pt x="1110" y="572"/>
                      <a:pt x="1110" y="574"/>
                      <a:pt x="1109" y="576"/>
                    </a:cubicBezTo>
                    <a:cubicBezTo>
                      <a:pt x="1109" y="577"/>
                      <a:pt x="1107" y="577"/>
                      <a:pt x="1107" y="577"/>
                    </a:cubicBezTo>
                    <a:cubicBezTo>
                      <a:pt x="1106" y="576"/>
                      <a:pt x="1107" y="576"/>
                      <a:pt x="1105" y="575"/>
                    </a:cubicBezTo>
                    <a:cubicBezTo>
                      <a:pt x="1104" y="575"/>
                      <a:pt x="1104" y="577"/>
                      <a:pt x="1104" y="578"/>
                    </a:cubicBezTo>
                    <a:cubicBezTo>
                      <a:pt x="1103" y="578"/>
                      <a:pt x="1101" y="577"/>
                      <a:pt x="1101" y="578"/>
                    </a:cubicBezTo>
                    <a:cubicBezTo>
                      <a:pt x="1101" y="580"/>
                      <a:pt x="1101" y="580"/>
                      <a:pt x="1101" y="580"/>
                    </a:cubicBezTo>
                    <a:cubicBezTo>
                      <a:pt x="1100" y="581"/>
                      <a:pt x="1098" y="582"/>
                      <a:pt x="1097" y="583"/>
                    </a:cubicBezTo>
                    <a:cubicBezTo>
                      <a:pt x="1096" y="584"/>
                      <a:pt x="1098" y="584"/>
                      <a:pt x="1098" y="584"/>
                    </a:cubicBezTo>
                    <a:cubicBezTo>
                      <a:pt x="1099" y="584"/>
                      <a:pt x="1100" y="582"/>
                      <a:pt x="1101" y="582"/>
                    </a:cubicBezTo>
                    <a:cubicBezTo>
                      <a:pt x="1102" y="581"/>
                      <a:pt x="1104" y="581"/>
                      <a:pt x="1105" y="580"/>
                    </a:cubicBezTo>
                    <a:cubicBezTo>
                      <a:pt x="1106" y="580"/>
                      <a:pt x="1106" y="579"/>
                      <a:pt x="1106" y="578"/>
                    </a:cubicBezTo>
                    <a:cubicBezTo>
                      <a:pt x="1108" y="577"/>
                      <a:pt x="1110" y="578"/>
                      <a:pt x="1111" y="577"/>
                    </a:cubicBezTo>
                    <a:cubicBezTo>
                      <a:pt x="1113" y="575"/>
                      <a:pt x="1112" y="573"/>
                      <a:pt x="1112" y="570"/>
                    </a:cubicBezTo>
                    <a:lnTo>
                      <a:pt x="1111" y="570"/>
                    </a:lnTo>
                    <a:close/>
                    <a:moveTo>
                      <a:pt x="1090" y="586"/>
                    </a:moveTo>
                    <a:cubicBezTo>
                      <a:pt x="1089" y="588"/>
                      <a:pt x="1088" y="589"/>
                      <a:pt x="1087" y="590"/>
                    </a:cubicBezTo>
                    <a:cubicBezTo>
                      <a:pt x="1087" y="590"/>
                      <a:pt x="1084" y="597"/>
                      <a:pt x="1086" y="595"/>
                    </a:cubicBezTo>
                    <a:cubicBezTo>
                      <a:pt x="1088" y="594"/>
                      <a:pt x="1087" y="592"/>
                      <a:pt x="1088" y="591"/>
                    </a:cubicBezTo>
                    <a:cubicBezTo>
                      <a:pt x="1089" y="590"/>
                      <a:pt x="1091" y="589"/>
                      <a:pt x="1092" y="588"/>
                    </a:cubicBezTo>
                    <a:cubicBezTo>
                      <a:pt x="1093" y="588"/>
                      <a:pt x="1093" y="588"/>
                      <a:pt x="1093" y="588"/>
                    </a:cubicBezTo>
                    <a:cubicBezTo>
                      <a:pt x="1093" y="586"/>
                      <a:pt x="1093" y="586"/>
                      <a:pt x="1093" y="586"/>
                    </a:cubicBezTo>
                    <a:cubicBezTo>
                      <a:pt x="1092" y="586"/>
                      <a:pt x="1091" y="586"/>
                      <a:pt x="1090" y="586"/>
                    </a:cubicBezTo>
                    <a:close/>
                    <a:moveTo>
                      <a:pt x="1094" y="594"/>
                    </a:moveTo>
                    <a:cubicBezTo>
                      <a:pt x="1094" y="594"/>
                      <a:pt x="1095" y="596"/>
                      <a:pt x="1095" y="596"/>
                    </a:cubicBezTo>
                    <a:cubicBezTo>
                      <a:pt x="1096" y="596"/>
                      <a:pt x="1096" y="595"/>
                      <a:pt x="1096" y="595"/>
                    </a:cubicBezTo>
                    <a:cubicBezTo>
                      <a:pt x="1098" y="594"/>
                      <a:pt x="1096" y="594"/>
                      <a:pt x="1094" y="594"/>
                    </a:cubicBezTo>
                    <a:close/>
                    <a:moveTo>
                      <a:pt x="256" y="229"/>
                    </a:moveTo>
                    <a:cubicBezTo>
                      <a:pt x="255" y="230"/>
                      <a:pt x="253" y="230"/>
                      <a:pt x="253" y="231"/>
                    </a:cubicBezTo>
                    <a:cubicBezTo>
                      <a:pt x="253" y="232"/>
                      <a:pt x="253" y="233"/>
                      <a:pt x="253" y="234"/>
                    </a:cubicBezTo>
                    <a:cubicBezTo>
                      <a:pt x="251" y="234"/>
                      <a:pt x="253" y="236"/>
                      <a:pt x="253" y="236"/>
                    </a:cubicBezTo>
                    <a:cubicBezTo>
                      <a:pt x="253" y="237"/>
                      <a:pt x="253" y="238"/>
                      <a:pt x="253" y="239"/>
                    </a:cubicBezTo>
                    <a:cubicBezTo>
                      <a:pt x="253" y="239"/>
                      <a:pt x="255" y="239"/>
                      <a:pt x="256" y="240"/>
                    </a:cubicBezTo>
                    <a:cubicBezTo>
                      <a:pt x="257" y="240"/>
                      <a:pt x="257" y="241"/>
                      <a:pt x="259" y="241"/>
                    </a:cubicBezTo>
                    <a:cubicBezTo>
                      <a:pt x="260" y="240"/>
                      <a:pt x="265" y="233"/>
                      <a:pt x="262" y="231"/>
                    </a:cubicBezTo>
                    <a:cubicBezTo>
                      <a:pt x="261" y="230"/>
                      <a:pt x="257" y="230"/>
                      <a:pt x="256" y="229"/>
                    </a:cubicBezTo>
                    <a:close/>
                    <a:moveTo>
                      <a:pt x="167" y="302"/>
                    </a:moveTo>
                    <a:cubicBezTo>
                      <a:pt x="168" y="302"/>
                      <a:pt x="167" y="304"/>
                      <a:pt x="167" y="304"/>
                    </a:cubicBezTo>
                    <a:cubicBezTo>
                      <a:pt x="165" y="305"/>
                      <a:pt x="166" y="303"/>
                      <a:pt x="167" y="302"/>
                    </a:cubicBezTo>
                    <a:close/>
                    <a:moveTo>
                      <a:pt x="128" y="319"/>
                    </a:moveTo>
                    <a:cubicBezTo>
                      <a:pt x="130" y="319"/>
                      <a:pt x="132" y="321"/>
                      <a:pt x="134" y="322"/>
                    </a:cubicBezTo>
                    <a:cubicBezTo>
                      <a:pt x="135" y="323"/>
                      <a:pt x="135" y="323"/>
                      <a:pt x="136" y="324"/>
                    </a:cubicBezTo>
                    <a:cubicBezTo>
                      <a:pt x="139" y="323"/>
                      <a:pt x="137" y="326"/>
                      <a:pt x="137" y="326"/>
                    </a:cubicBezTo>
                    <a:cubicBezTo>
                      <a:pt x="131" y="326"/>
                      <a:pt x="131" y="326"/>
                      <a:pt x="131" y="326"/>
                    </a:cubicBezTo>
                    <a:cubicBezTo>
                      <a:pt x="130" y="324"/>
                      <a:pt x="130" y="323"/>
                      <a:pt x="129" y="322"/>
                    </a:cubicBezTo>
                    <a:cubicBezTo>
                      <a:pt x="129" y="322"/>
                      <a:pt x="126" y="319"/>
                      <a:pt x="128" y="319"/>
                    </a:cubicBezTo>
                    <a:close/>
                    <a:moveTo>
                      <a:pt x="155" y="366"/>
                    </a:moveTo>
                    <a:cubicBezTo>
                      <a:pt x="159" y="366"/>
                      <a:pt x="160" y="371"/>
                      <a:pt x="154" y="370"/>
                    </a:cubicBezTo>
                    <a:cubicBezTo>
                      <a:pt x="151" y="369"/>
                      <a:pt x="151" y="365"/>
                      <a:pt x="155" y="366"/>
                    </a:cubicBezTo>
                    <a:close/>
                    <a:moveTo>
                      <a:pt x="158" y="382"/>
                    </a:moveTo>
                    <a:cubicBezTo>
                      <a:pt x="158" y="382"/>
                      <a:pt x="162" y="388"/>
                      <a:pt x="159" y="387"/>
                    </a:cubicBezTo>
                    <a:cubicBezTo>
                      <a:pt x="158" y="387"/>
                      <a:pt x="158" y="385"/>
                      <a:pt x="157" y="385"/>
                    </a:cubicBezTo>
                    <a:cubicBezTo>
                      <a:pt x="156" y="384"/>
                      <a:pt x="155" y="385"/>
                      <a:pt x="154" y="386"/>
                    </a:cubicBezTo>
                    <a:cubicBezTo>
                      <a:pt x="154" y="384"/>
                      <a:pt x="154" y="384"/>
                      <a:pt x="154" y="384"/>
                    </a:cubicBezTo>
                    <a:cubicBezTo>
                      <a:pt x="155" y="384"/>
                      <a:pt x="156" y="385"/>
                      <a:pt x="157" y="384"/>
                    </a:cubicBezTo>
                    <a:cubicBezTo>
                      <a:pt x="157" y="384"/>
                      <a:pt x="157" y="383"/>
                      <a:pt x="158" y="382"/>
                    </a:cubicBezTo>
                    <a:close/>
                    <a:moveTo>
                      <a:pt x="161" y="387"/>
                    </a:moveTo>
                    <a:cubicBezTo>
                      <a:pt x="164" y="390"/>
                      <a:pt x="164" y="390"/>
                      <a:pt x="169" y="391"/>
                    </a:cubicBezTo>
                    <a:cubicBezTo>
                      <a:pt x="168" y="393"/>
                      <a:pt x="168" y="393"/>
                      <a:pt x="167" y="393"/>
                    </a:cubicBezTo>
                    <a:cubicBezTo>
                      <a:pt x="167" y="395"/>
                      <a:pt x="168" y="396"/>
                      <a:pt x="168" y="397"/>
                    </a:cubicBezTo>
                    <a:cubicBezTo>
                      <a:pt x="168" y="398"/>
                      <a:pt x="166" y="396"/>
                      <a:pt x="165" y="397"/>
                    </a:cubicBezTo>
                    <a:cubicBezTo>
                      <a:pt x="165" y="397"/>
                      <a:pt x="165" y="399"/>
                      <a:pt x="165" y="399"/>
                    </a:cubicBezTo>
                    <a:cubicBezTo>
                      <a:pt x="164" y="399"/>
                      <a:pt x="162" y="400"/>
                      <a:pt x="162" y="400"/>
                    </a:cubicBezTo>
                    <a:cubicBezTo>
                      <a:pt x="160" y="400"/>
                      <a:pt x="156" y="396"/>
                      <a:pt x="155" y="395"/>
                    </a:cubicBezTo>
                    <a:cubicBezTo>
                      <a:pt x="154" y="394"/>
                      <a:pt x="154" y="392"/>
                      <a:pt x="153" y="391"/>
                    </a:cubicBezTo>
                    <a:cubicBezTo>
                      <a:pt x="148" y="387"/>
                      <a:pt x="157" y="392"/>
                      <a:pt x="157" y="392"/>
                    </a:cubicBezTo>
                    <a:cubicBezTo>
                      <a:pt x="157" y="392"/>
                      <a:pt x="158" y="391"/>
                      <a:pt x="160" y="391"/>
                    </a:cubicBezTo>
                    <a:cubicBezTo>
                      <a:pt x="160" y="390"/>
                      <a:pt x="160" y="388"/>
                      <a:pt x="161" y="387"/>
                    </a:cubicBezTo>
                    <a:close/>
                    <a:moveTo>
                      <a:pt x="754" y="473"/>
                    </a:moveTo>
                    <a:cubicBezTo>
                      <a:pt x="753" y="473"/>
                      <a:pt x="753" y="474"/>
                      <a:pt x="755" y="474"/>
                    </a:cubicBezTo>
                    <a:cubicBezTo>
                      <a:pt x="755" y="474"/>
                      <a:pt x="756" y="472"/>
                      <a:pt x="754" y="473"/>
                    </a:cubicBezTo>
                    <a:close/>
                    <a:moveTo>
                      <a:pt x="1126" y="199"/>
                    </a:moveTo>
                    <a:cubicBezTo>
                      <a:pt x="1126" y="199"/>
                      <a:pt x="1125" y="202"/>
                      <a:pt x="1126" y="201"/>
                    </a:cubicBezTo>
                    <a:cubicBezTo>
                      <a:pt x="1127" y="201"/>
                      <a:pt x="1127" y="198"/>
                      <a:pt x="1126" y="199"/>
                    </a:cubicBezTo>
                    <a:close/>
                    <a:moveTo>
                      <a:pt x="1129" y="199"/>
                    </a:moveTo>
                    <a:cubicBezTo>
                      <a:pt x="1129" y="199"/>
                      <a:pt x="1129" y="201"/>
                      <a:pt x="1128" y="201"/>
                    </a:cubicBezTo>
                    <a:cubicBezTo>
                      <a:pt x="1127" y="203"/>
                      <a:pt x="1125" y="204"/>
                      <a:pt x="1123" y="205"/>
                    </a:cubicBezTo>
                    <a:cubicBezTo>
                      <a:pt x="1118" y="209"/>
                      <a:pt x="1118" y="211"/>
                      <a:pt x="1118" y="211"/>
                    </a:cubicBezTo>
                    <a:cubicBezTo>
                      <a:pt x="1117" y="212"/>
                      <a:pt x="1120" y="212"/>
                      <a:pt x="1120" y="212"/>
                    </a:cubicBezTo>
                    <a:cubicBezTo>
                      <a:pt x="1121" y="212"/>
                      <a:pt x="1128" y="204"/>
                      <a:pt x="1130" y="203"/>
                    </a:cubicBezTo>
                    <a:cubicBezTo>
                      <a:pt x="1130" y="203"/>
                      <a:pt x="1131" y="198"/>
                      <a:pt x="1129" y="199"/>
                    </a:cubicBezTo>
                    <a:close/>
                    <a:moveTo>
                      <a:pt x="1136" y="202"/>
                    </a:moveTo>
                    <a:cubicBezTo>
                      <a:pt x="1135" y="205"/>
                      <a:pt x="1134" y="208"/>
                      <a:pt x="1133" y="211"/>
                    </a:cubicBezTo>
                    <a:cubicBezTo>
                      <a:pt x="1135" y="211"/>
                      <a:pt x="1140" y="212"/>
                      <a:pt x="1144" y="211"/>
                    </a:cubicBezTo>
                    <a:cubicBezTo>
                      <a:pt x="1145" y="211"/>
                      <a:pt x="1146" y="208"/>
                      <a:pt x="1144" y="209"/>
                    </a:cubicBezTo>
                    <a:cubicBezTo>
                      <a:pt x="1141" y="203"/>
                      <a:pt x="1142" y="205"/>
                      <a:pt x="1136" y="202"/>
                    </a:cubicBezTo>
                    <a:close/>
                    <a:moveTo>
                      <a:pt x="1130" y="205"/>
                    </a:moveTo>
                    <a:cubicBezTo>
                      <a:pt x="1130" y="205"/>
                      <a:pt x="1129" y="206"/>
                      <a:pt x="1128" y="207"/>
                    </a:cubicBezTo>
                    <a:cubicBezTo>
                      <a:pt x="1127" y="209"/>
                      <a:pt x="1127" y="209"/>
                      <a:pt x="1127" y="209"/>
                    </a:cubicBezTo>
                    <a:cubicBezTo>
                      <a:pt x="1129" y="209"/>
                      <a:pt x="1131" y="209"/>
                      <a:pt x="1132" y="209"/>
                    </a:cubicBezTo>
                    <a:cubicBezTo>
                      <a:pt x="1131" y="208"/>
                      <a:pt x="1132" y="205"/>
                      <a:pt x="1132" y="205"/>
                    </a:cubicBezTo>
                    <a:cubicBezTo>
                      <a:pt x="1132" y="205"/>
                      <a:pt x="1131" y="205"/>
                      <a:pt x="1130" y="205"/>
                    </a:cubicBezTo>
                    <a:close/>
                    <a:moveTo>
                      <a:pt x="1126" y="209"/>
                    </a:moveTo>
                    <a:cubicBezTo>
                      <a:pt x="1125" y="210"/>
                      <a:pt x="1123" y="212"/>
                      <a:pt x="1126" y="211"/>
                    </a:cubicBezTo>
                    <a:cubicBezTo>
                      <a:pt x="1126" y="211"/>
                      <a:pt x="1127" y="209"/>
                      <a:pt x="1126" y="209"/>
                    </a:cubicBezTo>
                    <a:close/>
                    <a:moveTo>
                      <a:pt x="1217" y="227"/>
                    </a:moveTo>
                    <a:cubicBezTo>
                      <a:pt x="1218" y="228"/>
                      <a:pt x="1218" y="228"/>
                      <a:pt x="1218" y="228"/>
                    </a:cubicBezTo>
                    <a:cubicBezTo>
                      <a:pt x="1218" y="227"/>
                      <a:pt x="1219" y="227"/>
                      <a:pt x="1217" y="227"/>
                    </a:cubicBezTo>
                    <a:close/>
                    <a:moveTo>
                      <a:pt x="1219" y="232"/>
                    </a:moveTo>
                    <a:cubicBezTo>
                      <a:pt x="1219" y="232"/>
                      <a:pt x="1219" y="234"/>
                      <a:pt x="1219" y="234"/>
                    </a:cubicBezTo>
                    <a:cubicBezTo>
                      <a:pt x="1221" y="235"/>
                      <a:pt x="1220" y="232"/>
                      <a:pt x="1219" y="232"/>
                    </a:cubicBezTo>
                    <a:close/>
                    <a:moveTo>
                      <a:pt x="803" y="151"/>
                    </a:moveTo>
                    <a:cubicBezTo>
                      <a:pt x="803" y="152"/>
                      <a:pt x="803" y="152"/>
                      <a:pt x="803" y="152"/>
                    </a:cubicBezTo>
                    <a:cubicBezTo>
                      <a:pt x="802" y="152"/>
                      <a:pt x="800" y="152"/>
                      <a:pt x="799" y="152"/>
                    </a:cubicBezTo>
                    <a:cubicBezTo>
                      <a:pt x="799" y="154"/>
                      <a:pt x="799" y="154"/>
                      <a:pt x="799" y="154"/>
                    </a:cubicBezTo>
                    <a:cubicBezTo>
                      <a:pt x="799" y="154"/>
                      <a:pt x="798" y="155"/>
                      <a:pt x="798" y="157"/>
                    </a:cubicBezTo>
                    <a:cubicBezTo>
                      <a:pt x="799" y="157"/>
                      <a:pt x="801" y="157"/>
                      <a:pt x="802" y="157"/>
                    </a:cubicBezTo>
                    <a:cubicBezTo>
                      <a:pt x="803" y="157"/>
                      <a:pt x="803" y="155"/>
                      <a:pt x="804" y="155"/>
                    </a:cubicBezTo>
                    <a:cubicBezTo>
                      <a:pt x="804" y="154"/>
                      <a:pt x="804" y="153"/>
                      <a:pt x="804" y="153"/>
                    </a:cubicBezTo>
                    <a:cubicBezTo>
                      <a:pt x="804" y="153"/>
                      <a:pt x="806" y="151"/>
                      <a:pt x="803" y="151"/>
                    </a:cubicBezTo>
                    <a:close/>
                    <a:moveTo>
                      <a:pt x="785" y="166"/>
                    </a:moveTo>
                    <a:cubicBezTo>
                      <a:pt x="785" y="166"/>
                      <a:pt x="784" y="168"/>
                      <a:pt x="784" y="168"/>
                    </a:cubicBezTo>
                    <a:cubicBezTo>
                      <a:pt x="783" y="169"/>
                      <a:pt x="784" y="166"/>
                      <a:pt x="785" y="166"/>
                    </a:cubicBezTo>
                    <a:close/>
                    <a:moveTo>
                      <a:pt x="925" y="169"/>
                    </a:moveTo>
                    <a:cubicBezTo>
                      <a:pt x="925" y="172"/>
                      <a:pt x="925" y="172"/>
                      <a:pt x="925" y="172"/>
                    </a:cubicBezTo>
                    <a:cubicBezTo>
                      <a:pt x="926" y="172"/>
                      <a:pt x="927" y="172"/>
                      <a:pt x="928" y="172"/>
                    </a:cubicBezTo>
                    <a:cubicBezTo>
                      <a:pt x="927" y="169"/>
                      <a:pt x="927" y="169"/>
                      <a:pt x="927" y="169"/>
                    </a:cubicBezTo>
                    <a:cubicBezTo>
                      <a:pt x="927" y="169"/>
                      <a:pt x="925" y="170"/>
                      <a:pt x="925" y="169"/>
                    </a:cubicBezTo>
                    <a:close/>
                    <a:moveTo>
                      <a:pt x="808" y="173"/>
                    </a:moveTo>
                    <a:cubicBezTo>
                      <a:pt x="808" y="173"/>
                      <a:pt x="810" y="174"/>
                      <a:pt x="810" y="174"/>
                    </a:cubicBezTo>
                    <a:cubicBezTo>
                      <a:pt x="810" y="175"/>
                      <a:pt x="810" y="176"/>
                      <a:pt x="811" y="177"/>
                    </a:cubicBezTo>
                    <a:cubicBezTo>
                      <a:pt x="809" y="179"/>
                      <a:pt x="807" y="182"/>
                      <a:pt x="805" y="184"/>
                    </a:cubicBezTo>
                    <a:cubicBezTo>
                      <a:pt x="804" y="184"/>
                      <a:pt x="806" y="185"/>
                      <a:pt x="805" y="186"/>
                    </a:cubicBezTo>
                    <a:cubicBezTo>
                      <a:pt x="804" y="186"/>
                      <a:pt x="804" y="186"/>
                      <a:pt x="804" y="186"/>
                    </a:cubicBezTo>
                    <a:cubicBezTo>
                      <a:pt x="804" y="186"/>
                      <a:pt x="804" y="183"/>
                      <a:pt x="803" y="183"/>
                    </a:cubicBezTo>
                    <a:cubicBezTo>
                      <a:pt x="803" y="183"/>
                      <a:pt x="805" y="181"/>
                      <a:pt x="805" y="181"/>
                    </a:cubicBezTo>
                    <a:cubicBezTo>
                      <a:pt x="807" y="176"/>
                      <a:pt x="801" y="178"/>
                      <a:pt x="808" y="175"/>
                    </a:cubicBezTo>
                    <a:cubicBezTo>
                      <a:pt x="808" y="174"/>
                      <a:pt x="807" y="174"/>
                      <a:pt x="808" y="173"/>
                    </a:cubicBezTo>
                    <a:close/>
                    <a:moveTo>
                      <a:pt x="918" y="173"/>
                    </a:moveTo>
                    <a:cubicBezTo>
                      <a:pt x="918" y="173"/>
                      <a:pt x="916" y="176"/>
                      <a:pt x="918" y="175"/>
                    </a:cubicBezTo>
                    <a:cubicBezTo>
                      <a:pt x="919" y="175"/>
                      <a:pt x="921" y="172"/>
                      <a:pt x="918" y="173"/>
                    </a:cubicBezTo>
                    <a:close/>
                    <a:moveTo>
                      <a:pt x="921" y="173"/>
                    </a:moveTo>
                    <a:cubicBezTo>
                      <a:pt x="920" y="173"/>
                      <a:pt x="922" y="174"/>
                      <a:pt x="922" y="174"/>
                    </a:cubicBezTo>
                    <a:cubicBezTo>
                      <a:pt x="921" y="174"/>
                      <a:pt x="923" y="172"/>
                      <a:pt x="921" y="173"/>
                    </a:cubicBezTo>
                    <a:close/>
                    <a:moveTo>
                      <a:pt x="929" y="173"/>
                    </a:moveTo>
                    <a:cubicBezTo>
                      <a:pt x="928" y="174"/>
                      <a:pt x="926" y="176"/>
                      <a:pt x="929" y="175"/>
                    </a:cubicBezTo>
                    <a:cubicBezTo>
                      <a:pt x="929" y="175"/>
                      <a:pt x="931" y="173"/>
                      <a:pt x="929" y="173"/>
                    </a:cubicBezTo>
                    <a:close/>
                    <a:moveTo>
                      <a:pt x="895" y="174"/>
                    </a:moveTo>
                    <a:cubicBezTo>
                      <a:pt x="894" y="176"/>
                      <a:pt x="894" y="176"/>
                      <a:pt x="894" y="176"/>
                    </a:cubicBezTo>
                    <a:cubicBezTo>
                      <a:pt x="898" y="176"/>
                      <a:pt x="897" y="174"/>
                      <a:pt x="895" y="174"/>
                    </a:cubicBezTo>
                    <a:close/>
                    <a:moveTo>
                      <a:pt x="931" y="175"/>
                    </a:moveTo>
                    <a:cubicBezTo>
                      <a:pt x="930" y="175"/>
                      <a:pt x="931" y="176"/>
                      <a:pt x="932" y="176"/>
                    </a:cubicBezTo>
                    <a:cubicBezTo>
                      <a:pt x="935" y="176"/>
                      <a:pt x="936" y="174"/>
                      <a:pt x="931" y="175"/>
                    </a:cubicBezTo>
                    <a:close/>
                    <a:moveTo>
                      <a:pt x="912" y="175"/>
                    </a:moveTo>
                    <a:cubicBezTo>
                      <a:pt x="912" y="177"/>
                      <a:pt x="910" y="181"/>
                      <a:pt x="912" y="181"/>
                    </a:cubicBezTo>
                    <a:cubicBezTo>
                      <a:pt x="912" y="181"/>
                      <a:pt x="913" y="179"/>
                      <a:pt x="913" y="179"/>
                    </a:cubicBezTo>
                    <a:cubicBezTo>
                      <a:pt x="914" y="179"/>
                      <a:pt x="915" y="179"/>
                      <a:pt x="916" y="179"/>
                    </a:cubicBezTo>
                    <a:cubicBezTo>
                      <a:pt x="915" y="178"/>
                      <a:pt x="915" y="177"/>
                      <a:pt x="914" y="175"/>
                    </a:cubicBezTo>
                    <a:cubicBezTo>
                      <a:pt x="914" y="175"/>
                      <a:pt x="912" y="176"/>
                      <a:pt x="912" y="175"/>
                    </a:cubicBezTo>
                    <a:close/>
                    <a:moveTo>
                      <a:pt x="938" y="176"/>
                    </a:moveTo>
                    <a:cubicBezTo>
                      <a:pt x="938" y="176"/>
                      <a:pt x="936" y="177"/>
                      <a:pt x="936" y="177"/>
                    </a:cubicBezTo>
                    <a:cubicBezTo>
                      <a:pt x="936" y="178"/>
                      <a:pt x="936" y="178"/>
                      <a:pt x="936" y="178"/>
                    </a:cubicBezTo>
                    <a:cubicBezTo>
                      <a:pt x="938" y="179"/>
                      <a:pt x="939" y="179"/>
                      <a:pt x="942" y="179"/>
                    </a:cubicBezTo>
                    <a:cubicBezTo>
                      <a:pt x="942" y="179"/>
                      <a:pt x="942" y="178"/>
                      <a:pt x="942" y="177"/>
                    </a:cubicBezTo>
                    <a:cubicBezTo>
                      <a:pt x="943" y="178"/>
                      <a:pt x="943" y="177"/>
                      <a:pt x="943" y="176"/>
                    </a:cubicBezTo>
                    <a:cubicBezTo>
                      <a:pt x="941" y="176"/>
                      <a:pt x="938" y="176"/>
                      <a:pt x="938" y="176"/>
                    </a:cubicBezTo>
                    <a:close/>
                    <a:moveTo>
                      <a:pt x="926" y="178"/>
                    </a:moveTo>
                    <a:cubicBezTo>
                      <a:pt x="926" y="178"/>
                      <a:pt x="920" y="185"/>
                      <a:pt x="925" y="183"/>
                    </a:cubicBezTo>
                    <a:cubicBezTo>
                      <a:pt x="925" y="181"/>
                      <a:pt x="925" y="181"/>
                      <a:pt x="925" y="181"/>
                    </a:cubicBezTo>
                    <a:cubicBezTo>
                      <a:pt x="927" y="180"/>
                      <a:pt x="930" y="176"/>
                      <a:pt x="926" y="178"/>
                    </a:cubicBezTo>
                    <a:close/>
                    <a:moveTo>
                      <a:pt x="889" y="179"/>
                    </a:moveTo>
                    <a:cubicBezTo>
                      <a:pt x="891" y="180"/>
                      <a:pt x="891" y="180"/>
                      <a:pt x="891" y="180"/>
                    </a:cubicBezTo>
                    <a:cubicBezTo>
                      <a:pt x="893" y="180"/>
                      <a:pt x="892" y="179"/>
                      <a:pt x="893" y="179"/>
                    </a:cubicBezTo>
                    <a:cubicBezTo>
                      <a:pt x="892" y="179"/>
                      <a:pt x="890" y="179"/>
                      <a:pt x="889" y="179"/>
                    </a:cubicBezTo>
                    <a:close/>
                    <a:moveTo>
                      <a:pt x="919" y="181"/>
                    </a:moveTo>
                    <a:cubicBezTo>
                      <a:pt x="919" y="182"/>
                      <a:pt x="918" y="183"/>
                      <a:pt x="918" y="183"/>
                    </a:cubicBezTo>
                    <a:cubicBezTo>
                      <a:pt x="919" y="184"/>
                      <a:pt x="919" y="185"/>
                      <a:pt x="920" y="185"/>
                    </a:cubicBezTo>
                    <a:cubicBezTo>
                      <a:pt x="923" y="186"/>
                      <a:pt x="919" y="181"/>
                      <a:pt x="919" y="181"/>
                    </a:cubicBezTo>
                    <a:close/>
                    <a:moveTo>
                      <a:pt x="933" y="181"/>
                    </a:moveTo>
                    <a:cubicBezTo>
                      <a:pt x="934" y="183"/>
                      <a:pt x="934" y="183"/>
                      <a:pt x="934" y="183"/>
                    </a:cubicBezTo>
                    <a:cubicBezTo>
                      <a:pt x="934" y="183"/>
                      <a:pt x="935" y="181"/>
                      <a:pt x="933" y="181"/>
                    </a:cubicBezTo>
                    <a:close/>
                    <a:moveTo>
                      <a:pt x="939" y="182"/>
                    </a:moveTo>
                    <a:cubicBezTo>
                      <a:pt x="939" y="184"/>
                      <a:pt x="938" y="185"/>
                      <a:pt x="939" y="186"/>
                    </a:cubicBezTo>
                    <a:cubicBezTo>
                      <a:pt x="940" y="187"/>
                      <a:pt x="940" y="187"/>
                      <a:pt x="940" y="187"/>
                    </a:cubicBezTo>
                    <a:cubicBezTo>
                      <a:pt x="943" y="187"/>
                      <a:pt x="943" y="187"/>
                      <a:pt x="943" y="187"/>
                    </a:cubicBezTo>
                    <a:cubicBezTo>
                      <a:pt x="943" y="187"/>
                      <a:pt x="943" y="185"/>
                      <a:pt x="943" y="185"/>
                    </a:cubicBezTo>
                    <a:cubicBezTo>
                      <a:pt x="942" y="184"/>
                      <a:pt x="941" y="183"/>
                      <a:pt x="941" y="182"/>
                    </a:cubicBezTo>
                    <a:cubicBezTo>
                      <a:pt x="940" y="182"/>
                      <a:pt x="939" y="182"/>
                      <a:pt x="939" y="182"/>
                    </a:cubicBezTo>
                    <a:close/>
                    <a:moveTo>
                      <a:pt x="931" y="183"/>
                    </a:moveTo>
                    <a:cubicBezTo>
                      <a:pt x="930" y="185"/>
                      <a:pt x="929" y="186"/>
                      <a:pt x="928" y="187"/>
                    </a:cubicBezTo>
                    <a:cubicBezTo>
                      <a:pt x="936" y="189"/>
                      <a:pt x="940" y="188"/>
                      <a:pt x="931" y="183"/>
                    </a:cubicBezTo>
                    <a:close/>
                    <a:moveTo>
                      <a:pt x="922" y="186"/>
                    </a:moveTo>
                    <a:cubicBezTo>
                      <a:pt x="921" y="186"/>
                      <a:pt x="920" y="189"/>
                      <a:pt x="920" y="189"/>
                    </a:cubicBezTo>
                    <a:cubicBezTo>
                      <a:pt x="921" y="189"/>
                      <a:pt x="921" y="190"/>
                      <a:pt x="922" y="191"/>
                    </a:cubicBezTo>
                    <a:cubicBezTo>
                      <a:pt x="922" y="190"/>
                      <a:pt x="923" y="190"/>
                      <a:pt x="924" y="190"/>
                    </a:cubicBezTo>
                    <a:cubicBezTo>
                      <a:pt x="924" y="189"/>
                      <a:pt x="924" y="189"/>
                      <a:pt x="924" y="189"/>
                    </a:cubicBezTo>
                    <a:cubicBezTo>
                      <a:pt x="923" y="188"/>
                      <a:pt x="922" y="186"/>
                      <a:pt x="922" y="186"/>
                    </a:cubicBezTo>
                    <a:close/>
                    <a:moveTo>
                      <a:pt x="932" y="189"/>
                    </a:moveTo>
                    <a:cubicBezTo>
                      <a:pt x="933" y="191"/>
                      <a:pt x="933" y="191"/>
                      <a:pt x="933" y="191"/>
                    </a:cubicBezTo>
                    <a:cubicBezTo>
                      <a:pt x="934" y="191"/>
                      <a:pt x="936" y="191"/>
                      <a:pt x="936" y="191"/>
                    </a:cubicBezTo>
                    <a:cubicBezTo>
                      <a:pt x="936" y="189"/>
                      <a:pt x="936" y="189"/>
                      <a:pt x="936" y="189"/>
                    </a:cubicBezTo>
                    <a:cubicBezTo>
                      <a:pt x="935" y="189"/>
                      <a:pt x="933" y="190"/>
                      <a:pt x="932" y="189"/>
                    </a:cubicBezTo>
                    <a:close/>
                    <a:moveTo>
                      <a:pt x="938" y="191"/>
                    </a:moveTo>
                    <a:cubicBezTo>
                      <a:pt x="938" y="191"/>
                      <a:pt x="935" y="194"/>
                      <a:pt x="938" y="193"/>
                    </a:cubicBezTo>
                    <a:cubicBezTo>
                      <a:pt x="938" y="193"/>
                      <a:pt x="940" y="190"/>
                      <a:pt x="938" y="191"/>
                    </a:cubicBezTo>
                    <a:close/>
                    <a:moveTo>
                      <a:pt x="619" y="28"/>
                    </a:moveTo>
                    <a:cubicBezTo>
                      <a:pt x="618" y="29"/>
                      <a:pt x="618" y="29"/>
                      <a:pt x="618" y="29"/>
                    </a:cubicBezTo>
                    <a:cubicBezTo>
                      <a:pt x="613" y="31"/>
                      <a:pt x="616" y="33"/>
                      <a:pt x="620" y="33"/>
                    </a:cubicBezTo>
                    <a:cubicBezTo>
                      <a:pt x="622" y="33"/>
                      <a:pt x="624" y="31"/>
                      <a:pt x="626" y="30"/>
                    </a:cubicBezTo>
                    <a:cubicBezTo>
                      <a:pt x="626" y="30"/>
                      <a:pt x="624" y="30"/>
                      <a:pt x="625" y="29"/>
                    </a:cubicBezTo>
                    <a:cubicBezTo>
                      <a:pt x="624" y="29"/>
                      <a:pt x="622" y="29"/>
                      <a:pt x="621" y="29"/>
                    </a:cubicBezTo>
                    <a:cubicBezTo>
                      <a:pt x="620" y="29"/>
                      <a:pt x="620" y="28"/>
                      <a:pt x="619" y="28"/>
                    </a:cubicBezTo>
                    <a:close/>
                    <a:moveTo>
                      <a:pt x="626" y="52"/>
                    </a:moveTo>
                    <a:cubicBezTo>
                      <a:pt x="625" y="53"/>
                      <a:pt x="627" y="55"/>
                      <a:pt x="626" y="56"/>
                    </a:cubicBezTo>
                    <a:cubicBezTo>
                      <a:pt x="626" y="56"/>
                      <a:pt x="624" y="57"/>
                      <a:pt x="624" y="57"/>
                    </a:cubicBezTo>
                    <a:cubicBezTo>
                      <a:pt x="624" y="59"/>
                      <a:pt x="624" y="60"/>
                      <a:pt x="625" y="61"/>
                    </a:cubicBezTo>
                    <a:cubicBezTo>
                      <a:pt x="626" y="62"/>
                      <a:pt x="626" y="62"/>
                      <a:pt x="626" y="62"/>
                    </a:cubicBezTo>
                    <a:cubicBezTo>
                      <a:pt x="626" y="63"/>
                      <a:pt x="625" y="62"/>
                      <a:pt x="625" y="64"/>
                    </a:cubicBezTo>
                    <a:cubicBezTo>
                      <a:pt x="628" y="64"/>
                      <a:pt x="638" y="64"/>
                      <a:pt x="642" y="62"/>
                    </a:cubicBezTo>
                    <a:cubicBezTo>
                      <a:pt x="648" y="59"/>
                      <a:pt x="637" y="56"/>
                      <a:pt x="635" y="55"/>
                    </a:cubicBezTo>
                    <a:cubicBezTo>
                      <a:pt x="634" y="55"/>
                      <a:pt x="634" y="53"/>
                      <a:pt x="633" y="52"/>
                    </a:cubicBezTo>
                    <a:cubicBezTo>
                      <a:pt x="632" y="52"/>
                      <a:pt x="627" y="52"/>
                      <a:pt x="626" y="52"/>
                    </a:cubicBezTo>
                    <a:close/>
                    <a:moveTo>
                      <a:pt x="668" y="113"/>
                    </a:moveTo>
                    <a:cubicBezTo>
                      <a:pt x="668" y="113"/>
                      <a:pt x="668" y="114"/>
                      <a:pt x="668" y="114"/>
                    </a:cubicBezTo>
                    <a:cubicBezTo>
                      <a:pt x="666" y="114"/>
                      <a:pt x="665" y="114"/>
                      <a:pt x="664" y="114"/>
                    </a:cubicBezTo>
                    <a:cubicBezTo>
                      <a:pt x="664" y="114"/>
                      <a:pt x="661" y="114"/>
                      <a:pt x="660" y="114"/>
                    </a:cubicBezTo>
                    <a:cubicBezTo>
                      <a:pt x="659" y="116"/>
                      <a:pt x="659" y="116"/>
                      <a:pt x="659" y="116"/>
                    </a:cubicBezTo>
                    <a:cubicBezTo>
                      <a:pt x="661" y="116"/>
                      <a:pt x="664" y="119"/>
                      <a:pt x="668" y="118"/>
                    </a:cubicBezTo>
                    <a:cubicBezTo>
                      <a:pt x="668" y="118"/>
                      <a:pt x="675" y="113"/>
                      <a:pt x="668" y="113"/>
                    </a:cubicBezTo>
                    <a:close/>
                    <a:moveTo>
                      <a:pt x="636" y="119"/>
                    </a:moveTo>
                    <a:cubicBezTo>
                      <a:pt x="636" y="121"/>
                      <a:pt x="636" y="121"/>
                      <a:pt x="636" y="121"/>
                    </a:cubicBezTo>
                    <a:cubicBezTo>
                      <a:pt x="639" y="121"/>
                      <a:pt x="639" y="119"/>
                      <a:pt x="636" y="119"/>
                    </a:cubicBezTo>
                    <a:close/>
                    <a:moveTo>
                      <a:pt x="575" y="165"/>
                    </a:moveTo>
                    <a:cubicBezTo>
                      <a:pt x="578" y="164"/>
                      <a:pt x="577" y="166"/>
                      <a:pt x="577" y="166"/>
                    </a:cubicBezTo>
                    <a:cubicBezTo>
                      <a:pt x="576" y="166"/>
                      <a:pt x="575" y="166"/>
                      <a:pt x="575" y="166"/>
                    </a:cubicBezTo>
                    <a:cubicBezTo>
                      <a:pt x="574" y="167"/>
                      <a:pt x="574" y="168"/>
                      <a:pt x="573" y="169"/>
                    </a:cubicBezTo>
                    <a:cubicBezTo>
                      <a:pt x="571" y="170"/>
                      <a:pt x="574" y="165"/>
                      <a:pt x="575" y="165"/>
                    </a:cubicBezTo>
                    <a:close/>
                    <a:moveTo>
                      <a:pt x="724" y="184"/>
                    </a:moveTo>
                    <a:cubicBezTo>
                      <a:pt x="727" y="184"/>
                      <a:pt x="733" y="186"/>
                      <a:pt x="726" y="187"/>
                    </a:cubicBezTo>
                    <a:cubicBezTo>
                      <a:pt x="723" y="187"/>
                      <a:pt x="721" y="184"/>
                      <a:pt x="724" y="184"/>
                    </a:cubicBezTo>
                    <a:close/>
                    <a:moveTo>
                      <a:pt x="712" y="192"/>
                    </a:moveTo>
                    <a:cubicBezTo>
                      <a:pt x="712" y="192"/>
                      <a:pt x="713" y="193"/>
                      <a:pt x="713" y="194"/>
                    </a:cubicBezTo>
                    <a:cubicBezTo>
                      <a:pt x="711" y="194"/>
                      <a:pt x="710" y="192"/>
                      <a:pt x="712" y="192"/>
                    </a:cubicBezTo>
                    <a:close/>
                    <a:moveTo>
                      <a:pt x="442" y="160"/>
                    </a:moveTo>
                    <a:cubicBezTo>
                      <a:pt x="442" y="161"/>
                      <a:pt x="440" y="161"/>
                      <a:pt x="440" y="161"/>
                    </a:cubicBezTo>
                    <a:cubicBezTo>
                      <a:pt x="440" y="163"/>
                      <a:pt x="441" y="164"/>
                      <a:pt x="440" y="165"/>
                    </a:cubicBezTo>
                    <a:cubicBezTo>
                      <a:pt x="440" y="166"/>
                      <a:pt x="438" y="167"/>
                      <a:pt x="438" y="167"/>
                    </a:cubicBezTo>
                    <a:cubicBezTo>
                      <a:pt x="438" y="167"/>
                      <a:pt x="439" y="168"/>
                      <a:pt x="438" y="169"/>
                    </a:cubicBezTo>
                    <a:cubicBezTo>
                      <a:pt x="439" y="169"/>
                      <a:pt x="442" y="169"/>
                      <a:pt x="441" y="169"/>
                    </a:cubicBezTo>
                    <a:cubicBezTo>
                      <a:pt x="447" y="167"/>
                      <a:pt x="446" y="168"/>
                      <a:pt x="446" y="161"/>
                    </a:cubicBezTo>
                    <a:cubicBezTo>
                      <a:pt x="445" y="161"/>
                      <a:pt x="444" y="161"/>
                      <a:pt x="442" y="160"/>
                    </a:cubicBezTo>
                    <a:close/>
                    <a:moveTo>
                      <a:pt x="515" y="166"/>
                    </a:moveTo>
                    <a:cubicBezTo>
                      <a:pt x="514" y="167"/>
                      <a:pt x="513" y="168"/>
                      <a:pt x="512" y="169"/>
                    </a:cubicBezTo>
                    <a:cubicBezTo>
                      <a:pt x="512" y="170"/>
                      <a:pt x="511" y="171"/>
                      <a:pt x="512" y="171"/>
                    </a:cubicBezTo>
                    <a:cubicBezTo>
                      <a:pt x="512" y="172"/>
                      <a:pt x="513" y="172"/>
                      <a:pt x="514" y="173"/>
                    </a:cubicBezTo>
                    <a:cubicBezTo>
                      <a:pt x="514" y="173"/>
                      <a:pt x="515" y="174"/>
                      <a:pt x="515" y="174"/>
                    </a:cubicBezTo>
                    <a:cubicBezTo>
                      <a:pt x="516" y="174"/>
                      <a:pt x="517" y="174"/>
                      <a:pt x="518" y="174"/>
                    </a:cubicBezTo>
                    <a:cubicBezTo>
                      <a:pt x="519" y="172"/>
                      <a:pt x="520" y="169"/>
                      <a:pt x="518" y="167"/>
                    </a:cubicBezTo>
                    <a:cubicBezTo>
                      <a:pt x="518" y="166"/>
                      <a:pt x="516" y="167"/>
                      <a:pt x="515" y="166"/>
                    </a:cubicBezTo>
                    <a:close/>
                    <a:moveTo>
                      <a:pt x="470" y="171"/>
                    </a:moveTo>
                    <a:cubicBezTo>
                      <a:pt x="470" y="172"/>
                      <a:pt x="470" y="174"/>
                      <a:pt x="471" y="174"/>
                    </a:cubicBezTo>
                    <a:cubicBezTo>
                      <a:pt x="472" y="174"/>
                      <a:pt x="471" y="174"/>
                      <a:pt x="472" y="173"/>
                    </a:cubicBezTo>
                    <a:cubicBezTo>
                      <a:pt x="473" y="173"/>
                      <a:pt x="472" y="171"/>
                      <a:pt x="472" y="171"/>
                    </a:cubicBezTo>
                    <a:cubicBezTo>
                      <a:pt x="471" y="171"/>
                      <a:pt x="470" y="172"/>
                      <a:pt x="470" y="171"/>
                    </a:cubicBezTo>
                    <a:close/>
                    <a:moveTo>
                      <a:pt x="506" y="177"/>
                    </a:moveTo>
                    <a:cubicBezTo>
                      <a:pt x="505" y="178"/>
                      <a:pt x="503" y="181"/>
                      <a:pt x="502" y="181"/>
                    </a:cubicBezTo>
                    <a:cubicBezTo>
                      <a:pt x="501" y="182"/>
                      <a:pt x="501" y="181"/>
                      <a:pt x="500" y="182"/>
                    </a:cubicBezTo>
                    <a:cubicBezTo>
                      <a:pt x="500" y="183"/>
                      <a:pt x="501" y="184"/>
                      <a:pt x="500" y="185"/>
                    </a:cubicBezTo>
                    <a:cubicBezTo>
                      <a:pt x="502" y="185"/>
                      <a:pt x="502" y="185"/>
                      <a:pt x="502" y="185"/>
                    </a:cubicBezTo>
                    <a:cubicBezTo>
                      <a:pt x="503" y="185"/>
                      <a:pt x="504" y="183"/>
                      <a:pt x="505" y="183"/>
                    </a:cubicBezTo>
                    <a:cubicBezTo>
                      <a:pt x="507" y="182"/>
                      <a:pt x="508" y="183"/>
                      <a:pt x="509" y="183"/>
                    </a:cubicBezTo>
                    <a:cubicBezTo>
                      <a:pt x="510" y="182"/>
                      <a:pt x="511" y="181"/>
                      <a:pt x="512" y="181"/>
                    </a:cubicBezTo>
                    <a:cubicBezTo>
                      <a:pt x="512" y="180"/>
                      <a:pt x="512" y="179"/>
                      <a:pt x="512" y="179"/>
                    </a:cubicBezTo>
                    <a:cubicBezTo>
                      <a:pt x="510" y="178"/>
                      <a:pt x="508" y="177"/>
                      <a:pt x="506" y="177"/>
                    </a:cubicBezTo>
                    <a:close/>
                    <a:moveTo>
                      <a:pt x="505" y="211"/>
                    </a:moveTo>
                    <a:cubicBezTo>
                      <a:pt x="506" y="212"/>
                      <a:pt x="506" y="212"/>
                      <a:pt x="506" y="212"/>
                    </a:cubicBezTo>
                    <a:cubicBezTo>
                      <a:pt x="509" y="213"/>
                      <a:pt x="508" y="213"/>
                      <a:pt x="505" y="214"/>
                    </a:cubicBezTo>
                    <a:cubicBezTo>
                      <a:pt x="505" y="214"/>
                      <a:pt x="503" y="210"/>
                      <a:pt x="505" y="211"/>
                    </a:cubicBezTo>
                    <a:close/>
                    <a:moveTo>
                      <a:pt x="321" y="211"/>
                    </a:moveTo>
                    <a:cubicBezTo>
                      <a:pt x="322" y="212"/>
                      <a:pt x="322" y="213"/>
                      <a:pt x="322" y="213"/>
                    </a:cubicBezTo>
                    <a:cubicBezTo>
                      <a:pt x="323" y="214"/>
                      <a:pt x="325" y="214"/>
                      <a:pt x="324" y="213"/>
                    </a:cubicBezTo>
                    <a:cubicBezTo>
                      <a:pt x="323" y="212"/>
                      <a:pt x="322" y="212"/>
                      <a:pt x="321" y="211"/>
                    </a:cubicBezTo>
                    <a:close/>
                    <a:moveTo>
                      <a:pt x="338" y="216"/>
                    </a:moveTo>
                    <a:cubicBezTo>
                      <a:pt x="338" y="216"/>
                      <a:pt x="338" y="219"/>
                      <a:pt x="338" y="219"/>
                    </a:cubicBezTo>
                    <a:cubicBezTo>
                      <a:pt x="338" y="219"/>
                      <a:pt x="337" y="219"/>
                      <a:pt x="337" y="219"/>
                    </a:cubicBezTo>
                    <a:cubicBezTo>
                      <a:pt x="337" y="219"/>
                      <a:pt x="337" y="222"/>
                      <a:pt x="337" y="221"/>
                    </a:cubicBezTo>
                    <a:cubicBezTo>
                      <a:pt x="338" y="222"/>
                      <a:pt x="337" y="223"/>
                      <a:pt x="337" y="223"/>
                    </a:cubicBezTo>
                    <a:cubicBezTo>
                      <a:pt x="338" y="224"/>
                      <a:pt x="339" y="225"/>
                      <a:pt x="339" y="225"/>
                    </a:cubicBezTo>
                    <a:cubicBezTo>
                      <a:pt x="340" y="226"/>
                      <a:pt x="343" y="224"/>
                      <a:pt x="345" y="225"/>
                    </a:cubicBezTo>
                    <a:cubicBezTo>
                      <a:pt x="345" y="225"/>
                      <a:pt x="347" y="229"/>
                      <a:pt x="347" y="229"/>
                    </a:cubicBezTo>
                    <a:cubicBezTo>
                      <a:pt x="348" y="229"/>
                      <a:pt x="350" y="229"/>
                      <a:pt x="351" y="229"/>
                    </a:cubicBezTo>
                    <a:cubicBezTo>
                      <a:pt x="351" y="229"/>
                      <a:pt x="353" y="230"/>
                      <a:pt x="354" y="229"/>
                    </a:cubicBezTo>
                    <a:cubicBezTo>
                      <a:pt x="354" y="229"/>
                      <a:pt x="355" y="228"/>
                      <a:pt x="355" y="228"/>
                    </a:cubicBezTo>
                    <a:cubicBezTo>
                      <a:pt x="354" y="225"/>
                      <a:pt x="353" y="224"/>
                      <a:pt x="349" y="222"/>
                    </a:cubicBezTo>
                    <a:cubicBezTo>
                      <a:pt x="348" y="221"/>
                      <a:pt x="346" y="221"/>
                      <a:pt x="345" y="220"/>
                    </a:cubicBezTo>
                    <a:cubicBezTo>
                      <a:pt x="344" y="219"/>
                      <a:pt x="342" y="216"/>
                      <a:pt x="341" y="216"/>
                    </a:cubicBezTo>
                    <a:cubicBezTo>
                      <a:pt x="340" y="216"/>
                      <a:pt x="339" y="216"/>
                      <a:pt x="338" y="216"/>
                    </a:cubicBezTo>
                    <a:close/>
                    <a:moveTo>
                      <a:pt x="0" y="456"/>
                    </a:moveTo>
                    <a:cubicBezTo>
                      <a:pt x="0" y="456"/>
                      <a:pt x="3" y="459"/>
                      <a:pt x="10" y="461"/>
                    </a:cubicBezTo>
                    <a:cubicBezTo>
                      <a:pt x="16" y="463"/>
                      <a:pt x="18" y="462"/>
                      <a:pt x="21" y="462"/>
                    </a:cubicBezTo>
                    <a:cubicBezTo>
                      <a:pt x="25" y="462"/>
                      <a:pt x="26" y="463"/>
                      <a:pt x="26" y="463"/>
                    </a:cubicBezTo>
                    <a:cubicBezTo>
                      <a:pt x="30" y="461"/>
                      <a:pt x="30" y="461"/>
                      <a:pt x="30" y="461"/>
                    </a:cubicBezTo>
                    <a:cubicBezTo>
                      <a:pt x="28" y="453"/>
                      <a:pt x="28" y="453"/>
                      <a:pt x="28" y="453"/>
                    </a:cubicBezTo>
                    <a:cubicBezTo>
                      <a:pt x="28" y="453"/>
                      <a:pt x="20" y="453"/>
                      <a:pt x="18" y="451"/>
                    </a:cubicBezTo>
                    <a:cubicBezTo>
                      <a:pt x="16" y="449"/>
                      <a:pt x="11" y="443"/>
                      <a:pt x="11" y="443"/>
                    </a:cubicBezTo>
                    <a:cubicBezTo>
                      <a:pt x="10" y="444"/>
                      <a:pt x="9" y="445"/>
                      <a:pt x="8" y="445"/>
                    </a:cubicBezTo>
                    <a:cubicBezTo>
                      <a:pt x="8" y="445"/>
                      <a:pt x="10" y="440"/>
                      <a:pt x="8" y="441"/>
                    </a:cubicBezTo>
                    <a:cubicBezTo>
                      <a:pt x="8" y="441"/>
                      <a:pt x="6" y="442"/>
                      <a:pt x="8" y="442"/>
                    </a:cubicBezTo>
                    <a:cubicBezTo>
                      <a:pt x="7" y="443"/>
                      <a:pt x="6" y="443"/>
                      <a:pt x="5" y="444"/>
                    </a:cubicBezTo>
                    <a:cubicBezTo>
                      <a:pt x="4" y="444"/>
                      <a:pt x="4" y="444"/>
                      <a:pt x="4" y="444"/>
                    </a:cubicBezTo>
                    <a:cubicBezTo>
                      <a:pt x="3" y="445"/>
                      <a:pt x="3" y="447"/>
                      <a:pt x="2" y="449"/>
                    </a:cubicBezTo>
                    <a:cubicBezTo>
                      <a:pt x="3" y="449"/>
                      <a:pt x="4" y="448"/>
                      <a:pt x="4" y="449"/>
                    </a:cubicBezTo>
                    <a:cubicBezTo>
                      <a:pt x="4" y="449"/>
                      <a:pt x="3" y="450"/>
                      <a:pt x="2" y="450"/>
                    </a:cubicBezTo>
                    <a:cubicBezTo>
                      <a:pt x="2" y="451"/>
                      <a:pt x="3" y="452"/>
                      <a:pt x="2" y="453"/>
                    </a:cubicBezTo>
                    <a:cubicBezTo>
                      <a:pt x="2" y="453"/>
                      <a:pt x="1" y="454"/>
                      <a:pt x="0" y="454"/>
                    </a:cubicBezTo>
                    <a:cubicBezTo>
                      <a:pt x="0" y="455"/>
                      <a:pt x="0" y="455"/>
                      <a:pt x="0" y="456"/>
                    </a:cubicBezTo>
                    <a:close/>
                    <a:moveTo>
                      <a:pt x="354" y="46"/>
                    </a:moveTo>
                    <a:cubicBezTo>
                      <a:pt x="356" y="47"/>
                      <a:pt x="358" y="49"/>
                      <a:pt x="360" y="48"/>
                    </a:cubicBezTo>
                    <a:cubicBezTo>
                      <a:pt x="362" y="47"/>
                      <a:pt x="360" y="41"/>
                      <a:pt x="359" y="40"/>
                    </a:cubicBezTo>
                    <a:cubicBezTo>
                      <a:pt x="361" y="40"/>
                      <a:pt x="363" y="41"/>
                      <a:pt x="365" y="40"/>
                    </a:cubicBezTo>
                    <a:cubicBezTo>
                      <a:pt x="366" y="39"/>
                      <a:pt x="366" y="39"/>
                      <a:pt x="366" y="39"/>
                    </a:cubicBezTo>
                    <a:cubicBezTo>
                      <a:pt x="367" y="39"/>
                      <a:pt x="368" y="39"/>
                      <a:pt x="369" y="40"/>
                    </a:cubicBezTo>
                    <a:cubicBezTo>
                      <a:pt x="369" y="39"/>
                      <a:pt x="369" y="38"/>
                      <a:pt x="369" y="37"/>
                    </a:cubicBezTo>
                    <a:cubicBezTo>
                      <a:pt x="369" y="36"/>
                      <a:pt x="367" y="34"/>
                      <a:pt x="366" y="33"/>
                    </a:cubicBezTo>
                    <a:cubicBezTo>
                      <a:pt x="365" y="33"/>
                      <a:pt x="364" y="34"/>
                      <a:pt x="363" y="34"/>
                    </a:cubicBezTo>
                    <a:cubicBezTo>
                      <a:pt x="361" y="32"/>
                      <a:pt x="366" y="31"/>
                      <a:pt x="359" y="31"/>
                    </a:cubicBezTo>
                    <a:cubicBezTo>
                      <a:pt x="357" y="32"/>
                      <a:pt x="357" y="32"/>
                      <a:pt x="357" y="32"/>
                    </a:cubicBezTo>
                    <a:cubicBezTo>
                      <a:pt x="355" y="32"/>
                      <a:pt x="355" y="31"/>
                      <a:pt x="353" y="31"/>
                    </a:cubicBezTo>
                    <a:cubicBezTo>
                      <a:pt x="353" y="32"/>
                      <a:pt x="352" y="35"/>
                      <a:pt x="351" y="36"/>
                    </a:cubicBezTo>
                    <a:cubicBezTo>
                      <a:pt x="350" y="38"/>
                      <a:pt x="347" y="38"/>
                      <a:pt x="347" y="41"/>
                    </a:cubicBezTo>
                    <a:cubicBezTo>
                      <a:pt x="346" y="46"/>
                      <a:pt x="348" y="48"/>
                      <a:pt x="353" y="47"/>
                    </a:cubicBezTo>
                    <a:lnTo>
                      <a:pt x="354" y="4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9" name="Freeform 91"/>
              <p:cNvSpPr>
                <a:spLocks noEditPoints="1"/>
              </p:cNvSpPr>
              <p:nvPr/>
            </p:nvSpPr>
            <p:spPr bwMode="auto">
              <a:xfrm>
                <a:off x="3449" y="129"/>
                <a:ext cx="2879" cy="1229"/>
              </a:xfrm>
              <a:custGeom>
                <a:avLst/>
                <a:gdLst>
                  <a:gd name="T0" fmla="*/ 1394 w 1468"/>
                  <a:gd name="T1" fmla="*/ 299 h 626"/>
                  <a:gd name="T2" fmla="*/ 1455 w 1468"/>
                  <a:gd name="T3" fmla="*/ 286 h 626"/>
                  <a:gd name="T4" fmla="*/ 1302 w 1468"/>
                  <a:gd name="T5" fmla="*/ 219 h 626"/>
                  <a:gd name="T6" fmla="*/ 1197 w 1468"/>
                  <a:gd name="T7" fmla="*/ 210 h 626"/>
                  <a:gd name="T8" fmla="*/ 1084 w 1468"/>
                  <a:gd name="T9" fmla="*/ 187 h 626"/>
                  <a:gd name="T10" fmla="*/ 983 w 1468"/>
                  <a:gd name="T11" fmla="*/ 201 h 626"/>
                  <a:gd name="T12" fmla="*/ 904 w 1468"/>
                  <a:gd name="T13" fmla="*/ 185 h 626"/>
                  <a:gd name="T14" fmla="*/ 850 w 1468"/>
                  <a:gd name="T15" fmla="*/ 162 h 626"/>
                  <a:gd name="T16" fmla="*/ 765 w 1468"/>
                  <a:gd name="T17" fmla="*/ 170 h 626"/>
                  <a:gd name="T18" fmla="*/ 719 w 1468"/>
                  <a:gd name="T19" fmla="*/ 94 h 626"/>
                  <a:gd name="T20" fmla="*/ 615 w 1468"/>
                  <a:gd name="T21" fmla="*/ 127 h 626"/>
                  <a:gd name="T22" fmla="*/ 553 w 1468"/>
                  <a:gd name="T23" fmla="*/ 196 h 626"/>
                  <a:gd name="T24" fmla="*/ 496 w 1468"/>
                  <a:gd name="T25" fmla="*/ 204 h 626"/>
                  <a:gd name="T26" fmla="*/ 507 w 1468"/>
                  <a:gd name="T27" fmla="*/ 251 h 626"/>
                  <a:gd name="T28" fmla="*/ 450 w 1468"/>
                  <a:gd name="T29" fmla="*/ 276 h 626"/>
                  <a:gd name="T30" fmla="*/ 417 w 1468"/>
                  <a:gd name="T31" fmla="*/ 233 h 626"/>
                  <a:gd name="T32" fmla="*/ 329 w 1468"/>
                  <a:gd name="T33" fmla="*/ 247 h 626"/>
                  <a:gd name="T34" fmla="*/ 223 w 1468"/>
                  <a:gd name="T35" fmla="*/ 269 h 626"/>
                  <a:gd name="T36" fmla="*/ 157 w 1468"/>
                  <a:gd name="T37" fmla="*/ 297 h 626"/>
                  <a:gd name="T38" fmla="*/ 130 w 1468"/>
                  <a:gd name="T39" fmla="*/ 276 h 626"/>
                  <a:gd name="T40" fmla="*/ 104 w 1468"/>
                  <a:gd name="T41" fmla="*/ 222 h 626"/>
                  <a:gd name="T42" fmla="*/ 83 w 1468"/>
                  <a:gd name="T43" fmla="*/ 377 h 626"/>
                  <a:gd name="T44" fmla="*/ 151 w 1468"/>
                  <a:gd name="T45" fmla="*/ 505 h 626"/>
                  <a:gd name="T46" fmla="*/ 178 w 1468"/>
                  <a:gd name="T47" fmla="*/ 592 h 626"/>
                  <a:gd name="T48" fmla="*/ 250 w 1468"/>
                  <a:gd name="T49" fmla="*/ 562 h 626"/>
                  <a:gd name="T50" fmla="*/ 325 w 1468"/>
                  <a:gd name="T51" fmla="*/ 500 h 626"/>
                  <a:gd name="T52" fmla="*/ 453 w 1468"/>
                  <a:gd name="T53" fmla="*/ 460 h 626"/>
                  <a:gd name="T54" fmla="*/ 645 w 1468"/>
                  <a:gd name="T55" fmla="*/ 508 h 626"/>
                  <a:gd name="T56" fmla="*/ 817 w 1468"/>
                  <a:gd name="T57" fmla="*/ 512 h 626"/>
                  <a:gd name="T58" fmla="*/ 950 w 1468"/>
                  <a:gd name="T59" fmla="*/ 521 h 626"/>
                  <a:gd name="T60" fmla="*/ 957 w 1468"/>
                  <a:gd name="T61" fmla="*/ 604 h 626"/>
                  <a:gd name="T62" fmla="*/ 1045 w 1468"/>
                  <a:gd name="T63" fmla="*/ 496 h 626"/>
                  <a:gd name="T64" fmla="*/ 1030 w 1468"/>
                  <a:gd name="T65" fmla="*/ 417 h 626"/>
                  <a:gd name="T66" fmla="*/ 1154 w 1468"/>
                  <a:gd name="T67" fmla="*/ 392 h 626"/>
                  <a:gd name="T68" fmla="*/ 1223 w 1468"/>
                  <a:gd name="T69" fmla="*/ 359 h 626"/>
                  <a:gd name="T70" fmla="*/ 1177 w 1468"/>
                  <a:gd name="T71" fmla="*/ 425 h 626"/>
                  <a:gd name="T72" fmla="*/ 1234 w 1468"/>
                  <a:gd name="T73" fmla="*/ 391 h 626"/>
                  <a:gd name="T74" fmla="*/ 335 w 1468"/>
                  <a:gd name="T75" fmla="*/ 0 h 626"/>
                  <a:gd name="T76" fmla="*/ 313 w 1468"/>
                  <a:gd name="T77" fmla="*/ 23 h 626"/>
                  <a:gd name="T78" fmla="*/ 323 w 1468"/>
                  <a:gd name="T79" fmla="*/ 33 h 626"/>
                  <a:gd name="T80" fmla="*/ 695 w 1468"/>
                  <a:gd name="T81" fmla="*/ 65 h 626"/>
                  <a:gd name="T82" fmla="*/ 222 w 1468"/>
                  <a:gd name="T83" fmla="*/ 35 h 626"/>
                  <a:gd name="T84" fmla="*/ 336 w 1468"/>
                  <a:gd name="T85" fmla="*/ 42 h 626"/>
                  <a:gd name="T86" fmla="*/ 706 w 1468"/>
                  <a:gd name="T87" fmla="*/ 67 h 626"/>
                  <a:gd name="T88" fmla="*/ 329 w 1468"/>
                  <a:gd name="T89" fmla="*/ 132 h 626"/>
                  <a:gd name="T90" fmla="*/ 287 w 1468"/>
                  <a:gd name="T91" fmla="*/ 197 h 626"/>
                  <a:gd name="T92" fmla="*/ 311 w 1468"/>
                  <a:gd name="T93" fmla="*/ 168 h 626"/>
                  <a:gd name="T94" fmla="*/ 404 w 1468"/>
                  <a:gd name="T95" fmla="*/ 121 h 626"/>
                  <a:gd name="T96" fmla="*/ 724 w 1468"/>
                  <a:gd name="T97" fmla="*/ 132 h 626"/>
                  <a:gd name="T98" fmla="*/ 1042 w 1468"/>
                  <a:gd name="T99" fmla="*/ 157 h 626"/>
                  <a:gd name="T100" fmla="*/ 141 w 1468"/>
                  <a:gd name="T101" fmla="*/ 336 h 626"/>
                  <a:gd name="T102" fmla="*/ 94 w 1468"/>
                  <a:gd name="T103" fmla="*/ 349 h 626"/>
                  <a:gd name="T104" fmla="*/ 737 w 1468"/>
                  <a:gd name="T105" fmla="*/ 488 h 626"/>
                  <a:gd name="T106" fmla="*/ 1060 w 1468"/>
                  <a:gd name="T107" fmla="*/ 558 h 626"/>
                  <a:gd name="T108" fmla="*/ 1125 w 1468"/>
                  <a:gd name="T109" fmla="*/ 562 h 626"/>
                  <a:gd name="T110" fmla="*/ 256 w 1468"/>
                  <a:gd name="T111" fmla="*/ 229 h 626"/>
                  <a:gd name="T112" fmla="*/ 1118 w 1468"/>
                  <a:gd name="T113" fmla="*/ 211 h 626"/>
                  <a:gd name="T114" fmla="*/ 810 w 1468"/>
                  <a:gd name="T115" fmla="*/ 174 h 626"/>
                  <a:gd name="T116" fmla="*/ 891 w 1468"/>
                  <a:gd name="T117" fmla="*/ 180 h 626"/>
                  <a:gd name="T118" fmla="*/ 626 w 1468"/>
                  <a:gd name="T119" fmla="*/ 56 h 626"/>
                  <a:gd name="T120" fmla="*/ 515 w 1468"/>
                  <a:gd name="T121" fmla="*/ 174 h 626"/>
                  <a:gd name="T122" fmla="*/ 0 w 1468"/>
                  <a:gd name="T123" fmla="*/ 45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8" h="626">
                    <a:moveTo>
                      <a:pt x="1333" y="349"/>
                    </a:moveTo>
                    <a:cubicBezTo>
                      <a:pt x="1336" y="347"/>
                      <a:pt x="1339" y="348"/>
                      <a:pt x="1342" y="346"/>
                    </a:cubicBezTo>
                    <a:cubicBezTo>
                      <a:pt x="1342" y="346"/>
                      <a:pt x="1343" y="345"/>
                      <a:pt x="1343" y="345"/>
                    </a:cubicBezTo>
                    <a:cubicBezTo>
                      <a:pt x="1346" y="343"/>
                      <a:pt x="1350" y="342"/>
                      <a:pt x="1354" y="341"/>
                    </a:cubicBezTo>
                    <a:cubicBezTo>
                      <a:pt x="1356" y="340"/>
                      <a:pt x="1356" y="340"/>
                      <a:pt x="1356" y="340"/>
                    </a:cubicBezTo>
                    <a:cubicBezTo>
                      <a:pt x="1357" y="339"/>
                      <a:pt x="1357" y="341"/>
                      <a:pt x="1358" y="341"/>
                    </a:cubicBezTo>
                    <a:cubicBezTo>
                      <a:pt x="1359" y="341"/>
                      <a:pt x="1363" y="339"/>
                      <a:pt x="1364" y="340"/>
                    </a:cubicBezTo>
                    <a:cubicBezTo>
                      <a:pt x="1365" y="340"/>
                      <a:pt x="1367" y="342"/>
                      <a:pt x="1368" y="342"/>
                    </a:cubicBezTo>
                    <a:cubicBezTo>
                      <a:pt x="1373" y="344"/>
                      <a:pt x="1375" y="341"/>
                      <a:pt x="1378" y="339"/>
                    </a:cubicBezTo>
                    <a:cubicBezTo>
                      <a:pt x="1377" y="338"/>
                      <a:pt x="1376" y="338"/>
                      <a:pt x="1376" y="338"/>
                    </a:cubicBezTo>
                    <a:cubicBezTo>
                      <a:pt x="1375" y="335"/>
                      <a:pt x="1378" y="334"/>
                      <a:pt x="1376" y="333"/>
                    </a:cubicBezTo>
                    <a:cubicBezTo>
                      <a:pt x="1374" y="332"/>
                      <a:pt x="1373" y="333"/>
                      <a:pt x="1372" y="332"/>
                    </a:cubicBezTo>
                    <a:cubicBezTo>
                      <a:pt x="1372" y="331"/>
                      <a:pt x="1373" y="330"/>
                      <a:pt x="1373" y="330"/>
                    </a:cubicBezTo>
                    <a:cubicBezTo>
                      <a:pt x="1372" y="328"/>
                      <a:pt x="1372" y="328"/>
                      <a:pt x="1372" y="328"/>
                    </a:cubicBezTo>
                    <a:cubicBezTo>
                      <a:pt x="1371" y="327"/>
                      <a:pt x="1372" y="326"/>
                      <a:pt x="1371" y="324"/>
                    </a:cubicBezTo>
                    <a:cubicBezTo>
                      <a:pt x="1371" y="324"/>
                      <a:pt x="1370" y="324"/>
                      <a:pt x="1370" y="324"/>
                    </a:cubicBezTo>
                    <a:cubicBezTo>
                      <a:pt x="1368" y="321"/>
                      <a:pt x="1367" y="319"/>
                      <a:pt x="1366" y="316"/>
                    </a:cubicBezTo>
                    <a:cubicBezTo>
                      <a:pt x="1363" y="317"/>
                      <a:pt x="1362" y="317"/>
                      <a:pt x="1360" y="317"/>
                    </a:cubicBezTo>
                    <a:cubicBezTo>
                      <a:pt x="1360" y="316"/>
                      <a:pt x="1360" y="314"/>
                      <a:pt x="1361" y="314"/>
                    </a:cubicBezTo>
                    <a:cubicBezTo>
                      <a:pt x="1361" y="313"/>
                      <a:pt x="1362" y="313"/>
                      <a:pt x="1363" y="313"/>
                    </a:cubicBezTo>
                    <a:cubicBezTo>
                      <a:pt x="1363" y="312"/>
                      <a:pt x="1362" y="310"/>
                      <a:pt x="1362" y="310"/>
                    </a:cubicBezTo>
                    <a:cubicBezTo>
                      <a:pt x="1358" y="312"/>
                      <a:pt x="1359" y="313"/>
                      <a:pt x="1355" y="310"/>
                    </a:cubicBezTo>
                    <a:cubicBezTo>
                      <a:pt x="1350" y="310"/>
                      <a:pt x="1350" y="310"/>
                      <a:pt x="1350" y="310"/>
                    </a:cubicBezTo>
                    <a:cubicBezTo>
                      <a:pt x="1351" y="310"/>
                      <a:pt x="1351" y="308"/>
                      <a:pt x="1352" y="308"/>
                    </a:cubicBezTo>
                    <a:cubicBezTo>
                      <a:pt x="1354" y="308"/>
                      <a:pt x="1357" y="309"/>
                      <a:pt x="1360" y="309"/>
                    </a:cubicBezTo>
                    <a:cubicBezTo>
                      <a:pt x="1360" y="308"/>
                      <a:pt x="1360" y="308"/>
                      <a:pt x="1360" y="308"/>
                    </a:cubicBezTo>
                    <a:cubicBezTo>
                      <a:pt x="1365" y="310"/>
                      <a:pt x="1370" y="312"/>
                      <a:pt x="1376" y="311"/>
                    </a:cubicBezTo>
                    <a:cubicBezTo>
                      <a:pt x="1378" y="311"/>
                      <a:pt x="1384" y="309"/>
                      <a:pt x="1386" y="307"/>
                    </a:cubicBezTo>
                    <a:cubicBezTo>
                      <a:pt x="1387" y="306"/>
                      <a:pt x="1385" y="305"/>
                      <a:pt x="1386" y="304"/>
                    </a:cubicBezTo>
                    <a:cubicBezTo>
                      <a:pt x="1386" y="303"/>
                      <a:pt x="1388" y="301"/>
                      <a:pt x="1389" y="300"/>
                    </a:cubicBezTo>
                    <a:cubicBezTo>
                      <a:pt x="1389" y="299"/>
                      <a:pt x="1388" y="298"/>
                      <a:pt x="1389" y="298"/>
                    </a:cubicBezTo>
                    <a:cubicBezTo>
                      <a:pt x="1387" y="297"/>
                      <a:pt x="1386" y="296"/>
                      <a:pt x="1384" y="295"/>
                    </a:cubicBezTo>
                    <a:cubicBezTo>
                      <a:pt x="1385" y="294"/>
                      <a:pt x="1385" y="294"/>
                      <a:pt x="1385" y="292"/>
                    </a:cubicBezTo>
                    <a:cubicBezTo>
                      <a:pt x="1386" y="292"/>
                      <a:pt x="1386" y="292"/>
                      <a:pt x="1386" y="292"/>
                    </a:cubicBezTo>
                    <a:cubicBezTo>
                      <a:pt x="1387" y="291"/>
                      <a:pt x="1386" y="289"/>
                      <a:pt x="1386" y="289"/>
                    </a:cubicBezTo>
                    <a:cubicBezTo>
                      <a:pt x="1386" y="288"/>
                      <a:pt x="1386" y="288"/>
                      <a:pt x="1386" y="288"/>
                    </a:cubicBezTo>
                    <a:cubicBezTo>
                      <a:pt x="1387" y="287"/>
                      <a:pt x="1387" y="286"/>
                      <a:pt x="1388" y="286"/>
                    </a:cubicBezTo>
                    <a:cubicBezTo>
                      <a:pt x="1389" y="286"/>
                      <a:pt x="1390" y="286"/>
                      <a:pt x="1392" y="286"/>
                    </a:cubicBezTo>
                    <a:cubicBezTo>
                      <a:pt x="1387" y="290"/>
                      <a:pt x="1392" y="290"/>
                      <a:pt x="1392" y="292"/>
                    </a:cubicBezTo>
                    <a:cubicBezTo>
                      <a:pt x="1392" y="293"/>
                      <a:pt x="1392" y="293"/>
                      <a:pt x="1392" y="293"/>
                    </a:cubicBezTo>
                    <a:cubicBezTo>
                      <a:pt x="1390" y="295"/>
                      <a:pt x="1391" y="296"/>
                      <a:pt x="1390" y="298"/>
                    </a:cubicBezTo>
                    <a:cubicBezTo>
                      <a:pt x="1391" y="299"/>
                      <a:pt x="1393" y="298"/>
                      <a:pt x="1394" y="299"/>
                    </a:cubicBezTo>
                    <a:cubicBezTo>
                      <a:pt x="1395" y="299"/>
                      <a:pt x="1396" y="302"/>
                      <a:pt x="1396" y="302"/>
                    </a:cubicBezTo>
                    <a:cubicBezTo>
                      <a:pt x="1398" y="302"/>
                      <a:pt x="1403" y="300"/>
                      <a:pt x="1404" y="299"/>
                    </a:cubicBezTo>
                    <a:cubicBezTo>
                      <a:pt x="1405" y="299"/>
                      <a:pt x="1405" y="297"/>
                      <a:pt x="1405" y="296"/>
                    </a:cubicBezTo>
                    <a:cubicBezTo>
                      <a:pt x="1407" y="296"/>
                      <a:pt x="1407" y="296"/>
                      <a:pt x="1407" y="296"/>
                    </a:cubicBezTo>
                    <a:cubicBezTo>
                      <a:pt x="1407" y="296"/>
                      <a:pt x="1407" y="298"/>
                      <a:pt x="1407" y="298"/>
                    </a:cubicBezTo>
                    <a:cubicBezTo>
                      <a:pt x="1409" y="298"/>
                      <a:pt x="1412" y="297"/>
                      <a:pt x="1413" y="298"/>
                    </a:cubicBezTo>
                    <a:cubicBezTo>
                      <a:pt x="1414" y="298"/>
                      <a:pt x="1414" y="298"/>
                      <a:pt x="1414" y="298"/>
                    </a:cubicBezTo>
                    <a:cubicBezTo>
                      <a:pt x="1415" y="301"/>
                      <a:pt x="1419" y="303"/>
                      <a:pt x="1418" y="306"/>
                    </a:cubicBezTo>
                    <a:cubicBezTo>
                      <a:pt x="1418" y="307"/>
                      <a:pt x="1417" y="308"/>
                      <a:pt x="1417" y="308"/>
                    </a:cubicBezTo>
                    <a:cubicBezTo>
                      <a:pt x="1418" y="309"/>
                      <a:pt x="1421" y="312"/>
                      <a:pt x="1422" y="312"/>
                    </a:cubicBezTo>
                    <a:cubicBezTo>
                      <a:pt x="1424" y="313"/>
                      <a:pt x="1425" y="311"/>
                      <a:pt x="1425" y="311"/>
                    </a:cubicBezTo>
                    <a:cubicBezTo>
                      <a:pt x="1427" y="311"/>
                      <a:pt x="1434" y="315"/>
                      <a:pt x="1435" y="316"/>
                    </a:cubicBezTo>
                    <a:cubicBezTo>
                      <a:pt x="1435" y="316"/>
                      <a:pt x="1435" y="318"/>
                      <a:pt x="1435" y="318"/>
                    </a:cubicBezTo>
                    <a:cubicBezTo>
                      <a:pt x="1437" y="318"/>
                      <a:pt x="1438" y="318"/>
                      <a:pt x="1439" y="318"/>
                    </a:cubicBezTo>
                    <a:cubicBezTo>
                      <a:pt x="1439" y="318"/>
                      <a:pt x="1439" y="316"/>
                      <a:pt x="1439" y="316"/>
                    </a:cubicBezTo>
                    <a:cubicBezTo>
                      <a:pt x="1441" y="316"/>
                      <a:pt x="1441" y="316"/>
                      <a:pt x="1441" y="316"/>
                    </a:cubicBezTo>
                    <a:cubicBezTo>
                      <a:pt x="1440" y="315"/>
                      <a:pt x="1442" y="315"/>
                      <a:pt x="1442" y="315"/>
                    </a:cubicBezTo>
                    <a:cubicBezTo>
                      <a:pt x="1442" y="315"/>
                      <a:pt x="1442" y="318"/>
                      <a:pt x="1442" y="318"/>
                    </a:cubicBezTo>
                    <a:cubicBezTo>
                      <a:pt x="1443" y="318"/>
                      <a:pt x="1443" y="318"/>
                      <a:pt x="1443" y="318"/>
                    </a:cubicBezTo>
                    <a:cubicBezTo>
                      <a:pt x="1445" y="320"/>
                      <a:pt x="1444" y="318"/>
                      <a:pt x="1446" y="319"/>
                    </a:cubicBezTo>
                    <a:cubicBezTo>
                      <a:pt x="1446" y="318"/>
                      <a:pt x="1446" y="318"/>
                      <a:pt x="1446" y="318"/>
                    </a:cubicBezTo>
                    <a:cubicBezTo>
                      <a:pt x="1448" y="318"/>
                      <a:pt x="1448" y="318"/>
                      <a:pt x="1451" y="318"/>
                    </a:cubicBezTo>
                    <a:cubicBezTo>
                      <a:pt x="1450" y="318"/>
                      <a:pt x="1449" y="316"/>
                      <a:pt x="1449" y="316"/>
                    </a:cubicBezTo>
                    <a:cubicBezTo>
                      <a:pt x="1448" y="315"/>
                      <a:pt x="1448" y="314"/>
                      <a:pt x="1447" y="314"/>
                    </a:cubicBezTo>
                    <a:cubicBezTo>
                      <a:pt x="1447" y="313"/>
                      <a:pt x="1448" y="312"/>
                      <a:pt x="1447" y="311"/>
                    </a:cubicBezTo>
                    <a:cubicBezTo>
                      <a:pt x="1447" y="311"/>
                      <a:pt x="1446" y="311"/>
                      <a:pt x="1445" y="310"/>
                    </a:cubicBezTo>
                    <a:cubicBezTo>
                      <a:pt x="1447" y="309"/>
                      <a:pt x="1449" y="309"/>
                      <a:pt x="1451" y="308"/>
                    </a:cubicBezTo>
                    <a:cubicBezTo>
                      <a:pt x="1451" y="308"/>
                      <a:pt x="1451" y="304"/>
                      <a:pt x="1451" y="304"/>
                    </a:cubicBezTo>
                    <a:cubicBezTo>
                      <a:pt x="1449" y="304"/>
                      <a:pt x="1449" y="305"/>
                      <a:pt x="1447" y="304"/>
                    </a:cubicBezTo>
                    <a:cubicBezTo>
                      <a:pt x="1447" y="301"/>
                      <a:pt x="1447" y="301"/>
                      <a:pt x="1447" y="301"/>
                    </a:cubicBezTo>
                    <a:cubicBezTo>
                      <a:pt x="1451" y="302"/>
                      <a:pt x="1453" y="301"/>
                      <a:pt x="1456" y="301"/>
                    </a:cubicBezTo>
                    <a:cubicBezTo>
                      <a:pt x="1456" y="301"/>
                      <a:pt x="1457" y="302"/>
                      <a:pt x="1458" y="302"/>
                    </a:cubicBezTo>
                    <a:cubicBezTo>
                      <a:pt x="1458" y="303"/>
                      <a:pt x="1458" y="303"/>
                      <a:pt x="1458" y="303"/>
                    </a:cubicBezTo>
                    <a:cubicBezTo>
                      <a:pt x="1459" y="303"/>
                      <a:pt x="1460" y="303"/>
                      <a:pt x="1461" y="303"/>
                    </a:cubicBezTo>
                    <a:cubicBezTo>
                      <a:pt x="1462" y="302"/>
                      <a:pt x="1462" y="301"/>
                      <a:pt x="1462" y="299"/>
                    </a:cubicBezTo>
                    <a:cubicBezTo>
                      <a:pt x="1462" y="299"/>
                      <a:pt x="1465" y="299"/>
                      <a:pt x="1465" y="299"/>
                    </a:cubicBezTo>
                    <a:cubicBezTo>
                      <a:pt x="1466" y="299"/>
                      <a:pt x="1464" y="296"/>
                      <a:pt x="1465" y="295"/>
                    </a:cubicBezTo>
                    <a:cubicBezTo>
                      <a:pt x="1466" y="294"/>
                      <a:pt x="1467" y="295"/>
                      <a:pt x="1468" y="294"/>
                    </a:cubicBezTo>
                    <a:cubicBezTo>
                      <a:pt x="1468" y="293"/>
                      <a:pt x="1468" y="293"/>
                      <a:pt x="1468" y="293"/>
                    </a:cubicBezTo>
                    <a:cubicBezTo>
                      <a:pt x="1467" y="293"/>
                      <a:pt x="1466" y="293"/>
                      <a:pt x="1465" y="293"/>
                    </a:cubicBezTo>
                    <a:cubicBezTo>
                      <a:pt x="1465" y="293"/>
                      <a:pt x="1464" y="291"/>
                      <a:pt x="1464" y="291"/>
                    </a:cubicBezTo>
                    <a:cubicBezTo>
                      <a:pt x="1461" y="289"/>
                      <a:pt x="1458" y="289"/>
                      <a:pt x="1455" y="286"/>
                    </a:cubicBezTo>
                    <a:cubicBezTo>
                      <a:pt x="1455" y="286"/>
                      <a:pt x="1455" y="285"/>
                      <a:pt x="1455" y="284"/>
                    </a:cubicBezTo>
                    <a:cubicBezTo>
                      <a:pt x="1454" y="284"/>
                      <a:pt x="1452" y="283"/>
                      <a:pt x="1451" y="282"/>
                    </a:cubicBezTo>
                    <a:cubicBezTo>
                      <a:pt x="1451" y="281"/>
                      <a:pt x="1451" y="280"/>
                      <a:pt x="1450" y="279"/>
                    </a:cubicBezTo>
                    <a:cubicBezTo>
                      <a:pt x="1449" y="278"/>
                      <a:pt x="1447" y="278"/>
                      <a:pt x="1445" y="278"/>
                    </a:cubicBezTo>
                    <a:cubicBezTo>
                      <a:pt x="1444" y="276"/>
                      <a:pt x="1444" y="276"/>
                      <a:pt x="1444" y="276"/>
                    </a:cubicBezTo>
                    <a:cubicBezTo>
                      <a:pt x="1440" y="276"/>
                      <a:pt x="1433" y="277"/>
                      <a:pt x="1429" y="278"/>
                    </a:cubicBezTo>
                    <a:cubicBezTo>
                      <a:pt x="1430" y="281"/>
                      <a:pt x="1430" y="282"/>
                      <a:pt x="1431" y="285"/>
                    </a:cubicBezTo>
                    <a:cubicBezTo>
                      <a:pt x="1429" y="284"/>
                      <a:pt x="1428" y="284"/>
                      <a:pt x="1427" y="284"/>
                    </a:cubicBezTo>
                    <a:cubicBezTo>
                      <a:pt x="1427" y="282"/>
                      <a:pt x="1428" y="276"/>
                      <a:pt x="1427" y="274"/>
                    </a:cubicBezTo>
                    <a:cubicBezTo>
                      <a:pt x="1427" y="273"/>
                      <a:pt x="1424" y="273"/>
                      <a:pt x="1423" y="272"/>
                    </a:cubicBezTo>
                    <a:cubicBezTo>
                      <a:pt x="1423" y="271"/>
                      <a:pt x="1423" y="269"/>
                      <a:pt x="1423" y="269"/>
                    </a:cubicBezTo>
                    <a:cubicBezTo>
                      <a:pt x="1421" y="268"/>
                      <a:pt x="1419" y="269"/>
                      <a:pt x="1417" y="268"/>
                    </a:cubicBezTo>
                    <a:cubicBezTo>
                      <a:pt x="1417" y="268"/>
                      <a:pt x="1417" y="266"/>
                      <a:pt x="1416" y="265"/>
                    </a:cubicBezTo>
                    <a:cubicBezTo>
                      <a:pt x="1415" y="264"/>
                      <a:pt x="1413" y="265"/>
                      <a:pt x="1411" y="264"/>
                    </a:cubicBezTo>
                    <a:cubicBezTo>
                      <a:pt x="1411" y="263"/>
                      <a:pt x="1410" y="262"/>
                      <a:pt x="1409" y="261"/>
                    </a:cubicBezTo>
                    <a:cubicBezTo>
                      <a:pt x="1409" y="261"/>
                      <a:pt x="1408" y="261"/>
                      <a:pt x="1407" y="261"/>
                    </a:cubicBezTo>
                    <a:cubicBezTo>
                      <a:pt x="1404" y="259"/>
                      <a:pt x="1402" y="256"/>
                      <a:pt x="1400" y="255"/>
                    </a:cubicBezTo>
                    <a:cubicBezTo>
                      <a:pt x="1398" y="255"/>
                      <a:pt x="1398" y="255"/>
                      <a:pt x="1398" y="255"/>
                    </a:cubicBezTo>
                    <a:cubicBezTo>
                      <a:pt x="1397" y="254"/>
                      <a:pt x="1399" y="254"/>
                      <a:pt x="1399" y="253"/>
                    </a:cubicBezTo>
                    <a:cubicBezTo>
                      <a:pt x="1399" y="252"/>
                      <a:pt x="1397" y="250"/>
                      <a:pt x="1397" y="250"/>
                    </a:cubicBezTo>
                    <a:cubicBezTo>
                      <a:pt x="1395" y="250"/>
                      <a:pt x="1395" y="251"/>
                      <a:pt x="1393" y="251"/>
                    </a:cubicBezTo>
                    <a:cubicBezTo>
                      <a:pt x="1392" y="249"/>
                      <a:pt x="1392" y="249"/>
                      <a:pt x="1392" y="249"/>
                    </a:cubicBezTo>
                    <a:cubicBezTo>
                      <a:pt x="1389" y="248"/>
                      <a:pt x="1388" y="248"/>
                      <a:pt x="1386" y="247"/>
                    </a:cubicBezTo>
                    <a:cubicBezTo>
                      <a:pt x="1385" y="244"/>
                      <a:pt x="1384" y="242"/>
                      <a:pt x="1381" y="240"/>
                    </a:cubicBezTo>
                    <a:cubicBezTo>
                      <a:pt x="1380" y="239"/>
                      <a:pt x="1379" y="239"/>
                      <a:pt x="1378" y="239"/>
                    </a:cubicBezTo>
                    <a:cubicBezTo>
                      <a:pt x="1378" y="238"/>
                      <a:pt x="1378" y="237"/>
                      <a:pt x="1378" y="236"/>
                    </a:cubicBezTo>
                    <a:cubicBezTo>
                      <a:pt x="1378" y="235"/>
                      <a:pt x="1377" y="234"/>
                      <a:pt x="1376" y="233"/>
                    </a:cubicBezTo>
                    <a:cubicBezTo>
                      <a:pt x="1374" y="233"/>
                      <a:pt x="1371" y="234"/>
                      <a:pt x="1369" y="233"/>
                    </a:cubicBezTo>
                    <a:cubicBezTo>
                      <a:pt x="1368" y="233"/>
                      <a:pt x="1367" y="231"/>
                      <a:pt x="1366" y="231"/>
                    </a:cubicBezTo>
                    <a:cubicBezTo>
                      <a:pt x="1361" y="230"/>
                      <a:pt x="1361" y="234"/>
                      <a:pt x="1356" y="232"/>
                    </a:cubicBezTo>
                    <a:cubicBezTo>
                      <a:pt x="1355" y="231"/>
                      <a:pt x="1354" y="228"/>
                      <a:pt x="1353" y="227"/>
                    </a:cubicBezTo>
                    <a:cubicBezTo>
                      <a:pt x="1351" y="225"/>
                      <a:pt x="1348" y="226"/>
                      <a:pt x="1345" y="225"/>
                    </a:cubicBezTo>
                    <a:cubicBezTo>
                      <a:pt x="1342" y="223"/>
                      <a:pt x="1342" y="223"/>
                      <a:pt x="1342" y="223"/>
                    </a:cubicBezTo>
                    <a:cubicBezTo>
                      <a:pt x="1342" y="221"/>
                      <a:pt x="1342" y="221"/>
                      <a:pt x="1342" y="221"/>
                    </a:cubicBezTo>
                    <a:cubicBezTo>
                      <a:pt x="1340" y="221"/>
                      <a:pt x="1340" y="222"/>
                      <a:pt x="1340" y="223"/>
                    </a:cubicBezTo>
                    <a:cubicBezTo>
                      <a:pt x="1337" y="223"/>
                      <a:pt x="1333" y="223"/>
                      <a:pt x="1330" y="223"/>
                    </a:cubicBezTo>
                    <a:cubicBezTo>
                      <a:pt x="1329" y="222"/>
                      <a:pt x="1326" y="221"/>
                      <a:pt x="1324" y="221"/>
                    </a:cubicBezTo>
                    <a:cubicBezTo>
                      <a:pt x="1323" y="221"/>
                      <a:pt x="1323" y="223"/>
                      <a:pt x="1320" y="223"/>
                    </a:cubicBezTo>
                    <a:cubicBezTo>
                      <a:pt x="1320" y="223"/>
                      <a:pt x="1319" y="221"/>
                      <a:pt x="1318" y="221"/>
                    </a:cubicBezTo>
                    <a:cubicBezTo>
                      <a:pt x="1315" y="220"/>
                      <a:pt x="1311" y="222"/>
                      <a:pt x="1307" y="221"/>
                    </a:cubicBezTo>
                    <a:cubicBezTo>
                      <a:pt x="1306" y="221"/>
                      <a:pt x="1305" y="219"/>
                      <a:pt x="1304" y="219"/>
                    </a:cubicBezTo>
                    <a:cubicBezTo>
                      <a:pt x="1304" y="219"/>
                      <a:pt x="1303" y="220"/>
                      <a:pt x="1302" y="219"/>
                    </a:cubicBezTo>
                    <a:cubicBezTo>
                      <a:pt x="1303" y="224"/>
                      <a:pt x="1303" y="224"/>
                      <a:pt x="1302" y="228"/>
                    </a:cubicBezTo>
                    <a:cubicBezTo>
                      <a:pt x="1302" y="228"/>
                      <a:pt x="1303" y="228"/>
                      <a:pt x="1304" y="228"/>
                    </a:cubicBezTo>
                    <a:cubicBezTo>
                      <a:pt x="1304" y="229"/>
                      <a:pt x="1306" y="229"/>
                      <a:pt x="1306" y="230"/>
                    </a:cubicBezTo>
                    <a:cubicBezTo>
                      <a:pt x="1307" y="232"/>
                      <a:pt x="1306" y="235"/>
                      <a:pt x="1306" y="237"/>
                    </a:cubicBezTo>
                    <a:cubicBezTo>
                      <a:pt x="1306" y="238"/>
                      <a:pt x="1304" y="237"/>
                      <a:pt x="1304" y="237"/>
                    </a:cubicBezTo>
                    <a:cubicBezTo>
                      <a:pt x="1304" y="237"/>
                      <a:pt x="1302" y="240"/>
                      <a:pt x="1302" y="241"/>
                    </a:cubicBezTo>
                    <a:cubicBezTo>
                      <a:pt x="1301" y="241"/>
                      <a:pt x="1300" y="240"/>
                      <a:pt x="1300" y="241"/>
                    </a:cubicBezTo>
                    <a:cubicBezTo>
                      <a:pt x="1300" y="241"/>
                      <a:pt x="1300" y="243"/>
                      <a:pt x="1300" y="243"/>
                    </a:cubicBezTo>
                    <a:cubicBezTo>
                      <a:pt x="1299" y="244"/>
                      <a:pt x="1296" y="243"/>
                      <a:pt x="1295" y="243"/>
                    </a:cubicBezTo>
                    <a:cubicBezTo>
                      <a:pt x="1295" y="243"/>
                      <a:pt x="1295" y="244"/>
                      <a:pt x="1294" y="245"/>
                    </a:cubicBezTo>
                    <a:cubicBezTo>
                      <a:pt x="1293" y="245"/>
                      <a:pt x="1291" y="245"/>
                      <a:pt x="1289" y="245"/>
                    </a:cubicBezTo>
                    <a:cubicBezTo>
                      <a:pt x="1288" y="243"/>
                      <a:pt x="1287" y="238"/>
                      <a:pt x="1287" y="236"/>
                    </a:cubicBezTo>
                    <a:cubicBezTo>
                      <a:pt x="1286" y="235"/>
                      <a:pt x="1284" y="236"/>
                      <a:pt x="1283" y="235"/>
                    </a:cubicBezTo>
                    <a:cubicBezTo>
                      <a:pt x="1282" y="233"/>
                      <a:pt x="1283" y="228"/>
                      <a:pt x="1283" y="227"/>
                    </a:cubicBezTo>
                    <a:cubicBezTo>
                      <a:pt x="1281" y="228"/>
                      <a:pt x="1279" y="230"/>
                      <a:pt x="1279" y="231"/>
                    </a:cubicBezTo>
                    <a:cubicBezTo>
                      <a:pt x="1277" y="231"/>
                      <a:pt x="1279" y="230"/>
                      <a:pt x="1277" y="230"/>
                    </a:cubicBezTo>
                    <a:cubicBezTo>
                      <a:pt x="1275" y="230"/>
                      <a:pt x="1271" y="233"/>
                      <a:pt x="1269" y="233"/>
                    </a:cubicBezTo>
                    <a:cubicBezTo>
                      <a:pt x="1268" y="233"/>
                      <a:pt x="1269" y="230"/>
                      <a:pt x="1269" y="230"/>
                    </a:cubicBezTo>
                    <a:cubicBezTo>
                      <a:pt x="1267" y="229"/>
                      <a:pt x="1263" y="228"/>
                      <a:pt x="1262" y="228"/>
                    </a:cubicBezTo>
                    <a:cubicBezTo>
                      <a:pt x="1261" y="228"/>
                      <a:pt x="1257" y="228"/>
                      <a:pt x="1255" y="229"/>
                    </a:cubicBezTo>
                    <a:cubicBezTo>
                      <a:pt x="1255" y="229"/>
                      <a:pt x="1254" y="231"/>
                      <a:pt x="1254" y="231"/>
                    </a:cubicBezTo>
                    <a:cubicBezTo>
                      <a:pt x="1252" y="231"/>
                      <a:pt x="1251" y="230"/>
                      <a:pt x="1250" y="229"/>
                    </a:cubicBezTo>
                    <a:cubicBezTo>
                      <a:pt x="1250" y="229"/>
                      <a:pt x="1250" y="227"/>
                      <a:pt x="1250" y="227"/>
                    </a:cubicBezTo>
                    <a:cubicBezTo>
                      <a:pt x="1246" y="227"/>
                      <a:pt x="1240" y="228"/>
                      <a:pt x="1235" y="227"/>
                    </a:cubicBezTo>
                    <a:cubicBezTo>
                      <a:pt x="1234" y="227"/>
                      <a:pt x="1234" y="226"/>
                      <a:pt x="1233" y="227"/>
                    </a:cubicBezTo>
                    <a:cubicBezTo>
                      <a:pt x="1232" y="227"/>
                      <a:pt x="1229" y="230"/>
                      <a:pt x="1228" y="230"/>
                    </a:cubicBezTo>
                    <a:cubicBezTo>
                      <a:pt x="1226" y="230"/>
                      <a:pt x="1225" y="230"/>
                      <a:pt x="1223" y="231"/>
                    </a:cubicBezTo>
                    <a:cubicBezTo>
                      <a:pt x="1223" y="233"/>
                      <a:pt x="1222" y="237"/>
                      <a:pt x="1221" y="240"/>
                    </a:cubicBezTo>
                    <a:cubicBezTo>
                      <a:pt x="1221" y="240"/>
                      <a:pt x="1219" y="242"/>
                      <a:pt x="1219" y="242"/>
                    </a:cubicBezTo>
                    <a:cubicBezTo>
                      <a:pt x="1219" y="241"/>
                      <a:pt x="1220" y="240"/>
                      <a:pt x="1219" y="239"/>
                    </a:cubicBezTo>
                    <a:cubicBezTo>
                      <a:pt x="1218" y="238"/>
                      <a:pt x="1218" y="238"/>
                      <a:pt x="1218" y="238"/>
                    </a:cubicBezTo>
                    <a:cubicBezTo>
                      <a:pt x="1218" y="237"/>
                      <a:pt x="1218" y="236"/>
                      <a:pt x="1218" y="235"/>
                    </a:cubicBezTo>
                    <a:cubicBezTo>
                      <a:pt x="1218" y="234"/>
                      <a:pt x="1216" y="233"/>
                      <a:pt x="1216" y="233"/>
                    </a:cubicBezTo>
                    <a:cubicBezTo>
                      <a:pt x="1215" y="231"/>
                      <a:pt x="1216" y="230"/>
                      <a:pt x="1215" y="229"/>
                    </a:cubicBezTo>
                    <a:cubicBezTo>
                      <a:pt x="1214" y="229"/>
                      <a:pt x="1212" y="229"/>
                      <a:pt x="1211" y="229"/>
                    </a:cubicBezTo>
                    <a:cubicBezTo>
                      <a:pt x="1211" y="228"/>
                      <a:pt x="1212" y="225"/>
                      <a:pt x="1212" y="225"/>
                    </a:cubicBezTo>
                    <a:cubicBezTo>
                      <a:pt x="1211" y="223"/>
                      <a:pt x="1211" y="225"/>
                      <a:pt x="1211" y="223"/>
                    </a:cubicBezTo>
                    <a:cubicBezTo>
                      <a:pt x="1212" y="222"/>
                      <a:pt x="1213" y="221"/>
                      <a:pt x="1213" y="221"/>
                    </a:cubicBezTo>
                    <a:cubicBezTo>
                      <a:pt x="1212" y="219"/>
                      <a:pt x="1210" y="216"/>
                      <a:pt x="1208" y="215"/>
                    </a:cubicBezTo>
                    <a:cubicBezTo>
                      <a:pt x="1208" y="215"/>
                      <a:pt x="1206" y="216"/>
                      <a:pt x="1206" y="215"/>
                    </a:cubicBezTo>
                    <a:cubicBezTo>
                      <a:pt x="1205" y="214"/>
                      <a:pt x="1205" y="212"/>
                      <a:pt x="1203" y="211"/>
                    </a:cubicBezTo>
                    <a:cubicBezTo>
                      <a:pt x="1202" y="210"/>
                      <a:pt x="1200" y="211"/>
                      <a:pt x="1197" y="210"/>
                    </a:cubicBezTo>
                    <a:cubicBezTo>
                      <a:pt x="1196" y="210"/>
                      <a:pt x="1195" y="208"/>
                      <a:pt x="1193" y="207"/>
                    </a:cubicBezTo>
                    <a:cubicBezTo>
                      <a:pt x="1193" y="208"/>
                      <a:pt x="1191" y="209"/>
                      <a:pt x="1191" y="209"/>
                    </a:cubicBezTo>
                    <a:cubicBezTo>
                      <a:pt x="1191" y="210"/>
                      <a:pt x="1191" y="210"/>
                      <a:pt x="1191" y="210"/>
                    </a:cubicBezTo>
                    <a:cubicBezTo>
                      <a:pt x="1190" y="210"/>
                      <a:pt x="1189" y="208"/>
                      <a:pt x="1187" y="209"/>
                    </a:cubicBezTo>
                    <a:cubicBezTo>
                      <a:pt x="1185" y="209"/>
                      <a:pt x="1184" y="211"/>
                      <a:pt x="1181" y="211"/>
                    </a:cubicBezTo>
                    <a:cubicBezTo>
                      <a:pt x="1180" y="209"/>
                      <a:pt x="1180" y="209"/>
                      <a:pt x="1180" y="209"/>
                    </a:cubicBezTo>
                    <a:cubicBezTo>
                      <a:pt x="1179" y="209"/>
                      <a:pt x="1177" y="210"/>
                      <a:pt x="1174" y="209"/>
                    </a:cubicBezTo>
                    <a:cubicBezTo>
                      <a:pt x="1173" y="209"/>
                      <a:pt x="1171" y="208"/>
                      <a:pt x="1169" y="208"/>
                    </a:cubicBezTo>
                    <a:cubicBezTo>
                      <a:pt x="1166" y="208"/>
                      <a:pt x="1164" y="212"/>
                      <a:pt x="1160" y="211"/>
                    </a:cubicBezTo>
                    <a:cubicBezTo>
                      <a:pt x="1157" y="211"/>
                      <a:pt x="1157" y="209"/>
                      <a:pt x="1153" y="209"/>
                    </a:cubicBezTo>
                    <a:cubicBezTo>
                      <a:pt x="1150" y="210"/>
                      <a:pt x="1146" y="213"/>
                      <a:pt x="1142" y="213"/>
                    </a:cubicBezTo>
                    <a:cubicBezTo>
                      <a:pt x="1139" y="213"/>
                      <a:pt x="1136" y="212"/>
                      <a:pt x="1132" y="213"/>
                    </a:cubicBezTo>
                    <a:cubicBezTo>
                      <a:pt x="1130" y="213"/>
                      <a:pt x="1127" y="214"/>
                      <a:pt x="1124" y="213"/>
                    </a:cubicBezTo>
                    <a:cubicBezTo>
                      <a:pt x="1123" y="213"/>
                      <a:pt x="1122" y="214"/>
                      <a:pt x="1122" y="214"/>
                    </a:cubicBezTo>
                    <a:cubicBezTo>
                      <a:pt x="1118" y="213"/>
                      <a:pt x="1117" y="213"/>
                      <a:pt x="1113" y="214"/>
                    </a:cubicBezTo>
                    <a:cubicBezTo>
                      <a:pt x="1115" y="210"/>
                      <a:pt x="1117" y="208"/>
                      <a:pt x="1121" y="205"/>
                    </a:cubicBezTo>
                    <a:cubicBezTo>
                      <a:pt x="1120" y="203"/>
                      <a:pt x="1120" y="203"/>
                      <a:pt x="1120" y="203"/>
                    </a:cubicBezTo>
                    <a:cubicBezTo>
                      <a:pt x="1119" y="203"/>
                      <a:pt x="1118" y="203"/>
                      <a:pt x="1116" y="203"/>
                    </a:cubicBezTo>
                    <a:cubicBezTo>
                      <a:pt x="1117" y="202"/>
                      <a:pt x="1116" y="200"/>
                      <a:pt x="1116" y="199"/>
                    </a:cubicBezTo>
                    <a:cubicBezTo>
                      <a:pt x="1118" y="199"/>
                      <a:pt x="1118" y="199"/>
                      <a:pt x="1118" y="199"/>
                    </a:cubicBezTo>
                    <a:cubicBezTo>
                      <a:pt x="1116" y="198"/>
                      <a:pt x="1119" y="197"/>
                      <a:pt x="1119" y="197"/>
                    </a:cubicBezTo>
                    <a:cubicBezTo>
                      <a:pt x="1120" y="198"/>
                      <a:pt x="1120" y="200"/>
                      <a:pt x="1120" y="201"/>
                    </a:cubicBezTo>
                    <a:cubicBezTo>
                      <a:pt x="1121" y="200"/>
                      <a:pt x="1123" y="199"/>
                      <a:pt x="1124" y="199"/>
                    </a:cubicBezTo>
                    <a:cubicBezTo>
                      <a:pt x="1124" y="198"/>
                      <a:pt x="1124" y="197"/>
                      <a:pt x="1125" y="195"/>
                    </a:cubicBezTo>
                    <a:cubicBezTo>
                      <a:pt x="1123" y="193"/>
                      <a:pt x="1120" y="190"/>
                      <a:pt x="1118" y="190"/>
                    </a:cubicBezTo>
                    <a:cubicBezTo>
                      <a:pt x="1116" y="190"/>
                      <a:pt x="1116" y="191"/>
                      <a:pt x="1114" y="191"/>
                    </a:cubicBezTo>
                    <a:cubicBezTo>
                      <a:pt x="1114" y="191"/>
                      <a:pt x="1112" y="188"/>
                      <a:pt x="1111" y="188"/>
                    </a:cubicBezTo>
                    <a:cubicBezTo>
                      <a:pt x="1107" y="187"/>
                      <a:pt x="1103" y="188"/>
                      <a:pt x="1099" y="189"/>
                    </a:cubicBezTo>
                    <a:cubicBezTo>
                      <a:pt x="1097" y="194"/>
                      <a:pt x="1094" y="196"/>
                      <a:pt x="1092" y="201"/>
                    </a:cubicBezTo>
                    <a:cubicBezTo>
                      <a:pt x="1092" y="201"/>
                      <a:pt x="1091" y="203"/>
                      <a:pt x="1091" y="203"/>
                    </a:cubicBezTo>
                    <a:cubicBezTo>
                      <a:pt x="1091" y="203"/>
                      <a:pt x="1083" y="205"/>
                      <a:pt x="1083" y="205"/>
                    </a:cubicBezTo>
                    <a:cubicBezTo>
                      <a:pt x="1082" y="204"/>
                      <a:pt x="1082" y="204"/>
                      <a:pt x="1082" y="204"/>
                    </a:cubicBezTo>
                    <a:cubicBezTo>
                      <a:pt x="1080" y="203"/>
                      <a:pt x="1084" y="202"/>
                      <a:pt x="1085" y="201"/>
                    </a:cubicBezTo>
                    <a:cubicBezTo>
                      <a:pt x="1085" y="200"/>
                      <a:pt x="1083" y="200"/>
                      <a:pt x="1083" y="199"/>
                    </a:cubicBezTo>
                    <a:cubicBezTo>
                      <a:pt x="1083" y="199"/>
                      <a:pt x="1084" y="198"/>
                      <a:pt x="1083" y="197"/>
                    </a:cubicBezTo>
                    <a:cubicBezTo>
                      <a:pt x="1088" y="196"/>
                      <a:pt x="1087" y="196"/>
                      <a:pt x="1089" y="191"/>
                    </a:cubicBezTo>
                    <a:cubicBezTo>
                      <a:pt x="1090" y="192"/>
                      <a:pt x="1091" y="192"/>
                      <a:pt x="1091" y="192"/>
                    </a:cubicBezTo>
                    <a:cubicBezTo>
                      <a:pt x="1091" y="193"/>
                      <a:pt x="1091" y="193"/>
                      <a:pt x="1091" y="193"/>
                    </a:cubicBezTo>
                    <a:cubicBezTo>
                      <a:pt x="1090" y="193"/>
                      <a:pt x="1089" y="195"/>
                      <a:pt x="1092" y="196"/>
                    </a:cubicBezTo>
                    <a:cubicBezTo>
                      <a:pt x="1093" y="194"/>
                      <a:pt x="1093" y="193"/>
                      <a:pt x="1094" y="190"/>
                    </a:cubicBezTo>
                    <a:cubicBezTo>
                      <a:pt x="1088" y="190"/>
                      <a:pt x="1081" y="191"/>
                      <a:pt x="1076" y="191"/>
                    </a:cubicBezTo>
                    <a:cubicBezTo>
                      <a:pt x="1074" y="183"/>
                      <a:pt x="1075" y="186"/>
                      <a:pt x="1084" y="187"/>
                    </a:cubicBezTo>
                    <a:cubicBezTo>
                      <a:pt x="1084" y="185"/>
                      <a:pt x="1084" y="185"/>
                      <a:pt x="1084" y="185"/>
                    </a:cubicBezTo>
                    <a:cubicBezTo>
                      <a:pt x="1081" y="185"/>
                      <a:pt x="1078" y="184"/>
                      <a:pt x="1074" y="183"/>
                    </a:cubicBezTo>
                    <a:cubicBezTo>
                      <a:pt x="1072" y="182"/>
                      <a:pt x="1072" y="182"/>
                      <a:pt x="1072" y="182"/>
                    </a:cubicBezTo>
                    <a:cubicBezTo>
                      <a:pt x="1070" y="182"/>
                      <a:pt x="1069" y="183"/>
                      <a:pt x="1066" y="183"/>
                    </a:cubicBezTo>
                    <a:cubicBezTo>
                      <a:pt x="1064" y="183"/>
                      <a:pt x="1061" y="181"/>
                      <a:pt x="1060" y="181"/>
                    </a:cubicBezTo>
                    <a:cubicBezTo>
                      <a:pt x="1058" y="180"/>
                      <a:pt x="1057" y="181"/>
                      <a:pt x="1055" y="181"/>
                    </a:cubicBezTo>
                    <a:cubicBezTo>
                      <a:pt x="1055" y="181"/>
                      <a:pt x="1050" y="179"/>
                      <a:pt x="1049" y="179"/>
                    </a:cubicBezTo>
                    <a:cubicBezTo>
                      <a:pt x="1049" y="178"/>
                      <a:pt x="1048" y="176"/>
                      <a:pt x="1047" y="176"/>
                    </a:cubicBezTo>
                    <a:cubicBezTo>
                      <a:pt x="1046" y="176"/>
                      <a:pt x="1043" y="176"/>
                      <a:pt x="1041" y="176"/>
                    </a:cubicBezTo>
                    <a:cubicBezTo>
                      <a:pt x="1042" y="176"/>
                      <a:pt x="1041" y="178"/>
                      <a:pt x="1042" y="178"/>
                    </a:cubicBezTo>
                    <a:cubicBezTo>
                      <a:pt x="1043" y="178"/>
                      <a:pt x="1043" y="178"/>
                      <a:pt x="1044" y="178"/>
                    </a:cubicBezTo>
                    <a:cubicBezTo>
                      <a:pt x="1044" y="178"/>
                      <a:pt x="1044" y="179"/>
                      <a:pt x="1045" y="179"/>
                    </a:cubicBezTo>
                    <a:cubicBezTo>
                      <a:pt x="1045" y="179"/>
                      <a:pt x="1045" y="180"/>
                      <a:pt x="1045" y="180"/>
                    </a:cubicBezTo>
                    <a:cubicBezTo>
                      <a:pt x="1045" y="182"/>
                      <a:pt x="1045" y="182"/>
                      <a:pt x="1045" y="182"/>
                    </a:cubicBezTo>
                    <a:cubicBezTo>
                      <a:pt x="1042" y="182"/>
                      <a:pt x="1039" y="182"/>
                      <a:pt x="1036" y="182"/>
                    </a:cubicBezTo>
                    <a:cubicBezTo>
                      <a:pt x="1036" y="182"/>
                      <a:pt x="1036" y="185"/>
                      <a:pt x="1035" y="186"/>
                    </a:cubicBezTo>
                    <a:cubicBezTo>
                      <a:pt x="1036" y="186"/>
                      <a:pt x="1041" y="187"/>
                      <a:pt x="1040" y="187"/>
                    </a:cubicBezTo>
                    <a:cubicBezTo>
                      <a:pt x="1041" y="187"/>
                      <a:pt x="1042" y="187"/>
                      <a:pt x="1043" y="187"/>
                    </a:cubicBezTo>
                    <a:cubicBezTo>
                      <a:pt x="1044" y="189"/>
                      <a:pt x="1044" y="189"/>
                      <a:pt x="1044" y="189"/>
                    </a:cubicBezTo>
                    <a:cubicBezTo>
                      <a:pt x="1037" y="187"/>
                      <a:pt x="1032" y="188"/>
                      <a:pt x="1035" y="197"/>
                    </a:cubicBezTo>
                    <a:cubicBezTo>
                      <a:pt x="1035" y="198"/>
                      <a:pt x="1036" y="199"/>
                      <a:pt x="1037" y="199"/>
                    </a:cubicBezTo>
                    <a:cubicBezTo>
                      <a:pt x="1036" y="200"/>
                      <a:pt x="1037" y="201"/>
                      <a:pt x="1037" y="203"/>
                    </a:cubicBezTo>
                    <a:cubicBezTo>
                      <a:pt x="1036" y="203"/>
                      <a:pt x="1034" y="204"/>
                      <a:pt x="1033" y="203"/>
                    </a:cubicBezTo>
                    <a:cubicBezTo>
                      <a:pt x="1032" y="203"/>
                      <a:pt x="1032" y="202"/>
                      <a:pt x="1030" y="202"/>
                    </a:cubicBezTo>
                    <a:cubicBezTo>
                      <a:pt x="1030" y="202"/>
                      <a:pt x="1029" y="203"/>
                      <a:pt x="1028" y="203"/>
                    </a:cubicBezTo>
                    <a:cubicBezTo>
                      <a:pt x="1028" y="202"/>
                      <a:pt x="1028" y="202"/>
                      <a:pt x="1029" y="200"/>
                    </a:cubicBezTo>
                    <a:cubicBezTo>
                      <a:pt x="1028" y="200"/>
                      <a:pt x="1028" y="199"/>
                      <a:pt x="1027" y="198"/>
                    </a:cubicBezTo>
                    <a:cubicBezTo>
                      <a:pt x="1027" y="198"/>
                      <a:pt x="1024" y="199"/>
                      <a:pt x="1025" y="199"/>
                    </a:cubicBezTo>
                    <a:cubicBezTo>
                      <a:pt x="1025" y="199"/>
                      <a:pt x="1024" y="199"/>
                      <a:pt x="1023" y="199"/>
                    </a:cubicBezTo>
                    <a:cubicBezTo>
                      <a:pt x="1023" y="200"/>
                      <a:pt x="1024" y="200"/>
                      <a:pt x="1023" y="200"/>
                    </a:cubicBezTo>
                    <a:cubicBezTo>
                      <a:pt x="1023" y="200"/>
                      <a:pt x="1022" y="202"/>
                      <a:pt x="1022" y="203"/>
                    </a:cubicBezTo>
                    <a:cubicBezTo>
                      <a:pt x="1023" y="203"/>
                      <a:pt x="1024" y="204"/>
                      <a:pt x="1024" y="205"/>
                    </a:cubicBezTo>
                    <a:cubicBezTo>
                      <a:pt x="1021" y="206"/>
                      <a:pt x="1019" y="207"/>
                      <a:pt x="1015" y="207"/>
                    </a:cubicBezTo>
                    <a:cubicBezTo>
                      <a:pt x="1015" y="205"/>
                      <a:pt x="1015" y="205"/>
                      <a:pt x="1015" y="205"/>
                    </a:cubicBezTo>
                    <a:cubicBezTo>
                      <a:pt x="1014" y="205"/>
                      <a:pt x="1012" y="206"/>
                      <a:pt x="1011" y="205"/>
                    </a:cubicBezTo>
                    <a:cubicBezTo>
                      <a:pt x="1011" y="205"/>
                      <a:pt x="1011" y="204"/>
                      <a:pt x="1011" y="203"/>
                    </a:cubicBezTo>
                    <a:cubicBezTo>
                      <a:pt x="1008" y="201"/>
                      <a:pt x="1005" y="199"/>
                      <a:pt x="1002" y="198"/>
                    </a:cubicBezTo>
                    <a:cubicBezTo>
                      <a:pt x="1002" y="197"/>
                      <a:pt x="1002" y="197"/>
                      <a:pt x="1002" y="197"/>
                    </a:cubicBezTo>
                    <a:cubicBezTo>
                      <a:pt x="1001" y="197"/>
                      <a:pt x="1000" y="198"/>
                      <a:pt x="999" y="197"/>
                    </a:cubicBezTo>
                    <a:cubicBezTo>
                      <a:pt x="998" y="197"/>
                      <a:pt x="997" y="195"/>
                      <a:pt x="997" y="195"/>
                    </a:cubicBezTo>
                    <a:cubicBezTo>
                      <a:pt x="992" y="195"/>
                      <a:pt x="989" y="200"/>
                      <a:pt x="986" y="201"/>
                    </a:cubicBezTo>
                    <a:cubicBezTo>
                      <a:pt x="985" y="202"/>
                      <a:pt x="984" y="201"/>
                      <a:pt x="983" y="201"/>
                    </a:cubicBezTo>
                    <a:cubicBezTo>
                      <a:pt x="982" y="201"/>
                      <a:pt x="980" y="203"/>
                      <a:pt x="979" y="203"/>
                    </a:cubicBezTo>
                    <a:cubicBezTo>
                      <a:pt x="980" y="201"/>
                      <a:pt x="980" y="199"/>
                      <a:pt x="980" y="197"/>
                    </a:cubicBezTo>
                    <a:cubicBezTo>
                      <a:pt x="980" y="197"/>
                      <a:pt x="979" y="197"/>
                      <a:pt x="979" y="196"/>
                    </a:cubicBezTo>
                    <a:cubicBezTo>
                      <a:pt x="978" y="196"/>
                      <a:pt x="977" y="196"/>
                      <a:pt x="977" y="195"/>
                    </a:cubicBezTo>
                    <a:cubicBezTo>
                      <a:pt x="976" y="194"/>
                      <a:pt x="977" y="193"/>
                      <a:pt x="977" y="192"/>
                    </a:cubicBezTo>
                    <a:cubicBezTo>
                      <a:pt x="977" y="192"/>
                      <a:pt x="975" y="192"/>
                      <a:pt x="975" y="191"/>
                    </a:cubicBezTo>
                    <a:cubicBezTo>
                      <a:pt x="972" y="197"/>
                      <a:pt x="972" y="197"/>
                      <a:pt x="972" y="197"/>
                    </a:cubicBezTo>
                    <a:cubicBezTo>
                      <a:pt x="972" y="199"/>
                      <a:pt x="973" y="201"/>
                      <a:pt x="973" y="202"/>
                    </a:cubicBezTo>
                    <a:cubicBezTo>
                      <a:pt x="973" y="202"/>
                      <a:pt x="970" y="203"/>
                      <a:pt x="970" y="203"/>
                    </a:cubicBezTo>
                    <a:cubicBezTo>
                      <a:pt x="970" y="211"/>
                      <a:pt x="969" y="211"/>
                      <a:pt x="966" y="215"/>
                    </a:cubicBezTo>
                    <a:cubicBezTo>
                      <a:pt x="966" y="216"/>
                      <a:pt x="965" y="218"/>
                      <a:pt x="965" y="219"/>
                    </a:cubicBezTo>
                    <a:cubicBezTo>
                      <a:pt x="964" y="219"/>
                      <a:pt x="963" y="219"/>
                      <a:pt x="962" y="219"/>
                    </a:cubicBezTo>
                    <a:cubicBezTo>
                      <a:pt x="962" y="218"/>
                      <a:pt x="961" y="218"/>
                      <a:pt x="961" y="218"/>
                    </a:cubicBezTo>
                    <a:cubicBezTo>
                      <a:pt x="962" y="215"/>
                      <a:pt x="962" y="214"/>
                      <a:pt x="963" y="211"/>
                    </a:cubicBezTo>
                    <a:cubicBezTo>
                      <a:pt x="962" y="211"/>
                      <a:pt x="961" y="211"/>
                      <a:pt x="961" y="211"/>
                    </a:cubicBezTo>
                    <a:cubicBezTo>
                      <a:pt x="961" y="213"/>
                      <a:pt x="961" y="213"/>
                      <a:pt x="961" y="213"/>
                    </a:cubicBezTo>
                    <a:cubicBezTo>
                      <a:pt x="958" y="213"/>
                      <a:pt x="955" y="209"/>
                      <a:pt x="954" y="208"/>
                    </a:cubicBezTo>
                    <a:cubicBezTo>
                      <a:pt x="951" y="209"/>
                      <a:pt x="950" y="208"/>
                      <a:pt x="948" y="209"/>
                    </a:cubicBezTo>
                    <a:cubicBezTo>
                      <a:pt x="946" y="207"/>
                      <a:pt x="945" y="206"/>
                      <a:pt x="944" y="203"/>
                    </a:cubicBezTo>
                    <a:cubicBezTo>
                      <a:pt x="943" y="204"/>
                      <a:pt x="942" y="204"/>
                      <a:pt x="940" y="205"/>
                    </a:cubicBezTo>
                    <a:cubicBezTo>
                      <a:pt x="940" y="204"/>
                      <a:pt x="941" y="203"/>
                      <a:pt x="940" y="203"/>
                    </a:cubicBezTo>
                    <a:cubicBezTo>
                      <a:pt x="940" y="203"/>
                      <a:pt x="940" y="201"/>
                      <a:pt x="941" y="201"/>
                    </a:cubicBezTo>
                    <a:cubicBezTo>
                      <a:pt x="945" y="198"/>
                      <a:pt x="946" y="202"/>
                      <a:pt x="943" y="196"/>
                    </a:cubicBezTo>
                    <a:cubicBezTo>
                      <a:pt x="942" y="196"/>
                      <a:pt x="942" y="196"/>
                      <a:pt x="942" y="196"/>
                    </a:cubicBezTo>
                    <a:cubicBezTo>
                      <a:pt x="941" y="197"/>
                      <a:pt x="942" y="198"/>
                      <a:pt x="942" y="198"/>
                    </a:cubicBezTo>
                    <a:cubicBezTo>
                      <a:pt x="942" y="198"/>
                      <a:pt x="942" y="199"/>
                      <a:pt x="942" y="199"/>
                    </a:cubicBezTo>
                    <a:cubicBezTo>
                      <a:pt x="941" y="199"/>
                      <a:pt x="939" y="199"/>
                      <a:pt x="938" y="199"/>
                    </a:cubicBezTo>
                    <a:cubicBezTo>
                      <a:pt x="936" y="194"/>
                      <a:pt x="932" y="192"/>
                      <a:pt x="928" y="189"/>
                    </a:cubicBezTo>
                    <a:cubicBezTo>
                      <a:pt x="927" y="189"/>
                      <a:pt x="926" y="189"/>
                      <a:pt x="925" y="189"/>
                    </a:cubicBezTo>
                    <a:cubicBezTo>
                      <a:pt x="922" y="192"/>
                      <a:pt x="926" y="196"/>
                      <a:pt x="926" y="197"/>
                    </a:cubicBezTo>
                    <a:cubicBezTo>
                      <a:pt x="926" y="197"/>
                      <a:pt x="926" y="199"/>
                      <a:pt x="926" y="198"/>
                    </a:cubicBezTo>
                    <a:cubicBezTo>
                      <a:pt x="925" y="198"/>
                      <a:pt x="926" y="200"/>
                      <a:pt x="925" y="199"/>
                    </a:cubicBezTo>
                    <a:cubicBezTo>
                      <a:pt x="923" y="197"/>
                      <a:pt x="923" y="192"/>
                      <a:pt x="920" y="190"/>
                    </a:cubicBezTo>
                    <a:cubicBezTo>
                      <a:pt x="919" y="190"/>
                      <a:pt x="918" y="190"/>
                      <a:pt x="917" y="190"/>
                    </a:cubicBezTo>
                    <a:cubicBezTo>
                      <a:pt x="916" y="190"/>
                      <a:pt x="909" y="187"/>
                      <a:pt x="912" y="187"/>
                    </a:cubicBezTo>
                    <a:cubicBezTo>
                      <a:pt x="914" y="188"/>
                      <a:pt x="915" y="188"/>
                      <a:pt x="918" y="188"/>
                    </a:cubicBezTo>
                    <a:cubicBezTo>
                      <a:pt x="917" y="186"/>
                      <a:pt x="917" y="185"/>
                      <a:pt x="916" y="183"/>
                    </a:cubicBezTo>
                    <a:cubicBezTo>
                      <a:pt x="915" y="184"/>
                      <a:pt x="914" y="184"/>
                      <a:pt x="912" y="184"/>
                    </a:cubicBezTo>
                    <a:cubicBezTo>
                      <a:pt x="911" y="187"/>
                      <a:pt x="911" y="187"/>
                      <a:pt x="911" y="187"/>
                    </a:cubicBezTo>
                    <a:cubicBezTo>
                      <a:pt x="910" y="187"/>
                      <a:pt x="910" y="187"/>
                      <a:pt x="910" y="187"/>
                    </a:cubicBezTo>
                    <a:cubicBezTo>
                      <a:pt x="909" y="187"/>
                      <a:pt x="908" y="185"/>
                      <a:pt x="907" y="185"/>
                    </a:cubicBezTo>
                    <a:cubicBezTo>
                      <a:pt x="905" y="184"/>
                      <a:pt x="904" y="185"/>
                      <a:pt x="904" y="185"/>
                    </a:cubicBezTo>
                    <a:cubicBezTo>
                      <a:pt x="904" y="185"/>
                      <a:pt x="905" y="185"/>
                      <a:pt x="906" y="184"/>
                    </a:cubicBezTo>
                    <a:cubicBezTo>
                      <a:pt x="906" y="184"/>
                      <a:pt x="907" y="183"/>
                      <a:pt x="908" y="182"/>
                    </a:cubicBezTo>
                    <a:cubicBezTo>
                      <a:pt x="908" y="182"/>
                      <a:pt x="906" y="180"/>
                      <a:pt x="906" y="180"/>
                    </a:cubicBezTo>
                    <a:cubicBezTo>
                      <a:pt x="906" y="180"/>
                      <a:pt x="903" y="181"/>
                      <a:pt x="904" y="181"/>
                    </a:cubicBezTo>
                    <a:cubicBezTo>
                      <a:pt x="898" y="182"/>
                      <a:pt x="904" y="180"/>
                      <a:pt x="904" y="179"/>
                    </a:cubicBezTo>
                    <a:cubicBezTo>
                      <a:pt x="906" y="178"/>
                      <a:pt x="905" y="178"/>
                      <a:pt x="905" y="176"/>
                    </a:cubicBezTo>
                    <a:cubicBezTo>
                      <a:pt x="906" y="176"/>
                      <a:pt x="907" y="176"/>
                      <a:pt x="908" y="176"/>
                    </a:cubicBezTo>
                    <a:cubicBezTo>
                      <a:pt x="909" y="176"/>
                      <a:pt x="911" y="174"/>
                      <a:pt x="911" y="174"/>
                    </a:cubicBezTo>
                    <a:cubicBezTo>
                      <a:pt x="912" y="174"/>
                      <a:pt x="913" y="174"/>
                      <a:pt x="914" y="174"/>
                    </a:cubicBezTo>
                    <a:cubicBezTo>
                      <a:pt x="916" y="173"/>
                      <a:pt x="917" y="170"/>
                      <a:pt x="919" y="169"/>
                    </a:cubicBezTo>
                    <a:cubicBezTo>
                      <a:pt x="920" y="169"/>
                      <a:pt x="920" y="169"/>
                      <a:pt x="920" y="169"/>
                    </a:cubicBezTo>
                    <a:cubicBezTo>
                      <a:pt x="920" y="168"/>
                      <a:pt x="919" y="166"/>
                      <a:pt x="920" y="165"/>
                    </a:cubicBezTo>
                    <a:cubicBezTo>
                      <a:pt x="918" y="165"/>
                      <a:pt x="916" y="166"/>
                      <a:pt x="914" y="165"/>
                    </a:cubicBezTo>
                    <a:cubicBezTo>
                      <a:pt x="913" y="165"/>
                      <a:pt x="912" y="162"/>
                      <a:pt x="911" y="161"/>
                    </a:cubicBezTo>
                    <a:cubicBezTo>
                      <a:pt x="910" y="161"/>
                      <a:pt x="909" y="162"/>
                      <a:pt x="908" y="161"/>
                    </a:cubicBezTo>
                    <a:cubicBezTo>
                      <a:pt x="907" y="161"/>
                      <a:pt x="907" y="160"/>
                      <a:pt x="907" y="159"/>
                    </a:cubicBezTo>
                    <a:cubicBezTo>
                      <a:pt x="905" y="158"/>
                      <a:pt x="900" y="158"/>
                      <a:pt x="898" y="159"/>
                    </a:cubicBezTo>
                    <a:cubicBezTo>
                      <a:pt x="889" y="161"/>
                      <a:pt x="888" y="162"/>
                      <a:pt x="889" y="169"/>
                    </a:cubicBezTo>
                    <a:cubicBezTo>
                      <a:pt x="891" y="170"/>
                      <a:pt x="891" y="169"/>
                      <a:pt x="892" y="170"/>
                    </a:cubicBezTo>
                    <a:cubicBezTo>
                      <a:pt x="892" y="170"/>
                      <a:pt x="892" y="173"/>
                      <a:pt x="892" y="173"/>
                    </a:cubicBezTo>
                    <a:cubicBezTo>
                      <a:pt x="894" y="174"/>
                      <a:pt x="897" y="172"/>
                      <a:pt x="899" y="173"/>
                    </a:cubicBezTo>
                    <a:cubicBezTo>
                      <a:pt x="899" y="173"/>
                      <a:pt x="901" y="175"/>
                      <a:pt x="902" y="175"/>
                    </a:cubicBezTo>
                    <a:cubicBezTo>
                      <a:pt x="904" y="176"/>
                      <a:pt x="901" y="176"/>
                      <a:pt x="900" y="177"/>
                    </a:cubicBezTo>
                    <a:cubicBezTo>
                      <a:pt x="900" y="177"/>
                      <a:pt x="900" y="180"/>
                      <a:pt x="901" y="179"/>
                    </a:cubicBezTo>
                    <a:cubicBezTo>
                      <a:pt x="896" y="180"/>
                      <a:pt x="896" y="180"/>
                      <a:pt x="896" y="180"/>
                    </a:cubicBezTo>
                    <a:cubicBezTo>
                      <a:pt x="895" y="181"/>
                      <a:pt x="895" y="182"/>
                      <a:pt x="896" y="183"/>
                    </a:cubicBezTo>
                    <a:cubicBezTo>
                      <a:pt x="892" y="183"/>
                      <a:pt x="889" y="183"/>
                      <a:pt x="886" y="182"/>
                    </a:cubicBezTo>
                    <a:cubicBezTo>
                      <a:pt x="885" y="182"/>
                      <a:pt x="884" y="179"/>
                      <a:pt x="882" y="179"/>
                    </a:cubicBezTo>
                    <a:cubicBezTo>
                      <a:pt x="881" y="178"/>
                      <a:pt x="881" y="180"/>
                      <a:pt x="880" y="179"/>
                    </a:cubicBezTo>
                    <a:cubicBezTo>
                      <a:pt x="879" y="179"/>
                      <a:pt x="876" y="177"/>
                      <a:pt x="875" y="177"/>
                    </a:cubicBezTo>
                    <a:cubicBezTo>
                      <a:pt x="874" y="177"/>
                      <a:pt x="873" y="178"/>
                      <a:pt x="873" y="178"/>
                    </a:cubicBezTo>
                    <a:cubicBezTo>
                      <a:pt x="870" y="179"/>
                      <a:pt x="868" y="176"/>
                      <a:pt x="865" y="177"/>
                    </a:cubicBezTo>
                    <a:cubicBezTo>
                      <a:pt x="865" y="177"/>
                      <a:pt x="865" y="179"/>
                      <a:pt x="865" y="179"/>
                    </a:cubicBezTo>
                    <a:cubicBezTo>
                      <a:pt x="865" y="179"/>
                      <a:pt x="864" y="179"/>
                      <a:pt x="863" y="179"/>
                    </a:cubicBezTo>
                    <a:cubicBezTo>
                      <a:pt x="862" y="178"/>
                      <a:pt x="861" y="176"/>
                      <a:pt x="860" y="175"/>
                    </a:cubicBezTo>
                    <a:cubicBezTo>
                      <a:pt x="859" y="175"/>
                      <a:pt x="858" y="176"/>
                      <a:pt x="857" y="175"/>
                    </a:cubicBezTo>
                    <a:cubicBezTo>
                      <a:pt x="856" y="174"/>
                      <a:pt x="856" y="174"/>
                      <a:pt x="856" y="174"/>
                    </a:cubicBezTo>
                    <a:cubicBezTo>
                      <a:pt x="855" y="173"/>
                      <a:pt x="854" y="174"/>
                      <a:pt x="852" y="173"/>
                    </a:cubicBezTo>
                    <a:cubicBezTo>
                      <a:pt x="851" y="173"/>
                      <a:pt x="850" y="172"/>
                      <a:pt x="848" y="171"/>
                    </a:cubicBezTo>
                    <a:cubicBezTo>
                      <a:pt x="849" y="170"/>
                      <a:pt x="848" y="170"/>
                      <a:pt x="848" y="169"/>
                    </a:cubicBezTo>
                    <a:cubicBezTo>
                      <a:pt x="850" y="169"/>
                      <a:pt x="850" y="169"/>
                      <a:pt x="850" y="169"/>
                    </a:cubicBezTo>
                    <a:cubicBezTo>
                      <a:pt x="850" y="166"/>
                      <a:pt x="850" y="164"/>
                      <a:pt x="850" y="162"/>
                    </a:cubicBezTo>
                    <a:cubicBezTo>
                      <a:pt x="847" y="162"/>
                      <a:pt x="844" y="161"/>
                      <a:pt x="839" y="161"/>
                    </a:cubicBezTo>
                    <a:cubicBezTo>
                      <a:pt x="839" y="162"/>
                      <a:pt x="837" y="162"/>
                      <a:pt x="835" y="162"/>
                    </a:cubicBezTo>
                    <a:cubicBezTo>
                      <a:pt x="834" y="160"/>
                      <a:pt x="834" y="160"/>
                      <a:pt x="834" y="160"/>
                    </a:cubicBezTo>
                    <a:cubicBezTo>
                      <a:pt x="833" y="160"/>
                      <a:pt x="831" y="161"/>
                      <a:pt x="829" y="161"/>
                    </a:cubicBezTo>
                    <a:cubicBezTo>
                      <a:pt x="827" y="161"/>
                      <a:pt x="824" y="158"/>
                      <a:pt x="821" y="158"/>
                    </a:cubicBezTo>
                    <a:cubicBezTo>
                      <a:pt x="820" y="158"/>
                      <a:pt x="819" y="160"/>
                      <a:pt x="819" y="161"/>
                    </a:cubicBezTo>
                    <a:cubicBezTo>
                      <a:pt x="814" y="164"/>
                      <a:pt x="810" y="165"/>
                      <a:pt x="807" y="170"/>
                    </a:cubicBezTo>
                    <a:cubicBezTo>
                      <a:pt x="807" y="171"/>
                      <a:pt x="807" y="172"/>
                      <a:pt x="807" y="173"/>
                    </a:cubicBezTo>
                    <a:cubicBezTo>
                      <a:pt x="807" y="172"/>
                      <a:pt x="806" y="172"/>
                      <a:pt x="805" y="172"/>
                    </a:cubicBezTo>
                    <a:cubicBezTo>
                      <a:pt x="805" y="172"/>
                      <a:pt x="806" y="170"/>
                      <a:pt x="805" y="169"/>
                    </a:cubicBezTo>
                    <a:cubicBezTo>
                      <a:pt x="805" y="168"/>
                      <a:pt x="807" y="167"/>
                      <a:pt x="807" y="164"/>
                    </a:cubicBezTo>
                    <a:cubicBezTo>
                      <a:pt x="807" y="164"/>
                      <a:pt x="805" y="162"/>
                      <a:pt x="805" y="162"/>
                    </a:cubicBezTo>
                    <a:cubicBezTo>
                      <a:pt x="805" y="162"/>
                      <a:pt x="802" y="161"/>
                      <a:pt x="803" y="161"/>
                    </a:cubicBezTo>
                    <a:cubicBezTo>
                      <a:pt x="803" y="163"/>
                      <a:pt x="803" y="165"/>
                      <a:pt x="803" y="166"/>
                    </a:cubicBezTo>
                    <a:cubicBezTo>
                      <a:pt x="790" y="166"/>
                      <a:pt x="793" y="168"/>
                      <a:pt x="789" y="159"/>
                    </a:cubicBezTo>
                    <a:cubicBezTo>
                      <a:pt x="787" y="159"/>
                      <a:pt x="787" y="159"/>
                      <a:pt x="787" y="159"/>
                    </a:cubicBezTo>
                    <a:cubicBezTo>
                      <a:pt x="787" y="160"/>
                      <a:pt x="787" y="160"/>
                      <a:pt x="787" y="161"/>
                    </a:cubicBezTo>
                    <a:cubicBezTo>
                      <a:pt x="785" y="161"/>
                      <a:pt x="787" y="162"/>
                      <a:pt x="785" y="162"/>
                    </a:cubicBezTo>
                    <a:cubicBezTo>
                      <a:pt x="783" y="162"/>
                      <a:pt x="784" y="158"/>
                      <a:pt x="780" y="161"/>
                    </a:cubicBezTo>
                    <a:cubicBezTo>
                      <a:pt x="780" y="161"/>
                      <a:pt x="779" y="163"/>
                      <a:pt x="779" y="163"/>
                    </a:cubicBezTo>
                    <a:cubicBezTo>
                      <a:pt x="779" y="164"/>
                      <a:pt x="778" y="164"/>
                      <a:pt x="777" y="165"/>
                    </a:cubicBezTo>
                    <a:cubicBezTo>
                      <a:pt x="777" y="166"/>
                      <a:pt x="777" y="166"/>
                      <a:pt x="777" y="166"/>
                    </a:cubicBezTo>
                    <a:cubicBezTo>
                      <a:pt x="776" y="165"/>
                      <a:pt x="776" y="168"/>
                      <a:pt x="776" y="168"/>
                    </a:cubicBezTo>
                    <a:cubicBezTo>
                      <a:pt x="776" y="168"/>
                      <a:pt x="777" y="170"/>
                      <a:pt x="777" y="170"/>
                    </a:cubicBezTo>
                    <a:cubicBezTo>
                      <a:pt x="778" y="170"/>
                      <a:pt x="781" y="171"/>
                      <a:pt x="781" y="171"/>
                    </a:cubicBezTo>
                    <a:cubicBezTo>
                      <a:pt x="781" y="171"/>
                      <a:pt x="780" y="173"/>
                      <a:pt x="779" y="173"/>
                    </a:cubicBezTo>
                    <a:cubicBezTo>
                      <a:pt x="776" y="174"/>
                      <a:pt x="775" y="172"/>
                      <a:pt x="773" y="171"/>
                    </a:cubicBezTo>
                    <a:cubicBezTo>
                      <a:pt x="773" y="172"/>
                      <a:pt x="774" y="172"/>
                      <a:pt x="774" y="173"/>
                    </a:cubicBezTo>
                    <a:cubicBezTo>
                      <a:pt x="773" y="174"/>
                      <a:pt x="772" y="176"/>
                      <a:pt x="771" y="176"/>
                    </a:cubicBezTo>
                    <a:cubicBezTo>
                      <a:pt x="769" y="177"/>
                      <a:pt x="767" y="176"/>
                      <a:pt x="765" y="177"/>
                    </a:cubicBezTo>
                    <a:cubicBezTo>
                      <a:pt x="764" y="178"/>
                      <a:pt x="766" y="179"/>
                      <a:pt x="764" y="179"/>
                    </a:cubicBezTo>
                    <a:cubicBezTo>
                      <a:pt x="761" y="179"/>
                      <a:pt x="758" y="176"/>
                      <a:pt x="753" y="178"/>
                    </a:cubicBezTo>
                    <a:cubicBezTo>
                      <a:pt x="753" y="179"/>
                      <a:pt x="753" y="179"/>
                      <a:pt x="753" y="179"/>
                    </a:cubicBezTo>
                    <a:cubicBezTo>
                      <a:pt x="752" y="179"/>
                      <a:pt x="754" y="180"/>
                      <a:pt x="753" y="181"/>
                    </a:cubicBezTo>
                    <a:cubicBezTo>
                      <a:pt x="749" y="183"/>
                      <a:pt x="749" y="183"/>
                      <a:pt x="749" y="183"/>
                    </a:cubicBezTo>
                    <a:cubicBezTo>
                      <a:pt x="745" y="184"/>
                      <a:pt x="738" y="184"/>
                      <a:pt x="733" y="184"/>
                    </a:cubicBezTo>
                    <a:cubicBezTo>
                      <a:pt x="734" y="183"/>
                      <a:pt x="734" y="183"/>
                      <a:pt x="734" y="183"/>
                    </a:cubicBezTo>
                    <a:cubicBezTo>
                      <a:pt x="739" y="181"/>
                      <a:pt x="746" y="182"/>
                      <a:pt x="749" y="179"/>
                    </a:cubicBezTo>
                    <a:cubicBezTo>
                      <a:pt x="751" y="178"/>
                      <a:pt x="750" y="175"/>
                      <a:pt x="753" y="174"/>
                    </a:cubicBezTo>
                    <a:cubicBezTo>
                      <a:pt x="755" y="173"/>
                      <a:pt x="756" y="174"/>
                      <a:pt x="758" y="173"/>
                    </a:cubicBezTo>
                    <a:cubicBezTo>
                      <a:pt x="759" y="173"/>
                      <a:pt x="760" y="172"/>
                      <a:pt x="760" y="171"/>
                    </a:cubicBezTo>
                    <a:cubicBezTo>
                      <a:pt x="762" y="171"/>
                      <a:pt x="764" y="171"/>
                      <a:pt x="765" y="170"/>
                    </a:cubicBezTo>
                    <a:cubicBezTo>
                      <a:pt x="767" y="169"/>
                      <a:pt x="767" y="165"/>
                      <a:pt x="769" y="164"/>
                    </a:cubicBezTo>
                    <a:cubicBezTo>
                      <a:pt x="771" y="163"/>
                      <a:pt x="772" y="164"/>
                      <a:pt x="773" y="163"/>
                    </a:cubicBezTo>
                    <a:cubicBezTo>
                      <a:pt x="772" y="161"/>
                      <a:pt x="772" y="160"/>
                      <a:pt x="772" y="157"/>
                    </a:cubicBezTo>
                    <a:cubicBezTo>
                      <a:pt x="773" y="157"/>
                      <a:pt x="774" y="157"/>
                      <a:pt x="775" y="156"/>
                    </a:cubicBezTo>
                    <a:cubicBezTo>
                      <a:pt x="775" y="155"/>
                      <a:pt x="775" y="153"/>
                      <a:pt x="775" y="153"/>
                    </a:cubicBezTo>
                    <a:cubicBezTo>
                      <a:pt x="777" y="152"/>
                      <a:pt x="779" y="153"/>
                      <a:pt x="780" y="153"/>
                    </a:cubicBezTo>
                    <a:cubicBezTo>
                      <a:pt x="781" y="153"/>
                      <a:pt x="786" y="152"/>
                      <a:pt x="788" y="151"/>
                    </a:cubicBezTo>
                    <a:cubicBezTo>
                      <a:pt x="788" y="151"/>
                      <a:pt x="790" y="149"/>
                      <a:pt x="790" y="149"/>
                    </a:cubicBezTo>
                    <a:cubicBezTo>
                      <a:pt x="791" y="148"/>
                      <a:pt x="793" y="149"/>
                      <a:pt x="795" y="149"/>
                    </a:cubicBezTo>
                    <a:cubicBezTo>
                      <a:pt x="797" y="149"/>
                      <a:pt x="811" y="145"/>
                      <a:pt x="813" y="144"/>
                    </a:cubicBezTo>
                    <a:cubicBezTo>
                      <a:pt x="817" y="140"/>
                      <a:pt x="809" y="134"/>
                      <a:pt x="807" y="134"/>
                    </a:cubicBezTo>
                    <a:cubicBezTo>
                      <a:pt x="807" y="133"/>
                      <a:pt x="807" y="131"/>
                      <a:pt x="808" y="131"/>
                    </a:cubicBezTo>
                    <a:cubicBezTo>
                      <a:pt x="808" y="131"/>
                      <a:pt x="809" y="132"/>
                      <a:pt x="809" y="132"/>
                    </a:cubicBezTo>
                    <a:cubicBezTo>
                      <a:pt x="810" y="133"/>
                      <a:pt x="811" y="132"/>
                      <a:pt x="813" y="133"/>
                    </a:cubicBezTo>
                    <a:cubicBezTo>
                      <a:pt x="813" y="130"/>
                      <a:pt x="815" y="127"/>
                      <a:pt x="813" y="124"/>
                    </a:cubicBezTo>
                    <a:cubicBezTo>
                      <a:pt x="812" y="124"/>
                      <a:pt x="810" y="124"/>
                      <a:pt x="810" y="124"/>
                    </a:cubicBezTo>
                    <a:cubicBezTo>
                      <a:pt x="809" y="122"/>
                      <a:pt x="808" y="120"/>
                      <a:pt x="808" y="117"/>
                    </a:cubicBezTo>
                    <a:cubicBezTo>
                      <a:pt x="805" y="116"/>
                      <a:pt x="799" y="116"/>
                      <a:pt x="798" y="114"/>
                    </a:cubicBezTo>
                    <a:cubicBezTo>
                      <a:pt x="796" y="111"/>
                      <a:pt x="798" y="108"/>
                      <a:pt x="795" y="106"/>
                    </a:cubicBezTo>
                    <a:cubicBezTo>
                      <a:pt x="794" y="106"/>
                      <a:pt x="794" y="106"/>
                      <a:pt x="794" y="106"/>
                    </a:cubicBezTo>
                    <a:cubicBezTo>
                      <a:pt x="793" y="106"/>
                      <a:pt x="792" y="107"/>
                      <a:pt x="792" y="107"/>
                    </a:cubicBezTo>
                    <a:cubicBezTo>
                      <a:pt x="790" y="107"/>
                      <a:pt x="789" y="107"/>
                      <a:pt x="787" y="107"/>
                    </a:cubicBezTo>
                    <a:cubicBezTo>
                      <a:pt x="787" y="107"/>
                      <a:pt x="785" y="109"/>
                      <a:pt x="785" y="109"/>
                    </a:cubicBezTo>
                    <a:cubicBezTo>
                      <a:pt x="783" y="109"/>
                      <a:pt x="783" y="107"/>
                      <a:pt x="782" y="107"/>
                    </a:cubicBezTo>
                    <a:cubicBezTo>
                      <a:pt x="780" y="106"/>
                      <a:pt x="768" y="109"/>
                      <a:pt x="767" y="110"/>
                    </a:cubicBezTo>
                    <a:cubicBezTo>
                      <a:pt x="766" y="110"/>
                      <a:pt x="765" y="112"/>
                      <a:pt x="765" y="113"/>
                    </a:cubicBezTo>
                    <a:cubicBezTo>
                      <a:pt x="763" y="115"/>
                      <a:pt x="759" y="116"/>
                      <a:pt x="756" y="116"/>
                    </a:cubicBezTo>
                    <a:cubicBezTo>
                      <a:pt x="757" y="113"/>
                      <a:pt x="758" y="110"/>
                      <a:pt x="759" y="107"/>
                    </a:cubicBezTo>
                    <a:cubicBezTo>
                      <a:pt x="758" y="107"/>
                      <a:pt x="755" y="107"/>
                      <a:pt x="753" y="106"/>
                    </a:cubicBezTo>
                    <a:cubicBezTo>
                      <a:pt x="752" y="104"/>
                      <a:pt x="752" y="104"/>
                      <a:pt x="752" y="104"/>
                    </a:cubicBezTo>
                    <a:cubicBezTo>
                      <a:pt x="749" y="104"/>
                      <a:pt x="748" y="106"/>
                      <a:pt x="745" y="106"/>
                    </a:cubicBezTo>
                    <a:cubicBezTo>
                      <a:pt x="744" y="105"/>
                      <a:pt x="745" y="105"/>
                      <a:pt x="745" y="105"/>
                    </a:cubicBezTo>
                    <a:cubicBezTo>
                      <a:pt x="747" y="102"/>
                      <a:pt x="742" y="104"/>
                      <a:pt x="741" y="104"/>
                    </a:cubicBezTo>
                    <a:cubicBezTo>
                      <a:pt x="741" y="103"/>
                      <a:pt x="743" y="100"/>
                      <a:pt x="744" y="100"/>
                    </a:cubicBezTo>
                    <a:cubicBezTo>
                      <a:pt x="745" y="99"/>
                      <a:pt x="746" y="100"/>
                      <a:pt x="746" y="100"/>
                    </a:cubicBezTo>
                    <a:cubicBezTo>
                      <a:pt x="745" y="99"/>
                      <a:pt x="746" y="97"/>
                      <a:pt x="745" y="96"/>
                    </a:cubicBezTo>
                    <a:cubicBezTo>
                      <a:pt x="743" y="96"/>
                      <a:pt x="741" y="97"/>
                      <a:pt x="740" y="96"/>
                    </a:cubicBezTo>
                    <a:cubicBezTo>
                      <a:pt x="739" y="96"/>
                      <a:pt x="740" y="94"/>
                      <a:pt x="739" y="93"/>
                    </a:cubicBezTo>
                    <a:cubicBezTo>
                      <a:pt x="738" y="93"/>
                      <a:pt x="737" y="94"/>
                      <a:pt x="734" y="94"/>
                    </a:cubicBezTo>
                    <a:cubicBezTo>
                      <a:pt x="734" y="94"/>
                      <a:pt x="732" y="92"/>
                      <a:pt x="730" y="92"/>
                    </a:cubicBezTo>
                    <a:cubicBezTo>
                      <a:pt x="729" y="93"/>
                      <a:pt x="728" y="96"/>
                      <a:pt x="726" y="96"/>
                    </a:cubicBezTo>
                    <a:cubicBezTo>
                      <a:pt x="723" y="96"/>
                      <a:pt x="723" y="94"/>
                      <a:pt x="719" y="94"/>
                    </a:cubicBezTo>
                    <a:cubicBezTo>
                      <a:pt x="718" y="96"/>
                      <a:pt x="718" y="96"/>
                      <a:pt x="718" y="96"/>
                    </a:cubicBezTo>
                    <a:cubicBezTo>
                      <a:pt x="716" y="97"/>
                      <a:pt x="715" y="96"/>
                      <a:pt x="713" y="97"/>
                    </a:cubicBezTo>
                    <a:cubicBezTo>
                      <a:pt x="711" y="98"/>
                      <a:pt x="713" y="99"/>
                      <a:pt x="712" y="101"/>
                    </a:cubicBezTo>
                    <a:cubicBezTo>
                      <a:pt x="711" y="101"/>
                      <a:pt x="705" y="105"/>
                      <a:pt x="704" y="106"/>
                    </a:cubicBezTo>
                    <a:cubicBezTo>
                      <a:pt x="704" y="106"/>
                      <a:pt x="704" y="106"/>
                      <a:pt x="704" y="106"/>
                    </a:cubicBezTo>
                    <a:cubicBezTo>
                      <a:pt x="703" y="107"/>
                      <a:pt x="704" y="109"/>
                      <a:pt x="704" y="110"/>
                    </a:cubicBezTo>
                    <a:cubicBezTo>
                      <a:pt x="706" y="112"/>
                      <a:pt x="707" y="113"/>
                      <a:pt x="709" y="116"/>
                    </a:cubicBezTo>
                    <a:cubicBezTo>
                      <a:pt x="708" y="115"/>
                      <a:pt x="707" y="116"/>
                      <a:pt x="706" y="116"/>
                    </a:cubicBezTo>
                    <a:cubicBezTo>
                      <a:pt x="705" y="115"/>
                      <a:pt x="703" y="113"/>
                      <a:pt x="703" y="113"/>
                    </a:cubicBezTo>
                    <a:cubicBezTo>
                      <a:pt x="701" y="113"/>
                      <a:pt x="700" y="114"/>
                      <a:pt x="700" y="114"/>
                    </a:cubicBezTo>
                    <a:cubicBezTo>
                      <a:pt x="696" y="115"/>
                      <a:pt x="691" y="114"/>
                      <a:pt x="687" y="114"/>
                    </a:cubicBezTo>
                    <a:cubicBezTo>
                      <a:pt x="687" y="114"/>
                      <a:pt x="687" y="116"/>
                      <a:pt x="688" y="116"/>
                    </a:cubicBezTo>
                    <a:cubicBezTo>
                      <a:pt x="689" y="117"/>
                      <a:pt x="689" y="116"/>
                      <a:pt x="690" y="117"/>
                    </a:cubicBezTo>
                    <a:cubicBezTo>
                      <a:pt x="692" y="118"/>
                      <a:pt x="692" y="122"/>
                      <a:pt x="693" y="125"/>
                    </a:cubicBezTo>
                    <a:cubicBezTo>
                      <a:pt x="693" y="125"/>
                      <a:pt x="691" y="125"/>
                      <a:pt x="691" y="126"/>
                    </a:cubicBezTo>
                    <a:cubicBezTo>
                      <a:pt x="690" y="128"/>
                      <a:pt x="690" y="128"/>
                      <a:pt x="690" y="128"/>
                    </a:cubicBezTo>
                    <a:cubicBezTo>
                      <a:pt x="688" y="128"/>
                      <a:pt x="692" y="121"/>
                      <a:pt x="690" y="120"/>
                    </a:cubicBezTo>
                    <a:cubicBezTo>
                      <a:pt x="685" y="116"/>
                      <a:pt x="684" y="119"/>
                      <a:pt x="681" y="122"/>
                    </a:cubicBezTo>
                    <a:cubicBezTo>
                      <a:pt x="680" y="123"/>
                      <a:pt x="678" y="124"/>
                      <a:pt x="677" y="125"/>
                    </a:cubicBezTo>
                    <a:cubicBezTo>
                      <a:pt x="677" y="125"/>
                      <a:pt x="676" y="124"/>
                      <a:pt x="674" y="124"/>
                    </a:cubicBezTo>
                    <a:cubicBezTo>
                      <a:pt x="674" y="124"/>
                      <a:pt x="673" y="126"/>
                      <a:pt x="673" y="127"/>
                    </a:cubicBezTo>
                    <a:cubicBezTo>
                      <a:pt x="672" y="127"/>
                      <a:pt x="672" y="127"/>
                      <a:pt x="672" y="127"/>
                    </a:cubicBezTo>
                    <a:cubicBezTo>
                      <a:pt x="671" y="126"/>
                      <a:pt x="672" y="125"/>
                      <a:pt x="672" y="124"/>
                    </a:cubicBezTo>
                    <a:cubicBezTo>
                      <a:pt x="670" y="124"/>
                      <a:pt x="670" y="124"/>
                      <a:pt x="670" y="124"/>
                    </a:cubicBezTo>
                    <a:cubicBezTo>
                      <a:pt x="669" y="124"/>
                      <a:pt x="670" y="126"/>
                      <a:pt x="669" y="126"/>
                    </a:cubicBezTo>
                    <a:cubicBezTo>
                      <a:pt x="667" y="127"/>
                      <a:pt x="665" y="127"/>
                      <a:pt x="664" y="128"/>
                    </a:cubicBezTo>
                    <a:cubicBezTo>
                      <a:pt x="664" y="126"/>
                      <a:pt x="664" y="126"/>
                      <a:pt x="664" y="126"/>
                    </a:cubicBezTo>
                    <a:cubicBezTo>
                      <a:pt x="666" y="125"/>
                      <a:pt x="667" y="124"/>
                      <a:pt x="668" y="122"/>
                    </a:cubicBezTo>
                    <a:cubicBezTo>
                      <a:pt x="670" y="123"/>
                      <a:pt x="669" y="120"/>
                      <a:pt x="667" y="119"/>
                    </a:cubicBezTo>
                    <a:cubicBezTo>
                      <a:pt x="664" y="117"/>
                      <a:pt x="663" y="120"/>
                      <a:pt x="660" y="120"/>
                    </a:cubicBezTo>
                    <a:cubicBezTo>
                      <a:pt x="659" y="120"/>
                      <a:pt x="658" y="118"/>
                      <a:pt x="656" y="118"/>
                    </a:cubicBezTo>
                    <a:cubicBezTo>
                      <a:pt x="655" y="120"/>
                      <a:pt x="655" y="120"/>
                      <a:pt x="655" y="120"/>
                    </a:cubicBezTo>
                    <a:cubicBezTo>
                      <a:pt x="653" y="120"/>
                      <a:pt x="653" y="119"/>
                      <a:pt x="652" y="118"/>
                    </a:cubicBezTo>
                    <a:cubicBezTo>
                      <a:pt x="651" y="118"/>
                      <a:pt x="647" y="118"/>
                      <a:pt x="648" y="118"/>
                    </a:cubicBezTo>
                    <a:cubicBezTo>
                      <a:pt x="646" y="118"/>
                      <a:pt x="646" y="118"/>
                      <a:pt x="646" y="118"/>
                    </a:cubicBezTo>
                    <a:cubicBezTo>
                      <a:pt x="646" y="118"/>
                      <a:pt x="647" y="119"/>
                      <a:pt x="645" y="120"/>
                    </a:cubicBezTo>
                    <a:cubicBezTo>
                      <a:pt x="644" y="120"/>
                      <a:pt x="643" y="118"/>
                      <a:pt x="642" y="118"/>
                    </a:cubicBezTo>
                    <a:cubicBezTo>
                      <a:pt x="636" y="118"/>
                      <a:pt x="643" y="122"/>
                      <a:pt x="638" y="123"/>
                    </a:cubicBezTo>
                    <a:cubicBezTo>
                      <a:pt x="635" y="123"/>
                      <a:pt x="633" y="122"/>
                      <a:pt x="630" y="123"/>
                    </a:cubicBezTo>
                    <a:cubicBezTo>
                      <a:pt x="629" y="123"/>
                      <a:pt x="626" y="125"/>
                      <a:pt x="626" y="125"/>
                    </a:cubicBezTo>
                    <a:cubicBezTo>
                      <a:pt x="623" y="126"/>
                      <a:pt x="622" y="124"/>
                      <a:pt x="619" y="125"/>
                    </a:cubicBezTo>
                    <a:cubicBezTo>
                      <a:pt x="619" y="125"/>
                      <a:pt x="615" y="127"/>
                      <a:pt x="615" y="127"/>
                    </a:cubicBezTo>
                    <a:cubicBezTo>
                      <a:pt x="613" y="127"/>
                      <a:pt x="613" y="125"/>
                      <a:pt x="611" y="126"/>
                    </a:cubicBezTo>
                    <a:cubicBezTo>
                      <a:pt x="608" y="126"/>
                      <a:pt x="607" y="128"/>
                      <a:pt x="605" y="129"/>
                    </a:cubicBezTo>
                    <a:cubicBezTo>
                      <a:pt x="604" y="130"/>
                      <a:pt x="603" y="129"/>
                      <a:pt x="602" y="130"/>
                    </a:cubicBezTo>
                    <a:cubicBezTo>
                      <a:pt x="601" y="131"/>
                      <a:pt x="601" y="131"/>
                      <a:pt x="601" y="131"/>
                    </a:cubicBezTo>
                    <a:cubicBezTo>
                      <a:pt x="600" y="131"/>
                      <a:pt x="598" y="131"/>
                      <a:pt x="597" y="131"/>
                    </a:cubicBezTo>
                    <a:cubicBezTo>
                      <a:pt x="595" y="132"/>
                      <a:pt x="595" y="132"/>
                      <a:pt x="595" y="132"/>
                    </a:cubicBezTo>
                    <a:cubicBezTo>
                      <a:pt x="592" y="133"/>
                      <a:pt x="591" y="132"/>
                      <a:pt x="587" y="132"/>
                    </a:cubicBezTo>
                    <a:cubicBezTo>
                      <a:pt x="588" y="132"/>
                      <a:pt x="587" y="133"/>
                      <a:pt x="588" y="134"/>
                    </a:cubicBezTo>
                    <a:cubicBezTo>
                      <a:pt x="589" y="134"/>
                      <a:pt x="590" y="133"/>
                      <a:pt x="591" y="134"/>
                    </a:cubicBezTo>
                    <a:cubicBezTo>
                      <a:pt x="591" y="134"/>
                      <a:pt x="591" y="135"/>
                      <a:pt x="592" y="135"/>
                    </a:cubicBezTo>
                    <a:cubicBezTo>
                      <a:pt x="591" y="135"/>
                      <a:pt x="592" y="136"/>
                      <a:pt x="591" y="137"/>
                    </a:cubicBezTo>
                    <a:cubicBezTo>
                      <a:pt x="591" y="137"/>
                      <a:pt x="589" y="137"/>
                      <a:pt x="589" y="137"/>
                    </a:cubicBezTo>
                    <a:cubicBezTo>
                      <a:pt x="587" y="139"/>
                      <a:pt x="587" y="141"/>
                      <a:pt x="587" y="144"/>
                    </a:cubicBezTo>
                    <a:cubicBezTo>
                      <a:pt x="584" y="142"/>
                      <a:pt x="582" y="142"/>
                      <a:pt x="579" y="140"/>
                    </a:cubicBezTo>
                    <a:cubicBezTo>
                      <a:pt x="579" y="141"/>
                      <a:pt x="578" y="143"/>
                      <a:pt x="578" y="144"/>
                    </a:cubicBezTo>
                    <a:cubicBezTo>
                      <a:pt x="579" y="144"/>
                      <a:pt x="581" y="143"/>
                      <a:pt x="583" y="144"/>
                    </a:cubicBezTo>
                    <a:cubicBezTo>
                      <a:pt x="584" y="145"/>
                      <a:pt x="583" y="147"/>
                      <a:pt x="585" y="148"/>
                    </a:cubicBezTo>
                    <a:cubicBezTo>
                      <a:pt x="585" y="149"/>
                      <a:pt x="585" y="149"/>
                      <a:pt x="585" y="149"/>
                    </a:cubicBezTo>
                    <a:cubicBezTo>
                      <a:pt x="581" y="148"/>
                      <a:pt x="581" y="148"/>
                      <a:pt x="577" y="149"/>
                    </a:cubicBezTo>
                    <a:cubicBezTo>
                      <a:pt x="577" y="149"/>
                      <a:pt x="577" y="151"/>
                      <a:pt x="577" y="151"/>
                    </a:cubicBezTo>
                    <a:cubicBezTo>
                      <a:pt x="579" y="152"/>
                      <a:pt x="581" y="152"/>
                      <a:pt x="582" y="154"/>
                    </a:cubicBezTo>
                    <a:cubicBezTo>
                      <a:pt x="583" y="154"/>
                      <a:pt x="589" y="164"/>
                      <a:pt x="586" y="165"/>
                    </a:cubicBezTo>
                    <a:cubicBezTo>
                      <a:pt x="585" y="166"/>
                      <a:pt x="578" y="165"/>
                      <a:pt x="581" y="163"/>
                    </a:cubicBezTo>
                    <a:cubicBezTo>
                      <a:pt x="585" y="162"/>
                      <a:pt x="581" y="159"/>
                      <a:pt x="579" y="158"/>
                    </a:cubicBezTo>
                    <a:cubicBezTo>
                      <a:pt x="576" y="158"/>
                      <a:pt x="574" y="160"/>
                      <a:pt x="571" y="160"/>
                    </a:cubicBezTo>
                    <a:cubicBezTo>
                      <a:pt x="570" y="160"/>
                      <a:pt x="569" y="159"/>
                      <a:pt x="568" y="159"/>
                    </a:cubicBezTo>
                    <a:cubicBezTo>
                      <a:pt x="567" y="161"/>
                      <a:pt x="567" y="161"/>
                      <a:pt x="567" y="161"/>
                    </a:cubicBezTo>
                    <a:cubicBezTo>
                      <a:pt x="564" y="162"/>
                      <a:pt x="564" y="159"/>
                      <a:pt x="562" y="159"/>
                    </a:cubicBezTo>
                    <a:cubicBezTo>
                      <a:pt x="558" y="158"/>
                      <a:pt x="555" y="161"/>
                      <a:pt x="553" y="161"/>
                    </a:cubicBezTo>
                    <a:cubicBezTo>
                      <a:pt x="551" y="161"/>
                      <a:pt x="550" y="160"/>
                      <a:pt x="547" y="160"/>
                    </a:cubicBezTo>
                    <a:cubicBezTo>
                      <a:pt x="545" y="161"/>
                      <a:pt x="545" y="161"/>
                      <a:pt x="545" y="161"/>
                    </a:cubicBezTo>
                    <a:cubicBezTo>
                      <a:pt x="543" y="162"/>
                      <a:pt x="541" y="161"/>
                      <a:pt x="539" y="161"/>
                    </a:cubicBezTo>
                    <a:cubicBezTo>
                      <a:pt x="537" y="163"/>
                      <a:pt x="537" y="163"/>
                      <a:pt x="537" y="163"/>
                    </a:cubicBezTo>
                    <a:cubicBezTo>
                      <a:pt x="536" y="163"/>
                      <a:pt x="535" y="162"/>
                      <a:pt x="534" y="163"/>
                    </a:cubicBezTo>
                    <a:cubicBezTo>
                      <a:pt x="534" y="163"/>
                      <a:pt x="531" y="167"/>
                      <a:pt x="531" y="167"/>
                    </a:cubicBezTo>
                    <a:cubicBezTo>
                      <a:pt x="531" y="169"/>
                      <a:pt x="532" y="169"/>
                      <a:pt x="532" y="171"/>
                    </a:cubicBezTo>
                    <a:cubicBezTo>
                      <a:pt x="532" y="172"/>
                      <a:pt x="530" y="175"/>
                      <a:pt x="530" y="176"/>
                    </a:cubicBezTo>
                    <a:cubicBezTo>
                      <a:pt x="529" y="184"/>
                      <a:pt x="532" y="186"/>
                      <a:pt x="537" y="188"/>
                    </a:cubicBezTo>
                    <a:cubicBezTo>
                      <a:pt x="538" y="189"/>
                      <a:pt x="538" y="189"/>
                      <a:pt x="538" y="189"/>
                    </a:cubicBezTo>
                    <a:cubicBezTo>
                      <a:pt x="540" y="190"/>
                      <a:pt x="542" y="189"/>
                      <a:pt x="544" y="189"/>
                    </a:cubicBezTo>
                    <a:cubicBezTo>
                      <a:pt x="545" y="190"/>
                      <a:pt x="546" y="193"/>
                      <a:pt x="547" y="193"/>
                    </a:cubicBezTo>
                    <a:cubicBezTo>
                      <a:pt x="548" y="194"/>
                      <a:pt x="552" y="195"/>
                      <a:pt x="553" y="196"/>
                    </a:cubicBezTo>
                    <a:cubicBezTo>
                      <a:pt x="553" y="198"/>
                      <a:pt x="554" y="199"/>
                      <a:pt x="554" y="201"/>
                    </a:cubicBezTo>
                    <a:cubicBezTo>
                      <a:pt x="554" y="201"/>
                      <a:pt x="551" y="205"/>
                      <a:pt x="551" y="206"/>
                    </a:cubicBezTo>
                    <a:cubicBezTo>
                      <a:pt x="550" y="209"/>
                      <a:pt x="553" y="212"/>
                      <a:pt x="553" y="215"/>
                    </a:cubicBezTo>
                    <a:cubicBezTo>
                      <a:pt x="554" y="216"/>
                      <a:pt x="553" y="218"/>
                      <a:pt x="553" y="219"/>
                    </a:cubicBezTo>
                    <a:cubicBezTo>
                      <a:pt x="552" y="220"/>
                      <a:pt x="550" y="220"/>
                      <a:pt x="547" y="221"/>
                    </a:cubicBezTo>
                    <a:cubicBezTo>
                      <a:pt x="548" y="225"/>
                      <a:pt x="548" y="225"/>
                      <a:pt x="548" y="225"/>
                    </a:cubicBezTo>
                    <a:cubicBezTo>
                      <a:pt x="550" y="225"/>
                      <a:pt x="556" y="230"/>
                      <a:pt x="557" y="230"/>
                    </a:cubicBezTo>
                    <a:cubicBezTo>
                      <a:pt x="559" y="230"/>
                      <a:pt x="561" y="227"/>
                      <a:pt x="563" y="227"/>
                    </a:cubicBezTo>
                    <a:cubicBezTo>
                      <a:pt x="563" y="227"/>
                      <a:pt x="564" y="226"/>
                      <a:pt x="565" y="227"/>
                    </a:cubicBezTo>
                    <a:cubicBezTo>
                      <a:pt x="565" y="227"/>
                      <a:pt x="565" y="229"/>
                      <a:pt x="566" y="229"/>
                    </a:cubicBezTo>
                    <a:cubicBezTo>
                      <a:pt x="567" y="230"/>
                      <a:pt x="567" y="229"/>
                      <a:pt x="569" y="230"/>
                    </a:cubicBezTo>
                    <a:cubicBezTo>
                      <a:pt x="571" y="231"/>
                      <a:pt x="572" y="234"/>
                      <a:pt x="572" y="237"/>
                    </a:cubicBezTo>
                    <a:cubicBezTo>
                      <a:pt x="571" y="236"/>
                      <a:pt x="569" y="237"/>
                      <a:pt x="569" y="236"/>
                    </a:cubicBezTo>
                    <a:cubicBezTo>
                      <a:pt x="568" y="236"/>
                      <a:pt x="568" y="232"/>
                      <a:pt x="568" y="232"/>
                    </a:cubicBezTo>
                    <a:cubicBezTo>
                      <a:pt x="567" y="232"/>
                      <a:pt x="566" y="232"/>
                      <a:pt x="565" y="231"/>
                    </a:cubicBezTo>
                    <a:cubicBezTo>
                      <a:pt x="565" y="231"/>
                      <a:pt x="565" y="230"/>
                      <a:pt x="565" y="230"/>
                    </a:cubicBezTo>
                    <a:cubicBezTo>
                      <a:pt x="561" y="229"/>
                      <a:pt x="561" y="232"/>
                      <a:pt x="560" y="232"/>
                    </a:cubicBezTo>
                    <a:cubicBezTo>
                      <a:pt x="558" y="232"/>
                      <a:pt x="549" y="231"/>
                      <a:pt x="547" y="230"/>
                    </a:cubicBezTo>
                    <a:cubicBezTo>
                      <a:pt x="547" y="230"/>
                      <a:pt x="548" y="227"/>
                      <a:pt x="547" y="227"/>
                    </a:cubicBezTo>
                    <a:cubicBezTo>
                      <a:pt x="544" y="225"/>
                      <a:pt x="544" y="225"/>
                      <a:pt x="544" y="225"/>
                    </a:cubicBezTo>
                    <a:cubicBezTo>
                      <a:pt x="544" y="224"/>
                      <a:pt x="544" y="223"/>
                      <a:pt x="543" y="223"/>
                    </a:cubicBezTo>
                    <a:cubicBezTo>
                      <a:pt x="543" y="223"/>
                      <a:pt x="542" y="222"/>
                      <a:pt x="542" y="222"/>
                    </a:cubicBezTo>
                    <a:cubicBezTo>
                      <a:pt x="541" y="223"/>
                      <a:pt x="540" y="224"/>
                      <a:pt x="539" y="225"/>
                    </a:cubicBezTo>
                    <a:cubicBezTo>
                      <a:pt x="538" y="226"/>
                      <a:pt x="537" y="226"/>
                      <a:pt x="535" y="227"/>
                    </a:cubicBezTo>
                    <a:cubicBezTo>
                      <a:pt x="539" y="223"/>
                      <a:pt x="539" y="222"/>
                      <a:pt x="541" y="217"/>
                    </a:cubicBezTo>
                    <a:cubicBezTo>
                      <a:pt x="542" y="215"/>
                      <a:pt x="542" y="215"/>
                      <a:pt x="542" y="215"/>
                    </a:cubicBezTo>
                    <a:cubicBezTo>
                      <a:pt x="543" y="209"/>
                      <a:pt x="541" y="208"/>
                      <a:pt x="545" y="203"/>
                    </a:cubicBezTo>
                    <a:cubicBezTo>
                      <a:pt x="545" y="203"/>
                      <a:pt x="552" y="198"/>
                      <a:pt x="547" y="197"/>
                    </a:cubicBezTo>
                    <a:cubicBezTo>
                      <a:pt x="543" y="195"/>
                      <a:pt x="537" y="198"/>
                      <a:pt x="533" y="196"/>
                    </a:cubicBezTo>
                    <a:cubicBezTo>
                      <a:pt x="531" y="195"/>
                      <a:pt x="531" y="192"/>
                      <a:pt x="529" y="191"/>
                    </a:cubicBezTo>
                    <a:cubicBezTo>
                      <a:pt x="528" y="190"/>
                      <a:pt x="527" y="191"/>
                      <a:pt x="527" y="191"/>
                    </a:cubicBezTo>
                    <a:cubicBezTo>
                      <a:pt x="526" y="190"/>
                      <a:pt x="525" y="188"/>
                      <a:pt x="525" y="188"/>
                    </a:cubicBezTo>
                    <a:cubicBezTo>
                      <a:pt x="524" y="188"/>
                      <a:pt x="518" y="185"/>
                      <a:pt x="517" y="185"/>
                    </a:cubicBezTo>
                    <a:cubicBezTo>
                      <a:pt x="511" y="184"/>
                      <a:pt x="507" y="189"/>
                      <a:pt x="504" y="191"/>
                    </a:cubicBezTo>
                    <a:cubicBezTo>
                      <a:pt x="505" y="191"/>
                      <a:pt x="506" y="191"/>
                      <a:pt x="507" y="191"/>
                    </a:cubicBezTo>
                    <a:cubicBezTo>
                      <a:pt x="508" y="192"/>
                      <a:pt x="509" y="192"/>
                      <a:pt x="510" y="193"/>
                    </a:cubicBezTo>
                    <a:cubicBezTo>
                      <a:pt x="509" y="194"/>
                      <a:pt x="508" y="198"/>
                      <a:pt x="506" y="198"/>
                    </a:cubicBezTo>
                    <a:cubicBezTo>
                      <a:pt x="506" y="198"/>
                      <a:pt x="503" y="198"/>
                      <a:pt x="504" y="197"/>
                    </a:cubicBezTo>
                    <a:cubicBezTo>
                      <a:pt x="501" y="195"/>
                      <a:pt x="499" y="194"/>
                      <a:pt x="493" y="193"/>
                    </a:cubicBezTo>
                    <a:cubicBezTo>
                      <a:pt x="492" y="196"/>
                      <a:pt x="492" y="198"/>
                      <a:pt x="491" y="201"/>
                    </a:cubicBezTo>
                    <a:cubicBezTo>
                      <a:pt x="492" y="201"/>
                      <a:pt x="494" y="200"/>
                      <a:pt x="495" y="201"/>
                    </a:cubicBezTo>
                    <a:cubicBezTo>
                      <a:pt x="496" y="202"/>
                      <a:pt x="495" y="204"/>
                      <a:pt x="496" y="204"/>
                    </a:cubicBezTo>
                    <a:cubicBezTo>
                      <a:pt x="497" y="204"/>
                      <a:pt x="499" y="204"/>
                      <a:pt x="500" y="204"/>
                    </a:cubicBezTo>
                    <a:cubicBezTo>
                      <a:pt x="500" y="204"/>
                      <a:pt x="500" y="206"/>
                      <a:pt x="501" y="206"/>
                    </a:cubicBezTo>
                    <a:cubicBezTo>
                      <a:pt x="502" y="207"/>
                      <a:pt x="503" y="206"/>
                      <a:pt x="504" y="207"/>
                    </a:cubicBezTo>
                    <a:cubicBezTo>
                      <a:pt x="504" y="207"/>
                      <a:pt x="504" y="209"/>
                      <a:pt x="505" y="209"/>
                    </a:cubicBezTo>
                    <a:cubicBezTo>
                      <a:pt x="504" y="209"/>
                      <a:pt x="504" y="211"/>
                      <a:pt x="504" y="211"/>
                    </a:cubicBezTo>
                    <a:cubicBezTo>
                      <a:pt x="503" y="209"/>
                      <a:pt x="503" y="209"/>
                      <a:pt x="503" y="209"/>
                    </a:cubicBezTo>
                    <a:cubicBezTo>
                      <a:pt x="499" y="210"/>
                      <a:pt x="497" y="211"/>
                      <a:pt x="494" y="211"/>
                    </a:cubicBezTo>
                    <a:cubicBezTo>
                      <a:pt x="494" y="209"/>
                      <a:pt x="494" y="209"/>
                      <a:pt x="494" y="209"/>
                    </a:cubicBezTo>
                    <a:cubicBezTo>
                      <a:pt x="492" y="209"/>
                      <a:pt x="489" y="209"/>
                      <a:pt x="489" y="209"/>
                    </a:cubicBezTo>
                    <a:cubicBezTo>
                      <a:pt x="488" y="210"/>
                      <a:pt x="488" y="212"/>
                      <a:pt x="486" y="211"/>
                    </a:cubicBezTo>
                    <a:cubicBezTo>
                      <a:pt x="484" y="211"/>
                      <a:pt x="482" y="209"/>
                      <a:pt x="481" y="208"/>
                    </a:cubicBezTo>
                    <a:cubicBezTo>
                      <a:pt x="481" y="207"/>
                      <a:pt x="481" y="207"/>
                      <a:pt x="481" y="207"/>
                    </a:cubicBezTo>
                    <a:cubicBezTo>
                      <a:pt x="485" y="205"/>
                      <a:pt x="479" y="200"/>
                      <a:pt x="479" y="199"/>
                    </a:cubicBezTo>
                    <a:cubicBezTo>
                      <a:pt x="479" y="197"/>
                      <a:pt x="479" y="196"/>
                      <a:pt x="479" y="195"/>
                    </a:cubicBezTo>
                    <a:cubicBezTo>
                      <a:pt x="478" y="195"/>
                      <a:pt x="478" y="195"/>
                      <a:pt x="478" y="195"/>
                    </a:cubicBezTo>
                    <a:cubicBezTo>
                      <a:pt x="478" y="195"/>
                      <a:pt x="479" y="191"/>
                      <a:pt x="479" y="191"/>
                    </a:cubicBezTo>
                    <a:cubicBezTo>
                      <a:pt x="479" y="191"/>
                      <a:pt x="481" y="189"/>
                      <a:pt x="481" y="189"/>
                    </a:cubicBezTo>
                    <a:cubicBezTo>
                      <a:pt x="480" y="187"/>
                      <a:pt x="477" y="186"/>
                      <a:pt x="478" y="183"/>
                    </a:cubicBezTo>
                    <a:cubicBezTo>
                      <a:pt x="478" y="182"/>
                      <a:pt x="480" y="182"/>
                      <a:pt x="480" y="181"/>
                    </a:cubicBezTo>
                    <a:cubicBezTo>
                      <a:pt x="480" y="181"/>
                      <a:pt x="476" y="176"/>
                      <a:pt x="476" y="176"/>
                    </a:cubicBezTo>
                    <a:cubicBezTo>
                      <a:pt x="476" y="176"/>
                      <a:pt x="475" y="177"/>
                      <a:pt x="474" y="177"/>
                    </a:cubicBezTo>
                    <a:cubicBezTo>
                      <a:pt x="476" y="182"/>
                      <a:pt x="477" y="187"/>
                      <a:pt x="476" y="193"/>
                    </a:cubicBezTo>
                    <a:cubicBezTo>
                      <a:pt x="475" y="195"/>
                      <a:pt x="472" y="199"/>
                      <a:pt x="471" y="200"/>
                    </a:cubicBezTo>
                    <a:cubicBezTo>
                      <a:pt x="470" y="201"/>
                      <a:pt x="469" y="201"/>
                      <a:pt x="468" y="201"/>
                    </a:cubicBezTo>
                    <a:cubicBezTo>
                      <a:pt x="468" y="202"/>
                      <a:pt x="469" y="204"/>
                      <a:pt x="468" y="205"/>
                    </a:cubicBezTo>
                    <a:cubicBezTo>
                      <a:pt x="468" y="207"/>
                      <a:pt x="466" y="208"/>
                      <a:pt x="466" y="209"/>
                    </a:cubicBezTo>
                    <a:cubicBezTo>
                      <a:pt x="466" y="210"/>
                      <a:pt x="465" y="211"/>
                      <a:pt x="466" y="211"/>
                    </a:cubicBezTo>
                    <a:cubicBezTo>
                      <a:pt x="466" y="212"/>
                      <a:pt x="468" y="213"/>
                      <a:pt x="469" y="214"/>
                    </a:cubicBezTo>
                    <a:cubicBezTo>
                      <a:pt x="470" y="216"/>
                      <a:pt x="472" y="220"/>
                      <a:pt x="472" y="222"/>
                    </a:cubicBezTo>
                    <a:cubicBezTo>
                      <a:pt x="471" y="223"/>
                      <a:pt x="469" y="225"/>
                      <a:pt x="469" y="227"/>
                    </a:cubicBezTo>
                    <a:cubicBezTo>
                      <a:pt x="469" y="227"/>
                      <a:pt x="470" y="231"/>
                      <a:pt x="470" y="233"/>
                    </a:cubicBezTo>
                    <a:cubicBezTo>
                      <a:pt x="471" y="233"/>
                      <a:pt x="471" y="233"/>
                      <a:pt x="471" y="233"/>
                    </a:cubicBezTo>
                    <a:cubicBezTo>
                      <a:pt x="471" y="235"/>
                      <a:pt x="471" y="237"/>
                      <a:pt x="471" y="239"/>
                    </a:cubicBezTo>
                    <a:cubicBezTo>
                      <a:pt x="472" y="238"/>
                      <a:pt x="472" y="240"/>
                      <a:pt x="474" y="239"/>
                    </a:cubicBezTo>
                    <a:cubicBezTo>
                      <a:pt x="474" y="238"/>
                      <a:pt x="474" y="238"/>
                      <a:pt x="474" y="238"/>
                    </a:cubicBezTo>
                    <a:cubicBezTo>
                      <a:pt x="474" y="238"/>
                      <a:pt x="476" y="237"/>
                      <a:pt x="476" y="237"/>
                    </a:cubicBezTo>
                    <a:cubicBezTo>
                      <a:pt x="477" y="237"/>
                      <a:pt x="479" y="238"/>
                      <a:pt x="481" y="237"/>
                    </a:cubicBezTo>
                    <a:cubicBezTo>
                      <a:pt x="482" y="237"/>
                      <a:pt x="484" y="235"/>
                      <a:pt x="486" y="235"/>
                    </a:cubicBezTo>
                    <a:cubicBezTo>
                      <a:pt x="489" y="234"/>
                      <a:pt x="500" y="237"/>
                      <a:pt x="502" y="239"/>
                    </a:cubicBezTo>
                    <a:cubicBezTo>
                      <a:pt x="503" y="240"/>
                      <a:pt x="502" y="244"/>
                      <a:pt x="504" y="246"/>
                    </a:cubicBezTo>
                    <a:cubicBezTo>
                      <a:pt x="504" y="247"/>
                      <a:pt x="506" y="247"/>
                      <a:pt x="506" y="247"/>
                    </a:cubicBezTo>
                    <a:cubicBezTo>
                      <a:pt x="507" y="248"/>
                      <a:pt x="506" y="250"/>
                      <a:pt x="507" y="251"/>
                    </a:cubicBezTo>
                    <a:cubicBezTo>
                      <a:pt x="507" y="252"/>
                      <a:pt x="508" y="253"/>
                      <a:pt x="509" y="254"/>
                    </a:cubicBezTo>
                    <a:cubicBezTo>
                      <a:pt x="506" y="255"/>
                      <a:pt x="501" y="257"/>
                      <a:pt x="504" y="262"/>
                    </a:cubicBezTo>
                    <a:cubicBezTo>
                      <a:pt x="504" y="262"/>
                      <a:pt x="505" y="262"/>
                      <a:pt x="506" y="263"/>
                    </a:cubicBezTo>
                    <a:cubicBezTo>
                      <a:pt x="506" y="263"/>
                      <a:pt x="507" y="265"/>
                      <a:pt x="508" y="265"/>
                    </a:cubicBezTo>
                    <a:cubicBezTo>
                      <a:pt x="512" y="267"/>
                      <a:pt x="516" y="266"/>
                      <a:pt x="519" y="268"/>
                    </a:cubicBezTo>
                    <a:cubicBezTo>
                      <a:pt x="520" y="268"/>
                      <a:pt x="520" y="270"/>
                      <a:pt x="521" y="270"/>
                    </a:cubicBezTo>
                    <a:cubicBezTo>
                      <a:pt x="518" y="270"/>
                      <a:pt x="513" y="270"/>
                      <a:pt x="510" y="269"/>
                    </a:cubicBezTo>
                    <a:cubicBezTo>
                      <a:pt x="510" y="268"/>
                      <a:pt x="509" y="267"/>
                      <a:pt x="509" y="267"/>
                    </a:cubicBezTo>
                    <a:cubicBezTo>
                      <a:pt x="507" y="267"/>
                      <a:pt x="506" y="267"/>
                      <a:pt x="505" y="268"/>
                    </a:cubicBezTo>
                    <a:cubicBezTo>
                      <a:pt x="505" y="268"/>
                      <a:pt x="505" y="270"/>
                      <a:pt x="505" y="271"/>
                    </a:cubicBezTo>
                    <a:cubicBezTo>
                      <a:pt x="505" y="271"/>
                      <a:pt x="506" y="272"/>
                      <a:pt x="505" y="272"/>
                    </a:cubicBezTo>
                    <a:cubicBezTo>
                      <a:pt x="505" y="272"/>
                      <a:pt x="502" y="270"/>
                      <a:pt x="502" y="269"/>
                    </a:cubicBezTo>
                    <a:cubicBezTo>
                      <a:pt x="500" y="268"/>
                      <a:pt x="499" y="267"/>
                      <a:pt x="498" y="266"/>
                    </a:cubicBezTo>
                    <a:cubicBezTo>
                      <a:pt x="498" y="260"/>
                      <a:pt x="500" y="255"/>
                      <a:pt x="499" y="249"/>
                    </a:cubicBezTo>
                    <a:cubicBezTo>
                      <a:pt x="499" y="248"/>
                      <a:pt x="497" y="247"/>
                      <a:pt x="497" y="247"/>
                    </a:cubicBezTo>
                    <a:cubicBezTo>
                      <a:pt x="496" y="245"/>
                      <a:pt x="495" y="241"/>
                      <a:pt x="494" y="239"/>
                    </a:cubicBezTo>
                    <a:cubicBezTo>
                      <a:pt x="493" y="239"/>
                      <a:pt x="491" y="239"/>
                      <a:pt x="489" y="239"/>
                    </a:cubicBezTo>
                    <a:cubicBezTo>
                      <a:pt x="489" y="239"/>
                      <a:pt x="488" y="241"/>
                      <a:pt x="488" y="241"/>
                    </a:cubicBezTo>
                    <a:cubicBezTo>
                      <a:pt x="484" y="243"/>
                      <a:pt x="480" y="242"/>
                      <a:pt x="477" y="245"/>
                    </a:cubicBezTo>
                    <a:cubicBezTo>
                      <a:pt x="476" y="246"/>
                      <a:pt x="476" y="248"/>
                      <a:pt x="476" y="249"/>
                    </a:cubicBezTo>
                    <a:cubicBezTo>
                      <a:pt x="476" y="249"/>
                      <a:pt x="474" y="251"/>
                      <a:pt x="474" y="252"/>
                    </a:cubicBezTo>
                    <a:cubicBezTo>
                      <a:pt x="474" y="253"/>
                      <a:pt x="477" y="254"/>
                      <a:pt x="477" y="255"/>
                    </a:cubicBezTo>
                    <a:cubicBezTo>
                      <a:pt x="477" y="256"/>
                      <a:pt x="476" y="260"/>
                      <a:pt x="476" y="261"/>
                    </a:cubicBezTo>
                    <a:cubicBezTo>
                      <a:pt x="475" y="262"/>
                      <a:pt x="474" y="264"/>
                      <a:pt x="474" y="265"/>
                    </a:cubicBezTo>
                    <a:cubicBezTo>
                      <a:pt x="474" y="265"/>
                      <a:pt x="474" y="267"/>
                      <a:pt x="474" y="267"/>
                    </a:cubicBezTo>
                    <a:cubicBezTo>
                      <a:pt x="474" y="267"/>
                      <a:pt x="475" y="268"/>
                      <a:pt x="474" y="269"/>
                    </a:cubicBezTo>
                    <a:cubicBezTo>
                      <a:pt x="469" y="276"/>
                      <a:pt x="469" y="276"/>
                      <a:pt x="469" y="276"/>
                    </a:cubicBezTo>
                    <a:cubicBezTo>
                      <a:pt x="467" y="277"/>
                      <a:pt x="464" y="276"/>
                      <a:pt x="462" y="277"/>
                    </a:cubicBezTo>
                    <a:cubicBezTo>
                      <a:pt x="461" y="277"/>
                      <a:pt x="457" y="279"/>
                      <a:pt x="456" y="279"/>
                    </a:cubicBezTo>
                    <a:cubicBezTo>
                      <a:pt x="456" y="280"/>
                      <a:pt x="455" y="281"/>
                      <a:pt x="454" y="282"/>
                    </a:cubicBezTo>
                    <a:cubicBezTo>
                      <a:pt x="456" y="282"/>
                      <a:pt x="457" y="282"/>
                      <a:pt x="459" y="282"/>
                    </a:cubicBezTo>
                    <a:cubicBezTo>
                      <a:pt x="460" y="287"/>
                      <a:pt x="460" y="290"/>
                      <a:pt x="462" y="294"/>
                    </a:cubicBezTo>
                    <a:cubicBezTo>
                      <a:pt x="461" y="294"/>
                      <a:pt x="461" y="293"/>
                      <a:pt x="460" y="292"/>
                    </a:cubicBezTo>
                    <a:cubicBezTo>
                      <a:pt x="459" y="292"/>
                      <a:pt x="459" y="293"/>
                      <a:pt x="458" y="293"/>
                    </a:cubicBezTo>
                    <a:cubicBezTo>
                      <a:pt x="457" y="292"/>
                      <a:pt x="457" y="290"/>
                      <a:pt x="456" y="288"/>
                    </a:cubicBezTo>
                    <a:cubicBezTo>
                      <a:pt x="456" y="288"/>
                      <a:pt x="454" y="288"/>
                      <a:pt x="454" y="287"/>
                    </a:cubicBezTo>
                    <a:cubicBezTo>
                      <a:pt x="453" y="287"/>
                      <a:pt x="453" y="285"/>
                      <a:pt x="453" y="284"/>
                    </a:cubicBezTo>
                    <a:cubicBezTo>
                      <a:pt x="452" y="284"/>
                      <a:pt x="447" y="283"/>
                      <a:pt x="445" y="284"/>
                    </a:cubicBezTo>
                    <a:cubicBezTo>
                      <a:pt x="444" y="285"/>
                      <a:pt x="444" y="285"/>
                      <a:pt x="444" y="285"/>
                    </a:cubicBezTo>
                    <a:cubicBezTo>
                      <a:pt x="439" y="285"/>
                      <a:pt x="435" y="282"/>
                      <a:pt x="432" y="280"/>
                    </a:cubicBezTo>
                    <a:cubicBezTo>
                      <a:pt x="433" y="280"/>
                      <a:pt x="432" y="277"/>
                      <a:pt x="432" y="277"/>
                    </a:cubicBezTo>
                    <a:cubicBezTo>
                      <a:pt x="438" y="276"/>
                      <a:pt x="446" y="279"/>
                      <a:pt x="450" y="276"/>
                    </a:cubicBezTo>
                    <a:cubicBezTo>
                      <a:pt x="450" y="276"/>
                      <a:pt x="451" y="273"/>
                      <a:pt x="452" y="272"/>
                    </a:cubicBezTo>
                    <a:cubicBezTo>
                      <a:pt x="454" y="274"/>
                      <a:pt x="455" y="273"/>
                      <a:pt x="458" y="274"/>
                    </a:cubicBezTo>
                    <a:cubicBezTo>
                      <a:pt x="458" y="273"/>
                      <a:pt x="459" y="273"/>
                      <a:pt x="460" y="272"/>
                    </a:cubicBezTo>
                    <a:cubicBezTo>
                      <a:pt x="459" y="270"/>
                      <a:pt x="459" y="270"/>
                      <a:pt x="459" y="270"/>
                    </a:cubicBezTo>
                    <a:cubicBezTo>
                      <a:pt x="459" y="269"/>
                      <a:pt x="461" y="269"/>
                      <a:pt x="462" y="269"/>
                    </a:cubicBezTo>
                    <a:cubicBezTo>
                      <a:pt x="462" y="268"/>
                      <a:pt x="462" y="265"/>
                      <a:pt x="462" y="265"/>
                    </a:cubicBezTo>
                    <a:cubicBezTo>
                      <a:pt x="464" y="264"/>
                      <a:pt x="464" y="265"/>
                      <a:pt x="466" y="264"/>
                    </a:cubicBezTo>
                    <a:cubicBezTo>
                      <a:pt x="462" y="256"/>
                      <a:pt x="464" y="256"/>
                      <a:pt x="466" y="248"/>
                    </a:cubicBezTo>
                    <a:cubicBezTo>
                      <a:pt x="462" y="245"/>
                      <a:pt x="461" y="244"/>
                      <a:pt x="459" y="239"/>
                    </a:cubicBezTo>
                    <a:cubicBezTo>
                      <a:pt x="458" y="238"/>
                      <a:pt x="458" y="238"/>
                      <a:pt x="458" y="238"/>
                    </a:cubicBezTo>
                    <a:cubicBezTo>
                      <a:pt x="457" y="237"/>
                      <a:pt x="458" y="235"/>
                      <a:pt x="458" y="235"/>
                    </a:cubicBezTo>
                    <a:cubicBezTo>
                      <a:pt x="458" y="233"/>
                      <a:pt x="458" y="233"/>
                      <a:pt x="458" y="233"/>
                    </a:cubicBezTo>
                    <a:cubicBezTo>
                      <a:pt x="457" y="233"/>
                      <a:pt x="458" y="230"/>
                      <a:pt x="458" y="229"/>
                    </a:cubicBezTo>
                    <a:cubicBezTo>
                      <a:pt x="458" y="228"/>
                      <a:pt x="460" y="226"/>
                      <a:pt x="460" y="225"/>
                    </a:cubicBezTo>
                    <a:cubicBezTo>
                      <a:pt x="460" y="225"/>
                      <a:pt x="461" y="220"/>
                      <a:pt x="460" y="219"/>
                    </a:cubicBezTo>
                    <a:cubicBezTo>
                      <a:pt x="460" y="219"/>
                      <a:pt x="458" y="218"/>
                      <a:pt x="458" y="218"/>
                    </a:cubicBezTo>
                    <a:cubicBezTo>
                      <a:pt x="458" y="217"/>
                      <a:pt x="459" y="215"/>
                      <a:pt x="459" y="213"/>
                    </a:cubicBezTo>
                    <a:cubicBezTo>
                      <a:pt x="456" y="212"/>
                      <a:pt x="453" y="211"/>
                      <a:pt x="453" y="207"/>
                    </a:cubicBezTo>
                    <a:cubicBezTo>
                      <a:pt x="453" y="202"/>
                      <a:pt x="456" y="202"/>
                      <a:pt x="458" y="199"/>
                    </a:cubicBezTo>
                    <a:cubicBezTo>
                      <a:pt x="459" y="195"/>
                      <a:pt x="458" y="193"/>
                      <a:pt x="458" y="189"/>
                    </a:cubicBezTo>
                    <a:cubicBezTo>
                      <a:pt x="458" y="188"/>
                      <a:pt x="460" y="187"/>
                      <a:pt x="460" y="186"/>
                    </a:cubicBezTo>
                    <a:cubicBezTo>
                      <a:pt x="461" y="185"/>
                      <a:pt x="459" y="184"/>
                      <a:pt x="460" y="182"/>
                    </a:cubicBezTo>
                    <a:cubicBezTo>
                      <a:pt x="460" y="182"/>
                      <a:pt x="461" y="181"/>
                      <a:pt x="460" y="181"/>
                    </a:cubicBezTo>
                    <a:cubicBezTo>
                      <a:pt x="460" y="180"/>
                      <a:pt x="458" y="179"/>
                      <a:pt x="458" y="178"/>
                    </a:cubicBezTo>
                    <a:cubicBezTo>
                      <a:pt x="458" y="177"/>
                      <a:pt x="459" y="175"/>
                      <a:pt x="458" y="175"/>
                    </a:cubicBezTo>
                    <a:cubicBezTo>
                      <a:pt x="458" y="175"/>
                      <a:pt x="457" y="175"/>
                      <a:pt x="456" y="175"/>
                    </a:cubicBezTo>
                    <a:cubicBezTo>
                      <a:pt x="456" y="175"/>
                      <a:pt x="452" y="172"/>
                      <a:pt x="452" y="172"/>
                    </a:cubicBezTo>
                    <a:cubicBezTo>
                      <a:pt x="451" y="172"/>
                      <a:pt x="448" y="173"/>
                      <a:pt x="448" y="173"/>
                    </a:cubicBezTo>
                    <a:cubicBezTo>
                      <a:pt x="444" y="173"/>
                      <a:pt x="440" y="173"/>
                      <a:pt x="437" y="173"/>
                    </a:cubicBezTo>
                    <a:cubicBezTo>
                      <a:pt x="437" y="173"/>
                      <a:pt x="438" y="172"/>
                      <a:pt x="436" y="172"/>
                    </a:cubicBezTo>
                    <a:cubicBezTo>
                      <a:pt x="436" y="174"/>
                      <a:pt x="436" y="174"/>
                      <a:pt x="436" y="174"/>
                    </a:cubicBezTo>
                    <a:cubicBezTo>
                      <a:pt x="434" y="175"/>
                      <a:pt x="432" y="175"/>
                      <a:pt x="431" y="177"/>
                    </a:cubicBezTo>
                    <a:cubicBezTo>
                      <a:pt x="429" y="179"/>
                      <a:pt x="429" y="183"/>
                      <a:pt x="428" y="185"/>
                    </a:cubicBezTo>
                    <a:cubicBezTo>
                      <a:pt x="426" y="189"/>
                      <a:pt x="422" y="191"/>
                      <a:pt x="420" y="194"/>
                    </a:cubicBezTo>
                    <a:cubicBezTo>
                      <a:pt x="419" y="196"/>
                      <a:pt x="419" y="198"/>
                      <a:pt x="417" y="199"/>
                    </a:cubicBezTo>
                    <a:cubicBezTo>
                      <a:pt x="416" y="200"/>
                      <a:pt x="413" y="201"/>
                      <a:pt x="411" y="202"/>
                    </a:cubicBezTo>
                    <a:cubicBezTo>
                      <a:pt x="411" y="205"/>
                      <a:pt x="411" y="207"/>
                      <a:pt x="411" y="209"/>
                    </a:cubicBezTo>
                    <a:cubicBezTo>
                      <a:pt x="411" y="209"/>
                      <a:pt x="414" y="213"/>
                      <a:pt x="414" y="214"/>
                    </a:cubicBezTo>
                    <a:cubicBezTo>
                      <a:pt x="414" y="217"/>
                      <a:pt x="413" y="218"/>
                      <a:pt x="414" y="221"/>
                    </a:cubicBezTo>
                    <a:cubicBezTo>
                      <a:pt x="409" y="224"/>
                      <a:pt x="410" y="224"/>
                      <a:pt x="410" y="231"/>
                    </a:cubicBezTo>
                    <a:cubicBezTo>
                      <a:pt x="411" y="231"/>
                      <a:pt x="411" y="230"/>
                      <a:pt x="412" y="230"/>
                    </a:cubicBezTo>
                    <a:cubicBezTo>
                      <a:pt x="414" y="230"/>
                      <a:pt x="416" y="233"/>
                      <a:pt x="417" y="233"/>
                    </a:cubicBezTo>
                    <a:cubicBezTo>
                      <a:pt x="418" y="233"/>
                      <a:pt x="417" y="232"/>
                      <a:pt x="418" y="233"/>
                    </a:cubicBezTo>
                    <a:cubicBezTo>
                      <a:pt x="417" y="232"/>
                      <a:pt x="420" y="233"/>
                      <a:pt x="420" y="233"/>
                    </a:cubicBezTo>
                    <a:cubicBezTo>
                      <a:pt x="420" y="233"/>
                      <a:pt x="420" y="235"/>
                      <a:pt x="420" y="235"/>
                    </a:cubicBezTo>
                    <a:cubicBezTo>
                      <a:pt x="420" y="236"/>
                      <a:pt x="417" y="236"/>
                      <a:pt x="418" y="239"/>
                    </a:cubicBezTo>
                    <a:cubicBezTo>
                      <a:pt x="418" y="239"/>
                      <a:pt x="419" y="240"/>
                      <a:pt x="418" y="241"/>
                    </a:cubicBezTo>
                    <a:cubicBezTo>
                      <a:pt x="419" y="241"/>
                      <a:pt x="420" y="244"/>
                      <a:pt x="420" y="245"/>
                    </a:cubicBezTo>
                    <a:cubicBezTo>
                      <a:pt x="420" y="245"/>
                      <a:pt x="422" y="244"/>
                      <a:pt x="422" y="244"/>
                    </a:cubicBezTo>
                    <a:cubicBezTo>
                      <a:pt x="424" y="244"/>
                      <a:pt x="424" y="244"/>
                      <a:pt x="424" y="244"/>
                    </a:cubicBezTo>
                    <a:cubicBezTo>
                      <a:pt x="423" y="247"/>
                      <a:pt x="422" y="251"/>
                      <a:pt x="420" y="254"/>
                    </a:cubicBezTo>
                    <a:cubicBezTo>
                      <a:pt x="419" y="255"/>
                      <a:pt x="418" y="255"/>
                      <a:pt x="416" y="256"/>
                    </a:cubicBezTo>
                    <a:cubicBezTo>
                      <a:pt x="416" y="255"/>
                      <a:pt x="416" y="253"/>
                      <a:pt x="416" y="252"/>
                    </a:cubicBezTo>
                    <a:cubicBezTo>
                      <a:pt x="415" y="251"/>
                      <a:pt x="414" y="252"/>
                      <a:pt x="413" y="251"/>
                    </a:cubicBezTo>
                    <a:cubicBezTo>
                      <a:pt x="413" y="251"/>
                      <a:pt x="413" y="249"/>
                      <a:pt x="412" y="249"/>
                    </a:cubicBezTo>
                    <a:cubicBezTo>
                      <a:pt x="410" y="245"/>
                      <a:pt x="407" y="243"/>
                      <a:pt x="401" y="242"/>
                    </a:cubicBezTo>
                    <a:cubicBezTo>
                      <a:pt x="400" y="240"/>
                      <a:pt x="400" y="240"/>
                      <a:pt x="400" y="240"/>
                    </a:cubicBezTo>
                    <a:cubicBezTo>
                      <a:pt x="401" y="240"/>
                      <a:pt x="401" y="239"/>
                      <a:pt x="401" y="239"/>
                    </a:cubicBezTo>
                    <a:cubicBezTo>
                      <a:pt x="398" y="238"/>
                      <a:pt x="396" y="237"/>
                      <a:pt x="394" y="236"/>
                    </a:cubicBezTo>
                    <a:cubicBezTo>
                      <a:pt x="392" y="241"/>
                      <a:pt x="392" y="241"/>
                      <a:pt x="392" y="241"/>
                    </a:cubicBezTo>
                    <a:cubicBezTo>
                      <a:pt x="391" y="241"/>
                      <a:pt x="391" y="241"/>
                      <a:pt x="391" y="241"/>
                    </a:cubicBezTo>
                    <a:cubicBezTo>
                      <a:pt x="391" y="239"/>
                      <a:pt x="390" y="237"/>
                      <a:pt x="391" y="233"/>
                    </a:cubicBezTo>
                    <a:cubicBezTo>
                      <a:pt x="388" y="232"/>
                      <a:pt x="385" y="233"/>
                      <a:pt x="382" y="232"/>
                    </a:cubicBezTo>
                    <a:cubicBezTo>
                      <a:pt x="381" y="232"/>
                      <a:pt x="381" y="229"/>
                      <a:pt x="381" y="229"/>
                    </a:cubicBezTo>
                    <a:cubicBezTo>
                      <a:pt x="380" y="229"/>
                      <a:pt x="379" y="230"/>
                      <a:pt x="378" y="230"/>
                    </a:cubicBezTo>
                    <a:cubicBezTo>
                      <a:pt x="378" y="230"/>
                      <a:pt x="377" y="225"/>
                      <a:pt x="373" y="227"/>
                    </a:cubicBezTo>
                    <a:cubicBezTo>
                      <a:pt x="371" y="227"/>
                      <a:pt x="373" y="231"/>
                      <a:pt x="365" y="230"/>
                    </a:cubicBezTo>
                    <a:cubicBezTo>
                      <a:pt x="364" y="230"/>
                      <a:pt x="361" y="227"/>
                      <a:pt x="359" y="228"/>
                    </a:cubicBezTo>
                    <a:cubicBezTo>
                      <a:pt x="359" y="228"/>
                      <a:pt x="358" y="231"/>
                      <a:pt x="358" y="231"/>
                    </a:cubicBezTo>
                    <a:cubicBezTo>
                      <a:pt x="356" y="231"/>
                      <a:pt x="354" y="232"/>
                      <a:pt x="353" y="232"/>
                    </a:cubicBezTo>
                    <a:cubicBezTo>
                      <a:pt x="354" y="233"/>
                      <a:pt x="353" y="233"/>
                      <a:pt x="353" y="234"/>
                    </a:cubicBezTo>
                    <a:cubicBezTo>
                      <a:pt x="353" y="234"/>
                      <a:pt x="355" y="235"/>
                      <a:pt x="355" y="235"/>
                    </a:cubicBezTo>
                    <a:cubicBezTo>
                      <a:pt x="357" y="239"/>
                      <a:pt x="357" y="244"/>
                      <a:pt x="357" y="248"/>
                    </a:cubicBezTo>
                    <a:cubicBezTo>
                      <a:pt x="356" y="248"/>
                      <a:pt x="356" y="249"/>
                      <a:pt x="355" y="249"/>
                    </a:cubicBezTo>
                    <a:cubicBezTo>
                      <a:pt x="352" y="250"/>
                      <a:pt x="350" y="247"/>
                      <a:pt x="349" y="247"/>
                    </a:cubicBezTo>
                    <a:cubicBezTo>
                      <a:pt x="349" y="247"/>
                      <a:pt x="347" y="249"/>
                      <a:pt x="347" y="249"/>
                    </a:cubicBezTo>
                    <a:cubicBezTo>
                      <a:pt x="347" y="250"/>
                      <a:pt x="346" y="254"/>
                      <a:pt x="346" y="255"/>
                    </a:cubicBezTo>
                    <a:cubicBezTo>
                      <a:pt x="346" y="255"/>
                      <a:pt x="341" y="251"/>
                      <a:pt x="341" y="251"/>
                    </a:cubicBezTo>
                    <a:cubicBezTo>
                      <a:pt x="341" y="250"/>
                      <a:pt x="342" y="244"/>
                      <a:pt x="342" y="243"/>
                    </a:cubicBezTo>
                    <a:cubicBezTo>
                      <a:pt x="341" y="243"/>
                      <a:pt x="340" y="243"/>
                      <a:pt x="339" y="243"/>
                    </a:cubicBezTo>
                    <a:cubicBezTo>
                      <a:pt x="336" y="244"/>
                      <a:pt x="333" y="247"/>
                      <a:pt x="330" y="247"/>
                    </a:cubicBezTo>
                    <a:cubicBezTo>
                      <a:pt x="330" y="247"/>
                      <a:pt x="331" y="245"/>
                      <a:pt x="331" y="245"/>
                    </a:cubicBezTo>
                    <a:cubicBezTo>
                      <a:pt x="330" y="245"/>
                      <a:pt x="329" y="245"/>
                      <a:pt x="329" y="245"/>
                    </a:cubicBezTo>
                    <a:cubicBezTo>
                      <a:pt x="329" y="247"/>
                      <a:pt x="329" y="247"/>
                      <a:pt x="329" y="247"/>
                    </a:cubicBezTo>
                    <a:cubicBezTo>
                      <a:pt x="329" y="245"/>
                      <a:pt x="330" y="248"/>
                      <a:pt x="330" y="248"/>
                    </a:cubicBezTo>
                    <a:cubicBezTo>
                      <a:pt x="330" y="249"/>
                      <a:pt x="329" y="249"/>
                      <a:pt x="329" y="250"/>
                    </a:cubicBezTo>
                    <a:cubicBezTo>
                      <a:pt x="328" y="250"/>
                      <a:pt x="327" y="250"/>
                      <a:pt x="326" y="250"/>
                    </a:cubicBezTo>
                    <a:cubicBezTo>
                      <a:pt x="324" y="248"/>
                      <a:pt x="321" y="245"/>
                      <a:pt x="316" y="246"/>
                    </a:cubicBezTo>
                    <a:cubicBezTo>
                      <a:pt x="313" y="246"/>
                      <a:pt x="309" y="249"/>
                      <a:pt x="305" y="250"/>
                    </a:cubicBezTo>
                    <a:cubicBezTo>
                      <a:pt x="306" y="251"/>
                      <a:pt x="307" y="252"/>
                      <a:pt x="307" y="253"/>
                    </a:cubicBezTo>
                    <a:cubicBezTo>
                      <a:pt x="307" y="254"/>
                      <a:pt x="306" y="254"/>
                      <a:pt x="306" y="255"/>
                    </a:cubicBezTo>
                    <a:cubicBezTo>
                      <a:pt x="306" y="254"/>
                      <a:pt x="304" y="253"/>
                      <a:pt x="303" y="253"/>
                    </a:cubicBezTo>
                    <a:cubicBezTo>
                      <a:pt x="304" y="253"/>
                      <a:pt x="302" y="251"/>
                      <a:pt x="302" y="251"/>
                    </a:cubicBezTo>
                    <a:cubicBezTo>
                      <a:pt x="302" y="252"/>
                      <a:pt x="299" y="254"/>
                      <a:pt x="299" y="255"/>
                    </a:cubicBezTo>
                    <a:cubicBezTo>
                      <a:pt x="297" y="255"/>
                      <a:pt x="292" y="254"/>
                      <a:pt x="290" y="255"/>
                    </a:cubicBezTo>
                    <a:cubicBezTo>
                      <a:pt x="290" y="254"/>
                      <a:pt x="290" y="253"/>
                      <a:pt x="290" y="253"/>
                    </a:cubicBezTo>
                    <a:cubicBezTo>
                      <a:pt x="291" y="252"/>
                      <a:pt x="291" y="251"/>
                      <a:pt x="292" y="251"/>
                    </a:cubicBezTo>
                    <a:cubicBezTo>
                      <a:pt x="292" y="251"/>
                      <a:pt x="297" y="251"/>
                      <a:pt x="297" y="251"/>
                    </a:cubicBezTo>
                    <a:cubicBezTo>
                      <a:pt x="297" y="251"/>
                      <a:pt x="297" y="249"/>
                      <a:pt x="297" y="249"/>
                    </a:cubicBezTo>
                    <a:cubicBezTo>
                      <a:pt x="296" y="249"/>
                      <a:pt x="294" y="248"/>
                      <a:pt x="294" y="248"/>
                    </a:cubicBezTo>
                    <a:cubicBezTo>
                      <a:pt x="294" y="247"/>
                      <a:pt x="295" y="246"/>
                      <a:pt x="294" y="245"/>
                    </a:cubicBezTo>
                    <a:cubicBezTo>
                      <a:pt x="293" y="245"/>
                      <a:pt x="289" y="246"/>
                      <a:pt x="292" y="244"/>
                    </a:cubicBezTo>
                    <a:cubicBezTo>
                      <a:pt x="292" y="243"/>
                      <a:pt x="291" y="243"/>
                      <a:pt x="292" y="243"/>
                    </a:cubicBezTo>
                    <a:cubicBezTo>
                      <a:pt x="291" y="243"/>
                      <a:pt x="293" y="240"/>
                      <a:pt x="291" y="241"/>
                    </a:cubicBezTo>
                    <a:cubicBezTo>
                      <a:pt x="289" y="242"/>
                      <a:pt x="289" y="244"/>
                      <a:pt x="288" y="245"/>
                    </a:cubicBezTo>
                    <a:cubicBezTo>
                      <a:pt x="288" y="245"/>
                      <a:pt x="283" y="247"/>
                      <a:pt x="283" y="247"/>
                    </a:cubicBezTo>
                    <a:cubicBezTo>
                      <a:pt x="282" y="248"/>
                      <a:pt x="285" y="249"/>
                      <a:pt x="282" y="251"/>
                    </a:cubicBezTo>
                    <a:cubicBezTo>
                      <a:pt x="282" y="251"/>
                      <a:pt x="282" y="251"/>
                      <a:pt x="282" y="251"/>
                    </a:cubicBezTo>
                    <a:cubicBezTo>
                      <a:pt x="281" y="251"/>
                      <a:pt x="282" y="250"/>
                      <a:pt x="282" y="249"/>
                    </a:cubicBezTo>
                    <a:cubicBezTo>
                      <a:pt x="279" y="249"/>
                      <a:pt x="278" y="248"/>
                      <a:pt x="276" y="249"/>
                    </a:cubicBezTo>
                    <a:cubicBezTo>
                      <a:pt x="275" y="249"/>
                      <a:pt x="274" y="251"/>
                      <a:pt x="274" y="251"/>
                    </a:cubicBezTo>
                    <a:cubicBezTo>
                      <a:pt x="272" y="252"/>
                      <a:pt x="271" y="251"/>
                      <a:pt x="270" y="251"/>
                    </a:cubicBezTo>
                    <a:cubicBezTo>
                      <a:pt x="268" y="252"/>
                      <a:pt x="268" y="253"/>
                      <a:pt x="267" y="254"/>
                    </a:cubicBezTo>
                    <a:cubicBezTo>
                      <a:pt x="266" y="255"/>
                      <a:pt x="265" y="254"/>
                      <a:pt x="264" y="255"/>
                    </a:cubicBezTo>
                    <a:cubicBezTo>
                      <a:pt x="263" y="255"/>
                      <a:pt x="262" y="256"/>
                      <a:pt x="262" y="257"/>
                    </a:cubicBezTo>
                    <a:cubicBezTo>
                      <a:pt x="258" y="258"/>
                      <a:pt x="255" y="259"/>
                      <a:pt x="251" y="259"/>
                    </a:cubicBezTo>
                    <a:cubicBezTo>
                      <a:pt x="251" y="259"/>
                      <a:pt x="251" y="261"/>
                      <a:pt x="251" y="261"/>
                    </a:cubicBezTo>
                    <a:cubicBezTo>
                      <a:pt x="249" y="262"/>
                      <a:pt x="248" y="263"/>
                      <a:pt x="246" y="263"/>
                    </a:cubicBezTo>
                    <a:cubicBezTo>
                      <a:pt x="245" y="263"/>
                      <a:pt x="245" y="262"/>
                      <a:pt x="244" y="263"/>
                    </a:cubicBezTo>
                    <a:cubicBezTo>
                      <a:pt x="243" y="267"/>
                      <a:pt x="242" y="270"/>
                      <a:pt x="242" y="276"/>
                    </a:cubicBezTo>
                    <a:cubicBezTo>
                      <a:pt x="242" y="276"/>
                      <a:pt x="239" y="276"/>
                      <a:pt x="239" y="276"/>
                    </a:cubicBezTo>
                    <a:cubicBezTo>
                      <a:pt x="238" y="276"/>
                      <a:pt x="239" y="278"/>
                      <a:pt x="238" y="278"/>
                    </a:cubicBezTo>
                    <a:cubicBezTo>
                      <a:pt x="238" y="278"/>
                      <a:pt x="235" y="279"/>
                      <a:pt x="234" y="279"/>
                    </a:cubicBezTo>
                    <a:cubicBezTo>
                      <a:pt x="231" y="280"/>
                      <a:pt x="230" y="279"/>
                      <a:pt x="226" y="280"/>
                    </a:cubicBezTo>
                    <a:cubicBezTo>
                      <a:pt x="226" y="279"/>
                      <a:pt x="226" y="275"/>
                      <a:pt x="225" y="273"/>
                    </a:cubicBezTo>
                    <a:cubicBezTo>
                      <a:pt x="225" y="272"/>
                      <a:pt x="222" y="272"/>
                      <a:pt x="223" y="269"/>
                    </a:cubicBezTo>
                    <a:cubicBezTo>
                      <a:pt x="223" y="268"/>
                      <a:pt x="225" y="267"/>
                      <a:pt x="225" y="267"/>
                    </a:cubicBezTo>
                    <a:cubicBezTo>
                      <a:pt x="226" y="266"/>
                      <a:pt x="226" y="265"/>
                      <a:pt x="226" y="264"/>
                    </a:cubicBezTo>
                    <a:cubicBezTo>
                      <a:pt x="230" y="264"/>
                      <a:pt x="231" y="264"/>
                      <a:pt x="236" y="263"/>
                    </a:cubicBezTo>
                    <a:cubicBezTo>
                      <a:pt x="236" y="261"/>
                      <a:pt x="236" y="261"/>
                      <a:pt x="236" y="261"/>
                    </a:cubicBezTo>
                    <a:cubicBezTo>
                      <a:pt x="236" y="261"/>
                      <a:pt x="235" y="260"/>
                      <a:pt x="234" y="259"/>
                    </a:cubicBezTo>
                    <a:cubicBezTo>
                      <a:pt x="234" y="259"/>
                      <a:pt x="235" y="258"/>
                      <a:pt x="234" y="257"/>
                    </a:cubicBezTo>
                    <a:cubicBezTo>
                      <a:pt x="234" y="257"/>
                      <a:pt x="233" y="256"/>
                      <a:pt x="232" y="256"/>
                    </a:cubicBezTo>
                    <a:cubicBezTo>
                      <a:pt x="231" y="254"/>
                      <a:pt x="229" y="248"/>
                      <a:pt x="226" y="247"/>
                    </a:cubicBezTo>
                    <a:cubicBezTo>
                      <a:pt x="224" y="246"/>
                      <a:pt x="221" y="247"/>
                      <a:pt x="218" y="247"/>
                    </a:cubicBezTo>
                    <a:cubicBezTo>
                      <a:pt x="217" y="245"/>
                      <a:pt x="217" y="245"/>
                      <a:pt x="217" y="245"/>
                    </a:cubicBezTo>
                    <a:cubicBezTo>
                      <a:pt x="213" y="244"/>
                      <a:pt x="211" y="244"/>
                      <a:pt x="208" y="242"/>
                    </a:cubicBezTo>
                    <a:cubicBezTo>
                      <a:pt x="209" y="243"/>
                      <a:pt x="208" y="244"/>
                      <a:pt x="208" y="245"/>
                    </a:cubicBezTo>
                    <a:cubicBezTo>
                      <a:pt x="209" y="246"/>
                      <a:pt x="213" y="249"/>
                      <a:pt x="215" y="250"/>
                    </a:cubicBezTo>
                    <a:cubicBezTo>
                      <a:pt x="214" y="253"/>
                      <a:pt x="215" y="254"/>
                      <a:pt x="214" y="257"/>
                    </a:cubicBezTo>
                    <a:cubicBezTo>
                      <a:pt x="214" y="257"/>
                      <a:pt x="212" y="257"/>
                      <a:pt x="212" y="257"/>
                    </a:cubicBezTo>
                    <a:cubicBezTo>
                      <a:pt x="212" y="258"/>
                      <a:pt x="213" y="259"/>
                      <a:pt x="212" y="259"/>
                    </a:cubicBezTo>
                    <a:cubicBezTo>
                      <a:pt x="212" y="260"/>
                      <a:pt x="211" y="259"/>
                      <a:pt x="210" y="260"/>
                    </a:cubicBezTo>
                    <a:cubicBezTo>
                      <a:pt x="209" y="263"/>
                      <a:pt x="211" y="262"/>
                      <a:pt x="208" y="264"/>
                    </a:cubicBezTo>
                    <a:cubicBezTo>
                      <a:pt x="207" y="265"/>
                      <a:pt x="212" y="270"/>
                      <a:pt x="212" y="270"/>
                    </a:cubicBezTo>
                    <a:cubicBezTo>
                      <a:pt x="212" y="270"/>
                      <a:pt x="212" y="272"/>
                      <a:pt x="212" y="272"/>
                    </a:cubicBezTo>
                    <a:cubicBezTo>
                      <a:pt x="212" y="272"/>
                      <a:pt x="213" y="272"/>
                      <a:pt x="212" y="273"/>
                    </a:cubicBezTo>
                    <a:cubicBezTo>
                      <a:pt x="212" y="274"/>
                      <a:pt x="210" y="275"/>
                      <a:pt x="209" y="276"/>
                    </a:cubicBezTo>
                    <a:cubicBezTo>
                      <a:pt x="207" y="279"/>
                      <a:pt x="207" y="282"/>
                      <a:pt x="206" y="287"/>
                    </a:cubicBezTo>
                    <a:cubicBezTo>
                      <a:pt x="205" y="287"/>
                      <a:pt x="204" y="287"/>
                      <a:pt x="202" y="287"/>
                    </a:cubicBezTo>
                    <a:cubicBezTo>
                      <a:pt x="203" y="285"/>
                      <a:pt x="203" y="285"/>
                      <a:pt x="203" y="285"/>
                    </a:cubicBezTo>
                    <a:cubicBezTo>
                      <a:pt x="204" y="286"/>
                      <a:pt x="200" y="281"/>
                      <a:pt x="200" y="281"/>
                    </a:cubicBezTo>
                    <a:cubicBezTo>
                      <a:pt x="199" y="281"/>
                      <a:pt x="198" y="281"/>
                      <a:pt x="197" y="281"/>
                    </a:cubicBezTo>
                    <a:cubicBezTo>
                      <a:pt x="197" y="281"/>
                      <a:pt x="196" y="279"/>
                      <a:pt x="195" y="278"/>
                    </a:cubicBezTo>
                    <a:cubicBezTo>
                      <a:pt x="191" y="278"/>
                      <a:pt x="191" y="281"/>
                      <a:pt x="188" y="282"/>
                    </a:cubicBezTo>
                    <a:cubicBezTo>
                      <a:pt x="187" y="283"/>
                      <a:pt x="186" y="282"/>
                      <a:pt x="184" y="283"/>
                    </a:cubicBezTo>
                    <a:cubicBezTo>
                      <a:pt x="184" y="284"/>
                      <a:pt x="184" y="286"/>
                      <a:pt x="183" y="286"/>
                    </a:cubicBezTo>
                    <a:cubicBezTo>
                      <a:pt x="182" y="288"/>
                      <a:pt x="176" y="291"/>
                      <a:pt x="176" y="292"/>
                    </a:cubicBezTo>
                    <a:cubicBezTo>
                      <a:pt x="176" y="292"/>
                      <a:pt x="176" y="294"/>
                      <a:pt x="176" y="294"/>
                    </a:cubicBezTo>
                    <a:cubicBezTo>
                      <a:pt x="176" y="297"/>
                      <a:pt x="180" y="298"/>
                      <a:pt x="181" y="300"/>
                    </a:cubicBezTo>
                    <a:cubicBezTo>
                      <a:pt x="183" y="302"/>
                      <a:pt x="183" y="304"/>
                      <a:pt x="184" y="306"/>
                    </a:cubicBezTo>
                    <a:cubicBezTo>
                      <a:pt x="181" y="306"/>
                      <a:pt x="179" y="306"/>
                      <a:pt x="175" y="305"/>
                    </a:cubicBezTo>
                    <a:cubicBezTo>
                      <a:pt x="175" y="305"/>
                      <a:pt x="173" y="303"/>
                      <a:pt x="173" y="303"/>
                    </a:cubicBezTo>
                    <a:cubicBezTo>
                      <a:pt x="171" y="302"/>
                      <a:pt x="169" y="303"/>
                      <a:pt x="168" y="302"/>
                    </a:cubicBezTo>
                    <a:cubicBezTo>
                      <a:pt x="168" y="302"/>
                      <a:pt x="168" y="301"/>
                      <a:pt x="169" y="300"/>
                    </a:cubicBezTo>
                    <a:cubicBezTo>
                      <a:pt x="167" y="300"/>
                      <a:pt x="165" y="299"/>
                      <a:pt x="163" y="298"/>
                    </a:cubicBezTo>
                    <a:cubicBezTo>
                      <a:pt x="162" y="298"/>
                      <a:pt x="161" y="296"/>
                      <a:pt x="160" y="295"/>
                    </a:cubicBezTo>
                    <a:cubicBezTo>
                      <a:pt x="156" y="294"/>
                      <a:pt x="155" y="298"/>
                      <a:pt x="157" y="297"/>
                    </a:cubicBezTo>
                    <a:cubicBezTo>
                      <a:pt x="157" y="297"/>
                      <a:pt x="158" y="300"/>
                      <a:pt x="157" y="300"/>
                    </a:cubicBezTo>
                    <a:cubicBezTo>
                      <a:pt x="157" y="301"/>
                      <a:pt x="155" y="301"/>
                      <a:pt x="155" y="301"/>
                    </a:cubicBezTo>
                    <a:cubicBezTo>
                      <a:pt x="156" y="303"/>
                      <a:pt x="157" y="307"/>
                      <a:pt x="159" y="308"/>
                    </a:cubicBezTo>
                    <a:cubicBezTo>
                      <a:pt x="160" y="309"/>
                      <a:pt x="162" y="309"/>
                      <a:pt x="163" y="310"/>
                    </a:cubicBezTo>
                    <a:cubicBezTo>
                      <a:pt x="163" y="317"/>
                      <a:pt x="163" y="317"/>
                      <a:pt x="163" y="317"/>
                    </a:cubicBezTo>
                    <a:cubicBezTo>
                      <a:pt x="163" y="317"/>
                      <a:pt x="163" y="319"/>
                      <a:pt x="163" y="319"/>
                    </a:cubicBezTo>
                    <a:cubicBezTo>
                      <a:pt x="162" y="319"/>
                      <a:pt x="161" y="319"/>
                      <a:pt x="160" y="319"/>
                    </a:cubicBezTo>
                    <a:cubicBezTo>
                      <a:pt x="159" y="320"/>
                      <a:pt x="161" y="321"/>
                      <a:pt x="158" y="321"/>
                    </a:cubicBezTo>
                    <a:cubicBezTo>
                      <a:pt x="158" y="320"/>
                      <a:pt x="158" y="320"/>
                      <a:pt x="158" y="320"/>
                    </a:cubicBezTo>
                    <a:cubicBezTo>
                      <a:pt x="157" y="319"/>
                      <a:pt x="156" y="319"/>
                      <a:pt x="155" y="318"/>
                    </a:cubicBezTo>
                    <a:cubicBezTo>
                      <a:pt x="152" y="317"/>
                      <a:pt x="149" y="318"/>
                      <a:pt x="147" y="318"/>
                    </a:cubicBezTo>
                    <a:cubicBezTo>
                      <a:pt x="146" y="318"/>
                      <a:pt x="146" y="315"/>
                      <a:pt x="146" y="314"/>
                    </a:cubicBezTo>
                    <a:cubicBezTo>
                      <a:pt x="146" y="313"/>
                      <a:pt x="144" y="312"/>
                      <a:pt x="144" y="312"/>
                    </a:cubicBezTo>
                    <a:cubicBezTo>
                      <a:pt x="144" y="312"/>
                      <a:pt x="141" y="312"/>
                      <a:pt x="142" y="312"/>
                    </a:cubicBezTo>
                    <a:cubicBezTo>
                      <a:pt x="141" y="313"/>
                      <a:pt x="141" y="313"/>
                      <a:pt x="141" y="313"/>
                    </a:cubicBezTo>
                    <a:cubicBezTo>
                      <a:pt x="140" y="313"/>
                      <a:pt x="140" y="312"/>
                      <a:pt x="139" y="312"/>
                    </a:cubicBezTo>
                    <a:cubicBezTo>
                      <a:pt x="138" y="307"/>
                      <a:pt x="138" y="306"/>
                      <a:pt x="137" y="300"/>
                    </a:cubicBezTo>
                    <a:cubicBezTo>
                      <a:pt x="137" y="299"/>
                      <a:pt x="135" y="297"/>
                      <a:pt x="135" y="296"/>
                    </a:cubicBezTo>
                    <a:cubicBezTo>
                      <a:pt x="135" y="295"/>
                      <a:pt x="137" y="292"/>
                      <a:pt x="137" y="292"/>
                    </a:cubicBezTo>
                    <a:cubicBezTo>
                      <a:pt x="138" y="290"/>
                      <a:pt x="136" y="291"/>
                      <a:pt x="137" y="289"/>
                    </a:cubicBezTo>
                    <a:cubicBezTo>
                      <a:pt x="136" y="289"/>
                      <a:pt x="135" y="289"/>
                      <a:pt x="135" y="289"/>
                    </a:cubicBezTo>
                    <a:cubicBezTo>
                      <a:pt x="134" y="289"/>
                      <a:pt x="134" y="286"/>
                      <a:pt x="133" y="286"/>
                    </a:cubicBezTo>
                    <a:cubicBezTo>
                      <a:pt x="131" y="285"/>
                      <a:pt x="129" y="286"/>
                      <a:pt x="128" y="286"/>
                    </a:cubicBezTo>
                    <a:cubicBezTo>
                      <a:pt x="127" y="284"/>
                      <a:pt x="127" y="284"/>
                      <a:pt x="127" y="284"/>
                    </a:cubicBezTo>
                    <a:cubicBezTo>
                      <a:pt x="124" y="284"/>
                      <a:pt x="123" y="284"/>
                      <a:pt x="120" y="283"/>
                    </a:cubicBezTo>
                    <a:cubicBezTo>
                      <a:pt x="120" y="283"/>
                      <a:pt x="118" y="282"/>
                      <a:pt x="118" y="282"/>
                    </a:cubicBezTo>
                    <a:cubicBezTo>
                      <a:pt x="119" y="281"/>
                      <a:pt x="120" y="282"/>
                      <a:pt x="121" y="282"/>
                    </a:cubicBezTo>
                    <a:cubicBezTo>
                      <a:pt x="122" y="279"/>
                      <a:pt x="122" y="279"/>
                      <a:pt x="122" y="279"/>
                    </a:cubicBezTo>
                    <a:cubicBezTo>
                      <a:pt x="121" y="279"/>
                      <a:pt x="120" y="280"/>
                      <a:pt x="118" y="280"/>
                    </a:cubicBezTo>
                    <a:cubicBezTo>
                      <a:pt x="117" y="279"/>
                      <a:pt x="118" y="278"/>
                      <a:pt x="117" y="278"/>
                    </a:cubicBezTo>
                    <a:cubicBezTo>
                      <a:pt x="117" y="276"/>
                      <a:pt x="117" y="276"/>
                      <a:pt x="117" y="276"/>
                    </a:cubicBezTo>
                    <a:cubicBezTo>
                      <a:pt x="122" y="273"/>
                      <a:pt x="116" y="273"/>
                      <a:pt x="113" y="274"/>
                    </a:cubicBezTo>
                    <a:cubicBezTo>
                      <a:pt x="117" y="273"/>
                      <a:pt x="113" y="269"/>
                      <a:pt x="111" y="267"/>
                    </a:cubicBezTo>
                    <a:cubicBezTo>
                      <a:pt x="110" y="267"/>
                      <a:pt x="110" y="267"/>
                      <a:pt x="110" y="267"/>
                    </a:cubicBezTo>
                    <a:cubicBezTo>
                      <a:pt x="110" y="266"/>
                      <a:pt x="111" y="265"/>
                      <a:pt x="111" y="265"/>
                    </a:cubicBezTo>
                    <a:cubicBezTo>
                      <a:pt x="112" y="265"/>
                      <a:pt x="114" y="266"/>
                      <a:pt x="115" y="267"/>
                    </a:cubicBezTo>
                    <a:cubicBezTo>
                      <a:pt x="116" y="267"/>
                      <a:pt x="116" y="269"/>
                      <a:pt x="118" y="271"/>
                    </a:cubicBezTo>
                    <a:cubicBezTo>
                      <a:pt x="121" y="272"/>
                      <a:pt x="122" y="270"/>
                      <a:pt x="124" y="271"/>
                    </a:cubicBezTo>
                    <a:cubicBezTo>
                      <a:pt x="125" y="271"/>
                      <a:pt x="125" y="273"/>
                      <a:pt x="126" y="274"/>
                    </a:cubicBezTo>
                    <a:cubicBezTo>
                      <a:pt x="127" y="274"/>
                      <a:pt x="128" y="274"/>
                      <a:pt x="129" y="274"/>
                    </a:cubicBezTo>
                    <a:cubicBezTo>
                      <a:pt x="129" y="275"/>
                      <a:pt x="129" y="276"/>
                      <a:pt x="129" y="276"/>
                    </a:cubicBezTo>
                    <a:cubicBezTo>
                      <a:pt x="130" y="276"/>
                      <a:pt x="130" y="276"/>
                      <a:pt x="130" y="276"/>
                    </a:cubicBezTo>
                    <a:cubicBezTo>
                      <a:pt x="130" y="276"/>
                      <a:pt x="130" y="274"/>
                      <a:pt x="130" y="273"/>
                    </a:cubicBezTo>
                    <a:cubicBezTo>
                      <a:pt x="132" y="272"/>
                      <a:pt x="132" y="272"/>
                      <a:pt x="132" y="272"/>
                    </a:cubicBezTo>
                    <a:cubicBezTo>
                      <a:pt x="132" y="274"/>
                      <a:pt x="134" y="277"/>
                      <a:pt x="134" y="278"/>
                    </a:cubicBezTo>
                    <a:cubicBezTo>
                      <a:pt x="136" y="278"/>
                      <a:pt x="138" y="278"/>
                      <a:pt x="140" y="278"/>
                    </a:cubicBezTo>
                    <a:cubicBezTo>
                      <a:pt x="141" y="280"/>
                      <a:pt x="141" y="280"/>
                      <a:pt x="141" y="280"/>
                    </a:cubicBezTo>
                    <a:cubicBezTo>
                      <a:pt x="142" y="280"/>
                      <a:pt x="144" y="279"/>
                      <a:pt x="146" y="280"/>
                    </a:cubicBezTo>
                    <a:cubicBezTo>
                      <a:pt x="147" y="280"/>
                      <a:pt x="149" y="282"/>
                      <a:pt x="150" y="282"/>
                    </a:cubicBezTo>
                    <a:cubicBezTo>
                      <a:pt x="156" y="284"/>
                      <a:pt x="160" y="283"/>
                      <a:pt x="166" y="284"/>
                    </a:cubicBezTo>
                    <a:cubicBezTo>
                      <a:pt x="166" y="284"/>
                      <a:pt x="168" y="285"/>
                      <a:pt x="169" y="284"/>
                    </a:cubicBezTo>
                    <a:cubicBezTo>
                      <a:pt x="170" y="284"/>
                      <a:pt x="171" y="283"/>
                      <a:pt x="171" y="282"/>
                    </a:cubicBezTo>
                    <a:cubicBezTo>
                      <a:pt x="173" y="282"/>
                      <a:pt x="174" y="282"/>
                      <a:pt x="176" y="281"/>
                    </a:cubicBezTo>
                    <a:cubicBezTo>
                      <a:pt x="177" y="281"/>
                      <a:pt x="178" y="279"/>
                      <a:pt x="179" y="278"/>
                    </a:cubicBezTo>
                    <a:cubicBezTo>
                      <a:pt x="180" y="278"/>
                      <a:pt x="180" y="278"/>
                      <a:pt x="180" y="278"/>
                    </a:cubicBezTo>
                    <a:cubicBezTo>
                      <a:pt x="180" y="278"/>
                      <a:pt x="180" y="276"/>
                      <a:pt x="181" y="276"/>
                    </a:cubicBezTo>
                    <a:cubicBezTo>
                      <a:pt x="181" y="275"/>
                      <a:pt x="183" y="275"/>
                      <a:pt x="184" y="274"/>
                    </a:cubicBezTo>
                    <a:cubicBezTo>
                      <a:pt x="186" y="272"/>
                      <a:pt x="187" y="266"/>
                      <a:pt x="185" y="263"/>
                    </a:cubicBezTo>
                    <a:cubicBezTo>
                      <a:pt x="178" y="256"/>
                      <a:pt x="178" y="256"/>
                      <a:pt x="178" y="256"/>
                    </a:cubicBezTo>
                    <a:cubicBezTo>
                      <a:pt x="177" y="256"/>
                      <a:pt x="175" y="256"/>
                      <a:pt x="175" y="256"/>
                    </a:cubicBezTo>
                    <a:cubicBezTo>
                      <a:pt x="173" y="255"/>
                      <a:pt x="173" y="252"/>
                      <a:pt x="172" y="251"/>
                    </a:cubicBezTo>
                    <a:cubicBezTo>
                      <a:pt x="172" y="251"/>
                      <a:pt x="170" y="252"/>
                      <a:pt x="170" y="253"/>
                    </a:cubicBezTo>
                    <a:cubicBezTo>
                      <a:pt x="167" y="250"/>
                      <a:pt x="163" y="246"/>
                      <a:pt x="160" y="245"/>
                    </a:cubicBezTo>
                    <a:cubicBezTo>
                      <a:pt x="158" y="244"/>
                      <a:pt x="157" y="245"/>
                      <a:pt x="156" y="244"/>
                    </a:cubicBezTo>
                    <a:cubicBezTo>
                      <a:pt x="155" y="244"/>
                      <a:pt x="155" y="242"/>
                      <a:pt x="154" y="241"/>
                    </a:cubicBezTo>
                    <a:cubicBezTo>
                      <a:pt x="152" y="241"/>
                      <a:pt x="151" y="241"/>
                      <a:pt x="149" y="241"/>
                    </a:cubicBezTo>
                    <a:cubicBezTo>
                      <a:pt x="148" y="240"/>
                      <a:pt x="145" y="238"/>
                      <a:pt x="143" y="237"/>
                    </a:cubicBezTo>
                    <a:cubicBezTo>
                      <a:pt x="142" y="237"/>
                      <a:pt x="142" y="238"/>
                      <a:pt x="141" y="238"/>
                    </a:cubicBezTo>
                    <a:cubicBezTo>
                      <a:pt x="140" y="237"/>
                      <a:pt x="139" y="235"/>
                      <a:pt x="138" y="235"/>
                    </a:cubicBezTo>
                    <a:cubicBezTo>
                      <a:pt x="136" y="234"/>
                      <a:pt x="135" y="235"/>
                      <a:pt x="135" y="235"/>
                    </a:cubicBezTo>
                    <a:cubicBezTo>
                      <a:pt x="134" y="235"/>
                      <a:pt x="132" y="233"/>
                      <a:pt x="132" y="233"/>
                    </a:cubicBezTo>
                    <a:cubicBezTo>
                      <a:pt x="129" y="231"/>
                      <a:pt x="126" y="231"/>
                      <a:pt x="123" y="231"/>
                    </a:cubicBezTo>
                    <a:cubicBezTo>
                      <a:pt x="123" y="231"/>
                      <a:pt x="123" y="229"/>
                      <a:pt x="123" y="229"/>
                    </a:cubicBezTo>
                    <a:cubicBezTo>
                      <a:pt x="122" y="229"/>
                      <a:pt x="121" y="230"/>
                      <a:pt x="120" y="230"/>
                    </a:cubicBezTo>
                    <a:cubicBezTo>
                      <a:pt x="121" y="230"/>
                      <a:pt x="119" y="229"/>
                      <a:pt x="118" y="229"/>
                    </a:cubicBezTo>
                    <a:cubicBezTo>
                      <a:pt x="115" y="229"/>
                      <a:pt x="115" y="230"/>
                      <a:pt x="111" y="229"/>
                    </a:cubicBezTo>
                    <a:cubicBezTo>
                      <a:pt x="111" y="229"/>
                      <a:pt x="111" y="227"/>
                      <a:pt x="111" y="227"/>
                    </a:cubicBezTo>
                    <a:cubicBezTo>
                      <a:pt x="114" y="226"/>
                      <a:pt x="114" y="226"/>
                      <a:pt x="117" y="225"/>
                    </a:cubicBezTo>
                    <a:cubicBezTo>
                      <a:pt x="116" y="224"/>
                      <a:pt x="109" y="221"/>
                      <a:pt x="109" y="221"/>
                    </a:cubicBezTo>
                    <a:cubicBezTo>
                      <a:pt x="109" y="221"/>
                      <a:pt x="109" y="221"/>
                      <a:pt x="108" y="221"/>
                    </a:cubicBezTo>
                    <a:cubicBezTo>
                      <a:pt x="108" y="221"/>
                      <a:pt x="109" y="222"/>
                      <a:pt x="109" y="223"/>
                    </a:cubicBezTo>
                    <a:cubicBezTo>
                      <a:pt x="108" y="223"/>
                      <a:pt x="107" y="222"/>
                      <a:pt x="106" y="223"/>
                    </a:cubicBezTo>
                    <a:cubicBezTo>
                      <a:pt x="106" y="224"/>
                      <a:pt x="106" y="224"/>
                      <a:pt x="106" y="224"/>
                    </a:cubicBezTo>
                    <a:cubicBezTo>
                      <a:pt x="104" y="224"/>
                      <a:pt x="105" y="222"/>
                      <a:pt x="104" y="222"/>
                    </a:cubicBezTo>
                    <a:cubicBezTo>
                      <a:pt x="103" y="221"/>
                      <a:pt x="105" y="224"/>
                      <a:pt x="103" y="225"/>
                    </a:cubicBezTo>
                    <a:cubicBezTo>
                      <a:pt x="101" y="225"/>
                      <a:pt x="100" y="223"/>
                      <a:pt x="97" y="222"/>
                    </a:cubicBezTo>
                    <a:cubicBezTo>
                      <a:pt x="96" y="222"/>
                      <a:pt x="97" y="225"/>
                      <a:pt x="96" y="225"/>
                    </a:cubicBezTo>
                    <a:cubicBezTo>
                      <a:pt x="95" y="226"/>
                      <a:pt x="92" y="227"/>
                      <a:pt x="92" y="227"/>
                    </a:cubicBezTo>
                    <a:cubicBezTo>
                      <a:pt x="92" y="227"/>
                      <a:pt x="90" y="229"/>
                      <a:pt x="88" y="230"/>
                    </a:cubicBezTo>
                    <a:cubicBezTo>
                      <a:pt x="87" y="232"/>
                      <a:pt x="84" y="234"/>
                      <a:pt x="84" y="234"/>
                    </a:cubicBezTo>
                    <a:cubicBezTo>
                      <a:pt x="84" y="234"/>
                      <a:pt x="82" y="236"/>
                      <a:pt x="80" y="237"/>
                    </a:cubicBezTo>
                    <a:cubicBezTo>
                      <a:pt x="78" y="237"/>
                      <a:pt x="81" y="239"/>
                      <a:pt x="81" y="239"/>
                    </a:cubicBezTo>
                    <a:cubicBezTo>
                      <a:pt x="81" y="239"/>
                      <a:pt x="78" y="242"/>
                      <a:pt x="78" y="242"/>
                    </a:cubicBezTo>
                    <a:cubicBezTo>
                      <a:pt x="79" y="243"/>
                      <a:pt x="82" y="242"/>
                      <a:pt x="82" y="242"/>
                    </a:cubicBezTo>
                    <a:cubicBezTo>
                      <a:pt x="82" y="244"/>
                      <a:pt x="81" y="247"/>
                      <a:pt x="82" y="248"/>
                    </a:cubicBezTo>
                    <a:cubicBezTo>
                      <a:pt x="83" y="250"/>
                      <a:pt x="87" y="251"/>
                      <a:pt x="87" y="251"/>
                    </a:cubicBezTo>
                    <a:cubicBezTo>
                      <a:pt x="87" y="251"/>
                      <a:pt x="87" y="255"/>
                      <a:pt x="92" y="257"/>
                    </a:cubicBezTo>
                    <a:cubicBezTo>
                      <a:pt x="98" y="261"/>
                      <a:pt x="86" y="266"/>
                      <a:pt x="86" y="268"/>
                    </a:cubicBezTo>
                    <a:cubicBezTo>
                      <a:pt x="86" y="269"/>
                      <a:pt x="87" y="274"/>
                      <a:pt x="88" y="277"/>
                    </a:cubicBezTo>
                    <a:cubicBezTo>
                      <a:pt x="89" y="280"/>
                      <a:pt x="91" y="282"/>
                      <a:pt x="91" y="282"/>
                    </a:cubicBezTo>
                    <a:cubicBezTo>
                      <a:pt x="91" y="282"/>
                      <a:pt x="95" y="287"/>
                      <a:pt x="94" y="288"/>
                    </a:cubicBezTo>
                    <a:cubicBezTo>
                      <a:pt x="94" y="290"/>
                      <a:pt x="92" y="287"/>
                      <a:pt x="91" y="289"/>
                    </a:cubicBezTo>
                    <a:cubicBezTo>
                      <a:pt x="90" y="291"/>
                      <a:pt x="90" y="295"/>
                      <a:pt x="91" y="297"/>
                    </a:cubicBezTo>
                    <a:cubicBezTo>
                      <a:pt x="92" y="298"/>
                      <a:pt x="93" y="302"/>
                      <a:pt x="93" y="302"/>
                    </a:cubicBezTo>
                    <a:cubicBezTo>
                      <a:pt x="93" y="302"/>
                      <a:pt x="93" y="303"/>
                      <a:pt x="95" y="305"/>
                    </a:cubicBezTo>
                    <a:cubicBezTo>
                      <a:pt x="97" y="307"/>
                      <a:pt x="99" y="309"/>
                      <a:pt x="98" y="311"/>
                    </a:cubicBezTo>
                    <a:cubicBezTo>
                      <a:pt x="97" y="313"/>
                      <a:pt x="95" y="312"/>
                      <a:pt x="94" y="314"/>
                    </a:cubicBezTo>
                    <a:cubicBezTo>
                      <a:pt x="93" y="318"/>
                      <a:pt x="99" y="319"/>
                      <a:pt x="100" y="322"/>
                    </a:cubicBezTo>
                    <a:cubicBezTo>
                      <a:pt x="101" y="324"/>
                      <a:pt x="104" y="324"/>
                      <a:pt x="106" y="326"/>
                    </a:cubicBezTo>
                    <a:cubicBezTo>
                      <a:pt x="108" y="327"/>
                      <a:pt x="107" y="330"/>
                      <a:pt x="105" y="332"/>
                    </a:cubicBezTo>
                    <a:cubicBezTo>
                      <a:pt x="104" y="334"/>
                      <a:pt x="97" y="340"/>
                      <a:pt x="97" y="342"/>
                    </a:cubicBezTo>
                    <a:cubicBezTo>
                      <a:pt x="97" y="344"/>
                      <a:pt x="81" y="354"/>
                      <a:pt x="81" y="354"/>
                    </a:cubicBezTo>
                    <a:cubicBezTo>
                      <a:pt x="70" y="363"/>
                      <a:pt x="70" y="363"/>
                      <a:pt x="70" y="363"/>
                    </a:cubicBezTo>
                    <a:cubicBezTo>
                      <a:pt x="70" y="363"/>
                      <a:pt x="70" y="363"/>
                      <a:pt x="70" y="363"/>
                    </a:cubicBezTo>
                    <a:cubicBezTo>
                      <a:pt x="71" y="363"/>
                      <a:pt x="71" y="363"/>
                      <a:pt x="71" y="363"/>
                    </a:cubicBezTo>
                    <a:cubicBezTo>
                      <a:pt x="71" y="362"/>
                      <a:pt x="71" y="362"/>
                      <a:pt x="71" y="362"/>
                    </a:cubicBezTo>
                    <a:cubicBezTo>
                      <a:pt x="73" y="361"/>
                      <a:pt x="75" y="360"/>
                      <a:pt x="77" y="360"/>
                    </a:cubicBezTo>
                    <a:cubicBezTo>
                      <a:pt x="76" y="362"/>
                      <a:pt x="76" y="361"/>
                      <a:pt x="76" y="362"/>
                    </a:cubicBezTo>
                    <a:cubicBezTo>
                      <a:pt x="76" y="362"/>
                      <a:pt x="76" y="362"/>
                      <a:pt x="75" y="363"/>
                    </a:cubicBezTo>
                    <a:cubicBezTo>
                      <a:pt x="77" y="365"/>
                      <a:pt x="80" y="367"/>
                      <a:pt x="83" y="370"/>
                    </a:cubicBezTo>
                    <a:cubicBezTo>
                      <a:pt x="84" y="369"/>
                      <a:pt x="88" y="368"/>
                      <a:pt x="89" y="368"/>
                    </a:cubicBezTo>
                    <a:cubicBezTo>
                      <a:pt x="91" y="369"/>
                      <a:pt x="92" y="372"/>
                      <a:pt x="93" y="373"/>
                    </a:cubicBezTo>
                    <a:cubicBezTo>
                      <a:pt x="94" y="373"/>
                      <a:pt x="96" y="373"/>
                      <a:pt x="96" y="374"/>
                    </a:cubicBezTo>
                    <a:cubicBezTo>
                      <a:pt x="96" y="374"/>
                      <a:pt x="94" y="375"/>
                      <a:pt x="92" y="375"/>
                    </a:cubicBezTo>
                    <a:cubicBezTo>
                      <a:pt x="91" y="375"/>
                      <a:pt x="90" y="373"/>
                      <a:pt x="87" y="374"/>
                    </a:cubicBezTo>
                    <a:cubicBezTo>
                      <a:pt x="86" y="374"/>
                      <a:pt x="85" y="376"/>
                      <a:pt x="83" y="377"/>
                    </a:cubicBezTo>
                    <a:cubicBezTo>
                      <a:pt x="81" y="377"/>
                      <a:pt x="81" y="376"/>
                      <a:pt x="79" y="376"/>
                    </a:cubicBezTo>
                    <a:cubicBezTo>
                      <a:pt x="78" y="376"/>
                      <a:pt x="78" y="377"/>
                      <a:pt x="77" y="378"/>
                    </a:cubicBezTo>
                    <a:cubicBezTo>
                      <a:pt x="77" y="377"/>
                      <a:pt x="77" y="376"/>
                      <a:pt x="76" y="376"/>
                    </a:cubicBezTo>
                    <a:cubicBezTo>
                      <a:pt x="76" y="377"/>
                      <a:pt x="75" y="380"/>
                      <a:pt x="74" y="382"/>
                    </a:cubicBezTo>
                    <a:cubicBezTo>
                      <a:pt x="74" y="382"/>
                      <a:pt x="76" y="384"/>
                      <a:pt x="76" y="385"/>
                    </a:cubicBezTo>
                    <a:cubicBezTo>
                      <a:pt x="76" y="387"/>
                      <a:pt x="74" y="389"/>
                      <a:pt x="74" y="389"/>
                    </a:cubicBezTo>
                    <a:cubicBezTo>
                      <a:pt x="73" y="390"/>
                      <a:pt x="73" y="390"/>
                      <a:pt x="73" y="390"/>
                    </a:cubicBezTo>
                    <a:cubicBezTo>
                      <a:pt x="74" y="394"/>
                      <a:pt x="74" y="396"/>
                      <a:pt x="73" y="401"/>
                    </a:cubicBezTo>
                    <a:cubicBezTo>
                      <a:pt x="73" y="401"/>
                      <a:pt x="71" y="401"/>
                      <a:pt x="71" y="401"/>
                    </a:cubicBezTo>
                    <a:cubicBezTo>
                      <a:pt x="71" y="401"/>
                      <a:pt x="69" y="404"/>
                      <a:pt x="67" y="405"/>
                    </a:cubicBezTo>
                    <a:cubicBezTo>
                      <a:pt x="65" y="405"/>
                      <a:pt x="65" y="410"/>
                      <a:pt x="65" y="410"/>
                    </a:cubicBezTo>
                    <a:cubicBezTo>
                      <a:pt x="65" y="410"/>
                      <a:pt x="66" y="411"/>
                      <a:pt x="66" y="413"/>
                    </a:cubicBezTo>
                    <a:cubicBezTo>
                      <a:pt x="67" y="415"/>
                      <a:pt x="71" y="413"/>
                      <a:pt x="71" y="413"/>
                    </a:cubicBezTo>
                    <a:cubicBezTo>
                      <a:pt x="71" y="413"/>
                      <a:pt x="72" y="418"/>
                      <a:pt x="72" y="420"/>
                    </a:cubicBezTo>
                    <a:cubicBezTo>
                      <a:pt x="72" y="422"/>
                      <a:pt x="74" y="420"/>
                      <a:pt x="75" y="422"/>
                    </a:cubicBezTo>
                    <a:cubicBezTo>
                      <a:pt x="76" y="424"/>
                      <a:pt x="78" y="426"/>
                      <a:pt x="78" y="426"/>
                    </a:cubicBezTo>
                    <a:cubicBezTo>
                      <a:pt x="79" y="430"/>
                      <a:pt x="79" y="430"/>
                      <a:pt x="79" y="430"/>
                    </a:cubicBezTo>
                    <a:cubicBezTo>
                      <a:pt x="80" y="427"/>
                      <a:pt x="79" y="434"/>
                      <a:pt x="81" y="432"/>
                    </a:cubicBezTo>
                    <a:cubicBezTo>
                      <a:pt x="83" y="431"/>
                      <a:pt x="85" y="431"/>
                      <a:pt x="85" y="431"/>
                    </a:cubicBezTo>
                    <a:cubicBezTo>
                      <a:pt x="85" y="431"/>
                      <a:pt x="87" y="431"/>
                      <a:pt x="89" y="432"/>
                    </a:cubicBezTo>
                    <a:cubicBezTo>
                      <a:pt x="91" y="433"/>
                      <a:pt x="94" y="433"/>
                      <a:pt x="94" y="436"/>
                    </a:cubicBezTo>
                    <a:cubicBezTo>
                      <a:pt x="94" y="438"/>
                      <a:pt x="97" y="436"/>
                      <a:pt x="97" y="440"/>
                    </a:cubicBezTo>
                    <a:cubicBezTo>
                      <a:pt x="97" y="443"/>
                      <a:pt x="99" y="443"/>
                      <a:pt x="99" y="447"/>
                    </a:cubicBezTo>
                    <a:cubicBezTo>
                      <a:pt x="99" y="451"/>
                      <a:pt x="98" y="453"/>
                      <a:pt x="100" y="454"/>
                    </a:cubicBezTo>
                    <a:cubicBezTo>
                      <a:pt x="102" y="456"/>
                      <a:pt x="105" y="456"/>
                      <a:pt x="106" y="459"/>
                    </a:cubicBezTo>
                    <a:cubicBezTo>
                      <a:pt x="107" y="462"/>
                      <a:pt x="108" y="465"/>
                      <a:pt x="106" y="466"/>
                    </a:cubicBezTo>
                    <a:cubicBezTo>
                      <a:pt x="103" y="466"/>
                      <a:pt x="102" y="463"/>
                      <a:pt x="100" y="466"/>
                    </a:cubicBezTo>
                    <a:cubicBezTo>
                      <a:pt x="99" y="469"/>
                      <a:pt x="103" y="469"/>
                      <a:pt x="103" y="471"/>
                    </a:cubicBezTo>
                    <a:cubicBezTo>
                      <a:pt x="103" y="482"/>
                      <a:pt x="103" y="482"/>
                      <a:pt x="103" y="482"/>
                    </a:cubicBezTo>
                    <a:cubicBezTo>
                      <a:pt x="103" y="482"/>
                      <a:pt x="106" y="487"/>
                      <a:pt x="109" y="482"/>
                    </a:cubicBezTo>
                    <a:cubicBezTo>
                      <a:pt x="110" y="480"/>
                      <a:pt x="110" y="482"/>
                      <a:pt x="112" y="483"/>
                    </a:cubicBezTo>
                    <a:cubicBezTo>
                      <a:pt x="115" y="484"/>
                      <a:pt x="117" y="482"/>
                      <a:pt x="117" y="484"/>
                    </a:cubicBezTo>
                    <a:cubicBezTo>
                      <a:pt x="117" y="486"/>
                      <a:pt x="118" y="488"/>
                      <a:pt x="118" y="488"/>
                    </a:cubicBezTo>
                    <a:cubicBezTo>
                      <a:pt x="118" y="488"/>
                      <a:pt x="118" y="492"/>
                      <a:pt x="120" y="492"/>
                    </a:cubicBezTo>
                    <a:cubicBezTo>
                      <a:pt x="121" y="492"/>
                      <a:pt x="120" y="496"/>
                      <a:pt x="122" y="496"/>
                    </a:cubicBezTo>
                    <a:cubicBezTo>
                      <a:pt x="124" y="496"/>
                      <a:pt x="127" y="495"/>
                      <a:pt x="128" y="496"/>
                    </a:cubicBezTo>
                    <a:cubicBezTo>
                      <a:pt x="131" y="498"/>
                      <a:pt x="132" y="498"/>
                      <a:pt x="134" y="497"/>
                    </a:cubicBezTo>
                    <a:cubicBezTo>
                      <a:pt x="136" y="497"/>
                      <a:pt x="136" y="500"/>
                      <a:pt x="137" y="501"/>
                    </a:cubicBezTo>
                    <a:cubicBezTo>
                      <a:pt x="140" y="502"/>
                      <a:pt x="139" y="502"/>
                      <a:pt x="141" y="502"/>
                    </a:cubicBezTo>
                    <a:cubicBezTo>
                      <a:pt x="143" y="503"/>
                      <a:pt x="143" y="508"/>
                      <a:pt x="143" y="508"/>
                    </a:cubicBezTo>
                    <a:cubicBezTo>
                      <a:pt x="143" y="508"/>
                      <a:pt x="146" y="507"/>
                      <a:pt x="148" y="507"/>
                    </a:cubicBezTo>
                    <a:cubicBezTo>
                      <a:pt x="150" y="506"/>
                      <a:pt x="151" y="505"/>
                      <a:pt x="151" y="505"/>
                    </a:cubicBezTo>
                    <a:cubicBezTo>
                      <a:pt x="151" y="505"/>
                      <a:pt x="155" y="505"/>
                      <a:pt x="156" y="506"/>
                    </a:cubicBezTo>
                    <a:cubicBezTo>
                      <a:pt x="157" y="508"/>
                      <a:pt x="155" y="508"/>
                      <a:pt x="158" y="508"/>
                    </a:cubicBezTo>
                    <a:cubicBezTo>
                      <a:pt x="161" y="508"/>
                      <a:pt x="160" y="510"/>
                      <a:pt x="163" y="511"/>
                    </a:cubicBezTo>
                    <a:cubicBezTo>
                      <a:pt x="165" y="511"/>
                      <a:pt x="172" y="514"/>
                      <a:pt x="174" y="516"/>
                    </a:cubicBezTo>
                    <a:cubicBezTo>
                      <a:pt x="177" y="518"/>
                      <a:pt x="173" y="519"/>
                      <a:pt x="175" y="520"/>
                    </a:cubicBezTo>
                    <a:cubicBezTo>
                      <a:pt x="176" y="522"/>
                      <a:pt x="179" y="521"/>
                      <a:pt x="178" y="523"/>
                    </a:cubicBezTo>
                    <a:cubicBezTo>
                      <a:pt x="177" y="525"/>
                      <a:pt x="175" y="526"/>
                      <a:pt x="177" y="526"/>
                    </a:cubicBezTo>
                    <a:cubicBezTo>
                      <a:pt x="181" y="527"/>
                      <a:pt x="177" y="531"/>
                      <a:pt x="178" y="533"/>
                    </a:cubicBezTo>
                    <a:cubicBezTo>
                      <a:pt x="179" y="534"/>
                      <a:pt x="179" y="535"/>
                      <a:pt x="179" y="537"/>
                    </a:cubicBezTo>
                    <a:cubicBezTo>
                      <a:pt x="179" y="539"/>
                      <a:pt x="178" y="541"/>
                      <a:pt x="178" y="543"/>
                    </a:cubicBezTo>
                    <a:cubicBezTo>
                      <a:pt x="177" y="545"/>
                      <a:pt x="173" y="546"/>
                      <a:pt x="171" y="546"/>
                    </a:cubicBezTo>
                    <a:cubicBezTo>
                      <a:pt x="169" y="548"/>
                      <a:pt x="169" y="548"/>
                      <a:pt x="169" y="548"/>
                    </a:cubicBezTo>
                    <a:cubicBezTo>
                      <a:pt x="168" y="551"/>
                      <a:pt x="168" y="551"/>
                      <a:pt x="168" y="551"/>
                    </a:cubicBezTo>
                    <a:cubicBezTo>
                      <a:pt x="168" y="552"/>
                      <a:pt x="170" y="551"/>
                      <a:pt x="171" y="551"/>
                    </a:cubicBezTo>
                    <a:cubicBezTo>
                      <a:pt x="171" y="550"/>
                      <a:pt x="171" y="550"/>
                      <a:pt x="171" y="550"/>
                    </a:cubicBezTo>
                    <a:cubicBezTo>
                      <a:pt x="172" y="549"/>
                      <a:pt x="172" y="551"/>
                      <a:pt x="173" y="550"/>
                    </a:cubicBezTo>
                    <a:cubicBezTo>
                      <a:pt x="173" y="552"/>
                      <a:pt x="173" y="552"/>
                      <a:pt x="173" y="552"/>
                    </a:cubicBezTo>
                    <a:cubicBezTo>
                      <a:pt x="171" y="553"/>
                      <a:pt x="170" y="553"/>
                      <a:pt x="168" y="554"/>
                    </a:cubicBezTo>
                    <a:cubicBezTo>
                      <a:pt x="167" y="554"/>
                      <a:pt x="166" y="556"/>
                      <a:pt x="165" y="556"/>
                    </a:cubicBezTo>
                    <a:cubicBezTo>
                      <a:pt x="164" y="556"/>
                      <a:pt x="165" y="555"/>
                      <a:pt x="163" y="556"/>
                    </a:cubicBezTo>
                    <a:cubicBezTo>
                      <a:pt x="163" y="557"/>
                      <a:pt x="163" y="560"/>
                      <a:pt x="163" y="560"/>
                    </a:cubicBezTo>
                    <a:cubicBezTo>
                      <a:pt x="162" y="560"/>
                      <a:pt x="157" y="560"/>
                      <a:pt x="156" y="560"/>
                    </a:cubicBezTo>
                    <a:cubicBezTo>
                      <a:pt x="156" y="561"/>
                      <a:pt x="157" y="563"/>
                      <a:pt x="158" y="563"/>
                    </a:cubicBezTo>
                    <a:cubicBezTo>
                      <a:pt x="159" y="563"/>
                      <a:pt x="161" y="563"/>
                      <a:pt x="161" y="564"/>
                    </a:cubicBezTo>
                    <a:cubicBezTo>
                      <a:pt x="161" y="565"/>
                      <a:pt x="162" y="566"/>
                      <a:pt x="161" y="568"/>
                    </a:cubicBezTo>
                    <a:cubicBezTo>
                      <a:pt x="160" y="568"/>
                      <a:pt x="158" y="569"/>
                      <a:pt x="158" y="569"/>
                    </a:cubicBezTo>
                    <a:cubicBezTo>
                      <a:pt x="158" y="570"/>
                      <a:pt x="158" y="571"/>
                      <a:pt x="158" y="572"/>
                    </a:cubicBezTo>
                    <a:cubicBezTo>
                      <a:pt x="157" y="572"/>
                      <a:pt x="153" y="572"/>
                      <a:pt x="153" y="572"/>
                    </a:cubicBezTo>
                    <a:cubicBezTo>
                      <a:pt x="152" y="572"/>
                      <a:pt x="153" y="575"/>
                      <a:pt x="153" y="575"/>
                    </a:cubicBezTo>
                    <a:cubicBezTo>
                      <a:pt x="151" y="576"/>
                      <a:pt x="150" y="575"/>
                      <a:pt x="149" y="576"/>
                    </a:cubicBezTo>
                    <a:cubicBezTo>
                      <a:pt x="149" y="576"/>
                      <a:pt x="149" y="578"/>
                      <a:pt x="149" y="578"/>
                    </a:cubicBezTo>
                    <a:cubicBezTo>
                      <a:pt x="151" y="577"/>
                      <a:pt x="152" y="576"/>
                      <a:pt x="155" y="576"/>
                    </a:cubicBezTo>
                    <a:cubicBezTo>
                      <a:pt x="155" y="576"/>
                      <a:pt x="154" y="578"/>
                      <a:pt x="155" y="578"/>
                    </a:cubicBezTo>
                    <a:cubicBezTo>
                      <a:pt x="155" y="579"/>
                      <a:pt x="157" y="581"/>
                      <a:pt x="157" y="582"/>
                    </a:cubicBezTo>
                    <a:cubicBezTo>
                      <a:pt x="158" y="582"/>
                      <a:pt x="159" y="581"/>
                      <a:pt x="160" y="582"/>
                    </a:cubicBezTo>
                    <a:cubicBezTo>
                      <a:pt x="160" y="582"/>
                      <a:pt x="161" y="584"/>
                      <a:pt x="161" y="585"/>
                    </a:cubicBezTo>
                    <a:cubicBezTo>
                      <a:pt x="162" y="586"/>
                      <a:pt x="164" y="586"/>
                      <a:pt x="165" y="586"/>
                    </a:cubicBezTo>
                    <a:cubicBezTo>
                      <a:pt x="165" y="587"/>
                      <a:pt x="165" y="589"/>
                      <a:pt x="166" y="590"/>
                    </a:cubicBezTo>
                    <a:cubicBezTo>
                      <a:pt x="167" y="591"/>
                      <a:pt x="168" y="590"/>
                      <a:pt x="169" y="591"/>
                    </a:cubicBezTo>
                    <a:cubicBezTo>
                      <a:pt x="171" y="592"/>
                      <a:pt x="172" y="595"/>
                      <a:pt x="174" y="597"/>
                    </a:cubicBezTo>
                    <a:cubicBezTo>
                      <a:pt x="174" y="597"/>
                      <a:pt x="174" y="597"/>
                      <a:pt x="175" y="598"/>
                    </a:cubicBezTo>
                    <a:cubicBezTo>
                      <a:pt x="176" y="598"/>
                      <a:pt x="176" y="593"/>
                      <a:pt x="178" y="592"/>
                    </a:cubicBezTo>
                    <a:cubicBezTo>
                      <a:pt x="180" y="591"/>
                      <a:pt x="183" y="590"/>
                      <a:pt x="184" y="592"/>
                    </a:cubicBezTo>
                    <a:cubicBezTo>
                      <a:pt x="185" y="593"/>
                      <a:pt x="187" y="593"/>
                      <a:pt x="190" y="594"/>
                    </a:cubicBezTo>
                    <a:cubicBezTo>
                      <a:pt x="193" y="595"/>
                      <a:pt x="195" y="594"/>
                      <a:pt x="197" y="594"/>
                    </a:cubicBezTo>
                    <a:cubicBezTo>
                      <a:pt x="199" y="594"/>
                      <a:pt x="199" y="595"/>
                      <a:pt x="201" y="597"/>
                    </a:cubicBezTo>
                    <a:cubicBezTo>
                      <a:pt x="204" y="598"/>
                      <a:pt x="205" y="602"/>
                      <a:pt x="208" y="602"/>
                    </a:cubicBezTo>
                    <a:cubicBezTo>
                      <a:pt x="211" y="602"/>
                      <a:pt x="213" y="599"/>
                      <a:pt x="215" y="601"/>
                    </a:cubicBezTo>
                    <a:cubicBezTo>
                      <a:pt x="216" y="603"/>
                      <a:pt x="216" y="601"/>
                      <a:pt x="218" y="600"/>
                    </a:cubicBezTo>
                    <a:cubicBezTo>
                      <a:pt x="221" y="599"/>
                      <a:pt x="222" y="599"/>
                      <a:pt x="223" y="601"/>
                    </a:cubicBezTo>
                    <a:cubicBezTo>
                      <a:pt x="224" y="602"/>
                      <a:pt x="224" y="604"/>
                      <a:pt x="226" y="605"/>
                    </a:cubicBezTo>
                    <a:cubicBezTo>
                      <a:pt x="228" y="606"/>
                      <a:pt x="228" y="606"/>
                      <a:pt x="230" y="607"/>
                    </a:cubicBezTo>
                    <a:cubicBezTo>
                      <a:pt x="231" y="607"/>
                      <a:pt x="228" y="610"/>
                      <a:pt x="230" y="611"/>
                    </a:cubicBezTo>
                    <a:cubicBezTo>
                      <a:pt x="232" y="611"/>
                      <a:pt x="234" y="610"/>
                      <a:pt x="235" y="611"/>
                    </a:cubicBezTo>
                    <a:cubicBezTo>
                      <a:pt x="236" y="613"/>
                      <a:pt x="238" y="615"/>
                      <a:pt x="238" y="615"/>
                    </a:cubicBezTo>
                    <a:cubicBezTo>
                      <a:pt x="238" y="615"/>
                      <a:pt x="240" y="616"/>
                      <a:pt x="241" y="618"/>
                    </a:cubicBezTo>
                    <a:cubicBezTo>
                      <a:pt x="243" y="620"/>
                      <a:pt x="244" y="620"/>
                      <a:pt x="245" y="622"/>
                    </a:cubicBezTo>
                    <a:cubicBezTo>
                      <a:pt x="246" y="625"/>
                      <a:pt x="247" y="626"/>
                      <a:pt x="249" y="626"/>
                    </a:cubicBezTo>
                    <a:cubicBezTo>
                      <a:pt x="250" y="626"/>
                      <a:pt x="253" y="620"/>
                      <a:pt x="253" y="620"/>
                    </a:cubicBezTo>
                    <a:cubicBezTo>
                      <a:pt x="253" y="619"/>
                      <a:pt x="252" y="618"/>
                      <a:pt x="252" y="617"/>
                    </a:cubicBezTo>
                    <a:cubicBezTo>
                      <a:pt x="251" y="616"/>
                      <a:pt x="247" y="613"/>
                      <a:pt x="246" y="613"/>
                    </a:cubicBezTo>
                    <a:cubicBezTo>
                      <a:pt x="245" y="611"/>
                      <a:pt x="246" y="610"/>
                      <a:pt x="245" y="608"/>
                    </a:cubicBezTo>
                    <a:cubicBezTo>
                      <a:pt x="244" y="606"/>
                      <a:pt x="241" y="605"/>
                      <a:pt x="240" y="602"/>
                    </a:cubicBezTo>
                    <a:cubicBezTo>
                      <a:pt x="240" y="601"/>
                      <a:pt x="240" y="594"/>
                      <a:pt x="240" y="594"/>
                    </a:cubicBezTo>
                    <a:cubicBezTo>
                      <a:pt x="238" y="593"/>
                      <a:pt x="238" y="593"/>
                      <a:pt x="238" y="593"/>
                    </a:cubicBezTo>
                    <a:cubicBezTo>
                      <a:pt x="239" y="590"/>
                      <a:pt x="239" y="589"/>
                      <a:pt x="239" y="586"/>
                    </a:cubicBezTo>
                    <a:cubicBezTo>
                      <a:pt x="238" y="586"/>
                      <a:pt x="234" y="586"/>
                      <a:pt x="232" y="586"/>
                    </a:cubicBezTo>
                    <a:cubicBezTo>
                      <a:pt x="234" y="584"/>
                      <a:pt x="232" y="584"/>
                      <a:pt x="232" y="581"/>
                    </a:cubicBezTo>
                    <a:cubicBezTo>
                      <a:pt x="232" y="581"/>
                      <a:pt x="234" y="580"/>
                      <a:pt x="234" y="580"/>
                    </a:cubicBezTo>
                    <a:cubicBezTo>
                      <a:pt x="235" y="579"/>
                      <a:pt x="234" y="577"/>
                      <a:pt x="234" y="576"/>
                    </a:cubicBezTo>
                    <a:cubicBezTo>
                      <a:pt x="235" y="574"/>
                      <a:pt x="236" y="571"/>
                      <a:pt x="237" y="569"/>
                    </a:cubicBezTo>
                    <a:cubicBezTo>
                      <a:pt x="237" y="569"/>
                      <a:pt x="239" y="567"/>
                      <a:pt x="239" y="566"/>
                    </a:cubicBezTo>
                    <a:cubicBezTo>
                      <a:pt x="239" y="566"/>
                      <a:pt x="238" y="565"/>
                      <a:pt x="238" y="566"/>
                    </a:cubicBezTo>
                    <a:cubicBezTo>
                      <a:pt x="238" y="564"/>
                      <a:pt x="238" y="564"/>
                      <a:pt x="238" y="564"/>
                    </a:cubicBezTo>
                    <a:cubicBezTo>
                      <a:pt x="238" y="564"/>
                      <a:pt x="238" y="564"/>
                      <a:pt x="238" y="564"/>
                    </a:cubicBezTo>
                    <a:cubicBezTo>
                      <a:pt x="237" y="564"/>
                      <a:pt x="238" y="562"/>
                      <a:pt x="238" y="562"/>
                    </a:cubicBezTo>
                    <a:cubicBezTo>
                      <a:pt x="238" y="562"/>
                      <a:pt x="239" y="562"/>
                      <a:pt x="240" y="563"/>
                    </a:cubicBezTo>
                    <a:cubicBezTo>
                      <a:pt x="241" y="563"/>
                      <a:pt x="241" y="562"/>
                      <a:pt x="242" y="562"/>
                    </a:cubicBezTo>
                    <a:cubicBezTo>
                      <a:pt x="242" y="562"/>
                      <a:pt x="242" y="560"/>
                      <a:pt x="242" y="560"/>
                    </a:cubicBezTo>
                    <a:cubicBezTo>
                      <a:pt x="244" y="560"/>
                      <a:pt x="244" y="560"/>
                      <a:pt x="244" y="560"/>
                    </a:cubicBezTo>
                    <a:cubicBezTo>
                      <a:pt x="244" y="560"/>
                      <a:pt x="243" y="562"/>
                      <a:pt x="244" y="563"/>
                    </a:cubicBezTo>
                    <a:cubicBezTo>
                      <a:pt x="244" y="563"/>
                      <a:pt x="246" y="563"/>
                      <a:pt x="246" y="563"/>
                    </a:cubicBezTo>
                    <a:cubicBezTo>
                      <a:pt x="245" y="564"/>
                      <a:pt x="246" y="564"/>
                      <a:pt x="246" y="565"/>
                    </a:cubicBezTo>
                    <a:cubicBezTo>
                      <a:pt x="247" y="565"/>
                      <a:pt x="249" y="563"/>
                      <a:pt x="250" y="562"/>
                    </a:cubicBezTo>
                    <a:cubicBezTo>
                      <a:pt x="250" y="562"/>
                      <a:pt x="249" y="561"/>
                      <a:pt x="250" y="560"/>
                    </a:cubicBezTo>
                    <a:cubicBezTo>
                      <a:pt x="249" y="560"/>
                      <a:pt x="248" y="560"/>
                      <a:pt x="247" y="560"/>
                    </a:cubicBezTo>
                    <a:cubicBezTo>
                      <a:pt x="247" y="560"/>
                      <a:pt x="246" y="559"/>
                      <a:pt x="246" y="559"/>
                    </a:cubicBezTo>
                    <a:cubicBezTo>
                      <a:pt x="247" y="559"/>
                      <a:pt x="247" y="558"/>
                      <a:pt x="247" y="558"/>
                    </a:cubicBezTo>
                    <a:cubicBezTo>
                      <a:pt x="248" y="558"/>
                      <a:pt x="248" y="558"/>
                      <a:pt x="248" y="560"/>
                    </a:cubicBezTo>
                    <a:cubicBezTo>
                      <a:pt x="249" y="559"/>
                      <a:pt x="250" y="560"/>
                      <a:pt x="250" y="560"/>
                    </a:cubicBezTo>
                    <a:cubicBezTo>
                      <a:pt x="251" y="559"/>
                      <a:pt x="250" y="558"/>
                      <a:pt x="251" y="558"/>
                    </a:cubicBezTo>
                    <a:cubicBezTo>
                      <a:pt x="251" y="558"/>
                      <a:pt x="249" y="554"/>
                      <a:pt x="250" y="553"/>
                    </a:cubicBezTo>
                    <a:cubicBezTo>
                      <a:pt x="251" y="552"/>
                      <a:pt x="250" y="549"/>
                      <a:pt x="250" y="549"/>
                    </a:cubicBezTo>
                    <a:cubicBezTo>
                      <a:pt x="246" y="541"/>
                      <a:pt x="246" y="541"/>
                      <a:pt x="246" y="541"/>
                    </a:cubicBezTo>
                    <a:cubicBezTo>
                      <a:pt x="246" y="541"/>
                      <a:pt x="242" y="543"/>
                      <a:pt x="242" y="541"/>
                    </a:cubicBezTo>
                    <a:cubicBezTo>
                      <a:pt x="241" y="539"/>
                      <a:pt x="243" y="535"/>
                      <a:pt x="240" y="534"/>
                    </a:cubicBezTo>
                    <a:cubicBezTo>
                      <a:pt x="238" y="533"/>
                      <a:pt x="236" y="531"/>
                      <a:pt x="237" y="530"/>
                    </a:cubicBezTo>
                    <a:cubicBezTo>
                      <a:pt x="239" y="528"/>
                      <a:pt x="241" y="524"/>
                      <a:pt x="241" y="524"/>
                    </a:cubicBezTo>
                    <a:cubicBezTo>
                      <a:pt x="241" y="524"/>
                      <a:pt x="243" y="523"/>
                      <a:pt x="243" y="521"/>
                    </a:cubicBezTo>
                    <a:cubicBezTo>
                      <a:pt x="242" y="519"/>
                      <a:pt x="240" y="518"/>
                      <a:pt x="240" y="518"/>
                    </a:cubicBezTo>
                    <a:cubicBezTo>
                      <a:pt x="240" y="518"/>
                      <a:pt x="244" y="514"/>
                      <a:pt x="243" y="510"/>
                    </a:cubicBezTo>
                    <a:cubicBezTo>
                      <a:pt x="242" y="509"/>
                      <a:pt x="246" y="510"/>
                      <a:pt x="247" y="508"/>
                    </a:cubicBezTo>
                    <a:cubicBezTo>
                      <a:pt x="247" y="506"/>
                      <a:pt x="250" y="503"/>
                      <a:pt x="251" y="505"/>
                    </a:cubicBezTo>
                    <a:cubicBezTo>
                      <a:pt x="252" y="507"/>
                      <a:pt x="254" y="511"/>
                      <a:pt x="254" y="511"/>
                    </a:cubicBezTo>
                    <a:cubicBezTo>
                      <a:pt x="260" y="508"/>
                      <a:pt x="260" y="508"/>
                      <a:pt x="260" y="508"/>
                    </a:cubicBezTo>
                    <a:cubicBezTo>
                      <a:pt x="260" y="508"/>
                      <a:pt x="255" y="505"/>
                      <a:pt x="256" y="503"/>
                    </a:cubicBezTo>
                    <a:cubicBezTo>
                      <a:pt x="256" y="501"/>
                      <a:pt x="256" y="497"/>
                      <a:pt x="258" y="497"/>
                    </a:cubicBezTo>
                    <a:cubicBezTo>
                      <a:pt x="260" y="497"/>
                      <a:pt x="260" y="493"/>
                      <a:pt x="262" y="494"/>
                    </a:cubicBezTo>
                    <a:cubicBezTo>
                      <a:pt x="264" y="495"/>
                      <a:pt x="268" y="494"/>
                      <a:pt x="268" y="494"/>
                    </a:cubicBezTo>
                    <a:cubicBezTo>
                      <a:pt x="268" y="494"/>
                      <a:pt x="274" y="489"/>
                      <a:pt x="275" y="487"/>
                    </a:cubicBezTo>
                    <a:cubicBezTo>
                      <a:pt x="276" y="485"/>
                      <a:pt x="274" y="484"/>
                      <a:pt x="274" y="484"/>
                    </a:cubicBezTo>
                    <a:cubicBezTo>
                      <a:pt x="281" y="483"/>
                      <a:pt x="281" y="483"/>
                      <a:pt x="281" y="483"/>
                    </a:cubicBezTo>
                    <a:cubicBezTo>
                      <a:pt x="281" y="485"/>
                      <a:pt x="281" y="485"/>
                      <a:pt x="281" y="485"/>
                    </a:cubicBezTo>
                    <a:cubicBezTo>
                      <a:pt x="286" y="485"/>
                      <a:pt x="286" y="485"/>
                      <a:pt x="286" y="485"/>
                    </a:cubicBezTo>
                    <a:cubicBezTo>
                      <a:pt x="286" y="485"/>
                      <a:pt x="284" y="483"/>
                      <a:pt x="286" y="483"/>
                    </a:cubicBezTo>
                    <a:cubicBezTo>
                      <a:pt x="287" y="483"/>
                      <a:pt x="289" y="483"/>
                      <a:pt x="290" y="485"/>
                    </a:cubicBezTo>
                    <a:cubicBezTo>
                      <a:pt x="291" y="487"/>
                      <a:pt x="291" y="489"/>
                      <a:pt x="291" y="489"/>
                    </a:cubicBezTo>
                    <a:cubicBezTo>
                      <a:pt x="291" y="489"/>
                      <a:pt x="294" y="489"/>
                      <a:pt x="296" y="490"/>
                    </a:cubicBezTo>
                    <a:cubicBezTo>
                      <a:pt x="298" y="491"/>
                      <a:pt x="299" y="492"/>
                      <a:pt x="301" y="494"/>
                    </a:cubicBezTo>
                    <a:cubicBezTo>
                      <a:pt x="302" y="496"/>
                      <a:pt x="302" y="498"/>
                      <a:pt x="304" y="498"/>
                    </a:cubicBezTo>
                    <a:cubicBezTo>
                      <a:pt x="306" y="498"/>
                      <a:pt x="308" y="497"/>
                      <a:pt x="309" y="499"/>
                    </a:cubicBezTo>
                    <a:cubicBezTo>
                      <a:pt x="310" y="501"/>
                      <a:pt x="307" y="504"/>
                      <a:pt x="307" y="504"/>
                    </a:cubicBezTo>
                    <a:cubicBezTo>
                      <a:pt x="312" y="505"/>
                      <a:pt x="312" y="505"/>
                      <a:pt x="312" y="505"/>
                    </a:cubicBezTo>
                    <a:cubicBezTo>
                      <a:pt x="312" y="505"/>
                      <a:pt x="312" y="499"/>
                      <a:pt x="313" y="499"/>
                    </a:cubicBezTo>
                    <a:cubicBezTo>
                      <a:pt x="314" y="499"/>
                      <a:pt x="314" y="497"/>
                      <a:pt x="317" y="498"/>
                    </a:cubicBezTo>
                    <a:cubicBezTo>
                      <a:pt x="321" y="500"/>
                      <a:pt x="323" y="502"/>
                      <a:pt x="325" y="500"/>
                    </a:cubicBezTo>
                    <a:cubicBezTo>
                      <a:pt x="327" y="499"/>
                      <a:pt x="329" y="497"/>
                      <a:pt x="332" y="496"/>
                    </a:cubicBezTo>
                    <a:cubicBezTo>
                      <a:pt x="335" y="495"/>
                      <a:pt x="335" y="499"/>
                      <a:pt x="337" y="499"/>
                    </a:cubicBezTo>
                    <a:cubicBezTo>
                      <a:pt x="339" y="498"/>
                      <a:pt x="338" y="496"/>
                      <a:pt x="340" y="498"/>
                    </a:cubicBezTo>
                    <a:cubicBezTo>
                      <a:pt x="342" y="499"/>
                      <a:pt x="345" y="504"/>
                      <a:pt x="345" y="504"/>
                    </a:cubicBezTo>
                    <a:cubicBezTo>
                      <a:pt x="350" y="506"/>
                      <a:pt x="350" y="506"/>
                      <a:pt x="350" y="506"/>
                    </a:cubicBezTo>
                    <a:cubicBezTo>
                      <a:pt x="354" y="506"/>
                      <a:pt x="354" y="506"/>
                      <a:pt x="354" y="506"/>
                    </a:cubicBezTo>
                    <a:cubicBezTo>
                      <a:pt x="354" y="506"/>
                      <a:pt x="358" y="504"/>
                      <a:pt x="358" y="500"/>
                    </a:cubicBezTo>
                    <a:cubicBezTo>
                      <a:pt x="355" y="498"/>
                      <a:pt x="352" y="497"/>
                      <a:pt x="352" y="497"/>
                    </a:cubicBezTo>
                    <a:cubicBezTo>
                      <a:pt x="349" y="494"/>
                      <a:pt x="349" y="494"/>
                      <a:pt x="349" y="494"/>
                    </a:cubicBezTo>
                    <a:cubicBezTo>
                      <a:pt x="352" y="488"/>
                      <a:pt x="352" y="488"/>
                      <a:pt x="352" y="488"/>
                    </a:cubicBezTo>
                    <a:cubicBezTo>
                      <a:pt x="352" y="485"/>
                      <a:pt x="352" y="485"/>
                      <a:pt x="352" y="485"/>
                    </a:cubicBezTo>
                    <a:cubicBezTo>
                      <a:pt x="348" y="480"/>
                      <a:pt x="348" y="480"/>
                      <a:pt x="348" y="480"/>
                    </a:cubicBezTo>
                    <a:cubicBezTo>
                      <a:pt x="348" y="476"/>
                      <a:pt x="348" y="476"/>
                      <a:pt x="348" y="476"/>
                    </a:cubicBezTo>
                    <a:cubicBezTo>
                      <a:pt x="349" y="472"/>
                      <a:pt x="349" y="472"/>
                      <a:pt x="349" y="472"/>
                    </a:cubicBezTo>
                    <a:cubicBezTo>
                      <a:pt x="349" y="467"/>
                      <a:pt x="349" y="467"/>
                      <a:pt x="349" y="467"/>
                    </a:cubicBezTo>
                    <a:cubicBezTo>
                      <a:pt x="354" y="463"/>
                      <a:pt x="354" y="463"/>
                      <a:pt x="354" y="463"/>
                    </a:cubicBezTo>
                    <a:cubicBezTo>
                      <a:pt x="354" y="459"/>
                      <a:pt x="354" y="459"/>
                      <a:pt x="354" y="459"/>
                    </a:cubicBezTo>
                    <a:cubicBezTo>
                      <a:pt x="353" y="456"/>
                      <a:pt x="353" y="456"/>
                      <a:pt x="353" y="456"/>
                    </a:cubicBezTo>
                    <a:cubicBezTo>
                      <a:pt x="357" y="454"/>
                      <a:pt x="357" y="454"/>
                      <a:pt x="357" y="454"/>
                    </a:cubicBezTo>
                    <a:cubicBezTo>
                      <a:pt x="361" y="456"/>
                      <a:pt x="361" y="456"/>
                      <a:pt x="361" y="456"/>
                    </a:cubicBezTo>
                    <a:cubicBezTo>
                      <a:pt x="367" y="456"/>
                      <a:pt x="367" y="456"/>
                      <a:pt x="367" y="456"/>
                    </a:cubicBezTo>
                    <a:cubicBezTo>
                      <a:pt x="370" y="458"/>
                      <a:pt x="370" y="458"/>
                      <a:pt x="370" y="458"/>
                    </a:cubicBezTo>
                    <a:cubicBezTo>
                      <a:pt x="378" y="457"/>
                      <a:pt x="378" y="457"/>
                      <a:pt x="378" y="457"/>
                    </a:cubicBezTo>
                    <a:cubicBezTo>
                      <a:pt x="384" y="455"/>
                      <a:pt x="384" y="455"/>
                      <a:pt x="384" y="455"/>
                    </a:cubicBezTo>
                    <a:cubicBezTo>
                      <a:pt x="393" y="455"/>
                      <a:pt x="393" y="455"/>
                      <a:pt x="393" y="455"/>
                    </a:cubicBezTo>
                    <a:cubicBezTo>
                      <a:pt x="401" y="453"/>
                      <a:pt x="401" y="453"/>
                      <a:pt x="401" y="453"/>
                    </a:cubicBezTo>
                    <a:cubicBezTo>
                      <a:pt x="404" y="453"/>
                      <a:pt x="404" y="453"/>
                      <a:pt x="404" y="453"/>
                    </a:cubicBezTo>
                    <a:cubicBezTo>
                      <a:pt x="412" y="448"/>
                      <a:pt x="412" y="448"/>
                      <a:pt x="412" y="448"/>
                    </a:cubicBezTo>
                    <a:cubicBezTo>
                      <a:pt x="418" y="446"/>
                      <a:pt x="418" y="446"/>
                      <a:pt x="418" y="446"/>
                    </a:cubicBezTo>
                    <a:cubicBezTo>
                      <a:pt x="422" y="446"/>
                      <a:pt x="422" y="446"/>
                      <a:pt x="422" y="446"/>
                    </a:cubicBezTo>
                    <a:cubicBezTo>
                      <a:pt x="424" y="448"/>
                      <a:pt x="424" y="448"/>
                      <a:pt x="424" y="448"/>
                    </a:cubicBezTo>
                    <a:cubicBezTo>
                      <a:pt x="427" y="449"/>
                      <a:pt x="427" y="449"/>
                      <a:pt x="427" y="449"/>
                    </a:cubicBezTo>
                    <a:cubicBezTo>
                      <a:pt x="427" y="452"/>
                      <a:pt x="427" y="452"/>
                      <a:pt x="427" y="452"/>
                    </a:cubicBezTo>
                    <a:cubicBezTo>
                      <a:pt x="426" y="456"/>
                      <a:pt x="426" y="456"/>
                      <a:pt x="426" y="456"/>
                    </a:cubicBezTo>
                    <a:cubicBezTo>
                      <a:pt x="429" y="456"/>
                      <a:pt x="429" y="456"/>
                      <a:pt x="429" y="456"/>
                    </a:cubicBezTo>
                    <a:cubicBezTo>
                      <a:pt x="433" y="461"/>
                      <a:pt x="433" y="461"/>
                      <a:pt x="433" y="461"/>
                    </a:cubicBezTo>
                    <a:cubicBezTo>
                      <a:pt x="436" y="459"/>
                      <a:pt x="436" y="459"/>
                      <a:pt x="436" y="459"/>
                    </a:cubicBezTo>
                    <a:cubicBezTo>
                      <a:pt x="440" y="455"/>
                      <a:pt x="440" y="455"/>
                      <a:pt x="440" y="455"/>
                    </a:cubicBezTo>
                    <a:cubicBezTo>
                      <a:pt x="446" y="458"/>
                      <a:pt x="446" y="458"/>
                      <a:pt x="446" y="458"/>
                    </a:cubicBezTo>
                    <a:cubicBezTo>
                      <a:pt x="447" y="460"/>
                      <a:pt x="447" y="460"/>
                      <a:pt x="447" y="460"/>
                    </a:cubicBezTo>
                    <a:cubicBezTo>
                      <a:pt x="450" y="458"/>
                      <a:pt x="450" y="458"/>
                      <a:pt x="450" y="458"/>
                    </a:cubicBezTo>
                    <a:cubicBezTo>
                      <a:pt x="450" y="458"/>
                      <a:pt x="452" y="457"/>
                      <a:pt x="453" y="460"/>
                    </a:cubicBezTo>
                    <a:cubicBezTo>
                      <a:pt x="454" y="463"/>
                      <a:pt x="453" y="463"/>
                      <a:pt x="453" y="463"/>
                    </a:cubicBezTo>
                    <a:cubicBezTo>
                      <a:pt x="461" y="464"/>
                      <a:pt x="461" y="464"/>
                      <a:pt x="461" y="464"/>
                    </a:cubicBezTo>
                    <a:cubicBezTo>
                      <a:pt x="468" y="461"/>
                      <a:pt x="468" y="461"/>
                      <a:pt x="468" y="461"/>
                    </a:cubicBezTo>
                    <a:cubicBezTo>
                      <a:pt x="476" y="457"/>
                      <a:pt x="476" y="457"/>
                      <a:pt x="476" y="457"/>
                    </a:cubicBezTo>
                    <a:cubicBezTo>
                      <a:pt x="483" y="454"/>
                      <a:pt x="483" y="454"/>
                      <a:pt x="483" y="454"/>
                    </a:cubicBezTo>
                    <a:cubicBezTo>
                      <a:pt x="490" y="453"/>
                      <a:pt x="490" y="453"/>
                      <a:pt x="490" y="453"/>
                    </a:cubicBezTo>
                    <a:cubicBezTo>
                      <a:pt x="491" y="454"/>
                      <a:pt x="491" y="454"/>
                      <a:pt x="491" y="454"/>
                    </a:cubicBezTo>
                    <a:cubicBezTo>
                      <a:pt x="491" y="459"/>
                      <a:pt x="491" y="459"/>
                      <a:pt x="491" y="459"/>
                    </a:cubicBezTo>
                    <a:cubicBezTo>
                      <a:pt x="497" y="468"/>
                      <a:pt x="497" y="468"/>
                      <a:pt x="497" y="468"/>
                    </a:cubicBezTo>
                    <a:cubicBezTo>
                      <a:pt x="503" y="483"/>
                      <a:pt x="503" y="483"/>
                      <a:pt x="503" y="483"/>
                    </a:cubicBezTo>
                    <a:cubicBezTo>
                      <a:pt x="508" y="493"/>
                      <a:pt x="508" y="493"/>
                      <a:pt x="508" y="493"/>
                    </a:cubicBezTo>
                    <a:cubicBezTo>
                      <a:pt x="508" y="493"/>
                      <a:pt x="511" y="499"/>
                      <a:pt x="514" y="499"/>
                    </a:cubicBezTo>
                    <a:cubicBezTo>
                      <a:pt x="516" y="499"/>
                      <a:pt x="522" y="497"/>
                      <a:pt x="522" y="497"/>
                    </a:cubicBezTo>
                    <a:cubicBezTo>
                      <a:pt x="531" y="497"/>
                      <a:pt x="531" y="497"/>
                      <a:pt x="531" y="497"/>
                    </a:cubicBezTo>
                    <a:cubicBezTo>
                      <a:pt x="534" y="497"/>
                      <a:pt x="539" y="504"/>
                      <a:pt x="539" y="504"/>
                    </a:cubicBezTo>
                    <a:cubicBezTo>
                      <a:pt x="541" y="510"/>
                      <a:pt x="541" y="510"/>
                      <a:pt x="541" y="510"/>
                    </a:cubicBezTo>
                    <a:cubicBezTo>
                      <a:pt x="543" y="516"/>
                      <a:pt x="543" y="516"/>
                      <a:pt x="543" y="516"/>
                    </a:cubicBezTo>
                    <a:cubicBezTo>
                      <a:pt x="544" y="519"/>
                      <a:pt x="544" y="519"/>
                      <a:pt x="544" y="519"/>
                    </a:cubicBezTo>
                    <a:cubicBezTo>
                      <a:pt x="549" y="521"/>
                      <a:pt x="549" y="521"/>
                      <a:pt x="549" y="521"/>
                    </a:cubicBezTo>
                    <a:cubicBezTo>
                      <a:pt x="555" y="520"/>
                      <a:pt x="555" y="520"/>
                      <a:pt x="555" y="520"/>
                    </a:cubicBezTo>
                    <a:cubicBezTo>
                      <a:pt x="566" y="515"/>
                      <a:pt x="566" y="515"/>
                      <a:pt x="566" y="515"/>
                    </a:cubicBezTo>
                    <a:cubicBezTo>
                      <a:pt x="572" y="514"/>
                      <a:pt x="572" y="514"/>
                      <a:pt x="572" y="514"/>
                    </a:cubicBezTo>
                    <a:cubicBezTo>
                      <a:pt x="577" y="514"/>
                      <a:pt x="577" y="514"/>
                      <a:pt x="577" y="514"/>
                    </a:cubicBezTo>
                    <a:cubicBezTo>
                      <a:pt x="579" y="518"/>
                      <a:pt x="579" y="518"/>
                      <a:pt x="579" y="518"/>
                    </a:cubicBezTo>
                    <a:cubicBezTo>
                      <a:pt x="582" y="522"/>
                      <a:pt x="582" y="522"/>
                      <a:pt x="582" y="522"/>
                    </a:cubicBezTo>
                    <a:cubicBezTo>
                      <a:pt x="584" y="524"/>
                      <a:pt x="584" y="524"/>
                      <a:pt x="584" y="524"/>
                    </a:cubicBezTo>
                    <a:cubicBezTo>
                      <a:pt x="590" y="525"/>
                      <a:pt x="590" y="525"/>
                      <a:pt x="590" y="525"/>
                    </a:cubicBezTo>
                    <a:cubicBezTo>
                      <a:pt x="593" y="523"/>
                      <a:pt x="593" y="523"/>
                      <a:pt x="593" y="523"/>
                    </a:cubicBezTo>
                    <a:cubicBezTo>
                      <a:pt x="598" y="522"/>
                      <a:pt x="598" y="522"/>
                      <a:pt x="598" y="522"/>
                    </a:cubicBezTo>
                    <a:cubicBezTo>
                      <a:pt x="601" y="520"/>
                      <a:pt x="601" y="520"/>
                      <a:pt x="601" y="520"/>
                    </a:cubicBezTo>
                    <a:cubicBezTo>
                      <a:pt x="603" y="517"/>
                      <a:pt x="603" y="517"/>
                      <a:pt x="603" y="517"/>
                    </a:cubicBezTo>
                    <a:cubicBezTo>
                      <a:pt x="603" y="515"/>
                      <a:pt x="603" y="515"/>
                      <a:pt x="603" y="515"/>
                    </a:cubicBezTo>
                    <a:cubicBezTo>
                      <a:pt x="605" y="512"/>
                      <a:pt x="605" y="512"/>
                      <a:pt x="605" y="512"/>
                    </a:cubicBezTo>
                    <a:cubicBezTo>
                      <a:pt x="609" y="510"/>
                      <a:pt x="609" y="510"/>
                      <a:pt x="609" y="510"/>
                    </a:cubicBezTo>
                    <a:cubicBezTo>
                      <a:pt x="613" y="508"/>
                      <a:pt x="613" y="508"/>
                      <a:pt x="613" y="508"/>
                    </a:cubicBezTo>
                    <a:cubicBezTo>
                      <a:pt x="619" y="506"/>
                      <a:pt x="619" y="506"/>
                      <a:pt x="619" y="506"/>
                    </a:cubicBezTo>
                    <a:cubicBezTo>
                      <a:pt x="622" y="503"/>
                      <a:pt x="622" y="503"/>
                      <a:pt x="622" y="503"/>
                    </a:cubicBezTo>
                    <a:cubicBezTo>
                      <a:pt x="627" y="503"/>
                      <a:pt x="627" y="503"/>
                      <a:pt x="627" y="503"/>
                    </a:cubicBezTo>
                    <a:cubicBezTo>
                      <a:pt x="632" y="504"/>
                      <a:pt x="632" y="504"/>
                      <a:pt x="632" y="504"/>
                    </a:cubicBezTo>
                    <a:cubicBezTo>
                      <a:pt x="634" y="507"/>
                      <a:pt x="634" y="507"/>
                      <a:pt x="634" y="507"/>
                    </a:cubicBezTo>
                    <a:cubicBezTo>
                      <a:pt x="639" y="504"/>
                      <a:pt x="639" y="504"/>
                      <a:pt x="639" y="504"/>
                    </a:cubicBezTo>
                    <a:cubicBezTo>
                      <a:pt x="645" y="508"/>
                      <a:pt x="645" y="508"/>
                      <a:pt x="645" y="508"/>
                    </a:cubicBezTo>
                    <a:cubicBezTo>
                      <a:pt x="650" y="510"/>
                      <a:pt x="650" y="510"/>
                      <a:pt x="650" y="510"/>
                    </a:cubicBezTo>
                    <a:cubicBezTo>
                      <a:pt x="656" y="511"/>
                      <a:pt x="656" y="511"/>
                      <a:pt x="656" y="511"/>
                    </a:cubicBezTo>
                    <a:cubicBezTo>
                      <a:pt x="662" y="512"/>
                      <a:pt x="662" y="512"/>
                      <a:pt x="662" y="512"/>
                    </a:cubicBezTo>
                    <a:cubicBezTo>
                      <a:pt x="670" y="511"/>
                      <a:pt x="670" y="511"/>
                      <a:pt x="670" y="511"/>
                    </a:cubicBezTo>
                    <a:cubicBezTo>
                      <a:pt x="677" y="511"/>
                      <a:pt x="677" y="511"/>
                      <a:pt x="677" y="511"/>
                    </a:cubicBezTo>
                    <a:cubicBezTo>
                      <a:pt x="679" y="509"/>
                      <a:pt x="679" y="509"/>
                      <a:pt x="679" y="509"/>
                    </a:cubicBezTo>
                    <a:cubicBezTo>
                      <a:pt x="678" y="503"/>
                      <a:pt x="678" y="503"/>
                      <a:pt x="678" y="503"/>
                    </a:cubicBezTo>
                    <a:cubicBezTo>
                      <a:pt x="676" y="499"/>
                      <a:pt x="676" y="499"/>
                      <a:pt x="676" y="499"/>
                    </a:cubicBezTo>
                    <a:cubicBezTo>
                      <a:pt x="671" y="497"/>
                      <a:pt x="671" y="497"/>
                      <a:pt x="671" y="497"/>
                    </a:cubicBezTo>
                    <a:cubicBezTo>
                      <a:pt x="673" y="493"/>
                      <a:pt x="673" y="493"/>
                      <a:pt x="673" y="493"/>
                    </a:cubicBezTo>
                    <a:cubicBezTo>
                      <a:pt x="675" y="490"/>
                      <a:pt x="675" y="490"/>
                      <a:pt x="675" y="490"/>
                    </a:cubicBezTo>
                    <a:cubicBezTo>
                      <a:pt x="677" y="486"/>
                      <a:pt x="677" y="486"/>
                      <a:pt x="677" y="486"/>
                    </a:cubicBezTo>
                    <a:cubicBezTo>
                      <a:pt x="683" y="487"/>
                      <a:pt x="683" y="487"/>
                      <a:pt x="683" y="487"/>
                    </a:cubicBezTo>
                    <a:cubicBezTo>
                      <a:pt x="687" y="488"/>
                      <a:pt x="687" y="488"/>
                      <a:pt x="687" y="488"/>
                    </a:cubicBezTo>
                    <a:cubicBezTo>
                      <a:pt x="693" y="488"/>
                      <a:pt x="693" y="488"/>
                      <a:pt x="693" y="488"/>
                    </a:cubicBezTo>
                    <a:cubicBezTo>
                      <a:pt x="696" y="491"/>
                      <a:pt x="696" y="491"/>
                      <a:pt x="696" y="491"/>
                    </a:cubicBezTo>
                    <a:cubicBezTo>
                      <a:pt x="702" y="491"/>
                      <a:pt x="702" y="491"/>
                      <a:pt x="702" y="491"/>
                    </a:cubicBezTo>
                    <a:cubicBezTo>
                      <a:pt x="710" y="498"/>
                      <a:pt x="710" y="498"/>
                      <a:pt x="710" y="498"/>
                    </a:cubicBezTo>
                    <a:cubicBezTo>
                      <a:pt x="715" y="502"/>
                      <a:pt x="715" y="502"/>
                      <a:pt x="715" y="502"/>
                    </a:cubicBezTo>
                    <a:cubicBezTo>
                      <a:pt x="718" y="508"/>
                      <a:pt x="718" y="508"/>
                      <a:pt x="718" y="508"/>
                    </a:cubicBezTo>
                    <a:cubicBezTo>
                      <a:pt x="721" y="510"/>
                      <a:pt x="721" y="510"/>
                      <a:pt x="721" y="510"/>
                    </a:cubicBezTo>
                    <a:cubicBezTo>
                      <a:pt x="727" y="514"/>
                      <a:pt x="727" y="514"/>
                      <a:pt x="727" y="514"/>
                    </a:cubicBezTo>
                    <a:cubicBezTo>
                      <a:pt x="731" y="513"/>
                      <a:pt x="731" y="513"/>
                      <a:pt x="731" y="513"/>
                    </a:cubicBezTo>
                    <a:cubicBezTo>
                      <a:pt x="734" y="513"/>
                      <a:pt x="734" y="513"/>
                      <a:pt x="734" y="513"/>
                    </a:cubicBezTo>
                    <a:cubicBezTo>
                      <a:pt x="739" y="512"/>
                      <a:pt x="739" y="512"/>
                      <a:pt x="739" y="512"/>
                    </a:cubicBezTo>
                    <a:cubicBezTo>
                      <a:pt x="742" y="509"/>
                      <a:pt x="742" y="509"/>
                      <a:pt x="742" y="509"/>
                    </a:cubicBezTo>
                    <a:cubicBezTo>
                      <a:pt x="748" y="511"/>
                      <a:pt x="748" y="511"/>
                      <a:pt x="748" y="511"/>
                    </a:cubicBezTo>
                    <a:cubicBezTo>
                      <a:pt x="756" y="513"/>
                      <a:pt x="756" y="513"/>
                      <a:pt x="756" y="513"/>
                    </a:cubicBezTo>
                    <a:cubicBezTo>
                      <a:pt x="759" y="514"/>
                      <a:pt x="759" y="514"/>
                      <a:pt x="759" y="514"/>
                    </a:cubicBezTo>
                    <a:cubicBezTo>
                      <a:pt x="759" y="517"/>
                      <a:pt x="759" y="517"/>
                      <a:pt x="759" y="517"/>
                    </a:cubicBezTo>
                    <a:cubicBezTo>
                      <a:pt x="762" y="520"/>
                      <a:pt x="762" y="520"/>
                      <a:pt x="762" y="520"/>
                    </a:cubicBezTo>
                    <a:cubicBezTo>
                      <a:pt x="767" y="520"/>
                      <a:pt x="767" y="520"/>
                      <a:pt x="767" y="520"/>
                    </a:cubicBezTo>
                    <a:cubicBezTo>
                      <a:pt x="771" y="523"/>
                      <a:pt x="771" y="523"/>
                      <a:pt x="771" y="523"/>
                    </a:cubicBezTo>
                    <a:cubicBezTo>
                      <a:pt x="775" y="523"/>
                      <a:pt x="775" y="523"/>
                      <a:pt x="775" y="523"/>
                    </a:cubicBezTo>
                    <a:cubicBezTo>
                      <a:pt x="779" y="521"/>
                      <a:pt x="779" y="521"/>
                      <a:pt x="779" y="521"/>
                    </a:cubicBezTo>
                    <a:cubicBezTo>
                      <a:pt x="783" y="522"/>
                      <a:pt x="783" y="522"/>
                      <a:pt x="783" y="522"/>
                    </a:cubicBezTo>
                    <a:cubicBezTo>
                      <a:pt x="788" y="524"/>
                      <a:pt x="788" y="524"/>
                      <a:pt x="788" y="524"/>
                    </a:cubicBezTo>
                    <a:cubicBezTo>
                      <a:pt x="795" y="522"/>
                      <a:pt x="795" y="522"/>
                      <a:pt x="795" y="522"/>
                    </a:cubicBezTo>
                    <a:cubicBezTo>
                      <a:pt x="799" y="520"/>
                      <a:pt x="799" y="520"/>
                      <a:pt x="799" y="520"/>
                    </a:cubicBezTo>
                    <a:cubicBezTo>
                      <a:pt x="807" y="519"/>
                      <a:pt x="807" y="519"/>
                      <a:pt x="807" y="519"/>
                    </a:cubicBezTo>
                    <a:cubicBezTo>
                      <a:pt x="815" y="513"/>
                      <a:pt x="815" y="513"/>
                      <a:pt x="815" y="513"/>
                    </a:cubicBezTo>
                    <a:cubicBezTo>
                      <a:pt x="817" y="512"/>
                      <a:pt x="817" y="512"/>
                      <a:pt x="817" y="512"/>
                    </a:cubicBezTo>
                    <a:cubicBezTo>
                      <a:pt x="823" y="517"/>
                      <a:pt x="823" y="517"/>
                      <a:pt x="823" y="517"/>
                    </a:cubicBezTo>
                    <a:cubicBezTo>
                      <a:pt x="828" y="516"/>
                      <a:pt x="828" y="516"/>
                      <a:pt x="828" y="516"/>
                    </a:cubicBezTo>
                    <a:cubicBezTo>
                      <a:pt x="834" y="518"/>
                      <a:pt x="834" y="518"/>
                      <a:pt x="834" y="518"/>
                    </a:cubicBezTo>
                    <a:cubicBezTo>
                      <a:pt x="838" y="516"/>
                      <a:pt x="838" y="516"/>
                      <a:pt x="838" y="516"/>
                    </a:cubicBezTo>
                    <a:cubicBezTo>
                      <a:pt x="844" y="519"/>
                      <a:pt x="844" y="519"/>
                      <a:pt x="844" y="519"/>
                    </a:cubicBezTo>
                    <a:cubicBezTo>
                      <a:pt x="847" y="522"/>
                      <a:pt x="847" y="522"/>
                      <a:pt x="847" y="522"/>
                    </a:cubicBezTo>
                    <a:cubicBezTo>
                      <a:pt x="853" y="517"/>
                      <a:pt x="853" y="517"/>
                      <a:pt x="853" y="517"/>
                    </a:cubicBezTo>
                    <a:cubicBezTo>
                      <a:pt x="853" y="517"/>
                      <a:pt x="859" y="515"/>
                      <a:pt x="859" y="513"/>
                    </a:cubicBezTo>
                    <a:cubicBezTo>
                      <a:pt x="856" y="512"/>
                      <a:pt x="863" y="507"/>
                      <a:pt x="863" y="507"/>
                    </a:cubicBezTo>
                    <a:cubicBezTo>
                      <a:pt x="865" y="503"/>
                      <a:pt x="865" y="503"/>
                      <a:pt x="865" y="503"/>
                    </a:cubicBezTo>
                    <a:cubicBezTo>
                      <a:pt x="868" y="499"/>
                      <a:pt x="868" y="499"/>
                      <a:pt x="868" y="499"/>
                    </a:cubicBezTo>
                    <a:cubicBezTo>
                      <a:pt x="867" y="494"/>
                      <a:pt x="867" y="494"/>
                      <a:pt x="867" y="494"/>
                    </a:cubicBezTo>
                    <a:cubicBezTo>
                      <a:pt x="869" y="492"/>
                      <a:pt x="869" y="492"/>
                      <a:pt x="869" y="492"/>
                    </a:cubicBezTo>
                    <a:cubicBezTo>
                      <a:pt x="870" y="488"/>
                      <a:pt x="870" y="488"/>
                      <a:pt x="870" y="488"/>
                    </a:cubicBezTo>
                    <a:cubicBezTo>
                      <a:pt x="869" y="483"/>
                      <a:pt x="869" y="483"/>
                      <a:pt x="869" y="483"/>
                    </a:cubicBezTo>
                    <a:cubicBezTo>
                      <a:pt x="867" y="484"/>
                      <a:pt x="867" y="484"/>
                      <a:pt x="867" y="484"/>
                    </a:cubicBezTo>
                    <a:cubicBezTo>
                      <a:pt x="867" y="481"/>
                      <a:pt x="867" y="481"/>
                      <a:pt x="867" y="481"/>
                    </a:cubicBezTo>
                    <a:cubicBezTo>
                      <a:pt x="869" y="480"/>
                      <a:pt x="869" y="480"/>
                      <a:pt x="869" y="480"/>
                    </a:cubicBezTo>
                    <a:cubicBezTo>
                      <a:pt x="872" y="476"/>
                      <a:pt x="872" y="476"/>
                      <a:pt x="872" y="476"/>
                    </a:cubicBezTo>
                    <a:cubicBezTo>
                      <a:pt x="876" y="473"/>
                      <a:pt x="876" y="473"/>
                      <a:pt x="876" y="473"/>
                    </a:cubicBezTo>
                    <a:cubicBezTo>
                      <a:pt x="879" y="470"/>
                      <a:pt x="879" y="470"/>
                      <a:pt x="879" y="470"/>
                    </a:cubicBezTo>
                    <a:cubicBezTo>
                      <a:pt x="884" y="470"/>
                      <a:pt x="884" y="470"/>
                      <a:pt x="884" y="470"/>
                    </a:cubicBezTo>
                    <a:cubicBezTo>
                      <a:pt x="889" y="468"/>
                      <a:pt x="889" y="468"/>
                      <a:pt x="889" y="468"/>
                    </a:cubicBezTo>
                    <a:cubicBezTo>
                      <a:pt x="891" y="467"/>
                      <a:pt x="891" y="467"/>
                      <a:pt x="891" y="467"/>
                    </a:cubicBezTo>
                    <a:cubicBezTo>
                      <a:pt x="897" y="468"/>
                      <a:pt x="897" y="468"/>
                      <a:pt x="897" y="468"/>
                    </a:cubicBezTo>
                    <a:cubicBezTo>
                      <a:pt x="900" y="471"/>
                      <a:pt x="900" y="471"/>
                      <a:pt x="900" y="471"/>
                    </a:cubicBezTo>
                    <a:cubicBezTo>
                      <a:pt x="903" y="474"/>
                      <a:pt x="903" y="474"/>
                      <a:pt x="903" y="474"/>
                    </a:cubicBezTo>
                    <a:cubicBezTo>
                      <a:pt x="907" y="477"/>
                      <a:pt x="907" y="477"/>
                      <a:pt x="907" y="477"/>
                    </a:cubicBezTo>
                    <a:cubicBezTo>
                      <a:pt x="913" y="478"/>
                      <a:pt x="913" y="478"/>
                      <a:pt x="913" y="478"/>
                    </a:cubicBezTo>
                    <a:cubicBezTo>
                      <a:pt x="917" y="482"/>
                      <a:pt x="917" y="482"/>
                      <a:pt x="917" y="482"/>
                    </a:cubicBezTo>
                    <a:cubicBezTo>
                      <a:pt x="920" y="485"/>
                      <a:pt x="920" y="485"/>
                      <a:pt x="920" y="485"/>
                    </a:cubicBezTo>
                    <a:cubicBezTo>
                      <a:pt x="923" y="490"/>
                      <a:pt x="923" y="490"/>
                      <a:pt x="923" y="490"/>
                    </a:cubicBezTo>
                    <a:cubicBezTo>
                      <a:pt x="923" y="493"/>
                      <a:pt x="923" y="493"/>
                      <a:pt x="923" y="493"/>
                    </a:cubicBezTo>
                    <a:cubicBezTo>
                      <a:pt x="924" y="499"/>
                      <a:pt x="924" y="499"/>
                      <a:pt x="924" y="499"/>
                    </a:cubicBezTo>
                    <a:cubicBezTo>
                      <a:pt x="928" y="505"/>
                      <a:pt x="928" y="505"/>
                      <a:pt x="928" y="505"/>
                    </a:cubicBezTo>
                    <a:cubicBezTo>
                      <a:pt x="931" y="510"/>
                      <a:pt x="931" y="510"/>
                      <a:pt x="931" y="510"/>
                    </a:cubicBezTo>
                    <a:cubicBezTo>
                      <a:pt x="934" y="513"/>
                      <a:pt x="934" y="513"/>
                      <a:pt x="934" y="513"/>
                    </a:cubicBezTo>
                    <a:cubicBezTo>
                      <a:pt x="937" y="513"/>
                      <a:pt x="937" y="513"/>
                      <a:pt x="937" y="513"/>
                    </a:cubicBezTo>
                    <a:cubicBezTo>
                      <a:pt x="941" y="513"/>
                      <a:pt x="941" y="513"/>
                      <a:pt x="941" y="513"/>
                    </a:cubicBezTo>
                    <a:cubicBezTo>
                      <a:pt x="946" y="515"/>
                      <a:pt x="946" y="515"/>
                      <a:pt x="946" y="515"/>
                    </a:cubicBezTo>
                    <a:cubicBezTo>
                      <a:pt x="949" y="518"/>
                      <a:pt x="949" y="518"/>
                      <a:pt x="949" y="518"/>
                    </a:cubicBezTo>
                    <a:cubicBezTo>
                      <a:pt x="950" y="521"/>
                      <a:pt x="950" y="521"/>
                      <a:pt x="950" y="521"/>
                    </a:cubicBezTo>
                    <a:cubicBezTo>
                      <a:pt x="952" y="526"/>
                      <a:pt x="952" y="526"/>
                      <a:pt x="952" y="526"/>
                    </a:cubicBezTo>
                    <a:cubicBezTo>
                      <a:pt x="955" y="530"/>
                      <a:pt x="955" y="530"/>
                      <a:pt x="955" y="530"/>
                    </a:cubicBezTo>
                    <a:cubicBezTo>
                      <a:pt x="957" y="533"/>
                      <a:pt x="957" y="533"/>
                      <a:pt x="957" y="533"/>
                    </a:cubicBezTo>
                    <a:cubicBezTo>
                      <a:pt x="956" y="537"/>
                      <a:pt x="956" y="537"/>
                      <a:pt x="956" y="537"/>
                    </a:cubicBezTo>
                    <a:cubicBezTo>
                      <a:pt x="958" y="541"/>
                      <a:pt x="958" y="541"/>
                      <a:pt x="958" y="541"/>
                    </a:cubicBezTo>
                    <a:cubicBezTo>
                      <a:pt x="962" y="543"/>
                      <a:pt x="962" y="543"/>
                      <a:pt x="962" y="543"/>
                    </a:cubicBezTo>
                    <a:cubicBezTo>
                      <a:pt x="966" y="545"/>
                      <a:pt x="966" y="545"/>
                      <a:pt x="966" y="545"/>
                    </a:cubicBezTo>
                    <a:cubicBezTo>
                      <a:pt x="969" y="544"/>
                      <a:pt x="969" y="544"/>
                      <a:pt x="969" y="544"/>
                    </a:cubicBezTo>
                    <a:cubicBezTo>
                      <a:pt x="972" y="542"/>
                      <a:pt x="972" y="542"/>
                      <a:pt x="972" y="542"/>
                    </a:cubicBezTo>
                    <a:cubicBezTo>
                      <a:pt x="975" y="539"/>
                      <a:pt x="975" y="539"/>
                      <a:pt x="975" y="539"/>
                    </a:cubicBezTo>
                    <a:cubicBezTo>
                      <a:pt x="978" y="537"/>
                      <a:pt x="978" y="537"/>
                      <a:pt x="978" y="537"/>
                    </a:cubicBezTo>
                    <a:cubicBezTo>
                      <a:pt x="981" y="537"/>
                      <a:pt x="981" y="537"/>
                      <a:pt x="981" y="537"/>
                    </a:cubicBezTo>
                    <a:cubicBezTo>
                      <a:pt x="985" y="536"/>
                      <a:pt x="985" y="536"/>
                      <a:pt x="985" y="536"/>
                    </a:cubicBezTo>
                    <a:cubicBezTo>
                      <a:pt x="987" y="533"/>
                      <a:pt x="987" y="533"/>
                      <a:pt x="987" y="533"/>
                    </a:cubicBezTo>
                    <a:cubicBezTo>
                      <a:pt x="991" y="531"/>
                      <a:pt x="991" y="531"/>
                      <a:pt x="991" y="531"/>
                    </a:cubicBezTo>
                    <a:cubicBezTo>
                      <a:pt x="989" y="537"/>
                      <a:pt x="989" y="537"/>
                      <a:pt x="989" y="537"/>
                    </a:cubicBezTo>
                    <a:cubicBezTo>
                      <a:pt x="989" y="540"/>
                      <a:pt x="989" y="540"/>
                      <a:pt x="989" y="540"/>
                    </a:cubicBezTo>
                    <a:cubicBezTo>
                      <a:pt x="991" y="542"/>
                      <a:pt x="991" y="542"/>
                      <a:pt x="991" y="542"/>
                    </a:cubicBezTo>
                    <a:cubicBezTo>
                      <a:pt x="991" y="547"/>
                      <a:pt x="991" y="547"/>
                      <a:pt x="991" y="547"/>
                    </a:cubicBezTo>
                    <a:cubicBezTo>
                      <a:pt x="988" y="549"/>
                      <a:pt x="988" y="549"/>
                      <a:pt x="988" y="549"/>
                    </a:cubicBezTo>
                    <a:cubicBezTo>
                      <a:pt x="989" y="552"/>
                      <a:pt x="989" y="552"/>
                      <a:pt x="989" y="552"/>
                    </a:cubicBezTo>
                    <a:cubicBezTo>
                      <a:pt x="988" y="559"/>
                      <a:pt x="988" y="559"/>
                      <a:pt x="988" y="559"/>
                    </a:cubicBezTo>
                    <a:cubicBezTo>
                      <a:pt x="986" y="563"/>
                      <a:pt x="986" y="563"/>
                      <a:pt x="986" y="563"/>
                    </a:cubicBezTo>
                    <a:cubicBezTo>
                      <a:pt x="982" y="566"/>
                      <a:pt x="982" y="566"/>
                      <a:pt x="982" y="566"/>
                    </a:cubicBezTo>
                    <a:cubicBezTo>
                      <a:pt x="979" y="568"/>
                      <a:pt x="979" y="568"/>
                      <a:pt x="979" y="568"/>
                    </a:cubicBezTo>
                    <a:cubicBezTo>
                      <a:pt x="978" y="571"/>
                      <a:pt x="978" y="571"/>
                      <a:pt x="978" y="571"/>
                    </a:cubicBezTo>
                    <a:cubicBezTo>
                      <a:pt x="974" y="573"/>
                      <a:pt x="974" y="573"/>
                      <a:pt x="974" y="573"/>
                    </a:cubicBezTo>
                    <a:cubicBezTo>
                      <a:pt x="974" y="574"/>
                      <a:pt x="972" y="576"/>
                      <a:pt x="972" y="576"/>
                    </a:cubicBezTo>
                    <a:cubicBezTo>
                      <a:pt x="972" y="578"/>
                      <a:pt x="972" y="581"/>
                      <a:pt x="971" y="584"/>
                    </a:cubicBezTo>
                    <a:cubicBezTo>
                      <a:pt x="971" y="584"/>
                      <a:pt x="969" y="583"/>
                      <a:pt x="969" y="584"/>
                    </a:cubicBezTo>
                    <a:cubicBezTo>
                      <a:pt x="969" y="582"/>
                      <a:pt x="967" y="582"/>
                      <a:pt x="967" y="580"/>
                    </a:cubicBezTo>
                    <a:cubicBezTo>
                      <a:pt x="968" y="579"/>
                      <a:pt x="969" y="578"/>
                      <a:pt x="969" y="576"/>
                    </a:cubicBezTo>
                    <a:cubicBezTo>
                      <a:pt x="969" y="576"/>
                      <a:pt x="967" y="574"/>
                      <a:pt x="967" y="574"/>
                    </a:cubicBezTo>
                    <a:cubicBezTo>
                      <a:pt x="965" y="576"/>
                      <a:pt x="965" y="576"/>
                      <a:pt x="965" y="576"/>
                    </a:cubicBezTo>
                    <a:cubicBezTo>
                      <a:pt x="962" y="578"/>
                      <a:pt x="962" y="578"/>
                      <a:pt x="962" y="578"/>
                    </a:cubicBezTo>
                    <a:cubicBezTo>
                      <a:pt x="962" y="582"/>
                      <a:pt x="962" y="582"/>
                      <a:pt x="962" y="582"/>
                    </a:cubicBezTo>
                    <a:cubicBezTo>
                      <a:pt x="961" y="586"/>
                      <a:pt x="961" y="586"/>
                      <a:pt x="961" y="586"/>
                    </a:cubicBezTo>
                    <a:cubicBezTo>
                      <a:pt x="961" y="592"/>
                      <a:pt x="961" y="592"/>
                      <a:pt x="961" y="592"/>
                    </a:cubicBezTo>
                    <a:cubicBezTo>
                      <a:pt x="961" y="596"/>
                      <a:pt x="961" y="596"/>
                      <a:pt x="961" y="596"/>
                    </a:cubicBezTo>
                    <a:cubicBezTo>
                      <a:pt x="958" y="598"/>
                      <a:pt x="958" y="598"/>
                      <a:pt x="958" y="598"/>
                    </a:cubicBezTo>
                    <a:cubicBezTo>
                      <a:pt x="959" y="601"/>
                      <a:pt x="959" y="601"/>
                      <a:pt x="959" y="601"/>
                    </a:cubicBezTo>
                    <a:cubicBezTo>
                      <a:pt x="957" y="604"/>
                      <a:pt x="957" y="604"/>
                      <a:pt x="957" y="604"/>
                    </a:cubicBezTo>
                    <a:cubicBezTo>
                      <a:pt x="958" y="605"/>
                      <a:pt x="958" y="605"/>
                      <a:pt x="958" y="605"/>
                    </a:cubicBezTo>
                    <a:cubicBezTo>
                      <a:pt x="958" y="605"/>
                      <a:pt x="960" y="605"/>
                      <a:pt x="961" y="605"/>
                    </a:cubicBezTo>
                    <a:cubicBezTo>
                      <a:pt x="961" y="604"/>
                      <a:pt x="961" y="602"/>
                      <a:pt x="961" y="602"/>
                    </a:cubicBezTo>
                    <a:cubicBezTo>
                      <a:pt x="962" y="601"/>
                      <a:pt x="963" y="602"/>
                      <a:pt x="963" y="602"/>
                    </a:cubicBezTo>
                    <a:cubicBezTo>
                      <a:pt x="965" y="601"/>
                      <a:pt x="967" y="598"/>
                      <a:pt x="967" y="596"/>
                    </a:cubicBezTo>
                    <a:cubicBezTo>
                      <a:pt x="968" y="596"/>
                      <a:pt x="969" y="595"/>
                      <a:pt x="969" y="596"/>
                    </a:cubicBezTo>
                    <a:cubicBezTo>
                      <a:pt x="971" y="596"/>
                      <a:pt x="968" y="600"/>
                      <a:pt x="972" y="598"/>
                    </a:cubicBezTo>
                    <a:cubicBezTo>
                      <a:pt x="973" y="597"/>
                      <a:pt x="973" y="597"/>
                      <a:pt x="974" y="596"/>
                    </a:cubicBezTo>
                    <a:cubicBezTo>
                      <a:pt x="973" y="600"/>
                      <a:pt x="973" y="600"/>
                      <a:pt x="975" y="603"/>
                    </a:cubicBezTo>
                    <a:cubicBezTo>
                      <a:pt x="976" y="603"/>
                      <a:pt x="976" y="603"/>
                      <a:pt x="976" y="603"/>
                    </a:cubicBezTo>
                    <a:cubicBezTo>
                      <a:pt x="977" y="604"/>
                      <a:pt x="976" y="605"/>
                      <a:pt x="977" y="606"/>
                    </a:cubicBezTo>
                    <a:cubicBezTo>
                      <a:pt x="979" y="605"/>
                      <a:pt x="979" y="605"/>
                      <a:pt x="979" y="605"/>
                    </a:cubicBezTo>
                    <a:cubicBezTo>
                      <a:pt x="982" y="606"/>
                      <a:pt x="981" y="609"/>
                      <a:pt x="985" y="607"/>
                    </a:cubicBezTo>
                    <a:cubicBezTo>
                      <a:pt x="987" y="606"/>
                      <a:pt x="991" y="598"/>
                      <a:pt x="993" y="597"/>
                    </a:cubicBezTo>
                    <a:cubicBezTo>
                      <a:pt x="994" y="597"/>
                      <a:pt x="994" y="597"/>
                      <a:pt x="994" y="597"/>
                    </a:cubicBezTo>
                    <a:cubicBezTo>
                      <a:pt x="994" y="596"/>
                      <a:pt x="994" y="594"/>
                      <a:pt x="995" y="594"/>
                    </a:cubicBezTo>
                    <a:cubicBezTo>
                      <a:pt x="995" y="594"/>
                      <a:pt x="998" y="594"/>
                      <a:pt x="998" y="594"/>
                    </a:cubicBezTo>
                    <a:cubicBezTo>
                      <a:pt x="999" y="591"/>
                      <a:pt x="998" y="589"/>
                      <a:pt x="999" y="587"/>
                    </a:cubicBezTo>
                    <a:cubicBezTo>
                      <a:pt x="1000" y="586"/>
                      <a:pt x="1001" y="586"/>
                      <a:pt x="1001" y="586"/>
                    </a:cubicBezTo>
                    <a:cubicBezTo>
                      <a:pt x="1002" y="585"/>
                      <a:pt x="1002" y="583"/>
                      <a:pt x="1002" y="583"/>
                    </a:cubicBezTo>
                    <a:cubicBezTo>
                      <a:pt x="1003" y="582"/>
                      <a:pt x="1003" y="584"/>
                      <a:pt x="1004" y="582"/>
                    </a:cubicBezTo>
                    <a:cubicBezTo>
                      <a:pt x="1005" y="582"/>
                      <a:pt x="1006" y="579"/>
                      <a:pt x="1006" y="578"/>
                    </a:cubicBezTo>
                    <a:cubicBezTo>
                      <a:pt x="1011" y="572"/>
                      <a:pt x="1011" y="572"/>
                      <a:pt x="1011" y="572"/>
                    </a:cubicBezTo>
                    <a:cubicBezTo>
                      <a:pt x="1012" y="572"/>
                      <a:pt x="1013" y="572"/>
                      <a:pt x="1014" y="572"/>
                    </a:cubicBezTo>
                    <a:cubicBezTo>
                      <a:pt x="1015" y="571"/>
                      <a:pt x="1015" y="569"/>
                      <a:pt x="1015" y="568"/>
                    </a:cubicBezTo>
                    <a:cubicBezTo>
                      <a:pt x="1016" y="567"/>
                      <a:pt x="1019" y="566"/>
                      <a:pt x="1019" y="565"/>
                    </a:cubicBezTo>
                    <a:cubicBezTo>
                      <a:pt x="1023" y="558"/>
                      <a:pt x="1023" y="558"/>
                      <a:pt x="1023" y="558"/>
                    </a:cubicBezTo>
                    <a:cubicBezTo>
                      <a:pt x="1023" y="557"/>
                      <a:pt x="1022" y="557"/>
                      <a:pt x="1023" y="555"/>
                    </a:cubicBezTo>
                    <a:cubicBezTo>
                      <a:pt x="1023" y="553"/>
                      <a:pt x="1026" y="548"/>
                      <a:pt x="1027" y="547"/>
                    </a:cubicBezTo>
                    <a:cubicBezTo>
                      <a:pt x="1028" y="547"/>
                      <a:pt x="1029" y="547"/>
                      <a:pt x="1029" y="546"/>
                    </a:cubicBezTo>
                    <a:cubicBezTo>
                      <a:pt x="1030" y="545"/>
                      <a:pt x="1030" y="543"/>
                      <a:pt x="1031" y="541"/>
                    </a:cubicBezTo>
                    <a:cubicBezTo>
                      <a:pt x="1032" y="538"/>
                      <a:pt x="1037" y="537"/>
                      <a:pt x="1038" y="534"/>
                    </a:cubicBezTo>
                    <a:cubicBezTo>
                      <a:pt x="1039" y="533"/>
                      <a:pt x="1038" y="531"/>
                      <a:pt x="1039" y="529"/>
                    </a:cubicBezTo>
                    <a:cubicBezTo>
                      <a:pt x="1039" y="529"/>
                      <a:pt x="1041" y="529"/>
                      <a:pt x="1041" y="528"/>
                    </a:cubicBezTo>
                    <a:cubicBezTo>
                      <a:pt x="1041" y="528"/>
                      <a:pt x="1039" y="525"/>
                      <a:pt x="1039" y="525"/>
                    </a:cubicBezTo>
                    <a:cubicBezTo>
                      <a:pt x="1039" y="524"/>
                      <a:pt x="1042" y="521"/>
                      <a:pt x="1042" y="520"/>
                    </a:cubicBezTo>
                    <a:cubicBezTo>
                      <a:pt x="1042" y="517"/>
                      <a:pt x="1041" y="515"/>
                      <a:pt x="1041" y="514"/>
                    </a:cubicBezTo>
                    <a:cubicBezTo>
                      <a:pt x="1041" y="514"/>
                      <a:pt x="1042" y="512"/>
                      <a:pt x="1042" y="510"/>
                    </a:cubicBezTo>
                    <a:cubicBezTo>
                      <a:pt x="1040" y="510"/>
                      <a:pt x="1040" y="510"/>
                      <a:pt x="1040" y="510"/>
                    </a:cubicBezTo>
                    <a:cubicBezTo>
                      <a:pt x="1040" y="509"/>
                      <a:pt x="1040" y="508"/>
                      <a:pt x="1040" y="507"/>
                    </a:cubicBezTo>
                    <a:cubicBezTo>
                      <a:pt x="1043" y="503"/>
                      <a:pt x="1043" y="505"/>
                      <a:pt x="1041" y="501"/>
                    </a:cubicBezTo>
                    <a:cubicBezTo>
                      <a:pt x="1042" y="499"/>
                      <a:pt x="1045" y="497"/>
                      <a:pt x="1045" y="496"/>
                    </a:cubicBezTo>
                    <a:cubicBezTo>
                      <a:pt x="1045" y="495"/>
                      <a:pt x="1045" y="494"/>
                      <a:pt x="1045" y="493"/>
                    </a:cubicBezTo>
                    <a:cubicBezTo>
                      <a:pt x="1045" y="493"/>
                      <a:pt x="1047" y="492"/>
                      <a:pt x="1047" y="492"/>
                    </a:cubicBezTo>
                    <a:cubicBezTo>
                      <a:pt x="1047" y="490"/>
                      <a:pt x="1046" y="490"/>
                      <a:pt x="1045" y="490"/>
                    </a:cubicBezTo>
                    <a:cubicBezTo>
                      <a:pt x="1045" y="490"/>
                      <a:pt x="1045" y="487"/>
                      <a:pt x="1046" y="489"/>
                    </a:cubicBezTo>
                    <a:cubicBezTo>
                      <a:pt x="1046" y="487"/>
                      <a:pt x="1046" y="487"/>
                      <a:pt x="1046" y="487"/>
                    </a:cubicBezTo>
                    <a:cubicBezTo>
                      <a:pt x="1046" y="488"/>
                      <a:pt x="1047" y="486"/>
                      <a:pt x="1045" y="485"/>
                    </a:cubicBezTo>
                    <a:cubicBezTo>
                      <a:pt x="1045" y="485"/>
                      <a:pt x="1045" y="481"/>
                      <a:pt x="1045" y="481"/>
                    </a:cubicBezTo>
                    <a:cubicBezTo>
                      <a:pt x="1048" y="479"/>
                      <a:pt x="1050" y="481"/>
                      <a:pt x="1052" y="482"/>
                    </a:cubicBezTo>
                    <a:cubicBezTo>
                      <a:pt x="1052" y="478"/>
                      <a:pt x="1052" y="478"/>
                      <a:pt x="1052" y="478"/>
                    </a:cubicBezTo>
                    <a:cubicBezTo>
                      <a:pt x="1051" y="478"/>
                      <a:pt x="1051" y="479"/>
                      <a:pt x="1051" y="479"/>
                    </a:cubicBezTo>
                    <a:cubicBezTo>
                      <a:pt x="1049" y="479"/>
                      <a:pt x="1047" y="478"/>
                      <a:pt x="1046" y="477"/>
                    </a:cubicBezTo>
                    <a:cubicBezTo>
                      <a:pt x="1046" y="477"/>
                      <a:pt x="1046" y="475"/>
                      <a:pt x="1046" y="475"/>
                    </a:cubicBezTo>
                    <a:cubicBezTo>
                      <a:pt x="1046" y="475"/>
                      <a:pt x="1044" y="476"/>
                      <a:pt x="1044" y="476"/>
                    </a:cubicBezTo>
                    <a:cubicBezTo>
                      <a:pt x="1039" y="472"/>
                      <a:pt x="1039" y="472"/>
                      <a:pt x="1039" y="472"/>
                    </a:cubicBezTo>
                    <a:cubicBezTo>
                      <a:pt x="1038" y="470"/>
                      <a:pt x="1040" y="469"/>
                      <a:pt x="1039" y="468"/>
                    </a:cubicBezTo>
                    <a:cubicBezTo>
                      <a:pt x="1038" y="467"/>
                      <a:pt x="1035" y="467"/>
                      <a:pt x="1034" y="467"/>
                    </a:cubicBezTo>
                    <a:cubicBezTo>
                      <a:pt x="1034" y="467"/>
                      <a:pt x="1033" y="465"/>
                      <a:pt x="1033" y="465"/>
                    </a:cubicBezTo>
                    <a:cubicBezTo>
                      <a:pt x="1030" y="464"/>
                      <a:pt x="1027" y="464"/>
                      <a:pt x="1025" y="464"/>
                    </a:cubicBezTo>
                    <a:cubicBezTo>
                      <a:pt x="1025" y="466"/>
                      <a:pt x="1025" y="468"/>
                      <a:pt x="1025" y="470"/>
                    </a:cubicBezTo>
                    <a:cubicBezTo>
                      <a:pt x="1024" y="470"/>
                      <a:pt x="1022" y="469"/>
                      <a:pt x="1021" y="469"/>
                    </a:cubicBezTo>
                    <a:cubicBezTo>
                      <a:pt x="1020" y="470"/>
                      <a:pt x="1019" y="473"/>
                      <a:pt x="1017" y="474"/>
                    </a:cubicBezTo>
                    <a:cubicBezTo>
                      <a:pt x="1017" y="474"/>
                      <a:pt x="1015" y="474"/>
                      <a:pt x="1015" y="474"/>
                    </a:cubicBezTo>
                    <a:cubicBezTo>
                      <a:pt x="1017" y="468"/>
                      <a:pt x="1019" y="468"/>
                      <a:pt x="1013" y="465"/>
                    </a:cubicBezTo>
                    <a:cubicBezTo>
                      <a:pt x="1013" y="466"/>
                      <a:pt x="1012" y="468"/>
                      <a:pt x="1012" y="470"/>
                    </a:cubicBezTo>
                    <a:cubicBezTo>
                      <a:pt x="1012" y="470"/>
                      <a:pt x="1010" y="470"/>
                      <a:pt x="1009" y="470"/>
                    </a:cubicBezTo>
                    <a:cubicBezTo>
                      <a:pt x="1010" y="464"/>
                      <a:pt x="1010" y="462"/>
                      <a:pt x="1009" y="457"/>
                    </a:cubicBezTo>
                    <a:cubicBezTo>
                      <a:pt x="1004" y="457"/>
                      <a:pt x="1001" y="458"/>
                      <a:pt x="996" y="457"/>
                    </a:cubicBezTo>
                    <a:cubicBezTo>
                      <a:pt x="997" y="454"/>
                      <a:pt x="999" y="450"/>
                      <a:pt x="1001" y="449"/>
                    </a:cubicBezTo>
                    <a:cubicBezTo>
                      <a:pt x="1001" y="448"/>
                      <a:pt x="1002" y="449"/>
                      <a:pt x="1003" y="448"/>
                    </a:cubicBezTo>
                    <a:cubicBezTo>
                      <a:pt x="1004" y="446"/>
                      <a:pt x="1005" y="444"/>
                      <a:pt x="1007" y="443"/>
                    </a:cubicBezTo>
                    <a:cubicBezTo>
                      <a:pt x="1008" y="442"/>
                      <a:pt x="1008" y="443"/>
                      <a:pt x="1009" y="442"/>
                    </a:cubicBezTo>
                    <a:cubicBezTo>
                      <a:pt x="1011" y="441"/>
                      <a:pt x="1012" y="438"/>
                      <a:pt x="1014" y="437"/>
                    </a:cubicBezTo>
                    <a:cubicBezTo>
                      <a:pt x="1015" y="436"/>
                      <a:pt x="1017" y="436"/>
                      <a:pt x="1017" y="435"/>
                    </a:cubicBezTo>
                    <a:cubicBezTo>
                      <a:pt x="1018" y="435"/>
                      <a:pt x="1017" y="433"/>
                      <a:pt x="1017" y="432"/>
                    </a:cubicBezTo>
                    <a:cubicBezTo>
                      <a:pt x="1018" y="431"/>
                      <a:pt x="1021" y="431"/>
                      <a:pt x="1022" y="429"/>
                    </a:cubicBezTo>
                    <a:cubicBezTo>
                      <a:pt x="1022" y="429"/>
                      <a:pt x="1022" y="427"/>
                      <a:pt x="1022" y="426"/>
                    </a:cubicBezTo>
                    <a:cubicBezTo>
                      <a:pt x="1022" y="426"/>
                      <a:pt x="1024" y="424"/>
                      <a:pt x="1024" y="423"/>
                    </a:cubicBezTo>
                    <a:cubicBezTo>
                      <a:pt x="1024" y="423"/>
                      <a:pt x="1023" y="422"/>
                      <a:pt x="1023" y="421"/>
                    </a:cubicBezTo>
                    <a:cubicBezTo>
                      <a:pt x="1024" y="421"/>
                      <a:pt x="1024" y="420"/>
                      <a:pt x="1025" y="420"/>
                    </a:cubicBezTo>
                    <a:cubicBezTo>
                      <a:pt x="1026" y="421"/>
                      <a:pt x="1025" y="421"/>
                      <a:pt x="1026" y="421"/>
                    </a:cubicBezTo>
                    <a:cubicBezTo>
                      <a:pt x="1027" y="420"/>
                      <a:pt x="1027" y="418"/>
                      <a:pt x="1029" y="417"/>
                    </a:cubicBezTo>
                    <a:cubicBezTo>
                      <a:pt x="1030" y="417"/>
                      <a:pt x="1030" y="417"/>
                      <a:pt x="1030" y="417"/>
                    </a:cubicBezTo>
                    <a:cubicBezTo>
                      <a:pt x="1030" y="417"/>
                      <a:pt x="1030" y="416"/>
                      <a:pt x="1031" y="415"/>
                    </a:cubicBezTo>
                    <a:cubicBezTo>
                      <a:pt x="1032" y="415"/>
                      <a:pt x="1033" y="415"/>
                      <a:pt x="1034" y="414"/>
                    </a:cubicBezTo>
                    <a:cubicBezTo>
                      <a:pt x="1035" y="414"/>
                      <a:pt x="1035" y="412"/>
                      <a:pt x="1036" y="411"/>
                    </a:cubicBezTo>
                    <a:cubicBezTo>
                      <a:pt x="1036" y="411"/>
                      <a:pt x="1038" y="412"/>
                      <a:pt x="1038" y="411"/>
                    </a:cubicBezTo>
                    <a:cubicBezTo>
                      <a:pt x="1039" y="411"/>
                      <a:pt x="1038" y="409"/>
                      <a:pt x="1039" y="408"/>
                    </a:cubicBezTo>
                    <a:cubicBezTo>
                      <a:pt x="1041" y="408"/>
                      <a:pt x="1042" y="407"/>
                      <a:pt x="1044" y="407"/>
                    </a:cubicBezTo>
                    <a:cubicBezTo>
                      <a:pt x="1045" y="401"/>
                      <a:pt x="1047" y="397"/>
                      <a:pt x="1050" y="393"/>
                    </a:cubicBezTo>
                    <a:cubicBezTo>
                      <a:pt x="1051" y="392"/>
                      <a:pt x="1054" y="391"/>
                      <a:pt x="1054" y="389"/>
                    </a:cubicBezTo>
                    <a:cubicBezTo>
                      <a:pt x="1054" y="388"/>
                      <a:pt x="1053" y="388"/>
                      <a:pt x="1053" y="386"/>
                    </a:cubicBezTo>
                    <a:cubicBezTo>
                      <a:pt x="1055" y="386"/>
                      <a:pt x="1055" y="387"/>
                      <a:pt x="1057" y="387"/>
                    </a:cubicBezTo>
                    <a:cubicBezTo>
                      <a:pt x="1058" y="387"/>
                      <a:pt x="1059" y="384"/>
                      <a:pt x="1060" y="383"/>
                    </a:cubicBezTo>
                    <a:cubicBezTo>
                      <a:pt x="1062" y="382"/>
                      <a:pt x="1063" y="382"/>
                      <a:pt x="1065" y="382"/>
                    </a:cubicBezTo>
                    <a:cubicBezTo>
                      <a:pt x="1065" y="381"/>
                      <a:pt x="1065" y="378"/>
                      <a:pt x="1065" y="378"/>
                    </a:cubicBezTo>
                    <a:cubicBezTo>
                      <a:pt x="1066" y="378"/>
                      <a:pt x="1067" y="379"/>
                      <a:pt x="1069" y="380"/>
                    </a:cubicBezTo>
                    <a:cubicBezTo>
                      <a:pt x="1069" y="378"/>
                      <a:pt x="1069" y="378"/>
                      <a:pt x="1069" y="378"/>
                    </a:cubicBezTo>
                    <a:cubicBezTo>
                      <a:pt x="1071" y="379"/>
                      <a:pt x="1069" y="380"/>
                      <a:pt x="1069" y="382"/>
                    </a:cubicBezTo>
                    <a:cubicBezTo>
                      <a:pt x="1078" y="380"/>
                      <a:pt x="1086" y="380"/>
                      <a:pt x="1092" y="382"/>
                    </a:cubicBezTo>
                    <a:cubicBezTo>
                      <a:pt x="1092" y="382"/>
                      <a:pt x="1091" y="385"/>
                      <a:pt x="1092" y="386"/>
                    </a:cubicBezTo>
                    <a:cubicBezTo>
                      <a:pt x="1092" y="387"/>
                      <a:pt x="1092" y="387"/>
                      <a:pt x="1092" y="387"/>
                    </a:cubicBezTo>
                    <a:cubicBezTo>
                      <a:pt x="1094" y="387"/>
                      <a:pt x="1095" y="387"/>
                      <a:pt x="1096" y="386"/>
                    </a:cubicBezTo>
                    <a:cubicBezTo>
                      <a:pt x="1098" y="382"/>
                      <a:pt x="1098" y="382"/>
                      <a:pt x="1098" y="382"/>
                    </a:cubicBezTo>
                    <a:cubicBezTo>
                      <a:pt x="1099" y="382"/>
                      <a:pt x="1099" y="381"/>
                      <a:pt x="1100" y="382"/>
                    </a:cubicBezTo>
                    <a:cubicBezTo>
                      <a:pt x="1100" y="384"/>
                      <a:pt x="1100" y="384"/>
                      <a:pt x="1100" y="384"/>
                    </a:cubicBezTo>
                    <a:cubicBezTo>
                      <a:pt x="1101" y="385"/>
                      <a:pt x="1106" y="386"/>
                      <a:pt x="1108" y="386"/>
                    </a:cubicBezTo>
                    <a:cubicBezTo>
                      <a:pt x="1110" y="386"/>
                      <a:pt x="1112" y="384"/>
                      <a:pt x="1114" y="385"/>
                    </a:cubicBezTo>
                    <a:cubicBezTo>
                      <a:pt x="1115" y="385"/>
                      <a:pt x="1114" y="387"/>
                      <a:pt x="1117" y="388"/>
                    </a:cubicBezTo>
                    <a:cubicBezTo>
                      <a:pt x="1119" y="388"/>
                      <a:pt x="1119" y="384"/>
                      <a:pt x="1118" y="385"/>
                    </a:cubicBezTo>
                    <a:cubicBezTo>
                      <a:pt x="1118" y="383"/>
                      <a:pt x="1117" y="384"/>
                      <a:pt x="1119" y="383"/>
                    </a:cubicBezTo>
                    <a:cubicBezTo>
                      <a:pt x="1119" y="382"/>
                      <a:pt x="1118" y="380"/>
                      <a:pt x="1118" y="380"/>
                    </a:cubicBezTo>
                    <a:cubicBezTo>
                      <a:pt x="1122" y="377"/>
                      <a:pt x="1124" y="380"/>
                      <a:pt x="1127" y="380"/>
                    </a:cubicBezTo>
                    <a:cubicBezTo>
                      <a:pt x="1130" y="381"/>
                      <a:pt x="1131" y="380"/>
                      <a:pt x="1134" y="380"/>
                    </a:cubicBezTo>
                    <a:cubicBezTo>
                      <a:pt x="1134" y="380"/>
                      <a:pt x="1133" y="381"/>
                      <a:pt x="1134" y="381"/>
                    </a:cubicBezTo>
                    <a:cubicBezTo>
                      <a:pt x="1133" y="381"/>
                      <a:pt x="1136" y="382"/>
                      <a:pt x="1136" y="382"/>
                    </a:cubicBezTo>
                    <a:cubicBezTo>
                      <a:pt x="1137" y="381"/>
                      <a:pt x="1137" y="380"/>
                      <a:pt x="1138" y="380"/>
                    </a:cubicBezTo>
                    <a:cubicBezTo>
                      <a:pt x="1139" y="379"/>
                      <a:pt x="1140" y="379"/>
                      <a:pt x="1142" y="378"/>
                    </a:cubicBezTo>
                    <a:cubicBezTo>
                      <a:pt x="1142" y="379"/>
                      <a:pt x="1142" y="380"/>
                      <a:pt x="1142" y="381"/>
                    </a:cubicBezTo>
                    <a:cubicBezTo>
                      <a:pt x="1143" y="382"/>
                      <a:pt x="1146" y="384"/>
                      <a:pt x="1147" y="385"/>
                    </a:cubicBezTo>
                    <a:cubicBezTo>
                      <a:pt x="1146" y="387"/>
                      <a:pt x="1146" y="387"/>
                      <a:pt x="1146" y="387"/>
                    </a:cubicBezTo>
                    <a:cubicBezTo>
                      <a:pt x="1143" y="387"/>
                      <a:pt x="1141" y="387"/>
                      <a:pt x="1138" y="387"/>
                    </a:cubicBezTo>
                    <a:cubicBezTo>
                      <a:pt x="1140" y="395"/>
                      <a:pt x="1138" y="393"/>
                      <a:pt x="1148" y="393"/>
                    </a:cubicBezTo>
                    <a:cubicBezTo>
                      <a:pt x="1148" y="390"/>
                      <a:pt x="1148" y="390"/>
                      <a:pt x="1148" y="390"/>
                    </a:cubicBezTo>
                    <a:cubicBezTo>
                      <a:pt x="1151" y="391"/>
                      <a:pt x="1152" y="391"/>
                      <a:pt x="1154" y="392"/>
                    </a:cubicBezTo>
                    <a:cubicBezTo>
                      <a:pt x="1155" y="392"/>
                      <a:pt x="1155" y="390"/>
                      <a:pt x="1155" y="389"/>
                    </a:cubicBezTo>
                    <a:cubicBezTo>
                      <a:pt x="1156" y="389"/>
                      <a:pt x="1157" y="389"/>
                      <a:pt x="1158" y="389"/>
                    </a:cubicBezTo>
                    <a:cubicBezTo>
                      <a:pt x="1158" y="388"/>
                      <a:pt x="1158" y="387"/>
                      <a:pt x="1159" y="387"/>
                    </a:cubicBezTo>
                    <a:cubicBezTo>
                      <a:pt x="1159" y="387"/>
                      <a:pt x="1160" y="387"/>
                      <a:pt x="1161" y="387"/>
                    </a:cubicBezTo>
                    <a:cubicBezTo>
                      <a:pt x="1162" y="387"/>
                      <a:pt x="1161" y="388"/>
                      <a:pt x="1162" y="389"/>
                    </a:cubicBezTo>
                    <a:cubicBezTo>
                      <a:pt x="1166" y="388"/>
                      <a:pt x="1166" y="388"/>
                      <a:pt x="1171" y="387"/>
                    </a:cubicBezTo>
                    <a:cubicBezTo>
                      <a:pt x="1170" y="385"/>
                      <a:pt x="1170" y="384"/>
                      <a:pt x="1170" y="383"/>
                    </a:cubicBezTo>
                    <a:cubicBezTo>
                      <a:pt x="1169" y="383"/>
                      <a:pt x="1169" y="383"/>
                      <a:pt x="1169" y="383"/>
                    </a:cubicBezTo>
                    <a:cubicBezTo>
                      <a:pt x="1169" y="383"/>
                      <a:pt x="1167" y="382"/>
                      <a:pt x="1166" y="382"/>
                    </a:cubicBezTo>
                    <a:cubicBezTo>
                      <a:pt x="1166" y="382"/>
                      <a:pt x="1164" y="384"/>
                      <a:pt x="1164" y="384"/>
                    </a:cubicBezTo>
                    <a:cubicBezTo>
                      <a:pt x="1162" y="384"/>
                      <a:pt x="1162" y="383"/>
                      <a:pt x="1161" y="383"/>
                    </a:cubicBezTo>
                    <a:cubicBezTo>
                      <a:pt x="1161" y="382"/>
                      <a:pt x="1163" y="376"/>
                      <a:pt x="1162" y="376"/>
                    </a:cubicBezTo>
                    <a:cubicBezTo>
                      <a:pt x="1163" y="375"/>
                      <a:pt x="1163" y="376"/>
                      <a:pt x="1164" y="376"/>
                    </a:cubicBezTo>
                    <a:cubicBezTo>
                      <a:pt x="1164" y="374"/>
                      <a:pt x="1165" y="370"/>
                      <a:pt x="1168" y="369"/>
                    </a:cubicBezTo>
                    <a:cubicBezTo>
                      <a:pt x="1169" y="368"/>
                      <a:pt x="1170" y="369"/>
                      <a:pt x="1171" y="368"/>
                    </a:cubicBezTo>
                    <a:cubicBezTo>
                      <a:pt x="1171" y="368"/>
                      <a:pt x="1172" y="366"/>
                      <a:pt x="1173" y="366"/>
                    </a:cubicBezTo>
                    <a:cubicBezTo>
                      <a:pt x="1173" y="365"/>
                      <a:pt x="1175" y="366"/>
                      <a:pt x="1177" y="366"/>
                    </a:cubicBezTo>
                    <a:cubicBezTo>
                      <a:pt x="1177" y="365"/>
                      <a:pt x="1177" y="363"/>
                      <a:pt x="1178" y="363"/>
                    </a:cubicBezTo>
                    <a:cubicBezTo>
                      <a:pt x="1180" y="362"/>
                      <a:pt x="1180" y="362"/>
                      <a:pt x="1180" y="362"/>
                    </a:cubicBezTo>
                    <a:cubicBezTo>
                      <a:pt x="1180" y="360"/>
                      <a:pt x="1178" y="360"/>
                      <a:pt x="1179" y="358"/>
                    </a:cubicBezTo>
                    <a:cubicBezTo>
                      <a:pt x="1180" y="358"/>
                      <a:pt x="1180" y="358"/>
                      <a:pt x="1180" y="358"/>
                    </a:cubicBezTo>
                    <a:cubicBezTo>
                      <a:pt x="1184" y="357"/>
                      <a:pt x="1183" y="354"/>
                      <a:pt x="1184" y="353"/>
                    </a:cubicBezTo>
                    <a:cubicBezTo>
                      <a:pt x="1185" y="352"/>
                      <a:pt x="1185" y="354"/>
                      <a:pt x="1186" y="354"/>
                    </a:cubicBezTo>
                    <a:cubicBezTo>
                      <a:pt x="1187" y="353"/>
                      <a:pt x="1188" y="351"/>
                      <a:pt x="1189" y="351"/>
                    </a:cubicBezTo>
                    <a:cubicBezTo>
                      <a:pt x="1192" y="350"/>
                      <a:pt x="1194" y="351"/>
                      <a:pt x="1197" y="350"/>
                    </a:cubicBezTo>
                    <a:cubicBezTo>
                      <a:pt x="1199" y="350"/>
                      <a:pt x="1203" y="348"/>
                      <a:pt x="1205" y="348"/>
                    </a:cubicBezTo>
                    <a:cubicBezTo>
                      <a:pt x="1206" y="349"/>
                      <a:pt x="1207" y="353"/>
                      <a:pt x="1209" y="353"/>
                    </a:cubicBezTo>
                    <a:cubicBezTo>
                      <a:pt x="1209" y="353"/>
                      <a:pt x="1211" y="353"/>
                      <a:pt x="1211" y="352"/>
                    </a:cubicBezTo>
                    <a:cubicBezTo>
                      <a:pt x="1213" y="351"/>
                      <a:pt x="1214" y="350"/>
                      <a:pt x="1215" y="349"/>
                    </a:cubicBezTo>
                    <a:cubicBezTo>
                      <a:pt x="1215" y="349"/>
                      <a:pt x="1216" y="354"/>
                      <a:pt x="1215" y="355"/>
                    </a:cubicBezTo>
                    <a:cubicBezTo>
                      <a:pt x="1215" y="356"/>
                      <a:pt x="1214" y="355"/>
                      <a:pt x="1213" y="356"/>
                    </a:cubicBezTo>
                    <a:cubicBezTo>
                      <a:pt x="1212" y="357"/>
                      <a:pt x="1212" y="360"/>
                      <a:pt x="1211" y="363"/>
                    </a:cubicBezTo>
                    <a:cubicBezTo>
                      <a:pt x="1213" y="362"/>
                      <a:pt x="1214" y="363"/>
                      <a:pt x="1215" y="362"/>
                    </a:cubicBezTo>
                    <a:cubicBezTo>
                      <a:pt x="1215" y="362"/>
                      <a:pt x="1217" y="357"/>
                      <a:pt x="1217" y="361"/>
                    </a:cubicBezTo>
                    <a:cubicBezTo>
                      <a:pt x="1216" y="362"/>
                      <a:pt x="1216" y="362"/>
                      <a:pt x="1216" y="362"/>
                    </a:cubicBezTo>
                    <a:cubicBezTo>
                      <a:pt x="1216" y="362"/>
                      <a:pt x="1216" y="363"/>
                      <a:pt x="1216" y="364"/>
                    </a:cubicBezTo>
                    <a:cubicBezTo>
                      <a:pt x="1215" y="364"/>
                      <a:pt x="1214" y="364"/>
                      <a:pt x="1214" y="364"/>
                    </a:cubicBezTo>
                    <a:cubicBezTo>
                      <a:pt x="1214" y="365"/>
                      <a:pt x="1214" y="366"/>
                      <a:pt x="1214" y="366"/>
                    </a:cubicBezTo>
                    <a:cubicBezTo>
                      <a:pt x="1216" y="368"/>
                      <a:pt x="1216" y="368"/>
                      <a:pt x="1216" y="368"/>
                    </a:cubicBezTo>
                    <a:cubicBezTo>
                      <a:pt x="1218" y="366"/>
                      <a:pt x="1219" y="364"/>
                      <a:pt x="1220" y="363"/>
                    </a:cubicBezTo>
                    <a:cubicBezTo>
                      <a:pt x="1221" y="362"/>
                      <a:pt x="1222" y="362"/>
                      <a:pt x="1223" y="361"/>
                    </a:cubicBezTo>
                    <a:cubicBezTo>
                      <a:pt x="1224" y="361"/>
                      <a:pt x="1223" y="359"/>
                      <a:pt x="1223" y="359"/>
                    </a:cubicBezTo>
                    <a:cubicBezTo>
                      <a:pt x="1224" y="358"/>
                      <a:pt x="1225" y="359"/>
                      <a:pt x="1225" y="358"/>
                    </a:cubicBezTo>
                    <a:cubicBezTo>
                      <a:pt x="1226" y="358"/>
                      <a:pt x="1226" y="356"/>
                      <a:pt x="1227" y="356"/>
                    </a:cubicBezTo>
                    <a:cubicBezTo>
                      <a:pt x="1228" y="354"/>
                      <a:pt x="1232" y="350"/>
                      <a:pt x="1235" y="350"/>
                    </a:cubicBezTo>
                    <a:cubicBezTo>
                      <a:pt x="1240" y="350"/>
                      <a:pt x="1235" y="355"/>
                      <a:pt x="1243" y="352"/>
                    </a:cubicBezTo>
                    <a:cubicBezTo>
                      <a:pt x="1242" y="351"/>
                      <a:pt x="1243" y="348"/>
                      <a:pt x="1241" y="350"/>
                    </a:cubicBezTo>
                    <a:cubicBezTo>
                      <a:pt x="1241" y="348"/>
                      <a:pt x="1240" y="345"/>
                      <a:pt x="1240" y="343"/>
                    </a:cubicBezTo>
                    <a:cubicBezTo>
                      <a:pt x="1241" y="343"/>
                      <a:pt x="1242" y="343"/>
                      <a:pt x="1243" y="342"/>
                    </a:cubicBezTo>
                    <a:cubicBezTo>
                      <a:pt x="1243" y="341"/>
                      <a:pt x="1242" y="340"/>
                      <a:pt x="1243" y="339"/>
                    </a:cubicBezTo>
                    <a:cubicBezTo>
                      <a:pt x="1243" y="339"/>
                      <a:pt x="1245" y="338"/>
                      <a:pt x="1246" y="338"/>
                    </a:cubicBezTo>
                    <a:cubicBezTo>
                      <a:pt x="1247" y="338"/>
                      <a:pt x="1249" y="336"/>
                      <a:pt x="1250" y="336"/>
                    </a:cubicBezTo>
                    <a:cubicBezTo>
                      <a:pt x="1253" y="336"/>
                      <a:pt x="1255" y="340"/>
                      <a:pt x="1259" y="341"/>
                    </a:cubicBezTo>
                    <a:cubicBezTo>
                      <a:pt x="1259" y="341"/>
                      <a:pt x="1257" y="342"/>
                      <a:pt x="1256" y="342"/>
                    </a:cubicBezTo>
                    <a:cubicBezTo>
                      <a:pt x="1251" y="341"/>
                      <a:pt x="1253" y="339"/>
                      <a:pt x="1249" y="343"/>
                    </a:cubicBezTo>
                    <a:cubicBezTo>
                      <a:pt x="1249" y="343"/>
                      <a:pt x="1247" y="344"/>
                      <a:pt x="1247" y="344"/>
                    </a:cubicBezTo>
                    <a:cubicBezTo>
                      <a:pt x="1247" y="347"/>
                      <a:pt x="1249" y="349"/>
                      <a:pt x="1249" y="352"/>
                    </a:cubicBezTo>
                    <a:cubicBezTo>
                      <a:pt x="1249" y="352"/>
                      <a:pt x="1247" y="353"/>
                      <a:pt x="1247" y="354"/>
                    </a:cubicBezTo>
                    <a:cubicBezTo>
                      <a:pt x="1245" y="357"/>
                      <a:pt x="1246" y="358"/>
                      <a:pt x="1247" y="361"/>
                    </a:cubicBezTo>
                    <a:cubicBezTo>
                      <a:pt x="1245" y="362"/>
                      <a:pt x="1245" y="362"/>
                      <a:pt x="1245" y="362"/>
                    </a:cubicBezTo>
                    <a:cubicBezTo>
                      <a:pt x="1244" y="362"/>
                      <a:pt x="1245" y="364"/>
                      <a:pt x="1245" y="364"/>
                    </a:cubicBezTo>
                    <a:cubicBezTo>
                      <a:pt x="1241" y="365"/>
                      <a:pt x="1238" y="364"/>
                      <a:pt x="1235" y="364"/>
                    </a:cubicBezTo>
                    <a:cubicBezTo>
                      <a:pt x="1235" y="364"/>
                      <a:pt x="1234" y="366"/>
                      <a:pt x="1233" y="366"/>
                    </a:cubicBezTo>
                    <a:cubicBezTo>
                      <a:pt x="1232" y="367"/>
                      <a:pt x="1230" y="366"/>
                      <a:pt x="1229" y="366"/>
                    </a:cubicBezTo>
                    <a:cubicBezTo>
                      <a:pt x="1228" y="366"/>
                      <a:pt x="1228" y="367"/>
                      <a:pt x="1227" y="368"/>
                    </a:cubicBezTo>
                    <a:cubicBezTo>
                      <a:pt x="1227" y="374"/>
                      <a:pt x="1227" y="374"/>
                      <a:pt x="1227" y="374"/>
                    </a:cubicBezTo>
                    <a:cubicBezTo>
                      <a:pt x="1227" y="374"/>
                      <a:pt x="1224" y="374"/>
                      <a:pt x="1224" y="375"/>
                    </a:cubicBezTo>
                    <a:cubicBezTo>
                      <a:pt x="1224" y="375"/>
                      <a:pt x="1224" y="377"/>
                      <a:pt x="1224" y="378"/>
                    </a:cubicBezTo>
                    <a:cubicBezTo>
                      <a:pt x="1221" y="382"/>
                      <a:pt x="1221" y="382"/>
                      <a:pt x="1221" y="382"/>
                    </a:cubicBezTo>
                    <a:cubicBezTo>
                      <a:pt x="1220" y="382"/>
                      <a:pt x="1219" y="382"/>
                      <a:pt x="1217" y="383"/>
                    </a:cubicBezTo>
                    <a:cubicBezTo>
                      <a:pt x="1216" y="384"/>
                      <a:pt x="1217" y="385"/>
                      <a:pt x="1216" y="387"/>
                    </a:cubicBezTo>
                    <a:cubicBezTo>
                      <a:pt x="1216" y="388"/>
                      <a:pt x="1213" y="388"/>
                      <a:pt x="1212" y="389"/>
                    </a:cubicBezTo>
                    <a:cubicBezTo>
                      <a:pt x="1212" y="389"/>
                      <a:pt x="1210" y="392"/>
                      <a:pt x="1209" y="392"/>
                    </a:cubicBezTo>
                    <a:cubicBezTo>
                      <a:pt x="1209" y="393"/>
                      <a:pt x="1210" y="394"/>
                      <a:pt x="1209" y="394"/>
                    </a:cubicBezTo>
                    <a:cubicBezTo>
                      <a:pt x="1208" y="396"/>
                      <a:pt x="1203" y="399"/>
                      <a:pt x="1201" y="401"/>
                    </a:cubicBezTo>
                    <a:cubicBezTo>
                      <a:pt x="1201" y="402"/>
                      <a:pt x="1200" y="404"/>
                      <a:pt x="1199" y="405"/>
                    </a:cubicBezTo>
                    <a:cubicBezTo>
                      <a:pt x="1197" y="406"/>
                      <a:pt x="1196" y="404"/>
                      <a:pt x="1195" y="404"/>
                    </a:cubicBezTo>
                    <a:cubicBezTo>
                      <a:pt x="1193" y="404"/>
                      <a:pt x="1193" y="408"/>
                      <a:pt x="1191" y="408"/>
                    </a:cubicBezTo>
                    <a:cubicBezTo>
                      <a:pt x="1190" y="408"/>
                      <a:pt x="1185" y="408"/>
                      <a:pt x="1184" y="408"/>
                    </a:cubicBezTo>
                    <a:cubicBezTo>
                      <a:pt x="1184" y="409"/>
                      <a:pt x="1184" y="409"/>
                      <a:pt x="1184" y="409"/>
                    </a:cubicBezTo>
                    <a:cubicBezTo>
                      <a:pt x="1184" y="410"/>
                      <a:pt x="1186" y="411"/>
                      <a:pt x="1187" y="411"/>
                    </a:cubicBezTo>
                    <a:cubicBezTo>
                      <a:pt x="1186" y="415"/>
                      <a:pt x="1185" y="418"/>
                      <a:pt x="1185" y="422"/>
                    </a:cubicBezTo>
                    <a:cubicBezTo>
                      <a:pt x="1180" y="422"/>
                      <a:pt x="1182" y="423"/>
                      <a:pt x="1179" y="425"/>
                    </a:cubicBezTo>
                    <a:cubicBezTo>
                      <a:pt x="1178" y="425"/>
                      <a:pt x="1177" y="425"/>
                      <a:pt x="1177" y="425"/>
                    </a:cubicBezTo>
                    <a:cubicBezTo>
                      <a:pt x="1176" y="428"/>
                      <a:pt x="1177" y="430"/>
                      <a:pt x="1176" y="433"/>
                    </a:cubicBezTo>
                    <a:cubicBezTo>
                      <a:pt x="1176" y="434"/>
                      <a:pt x="1174" y="437"/>
                      <a:pt x="1174" y="438"/>
                    </a:cubicBezTo>
                    <a:cubicBezTo>
                      <a:pt x="1173" y="443"/>
                      <a:pt x="1173" y="448"/>
                      <a:pt x="1174" y="452"/>
                    </a:cubicBezTo>
                    <a:cubicBezTo>
                      <a:pt x="1175" y="455"/>
                      <a:pt x="1177" y="458"/>
                      <a:pt x="1178" y="461"/>
                    </a:cubicBezTo>
                    <a:cubicBezTo>
                      <a:pt x="1178" y="466"/>
                      <a:pt x="1177" y="471"/>
                      <a:pt x="1178" y="477"/>
                    </a:cubicBezTo>
                    <a:cubicBezTo>
                      <a:pt x="1178" y="477"/>
                      <a:pt x="1179" y="484"/>
                      <a:pt x="1179" y="485"/>
                    </a:cubicBezTo>
                    <a:cubicBezTo>
                      <a:pt x="1179" y="486"/>
                      <a:pt x="1181" y="487"/>
                      <a:pt x="1181" y="489"/>
                    </a:cubicBezTo>
                    <a:cubicBezTo>
                      <a:pt x="1183" y="492"/>
                      <a:pt x="1181" y="495"/>
                      <a:pt x="1181" y="499"/>
                    </a:cubicBezTo>
                    <a:cubicBezTo>
                      <a:pt x="1181" y="499"/>
                      <a:pt x="1183" y="500"/>
                      <a:pt x="1183" y="501"/>
                    </a:cubicBezTo>
                    <a:cubicBezTo>
                      <a:pt x="1184" y="502"/>
                      <a:pt x="1183" y="503"/>
                      <a:pt x="1183" y="504"/>
                    </a:cubicBezTo>
                    <a:cubicBezTo>
                      <a:pt x="1184" y="504"/>
                      <a:pt x="1185" y="504"/>
                      <a:pt x="1185" y="504"/>
                    </a:cubicBezTo>
                    <a:cubicBezTo>
                      <a:pt x="1186" y="504"/>
                      <a:pt x="1197" y="493"/>
                      <a:pt x="1197" y="493"/>
                    </a:cubicBezTo>
                    <a:cubicBezTo>
                      <a:pt x="1199" y="489"/>
                      <a:pt x="1196" y="485"/>
                      <a:pt x="1198" y="481"/>
                    </a:cubicBezTo>
                    <a:cubicBezTo>
                      <a:pt x="1198" y="481"/>
                      <a:pt x="1200" y="481"/>
                      <a:pt x="1200" y="481"/>
                    </a:cubicBezTo>
                    <a:cubicBezTo>
                      <a:pt x="1201" y="481"/>
                      <a:pt x="1202" y="479"/>
                      <a:pt x="1203" y="479"/>
                    </a:cubicBezTo>
                    <a:cubicBezTo>
                      <a:pt x="1205" y="478"/>
                      <a:pt x="1207" y="479"/>
                      <a:pt x="1209" y="479"/>
                    </a:cubicBezTo>
                    <a:cubicBezTo>
                      <a:pt x="1209" y="477"/>
                      <a:pt x="1209" y="477"/>
                      <a:pt x="1209" y="477"/>
                    </a:cubicBezTo>
                    <a:cubicBezTo>
                      <a:pt x="1208" y="476"/>
                      <a:pt x="1207" y="471"/>
                      <a:pt x="1208" y="468"/>
                    </a:cubicBezTo>
                    <a:cubicBezTo>
                      <a:pt x="1208" y="468"/>
                      <a:pt x="1213" y="461"/>
                      <a:pt x="1213" y="461"/>
                    </a:cubicBezTo>
                    <a:cubicBezTo>
                      <a:pt x="1217" y="457"/>
                      <a:pt x="1220" y="457"/>
                      <a:pt x="1225" y="459"/>
                    </a:cubicBezTo>
                    <a:cubicBezTo>
                      <a:pt x="1226" y="458"/>
                      <a:pt x="1227" y="455"/>
                      <a:pt x="1228" y="455"/>
                    </a:cubicBezTo>
                    <a:cubicBezTo>
                      <a:pt x="1229" y="455"/>
                      <a:pt x="1229" y="455"/>
                      <a:pt x="1229" y="455"/>
                    </a:cubicBezTo>
                    <a:cubicBezTo>
                      <a:pt x="1229" y="454"/>
                      <a:pt x="1230" y="453"/>
                      <a:pt x="1229" y="452"/>
                    </a:cubicBezTo>
                    <a:cubicBezTo>
                      <a:pt x="1229" y="451"/>
                      <a:pt x="1225" y="448"/>
                      <a:pt x="1224" y="447"/>
                    </a:cubicBezTo>
                    <a:cubicBezTo>
                      <a:pt x="1225" y="444"/>
                      <a:pt x="1226" y="439"/>
                      <a:pt x="1226" y="436"/>
                    </a:cubicBezTo>
                    <a:cubicBezTo>
                      <a:pt x="1228" y="435"/>
                      <a:pt x="1229" y="435"/>
                      <a:pt x="1231" y="435"/>
                    </a:cubicBezTo>
                    <a:cubicBezTo>
                      <a:pt x="1231" y="435"/>
                      <a:pt x="1232" y="433"/>
                      <a:pt x="1233" y="433"/>
                    </a:cubicBezTo>
                    <a:cubicBezTo>
                      <a:pt x="1234" y="433"/>
                      <a:pt x="1236" y="434"/>
                      <a:pt x="1237" y="435"/>
                    </a:cubicBezTo>
                    <a:cubicBezTo>
                      <a:pt x="1238" y="434"/>
                      <a:pt x="1238" y="433"/>
                      <a:pt x="1239" y="433"/>
                    </a:cubicBezTo>
                    <a:cubicBezTo>
                      <a:pt x="1239" y="431"/>
                      <a:pt x="1239" y="430"/>
                      <a:pt x="1239" y="428"/>
                    </a:cubicBezTo>
                    <a:cubicBezTo>
                      <a:pt x="1237" y="428"/>
                      <a:pt x="1236" y="428"/>
                      <a:pt x="1234" y="429"/>
                    </a:cubicBezTo>
                    <a:cubicBezTo>
                      <a:pt x="1234" y="428"/>
                      <a:pt x="1234" y="427"/>
                      <a:pt x="1234" y="426"/>
                    </a:cubicBezTo>
                    <a:cubicBezTo>
                      <a:pt x="1234" y="425"/>
                      <a:pt x="1231" y="424"/>
                      <a:pt x="1231" y="423"/>
                    </a:cubicBezTo>
                    <a:cubicBezTo>
                      <a:pt x="1231" y="421"/>
                      <a:pt x="1232" y="420"/>
                      <a:pt x="1233" y="419"/>
                    </a:cubicBezTo>
                    <a:cubicBezTo>
                      <a:pt x="1233" y="418"/>
                      <a:pt x="1233" y="416"/>
                      <a:pt x="1233" y="415"/>
                    </a:cubicBezTo>
                    <a:cubicBezTo>
                      <a:pt x="1234" y="414"/>
                      <a:pt x="1235" y="414"/>
                      <a:pt x="1236" y="413"/>
                    </a:cubicBezTo>
                    <a:cubicBezTo>
                      <a:pt x="1237" y="413"/>
                      <a:pt x="1238" y="409"/>
                      <a:pt x="1238" y="409"/>
                    </a:cubicBezTo>
                    <a:cubicBezTo>
                      <a:pt x="1238" y="409"/>
                      <a:pt x="1238" y="407"/>
                      <a:pt x="1238" y="407"/>
                    </a:cubicBezTo>
                    <a:cubicBezTo>
                      <a:pt x="1236" y="406"/>
                      <a:pt x="1235" y="406"/>
                      <a:pt x="1232" y="405"/>
                    </a:cubicBezTo>
                    <a:cubicBezTo>
                      <a:pt x="1232" y="406"/>
                      <a:pt x="1232" y="406"/>
                      <a:pt x="1232" y="406"/>
                    </a:cubicBezTo>
                    <a:cubicBezTo>
                      <a:pt x="1231" y="406"/>
                      <a:pt x="1230" y="405"/>
                      <a:pt x="1230" y="405"/>
                    </a:cubicBezTo>
                    <a:cubicBezTo>
                      <a:pt x="1228" y="398"/>
                      <a:pt x="1229" y="395"/>
                      <a:pt x="1234" y="391"/>
                    </a:cubicBezTo>
                    <a:cubicBezTo>
                      <a:pt x="1234" y="391"/>
                      <a:pt x="1236" y="390"/>
                      <a:pt x="1236" y="389"/>
                    </a:cubicBezTo>
                    <a:cubicBezTo>
                      <a:pt x="1236" y="389"/>
                      <a:pt x="1236" y="388"/>
                      <a:pt x="1236" y="388"/>
                    </a:cubicBezTo>
                    <a:cubicBezTo>
                      <a:pt x="1237" y="387"/>
                      <a:pt x="1238" y="388"/>
                      <a:pt x="1239" y="387"/>
                    </a:cubicBezTo>
                    <a:cubicBezTo>
                      <a:pt x="1239" y="386"/>
                      <a:pt x="1238" y="384"/>
                      <a:pt x="1239" y="384"/>
                    </a:cubicBezTo>
                    <a:cubicBezTo>
                      <a:pt x="1239" y="384"/>
                      <a:pt x="1241" y="384"/>
                      <a:pt x="1241" y="384"/>
                    </a:cubicBezTo>
                    <a:cubicBezTo>
                      <a:pt x="1241" y="382"/>
                      <a:pt x="1239" y="382"/>
                      <a:pt x="1240" y="380"/>
                    </a:cubicBezTo>
                    <a:cubicBezTo>
                      <a:pt x="1241" y="380"/>
                      <a:pt x="1241" y="380"/>
                      <a:pt x="1241" y="380"/>
                    </a:cubicBezTo>
                    <a:cubicBezTo>
                      <a:pt x="1243" y="379"/>
                      <a:pt x="1243" y="376"/>
                      <a:pt x="1244" y="374"/>
                    </a:cubicBezTo>
                    <a:cubicBezTo>
                      <a:pt x="1244" y="374"/>
                      <a:pt x="1246" y="374"/>
                      <a:pt x="1246" y="374"/>
                    </a:cubicBezTo>
                    <a:cubicBezTo>
                      <a:pt x="1246" y="374"/>
                      <a:pt x="1247" y="376"/>
                      <a:pt x="1247" y="376"/>
                    </a:cubicBezTo>
                    <a:cubicBezTo>
                      <a:pt x="1249" y="377"/>
                      <a:pt x="1249" y="375"/>
                      <a:pt x="1251" y="376"/>
                    </a:cubicBezTo>
                    <a:cubicBezTo>
                      <a:pt x="1252" y="376"/>
                      <a:pt x="1252" y="377"/>
                      <a:pt x="1253" y="378"/>
                    </a:cubicBezTo>
                    <a:cubicBezTo>
                      <a:pt x="1253" y="378"/>
                      <a:pt x="1254" y="377"/>
                      <a:pt x="1255" y="378"/>
                    </a:cubicBezTo>
                    <a:cubicBezTo>
                      <a:pt x="1255" y="377"/>
                      <a:pt x="1255" y="375"/>
                      <a:pt x="1255" y="374"/>
                    </a:cubicBezTo>
                    <a:cubicBezTo>
                      <a:pt x="1255" y="374"/>
                      <a:pt x="1262" y="371"/>
                      <a:pt x="1263" y="370"/>
                    </a:cubicBezTo>
                    <a:cubicBezTo>
                      <a:pt x="1263" y="370"/>
                      <a:pt x="1265" y="367"/>
                      <a:pt x="1265" y="367"/>
                    </a:cubicBezTo>
                    <a:cubicBezTo>
                      <a:pt x="1268" y="365"/>
                      <a:pt x="1264" y="372"/>
                      <a:pt x="1264" y="374"/>
                    </a:cubicBezTo>
                    <a:cubicBezTo>
                      <a:pt x="1264" y="378"/>
                      <a:pt x="1265" y="380"/>
                      <a:pt x="1269" y="378"/>
                    </a:cubicBezTo>
                    <a:cubicBezTo>
                      <a:pt x="1274" y="371"/>
                      <a:pt x="1274" y="371"/>
                      <a:pt x="1274" y="371"/>
                    </a:cubicBezTo>
                    <a:cubicBezTo>
                      <a:pt x="1274" y="370"/>
                      <a:pt x="1274" y="369"/>
                      <a:pt x="1274" y="368"/>
                    </a:cubicBezTo>
                    <a:cubicBezTo>
                      <a:pt x="1275" y="367"/>
                      <a:pt x="1275" y="368"/>
                      <a:pt x="1276" y="368"/>
                    </a:cubicBezTo>
                    <a:cubicBezTo>
                      <a:pt x="1276" y="368"/>
                      <a:pt x="1276" y="367"/>
                      <a:pt x="1277" y="367"/>
                    </a:cubicBezTo>
                    <a:cubicBezTo>
                      <a:pt x="1277" y="367"/>
                      <a:pt x="1278" y="367"/>
                      <a:pt x="1279" y="367"/>
                    </a:cubicBezTo>
                    <a:cubicBezTo>
                      <a:pt x="1279" y="367"/>
                      <a:pt x="1280" y="364"/>
                      <a:pt x="1283" y="364"/>
                    </a:cubicBezTo>
                    <a:cubicBezTo>
                      <a:pt x="1285" y="364"/>
                      <a:pt x="1289" y="368"/>
                      <a:pt x="1290" y="369"/>
                    </a:cubicBezTo>
                    <a:cubicBezTo>
                      <a:pt x="1292" y="370"/>
                      <a:pt x="1293" y="368"/>
                      <a:pt x="1294" y="370"/>
                    </a:cubicBezTo>
                    <a:cubicBezTo>
                      <a:pt x="1294" y="370"/>
                      <a:pt x="1293" y="373"/>
                      <a:pt x="1294" y="374"/>
                    </a:cubicBezTo>
                    <a:cubicBezTo>
                      <a:pt x="1294" y="374"/>
                      <a:pt x="1300" y="377"/>
                      <a:pt x="1301" y="378"/>
                    </a:cubicBezTo>
                    <a:cubicBezTo>
                      <a:pt x="1302" y="376"/>
                      <a:pt x="1302" y="372"/>
                      <a:pt x="1303" y="370"/>
                    </a:cubicBezTo>
                    <a:cubicBezTo>
                      <a:pt x="1304" y="369"/>
                      <a:pt x="1306" y="368"/>
                      <a:pt x="1306" y="368"/>
                    </a:cubicBezTo>
                    <a:cubicBezTo>
                      <a:pt x="1306" y="366"/>
                      <a:pt x="1306" y="366"/>
                      <a:pt x="1306" y="366"/>
                    </a:cubicBezTo>
                    <a:cubicBezTo>
                      <a:pt x="1308" y="365"/>
                      <a:pt x="1310" y="366"/>
                      <a:pt x="1311" y="365"/>
                    </a:cubicBezTo>
                    <a:cubicBezTo>
                      <a:pt x="1312" y="364"/>
                      <a:pt x="1312" y="362"/>
                      <a:pt x="1312" y="362"/>
                    </a:cubicBezTo>
                    <a:cubicBezTo>
                      <a:pt x="1311" y="361"/>
                      <a:pt x="1311" y="361"/>
                      <a:pt x="1311" y="361"/>
                    </a:cubicBezTo>
                    <a:cubicBezTo>
                      <a:pt x="1313" y="360"/>
                      <a:pt x="1315" y="360"/>
                      <a:pt x="1315" y="360"/>
                    </a:cubicBezTo>
                    <a:cubicBezTo>
                      <a:pt x="1315" y="360"/>
                      <a:pt x="1317" y="361"/>
                      <a:pt x="1318" y="360"/>
                    </a:cubicBezTo>
                    <a:cubicBezTo>
                      <a:pt x="1319" y="360"/>
                      <a:pt x="1320" y="358"/>
                      <a:pt x="1320" y="357"/>
                    </a:cubicBezTo>
                    <a:cubicBezTo>
                      <a:pt x="1320" y="356"/>
                      <a:pt x="1319" y="356"/>
                      <a:pt x="1318" y="354"/>
                    </a:cubicBezTo>
                    <a:cubicBezTo>
                      <a:pt x="1324" y="357"/>
                      <a:pt x="1327" y="357"/>
                      <a:pt x="1325" y="350"/>
                    </a:cubicBezTo>
                    <a:cubicBezTo>
                      <a:pt x="1327" y="351"/>
                      <a:pt x="1328" y="351"/>
                      <a:pt x="1330" y="352"/>
                    </a:cubicBezTo>
                    <a:cubicBezTo>
                      <a:pt x="1331" y="351"/>
                      <a:pt x="1332" y="350"/>
                      <a:pt x="1333" y="349"/>
                    </a:cubicBezTo>
                    <a:close/>
                    <a:moveTo>
                      <a:pt x="335" y="0"/>
                    </a:moveTo>
                    <a:cubicBezTo>
                      <a:pt x="335" y="2"/>
                      <a:pt x="335" y="2"/>
                      <a:pt x="335" y="2"/>
                    </a:cubicBezTo>
                    <a:cubicBezTo>
                      <a:pt x="337" y="2"/>
                      <a:pt x="341" y="2"/>
                      <a:pt x="341" y="2"/>
                    </a:cubicBezTo>
                    <a:cubicBezTo>
                      <a:pt x="343" y="3"/>
                      <a:pt x="341" y="0"/>
                      <a:pt x="341" y="0"/>
                    </a:cubicBezTo>
                    <a:cubicBezTo>
                      <a:pt x="340" y="0"/>
                      <a:pt x="337" y="0"/>
                      <a:pt x="335" y="0"/>
                    </a:cubicBezTo>
                    <a:close/>
                    <a:moveTo>
                      <a:pt x="327" y="5"/>
                    </a:moveTo>
                    <a:cubicBezTo>
                      <a:pt x="327" y="5"/>
                      <a:pt x="327" y="8"/>
                      <a:pt x="327" y="9"/>
                    </a:cubicBezTo>
                    <a:cubicBezTo>
                      <a:pt x="328" y="9"/>
                      <a:pt x="327" y="9"/>
                      <a:pt x="328" y="10"/>
                    </a:cubicBezTo>
                    <a:cubicBezTo>
                      <a:pt x="329" y="10"/>
                      <a:pt x="335" y="9"/>
                      <a:pt x="331" y="7"/>
                    </a:cubicBezTo>
                    <a:cubicBezTo>
                      <a:pt x="330" y="7"/>
                      <a:pt x="328" y="6"/>
                      <a:pt x="327" y="5"/>
                    </a:cubicBezTo>
                    <a:close/>
                    <a:moveTo>
                      <a:pt x="318" y="9"/>
                    </a:moveTo>
                    <a:cubicBezTo>
                      <a:pt x="318" y="9"/>
                      <a:pt x="317" y="12"/>
                      <a:pt x="317" y="13"/>
                    </a:cubicBezTo>
                    <a:cubicBezTo>
                      <a:pt x="305" y="13"/>
                      <a:pt x="314" y="16"/>
                      <a:pt x="319" y="15"/>
                    </a:cubicBezTo>
                    <a:cubicBezTo>
                      <a:pt x="320" y="14"/>
                      <a:pt x="323" y="12"/>
                      <a:pt x="324" y="12"/>
                    </a:cubicBezTo>
                    <a:cubicBezTo>
                      <a:pt x="324" y="11"/>
                      <a:pt x="324" y="11"/>
                      <a:pt x="324" y="11"/>
                    </a:cubicBezTo>
                    <a:cubicBezTo>
                      <a:pt x="323" y="11"/>
                      <a:pt x="321" y="11"/>
                      <a:pt x="320" y="11"/>
                    </a:cubicBezTo>
                    <a:cubicBezTo>
                      <a:pt x="319" y="10"/>
                      <a:pt x="320" y="9"/>
                      <a:pt x="318" y="9"/>
                    </a:cubicBezTo>
                    <a:close/>
                    <a:moveTo>
                      <a:pt x="334" y="11"/>
                    </a:moveTo>
                    <a:cubicBezTo>
                      <a:pt x="334" y="11"/>
                      <a:pt x="332" y="13"/>
                      <a:pt x="334" y="13"/>
                    </a:cubicBezTo>
                    <a:cubicBezTo>
                      <a:pt x="336" y="13"/>
                      <a:pt x="338" y="10"/>
                      <a:pt x="334" y="11"/>
                    </a:cubicBezTo>
                    <a:close/>
                    <a:moveTo>
                      <a:pt x="325" y="14"/>
                    </a:moveTo>
                    <a:cubicBezTo>
                      <a:pt x="325" y="14"/>
                      <a:pt x="323" y="16"/>
                      <a:pt x="323" y="16"/>
                    </a:cubicBezTo>
                    <a:cubicBezTo>
                      <a:pt x="323" y="16"/>
                      <a:pt x="325" y="16"/>
                      <a:pt x="325" y="17"/>
                    </a:cubicBezTo>
                    <a:cubicBezTo>
                      <a:pt x="326" y="16"/>
                      <a:pt x="326" y="14"/>
                      <a:pt x="327" y="14"/>
                    </a:cubicBezTo>
                    <a:cubicBezTo>
                      <a:pt x="326" y="14"/>
                      <a:pt x="325" y="14"/>
                      <a:pt x="325" y="14"/>
                    </a:cubicBezTo>
                    <a:close/>
                    <a:moveTo>
                      <a:pt x="331" y="19"/>
                    </a:moveTo>
                    <a:cubicBezTo>
                      <a:pt x="332" y="19"/>
                      <a:pt x="332" y="21"/>
                      <a:pt x="333" y="21"/>
                    </a:cubicBezTo>
                    <a:cubicBezTo>
                      <a:pt x="334" y="22"/>
                      <a:pt x="333" y="19"/>
                      <a:pt x="333" y="19"/>
                    </a:cubicBezTo>
                    <a:cubicBezTo>
                      <a:pt x="333" y="19"/>
                      <a:pt x="332" y="19"/>
                      <a:pt x="331" y="19"/>
                    </a:cubicBezTo>
                    <a:close/>
                    <a:moveTo>
                      <a:pt x="306" y="19"/>
                    </a:moveTo>
                    <a:cubicBezTo>
                      <a:pt x="307" y="20"/>
                      <a:pt x="305" y="20"/>
                      <a:pt x="308" y="22"/>
                    </a:cubicBezTo>
                    <a:cubicBezTo>
                      <a:pt x="308" y="23"/>
                      <a:pt x="308" y="23"/>
                      <a:pt x="308" y="23"/>
                    </a:cubicBezTo>
                    <a:cubicBezTo>
                      <a:pt x="309" y="22"/>
                      <a:pt x="312" y="22"/>
                      <a:pt x="311" y="22"/>
                    </a:cubicBezTo>
                    <a:cubicBezTo>
                      <a:pt x="313" y="23"/>
                      <a:pt x="312" y="20"/>
                      <a:pt x="310" y="19"/>
                    </a:cubicBezTo>
                    <a:cubicBezTo>
                      <a:pt x="309" y="19"/>
                      <a:pt x="307" y="19"/>
                      <a:pt x="306" y="19"/>
                    </a:cubicBezTo>
                    <a:close/>
                    <a:moveTo>
                      <a:pt x="319" y="19"/>
                    </a:moveTo>
                    <a:cubicBezTo>
                      <a:pt x="320" y="20"/>
                      <a:pt x="320" y="22"/>
                      <a:pt x="321" y="22"/>
                    </a:cubicBezTo>
                    <a:cubicBezTo>
                      <a:pt x="322" y="23"/>
                      <a:pt x="324" y="22"/>
                      <a:pt x="325" y="23"/>
                    </a:cubicBezTo>
                    <a:cubicBezTo>
                      <a:pt x="326" y="24"/>
                      <a:pt x="326" y="25"/>
                      <a:pt x="327" y="25"/>
                    </a:cubicBezTo>
                    <a:cubicBezTo>
                      <a:pt x="328" y="25"/>
                      <a:pt x="328" y="25"/>
                      <a:pt x="329" y="25"/>
                    </a:cubicBezTo>
                    <a:cubicBezTo>
                      <a:pt x="335" y="21"/>
                      <a:pt x="322" y="20"/>
                      <a:pt x="319" y="19"/>
                    </a:cubicBezTo>
                    <a:close/>
                    <a:moveTo>
                      <a:pt x="315" y="20"/>
                    </a:moveTo>
                    <a:cubicBezTo>
                      <a:pt x="313" y="23"/>
                      <a:pt x="313" y="23"/>
                      <a:pt x="313" y="23"/>
                    </a:cubicBezTo>
                    <a:cubicBezTo>
                      <a:pt x="314" y="23"/>
                      <a:pt x="314" y="24"/>
                      <a:pt x="314" y="25"/>
                    </a:cubicBezTo>
                    <a:cubicBezTo>
                      <a:pt x="315" y="24"/>
                      <a:pt x="316" y="24"/>
                      <a:pt x="316" y="24"/>
                    </a:cubicBezTo>
                    <a:cubicBezTo>
                      <a:pt x="317" y="24"/>
                      <a:pt x="317" y="26"/>
                      <a:pt x="317" y="27"/>
                    </a:cubicBezTo>
                    <a:cubicBezTo>
                      <a:pt x="319" y="27"/>
                      <a:pt x="319" y="26"/>
                      <a:pt x="320" y="26"/>
                    </a:cubicBezTo>
                    <a:cubicBezTo>
                      <a:pt x="322" y="26"/>
                      <a:pt x="324" y="28"/>
                      <a:pt x="325" y="29"/>
                    </a:cubicBezTo>
                    <a:cubicBezTo>
                      <a:pt x="327" y="29"/>
                      <a:pt x="328" y="27"/>
                      <a:pt x="329" y="27"/>
                    </a:cubicBezTo>
                    <a:cubicBezTo>
                      <a:pt x="327" y="26"/>
                      <a:pt x="323" y="25"/>
                      <a:pt x="321" y="24"/>
                    </a:cubicBezTo>
                    <a:cubicBezTo>
                      <a:pt x="320" y="23"/>
                      <a:pt x="318" y="20"/>
                      <a:pt x="317" y="20"/>
                    </a:cubicBezTo>
                    <a:cubicBezTo>
                      <a:pt x="316" y="20"/>
                      <a:pt x="315" y="20"/>
                      <a:pt x="315" y="20"/>
                    </a:cubicBezTo>
                    <a:close/>
                    <a:moveTo>
                      <a:pt x="334" y="23"/>
                    </a:moveTo>
                    <a:cubicBezTo>
                      <a:pt x="334" y="23"/>
                      <a:pt x="332" y="24"/>
                      <a:pt x="332" y="24"/>
                    </a:cubicBezTo>
                    <a:cubicBezTo>
                      <a:pt x="332" y="24"/>
                      <a:pt x="331" y="26"/>
                      <a:pt x="331" y="26"/>
                    </a:cubicBezTo>
                    <a:cubicBezTo>
                      <a:pt x="332" y="26"/>
                      <a:pt x="333" y="27"/>
                      <a:pt x="334" y="27"/>
                    </a:cubicBezTo>
                    <a:cubicBezTo>
                      <a:pt x="334" y="27"/>
                      <a:pt x="337" y="22"/>
                      <a:pt x="334" y="23"/>
                    </a:cubicBezTo>
                    <a:close/>
                    <a:moveTo>
                      <a:pt x="306" y="26"/>
                    </a:moveTo>
                    <a:cubicBezTo>
                      <a:pt x="306" y="26"/>
                      <a:pt x="305" y="27"/>
                      <a:pt x="305" y="27"/>
                    </a:cubicBezTo>
                    <a:cubicBezTo>
                      <a:pt x="303" y="29"/>
                      <a:pt x="306" y="27"/>
                      <a:pt x="307" y="28"/>
                    </a:cubicBezTo>
                    <a:cubicBezTo>
                      <a:pt x="309" y="28"/>
                      <a:pt x="307" y="30"/>
                      <a:pt x="309" y="30"/>
                    </a:cubicBezTo>
                    <a:cubicBezTo>
                      <a:pt x="310" y="29"/>
                      <a:pt x="310" y="29"/>
                      <a:pt x="310" y="29"/>
                    </a:cubicBezTo>
                    <a:cubicBezTo>
                      <a:pt x="311" y="28"/>
                      <a:pt x="313" y="29"/>
                      <a:pt x="313" y="29"/>
                    </a:cubicBezTo>
                    <a:cubicBezTo>
                      <a:pt x="313" y="27"/>
                      <a:pt x="313" y="27"/>
                      <a:pt x="313" y="27"/>
                    </a:cubicBezTo>
                    <a:cubicBezTo>
                      <a:pt x="312" y="27"/>
                      <a:pt x="307" y="26"/>
                      <a:pt x="306" y="26"/>
                    </a:cubicBezTo>
                    <a:close/>
                    <a:moveTo>
                      <a:pt x="391" y="26"/>
                    </a:moveTo>
                    <a:cubicBezTo>
                      <a:pt x="389" y="26"/>
                      <a:pt x="387" y="30"/>
                      <a:pt x="385" y="31"/>
                    </a:cubicBezTo>
                    <a:cubicBezTo>
                      <a:pt x="383" y="31"/>
                      <a:pt x="381" y="30"/>
                      <a:pt x="379" y="31"/>
                    </a:cubicBezTo>
                    <a:cubicBezTo>
                      <a:pt x="379" y="31"/>
                      <a:pt x="381" y="33"/>
                      <a:pt x="381" y="33"/>
                    </a:cubicBezTo>
                    <a:cubicBezTo>
                      <a:pt x="380" y="33"/>
                      <a:pt x="379" y="33"/>
                      <a:pt x="378" y="33"/>
                    </a:cubicBezTo>
                    <a:cubicBezTo>
                      <a:pt x="378" y="33"/>
                      <a:pt x="378" y="35"/>
                      <a:pt x="378" y="35"/>
                    </a:cubicBezTo>
                    <a:cubicBezTo>
                      <a:pt x="378" y="36"/>
                      <a:pt x="379" y="35"/>
                      <a:pt x="380" y="36"/>
                    </a:cubicBezTo>
                    <a:cubicBezTo>
                      <a:pt x="381" y="37"/>
                      <a:pt x="381" y="39"/>
                      <a:pt x="382" y="39"/>
                    </a:cubicBezTo>
                    <a:cubicBezTo>
                      <a:pt x="383" y="40"/>
                      <a:pt x="384" y="39"/>
                      <a:pt x="385" y="40"/>
                    </a:cubicBezTo>
                    <a:cubicBezTo>
                      <a:pt x="386" y="38"/>
                      <a:pt x="388" y="35"/>
                      <a:pt x="390" y="35"/>
                    </a:cubicBezTo>
                    <a:cubicBezTo>
                      <a:pt x="391" y="34"/>
                      <a:pt x="393" y="35"/>
                      <a:pt x="394" y="35"/>
                    </a:cubicBezTo>
                    <a:cubicBezTo>
                      <a:pt x="395" y="34"/>
                      <a:pt x="395" y="31"/>
                      <a:pt x="397" y="31"/>
                    </a:cubicBezTo>
                    <a:cubicBezTo>
                      <a:pt x="397" y="30"/>
                      <a:pt x="398" y="31"/>
                      <a:pt x="399" y="31"/>
                    </a:cubicBezTo>
                    <a:cubicBezTo>
                      <a:pt x="399" y="30"/>
                      <a:pt x="399" y="28"/>
                      <a:pt x="399" y="28"/>
                    </a:cubicBezTo>
                    <a:cubicBezTo>
                      <a:pt x="397" y="27"/>
                      <a:pt x="394" y="25"/>
                      <a:pt x="391" y="26"/>
                    </a:cubicBezTo>
                    <a:close/>
                    <a:moveTo>
                      <a:pt x="319" y="28"/>
                    </a:moveTo>
                    <a:cubicBezTo>
                      <a:pt x="318" y="28"/>
                      <a:pt x="316" y="29"/>
                      <a:pt x="315" y="29"/>
                    </a:cubicBezTo>
                    <a:cubicBezTo>
                      <a:pt x="315" y="29"/>
                      <a:pt x="315" y="32"/>
                      <a:pt x="315" y="32"/>
                    </a:cubicBezTo>
                    <a:cubicBezTo>
                      <a:pt x="316" y="32"/>
                      <a:pt x="319" y="30"/>
                      <a:pt x="320" y="31"/>
                    </a:cubicBezTo>
                    <a:cubicBezTo>
                      <a:pt x="320" y="31"/>
                      <a:pt x="322" y="33"/>
                      <a:pt x="323" y="33"/>
                    </a:cubicBezTo>
                    <a:cubicBezTo>
                      <a:pt x="326" y="32"/>
                      <a:pt x="324" y="30"/>
                      <a:pt x="324" y="29"/>
                    </a:cubicBezTo>
                    <a:cubicBezTo>
                      <a:pt x="324" y="29"/>
                      <a:pt x="324" y="29"/>
                      <a:pt x="324" y="29"/>
                    </a:cubicBezTo>
                    <a:cubicBezTo>
                      <a:pt x="322" y="28"/>
                      <a:pt x="320" y="28"/>
                      <a:pt x="319" y="28"/>
                    </a:cubicBezTo>
                    <a:close/>
                    <a:moveTo>
                      <a:pt x="661" y="30"/>
                    </a:moveTo>
                    <a:cubicBezTo>
                      <a:pt x="659" y="33"/>
                      <a:pt x="658" y="34"/>
                      <a:pt x="654" y="35"/>
                    </a:cubicBezTo>
                    <a:cubicBezTo>
                      <a:pt x="652" y="37"/>
                      <a:pt x="652" y="37"/>
                      <a:pt x="652" y="37"/>
                    </a:cubicBezTo>
                    <a:cubicBezTo>
                      <a:pt x="651" y="37"/>
                      <a:pt x="651" y="35"/>
                      <a:pt x="650" y="36"/>
                    </a:cubicBezTo>
                    <a:cubicBezTo>
                      <a:pt x="649" y="36"/>
                      <a:pt x="650" y="37"/>
                      <a:pt x="650" y="38"/>
                    </a:cubicBezTo>
                    <a:cubicBezTo>
                      <a:pt x="646" y="40"/>
                      <a:pt x="646" y="40"/>
                      <a:pt x="646" y="40"/>
                    </a:cubicBezTo>
                    <a:cubicBezTo>
                      <a:pt x="646" y="41"/>
                      <a:pt x="647" y="43"/>
                      <a:pt x="647" y="42"/>
                    </a:cubicBezTo>
                    <a:cubicBezTo>
                      <a:pt x="647" y="43"/>
                      <a:pt x="647" y="44"/>
                      <a:pt x="647" y="44"/>
                    </a:cubicBezTo>
                    <a:cubicBezTo>
                      <a:pt x="645" y="46"/>
                      <a:pt x="642" y="45"/>
                      <a:pt x="639" y="46"/>
                    </a:cubicBezTo>
                    <a:cubicBezTo>
                      <a:pt x="638" y="46"/>
                      <a:pt x="636" y="49"/>
                      <a:pt x="635" y="49"/>
                    </a:cubicBezTo>
                    <a:cubicBezTo>
                      <a:pt x="637" y="49"/>
                      <a:pt x="640" y="49"/>
                      <a:pt x="642" y="49"/>
                    </a:cubicBezTo>
                    <a:cubicBezTo>
                      <a:pt x="642" y="49"/>
                      <a:pt x="642" y="51"/>
                      <a:pt x="642" y="51"/>
                    </a:cubicBezTo>
                    <a:cubicBezTo>
                      <a:pt x="651" y="54"/>
                      <a:pt x="651" y="54"/>
                      <a:pt x="651" y="54"/>
                    </a:cubicBezTo>
                    <a:cubicBezTo>
                      <a:pt x="655" y="54"/>
                      <a:pt x="657" y="51"/>
                      <a:pt x="660" y="50"/>
                    </a:cubicBezTo>
                    <a:cubicBezTo>
                      <a:pt x="660" y="50"/>
                      <a:pt x="662" y="51"/>
                      <a:pt x="661" y="51"/>
                    </a:cubicBezTo>
                    <a:cubicBezTo>
                      <a:pt x="664" y="52"/>
                      <a:pt x="665" y="51"/>
                      <a:pt x="668" y="52"/>
                    </a:cubicBezTo>
                    <a:cubicBezTo>
                      <a:pt x="666" y="52"/>
                      <a:pt x="663" y="54"/>
                      <a:pt x="662" y="54"/>
                    </a:cubicBezTo>
                    <a:cubicBezTo>
                      <a:pt x="660" y="55"/>
                      <a:pt x="660" y="53"/>
                      <a:pt x="658" y="54"/>
                    </a:cubicBezTo>
                    <a:cubicBezTo>
                      <a:pt x="658" y="54"/>
                      <a:pt x="657" y="56"/>
                      <a:pt x="657" y="56"/>
                    </a:cubicBezTo>
                    <a:cubicBezTo>
                      <a:pt x="656" y="57"/>
                      <a:pt x="654" y="57"/>
                      <a:pt x="652" y="58"/>
                    </a:cubicBezTo>
                    <a:cubicBezTo>
                      <a:pt x="652" y="59"/>
                      <a:pt x="653" y="60"/>
                      <a:pt x="652" y="61"/>
                    </a:cubicBezTo>
                    <a:cubicBezTo>
                      <a:pt x="646" y="62"/>
                      <a:pt x="651" y="60"/>
                      <a:pt x="646" y="63"/>
                    </a:cubicBezTo>
                    <a:cubicBezTo>
                      <a:pt x="646" y="64"/>
                      <a:pt x="645" y="63"/>
                      <a:pt x="644" y="64"/>
                    </a:cubicBezTo>
                    <a:cubicBezTo>
                      <a:pt x="644" y="64"/>
                      <a:pt x="645" y="65"/>
                      <a:pt x="644" y="66"/>
                    </a:cubicBezTo>
                    <a:cubicBezTo>
                      <a:pt x="648" y="66"/>
                      <a:pt x="649" y="65"/>
                      <a:pt x="652" y="64"/>
                    </a:cubicBezTo>
                    <a:cubicBezTo>
                      <a:pt x="653" y="66"/>
                      <a:pt x="652" y="66"/>
                      <a:pt x="652" y="67"/>
                    </a:cubicBezTo>
                    <a:cubicBezTo>
                      <a:pt x="652" y="68"/>
                      <a:pt x="653" y="67"/>
                      <a:pt x="653" y="68"/>
                    </a:cubicBezTo>
                    <a:cubicBezTo>
                      <a:pt x="655" y="68"/>
                      <a:pt x="658" y="67"/>
                      <a:pt x="660" y="67"/>
                    </a:cubicBezTo>
                    <a:cubicBezTo>
                      <a:pt x="661" y="69"/>
                      <a:pt x="661" y="69"/>
                      <a:pt x="661" y="69"/>
                    </a:cubicBezTo>
                    <a:cubicBezTo>
                      <a:pt x="662" y="69"/>
                      <a:pt x="663" y="68"/>
                      <a:pt x="664" y="68"/>
                    </a:cubicBezTo>
                    <a:cubicBezTo>
                      <a:pt x="667" y="69"/>
                      <a:pt x="675" y="73"/>
                      <a:pt x="678" y="72"/>
                    </a:cubicBezTo>
                    <a:cubicBezTo>
                      <a:pt x="678" y="70"/>
                      <a:pt x="678" y="70"/>
                      <a:pt x="678" y="70"/>
                    </a:cubicBezTo>
                    <a:cubicBezTo>
                      <a:pt x="680" y="70"/>
                      <a:pt x="680" y="70"/>
                      <a:pt x="680" y="70"/>
                    </a:cubicBezTo>
                    <a:cubicBezTo>
                      <a:pt x="681" y="70"/>
                      <a:pt x="682" y="72"/>
                      <a:pt x="683" y="72"/>
                    </a:cubicBezTo>
                    <a:cubicBezTo>
                      <a:pt x="684" y="72"/>
                      <a:pt x="684" y="71"/>
                      <a:pt x="684" y="70"/>
                    </a:cubicBezTo>
                    <a:cubicBezTo>
                      <a:pt x="687" y="69"/>
                      <a:pt x="690" y="69"/>
                      <a:pt x="692" y="68"/>
                    </a:cubicBezTo>
                    <a:cubicBezTo>
                      <a:pt x="692" y="68"/>
                      <a:pt x="693" y="67"/>
                      <a:pt x="693" y="67"/>
                    </a:cubicBezTo>
                    <a:cubicBezTo>
                      <a:pt x="692" y="67"/>
                      <a:pt x="692" y="66"/>
                      <a:pt x="692" y="65"/>
                    </a:cubicBezTo>
                    <a:cubicBezTo>
                      <a:pt x="692" y="65"/>
                      <a:pt x="694" y="65"/>
                      <a:pt x="695" y="65"/>
                    </a:cubicBezTo>
                    <a:cubicBezTo>
                      <a:pt x="697" y="61"/>
                      <a:pt x="698" y="62"/>
                      <a:pt x="695" y="58"/>
                    </a:cubicBezTo>
                    <a:cubicBezTo>
                      <a:pt x="691" y="52"/>
                      <a:pt x="691" y="56"/>
                      <a:pt x="689" y="60"/>
                    </a:cubicBezTo>
                    <a:cubicBezTo>
                      <a:pt x="687" y="60"/>
                      <a:pt x="686" y="60"/>
                      <a:pt x="684" y="60"/>
                    </a:cubicBezTo>
                    <a:cubicBezTo>
                      <a:pt x="685" y="60"/>
                      <a:pt x="686" y="60"/>
                      <a:pt x="686" y="59"/>
                    </a:cubicBezTo>
                    <a:cubicBezTo>
                      <a:pt x="687" y="58"/>
                      <a:pt x="686" y="55"/>
                      <a:pt x="686" y="55"/>
                    </a:cubicBezTo>
                    <a:cubicBezTo>
                      <a:pt x="686" y="55"/>
                      <a:pt x="686" y="53"/>
                      <a:pt x="686" y="53"/>
                    </a:cubicBezTo>
                    <a:cubicBezTo>
                      <a:pt x="684" y="52"/>
                      <a:pt x="683" y="52"/>
                      <a:pt x="680" y="51"/>
                    </a:cubicBezTo>
                    <a:cubicBezTo>
                      <a:pt x="680" y="51"/>
                      <a:pt x="679" y="53"/>
                      <a:pt x="679" y="53"/>
                    </a:cubicBezTo>
                    <a:cubicBezTo>
                      <a:pt x="677" y="54"/>
                      <a:pt x="674" y="53"/>
                      <a:pt x="672" y="53"/>
                    </a:cubicBezTo>
                    <a:cubicBezTo>
                      <a:pt x="674" y="52"/>
                      <a:pt x="674" y="52"/>
                      <a:pt x="674" y="52"/>
                    </a:cubicBezTo>
                    <a:cubicBezTo>
                      <a:pt x="680" y="50"/>
                      <a:pt x="679" y="50"/>
                      <a:pt x="680" y="44"/>
                    </a:cubicBezTo>
                    <a:cubicBezTo>
                      <a:pt x="677" y="43"/>
                      <a:pt x="673" y="41"/>
                      <a:pt x="672" y="39"/>
                    </a:cubicBezTo>
                    <a:cubicBezTo>
                      <a:pt x="671" y="38"/>
                      <a:pt x="672" y="37"/>
                      <a:pt x="671" y="37"/>
                    </a:cubicBezTo>
                    <a:cubicBezTo>
                      <a:pt x="670" y="35"/>
                      <a:pt x="667" y="35"/>
                      <a:pt x="666" y="34"/>
                    </a:cubicBezTo>
                    <a:cubicBezTo>
                      <a:pt x="666" y="34"/>
                      <a:pt x="666" y="32"/>
                      <a:pt x="666" y="32"/>
                    </a:cubicBezTo>
                    <a:cubicBezTo>
                      <a:pt x="665" y="31"/>
                      <a:pt x="664" y="31"/>
                      <a:pt x="662" y="31"/>
                    </a:cubicBezTo>
                    <a:lnTo>
                      <a:pt x="661" y="30"/>
                    </a:lnTo>
                    <a:close/>
                    <a:moveTo>
                      <a:pt x="222" y="35"/>
                    </a:moveTo>
                    <a:cubicBezTo>
                      <a:pt x="221" y="35"/>
                      <a:pt x="219" y="36"/>
                      <a:pt x="219" y="37"/>
                    </a:cubicBezTo>
                    <a:cubicBezTo>
                      <a:pt x="216" y="37"/>
                      <a:pt x="214" y="36"/>
                      <a:pt x="212" y="37"/>
                    </a:cubicBezTo>
                    <a:cubicBezTo>
                      <a:pt x="211" y="37"/>
                      <a:pt x="210" y="39"/>
                      <a:pt x="209" y="39"/>
                    </a:cubicBezTo>
                    <a:cubicBezTo>
                      <a:pt x="207" y="40"/>
                      <a:pt x="206" y="38"/>
                      <a:pt x="203" y="39"/>
                    </a:cubicBezTo>
                    <a:cubicBezTo>
                      <a:pt x="202" y="39"/>
                      <a:pt x="201" y="42"/>
                      <a:pt x="200" y="42"/>
                    </a:cubicBezTo>
                    <a:cubicBezTo>
                      <a:pt x="199" y="42"/>
                      <a:pt x="199" y="45"/>
                      <a:pt x="199" y="45"/>
                    </a:cubicBezTo>
                    <a:cubicBezTo>
                      <a:pt x="200" y="45"/>
                      <a:pt x="204" y="44"/>
                      <a:pt x="204" y="44"/>
                    </a:cubicBezTo>
                    <a:cubicBezTo>
                      <a:pt x="205" y="45"/>
                      <a:pt x="211" y="47"/>
                      <a:pt x="211" y="47"/>
                    </a:cubicBezTo>
                    <a:cubicBezTo>
                      <a:pt x="211" y="47"/>
                      <a:pt x="217" y="43"/>
                      <a:pt x="218" y="43"/>
                    </a:cubicBezTo>
                    <a:cubicBezTo>
                      <a:pt x="222" y="43"/>
                      <a:pt x="221" y="45"/>
                      <a:pt x="223" y="46"/>
                    </a:cubicBezTo>
                    <a:cubicBezTo>
                      <a:pt x="224" y="46"/>
                      <a:pt x="225" y="47"/>
                      <a:pt x="226" y="46"/>
                    </a:cubicBezTo>
                    <a:cubicBezTo>
                      <a:pt x="226" y="45"/>
                      <a:pt x="226" y="45"/>
                      <a:pt x="226" y="45"/>
                    </a:cubicBezTo>
                    <a:cubicBezTo>
                      <a:pt x="230" y="44"/>
                      <a:pt x="230" y="44"/>
                      <a:pt x="232" y="40"/>
                    </a:cubicBezTo>
                    <a:cubicBezTo>
                      <a:pt x="234" y="40"/>
                      <a:pt x="236" y="42"/>
                      <a:pt x="238" y="41"/>
                    </a:cubicBezTo>
                    <a:cubicBezTo>
                      <a:pt x="238" y="41"/>
                      <a:pt x="240" y="39"/>
                      <a:pt x="240" y="39"/>
                    </a:cubicBezTo>
                    <a:cubicBezTo>
                      <a:pt x="244" y="39"/>
                      <a:pt x="248" y="41"/>
                      <a:pt x="250" y="41"/>
                    </a:cubicBezTo>
                    <a:cubicBezTo>
                      <a:pt x="251" y="41"/>
                      <a:pt x="254" y="41"/>
                      <a:pt x="256" y="40"/>
                    </a:cubicBezTo>
                    <a:cubicBezTo>
                      <a:pt x="254" y="40"/>
                      <a:pt x="251" y="38"/>
                      <a:pt x="249" y="37"/>
                    </a:cubicBezTo>
                    <a:cubicBezTo>
                      <a:pt x="248" y="36"/>
                      <a:pt x="248" y="36"/>
                      <a:pt x="248" y="36"/>
                    </a:cubicBezTo>
                    <a:cubicBezTo>
                      <a:pt x="247" y="35"/>
                      <a:pt x="245" y="36"/>
                      <a:pt x="244" y="36"/>
                    </a:cubicBezTo>
                    <a:cubicBezTo>
                      <a:pt x="242" y="35"/>
                      <a:pt x="242" y="35"/>
                      <a:pt x="242" y="35"/>
                    </a:cubicBezTo>
                    <a:cubicBezTo>
                      <a:pt x="240" y="34"/>
                      <a:pt x="234" y="35"/>
                      <a:pt x="232" y="35"/>
                    </a:cubicBezTo>
                    <a:cubicBezTo>
                      <a:pt x="232" y="34"/>
                      <a:pt x="229" y="35"/>
                      <a:pt x="230" y="35"/>
                    </a:cubicBezTo>
                    <a:cubicBezTo>
                      <a:pt x="227" y="35"/>
                      <a:pt x="224" y="34"/>
                      <a:pt x="222" y="35"/>
                    </a:cubicBezTo>
                    <a:close/>
                    <a:moveTo>
                      <a:pt x="264" y="37"/>
                    </a:moveTo>
                    <a:cubicBezTo>
                      <a:pt x="265" y="37"/>
                      <a:pt x="262" y="37"/>
                      <a:pt x="262" y="37"/>
                    </a:cubicBezTo>
                    <a:cubicBezTo>
                      <a:pt x="263" y="38"/>
                      <a:pt x="265" y="42"/>
                      <a:pt x="263" y="40"/>
                    </a:cubicBezTo>
                    <a:cubicBezTo>
                      <a:pt x="261" y="41"/>
                      <a:pt x="258" y="43"/>
                      <a:pt x="255" y="44"/>
                    </a:cubicBezTo>
                    <a:cubicBezTo>
                      <a:pt x="251" y="44"/>
                      <a:pt x="247" y="42"/>
                      <a:pt x="244" y="42"/>
                    </a:cubicBezTo>
                    <a:cubicBezTo>
                      <a:pt x="241" y="41"/>
                      <a:pt x="239" y="42"/>
                      <a:pt x="236" y="42"/>
                    </a:cubicBezTo>
                    <a:cubicBezTo>
                      <a:pt x="236" y="44"/>
                      <a:pt x="236" y="44"/>
                      <a:pt x="236" y="44"/>
                    </a:cubicBezTo>
                    <a:cubicBezTo>
                      <a:pt x="237" y="44"/>
                      <a:pt x="239" y="44"/>
                      <a:pt x="240" y="44"/>
                    </a:cubicBezTo>
                    <a:cubicBezTo>
                      <a:pt x="240" y="44"/>
                      <a:pt x="241" y="47"/>
                      <a:pt x="240" y="46"/>
                    </a:cubicBezTo>
                    <a:cubicBezTo>
                      <a:pt x="235" y="49"/>
                      <a:pt x="243" y="50"/>
                      <a:pt x="246" y="50"/>
                    </a:cubicBezTo>
                    <a:cubicBezTo>
                      <a:pt x="245" y="51"/>
                      <a:pt x="244" y="53"/>
                      <a:pt x="244" y="53"/>
                    </a:cubicBezTo>
                    <a:cubicBezTo>
                      <a:pt x="246" y="53"/>
                      <a:pt x="247" y="51"/>
                      <a:pt x="248" y="50"/>
                    </a:cubicBezTo>
                    <a:cubicBezTo>
                      <a:pt x="249" y="50"/>
                      <a:pt x="250" y="51"/>
                      <a:pt x="251" y="51"/>
                    </a:cubicBezTo>
                    <a:cubicBezTo>
                      <a:pt x="251" y="51"/>
                      <a:pt x="253" y="50"/>
                      <a:pt x="254" y="50"/>
                    </a:cubicBezTo>
                    <a:cubicBezTo>
                      <a:pt x="254" y="50"/>
                      <a:pt x="253" y="47"/>
                      <a:pt x="254" y="47"/>
                    </a:cubicBezTo>
                    <a:cubicBezTo>
                      <a:pt x="257" y="46"/>
                      <a:pt x="261" y="48"/>
                      <a:pt x="264" y="48"/>
                    </a:cubicBezTo>
                    <a:cubicBezTo>
                      <a:pt x="265" y="48"/>
                      <a:pt x="264" y="48"/>
                      <a:pt x="266" y="48"/>
                    </a:cubicBezTo>
                    <a:cubicBezTo>
                      <a:pt x="265" y="47"/>
                      <a:pt x="265" y="45"/>
                      <a:pt x="264" y="44"/>
                    </a:cubicBezTo>
                    <a:cubicBezTo>
                      <a:pt x="267" y="44"/>
                      <a:pt x="270" y="45"/>
                      <a:pt x="272" y="44"/>
                    </a:cubicBezTo>
                    <a:cubicBezTo>
                      <a:pt x="274" y="43"/>
                      <a:pt x="274" y="43"/>
                      <a:pt x="274" y="43"/>
                    </a:cubicBezTo>
                    <a:cubicBezTo>
                      <a:pt x="276" y="42"/>
                      <a:pt x="276" y="42"/>
                      <a:pt x="276" y="42"/>
                    </a:cubicBezTo>
                    <a:cubicBezTo>
                      <a:pt x="276" y="42"/>
                      <a:pt x="276" y="40"/>
                      <a:pt x="276" y="40"/>
                    </a:cubicBezTo>
                    <a:cubicBezTo>
                      <a:pt x="275" y="40"/>
                      <a:pt x="276" y="39"/>
                      <a:pt x="275" y="39"/>
                    </a:cubicBezTo>
                    <a:cubicBezTo>
                      <a:pt x="273" y="39"/>
                      <a:pt x="272" y="40"/>
                      <a:pt x="270" y="40"/>
                    </a:cubicBezTo>
                    <a:cubicBezTo>
                      <a:pt x="270" y="39"/>
                      <a:pt x="270" y="39"/>
                      <a:pt x="270" y="39"/>
                    </a:cubicBezTo>
                    <a:cubicBezTo>
                      <a:pt x="271" y="39"/>
                      <a:pt x="271" y="38"/>
                      <a:pt x="271" y="37"/>
                    </a:cubicBezTo>
                    <a:cubicBezTo>
                      <a:pt x="267" y="37"/>
                      <a:pt x="267" y="38"/>
                      <a:pt x="264" y="37"/>
                    </a:cubicBezTo>
                    <a:close/>
                    <a:moveTo>
                      <a:pt x="293" y="38"/>
                    </a:moveTo>
                    <a:cubicBezTo>
                      <a:pt x="293" y="38"/>
                      <a:pt x="294" y="39"/>
                      <a:pt x="294" y="39"/>
                    </a:cubicBezTo>
                    <a:cubicBezTo>
                      <a:pt x="294" y="39"/>
                      <a:pt x="296" y="37"/>
                      <a:pt x="293" y="38"/>
                    </a:cubicBezTo>
                    <a:close/>
                    <a:moveTo>
                      <a:pt x="297" y="39"/>
                    </a:moveTo>
                    <a:cubicBezTo>
                      <a:pt x="297" y="39"/>
                      <a:pt x="296" y="42"/>
                      <a:pt x="297" y="42"/>
                    </a:cubicBezTo>
                    <a:cubicBezTo>
                      <a:pt x="297" y="42"/>
                      <a:pt x="300" y="42"/>
                      <a:pt x="299" y="41"/>
                    </a:cubicBezTo>
                    <a:cubicBezTo>
                      <a:pt x="300" y="42"/>
                      <a:pt x="299" y="40"/>
                      <a:pt x="299" y="40"/>
                    </a:cubicBezTo>
                    <a:cubicBezTo>
                      <a:pt x="298" y="39"/>
                      <a:pt x="298" y="40"/>
                      <a:pt x="297" y="39"/>
                    </a:cubicBezTo>
                    <a:close/>
                    <a:moveTo>
                      <a:pt x="331" y="40"/>
                    </a:moveTo>
                    <a:cubicBezTo>
                      <a:pt x="329" y="40"/>
                      <a:pt x="330" y="45"/>
                      <a:pt x="330" y="48"/>
                    </a:cubicBezTo>
                    <a:cubicBezTo>
                      <a:pt x="331" y="49"/>
                      <a:pt x="332" y="48"/>
                      <a:pt x="333" y="48"/>
                    </a:cubicBezTo>
                    <a:cubicBezTo>
                      <a:pt x="334" y="49"/>
                      <a:pt x="334" y="50"/>
                      <a:pt x="335" y="50"/>
                    </a:cubicBezTo>
                    <a:cubicBezTo>
                      <a:pt x="337" y="46"/>
                      <a:pt x="337" y="47"/>
                      <a:pt x="341" y="44"/>
                    </a:cubicBezTo>
                    <a:cubicBezTo>
                      <a:pt x="341" y="44"/>
                      <a:pt x="341" y="43"/>
                      <a:pt x="341" y="42"/>
                    </a:cubicBezTo>
                    <a:cubicBezTo>
                      <a:pt x="339" y="42"/>
                      <a:pt x="338" y="42"/>
                      <a:pt x="336" y="42"/>
                    </a:cubicBezTo>
                    <a:cubicBezTo>
                      <a:pt x="335" y="42"/>
                      <a:pt x="332" y="40"/>
                      <a:pt x="331" y="40"/>
                    </a:cubicBezTo>
                    <a:close/>
                    <a:moveTo>
                      <a:pt x="289" y="42"/>
                    </a:moveTo>
                    <a:cubicBezTo>
                      <a:pt x="289" y="42"/>
                      <a:pt x="288" y="44"/>
                      <a:pt x="288" y="44"/>
                    </a:cubicBezTo>
                    <a:cubicBezTo>
                      <a:pt x="287" y="45"/>
                      <a:pt x="285" y="44"/>
                      <a:pt x="284" y="44"/>
                    </a:cubicBezTo>
                    <a:cubicBezTo>
                      <a:pt x="284" y="44"/>
                      <a:pt x="284" y="47"/>
                      <a:pt x="285" y="47"/>
                    </a:cubicBezTo>
                    <a:cubicBezTo>
                      <a:pt x="287" y="48"/>
                      <a:pt x="291" y="48"/>
                      <a:pt x="294" y="49"/>
                    </a:cubicBezTo>
                    <a:cubicBezTo>
                      <a:pt x="294" y="48"/>
                      <a:pt x="295" y="47"/>
                      <a:pt x="295" y="45"/>
                    </a:cubicBezTo>
                    <a:cubicBezTo>
                      <a:pt x="294" y="44"/>
                      <a:pt x="291" y="42"/>
                      <a:pt x="289" y="42"/>
                    </a:cubicBezTo>
                    <a:close/>
                    <a:moveTo>
                      <a:pt x="324" y="44"/>
                    </a:moveTo>
                    <a:cubicBezTo>
                      <a:pt x="323" y="44"/>
                      <a:pt x="320" y="46"/>
                      <a:pt x="319" y="46"/>
                    </a:cubicBezTo>
                    <a:cubicBezTo>
                      <a:pt x="313" y="51"/>
                      <a:pt x="324" y="51"/>
                      <a:pt x="327" y="51"/>
                    </a:cubicBezTo>
                    <a:cubicBezTo>
                      <a:pt x="326" y="51"/>
                      <a:pt x="327" y="50"/>
                      <a:pt x="327" y="50"/>
                    </a:cubicBezTo>
                    <a:cubicBezTo>
                      <a:pt x="326" y="49"/>
                      <a:pt x="326" y="49"/>
                      <a:pt x="325" y="48"/>
                    </a:cubicBezTo>
                    <a:cubicBezTo>
                      <a:pt x="327" y="47"/>
                      <a:pt x="332" y="43"/>
                      <a:pt x="324" y="44"/>
                    </a:cubicBezTo>
                    <a:close/>
                    <a:moveTo>
                      <a:pt x="306" y="45"/>
                    </a:moveTo>
                    <a:cubicBezTo>
                      <a:pt x="306" y="45"/>
                      <a:pt x="306" y="48"/>
                      <a:pt x="307" y="48"/>
                    </a:cubicBezTo>
                    <a:cubicBezTo>
                      <a:pt x="309" y="48"/>
                      <a:pt x="308" y="46"/>
                      <a:pt x="309" y="45"/>
                    </a:cubicBezTo>
                    <a:cubicBezTo>
                      <a:pt x="308" y="45"/>
                      <a:pt x="307" y="45"/>
                      <a:pt x="306" y="45"/>
                    </a:cubicBezTo>
                    <a:close/>
                    <a:moveTo>
                      <a:pt x="297" y="46"/>
                    </a:moveTo>
                    <a:cubicBezTo>
                      <a:pt x="298" y="48"/>
                      <a:pt x="298" y="48"/>
                      <a:pt x="298" y="48"/>
                    </a:cubicBezTo>
                    <a:cubicBezTo>
                      <a:pt x="298" y="47"/>
                      <a:pt x="299" y="46"/>
                      <a:pt x="297" y="46"/>
                    </a:cubicBezTo>
                    <a:close/>
                    <a:moveTo>
                      <a:pt x="266" y="49"/>
                    </a:moveTo>
                    <a:cubicBezTo>
                      <a:pt x="259" y="52"/>
                      <a:pt x="263" y="52"/>
                      <a:pt x="268" y="53"/>
                    </a:cubicBezTo>
                    <a:cubicBezTo>
                      <a:pt x="268" y="49"/>
                      <a:pt x="268" y="49"/>
                      <a:pt x="268" y="49"/>
                    </a:cubicBezTo>
                    <a:cubicBezTo>
                      <a:pt x="268" y="49"/>
                      <a:pt x="266" y="49"/>
                      <a:pt x="266" y="49"/>
                    </a:cubicBezTo>
                    <a:close/>
                    <a:moveTo>
                      <a:pt x="343" y="50"/>
                    </a:moveTo>
                    <a:cubicBezTo>
                      <a:pt x="342" y="51"/>
                      <a:pt x="341" y="53"/>
                      <a:pt x="339" y="54"/>
                    </a:cubicBezTo>
                    <a:cubicBezTo>
                      <a:pt x="341" y="55"/>
                      <a:pt x="344" y="59"/>
                      <a:pt x="347" y="57"/>
                    </a:cubicBezTo>
                    <a:cubicBezTo>
                      <a:pt x="349" y="56"/>
                      <a:pt x="347" y="53"/>
                      <a:pt x="347" y="52"/>
                    </a:cubicBezTo>
                    <a:cubicBezTo>
                      <a:pt x="346" y="52"/>
                      <a:pt x="347" y="52"/>
                      <a:pt x="346" y="50"/>
                    </a:cubicBezTo>
                    <a:cubicBezTo>
                      <a:pt x="345" y="50"/>
                      <a:pt x="344" y="51"/>
                      <a:pt x="343" y="50"/>
                    </a:cubicBezTo>
                    <a:close/>
                    <a:moveTo>
                      <a:pt x="275" y="52"/>
                    </a:moveTo>
                    <a:cubicBezTo>
                      <a:pt x="273" y="53"/>
                      <a:pt x="272" y="55"/>
                      <a:pt x="271" y="56"/>
                    </a:cubicBezTo>
                    <a:cubicBezTo>
                      <a:pt x="268" y="58"/>
                      <a:pt x="276" y="57"/>
                      <a:pt x="278" y="57"/>
                    </a:cubicBezTo>
                    <a:cubicBezTo>
                      <a:pt x="278" y="55"/>
                      <a:pt x="277" y="54"/>
                      <a:pt x="277" y="52"/>
                    </a:cubicBezTo>
                    <a:cubicBezTo>
                      <a:pt x="277" y="52"/>
                      <a:pt x="275" y="52"/>
                      <a:pt x="275" y="52"/>
                    </a:cubicBezTo>
                    <a:close/>
                    <a:moveTo>
                      <a:pt x="710" y="58"/>
                    </a:moveTo>
                    <a:cubicBezTo>
                      <a:pt x="710" y="60"/>
                      <a:pt x="710" y="60"/>
                      <a:pt x="710" y="60"/>
                    </a:cubicBezTo>
                    <a:cubicBezTo>
                      <a:pt x="710" y="61"/>
                      <a:pt x="709" y="61"/>
                      <a:pt x="709" y="61"/>
                    </a:cubicBezTo>
                    <a:cubicBezTo>
                      <a:pt x="708" y="60"/>
                      <a:pt x="708" y="60"/>
                      <a:pt x="708" y="60"/>
                    </a:cubicBezTo>
                    <a:cubicBezTo>
                      <a:pt x="708" y="60"/>
                      <a:pt x="707" y="60"/>
                      <a:pt x="706" y="60"/>
                    </a:cubicBezTo>
                    <a:cubicBezTo>
                      <a:pt x="706" y="62"/>
                      <a:pt x="707" y="64"/>
                      <a:pt x="706" y="67"/>
                    </a:cubicBezTo>
                    <a:cubicBezTo>
                      <a:pt x="705" y="68"/>
                      <a:pt x="702" y="69"/>
                      <a:pt x="702" y="71"/>
                    </a:cubicBezTo>
                    <a:cubicBezTo>
                      <a:pt x="702" y="72"/>
                      <a:pt x="704" y="73"/>
                      <a:pt x="703" y="74"/>
                    </a:cubicBezTo>
                    <a:cubicBezTo>
                      <a:pt x="703" y="75"/>
                      <a:pt x="701" y="74"/>
                      <a:pt x="701" y="74"/>
                    </a:cubicBezTo>
                    <a:cubicBezTo>
                      <a:pt x="699" y="80"/>
                      <a:pt x="697" y="82"/>
                      <a:pt x="692" y="85"/>
                    </a:cubicBezTo>
                    <a:cubicBezTo>
                      <a:pt x="692" y="85"/>
                      <a:pt x="692" y="87"/>
                      <a:pt x="692" y="87"/>
                    </a:cubicBezTo>
                    <a:cubicBezTo>
                      <a:pt x="698" y="87"/>
                      <a:pt x="701" y="86"/>
                      <a:pt x="705" y="82"/>
                    </a:cubicBezTo>
                    <a:cubicBezTo>
                      <a:pt x="705" y="82"/>
                      <a:pt x="706" y="80"/>
                      <a:pt x="706" y="80"/>
                    </a:cubicBezTo>
                    <a:cubicBezTo>
                      <a:pt x="707" y="80"/>
                      <a:pt x="717" y="84"/>
                      <a:pt x="718" y="84"/>
                    </a:cubicBezTo>
                    <a:cubicBezTo>
                      <a:pt x="719" y="83"/>
                      <a:pt x="720" y="82"/>
                      <a:pt x="722" y="81"/>
                    </a:cubicBezTo>
                    <a:cubicBezTo>
                      <a:pt x="722" y="81"/>
                      <a:pt x="723" y="81"/>
                      <a:pt x="724" y="81"/>
                    </a:cubicBezTo>
                    <a:cubicBezTo>
                      <a:pt x="728" y="80"/>
                      <a:pt x="726" y="79"/>
                      <a:pt x="733" y="79"/>
                    </a:cubicBezTo>
                    <a:cubicBezTo>
                      <a:pt x="733" y="78"/>
                      <a:pt x="734" y="76"/>
                      <a:pt x="734" y="75"/>
                    </a:cubicBezTo>
                    <a:cubicBezTo>
                      <a:pt x="733" y="70"/>
                      <a:pt x="728" y="70"/>
                      <a:pt x="724" y="68"/>
                    </a:cubicBezTo>
                    <a:cubicBezTo>
                      <a:pt x="722" y="67"/>
                      <a:pt x="720" y="67"/>
                      <a:pt x="720" y="64"/>
                    </a:cubicBezTo>
                    <a:cubicBezTo>
                      <a:pt x="720" y="64"/>
                      <a:pt x="720" y="64"/>
                      <a:pt x="720" y="64"/>
                    </a:cubicBezTo>
                    <a:cubicBezTo>
                      <a:pt x="719" y="63"/>
                      <a:pt x="719" y="64"/>
                      <a:pt x="719" y="64"/>
                    </a:cubicBezTo>
                    <a:cubicBezTo>
                      <a:pt x="715" y="65"/>
                      <a:pt x="719" y="61"/>
                      <a:pt x="713" y="66"/>
                    </a:cubicBezTo>
                    <a:cubicBezTo>
                      <a:pt x="713" y="65"/>
                      <a:pt x="712" y="64"/>
                      <a:pt x="712" y="64"/>
                    </a:cubicBezTo>
                    <a:cubicBezTo>
                      <a:pt x="715" y="63"/>
                      <a:pt x="712" y="59"/>
                      <a:pt x="710" y="58"/>
                    </a:cubicBezTo>
                    <a:close/>
                    <a:moveTo>
                      <a:pt x="410" y="104"/>
                    </a:moveTo>
                    <a:cubicBezTo>
                      <a:pt x="409" y="104"/>
                      <a:pt x="408" y="107"/>
                      <a:pt x="407" y="107"/>
                    </a:cubicBezTo>
                    <a:cubicBezTo>
                      <a:pt x="406" y="107"/>
                      <a:pt x="405" y="107"/>
                      <a:pt x="404" y="107"/>
                    </a:cubicBezTo>
                    <a:cubicBezTo>
                      <a:pt x="403" y="108"/>
                      <a:pt x="402" y="110"/>
                      <a:pt x="401" y="112"/>
                    </a:cubicBezTo>
                    <a:cubicBezTo>
                      <a:pt x="400" y="111"/>
                      <a:pt x="399" y="110"/>
                      <a:pt x="399" y="110"/>
                    </a:cubicBezTo>
                    <a:cubicBezTo>
                      <a:pt x="396" y="110"/>
                      <a:pt x="395" y="113"/>
                      <a:pt x="393" y="114"/>
                    </a:cubicBezTo>
                    <a:cubicBezTo>
                      <a:pt x="391" y="114"/>
                      <a:pt x="392" y="112"/>
                      <a:pt x="391" y="113"/>
                    </a:cubicBezTo>
                    <a:cubicBezTo>
                      <a:pt x="389" y="113"/>
                      <a:pt x="386" y="117"/>
                      <a:pt x="384" y="117"/>
                    </a:cubicBezTo>
                    <a:cubicBezTo>
                      <a:pt x="381" y="117"/>
                      <a:pt x="381" y="116"/>
                      <a:pt x="379" y="116"/>
                    </a:cubicBezTo>
                    <a:cubicBezTo>
                      <a:pt x="379" y="116"/>
                      <a:pt x="378" y="118"/>
                      <a:pt x="377" y="118"/>
                    </a:cubicBezTo>
                    <a:cubicBezTo>
                      <a:pt x="377" y="118"/>
                      <a:pt x="370" y="118"/>
                      <a:pt x="370" y="118"/>
                    </a:cubicBezTo>
                    <a:cubicBezTo>
                      <a:pt x="370" y="117"/>
                      <a:pt x="370" y="117"/>
                      <a:pt x="370" y="117"/>
                    </a:cubicBezTo>
                    <a:cubicBezTo>
                      <a:pt x="366" y="116"/>
                      <a:pt x="365" y="115"/>
                      <a:pt x="361" y="116"/>
                    </a:cubicBezTo>
                    <a:cubicBezTo>
                      <a:pt x="361" y="117"/>
                      <a:pt x="361" y="119"/>
                      <a:pt x="361" y="121"/>
                    </a:cubicBezTo>
                    <a:cubicBezTo>
                      <a:pt x="358" y="121"/>
                      <a:pt x="354" y="121"/>
                      <a:pt x="354" y="121"/>
                    </a:cubicBezTo>
                    <a:cubicBezTo>
                      <a:pt x="354" y="121"/>
                      <a:pt x="352" y="121"/>
                      <a:pt x="353" y="122"/>
                    </a:cubicBezTo>
                    <a:cubicBezTo>
                      <a:pt x="352" y="121"/>
                      <a:pt x="350" y="121"/>
                      <a:pt x="350" y="121"/>
                    </a:cubicBezTo>
                    <a:cubicBezTo>
                      <a:pt x="349" y="121"/>
                      <a:pt x="347" y="123"/>
                      <a:pt x="346" y="124"/>
                    </a:cubicBezTo>
                    <a:cubicBezTo>
                      <a:pt x="344" y="124"/>
                      <a:pt x="343" y="123"/>
                      <a:pt x="341" y="124"/>
                    </a:cubicBezTo>
                    <a:cubicBezTo>
                      <a:pt x="341" y="125"/>
                      <a:pt x="340" y="127"/>
                      <a:pt x="339" y="127"/>
                    </a:cubicBezTo>
                    <a:cubicBezTo>
                      <a:pt x="337" y="128"/>
                      <a:pt x="335" y="127"/>
                      <a:pt x="333" y="128"/>
                    </a:cubicBezTo>
                    <a:cubicBezTo>
                      <a:pt x="333" y="128"/>
                      <a:pt x="333" y="130"/>
                      <a:pt x="333" y="130"/>
                    </a:cubicBezTo>
                    <a:cubicBezTo>
                      <a:pt x="332" y="131"/>
                      <a:pt x="330" y="131"/>
                      <a:pt x="329" y="132"/>
                    </a:cubicBezTo>
                    <a:cubicBezTo>
                      <a:pt x="329" y="132"/>
                      <a:pt x="329" y="132"/>
                      <a:pt x="329" y="132"/>
                    </a:cubicBezTo>
                    <a:cubicBezTo>
                      <a:pt x="327" y="133"/>
                      <a:pt x="323" y="130"/>
                      <a:pt x="319" y="132"/>
                    </a:cubicBezTo>
                    <a:cubicBezTo>
                      <a:pt x="319" y="132"/>
                      <a:pt x="319" y="134"/>
                      <a:pt x="318" y="134"/>
                    </a:cubicBezTo>
                    <a:cubicBezTo>
                      <a:pt x="316" y="137"/>
                      <a:pt x="313" y="135"/>
                      <a:pt x="311" y="134"/>
                    </a:cubicBezTo>
                    <a:cubicBezTo>
                      <a:pt x="309" y="137"/>
                      <a:pt x="309" y="137"/>
                      <a:pt x="309" y="137"/>
                    </a:cubicBezTo>
                    <a:cubicBezTo>
                      <a:pt x="309" y="137"/>
                      <a:pt x="309" y="137"/>
                      <a:pt x="311" y="138"/>
                    </a:cubicBezTo>
                    <a:cubicBezTo>
                      <a:pt x="309" y="140"/>
                      <a:pt x="307" y="139"/>
                      <a:pt x="311" y="142"/>
                    </a:cubicBezTo>
                    <a:cubicBezTo>
                      <a:pt x="309" y="142"/>
                      <a:pt x="308" y="142"/>
                      <a:pt x="306" y="142"/>
                    </a:cubicBezTo>
                    <a:cubicBezTo>
                      <a:pt x="307" y="140"/>
                      <a:pt x="304" y="142"/>
                      <a:pt x="304" y="142"/>
                    </a:cubicBezTo>
                    <a:cubicBezTo>
                      <a:pt x="304" y="143"/>
                      <a:pt x="304" y="145"/>
                      <a:pt x="304" y="146"/>
                    </a:cubicBezTo>
                    <a:cubicBezTo>
                      <a:pt x="304" y="146"/>
                      <a:pt x="302" y="145"/>
                      <a:pt x="301" y="145"/>
                    </a:cubicBezTo>
                    <a:cubicBezTo>
                      <a:pt x="301" y="146"/>
                      <a:pt x="300" y="149"/>
                      <a:pt x="301" y="148"/>
                    </a:cubicBezTo>
                    <a:cubicBezTo>
                      <a:pt x="300" y="147"/>
                      <a:pt x="300" y="148"/>
                      <a:pt x="300" y="147"/>
                    </a:cubicBezTo>
                    <a:cubicBezTo>
                      <a:pt x="298" y="146"/>
                      <a:pt x="298" y="148"/>
                      <a:pt x="301" y="148"/>
                    </a:cubicBezTo>
                    <a:cubicBezTo>
                      <a:pt x="301" y="150"/>
                      <a:pt x="301" y="150"/>
                      <a:pt x="301" y="150"/>
                    </a:cubicBezTo>
                    <a:cubicBezTo>
                      <a:pt x="299" y="150"/>
                      <a:pt x="300" y="148"/>
                      <a:pt x="297" y="149"/>
                    </a:cubicBezTo>
                    <a:cubicBezTo>
                      <a:pt x="296" y="149"/>
                      <a:pt x="294" y="154"/>
                      <a:pt x="292" y="154"/>
                    </a:cubicBezTo>
                    <a:cubicBezTo>
                      <a:pt x="290" y="154"/>
                      <a:pt x="289" y="154"/>
                      <a:pt x="288" y="154"/>
                    </a:cubicBezTo>
                    <a:cubicBezTo>
                      <a:pt x="288" y="154"/>
                      <a:pt x="288" y="157"/>
                      <a:pt x="288" y="157"/>
                    </a:cubicBezTo>
                    <a:cubicBezTo>
                      <a:pt x="292" y="158"/>
                      <a:pt x="294" y="157"/>
                      <a:pt x="299" y="157"/>
                    </a:cubicBezTo>
                    <a:cubicBezTo>
                      <a:pt x="293" y="158"/>
                      <a:pt x="293" y="159"/>
                      <a:pt x="292" y="164"/>
                    </a:cubicBezTo>
                    <a:cubicBezTo>
                      <a:pt x="293" y="164"/>
                      <a:pt x="292" y="165"/>
                      <a:pt x="293" y="165"/>
                    </a:cubicBezTo>
                    <a:cubicBezTo>
                      <a:pt x="294" y="165"/>
                      <a:pt x="295" y="164"/>
                      <a:pt x="296" y="164"/>
                    </a:cubicBezTo>
                    <a:cubicBezTo>
                      <a:pt x="295" y="165"/>
                      <a:pt x="293" y="168"/>
                      <a:pt x="292" y="169"/>
                    </a:cubicBezTo>
                    <a:cubicBezTo>
                      <a:pt x="292" y="169"/>
                      <a:pt x="291" y="168"/>
                      <a:pt x="290" y="168"/>
                    </a:cubicBezTo>
                    <a:cubicBezTo>
                      <a:pt x="288" y="168"/>
                      <a:pt x="286" y="170"/>
                      <a:pt x="284" y="170"/>
                    </a:cubicBezTo>
                    <a:cubicBezTo>
                      <a:pt x="285" y="174"/>
                      <a:pt x="284" y="174"/>
                      <a:pt x="286" y="178"/>
                    </a:cubicBezTo>
                    <a:cubicBezTo>
                      <a:pt x="285" y="178"/>
                      <a:pt x="284" y="178"/>
                      <a:pt x="283" y="178"/>
                    </a:cubicBezTo>
                    <a:cubicBezTo>
                      <a:pt x="282" y="179"/>
                      <a:pt x="283" y="181"/>
                      <a:pt x="283" y="182"/>
                    </a:cubicBezTo>
                    <a:cubicBezTo>
                      <a:pt x="282" y="182"/>
                      <a:pt x="282" y="182"/>
                      <a:pt x="281" y="183"/>
                    </a:cubicBezTo>
                    <a:cubicBezTo>
                      <a:pt x="280" y="183"/>
                      <a:pt x="281" y="184"/>
                      <a:pt x="282" y="184"/>
                    </a:cubicBezTo>
                    <a:cubicBezTo>
                      <a:pt x="282" y="184"/>
                      <a:pt x="282" y="185"/>
                      <a:pt x="283" y="185"/>
                    </a:cubicBezTo>
                    <a:cubicBezTo>
                      <a:pt x="282" y="185"/>
                      <a:pt x="282" y="187"/>
                      <a:pt x="282" y="187"/>
                    </a:cubicBezTo>
                    <a:cubicBezTo>
                      <a:pt x="280" y="188"/>
                      <a:pt x="279" y="188"/>
                      <a:pt x="276" y="187"/>
                    </a:cubicBezTo>
                    <a:cubicBezTo>
                      <a:pt x="273" y="192"/>
                      <a:pt x="274" y="194"/>
                      <a:pt x="276" y="200"/>
                    </a:cubicBezTo>
                    <a:cubicBezTo>
                      <a:pt x="277" y="200"/>
                      <a:pt x="278" y="200"/>
                      <a:pt x="279" y="200"/>
                    </a:cubicBezTo>
                    <a:cubicBezTo>
                      <a:pt x="279" y="200"/>
                      <a:pt x="279" y="198"/>
                      <a:pt x="279" y="198"/>
                    </a:cubicBezTo>
                    <a:cubicBezTo>
                      <a:pt x="279" y="198"/>
                      <a:pt x="281" y="198"/>
                      <a:pt x="282" y="198"/>
                    </a:cubicBezTo>
                    <a:cubicBezTo>
                      <a:pt x="282" y="198"/>
                      <a:pt x="281" y="196"/>
                      <a:pt x="282" y="195"/>
                    </a:cubicBezTo>
                    <a:cubicBezTo>
                      <a:pt x="282" y="196"/>
                      <a:pt x="284" y="196"/>
                      <a:pt x="284" y="197"/>
                    </a:cubicBezTo>
                    <a:cubicBezTo>
                      <a:pt x="284" y="198"/>
                      <a:pt x="284" y="198"/>
                      <a:pt x="284" y="198"/>
                    </a:cubicBezTo>
                    <a:cubicBezTo>
                      <a:pt x="286" y="199"/>
                      <a:pt x="287" y="197"/>
                      <a:pt x="287" y="197"/>
                    </a:cubicBezTo>
                    <a:cubicBezTo>
                      <a:pt x="288" y="196"/>
                      <a:pt x="290" y="196"/>
                      <a:pt x="292" y="195"/>
                    </a:cubicBezTo>
                    <a:cubicBezTo>
                      <a:pt x="291" y="196"/>
                      <a:pt x="291" y="197"/>
                      <a:pt x="291" y="197"/>
                    </a:cubicBezTo>
                    <a:cubicBezTo>
                      <a:pt x="291" y="197"/>
                      <a:pt x="289" y="199"/>
                      <a:pt x="290" y="199"/>
                    </a:cubicBezTo>
                    <a:cubicBezTo>
                      <a:pt x="290" y="199"/>
                      <a:pt x="291" y="201"/>
                      <a:pt x="292" y="202"/>
                    </a:cubicBezTo>
                    <a:cubicBezTo>
                      <a:pt x="295" y="202"/>
                      <a:pt x="295" y="202"/>
                      <a:pt x="298" y="201"/>
                    </a:cubicBezTo>
                    <a:cubicBezTo>
                      <a:pt x="298" y="202"/>
                      <a:pt x="298" y="205"/>
                      <a:pt x="298" y="205"/>
                    </a:cubicBezTo>
                    <a:cubicBezTo>
                      <a:pt x="296" y="206"/>
                      <a:pt x="297" y="204"/>
                      <a:pt x="295" y="205"/>
                    </a:cubicBezTo>
                    <a:cubicBezTo>
                      <a:pt x="295" y="207"/>
                      <a:pt x="295" y="207"/>
                      <a:pt x="295" y="207"/>
                    </a:cubicBezTo>
                    <a:cubicBezTo>
                      <a:pt x="293" y="206"/>
                      <a:pt x="293" y="206"/>
                      <a:pt x="292" y="207"/>
                    </a:cubicBezTo>
                    <a:cubicBezTo>
                      <a:pt x="289" y="208"/>
                      <a:pt x="294" y="209"/>
                      <a:pt x="294" y="209"/>
                    </a:cubicBezTo>
                    <a:cubicBezTo>
                      <a:pt x="294" y="209"/>
                      <a:pt x="295" y="212"/>
                      <a:pt x="293" y="211"/>
                    </a:cubicBezTo>
                    <a:cubicBezTo>
                      <a:pt x="293" y="212"/>
                      <a:pt x="292" y="212"/>
                      <a:pt x="291" y="212"/>
                    </a:cubicBezTo>
                    <a:cubicBezTo>
                      <a:pt x="292" y="215"/>
                      <a:pt x="292" y="215"/>
                      <a:pt x="292" y="215"/>
                    </a:cubicBezTo>
                    <a:cubicBezTo>
                      <a:pt x="294" y="214"/>
                      <a:pt x="298" y="213"/>
                      <a:pt x="300" y="213"/>
                    </a:cubicBezTo>
                    <a:cubicBezTo>
                      <a:pt x="301" y="213"/>
                      <a:pt x="303" y="216"/>
                      <a:pt x="304" y="217"/>
                    </a:cubicBezTo>
                    <a:cubicBezTo>
                      <a:pt x="305" y="217"/>
                      <a:pt x="305" y="217"/>
                      <a:pt x="305" y="217"/>
                    </a:cubicBezTo>
                    <a:cubicBezTo>
                      <a:pt x="306" y="216"/>
                      <a:pt x="305" y="215"/>
                      <a:pt x="305" y="214"/>
                    </a:cubicBezTo>
                    <a:cubicBezTo>
                      <a:pt x="305" y="214"/>
                      <a:pt x="307" y="213"/>
                      <a:pt x="307" y="212"/>
                    </a:cubicBezTo>
                    <a:cubicBezTo>
                      <a:pt x="311" y="215"/>
                      <a:pt x="313" y="215"/>
                      <a:pt x="318" y="213"/>
                    </a:cubicBezTo>
                    <a:cubicBezTo>
                      <a:pt x="319" y="215"/>
                      <a:pt x="318" y="215"/>
                      <a:pt x="319" y="215"/>
                    </a:cubicBezTo>
                    <a:cubicBezTo>
                      <a:pt x="319" y="215"/>
                      <a:pt x="320" y="214"/>
                      <a:pt x="319" y="213"/>
                    </a:cubicBezTo>
                    <a:cubicBezTo>
                      <a:pt x="319" y="213"/>
                      <a:pt x="318" y="212"/>
                      <a:pt x="317" y="212"/>
                    </a:cubicBezTo>
                    <a:cubicBezTo>
                      <a:pt x="318" y="212"/>
                      <a:pt x="317" y="210"/>
                      <a:pt x="317" y="209"/>
                    </a:cubicBezTo>
                    <a:cubicBezTo>
                      <a:pt x="320" y="210"/>
                      <a:pt x="321" y="209"/>
                      <a:pt x="323" y="210"/>
                    </a:cubicBezTo>
                    <a:cubicBezTo>
                      <a:pt x="324" y="210"/>
                      <a:pt x="324" y="212"/>
                      <a:pt x="327" y="212"/>
                    </a:cubicBezTo>
                    <a:cubicBezTo>
                      <a:pt x="327" y="212"/>
                      <a:pt x="330" y="210"/>
                      <a:pt x="331" y="209"/>
                    </a:cubicBezTo>
                    <a:cubicBezTo>
                      <a:pt x="322" y="207"/>
                      <a:pt x="316" y="204"/>
                      <a:pt x="313" y="197"/>
                    </a:cubicBezTo>
                    <a:cubicBezTo>
                      <a:pt x="312" y="197"/>
                      <a:pt x="313" y="195"/>
                      <a:pt x="312" y="195"/>
                    </a:cubicBezTo>
                    <a:cubicBezTo>
                      <a:pt x="310" y="194"/>
                      <a:pt x="310" y="194"/>
                      <a:pt x="310" y="194"/>
                    </a:cubicBezTo>
                    <a:cubicBezTo>
                      <a:pt x="310" y="192"/>
                      <a:pt x="313" y="190"/>
                      <a:pt x="309" y="188"/>
                    </a:cubicBezTo>
                    <a:cubicBezTo>
                      <a:pt x="309" y="187"/>
                      <a:pt x="309" y="187"/>
                      <a:pt x="309" y="187"/>
                    </a:cubicBezTo>
                    <a:cubicBezTo>
                      <a:pt x="310" y="186"/>
                      <a:pt x="311" y="186"/>
                      <a:pt x="311" y="186"/>
                    </a:cubicBezTo>
                    <a:cubicBezTo>
                      <a:pt x="311" y="185"/>
                      <a:pt x="311" y="185"/>
                      <a:pt x="311" y="185"/>
                    </a:cubicBezTo>
                    <a:cubicBezTo>
                      <a:pt x="312" y="186"/>
                      <a:pt x="312" y="182"/>
                      <a:pt x="312" y="182"/>
                    </a:cubicBezTo>
                    <a:cubicBezTo>
                      <a:pt x="312" y="182"/>
                      <a:pt x="311" y="182"/>
                      <a:pt x="311" y="181"/>
                    </a:cubicBezTo>
                    <a:cubicBezTo>
                      <a:pt x="311" y="180"/>
                      <a:pt x="311" y="180"/>
                      <a:pt x="311" y="180"/>
                    </a:cubicBezTo>
                    <a:cubicBezTo>
                      <a:pt x="311" y="180"/>
                      <a:pt x="313" y="179"/>
                      <a:pt x="313" y="179"/>
                    </a:cubicBezTo>
                    <a:cubicBezTo>
                      <a:pt x="314" y="177"/>
                      <a:pt x="313" y="174"/>
                      <a:pt x="313" y="173"/>
                    </a:cubicBezTo>
                    <a:cubicBezTo>
                      <a:pt x="314" y="172"/>
                      <a:pt x="316" y="172"/>
                      <a:pt x="316" y="171"/>
                    </a:cubicBezTo>
                    <a:cubicBezTo>
                      <a:pt x="316" y="171"/>
                      <a:pt x="316" y="170"/>
                      <a:pt x="316" y="169"/>
                    </a:cubicBezTo>
                    <a:cubicBezTo>
                      <a:pt x="316" y="169"/>
                      <a:pt x="315" y="168"/>
                      <a:pt x="315" y="168"/>
                    </a:cubicBezTo>
                    <a:cubicBezTo>
                      <a:pt x="314" y="168"/>
                      <a:pt x="312" y="168"/>
                      <a:pt x="311" y="168"/>
                    </a:cubicBezTo>
                    <a:cubicBezTo>
                      <a:pt x="310" y="168"/>
                      <a:pt x="309" y="166"/>
                      <a:pt x="309" y="166"/>
                    </a:cubicBezTo>
                    <a:cubicBezTo>
                      <a:pt x="306" y="165"/>
                      <a:pt x="303" y="167"/>
                      <a:pt x="302" y="167"/>
                    </a:cubicBezTo>
                    <a:cubicBezTo>
                      <a:pt x="301" y="163"/>
                      <a:pt x="301" y="163"/>
                      <a:pt x="301" y="163"/>
                    </a:cubicBezTo>
                    <a:cubicBezTo>
                      <a:pt x="302" y="164"/>
                      <a:pt x="306" y="167"/>
                      <a:pt x="309" y="165"/>
                    </a:cubicBezTo>
                    <a:cubicBezTo>
                      <a:pt x="309" y="165"/>
                      <a:pt x="308" y="164"/>
                      <a:pt x="310" y="164"/>
                    </a:cubicBezTo>
                    <a:cubicBezTo>
                      <a:pt x="310" y="164"/>
                      <a:pt x="311" y="166"/>
                      <a:pt x="311" y="167"/>
                    </a:cubicBezTo>
                    <a:cubicBezTo>
                      <a:pt x="313" y="167"/>
                      <a:pt x="316" y="166"/>
                      <a:pt x="316" y="166"/>
                    </a:cubicBezTo>
                    <a:cubicBezTo>
                      <a:pt x="317" y="165"/>
                      <a:pt x="319" y="165"/>
                      <a:pt x="319" y="163"/>
                    </a:cubicBezTo>
                    <a:cubicBezTo>
                      <a:pt x="320" y="163"/>
                      <a:pt x="319" y="162"/>
                      <a:pt x="319" y="161"/>
                    </a:cubicBezTo>
                    <a:cubicBezTo>
                      <a:pt x="318" y="162"/>
                      <a:pt x="319" y="160"/>
                      <a:pt x="319" y="159"/>
                    </a:cubicBezTo>
                    <a:cubicBezTo>
                      <a:pt x="319" y="159"/>
                      <a:pt x="320" y="161"/>
                      <a:pt x="321" y="161"/>
                    </a:cubicBezTo>
                    <a:cubicBezTo>
                      <a:pt x="321" y="161"/>
                      <a:pt x="322" y="160"/>
                      <a:pt x="323" y="161"/>
                    </a:cubicBezTo>
                    <a:cubicBezTo>
                      <a:pt x="325" y="159"/>
                      <a:pt x="322" y="159"/>
                      <a:pt x="323" y="157"/>
                    </a:cubicBezTo>
                    <a:cubicBezTo>
                      <a:pt x="324" y="157"/>
                      <a:pt x="326" y="157"/>
                      <a:pt x="327" y="157"/>
                    </a:cubicBezTo>
                    <a:cubicBezTo>
                      <a:pt x="327" y="156"/>
                      <a:pt x="327" y="156"/>
                      <a:pt x="327" y="156"/>
                    </a:cubicBezTo>
                    <a:cubicBezTo>
                      <a:pt x="327" y="155"/>
                      <a:pt x="326" y="152"/>
                      <a:pt x="325" y="151"/>
                    </a:cubicBezTo>
                    <a:cubicBezTo>
                      <a:pt x="326" y="151"/>
                      <a:pt x="327" y="150"/>
                      <a:pt x="328" y="151"/>
                    </a:cubicBezTo>
                    <a:cubicBezTo>
                      <a:pt x="329" y="154"/>
                      <a:pt x="329" y="154"/>
                      <a:pt x="329" y="154"/>
                    </a:cubicBezTo>
                    <a:cubicBezTo>
                      <a:pt x="332" y="152"/>
                      <a:pt x="332" y="152"/>
                      <a:pt x="332" y="152"/>
                    </a:cubicBezTo>
                    <a:cubicBezTo>
                      <a:pt x="333" y="150"/>
                      <a:pt x="332" y="149"/>
                      <a:pt x="333" y="148"/>
                    </a:cubicBezTo>
                    <a:cubicBezTo>
                      <a:pt x="334" y="148"/>
                      <a:pt x="335" y="148"/>
                      <a:pt x="335" y="148"/>
                    </a:cubicBezTo>
                    <a:cubicBezTo>
                      <a:pt x="335" y="147"/>
                      <a:pt x="336" y="145"/>
                      <a:pt x="335" y="146"/>
                    </a:cubicBezTo>
                    <a:cubicBezTo>
                      <a:pt x="334" y="145"/>
                      <a:pt x="335" y="144"/>
                      <a:pt x="334" y="144"/>
                    </a:cubicBezTo>
                    <a:cubicBezTo>
                      <a:pt x="336" y="144"/>
                      <a:pt x="337" y="144"/>
                      <a:pt x="339" y="143"/>
                    </a:cubicBezTo>
                    <a:cubicBezTo>
                      <a:pt x="339" y="142"/>
                      <a:pt x="339" y="141"/>
                      <a:pt x="339" y="141"/>
                    </a:cubicBezTo>
                    <a:cubicBezTo>
                      <a:pt x="340" y="141"/>
                      <a:pt x="343" y="141"/>
                      <a:pt x="345" y="142"/>
                    </a:cubicBezTo>
                    <a:cubicBezTo>
                      <a:pt x="345" y="140"/>
                      <a:pt x="344" y="139"/>
                      <a:pt x="346" y="139"/>
                    </a:cubicBezTo>
                    <a:cubicBezTo>
                      <a:pt x="347" y="139"/>
                      <a:pt x="349" y="141"/>
                      <a:pt x="351" y="140"/>
                    </a:cubicBezTo>
                    <a:cubicBezTo>
                      <a:pt x="352" y="140"/>
                      <a:pt x="351" y="137"/>
                      <a:pt x="351" y="137"/>
                    </a:cubicBezTo>
                    <a:cubicBezTo>
                      <a:pt x="352" y="136"/>
                      <a:pt x="353" y="137"/>
                      <a:pt x="354" y="137"/>
                    </a:cubicBezTo>
                    <a:cubicBezTo>
                      <a:pt x="355" y="137"/>
                      <a:pt x="355" y="134"/>
                      <a:pt x="356" y="134"/>
                    </a:cubicBezTo>
                    <a:cubicBezTo>
                      <a:pt x="357" y="133"/>
                      <a:pt x="358" y="134"/>
                      <a:pt x="359" y="134"/>
                    </a:cubicBezTo>
                    <a:cubicBezTo>
                      <a:pt x="360" y="132"/>
                      <a:pt x="360" y="132"/>
                      <a:pt x="360" y="132"/>
                    </a:cubicBezTo>
                    <a:cubicBezTo>
                      <a:pt x="360" y="132"/>
                      <a:pt x="367" y="130"/>
                      <a:pt x="367" y="130"/>
                    </a:cubicBezTo>
                    <a:cubicBezTo>
                      <a:pt x="369" y="129"/>
                      <a:pt x="369" y="131"/>
                      <a:pt x="372" y="130"/>
                    </a:cubicBezTo>
                    <a:cubicBezTo>
                      <a:pt x="374" y="130"/>
                      <a:pt x="378" y="126"/>
                      <a:pt x="380" y="126"/>
                    </a:cubicBezTo>
                    <a:cubicBezTo>
                      <a:pt x="381" y="126"/>
                      <a:pt x="382" y="128"/>
                      <a:pt x="383" y="128"/>
                    </a:cubicBezTo>
                    <a:cubicBezTo>
                      <a:pt x="383" y="128"/>
                      <a:pt x="384" y="126"/>
                      <a:pt x="384" y="126"/>
                    </a:cubicBezTo>
                    <a:cubicBezTo>
                      <a:pt x="385" y="126"/>
                      <a:pt x="386" y="126"/>
                      <a:pt x="387" y="126"/>
                    </a:cubicBezTo>
                    <a:cubicBezTo>
                      <a:pt x="387" y="126"/>
                      <a:pt x="389" y="124"/>
                      <a:pt x="389" y="124"/>
                    </a:cubicBezTo>
                    <a:cubicBezTo>
                      <a:pt x="393" y="123"/>
                      <a:pt x="396" y="124"/>
                      <a:pt x="401" y="123"/>
                    </a:cubicBezTo>
                    <a:cubicBezTo>
                      <a:pt x="401" y="123"/>
                      <a:pt x="403" y="121"/>
                      <a:pt x="404" y="121"/>
                    </a:cubicBezTo>
                    <a:cubicBezTo>
                      <a:pt x="405" y="121"/>
                      <a:pt x="407" y="121"/>
                      <a:pt x="408" y="121"/>
                    </a:cubicBezTo>
                    <a:cubicBezTo>
                      <a:pt x="408" y="121"/>
                      <a:pt x="409" y="119"/>
                      <a:pt x="410" y="119"/>
                    </a:cubicBezTo>
                    <a:cubicBezTo>
                      <a:pt x="411" y="119"/>
                      <a:pt x="412" y="119"/>
                      <a:pt x="412" y="119"/>
                    </a:cubicBezTo>
                    <a:cubicBezTo>
                      <a:pt x="413" y="119"/>
                      <a:pt x="413" y="117"/>
                      <a:pt x="413" y="117"/>
                    </a:cubicBezTo>
                    <a:cubicBezTo>
                      <a:pt x="415" y="116"/>
                      <a:pt x="415" y="117"/>
                      <a:pt x="416" y="116"/>
                    </a:cubicBezTo>
                    <a:cubicBezTo>
                      <a:pt x="417" y="115"/>
                      <a:pt x="418" y="111"/>
                      <a:pt x="418" y="109"/>
                    </a:cubicBezTo>
                    <a:cubicBezTo>
                      <a:pt x="418" y="108"/>
                      <a:pt x="415" y="108"/>
                      <a:pt x="415" y="108"/>
                    </a:cubicBezTo>
                    <a:cubicBezTo>
                      <a:pt x="415" y="107"/>
                      <a:pt x="415" y="105"/>
                      <a:pt x="414" y="105"/>
                    </a:cubicBezTo>
                    <a:cubicBezTo>
                      <a:pt x="414" y="104"/>
                      <a:pt x="411" y="104"/>
                      <a:pt x="410" y="104"/>
                    </a:cubicBezTo>
                    <a:close/>
                    <a:moveTo>
                      <a:pt x="1027" y="120"/>
                    </a:moveTo>
                    <a:cubicBezTo>
                      <a:pt x="1025" y="121"/>
                      <a:pt x="1021" y="127"/>
                      <a:pt x="1019" y="128"/>
                    </a:cubicBezTo>
                    <a:cubicBezTo>
                      <a:pt x="1019" y="128"/>
                      <a:pt x="1019" y="128"/>
                      <a:pt x="1019" y="128"/>
                    </a:cubicBezTo>
                    <a:cubicBezTo>
                      <a:pt x="1018" y="129"/>
                      <a:pt x="1019" y="130"/>
                      <a:pt x="1019" y="132"/>
                    </a:cubicBezTo>
                    <a:cubicBezTo>
                      <a:pt x="1018" y="132"/>
                      <a:pt x="1016" y="133"/>
                      <a:pt x="1016" y="134"/>
                    </a:cubicBezTo>
                    <a:cubicBezTo>
                      <a:pt x="1016" y="137"/>
                      <a:pt x="1017" y="138"/>
                      <a:pt x="1017" y="140"/>
                    </a:cubicBezTo>
                    <a:cubicBezTo>
                      <a:pt x="1017" y="140"/>
                      <a:pt x="1016" y="139"/>
                      <a:pt x="1016" y="140"/>
                    </a:cubicBezTo>
                    <a:cubicBezTo>
                      <a:pt x="1016" y="141"/>
                      <a:pt x="1018" y="141"/>
                      <a:pt x="1018" y="142"/>
                    </a:cubicBezTo>
                    <a:cubicBezTo>
                      <a:pt x="1018" y="142"/>
                      <a:pt x="1018" y="143"/>
                      <a:pt x="1018" y="144"/>
                    </a:cubicBezTo>
                    <a:cubicBezTo>
                      <a:pt x="1019" y="144"/>
                      <a:pt x="1019" y="144"/>
                      <a:pt x="1019" y="144"/>
                    </a:cubicBezTo>
                    <a:cubicBezTo>
                      <a:pt x="1018" y="144"/>
                      <a:pt x="1020" y="146"/>
                      <a:pt x="1017" y="146"/>
                    </a:cubicBezTo>
                    <a:cubicBezTo>
                      <a:pt x="1017" y="146"/>
                      <a:pt x="1017" y="146"/>
                      <a:pt x="1017" y="146"/>
                    </a:cubicBezTo>
                    <a:cubicBezTo>
                      <a:pt x="1018" y="147"/>
                      <a:pt x="1019" y="146"/>
                      <a:pt x="1020" y="147"/>
                    </a:cubicBezTo>
                    <a:cubicBezTo>
                      <a:pt x="1021" y="147"/>
                      <a:pt x="1021" y="150"/>
                      <a:pt x="1021" y="150"/>
                    </a:cubicBezTo>
                    <a:cubicBezTo>
                      <a:pt x="1023" y="152"/>
                      <a:pt x="1026" y="152"/>
                      <a:pt x="1029" y="153"/>
                    </a:cubicBezTo>
                    <a:cubicBezTo>
                      <a:pt x="1030" y="152"/>
                      <a:pt x="1033" y="149"/>
                      <a:pt x="1034" y="147"/>
                    </a:cubicBezTo>
                    <a:cubicBezTo>
                      <a:pt x="1034" y="146"/>
                      <a:pt x="1034" y="145"/>
                      <a:pt x="1034" y="144"/>
                    </a:cubicBezTo>
                    <a:cubicBezTo>
                      <a:pt x="1035" y="144"/>
                      <a:pt x="1035" y="144"/>
                      <a:pt x="1035" y="144"/>
                    </a:cubicBezTo>
                    <a:cubicBezTo>
                      <a:pt x="1040" y="138"/>
                      <a:pt x="1040" y="138"/>
                      <a:pt x="1040" y="138"/>
                    </a:cubicBezTo>
                    <a:cubicBezTo>
                      <a:pt x="1040" y="137"/>
                      <a:pt x="1039" y="132"/>
                      <a:pt x="1039" y="132"/>
                    </a:cubicBezTo>
                    <a:cubicBezTo>
                      <a:pt x="1038" y="131"/>
                      <a:pt x="1036" y="130"/>
                      <a:pt x="1035" y="130"/>
                    </a:cubicBezTo>
                    <a:cubicBezTo>
                      <a:pt x="1035" y="129"/>
                      <a:pt x="1035" y="127"/>
                      <a:pt x="1035" y="126"/>
                    </a:cubicBezTo>
                    <a:cubicBezTo>
                      <a:pt x="1034" y="126"/>
                      <a:pt x="1033" y="126"/>
                      <a:pt x="1032" y="126"/>
                    </a:cubicBezTo>
                    <a:cubicBezTo>
                      <a:pt x="1031" y="126"/>
                      <a:pt x="1030" y="123"/>
                      <a:pt x="1029" y="123"/>
                    </a:cubicBezTo>
                    <a:cubicBezTo>
                      <a:pt x="1028" y="122"/>
                      <a:pt x="1028" y="123"/>
                      <a:pt x="1027" y="122"/>
                    </a:cubicBezTo>
                    <a:cubicBezTo>
                      <a:pt x="1027" y="122"/>
                      <a:pt x="1028" y="119"/>
                      <a:pt x="1027" y="120"/>
                    </a:cubicBezTo>
                    <a:close/>
                    <a:moveTo>
                      <a:pt x="727" y="122"/>
                    </a:moveTo>
                    <a:cubicBezTo>
                      <a:pt x="731" y="123"/>
                      <a:pt x="728" y="125"/>
                      <a:pt x="730" y="126"/>
                    </a:cubicBezTo>
                    <a:cubicBezTo>
                      <a:pt x="731" y="126"/>
                      <a:pt x="731" y="125"/>
                      <a:pt x="732" y="126"/>
                    </a:cubicBezTo>
                    <a:cubicBezTo>
                      <a:pt x="732" y="127"/>
                      <a:pt x="732" y="127"/>
                      <a:pt x="732" y="127"/>
                    </a:cubicBezTo>
                    <a:cubicBezTo>
                      <a:pt x="731" y="127"/>
                      <a:pt x="729" y="129"/>
                      <a:pt x="728" y="129"/>
                    </a:cubicBezTo>
                    <a:cubicBezTo>
                      <a:pt x="727" y="129"/>
                      <a:pt x="726" y="129"/>
                      <a:pt x="726" y="129"/>
                    </a:cubicBezTo>
                    <a:cubicBezTo>
                      <a:pt x="725" y="129"/>
                      <a:pt x="724" y="131"/>
                      <a:pt x="724" y="132"/>
                    </a:cubicBezTo>
                    <a:cubicBezTo>
                      <a:pt x="722" y="132"/>
                      <a:pt x="720" y="132"/>
                      <a:pt x="718" y="133"/>
                    </a:cubicBezTo>
                    <a:cubicBezTo>
                      <a:pt x="718" y="133"/>
                      <a:pt x="718" y="135"/>
                      <a:pt x="718" y="136"/>
                    </a:cubicBezTo>
                    <a:cubicBezTo>
                      <a:pt x="716" y="137"/>
                      <a:pt x="714" y="136"/>
                      <a:pt x="714" y="138"/>
                    </a:cubicBezTo>
                    <a:cubicBezTo>
                      <a:pt x="713" y="138"/>
                      <a:pt x="714" y="139"/>
                      <a:pt x="714" y="140"/>
                    </a:cubicBezTo>
                    <a:cubicBezTo>
                      <a:pt x="713" y="140"/>
                      <a:pt x="712" y="140"/>
                      <a:pt x="712" y="140"/>
                    </a:cubicBezTo>
                    <a:cubicBezTo>
                      <a:pt x="710" y="137"/>
                      <a:pt x="712" y="137"/>
                      <a:pt x="706" y="136"/>
                    </a:cubicBezTo>
                    <a:cubicBezTo>
                      <a:pt x="708" y="133"/>
                      <a:pt x="707" y="132"/>
                      <a:pt x="708" y="129"/>
                    </a:cubicBezTo>
                    <a:cubicBezTo>
                      <a:pt x="708" y="129"/>
                      <a:pt x="709" y="128"/>
                      <a:pt x="710" y="128"/>
                    </a:cubicBezTo>
                    <a:cubicBezTo>
                      <a:pt x="710" y="129"/>
                      <a:pt x="711" y="130"/>
                      <a:pt x="712" y="131"/>
                    </a:cubicBezTo>
                    <a:cubicBezTo>
                      <a:pt x="715" y="130"/>
                      <a:pt x="719" y="130"/>
                      <a:pt x="722" y="129"/>
                    </a:cubicBezTo>
                    <a:cubicBezTo>
                      <a:pt x="724" y="128"/>
                      <a:pt x="726" y="127"/>
                      <a:pt x="728" y="126"/>
                    </a:cubicBezTo>
                    <a:cubicBezTo>
                      <a:pt x="727" y="126"/>
                      <a:pt x="728" y="124"/>
                      <a:pt x="726" y="125"/>
                    </a:cubicBezTo>
                    <a:cubicBezTo>
                      <a:pt x="726" y="124"/>
                      <a:pt x="726" y="122"/>
                      <a:pt x="727" y="122"/>
                    </a:cubicBezTo>
                    <a:close/>
                    <a:moveTo>
                      <a:pt x="1063" y="127"/>
                    </a:moveTo>
                    <a:cubicBezTo>
                      <a:pt x="1063" y="128"/>
                      <a:pt x="1065" y="129"/>
                      <a:pt x="1065" y="130"/>
                    </a:cubicBezTo>
                    <a:cubicBezTo>
                      <a:pt x="1066" y="132"/>
                      <a:pt x="1064" y="136"/>
                      <a:pt x="1065" y="138"/>
                    </a:cubicBezTo>
                    <a:cubicBezTo>
                      <a:pt x="1065" y="139"/>
                      <a:pt x="1067" y="141"/>
                      <a:pt x="1067" y="142"/>
                    </a:cubicBezTo>
                    <a:cubicBezTo>
                      <a:pt x="1068" y="142"/>
                      <a:pt x="1069" y="142"/>
                      <a:pt x="1070" y="142"/>
                    </a:cubicBezTo>
                    <a:cubicBezTo>
                      <a:pt x="1071" y="141"/>
                      <a:pt x="1072" y="140"/>
                      <a:pt x="1073" y="139"/>
                    </a:cubicBezTo>
                    <a:cubicBezTo>
                      <a:pt x="1074" y="138"/>
                      <a:pt x="1075" y="138"/>
                      <a:pt x="1077" y="138"/>
                    </a:cubicBezTo>
                    <a:cubicBezTo>
                      <a:pt x="1078" y="134"/>
                      <a:pt x="1078" y="129"/>
                      <a:pt x="1072" y="130"/>
                    </a:cubicBezTo>
                    <a:cubicBezTo>
                      <a:pt x="1072" y="130"/>
                      <a:pt x="1071" y="131"/>
                      <a:pt x="1069" y="131"/>
                    </a:cubicBezTo>
                    <a:cubicBezTo>
                      <a:pt x="1068" y="131"/>
                      <a:pt x="1067" y="128"/>
                      <a:pt x="1066" y="128"/>
                    </a:cubicBezTo>
                    <a:cubicBezTo>
                      <a:pt x="1065" y="127"/>
                      <a:pt x="1064" y="127"/>
                      <a:pt x="1063" y="127"/>
                    </a:cubicBezTo>
                    <a:close/>
                    <a:moveTo>
                      <a:pt x="1101" y="128"/>
                    </a:moveTo>
                    <a:cubicBezTo>
                      <a:pt x="1101" y="130"/>
                      <a:pt x="1101" y="133"/>
                      <a:pt x="1100" y="136"/>
                    </a:cubicBezTo>
                    <a:cubicBezTo>
                      <a:pt x="1101" y="136"/>
                      <a:pt x="1106" y="139"/>
                      <a:pt x="1106" y="140"/>
                    </a:cubicBezTo>
                    <a:cubicBezTo>
                      <a:pt x="1108" y="140"/>
                      <a:pt x="1111" y="139"/>
                      <a:pt x="1112" y="140"/>
                    </a:cubicBezTo>
                    <a:cubicBezTo>
                      <a:pt x="1113" y="140"/>
                      <a:pt x="1113" y="141"/>
                      <a:pt x="1114" y="142"/>
                    </a:cubicBezTo>
                    <a:cubicBezTo>
                      <a:pt x="1115" y="142"/>
                      <a:pt x="1121" y="141"/>
                      <a:pt x="1123" y="140"/>
                    </a:cubicBezTo>
                    <a:cubicBezTo>
                      <a:pt x="1124" y="140"/>
                      <a:pt x="1123" y="139"/>
                      <a:pt x="1124" y="138"/>
                    </a:cubicBezTo>
                    <a:cubicBezTo>
                      <a:pt x="1125" y="137"/>
                      <a:pt x="1128" y="136"/>
                      <a:pt x="1131" y="136"/>
                    </a:cubicBezTo>
                    <a:cubicBezTo>
                      <a:pt x="1130" y="133"/>
                      <a:pt x="1130" y="133"/>
                      <a:pt x="1130" y="133"/>
                    </a:cubicBezTo>
                    <a:cubicBezTo>
                      <a:pt x="1130" y="133"/>
                      <a:pt x="1128" y="131"/>
                      <a:pt x="1128" y="131"/>
                    </a:cubicBezTo>
                    <a:cubicBezTo>
                      <a:pt x="1126" y="130"/>
                      <a:pt x="1121" y="130"/>
                      <a:pt x="1118" y="130"/>
                    </a:cubicBezTo>
                    <a:cubicBezTo>
                      <a:pt x="1118" y="129"/>
                      <a:pt x="1116" y="128"/>
                      <a:pt x="1116" y="128"/>
                    </a:cubicBezTo>
                    <a:cubicBezTo>
                      <a:pt x="1114" y="127"/>
                      <a:pt x="1111" y="129"/>
                      <a:pt x="1110" y="129"/>
                    </a:cubicBezTo>
                    <a:cubicBezTo>
                      <a:pt x="1106" y="129"/>
                      <a:pt x="1104" y="128"/>
                      <a:pt x="1101" y="128"/>
                    </a:cubicBezTo>
                    <a:close/>
                    <a:moveTo>
                      <a:pt x="1040" y="152"/>
                    </a:moveTo>
                    <a:cubicBezTo>
                      <a:pt x="1040" y="152"/>
                      <a:pt x="1039" y="153"/>
                      <a:pt x="1039" y="154"/>
                    </a:cubicBezTo>
                    <a:cubicBezTo>
                      <a:pt x="1038" y="156"/>
                      <a:pt x="1040" y="155"/>
                      <a:pt x="1040" y="156"/>
                    </a:cubicBezTo>
                    <a:cubicBezTo>
                      <a:pt x="1039" y="156"/>
                      <a:pt x="1042" y="157"/>
                      <a:pt x="1042" y="157"/>
                    </a:cubicBezTo>
                    <a:cubicBezTo>
                      <a:pt x="1042" y="157"/>
                      <a:pt x="1043" y="157"/>
                      <a:pt x="1043" y="156"/>
                    </a:cubicBezTo>
                    <a:cubicBezTo>
                      <a:pt x="1043" y="156"/>
                      <a:pt x="1043" y="155"/>
                      <a:pt x="1043" y="154"/>
                    </a:cubicBezTo>
                    <a:cubicBezTo>
                      <a:pt x="1043" y="154"/>
                      <a:pt x="1042" y="152"/>
                      <a:pt x="1043" y="152"/>
                    </a:cubicBezTo>
                    <a:cubicBezTo>
                      <a:pt x="1042" y="152"/>
                      <a:pt x="1040" y="152"/>
                      <a:pt x="1040" y="152"/>
                    </a:cubicBezTo>
                    <a:close/>
                    <a:moveTo>
                      <a:pt x="1053" y="155"/>
                    </a:moveTo>
                    <a:cubicBezTo>
                      <a:pt x="1052" y="155"/>
                      <a:pt x="1051" y="157"/>
                      <a:pt x="1051" y="157"/>
                    </a:cubicBezTo>
                    <a:cubicBezTo>
                      <a:pt x="1049" y="158"/>
                      <a:pt x="1046" y="158"/>
                      <a:pt x="1045" y="159"/>
                    </a:cubicBezTo>
                    <a:cubicBezTo>
                      <a:pt x="1043" y="161"/>
                      <a:pt x="1044" y="163"/>
                      <a:pt x="1041" y="164"/>
                    </a:cubicBezTo>
                    <a:cubicBezTo>
                      <a:pt x="1040" y="165"/>
                      <a:pt x="1039" y="165"/>
                      <a:pt x="1037" y="165"/>
                    </a:cubicBezTo>
                    <a:cubicBezTo>
                      <a:pt x="1038" y="167"/>
                      <a:pt x="1038" y="167"/>
                      <a:pt x="1038" y="167"/>
                    </a:cubicBezTo>
                    <a:cubicBezTo>
                      <a:pt x="1039" y="168"/>
                      <a:pt x="1041" y="167"/>
                      <a:pt x="1043" y="167"/>
                    </a:cubicBezTo>
                    <a:cubicBezTo>
                      <a:pt x="1043" y="168"/>
                      <a:pt x="1045" y="169"/>
                      <a:pt x="1046" y="169"/>
                    </a:cubicBezTo>
                    <a:cubicBezTo>
                      <a:pt x="1049" y="170"/>
                      <a:pt x="1049" y="168"/>
                      <a:pt x="1052" y="168"/>
                    </a:cubicBezTo>
                    <a:cubicBezTo>
                      <a:pt x="1052" y="168"/>
                      <a:pt x="1054" y="170"/>
                      <a:pt x="1055" y="170"/>
                    </a:cubicBezTo>
                    <a:cubicBezTo>
                      <a:pt x="1059" y="171"/>
                      <a:pt x="1064" y="171"/>
                      <a:pt x="1068" y="171"/>
                    </a:cubicBezTo>
                    <a:cubicBezTo>
                      <a:pt x="1068" y="169"/>
                      <a:pt x="1069" y="166"/>
                      <a:pt x="1068" y="163"/>
                    </a:cubicBezTo>
                    <a:cubicBezTo>
                      <a:pt x="1067" y="162"/>
                      <a:pt x="1065" y="162"/>
                      <a:pt x="1064" y="161"/>
                    </a:cubicBezTo>
                    <a:cubicBezTo>
                      <a:pt x="1063" y="161"/>
                      <a:pt x="1063" y="160"/>
                      <a:pt x="1063" y="159"/>
                    </a:cubicBezTo>
                    <a:cubicBezTo>
                      <a:pt x="1060" y="157"/>
                      <a:pt x="1059" y="157"/>
                      <a:pt x="1055" y="156"/>
                    </a:cubicBezTo>
                    <a:cubicBezTo>
                      <a:pt x="1055" y="156"/>
                      <a:pt x="1053" y="155"/>
                      <a:pt x="1053" y="155"/>
                    </a:cubicBezTo>
                    <a:close/>
                    <a:moveTo>
                      <a:pt x="1387" y="202"/>
                    </a:moveTo>
                    <a:cubicBezTo>
                      <a:pt x="1385" y="204"/>
                      <a:pt x="1385" y="205"/>
                      <a:pt x="1382" y="206"/>
                    </a:cubicBezTo>
                    <a:cubicBezTo>
                      <a:pt x="1382" y="206"/>
                      <a:pt x="1381" y="206"/>
                      <a:pt x="1380" y="206"/>
                    </a:cubicBezTo>
                    <a:cubicBezTo>
                      <a:pt x="1376" y="211"/>
                      <a:pt x="1376" y="211"/>
                      <a:pt x="1376" y="211"/>
                    </a:cubicBezTo>
                    <a:cubicBezTo>
                      <a:pt x="1375" y="212"/>
                      <a:pt x="1376" y="213"/>
                      <a:pt x="1376" y="213"/>
                    </a:cubicBezTo>
                    <a:cubicBezTo>
                      <a:pt x="1379" y="214"/>
                      <a:pt x="1384" y="215"/>
                      <a:pt x="1387" y="215"/>
                    </a:cubicBezTo>
                    <a:cubicBezTo>
                      <a:pt x="1388" y="214"/>
                      <a:pt x="1389" y="212"/>
                      <a:pt x="1392" y="212"/>
                    </a:cubicBezTo>
                    <a:cubicBezTo>
                      <a:pt x="1392" y="213"/>
                      <a:pt x="1392" y="213"/>
                      <a:pt x="1392" y="213"/>
                    </a:cubicBezTo>
                    <a:cubicBezTo>
                      <a:pt x="1395" y="214"/>
                      <a:pt x="1402" y="214"/>
                      <a:pt x="1405" y="215"/>
                    </a:cubicBezTo>
                    <a:cubicBezTo>
                      <a:pt x="1405" y="212"/>
                      <a:pt x="1406" y="211"/>
                      <a:pt x="1405" y="209"/>
                    </a:cubicBezTo>
                    <a:cubicBezTo>
                      <a:pt x="1404" y="209"/>
                      <a:pt x="1403" y="207"/>
                      <a:pt x="1403" y="207"/>
                    </a:cubicBezTo>
                    <a:cubicBezTo>
                      <a:pt x="1400" y="205"/>
                      <a:pt x="1396" y="206"/>
                      <a:pt x="1393" y="205"/>
                    </a:cubicBezTo>
                    <a:cubicBezTo>
                      <a:pt x="1391" y="205"/>
                      <a:pt x="1389" y="203"/>
                      <a:pt x="1387" y="202"/>
                    </a:cubicBezTo>
                    <a:close/>
                    <a:moveTo>
                      <a:pt x="1285" y="219"/>
                    </a:moveTo>
                    <a:cubicBezTo>
                      <a:pt x="1284" y="220"/>
                      <a:pt x="1284" y="219"/>
                      <a:pt x="1283" y="220"/>
                    </a:cubicBezTo>
                    <a:cubicBezTo>
                      <a:pt x="1282" y="221"/>
                      <a:pt x="1283" y="222"/>
                      <a:pt x="1283" y="223"/>
                    </a:cubicBezTo>
                    <a:cubicBezTo>
                      <a:pt x="1285" y="225"/>
                      <a:pt x="1287" y="227"/>
                      <a:pt x="1291" y="225"/>
                    </a:cubicBezTo>
                    <a:cubicBezTo>
                      <a:pt x="1291" y="225"/>
                      <a:pt x="1291" y="224"/>
                      <a:pt x="1292" y="223"/>
                    </a:cubicBezTo>
                    <a:lnTo>
                      <a:pt x="1285" y="219"/>
                    </a:lnTo>
                    <a:close/>
                    <a:moveTo>
                      <a:pt x="133" y="335"/>
                    </a:moveTo>
                    <a:cubicBezTo>
                      <a:pt x="134" y="335"/>
                      <a:pt x="136" y="336"/>
                      <a:pt x="136" y="336"/>
                    </a:cubicBezTo>
                    <a:cubicBezTo>
                      <a:pt x="137" y="337"/>
                      <a:pt x="139" y="336"/>
                      <a:pt x="141" y="336"/>
                    </a:cubicBezTo>
                    <a:cubicBezTo>
                      <a:pt x="141" y="337"/>
                      <a:pt x="142" y="338"/>
                      <a:pt x="143" y="338"/>
                    </a:cubicBezTo>
                    <a:cubicBezTo>
                      <a:pt x="143" y="341"/>
                      <a:pt x="141" y="344"/>
                      <a:pt x="143" y="347"/>
                    </a:cubicBezTo>
                    <a:cubicBezTo>
                      <a:pt x="143" y="348"/>
                      <a:pt x="145" y="349"/>
                      <a:pt x="146" y="350"/>
                    </a:cubicBezTo>
                    <a:cubicBezTo>
                      <a:pt x="146" y="350"/>
                      <a:pt x="149" y="354"/>
                      <a:pt x="148" y="354"/>
                    </a:cubicBezTo>
                    <a:cubicBezTo>
                      <a:pt x="146" y="355"/>
                      <a:pt x="147" y="356"/>
                      <a:pt x="147" y="358"/>
                    </a:cubicBezTo>
                    <a:cubicBezTo>
                      <a:pt x="146" y="359"/>
                      <a:pt x="145" y="359"/>
                      <a:pt x="145" y="360"/>
                    </a:cubicBezTo>
                    <a:cubicBezTo>
                      <a:pt x="145" y="360"/>
                      <a:pt x="144" y="361"/>
                      <a:pt x="144" y="361"/>
                    </a:cubicBezTo>
                    <a:cubicBezTo>
                      <a:pt x="144" y="360"/>
                      <a:pt x="142" y="358"/>
                      <a:pt x="141" y="357"/>
                    </a:cubicBezTo>
                    <a:cubicBezTo>
                      <a:pt x="141" y="356"/>
                      <a:pt x="139" y="353"/>
                      <a:pt x="138" y="353"/>
                    </a:cubicBezTo>
                    <a:cubicBezTo>
                      <a:pt x="138" y="353"/>
                      <a:pt x="136" y="353"/>
                      <a:pt x="136" y="353"/>
                    </a:cubicBezTo>
                    <a:cubicBezTo>
                      <a:pt x="135" y="352"/>
                      <a:pt x="136" y="351"/>
                      <a:pt x="135" y="350"/>
                    </a:cubicBezTo>
                    <a:cubicBezTo>
                      <a:pt x="135" y="349"/>
                      <a:pt x="132" y="349"/>
                      <a:pt x="131" y="348"/>
                    </a:cubicBezTo>
                    <a:cubicBezTo>
                      <a:pt x="131" y="348"/>
                      <a:pt x="131" y="346"/>
                      <a:pt x="131" y="346"/>
                    </a:cubicBezTo>
                    <a:cubicBezTo>
                      <a:pt x="132" y="347"/>
                      <a:pt x="133" y="346"/>
                      <a:pt x="134" y="346"/>
                    </a:cubicBezTo>
                    <a:cubicBezTo>
                      <a:pt x="134" y="347"/>
                      <a:pt x="134" y="348"/>
                      <a:pt x="135" y="348"/>
                    </a:cubicBezTo>
                    <a:cubicBezTo>
                      <a:pt x="136" y="354"/>
                      <a:pt x="136" y="348"/>
                      <a:pt x="134" y="346"/>
                    </a:cubicBezTo>
                    <a:cubicBezTo>
                      <a:pt x="135" y="346"/>
                      <a:pt x="135" y="346"/>
                      <a:pt x="135" y="346"/>
                    </a:cubicBezTo>
                    <a:cubicBezTo>
                      <a:pt x="135" y="346"/>
                      <a:pt x="135" y="346"/>
                      <a:pt x="135" y="345"/>
                    </a:cubicBezTo>
                    <a:cubicBezTo>
                      <a:pt x="140" y="344"/>
                      <a:pt x="138" y="349"/>
                      <a:pt x="139" y="339"/>
                    </a:cubicBezTo>
                    <a:cubicBezTo>
                      <a:pt x="138" y="339"/>
                      <a:pt x="137" y="339"/>
                      <a:pt x="135" y="340"/>
                    </a:cubicBezTo>
                    <a:cubicBezTo>
                      <a:pt x="135" y="340"/>
                      <a:pt x="135" y="340"/>
                      <a:pt x="135" y="340"/>
                    </a:cubicBezTo>
                    <a:cubicBezTo>
                      <a:pt x="134" y="340"/>
                      <a:pt x="134" y="338"/>
                      <a:pt x="133" y="338"/>
                    </a:cubicBezTo>
                    <a:cubicBezTo>
                      <a:pt x="133" y="338"/>
                      <a:pt x="134" y="336"/>
                      <a:pt x="133" y="336"/>
                    </a:cubicBezTo>
                    <a:cubicBezTo>
                      <a:pt x="132" y="336"/>
                      <a:pt x="132" y="335"/>
                      <a:pt x="133" y="335"/>
                    </a:cubicBezTo>
                    <a:close/>
                    <a:moveTo>
                      <a:pt x="99" y="347"/>
                    </a:moveTo>
                    <a:cubicBezTo>
                      <a:pt x="101" y="347"/>
                      <a:pt x="99" y="348"/>
                      <a:pt x="100" y="348"/>
                    </a:cubicBezTo>
                    <a:cubicBezTo>
                      <a:pt x="101" y="349"/>
                      <a:pt x="103" y="348"/>
                      <a:pt x="104" y="348"/>
                    </a:cubicBezTo>
                    <a:cubicBezTo>
                      <a:pt x="104" y="349"/>
                      <a:pt x="105" y="351"/>
                      <a:pt x="105" y="352"/>
                    </a:cubicBezTo>
                    <a:cubicBezTo>
                      <a:pt x="106" y="352"/>
                      <a:pt x="107" y="352"/>
                      <a:pt x="108" y="352"/>
                    </a:cubicBezTo>
                    <a:cubicBezTo>
                      <a:pt x="113" y="356"/>
                      <a:pt x="114" y="360"/>
                      <a:pt x="117" y="366"/>
                    </a:cubicBezTo>
                    <a:cubicBezTo>
                      <a:pt x="115" y="366"/>
                      <a:pt x="115" y="365"/>
                      <a:pt x="113" y="365"/>
                    </a:cubicBezTo>
                    <a:cubicBezTo>
                      <a:pt x="113" y="367"/>
                      <a:pt x="114" y="368"/>
                      <a:pt x="113" y="369"/>
                    </a:cubicBezTo>
                    <a:cubicBezTo>
                      <a:pt x="112" y="369"/>
                      <a:pt x="111" y="368"/>
                      <a:pt x="111" y="368"/>
                    </a:cubicBezTo>
                    <a:cubicBezTo>
                      <a:pt x="108" y="368"/>
                      <a:pt x="108" y="369"/>
                      <a:pt x="105" y="372"/>
                    </a:cubicBezTo>
                    <a:cubicBezTo>
                      <a:pt x="104" y="371"/>
                      <a:pt x="103" y="371"/>
                      <a:pt x="101" y="371"/>
                    </a:cubicBezTo>
                    <a:cubicBezTo>
                      <a:pt x="101" y="370"/>
                      <a:pt x="102" y="368"/>
                      <a:pt x="101" y="367"/>
                    </a:cubicBezTo>
                    <a:cubicBezTo>
                      <a:pt x="101" y="365"/>
                      <a:pt x="97" y="364"/>
                      <a:pt x="97" y="362"/>
                    </a:cubicBezTo>
                    <a:cubicBezTo>
                      <a:pt x="96" y="360"/>
                      <a:pt x="97" y="359"/>
                      <a:pt x="96" y="357"/>
                    </a:cubicBezTo>
                    <a:cubicBezTo>
                      <a:pt x="96" y="356"/>
                      <a:pt x="93" y="356"/>
                      <a:pt x="93" y="355"/>
                    </a:cubicBezTo>
                    <a:cubicBezTo>
                      <a:pt x="92" y="354"/>
                      <a:pt x="92" y="353"/>
                      <a:pt x="91" y="352"/>
                    </a:cubicBezTo>
                    <a:cubicBezTo>
                      <a:pt x="93" y="352"/>
                      <a:pt x="93" y="352"/>
                      <a:pt x="93" y="352"/>
                    </a:cubicBezTo>
                    <a:cubicBezTo>
                      <a:pt x="93" y="351"/>
                      <a:pt x="94" y="349"/>
                      <a:pt x="94" y="349"/>
                    </a:cubicBezTo>
                    <a:cubicBezTo>
                      <a:pt x="94" y="349"/>
                      <a:pt x="95" y="349"/>
                      <a:pt x="95" y="350"/>
                    </a:cubicBezTo>
                    <a:cubicBezTo>
                      <a:pt x="96" y="350"/>
                      <a:pt x="97" y="350"/>
                      <a:pt x="97" y="350"/>
                    </a:cubicBezTo>
                    <a:cubicBezTo>
                      <a:pt x="98" y="348"/>
                      <a:pt x="97" y="347"/>
                      <a:pt x="99" y="347"/>
                    </a:cubicBezTo>
                    <a:close/>
                    <a:moveTo>
                      <a:pt x="1245" y="386"/>
                    </a:moveTo>
                    <a:cubicBezTo>
                      <a:pt x="1245" y="387"/>
                      <a:pt x="1244" y="388"/>
                      <a:pt x="1243" y="389"/>
                    </a:cubicBezTo>
                    <a:cubicBezTo>
                      <a:pt x="1242" y="389"/>
                      <a:pt x="1240" y="390"/>
                      <a:pt x="1239" y="391"/>
                    </a:cubicBezTo>
                    <a:cubicBezTo>
                      <a:pt x="1239" y="392"/>
                      <a:pt x="1239" y="395"/>
                      <a:pt x="1239" y="397"/>
                    </a:cubicBezTo>
                    <a:cubicBezTo>
                      <a:pt x="1237" y="396"/>
                      <a:pt x="1240" y="399"/>
                      <a:pt x="1240" y="399"/>
                    </a:cubicBezTo>
                    <a:cubicBezTo>
                      <a:pt x="1242" y="396"/>
                      <a:pt x="1244" y="394"/>
                      <a:pt x="1247" y="391"/>
                    </a:cubicBezTo>
                    <a:cubicBezTo>
                      <a:pt x="1247" y="390"/>
                      <a:pt x="1247" y="388"/>
                      <a:pt x="1247" y="386"/>
                    </a:cubicBezTo>
                    <a:lnTo>
                      <a:pt x="1245" y="386"/>
                    </a:lnTo>
                    <a:close/>
                    <a:moveTo>
                      <a:pt x="75" y="403"/>
                    </a:moveTo>
                    <a:cubicBezTo>
                      <a:pt x="76" y="404"/>
                      <a:pt x="76" y="405"/>
                      <a:pt x="75" y="405"/>
                    </a:cubicBezTo>
                    <a:cubicBezTo>
                      <a:pt x="75" y="405"/>
                      <a:pt x="73" y="403"/>
                      <a:pt x="75" y="403"/>
                    </a:cubicBezTo>
                    <a:close/>
                    <a:moveTo>
                      <a:pt x="775" y="439"/>
                    </a:moveTo>
                    <a:cubicBezTo>
                      <a:pt x="776" y="439"/>
                      <a:pt x="776" y="439"/>
                      <a:pt x="776" y="439"/>
                    </a:cubicBezTo>
                    <a:cubicBezTo>
                      <a:pt x="776" y="439"/>
                      <a:pt x="777" y="441"/>
                      <a:pt x="777" y="441"/>
                    </a:cubicBezTo>
                    <a:cubicBezTo>
                      <a:pt x="777" y="443"/>
                      <a:pt x="775" y="443"/>
                      <a:pt x="775" y="444"/>
                    </a:cubicBezTo>
                    <a:cubicBezTo>
                      <a:pt x="775" y="445"/>
                      <a:pt x="775" y="453"/>
                      <a:pt x="775" y="453"/>
                    </a:cubicBezTo>
                    <a:cubicBezTo>
                      <a:pt x="775" y="454"/>
                      <a:pt x="777" y="455"/>
                      <a:pt x="776" y="457"/>
                    </a:cubicBezTo>
                    <a:cubicBezTo>
                      <a:pt x="776" y="458"/>
                      <a:pt x="774" y="460"/>
                      <a:pt x="773" y="460"/>
                    </a:cubicBezTo>
                    <a:cubicBezTo>
                      <a:pt x="773" y="461"/>
                      <a:pt x="773" y="463"/>
                      <a:pt x="772" y="465"/>
                    </a:cubicBezTo>
                    <a:cubicBezTo>
                      <a:pt x="771" y="464"/>
                      <a:pt x="771" y="463"/>
                      <a:pt x="770" y="463"/>
                    </a:cubicBezTo>
                    <a:cubicBezTo>
                      <a:pt x="770" y="463"/>
                      <a:pt x="769" y="464"/>
                      <a:pt x="768" y="464"/>
                    </a:cubicBezTo>
                    <a:cubicBezTo>
                      <a:pt x="768" y="465"/>
                      <a:pt x="768" y="465"/>
                      <a:pt x="768" y="466"/>
                    </a:cubicBezTo>
                    <a:cubicBezTo>
                      <a:pt x="768" y="466"/>
                      <a:pt x="764" y="469"/>
                      <a:pt x="767" y="469"/>
                    </a:cubicBezTo>
                    <a:cubicBezTo>
                      <a:pt x="767" y="469"/>
                      <a:pt x="769" y="468"/>
                      <a:pt x="769" y="468"/>
                    </a:cubicBezTo>
                    <a:cubicBezTo>
                      <a:pt x="769" y="468"/>
                      <a:pt x="769" y="470"/>
                      <a:pt x="769" y="470"/>
                    </a:cubicBezTo>
                    <a:cubicBezTo>
                      <a:pt x="768" y="471"/>
                      <a:pt x="766" y="471"/>
                      <a:pt x="765" y="472"/>
                    </a:cubicBezTo>
                    <a:cubicBezTo>
                      <a:pt x="765" y="472"/>
                      <a:pt x="764" y="476"/>
                      <a:pt x="763" y="477"/>
                    </a:cubicBezTo>
                    <a:cubicBezTo>
                      <a:pt x="762" y="477"/>
                      <a:pt x="759" y="476"/>
                      <a:pt x="758" y="477"/>
                    </a:cubicBezTo>
                    <a:cubicBezTo>
                      <a:pt x="758" y="477"/>
                      <a:pt x="758" y="479"/>
                      <a:pt x="758" y="479"/>
                    </a:cubicBezTo>
                    <a:cubicBezTo>
                      <a:pt x="758" y="480"/>
                      <a:pt x="753" y="484"/>
                      <a:pt x="753" y="484"/>
                    </a:cubicBezTo>
                    <a:cubicBezTo>
                      <a:pt x="751" y="484"/>
                      <a:pt x="751" y="483"/>
                      <a:pt x="749" y="483"/>
                    </a:cubicBezTo>
                    <a:cubicBezTo>
                      <a:pt x="747" y="485"/>
                      <a:pt x="745" y="487"/>
                      <a:pt x="744" y="489"/>
                    </a:cubicBezTo>
                    <a:cubicBezTo>
                      <a:pt x="743" y="490"/>
                      <a:pt x="744" y="492"/>
                      <a:pt x="743" y="493"/>
                    </a:cubicBezTo>
                    <a:cubicBezTo>
                      <a:pt x="741" y="493"/>
                      <a:pt x="741" y="493"/>
                      <a:pt x="741" y="493"/>
                    </a:cubicBezTo>
                    <a:cubicBezTo>
                      <a:pt x="741" y="493"/>
                      <a:pt x="740" y="495"/>
                      <a:pt x="740" y="495"/>
                    </a:cubicBezTo>
                    <a:cubicBezTo>
                      <a:pt x="738" y="498"/>
                      <a:pt x="734" y="501"/>
                      <a:pt x="728" y="500"/>
                    </a:cubicBezTo>
                    <a:cubicBezTo>
                      <a:pt x="727" y="500"/>
                      <a:pt x="724" y="498"/>
                      <a:pt x="723" y="497"/>
                    </a:cubicBezTo>
                    <a:cubicBezTo>
                      <a:pt x="723" y="496"/>
                      <a:pt x="723" y="496"/>
                      <a:pt x="723" y="496"/>
                    </a:cubicBezTo>
                    <a:cubicBezTo>
                      <a:pt x="731" y="495"/>
                      <a:pt x="733" y="493"/>
                      <a:pt x="737" y="488"/>
                    </a:cubicBezTo>
                    <a:cubicBezTo>
                      <a:pt x="738" y="487"/>
                      <a:pt x="739" y="486"/>
                      <a:pt x="740" y="485"/>
                    </a:cubicBezTo>
                    <a:cubicBezTo>
                      <a:pt x="742" y="482"/>
                      <a:pt x="742" y="479"/>
                      <a:pt x="744" y="478"/>
                    </a:cubicBezTo>
                    <a:cubicBezTo>
                      <a:pt x="746" y="477"/>
                      <a:pt x="748" y="477"/>
                      <a:pt x="749" y="475"/>
                    </a:cubicBezTo>
                    <a:cubicBezTo>
                      <a:pt x="750" y="474"/>
                      <a:pt x="750" y="473"/>
                      <a:pt x="751" y="472"/>
                    </a:cubicBezTo>
                    <a:cubicBezTo>
                      <a:pt x="752" y="471"/>
                      <a:pt x="754" y="471"/>
                      <a:pt x="755" y="470"/>
                    </a:cubicBezTo>
                    <a:cubicBezTo>
                      <a:pt x="757" y="468"/>
                      <a:pt x="758" y="466"/>
                      <a:pt x="759" y="464"/>
                    </a:cubicBezTo>
                    <a:cubicBezTo>
                      <a:pt x="760" y="463"/>
                      <a:pt x="763" y="462"/>
                      <a:pt x="763" y="461"/>
                    </a:cubicBezTo>
                    <a:cubicBezTo>
                      <a:pt x="764" y="459"/>
                      <a:pt x="764" y="457"/>
                      <a:pt x="765" y="456"/>
                    </a:cubicBezTo>
                    <a:cubicBezTo>
                      <a:pt x="765" y="455"/>
                      <a:pt x="767" y="455"/>
                      <a:pt x="767" y="454"/>
                    </a:cubicBezTo>
                    <a:cubicBezTo>
                      <a:pt x="768" y="453"/>
                      <a:pt x="767" y="451"/>
                      <a:pt x="768" y="449"/>
                    </a:cubicBezTo>
                    <a:cubicBezTo>
                      <a:pt x="768" y="449"/>
                      <a:pt x="770" y="448"/>
                      <a:pt x="770" y="448"/>
                    </a:cubicBezTo>
                    <a:cubicBezTo>
                      <a:pt x="772" y="446"/>
                      <a:pt x="771" y="444"/>
                      <a:pt x="772" y="441"/>
                    </a:cubicBezTo>
                    <a:cubicBezTo>
                      <a:pt x="772" y="441"/>
                      <a:pt x="774" y="439"/>
                      <a:pt x="775" y="439"/>
                    </a:cubicBezTo>
                    <a:close/>
                    <a:moveTo>
                      <a:pt x="1016" y="449"/>
                    </a:moveTo>
                    <a:cubicBezTo>
                      <a:pt x="1012" y="453"/>
                      <a:pt x="1013" y="454"/>
                      <a:pt x="1018" y="456"/>
                    </a:cubicBezTo>
                    <a:cubicBezTo>
                      <a:pt x="1019" y="455"/>
                      <a:pt x="1019" y="453"/>
                      <a:pt x="1021" y="452"/>
                    </a:cubicBezTo>
                    <a:cubicBezTo>
                      <a:pt x="1019" y="451"/>
                      <a:pt x="1018" y="450"/>
                      <a:pt x="1016" y="449"/>
                    </a:cubicBezTo>
                    <a:close/>
                    <a:moveTo>
                      <a:pt x="1063" y="459"/>
                    </a:moveTo>
                    <a:cubicBezTo>
                      <a:pt x="1062" y="460"/>
                      <a:pt x="1062" y="461"/>
                      <a:pt x="1062" y="463"/>
                    </a:cubicBezTo>
                    <a:cubicBezTo>
                      <a:pt x="1061" y="463"/>
                      <a:pt x="1060" y="462"/>
                      <a:pt x="1059" y="463"/>
                    </a:cubicBezTo>
                    <a:cubicBezTo>
                      <a:pt x="1060" y="467"/>
                      <a:pt x="1060" y="469"/>
                      <a:pt x="1061" y="474"/>
                    </a:cubicBezTo>
                    <a:cubicBezTo>
                      <a:pt x="1059" y="475"/>
                      <a:pt x="1058" y="476"/>
                      <a:pt x="1056" y="477"/>
                    </a:cubicBezTo>
                    <a:cubicBezTo>
                      <a:pt x="1056" y="477"/>
                      <a:pt x="1056" y="479"/>
                      <a:pt x="1056" y="480"/>
                    </a:cubicBezTo>
                    <a:cubicBezTo>
                      <a:pt x="1056" y="480"/>
                      <a:pt x="1054" y="481"/>
                      <a:pt x="1054" y="481"/>
                    </a:cubicBezTo>
                    <a:cubicBezTo>
                      <a:pt x="1053" y="484"/>
                      <a:pt x="1055" y="485"/>
                      <a:pt x="1055" y="487"/>
                    </a:cubicBezTo>
                    <a:cubicBezTo>
                      <a:pt x="1054" y="489"/>
                      <a:pt x="1053" y="490"/>
                      <a:pt x="1053" y="493"/>
                    </a:cubicBezTo>
                    <a:cubicBezTo>
                      <a:pt x="1053" y="494"/>
                      <a:pt x="1055" y="497"/>
                      <a:pt x="1055" y="498"/>
                    </a:cubicBezTo>
                    <a:cubicBezTo>
                      <a:pt x="1056" y="502"/>
                      <a:pt x="1055" y="503"/>
                      <a:pt x="1055" y="507"/>
                    </a:cubicBezTo>
                    <a:cubicBezTo>
                      <a:pt x="1055" y="507"/>
                      <a:pt x="1057" y="512"/>
                      <a:pt x="1057" y="512"/>
                    </a:cubicBezTo>
                    <a:cubicBezTo>
                      <a:pt x="1057" y="516"/>
                      <a:pt x="1055" y="521"/>
                      <a:pt x="1055" y="524"/>
                    </a:cubicBezTo>
                    <a:cubicBezTo>
                      <a:pt x="1055" y="526"/>
                      <a:pt x="1056" y="530"/>
                      <a:pt x="1056" y="531"/>
                    </a:cubicBezTo>
                    <a:cubicBezTo>
                      <a:pt x="1056" y="531"/>
                      <a:pt x="1055" y="532"/>
                      <a:pt x="1055" y="532"/>
                    </a:cubicBezTo>
                    <a:cubicBezTo>
                      <a:pt x="1055" y="535"/>
                      <a:pt x="1056" y="538"/>
                      <a:pt x="1057" y="540"/>
                    </a:cubicBezTo>
                    <a:cubicBezTo>
                      <a:pt x="1057" y="542"/>
                      <a:pt x="1057" y="546"/>
                      <a:pt x="1056" y="548"/>
                    </a:cubicBezTo>
                    <a:cubicBezTo>
                      <a:pt x="1055" y="550"/>
                      <a:pt x="1055" y="550"/>
                      <a:pt x="1055" y="550"/>
                    </a:cubicBezTo>
                    <a:cubicBezTo>
                      <a:pt x="1054" y="553"/>
                      <a:pt x="1055" y="554"/>
                      <a:pt x="1055" y="556"/>
                    </a:cubicBezTo>
                    <a:cubicBezTo>
                      <a:pt x="1054" y="558"/>
                      <a:pt x="1054" y="558"/>
                      <a:pt x="1054" y="558"/>
                    </a:cubicBezTo>
                    <a:cubicBezTo>
                      <a:pt x="1053" y="560"/>
                      <a:pt x="1053" y="563"/>
                      <a:pt x="1053" y="566"/>
                    </a:cubicBezTo>
                    <a:cubicBezTo>
                      <a:pt x="1053" y="566"/>
                      <a:pt x="1054" y="566"/>
                      <a:pt x="1055" y="566"/>
                    </a:cubicBezTo>
                    <a:cubicBezTo>
                      <a:pt x="1055" y="565"/>
                      <a:pt x="1055" y="565"/>
                      <a:pt x="1055" y="564"/>
                    </a:cubicBezTo>
                    <a:cubicBezTo>
                      <a:pt x="1056" y="562"/>
                      <a:pt x="1056" y="558"/>
                      <a:pt x="1058" y="558"/>
                    </a:cubicBezTo>
                    <a:cubicBezTo>
                      <a:pt x="1058" y="557"/>
                      <a:pt x="1059" y="558"/>
                      <a:pt x="1060" y="558"/>
                    </a:cubicBezTo>
                    <a:cubicBezTo>
                      <a:pt x="1060" y="559"/>
                      <a:pt x="1060" y="559"/>
                      <a:pt x="1061" y="560"/>
                    </a:cubicBezTo>
                    <a:cubicBezTo>
                      <a:pt x="1061" y="561"/>
                      <a:pt x="1062" y="561"/>
                      <a:pt x="1063" y="562"/>
                    </a:cubicBezTo>
                    <a:cubicBezTo>
                      <a:pt x="1063" y="562"/>
                      <a:pt x="1064" y="563"/>
                      <a:pt x="1064" y="563"/>
                    </a:cubicBezTo>
                    <a:cubicBezTo>
                      <a:pt x="1065" y="564"/>
                      <a:pt x="1064" y="565"/>
                      <a:pt x="1065" y="567"/>
                    </a:cubicBezTo>
                    <a:cubicBezTo>
                      <a:pt x="1067" y="566"/>
                      <a:pt x="1067" y="566"/>
                      <a:pt x="1067" y="566"/>
                    </a:cubicBezTo>
                    <a:cubicBezTo>
                      <a:pt x="1066" y="563"/>
                      <a:pt x="1067" y="559"/>
                      <a:pt x="1066" y="557"/>
                    </a:cubicBezTo>
                    <a:cubicBezTo>
                      <a:pt x="1063" y="556"/>
                      <a:pt x="1063" y="556"/>
                      <a:pt x="1063" y="556"/>
                    </a:cubicBezTo>
                    <a:cubicBezTo>
                      <a:pt x="1062" y="552"/>
                      <a:pt x="1060" y="549"/>
                      <a:pt x="1060" y="544"/>
                    </a:cubicBezTo>
                    <a:cubicBezTo>
                      <a:pt x="1060" y="540"/>
                      <a:pt x="1062" y="536"/>
                      <a:pt x="1063" y="532"/>
                    </a:cubicBezTo>
                    <a:cubicBezTo>
                      <a:pt x="1064" y="530"/>
                      <a:pt x="1063" y="528"/>
                      <a:pt x="1064" y="525"/>
                    </a:cubicBezTo>
                    <a:cubicBezTo>
                      <a:pt x="1067" y="516"/>
                      <a:pt x="1073" y="524"/>
                      <a:pt x="1076" y="527"/>
                    </a:cubicBezTo>
                    <a:cubicBezTo>
                      <a:pt x="1076" y="525"/>
                      <a:pt x="1076" y="523"/>
                      <a:pt x="1075" y="522"/>
                    </a:cubicBezTo>
                    <a:cubicBezTo>
                      <a:pt x="1074" y="522"/>
                      <a:pt x="1074" y="522"/>
                      <a:pt x="1074" y="522"/>
                    </a:cubicBezTo>
                    <a:cubicBezTo>
                      <a:pt x="1073" y="520"/>
                      <a:pt x="1074" y="519"/>
                      <a:pt x="1072" y="517"/>
                    </a:cubicBezTo>
                    <a:cubicBezTo>
                      <a:pt x="1072" y="517"/>
                      <a:pt x="1071" y="517"/>
                      <a:pt x="1070" y="517"/>
                    </a:cubicBezTo>
                    <a:cubicBezTo>
                      <a:pt x="1067" y="513"/>
                      <a:pt x="1067" y="513"/>
                      <a:pt x="1067" y="513"/>
                    </a:cubicBezTo>
                    <a:cubicBezTo>
                      <a:pt x="1066" y="510"/>
                      <a:pt x="1069" y="510"/>
                      <a:pt x="1069" y="508"/>
                    </a:cubicBezTo>
                    <a:cubicBezTo>
                      <a:pt x="1069" y="506"/>
                      <a:pt x="1067" y="501"/>
                      <a:pt x="1067" y="501"/>
                    </a:cubicBezTo>
                    <a:cubicBezTo>
                      <a:pt x="1066" y="498"/>
                      <a:pt x="1067" y="494"/>
                      <a:pt x="1068" y="491"/>
                    </a:cubicBezTo>
                    <a:cubicBezTo>
                      <a:pt x="1068" y="491"/>
                      <a:pt x="1065" y="491"/>
                      <a:pt x="1067" y="490"/>
                    </a:cubicBezTo>
                    <a:cubicBezTo>
                      <a:pt x="1067" y="490"/>
                      <a:pt x="1068" y="485"/>
                      <a:pt x="1069" y="485"/>
                    </a:cubicBezTo>
                    <a:cubicBezTo>
                      <a:pt x="1069" y="479"/>
                      <a:pt x="1065" y="478"/>
                      <a:pt x="1065" y="474"/>
                    </a:cubicBezTo>
                    <a:cubicBezTo>
                      <a:pt x="1064" y="469"/>
                      <a:pt x="1067" y="469"/>
                      <a:pt x="1066" y="464"/>
                    </a:cubicBezTo>
                    <a:cubicBezTo>
                      <a:pt x="1066" y="463"/>
                      <a:pt x="1064" y="461"/>
                      <a:pt x="1063" y="459"/>
                    </a:cubicBezTo>
                    <a:close/>
                    <a:moveTo>
                      <a:pt x="1176" y="505"/>
                    </a:moveTo>
                    <a:cubicBezTo>
                      <a:pt x="1175" y="505"/>
                      <a:pt x="1174" y="507"/>
                      <a:pt x="1174" y="507"/>
                    </a:cubicBezTo>
                    <a:cubicBezTo>
                      <a:pt x="1171" y="508"/>
                      <a:pt x="1169" y="507"/>
                      <a:pt x="1170" y="509"/>
                    </a:cubicBezTo>
                    <a:cubicBezTo>
                      <a:pt x="1171" y="510"/>
                      <a:pt x="1170" y="511"/>
                      <a:pt x="1172" y="510"/>
                    </a:cubicBezTo>
                    <a:cubicBezTo>
                      <a:pt x="1172" y="510"/>
                      <a:pt x="1180" y="504"/>
                      <a:pt x="1176" y="505"/>
                    </a:cubicBezTo>
                    <a:close/>
                    <a:moveTo>
                      <a:pt x="1164" y="518"/>
                    </a:moveTo>
                    <a:cubicBezTo>
                      <a:pt x="1164" y="520"/>
                      <a:pt x="1164" y="520"/>
                      <a:pt x="1164" y="520"/>
                    </a:cubicBezTo>
                    <a:cubicBezTo>
                      <a:pt x="1164" y="520"/>
                      <a:pt x="1164" y="521"/>
                      <a:pt x="1165" y="521"/>
                    </a:cubicBezTo>
                    <a:cubicBezTo>
                      <a:pt x="1165" y="521"/>
                      <a:pt x="1167" y="517"/>
                      <a:pt x="1164" y="518"/>
                    </a:cubicBezTo>
                    <a:close/>
                    <a:moveTo>
                      <a:pt x="1158" y="528"/>
                    </a:moveTo>
                    <a:cubicBezTo>
                      <a:pt x="1159" y="529"/>
                      <a:pt x="1159" y="529"/>
                      <a:pt x="1159" y="529"/>
                    </a:cubicBezTo>
                    <a:cubicBezTo>
                      <a:pt x="1159" y="528"/>
                      <a:pt x="1159" y="528"/>
                      <a:pt x="1158" y="528"/>
                    </a:cubicBezTo>
                    <a:close/>
                    <a:moveTo>
                      <a:pt x="1140" y="550"/>
                    </a:moveTo>
                    <a:cubicBezTo>
                      <a:pt x="1139" y="551"/>
                      <a:pt x="1138" y="553"/>
                      <a:pt x="1138" y="554"/>
                    </a:cubicBezTo>
                    <a:cubicBezTo>
                      <a:pt x="1132" y="562"/>
                      <a:pt x="1141" y="552"/>
                      <a:pt x="1141" y="552"/>
                    </a:cubicBezTo>
                    <a:cubicBezTo>
                      <a:pt x="1141" y="552"/>
                      <a:pt x="1141" y="551"/>
                      <a:pt x="1141" y="550"/>
                    </a:cubicBezTo>
                    <a:lnTo>
                      <a:pt x="1140" y="550"/>
                    </a:lnTo>
                    <a:close/>
                    <a:moveTo>
                      <a:pt x="1125" y="562"/>
                    </a:moveTo>
                    <a:cubicBezTo>
                      <a:pt x="1124" y="562"/>
                      <a:pt x="1122" y="564"/>
                      <a:pt x="1121" y="565"/>
                    </a:cubicBezTo>
                    <a:cubicBezTo>
                      <a:pt x="1120" y="565"/>
                      <a:pt x="1120" y="565"/>
                      <a:pt x="1120" y="565"/>
                    </a:cubicBezTo>
                    <a:cubicBezTo>
                      <a:pt x="1120" y="566"/>
                      <a:pt x="1121" y="567"/>
                      <a:pt x="1120" y="568"/>
                    </a:cubicBezTo>
                    <a:cubicBezTo>
                      <a:pt x="1120" y="568"/>
                      <a:pt x="1117" y="572"/>
                      <a:pt x="1120" y="571"/>
                    </a:cubicBezTo>
                    <a:cubicBezTo>
                      <a:pt x="1122" y="570"/>
                      <a:pt x="1125" y="566"/>
                      <a:pt x="1126" y="564"/>
                    </a:cubicBezTo>
                    <a:cubicBezTo>
                      <a:pt x="1126" y="563"/>
                      <a:pt x="1126" y="561"/>
                      <a:pt x="1125" y="562"/>
                    </a:cubicBezTo>
                    <a:close/>
                    <a:moveTo>
                      <a:pt x="1111" y="570"/>
                    </a:moveTo>
                    <a:cubicBezTo>
                      <a:pt x="1110" y="572"/>
                      <a:pt x="1110" y="574"/>
                      <a:pt x="1109" y="576"/>
                    </a:cubicBezTo>
                    <a:cubicBezTo>
                      <a:pt x="1109" y="577"/>
                      <a:pt x="1107" y="577"/>
                      <a:pt x="1107" y="577"/>
                    </a:cubicBezTo>
                    <a:cubicBezTo>
                      <a:pt x="1106" y="576"/>
                      <a:pt x="1107" y="576"/>
                      <a:pt x="1105" y="575"/>
                    </a:cubicBezTo>
                    <a:cubicBezTo>
                      <a:pt x="1104" y="575"/>
                      <a:pt x="1104" y="577"/>
                      <a:pt x="1104" y="578"/>
                    </a:cubicBezTo>
                    <a:cubicBezTo>
                      <a:pt x="1103" y="578"/>
                      <a:pt x="1101" y="577"/>
                      <a:pt x="1101" y="578"/>
                    </a:cubicBezTo>
                    <a:cubicBezTo>
                      <a:pt x="1101" y="580"/>
                      <a:pt x="1101" y="580"/>
                      <a:pt x="1101" y="580"/>
                    </a:cubicBezTo>
                    <a:cubicBezTo>
                      <a:pt x="1100" y="581"/>
                      <a:pt x="1098" y="582"/>
                      <a:pt x="1097" y="583"/>
                    </a:cubicBezTo>
                    <a:cubicBezTo>
                      <a:pt x="1096" y="584"/>
                      <a:pt x="1098" y="584"/>
                      <a:pt x="1098" y="584"/>
                    </a:cubicBezTo>
                    <a:cubicBezTo>
                      <a:pt x="1099" y="584"/>
                      <a:pt x="1100" y="582"/>
                      <a:pt x="1101" y="582"/>
                    </a:cubicBezTo>
                    <a:cubicBezTo>
                      <a:pt x="1102" y="581"/>
                      <a:pt x="1104" y="581"/>
                      <a:pt x="1105" y="580"/>
                    </a:cubicBezTo>
                    <a:cubicBezTo>
                      <a:pt x="1106" y="580"/>
                      <a:pt x="1106" y="579"/>
                      <a:pt x="1106" y="578"/>
                    </a:cubicBezTo>
                    <a:cubicBezTo>
                      <a:pt x="1108" y="577"/>
                      <a:pt x="1110" y="578"/>
                      <a:pt x="1111" y="577"/>
                    </a:cubicBezTo>
                    <a:cubicBezTo>
                      <a:pt x="1113" y="575"/>
                      <a:pt x="1112" y="573"/>
                      <a:pt x="1112" y="570"/>
                    </a:cubicBezTo>
                    <a:lnTo>
                      <a:pt x="1111" y="570"/>
                    </a:lnTo>
                    <a:close/>
                    <a:moveTo>
                      <a:pt x="1090" y="586"/>
                    </a:moveTo>
                    <a:cubicBezTo>
                      <a:pt x="1089" y="588"/>
                      <a:pt x="1088" y="589"/>
                      <a:pt x="1087" y="590"/>
                    </a:cubicBezTo>
                    <a:cubicBezTo>
                      <a:pt x="1087" y="590"/>
                      <a:pt x="1084" y="597"/>
                      <a:pt x="1086" y="595"/>
                    </a:cubicBezTo>
                    <a:cubicBezTo>
                      <a:pt x="1088" y="594"/>
                      <a:pt x="1087" y="592"/>
                      <a:pt x="1088" y="591"/>
                    </a:cubicBezTo>
                    <a:cubicBezTo>
                      <a:pt x="1089" y="590"/>
                      <a:pt x="1091" y="589"/>
                      <a:pt x="1092" y="588"/>
                    </a:cubicBezTo>
                    <a:cubicBezTo>
                      <a:pt x="1093" y="588"/>
                      <a:pt x="1093" y="588"/>
                      <a:pt x="1093" y="588"/>
                    </a:cubicBezTo>
                    <a:cubicBezTo>
                      <a:pt x="1093" y="586"/>
                      <a:pt x="1093" y="586"/>
                      <a:pt x="1093" y="586"/>
                    </a:cubicBezTo>
                    <a:cubicBezTo>
                      <a:pt x="1092" y="586"/>
                      <a:pt x="1091" y="586"/>
                      <a:pt x="1090" y="586"/>
                    </a:cubicBezTo>
                    <a:close/>
                    <a:moveTo>
                      <a:pt x="1094" y="594"/>
                    </a:moveTo>
                    <a:cubicBezTo>
                      <a:pt x="1094" y="594"/>
                      <a:pt x="1095" y="596"/>
                      <a:pt x="1095" y="596"/>
                    </a:cubicBezTo>
                    <a:cubicBezTo>
                      <a:pt x="1096" y="596"/>
                      <a:pt x="1096" y="595"/>
                      <a:pt x="1096" y="595"/>
                    </a:cubicBezTo>
                    <a:cubicBezTo>
                      <a:pt x="1098" y="594"/>
                      <a:pt x="1096" y="594"/>
                      <a:pt x="1094" y="594"/>
                    </a:cubicBezTo>
                    <a:close/>
                    <a:moveTo>
                      <a:pt x="256" y="229"/>
                    </a:moveTo>
                    <a:cubicBezTo>
                      <a:pt x="255" y="230"/>
                      <a:pt x="253" y="230"/>
                      <a:pt x="253" y="231"/>
                    </a:cubicBezTo>
                    <a:cubicBezTo>
                      <a:pt x="253" y="232"/>
                      <a:pt x="253" y="233"/>
                      <a:pt x="253" y="234"/>
                    </a:cubicBezTo>
                    <a:cubicBezTo>
                      <a:pt x="251" y="234"/>
                      <a:pt x="253" y="236"/>
                      <a:pt x="253" y="236"/>
                    </a:cubicBezTo>
                    <a:cubicBezTo>
                      <a:pt x="253" y="237"/>
                      <a:pt x="253" y="238"/>
                      <a:pt x="253" y="239"/>
                    </a:cubicBezTo>
                    <a:cubicBezTo>
                      <a:pt x="253" y="239"/>
                      <a:pt x="255" y="239"/>
                      <a:pt x="256" y="240"/>
                    </a:cubicBezTo>
                    <a:cubicBezTo>
                      <a:pt x="257" y="240"/>
                      <a:pt x="257" y="241"/>
                      <a:pt x="259" y="241"/>
                    </a:cubicBezTo>
                    <a:cubicBezTo>
                      <a:pt x="260" y="240"/>
                      <a:pt x="265" y="233"/>
                      <a:pt x="262" y="231"/>
                    </a:cubicBezTo>
                    <a:cubicBezTo>
                      <a:pt x="261" y="230"/>
                      <a:pt x="257" y="230"/>
                      <a:pt x="256" y="229"/>
                    </a:cubicBezTo>
                    <a:close/>
                    <a:moveTo>
                      <a:pt x="167" y="302"/>
                    </a:moveTo>
                    <a:cubicBezTo>
                      <a:pt x="168" y="302"/>
                      <a:pt x="167" y="304"/>
                      <a:pt x="167" y="304"/>
                    </a:cubicBezTo>
                    <a:cubicBezTo>
                      <a:pt x="165" y="305"/>
                      <a:pt x="166" y="303"/>
                      <a:pt x="167" y="302"/>
                    </a:cubicBezTo>
                    <a:close/>
                    <a:moveTo>
                      <a:pt x="128" y="319"/>
                    </a:moveTo>
                    <a:cubicBezTo>
                      <a:pt x="130" y="319"/>
                      <a:pt x="132" y="321"/>
                      <a:pt x="134" y="322"/>
                    </a:cubicBezTo>
                    <a:cubicBezTo>
                      <a:pt x="135" y="323"/>
                      <a:pt x="135" y="323"/>
                      <a:pt x="136" y="324"/>
                    </a:cubicBezTo>
                    <a:cubicBezTo>
                      <a:pt x="139" y="323"/>
                      <a:pt x="137" y="326"/>
                      <a:pt x="137" y="326"/>
                    </a:cubicBezTo>
                    <a:cubicBezTo>
                      <a:pt x="131" y="326"/>
                      <a:pt x="131" y="326"/>
                      <a:pt x="131" y="326"/>
                    </a:cubicBezTo>
                    <a:cubicBezTo>
                      <a:pt x="130" y="324"/>
                      <a:pt x="130" y="323"/>
                      <a:pt x="129" y="322"/>
                    </a:cubicBezTo>
                    <a:cubicBezTo>
                      <a:pt x="129" y="322"/>
                      <a:pt x="126" y="319"/>
                      <a:pt x="128" y="319"/>
                    </a:cubicBezTo>
                    <a:close/>
                    <a:moveTo>
                      <a:pt x="155" y="366"/>
                    </a:moveTo>
                    <a:cubicBezTo>
                      <a:pt x="159" y="366"/>
                      <a:pt x="160" y="371"/>
                      <a:pt x="154" y="370"/>
                    </a:cubicBezTo>
                    <a:cubicBezTo>
                      <a:pt x="151" y="369"/>
                      <a:pt x="151" y="365"/>
                      <a:pt x="155" y="366"/>
                    </a:cubicBezTo>
                    <a:close/>
                    <a:moveTo>
                      <a:pt x="158" y="382"/>
                    </a:moveTo>
                    <a:cubicBezTo>
                      <a:pt x="158" y="382"/>
                      <a:pt x="162" y="388"/>
                      <a:pt x="159" y="387"/>
                    </a:cubicBezTo>
                    <a:cubicBezTo>
                      <a:pt x="158" y="387"/>
                      <a:pt x="158" y="385"/>
                      <a:pt x="157" y="385"/>
                    </a:cubicBezTo>
                    <a:cubicBezTo>
                      <a:pt x="156" y="384"/>
                      <a:pt x="155" y="385"/>
                      <a:pt x="154" y="386"/>
                    </a:cubicBezTo>
                    <a:cubicBezTo>
                      <a:pt x="154" y="384"/>
                      <a:pt x="154" y="384"/>
                      <a:pt x="154" y="384"/>
                    </a:cubicBezTo>
                    <a:cubicBezTo>
                      <a:pt x="155" y="384"/>
                      <a:pt x="156" y="385"/>
                      <a:pt x="157" y="384"/>
                    </a:cubicBezTo>
                    <a:cubicBezTo>
                      <a:pt x="157" y="384"/>
                      <a:pt x="157" y="383"/>
                      <a:pt x="158" y="382"/>
                    </a:cubicBezTo>
                    <a:close/>
                    <a:moveTo>
                      <a:pt x="161" y="387"/>
                    </a:moveTo>
                    <a:cubicBezTo>
                      <a:pt x="164" y="390"/>
                      <a:pt x="164" y="390"/>
                      <a:pt x="169" y="391"/>
                    </a:cubicBezTo>
                    <a:cubicBezTo>
                      <a:pt x="168" y="393"/>
                      <a:pt x="168" y="393"/>
                      <a:pt x="167" y="393"/>
                    </a:cubicBezTo>
                    <a:cubicBezTo>
                      <a:pt x="167" y="395"/>
                      <a:pt x="168" y="396"/>
                      <a:pt x="168" y="397"/>
                    </a:cubicBezTo>
                    <a:cubicBezTo>
                      <a:pt x="168" y="398"/>
                      <a:pt x="166" y="396"/>
                      <a:pt x="165" y="397"/>
                    </a:cubicBezTo>
                    <a:cubicBezTo>
                      <a:pt x="165" y="397"/>
                      <a:pt x="165" y="399"/>
                      <a:pt x="165" y="399"/>
                    </a:cubicBezTo>
                    <a:cubicBezTo>
                      <a:pt x="164" y="399"/>
                      <a:pt x="162" y="400"/>
                      <a:pt x="162" y="400"/>
                    </a:cubicBezTo>
                    <a:cubicBezTo>
                      <a:pt x="160" y="400"/>
                      <a:pt x="156" y="396"/>
                      <a:pt x="155" y="395"/>
                    </a:cubicBezTo>
                    <a:cubicBezTo>
                      <a:pt x="154" y="394"/>
                      <a:pt x="154" y="392"/>
                      <a:pt x="153" y="391"/>
                    </a:cubicBezTo>
                    <a:cubicBezTo>
                      <a:pt x="148" y="387"/>
                      <a:pt x="157" y="392"/>
                      <a:pt x="157" y="392"/>
                    </a:cubicBezTo>
                    <a:cubicBezTo>
                      <a:pt x="157" y="392"/>
                      <a:pt x="158" y="391"/>
                      <a:pt x="160" y="391"/>
                    </a:cubicBezTo>
                    <a:cubicBezTo>
                      <a:pt x="160" y="390"/>
                      <a:pt x="160" y="388"/>
                      <a:pt x="161" y="387"/>
                    </a:cubicBezTo>
                    <a:close/>
                    <a:moveTo>
                      <a:pt x="754" y="473"/>
                    </a:moveTo>
                    <a:cubicBezTo>
                      <a:pt x="753" y="473"/>
                      <a:pt x="753" y="474"/>
                      <a:pt x="755" y="474"/>
                    </a:cubicBezTo>
                    <a:cubicBezTo>
                      <a:pt x="755" y="474"/>
                      <a:pt x="756" y="472"/>
                      <a:pt x="754" y="473"/>
                    </a:cubicBezTo>
                    <a:close/>
                    <a:moveTo>
                      <a:pt x="1126" y="199"/>
                    </a:moveTo>
                    <a:cubicBezTo>
                      <a:pt x="1126" y="199"/>
                      <a:pt x="1125" y="202"/>
                      <a:pt x="1126" y="201"/>
                    </a:cubicBezTo>
                    <a:cubicBezTo>
                      <a:pt x="1127" y="201"/>
                      <a:pt x="1127" y="198"/>
                      <a:pt x="1126" y="199"/>
                    </a:cubicBezTo>
                    <a:close/>
                    <a:moveTo>
                      <a:pt x="1129" y="199"/>
                    </a:moveTo>
                    <a:cubicBezTo>
                      <a:pt x="1129" y="199"/>
                      <a:pt x="1129" y="201"/>
                      <a:pt x="1128" y="201"/>
                    </a:cubicBezTo>
                    <a:cubicBezTo>
                      <a:pt x="1127" y="203"/>
                      <a:pt x="1125" y="204"/>
                      <a:pt x="1123" y="205"/>
                    </a:cubicBezTo>
                    <a:cubicBezTo>
                      <a:pt x="1118" y="209"/>
                      <a:pt x="1118" y="211"/>
                      <a:pt x="1118" y="211"/>
                    </a:cubicBezTo>
                    <a:cubicBezTo>
                      <a:pt x="1117" y="212"/>
                      <a:pt x="1120" y="212"/>
                      <a:pt x="1120" y="212"/>
                    </a:cubicBezTo>
                    <a:cubicBezTo>
                      <a:pt x="1121" y="212"/>
                      <a:pt x="1128" y="204"/>
                      <a:pt x="1130" y="203"/>
                    </a:cubicBezTo>
                    <a:cubicBezTo>
                      <a:pt x="1130" y="203"/>
                      <a:pt x="1131" y="198"/>
                      <a:pt x="1129" y="199"/>
                    </a:cubicBezTo>
                    <a:close/>
                    <a:moveTo>
                      <a:pt x="1136" y="202"/>
                    </a:moveTo>
                    <a:cubicBezTo>
                      <a:pt x="1135" y="205"/>
                      <a:pt x="1134" y="208"/>
                      <a:pt x="1133" y="211"/>
                    </a:cubicBezTo>
                    <a:cubicBezTo>
                      <a:pt x="1135" y="211"/>
                      <a:pt x="1140" y="212"/>
                      <a:pt x="1144" y="211"/>
                    </a:cubicBezTo>
                    <a:cubicBezTo>
                      <a:pt x="1145" y="211"/>
                      <a:pt x="1146" y="208"/>
                      <a:pt x="1144" y="209"/>
                    </a:cubicBezTo>
                    <a:cubicBezTo>
                      <a:pt x="1141" y="203"/>
                      <a:pt x="1142" y="205"/>
                      <a:pt x="1136" y="202"/>
                    </a:cubicBezTo>
                    <a:close/>
                    <a:moveTo>
                      <a:pt x="1130" y="205"/>
                    </a:moveTo>
                    <a:cubicBezTo>
                      <a:pt x="1130" y="205"/>
                      <a:pt x="1129" y="206"/>
                      <a:pt x="1128" y="207"/>
                    </a:cubicBezTo>
                    <a:cubicBezTo>
                      <a:pt x="1127" y="209"/>
                      <a:pt x="1127" y="209"/>
                      <a:pt x="1127" y="209"/>
                    </a:cubicBezTo>
                    <a:cubicBezTo>
                      <a:pt x="1129" y="209"/>
                      <a:pt x="1131" y="209"/>
                      <a:pt x="1132" y="209"/>
                    </a:cubicBezTo>
                    <a:cubicBezTo>
                      <a:pt x="1131" y="208"/>
                      <a:pt x="1132" y="205"/>
                      <a:pt x="1132" y="205"/>
                    </a:cubicBezTo>
                    <a:cubicBezTo>
                      <a:pt x="1132" y="205"/>
                      <a:pt x="1131" y="205"/>
                      <a:pt x="1130" y="205"/>
                    </a:cubicBezTo>
                    <a:close/>
                    <a:moveTo>
                      <a:pt x="1126" y="209"/>
                    </a:moveTo>
                    <a:cubicBezTo>
                      <a:pt x="1125" y="210"/>
                      <a:pt x="1123" y="212"/>
                      <a:pt x="1126" y="211"/>
                    </a:cubicBezTo>
                    <a:cubicBezTo>
                      <a:pt x="1126" y="211"/>
                      <a:pt x="1127" y="209"/>
                      <a:pt x="1126" y="209"/>
                    </a:cubicBezTo>
                    <a:close/>
                    <a:moveTo>
                      <a:pt x="1217" y="227"/>
                    </a:moveTo>
                    <a:cubicBezTo>
                      <a:pt x="1218" y="228"/>
                      <a:pt x="1218" y="228"/>
                      <a:pt x="1218" y="228"/>
                    </a:cubicBezTo>
                    <a:cubicBezTo>
                      <a:pt x="1218" y="227"/>
                      <a:pt x="1219" y="227"/>
                      <a:pt x="1217" y="227"/>
                    </a:cubicBezTo>
                    <a:close/>
                    <a:moveTo>
                      <a:pt x="1219" y="232"/>
                    </a:moveTo>
                    <a:cubicBezTo>
                      <a:pt x="1219" y="232"/>
                      <a:pt x="1219" y="234"/>
                      <a:pt x="1219" y="234"/>
                    </a:cubicBezTo>
                    <a:cubicBezTo>
                      <a:pt x="1221" y="235"/>
                      <a:pt x="1220" y="232"/>
                      <a:pt x="1219" y="232"/>
                    </a:cubicBezTo>
                    <a:close/>
                    <a:moveTo>
                      <a:pt x="803" y="151"/>
                    </a:moveTo>
                    <a:cubicBezTo>
                      <a:pt x="803" y="152"/>
                      <a:pt x="803" y="152"/>
                      <a:pt x="803" y="152"/>
                    </a:cubicBezTo>
                    <a:cubicBezTo>
                      <a:pt x="802" y="152"/>
                      <a:pt x="800" y="152"/>
                      <a:pt x="799" y="152"/>
                    </a:cubicBezTo>
                    <a:cubicBezTo>
                      <a:pt x="799" y="154"/>
                      <a:pt x="799" y="154"/>
                      <a:pt x="799" y="154"/>
                    </a:cubicBezTo>
                    <a:cubicBezTo>
                      <a:pt x="799" y="154"/>
                      <a:pt x="798" y="155"/>
                      <a:pt x="798" y="157"/>
                    </a:cubicBezTo>
                    <a:cubicBezTo>
                      <a:pt x="799" y="157"/>
                      <a:pt x="801" y="157"/>
                      <a:pt x="802" y="157"/>
                    </a:cubicBezTo>
                    <a:cubicBezTo>
                      <a:pt x="803" y="157"/>
                      <a:pt x="803" y="155"/>
                      <a:pt x="804" y="155"/>
                    </a:cubicBezTo>
                    <a:cubicBezTo>
                      <a:pt x="804" y="154"/>
                      <a:pt x="804" y="153"/>
                      <a:pt x="804" y="153"/>
                    </a:cubicBezTo>
                    <a:cubicBezTo>
                      <a:pt x="804" y="153"/>
                      <a:pt x="806" y="151"/>
                      <a:pt x="803" y="151"/>
                    </a:cubicBezTo>
                    <a:close/>
                    <a:moveTo>
                      <a:pt x="785" y="166"/>
                    </a:moveTo>
                    <a:cubicBezTo>
                      <a:pt x="785" y="166"/>
                      <a:pt x="784" y="168"/>
                      <a:pt x="784" y="168"/>
                    </a:cubicBezTo>
                    <a:cubicBezTo>
                      <a:pt x="783" y="169"/>
                      <a:pt x="784" y="166"/>
                      <a:pt x="785" y="166"/>
                    </a:cubicBezTo>
                    <a:close/>
                    <a:moveTo>
                      <a:pt x="925" y="169"/>
                    </a:moveTo>
                    <a:cubicBezTo>
                      <a:pt x="925" y="172"/>
                      <a:pt x="925" y="172"/>
                      <a:pt x="925" y="172"/>
                    </a:cubicBezTo>
                    <a:cubicBezTo>
                      <a:pt x="926" y="172"/>
                      <a:pt x="927" y="172"/>
                      <a:pt x="928" y="172"/>
                    </a:cubicBezTo>
                    <a:cubicBezTo>
                      <a:pt x="927" y="169"/>
                      <a:pt x="927" y="169"/>
                      <a:pt x="927" y="169"/>
                    </a:cubicBezTo>
                    <a:cubicBezTo>
                      <a:pt x="927" y="169"/>
                      <a:pt x="925" y="170"/>
                      <a:pt x="925" y="169"/>
                    </a:cubicBezTo>
                    <a:close/>
                    <a:moveTo>
                      <a:pt x="808" y="173"/>
                    </a:moveTo>
                    <a:cubicBezTo>
                      <a:pt x="808" y="173"/>
                      <a:pt x="810" y="174"/>
                      <a:pt x="810" y="174"/>
                    </a:cubicBezTo>
                    <a:cubicBezTo>
                      <a:pt x="810" y="175"/>
                      <a:pt x="810" y="176"/>
                      <a:pt x="811" y="177"/>
                    </a:cubicBezTo>
                    <a:cubicBezTo>
                      <a:pt x="809" y="179"/>
                      <a:pt x="807" y="182"/>
                      <a:pt x="805" y="184"/>
                    </a:cubicBezTo>
                    <a:cubicBezTo>
                      <a:pt x="804" y="184"/>
                      <a:pt x="806" y="185"/>
                      <a:pt x="805" y="186"/>
                    </a:cubicBezTo>
                    <a:cubicBezTo>
                      <a:pt x="804" y="186"/>
                      <a:pt x="804" y="186"/>
                      <a:pt x="804" y="186"/>
                    </a:cubicBezTo>
                    <a:cubicBezTo>
                      <a:pt x="804" y="186"/>
                      <a:pt x="804" y="183"/>
                      <a:pt x="803" y="183"/>
                    </a:cubicBezTo>
                    <a:cubicBezTo>
                      <a:pt x="803" y="183"/>
                      <a:pt x="805" y="181"/>
                      <a:pt x="805" y="181"/>
                    </a:cubicBezTo>
                    <a:cubicBezTo>
                      <a:pt x="807" y="176"/>
                      <a:pt x="801" y="178"/>
                      <a:pt x="808" y="175"/>
                    </a:cubicBezTo>
                    <a:cubicBezTo>
                      <a:pt x="808" y="174"/>
                      <a:pt x="807" y="174"/>
                      <a:pt x="808" y="173"/>
                    </a:cubicBezTo>
                    <a:close/>
                    <a:moveTo>
                      <a:pt x="918" y="173"/>
                    </a:moveTo>
                    <a:cubicBezTo>
                      <a:pt x="918" y="173"/>
                      <a:pt x="916" y="176"/>
                      <a:pt x="918" y="175"/>
                    </a:cubicBezTo>
                    <a:cubicBezTo>
                      <a:pt x="919" y="175"/>
                      <a:pt x="921" y="172"/>
                      <a:pt x="918" y="173"/>
                    </a:cubicBezTo>
                    <a:close/>
                    <a:moveTo>
                      <a:pt x="921" y="173"/>
                    </a:moveTo>
                    <a:cubicBezTo>
                      <a:pt x="920" y="173"/>
                      <a:pt x="922" y="174"/>
                      <a:pt x="922" y="174"/>
                    </a:cubicBezTo>
                    <a:cubicBezTo>
                      <a:pt x="921" y="174"/>
                      <a:pt x="923" y="172"/>
                      <a:pt x="921" y="173"/>
                    </a:cubicBezTo>
                    <a:close/>
                    <a:moveTo>
                      <a:pt x="929" y="173"/>
                    </a:moveTo>
                    <a:cubicBezTo>
                      <a:pt x="928" y="174"/>
                      <a:pt x="926" y="176"/>
                      <a:pt x="929" y="175"/>
                    </a:cubicBezTo>
                    <a:cubicBezTo>
                      <a:pt x="929" y="175"/>
                      <a:pt x="931" y="173"/>
                      <a:pt x="929" y="173"/>
                    </a:cubicBezTo>
                    <a:close/>
                    <a:moveTo>
                      <a:pt x="895" y="174"/>
                    </a:moveTo>
                    <a:cubicBezTo>
                      <a:pt x="894" y="176"/>
                      <a:pt x="894" y="176"/>
                      <a:pt x="894" y="176"/>
                    </a:cubicBezTo>
                    <a:cubicBezTo>
                      <a:pt x="898" y="176"/>
                      <a:pt x="897" y="174"/>
                      <a:pt x="895" y="174"/>
                    </a:cubicBezTo>
                    <a:close/>
                    <a:moveTo>
                      <a:pt x="931" y="175"/>
                    </a:moveTo>
                    <a:cubicBezTo>
                      <a:pt x="930" y="175"/>
                      <a:pt x="931" y="176"/>
                      <a:pt x="932" y="176"/>
                    </a:cubicBezTo>
                    <a:cubicBezTo>
                      <a:pt x="935" y="176"/>
                      <a:pt x="936" y="174"/>
                      <a:pt x="931" y="175"/>
                    </a:cubicBezTo>
                    <a:close/>
                    <a:moveTo>
                      <a:pt x="912" y="175"/>
                    </a:moveTo>
                    <a:cubicBezTo>
                      <a:pt x="912" y="177"/>
                      <a:pt x="910" y="181"/>
                      <a:pt x="912" y="181"/>
                    </a:cubicBezTo>
                    <a:cubicBezTo>
                      <a:pt x="912" y="181"/>
                      <a:pt x="913" y="179"/>
                      <a:pt x="913" y="179"/>
                    </a:cubicBezTo>
                    <a:cubicBezTo>
                      <a:pt x="914" y="179"/>
                      <a:pt x="915" y="179"/>
                      <a:pt x="916" y="179"/>
                    </a:cubicBezTo>
                    <a:cubicBezTo>
                      <a:pt x="915" y="178"/>
                      <a:pt x="915" y="177"/>
                      <a:pt x="914" y="175"/>
                    </a:cubicBezTo>
                    <a:cubicBezTo>
                      <a:pt x="914" y="175"/>
                      <a:pt x="912" y="176"/>
                      <a:pt x="912" y="175"/>
                    </a:cubicBezTo>
                    <a:close/>
                    <a:moveTo>
                      <a:pt x="938" y="176"/>
                    </a:moveTo>
                    <a:cubicBezTo>
                      <a:pt x="938" y="176"/>
                      <a:pt x="936" y="177"/>
                      <a:pt x="936" y="177"/>
                    </a:cubicBezTo>
                    <a:cubicBezTo>
                      <a:pt x="936" y="178"/>
                      <a:pt x="936" y="178"/>
                      <a:pt x="936" y="178"/>
                    </a:cubicBezTo>
                    <a:cubicBezTo>
                      <a:pt x="938" y="179"/>
                      <a:pt x="939" y="179"/>
                      <a:pt x="942" y="179"/>
                    </a:cubicBezTo>
                    <a:cubicBezTo>
                      <a:pt x="942" y="179"/>
                      <a:pt x="942" y="178"/>
                      <a:pt x="942" y="177"/>
                    </a:cubicBezTo>
                    <a:cubicBezTo>
                      <a:pt x="943" y="178"/>
                      <a:pt x="943" y="177"/>
                      <a:pt x="943" y="176"/>
                    </a:cubicBezTo>
                    <a:cubicBezTo>
                      <a:pt x="941" y="176"/>
                      <a:pt x="938" y="176"/>
                      <a:pt x="938" y="176"/>
                    </a:cubicBezTo>
                    <a:close/>
                    <a:moveTo>
                      <a:pt x="926" y="178"/>
                    </a:moveTo>
                    <a:cubicBezTo>
                      <a:pt x="926" y="178"/>
                      <a:pt x="920" y="185"/>
                      <a:pt x="925" y="183"/>
                    </a:cubicBezTo>
                    <a:cubicBezTo>
                      <a:pt x="925" y="181"/>
                      <a:pt x="925" y="181"/>
                      <a:pt x="925" y="181"/>
                    </a:cubicBezTo>
                    <a:cubicBezTo>
                      <a:pt x="927" y="180"/>
                      <a:pt x="930" y="176"/>
                      <a:pt x="926" y="178"/>
                    </a:cubicBezTo>
                    <a:close/>
                    <a:moveTo>
                      <a:pt x="889" y="179"/>
                    </a:moveTo>
                    <a:cubicBezTo>
                      <a:pt x="891" y="180"/>
                      <a:pt x="891" y="180"/>
                      <a:pt x="891" y="180"/>
                    </a:cubicBezTo>
                    <a:cubicBezTo>
                      <a:pt x="893" y="180"/>
                      <a:pt x="892" y="179"/>
                      <a:pt x="893" y="179"/>
                    </a:cubicBezTo>
                    <a:cubicBezTo>
                      <a:pt x="892" y="179"/>
                      <a:pt x="890" y="179"/>
                      <a:pt x="889" y="179"/>
                    </a:cubicBezTo>
                    <a:close/>
                    <a:moveTo>
                      <a:pt x="919" y="181"/>
                    </a:moveTo>
                    <a:cubicBezTo>
                      <a:pt x="919" y="182"/>
                      <a:pt x="918" y="183"/>
                      <a:pt x="918" y="183"/>
                    </a:cubicBezTo>
                    <a:cubicBezTo>
                      <a:pt x="919" y="184"/>
                      <a:pt x="919" y="185"/>
                      <a:pt x="920" y="185"/>
                    </a:cubicBezTo>
                    <a:cubicBezTo>
                      <a:pt x="923" y="186"/>
                      <a:pt x="919" y="181"/>
                      <a:pt x="919" y="181"/>
                    </a:cubicBezTo>
                    <a:close/>
                    <a:moveTo>
                      <a:pt x="933" y="181"/>
                    </a:moveTo>
                    <a:cubicBezTo>
                      <a:pt x="934" y="183"/>
                      <a:pt x="934" y="183"/>
                      <a:pt x="934" y="183"/>
                    </a:cubicBezTo>
                    <a:cubicBezTo>
                      <a:pt x="934" y="183"/>
                      <a:pt x="935" y="181"/>
                      <a:pt x="933" y="181"/>
                    </a:cubicBezTo>
                    <a:close/>
                    <a:moveTo>
                      <a:pt x="939" y="182"/>
                    </a:moveTo>
                    <a:cubicBezTo>
                      <a:pt x="939" y="184"/>
                      <a:pt x="938" y="185"/>
                      <a:pt x="939" y="186"/>
                    </a:cubicBezTo>
                    <a:cubicBezTo>
                      <a:pt x="940" y="187"/>
                      <a:pt x="940" y="187"/>
                      <a:pt x="940" y="187"/>
                    </a:cubicBezTo>
                    <a:cubicBezTo>
                      <a:pt x="943" y="187"/>
                      <a:pt x="943" y="187"/>
                      <a:pt x="943" y="187"/>
                    </a:cubicBezTo>
                    <a:cubicBezTo>
                      <a:pt x="943" y="187"/>
                      <a:pt x="943" y="185"/>
                      <a:pt x="943" y="185"/>
                    </a:cubicBezTo>
                    <a:cubicBezTo>
                      <a:pt x="942" y="184"/>
                      <a:pt x="941" y="183"/>
                      <a:pt x="941" y="182"/>
                    </a:cubicBezTo>
                    <a:cubicBezTo>
                      <a:pt x="940" y="182"/>
                      <a:pt x="939" y="182"/>
                      <a:pt x="939" y="182"/>
                    </a:cubicBezTo>
                    <a:close/>
                    <a:moveTo>
                      <a:pt x="931" y="183"/>
                    </a:moveTo>
                    <a:cubicBezTo>
                      <a:pt x="930" y="185"/>
                      <a:pt x="929" y="186"/>
                      <a:pt x="928" y="187"/>
                    </a:cubicBezTo>
                    <a:cubicBezTo>
                      <a:pt x="936" y="189"/>
                      <a:pt x="940" y="188"/>
                      <a:pt x="931" y="183"/>
                    </a:cubicBezTo>
                    <a:close/>
                    <a:moveTo>
                      <a:pt x="922" y="186"/>
                    </a:moveTo>
                    <a:cubicBezTo>
                      <a:pt x="921" y="186"/>
                      <a:pt x="920" y="189"/>
                      <a:pt x="920" y="189"/>
                    </a:cubicBezTo>
                    <a:cubicBezTo>
                      <a:pt x="921" y="189"/>
                      <a:pt x="921" y="190"/>
                      <a:pt x="922" y="191"/>
                    </a:cubicBezTo>
                    <a:cubicBezTo>
                      <a:pt x="922" y="190"/>
                      <a:pt x="923" y="190"/>
                      <a:pt x="924" y="190"/>
                    </a:cubicBezTo>
                    <a:cubicBezTo>
                      <a:pt x="924" y="189"/>
                      <a:pt x="924" y="189"/>
                      <a:pt x="924" y="189"/>
                    </a:cubicBezTo>
                    <a:cubicBezTo>
                      <a:pt x="923" y="188"/>
                      <a:pt x="922" y="186"/>
                      <a:pt x="922" y="186"/>
                    </a:cubicBezTo>
                    <a:close/>
                    <a:moveTo>
                      <a:pt x="932" y="189"/>
                    </a:moveTo>
                    <a:cubicBezTo>
                      <a:pt x="933" y="191"/>
                      <a:pt x="933" y="191"/>
                      <a:pt x="933" y="191"/>
                    </a:cubicBezTo>
                    <a:cubicBezTo>
                      <a:pt x="934" y="191"/>
                      <a:pt x="936" y="191"/>
                      <a:pt x="936" y="191"/>
                    </a:cubicBezTo>
                    <a:cubicBezTo>
                      <a:pt x="936" y="189"/>
                      <a:pt x="936" y="189"/>
                      <a:pt x="936" y="189"/>
                    </a:cubicBezTo>
                    <a:cubicBezTo>
                      <a:pt x="935" y="189"/>
                      <a:pt x="933" y="190"/>
                      <a:pt x="932" y="189"/>
                    </a:cubicBezTo>
                    <a:close/>
                    <a:moveTo>
                      <a:pt x="938" y="191"/>
                    </a:moveTo>
                    <a:cubicBezTo>
                      <a:pt x="938" y="191"/>
                      <a:pt x="935" y="194"/>
                      <a:pt x="938" y="193"/>
                    </a:cubicBezTo>
                    <a:cubicBezTo>
                      <a:pt x="938" y="193"/>
                      <a:pt x="940" y="190"/>
                      <a:pt x="938" y="191"/>
                    </a:cubicBezTo>
                    <a:close/>
                    <a:moveTo>
                      <a:pt x="619" y="28"/>
                    </a:moveTo>
                    <a:cubicBezTo>
                      <a:pt x="618" y="29"/>
                      <a:pt x="618" y="29"/>
                      <a:pt x="618" y="29"/>
                    </a:cubicBezTo>
                    <a:cubicBezTo>
                      <a:pt x="613" y="31"/>
                      <a:pt x="616" y="33"/>
                      <a:pt x="620" y="33"/>
                    </a:cubicBezTo>
                    <a:cubicBezTo>
                      <a:pt x="622" y="33"/>
                      <a:pt x="624" y="31"/>
                      <a:pt x="626" y="30"/>
                    </a:cubicBezTo>
                    <a:cubicBezTo>
                      <a:pt x="626" y="30"/>
                      <a:pt x="624" y="30"/>
                      <a:pt x="625" y="29"/>
                    </a:cubicBezTo>
                    <a:cubicBezTo>
                      <a:pt x="624" y="29"/>
                      <a:pt x="622" y="29"/>
                      <a:pt x="621" y="29"/>
                    </a:cubicBezTo>
                    <a:cubicBezTo>
                      <a:pt x="620" y="29"/>
                      <a:pt x="620" y="28"/>
                      <a:pt x="619" y="28"/>
                    </a:cubicBezTo>
                    <a:close/>
                    <a:moveTo>
                      <a:pt x="626" y="52"/>
                    </a:moveTo>
                    <a:cubicBezTo>
                      <a:pt x="625" y="53"/>
                      <a:pt x="627" y="55"/>
                      <a:pt x="626" y="56"/>
                    </a:cubicBezTo>
                    <a:cubicBezTo>
                      <a:pt x="626" y="56"/>
                      <a:pt x="624" y="57"/>
                      <a:pt x="624" y="57"/>
                    </a:cubicBezTo>
                    <a:cubicBezTo>
                      <a:pt x="624" y="59"/>
                      <a:pt x="624" y="60"/>
                      <a:pt x="625" y="61"/>
                    </a:cubicBezTo>
                    <a:cubicBezTo>
                      <a:pt x="626" y="62"/>
                      <a:pt x="626" y="62"/>
                      <a:pt x="626" y="62"/>
                    </a:cubicBezTo>
                    <a:cubicBezTo>
                      <a:pt x="626" y="63"/>
                      <a:pt x="625" y="62"/>
                      <a:pt x="625" y="64"/>
                    </a:cubicBezTo>
                    <a:cubicBezTo>
                      <a:pt x="628" y="64"/>
                      <a:pt x="638" y="64"/>
                      <a:pt x="642" y="62"/>
                    </a:cubicBezTo>
                    <a:cubicBezTo>
                      <a:pt x="648" y="59"/>
                      <a:pt x="637" y="56"/>
                      <a:pt x="635" y="55"/>
                    </a:cubicBezTo>
                    <a:cubicBezTo>
                      <a:pt x="634" y="55"/>
                      <a:pt x="634" y="53"/>
                      <a:pt x="633" y="52"/>
                    </a:cubicBezTo>
                    <a:cubicBezTo>
                      <a:pt x="632" y="52"/>
                      <a:pt x="627" y="52"/>
                      <a:pt x="626" y="52"/>
                    </a:cubicBezTo>
                    <a:close/>
                    <a:moveTo>
                      <a:pt x="668" y="113"/>
                    </a:moveTo>
                    <a:cubicBezTo>
                      <a:pt x="668" y="113"/>
                      <a:pt x="668" y="114"/>
                      <a:pt x="668" y="114"/>
                    </a:cubicBezTo>
                    <a:cubicBezTo>
                      <a:pt x="666" y="114"/>
                      <a:pt x="665" y="114"/>
                      <a:pt x="664" y="114"/>
                    </a:cubicBezTo>
                    <a:cubicBezTo>
                      <a:pt x="664" y="114"/>
                      <a:pt x="661" y="114"/>
                      <a:pt x="660" y="114"/>
                    </a:cubicBezTo>
                    <a:cubicBezTo>
                      <a:pt x="659" y="116"/>
                      <a:pt x="659" y="116"/>
                      <a:pt x="659" y="116"/>
                    </a:cubicBezTo>
                    <a:cubicBezTo>
                      <a:pt x="661" y="116"/>
                      <a:pt x="664" y="119"/>
                      <a:pt x="668" y="118"/>
                    </a:cubicBezTo>
                    <a:cubicBezTo>
                      <a:pt x="668" y="118"/>
                      <a:pt x="675" y="113"/>
                      <a:pt x="668" y="113"/>
                    </a:cubicBezTo>
                    <a:close/>
                    <a:moveTo>
                      <a:pt x="636" y="119"/>
                    </a:moveTo>
                    <a:cubicBezTo>
                      <a:pt x="636" y="121"/>
                      <a:pt x="636" y="121"/>
                      <a:pt x="636" y="121"/>
                    </a:cubicBezTo>
                    <a:cubicBezTo>
                      <a:pt x="639" y="121"/>
                      <a:pt x="639" y="119"/>
                      <a:pt x="636" y="119"/>
                    </a:cubicBezTo>
                    <a:close/>
                    <a:moveTo>
                      <a:pt x="575" y="165"/>
                    </a:moveTo>
                    <a:cubicBezTo>
                      <a:pt x="578" y="164"/>
                      <a:pt x="577" y="166"/>
                      <a:pt x="577" y="166"/>
                    </a:cubicBezTo>
                    <a:cubicBezTo>
                      <a:pt x="576" y="166"/>
                      <a:pt x="575" y="166"/>
                      <a:pt x="575" y="166"/>
                    </a:cubicBezTo>
                    <a:cubicBezTo>
                      <a:pt x="574" y="167"/>
                      <a:pt x="574" y="168"/>
                      <a:pt x="573" y="169"/>
                    </a:cubicBezTo>
                    <a:cubicBezTo>
                      <a:pt x="571" y="170"/>
                      <a:pt x="574" y="165"/>
                      <a:pt x="575" y="165"/>
                    </a:cubicBezTo>
                    <a:close/>
                    <a:moveTo>
                      <a:pt x="724" y="184"/>
                    </a:moveTo>
                    <a:cubicBezTo>
                      <a:pt x="727" y="184"/>
                      <a:pt x="733" y="186"/>
                      <a:pt x="726" y="187"/>
                    </a:cubicBezTo>
                    <a:cubicBezTo>
                      <a:pt x="723" y="187"/>
                      <a:pt x="721" y="184"/>
                      <a:pt x="724" y="184"/>
                    </a:cubicBezTo>
                    <a:close/>
                    <a:moveTo>
                      <a:pt x="712" y="192"/>
                    </a:moveTo>
                    <a:cubicBezTo>
                      <a:pt x="712" y="192"/>
                      <a:pt x="713" y="193"/>
                      <a:pt x="713" y="194"/>
                    </a:cubicBezTo>
                    <a:cubicBezTo>
                      <a:pt x="711" y="194"/>
                      <a:pt x="710" y="192"/>
                      <a:pt x="712" y="192"/>
                    </a:cubicBezTo>
                    <a:close/>
                    <a:moveTo>
                      <a:pt x="442" y="160"/>
                    </a:moveTo>
                    <a:cubicBezTo>
                      <a:pt x="442" y="161"/>
                      <a:pt x="440" y="161"/>
                      <a:pt x="440" y="161"/>
                    </a:cubicBezTo>
                    <a:cubicBezTo>
                      <a:pt x="440" y="163"/>
                      <a:pt x="441" y="164"/>
                      <a:pt x="440" y="165"/>
                    </a:cubicBezTo>
                    <a:cubicBezTo>
                      <a:pt x="440" y="166"/>
                      <a:pt x="438" y="167"/>
                      <a:pt x="438" y="167"/>
                    </a:cubicBezTo>
                    <a:cubicBezTo>
                      <a:pt x="438" y="167"/>
                      <a:pt x="439" y="168"/>
                      <a:pt x="438" y="169"/>
                    </a:cubicBezTo>
                    <a:cubicBezTo>
                      <a:pt x="439" y="169"/>
                      <a:pt x="442" y="169"/>
                      <a:pt x="441" y="169"/>
                    </a:cubicBezTo>
                    <a:cubicBezTo>
                      <a:pt x="447" y="167"/>
                      <a:pt x="446" y="168"/>
                      <a:pt x="446" y="161"/>
                    </a:cubicBezTo>
                    <a:cubicBezTo>
                      <a:pt x="445" y="161"/>
                      <a:pt x="444" y="161"/>
                      <a:pt x="442" y="160"/>
                    </a:cubicBezTo>
                    <a:close/>
                    <a:moveTo>
                      <a:pt x="515" y="166"/>
                    </a:moveTo>
                    <a:cubicBezTo>
                      <a:pt x="514" y="167"/>
                      <a:pt x="513" y="168"/>
                      <a:pt x="512" y="169"/>
                    </a:cubicBezTo>
                    <a:cubicBezTo>
                      <a:pt x="512" y="170"/>
                      <a:pt x="511" y="171"/>
                      <a:pt x="512" y="171"/>
                    </a:cubicBezTo>
                    <a:cubicBezTo>
                      <a:pt x="512" y="172"/>
                      <a:pt x="513" y="172"/>
                      <a:pt x="514" y="173"/>
                    </a:cubicBezTo>
                    <a:cubicBezTo>
                      <a:pt x="514" y="173"/>
                      <a:pt x="515" y="174"/>
                      <a:pt x="515" y="174"/>
                    </a:cubicBezTo>
                    <a:cubicBezTo>
                      <a:pt x="516" y="174"/>
                      <a:pt x="517" y="174"/>
                      <a:pt x="518" y="174"/>
                    </a:cubicBezTo>
                    <a:cubicBezTo>
                      <a:pt x="519" y="172"/>
                      <a:pt x="520" y="169"/>
                      <a:pt x="518" y="167"/>
                    </a:cubicBezTo>
                    <a:cubicBezTo>
                      <a:pt x="518" y="166"/>
                      <a:pt x="516" y="167"/>
                      <a:pt x="515" y="166"/>
                    </a:cubicBezTo>
                    <a:close/>
                    <a:moveTo>
                      <a:pt x="470" y="171"/>
                    </a:moveTo>
                    <a:cubicBezTo>
                      <a:pt x="470" y="172"/>
                      <a:pt x="470" y="174"/>
                      <a:pt x="471" y="174"/>
                    </a:cubicBezTo>
                    <a:cubicBezTo>
                      <a:pt x="472" y="174"/>
                      <a:pt x="471" y="174"/>
                      <a:pt x="472" y="173"/>
                    </a:cubicBezTo>
                    <a:cubicBezTo>
                      <a:pt x="473" y="173"/>
                      <a:pt x="472" y="171"/>
                      <a:pt x="472" y="171"/>
                    </a:cubicBezTo>
                    <a:cubicBezTo>
                      <a:pt x="471" y="171"/>
                      <a:pt x="470" y="172"/>
                      <a:pt x="470" y="171"/>
                    </a:cubicBezTo>
                    <a:close/>
                    <a:moveTo>
                      <a:pt x="506" y="177"/>
                    </a:moveTo>
                    <a:cubicBezTo>
                      <a:pt x="505" y="178"/>
                      <a:pt x="503" y="181"/>
                      <a:pt x="502" y="181"/>
                    </a:cubicBezTo>
                    <a:cubicBezTo>
                      <a:pt x="501" y="182"/>
                      <a:pt x="501" y="181"/>
                      <a:pt x="500" y="182"/>
                    </a:cubicBezTo>
                    <a:cubicBezTo>
                      <a:pt x="500" y="183"/>
                      <a:pt x="501" y="184"/>
                      <a:pt x="500" y="185"/>
                    </a:cubicBezTo>
                    <a:cubicBezTo>
                      <a:pt x="502" y="185"/>
                      <a:pt x="502" y="185"/>
                      <a:pt x="502" y="185"/>
                    </a:cubicBezTo>
                    <a:cubicBezTo>
                      <a:pt x="503" y="185"/>
                      <a:pt x="504" y="183"/>
                      <a:pt x="505" y="183"/>
                    </a:cubicBezTo>
                    <a:cubicBezTo>
                      <a:pt x="507" y="182"/>
                      <a:pt x="508" y="183"/>
                      <a:pt x="509" y="183"/>
                    </a:cubicBezTo>
                    <a:cubicBezTo>
                      <a:pt x="510" y="182"/>
                      <a:pt x="511" y="181"/>
                      <a:pt x="512" y="181"/>
                    </a:cubicBezTo>
                    <a:cubicBezTo>
                      <a:pt x="512" y="180"/>
                      <a:pt x="512" y="179"/>
                      <a:pt x="512" y="179"/>
                    </a:cubicBezTo>
                    <a:cubicBezTo>
                      <a:pt x="510" y="178"/>
                      <a:pt x="508" y="177"/>
                      <a:pt x="506" y="177"/>
                    </a:cubicBezTo>
                    <a:close/>
                    <a:moveTo>
                      <a:pt x="505" y="211"/>
                    </a:moveTo>
                    <a:cubicBezTo>
                      <a:pt x="506" y="212"/>
                      <a:pt x="506" y="212"/>
                      <a:pt x="506" y="212"/>
                    </a:cubicBezTo>
                    <a:cubicBezTo>
                      <a:pt x="509" y="213"/>
                      <a:pt x="508" y="213"/>
                      <a:pt x="505" y="214"/>
                    </a:cubicBezTo>
                    <a:cubicBezTo>
                      <a:pt x="505" y="214"/>
                      <a:pt x="503" y="210"/>
                      <a:pt x="505" y="211"/>
                    </a:cubicBezTo>
                    <a:close/>
                    <a:moveTo>
                      <a:pt x="321" y="211"/>
                    </a:moveTo>
                    <a:cubicBezTo>
                      <a:pt x="322" y="212"/>
                      <a:pt x="322" y="213"/>
                      <a:pt x="322" y="213"/>
                    </a:cubicBezTo>
                    <a:cubicBezTo>
                      <a:pt x="323" y="214"/>
                      <a:pt x="325" y="214"/>
                      <a:pt x="324" y="213"/>
                    </a:cubicBezTo>
                    <a:cubicBezTo>
                      <a:pt x="323" y="212"/>
                      <a:pt x="322" y="212"/>
                      <a:pt x="321" y="211"/>
                    </a:cubicBezTo>
                    <a:close/>
                    <a:moveTo>
                      <a:pt x="338" y="216"/>
                    </a:moveTo>
                    <a:cubicBezTo>
                      <a:pt x="338" y="216"/>
                      <a:pt x="338" y="219"/>
                      <a:pt x="338" y="219"/>
                    </a:cubicBezTo>
                    <a:cubicBezTo>
                      <a:pt x="338" y="219"/>
                      <a:pt x="337" y="219"/>
                      <a:pt x="337" y="219"/>
                    </a:cubicBezTo>
                    <a:cubicBezTo>
                      <a:pt x="337" y="219"/>
                      <a:pt x="337" y="222"/>
                      <a:pt x="337" y="221"/>
                    </a:cubicBezTo>
                    <a:cubicBezTo>
                      <a:pt x="338" y="222"/>
                      <a:pt x="337" y="223"/>
                      <a:pt x="337" y="223"/>
                    </a:cubicBezTo>
                    <a:cubicBezTo>
                      <a:pt x="338" y="224"/>
                      <a:pt x="339" y="225"/>
                      <a:pt x="339" y="225"/>
                    </a:cubicBezTo>
                    <a:cubicBezTo>
                      <a:pt x="340" y="226"/>
                      <a:pt x="343" y="224"/>
                      <a:pt x="345" y="225"/>
                    </a:cubicBezTo>
                    <a:cubicBezTo>
                      <a:pt x="345" y="225"/>
                      <a:pt x="347" y="229"/>
                      <a:pt x="347" y="229"/>
                    </a:cubicBezTo>
                    <a:cubicBezTo>
                      <a:pt x="348" y="229"/>
                      <a:pt x="350" y="229"/>
                      <a:pt x="351" y="229"/>
                    </a:cubicBezTo>
                    <a:cubicBezTo>
                      <a:pt x="351" y="229"/>
                      <a:pt x="353" y="230"/>
                      <a:pt x="354" y="229"/>
                    </a:cubicBezTo>
                    <a:cubicBezTo>
                      <a:pt x="354" y="229"/>
                      <a:pt x="355" y="228"/>
                      <a:pt x="355" y="228"/>
                    </a:cubicBezTo>
                    <a:cubicBezTo>
                      <a:pt x="354" y="225"/>
                      <a:pt x="353" y="224"/>
                      <a:pt x="349" y="222"/>
                    </a:cubicBezTo>
                    <a:cubicBezTo>
                      <a:pt x="348" y="221"/>
                      <a:pt x="346" y="221"/>
                      <a:pt x="345" y="220"/>
                    </a:cubicBezTo>
                    <a:cubicBezTo>
                      <a:pt x="344" y="219"/>
                      <a:pt x="342" y="216"/>
                      <a:pt x="341" y="216"/>
                    </a:cubicBezTo>
                    <a:cubicBezTo>
                      <a:pt x="340" y="216"/>
                      <a:pt x="339" y="216"/>
                      <a:pt x="338" y="216"/>
                    </a:cubicBezTo>
                    <a:close/>
                    <a:moveTo>
                      <a:pt x="0" y="456"/>
                    </a:moveTo>
                    <a:cubicBezTo>
                      <a:pt x="0" y="456"/>
                      <a:pt x="3" y="459"/>
                      <a:pt x="10" y="461"/>
                    </a:cubicBezTo>
                    <a:cubicBezTo>
                      <a:pt x="16" y="463"/>
                      <a:pt x="18" y="462"/>
                      <a:pt x="21" y="462"/>
                    </a:cubicBezTo>
                    <a:cubicBezTo>
                      <a:pt x="25" y="462"/>
                      <a:pt x="26" y="463"/>
                      <a:pt x="26" y="463"/>
                    </a:cubicBezTo>
                    <a:cubicBezTo>
                      <a:pt x="30" y="461"/>
                      <a:pt x="30" y="461"/>
                      <a:pt x="30" y="461"/>
                    </a:cubicBezTo>
                    <a:cubicBezTo>
                      <a:pt x="28" y="453"/>
                      <a:pt x="28" y="453"/>
                      <a:pt x="28" y="453"/>
                    </a:cubicBezTo>
                    <a:cubicBezTo>
                      <a:pt x="28" y="453"/>
                      <a:pt x="20" y="453"/>
                      <a:pt x="18" y="451"/>
                    </a:cubicBezTo>
                    <a:cubicBezTo>
                      <a:pt x="16" y="449"/>
                      <a:pt x="11" y="443"/>
                      <a:pt x="11" y="443"/>
                    </a:cubicBezTo>
                    <a:cubicBezTo>
                      <a:pt x="10" y="444"/>
                      <a:pt x="9" y="445"/>
                      <a:pt x="8" y="445"/>
                    </a:cubicBezTo>
                    <a:cubicBezTo>
                      <a:pt x="8" y="445"/>
                      <a:pt x="10" y="440"/>
                      <a:pt x="8" y="441"/>
                    </a:cubicBezTo>
                    <a:cubicBezTo>
                      <a:pt x="8" y="441"/>
                      <a:pt x="6" y="442"/>
                      <a:pt x="8" y="442"/>
                    </a:cubicBezTo>
                    <a:cubicBezTo>
                      <a:pt x="7" y="443"/>
                      <a:pt x="6" y="443"/>
                      <a:pt x="5" y="444"/>
                    </a:cubicBezTo>
                    <a:cubicBezTo>
                      <a:pt x="4" y="444"/>
                      <a:pt x="4" y="444"/>
                      <a:pt x="4" y="444"/>
                    </a:cubicBezTo>
                    <a:cubicBezTo>
                      <a:pt x="3" y="445"/>
                      <a:pt x="3" y="447"/>
                      <a:pt x="2" y="449"/>
                    </a:cubicBezTo>
                    <a:cubicBezTo>
                      <a:pt x="3" y="449"/>
                      <a:pt x="4" y="448"/>
                      <a:pt x="4" y="449"/>
                    </a:cubicBezTo>
                    <a:cubicBezTo>
                      <a:pt x="4" y="449"/>
                      <a:pt x="3" y="450"/>
                      <a:pt x="2" y="450"/>
                    </a:cubicBezTo>
                    <a:cubicBezTo>
                      <a:pt x="2" y="451"/>
                      <a:pt x="3" y="452"/>
                      <a:pt x="2" y="453"/>
                    </a:cubicBezTo>
                    <a:cubicBezTo>
                      <a:pt x="2" y="453"/>
                      <a:pt x="1" y="454"/>
                      <a:pt x="0" y="454"/>
                    </a:cubicBezTo>
                    <a:cubicBezTo>
                      <a:pt x="0" y="455"/>
                      <a:pt x="0" y="455"/>
                      <a:pt x="0" y="456"/>
                    </a:cubicBezTo>
                    <a:close/>
                    <a:moveTo>
                      <a:pt x="354" y="46"/>
                    </a:moveTo>
                    <a:cubicBezTo>
                      <a:pt x="356" y="47"/>
                      <a:pt x="358" y="49"/>
                      <a:pt x="360" y="48"/>
                    </a:cubicBezTo>
                    <a:cubicBezTo>
                      <a:pt x="362" y="47"/>
                      <a:pt x="360" y="41"/>
                      <a:pt x="359" y="40"/>
                    </a:cubicBezTo>
                    <a:cubicBezTo>
                      <a:pt x="361" y="40"/>
                      <a:pt x="363" y="41"/>
                      <a:pt x="365" y="40"/>
                    </a:cubicBezTo>
                    <a:cubicBezTo>
                      <a:pt x="366" y="39"/>
                      <a:pt x="366" y="39"/>
                      <a:pt x="366" y="39"/>
                    </a:cubicBezTo>
                    <a:cubicBezTo>
                      <a:pt x="367" y="39"/>
                      <a:pt x="368" y="39"/>
                      <a:pt x="369" y="40"/>
                    </a:cubicBezTo>
                    <a:cubicBezTo>
                      <a:pt x="369" y="39"/>
                      <a:pt x="369" y="38"/>
                      <a:pt x="369" y="37"/>
                    </a:cubicBezTo>
                    <a:cubicBezTo>
                      <a:pt x="369" y="36"/>
                      <a:pt x="367" y="34"/>
                      <a:pt x="366" y="33"/>
                    </a:cubicBezTo>
                    <a:cubicBezTo>
                      <a:pt x="365" y="33"/>
                      <a:pt x="364" y="34"/>
                      <a:pt x="363" y="34"/>
                    </a:cubicBezTo>
                    <a:cubicBezTo>
                      <a:pt x="361" y="32"/>
                      <a:pt x="366" y="31"/>
                      <a:pt x="359" y="31"/>
                    </a:cubicBezTo>
                    <a:cubicBezTo>
                      <a:pt x="357" y="32"/>
                      <a:pt x="357" y="32"/>
                      <a:pt x="357" y="32"/>
                    </a:cubicBezTo>
                    <a:cubicBezTo>
                      <a:pt x="355" y="32"/>
                      <a:pt x="355" y="31"/>
                      <a:pt x="353" y="31"/>
                    </a:cubicBezTo>
                    <a:cubicBezTo>
                      <a:pt x="353" y="32"/>
                      <a:pt x="352" y="35"/>
                      <a:pt x="351" y="36"/>
                    </a:cubicBezTo>
                    <a:cubicBezTo>
                      <a:pt x="350" y="38"/>
                      <a:pt x="347" y="38"/>
                      <a:pt x="347" y="41"/>
                    </a:cubicBezTo>
                    <a:cubicBezTo>
                      <a:pt x="346" y="46"/>
                      <a:pt x="348" y="48"/>
                      <a:pt x="353" y="47"/>
                    </a:cubicBezTo>
                    <a:lnTo>
                      <a:pt x="354" y="46"/>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0" name="Freeform 92"/>
              <p:cNvSpPr>
                <a:spLocks/>
              </p:cNvSpPr>
              <p:nvPr/>
            </p:nvSpPr>
            <p:spPr bwMode="auto">
              <a:xfrm>
                <a:off x="3476" y="1175"/>
                <a:ext cx="145" cy="116"/>
              </a:xfrm>
              <a:custGeom>
                <a:avLst/>
                <a:gdLst>
                  <a:gd name="T0" fmla="*/ 74 w 74"/>
                  <a:gd name="T1" fmla="*/ 39 h 59"/>
                  <a:gd name="T2" fmla="*/ 69 w 74"/>
                  <a:gd name="T3" fmla="*/ 39 h 59"/>
                  <a:gd name="T4" fmla="*/ 66 w 74"/>
                  <a:gd name="T5" fmla="*/ 39 h 59"/>
                  <a:gd name="T6" fmla="*/ 64 w 74"/>
                  <a:gd name="T7" fmla="*/ 38 h 59"/>
                  <a:gd name="T8" fmla="*/ 62 w 74"/>
                  <a:gd name="T9" fmla="*/ 37 h 59"/>
                  <a:gd name="T10" fmla="*/ 61 w 74"/>
                  <a:gd name="T11" fmla="*/ 32 h 59"/>
                  <a:gd name="T12" fmla="*/ 61 w 74"/>
                  <a:gd name="T13" fmla="*/ 27 h 59"/>
                  <a:gd name="T14" fmla="*/ 61 w 74"/>
                  <a:gd name="T15" fmla="*/ 23 h 59"/>
                  <a:gd name="T16" fmla="*/ 61 w 74"/>
                  <a:gd name="T17" fmla="*/ 18 h 59"/>
                  <a:gd name="T18" fmla="*/ 57 w 74"/>
                  <a:gd name="T19" fmla="*/ 12 h 59"/>
                  <a:gd name="T20" fmla="*/ 54 w 74"/>
                  <a:gd name="T21" fmla="*/ 6 h 59"/>
                  <a:gd name="T22" fmla="*/ 48 w 74"/>
                  <a:gd name="T23" fmla="*/ 0 h 59"/>
                  <a:gd name="T24" fmla="*/ 45 w 74"/>
                  <a:gd name="T25" fmla="*/ 3 h 59"/>
                  <a:gd name="T26" fmla="*/ 41 w 74"/>
                  <a:gd name="T27" fmla="*/ 5 h 59"/>
                  <a:gd name="T28" fmla="*/ 36 w 74"/>
                  <a:gd name="T29" fmla="*/ 8 h 59"/>
                  <a:gd name="T30" fmla="*/ 33 w 74"/>
                  <a:gd name="T31" fmla="*/ 7 h 59"/>
                  <a:gd name="T32" fmla="*/ 27 w 74"/>
                  <a:gd name="T33" fmla="*/ 5 h 59"/>
                  <a:gd name="T34" fmla="*/ 22 w 74"/>
                  <a:gd name="T35" fmla="*/ 3 h 59"/>
                  <a:gd name="T36" fmla="*/ 18 w 74"/>
                  <a:gd name="T37" fmla="*/ 2 h 59"/>
                  <a:gd name="T38" fmla="*/ 17 w 74"/>
                  <a:gd name="T39" fmla="*/ 10 h 59"/>
                  <a:gd name="T40" fmla="*/ 12 w 74"/>
                  <a:gd name="T41" fmla="*/ 14 h 59"/>
                  <a:gd name="T42" fmla="*/ 8 w 74"/>
                  <a:gd name="T43" fmla="*/ 30 h 59"/>
                  <a:gd name="T44" fmla="*/ 2 w 74"/>
                  <a:gd name="T45" fmla="*/ 35 h 59"/>
                  <a:gd name="T46" fmla="*/ 0 w 74"/>
                  <a:gd name="T47" fmla="*/ 35 h 59"/>
                  <a:gd name="T48" fmla="*/ 4 w 74"/>
                  <a:gd name="T49" fmla="*/ 41 h 59"/>
                  <a:gd name="T50" fmla="*/ 5 w 74"/>
                  <a:gd name="T51" fmla="*/ 44 h 59"/>
                  <a:gd name="T52" fmla="*/ 8 w 74"/>
                  <a:gd name="T53" fmla="*/ 46 h 59"/>
                  <a:gd name="T54" fmla="*/ 12 w 74"/>
                  <a:gd name="T55" fmla="*/ 45 h 59"/>
                  <a:gd name="T56" fmla="*/ 17 w 74"/>
                  <a:gd name="T57" fmla="*/ 46 h 59"/>
                  <a:gd name="T58" fmla="*/ 17 w 74"/>
                  <a:gd name="T59" fmla="*/ 48 h 59"/>
                  <a:gd name="T60" fmla="*/ 16 w 74"/>
                  <a:gd name="T61" fmla="*/ 51 h 59"/>
                  <a:gd name="T62" fmla="*/ 20 w 74"/>
                  <a:gd name="T63" fmla="*/ 53 h 59"/>
                  <a:gd name="T64" fmla="*/ 24 w 74"/>
                  <a:gd name="T65" fmla="*/ 55 h 59"/>
                  <a:gd name="T66" fmla="*/ 26 w 74"/>
                  <a:gd name="T67" fmla="*/ 59 h 59"/>
                  <a:gd name="T68" fmla="*/ 31 w 74"/>
                  <a:gd name="T69" fmla="*/ 58 h 59"/>
                  <a:gd name="T70" fmla="*/ 39 w 74"/>
                  <a:gd name="T71" fmla="*/ 58 h 59"/>
                  <a:gd name="T72" fmla="*/ 44 w 74"/>
                  <a:gd name="T73" fmla="*/ 56 h 59"/>
                  <a:gd name="T74" fmla="*/ 49 w 74"/>
                  <a:gd name="T75" fmla="*/ 53 h 59"/>
                  <a:gd name="T76" fmla="*/ 55 w 74"/>
                  <a:gd name="T77" fmla="*/ 55 h 59"/>
                  <a:gd name="T78" fmla="*/ 62 w 74"/>
                  <a:gd name="T79" fmla="*/ 54 h 59"/>
                  <a:gd name="T80" fmla="*/ 65 w 74"/>
                  <a:gd name="T81" fmla="*/ 56 h 59"/>
                  <a:gd name="T82" fmla="*/ 68 w 74"/>
                  <a:gd name="T83" fmla="*/ 54 h 59"/>
                  <a:gd name="T84" fmla="*/ 67 w 74"/>
                  <a:gd name="T85" fmla="*/ 51 h 59"/>
                  <a:gd name="T86" fmla="*/ 69 w 74"/>
                  <a:gd name="T87" fmla="*/ 49 h 59"/>
                  <a:gd name="T88" fmla="*/ 71 w 74"/>
                  <a:gd name="T89" fmla="*/ 51 h 59"/>
                  <a:gd name="T90" fmla="*/ 72 w 74"/>
                  <a:gd name="T91" fmla="*/ 49 h 59"/>
                  <a:gd name="T92" fmla="*/ 72 w 74"/>
                  <a:gd name="T93" fmla="*/ 43 h 59"/>
                  <a:gd name="T94" fmla="*/ 73 w 74"/>
                  <a:gd name="T95" fmla="*/ 42 h 59"/>
                  <a:gd name="T96" fmla="*/ 72 w 74"/>
                  <a:gd name="T97" fmla="*/ 42 h 59"/>
                  <a:gd name="T98" fmla="*/ 72 w 74"/>
                  <a:gd name="T99" fmla="*/ 40 h 59"/>
                  <a:gd name="T100" fmla="*/ 74 w 74"/>
                  <a:gd name="T101" fmla="*/ 41 h 59"/>
                  <a:gd name="T102" fmla="*/ 74 w 74"/>
                  <a:gd name="T103"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59">
                    <a:moveTo>
                      <a:pt x="74" y="39"/>
                    </a:moveTo>
                    <a:cubicBezTo>
                      <a:pt x="74" y="39"/>
                      <a:pt x="70" y="38"/>
                      <a:pt x="69" y="39"/>
                    </a:cubicBezTo>
                    <a:cubicBezTo>
                      <a:pt x="69" y="41"/>
                      <a:pt x="66" y="39"/>
                      <a:pt x="66" y="39"/>
                    </a:cubicBezTo>
                    <a:cubicBezTo>
                      <a:pt x="66" y="39"/>
                      <a:pt x="65" y="39"/>
                      <a:pt x="64" y="38"/>
                    </a:cubicBezTo>
                    <a:cubicBezTo>
                      <a:pt x="64" y="38"/>
                      <a:pt x="63" y="38"/>
                      <a:pt x="62" y="37"/>
                    </a:cubicBezTo>
                    <a:cubicBezTo>
                      <a:pt x="60" y="36"/>
                      <a:pt x="63" y="33"/>
                      <a:pt x="61" y="32"/>
                    </a:cubicBezTo>
                    <a:cubicBezTo>
                      <a:pt x="60" y="32"/>
                      <a:pt x="62" y="29"/>
                      <a:pt x="61" y="27"/>
                    </a:cubicBezTo>
                    <a:cubicBezTo>
                      <a:pt x="61" y="25"/>
                      <a:pt x="63" y="25"/>
                      <a:pt x="61" y="23"/>
                    </a:cubicBezTo>
                    <a:cubicBezTo>
                      <a:pt x="60" y="22"/>
                      <a:pt x="62" y="20"/>
                      <a:pt x="61" y="18"/>
                    </a:cubicBezTo>
                    <a:cubicBezTo>
                      <a:pt x="60" y="16"/>
                      <a:pt x="60" y="15"/>
                      <a:pt x="57" y="12"/>
                    </a:cubicBezTo>
                    <a:cubicBezTo>
                      <a:pt x="55" y="9"/>
                      <a:pt x="55" y="10"/>
                      <a:pt x="54" y="6"/>
                    </a:cubicBezTo>
                    <a:cubicBezTo>
                      <a:pt x="53" y="3"/>
                      <a:pt x="48" y="0"/>
                      <a:pt x="48" y="0"/>
                    </a:cubicBezTo>
                    <a:cubicBezTo>
                      <a:pt x="48" y="0"/>
                      <a:pt x="45" y="1"/>
                      <a:pt x="45" y="3"/>
                    </a:cubicBezTo>
                    <a:cubicBezTo>
                      <a:pt x="44" y="5"/>
                      <a:pt x="43" y="5"/>
                      <a:pt x="41" y="5"/>
                    </a:cubicBezTo>
                    <a:cubicBezTo>
                      <a:pt x="39" y="5"/>
                      <a:pt x="39" y="7"/>
                      <a:pt x="36" y="8"/>
                    </a:cubicBezTo>
                    <a:cubicBezTo>
                      <a:pt x="34" y="9"/>
                      <a:pt x="34" y="9"/>
                      <a:pt x="33" y="7"/>
                    </a:cubicBezTo>
                    <a:cubicBezTo>
                      <a:pt x="31" y="5"/>
                      <a:pt x="30" y="5"/>
                      <a:pt x="27" y="5"/>
                    </a:cubicBezTo>
                    <a:cubicBezTo>
                      <a:pt x="24" y="5"/>
                      <a:pt x="23" y="5"/>
                      <a:pt x="22" y="3"/>
                    </a:cubicBezTo>
                    <a:cubicBezTo>
                      <a:pt x="21" y="1"/>
                      <a:pt x="18" y="2"/>
                      <a:pt x="18" y="2"/>
                    </a:cubicBezTo>
                    <a:cubicBezTo>
                      <a:pt x="18" y="2"/>
                      <a:pt x="18" y="8"/>
                      <a:pt x="17" y="10"/>
                    </a:cubicBezTo>
                    <a:cubicBezTo>
                      <a:pt x="17" y="12"/>
                      <a:pt x="16" y="12"/>
                      <a:pt x="12" y="14"/>
                    </a:cubicBezTo>
                    <a:cubicBezTo>
                      <a:pt x="9" y="17"/>
                      <a:pt x="11" y="24"/>
                      <a:pt x="8" y="30"/>
                    </a:cubicBezTo>
                    <a:cubicBezTo>
                      <a:pt x="5" y="35"/>
                      <a:pt x="2" y="35"/>
                      <a:pt x="2" y="35"/>
                    </a:cubicBezTo>
                    <a:cubicBezTo>
                      <a:pt x="2" y="35"/>
                      <a:pt x="1" y="35"/>
                      <a:pt x="0" y="35"/>
                    </a:cubicBezTo>
                    <a:cubicBezTo>
                      <a:pt x="0" y="35"/>
                      <a:pt x="4" y="39"/>
                      <a:pt x="4" y="41"/>
                    </a:cubicBezTo>
                    <a:cubicBezTo>
                      <a:pt x="4" y="43"/>
                      <a:pt x="3" y="44"/>
                      <a:pt x="5" y="44"/>
                    </a:cubicBezTo>
                    <a:cubicBezTo>
                      <a:pt x="7" y="44"/>
                      <a:pt x="7" y="44"/>
                      <a:pt x="8" y="46"/>
                    </a:cubicBezTo>
                    <a:cubicBezTo>
                      <a:pt x="10" y="49"/>
                      <a:pt x="11" y="46"/>
                      <a:pt x="12" y="45"/>
                    </a:cubicBezTo>
                    <a:cubicBezTo>
                      <a:pt x="13" y="44"/>
                      <a:pt x="15" y="45"/>
                      <a:pt x="17" y="46"/>
                    </a:cubicBezTo>
                    <a:cubicBezTo>
                      <a:pt x="20" y="48"/>
                      <a:pt x="19" y="48"/>
                      <a:pt x="17" y="48"/>
                    </a:cubicBezTo>
                    <a:cubicBezTo>
                      <a:pt x="14" y="48"/>
                      <a:pt x="14" y="50"/>
                      <a:pt x="16" y="51"/>
                    </a:cubicBezTo>
                    <a:cubicBezTo>
                      <a:pt x="17" y="53"/>
                      <a:pt x="20" y="53"/>
                      <a:pt x="20" y="53"/>
                    </a:cubicBezTo>
                    <a:cubicBezTo>
                      <a:pt x="20" y="53"/>
                      <a:pt x="26" y="54"/>
                      <a:pt x="24" y="55"/>
                    </a:cubicBezTo>
                    <a:cubicBezTo>
                      <a:pt x="22" y="57"/>
                      <a:pt x="22" y="59"/>
                      <a:pt x="26" y="59"/>
                    </a:cubicBezTo>
                    <a:cubicBezTo>
                      <a:pt x="31" y="59"/>
                      <a:pt x="28" y="57"/>
                      <a:pt x="31" y="58"/>
                    </a:cubicBezTo>
                    <a:cubicBezTo>
                      <a:pt x="35" y="59"/>
                      <a:pt x="34" y="59"/>
                      <a:pt x="39" y="58"/>
                    </a:cubicBezTo>
                    <a:cubicBezTo>
                      <a:pt x="43" y="57"/>
                      <a:pt x="42" y="58"/>
                      <a:pt x="44" y="56"/>
                    </a:cubicBezTo>
                    <a:cubicBezTo>
                      <a:pt x="46" y="54"/>
                      <a:pt x="47" y="52"/>
                      <a:pt x="49" y="53"/>
                    </a:cubicBezTo>
                    <a:cubicBezTo>
                      <a:pt x="51" y="53"/>
                      <a:pt x="52" y="56"/>
                      <a:pt x="55" y="55"/>
                    </a:cubicBezTo>
                    <a:cubicBezTo>
                      <a:pt x="59" y="53"/>
                      <a:pt x="59" y="53"/>
                      <a:pt x="62" y="54"/>
                    </a:cubicBezTo>
                    <a:cubicBezTo>
                      <a:pt x="63" y="54"/>
                      <a:pt x="65" y="56"/>
                      <a:pt x="65" y="56"/>
                    </a:cubicBezTo>
                    <a:cubicBezTo>
                      <a:pt x="68" y="54"/>
                      <a:pt x="68" y="54"/>
                      <a:pt x="68" y="54"/>
                    </a:cubicBezTo>
                    <a:cubicBezTo>
                      <a:pt x="69" y="52"/>
                      <a:pt x="67" y="53"/>
                      <a:pt x="67" y="51"/>
                    </a:cubicBezTo>
                    <a:cubicBezTo>
                      <a:pt x="68" y="51"/>
                      <a:pt x="69" y="51"/>
                      <a:pt x="69" y="49"/>
                    </a:cubicBezTo>
                    <a:cubicBezTo>
                      <a:pt x="69" y="49"/>
                      <a:pt x="70" y="50"/>
                      <a:pt x="71" y="51"/>
                    </a:cubicBezTo>
                    <a:cubicBezTo>
                      <a:pt x="71" y="50"/>
                      <a:pt x="71" y="49"/>
                      <a:pt x="72" y="49"/>
                    </a:cubicBezTo>
                    <a:cubicBezTo>
                      <a:pt x="72" y="47"/>
                      <a:pt x="72" y="45"/>
                      <a:pt x="72" y="43"/>
                    </a:cubicBezTo>
                    <a:cubicBezTo>
                      <a:pt x="72" y="43"/>
                      <a:pt x="73" y="43"/>
                      <a:pt x="73" y="42"/>
                    </a:cubicBezTo>
                    <a:cubicBezTo>
                      <a:pt x="72" y="42"/>
                      <a:pt x="72" y="42"/>
                      <a:pt x="72" y="42"/>
                    </a:cubicBezTo>
                    <a:cubicBezTo>
                      <a:pt x="72" y="42"/>
                      <a:pt x="72" y="40"/>
                      <a:pt x="72" y="40"/>
                    </a:cubicBezTo>
                    <a:cubicBezTo>
                      <a:pt x="72" y="40"/>
                      <a:pt x="73" y="40"/>
                      <a:pt x="74" y="41"/>
                    </a:cubicBezTo>
                    <a:cubicBezTo>
                      <a:pt x="74" y="41"/>
                      <a:pt x="74" y="41"/>
                      <a:pt x="74" y="3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1" name="Freeform 93"/>
              <p:cNvSpPr>
                <a:spLocks/>
              </p:cNvSpPr>
              <p:nvPr/>
            </p:nvSpPr>
            <p:spPr bwMode="auto">
              <a:xfrm>
                <a:off x="3476" y="1175"/>
                <a:ext cx="145" cy="116"/>
              </a:xfrm>
              <a:custGeom>
                <a:avLst/>
                <a:gdLst>
                  <a:gd name="T0" fmla="*/ 74 w 74"/>
                  <a:gd name="T1" fmla="*/ 39 h 59"/>
                  <a:gd name="T2" fmla="*/ 69 w 74"/>
                  <a:gd name="T3" fmla="*/ 39 h 59"/>
                  <a:gd name="T4" fmla="*/ 66 w 74"/>
                  <a:gd name="T5" fmla="*/ 39 h 59"/>
                  <a:gd name="T6" fmla="*/ 64 w 74"/>
                  <a:gd name="T7" fmla="*/ 38 h 59"/>
                  <a:gd name="T8" fmla="*/ 62 w 74"/>
                  <a:gd name="T9" fmla="*/ 37 h 59"/>
                  <a:gd name="T10" fmla="*/ 61 w 74"/>
                  <a:gd name="T11" fmla="*/ 32 h 59"/>
                  <a:gd name="T12" fmla="*/ 61 w 74"/>
                  <a:gd name="T13" fmla="*/ 27 h 59"/>
                  <a:gd name="T14" fmla="*/ 61 w 74"/>
                  <a:gd name="T15" fmla="*/ 23 h 59"/>
                  <a:gd name="T16" fmla="*/ 61 w 74"/>
                  <a:gd name="T17" fmla="*/ 18 h 59"/>
                  <a:gd name="T18" fmla="*/ 57 w 74"/>
                  <a:gd name="T19" fmla="*/ 12 h 59"/>
                  <a:gd name="T20" fmla="*/ 54 w 74"/>
                  <a:gd name="T21" fmla="*/ 6 h 59"/>
                  <a:gd name="T22" fmla="*/ 48 w 74"/>
                  <a:gd name="T23" fmla="*/ 0 h 59"/>
                  <a:gd name="T24" fmla="*/ 45 w 74"/>
                  <a:gd name="T25" fmla="*/ 3 h 59"/>
                  <a:gd name="T26" fmla="*/ 41 w 74"/>
                  <a:gd name="T27" fmla="*/ 5 h 59"/>
                  <a:gd name="T28" fmla="*/ 36 w 74"/>
                  <a:gd name="T29" fmla="*/ 8 h 59"/>
                  <a:gd name="T30" fmla="*/ 33 w 74"/>
                  <a:gd name="T31" fmla="*/ 7 h 59"/>
                  <a:gd name="T32" fmla="*/ 27 w 74"/>
                  <a:gd name="T33" fmla="*/ 5 h 59"/>
                  <a:gd name="T34" fmla="*/ 22 w 74"/>
                  <a:gd name="T35" fmla="*/ 3 h 59"/>
                  <a:gd name="T36" fmla="*/ 18 w 74"/>
                  <a:gd name="T37" fmla="*/ 2 h 59"/>
                  <a:gd name="T38" fmla="*/ 17 w 74"/>
                  <a:gd name="T39" fmla="*/ 10 h 59"/>
                  <a:gd name="T40" fmla="*/ 12 w 74"/>
                  <a:gd name="T41" fmla="*/ 14 h 59"/>
                  <a:gd name="T42" fmla="*/ 8 w 74"/>
                  <a:gd name="T43" fmla="*/ 30 h 59"/>
                  <a:gd name="T44" fmla="*/ 2 w 74"/>
                  <a:gd name="T45" fmla="*/ 35 h 59"/>
                  <a:gd name="T46" fmla="*/ 0 w 74"/>
                  <a:gd name="T47" fmla="*/ 35 h 59"/>
                  <a:gd name="T48" fmla="*/ 4 w 74"/>
                  <a:gd name="T49" fmla="*/ 41 h 59"/>
                  <a:gd name="T50" fmla="*/ 5 w 74"/>
                  <a:gd name="T51" fmla="*/ 44 h 59"/>
                  <a:gd name="T52" fmla="*/ 8 w 74"/>
                  <a:gd name="T53" fmla="*/ 46 h 59"/>
                  <a:gd name="T54" fmla="*/ 12 w 74"/>
                  <a:gd name="T55" fmla="*/ 45 h 59"/>
                  <a:gd name="T56" fmla="*/ 17 w 74"/>
                  <a:gd name="T57" fmla="*/ 46 h 59"/>
                  <a:gd name="T58" fmla="*/ 17 w 74"/>
                  <a:gd name="T59" fmla="*/ 48 h 59"/>
                  <a:gd name="T60" fmla="*/ 16 w 74"/>
                  <a:gd name="T61" fmla="*/ 51 h 59"/>
                  <a:gd name="T62" fmla="*/ 20 w 74"/>
                  <a:gd name="T63" fmla="*/ 53 h 59"/>
                  <a:gd name="T64" fmla="*/ 24 w 74"/>
                  <a:gd name="T65" fmla="*/ 55 h 59"/>
                  <a:gd name="T66" fmla="*/ 26 w 74"/>
                  <a:gd name="T67" fmla="*/ 59 h 59"/>
                  <a:gd name="T68" fmla="*/ 31 w 74"/>
                  <a:gd name="T69" fmla="*/ 58 h 59"/>
                  <a:gd name="T70" fmla="*/ 39 w 74"/>
                  <a:gd name="T71" fmla="*/ 58 h 59"/>
                  <a:gd name="T72" fmla="*/ 44 w 74"/>
                  <a:gd name="T73" fmla="*/ 56 h 59"/>
                  <a:gd name="T74" fmla="*/ 49 w 74"/>
                  <a:gd name="T75" fmla="*/ 53 h 59"/>
                  <a:gd name="T76" fmla="*/ 55 w 74"/>
                  <a:gd name="T77" fmla="*/ 55 h 59"/>
                  <a:gd name="T78" fmla="*/ 62 w 74"/>
                  <a:gd name="T79" fmla="*/ 54 h 59"/>
                  <a:gd name="T80" fmla="*/ 65 w 74"/>
                  <a:gd name="T81" fmla="*/ 56 h 59"/>
                  <a:gd name="T82" fmla="*/ 68 w 74"/>
                  <a:gd name="T83" fmla="*/ 54 h 59"/>
                  <a:gd name="T84" fmla="*/ 67 w 74"/>
                  <a:gd name="T85" fmla="*/ 51 h 59"/>
                  <a:gd name="T86" fmla="*/ 69 w 74"/>
                  <a:gd name="T87" fmla="*/ 49 h 59"/>
                  <a:gd name="T88" fmla="*/ 71 w 74"/>
                  <a:gd name="T89" fmla="*/ 51 h 59"/>
                  <a:gd name="T90" fmla="*/ 72 w 74"/>
                  <a:gd name="T91" fmla="*/ 49 h 59"/>
                  <a:gd name="T92" fmla="*/ 72 w 74"/>
                  <a:gd name="T93" fmla="*/ 43 h 59"/>
                  <a:gd name="T94" fmla="*/ 73 w 74"/>
                  <a:gd name="T95" fmla="*/ 42 h 59"/>
                  <a:gd name="T96" fmla="*/ 72 w 74"/>
                  <a:gd name="T97" fmla="*/ 42 h 59"/>
                  <a:gd name="T98" fmla="*/ 72 w 74"/>
                  <a:gd name="T99" fmla="*/ 40 h 59"/>
                  <a:gd name="T100" fmla="*/ 74 w 74"/>
                  <a:gd name="T101" fmla="*/ 41 h 59"/>
                  <a:gd name="T102" fmla="*/ 74 w 74"/>
                  <a:gd name="T103"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59">
                    <a:moveTo>
                      <a:pt x="74" y="39"/>
                    </a:moveTo>
                    <a:cubicBezTo>
                      <a:pt x="74" y="39"/>
                      <a:pt x="70" y="38"/>
                      <a:pt x="69" y="39"/>
                    </a:cubicBezTo>
                    <a:cubicBezTo>
                      <a:pt x="69" y="41"/>
                      <a:pt x="66" y="39"/>
                      <a:pt x="66" y="39"/>
                    </a:cubicBezTo>
                    <a:cubicBezTo>
                      <a:pt x="66" y="39"/>
                      <a:pt x="65" y="39"/>
                      <a:pt x="64" y="38"/>
                    </a:cubicBezTo>
                    <a:cubicBezTo>
                      <a:pt x="64" y="38"/>
                      <a:pt x="63" y="38"/>
                      <a:pt x="62" y="37"/>
                    </a:cubicBezTo>
                    <a:cubicBezTo>
                      <a:pt x="60" y="36"/>
                      <a:pt x="63" y="33"/>
                      <a:pt x="61" y="32"/>
                    </a:cubicBezTo>
                    <a:cubicBezTo>
                      <a:pt x="60" y="32"/>
                      <a:pt x="62" y="29"/>
                      <a:pt x="61" y="27"/>
                    </a:cubicBezTo>
                    <a:cubicBezTo>
                      <a:pt x="61" y="25"/>
                      <a:pt x="63" y="25"/>
                      <a:pt x="61" y="23"/>
                    </a:cubicBezTo>
                    <a:cubicBezTo>
                      <a:pt x="60" y="22"/>
                      <a:pt x="62" y="20"/>
                      <a:pt x="61" y="18"/>
                    </a:cubicBezTo>
                    <a:cubicBezTo>
                      <a:pt x="60" y="16"/>
                      <a:pt x="60" y="15"/>
                      <a:pt x="57" y="12"/>
                    </a:cubicBezTo>
                    <a:cubicBezTo>
                      <a:pt x="55" y="9"/>
                      <a:pt x="55" y="10"/>
                      <a:pt x="54" y="6"/>
                    </a:cubicBezTo>
                    <a:cubicBezTo>
                      <a:pt x="53" y="3"/>
                      <a:pt x="48" y="0"/>
                      <a:pt x="48" y="0"/>
                    </a:cubicBezTo>
                    <a:cubicBezTo>
                      <a:pt x="48" y="0"/>
                      <a:pt x="45" y="1"/>
                      <a:pt x="45" y="3"/>
                    </a:cubicBezTo>
                    <a:cubicBezTo>
                      <a:pt x="44" y="5"/>
                      <a:pt x="43" y="5"/>
                      <a:pt x="41" y="5"/>
                    </a:cubicBezTo>
                    <a:cubicBezTo>
                      <a:pt x="39" y="5"/>
                      <a:pt x="39" y="7"/>
                      <a:pt x="36" y="8"/>
                    </a:cubicBezTo>
                    <a:cubicBezTo>
                      <a:pt x="34" y="9"/>
                      <a:pt x="34" y="9"/>
                      <a:pt x="33" y="7"/>
                    </a:cubicBezTo>
                    <a:cubicBezTo>
                      <a:pt x="31" y="5"/>
                      <a:pt x="30" y="5"/>
                      <a:pt x="27" y="5"/>
                    </a:cubicBezTo>
                    <a:cubicBezTo>
                      <a:pt x="24" y="5"/>
                      <a:pt x="23" y="5"/>
                      <a:pt x="22" y="3"/>
                    </a:cubicBezTo>
                    <a:cubicBezTo>
                      <a:pt x="21" y="1"/>
                      <a:pt x="18" y="2"/>
                      <a:pt x="18" y="2"/>
                    </a:cubicBezTo>
                    <a:cubicBezTo>
                      <a:pt x="18" y="2"/>
                      <a:pt x="18" y="8"/>
                      <a:pt x="17" y="10"/>
                    </a:cubicBezTo>
                    <a:cubicBezTo>
                      <a:pt x="17" y="12"/>
                      <a:pt x="16" y="12"/>
                      <a:pt x="12" y="14"/>
                    </a:cubicBezTo>
                    <a:cubicBezTo>
                      <a:pt x="9" y="17"/>
                      <a:pt x="11" y="24"/>
                      <a:pt x="8" y="30"/>
                    </a:cubicBezTo>
                    <a:cubicBezTo>
                      <a:pt x="5" y="35"/>
                      <a:pt x="2" y="35"/>
                      <a:pt x="2" y="35"/>
                    </a:cubicBezTo>
                    <a:cubicBezTo>
                      <a:pt x="2" y="35"/>
                      <a:pt x="1" y="35"/>
                      <a:pt x="0" y="35"/>
                    </a:cubicBezTo>
                    <a:cubicBezTo>
                      <a:pt x="0" y="35"/>
                      <a:pt x="4" y="39"/>
                      <a:pt x="4" y="41"/>
                    </a:cubicBezTo>
                    <a:cubicBezTo>
                      <a:pt x="4" y="43"/>
                      <a:pt x="3" y="44"/>
                      <a:pt x="5" y="44"/>
                    </a:cubicBezTo>
                    <a:cubicBezTo>
                      <a:pt x="7" y="44"/>
                      <a:pt x="7" y="44"/>
                      <a:pt x="8" y="46"/>
                    </a:cubicBezTo>
                    <a:cubicBezTo>
                      <a:pt x="10" y="49"/>
                      <a:pt x="11" y="46"/>
                      <a:pt x="12" y="45"/>
                    </a:cubicBezTo>
                    <a:cubicBezTo>
                      <a:pt x="13" y="44"/>
                      <a:pt x="15" y="45"/>
                      <a:pt x="17" y="46"/>
                    </a:cubicBezTo>
                    <a:cubicBezTo>
                      <a:pt x="20" y="48"/>
                      <a:pt x="19" y="48"/>
                      <a:pt x="17" y="48"/>
                    </a:cubicBezTo>
                    <a:cubicBezTo>
                      <a:pt x="14" y="48"/>
                      <a:pt x="14" y="50"/>
                      <a:pt x="16" y="51"/>
                    </a:cubicBezTo>
                    <a:cubicBezTo>
                      <a:pt x="17" y="53"/>
                      <a:pt x="20" y="53"/>
                      <a:pt x="20" y="53"/>
                    </a:cubicBezTo>
                    <a:cubicBezTo>
                      <a:pt x="20" y="53"/>
                      <a:pt x="26" y="54"/>
                      <a:pt x="24" y="55"/>
                    </a:cubicBezTo>
                    <a:cubicBezTo>
                      <a:pt x="22" y="57"/>
                      <a:pt x="22" y="59"/>
                      <a:pt x="26" y="59"/>
                    </a:cubicBezTo>
                    <a:cubicBezTo>
                      <a:pt x="31" y="59"/>
                      <a:pt x="28" y="57"/>
                      <a:pt x="31" y="58"/>
                    </a:cubicBezTo>
                    <a:cubicBezTo>
                      <a:pt x="35" y="59"/>
                      <a:pt x="34" y="59"/>
                      <a:pt x="39" y="58"/>
                    </a:cubicBezTo>
                    <a:cubicBezTo>
                      <a:pt x="43" y="57"/>
                      <a:pt x="42" y="58"/>
                      <a:pt x="44" y="56"/>
                    </a:cubicBezTo>
                    <a:cubicBezTo>
                      <a:pt x="46" y="54"/>
                      <a:pt x="47" y="52"/>
                      <a:pt x="49" y="53"/>
                    </a:cubicBezTo>
                    <a:cubicBezTo>
                      <a:pt x="51" y="53"/>
                      <a:pt x="52" y="56"/>
                      <a:pt x="55" y="55"/>
                    </a:cubicBezTo>
                    <a:cubicBezTo>
                      <a:pt x="59" y="53"/>
                      <a:pt x="59" y="53"/>
                      <a:pt x="62" y="54"/>
                    </a:cubicBezTo>
                    <a:cubicBezTo>
                      <a:pt x="63" y="54"/>
                      <a:pt x="65" y="56"/>
                      <a:pt x="65" y="56"/>
                    </a:cubicBezTo>
                    <a:cubicBezTo>
                      <a:pt x="68" y="54"/>
                      <a:pt x="68" y="54"/>
                      <a:pt x="68" y="54"/>
                    </a:cubicBezTo>
                    <a:cubicBezTo>
                      <a:pt x="69" y="52"/>
                      <a:pt x="67" y="53"/>
                      <a:pt x="67" y="51"/>
                    </a:cubicBezTo>
                    <a:cubicBezTo>
                      <a:pt x="68" y="51"/>
                      <a:pt x="69" y="51"/>
                      <a:pt x="69" y="49"/>
                    </a:cubicBezTo>
                    <a:cubicBezTo>
                      <a:pt x="69" y="49"/>
                      <a:pt x="70" y="50"/>
                      <a:pt x="71" y="51"/>
                    </a:cubicBezTo>
                    <a:cubicBezTo>
                      <a:pt x="71" y="50"/>
                      <a:pt x="71" y="49"/>
                      <a:pt x="72" y="49"/>
                    </a:cubicBezTo>
                    <a:cubicBezTo>
                      <a:pt x="72" y="47"/>
                      <a:pt x="72" y="45"/>
                      <a:pt x="72" y="43"/>
                    </a:cubicBezTo>
                    <a:cubicBezTo>
                      <a:pt x="72" y="43"/>
                      <a:pt x="73" y="43"/>
                      <a:pt x="73" y="42"/>
                    </a:cubicBezTo>
                    <a:cubicBezTo>
                      <a:pt x="72" y="42"/>
                      <a:pt x="72" y="42"/>
                      <a:pt x="72" y="42"/>
                    </a:cubicBezTo>
                    <a:cubicBezTo>
                      <a:pt x="72" y="42"/>
                      <a:pt x="72" y="40"/>
                      <a:pt x="72" y="40"/>
                    </a:cubicBezTo>
                    <a:cubicBezTo>
                      <a:pt x="72" y="40"/>
                      <a:pt x="73" y="40"/>
                      <a:pt x="74" y="41"/>
                    </a:cubicBezTo>
                    <a:cubicBezTo>
                      <a:pt x="74" y="41"/>
                      <a:pt x="74" y="41"/>
                      <a:pt x="74" y="3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2" name="Freeform 94"/>
              <p:cNvSpPr>
                <a:spLocks/>
              </p:cNvSpPr>
              <p:nvPr/>
            </p:nvSpPr>
            <p:spPr bwMode="auto">
              <a:xfrm>
                <a:off x="3970" y="1699"/>
                <a:ext cx="16" cy="24"/>
              </a:xfrm>
              <a:custGeom>
                <a:avLst/>
                <a:gdLst>
                  <a:gd name="T0" fmla="*/ 0 w 8"/>
                  <a:gd name="T1" fmla="*/ 8 h 12"/>
                  <a:gd name="T2" fmla="*/ 0 w 8"/>
                  <a:gd name="T3" fmla="*/ 6 h 12"/>
                  <a:gd name="T4" fmla="*/ 5 w 8"/>
                  <a:gd name="T5" fmla="*/ 0 h 12"/>
                  <a:gd name="T6" fmla="*/ 7 w 8"/>
                  <a:gd name="T7" fmla="*/ 0 h 12"/>
                  <a:gd name="T8" fmla="*/ 7 w 8"/>
                  <a:gd name="T9" fmla="*/ 12 h 12"/>
                  <a:gd name="T10" fmla="*/ 4 w 8"/>
                  <a:gd name="T11" fmla="*/ 11 h 12"/>
                  <a:gd name="T12" fmla="*/ 0 w 8"/>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8"/>
                    </a:moveTo>
                    <a:cubicBezTo>
                      <a:pt x="0" y="8"/>
                      <a:pt x="0" y="6"/>
                      <a:pt x="0" y="6"/>
                    </a:cubicBezTo>
                    <a:cubicBezTo>
                      <a:pt x="4" y="4"/>
                      <a:pt x="4" y="4"/>
                      <a:pt x="5" y="0"/>
                    </a:cubicBezTo>
                    <a:cubicBezTo>
                      <a:pt x="5" y="0"/>
                      <a:pt x="7" y="0"/>
                      <a:pt x="7" y="0"/>
                    </a:cubicBezTo>
                    <a:cubicBezTo>
                      <a:pt x="8" y="3"/>
                      <a:pt x="8" y="7"/>
                      <a:pt x="7" y="12"/>
                    </a:cubicBezTo>
                    <a:cubicBezTo>
                      <a:pt x="4" y="11"/>
                      <a:pt x="4" y="11"/>
                      <a:pt x="4" y="11"/>
                    </a:cubicBezTo>
                    <a:lnTo>
                      <a:pt x="0" y="8"/>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3" name="Freeform 95"/>
              <p:cNvSpPr>
                <a:spLocks/>
              </p:cNvSpPr>
              <p:nvPr/>
            </p:nvSpPr>
            <p:spPr bwMode="auto">
              <a:xfrm>
                <a:off x="3970" y="1699"/>
                <a:ext cx="16" cy="24"/>
              </a:xfrm>
              <a:custGeom>
                <a:avLst/>
                <a:gdLst>
                  <a:gd name="T0" fmla="*/ 0 w 8"/>
                  <a:gd name="T1" fmla="*/ 8 h 12"/>
                  <a:gd name="T2" fmla="*/ 0 w 8"/>
                  <a:gd name="T3" fmla="*/ 6 h 12"/>
                  <a:gd name="T4" fmla="*/ 5 w 8"/>
                  <a:gd name="T5" fmla="*/ 0 h 12"/>
                  <a:gd name="T6" fmla="*/ 7 w 8"/>
                  <a:gd name="T7" fmla="*/ 0 h 12"/>
                  <a:gd name="T8" fmla="*/ 7 w 8"/>
                  <a:gd name="T9" fmla="*/ 12 h 12"/>
                  <a:gd name="T10" fmla="*/ 4 w 8"/>
                  <a:gd name="T11" fmla="*/ 11 h 12"/>
                  <a:gd name="T12" fmla="*/ 0 w 8"/>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8"/>
                    </a:moveTo>
                    <a:cubicBezTo>
                      <a:pt x="0" y="8"/>
                      <a:pt x="0" y="6"/>
                      <a:pt x="0" y="6"/>
                    </a:cubicBezTo>
                    <a:cubicBezTo>
                      <a:pt x="4" y="4"/>
                      <a:pt x="4" y="4"/>
                      <a:pt x="5" y="0"/>
                    </a:cubicBezTo>
                    <a:cubicBezTo>
                      <a:pt x="5" y="0"/>
                      <a:pt x="7" y="0"/>
                      <a:pt x="7" y="0"/>
                    </a:cubicBezTo>
                    <a:cubicBezTo>
                      <a:pt x="8" y="3"/>
                      <a:pt x="8" y="7"/>
                      <a:pt x="7" y="12"/>
                    </a:cubicBezTo>
                    <a:cubicBezTo>
                      <a:pt x="4" y="11"/>
                      <a:pt x="4" y="11"/>
                      <a:pt x="4" y="11"/>
                    </a:cubicBezTo>
                    <a:lnTo>
                      <a:pt x="0" y="8"/>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4" name="Freeform 96"/>
              <p:cNvSpPr>
                <a:spLocks/>
              </p:cNvSpPr>
              <p:nvPr/>
            </p:nvSpPr>
            <p:spPr bwMode="auto">
              <a:xfrm>
                <a:off x="1986" y="1854"/>
                <a:ext cx="29" cy="16"/>
              </a:xfrm>
              <a:custGeom>
                <a:avLst/>
                <a:gdLst>
                  <a:gd name="T0" fmla="*/ 1 w 15"/>
                  <a:gd name="T1" fmla="*/ 1 h 8"/>
                  <a:gd name="T2" fmla="*/ 0 w 15"/>
                  <a:gd name="T3" fmla="*/ 4 h 8"/>
                  <a:gd name="T4" fmla="*/ 2 w 15"/>
                  <a:gd name="T5" fmla="*/ 6 h 8"/>
                  <a:gd name="T6" fmla="*/ 11 w 15"/>
                  <a:gd name="T7" fmla="*/ 4 h 8"/>
                  <a:gd name="T8" fmla="*/ 1 w 15"/>
                  <a:gd name="T9" fmla="*/ 1 h 8"/>
                </a:gdLst>
                <a:ahLst/>
                <a:cxnLst>
                  <a:cxn ang="0">
                    <a:pos x="T0" y="T1"/>
                  </a:cxn>
                  <a:cxn ang="0">
                    <a:pos x="T2" y="T3"/>
                  </a:cxn>
                  <a:cxn ang="0">
                    <a:pos x="T4" y="T5"/>
                  </a:cxn>
                  <a:cxn ang="0">
                    <a:pos x="T6" y="T7"/>
                  </a:cxn>
                  <a:cxn ang="0">
                    <a:pos x="T8" y="T9"/>
                  </a:cxn>
                </a:cxnLst>
                <a:rect l="0" t="0" r="r" b="b"/>
                <a:pathLst>
                  <a:path w="15" h="8">
                    <a:moveTo>
                      <a:pt x="1" y="1"/>
                    </a:moveTo>
                    <a:cubicBezTo>
                      <a:pt x="1" y="1"/>
                      <a:pt x="0" y="3"/>
                      <a:pt x="0" y="4"/>
                    </a:cubicBezTo>
                    <a:cubicBezTo>
                      <a:pt x="1" y="4"/>
                      <a:pt x="1" y="6"/>
                      <a:pt x="2" y="6"/>
                    </a:cubicBezTo>
                    <a:cubicBezTo>
                      <a:pt x="6" y="8"/>
                      <a:pt x="9" y="6"/>
                      <a:pt x="11" y="4"/>
                    </a:cubicBezTo>
                    <a:cubicBezTo>
                      <a:pt x="15" y="0"/>
                      <a:pt x="5" y="1"/>
                      <a:pt x="1" y="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5" name="Freeform 97"/>
              <p:cNvSpPr>
                <a:spLocks/>
              </p:cNvSpPr>
              <p:nvPr/>
            </p:nvSpPr>
            <p:spPr bwMode="auto">
              <a:xfrm>
                <a:off x="1986" y="1854"/>
                <a:ext cx="29" cy="16"/>
              </a:xfrm>
              <a:custGeom>
                <a:avLst/>
                <a:gdLst>
                  <a:gd name="T0" fmla="*/ 1 w 15"/>
                  <a:gd name="T1" fmla="*/ 1 h 8"/>
                  <a:gd name="T2" fmla="*/ 0 w 15"/>
                  <a:gd name="T3" fmla="*/ 4 h 8"/>
                  <a:gd name="T4" fmla="*/ 2 w 15"/>
                  <a:gd name="T5" fmla="*/ 6 h 8"/>
                  <a:gd name="T6" fmla="*/ 11 w 15"/>
                  <a:gd name="T7" fmla="*/ 4 h 8"/>
                  <a:gd name="T8" fmla="*/ 1 w 15"/>
                  <a:gd name="T9" fmla="*/ 1 h 8"/>
                </a:gdLst>
                <a:ahLst/>
                <a:cxnLst>
                  <a:cxn ang="0">
                    <a:pos x="T0" y="T1"/>
                  </a:cxn>
                  <a:cxn ang="0">
                    <a:pos x="T2" y="T3"/>
                  </a:cxn>
                  <a:cxn ang="0">
                    <a:pos x="T4" y="T5"/>
                  </a:cxn>
                  <a:cxn ang="0">
                    <a:pos x="T6" y="T7"/>
                  </a:cxn>
                  <a:cxn ang="0">
                    <a:pos x="T8" y="T9"/>
                  </a:cxn>
                </a:cxnLst>
                <a:rect l="0" t="0" r="r" b="b"/>
                <a:pathLst>
                  <a:path w="15" h="8">
                    <a:moveTo>
                      <a:pt x="1" y="1"/>
                    </a:moveTo>
                    <a:cubicBezTo>
                      <a:pt x="1" y="1"/>
                      <a:pt x="0" y="3"/>
                      <a:pt x="0" y="4"/>
                    </a:cubicBezTo>
                    <a:cubicBezTo>
                      <a:pt x="1" y="4"/>
                      <a:pt x="1" y="6"/>
                      <a:pt x="2" y="6"/>
                    </a:cubicBezTo>
                    <a:cubicBezTo>
                      <a:pt x="6" y="8"/>
                      <a:pt x="9" y="6"/>
                      <a:pt x="11" y="4"/>
                    </a:cubicBezTo>
                    <a:cubicBezTo>
                      <a:pt x="15" y="0"/>
                      <a:pt x="5" y="1"/>
                      <a:pt x="1" y="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6" name="Freeform 98"/>
              <p:cNvSpPr>
                <a:spLocks/>
              </p:cNvSpPr>
              <p:nvPr/>
            </p:nvSpPr>
            <p:spPr bwMode="auto">
              <a:xfrm>
                <a:off x="2953" y="1328"/>
                <a:ext cx="53" cy="122"/>
              </a:xfrm>
              <a:custGeom>
                <a:avLst/>
                <a:gdLst>
                  <a:gd name="T0" fmla="*/ 21 w 27"/>
                  <a:gd name="T1" fmla="*/ 59 h 62"/>
                  <a:gd name="T2" fmla="*/ 23 w 27"/>
                  <a:gd name="T3" fmla="*/ 53 h 62"/>
                  <a:gd name="T4" fmla="*/ 20 w 27"/>
                  <a:gd name="T5" fmla="*/ 51 h 62"/>
                  <a:gd name="T6" fmla="*/ 21 w 27"/>
                  <a:gd name="T7" fmla="*/ 45 h 62"/>
                  <a:gd name="T8" fmla="*/ 21 w 27"/>
                  <a:gd name="T9" fmla="*/ 41 h 62"/>
                  <a:gd name="T10" fmla="*/ 22 w 27"/>
                  <a:gd name="T11" fmla="*/ 34 h 62"/>
                  <a:gd name="T12" fmla="*/ 22 w 27"/>
                  <a:gd name="T13" fmla="*/ 28 h 62"/>
                  <a:gd name="T14" fmla="*/ 23 w 27"/>
                  <a:gd name="T15" fmla="*/ 23 h 62"/>
                  <a:gd name="T16" fmla="*/ 22 w 27"/>
                  <a:gd name="T17" fmla="*/ 14 h 62"/>
                  <a:gd name="T18" fmla="*/ 25 w 27"/>
                  <a:gd name="T19" fmla="*/ 8 h 62"/>
                  <a:gd name="T20" fmla="*/ 24 w 27"/>
                  <a:gd name="T21" fmla="*/ 5 h 62"/>
                  <a:gd name="T22" fmla="*/ 21 w 27"/>
                  <a:gd name="T23" fmla="*/ 3 h 62"/>
                  <a:gd name="T24" fmla="*/ 15 w 27"/>
                  <a:gd name="T25" fmla="*/ 4 h 62"/>
                  <a:gd name="T26" fmla="*/ 13 w 27"/>
                  <a:gd name="T27" fmla="*/ 2 h 62"/>
                  <a:gd name="T28" fmla="*/ 8 w 27"/>
                  <a:gd name="T29" fmla="*/ 3 h 62"/>
                  <a:gd name="T30" fmla="*/ 9 w 27"/>
                  <a:gd name="T31" fmla="*/ 20 h 62"/>
                  <a:gd name="T32" fmla="*/ 6 w 27"/>
                  <a:gd name="T33" fmla="*/ 22 h 62"/>
                  <a:gd name="T34" fmla="*/ 7 w 27"/>
                  <a:gd name="T35" fmla="*/ 26 h 62"/>
                  <a:gd name="T36" fmla="*/ 5 w 27"/>
                  <a:gd name="T37" fmla="*/ 28 h 62"/>
                  <a:gd name="T38" fmla="*/ 5 w 27"/>
                  <a:gd name="T39" fmla="*/ 31 h 62"/>
                  <a:gd name="T40" fmla="*/ 3 w 27"/>
                  <a:gd name="T41" fmla="*/ 32 h 62"/>
                  <a:gd name="T42" fmla="*/ 2 w 27"/>
                  <a:gd name="T43" fmla="*/ 36 h 62"/>
                  <a:gd name="T44" fmla="*/ 3 w 27"/>
                  <a:gd name="T45" fmla="*/ 40 h 62"/>
                  <a:gd name="T46" fmla="*/ 5 w 27"/>
                  <a:gd name="T47" fmla="*/ 38 h 62"/>
                  <a:gd name="T48" fmla="*/ 5 w 27"/>
                  <a:gd name="T49" fmla="*/ 41 h 62"/>
                  <a:gd name="T50" fmla="*/ 3 w 27"/>
                  <a:gd name="T51" fmla="*/ 42 h 62"/>
                  <a:gd name="T52" fmla="*/ 3 w 27"/>
                  <a:gd name="T53" fmla="*/ 44 h 62"/>
                  <a:gd name="T54" fmla="*/ 5 w 27"/>
                  <a:gd name="T55" fmla="*/ 44 h 62"/>
                  <a:gd name="T56" fmla="*/ 7 w 27"/>
                  <a:gd name="T57" fmla="*/ 50 h 62"/>
                  <a:gd name="T58" fmla="*/ 7 w 27"/>
                  <a:gd name="T59" fmla="*/ 51 h 62"/>
                  <a:gd name="T60" fmla="*/ 5 w 27"/>
                  <a:gd name="T61" fmla="*/ 60 h 62"/>
                  <a:gd name="T62" fmla="*/ 13 w 27"/>
                  <a:gd name="T63" fmla="*/ 60 h 62"/>
                  <a:gd name="T64" fmla="*/ 15 w 27"/>
                  <a:gd name="T65" fmla="*/ 62 h 62"/>
                  <a:gd name="T66" fmla="*/ 21 w 27"/>
                  <a:gd name="T6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62">
                    <a:moveTo>
                      <a:pt x="21" y="59"/>
                    </a:moveTo>
                    <a:cubicBezTo>
                      <a:pt x="21" y="59"/>
                      <a:pt x="21" y="56"/>
                      <a:pt x="23" y="53"/>
                    </a:cubicBezTo>
                    <a:cubicBezTo>
                      <a:pt x="24" y="51"/>
                      <a:pt x="22" y="53"/>
                      <a:pt x="20" y="51"/>
                    </a:cubicBezTo>
                    <a:cubicBezTo>
                      <a:pt x="18" y="48"/>
                      <a:pt x="20" y="48"/>
                      <a:pt x="21" y="45"/>
                    </a:cubicBezTo>
                    <a:cubicBezTo>
                      <a:pt x="22" y="41"/>
                      <a:pt x="22" y="44"/>
                      <a:pt x="21" y="41"/>
                    </a:cubicBezTo>
                    <a:cubicBezTo>
                      <a:pt x="17" y="36"/>
                      <a:pt x="20" y="37"/>
                      <a:pt x="22" y="34"/>
                    </a:cubicBezTo>
                    <a:cubicBezTo>
                      <a:pt x="23" y="32"/>
                      <a:pt x="22" y="31"/>
                      <a:pt x="22" y="28"/>
                    </a:cubicBezTo>
                    <a:cubicBezTo>
                      <a:pt x="22" y="25"/>
                      <a:pt x="20" y="26"/>
                      <a:pt x="23" y="23"/>
                    </a:cubicBezTo>
                    <a:cubicBezTo>
                      <a:pt x="25" y="22"/>
                      <a:pt x="24" y="18"/>
                      <a:pt x="22" y="14"/>
                    </a:cubicBezTo>
                    <a:cubicBezTo>
                      <a:pt x="20" y="11"/>
                      <a:pt x="23" y="12"/>
                      <a:pt x="25" y="8"/>
                    </a:cubicBezTo>
                    <a:cubicBezTo>
                      <a:pt x="27" y="4"/>
                      <a:pt x="26" y="5"/>
                      <a:pt x="24" y="5"/>
                    </a:cubicBezTo>
                    <a:cubicBezTo>
                      <a:pt x="22" y="4"/>
                      <a:pt x="24" y="3"/>
                      <a:pt x="21" y="3"/>
                    </a:cubicBezTo>
                    <a:cubicBezTo>
                      <a:pt x="18" y="3"/>
                      <a:pt x="19" y="3"/>
                      <a:pt x="15" y="4"/>
                    </a:cubicBezTo>
                    <a:cubicBezTo>
                      <a:pt x="11" y="4"/>
                      <a:pt x="14" y="4"/>
                      <a:pt x="13" y="2"/>
                    </a:cubicBezTo>
                    <a:cubicBezTo>
                      <a:pt x="12" y="0"/>
                      <a:pt x="8" y="3"/>
                      <a:pt x="8" y="3"/>
                    </a:cubicBezTo>
                    <a:cubicBezTo>
                      <a:pt x="9" y="7"/>
                      <a:pt x="10" y="16"/>
                      <a:pt x="9" y="20"/>
                    </a:cubicBezTo>
                    <a:cubicBezTo>
                      <a:pt x="9" y="21"/>
                      <a:pt x="6" y="22"/>
                      <a:pt x="6" y="22"/>
                    </a:cubicBezTo>
                    <a:cubicBezTo>
                      <a:pt x="6" y="23"/>
                      <a:pt x="7" y="24"/>
                      <a:pt x="7" y="26"/>
                    </a:cubicBezTo>
                    <a:cubicBezTo>
                      <a:pt x="7" y="26"/>
                      <a:pt x="5" y="28"/>
                      <a:pt x="5" y="28"/>
                    </a:cubicBezTo>
                    <a:cubicBezTo>
                      <a:pt x="5" y="29"/>
                      <a:pt x="5" y="30"/>
                      <a:pt x="5" y="31"/>
                    </a:cubicBezTo>
                    <a:cubicBezTo>
                      <a:pt x="5" y="31"/>
                      <a:pt x="3" y="32"/>
                      <a:pt x="3" y="32"/>
                    </a:cubicBezTo>
                    <a:cubicBezTo>
                      <a:pt x="2" y="33"/>
                      <a:pt x="4" y="35"/>
                      <a:pt x="2" y="36"/>
                    </a:cubicBezTo>
                    <a:cubicBezTo>
                      <a:pt x="0" y="37"/>
                      <a:pt x="3" y="40"/>
                      <a:pt x="3" y="40"/>
                    </a:cubicBezTo>
                    <a:cubicBezTo>
                      <a:pt x="3" y="40"/>
                      <a:pt x="5" y="38"/>
                      <a:pt x="5" y="38"/>
                    </a:cubicBezTo>
                    <a:cubicBezTo>
                      <a:pt x="5" y="39"/>
                      <a:pt x="5" y="40"/>
                      <a:pt x="5" y="41"/>
                    </a:cubicBezTo>
                    <a:cubicBezTo>
                      <a:pt x="5" y="41"/>
                      <a:pt x="4" y="41"/>
                      <a:pt x="3" y="42"/>
                    </a:cubicBezTo>
                    <a:cubicBezTo>
                      <a:pt x="4" y="42"/>
                      <a:pt x="3" y="43"/>
                      <a:pt x="3" y="44"/>
                    </a:cubicBezTo>
                    <a:cubicBezTo>
                      <a:pt x="4" y="44"/>
                      <a:pt x="5" y="44"/>
                      <a:pt x="5" y="44"/>
                    </a:cubicBezTo>
                    <a:cubicBezTo>
                      <a:pt x="6" y="45"/>
                      <a:pt x="5" y="49"/>
                      <a:pt x="7" y="50"/>
                    </a:cubicBezTo>
                    <a:cubicBezTo>
                      <a:pt x="7" y="51"/>
                      <a:pt x="7" y="51"/>
                      <a:pt x="7" y="51"/>
                    </a:cubicBezTo>
                    <a:cubicBezTo>
                      <a:pt x="6" y="54"/>
                      <a:pt x="5" y="56"/>
                      <a:pt x="5" y="60"/>
                    </a:cubicBezTo>
                    <a:cubicBezTo>
                      <a:pt x="7" y="60"/>
                      <a:pt x="10" y="59"/>
                      <a:pt x="13" y="60"/>
                    </a:cubicBezTo>
                    <a:cubicBezTo>
                      <a:pt x="14" y="60"/>
                      <a:pt x="13" y="62"/>
                      <a:pt x="15" y="62"/>
                    </a:cubicBezTo>
                    <a:cubicBezTo>
                      <a:pt x="17" y="62"/>
                      <a:pt x="20" y="59"/>
                      <a:pt x="21" y="5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7" name="Freeform 99"/>
              <p:cNvSpPr>
                <a:spLocks/>
              </p:cNvSpPr>
              <p:nvPr/>
            </p:nvSpPr>
            <p:spPr bwMode="auto">
              <a:xfrm>
                <a:off x="2953" y="1328"/>
                <a:ext cx="53" cy="122"/>
              </a:xfrm>
              <a:custGeom>
                <a:avLst/>
                <a:gdLst>
                  <a:gd name="T0" fmla="*/ 21 w 27"/>
                  <a:gd name="T1" fmla="*/ 59 h 62"/>
                  <a:gd name="T2" fmla="*/ 23 w 27"/>
                  <a:gd name="T3" fmla="*/ 53 h 62"/>
                  <a:gd name="T4" fmla="*/ 20 w 27"/>
                  <a:gd name="T5" fmla="*/ 51 h 62"/>
                  <a:gd name="T6" fmla="*/ 21 w 27"/>
                  <a:gd name="T7" fmla="*/ 45 h 62"/>
                  <a:gd name="T8" fmla="*/ 21 w 27"/>
                  <a:gd name="T9" fmla="*/ 41 h 62"/>
                  <a:gd name="T10" fmla="*/ 22 w 27"/>
                  <a:gd name="T11" fmla="*/ 34 h 62"/>
                  <a:gd name="T12" fmla="*/ 22 w 27"/>
                  <a:gd name="T13" fmla="*/ 28 h 62"/>
                  <a:gd name="T14" fmla="*/ 23 w 27"/>
                  <a:gd name="T15" fmla="*/ 23 h 62"/>
                  <a:gd name="T16" fmla="*/ 22 w 27"/>
                  <a:gd name="T17" fmla="*/ 14 h 62"/>
                  <a:gd name="T18" fmla="*/ 25 w 27"/>
                  <a:gd name="T19" fmla="*/ 8 h 62"/>
                  <a:gd name="T20" fmla="*/ 24 w 27"/>
                  <a:gd name="T21" fmla="*/ 5 h 62"/>
                  <a:gd name="T22" fmla="*/ 21 w 27"/>
                  <a:gd name="T23" fmla="*/ 3 h 62"/>
                  <a:gd name="T24" fmla="*/ 15 w 27"/>
                  <a:gd name="T25" fmla="*/ 4 h 62"/>
                  <a:gd name="T26" fmla="*/ 13 w 27"/>
                  <a:gd name="T27" fmla="*/ 2 h 62"/>
                  <a:gd name="T28" fmla="*/ 8 w 27"/>
                  <a:gd name="T29" fmla="*/ 3 h 62"/>
                  <a:gd name="T30" fmla="*/ 9 w 27"/>
                  <a:gd name="T31" fmla="*/ 20 h 62"/>
                  <a:gd name="T32" fmla="*/ 6 w 27"/>
                  <a:gd name="T33" fmla="*/ 22 h 62"/>
                  <a:gd name="T34" fmla="*/ 7 w 27"/>
                  <a:gd name="T35" fmla="*/ 26 h 62"/>
                  <a:gd name="T36" fmla="*/ 5 w 27"/>
                  <a:gd name="T37" fmla="*/ 28 h 62"/>
                  <a:gd name="T38" fmla="*/ 5 w 27"/>
                  <a:gd name="T39" fmla="*/ 31 h 62"/>
                  <a:gd name="T40" fmla="*/ 3 w 27"/>
                  <a:gd name="T41" fmla="*/ 32 h 62"/>
                  <a:gd name="T42" fmla="*/ 2 w 27"/>
                  <a:gd name="T43" fmla="*/ 36 h 62"/>
                  <a:gd name="T44" fmla="*/ 3 w 27"/>
                  <a:gd name="T45" fmla="*/ 40 h 62"/>
                  <a:gd name="T46" fmla="*/ 5 w 27"/>
                  <a:gd name="T47" fmla="*/ 38 h 62"/>
                  <a:gd name="T48" fmla="*/ 5 w 27"/>
                  <a:gd name="T49" fmla="*/ 41 h 62"/>
                  <a:gd name="T50" fmla="*/ 3 w 27"/>
                  <a:gd name="T51" fmla="*/ 42 h 62"/>
                  <a:gd name="T52" fmla="*/ 3 w 27"/>
                  <a:gd name="T53" fmla="*/ 44 h 62"/>
                  <a:gd name="T54" fmla="*/ 5 w 27"/>
                  <a:gd name="T55" fmla="*/ 44 h 62"/>
                  <a:gd name="T56" fmla="*/ 7 w 27"/>
                  <a:gd name="T57" fmla="*/ 50 h 62"/>
                  <a:gd name="T58" fmla="*/ 7 w 27"/>
                  <a:gd name="T59" fmla="*/ 51 h 62"/>
                  <a:gd name="T60" fmla="*/ 5 w 27"/>
                  <a:gd name="T61" fmla="*/ 60 h 62"/>
                  <a:gd name="T62" fmla="*/ 13 w 27"/>
                  <a:gd name="T63" fmla="*/ 60 h 62"/>
                  <a:gd name="T64" fmla="*/ 15 w 27"/>
                  <a:gd name="T65" fmla="*/ 62 h 62"/>
                  <a:gd name="T66" fmla="*/ 21 w 27"/>
                  <a:gd name="T6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62">
                    <a:moveTo>
                      <a:pt x="21" y="59"/>
                    </a:moveTo>
                    <a:cubicBezTo>
                      <a:pt x="21" y="59"/>
                      <a:pt x="21" y="56"/>
                      <a:pt x="23" y="53"/>
                    </a:cubicBezTo>
                    <a:cubicBezTo>
                      <a:pt x="24" y="51"/>
                      <a:pt x="22" y="53"/>
                      <a:pt x="20" y="51"/>
                    </a:cubicBezTo>
                    <a:cubicBezTo>
                      <a:pt x="18" y="48"/>
                      <a:pt x="20" y="48"/>
                      <a:pt x="21" y="45"/>
                    </a:cubicBezTo>
                    <a:cubicBezTo>
                      <a:pt x="22" y="41"/>
                      <a:pt x="22" y="44"/>
                      <a:pt x="21" y="41"/>
                    </a:cubicBezTo>
                    <a:cubicBezTo>
                      <a:pt x="17" y="36"/>
                      <a:pt x="20" y="37"/>
                      <a:pt x="22" y="34"/>
                    </a:cubicBezTo>
                    <a:cubicBezTo>
                      <a:pt x="23" y="32"/>
                      <a:pt x="22" y="31"/>
                      <a:pt x="22" y="28"/>
                    </a:cubicBezTo>
                    <a:cubicBezTo>
                      <a:pt x="22" y="25"/>
                      <a:pt x="20" y="26"/>
                      <a:pt x="23" y="23"/>
                    </a:cubicBezTo>
                    <a:cubicBezTo>
                      <a:pt x="25" y="22"/>
                      <a:pt x="24" y="18"/>
                      <a:pt x="22" y="14"/>
                    </a:cubicBezTo>
                    <a:cubicBezTo>
                      <a:pt x="20" y="11"/>
                      <a:pt x="23" y="12"/>
                      <a:pt x="25" y="8"/>
                    </a:cubicBezTo>
                    <a:cubicBezTo>
                      <a:pt x="27" y="4"/>
                      <a:pt x="26" y="5"/>
                      <a:pt x="24" y="5"/>
                    </a:cubicBezTo>
                    <a:cubicBezTo>
                      <a:pt x="22" y="4"/>
                      <a:pt x="24" y="3"/>
                      <a:pt x="21" y="3"/>
                    </a:cubicBezTo>
                    <a:cubicBezTo>
                      <a:pt x="18" y="3"/>
                      <a:pt x="19" y="3"/>
                      <a:pt x="15" y="4"/>
                    </a:cubicBezTo>
                    <a:cubicBezTo>
                      <a:pt x="11" y="4"/>
                      <a:pt x="14" y="4"/>
                      <a:pt x="13" y="2"/>
                    </a:cubicBezTo>
                    <a:cubicBezTo>
                      <a:pt x="12" y="0"/>
                      <a:pt x="8" y="3"/>
                      <a:pt x="8" y="3"/>
                    </a:cubicBezTo>
                    <a:cubicBezTo>
                      <a:pt x="9" y="7"/>
                      <a:pt x="10" y="16"/>
                      <a:pt x="9" y="20"/>
                    </a:cubicBezTo>
                    <a:cubicBezTo>
                      <a:pt x="9" y="21"/>
                      <a:pt x="6" y="22"/>
                      <a:pt x="6" y="22"/>
                    </a:cubicBezTo>
                    <a:cubicBezTo>
                      <a:pt x="6" y="23"/>
                      <a:pt x="7" y="24"/>
                      <a:pt x="7" y="26"/>
                    </a:cubicBezTo>
                    <a:cubicBezTo>
                      <a:pt x="7" y="26"/>
                      <a:pt x="5" y="28"/>
                      <a:pt x="5" y="28"/>
                    </a:cubicBezTo>
                    <a:cubicBezTo>
                      <a:pt x="5" y="29"/>
                      <a:pt x="5" y="30"/>
                      <a:pt x="5" y="31"/>
                    </a:cubicBezTo>
                    <a:cubicBezTo>
                      <a:pt x="5" y="31"/>
                      <a:pt x="3" y="32"/>
                      <a:pt x="3" y="32"/>
                    </a:cubicBezTo>
                    <a:cubicBezTo>
                      <a:pt x="2" y="33"/>
                      <a:pt x="4" y="35"/>
                      <a:pt x="2" y="36"/>
                    </a:cubicBezTo>
                    <a:cubicBezTo>
                      <a:pt x="0" y="37"/>
                      <a:pt x="3" y="40"/>
                      <a:pt x="3" y="40"/>
                    </a:cubicBezTo>
                    <a:cubicBezTo>
                      <a:pt x="3" y="40"/>
                      <a:pt x="5" y="38"/>
                      <a:pt x="5" y="38"/>
                    </a:cubicBezTo>
                    <a:cubicBezTo>
                      <a:pt x="5" y="39"/>
                      <a:pt x="5" y="40"/>
                      <a:pt x="5" y="41"/>
                    </a:cubicBezTo>
                    <a:cubicBezTo>
                      <a:pt x="5" y="41"/>
                      <a:pt x="4" y="41"/>
                      <a:pt x="3" y="42"/>
                    </a:cubicBezTo>
                    <a:cubicBezTo>
                      <a:pt x="4" y="42"/>
                      <a:pt x="3" y="43"/>
                      <a:pt x="3" y="44"/>
                    </a:cubicBezTo>
                    <a:cubicBezTo>
                      <a:pt x="4" y="44"/>
                      <a:pt x="5" y="44"/>
                      <a:pt x="5" y="44"/>
                    </a:cubicBezTo>
                    <a:cubicBezTo>
                      <a:pt x="6" y="45"/>
                      <a:pt x="5" y="49"/>
                      <a:pt x="7" y="50"/>
                    </a:cubicBezTo>
                    <a:cubicBezTo>
                      <a:pt x="7" y="51"/>
                      <a:pt x="7" y="51"/>
                      <a:pt x="7" y="51"/>
                    </a:cubicBezTo>
                    <a:cubicBezTo>
                      <a:pt x="6" y="54"/>
                      <a:pt x="5" y="56"/>
                      <a:pt x="5" y="60"/>
                    </a:cubicBezTo>
                    <a:cubicBezTo>
                      <a:pt x="7" y="60"/>
                      <a:pt x="10" y="59"/>
                      <a:pt x="13" y="60"/>
                    </a:cubicBezTo>
                    <a:cubicBezTo>
                      <a:pt x="14" y="60"/>
                      <a:pt x="13" y="62"/>
                      <a:pt x="15" y="62"/>
                    </a:cubicBezTo>
                    <a:cubicBezTo>
                      <a:pt x="17" y="62"/>
                      <a:pt x="20" y="59"/>
                      <a:pt x="21" y="5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8" name="Freeform 100"/>
              <p:cNvSpPr>
                <a:spLocks/>
              </p:cNvSpPr>
              <p:nvPr/>
            </p:nvSpPr>
            <p:spPr bwMode="auto">
              <a:xfrm>
                <a:off x="3353" y="1014"/>
                <a:ext cx="188" cy="153"/>
              </a:xfrm>
              <a:custGeom>
                <a:avLst/>
                <a:gdLst>
                  <a:gd name="T0" fmla="*/ 49 w 96"/>
                  <a:gd name="T1" fmla="*/ 6 h 78"/>
                  <a:gd name="T2" fmla="*/ 48 w 96"/>
                  <a:gd name="T3" fmla="*/ 3 h 78"/>
                  <a:gd name="T4" fmla="*/ 45 w 96"/>
                  <a:gd name="T5" fmla="*/ 4 h 78"/>
                  <a:gd name="T6" fmla="*/ 42 w 96"/>
                  <a:gd name="T7" fmla="*/ 6 h 78"/>
                  <a:gd name="T8" fmla="*/ 39 w 96"/>
                  <a:gd name="T9" fmla="*/ 4 h 78"/>
                  <a:gd name="T10" fmla="*/ 39 w 96"/>
                  <a:gd name="T11" fmla="*/ 2 h 78"/>
                  <a:gd name="T12" fmla="*/ 41 w 96"/>
                  <a:gd name="T13" fmla="*/ 3 h 78"/>
                  <a:gd name="T14" fmla="*/ 41 w 96"/>
                  <a:gd name="T15" fmla="*/ 2 h 78"/>
                  <a:gd name="T16" fmla="*/ 39 w 96"/>
                  <a:gd name="T17" fmla="*/ 0 h 78"/>
                  <a:gd name="T18" fmla="*/ 30 w 96"/>
                  <a:gd name="T19" fmla="*/ 2 h 78"/>
                  <a:gd name="T20" fmla="*/ 27 w 96"/>
                  <a:gd name="T21" fmla="*/ 4 h 78"/>
                  <a:gd name="T22" fmla="*/ 23 w 96"/>
                  <a:gd name="T23" fmla="*/ 4 h 78"/>
                  <a:gd name="T24" fmla="*/ 20 w 96"/>
                  <a:gd name="T25" fmla="*/ 8 h 78"/>
                  <a:gd name="T26" fmla="*/ 17 w 96"/>
                  <a:gd name="T27" fmla="*/ 7 h 78"/>
                  <a:gd name="T28" fmla="*/ 15 w 96"/>
                  <a:gd name="T29" fmla="*/ 8 h 78"/>
                  <a:gd name="T30" fmla="*/ 7 w 96"/>
                  <a:gd name="T31" fmla="*/ 10 h 78"/>
                  <a:gd name="T32" fmla="*/ 3 w 96"/>
                  <a:gd name="T33" fmla="*/ 10 h 78"/>
                  <a:gd name="T34" fmla="*/ 1 w 96"/>
                  <a:gd name="T35" fmla="*/ 20 h 78"/>
                  <a:gd name="T36" fmla="*/ 4 w 96"/>
                  <a:gd name="T37" fmla="*/ 26 h 78"/>
                  <a:gd name="T38" fmla="*/ 3 w 96"/>
                  <a:gd name="T39" fmla="*/ 32 h 78"/>
                  <a:gd name="T40" fmla="*/ 5 w 96"/>
                  <a:gd name="T41" fmla="*/ 37 h 78"/>
                  <a:gd name="T42" fmla="*/ 5 w 96"/>
                  <a:gd name="T43" fmla="*/ 48 h 78"/>
                  <a:gd name="T44" fmla="*/ 8 w 96"/>
                  <a:gd name="T45" fmla="*/ 49 h 78"/>
                  <a:gd name="T46" fmla="*/ 13 w 96"/>
                  <a:gd name="T47" fmla="*/ 50 h 78"/>
                  <a:gd name="T48" fmla="*/ 17 w 96"/>
                  <a:gd name="T49" fmla="*/ 52 h 78"/>
                  <a:gd name="T50" fmla="*/ 23 w 96"/>
                  <a:gd name="T51" fmla="*/ 56 h 78"/>
                  <a:gd name="T52" fmla="*/ 28 w 96"/>
                  <a:gd name="T53" fmla="*/ 57 h 78"/>
                  <a:gd name="T54" fmla="*/ 33 w 96"/>
                  <a:gd name="T55" fmla="*/ 61 h 78"/>
                  <a:gd name="T56" fmla="*/ 36 w 96"/>
                  <a:gd name="T57" fmla="*/ 66 h 78"/>
                  <a:gd name="T58" fmla="*/ 40 w 96"/>
                  <a:gd name="T59" fmla="*/ 66 h 78"/>
                  <a:gd name="T60" fmla="*/ 45 w 96"/>
                  <a:gd name="T61" fmla="*/ 66 h 78"/>
                  <a:gd name="T62" fmla="*/ 50 w 96"/>
                  <a:gd name="T63" fmla="*/ 69 h 78"/>
                  <a:gd name="T64" fmla="*/ 56 w 96"/>
                  <a:gd name="T65" fmla="*/ 69 h 78"/>
                  <a:gd name="T66" fmla="*/ 61 w 96"/>
                  <a:gd name="T67" fmla="*/ 67 h 78"/>
                  <a:gd name="T68" fmla="*/ 69 w 96"/>
                  <a:gd name="T69" fmla="*/ 63 h 78"/>
                  <a:gd name="T70" fmla="*/ 75 w 96"/>
                  <a:gd name="T71" fmla="*/ 67 h 78"/>
                  <a:gd name="T72" fmla="*/ 80 w 96"/>
                  <a:gd name="T73" fmla="*/ 70 h 78"/>
                  <a:gd name="T74" fmla="*/ 82 w 96"/>
                  <a:gd name="T75" fmla="*/ 74 h 78"/>
                  <a:gd name="T76" fmla="*/ 86 w 96"/>
                  <a:gd name="T77" fmla="*/ 78 h 78"/>
                  <a:gd name="T78" fmla="*/ 91 w 96"/>
                  <a:gd name="T79" fmla="*/ 74 h 78"/>
                  <a:gd name="T80" fmla="*/ 90 w 96"/>
                  <a:gd name="T81" fmla="*/ 68 h 78"/>
                  <a:gd name="T82" fmla="*/ 92 w 96"/>
                  <a:gd name="T83" fmla="*/ 63 h 78"/>
                  <a:gd name="T84" fmla="*/ 94 w 96"/>
                  <a:gd name="T85" fmla="*/ 58 h 78"/>
                  <a:gd name="T86" fmla="*/ 91 w 96"/>
                  <a:gd name="T87" fmla="*/ 51 h 78"/>
                  <a:gd name="T88" fmla="*/ 93 w 96"/>
                  <a:gd name="T89" fmla="*/ 45 h 78"/>
                  <a:gd name="T90" fmla="*/ 93 w 96"/>
                  <a:gd name="T91" fmla="*/ 42 h 78"/>
                  <a:gd name="T92" fmla="*/ 93 w 96"/>
                  <a:gd name="T93" fmla="*/ 36 h 78"/>
                  <a:gd name="T94" fmla="*/ 92 w 96"/>
                  <a:gd name="T95" fmla="*/ 29 h 78"/>
                  <a:gd name="T96" fmla="*/ 94 w 96"/>
                  <a:gd name="T97" fmla="*/ 21 h 78"/>
                  <a:gd name="T98" fmla="*/ 92 w 96"/>
                  <a:gd name="T99" fmla="*/ 14 h 78"/>
                  <a:gd name="T100" fmla="*/ 90 w 96"/>
                  <a:gd name="T101" fmla="*/ 11 h 78"/>
                  <a:gd name="T102" fmla="*/ 79 w 96"/>
                  <a:gd name="T103" fmla="*/ 10 h 78"/>
                  <a:gd name="T104" fmla="*/ 75 w 96"/>
                  <a:gd name="T105" fmla="*/ 12 h 78"/>
                  <a:gd name="T106" fmla="*/ 70 w 96"/>
                  <a:gd name="T107" fmla="*/ 11 h 78"/>
                  <a:gd name="T108" fmla="*/ 59 w 96"/>
                  <a:gd name="T109" fmla="*/ 10 h 78"/>
                  <a:gd name="T110" fmla="*/ 49 w 96"/>
                  <a:gd name="T111" fmla="*/ 5 h 78"/>
                  <a:gd name="T112" fmla="*/ 49 w 96"/>
                  <a:gd name="T113"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 h="78">
                    <a:moveTo>
                      <a:pt x="49" y="6"/>
                    </a:moveTo>
                    <a:cubicBezTo>
                      <a:pt x="46" y="5"/>
                      <a:pt x="48" y="3"/>
                      <a:pt x="48" y="3"/>
                    </a:cubicBezTo>
                    <a:cubicBezTo>
                      <a:pt x="47" y="3"/>
                      <a:pt x="46" y="3"/>
                      <a:pt x="45" y="4"/>
                    </a:cubicBezTo>
                    <a:cubicBezTo>
                      <a:pt x="44" y="5"/>
                      <a:pt x="43" y="6"/>
                      <a:pt x="42" y="6"/>
                    </a:cubicBezTo>
                    <a:cubicBezTo>
                      <a:pt x="40" y="6"/>
                      <a:pt x="40" y="4"/>
                      <a:pt x="39" y="4"/>
                    </a:cubicBezTo>
                    <a:cubicBezTo>
                      <a:pt x="39" y="4"/>
                      <a:pt x="39" y="2"/>
                      <a:pt x="39" y="2"/>
                    </a:cubicBezTo>
                    <a:cubicBezTo>
                      <a:pt x="40" y="3"/>
                      <a:pt x="41" y="3"/>
                      <a:pt x="41" y="3"/>
                    </a:cubicBezTo>
                    <a:cubicBezTo>
                      <a:pt x="40" y="3"/>
                      <a:pt x="41" y="3"/>
                      <a:pt x="41" y="2"/>
                    </a:cubicBezTo>
                    <a:cubicBezTo>
                      <a:pt x="43" y="1"/>
                      <a:pt x="39" y="0"/>
                      <a:pt x="39" y="0"/>
                    </a:cubicBezTo>
                    <a:cubicBezTo>
                      <a:pt x="38" y="0"/>
                      <a:pt x="31" y="1"/>
                      <a:pt x="30" y="2"/>
                    </a:cubicBezTo>
                    <a:cubicBezTo>
                      <a:pt x="29" y="2"/>
                      <a:pt x="28" y="4"/>
                      <a:pt x="27" y="4"/>
                    </a:cubicBezTo>
                    <a:cubicBezTo>
                      <a:pt x="26" y="5"/>
                      <a:pt x="24" y="4"/>
                      <a:pt x="23" y="4"/>
                    </a:cubicBezTo>
                    <a:cubicBezTo>
                      <a:pt x="22" y="5"/>
                      <a:pt x="22" y="7"/>
                      <a:pt x="20" y="8"/>
                    </a:cubicBezTo>
                    <a:cubicBezTo>
                      <a:pt x="19" y="8"/>
                      <a:pt x="19" y="7"/>
                      <a:pt x="17" y="7"/>
                    </a:cubicBezTo>
                    <a:cubicBezTo>
                      <a:pt x="15" y="8"/>
                      <a:pt x="15" y="8"/>
                      <a:pt x="15" y="8"/>
                    </a:cubicBezTo>
                    <a:cubicBezTo>
                      <a:pt x="13" y="9"/>
                      <a:pt x="9" y="10"/>
                      <a:pt x="7" y="10"/>
                    </a:cubicBezTo>
                    <a:cubicBezTo>
                      <a:pt x="5" y="10"/>
                      <a:pt x="4" y="10"/>
                      <a:pt x="3" y="10"/>
                    </a:cubicBezTo>
                    <a:cubicBezTo>
                      <a:pt x="3" y="10"/>
                      <a:pt x="3" y="18"/>
                      <a:pt x="1" y="20"/>
                    </a:cubicBezTo>
                    <a:cubicBezTo>
                      <a:pt x="0" y="22"/>
                      <a:pt x="4" y="26"/>
                      <a:pt x="4" y="26"/>
                    </a:cubicBezTo>
                    <a:cubicBezTo>
                      <a:pt x="4" y="26"/>
                      <a:pt x="3" y="29"/>
                      <a:pt x="3" y="32"/>
                    </a:cubicBezTo>
                    <a:cubicBezTo>
                      <a:pt x="3" y="35"/>
                      <a:pt x="5" y="35"/>
                      <a:pt x="5" y="37"/>
                    </a:cubicBezTo>
                    <a:cubicBezTo>
                      <a:pt x="5" y="39"/>
                      <a:pt x="5" y="48"/>
                      <a:pt x="5" y="48"/>
                    </a:cubicBezTo>
                    <a:cubicBezTo>
                      <a:pt x="8" y="49"/>
                      <a:pt x="8" y="49"/>
                      <a:pt x="8" y="49"/>
                    </a:cubicBezTo>
                    <a:cubicBezTo>
                      <a:pt x="8" y="49"/>
                      <a:pt x="11" y="50"/>
                      <a:pt x="13" y="50"/>
                    </a:cubicBezTo>
                    <a:cubicBezTo>
                      <a:pt x="15" y="50"/>
                      <a:pt x="15" y="53"/>
                      <a:pt x="17" y="52"/>
                    </a:cubicBezTo>
                    <a:cubicBezTo>
                      <a:pt x="19" y="51"/>
                      <a:pt x="20" y="55"/>
                      <a:pt x="23" y="56"/>
                    </a:cubicBezTo>
                    <a:cubicBezTo>
                      <a:pt x="25" y="58"/>
                      <a:pt x="26" y="58"/>
                      <a:pt x="28" y="57"/>
                    </a:cubicBezTo>
                    <a:cubicBezTo>
                      <a:pt x="30" y="56"/>
                      <a:pt x="32" y="62"/>
                      <a:pt x="33" y="61"/>
                    </a:cubicBezTo>
                    <a:cubicBezTo>
                      <a:pt x="34" y="60"/>
                      <a:pt x="36" y="66"/>
                      <a:pt x="36" y="66"/>
                    </a:cubicBezTo>
                    <a:cubicBezTo>
                      <a:pt x="36" y="66"/>
                      <a:pt x="36" y="66"/>
                      <a:pt x="40" y="66"/>
                    </a:cubicBezTo>
                    <a:cubicBezTo>
                      <a:pt x="43" y="66"/>
                      <a:pt x="41" y="65"/>
                      <a:pt x="45" y="66"/>
                    </a:cubicBezTo>
                    <a:cubicBezTo>
                      <a:pt x="47" y="67"/>
                      <a:pt x="48" y="68"/>
                      <a:pt x="50" y="69"/>
                    </a:cubicBezTo>
                    <a:cubicBezTo>
                      <a:pt x="53" y="70"/>
                      <a:pt x="55" y="72"/>
                      <a:pt x="56" y="69"/>
                    </a:cubicBezTo>
                    <a:cubicBezTo>
                      <a:pt x="57" y="66"/>
                      <a:pt x="59" y="68"/>
                      <a:pt x="61" y="67"/>
                    </a:cubicBezTo>
                    <a:cubicBezTo>
                      <a:pt x="65" y="66"/>
                      <a:pt x="67" y="61"/>
                      <a:pt x="69" y="63"/>
                    </a:cubicBezTo>
                    <a:cubicBezTo>
                      <a:pt x="72" y="65"/>
                      <a:pt x="73" y="67"/>
                      <a:pt x="75" y="67"/>
                    </a:cubicBezTo>
                    <a:cubicBezTo>
                      <a:pt x="77" y="67"/>
                      <a:pt x="77" y="69"/>
                      <a:pt x="80" y="70"/>
                    </a:cubicBezTo>
                    <a:cubicBezTo>
                      <a:pt x="82" y="71"/>
                      <a:pt x="81" y="71"/>
                      <a:pt x="82" y="74"/>
                    </a:cubicBezTo>
                    <a:cubicBezTo>
                      <a:pt x="83" y="76"/>
                      <a:pt x="86" y="78"/>
                      <a:pt x="86" y="78"/>
                    </a:cubicBezTo>
                    <a:cubicBezTo>
                      <a:pt x="86" y="78"/>
                      <a:pt x="91" y="76"/>
                      <a:pt x="91" y="74"/>
                    </a:cubicBezTo>
                    <a:cubicBezTo>
                      <a:pt x="90" y="72"/>
                      <a:pt x="88" y="70"/>
                      <a:pt x="90" y="68"/>
                    </a:cubicBezTo>
                    <a:cubicBezTo>
                      <a:pt x="91" y="66"/>
                      <a:pt x="91" y="65"/>
                      <a:pt x="92" y="63"/>
                    </a:cubicBezTo>
                    <a:cubicBezTo>
                      <a:pt x="93" y="61"/>
                      <a:pt x="94" y="58"/>
                      <a:pt x="94" y="58"/>
                    </a:cubicBezTo>
                    <a:cubicBezTo>
                      <a:pt x="94" y="58"/>
                      <a:pt x="90" y="53"/>
                      <a:pt x="91" y="51"/>
                    </a:cubicBezTo>
                    <a:cubicBezTo>
                      <a:pt x="92" y="49"/>
                      <a:pt x="93" y="48"/>
                      <a:pt x="93" y="45"/>
                    </a:cubicBezTo>
                    <a:cubicBezTo>
                      <a:pt x="92" y="42"/>
                      <a:pt x="94" y="43"/>
                      <a:pt x="93" y="42"/>
                    </a:cubicBezTo>
                    <a:cubicBezTo>
                      <a:pt x="92" y="40"/>
                      <a:pt x="90" y="37"/>
                      <a:pt x="93" y="36"/>
                    </a:cubicBezTo>
                    <a:cubicBezTo>
                      <a:pt x="93" y="36"/>
                      <a:pt x="92" y="31"/>
                      <a:pt x="92" y="29"/>
                    </a:cubicBezTo>
                    <a:cubicBezTo>
                      <a:pt x="92" y="27"/>
                      <a:pt x="96" y="23"/>
                      <a:pt x="94" y="21"/>
                    </a:cubicBezTo>
                    <a:cubicBezTo>
                      <a:pt x="92" y="19"/>
                      <a:pt x="92" y="14"/>
                      <a:pt x="92" y="14"/>
                    </a:cubicBezTo>
                    <a:cubicBezTo>
                      <a:pt x="92" y="14"/>
                      <a:pt x="93" y="12"/>
                      <a:pt x="90" y="11"/>
                    </a:cubicBezTo>
                    <a:cubicBezTo>
                      <a:pt x="88" y="10"/>
                      <a:pt x="79" y="10"/>
                      <a:pt x="79" y="10"/>
                    </a:cubicBezTo>
                    <a:cubicBezTo>
                      <a:pt x="75" y="12"/>
                      <a:pt x="75" y="12"/>
                      <a:pt x="75" y="12"/>
                    </a:cubicBezTo>
                    <a:cubicBezTo>
                      <a:pt x="75" y="12"/>
                      <a:pt x="74" y="11"/>
                      <a:pt x="70" y="11"/>
                    </a:cubicBezTo>
                    <a:cubicBezTo>
                      <a:pt x="67" y="11"/>
                      <a:pt x="65" y="12"/>
                      <a:pt x="59" y="10"/>
                    </a:cubicBezTo>
                    <a:cubicBezTo>
                      <a:pt x="52" y="8"/>
                      <a:pt x="49" y="5"/>
                      <a:pt x="49" y="5"/>
                    </a:cubicBezTo>
                    <a:cubicBezTo>
                      <a:pt x="49" y="5"/>
                      <a:pt x="49" y="6"/>
                      <a:pt x="49" y="6"/>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9" name="Freeform 101"/>
              <p:cNvSpPr>
                <a:spLocks/>
              </p:cNvSpPr>
              <p:nvPr/>
            </p:nvSpPr>
            <p:spPr bwMode="auto">
              <a:xfrm>
                <a:off x="3353" y="1014"/>
                <a:ext cx="188" cy="153"/>
              </a:xfrm>
              <a:custGeom>
                <a:avLst/>
                <a:gdLst>
                  <a:gd name="T0" fmla="*/ 49 w 96"/>
                  <a:gd name="T1" fmla="*/ 6 h 78"/>
                  <a:gd name="T2" fmla="*/ 48 w 96"/>
                  <a:gd name="T3" fmla="*/ 3 h 78"/>
                  <a:gd name="T4" fmla="*/ 45 w 96"/>
                  <a:gd name="T5" fmla="*/ 4 h 78"/>
                  <a:gd name="T6" fmla="*/ 42 w 96"/>
                  <a:gd name="T7" fmla="*/ 6 h 78"/>
                  <a:gd name="T8" fmla="*/ 39 w 96"/>
                  <a:gd name="T9" fmla="*/ 4 h 78"/>
                  <a:gd name="T10" fmla="*/ 39 w 96"/>
                  <a:gd name="T11" fmla="*/ 2 h 78"/>
                  <a:gd name="T12" fmla="*/ 41 w 96"/>
                  <a:gd name="T13" fmla="*/ 3 h 78"/>
                  <a:gd name="T14" fmla="*/ 41 w 96"/>
                  <a:gd name="T15" fmla="*/ 2 h 78"/>
                  <a:gd name="T16" fmla="*/ 39 w 96"/>
                  <a:gd name="T17" fmla="*/ 0 h 78"/>
                  <a:gd name="T18" fmla="*/ 30 w 96"/>
                  <a:gd name="T19" fmla="*/ 2 h 78"/>
                  <a:gd name="T20" fmla="*/ 27 w 96"/>
                  <a:gd name="T21" fmla="*/ 4 h 78"/>
                  <a:gd name="T22" fmla="*/ 23 w 96"/>
                  <a:gd name="T23" fmla="*/ 4 h 78"/>
                  <a:gd name="T24" fmla="*/ 20 w 96"/>
                  <a:gd name="T25" fmla="*/ 8 h 78"/>
                  <a:gd name="T26" fmla="*/ 17 w 96"/>
                  <a:gd name="T27" fmla="*/ 7 h 78"/>
                  <a:gd name="T28" fmla="*/ 15 w 96"/>
                  <a:gd name="T29" fmla="*/ 8 h 78"/>
                  <a:gd name="T30" fmla="*/ 7 w 96"/>
                  <a:gd name="T31" fmla="*/ 10 h 78"/>
                  <a:gd name="T32" fmla="*/ 3 w 96"/>
                  <a:gd name="T33" fmla="*/ 10 h 78"/>
                  <a:gd name="T34" fmla="*/ 1 w 96"/>
                  <a:gd name="T35" fmla="*/ 20 h 78"/>
                  <a:gd name="T36" fmla="*/ 4 w 96"/>
                  <a:gd name="T37" fmla="*/ 26 h 78"/>
                  <a:gd name="T38" fmla="*/ 3 w 96"/>
                  <a:gd name="T39" fmla="*/ 32 h 78"/>
                  <a:gd name="T40" fmla="*/ 5 w 96"/>
                  <a:gd name="T41" fmla="*/ 37 h 78"/>
                  <a:gd name="T42" fmla="*/ 5 w 96"/>
                  <a:gd name="T43" fmla="*/ 48 h 78"/>
                  <a:gd name="T44" fmla="*/ 8 w 96"/>
                  <a:gd name="T45" fmla="*/ 49 h 78"/>
                  <a:gd name="T46" fmla="*/ 13 w 96"/>
                  <a:gd name="T47" fmla="*/ 50 h 78"/>
                  <a:gd name="T48" fmla="*/ 17 w 96"/>
                  <a:gd name="T49" fmla="*/ 52 h 78"/>
                  <a:gd name="T50" fmla="*/ 23 w 96"/>
                  <a:gd name="T51" fmla="*/ 56 h 78"/>
                  <a:gd name="T52" fmla="*/ 28 w 96"/>
                  <a:gd name="T53" fmla="*/ 57 h 78"/>
                  <a:gd name="T54" fmla="*/ 33 w 96"/>
                  <a:gd name="T55" fmla="*/ 61 h 78"/>
                  <a:gd name="T56" fmla="*/ 36 w 96"/>
                  <a:gd name="T57" fmla="*/ 66 h 78"/>
                  <a:gd name="T58" fmla="*/ 40 w 96"/>
                  <a:gd name="T59" fmla="*/ 66 h 78"/>
                  <a:gd name="T60" fmla="*/ 45 w 96"/>
                  <a:gd name="T61" fmla="*/ 66 h 78"/>
                  <a:gd name="T62" fmla="*/ 50 w 96"/>
                  <a:gd name="T63" fmla="*/ 69 h 78"/>
                  <a:gd name="T64" fmla="*/ 56 w 96"/>
                  <a:gd name="T65" fmla="*/ 69 h 78"/>
                  <a:gd name="T66" fmla="*/ 61 w 96"/>
                  <a:gd name="T67" fmla="*/ 67 h 78"/>
                  <a:gd name="T68" fmla="*/ 69 w 96"/>
                  <a:gd name="T69" fmla="*/ 63 h 78"/>
                  <a:gd name="T70" fmla="*/ 75 w 96"/>
                  <a:gd name="T71" fmla="*/ 67 h 78"/>
                  <a:gd name="T72" fmla="*/ 80 w 96"/>
                  <a:gd name="T73" fmla="*/ 70 h 78"/>
                  <a:gd name="T74" fmla="*/ 82 w 96"/>
                  <a:gd name="T75" fmla="*/ 74 h 78"/>
                  <a:gd name="T76" fmla="*/ 86 w 96"/>
                  <a:gd name="T77" fmla="*/ 78 h 78"/>
                  <a:gd name="T78" fmla="*/ 91 w 96"/>
                  <a:gd name="T79" fmla="*/ 74 h 78"/>
                  <a:gd name="T80" fmla="*/ 90 w 96"/>
                  <a:gd name="T81" fmla="*/ 68 h 78"/>
                  <a:gd name="T82" fmla="*/ 92 w 96"/>
                  <a:gd name="T83" fmla="*/ 63 h 78"/>
                  <a:gd name="T84" fmla="*/ 94 w 96"/>
                  <a:gd name="T85" fmla="*/ 58 h 78"/>
                  <a:gd name="T86" fmla="*/ 91 w 96"/>
                  <a:gd name="T87" fmla="*/ 51 h 78"/>
                  <a:gd name="T88" fmla="*/ 93 w 96"/>
                  <a:gd name="T89" fmla="*/ 45 h 78"/>
                  <a:gd name="T90" fmla="*/ 93 w 96"/>
                  <a:gd name="T91" fmla="*/ 42 h 78"/>
                  <a:gd name="T92" fmla="*/ 93 w 96"/>
                  <a:gd name="T93" fmla="*/ 36 h 78"/>
                  <a:gd name="T94" fmla="*/ 92 w 96"/>
                  <a:gd name="T95" fmla="*/ 29 h 78"/>
                  <a:gd name="T96" fmla="*/ 94 w 96"/>
                  <a:gd name="T97" fmla="*/ 21 h 78"/>
                  <a:gd name="T98" fmla="*/ 92 w 96"/>
                  <a:gd name="T99" fmla="*/ 14 h 78"/>
                  <a:gd name="T100" fmla="*/ 90 w 96"/>
                  <a:gd name="T101" fmla="*/ 11 h 78"/>
                  <a:gd name="T102" fmla="*/ 79 w 96"/>
                  <a:gd name="T103" fmla="*/ 10 h 78"/>
                  <a:gd name="T104" fmla="*/ 75 w 96"/>
                  <a:gd name="T105" fmla="*/ 12 h 78"/>
                  <a:gd name="T106" fmla="*/ 70 w 96"/>
                  <a:gd name="T107" fmla="*/ 11 h 78"/>
                  <a:gd name="T108" fmla="*/ 59 w 96"/>
                  <a:gd name="T109" fmla="*/ 10 h 78"/>
                  <a:gd name="T110" fmla="*/ 49 w 96"/>
                  <a:gd name="T111" fmla="*/ 5 h 78"/>
                  <a:gd name="T112" fmla="*/ 49 w 96"/>
                  <a:gd name="T113"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 h="78">
                    <a:moveTo>
                      <a:pt x="49" y="6"/>
                    </a:moveTo>
                    <a:cubicBezTo>
                      <a:pt x="46" y="5"/>
                      <a:pt x="48" y="3"/>
                      <a:pt x="48" y="3"/>
                    </a:cubicBezTo>
                    <a:cubicBezTo>
                      <a:pt x="47" y="3"/>
                      <a:pt x="46" y="3"/>
                      <a:pt x="45" y="4"/>
                    </a:cubicBezTo>
                    <a:cubicBezTo>
                      <a:pt x="44" y="5"/>
                      <a:pt x="43" y="6"/>
                      <a:pt x="42" y="6"/>
                    </a:cubicBezTo>
                    <a:cubicBezTo>
                      <a:pt x="40" y="6"/>
                      <a:pt x="40" y="4"/>
                      <a:pt x="39" y="4"/>
                    </a:cubicBezTo>
                    <a:cubicBezTo>
                      <a:pt x="39" y="4"/>
                      <a:pt x="39" y="2"/>
                      <a:pt x="39" y="2"/>
                    </a:cubicBezTo>
                    <a:cubicBezTo>
                      <a:pt x="40" y="3"/>
                      <a:pt x="41" y="3"/>
                      <a:pt x="41" y="3"/>
                    </a:cubicBezTo>
                    <a:cubicBezTo>
                      <a:pt x="40" y="3"/>
                      <a:pt x="41" y="3"/>
                      <a:pt x="41" y="2"/>
                    </a:cubicBezTo>
                    <a:cubicBezTo>
                      <a:pt x="43" y="1"/>
                      <a:pt x="39" y="0"/>
                      <a:pt x="39" y="0"/>
                    </a:cubicBezTo>
                    <a:cubicBezTo>
                      <a:pt x="38" y="0"/>
                      <a:pt x="31" y="1"/>
                      <a:pt x="30" y="2"/>
                    </a:cubicBezTo>
                    <a:cubicBezTo>
                      <a:pt x="29" y="2"/>
                      <a:pt x="28" y="4"/>
                      <a:pt x="27" y="4"/>
                    </a:cubicBezTo>
                    <a:cubicBezTo>
                      <a:pt x="26" y="5"/>
                      <a:pt x="24" y="4"/>
                      <a:pt x="23" y="4"/>
                    </a:cubicBezTo>
                    <a:cubicBezTo>
                      <a:pt x="22" y="5"/>
                      <a:pt x="22" y="7"/>
                      <a:pt x="20" y="8"/>
                    </a:cubicBezTo>
                    <a:cubicBezTo>
                      <a:pt x="19" y="8"/>
                      <a:pt x="19" y="7"/>
                      <a:pt x="17" y="7"/>
                    </a:cubicBezTo>
                    <a:cubicBezTo>
                      <a:pt x="15" y="8"/>
                      <a:pt x="15" y="8"/>
                      <a:pt x="15" y="8"/>
                    </a:cubicBezTo>
                    <a:cubicBezTo>
                      <a:pt x="13" y="9"/>
                      <a:pt x="9" y="10"/>
                      <a:pt x="7" y="10"/>
                    </a:cubicBezTo>
                    <a:cubicBezTo>
                      <a:pt x="5" y="10"/>
                      <a:pt x="4" y="10"/>
                      <a:pt x="3" y="10"/>
                    </a:cubicBezTo>
                    <a:cubicBezTo>
                      <a:pt x="3" y="10"/>
                      <a:pt x="3" y="18"/>
                      <a:pt x="1" y="20"/>
                    </a:cubicBezTo>
                    <a:cubicBezTo>
                      <a:pt x="0" y="22"/>
                      <a:pt x="4" y="26"/>
                      <a:pt x="4" y="26"/>
                    </a:cubicBezTo>
                    <a:cubicBezTo>
                      <a:pt x="4" y="26"/>
                      <a:pt x="3" y="29"/>
                      <a:pt x="3" y="32"/>
                    </a:cubicBezTo>
                    <a:cubicBezTo>
                      <a:pt x="3" y="35"/>
                      <a:pt x="5" y="35"/>
                      <a:pt x="5" y="37"/>
                    </a:cubicBezTo>
                    <a:cubicBezTo>
                      <a:pt x="5" y="39"/>
                      <a:pt x="5" y="48"/>
                      <a:pt x="5" y="48"/>
                    </a:cubicBezTo>
                    <a:cubicBezTo>
                      <a:pt x="8" y="49"/>
                      <a:pt x="8" y="49"/>
                      <a:pt x="8" y="49"/>
                    </a:cubicBezTo>
                    <a:cubicBezTo>
                      <a:pt x="8" y="49"/>
                      <a:pt x="11" y="50"/>
                      <a:pt x="13" y="50"/>
                    </a:cubicBezTo>
                    <a:cubicBezTo>
                      <a:pt x="15" y="50"/>
                      <a:pt x="15" y="53"/>
                      <a:pt x="17" y="52"/>
                    </a:cubicBezTo>
                    <a:cubicBezTo>
                      <a:pt x="19" y="51"/>
                      <a:pt x="20" y="55"/>
                      <a:pt x="23" y="56"/>
                    </a:cubicBezTo>
                    <a:cubicBezTo>
                      <a:pt x="25" y="58"/>
                      <a:pt x="26" y="58"/>
                      <a:pt x="28" y="57"/>
                    </a:cubicBezTo>
                    <a:cubicBezTo>
                      <a:pt x="30" y="56"/>
                      <a:pt x="32" y="62"/>
                      <a:pt x="33" y="61"/>
                    </a:cubicBezTo>
                    <a:cubicBezTo>
                      <a:pt x="34" y="60"/>
                      <a:pt x="36" y="66"/>
                      <a:pt x="36" y="66"/>
                    </a:cubicBezTo>
                    <a:cubicBezTo>
                      <a:pt x="36" y="66"/>
                      <a:pt x="36" y="66"/>
                      <a:pt x="40" y="66"/>
                    </a:cubicBezTo>
                    <a:cubicBezTo>
                      <a:pt x="43" y="66"/>
                      <a:pt x="41" y="65"/>
                      <a:pt x="45" y="66"/>
                    </a:cubicBezTo>
                    <a:cubicBezTo>
                      <a:pt x="47" y="67"/>
                      <a:pt x="48" y="68"/>
                      <a:pt x="50" y="69"/>
                    </a:cubicBezTo>
                    <a:cubicBezTo>
                      <a:pt x="53" y="70"/>
                      <a:pt x="55" y="72"/>
                      <a:pt x="56" y="69"/>
                    </a:cubicBezTo>
                    <a:cubicBezTo>
                      <a:pt x="57" y="66"/>
                      <a:pt x="59" y="68"/>
                      <a:pt x="61" y="67"/>
                    </a:cubicBezTo>
                    <a:cubicBezTo>
                      <a:pt x="65" y="66"/>
                      <a:pt x="67" y="61"/>
                      <a:pt x="69" y="63"/>
                    </a:cubicBezTo>
                    <a:cubicBezTo>
                      <a:pt x="72" y="65"/>
                      <a:pt x="73" y="67"/>
                      <a:pt x="75" y="67"/>
                    </a:cubicBezTo>
                    <a:cubicBezTo>
                      <a:pt x="77" y="67"/>
                      <a:pt x="77" y="69"/>
                      <a:pt x="80" y="70"/>
                    </a:cubicBezTo>
                    <a:cubicBezTo>
                      <a:pt x="82" y="71"/>
                      <a:pt x="81" y="71"/>
                      <a:pt x="82" y="74"/>
                    </a:cubicBezTo>
                    <a:cubicBezTo>
                      <a:pt x="83" y="76"/>
                      <a:pt x="86" y="78"/>
                      <a:pt x="86" y="78"/>
                    </a:cubicBezTo>
                    <a:cubicBezTo>
                      <a:pt x="86" y="78"/>
                      <a:pt x="91" y="76"/>
                      <a:pt x="91" y="74"/>
                    </a:cubicBezTo>
                    <a:cubicBezTo>
                      <a:pt x="90" y="72"/>
                      <a:pt x="88" y="70"/>
                      <a:pt x="90" y="68"/>
                    </a:cubicBezTo>
                    <a:cubicBezTo>
                      <a:pt x="91" y="66"/>
                      <a:pt x="91" y="65"/>
                      <a:pt x="92" y="63"/>
                    </a:cubicBezTo>
                    <a:cubicBezTo>
                      <a:pt x="93" y="61"/>
                      <a:pt x="94" y="58"/>
                      <a:pt x="94" y="58"/>
                    </a:cubicBezTo>
                    <a:cubicBezTo>
                      <a:pt x="94" y="58"/>
                      <a:pt x="90" y="53"/>
                      <a:pt x="91" y="51"/>
                    </a:cubicBezTo>
                    <a:cubicBezTo>
                      <a:pt x="92" y="49"/>
                      <a:pt x="93" y="48"/>
                      <a:pt x="93" y="45"/>
                    </a:cubicBezTo>
                    <a:cubicBezTo>
                      <a:pt x="92" y="42"/>
                      <a:pt x="94" y="43"/>
                      <a:pt x="93" y="42"/>
                    </a:cubicBezTo>
                    <a:cubicBezTo>
                      <a:pt x="92" y="40"/>
                      <a:pt x="90" y="37"/>
                      <a:pt x="93" y="36"/>
                    </a:cubicBezTo>
                    <a:cubicBezTo>
                      <a:pt x="93" y="36"/>
                      <a:pt x="92" y="31"/>
                      <a:pt x="92" y="29"/>
                    </a:cubicBezTo>
                    <a:cubicBezTo>
                      <a:pt x="92" y="27"/>
                      <a:pt x="96" y="23"/>
                      <a:pt x="94" y="21"/>
                    </a:cubicBezTo>
                    <a:cubicBezTo>
                      <a:pt x="92" y="19"/>
                      <a:pt x="92" y="14"/>
                      <a:pt x="92" y="14"/>
                    </a:cubicBezTo>
                    <a:cubicBezTo>
                      <a:pt x="92" y="14"/>
                      <a:pt x="93" y="12"/>
                      <a:pt x="90" y="11"/>
                    </a:cubicBezTo>
                    <a:cubicBezTo>
                      <a:pt x="88" y="10"/>
                      <a:pt x="79" y="10"/>
                      <a:pt x="79" y="10"/>
                    </a:cubicBezTo>
                    <a:cubicBezTo>
                      <a:pt x="75" y="12"/>
                      <a:pt x="75" y="12"/>
                      <a:pt x="75" y="12"/>
                    </a:cubicBezTo>
                    <a:cubicBezTo>
                      <a:pt x="75" y="12"/>
                      <a:pt x="74" y="11"/>
                      <a:pt x="70" y="11"/>
                    </a:cubicBezTo>
                    <a:cubicBezTo>
                      <a:pt x="67" y="11"/>
                      <a:pt x="65" y="12"/>
                      <a:pt x="59" y="10"/>
                    </a:cubicBezTo>
                    <a:cubicBezTo>
                      <a:pt x="52" y="8"/>
                      <a:pt x="49" y="5"/>
                      <a:pt x="49" y="5"/>
                    </a:cubicBezTo>
                    <a:cubicBezTo>
                      <a:pt x="49" y="5"/>
                      <a:pt x="49" y="6"/>
                      <a:pt x="49" y="6"/>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0" name="Freeform 102"/>
              <p:cNvSpPr>
                <a:spLocks noEditPoints="1"/>
              </p:cNvSpPr>
              <p:nvPr/>
            </p:nvSpPr>
            <p:spPr bwMode="auto">
              <a:xfrm>
                <a:off x="5090" y="1858"/>
                <a:ext cx="161" cy="281"/>
              </a:xfrm>
              <a:custGeom>
                <a:avLst/>
                <a:gdLst>
                  <a:gd name="T0" fmla="*/ 68 w 82"/>
                  <a:gd name="T1" fmla="*/ 108 h 143"/>
                  <a:gd name="T2" fmla="*/ 60 w 82"/>
                  <a:gd name="T3" fmla="*/ 114 h 143"/>
                  <a:gd name="T4" fmla="*/ 54 w 82"/>
                  <a:gd name="T5" fmla="*/ 111 h 143"/>
                  <a:gd name="T6" fmla="*/ 49 w 82"/>
                  <a:gd name="T7" fmla="*/ 115 h 143"/>
                  <a:gd name="T8" fmla="*/ 41 w 82"/>
                  <a:gd name="T9" fmla="*/ 127 h 143"/>
                  <a:gd name="T10" fmla="*/ 48 w 82"/>
                  <a:gd name="T11" fmla="*/ 124 h 143"/>
                  <a:gd name="T12" fmla="*/ 60 w 82"/>
                  <a:gd name="T13" fmla="*/ 127 h 143"/>
                  <a:gd name="T14" fmla="*/ 69 w 82"/>
                  <a:gd name="T15" fmla="*/ 139 h 143"/>
                  <a:gd name="T16" fmla="*/ 75 w 82"/>
                  <a:gd name="T17" fmla="*/ 135 h 143"/>
                  <a:gd name="T18" fmla="*/ 79 w 82"/>
                  <a:gd name="T19" fmla="*/ 120 h 143"/>
                  <a:gd name="T20" fmla="*/ 73 w 82"/>
                  <a:gd name="T21" fmla="*/ 102 h 143"/>
                  <a:gd name="T22" fmla="*/ 65 w 82"/>
                  <a:gd name="T23" fmla="*/ 98 h 143"/>
                  <a:gd name="T24" fmla="*/ 47 w 82"/>
                  <a:gd name="T25" fmla="*/ 89 h 143"/>
                  <a:gd name="T26" fmla="*/ 50 w 82"/>
                  <a:gd name="T27" fmla="*/ 92 h 143"/>
                  <a:gd name="T28" fmla="*/ 52 w 82"/>
                  <a:gd name="T29" fmla="*/ 94 h 143"/>
                  <a:gd name="T30" fmla="*/ 51 w 82"/>
                  <a:gd name="T31" fmla="*/ 86 h 143"/>
                  <a:gd name="T32" fmla="*/ 56 w 82"/>
                  <a:gd name="T33" fmla="*/ 97 h 143"/>
                  <a:gd name="T34" fmla="*/ 59 w 82"/>
                  <a:gd name="T35" fmla="*/ 84 h 143"/>
                  <a:gd name="T36" fmla="*/ 15 w 82"/>
                  <a:gd name="T37" fmla="*/ 92 h 143"/>
                  <a:gd name="T38" fmla="*/ 8 w 82"/>
                  <a:gd name="T39" fmla="*/ 103 h 143"/>
                  <a:gd name="T40" fmla="*/ 0 w 82"/>
                  <a:gd name="T41" fmla="*/ 113 h 143"/>
                  <a:gd name="T42" fmla="*/ 15 w 82"/>
                  <a:gd name="T43" fmla="*/ 99 h 143"/>
                  <a:gd name="T44" fmla="*/ 21 w 82"/>
                  <a:gd name="T45" fmla="*/ 91 h 143"/>
                  <a:gd name="T46" fmla="*/ 65 w 82"/>
                  <a:gd name="T47" fmla="*/ 81 h 143"/>
                  <a:gd name="T48" fmla="*/ 68 w 82"/>
                  <a:gd name="T49" fmla="*/ 86 h 143"/>
                  <a:gd name="T50" fmla="*/ 70 w 82"/>
                  <a:gd name="T51" fmla="*/ 93 h 143"/>
                  <a:gd name="T52" fmla="*/ 70 w 82"/>
                  <a:gd name="T53" fmla="*/ 86 h 143"/>
                  <a:gd name="T54" fmla="*/ 42 w 82"/>
                  <a:gd name="T55" fmla="*/ 78 h 143"/>
                  <a:gd name="T56" fmla="*/ 49 w 82"/>
                  <a:gd name="T57" fmla="*/ 85 h 143"/>
                  <a:gd name="T58" fmla="*/ 53 w 82"/>
                  <a:gd name="T59" fmla="*/ 72 h 143"/>
                  <a:gd name="T60" fmla="*/ 53 w 82"/>
                  <a:gd name="T61" fmla="*/ 72 h 143"/>
                  <a:gd name="T62" fmla="*/ 23 w 82"/>
                  <a:gd name="T63" fmla="*/ 72 h 143"/>
                  <a:gd name="T64" fmla="*/ 41 w 82"/>
                  <a:gd name="T65" fmla="*/ 68 h 143"/>
                  <a:gd name="T66" fmla="*/ 67 w 82"/>
                  <a:gd name="T67" fmla="*/ 76 h 143"/>
                  <a:gd name="T68" fmla="*/ 75 w 82"/>
                  <a:gd name="T69" fmla="*/ 83 h 143"/>
                  <a:gd name="T70" fmla="*/ 70 w 82"/>
                  <a:gd name="T71" fmla="*/ 69 h 143"/>
                  <a:gd name="T72" fmla="*/ 28 w 82"/>
                  <a:gd name="T73" fmla="*/ 58 h 143"/>
                  <a:gd name="T74" fmla="*/ 37 w 82"/>
                  <a:gd name="T75" fmla="*/ 71 h 143"/>
                  <a:gd name="T76" fmla="*/ 61 w 82"/>
                  <a:gd name="T77" fmla="*/ 53 h 143"/>
                  <a:gd name="T78" fmla="*/ 28 w 82"/>
                  <a:gd name="T79" fmla="*/ 13 h 143"/>
                  <a:gd name="T80" fmla="*/ 25 w 82"/>
                  <a:gd name="T81" fmla="*/ 30 h 143"/>
                  <a:gd name="T82" fmla="*/ 25 w 82"/>
                  <a:gd name="T83" fmla="*/ 34 h 143"/>
                  <a:gd name="T84" fmla="*/ 32 w 82"/>
                  <a:gd name="T85" fmla="*/ 42 h 143"/>
                  <a:gd name="T86" fmla="*/ 43 w 82"/>
                  <a:gd name="T87" fmla="*/ 55 h 143"/>
                  <a:gd name="T88" fmla="*/ 50 w 82"/>
                  <a:gd name="T89" fmla="*/ 56 h 143"/>
                  <a:gd name="T90" fmla="*/ 58 w 82"/>
                  <a:gd name="T91" fmla="*/ 66 h 143"/>
                  <a:gd name="T92" fmla="*/ 55 w 82"/>
                  <a:gd name="T93" fmla="*/ 50 h 143"/>
                  <a:gd name="T94" fmla="*/ 49 w 82"/>
                  <a:gd name="T95" fmla="*/ 47 h 143"/>
                  <a:gd name="T96" fmla="*/ 39 w 82"/>
                  <a:gd name="T97" fmla="*/ 49 h 143"/>
                  <a:gd name="T98" fmla="*/ 40 w 82"/>
                  <a:gd name="T99" fmla="*/ 30 h 143"/>
                  <a:gd name="T100" fmla="*/ 47 w 82"/>
                  <a:gd name="T101" fmla="*/ 20 h 143"/>
                  <a:gd name="T102" fmla="*/ 44 w 82"/>
                  <a:gd name="T103"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43">
                    <a:moveTo>
                      <a:pt x="73" y="102"/>
                    </a:moveTo>
                    <a:cubicBezTo>
                      <a:pt x="72" y="103"/>
                      <a:pt x="72" y="103"/>
                      <a:pt x="71" y="103"/>
                    </a:cubicBezTo>
                    <a:cubicBezTo>
                      <a:pt x="72" y="103"/>
                      <a:pt x="71" y="109"/>
                      <a:pt x="71" y="109"/>
                    </a:cubicBezTo>
                    <a:cubicBezTo>
                      <a:pt x="70" y="110"/>
                      <a:pt x="68" y="108"/>
                      <a:pt x="68" y="108"/>
                    </a:cubicBezTo>
                    <a:cubicBezTo>
                      <a:pt x="68" y="109"/>
                      <a:pt x="66" y="109"/>
                      <a:pt x="66" y="109"/>
                    </a:cubicBezTo>
                    <a:cubicBezTo>
                      <a:pt x="65" y="111"/>
                      <a:pt x="66" y="112"/>
                      <a:pt x="65" y="113"/>
                    </a:cubicBezTo>
                    <a:cubicBezTo>
                      <a:pt x="64" y="112"/>
                      <a:pt x="62" y="111"/>
                      <a:pt x="61" y="111"/>
                    </a:cubicBezTo>
                    <a:cubicBezTo>
                      <a:pt x="60" y="112"/>
                      <a:pt x="61" y="114"/>
                      <a:pt x="60" y="114"/>
                    </a:cubicBezTo>
                    <a:cubicBezTo>
                      <a:pt x="59" y="114"/>
                      <a:pt x="55" y="115"/>
                      <a:pt x="55" y="115"/>
                    </a:cubicBezTo>
                    <a:cubicBezTo>
                      <a:pt x="54" y="115"/>
                      <a:pt x="55" y="113"/>
                      <a:pt x="55" y="113"/>
                    </a:cubicBezTo>
                    <a:cubicBezTo>
                      <a:pt x="55" y="113"/>
                      <a:pt x="55" y="112"/>
                      <a:pt x="55" y="111"/>
                    </a:cubicBezTo>
                    <a:cubicBezTo>
                      <a:pt x="55" y="111"/>
                      <a:pt x="54" y="111"/>
                      <a:pt x="54" y="111"/>
                    </a:cubicBezTo>
                    <a:cubicBezTo>
                      <a:pt x="54" y="111"/>
                      <a:pt x="54" y="111"/>
                      <a:pt x="54" y="111"/>
                    </a:cubicBezTo>
                    <a:cubicBezTo>
                      <a:pt x="51" y="111"/>
                      <a:pt x="51" y="111"/>
                      <a:pt x="51" y="111"/>
                    </a:cubicBezTo>
                    <a:cubicBezTo>
                      <a:pt x="50" y="112"/>
                      <a:pt x="49" y="112"/>
                      <a:pt x="49" y="113"/>
                    </a:cubicBezTo>
                    <a:cubicBezTo>
                      <a:pt x="48" y="113"/>
                      <a:pt x="49" y="115"/>
                      <a:pt x="49" y="115"/>
                    </a:cubicBezTo>
                    <a:cubicBezTo>
                      <a:pt x="47" y="116"/>
                      <a:pt x="44" y="117"/>
                      <a:pt x="42" y="117"/>
                    </a:cubicBezTo>
                    <a:cubicBezTo>
                      <a:pt x="42" y="119"/>
                      <a:pt x="43" y="121"/>
                      <a:pt x="42" y="123"/>
                    </a:cubicBezTo>
                    <a:cubicBezTo>
                      <a:pt x="42" y="124"/>
                      <a:pt x="40" y="125"/>
                      <a:pt x="40" y="125"/>
                    </a:cubicBezTo>
                    <a:cubicBezTo>
                      <a:pt x="40" y="127"/>
                      <a:pt x="41" y="126"/>
                      <a:pt x="41" y="127"/>
                    </a:cubicBezTo>
                    <a:cubicBezTo>
                      <a:pt x="41" y="127"/>
                      <a:pt x="43" y="127"/>
                      <a:pt x="43" y="127"/>
                    </a:cubicBezTo>
                    <a:cubicBezTo>
                      <a:pt x="44" y="126"/>
                      <a:pt x="43" y="126"/>
                      <a:pt x="44" y="125"/>
                    </a:cubicBezTo>
                    <a:cubicBezTo>
                      <a:pt x="45" y="124"/>
                      <a:pt x="46" y="123"/>
                      <a:pt x="47" y="121"/>
                    </a:cubicBezTo>
                    <a:cubicBezTo>
                      <a:pt x="48" y="122"/>
                      <a:pt x="47" y="122"/>
                      <a:pt x="48" y="124"/>
                    </a:cubicBezTo>
                    <a:cubicBezTo>
                      <a:pt x="51" y="124"/>
                      <a:pt x="53" y="124"/>
                      <a:pt x="55" y="124"/>
                    </a:cubicBezTo>
                    <a:cubicBezTo>
                      <a:pt x="55" y="124"/>
                      <a:pt x="55" y="122"/>
                      <a:pt x="57" y="123"/>
                    </a:cubicBezTo>
                    <a:cubicBezTo>
                      <a:pt x="57" y="123"/>
                      <a:pt x="59" y="125"/>
                      <a:pt x="59" y="125"/>
                    </a:cubicBezTo>
                    <a:cubicBezTo>
                      <a:pt x="60" y="124"/>
                      <a:pt x="60" y="126"/>
                      <a:pt x="60" y="127"/>
                    </a:cubicBezTo>
                    <a:cubicBezTo>
                      <a:pt x="59" y="127"/>
                      <a:pt x="59" y="127"/>
                      <a:pt x="59" y="127"/>
                    </a:cubicBezTo>
                    <a:cubicBezTo>
                      <a:pt x="58" y="129"/>
                      <a:pt x="56" y="133"/>
                      <a:pt x="58" y="136"/>
                    </a:cubicBezTo>
                    <a:cubicBezTo>
                      <a:pt x="58" y="137"/>
                      <a:pt x="61" y="137"/>
                      <a:pt x="61" y="137"/>
                    </a:cubicBezTo>
                    <a:cubicBezTo>
                      <a:pt x="65" y="140"/>
                      <a:pt x="63" y="140"/>
                      <a:pt x="69" y="139"/>
                    </a:cubicBezTo>
                    <a:cubicBezTo>
                      <a:pt x="68" y="140"/>
                      <a:pt x="69" y="143"/>
                      <a:pt x="69" y="143"/>
                    </a:cubicBezTo>
                    <a:cubicBezTo>
                      <a:pt x="70" y="143"/>
                      <a:pt x="72" y="143"/>
                      <a:pt x="72" y="142"/>
                    </a:cubicBezTo>
                    <a:cubicBezTo>
                      <a:pt x="74" y="139"/>
                      <a:pt x="73" y="135"/>
                      <a:pt x="71" y="132"/>
                    </a:cubicBezTo>
                    <a:cubicBezTo>
                      <a:pt x="71" y="132"/>
                      <a:pt x="74" y="131"/>
                      <a:pt x="75" y="135"/>
                    </a:cubicBezTo>
                    <a:cubicBezTo>
                      <a:pt x="76" y="135"/>
                      <a:pt x="76" y="135"/>
                      <a:pt x="76" y="135"/>
                    </a:cubicBezTo>
                    <a:cubicBezTo>
                      <a:pt x="75" y="131"/>
                      <a:pt x="75" y="130"/>
                      <a:pt x="74" y="127"/>
                    </a:cubicBezTo>
                    <a:cubicBezTo>
                      <a:pt x="75" y="126"/>
                      <a:pt x="77" y="125"/>
                      <a:pt x="77" y="124"/>
                    </a:cubicBezTo>
                    <a:cubicBezTo>
                      <a:pt x="78" y="123"/>
                      <a:pt x="78" y="120"/>
                      <a:pt x="79" y="120"/>
                    </a:cubicBezTo>
                    <a:cubicBezTo>
                      <a:pt x="81" y="120"/>
                      <a:pt x="81" y="120"/>
                      <a:pt x="81" y="120"/>
                    </a:cubicBezTo>
                    <a:cubicBezTo>
                      <a:pt x="82" y="117"/>
                      <a:pt x="80" y="115"/>
                      <a:pt x="79" y="113"/>
                    </a:cubicBezTo>
                    <a:cubicBezTo>
                      <a:pt x="78" y="110"/>
                      <a:pt x="77" y="107"/>
                      <a:pt x="77" y="103"/>
                    </a:cubicBezTo>
                    <a:cubicBezTo>
                      <a:pt x="75" y="103"/>
                      <a:pt x="74" y="103"/>
                      <a:pt x="73" y="102"/>
                    </a:cubicBezTo>
                    <a:close/>
                    <a:moveTo>
                      <a:pt x="61" y="93"/>
                    </a:moveTo>
                    <a:cubicBezTo>
                      <a:pt x="61" y="94"/>
                      <a:pt x="60" y="95"/>
                      <a:pt x="59" y="95"/>
                    </a:cubicBezTo>
                    <a:cubicBezTo>
                      <a:pt x="59" y="95"/>
                      <a:pt x="59" y="97"/>
                      <a:pt x="59" y="97"/>
                    </a:cubicBezTo>
                    <a:cubicBezTo>
                      <a:pt x="62" y="98"/>
                      <a:pt x="63" y="98"/>
                      <a:pt x="65" y="98"/>
                    </a:cubicBezTo>
                    <a:cubicBezTo>
                      <a:pt x="66" y="96"/>
                      <a:pt x="66" y="96"/>
                      <a:pt x="66" y="96"/>
                    </a:cubicBezTo>
                    <a:cubicBezTo>
                      <a:pt x="65" y="96"/>
                      <a:pt x="65" y="94"/>
                      <a:pt x="64" y="93"/>
                    </a:cubicBezTo>
                    <a:cubicBezTo>
                      <a:pt x="63" y="93"/>
                      <a:pt x="62" y="94"/>
                      <a:pt x="61" y="93"/>
                    </a:cubicBezTo>
                    <a:close/>
                    <a:moveTo>
                      <a:pt x="47" y="89"/>
                    </a:moveTo>
                    <a:cubicBezTo>
                      <a:pt x="47" y="89"/>
                      <a:pt x="46" y="90"/>
                      <a:pt x="48" y="90"/>
                    </a:cubicBezTo>
                    <a:cubicBezTo>
                      <a:pt x="48" y="89"/>
                      <a:pt x="49" y="89"/>
                      <a:pt x="47" y="89"/>
                    </a:cubicBezTo>
                    <a:close/>
                    <a:moveTo>
                      <a:pt x="51" y="86"/>
                    </a:moveTo>
                    <a:cubicBezTo>
                      <a:pt x="51" y="87"/>
                      <a:pt x="50" y="89"/>
                      <a:pt x="50" y="92"/>
                    </a:cubicBezTo>
                    <a:cubicBezTo>
                      <a:pt x="46" y="94"/>
                      <a:pt x="41" y="94"/>
                      <a:pt x="45" y="99"/>
                    </a:cubicBezTo>
                    <a:cubicBezTo>
                      <a:pt x="46" y="101"/>
                      <a:pt x="47" y="100"/>
                      <a:pt x="49" y="101"/>
                    </a:cubicBezTo>
                    <a:cubicBezTo>
                      <a:pt x="50" y="102"/>
                      <a:pt x="51" y="103"/>
                      <a:pt x="52" y="103"/>
                    </a:cubicBezTo>
                    <a:cubicBezTo>
                      <a:pt x="52" y="103"/>
                      <a:pt x="52" y="96"/>
                      <a:pt x="52" y="94"/>
                    </a:cubicBezTo>
                    <a:cubicBezTo>
                      <a:pt x="52" y="94"/>
                      <a:pt x="55" y="90"/>
                      <a:pt x="55" y="89"/>
                    </a:cubicBezTo>
                    <a:cubicBezTo>
                      <a:pt x="56" y="89"/>
                      <a:pt x="55" y="88"/>
                      <a:pt x="55" y="88"/>
                    </a:cubicBezTo>
                    <a:cubicBezTo>
                      <a:pt x="54" y="87"/>
                      <a:pt x="54" y="86"/>
                      <a:pt x="54" y="86"/>
                    </a:cubicBezTo>
                    <a:cubicBezTo>
                      <a:pt x="53" y="86"/>
                      <a:pt x="52" y="86"/>
                      <a:pt x="51" y="86"/>
                    </a:cubicBezTo>
                    <a:close/>
                    <a:moveTo>
                      <a:pt x="59" y="84"/>
                    </a:moveTo>
                    <a:cubicBezTo>
                      <a:pt x="58" y="85"/>
                      <a:pt x="59" y="86"/>
                      <a:pt x="59" y="87"/>
                    </a:cubicBezTo>
                    <a:cubicBezTo>
                      <a:pt x="58" y="89"/>
                      <a:pt x="50" y="96"/>
                      <a:pt x="55" y="99"/>
                    </a:cubicBezTo>
                    <a:cubicBezTo>
                      <a:pt x="55" y="98"/>
                      <a:pt x="56" y="97"/>
                      <a:pt x="56" y="97"/>
                    </a:cubicBezTo>
                    <a:cubicBezTo>
                      <a:pt x="57" y="96"/>
                      <a:pt x="56" y="95"/>
                      <a:pt x="57" y="93"/>
                    </a:cubicBezTo>
                    <a:cubicBezTo>
                      <a:pt x="57" y="93"/>
                      <a:pt x="59" y="92"/>
                      <a:pt x="59" y="92"/>
                    </a:cubicBezTo>
                    <a:cubicBezTo>
                      <a:pt x="61" y="91"/>
                      <a:pt x="60" y="88"/>
                      <a:pt x="60" y="84"/>
                    </a:cubicBezTo>
                    <a:lnTo>
                      <a:pt x="59" y="84"/>
                    </a:lnTo>
                    <a:close/>
                    <a:moveTo>
                      <a:pt x="19" y="82"/>
                    </a:moveTo>
                    <a:cubicBezTo>
                      <a:pt x="19" y="82"/>
                      <a:pt x="19" y="85"/>
                      <a:pt x="19" y="86"/>
                    </a:cubicBezTo>
                    <a:cubicBezTo>
                      <a:pt x="19" y="86"/>
                      <a:pt x="15" y="89"/>
                      <a:pt x="15" y="89"/>
                    </a:cubicBezTo>
                    <a:cubicBezTo>
                      <a:pt x="14" y="91"/>
                      <a:pt x="16" y="91"/>
                      <a:pt x="15" y="92"/>
                    </a:cubicBezTo>
                    <a:cubicBezTo>
                      <a:pt x="15" y="93"/>
                      <a:pt x="13" y="94"/>
                      <a:pt x="13" y="94"/>
                    </a:cubicBezTo>
                    <a:cubicBezTo>
                      <a:pt x="12" y="96"/>
                      <a:pt x="12" y="98"/>
                      <a:pt x="11" y="99"/>
                    </a:cubicBezTo>
                    <a:cubicBezTo>
                      <a:pt x="10" y="100"/>
                      <a:pt x="8" y="101"/>
                      <a:pt x="8" y="101"/>
                    </a:cubicBezTo>
                    <a:cubicBezTo>
                      <a:pt x="8" y="102"/>
                      <a:pt x="8" y="103"/>
                      <a:pt x="8" y="103"/>
                    </a:cubicBezTo>
                    <a:cubicBezTo>
                      <a:pt x="7" y="104"/>
                      <a:pt x="6" y="104"/>
                      <a:pt x="5" y="104"/>
                    </a:cubicBezTo>
                    <a:cubicBezTo>
                      <a:pt x="4" y="104"/>
                      <a:pt x="5" y="106"/>
                      <a:pt x="4" y="106"/>
                    </a:cubicBezTo>
                    <a:cubicBezTo>
                      <a:pt x="4" y="106"/>
                      <a:pt x="3" y="106"/>
                      <a:pt x="2" y="106"/>
                    </a:cubicBezTo>
                    <a:cubicBezTo>
                      <a:pt x="1" y="108"/>
                      <a:pt x="1" y="110"/>
                      <a:pt x="0" y="113"/>
                    </a:cubicBezTo>
                    <a:cubicBezTo>
                      <a:pt x="2" y="110"/>
                      <a:pt x="9" y="107"/>
                      <a:pt x="11" y="105"/>
                    </a:cubicBezTo>
                    <a:cubicBezTo>
                      <a:pt x="12" y="104"/>
                      <a:pt x="11" y="103"/>
                      <a:pt x="11" y="103"/>
                    </a:cubicBezTo>
                    <a:cubicBezTo>
                      <a:pt x="12" y="102"/>
                      <a:pt x="14" y="100"/>
                      <a:pt x="14" y="99"/>
                    </a:cubicBezTo>
                    <a:cubicBezTo>
                      <a:pt x="15" y="99"/>
                      <a:pt x="15" y="99"/>
                      <a:pt x="15" y="99"/>
                    </a:cubicBezTo>
                    <a:cubicBezTo>
                      <a:pt x="15" y="98"/>
                      <a:pt x="14" y="97"/>
                      <a:pt x="15" y="97"/>
                    </a:cubicBezTo>
                    <a:cubicBezTo>
                      <a:pt x="16" y="96"/>
                      <a:pt x="18" y="96"/>
                      <a:pt x="19" y="95"/>
                    </a:cubicBezTo>
                    <a:cubicBezTo>
                      <a:pt x="19" y="94"/>
                      <a:pt x="19" y="93"/>
                      <a:pt x="19" y="92"/>
                    </a:cubicBezTo>
                    <a:cubicBezTo>
                      <a:pt x="20" y="92"/>
                      <a:pt x="21" y="92"/>
                      <a:pt x="21" y="91"/>
                    </a:cubicBezTo>
                    <a:cubicBezTo>
                      <a:pt x="22" y="91"/>
                      <a:pt x="22" y="84"/>
                      <a:pt x="21" y="84"/>
                    </a:cubicBezTo>
                    <a:cubicBezTo>
                      <a:pt x="21" y="84"/>
                      <a:pt x="21" y="82"/>
                      <a:pt x="21" y="82"/>
                    </a:cubicBezTo>
                    <a:lnTo>
                      <a:pt x="19" y="82"/>
                    </a:lnTo>
                    <a:close/>
                    <a:moveTo>
                      <a:pt x="65" y="81"/>
                    </a:moveTo>
                    <a:cubicBezTo>
                      <a:pt x="65" y="81"/>
                      <a:pt x="64" y="83"/>
                      <a:pt x="65" y="84"/>
                    </a:cubicBezTo>
                    <a:cubicBezTo>
                      <a:pt x="65" y="84"/>
                      <a:pt x="67" y="84"/>
                      <a:pt x="67" y="84"/>
                    </a:cubicBezTo>
                    <a:cubicBezTo>
                      <a:pt x="67" y="85"/>
                      <a:pt x="67" y="85"/>
                      <a:pt x="67" y="85"/>
                    </a:cubicBezTo>
                    <a:cubicBezTo>
                      <a:pt x="68" y="84"/>
                      <a:pt x="68" y="86"/>
                      <a:pt x="68" y="86"/>
                    </a:cubicBezTo>
                    <a:cubicBezTo>
                      <a:pt x="66" y="86"/>
                      <a:pt x="67" y="88"/>
                      <a:pt x="67" y="89"/>
                    </a:cubicBezTo>
                    <a:cubicBezTo>
                      <a:pt x="67" y="90"/>
                      <a:pt x="67" y="90"/>
                      <a:pt x="67" y="90"/>
                    </a:cubicBezTo>
                    <a:cubicBezTo>
                      <a:pt x="68" y="90"/>
                      <a:pt x="69" y="91"/>
                      <a:pt x="69" y="91"/>
                    </a:cubicBezTo>
                    <a:cubicBezTo>
                      <a:pt x="70" y="92"/>
                      <a:pt x="69" y="93"/>
                      <a:pt x="70" y="93"/>
                    </a:cubicBezTo>
                    <a:cubicBezTo>
                      <a:pt x="70" y="94"/>
                      <a:pt x="72" y="94"/>
                      <a:pt x="73" y="94"/>
                    </a:cubicBezTo>
                    <a:cubicBezTo>
                      <a:pt x="72" y="93"/>
                      <a:pt x="71" y="93"/>
                      <a:pt x="71" y="92"/>
                    </a:cubicBezTo>
                    <a:cubicBezTo>
                      <a:pt x="71" y="90"/>
                      <a:pt x="72" y="91"/>
                      <a:pt x="72" y="89"/>
                    </a:cubicBezTo>
                    <a:cubicBezTo>
                      <a:pt x="72" y="88"/>
                      <a:pt x="70" y="87"/>
                      <a:pt x="70" y="86"/>
                    </a:cubicBezTo>
                    <a:cubicBezTo>
                      <a:pt x="70" y="85"/>
                      <a:pt x="71" y="84"/>
                      <a:pt x="71" y="84"/>
                    </a:cubicBezTo>
                    <a:cubicBezTo>
                      <a:pt x="71" y="83"/>
                      <a:pt x="71" y="82"/>
                      <a:pt x="70" y="82"/>
                    </a:cubicBezTo>
                    <a:cubicBezTo>
                      <a:pt x="68" y="81"/>
                      <a:pt x="67" y="81"/>
                      <a:pt x="65" y="81"/>
                    </a:cubicBezTo>
                    <a:close/>
                    <a:moveTo>
                      <a:pt x="42" y="78"/>
                    </a:moveTo>
                    <a:cubicBezTo>
                      <a:pt x="41" y="83"/>
                      <a:pt x="41" y="86"/>
                      <a:pt x="40" y="91"/>
                    </a:cubicBezTo>
                    <a:cubicBezTo>
                      <a:pt x="42" y="90"/>
                      <a:pt x="45" y="88"/>
                      <a:pt x="46" y="88"/>
                    </a:cubicBezTo>
                    <a:cubicBezTo>
                      <a:pt x="46" y="87"/>
                      <a:pt x="48" y="88"/>
                      <a:pt x="48" y="88"/>
                    </a:cubicBezTo>
                    <a:cubicBezTo>
                      <a:pt x="49" y="87"/>
                      <a:pt x="48" y="85"/>
                      <a:pt x="49" y="85"/>
                    </a:cubicBezTo>
                    <a:cubicBezTo>
                      <a:pt x="49" y="85"/>
                      <a:pt x="50" y="84"/>
                      <a:pt x="50" y="84"/>
                    </a:cubicBezTo>
                    <a:cubicBezTo>
                      <a:pt x="50" y="83"/>
                      <a:pt x="50" y="81"/>
                      <a:pt x="50" y="80"/>
                    </a:cubicBezTo>
                    <a:cubicBezTo>
                      <a:pt x="47" y="79"/>
                      <a:pt x="45" y="79"/>
                      <a:pt x="42" y="78"/>
                    </a:cubicBezTo>
                    <a:close/>
                    <a:moveTo>
                      <a:pt x="53" y="72"/>
                    </a:moveTo>
                    <a:cubicBezTo>
                      <a:pt x="53" y="73"/>
                      <a:pt x="53" y="73"/>
                      <a:pt x="53" y="73"/>
                    </a:cubicBezTo>
                    <a:cubicBezTo>
                      <a:pt x="52" y="72"/>
                      <a:pt x="52" y="75"/>
                      <a:pt x="52" y="76"/>
                    </a:cubicBezTo>
                    <a:cubicBezTo>
                      <a:pt x="54" y="76"/>
                      <a:pt x="57" y="77"/>
                      <a:pt x="58" y="77"/>
                    </a:cubicBezTo>
                    <a:cubicBezTo>
                      <a:pt x="65" y="77"/>
                      <a:pt x="53" y="72"/>
                      <a:pt x="53" y="72"/>
                    </a:cubicBezTo>
                    <a:close/>
                    <a:moveTo>
                      <a:pt x="23" y="72"/>
                    </a:moveTo>
                    <a:cubicBezTo>
                      <a:pt x="23" y="74"/>
                      <a:pt x="23" y="74"/>
                      <a:pt x="23" y="74"/>
                    </a:cubicBezTo>
                    <a:cubicBezTo>
                      <a:pt x="23" y="74"/>
                      <a:pt x="28" y="75"/>
                      <a:pt x="25" y="74"/>
                    </a:cubicBezTo>
                    <a:cubicBezTo>
                      <a:pt x="25" y="73"/>
                      <a:pt x="24" y="72"/>
                      <a:pt x="23" y="72"/>
                    </a:cubicBezTo>
                    <a:close/>
                    <a:moveTo>
                      <a:pt x="41" y="68"/>
                    </a:moveTo>
                    <a:cubicBezTo>
                      <a:pt x="41" y="68"/>
                      <a:pt x="42" y="71"/>
                      <a:pt x="42" y="71"/>
                    </a:cubicBezTo>
                    <a:cubicBezTo>
                      <a:pt x="44" y="72"/>
                      <a:pt x="43" y="70"/>
                      <a:pt x="43" y="69"/>
                    </a:cubicBezTo>
                    <a:cubicBezTo>
                      <a:pt x="42" y="69"/>
                      <a:pt x="42" y="69"/>
                      <a:pt x="41" y="68"/>
                    </a:cubicBezTo>
                    <a:close/>
                    <a:moveTo>
                      <a:pt x="65" y="66"/>
                    </a:moveTo>
                    <a:cubicBezTo>
                      <a:pt x="65" y="67"/>
                      <a:pt x="63" y="68"/>
                      <a:pt x="63" y="69"/>
                    </a:cubicBezTo>
                    <a:cubicBezTo>
                      <a:pt x="63" y="70"/>
                      <a:pt x="62" y="70"/>
                      <a:pt x="63" y="71"/>
                    </a:cubicBezTo>
                    <a:cubicBezTo>
                      <a:pt x="63" y="72"/>
                      <a:pt x="67" y="75"/>
                      <a:pt x="67" y="76"/>
                    </a:cubicBezTo>
                    <a:cubicBezTo>
                      <a:pt x="68" y="78"/>
                      <a:pt x="67" y="79"/>
                      <a:pt x="68" y="80"/>
                    </a:cubicBezTo>
                    <a:cubicBezTo>
                      <a:pt x="69" y="80"/>
                      <a:pt x="72" y="81"/>
                      <a:pt x="72" y="81"/>
                    </a:cubicBezTo>
                    <a:cubicBezTo>
                      <a:pt x="73" y="81"/>
                      <a:pt x="73" y="81"/>
                      <a:pt x="73" y="81"/>
                    </a:cubicBezTo>
                    <a:cubicBezTo>
                      <a:pt x="73" y="81"/>
                      <a:pt x="74" y="82"/>
                      <a:pt x="75" y="83"/>
                    </a:cubicBezTo>
                    <a:cubicBezTo>
                      <a:pt x="74" y="81"/>
                      <a:pt x="72" y="79"/>
                      <a:pt x="71" y="78"/>
                    </a:cubicBezTo>
                    <a:cubicBezTo>
                      <a:pt x="71" y="77"/>
                      <a:pt x="70" y="76"/>
                      <a:pt x="70" y="76"/>
                    </a:cubicBezTo>
                    <a:cubicBezTo>
                      <a:pt x="70" y="75"/>
                      <a:pt x="72" y="70"/>
                      <a:pt x="71" y="69"/>
                    </a:cubicBezTo>
                    <a:cubicBezTo>
                      <a:pt x="70" y="69"/>
                      <a:pt x="70" y="69"/>
                      <a:pt x="70" y="69"/>
                    </a:cubicBezTo>
                    <a:cubicBezTo>
                      <a:pt x="70" y="67"/>
                      <a:pt x="70" y="67"/>
                      <a:pt x="69" y="66"/>
                    </a:cubicBezTo>
                    <a:cubicBezTo>
                      <a:pt x="68" y="66"/>
                      <a:pt x="66" y="67"/>
                      <a:pt x="65" y="66"/>
                    </a:cubicBezTo>
                    <a:close/>
                    <a:moveTo>
                      <a:pt x="29" y="57"/>
                    </a:moveTo>
                    <a:cubicBezTo>
                      <a:pt x="29" y="57"/>
                      <a:pt x="28" y="58"/>
                      <a:pt x="28" y="58"/>
                    </a:cubicBezTo>
                    <a:cubicBezTo>
                      <a:pt x="24" y="58"/>
                      <a:pt x="30" y="59"/>
                      <a:pt x="30" y="60"/>
                    </a:cubicBezTo>
                    <a:cubicBezTo>
                      <a:pt x="31" y="61"/>
                      <a:pt x="31" y="65"/>
                      <a:pt x="33" y="66"/>
                    </a:cubicBezTo>
                    <a:cubicBezTo>
                      <a:pt x="34" y="66"/>
                      <a:pt x="35" y="66"/>
                      <a:pt x="36" y="66"/>
                    </a:cubicBezTo>
                    <a:cubicBezTo>
                      <a:pt x="36" y="69"/>
                      <a:pt x="34" y="69"/>
                      <a:pt x="37" y="71"/>
                    </a:cubicBezTo>
                    <a:cubicBezTo>
                      <a:pt x="41" y="68"/>
                      <a:pt x="36" y="56"/>
                      <a:pt x="29" y="57"/>
                    </a:cubicBezTo>
                    <a:close/>
                    <a:moveTo>
                      <a:pt x="61" y="53"/>
                    </a:moveTo>
                    <a:cubicBezTo>
                      <a:pt x="61" y="53"/>
                      <a:pt x="61" y="55"/>
                      <a:pt x="61" y="56"/>
                    </a:cubicBezTo>
                    <a:cubicBezTo>
                      <a:pt x="64" y="57"/>
                      <a:pt x="63" y="53"/>
                      <a:pt x="61" y="53"/>
                    </a:cubicBezTo>
                    <a:close/>
                    <a:moveTo>
                      <a:pt x="32" y="0"/>
                    </a:moveTo>
                    <a:cubicBezTo>
                      <a:pt x="32" y="1"/>
                      <a:pt x="30" y="5"/>
                      <a:pt x="30" y="5"/>
                    </a:cubicBezTo>
                    <a:cubicBezTo>
                      <a:pt x="30" y="5"/>
                      <a:pt x="31" y="7"/>
                      <a:pt x="31" y="8"/>
                    </a:cubicBezTo>
                    <a:cubicBezTo>
                      <a:pt x="31" y="9"/>
                      <a:pt x="28" y="12"/>
                      <a:pt x="28" y="13"/>
                    </a:cubicBezTo>
                    <a:cubicBezTo>
                      <a:pt x="28" y="17"/>
                      <a:pt x="30" y="18"/>
                      <a:pt x="29" y="22"/>
                    </a:cubicBezTo>
                    <a:cubicBezTo>
                      <a:pt x="29" y="22"/>
                      <a:pt x="28" y="22"/>
                      <a:pt x="28" y="22"/>
                    </a:cubicBezTo>
                    <a:cubicBezTo>
                      <a:pt x="27" y="24"/>
                      <a:pt x="27" y="26"/>
                      <a:pt x="28" y="29"/>
                    </a:cubicBezTo>
                    <a:cubicBezTo>
                      <a:pt x="27" y="29"/>
                      <a:pt x="27" y="30"/>
                      <a:pt x="25" y="30"/>
                    </a:cubicBezTo>
                    <a:cubicBezTo>
                      <a:pt x="25" y="30"/>
                      <a:pt x="24" y="28"/>
                      <a:pt x="23" y="28"/>
                    </a:cubicBezTo>
                    <a:cubicBezTo>
                      <a:pt x="22" y="27"/>
                      <a:pt x="24" y="29"/>
                      <a:pt x="22" y="28"/>
                    </a:cubicBezTo>
                    <a:cubicBezTo>
                      <a:pt x="23" y="30"/>
                      <a:pt x="22" y="31"/>
                      <a:pt x="23" y="32"/>
                    </a:cubicBezTo>
                    <a:cubicBezTo>
                      <a:pt x="23" y="33"/>
                      <a:pt x="25" y="34"/>
                      <a:pt x="25" y="34"/>
                    </a:cubicBezTo>
                    <a:cubicBezTo>
                      <a:pt x="25" y="36"/>
                      <a:pt x="24" y="38"/>
                      <a:pt x="25" y="40"/>
                    </a:cubicBezTo>
                    <a:cubicBezTo>
                      <a:pt x="25" y="40"/>
                      <a:pt x="28" y="44"/>
                      <a:pt x="29" y="45"/>
                    </a:cubicBezTo>
                    <a:cubicBezTo>
                      <a:pt x="30" y="44"/>
                      <a:pt x="29" y="44"/>
                      <a:pt x="30" y="42"/>
                    </a:cubicBezTo>
                    <a:cubicBezTo>
                      <a:pt x="31" y="42"/>
                      <a:pt x="32" y="43"/>
                      <a:pt x="32" y="42"/>
                    </a:cubicBezTo>
                    <a:cubicBezTo>
                      <a:pt x="30" y="52"/>
                      <a:pt x="31" y="50"/>
                      <a:pt x="35" y="57"/>
                    </a:cubicBezTo>
                    <a:cubicBezTo>
                      <a:pt x="35" y="57"/>
                      <a:pt x="37" y="57"/>
                      <a:pt x="37" y="56"/>
                    </a:cubicBezTo>
                    <a:cubicBezTo>
                      <a:pt x="39" y="55"/>
                      <a:pt x="38" y="53"/>
                      <a:pt x="42" y="54"/>
                    </a:cubicBezTo>
                    <a:cubicBezTo>
                      <a:pt x="43" y="55"/>
                      <a:pt x="43" y="55"/>
                      <a:pt x="43" y="55"/>
                    </a:cubicBezTo>
                    <a:cubicBezTo>
                      <a:pt x="44" y="55"/>
                      <a:pt x="45" y="55"/>
                      <a:pt x="45" y="55"/>
                    </a:cubicBezTo>
                    <a:cubicBezTo>
                      <a:pt x="46" y="56"/>
                      <a:pt x="46" y="58"/>
                      <a:pt x="47" y="59"/>
                    </a:cubicBezTo>
                    <a:cubicBezTo>
                      <a:pt x="53" y="58"/>
                      <a:pt x="43" y="55"/>
                      <a:pt x="49" y="54"/>
                    </a:cubicBezTo>
                    <a:cubicBezTo>
                      <a:pt x="50" y="55"/>
                      <a:pt x="49" y="55"/>
                      <a:pt x="50" y="56"/>
                    </a:cubicBezTo>
                    <a:cubicBezTo>
                      <a:pt x="51" y="57"/>
                      <a:pt x="51" y="57"/>
                      <a:pt x="52" y="58"/>
                    </a:cubicBezTo>
                    <a:cubicBezTo>
                      <a:pt x="53" y="59"/>
                      <a:pt x="53" y="61"/>
                      <a:pt x="54" y="62"/>
                    </a:cubicBezTo>
                    <a:cubicBezTo>
                      <a:pt x="54" y="63"/>
                      <a:pt x="56" y="62"/>
                      <a:pt x="56" y="62"/>
                    </a:cubicBezTo>
                    <a:cubicBezTo>
                      <a:pt x="57" y="63"/>
                      <a:pt x="57" y="65"/>
                      <a:pt x="58" y="66"/>
                    </a:cubicBezTo>
                    <a:cubicBezTo>
                      <a:pt x="59" y="66"/>
                      <a:pt x="59" y="66"/>
                      <a:pt x="59" y="66"/>
                    </a:cubicBezTo>
                    <a:cubicBezTo>
                      <a:pt x="61" y="57"/>
                      <a:pt x="58" y="61"/>
                      <a:pt x="57" y="56"/>
                    </a:cubicBezTo>
                    <a:cubicBezTo>
                      <a:pt x="56" y="54"/>
                      <a:pt x="58" y="54"/>
                      <a:pt x="57" y="52"/>
                    </a:cubicBezTo>
                    <a:cubicBezTo>
                      <a:pt x="57" y="51"/>
                      <a:pt x="56" y="50"/>
                      <a:pt x="55" y="50"/>
                    </a:cubicBezTo>
                    <a:cubicBezTo>
                      <a:pt x="55" y="50"/>
                      <a:pt x="53" y="52"/>
                      <a:pt x="53" y="52"/>
                    </a:cubicBezTo>
                    <a:cubicBezTo>
                      <a:pt x="51" y="50"/>
                      <a:pt x="51" y="50"/>
                      <a:pt x="51" y="50"/>
                    </a:cubicBezTo>
                    <a:cubicBezTo>
                      <a:pt x="51" y="50"/>
                      <a:pt x="51" y="49"/>
                      <a:pt x="51" y="48"/>
                    </a:cubicBezTo>
                    <a:cubicBezTo>
                      <a:pt x="50" y="48"/>
                      <a:pt x="51" y="47"/>
                      <a:pt x="49" y="47"/>
                    </a:cubicBezTo>
                    <a:cubicBezTo>
                      <a:pt x="49" y="47"/>
                      <a:pt x="49" y="48"/>
                      <a:pt x="49" y="48"/>
                    </a:cubicBezTo>
                    <a:cubicBezTo>
                      <a:pt x="47" y="49"/>
                      <a:pt x="46" y="48"/>
                      <a:pt x="45" y="48"/>
                    </a:cubicBezTo>
                    <a:cubicBezTo>
                      <a:pt x="44" y="48"/>
                      <a:pt x="42" y="50"/>
                      <a:pt x="41" y="50"/>
                    </a:cubicBezTo>
                    <a:cubicBezTo>
                      <a:pt x="41" y="50"/>
                      <a:pt x="40" y="49"/>
                      <a:pt x="39" y="49"/>
                    </a:cubicBezTo>
                    <a:cubicBezTo>
                      <a:pt x="39" y="48"/>
                      <a:pt x="39" y="45"/>
                      <a:pt x="38" y="44"/>
                    </a:cubicBezTo>
                    <a:cubicBezTo>
                      <a:pt x="37" y="43"/>
                      <a:pt x="37" y="43"/>
                      <a:pt x="37" y="43"/>
                    </a:cubicBezTo>
                    <a:cubicBezTo>
                      <a:pt x="37" y="42"/>
                      <a:pt x="37" y="37"/>
                      <a:pt x="37" y="37"/>
                    </a:cubicBezTo>
                    <a:cubicBezTo>
                      <a:pt x="38" y="33"/>
                      <a:pt x="37" y="31"/>
                      <a:pt x="40" y="30"/>
                    </a:cubicBezTo>
                    <a:cubicBezTo>
                      <a:pt x="41" y="30"/>
                      <a:pt x="41" y="30"/>
                      <a:pt x="41" y="30"/>
                    </a:cubicBezTo>
                    <a:cubicBezTo>
                      <a:pt x="43" y="28"/>
                      <a:pt x="43" y="24"/>
                      <a:pt x="43" y="22"/>
                    </a:cubicBezTo>
                    <a:cubicBezTo>
                      <a:pt x="44" y="23"/>
                      <a:pt x="45" y="23"/>
                      <a:pt x="45" y="23"/>
                    </a:cubicBezTo>
                    <a:cubicBezTo>
                      <a:pt x="46" y="23"/>
                      <a:pt x="46" y="21"/>
                      <a:pt x="47" y="20"/>
                    </a:cubicBezTo>
                    <a:cubicBezTo>
                      <a:pt x="46" y="18"/>
                      <a:pt x="46" y="16"/>
                      <a:pt x="45" y="14"/>
                    </a:cubicBezTo>
                    <a:cubicBezTo>
                      <a:pt x="45" y="14"/>
                      <a:pt x="43" y="13"/>
                      <a:pt x="43" y="12"/>
                    </a:cubicBezTo>
                    <a:cubicBezTo>
                      <a:pt x="42" y="9"/>
                      <a:pt x="43" y="5"/>
                      <a:pt x="45" y="3"/>
                    </a:cubicBezTo>
                    <a:cubicBezTo>
                      <a:pt x="45" y="3"/>
                      <a:pt x="44" y="2"/>
                      <a:pt x="44" y="1"/>
                    </a:cubicBezTo>
                    <a:cubicBezTo>
                      <a:pt x="42" y="2"/>
                      <a:pt x="38" y="6"/>
                      <a:pt x="35" y="2"/>
                    </a:cubicBezTo>
                    <a:cubicBezTo>
                      <a:pt x="35" y="2"/>
                      <a:pt x="36" y="1"/>
                      <a:pt x="35" y="0"/>
                    </a:cubicBezTo>
                    <a:cubicBezTo>
                      <a:pt x="34" y="0"/>
                      <a:pt x="33" y="1"/>
                      <a:pt x="32"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1" name="Freeform 103"/>
              <p:cNvSpPr>
                <a:spLocks noEditPoints="1"/>
              </p:cNvSpPr>
              <p:nvPr/>
            </p:nvSpPr>
            <p:spPr bwMode="auto">
              <a:xfrm>
                <a:off x="5090" y="1858"/>
                <a:ext cx="161" cy="281"/>
              </a:xfrm>
              <a:custGeom>
                <a:avLst/>
                <a:gdLst>
                  <a:gd name="T0" fmla="*/ 68 w 82"/>
                  <a:gd name="T1" fmla="*/ 108 h 143"/>
                  <a:gd name="T2" fmla="*/ 60 w 82"/>
                  <a:gd name="T3" fmla="*/ 114 h 143"/>
                  <a:gd name="T4" fmla="*/ 54 w 82"/>
                  <a:gd name="T5" fmla="*/ 111 h 143"/>
                  <a:gd name="T6" fmla="*/ 49 w 82"/>
                  <a:gd name="T7" fmla="*/ 115 h 143"/>
                  <a:gd name="T8" fmla="*/ 41 w 82"/>
                  <a:gd name="T9" fmla="*/ 127 h 143"/>
                  <a:gd name="T10" fmla="*/ 48 w 82"/>
                  <a:gd name="T11" fmla="*/ 124 h 143"/>
                  <a:gd name="T12" fmla="*/ 60 w 82"/>
                  <a:gd name="T13" fmla="*/ 127 h 143"/>
                  <a:gd name="T14" fmla="*/ 69 w 82"/>
                  <a:gd name="T15" fmla="*/ 139 h 143"/>
                  <a:gd name="T16" fmla="*/ 75 w 82"/>
                  <a:gd name="T17" fmla="*/ 135 h 143"/>
                  <a:gd name="T18" fmla="*/ 79 w 82"/>
                  <a:gd name="T19" fmla="*/ 120 h 143"/>
                  <a:gd name="T20" fmla="*/ 73 w 82"/>
                  <a:gd name="T21" fmla="*/ 102 h 143"/>
                  <a:gd name="T22" fmla="*/ 65 w 82"/>
                  <a:gd name="T23" fmla="*/ 98 h 143"/>
                  <a:gd name="T24" fmla="*/ 47 w 82"/>
                  <a:gd name="T25" fmla="*/ 89 h 143"/>
                  <a:gd name="T26" fmla="*/ 50 w 82"/>
                  <a:gd name="T27" fmla="*/ 92 h 143"/>
                  <a:gd name="T28" fmla="*/ 52 w 82"/>
                  <a:gd name="T29" fmla="*/ 94 h 143"/>
                  <a:gd name="T30" fmla="*/ 51 w 82"/>
                  <a:gd name="T31" fmla="*/ 86 h 143"/>
                  <a:gd name="T32" fmla="*/ 56 w 82"/>
                  <a:gd name="T33" fmla="*/ 97 h 143"/>
                  <a:gd name="T34" fmla="*/ 59 w 82"/>
                  <a:gd name="T35" fmla="*/ 84 h 143"/>
                  <a:gd name="T36" fmla="*/ 15 w 82"/>
                  <a:gd name="T37" fmla="*/ 92 h 143"/>
                  <a:gd name="T38" fmla="*/ 8 w 82"/>
                  <a:gd name="T39" fmla="*/ 103 h 143"/>
                  <a:gd name="T40" fmla="*/ 0 w 82"/>
                  <a:gd name="T41" fmla="*/ 113 h 143"/>
                  <a:gd name="T42" fmla="*/ 15 w 82"/>
                  <a:gd name="T43" fmla="*/ 99 h 143"/>
                  <a:gd name="T44" fmla="*/ 21 w 82"/>
                  <a:gd name="T45" fmla="*/ 91 h 143"/>
                  <a:gd name="T46" fmla="*/ 65 w 82"/>
                  <a:gd name="T47" fmla="*/ 81 h 143"/>
                  <a:gd name="T48" fmla="*/ 68 w 82"/>
                  <a:gd name="T49" fmla="*/ 86 h 143"/>
                  <a:gd name="T50" fmla="*/ 70 w 82"/>
                  <a:gd name="T51" fmla="*/ 93 h 143"/>
                  <a:gd name="T52" fmla="*/ 70 w 82"/>
                  <a:gd name="T53" fmla="*/ 86 h 143"/>
                  <a:gd name="T54" fmla="*/ 42 w 82"/>
                  <a:gd name="T55" fmla="*/ 78 h 143"/>
                  <a:gd name="T56" fmla="*/ 49 w 82"/>
                  <a:gd name="T57" fmla="*/ 85 h 143"/>
                  <a:gd name="T58" fmla="*/ 53 w 82"/>
                  <a:gd name="T59" fmla="*/ 72 h 143"/>
                  <a:gd name="T60" fmla="*/ 53 w 82"/>
                  <a:gd name="T61" fmla="*/ 72 h 143"/>
                  <a:gd name="T62" fmla="*/ 23 w 82"/>
                  <a:gd name="T63" fmla="*/ 72 h 143"/>
                  <a:gd name="T64" fmla="*/ 41 w 82"/>
                  <a:gd name="T65" fmla="*/ 68 h 143"/>
                  <a:gd name="T66" fmla="*/ 67 w 82"/>
                  <a:gd name="T67" fmla="*/ 76 h 143"/>
                  <a:gd name="T68" fmla="*/ 75 w 82"/>
                  <a:gd name="T69" fmla="*/ 83 h 143"/>
                  <a:gd name="T70" fmla="*/ 70 w 82"/>
                  <a:gd name="T71" fmla="*/ 69 h 143"/>
                  <a:gd name="T72" fmla="*/ 28 w 82"/>
                  <a:gd name="T73" fmla="*/ 58 h 143"/>
                  <a:gd name="T74" fmla="*/ 37 w 82"/>
                  <a:gd name="T75" fmla="*/ 71 h 143"/>
                  <a:gd name="T76" fmla="*/ 61 w 82"/>
                  <a:gd name="T77" fmla="*/ 53 h 143"/>
                  <a:gd name="T78" fmla="*/ 28 w 82"/>
                  <a:gd name="T79" fmla="*/ 13 h 143"/>
                  <a:gd name="T80" fmla="*/ 25 w 82"/>
                  <a:gd name="T81" fmla="*/ 30 h 143"/>
                  <a:gd name="T82" fmla="*/ 25 w 82"/>
                  <a:gd name="T83" fmla="*/ 34 h 143"/>
                  <a:gd name="T84" fmla="*/ 32 w 82"/>
                  <a:gd name="T85" fmla="*/ 42 h 143"/>
                  <a:gd name="T86" fmla="*/ 43 w 82"/>
                  <a:gd name="T87" fmla="*/ 55 h 143"/>
                  <a:gd name="T88" fmla="*/ 50 w 82"/>
                  <a:gd name="T89" fmla="*/ 56 h 143"/>
                  <a:gd name="T90" fmla="*/ 58 w 82"/>
                  <a:gd name="T91" fmla="*/ 66 h 143"/>
                  <a:gd name="T92" fmla="*/ 55 w 82"/>
                  <a:gd name="T93" fmla="*/ 50 h 143"/>
                  <a:gd name="T94" fmla="*/ 49 w 82"/>
                  <a:gd name="T95" fmla="*/ 47 h 143"/>
                  <a:gd name="T96" fmla="*/ 39 w 82"/>
                  <a:gd name="T97" fmla="*/ 49 h 143"/>
                  <a:gd name="T98" fmla="*/ 40 w 82"/>
                  <a:gd name="T99" fmla="*/ 30 h 143"/>
                  <a:gd name="T100" fmla="*/ 47 w 82"/>
                  <a:gd name="T101" fmla="*/ 20 h 143"/>
                  <a:gd name="T102" fmla="*/ 44 w 82"/>
                  <a:gd name="T103" fmla="*/ 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43">
                    <a:moveTo>
                      <a:pt x="73" y="102"/>
                    </a:moveTo>
                    <a:cubicBezTo>
                      <a:pt x="72" y="103"/>
                      <a:pt x="72" y="103"/>
                      <a:pt x="71" y="103"/>
                    </a:cubicBezTo>
                    <a:cubicBezTo>
                      <a:pt x="72" y="103"/>
                      <a:pt x="71" y="109"/>
                      <a:pt x="71" y="109"/>
                    </a:cubicBezTo>
                    <a:cubicBezTo>
                      <a:pt x="70" y="110"/>
                      <a:pt x="68" y="108"/>
                      <a:pt x="68" y="108"/>
                    </a:cubicBezTo>
                    <a:cubicBezTo>
                      <a:pt x="68" y="109"/>
                      <a:pt x="66" y="109"/>
                      <a:pt x="66" y="109"/>
                    </a:cubicBezTo>
                    <a:cubicBezTo>
                      <a:pt x="65" y="111"/>
                      <a:pt x="66" y="112"/>
                      <a:pt x="65" y="113"/>
                    </a:cubicBezTo>
                    <a:cubicBezTo>
                      <a:pt x="64" y="112"/>
                      <a:pt x="62" y="111"/>
                      <a:pt x="61" y="111"/>
                    </a:cubicBezTo>
                    <a:cubicBezTo>
                      <a:pt x="60" y="112"/>
                      <a:pt x="61" y="114"/>
                      <a:pt x="60" y="114"/>
                    </a:cubicBezTo>
                    <a:cubicBezTo>
                      <a:pt x="59" y="114"/>
                      <a:pt x="55" y="115"/>
                      <a:pt x="55" y="115"/>
                    </a:cubicBezTo>
                    <a:cubicBezTo>
                      <a:pt x="54" y="115"/>
                      <a:pt x="55" y="113"/>
                      <a:pt x="55" y="113"/>
                    </a:cubicBezTo>
                    <a:cubicBezTo>
                      <a:pt x="55" y="113"/>
                      <a:pt x="55" y="112"/>
                      <a:pt x="55" y="111"/>
                    </a:cubicBezTo>
                    <a:cubicBezTo>
                      <a:pt x="55" y="111"/>
                      <a:pt x="54" y="111"/>
                      <a:pt x="54" y="111"/>
                    </a:cubicBezTo>
                    <a:cubicBezTo>
                      <a:pt x="54" y="111"/>
                      <a:pt x="54" y="111"/>
                      <a:pt x="54" y="111"/>
                    </a:cubicBezTo>
                    <a:cubicBezTo>
                      <a:pt x="51" y="111"/>
                      <a:pt x="51" y="111"/>
                      <a:pt x="51" y="111"/>
                    </a:cubicBezTo>
                    <a:cubicBezTo>
                      <a:pt x="50" y="112"/>
                      <a:pt x="49" y="112"/>
                      <a:pt x="49" y="113"/>
                    </a:cubicBezTo>
                    <a:cubicBezTo>
                      <a:pt x="48" y="113"/>
                      <a:pt x="49" y="115"/>
                      <a:pt x="49" y="115"/>
                    </a:cubicBezTo>
                    <a:cubicBezTo>
                      <a:pt x="47" y="116"/>
                      <a:pt x="44" y="117"/>
                      <a:pt x="42" y="117"/>
                    </a:cubicBezTo>
                    <a:cubicBezTo>
                      <a:pt x="42" y="119"/>
                      <a:pt x="43" y="121"/>
                      <a:pt x="42" y="123"/>
                    </a:cubicBezTo>
                    <a:cubicBezTo>
                      <a:pt x="42" y="124"/>
                      <a:pt x="40" y="125"/>
                      <a:pt x="40" y="125"/>
                    </a:cubicBezTo>
                    <a:cubicBezTo>
                      <a:pt x="40" y="127"/>
                      <a:pt x="41" y="126"/>
                      <a:pt x="41" y="127"/>
                    </a:cubicBezTo>
                    <a:cubicBezTo>
                      <a:pt x="41" y="127"/>
                      <a:pt x="43" y="127"/>
                      <a:pt x="43" y="127"/>
                    </a:cubicBezTo>
                    <a:cubicBezTo>
                      <a:pt x="44" y="126"/>
                      <a:pt x="43" y="126"/>
                      <a:pt x="44" y="125"/>
                    </a:cubicBezTo>
                    <a:cubicBezTo>
                      <a:pt x="45" y="124"/>
                      <a:pt x="46" y="123"/>
                      <a:pt x="47" y="121"/>
                    </a:cubicBezTo>
                    <a:cubicBezTo>
                      <a:pt x="48" y="122"/>
                      <a:pt x="47" y="122"/>
                      <a:pt x="48" y="124"/>
                    </a:cubicBezTo>
                    <a:cubicBezTo>
                      <a:pt x="51" y="124"/>
                      <a:pt x="53" y="124"/>
                      <a:pt x="55" y="124"/>
                    </a:cubicBezTo>
                    <a:cubicBezTo>
                      <a:pt x="55" y="124"/>
                      <a:pt x="55" y="122"/>
                      <a:pt x="57" y="123"/>
                    </a:cubicBezTo>
                    <a:cubicBezTo>
                      <a:pt x="57" y="123"/>
                      <a:pt x="59" y="125"/>
                      <a:pt x="59" y="125"/>
                    </a:cubicBezTo>
                    <a:cubicBezTo>
                      <a:pt x="60" y="124"/>
                      <a:pt x="60" y="126"/>
                      <a:pt x="60" y="127"/>
                    </a:cubicBezTo>
                    <a:cubicBezTo>
                      <a:pt x="59" y="127"/>
                      <a:pt x="59" y="127"/>
                      <a:pt x="59" y="127"/>
                    </a:cubicBezTo>
                    <a:cubicBezTo>
                      <a:pt x="58" y="129"/>
                      <a:pt x="56" y="133"/>
                      <a:pt x="58" y="136"/>
                    </a:cubicBezTo>
                    <a:cubicBezTo>
                      <a:pt x="58" y="137"/>
                      <a:pt x="61" y="137"/>
                      <a:pt x="61" y="137"/>
                    </a:cubicBezTo>
                    <a:cubicBezTo>
                      <a:pt x="65" y="140"/>
                      <a:pt x="63" y="140"/>
                      <a:pt x="69" y="139"/>
                    </a:cubicBezTo>
                    <a:cubicBezTo>
                      <a:pt x="68" y="140"/>
                      <a:pt x="69" y="143"/>
                      <a:pt x="69" y="143"/>
                    </a:cubicBezTo>
                    <a:cubicBezTo>
                      <a:pt x="70" y="143"/>
                      <a:pt x="72" y="143"/>
                      <a:pt x="72" y="142"/>
                    </a:cubicBezTo>
                    <a:cubicBezTo>
                      <a:pt x="74" y="139"/>
                      <a:pt x="73" y="135"/>
                      <a:pt x="71" y="132"/>
                    </a:cubicBezTo>
                    <a:cubicBezTo>
                      <a:pt x="71" y="132"/>
                      <a:pt x="74" y="131"/>
                      <a:pt x="75" y="135"/>
                    </a:cubicBezTo>
                    <a:cubicBezTo>
                      <a:pt x="76" y="135"/>
                      <a:pt x="76" y="135"/>
                      <a:pt x="76" y="135"/>
                    </a:cubicBezTo>
                    <a:cubicBezTo>
                      <a:pt x="75" y="131"/>
                      <a:pt x="75" y="130"/>
                      <a:pt x="74" y="127"/>
                    </a:cubicBezTo>
                    <a:cubicBezTo>
                      <a:pt x="75" y="126"/>
                      <a:pt x="77" y="125"/>
                      <a:pt x="77" y="124"/>
                    </a:cubicBezTo>
                    <a:cubicBezTo>
                      <a:pt x="78" y="123"/>
                      <a:pt x="78" y="120"/>
                      <a:pt x="79" y="120"/>
                    </a:cubicBezTo>
                    <a:cubicBezTo>
                      <a:pt x="81" y="120"/>
                      <a:pt x="81" y="120"/>
                      <a:pt x="81" y="120"/>
                    </a:cubicBezTo>
                    <a:cubicBezTo>
                      <a:pt x="82" y="117"/>
                      <a:pt x="80" y="115"/>
                      <a:pt x="79" y="113"/>
                    </a:cubicBezTo>
                    <a:cubicBezTo>
                      <a:pt x="78" y="110"/>
                      <a:pt x="77" y="107"/>
                      <a:pt x="77" y="103"/>
                    </a:cubicBezTo>
                    <a:cubicBezTo>
                      <a:pt x="75" y="103"/>
                      <a:pt x="74" y="103"/>
                      <a:pt x="73" y="102"/>
                    </a:cubicBezTo>
                    <a:close/>
                    <a:moveTo>
                      <a:pt x="61" y="93"/>
                    </a:moveTo>
                    <a:cubicBezTo>
                      <a:pt x="61" y="94"/>
                      <a:pt x="60" y="95"/>
                      <a:pt x="59" y="95"/>
                    </a:cubicBezTo>
                    <a:cubicBezTo>
                      <a:pt x="59" y="95"/>
                      <a:pt x="59" y="97"/>
                      <a:pt x="59" y="97"/>
                    </a:cubicBezTo>
                    <a:cubicBezTo>
                      <a:pt x="62" y="98"/>
                      <a:pt x="63" y="98"/>
                      <a:pt x="65" y="98"/>
                    </a:cubicBezTo>
                    <a:cubicBezTo>
                      <a:pt x="66" y="96"/>
                      <a:pt x="66" y="96"/>
                      <a:pt x="66" y="96"/>
                    </a:cubicBezTo>
                    <a:cubicBezTo>
                      <a:pt x="65" y="96"/>
                      <a:pt x="65" y="94"/>
                      <a:pt x="64" y="93"/>
                    </a:cubicBezTo>
                    <a:cubicBezTo>
                      <a:pt x="63" y="93"/>
                      <a:pt x="62" y="94"/>
                      <a:pt x="61" y="93"/>
                    </a:cubicBezTo>
                    <a:close/>
                    <a:moveTo>
                      <a:pt x="47" y="89"/>
                    </a:moveTo>
                    <a:cubicBezTo>
                      <a:pt x="47" y="89"/>
                      <a:pt x="46" y="90"/>
                      <a:pt x="48" y="90"/>
                    </a:cubicBezTo>
                    <a:cubicBezTo>
                      <a:pt x="48" y="89"/>
                      <a:pt x="49" y="89"/>
                      <a:pt x="47" y="89"/>
                    </a:cubicBezTo>
                    <a:close/>
                    <a:moveTo>
                      <a:pt x="51" y="86"/>
                    </a:moveTo>
                    <a:cubicBezTo>
                      <a:pt x="51" y="87"/>
                      <a:pt x="50" y="89"/>
                      <a:pt x="50" y="92"/>
                    </a:cubicBezTo>
                    <a:cubicBezTo>
                      <a:pt x="46" y="94"/>
                      <a:pt x="41" y="94"/>
                      <a:pt x="45" y="99"/>
                    </a:cubicBezTo>
                    <a:cubicBezTo>
                      <a:pt x="46" y="101"/>
                      <a:pt x="47" y="100"/>
                      <a:pt x="49" y="101"/>
                    </a:cubicBezTo>
                    <a:cubicBezTo>
                      <a:pt x="50" y="102"/>
                      <a:pt x="51" y="103"/>
                      <a:pt x="52" y="103"/>
                    </a:cubicBezTo>
                    <a:cubicBezTo>
                      <a:pt x="52" y="103"/>
                      <a:pt x="52" y="96"/>
                      <a:pt x="52" y="94"/>
                    </a:cubicBezTo>
                    <a:cubicBezTo>
                      <a:pt x="52" y="94"/>
                      <a:pt x="55" y="90"/>
                      <a:pt x="55" y="89"/>
                    </a:cubicBezTo>
                    <a:cubicBezTo>
                      <a:pt x="56" y="89"/>
                      <a:pt x="55" y="88"/>
                      <a:pt x="55" y="88"/>
                    </a:cubicBezTo>
                    <a:cubicBezTo>
                      <a:pt x="54" y="87"/>
                      <a:pt x="54" y="86"/>
                      <a:pt x="54" y="86"/>
                    </a:cubicBezTo>
                    <a:cubicBezTo>
                      <a:pt x="53" y="86"/>
                      <a:pt x="52" y="86"/>
                      <a:pt x="51" y="86"/>
                    </a:cubicBezTo>
                    <a:close/>
                    <a:moveTo>
                      <a:pt x="59" y="84"/>
                    </a:moveTo>
                    <a:cubicBezTo>
                      <a:pt x="58" y="85"/>
                      <a:pt x="59" y="86"/>
                      <a:pt x="59" y="87"/>
                    </a:cubicBezTo>
                    <a:cubicBezTo>
                      <a:pt x="58" y="89"/>
                      <a:pt x="50" y="96"/>
                      <a:pt x="55" y="99"/>
                    </a:cubicBezTo>
                    <a:cubicBezTo>
                      <a:pt x="55" y="98"/>
                      <a:pt x="56" y="97"/>
                      <a:pt x="56" y="97"/>
                    </a:cubicBezTo>
                    <a:cubicBezTo>
                      <a:pt x="57" y="96"/>
                      <a:pt x="56" y="95"/>
                      <a:pt x="57" y="93"/>
                    </a:cubicBezTo>
                    <a:cubicBezTo>
                      <a:pt x="57" y="93"/>
                      <a:pt x="59" y="92"/>
                      <a:pt x="59" y="92"/>
                    </a:cubicBezTo>
                    <a:cubicBezTo>
                      <a:pt x="61" y="91"/>
                      <a:pt x="60" y="88"/>
                      <a:pt x="60" y="84"/>
                    </a:cubicBezTo>
                    <a:lnTo>
                      <a:pt x="59" y="84"/>
                    </a:lnTo>
                    <a:close/>
                    <a:moveTo>
                      <a:pt x="19" y="82"/>
                    </a:moveTo>
                    <a:cubicBezTo>
                      <a:pt x="19" y="82"/>
                      <a:pt x="19" y="85"/>
                      <a:pt x="19" y="86"/>
                    </a:cubicBezTo>
                    <a:cubicBezTo>
                      <a:pt x="19" y="86"/>
                      <a:pt x="15" y="89"/>
                      <a:pt x="15" y="89"/>
                    </a:cubicBezTo>
                    <a:cubicBezTo>
                      <a:pt x="14" y="91"/>
                      <a:pt x="16" y="91"/>
                      <a:pt x="15" y="92"/>
                    </a:cubicBezTo>
                    <a:cubicBezTo>
                      <a:pt x="15" y="93"/>
                      <a:pt x="13" y="94"/>
                      <a:pt x="13" y="94"/>
                    </a:cubicBezTo>
                    <a:cubicBezTo>
                      <a:pt x="12" y="96"/>
                      <a:pt x="12" y="98"/>
                      <a:pt x="11" y="99"/>
                    </a:cubicBezTo>
                    <a:cubicBezTo>
                      <a:pt x="10" y="100"/>
                      <a:pt x="8" y="101"/>
                      <a:pt x="8" y="101"/>
                    </a:cubicBezTo>
                    <a:cubicBezTo>
                      <a:pt x="8" y="102"/>
                      <a:pt x="8" y="103"/>
                      <a:pt x="8" y="103"/>
                    </a:cubicBezTo>
                    <a:cubicBezTo>
                      <a:pt x="7" y="104"/>
                      <a:pt x="6" y="104"/>
                      <a:pt x="5" y="104"/>
                    </a:cubicBezTo>
                    <a:cubicBezTo>
                      <a:pt x="4" y="104"/>
                      <a:pt x="5" y="106"/>
                      <a:pt x="4" y="106"/>
                    </a:cubicBezTo>
                    <a:cubicBezTo>
                      <a:pt x="4" y="106"/>
                      <a:pt x="3" y="106"/>
                      <a:pt x="2" y="106"/>
                    </a:cubicBezTo>
                    <a:cubicBezTo>
                      <a:pt x="1" y="108"/>
                      <a:pt x="1" y="110"/>
                      <a:pt x="0" y="113"/>
                    </a:cubicBezTo>
                    <a:cubicBezTo>
                      <a:pt x="2" y="110"/>
                      <a:pt x="9" y="107"/>
                      <a:pt x="11" y="105"/>
                    </a:cubicBezTo>
                    <a:cubicBezTo>
                      <a:pt x="12" y="104"/>
                      <a:pt x="11" y="103"/>
                      <a:pt x="11" y="103"/>
                    </a:cubicBezTo>
                    <a:cubicBezTo>
                      <a:pt x="12" y="102"/>
                      <a:pt x="14" y="100"/>
                      <a:pt x="14" y="99"/>
                    </a:cubicBezTo>
                    <a:cubicBezTo>
                      <a:pt x="15" y="99"/>
                      <a:pt x="15" y="99"/>
                      <a:pt x="15" y="99"/>
                    </a:cubicBezTo>
                    <a:cubicBezTo>
                      <a:pt x="15" y="98"/>
                      <a:pt x="14" y="97"/>
                      <a:pt x="15" y="97"/>
                    </a:cubicBezTo>
                    <a:cubicBezTo>
                      <a:pt x="16" y="96"/>
                      <a:pt x="18" y="96"/>
                      <a:pt x="19" y="95"/>
                    </a:cubicBezTo>
                    <a:cubicBezTo>
                      <a:pt x="19" y="94"/>
                      <a:pt x="19" y="93"/>
                      <a:pt x="19" y="92"/>
                    </a:cubicBezTo>
                    <a:cubicBezTo>
                      <a:pt x="20" y="92"/>
                      <a:pt x="21" y="92"/>
                      <a:pt x="21" y="91"/>
                    </a:cubicBezTo>
                    <a:cubicBezTo>
                      <a:pt x="22" y="91"/>
                      <a:pt x="22" y="84"/>
                      <a:pt x="21" y="84"/>
                    </a:cubicBezTo>
                    <a:cubicBezTo>
                      <a:pt x="21" y="84"/>
                      <a:pt x="21" y="82"/>
                      <a:pt x="21" y="82"/>
                    </a:cubicBezTo>
                    <a:lnTo>
                      <a:pt x="19" y="82"/>
                    </a:lnTo>
                    <a:close/>
                    <a:moveTo>
                      <a:pt x="65" y="81"/>
                    </a:moveTo>
                    <a:cubicBezTo>
                      <a:pt x="65" y="81"/>
                      <a:pt x="64" y="83"/>
                      <a:pt x="65" y="84"/>
                    </a:cubicBezTo>
                    <a:cubicBezTo>
                      <a:pt x="65" y="84"/>
                      <a:pt x="67" y="84"/>
                      <a:pt x="67" y="84"/>
                    </a:cubicBezTo>
                    <a:cubicBezTo>
                      <a:pt x="67" y="85"/>
                      <a:pt x="67" y="85"/>
                      <a:pt x="67" y="85"/>
                    </a:cubicBezTo>
                    <a:cubicBezTo>
                      <a:pt x="68" y="84"/>
                      <a:pt x="68" y="86"/>
                      <a:pt x="68" y="86"/>
                    </a:cubicBezTo>
                    <a:cubicBezTo>
                      <a:pt x="66" y="86"/>
                      <a:pt x="67" y="88"/>
                      <a:pt x="67" y="89"/>
                    </a:cubicBezTo>
                    <a:cubicBezTo>
                      <a:pt x="67" y="90"/>
                      <a:pt x="67" y="90"/>
                      <a:pt x="67" y="90"/>
                    </a:cubicBezTo>
                    <a:cubicBezTo>
                      <a:pt x="68" y="90"/>
                      <a:pt x="69" y="91"/>
                      <a:pt x="69" y="91"/>
                    </a:cubicBezTo>
                    <a:cubicBezTo>
                      <a:pt x="70" y="92"/>
                      <a:pt x="69" y="93"/>
                      <a:pt x="70" y="93"/>
                    </a:cubicBezTo>
                    <a:cubicBezTo>
                      <a:pt x="70" y="94"/>
                      <a:pt x="72" y="94"/>
                      <a:pt x="73" y="94"/>
                    </a:cubicBezTo>
                    <a:cubicBezTo>
                      <a:pt x="72" y="93"/>
                      <a:pt x="71" y="93"/>
                      <a:pt x="71" y="92"/>
                    </a:cubicBezTo>
                    <a:cubicBezTo>
                      <a:pt x="71" y="90"/>
                      <a:pt x="72" y="91"/>
                      <a:pt x="72" y="89"/>
                    </a:cubicBezTo>
                    <a:cubicBezTo>
                      <a:pt x="72" y="88"/>
                      <a:pt x="70" y="87"/>
                      <a:pt x="70" y="86"/>
                    </a:cubicBezTo>
                    <a:cubicBezTo>
                      <a:pt x="70" y="85"/>
                      <a:pt x="71" y="84"/>
                      <a:pt x="71" y="84"/>
                    </a:cubicBezTo>
                    <a:cubicBezTo>
                      <a:pt x="71" y="83"/>
                      <a:pt x="71" y="82"/>
                      <a:pt x="70" y="82"/>
                    </a:cubicBezTo>
                    <a:cubicBezTo>
                      <a:pt x="68" y="81"/>
                      <a:pt x="67" y="81"/>
                      <a:pt x="65" y="81"/>
                    </a:cubicBezTo>
                    <a:close/>
                    <a:moveTo>
                      <a:pt x="42" y="78"/>
                    </a:moveTo>
                    <a:cubicBezTo>
                      <a:pt x="41" y="83"/>
                      <a:pt x="41" y="86"/>
                      <a:pt x="40" y="91"/>
                    </a:cubicBezTo>
                    <a:cubicBezTo>
                      <a:pt x="42" y="90"/>
                      <a:pt x="45" y="88"/>
                      <a:pt x="46" y="88"/>
                    </a:cubicBezTo>
                    <a:cubicBezTo>
                      <a:pt x="46" y="87"/>
                      <a:pt x="48" y="88"/>
                      <a:pt x="48" y="88"/>
                    </a:cubicBezTo>
                    <a:cubicBezTo>
                      <a:pt x="49" y="87"/>
                      <a:pt x="48" y="85"/>
                      <a:pt x="49" y="85"/>
                    </a:cubicBezTo>
                    <a:cubicBezTo>
                      <a:pt x="49" y="85"/>
                      <a:pt x="50" y="84"/>
                      <a:pt x="50" y="84"/>
                    </a:cubicBezTo>
                    <a:cubicBezTo>
                      <a:pt x="50" y="83"/>
                      <a:pt x="50" y="81"/>
                      <a:pt x="50" y="80"/>
                    </a:cubicBezTo>
                    <a:cubicBezTo>
                      <a:pt x="47" y="79"/>
                      <a:pt x="45" y="79"/>
                      <a:pt x="42" y="78"/>
                    </a:cubicBezTo>
                    <a:close/>
                    <a:moveTo>
                      <a:pt x="53" y="72"/>
                    </a:moveTo>
                    <a:cubicBezTo>
                      <a:pt x="53" y="73"/>
                      <a:pt x="53" y="73"/>
                      <a:pt x="53" y="73"/>
                    </a:cubicBezTo>
                    <a:cubicBezTo>
                      <a:pt x="52" y="72"/>
                      <a:pt x="52" y="75"/>
                      <a:pt x="52" y="76"/>
                    </a:cubicBezTo>
                    <a:cubicBezTo>
                      <a:pt x="54" y="76"/>
                      <a:pt x="57" y="77"/>
                      <a:pt x="58" y="77"/>
                    </a:cubicBezTo>
                    <a:cubicBezTo>
                      <a:pt x="65" y="77"/>
                      <a:pt x="53" y="72"/>
                      <a:pt x="53" y="72"/>
                    </a:cubicBezTo>
                    <a:close/>
                    <a:moveTo>
                      <a:pt x="23" y="72"/>
                    </a:moveTo>
                    <a:cubicBezTo>
                      <a:pt x="23" y="74"/>
                      <a:pt x="23" y="74"/>
                      <a:pt x="23" y="74"/>
                    </a:cubicBezTo>
                    <a:cubicBezTo>
                      <a:pt x="23" y="74"/>
                      <a:pt x="28" y="75"/>
                      <a:pt x="25" y="74"/>
                    </a:cubicBezTo>
                    <a:cubicBezTo>
                      <a:pt x="25" y="73"/>
                      <a:pt x="24" y="72"/>
                      <a:pt x="23" y="72"/>
                    </a:cubicBezTo>
                    <a:close/>
                    <a:moveTo>
                      <a:pt x="41" y="68"/>
                    </a:moveTo>
                    <a:cubicBezTo>
                      <a:pt x="41" y="68"/>
                      <a:pt x="42" y="71"/>
                      <a:pt x="42" y="71"/>
                    </a:cubicBezTo>
                    <a:cubicBezTo>
                      <a:pt x="44" y="72"/>
                      <a:pt x="43" y="70"/>
                      <a:pt x="43" y="69"/>
                    </a:cubicBezTo>
                    <a:cubicBezTo>
                      <a:pt x="42" y="69"/>
                      <a:pt x="42" y="69"/>
                      <a:pt x="41" y="68"/>
                    </a:cubicBezTo>
                    <a:close/>
                    <a:moveTo>
                      <a:pt x="65" y="66"/>
                    </a:moveTo>
                    <a:cubicBezTo>
                      <a:pt x="65" y="67"/>
                      <a:pt x="63" y="68"/>
                      <a:pt x="63" y="69"/>
                    </a:cubicBezTo>
                    <a:cubicBezTo>
                      <a:pt x="63" y="70"/>
                      <a:pt x="62" y="70"/>
                      <a:pt x="63" y="71"/>
                    </a:cubicBezTo>
                    <a:cubicBezTo>
                      <a:pt x="63" y="72"/>
                      <a:pt x="67" y="75"/>
                      <a:pt x="67" y="76"/>
                    </a:cubicBezTo>
                    <a:cubicBezTo>
                      <a:pt x="68" y="78"/>
                      <a:pt x="67" y="79"/>
                      <a:pt x="68" y="80"/>
                    </a:cubicBezTo>
                    <a:cubicBezTo>
                      <a:pt x="69" y="80"/>
                      <a:pt x="72" y="81"/>
                      <a:pt x="72" y="81"/>
                    </a:cubicBezTo>
                    <a:cubicBezTo>
                      <a:pt x="73" y="81"/>
                      <a:pt x="73" y="81"/>
                      <a:pt x="73" y="81"/>
                    </a:cubicBezTo>
                    <a:cubicBezTo>
                      <a:pt x="73" y="81"/>
                      <a:pt x="74" y="82"/>
                      <a:pt x="75" y="83"/>
                    </a:cubicBezTo>
                    <a:cubicBezTo>
                      <a:pt x="74" y="81"/>
                      <a:pt x="72" y="79"/>
                      <a:pt x="71" y="78"/>
                    </a:cubicBezTo>
                    <a:cubicBezTo>
                      <a:pt x="71" y="77"/>
                      <a:pt x="70" y="76"/>
                      <a:pt x="70" y="76"/>
                    </a:cubicBezTo>
                    <a:cubicBezTo>
                      <a:pt x="70" y="75"/>
                      <a:pt x="72" y="70"/>
                      <a:pt x="71" y="69"/>
                    </a:cubicBezTo>
                    <a:cubicBezTo>
                      <a:pt x="70" y="69"/>
                      <a:pt x="70" y="69"/>
                      <a:pt x="70" y="69"/>
                    </a:cubicBezTo>
                    <a:cubicBezTo>
                      <a:pt x="70" y="67"/>
                      <a:pt x="70" y="67"/>
                      <a:pt x="69" y="66"/>
                    </a:cubicBezTo>
                    <a:cubicBezTo>
                      <a:pt x="68" y="66"/>
                      <a:pt x="66" y="67"/>
                      <a:pt x="65" y="66"/>
                    </a:cubicBezTo>
                    <a:close/>
                    <a:moveTo>
                      <a:pt x="29" y="57"/>
                    </a:moveTo>
                    <a:cubicBezTo>
                      <a:pt x="29" y="57"/>
                      <a:pt x="28" y="58"/>
                      <a:pt x="28" y="58"/>
                    </a:cubicBezTo>
                    <a:cubicBezTo>
                      <a:pt x="24" y="58"/>
                      <a:pt x="30" y="59"/>
                      <a:pt x="30" y="60"/>
                    </a:cubicBezTo>
                    <a:cubicBezTo>
                      <a:pt x="31" y="61"/>
                      <a:pt x="31" y="65"/>
                      <a:pt x="33" y="66"/>
                    </a:cubicBezTo>
                    <a:cubicBezTo>
                      <a:pt x="34" y="66"/>
                      <a:pt x="35" y="66"/>
                      <a:pt x="36" y="66"/>
                    </a:cubicBezTo>
                    <a:cubicBezTo>
                      <a:pt x="36" y="69"/>
                      <a:pt x="34" y="69"/>
                      <a:pt x="37" y="71"/>
                    </a:cubicBezTo>
                    <a:cubicBezTo>
                      <a:pt x="41" y="68"/>
                      <a:pt x="36" y="56"/>
                      <a:pt x="29" y="57"/>
                    </a:cubicBezTo>
                    <a:close/>
                    <a:moveTo>
                      <a:pt x="61" y="53"/>
                    </a:moveTo>
                    <a:cubicBezTo>
                      <a:pt x="61" y="53"/>
                      <a:pt x="61" y="55"/>
                      <a:pt x="61" y="56"/>
                    </a:cubicBezTo>
                    <a:cubicBezTo>
                      <a:pt x="64" y="57"/>
                      <a:pt x="63" y="53"/>
                      <a:pt x="61" y="53"/>
                    </a:cubicBezTo>
                    <a:close/>
                    <a:moveTo>
                      <a:pt x="32" y="0"/>
                    </a:moveTo>
                    <a:cubicBezTo>
                      <a:pt x="32" y="1"/>
                      <a:pt x="30" y="5"/>
                      <a:pt x="30" y="5"/>
                    </a:cubicBezTo>
                    <a:cubicBezTo>
                      <a:pt x="30" y="5"/>
                      <a:pt x="31" y="7"/>
                      <a:pt x="31" y="8"/>
                    </a:cubicBezTo>
                    <a:cubicBezTo>
                      <a:pt x="31" y="9"/>
                      <a:pt x="28" y="12"/>
                      <a:pt x="28" y="13"/>
                    </a:cubicBezTo>
                    <a:cubicBezTo>
                      <a:pt x="28" y="17"/>
                      <a:pt x="30" y="18"/>
                      <a:pt x="29" y="22"/>
                    </a:cubicBezTo>
                    <a:cubicBezTo>
                      <a:pt x="29" y="22"/>
                      <a:pt x="28" y="22"/>
                      <a:pt x="28" y="22"/>
                    </a:cubicBezTo>
                    <a:cubicBezTo>
                      <a:pt x="27" y="24"/>
                      <a:pt x="27" y="26"/>
                      <a:pt x="28" y="29"/>
                    </a:cubicBezTo>
                    <a:cubicBezTo>
                      <a:pt x="27" y="29"/>
                      <a:pt x="27" y="30"/>
                      <a:pt x="25" y="30"/>
                    </a:cubicBezTo>
                    <a:cubicBezTo>
                      <a:pt x="25" y="30"/>
                      <a:pt x="24" y="28"/>
                      <a:pt x="23" y="28"/>
                    </a:cubicBezTo>
                    <a:cubicBezTo>
                      <a:pt x="22" y="27"/>
                      <a:pt x="24" y="29"/>
                      <a:pt x="22" y="28"/>
                    </a:cubicBezTo>
                    <a:cubicBezTo>
                      <a:pt x="23" y="30"/>
                      <a:pt x="22" y="31"/>
                      <a:pt x="23" y="32"/>
                    </a:cubicBezTo>
                    <a:cubicBezTo>
                      <a:pt x="23" y="33"/>
                      <a:pt x="25" y="34"/>
                      <a:pt x="25" y="34"/>
                    </a:cubicBezTo>
                    <a:cubicBezTo>
                      <a:pt x="25" y="36"/>
                      <a:pt x="24" y="38"/>
                      <a:pt x="25" y="40"/>
                    </a:cubicBezTo>
                    <a:cubicBezTo>
                      <a:pt x="25" y="40"/>
                      <a:pt x="28" y="44"/>
                      <a:pt x="29" y="45"/>
                    </a:cubicBezTo>
                    <a:cubicBezTo>
                      <a:pt x="30" y="44"/>
                      <a:pt x="29" y="44"/>
                      <a:pt x="30" y="42"/>
                    </a:cubicBezTo>
                    <a:cubicBezTo>
                      <a:pt x="31" y="42"/>
                      <a:pt x="32" y="43"/>
                      <a:pt x="32" y="42"/>
                    </a:cubicBezTo>
                    <a:cubicBezTo>
                      <a:pt x="30" y="52"/>
                      <a:pt x="31" y="50"/>
                      <a:pt x="35" y="57"/>
                    </a:cubicBezTo>
                    <a:cubicBezTo>
                      <a:pt x="35" y="57"/>
                      <a:pt x="37" y="57"/>
                      <a:pt x="37" y="56"/>
                    </a:cubicBezTo>
                    <a:cubicBezTo>
                      <a:pt x="39" y="55"/>
                      <a:pt x="38" y="53"/>
                      <a:pt x="42" y="54"/>
                    </a:cubicBezTo>
                    <a:cubicBezTo>
                      <a:pt x="43" y="55"/>
                      <a:pt x="43" y="55"/>
                      <a:pt x="43" y="55"/>
                    </a:cubicBezTo>
                    <a:cubicBezTo>
                      <a:pt x="44" y="55"/>
                      <a:pt x="45" y="55"/>
                      <a:pt x="45" y="55"/>
                    </a:cubicBezTo>
                    <a:cubicBezTo>
                      <a:pt x="46" y="56"/>
                      <a:pt x="46" y="58"/>
                      <a:pt x="47" y="59"/>
                    </a:cubicBezTo>
                    <a:cubicBezTo>
                      <a:pt x="53" y="58"/>
                      <a:pt x="43" y="55"/>
                      <a:pt x="49" y="54"/>
                    </a:cubicBezTo>
                    <a:cubicBezTo>
                      <a:pt x="50" y="55"/>
                      <a:pt x="49" y="55"/>
                      <a:pt x="50" y="56"/>
                    </a:cubicBezTo>
                    <a:cubicBezTo>
                      <a:pt x="51" y="57"/>
                      <a:pt x="51" y="57"/>
                      <a:pt x="52" y="58"/>
                    </a:cubicBezTo>
                    <a:cubicBezTo>
                      <a:pt x="53" y="59"/>
                      <a:pt x="53" y="61"/>
                      <a:pt x="54" y="62"/>
                    </a:cubicBezTo>
                    <a:cubicBezTo>
                      <a:pt x="54" y="63"/>
                      <a:pt x="56" y="62"/>
                      <a:pt x="56" y="62"/>
                    </a:cubicBezTo>
                    <a:cubicBezTo>
                      <a:pt x="57" y="63"/>
                      <a:pt x="57" y="65"/>
                      <a:pt x="58" y="66"/>
                    </a:cubicBezTo>
                    <a:cubicBezTo>
                      <a:pt x="59" y="66"/>
                      <a:pt x="59" y="66"/>
                      <a:pt x="59" y="66"/>
                    </a:cubicBezTo>
                    <a:cubicBezTo>
                      <a:pt x="61" y="57"/>
                      <a:pt x="58" y="61"/>
                      <a:pt x="57" y="56"/>
                    </a:cubicBezTo>
                    <a:cubicBezTo>
                      <a:pt x="56" y="54"/>
                      <a:pt x="58" y="54"/>
                      <a:pt x="57" y="52"/>
                    </a:cubicBezTo>
                    <a:cubicBezTo>
                      <a:pt x="57" y="51"/>
                      <a:pt x="56" y="50"/>
                      <a:pt x="55" y="50"/>
                    </a:cubicBezTo>
                    <a:cubicBezTo>
                      <a:pt x="55" y="50"/>
                      <a:pt x="53" y="52"/>
                      <a:pt x="53" y="52"/>
                    </a:cubicBezTo>
                    <a:cubicBezTo>
                      <a:pt x="51" y="50"/>
                      <a:pt x="51" y="50"/>
                      <a:pt x="51" y="50"/>
                    </a:cubicBezTo>
                    <a:cubicBezTo>
                      <a:pt x="51" y="50"/>
                      <a:pt x="51" y="49"/>
                      <a:pt x="51" y="48"/>
                    </a:cubicBezTo>
                    <a:cubicBezTo>
                      <a:pt x="50" y="48"/>
                      <a:pt x="51" y="47"/>
                      <a:pt x="49" y="47"/>
                    </a:cubicBezTo>
                    <a:cubicBezTo>
                      <a:pt x="49" y="47"/>
                      <a:pt x="49" y="48"/>
                      <a:pt x="49" y="48"/>
                    </a:cubicBezTo>
                    <a:cubicBezTo>
                      <a:pt x="47" y="49"/>
                      <a:pt x="46" y="48"/>
                      <a:pt x="45" y="48"/>
                    </a:cubicBezTo>
                    <a:cubicBezTo>
                      <a:pt x="44" y="48"/>
                      <a:pt x="42" y="50"/>
                      <a:pt x="41" y="50"/>
                    </a:cubicBezTo>
                    <a:cubicBezTo>
                      <a:pt x="41" y="50"/>
                      <a:pt x="40" y="49"/>
                      <a:pt x="39" y="49"/>
                    </a:cubicBezTo>
                    <a:cubicBezTo>
                      <a:pt x="39" y="48"/>
                      <a:pt x="39" y="45"/>
                      <a:pt x="38" y="44"/>
                    </a:cubicBezTo>
                    <a:cubicBezTo>
                      <a:pt x="37" y="43"/>
                      <a:pt x="37" y="43"/>
                      <a:pt x="37" y="43"/>
                    </a:cubicBezTo>
                    <a:cubicBezTo>
                      <a:pt x="37" y="42"/>
                      <a:pt x="37" y="37"/>
                      <a:pt x="37" y="37"/>
                    </a:cubicBezTo>
                    <a:cubicBezTo>
                      <a:pt x="38" y="33"/>
                      <a:pt x="37" y="31"/>
                      <a:pt x="40" y="30"/>
                    </a:cubicBezTo>
                    <a:cubicBezTo>
                      <a:pt x="41" y="30"/>
                      <a:pt x="41" y="30"/>
                      <a:pt x="41" y="30"/>
                    </a:cubicBezTo>
                    <a:cubicBezTo>
                      <a:pt x="43" y="28"/>
                      <a:pt x="43" y="24"/>
                      <a:pt x="43" y="22"/>
                    </a:cubicBezTo>
                    <a:cubicBezTo>
                      <a:pt x="44" y="23"/>
                      <a:pt x="45" y="23"/>
                      <a:pt x="45" y="23"/>
                    </a:cubicBezTo>
                    <a:cubicBezTo>
                      <a:pt x="46" y="23"/>
                      <a:pt x="46" y="21"/>
                      <a:pt x="47" y="20"/>
                    </a:cubicBezTo>
                    <a:cubicBezTo>
                      <a:pt x="46" y="18"/>
                      <a:pt x="46" y="16"/>
                      <a:pt x="45" y="14"/>
                    </a:cubicBezTo>
                    <a:cubicBezTo>
                      <a:pt x="45" y="14"/>
                      <a:pt x="43" y="13"/>
                      <a:pt x="43" y="12"/>
                    </a:cubicBezTo>
                    <a:cubicBezTo>
                      <a:pt x="42" y="9"/>
                      <a:pt x="43" y="5"/>
                      <a:pt x="45" y="3"/>
                    </a:cubicBezTo>
                    <a:cubicBezTo>
                      <a:pt x="45" y="3"/>
                      <a:pt x="44" y="2"/>
                      <a:pt x="44" y="1"/>
                    </a:cubicBezTo>
                    <a:cubicBezTo>
                      <a:pt x="42" y="2"/>
                      <a:pt x="38" y="6"/>
                      <a:pt x="35" y="2"/>
                    </a:cubicBezTo>
                    <a:cubicBezTo>
                      <a:pt x="35" y="2"/>
                      <a:pt x="36" y="1"/>
                      <a:pt x="35" y="0"/>
                    </a:cubicBezTo>
                    <a:cubicBezTo>
                      <a:pt x="34" y="0"/>
                      <a:pt x="33" y="1"/>
                      <a:pt x="32"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2" name="Freeform 104"/>
              <p:cNvSpPr>
                <a:spLocks/>
              </p:cNvSpPr>
              <p:nvPr/>
            </p:nvSpPr>
            <p:spPr bwMode="auto">
              <a:xfrm>
                <a:off x="1735" y="2258"/>
                <a:ext cx="210" cy="379"/>
              </a:xfrm>
              <a:custGeom>
                <a:avLst/>
                <a:gdLst>
                  <a:gd name="T0" fmla="*/ 103 w 107"/>
                  <a:gd name="T1" fmla="*/ 163 h 193"/>
                  <a:gd name="T2" fmla="*/ 101 w 107"/>
                  <a:gd name="T3" fmla="*/ 154 h 193"/>
                  <a:gd name="T4" fmla="*/ 104 w 107"/>
                  <a:gd name="T5" fmla="*/ 140 h 193"/>
                  <a:gd name="T6" fmla="*/ 89 w 107"/>
                  <a:gd name="T7" fmla="*/ 126 h 193"/>
                  <a:gd name="T8" fmla="*/ 89 w 107"/>
                  <a:gd name="T9" fmla="*/ 98 h 193"/>
                  <a:gd name="T10" fmla="*/ 75 w 107"/>
                  <a:gd name="T11" fmla="*/ 102 h 193"/>
                  <a:gd name="T12" fmla="*/ 67 w 107"/>
                  <a:gd name="T13" fmla="*/ 93 h 193"/>
                  <a:gd name="T14" fmla="*/ 63 w 107"/>
                  <a:gd name="T15" fmla="*/ 84 h 193"/>
                  <a:gd name="T16" fmla="*/ 60 w 107"/>
                  <a:gd name="T17" fmla="*/ 74 h 193"/>
                  <a:gd name="T18" fmla="*/ 64 w 107"/>
                  <a:gd name="T19" fmla="*/ 69 h 193"/>
                  <a:gd name="T20" fmla="*/ 69 w 107"/>
                  <a:gd name="T21" fmla="*/ 56 h 193"/>
                  <a:gd name="T22" fmla="*/ 84 w 107"/>
                  <a:gd name="T23" fmla="*/ 47 h 193"/>
                  <a:gd name="T24" fmla="*/ 93 w 107"/>
                  <a:gd name="T25" fmla="*/ 43 h 193"/>
                  <a:gd name="T26" fmla="*/ 86 w 107"/>
                  <a:gd name="T27" fmla="*/ 41 h 193"/>
                  <a:gd name="T28" fmla="*/ 91 w 107"/>
                  <a:gd name="T29" fmla="*/ 22 h 193"/>
                  <a:gd name="T30" fmla="*/ 78 w 107"/>
                  <a:gd name="T31" fmla="*/ 19 h 193"/>
                  <a:gd name="T32" fmla="*/ 73 w 107"/>
                  <a:gd name="T33" fmla="*/ 20 h 193"/>
                  <a:gd name="T34" fmla="*/ 69 w 107"/>
                  <a:gd name="T35" fmla="*/ 14 h 193"/>
                  <a:gd name="T36" fmla="*/ 60 w 107"/>
                  <a:gd name="T37" fmla="*/ 10 h 193"/>
                  <a:gd name="T38" fmla="*/ 55 w 107"/>
                  <a:gd name="T39" fmla="*/ 0 h 193"/>
                  <a:gd name="T40" fmla="*/ 46 w 107"/>
                  <a:gd name="T41" fmla="*/ 3 h 193"/>
                  <a:gd name="T42" fmla="*/ 50 w 107"/>
                  <a:gd name="T43" fmla="*/ 10 h 193"/>
                  <a:gd name="T44" fmla="*/ 49 w 107"/>
                  <a:gd name="T45" fmla="*/ 16 h 193"/>
                  <a:gd name="T46" fmla="*/ 31 w 107"/>
                  <a:gd name="T47" fmla="*/ 34 h 193"/>
                  <a:gd name="T48" fmla="*/ 22 w 107"/>
                  <a:gd name="T49" fmla="*/ 49 h 193"/>
                  <a:gd name="T50" fmla="*/ 15 w 107"/>
                  <a:gd name="T51" fmla="*/ 52 h 193"/>
                  <a:gd name="T52" fmla="*/ 9 w 107"/>
                  <a:gd name="T53" fmla="*/ 49 h 193"/>
                  <a:gd name="T54" fmla="*/ 9 w 107"/>
                  <a:gd name="T55" fmla="*/ 43 h 193"/>
                  <a:gd name="T56" fmla="*/ 7 w 107"/>
                  <a:gd name="T57" fmla="*/ 38 h 193"/>
                  <a:gd name="T58" fmla="*/ 0 w 107"/>
                  <a:gd name="T59" fmla="*/ 49 h 193"/>
                  <a:gd name="T60" fmla="*/ 3 w 107"/>
                  <a:gd name="T61" fmla="*/ 52 h 193"/>
                  <a:gd name="T62" fmla="*/ 2 w 107"/>
                  <a:gd name="T63" fmla="*/ 56 h 193"/>
                  <a:gd name="T64" fmla="*/ 3 w 107"/>
                  <a:gd name="T65" fmla="*/ 64 h 193"/>
                  <a:gd name="T66" fmla="*/ 15 w 107"/>
                  <a:gd name="T67" fmla="*/ 74 h 193"/>
                  <a:gd name="T68" fmla="*/ 20 w 107"/>
                  <a:gd name="T69" fmla="*/ 80 h 193"/>
                  <a:gd name="T70" fmla="*/ 26 w 107"/>
                  <a:gd name="T71" fmla="*/ 87 h 193"/>
                  <a:gd name="T72" fmla="*/ 30 w 107"/>
                  <a:gd name="T73" fmla="*/ 94 h 193"/>
                  <a:gd name="T74" fmla="*/ 33 w 107"/>
                  <a:gd name="T75" fmla="*/ 99 h 193"/>
                  <a:gd name="T76" fmla="*/ 35 w 107"/>
                  <a:gd name="T77" fmla="*/ 106 h 193"/>
                  <a:gd name="T78" fmla="*/ 36 w 107"/>
                  <a:gd name="T79" fmla="*/ 119 h 193"/>
                  <a:gd name="T80" fmla="*/ 40 w 107"/>
                  <a:gd name="T81" fmla="*/ 129 h 193"/>
                  <a:gd name="T82" fmla="*/ 46 w 107"/>
                  <a:gd name="T83" fmla="*/ 137 h 193"/>
                  <a:gd name="T84" fmla="*/ 47 w 107"/>
                  <a:gd name="T85" fmla="*/ 150 h 193"/>
                  <a:gd name="T86" fmla="*/ 54 w 107"/>
                  <a:gd name="T87" fmla="*/ 162 h 193"/>
                  <a:gd name="T88" fmla="*/ 66 w 107"/>
                  <a:gd name="T89" fmla="*/ 171 h 193"/>
                  <a:gd name="T90" fmla="*/ 69 w 107"/>
                  <a:gd name="T91" fmla="*/ 173 h 193"/>
                  <a:gd name="T92" fmla="*/ 75 w 107"/>
                  <a:gd name="T93" fmla="*/ 175 h 193"/>
                  <a:gd name="T94" fmla="*/ 83 w 107"/>
                  <a:gd name="T95" fmla="*/ 181 h 193"/>
                  <a:gd name="T96" fmla="*/ 88 w 107"/>
                  <a:gd name="T97" fmla="*/ 183 h 193"/>
                  <a:gd name="T98" fmla="*/ 93 w 107"/>
                  <a:gd name="T99" fmla="*/ 189 h 193"/>
                  <a:gd name="T100" fmla="*/ 100 w 107"/>
                  <a:gd name="T101" fmla="*/ 190 h 193"/>
                  <a:gd name="T102" fmla="*/ 100 w 107"/>
                  <a:gd name="T103" fmla="*/ 182 h 193"/>
                  <a:gd name="T104" fmla="*/ 105 w 107"/>
                  <a:gd name="T105" fmla="*/ 170 h 193"/>
                  <a:gd name="T106" fmla="*/ 101 w 107"/>
                  <a:gd name="T107" fmla="*/ 166 h 193"/>
                  <a:gd name="T108" fmla="*/ 98 w 107"/>
                  <a:gd name="T109" fmla="*/ 161 h 193"/>
                  <a:gd name="T110" fmla="*/ 103 w 107"/>
                  <a:gd name="T111" fmla="*/ 164 h 193"/>
                  <a:gd name="T112" fmla="*/ 104 w 107"/>
                  <a:gd name="T113"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93">
                    <a:moveTo>
                      <a:pt x="104" y="167"/>
                    </a:moveTo>
                    <a:cubicBezTo>
                      <a:pt x="104" y="167"/>
                      <a:pt x="104" y="164"/>
                      <a:pt x="103" y="163"/>
                    </a:cubicBezTo>
                    <a:cubicBezTo>
                      <a:pt x="102" y="161"/>
                      <a:pt x="103" y="159"/>
                      <a:pt x="103" y="159"/>
                    </a:cubicBezTo>
                    <a:cubicBezTo>
                      <a:pt x="103" y="159"/>
                      <a:pt x="102" y="157"/>
                      <a:pt x="101" y="154"/>
                    </a:cubicBezTo>
                    <a:cubicBezTo>
                      <a:pt x="100" y="152"/>
                      <a:pt x="102" y="147"/>
                      <a:pt x="102" y="147"/>
                    </a:cubicBezTo>
                    <a:cubicBezTo>
                      <a:pt x="104" y="140"/>
                      <a:pt x="104" y="140"/>
                      <a:pt x="104" y="140"/>
                    </a:cubicBezTo>
                    <a:cubicBezTo>
                      <a:pt x="99" y="129"/>
                      <a:pt x="99" y="129"/>
                      <a:pt x="99" y="129"/>
                    </a:cubicBezTo>
                    <a:cubicBezTo>
                      <a:pt x="89" y="126"/>
                      <a:pt x="89" y="126"/>
                      <a:pt x="89" y="126"/>
                    </a:cubicBezTo>
                    <a:cubicBezTo>
                      <a:pt x="91" y="100"/>
                      <a:pt x="91" y="100"/>
                      <a:pt x="91" y="100"/>
                    </a:cubicBezTo>
                    <a:cubicBezTo>
                      <a:pt x="91" y="100"/>
                      <a:pt x="91" y="96"/>
                      <a:pt x="89" y="98"/>
                    </a:cubicBezTo>
                    <a:cubicBezTo>
                      <a:pt x="87" y="100"/>
                      <a:pt x="83" y="102"/>
                      <a:pt x="83" y="102"/>
                    </a:cubicBezTo>
                    <a:cubicBezTo>
                      <a:pt x="75" y="102"/>
                      <a:pt x="75" y="102"/>
                      <a:pt x="75" y="102"/>
                    </a:cubicBezTo>
                    <a:cubicBezTo>
                      <a:pt x="75" y="102"/>
                      <a:pt x="73" y="101"/>
                      <a:pt x="73" y="98"/>
                    </a:cubicBezTo>
                    <a:cubicBezTo>
                      <a:pt x="73" y="96"/>
                      <a:pt x="68" y="95"/>
                      <a:pt x="67" y="93"/>
                    </a:cubicBezTo>
                    <a:cubicBezTo>
                      <a:pt x="66" y="90"/>
                      <a:pt x="62" y="88"/>
                      <a:pt x="62" y="88"/>
                    </a:cubicBezTo>
                    <a:cubicBezTo>
                      <a:pt x="63" y="84"/>
                      <a:pt x="63" y="84"/>
                      <a:pt x="63" y="84"/>
                    </a:cubicBezTo>
                    <a:cubicBezTo>
                      <a:pt x="63" y="84"/>
                      <a:pt x="63" y="80"/>
                      <a:pt x="62" y="80"/>
                    </a:cubicBezTo>
                    <a:cubicBezTo>
                      <a:pt x="60" y="79"/>
                      <a:pt x="60" y="75"/>
                      <a:pt x="60" y="74"/>
                    </a:cubicBezTo>
                    <a:cubicBezTo>
                      <a:pt x="60" y="72"/>
                      <a:pt x="64" y="74"/>
                      <a:pt x="64" y="74"/>
                    </a:cubicBezTo>
                    <a:cubicBezTo>
                      <a:pt x="64" y="74"/>
                      <a:pt x="64" y="71"/>
                      <a:pt x="64" y="69"/>
                    </a:cubicBezTo>
                    <a:cubicBezTo>
                      <a:pt x="64" y="67"/>
                      <a:pt x="65" y="66"/>
                      <a:pt x="67" y="63"/>
                    </a:cubicBezTo>
                    <a:cubicBezTo>
                      <a:pt x="68" y="61"/>
                      <a:pt x="68" y="58"/>
                      <a:pt x="69" y="56"/>
                    </a:cubicBezTo>
                    <a:cubicBezTo>
                      <a:pt x="70" y="53"/>
                      <a:pt x="74" y="52"/>
                      <a:pt x="76" y="50"/>
                    </a:cubicBezTo>
                    <a:cubicBezTo>
                      <a:pt x="78" y="48"/>
                      <a:pt x="82" y="48"/>
                      <a:pt x="84" y="47"/>
                    </a:cubicBezTo>
                    <a:cubicBezTo>
                      <a:pt x="86" y="46"/>
                      <a:pt x="88" y="46"/>
                      <a:pt x="91" y="46"/>
                    </a:cubicBezTo>
                    <a:cubicBezTo>
                      <a:pt x="93" y="46"/>
                      <a:pt x="93" y="43"/>
                      <a:pt x="93" y="43"/>
                    </a:cubicBezTo>
                    <a:cubicBezTo>
                      <a:pt x="91" y="41"/>
                      <a:pt x="91" y="41"/>
                      <a:pt x="91" y="41"/>
                    </a:cubicBezTo>
                    <a:cubicBezTo>
                      <a:pt x="86" y="41"/>
                      <a:pt x="86" y="41"/>
                      <a:pt x="86" y="41"/>
                    </a:cubicBezTo>
                    <a:cubicBezTo>
                      <a:pt x="95" y="25"/>
                      <a:pt x="95" y="25"/>
                      <a:pt x="95" y="25"/>
                    </a:cubicBezTo>
                    <a:cubicBezTo>
                      <a:pt x="95" y="25"/>
                      <a:pt x="93" y="22"/>
                      <a:pt x="91" y="22"/>
                    </a:cubicBezTo>
                    <a:cubicBezTo>
                      <a:pt x="89" y="22"/>
                      <a:pt x="85" y="21"/>
                      <a:pt x="84" y="20"/>
                    </a:cubicBezTo>
                    <a:cubicBezTo>
                      <a:pt x="83" y="18"/>
                      <a:pt x="78" y="19"/>
                      <a:pt x="78" y="19"/>
                    </a:cubicBezTo>
                    <a:cubicBezTo>
                      <a:pt x="77" y="22"/>
                      <a:pt x="77" y="22"/>
                      <a:pt x="77" y="22"/>
                    </a:cubicBezTo>
                    <a:cubicBezTo>
                      <a:pt x="77" y="22"/>
                      <a:pt x="74" y="20"/>
                      <a:pt x="73" y="20"/>
                    </a:cubicBezTo>
                    <a:cubicBezTo>
                      <a:pt x="71" y="20"/>
                      <a:pt x="70" y="17"/>
                      <a:pt x="70" y="17"/>
                    </a:cubicBezTo>
                    <a:cubicBezTo>
                      <a:pt x="69" y="14"/>
                      <a:pt x="69" y="14"/>
                      <a:pt x="69" y="14"/>
                    </a:cubicBezTo>
                    <a:cubicBezTo>
                      <a:pt x="65" y="14"/>
                      <a:pt x="65" y="14"/>
                      <a:pt x="65" y="14"/>
                    </a:cubicBezTo>
                    <a:cubicBezTo>
                      <a:pt x="65" y="14"/>
                      <a:pt x="60" y="11"/>
                      <a:pt x="60" y="10"/>
                    </a:cubicBezTo>
                    <a:cubicBezTo>
                      <a:pt x="61" y="8"/>
                      <a:pt x="58" y="5"/>
                      <a:pt x="57" y="5"/>
                    </a:cubicBezTo>
                    <a:cubicBezTo>
                      <a:pt x="55" y="5"/>
                      <a:pt x="55" y="0"/>
                      <a:pt x="55" y="0"/>
                    </a:cubicBezTo>
                    <a:cubicBezTo>
                      <a:pt x="49" y="0"/>
                      <a:pt x="49" y="0"/>
                      <a:pt x="49" y="0"/>
                    </a:cubicBezTo>
                    <a:cubicBezTo>
                      <a:pt x="46" y="3"/>
                      <a:pt x="46" y="3"/>
                      <a:pt x="46" y="3"/>
                    </a:cubicBezTo>
                    <a:cubicBezTo>
                      <a:pt x="49" y="5"/>
                      <a:pt x="49" y="5"/>
                      <a:pt x="49" y="5"/>
                    </a:cubicBezTo>
                    <a:cubicBezTo>
                      <a:pt x="49" y="5"/>
                      <a:pt x="49" y="7"/>
                      <a:pt x="50" y="10"/>
                    </a:cubicBezTo>
                    <a:cubicBezTo>
                      <a:pt x="51" y="13"/>
                      <a:pt x="50" y="16"/>
                      <a:pt x="50" y="16"/>
                    </a:cubicBezTo>
                    <a:cubicBezTo>
                      <a:pt x="49" y="16"/>
                      <a:pt x="49" y="16"/>
                      <a:pt x="49" y="16"/>
                    </a:cubicBezTo>
                    <a:cubicBezTo>
                      <a:pt x="49" y="16"/>
                      <a:pt x="49" y="23"/>
                      <a:pt x="42" y="27"/>
                    </a:cubicBezTo>
                    <a:cubicBezTo>
                      <a:pt x="36" y="31"/>
                      <a:pt x="33" y="33"/>
                      <a:pt x="31" y="34"/>
                    </a:cubicBezTo>
                    <a:cubicBezTo>
                      <a:pt x="30" y="36"/>
                      <a:pt x="30" y="37"/>
                      <a:pt x="28" y="39"/>
                    </a:cubicBezTo>
                    <a:cubicBezTo>
                      <a:pt x="26" y="42"/>
                      <a:pt x="24" y="43"/>
                      <a:pt x="22" y="49"/>
                    </a:cubicBezTo>
                    <a:cubicBezTo>
                      <a:pt x="21" y="52"/>
                      <a:pt x="18" y="53"/>
                      <a:pt x="18" y="53"/>
                    </a:cubicBezTo>
                    <a:cubicBezTo>
                      <a:pt x="18" y="53"/>
                      <a:pt x="16" y="54"/>
                      <a:pt x="15" y="52"/>
                    </a:cubicBezTo>
                    <a:cubicBezTo>
                      <a:pt x="14" y="49"/>
                      <a:pt x="13" y="47"/>
                      <a:pt x="13" y="47"/>
                    </a:cubicBezTo>
                    <a:cubicBezTo>
                      <a:pt x="13" y="47"/>
                      <a:pt x="11" y="49"/>
                      <a:pt x="9" y="49"/>
                    </a:cubicBezTo>
                    <a:cubicBezTo>
                      <a:pt x="7" y="49"/>
                      <a:pt x="5" y="46"/>
                      <a:pt x="5" y="46"/>
                    </a:cubicBezTo>
                    <a:cubicBezTo>
                      <a:pt x="9" y="43"/>
                      <a:pt x="9" y="43"/>
                      <a:pt x="9" y="43"/>
                    </a:cubicBezTo>
                    <a:cubicBezTo>
                      <a:pt x="8" y="42"/>
                      <a:pt x="8" y="42"/>
                      <a:pt x="8" y="42"/>
                    </a:cubicBezTo>
                    <a:cubicBezTo>
                      <a:pt x="7" y="38"/>
                      <a:pt x="7" y="38"/>
                      <a:pt x="7" y="38"/>
                    </a:cubicBezTo>
                    <a:cubicBezTo>
                      <a:pt x="4" y="41"/>
                      <a:pt x="2" y="43"/>
                      <a:pt x="1" y="46"/>
                    </a:cubicBezTo>
                    <a:cubicBezTo>
                      <a:pt x="1" y="47"/>
                      <a:pt x="1" y="50"/>
                      <a:pt x="0" y="49"/>
                    </a:cubicBezTo>
                    <a:cubicBezTo>
                      <a:pt x="0" y="49"/>
                      <a:pt x="1" y="51"/>
                      <a:pt x="2" y="52"/>
                    </a:cubicBezTo>
                    <a:cubicBezTo>
                      <a:pt x="2" y="52"/>
                      <a:pt x="3" y="52"/>
                      <a:pt x="3" y="52"/>
                    </a:cubicBezTo>
                    <a:cubicBezTo>
                      <a:pt x="3" y="53"/>
                      <a:pt x="3" y="53"/>
                      <a:pt x="3" y="53"/>
                    </a:cubicBezTo>
                    <a:cubicBezTo>
                      <a:pt x="3" y="52"/>
                      <a:pt x="2" y="55"/>
                      <a:pt x="2" y="56"/>
                    </a:cubicBezTo>
                    <a:cubicBezTo>
                      <a:pt x="2" y="56"/>
                      <a:pt x="4" y="58"/>
                      <a:pt x="4" y="58"/>
                    </a:cubicBezTo>
                    <a:cubicBezTo>
                      <a:pt x="5" y="60"/>
                      <a:pt x="4" y="63"/>
                      <a:pt x="3" y="64"/>
                    </a:cubicBezTo>
                    <a:cubicBezTo>
                      <a:pt x="7" y="67"/>
                      <a:pt x="10" y="69"/>
                      <a:pt x="13" y="73"/>
                    </a:cubicBezTo>
                    <a:cubicBezTo>
                      <a:pt x="13" y="73"/>
                      <a:pt x="15" y="74"/>
                      <a:pt x="15" y="74"/>
                    </a:cubicBezTo>
                    <a:cubicBezTo>
                      <a:pt x="15" y="75"/>
                      <a:pt x="15" y="76"/>
                      <a:pt x="15" y="76"/>
                    </a:cubicBezTo>
                    <a:cubicBezTo>
                      <a:pt x="16" y="78"/>
                      <a:pt x="19" y="78"/>
                      <a:pt x="20" y="80"/>
                    </a:cubicBezTo>
                    <a:cubicBezTo>
                      <a:pt x="20" y="80"/>
                      <a:pt x="20" y="81"/>
                      <a:pt x="20" y="82"/>
                    </a:cubicBezTo>
                    <a:cubicBezTo>
                      <a:pt x="22" y="84"/>
                      <a:pt x="24" y="85"/>
                      <a:pt x="26" y="87"/>
                    </a:cubicBezTo>
                    <a:cubicBezTo>
                      <a:pt x="27" y="89"/>
                      <a:pt x="28" y="91"/>
                      <a:pt x="29" y="93"/>
                    </a:cubicBezTo>
                    <a:cubicBezTo>
                      <a:pt x="29" y="93"/>
                      <a:pt x="30" y="93"/>
                      <a:pt x="30" y="94"/>
                    </a:cubicBezTo>
                    <a:cubicBezTo>
                      <a:pt x="31" y="95"/>
                      <a:pt x="30" y="96"/>
                      <a:pt x="31" y="98"/>
                    </a:cubicBezTo>
                    <a:cubicBezTo>
                      <a:pt x="31" y="98"/>
                      <a:pt x="33" y="98"/>
                      <a:pt x="33" y="99"/>
                    </a:cubicBezTo>
                    <a:cubicBezTo>
                      <a:pt x="33" y="100"/>
                      <a:pt x="33" y="102"/>
                      <a:pt x="33" y="104"/>
                    </a:cubicBezTo>
                    <a:cubicBezTo>
                      <a:pt x="33" y="104"/>
                      <a:pt x="35" y="106"/>
                      <a:pt x="35" y="106"/>
                    </a:cubicBezTo>
                    <a:cubicBezTo>
                      <a:pt x="35" y="108"/>
                      <a:pt x="35" y="109"/>
                      <a:pt x="35" y="111"/>
                    </a:cubicBezTo>
                    <a:cubicBezTo>
                      <a:pt x="35" y="111"/>
                      <a:pt x="39" y="119"/>
                      <a:pt x="36" y="119"/>
                    </a:cubicBezTo>
                    <a:cubicBezTo>
                      <a:pt x="38" y="122"/>
                      <a:pt x="41" y="123"/>
                      <a:pt x="40" y="127"/>
                    </a:cubicBezTo>
                    <a:cubicBezTo>
                      <a:pt x="40" y="127"/>
                      <a:pt x="40" y="129"/>
                      <a:pt x="40" y="129"/>
                    </a:cubicBezTo>
                    <a:cubicBezTo>
                      <a:pt x="41" y="129"/>
                      <a:pt x="42" y="129"/>
                      <a:pt x="43" y="129"/>
                    </a:cubicBezTo>
                    <a:cubicBezTo>
                      <a:pt x="44" y="131"/>
                      <a:pt x="45" y="135"/>
                      <a:pt x="46" y="137"/>
                    </a:cubicBezTo>
                    <a:cubicBezTo>
                      <a:pt x="46" y="138"/>
                      <a:pt x="47" y="138"/>
                      <a:pt x="48" y="139"/>
                    </a:cubicBezTo>
                    <a:cubicBezTo>
                      <a:pt x="49" y="143"/>
                      <a:pt x="48" y="147"/>
                      <a:pt x="47" y="150"/>
                    </a:cubicBezTo>
                    <a:cubicBezTo>
                      <a:pt x="49" y="152"/>
                      <a:pt x="52" y="155"/>
                      <a:pt x="54" y="159"/>
                    </a:cubicBezTo>
                    <a:cubicBezTo>
                      <a:pt x="54" y="160"/>
                      <a:pt x="53" y="161"/>
                      <a:pt x="54" y="162"/>
                    </a:cubicBezTo>
                    <a:cubicBezTo>
                      <a:pt x="55" y="163"/>
                      <a:pt x="60" y="165"/>
                      <a:pt x="61" y="167"/>
                    </a:cubicBezTo>
                    <a:cubicBezTo>
                      <a:pt x="63" y="168"/>
                      <a:pt x="65" y="169"/>
                      <a:pt x="66" y="171"/>
                    </a:cubicBezTo>
                    <a:cubicBezTo>
                      <a:pt x="67" y="171"/>
                      <a:pt x="66" y="172"/>
                      <a:pt x="67" y="173"/>
                    </a:cubicBezTo>
                    <a:cubicBezTo>
                      <a:pt x="67" y="173"/>
                      <a:pt x="68" y="173"/>
                      <a:pt x="69" y="173"/>
                    </a:cubicBezTo>
                    <a:cubicBezTo>
                      <a:pt x="69" y="173"/>
                      <a:pt x="70" y="174"/>
                      <a:pt x="71" y="175"/>
                    </a:cubicBezTo>
                    <a:cubicBezTo>
                      <a:pt x="72" y="175"/>
                      <a:pt x="73" y="175"/>
                      <a:pt x="75" y="175"/>
                    </a:cubicBezTo>
                    <a:cubicBezTo>
                      <a:pt x="75" y="175"/>
                      <a:pt x="75" y="177"/>
                      <a:pt x="75" y="177"/>
                    </a:cubicBezTo>
                    <a:cubicBezTo>
                      <a:pt x="79" y="178"/>
                      <a:pt x="80" y="179"/>
                      <a:pt x="83" y="181"/>
                    </a:cubicBezTo>
                    <a:cubicBezTo>
                      <a:pt x="83" y="181"/>
                      <a:pt x="84" y="180"/>
                      <a:pt x="85" y="181"/>
                    </a:cubicBezTo>
                    <a:cubicBezTo>
                      <a:pt x="86" y="181"/>
                      <a:pt x="87" y="183"/>
                      <a:pt x="88" y="183"/>
                    </a:cubicBezTo>
                    <a:cubicBezTo>
                      <a:pt x="89" y="183"/>
                      <a:pt x="90" y="183"/>
                      <a:pt x="90" y="183"/>
                    </a:cubicBezTo>
                    <a:cubicBezTo>
                      <a:pt x="92" y="185"/>
                      <a:pt x="91" y="187"/>
                      <a:pt x="93" y="189"/>
                    </a:cubicBezTo>
                    <a:cubicBezTo>
                      <a:pt x="93" y="190"/>
                      <a:pt x="95" y="192"/>
                      <a:pt x="97" y="193"/>
                    </a:cubicBezTo>
                    <a:cubicBezTo>
                      <a:pt x="97" y="193"/>
                      <a:pt x="99" y="192"/>
                      <a:pt x="100" y="190"/>
                    </a:cubicBezTo>
                    <a:cubicBezTo>
                      <a:pt x="100" y="188"/>
                      <a:pt x="102" y="187"/>
                      <a:pt x="102" y="187"/>
                    </a:cubicBezTo>
                    <a:cubicBezTo>
                      <a:pt x="100" y="182"/>
                      <a:pt x="100" y="182"/>
                      <a:pt x="100" y="182"/>
                    </a:cubicBezTo>
                    <a:cubicBezTo>
                      <a:pt x="100" y="182"/>
                      <a:pt x="104" y="177"/>
                      <a:pt x="105" y="175"/>
                    </a:cubicBezTo>
                    <a:cubicBezTo>
                      <a:pt x="107" y="173"/>
                      <a:pt x="105" y="170"/>
                      <a:pt x="105" y="170"/>
                    </a:cubicBezTo>
                    <a:cubicBezTo>
                      <a:pt x="105" y="170"/>
                      <a:pt x="105" y="170"/>
                      <a:pt x="105" y="170"/>
                    </a:cubicBezTo>
                    <a:cubicBezTo>
                      <a:pt x="104" y="169"/>
                      <a:pt x="102" y="167"/>
                      <a:pt x="101" y="166"/>
                    </a:cubicBezTo>
                    <a:cubicBezTo>
                      <a:pt x="100" y="166"/>
                      <a:pt x="99" y="167"/>
                      <a:pt x="98" y="167"/>
                    </a:cubicBezTo>
                    <a:cubicBezTo>
                      <a:pt x="98" y="165"/>
                      <a:pt x="98" y="164"/>
                      <a:pt x="98" y="161"/>
                    </a:cubicBezTo>
                    <a:cubicBezTo>
                      <a:pt x="99" y="161"/>
                      <a:pt x="100" y="161"/>
                      <a:pt x="100" y="161"/>
                    </a:cubicBezTo>
                    <a:cubicBezTo>
                      <a:pt x="101" y="162"/>
                      <a:pt x="102" y="163"/>
                      <a:pt x="103" y="164"/>
                    </a:cubicBezTo>
                    <a:cubicBezTo>
                      <a:pt x="103" y="164"/>
                      <a:pt x="102" y="166"/>
                      <a:pt x="103" y="166"/>
                    </a:cubicBezTo>
                    <a:cubicBezTo>
                      <a:pt x="103" y="166"/>
                      <a:pt x="103" y="167"/>
                      <a:pt x="104" y="16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3" name="Freeform 105"/>
              <p:cNvSpPr>
                <a:spLocks/>
              </p:cNvSpPr>
              <p:nvPr/>
            </p:nvSpPr>
            <p:spPr bwMode="auto">
              <a:xfrm>
                <a:off x="1735" y="2258"/>
                <a:ext cx="210" cy="379"/>
              </a:xfrm>
              <a:custGeom>
                <a:avLst/>
                <a:gdLst>
                  <a:gd name="T0" fmla="*/ 103 w 107"/>
                  <a:gd name="T1" fmla="*/ 163 h 193"/>
                  <a:gd name="T2" fmla="*/ 101 w 107"/>
                  <a:gd name="T3" fmla="*/ 154 h 193"/>
                  <a:gd name="T4" fmla="*/ 104 w 107"/>
                  <a:gd name="T5" fmla="*/ 140 h 193"/>
                  <a:gd name="T6" fmla="*/ 89 w 107"/>
                  <a:gd name="T7" fmla="*/ 126 h 193"/>
                  <a:gd name="T8" fmla="*/ 89 w 107"/>
                  <a:gd name="T9" fmla="*/ 98 h 193"/>
                  <a:gd name="T10" fmla="*/ 75 w 107"/>
                  <a:gd name="T11" fmla="*/ 102 h 193"/>
                  <a:gd name="T12" fmla="*/ 67 w 107"/>
                  <a:gd name="T13" fmla="*/ 93 h 193"/>
                  <a:gd name="T14" fmla="*/ 63 w 107"/>
                  <a:gd name="T15" fmla="*/ 84 h 193"/>
                  <a:gd name="T16" fmla="*/ 60 w 107"/>
                  <a:gd name="T17" fmla="*/ 74 h 193"/>
                  <a:gd name="T18" fmla="*/ 64 w 107"/>
                  <a:gd name="T19" fmla="*/ 69 h 193"/>
                  <a:gd name="T20" fmla="*/ 69 w 107"/>
                  <a:gd name="T21" fmla="*/ 56 h 193"/>
                  <a:gd name="T22" fmla="*/ 84 w 107"/>
                  <a:gd name="T23" fmla="*/ 47 h 193"/>
                  <a:gd name="T24" fmla="*/ 93 w 107"/>
                  <a:gd name="T25" fmla="*/ 43 h 193"/>
                  <a:gd name="T26" fmla="*/ 86 w 107"/>
                  <a:gd name="T27" fmla="*/ 41 h 193"/>
                  <a:gd name="T28" fmla="*/ 91 w 107"/>
                  <a:gd name="T29" fmla="*/ 22 h 193"/>
                  <a:gd name="T30" fmla="*/ 78 w 107"/>
                  <a:gd name="T31" fmla="*/ 19 h 193"/>
                  <a:gd name="T32" fmla="*/ 73 w 107"/>
                  <a:gd name="T33" fmla="*/ 20 h 193"/>
                  <a:gd name="T34" fmla="*/ 69 w 107"/>
                  <a:gd name="T35" fmla="*/ 14 h 193"/>
                  <a:gd name="T36" fmla="*/ 60 w 107"/>
                  <a:gd name="T37" fmla="*/ 10 h 193"/>
                  <a:gd name="T38" fmla="*/ 55 w 107"/>
                  <a:gd name="T39" fmla="*/ 0 h 193"/>
                  <a:gd name="T40" fmla="*/ 46 w 107"/>
                  <a:gd name="T41" fmla="*/ 3 h 193"/>
                  <a:gd name="T42" fmla="*/ 50 w 107"/>
                  <a:gd name="T43" fmla="*/ 10 h 193"/>
                  <a:gd name="T44" fmla="*/ 49 w 107"/>
                  <a:gd name="T45" fmla="*/ 16 h 193"/>
                  <a:gd name="T46" fmla="*/ 31 w 107"/>
                  <a:gd name="T47" fmla="*/ 34 h 193"/>
                  <a:gd name="T48" fmla="*/ 22 w 107"/>
                  <a:gd name="T49" fmla="*/ 49 h 193"/>
                  <a:gd name="T50" fmla="*/ 15 w 107"/>
                  <a:gd name="T51" fmla="*/ 52 h 193"/>
                  <a:gd name="T52" fmla="*/ 9 w 107"/>
                  <a:gd name="T53" fmla="*/ 49 h 193"/>
                  <a:gd name="T54" fmla="*/ 9 w 107"/>
                  <a:gd name="T55" fmla="*/ 43 h 193"/>
                  <a:gd name="T56" fmla="*/ 7 w 107"/>
                  <a:gd name="T57" fmla="*/ 38 h 193"/>
                  <a:gd name="T58" fmla="*/ 0 w 107"/>
                  <a:gd name="T59" fmla="*/ 49 h 193"/>
                  <a:gd name="T60" fmla="*/ 3 w 107"/>
                  <a:gd name="T61" fmla="*/ 52 h 193"/>
                  <a:gd name="T62" fmla="*/ 2 w 107"/>
                  <a:gd name="T63" fmla="*/ 56 h 193"/>
                  <a:gd name="T64" fmla="*/ 3 w 107"/>
                  <a:gd name="T65" fmla="*/ 64 h 193"/>
                  <a:gd name="T66" fmla="*/ 15 w 107"/>
                  <a:gd name="T67" fmla="*/ 74 h 193"/>
                  <a:gd name="T68" fmla="*/ 20 w 107"/>
                  <a:gd name="T69" fmla="*/ 80 h 193"/>
                  <a:gd name="T70" fmla="*/ 26 w 107"/>
                  <a:gd name="T71" fmla="*/ 87 h 193"/>
                  <a:gd name="T72" fmla="*/ 30 w 107"/>
                  <a:gd name="T73" fmla="*/ 94 h 193"/>
                  <a:gd name="T74" fmla="*/ 33 w 107"/>
                  <a:gd name="T75" fmla="*/ 99 h 193"/>
                  <a:gd name="T76" fmla="*/ 35 w 107"/>
                  <a:gd name="T77" fmla="*/ 106 h 193"/>
                  <a:gd name="T78" fmla="*/ 36 w 107"/>
                  <a:gd name="T79" fmla="*/ 119 h 193"/>
                  <a:gd name="T80" fmla="*/ 40 w 107"/>
                  <a:gd name="T81" fmla="*/ 129 h 193"/>
                  <a:gd name="T82" fmla="*/ 46 w 107"/>
                  <a:gd name="T83" fmla="*/ 137 h 193"/>
                  <a:gd name="T84" fmla="*/ 47 w 107"/>
                  <a:gd name="T85" fmla="*/ 150 h 193"/>
                  <a:gd name="T86" fmla="*/ 54 w 107"/>
                  <a:gd name="T87" fmla="*/ 162 h 193"/>
                  <a:gd name="T88" fmla="*/ 66 w 107"/>
                  <a:gd name="T89" fmla="*/ 171 h 193"/>
                  <a:gd name="T90" fmla="*/ 69 w 107"/>
                  <a:gd name="T91" fmla="*/ 173 h 193"/>
                  <a:gd name="T92" fmla="*/ 75 w 107"/>
                  <a:gd name="T93" fmla="*/ 175 h 193"/>
                  <a:gd name="T94" fmla="*/ 83 w 107"/>
                  <a:gd name="T95" fmla="*/ 181 h 193"/>
                  <a:gd name="T96" fmla="*/ 88 w 107"/>
                  <a:gd name="T97" fmla="*/ 183 h 193"/>
                  <a:gd name="T98" fmla="*/ 93 w 107"/>
                  <a:gd name="T99" fmla="*/ 189 h 193"/>
                  <a:gd name="T100" fmla="*/ 100 w 107"/>
                  <a:gd name="T101" fmla="*/ 190 h 193"/>
                  <a:gd name="T102" fmla="*/ 100 w 107"/>
                  <a:gd name="T103" fmla="*/ 182 h 193"/>
                  <a:gd name="T104" fmla="*/ 105 w 107"/>
                  <a:gd name="T105" fmla="*/ 170 h 193"/>
                  <a:gd name="T106" fmla="*/ 101 w 107"/>
                  <a:gd name="T107" fmla="*/ 166 h 193"/>
                  <a:gd name="T108" fmla="*/ 98 w 107"/>
                  <a:gd name="T109" fmla="*/ 161 h 193"/>
                  <a:gd name="T110" fmla="*/ 103 w 107"/>
                  <a:gd name="T111" fmla="*/ 164 h 193"/>
                  <a:gd name="T112" fmla="*/ 104 w 107"/>
                  <a:gd name="T113" fmla="*/ 16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93">
                    <a:moveTo>
                      <a:pt x="104" y="167"/>
                    </a:moveTo>
                    <a:cubicBezTo>
                      <a:pt x="104" y="167"/>
                      <a:pt x="104" y="164"/>
                      <a:pt x="103" y="163"/>
                    </a:cubicBezTo>
                    <a:cubicBezTo>
                      <a:pt x="102" y="161"/>
                      <a:pt x="103" y="159"/>
                      <a:pt x="103" y="159"/>
                    </a:cubicBezTo>
                    <a:cubicBezTo>
                      <a:pt x="103" y="159"/>
                      <a:pt x="102" y="157"/>
                      <a:pt x="101" y="154"/>
                    </a:cubicBezTo>
                    <a:cubicBezTo>
                      <a:pt x="100" y="152"/>
                      <a:pt x="102" y="147"/>
                      <a:pt x="102" y="147"/>
                    </a:cubicBezTo>
                    <a:cubicBezTo>
                      <a:pt x="104" y="140"/>
                      <a:pt x="104" y="140"/>
                      <a:pt x="104" y="140"/>
                    </a:cubicBezTo>
                    <a:cubicBezTo>
                      <a:pt x="99" y="129"/>
                      <a:pt x="99" y="129"/>
                      <a:pt x="99" y="129"/>
                    </a:cubicBezTo>
                    <a:cubicBezTo>
                      <a:pt x="89" y="126"/>
                      <a:pt x="89" y="126"/>
                      <a:pt x="89" y="126"/>
                    </a:cubicBezTo>
                    <a:cubicBezTo>
                      <a:pt x="91" y="100"/>
                      <a:pt x="91" y="100"/>
                      <a:pt x="91" y="100"/>
                    </a:cubicBezTo>
                    <a:cubicBezTo>
                      <a:pt x="91" y="100"/>
                      <a:pt x="91" y="96"/>
                      <a:pt x="89" y="98"/>
                    </a:cubicBezTo>
                    <a:cubicBezTo>
                      <a:pt x="87" y="100"/>
                      <a:pt x="83" y="102"/>
                      <a:pt x="83" y="102"/>
                    </a:cubicBezTo>
                    <a:cubicBezTo>
                      <a:pt x="75" y="102"/>
                      <a:pt x="75" y="102"/>
                      <a:pt x="75" y="102"/>
                    </a:cubicBezTo>
                    <a:cubicBezTo>
                      <a:pt x="75" y="102"/>
                      <a:pt x="73" y="101"/>
                      <a:pt x="73" y="98"/>
                    </a:cubicBezTo>
                    <a:cubicBezTo>
                      <a:pt x="73" y="96"/>
                      <a:pt x="68" y="95"/>
                      <a:pt x="67" y="93"/>
                    </a:cubicBezTo>
                    <a:cubicBezTo>
                      <a:pt x="66" y="90"/>
                      <a:pt x="62" y="88"/>
                      <a:pt x="62" y="88"/>
                    </a:cubicBezTo>
                    <a:cubicBezTo>
                      <a:pt x="63" y="84"/>
                      <a:pt x="63" y="84"/>
                      <a:pt x="63" y="84"/>
                    </a:cubicBezTo>
                    <a:cubicBezTo>
                      <a:pt x="63" y="84"/>
                      <a:pt x="63" y="80"/>
                      <a:pt x="62" y="80"/>
                    </a:cubicBezTo>
                    <a:cubicBezTo>
                      <a:pt x="60" y="79"/>
                      <a:pt x="60" y="75"/>
                      <a:pt x="60" y="74"/>
                    </a:cubicBezTo>
                    <a:cubicBezTo>
                      <a:pt x="60" y="72"/>
                      <a:pt x="64" y="74"/>
                      <a:pt x="64" y="74"/>
                    </a:cubicBezTo>
                    <a:cubicBezTo>
                      <a:pt x="64" y="74"/>
                      <a:pt x="64" y="71"/>
                      <a:pt x="64" y="69"/>
                    </a:cubicBezTo>
                    <a:cubicBezTo>
                      <a:pt x="64" y="67"/>
                      <a:pt x="65" y="66"/>
                      <a:pt x="67" y="63"/>
                    </a:cubicBezTo>
                    <a:cubicBezTo>
                      <a:pt x="68" y="61"/>
                      <a:pt x="68" y="58"/>
                      <a:pt x="69" y="56"/>
                    </a:cubicBezTo>
                    <a:cubicBezTo>
                      <a:pt x="70" y="53"/>
                      <a:pt x="74" y="52"/>
                      <a:pt x="76" y="50"/>
                    </a:cubicBezTo>
                    <a:cubicBezTo>
                      <a:pt x="78" y="48"/>
                      <a:pt x="82" y="48"/>
                      <a:pt x="84" y="47"/>
                    </a:cubicBezTo>
                    <a:cubicBezTo>
                      <a:pt x="86" y="46"/>
                      <a:pt x="88" y="46"/>
                      <a:pt x="91" y="46"/>
                    </a:cubicBezTo>
                    <a:cubicBezTo>
                      <a:pt x="93" y="46"/>
                      <a:pt x="93" y="43"/>
                      <a:pt x="93" y="43"/>
                    </a:cubicBezTo>
                    <a:cubicBezTo>
                      <a:pt x="91" y="41"/>
                      <a:pt x="91" y="41"/>
                      <a:pt x="91" y="41"/>
                    </a:cubicBezTo>
                    <a:cubicBezTo>
                      <a:pt x="86" y="41"/>
                      <a:pt x="86" y="41"/>
                      <a:pt x="86" y="41"/>
                    </a:cubicBezTo>
                    <a:cubicBezTo>
                      <a:pt x="95" y="25"/>
                      <a:pt x="95" y="25"/>
                      <a:pt x="95" y="25"/>
                    </a:cubicBezTo>
                    <a:cubicBezTo>
                      <a:pt x="95" y="25"/>
                      <a:pt x="93" y="22"/>
                      <a:pt x="91" y="22"/>
                    </a:cubicBezTo>
                    <a:cubicBezTo>
                      <a:pt x="89" y="22"/>
                      <a:pt x="85" y="21"/>
                      <a:pt x="84" y="20"/>
                    </a:cubicBezTo>
                    <a:cubicBezTo>
                      <a:pt x="83" y="18"/>
                      <a:pt x="78" y="19"/>
                      <a:pt x="78" y="19"/>
                    </a:cubicBezTo>
                    <a:cubicBezTo>
                      <a:pt x="77" y="22"/>
                      <a:pt x="77" y="22"/>
                      <a:pt x="77" y="22"/>
                    </a:cubicBezTo>
                    <a:cubicBezTo>
                      <a:pt x="77" y="22"/>
                      <a:pt x="74" y="20"/>
                      <a:pt x="73" y="20"/>
                    </a:cubicBezTo>
                    <a:cubicBezTo>
                      <a:pt x="71" y="20"/>
                      <a:pt x="70" y="17"/>
                      <a:pt x="70" y="17"/>
                    </a:cubicBezTo>
                    <a:cubicBezTo>
                      <a:pt x="69" y="14"/>
                      <a:pt x="69" y="14"/>
                      <a:pt x="69" y="14"/>
                    </a:cubicBezTo>
                    <a:cubicBezTo>
                      <a:pt x="65" y="14"/>
                      <a:pt x="65" y="14"/>
                      <a:pt x="65" y="14"/>
                    </a:cubicBezTo>
                    <a:cubicBezTo>
                      <a:pt x="65" y="14"/>
                      <a:pt x="60" y="11"/>
                      <a:pt x="60" y="10"/>
                    </a:cubicBezTo>
                    <a:cubicBezTo>
                      <a:pt x="61" y="8"/>
                      <a:pt x="58" y="5"/>
                      <a:pt x="57" y="5"/>
                    </a:cubicBezTo>
                    <a:cubicBezTo>
                      <a:pt x="55" y="5"/>
                      <a:pt x="55" y="0"/>
                      <a:pt x="55" y="0"/>
                    </a:cubicBezTo>
                    <a:cubicBezTo>
                      <a:pt x="49" y="0"/>
                      <a:pt x="49" y="0"/>
                      <a:pt x="49" y="0"/>
                    </a:cubicBezTo>
                    <a:cubicBezTo>
                      <a:pt x="46" y="3"/>
                      <a:pt x="46" y="3"/>
                      <a:pt x="46" y="3"/>
                    </a:cubicBezTo>
                    <a:cubicBezTo>
                      <a:pt x="49" y="5"/>
                      <a:pt x="49" y="5"/>
                      <a:pt x="49" y="5"/>
                    </a:cubicBezTo>
                    <a:cubicBezTo>
                      <a:pt x="49" y="5"/>
                      <a:pt x="49" y="7"/>
                      <a:pt x="50" y="10"/>
                    </a:cubicBezTo>
                    <a:cubicBezTo>
                      <a:pt x="51" y="13"/>
                      <a:pt x="50" y="16"/>
                      <a:pt x="50" y="16"/>
                    </a:cubicBezTo>
                    <a:cubicBezTo>
                      <a:pt x="49" y="16"/>
                      <a:pt x="49" y="16"/>
                      <a:pt x="49" y="16"/>
                    </a:cubicBezTo>
                    <a:cubicBezTo>
                      <a:pt x="49" y="16"/>
                      <a:pt x="49" y="23"/>
                      <a:pt x="42" y="27"/>
                    </a:cubicBezTo>
                    <a:cubicBezTo>
                      <a:pt x="36" y="31"/>
                      <a:pt x="33" y="33"/>
                      <a:pt x="31" y="34"/>
                    </a:cubicBezTo>
                    <a:cubicBezTo>
                      <a:pt x="30" y="36"/>
                      <a:pt x="30" y="37"/>
                      <a:pt x="28" y="39"/>
                    </a:cubicBezTo>
                    <a:cubicBezTo>
                      <a:pt x="26" y="42"/>
                      <a:pt x="24" y="43"/>
                      <a:pt x="22" y="49"/>
                    </a:cubicBezTo>
                    <a:cubicBezTo>
                      <a:pt x="21" y="52"/>
                      <a:pt x="18" y="53"/>
                      <a:pt x="18" y="53"/>
                    </a:cubicBezTo>
                    <a:cubicBezTo>
                      <a:pt x="18" y="53"/>
                      <a:pt x="16" y="54"/>
                      <a:pt x="15" y="52"/>
                    </a:cubicBezTo>
                    <a:cubicBezTo>
                      <a:pt x="14" y="49"/>
                      <a:pt x="13" y="47"/>
                      <a:pt x="13" y="47"/>
                    </a:cubicBezTo>
                    <a:cubicBezTo>
                      <a:pt x="13" y="47"/>
                      <a:pt x="11" y="49"/>
                      <a:pt x="9" y="49"/>
                    </a:cubicBezTo>
                    <a:cubicBezTo>
                      <a:pt x="7" y="49"/>
                      <a:pt x="5" y="46"/>
                      <a:pt x="5" y="46"/>
                    </a:cubicBezTo>
                    <a:cubicBezTo>
                      <a:pt x="9" y="43"/>
                      <a:pt x="9" y="43"/>
                      <a:pt x="9" y="43"/>
                    </a:cubicBezTo>
                    <a:cubicBezTo>
                      <a:pt x="8" y="42"/>
                      <a:pt x="8" y="42"/>
                      <a:pt x="8" y="42"/>
                    </a:cubicBezTo>
                    <a:cubicBezTo>
                      <a:pt x="7" y="38"/>
                      <a:pt x="7" y="38"/>
                      <a:pt x="7" y="38"/>
                    </a:cubicBezTo>
                    <a:cubicBezTo>
                      <a:pt x="4" y="41"/>
                      <a:pt x="2" y="43"/>
                      <a:pt x="1" y="46"/>
                    </a:cubicBezTo>
                    <a:cubicBezTo>
                      <a:pt x="1" y="47"/>
                      <a:pt x="1" y="50"/>
                      <a:pt x="0" y="49"/>
                    </a:cubicBezTo>
                    <a:cubicBezTo>
                      <a:pt x="0" y="49"/>
                      <a:pt x="1" y="51"/>
                      <a:pt x="2" y="52"/>
                    </a:cubicBezTo>
                    <a:cubicBezTo>
                      <a:pt x="2" y="52"/>
                      <a:pt x="3" y="52"/>
                      <a:pt x="3" y="52"/>
                    </a:cubicBezTo>
                    <a:cubicBezTo>
                      <a:pt x="3" y="53"/>
                      <a:pt x="3" y="53"/>
                      <a:pt x="3" y="53"/>
                    </a:cubicBezTo>
                    <a:cubicBezTo>
                      <a:pt x="3" y="52"/>
                      <a:pt x="2" y="55"/>
                      <a:pt x="2" y="56"/>
                    </a:cubicBezTo>
                    <a:cubicBezTo>
                      <a:pt x="2" y="56"/>
                      <a:pt x="4" y="58"/>
                      <a:pt x="4" y="58"/>
                    </a:cubicBezTo>
                    <a:cubicBezTo>
                      <a:pt x="5" y="60"/>
                      <a:pt x="4" y="63"/>
                      <a:pt x="3" y="64"/>
                    </a:cubicBezTo>
                    <a:cubicBezTo>
                      <a:pt x="7" y="67"/>
                      <a:pt x="10" y="69"/>
                      <a:pt x="13" y="73"/>
                    </a:cubicBezTo>
                    <a:cubicBezTo>
                      <a:pt x="13" y="73"/>
                      <a:pt x="15" y="74"/>
                      <a:pt x="15" y="74"/>
                    </a:cubicBezTo>
                    <a:cubicBezTo>
                      <a:pt x="15" y="75"/>
                      <a:pt x="15" y="76"/>
                      <a:pt x="15" y="76"/>
                    </a:cubicBezTo>
                    <a:cubicBezTo>
                      <a:pt x="16" y="78"/>
                      <a:pt x="19" y="78"/>
                      <a:pt x="20" y="80"/>
                    </a:cubicBezTo>
                    <a:cubicBezTo>
                      <a:pt x="20" y="80"/>
                      <a:pt x="20" y="81"/>
                      <a:pt x="20" y="82"/>
                    </a:cubicBezTo>
                    <a:cubicBezTo>
                      <a:pt x="22" y="84"/>
                      <a:pt x="24" y="85"/>
                      <a:pt x="26" y="87"/>
                    </a:cubicBezTo>
                    <a:cubicBezTo>
                      <a:pt x="27" y="89"/>
                      <a:pt x="28" y="91"/>
                      <a:pt x="29" y="93"/>
                    </a:cubicBezTo>
                    <a:cubicBezTo>
                      <a:pt x="29" y="93"/>
                      <a:pt x="30" y="93"/>
                      <a:pt x="30" y="94"/>
                    </a:cubicBezTo>
                    <a:cubicBezTo>
                      <a:pt x="31" y="95"/>
                      <a:pt x="30" y="96"/>
                      <a:pt x="31" y="98"/>
                    </a:cubicBezTo>
                    <a:cubicBezTo>
                      <a:pt x="31" y="98"/>
                      <a:pt x="33" y="98"/>
                      <a:pt x="33" y="99"/>
                    </a:cubicBezTo>
                    <a:cubicBezTo>
                      <a:pt x="33" y="100"/>
                      <a:pt x="33" y="102"/>
                      <a:pt x="33" y="104"/>
                    </a:cubicBezTo>
                    <a:cubicBezTo>
                      <a:pt x="33" y="104"/>
                      <a:pt x="35" y="106"/>
                      <a:pt x="35" y="106"/>
                    </a:cubicBezTo>
                    <a:cubicBezTo>
                      <a:pt x="35" y="108"/>
                      <a:pt x="35" y="109"/>
                      <a:pt x="35" y="111"/>
                    </a:cubicBezTo>
                    <a:cubicBezTo>
                      <a:pt x="35" y="111"/>
                      <a:pt x="39" y="119"/>
                      <a:pt x="36" y="119"/>
                    </a:cubicBezTo>
                    <a:cubicBezTo>
                      <a:pt x="38" y="122"/>
                      <a:pt x="41" y="123"/>
                      <a:pt x="40" y="127"/>
                    </a:cubicBezTo>
                    <a:cubicBezTo>
                      <a:pt x="40" y="127"/>
                      <a:pt x="40" y="129"/>
                      <a:pt x="40" y="129"/>
                    </a:cubicBezTo>
                    <a:cubicBezTo>
                      <a:pt x="41" y="129"/>
                      <a:pt x="42" y="129"/>
                      <a:pt x="43" y="129"/>
                    </a:cubicBezTo>
                    <a:cubicBezTo>
                      <a:pt x="44" y="131"/>
                      <a:pt x="45" y="135"/>
                      <a:pt x="46" y="137"/>
                    </a:cubicBezTo>
                    <a:cubicBezTo>
                      <a:pt x="46" y="138"/>
                      <a:pt x="47" y="138"/>
                      <a:pt x="48" y="139"/>
                    </a:cubicBezTo>
                    <a:cubicBezTo>
                      <a:pt x="49" y="143"/>
                      <a:pt x="48" y="147"/>
                      <a:pt x="47" y="150"/>
                    </a:cubicBezTo>
                    <a:cubicBezTo>
                      <a:pt x="49" y="152"/>
                      <a:pt x="52" y="155"/>
                      <a:pt x="54" y="159"/>
                    </a:cubicBezTo>
                    <a:cubicBezTo>
                      <a:pt x="54" y="160"/>
                      <a:pt x="53" y="161"/>
                      <a:pt x="54" y="162"/>
                    </a:cubicBezTo>
                    <a:cubicBezTo>
                      <a:pt x="55" y="163"/>
                      <a:pt x="60" y="165"/>
                      <a:pt x="61" y="167"/>
                    </a:cubicBezTo>
                    <a:cubicBezTo>
                      <a:pt x="63" y="168"/>
                      <a:pt x="65" y="169"/>
                      <a:pt x="66" y="171"/>
                    </a:cubicBezTo>
                    <a:cubicBezTo>
                      <a:pt x="67" y="171"/>
                      <a:pt x="66" y="172"/>
                      <a:pt x="67" y="173"/>
                    </a:cubicBezTo>
                    <a:cubicBezTo>
                      <a:pt x="67" y="173"/>
                      <a:pt x="68" y="173"/>
                      <a:pt x="69" y="173"/>
                    </a:cubicBezTo>
                    <a:cubicBezTo>
                      <a:pt x="69" y="173"/>
                      <a:pt x="70" y="174"/>
                      <a:pt x="71" y="175"/>
                    </a:cubicBezTo>
                    <a:cubicBezTo>
                      <a:pt x="72" y="175"/>
                      <a:pt x="73" y="175"/>
                      <a:pt x="75" y="175"/>
                    </a:cubicBezTo>
                    <a:cubicBezTo>
                      <a:pt x="75" y="175"/>
                      <a:pt x="75" y="177"/>
                      <a:pt x="75" y="177"/>
                    </a:cubicBezTo>
                    <a:cubicBezTo>
                      <a:pt x="79" y="178"/>
                      <a:pt x="80" y="179"/>
                      <a:pt x="83" y="181"/>
                    </a:cubicBezTo>
                    <a:cubicBezTo>
                      <a:pt x="83" y="181"/>
                      <a:pt x="84" y="180"/>
                      <a:pt x="85" y="181"/>
                    </a:cubicBezTo>
                    <a:cubicBezTo>
                      <a:pt x="86" y="181"/>
                      <a:pt x="87" y="183"/>
                      <a:pt x="88" y="183"/>
                    </a:cubicBezTo>
                    <a:cubicBezTo>
                      <a:pt x="89" y="183"/>
                      <a:pt x="90" y="183"/>
                      <a:pt x="90" y="183"/>
                    </a:cubicBezTo>
                    <a:cubicBezTo>
                      <a:pt x="92" y="185"/>
                      <a:pt x="91" y="187"/>
                      <a:pt x="93" y="189"/>
                    </a:cubicBezTo>
                    <a:cubicBezTo>
                      <a:pt x="93" y="190"/>
                      <a:pt x="95" y="192"/>
                      <a:pt x="97" y="193"/>
                    </a:cubicBezTo>
                    <a:cubicBezTo>
                      <a:pt x="97" y="193"/>
                      <a:pt x="99" y="192"/>
                      <a:pt x="100" y="190"/>
                    </a:cubicBezTo>
                    <a:cubicBezTo>
                      <a:pt x="100" y="188"/>
                      <a:pt x="102" y="187"/>
                      <a:pt x="102" y="187"/>
                    </a:cubicBezTo>
                    <a:cubicBezTo>
                      <a:pt x="100" y="182"/>
                      <a:pt x="100" y="182"/>
                      <a:pt x="100" y="182"/>
                    </a:cubicBezTo>
                    <a:cubicBezTo>
                      <a:pt x="100" y="182"/>
                      <a:pt x="104" y="177"/>
                      <a:pt x="105" y="175"/>
                    </a:cubicBezTo>
                    <a:cubicBezTo>
                      <a:pt x="107" y="173"/>
                      <a:pt x="105" y="170"/>
                      <a:pt x="105" y="170"/>
                    </a:cubicBezTo>
                    <a:cubicBezTo>
                      <a:pt x="105" y="170"/>
                      <a:pt x="105" y="170"/>
                      <a:pt x="105" y="170"/>
                    </a:cubicBezTo>
                    <a:cubicBezTo>
                      <a:pt x="104" y="169"/>
                      <a:pt x="102" y="167"/>
                      <a:pt x="101" y="166"/>
                    </a:cubicBezTo>
                    <a:cubicBezTo>
                      <a:pt x="100" y="166"/>
                      <a:pt x="99" y="167"/>
                      <a:pt x="98" y="167"/>
                    </a:cubicBezTo>
                    <a:cubicBezTo>
                      <a:pt x="98" y="165"/>
                      <a:pt x="98" y="164"/>
                      <a:pt x="98" y="161"/>
                    </a:cubicBezTo>
                    <a:cubicBezTo>
                      <a:pt x="99" y="161"/>
                      <a:pt x="100" y="161"/>
                      <a:pt x="100" y="161"/>
                    </a:cubicBezTo>
                    <a:cubicBezTo>
                      <a:pt x="101" y="162"/>
                      <a:pt x="102" y="163"/>
                      <a:pt x="103" y="164"/>
                    </a:cubicBezTo>
                    <a:cubicBezTo>
                      <a:pt x="103" y="164"/>
                      <a:pt x="102" y="166"/>
                      <a:pt x="103" y="166"/>
                    </a:cubicBezTo>
                    <a:cubicBezTo>
                      <a:pt x="103" y="166"/>
                      <a:pt x="103" y="167"/>
                      <a:pt x="104" y="16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4" name="Freeform 106"/>
              <p:cNvSpPr>
                <a:spLocks/>
              </p:cNvSpPr>
              <p:nvPr/>
            </p:nvSpPr>
            <p:spPr bwMode="auto">
              <a:xfrm>
                <a:off x="2056" y="2659"/>
                <a:ext cx="134" cy="180"/>
              </a:xfrm>
              <a:custGeom>
                <a:avLst/>
                <a:gdLst>
                  <a:gd name="T0" fmla="*/ 35 w 68"/>
                  <a:gd name="T1" fmla="*/ 5 h 92"/>
                  <a:gd name="T2" fmla="*/ 31 w 68"/>
                  <a:gd name="T3" fmla="*/ 2 h 92"/>
                  <a:gd name="T4" fmla="*/ 23 w 68"/>
                  <a:gd name="T5" fmla="*/ 0 h 92"/>
                  <a:gd name="T6" fmla="*/ 13 w 68"/>
                  <a:gd name="T7" fmla="*/ 1 h 92"/>
                  <a:gd name="T8" fmla="*/ 8 w 68"/>
                  <a:gd name="T9" fmla="*/ 9 h 92"/>
                  <a:gd name="T10" fmla="*/ 5 w 68"/>
                  <a:gd name="T11" fmla="*/ 15 h 92"/>
                  <a:gd name="T12" fmla="*/ 5 w 68"/>
                  <a:gd name="T13" fmla="*/ 18 h 92"/>
                  <a:gd name="T14" fmla="*/ 0 w 68"/>
                  <a:gd name="T15" fmla="*/ 30 h 92"/>
                  <a:gd name="T16" fmla="*/ 5 w 68"/>
                  <a:gd name="T17" fmla="*/ 33 h 92"/>
                  <a:gd name="T18" fmla="*/ 7 w 68"/>
                  <a:gd name="T19" fmla="*/ 37 h 92"/>
                  <a:gd name="T20" fmla="*/ 10 w 68"/>
                  <a:gd name="T21" fmla="*/ 42 h 92"/>
                  <a:gd name="T22" fmla="*/ 14 w 68"/>
                  <a:gd name="T23" fmla="*/ 45 h 92"/>
                  <a:gd name="T24" fmla="*/ 18 w 68"/>
                  <a:gd name="T25" fmla="*/ 52 h 92"/>
                  <a:gd name="T26" fmla="*/ 23 w 68"/>
                  <a:gd name="T27" fmla="*/ 56 h 92"/>
                  <a:gd name="T28" fmla="*/ 29 w 68"/>
                  <a:gd name="T29" fmla="*/ 58 h 92"/>
                  <a:gd name="T30" fmla="*/ 32 w 68"/>
                  <a:gd name="T31" fmla="*/ 61 h 92"/>
                  <a:gd name="T32" fmla="*/ 38 w 68"/>
                  <a:gd name="T33" fmla="*/ 68 h 92"/>
                  <a:gd name="T34" fmla="*/ 38 w 68"/>
                  <a:gd name="T35" fmla="*/ 74 h 92"/>
                  <a:gd name="T36" fmla="*/ 34 w 68"/>
                  <a:gd name="T37" fmla="*/ 82 h 92"/>
                  <a:gd name="T38" fmla="*/ 31 w 68"/>
                  <a:gd name="T39" fmla="*/ 89 h 92"/>
                  <a:gd name="T40" fmla="*/ 34 w 68"/>
                  <a:gd name="T41" fmla="*/ 89 h 92"/>
                  <a:gd name="T42" fmla="*/ 40 w 68"/>
                  <a:gd name="T43" fmla="*/ 90 h 92"/>
                  <a:gd name="T44" fmla="*/ 46 w 68"/>
                  <a:gd name="T45" fmla="*/ 91 h 92"/>
                  <a:gd name="T46" fmla="*/ 53 w 68"/>
                  <a:gd name="T47" fmla="*/ 92 h 92"/>
                  <a:gd name="T48" fmla="*/ 58 w 68"/>
                  <a:gd name="T49" fmla="*/ 91 h 92"/>
                  <a:gd name="T50" fmla="*/ 59 w 68"/>
                  <a:gd name="T51" fmla="*/ 89 h 92"/>
                  <a:gd name="T52" fmla="*/ 64 w 68"/>
                  <a:gd name="T53" fmla="*/ 84 h 92"/>
                  <a:gd name="T54" fmla="*/ 64 w 68"/>
                  <a:gd name="T55" fmla="*/ 76 h 92"/>
                  <a:gd name="T56" fmla="*/ 66 w 68"/>
                  <a:gd name="T57" fmla="*/ 71 h 92"/>
                  <a:gd name="T58" fmla="*/ 67 w 68"/>
                  <a:gd name="T59" fmla="*/ 61 h 92"/>
                  <a:gd name="T60" fmla="*/ 68 w 68"/>
                  <a:gd name="T61" fmla="*/ 52 h 92"/>
                  <a:gd name="T62" fmla="*/ 63 w 68"/>
                  <a:gd name="T63" fmla="*/ 53 h 92"/>
                  <a:gd name="T64" fmla="*/ 61 w 68"/>
                  <a:gd name="T65" fmla="*/ 48 h 92"/>
                  <a:gd name="T66" fmla="*/ 61 w 68"/>
                  <a:gd name="T67" fmla="*/ 38 h 92"/>
                  <a:gd name="T68" fmla="*/ 57 w 68"/>
                  <a:gd name="T69" fmla="*/ 34 h 92"/>
                  <a:gd name="T70" fmla="*/ 54 w 68"/>
                  <a:gd name="T71" fmla="*/ 31 h 92"/>
                  <a:gd name="T72" fmla="*/ 53 w 68"/>
                  <a:gd name="T73" fmla="*/ 29 h 92"/>
                  <a:gd name="T74" fmla="*/ 51 w 68"/>
                  <a:gd name="T75" fmla="*/ 30 h 92"/>
                  <a:gd name="T76" fmla="*/ 41 w 68"/>
                  <a:gd name="T77" fmla="*/ 28 h 92"/>
                  <a:gd name="T78" fmla="*/ 40 w 68"/>
                  <a:gd name="T79" fmla="*/ 20 h 92"/>
                  <a:gd name="T80" fmla="*/ 39 w 68"/>
                  <a:gd name="T81" fmla="*/ 12 h 92"/>
                  <a:gd name="T82" fmla="*/ 37 w 68"/>
                  <a:gd name="T83" fmla="*/ 9 h 92"/>
                  <a:gd name="T84" fmla="*/ 35 w 68"/>
                  <a:gd name="T85"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92">
                    <a:moveTo>
                      <a:pt x="35" y="5"/>
                    </a:moveTo>
                    <a:cubicBezTo>
                      <a:pt x="31" y="2"/>
                      <a:pt x="31" y="2"/>
                      <a:pt x="31" y="2"/>
                    </a:cubicBezTo>
                    <a:cubicBezTo>
                      <a:pt x="23" y="0"/>
                      <a:pt x="23" y="0"/>
                      <a:pt x="23" y="0"/>
                    </a:cubicBezTo>
                    <a:cubicBezTo>
                      <a:pt x="13" y="1"/>
                      <a:pt x="13" y="1"/>
                      <a:pt x="13" y="1"/>
                    </a:cubicBezTo>
                    <a:cubicBezTo>
                      <a:pt x="13" y="1"/>
                      <a:pt x="8" y="7"/>
                      <a:pt x="8" y="9"/>
                    </a:cubicBezTo>
                    <a:cubicBezTo>
                      <a:pt x="8" y="10"/>
                      <a:pt x="5" y="15"/>
                      <a:pt x="5" y="15"/>
                    </a:cubicBezTo>
                    <a:cubicBezTo>
                      <a:pt x="5" y="18"/>
                      <a:pt x="5" y="18"/>
                      <a:pt x="5" y="18"/>
                    </a:cubicBezTo>
                    <a:cubicBezTo>
                      <a:pt x="0" y="30"/>
                      <a:pt x="0" y="30"/>
                      <a:pt x="0" y="30"/>
                    </a:cubicBezTo>
                    <a:cubicBezTo>
                      <a:pt x="5" y="33"/>
                      <a:pt x="5" y="33"/>
                      <a:pt x="5" y="33"/>
                    </a:cubicBezTo>
                    <a:cubicBezTo>
                      <a:pt x="5" y="33"/>
                      <a:pt x="6" y="36"/>
                      <a:pt x="7" y="37"/>
                    </a:cubicBezTo>
                    <a:cubicBezTo>
                      <a:pt x="8" y="39"/>
                      <a:pt x="8" y="41"/>
                      <a:pt x="10" y="42"/>
                    </a:cubicBezTo>
                    <a:cubicBezTo>
                      <a:pt x="12" y="42"/>
                      <a:pt x="12" y="44"/>
                      <a:pt x="14" y="45"/>
                    </a:cubicBezTo>
                    <a:cubicBezTo>
                      <a:pt x="15" y="47"/>
                      <a:pt x="15" y="52"/>
                      <a:pt x="18" y="52"/>
                    </a:cubicBezTo>
                    <a:cubicBezTo>
                      <a:pt x="20" y="52"/>
                      <a:pt x="20" y="53"/>
                      <a:pt x="23" y="56"/>
                    </a:cubicBezTo>
                    <a:cubicBezTo>
                      <a:pt x="25" y="59"/>
                      <a:pt x="27" y="56"/>
                      <a:pt x="29" y="58"/>
                    </a:cubicBezTo>
                    <a:cubicBezTo>
                      <a:pt x="31" y="60"/>
                      <a:pt x="31" y="61"/>
                      <a:pt x="32" y="61"/>
                    </a:cubicBezTo>
                    <a:cubicBezTo>
                      <a:pt x="34" y="62"/>
                      <a:pt x="35" y="66"/>
                      <a:pt x="38" y="68"/>
                    </a:cubicBezTo>
                    <a:cubicBezTo>
                      <a:pt x="41" y="69"/>
                      <a:pt x="38" y="71"/>
                      <a:pt x="38" y="74"/>
                    </a:cubicBezTo>
                    <a:cubicBezTo>
                      <a:pt x="38" y="77"/>
                      <a:pt x="36" y="80"/>
                      <a:pt x="34" y="82"/>
                    </a:cubicBezTo>
                    <a:cubicBezTo>
                      <a:pt x="33" y="85"/>
                      <a:pt x="31" y="89"/>
                      <a:pt x="31" y="89"/>
                    </a:cubicBezTo>
                    <a:cubicBezTo>
                      <a:pt x="31" y="89"/>
                      <a:pt x="32" y="90"/>
                      <a:pt x="34" y="89"/>
                    </a:cubicBezTo>
                    <a:cubicBezTo>
                      <a:pt x="36" y="89"/>
                      <a:pt x="38" y="89"/>
                      <a:pt x="40" y="90"/>
                    </a:cubicBezTo>
                    <a:cubicBezTo>
                      <a:pt x="42" y="92"/>
                      <a:pt x="44" y="91"/>
                      <a:pt x="46" y="91"/>
                    </a:cubicBezTo>
                    <a:cubicBezTo>
                      <a:pt x="48" y="91"/>
                      <a:pt x="51" y="91"/>
                      <a:pt x="53" y="92"/>
                    </a:cubicBezTo>
                    <a:cubicBezTo>
                      <a:pt x="56" y="92"/>
                      <a:pt x="58" y="91"/>
                      <a:pt x="58" y="91"/>
                    </a:cubicBezTo>
                    <a:cubicBezTo>
                      <a:pt x="58" y="91"/>
                      <a:pt x="59" y="91"/>
                      <a:pt x="59" y="89"/>
                    </a:cubicBezTo>
                    <a:cubicBezTo>
                      <a:pt x="60" y="87"/>
                      <a:pt x="62" y="86"/>
                      <a:pt x="64" y="84"/>
                    </a:cubicBezTo>
                    <a:cubicBezTo>
                      <a:pt x="65" y="83"/>
                      <a:pt x="65" y="77"/>
                      <a:pt x="64" y="76"/>
                    </a:cubicBezTo>
                    <a:cubicBezTo>
                      <a:pt x="63" y="74"/>
                      <a:pt x="66" y="71"/>
                      <a:pt x="66" y="71"/>
                    </a:cubicBezTo>
                    <a:cubicBezTo>
                      <a:pt x="66" y="71"/>
                      <a:pt x="65" y="63"/>
                      <a:pt x="67" y="61"/>
                    </a:cubicBezTo>
                    <a:cubicBezTo>
                      <a:pt x="68" y="59"/>
                      <a:pt x="68" y="54"/>
                      <a:pt x="68" y="52"/>
                    </a:cubicBezTo>
                    <a:cubicBezTo>
                      <a:pt x="68" y="51"/>
                      <a:pt x="65" y="52"/>
                      <a:pt x="63" y="53"/>
                    </a:cubicBezTo>
                    <a:cubicBezTo>
                      <a:pt x="62" y="54"/>
                      <a:pt x="61" y="51"/>
                      <a:pt x="61" y="48"/>
                    </a:cubicBezTo>
                    <a:cubicBezTo>
                      <a:pt x="61" y="45"/>
                      <a:pt x="61" y="42"/>
                      <a:pt x="61" y="38"/>
                    </a:cubicBezTo>
                    <a:cubicBezTo>
                      <a:pt x="61" y="35"/>
                      <a:pt x="60" y="34"/>
                      <a:pt x="57" y="34"/>
                    </a:cubicBezTo>
                    <a:cubicBezTo>
                      <a:pt x="54" y="34"/>
                      <a:pt x="54" y="31"/>
                      <a:pt x="54" y="31"/>
                    </a:cubicBezTo>
                    <a:cubicBezTo>
                      <a:pt x="53" y="29"/>
                      <a:pt x="53" y="29"/>
                      <a:pt x="53" y="29"/>
                    </a:cubicBezTo>
                    <a:cubicBezTo>
                      <a:pt x="51" y="30"/>
                      <a:pt x="51" y="30"/>
                      <a:pt x="51" y="30"/>
                    </a:cubicBezTo>
                    <a:cubicBezTo>
                      <a:pt x="51" y="30"/>
                      <a:pt x="41" y="30"/>
                      <a:pt x="41" y="28"/>
                    </a:cubicBezTo>
                    <a:cubicBezTo>
                      <a:pt x="41" y="25"/>
                      <a:pt x="39" y="24"/>
                      <a:pt x="40" y="20"/>
                    </a:cubicBezTo>
                    <a:cubicBezTo>
                      <a:pt x="40" y="17"/>
                      <a:pt x="41" y="14"/>
                      <a:pt x="39" y="12"/>
                    </a:cubicBezTo>
                    <a:cubicBezTo>
                      <a:pt x="38" y="10"/>
                      <a:pt x="37" y="9"/>
                      <a:pt x="37" y="9"/>
                    </a:cubicBezTo>
                    <a:lnTo>
                      <a:pt x="35" y="5"/>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5" name="Freeform 107"/>
              <p:cNvSpPr>
                <a:spLocks/>
              </p:cNvSpPr>
              <p:nvPr/>
            </p:nvSpPr>
            <p:spPr bwMode="auto">
              <a:xfrm>
                <a:off x="2056" y="2659"/>
                <a:ext cx="134" cy="180"/>
              </a:xfrm>
              <a:custGeom>
                <a:avLst/>
                <a:gdLst>
                  <a:gd name="T0" fmla="*/ 35 w 68"/>
                  <a:gd name="T1" fmla="*/ 5 h 92"/>
                  <a:gd name="T2" fmla="*/ 31 w 68"/>
                  <a:gd name="T3" fmla="*/ 2 h 92"/>
                  <a:gd name="T4" fmla="*/ 23 w 68"/>
                  <a:gd name="T5" fmla="*/ 0 h 92"/>
                  <a:gd name="T6" fmla="*/ 13 w 68"/>
                  <a:gd name="T7" fmla="*/ 1 h 92"/>
                  <a:gd name="T8" fmla="*/ 8 w 68"/>
                  <a:gd name="T9" fmla="*/ 9 h 92"/>
                  <a:gd name="T10" fmla="*/ 5 w 68"/>
                  <a:gd name="T11" fmla="*/ 15 h 92"/>
                  <a:gd name="T12" fmla="*/ 5 w 68"/>
                  <a:gd name="T13" fmla="*/ 18 h 92"/>
                  <a:gd name="T14" fmla="*/ 0 w 68"/>
                  <a:gd name="T15" fmla="*/ 30 h 92"/>
                  <a:gd name="T16" fmla="*/ 5 w 68"/>
                  <a:gd name="T17" fmla="*/ 33 h 92"/>
                  <a:gd name="T18" fmla="*/ 7 w 68"/>
                  <a:gd name="T19" fmla="*/ 37 h 92"/>
                  <a:gd name="T20" fmla="*/ 10 w 68"/>
                  <a:gd name="T21" fmla="*/ 42 h 92"/>
                  <a:gd name="T22" fmla="*/ 14 w 68"/>
                  <a:gd name="T23" fmla="*/ 45 h 92"/>
                  <a:gd name="T24" fmla="*/ 18 w 68"/>
                  <a:gd name="T25" fmla="*/ 52 h 92"/>
                  <a:gd name="T26" fmla="*/ 23 w 68"/>
                  <a:gd name="T27" fmla="*/ 56 h 92"/>
                  <a:gd name="T28" fmla="*/ 29 w 68"/>
                  <a:gd name="T29" fmla="*/ 58 h 92"/>
                  <a:gd name="T30" fmla="*/ 32 w 68"/>
                  <a:gd name="T31" fmla="*/ 61 h 92"/>
                  <a:gd name="T32" fmla="*/ 38 w 68"/>
                  <a:gd name="T33" fmla="*/ 68 h 92"/>
                  <a:gd name="T34" fmla="*/ 38 w 68"/>
                  <a:gd name="T35" fmla="*/ 74 h 92"/>
                  <a:gd name="T36" fmla="*/ 34 w 68"/>
                  <a:gd name="T37" fmla="*/ 82 h 92"/>
                  <a:gd name="T38" fmla="*/ 31 w 68"/>
                  <a:gd name="T39" fmla="*/ 89 h 92"/>
                  <a:gd name="T40" fmla="*/ 34 w 68"/>
                  <a:gd name="T41" fmla="*/ 89 h 92"/>
                  <a:gd name="T42" fmla="*/ 40 w 68"/>
                  <a:gd name="T43" fmla="*/ 90 h 92"/>
                  <a:gd name="T44" fmla="*/ 46 w 68"/>
                  <a:gd name="T45" fmla="*/ 91 h 92"/>
                  <a:gd name="T46" fmla="*/ 53 w 68"/>
                  <a:gd name="T47" fmla="*/ 92 h 92"/>
                  <a:gd name="T48" fmla="*/ 58 w 68"/>
                  <a:gd name="T49" fmla="*/ 91 h 92"/>
                  <a:gd name="T50" fmla="*/ 59 w 68"/>
                  <a:gd name="T51" fmla="*/ 89 h 92"/>
                  <a:gd name="T52" fmla="*/ 64 w 68"/>
                  <a:gd name="T53" fmla="*/ 84 h 92"/>
                  <a:gd name="T54" fmla="*/ 64 w 68"/>
                  <a:gd name="T55" fmla="*/ 76 h 92"/>
                  <a:gd name="T56" fmla="*/ 66 w 68"/>
                  <a:gd name="T57" fmla="*/ 71 h 92"/>
                  <a:gd name="T58" fmla="*/ 67 w 68"/>
                  <a:gd name="T59" fmla="*/ 61 h 92"/>
                  <a:gd name="T60" fmla="*/ 68 w 68"/>
                  <a:gd name="T61" fmla="*/ 52 h 92"/>
                  <a:gd name="T62" fmla="*/ 63 w 68"/>
                  <a:gd name="T63" fmla="*/ 53 h 92"/>
                  <a:gd name="T64" fmla="*/ 61 w 68"/>
                  <a:gd name="T65" fmla="*/ 48 h 92"/>
                  <a:gd name="T66" fmla="*/ 61 w 68"/>
                  <a:gd name="T67" fmla="*/ 38 h 92"/>
                  <a:gd name="T68" fmla="*/ 57 w 68"/>
                  <a:gd name="T69" fmla="*/ 34 h 92"/>
                  <a:gd name="T70" fmla="*/ 54 w 68"/>
                  <a:gd name="T71" fmla="*/ 31 h 92"/>
                  <a:gd name="T72" fmla="*/ 53 w 68"/>
                  <a:gd name="T73" fmla="*/ 29 h 92"/>
                  <a:gd name="T74" fmla="*/ 51 w 68"/>
                  <a:gd name="T75" fmla="*/ 30 h 92"/>
                  <a:gd name="T76" fmla="*/ 41 w 68"/>
                  <a:gd name="T77" fmla="*/ 28 h 92"/>
                  <a:gd name="T78" fmla="*/ 40 w 68"/>
                  <a:gd name="T79" fmla="*/ 20 h 92"/>
                  <a:gd name="T80" fmla="*/ 39 w 68"/>
                  <a:gd name="T81" fmla="*/ 12 h 92"/>
                  <a:gd name="T82" fmla="*/ 37 w 68"/>
                  <a:gd name="T83" fmla="*/ 9 h 92"/>
                  <a:gd name="T84" fmla="*/ 35 w 68"/>
                  <a:gd name="T85"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92">
                    <a:moveTo>
                      <a:pt x="35" y="5"/>
                    </a:moveTo>
                    <a:cubicBezTo>
                      <a:pt x="31" y="2"/>
                      <a:pt x="31" y="2"/>
                      <a:pt x="31" y="2"/>
                    </a:cubicBezTo>
                    <a:cubicBezTo>
                      <a:pt x="23" y="0"/>
                      <a:pt x="23" y="0"/>
                      <a:pt x="23" y="0"/>
                    </a:cubicBezTo>
                    <a:cubicBezTo>
                      <a:pt x="13" y="1"/>
                      <a:pt x="13" y="1"/>
                      <a:pt x="13" y="1"/>
                    </a:cubicBezTo>
                    <a:cubicBezTo>
                      <a:pt x="13" y="1"/>
                      <a:pt x="8" y="7"/>
                      <a:pt x="8" y="9"/>
                    </a:cubicBezTo>
                    <a:cubicBezTo>
                      <a:pt x="8" y="10"/>
                      <a:pt x="5" y="15"/>
                      <a:pt x="5" y="15"/>
                    </a:cubicBezTo>
                    <a:cubicBezTo>
                      <a:pt x="5" y="18"/>
                      <a:pt x="5" y="18"/>
                      <a:pt x="5" y="18"/>
                    </a:cubicBezTo>
                    <a:cubicBezTo>
                      <a:pt x="0" y="30"/>
                      <a:pt x="0" y="30"/>
                      <a:pt x="0" y="30"/>
                    </a:cubicBezTo>
                    <a:cubicBezTo>
                      <a:pt x="5" y="33"/>
                      <a:pt x="5" y="33"/>
                      <a:pt x="5" y="33"/>
                    </a:cubicBezTo>
                    <a:cubicBezTo>
                      <a:pt x="5" y="33"/>
                      <a:pt x="6" y="36"/>
                      <a:pt x="7" y="37"/>
                    </a:cubicBezTo>
                    <a:cubicBezTo>
                      <a:pt x="8" y="39"/>
                      <a:pt x="8" y="41"/>
                      <a:pt x="10" y="42"/>
                    </a:cubicBezTo>
                    <a:cubicBezTo>
                      <a:pt x="12" y="42"/>
                      <a:pt x="12" y="44"/>
                      <a:pt x="14" y="45"/>
                    </a:cubicBezTo>
                    <a:cubicBezTo>
                      <a:pt x="15" y="47"/>
                      <a:pt x="15" y="52"/>
                      <a:pt x="18" y="52"/>
                    </a:cubicBezTo>
                    <a:cubicBezTo>
                      <a:pt x="20" y="52"/>
                      <a:pt x="20" y="53"/>
                      <a:pt x="23" y="56"/>
                    </a:cubicBezTo>
                    <a:cubicBezTo>
                      <a:pt x="25" y="59"/>
                      <a:pt x="27" y="56"/>
                      <a:pt x="29" y="58"/>
                    </a:cubicBezTo>
                    <a:cubicBezTo>
                      <a:pt x="31" y="60"/>
                      <a:pt x="31" y="61"/>
                      <a:pt x="32" y="61"/>
                    </a:cubicBezTo>
                    <a:cubicBezTo>
                      <a:pt x="34" y="62"/>
                      <a:pt x="35" y="66"/>
                      <a:pt x="38" y="68"/>
                    </a:cubicBezTo>
                    <a:cubicBezTo>
                      <a:pt x="41" y="69"/>
                      <a:pt x="38" y="71"/>
                      <a:pt x="38" y="74"/>
                    </a:cubicBezTo>
                    <a:cubicBezTo>
                      <a:pt x="38" y="77"/>
                      <a:pt x="36" y="80"/>
                      <a:pt x="34" y="82"/>
                    </a:cubicBezTo>
                    <a:cubicBezTo>
                      <a:pt x="33" y="85"/>
                      <a:pt x="31" y="89"/>
                      <a:pt x="31" y="89"/>
                    </a:cubicBezTo>
                    <a:cubicBezTo>
                      <a:pt x="31" y="89"/>
                      <a:pt x="32" y="90"/>
                      <a:pt x="34" y="89"/>
                    </a:cubicBezTo>
                    <a:cubicBezTo>
                      <a:pt x="36" y="89"/>
                      <a:pt x="38" y="89"/>
                      <a:pt x="40" y="90"/>
                    </a:cubicBezTo>
                    <a:cubicBezTo>
                      <a:pt x="42" y="92"/>
                      <a:pt x="44" y="91"/>
                      <a:pt x="46" y="91"/>
                    </a:cubicBezTo>
                    <a:cubicBezTo>
                      <a:pt x="48" y="91"/>
                      <a:pt x="51" y="91"/>
                      <a:pt x="53" y="92"/>
                    </a:cubicBezTo>
                    <a:cubicBezTo>
                      <a:pt x="56" y="92"/>
                      <a:pt x="58" y="91"/>
                      <a:pt x="58" y="91"/>
                    </a:cubicBezTo>
                    <a:cubicBezTo>
                      <a:pt x="58" y="91"/>
                      <a:pt x="59" y="91"/>
                      <a:pt x="59" y="89"/>
                    </a:cubicBezTo>
                    <a:cubicBezTo>
                      <a:pt x="60" y="87"/>
                      <a:pt x="62" y="86"/>
                      <a:pt x="64" y="84"/>
                    </a:cubicBezTo>
                    <a:cubicBezTo>
                      <a:pt x="65" y="83"/>
                      <a:pt x="65" y="77"/>
                      <a:pt x="64" y="76"/>
                    </a:cubicBezTo>
                    <a:cubicBezTo>
                      <a:pt x="63" y="74"/>
                      <a:pt x="66" y="71"/>
                      <a:pt x="66" y="71"/>
                    </a:cubicBezTo>
                    <a:cubicBezTo>
                      <a:pt x="66" y="71"/>
                      <a:pt x="65" y="63"/>
                      <a:pt x="67" y="61"/>
                    </a:cubicBezTo>
                    <a:cubicBezTo>
                      <a:pt x="68" y="59"/>
                      <a:pt x="68" y="54"/>
                      <a:pt x="68" y="52"/>
                    </a:cubicBezTo>
                    <a:cubicBezTo>
                      <a:pt x="68" y="51"/>
                      <a:pt x="65" y="52"/>
                      <a:pt x="63" y="53"/>
                    </a:cubicBezTo>
                    <a:cubicBezTo>
                      <a:pt x="62" y="54"/>
                      <a:pt x="61" y="51"/>
                      <a:pt x="61" y="48"/>
                    </a:cubicBezTo>
                    <a:cubicBezTo>
                      <a:pt x="61" y="45"/>
                      <a:pt x="61" y="42"/>
                      <a:pt x="61" y="38"/>
                    </a:cubicBezTo>
                    <a:cubicBezTo>
                      <a:pt x="61" y="35"/>
                      <a:pt x="60" y="34"/>
                      <a:pt x="57" y="34"/>
                    </a:cubicBezTo>
                    <a:cubicBezTo>
                      <a:pt x="54" y="34"/>
                      <a:pt x="54" y="31"/>
                      <a:pt x="54" y="31"/>
                    </a:cubicBezTo>
                    <a:cubicBezTo>
                      <a:pt x="53" y="29"/>
                      <a:pt x="53" y="29"/>
                      <a:pt x="53" y="29"/>
                    </a:cubicBezTo>
                    <a:cubicBezTo>
                      <a:pt x="51" y="30"/>
                      <a:pt x="51" y="30"/>
                      <a:pt x="51" y="30"/>
                    </a:cubicBezTo>
                    <a:cubicBezTo>
                      <a:pt x="51" y="30"/>
                      <a:pt x="41" y="30"/>
                      <a:pt x="41" y="28"/>
                    </a:cubicBezTo>
                    <a:cubicBezTo>
                      <a:pt x="41" y="25"/>
                      <a:pt x="39" y="24"/>
                      <a:pt x="40" y="20"/>
                    </a:cubicBezTo>
                    <a:cubicBezTo>
                      <a:pt x="40" y="17"/>
                      <a:pt x="41" y="14"/>
                      <a:pt x="39" y="12"/>
                    </a:cubicBezTo>
                    <a:cubicBezTo>
                      <a:pt x="38" y="10"/>
                      <a:pt x="37" y="9"/>
                      <a:pt x="37" y="9"/>
                    </a:cubicBezTo>
                    <a:lnTo>
                      <a:pt x="35" y="5"/>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6" name="Freeform 108"/>
              <p:cNvSpPr>
                <a:spLocks noEditPoints="1"/>
              </p:cNvSpPr>
              <p:nvPr/>
            </p:nvSpPr>
            <p:spPr bwMode="auto">
              <a:xfrm>
                <a:off x="5486" y="2306"/>
                <a:ext cx="259" cy="180"/>
              </a:xfrm>
              <a:custGeom>
                <a:avLst/>
                <a:gdLst>
                  <a:gd name="T0" fmla="*/ 0 w 132"/>
                  <a:gd name="T1" fmla="*/ 48 h 92"/>
                  <a:gd name="T2" fmla="*/ 11 w 132"/>
                  <a:gd name="T3" fmla="*/ 75 h 92"/>
                  <a:gd name="T4" fmla="*/ 23 w 132"/>
                  <a:gd name="T5" fmla="*/ 72 h 92"/>
                  <a:gd name="T6" fmla="*/ 24 w 132"/>
                  <a:gd name="T7" fmla="*/ 65 h 92"/>
                  <a:gd name="T8" fmla="*/ 31 w 132"/>
                  <a:gd name="T9" fmla="*/ 62 h 92"/>
                  <a:gd name="T10" fmla="*/ 49 w 132"/>
                  <a:gd name="T11" fmla="*/ 71 h 92"/>
                  <a:gd name="T12" fmla="*/ 51 w 132"/>
                  <a:gd name="T13" fmla="*/ 76 h 92"/>
                  <a:gd name="T14" fmla="*/ 60 w 132"/>
                  <a:gd name="T15" fmla="*/ 84 h 92"/>
                  <a:gd name="T16" fmla="*/ 65 w 132"/>
                  <a:gd name="T17" fmla="*/ 88 h 92"/>
                  <a:gd name="T18" fmla="*/ 76 w 132"/>
                  <a:gd name="T19" fmla="*/ 90 h 92"/>
                  <a:gd name="T20" fmla="*/ 83 w 132"/>
                  <a:gd name="T21" fmla="*/ 88 h 92"/>
                  <a:gd name="T22" fmla="*/ 79 w 132"/>
                  <a:gd name="T23" fmla="*/ 83 h 92"/>
                  <a:gd name="T24" fmla="*/ 72 w 132"/>
                  <a:gd name="T25" fmla="*/ 76 h 92"/>
                  <a:gd name="T26" fmla="*/ 65 w 132"/>
                  <a:gd name="T27" fmla="*/ 69 h 92"/>
                  <a:gd name="T28" fmla="*/ 57 w 132"/>
                  <a:gd name="T29" fmla="*/ 54 h 92"/>
                  <a:gd name="T30" fmla="*/ 61 w 132"/>
                  <a:gd name="T31" fmla="*/ 50 h 92"/>
                  <a:gd name="T32" fmla="*/ 61 w 132"/>
                  <a:gd name="T33" fmla="*/ 44 h 92"/>
                  <a:gd name="T34" fmla="*/ 56 w 132"/>
                  <a:gd name="T35" fmla="*/ 42 h 92"/>
                  <a:gd name="T36" fmla="*/ 51 w 132"/>
                  <a:gd name="T37" fmla="*/ 38 h 92"/>
                  <a:gd name="T38" fmla="*/ 43 w 132"/>
                  <a:gd name="T39" fmla="*/ 31 h 92"/>
                  <a:gd name="T40" fmla="*/ 30 w 132"/>
                  <a:gd name="T41" fmla="*/ 18 h 92"/>
                  <a:gd name="T42" fmla="*/ 20 w 132"/>
                  <a:gd name="T43" fmla="*/ 15 h 92"/>
                  <a:gd name="T44" fmla="*/ 3 w 132"/>
                  <a:gd name="T45" fmla="*/ 6 h 92"/>
                  <a:gd name="T46" fmla="*/ 89 w 132"/>
                  <a:gd name="T47" fmla="*/ 86 h 92"/>
                  <a:gd name="T48" fmla="*/ 85 w 132"/>
                  <a:gd name="T49" fmla="*/ 80 h 92"/>
                  <a:gd name="T50" fmla="*/ 87 w 132"/>
                  <a:gd name="T51" fmla="*/ 80 h 92"/>
                  <a:gd name="T52" fmla="*/ 61 w 132"/>
                  <a:gd name="T53" fmla="*/ 38 h 92"/>
                  <a:gd name="T54" fmla="*/ 60 w 132"/>
                  <a:gd name="T55" fmla="*/ 36 h 92"/>
                  <a:gd name="T56" fmla="*/ 53 w 132"/>
                  <a:gd name="T57" fmla="*/ 32 h 92"/>
                  <a:gd name="T58" fmla="*/ 121 w 132"/>
                  <a:gd name="T59" fmla="*/ 44 h 92"/>
                  <a:gd name="T60" fmla="*/ 123 w 132"/>
                  <a:gd name="T61" fmla="*/ 50 h 92"/>
                  <a:gd name="T62" fmla="*/ 129 w 132"/>
                  <a:gd name="T63" fmla="*/ 44 h 92"/>
                  <a:gd name="T64" fmla="*/ 123 w 132"/>
                  <a:gd name="T65" fmla="*/ 38 h 92"/>
                  <a:gd name="T66" fmla="*/ 118 w 132"/>
                  <a:gd name="T67" fmla="*/ 32 h 92"/>
                  <a:gd name="T68" fmla="*/ 92 w 132"/>
                  <a:gd name="T69" fmla="*/ 30 h 92"/>
                  <a:gd name="T70" fmla="*/ 83 w 132"/>
                  <a:gd name="T71" fmla="*/ 33 h 92"/>
                  <a:gd name="T72" fmla="*/ 68 w 132"/>
                  <a:gd name="T73" fmla="*/ 40 h 92"/>
                  <a:gd name="T74" fmla="*/ 81 w 132"/>
                  <a:gd name="T75" fmla="*/ 43 h 92"/>
                  <a:gd name="T76" fmla="*/ 94 w 132"/>
                  <a:gd name="T77" fmla="*/ 38 h 92"/>
                  <a:gd name="T78" fmla="*/ 99 w 132"/>
                  <a:gd name="T79" fmla="*/ 31 h 92"/>
                  <a:gd name="T80" fmla="*/ 101 w 132"/>
                  <a:gd name="T81" fmla="*/ 26 h 92"/>
                  <a:gd name="T82" fmla="*/ 97 w 132"/>
                  <a:gd name="T83" fmla="*/ 24 h 92"/>
                  <a:gd name="T84" fmla="*/ 102 w 132"/>
                  <a:gd name="T85" fmla="*/ 22 h 92"/>
                  <a:gd name="T86" fmla="*/ 105 w 132"/>
                  <a:gd name="T87" fmla="*/ 26 h 92"/>
                  <a:gd name="T88" fmla="*/ 88 w 132"/>
                  <a:gd name="T89" fmla="*/ 11 h 92"/>
                  <a:gd name="T90" fmla="*/ 97 w 132"/>
                  <a:gd name="T91" fmla="*/ 13 h 92"/>
                  <a:gd name="T92" fmla="*/ 81 w 132"/>
                  <a:gd name="T93" fmla="*/ 8 h 92"/>
                  <a:gd name="T94" fmla="*/ 85 w 132"/>
                  <a:gd name="T95" fmla="*/ 6 h 92"/>
                  <a:gd name="T96" fmla="*/ 50 w 132"/>
                  <a:gd name="T97" fmla="*/ 3 h 92"/>
                  <a:gd name="T98" fmla="*/ 51 w 132"/>
                  <a:gd name="T9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2" h="92">
                    <a:moveTo>
                      <a:pt x="1" y="6"/>
                    </a:moveTo>
                    <a:cubicBezTo>
                      <a:pt x="2" y="45"/>
                      <a:pt x="2" y="45"/>
                      <a:pt x="2" y="45"/>
                    </a:cubicBezTo>
                    <a:cubicBezTo>
                      <a:pt x="0" y="48"/>
                      <a:pt x="0" y="48"/>
                      <a:pt x="0" y="48"/>
                    </a:cubicBezTo>
                    <a:cubicBezTo>
                      <a:pt x="2" y="52"/>
                      <a:pt x="2" y="52"/>
                      <a:pt x="2" y="52"/>
                    </a:cubicBezTo>
                    <a:cubicBezTo>
                      <a:pt x="2" y="75"/>
                      <a:pt x="2" y="75"/>
                      <a:pt x="2" y="75"/>
                    </a:cubicBezTo>
                    <a:cubicBezTo>
                      <a:pt x="5" y="75"/>
                      <a:pt x="9" y="75"/>
                      <a:pt x="11" y="75"/>
                    </a:cubicBezTo>
                    <a:cubicBezTo>
                      <a:pt x="11" y="75"/>
                      <a:pt x="13" y="73"/>
                      <a:pt x="13" y="73"/>
                    </a:cubicBezTo>
                    <a:cubicBezTo>
                      <a:pt x="14" y="73"/>
                      <a:pt x="14" y="74"/>
                      <a:pt x="14" y="74"/>
                    </a:cubicBezTo>
                    <a:cubicBezTo>
                      <a:pt x="17" y="75"/>
                      <a:pt x="22" y="73"/>
                      <a:pt x="23" y="72"/>
                    </a:cubicBezTo>
                    <a:cubicBezTo>
                      <a:pt x="23" y="71"/>
                      <a:pt x="23" y="71"/>
                      <a:pt x="23" y="71"/>
                    </a:cubicBezTo>
                    <a:cubicBezTo>
                      <a:pt x="23" y="71"/>
                      <a:pt x="25" y="70"/>
                      <a:pt x="25" y="70"/>
                    </a:cubicBezTo>
                    <a:cubicBezTo>
                      <a:pt x="25" y="68"/>
                      <a:pt x="24" y="67"/>
                      <a:pt x="24" y="65"/>
                    </a:cubicBezTo>
                    <a:cubicBezTo>
                      <a:pt x="24" y="65"/>
                      <a:pt x="26" y="62"/>
                      <a:pt x="26" y="62"/>
                    </a:cubicBezTo>
                    <a:cubicBezTo>
                      <a:pt x="28" y="62"/>
                      <a:pt x="26" y="62"/>
                      <a:pt x="27" y="63"/>
                    </a:cubicBezTo>
                    <a:cubicBezTo>
                      <a:pt x="29" y="64"/>
                      <a:pt x="28" y="62"/>
                      <a:pt x="31" y="62"/>
                    </a:cubicBezTo>
                    <a:cubicBezTo>
                      <a:pt x="32" y="62"/>
                      <a:pt x="34" y="64"/>
                      <a:pt x="35" y="64"/>
                    </a:cubicBezTo>
                    <a:cubicBezTo>
                      <a:pt x="38" y="65"/>
                      <a:pt x="40" y="63"/>
                      <a:pt x="43" y="65"/>
                    </a:cubicBezTo>
                    <a:cubicBezTo>
                      <a:pt x="44" y="65"/>
                      <a:pt x="49" y="70"/>
                      <a:pt x="49" y="71"/>
                    </a:cubicBezTo>
                    <a:cubicBezTo>
                      <a:pt x="50" y="72"/>
                      <a:pt x="49" y="74"/>
                      <a:pt x="49" y="75"/>
                    </a:cubicBezTo>
                    <a:cubicBezTo>
                      <a:pt x="51" y="75"/>
                      <a:pt x="51" y="75"/>
                      <a:pt x="51" y="75"/>
                    </a:cubicBezTo>
                    <a:cubicBezTo>
                      <a:pt x="51" y="76"/>
                      <a:pt x="51" y="76"/>
                      <a:pt x="51" y="76"/>
                    </a:cubicBezTo>
                    <a:cubicBezTo>
                      <a:pt x="53" y="80"/>
                      <a:pt x="54" y="77"/>
                      <a:pt x="56" y="79"/>
                    </a:cubicBezTo>
                    <a:cubicBezTo>
                      <a:pt x="56" y="79"/>
                      <a:pt x="56" y="80"/>
                      <a:pt x="56" y="81"/>
                    </a:cubicBezTo>
                    <a:cubicBezTo>
                      <a:pt x="56" y="82"/>
                      <a:pt x="60" y="82"/>
                      <a:pt x="60" y="84"/>
                    </a:cubicBezTo>
                    <a:cubicBezTo>
                      <a:pt x="60" y="84"/>
                      <a:pt x="60" y="86"/>
                      <a:pt x="60" y="86"/>
                    </a:cubicBezTo>
                    <a:cubicBezTo>
                      <a:pt x="61" y="87"/>
                      <a:pt x="62" y="86"/>
                      <a:pt x="63" y="86"/>
                    </a:cubicBezTo>
                    <a:cubicBezTo>
                      <a:pt x="63" y="86"/>
                      <a:pt x="65" y="88"/>
                      <a:pt x="65" y="88"/>
                    </a:cubicBezTo>
                    <a:cubicBezTo>
                      <a:pt x="67" y="89"/>
                      <a:pt x="67" y="87"/>
                      <a:pt x="68" y="88"/>
                    </a:cubicBezTo>
                    <a:cubicBezTo>
                      <a:pt x="69" y="89"/>
                      <a:pt x="69" y="89"/>
                      <a:pt x="69" y="89"/>
                    </a:cubicBezTo>
                    <a:cubicBezTo>
                      <a:pt x="72" y="90"/>
                      <a:pt x="74" y="89"/>
                      <a:pt x="76" y="90"/>
                    </a:cubicBezTo>
                    <a:cubicBezTo>
                      <a:pt x="76" y="90"/>
                      <a:pt x="77" y="91"/>
                      <a:pt x="77" y="92"/>
                    </a:cubicBezTo>
                    <a:cubicBezTo>
                      <a:pt x="79" y="92"/>
                      <a:pt x="81" y="92"/>
                      <a:pt x="83" y="92"/>
                    </a:cubicBezTo>
                    <a:cubicBezTo>
                      <a:pt x="83" y="91"/>
                      <a:pt x="83" y="90"/>
                      <a:pt x="83" y="88"/>
                    </a:cubicBezTo>
                    <a:cubicBezTo>
                      <a:pt x="82" y="88"/>
                      <a:pt x="81" y="88"/>
                      <a:pt x="79" y="88"/>
                    </a:cubicBezTo>
                    <a:cubicBezTo>
                      <a:pt x="79" y="87"/>
                      <a:pt x="79" y="86"/>
                      <a:pt x="78" y="86"/>
                    </a:cubicBezTo>
                    <a:cubicBezTo>
                      <a:pt x="78" y="84"/>
                      <a:pt x="79" y="84"/>
                      <a:pt x="79" y="83"/>
                    </a:cubicBezTo>
                    <a:cubicBezTo>
                      <a:pt x="78" y="83"/>
                      <a:pt x="77" y="82"/>
                      <a:pt x="77" y="82"/>
                    </a:cubicBezTo>
                    <a:cubicBezTo>
                      <a:pt x="75" y="81"/>
                      <a:pt x="75" y="82"/>
                      <a:pt x="74" y="82"/>
                    </a:cubicBezTo>
                    <a:cubicBezTo>
                      <a:pt x="73" y="80"/>
                      <a:pt x="72" y="78"/>
                      <a:pt x="72" y="76"/>
                    </a:cubicBezTo>
                    <a:cubicBezTo>
                      <a:pt x="70" y="75"/>
                      <a:pt x="69" y="75"/>
                      <a:pt x="67" y="75"/>
                    </a:cubicBezTo>
                    <a:cubicBezTo>
                      <a:pt x="66" y="74"/>
                      <a:pt x="67" y="72"/>
                      <a:pt x="67" y="71"/>
                    </a:cubicBezTo>
                    <a:cubicBezTo>
                      <a:pt x="67" y="70"/>
                      <a:pt x="65" y="69"/>
                      <a:pt x="65" y="69"/>
                    </a:cubicBezTo>
                    <a:cubicBezTo>
                      <a:pt x="65" y="68"/>
                      <a:pt x="65" y="67"/>
                      <a:pt x="65" y="66"/>
                    </a:cubicBezTo>
                    <a:cubicBezTo>
                      <a:pt x="64" y="65"/>
                      <a:pt x="63" y="66"/>
                      <a:pt x="61" y="65"/>
                    </a:cubicBezTo>
                    <a:cubicBezTo>
                      <a:pt x="57" y="63"/>
                      <a:pt x="56" y="59"/>
                      <a:pt x="57" y="54"/>
                    </a:cubicBezTo>
                    <a:cubicBezTo>
                      <a:pt x="55" y="55"/>
                      <a:pt x="56" y="51"/>
                      <a:pt x="56" y="51"/>
                    </a:cubicBezTo>
                    <a:cubicBezTo>
                      <a:pt x="57" y="51"/>
                      <a:pt x="58" y="52"/>
                      <a:pt x="59" y="52"/>
                    </a:cubicBezTo>
                    <a:cubicBezTo>
                      <a:pt x="61" y="50"/>
                      <a:pt x="61" y="50"/>
                      <a:pt x="61" y="50"/>
                    </a:cubicBezTo>
                    <a:cubicBezTo>
                      <a:pt x="62" y="49"/>
                      <a:pt x="62" y="49"/>
                      <a:pt x="62" y="49"/>
                    </a:cubicBezTo>
                    <a:cubicBezTo>
                      <a:pt x="62" y="48"/>
                      <a:pt x="62" y="46"/>
                      <a:pt x="62" y="45"/>
                    </a:cubicBezTo>
                    <a:cubicBezTo>
                      <a:pt x="62" y="45"/>
                      <a:pt x="61" y="44"/>
                      <a:pt x="61" y="44"/>
                    </a:cubicBezTo>
                    <a:cubicBezTo>
                      <a:pt x="60" y="43"/>
                      <a:pt x="61" y="43"/>
                      <a:pt x="60" y="42"/>
                    </a:cubicBezTo>
                    <a:cubicBezTo>
                      <a:pt x="58" y="42"/>
                      <a:pt x="58" y="41"/>
                      <a:pt x="57" y="41"/>
                    </a:cubicBezTo>
                    <a:cubicBezTo>
                      <a:pt x="57" y="41"/>
                      <a:pt x="56" y="42"/>
                      <a:pt x="56" y="42"/>
                    </a:cubicBezTo>
                    <a:cubicBezTo>
                      <a:pt x="56" y="42"/>
                      <a:pt x="54" y="42"/>
                      <a:pt x="54" y="42"/>
                    </a:cubicBezTo>
                    <a:cubicBezTo>
                      <a:pt x="54" y="41"/>
                      <a:pt x="53" y="40"/>
                      <a:pt x="53" y="39"/>
                    </a:cubicBezTo>
                    <a:cubicBezTo>
                      <a:pt x="51" y="38"/>
                      <a:pt x="51" y="38"/>
                      <a:pt x="51" y="38"/>
                    </a:cubicBezTo>
                    <a:cubicBezTo>
                      <a:pt x="51" y="38"/>
                      <a:pt x="52" y="36"/>
                      <a:pt x="51" y="36"/>
                    </a:cubicBezTo>
                    <a:cubicBezTo>
                      <a:pt x="49" y="35"/>
                      <a:pt x="45" y="36"/>
                      <a:pt x="43" y="34"/>
                    </a:cubicBezTo>
                    <a:cubicBezTo>
                      <a:pt x="42" y="33"/>
                      <a:pt x="44" y="32"/>
                      <a:pt x="43" y="31"/>
                    </a:cubicBezTo>
                    <a:cubicBezTo>
                      <a:pt x="43" y="29"/>
                      <a:pt x="39" y="24"/>
                      <a:pt x="38" y="23"/>
                    </a:cubicBezTo>
                    <a:cubicBezTo>
                      <a:pt x="37" y="22"/>
                      <a:pt x="35" y="23"/>
                      <a:pt x="34" y="23"/>
                    </a:cubicBezTo>
                    <a:cubicBezTo>
                      <a:pt x="32" y="22"/>
                      <a:pt x="32" y="18"/>
                      <a:pt x="30" y="18"/>
                    </a:cubicBezTo>
                    <a:cubicBezTo>
                      <a:pt x="29" y="17"/>
                      <a:pt x="27" y="18"/>
                      <a:pt x="26" y="18"/>
                    </a:cubicBezTo>
                    <a:cubicBezTo>
                      <a:pt x="26" y="18"/>
                      <a:pt x="24" y="15"/>
                      <a:pt x="24" y="15"/>
                    </a:cubicBezTo>
                    <a:cubicBezTo>
                      <a:pt x="22" y="15"/>
                      <a:pt x="21" y="15"/>
                      <a:pt x="20" y="15"/>
                    </a:cubicBezTo>
                    <a:cubicBezTo>
                      <a:pt x="19" y="15"/>
                      <a:pt x="18" y="13"/>
                      <a:pt x="18" y="13"/>
                    </a:cubicBezTo>
                    <a:cubicBezTo>
                      <a:pt x="15" y="12"/>
                      <a:pt x="12" y="12"/>
                      <a:pt x="10" y="11"/>
                    </a:cubicBezTo>
                    <a:cubicBezTo>
                      <a:pt x="7" y="10"/>
                      <a:pt x="5" y="8"/>
                      <a:pt x="3" y="6"/>
                    </a:cubicBezTo>
                    <a:cubicBezTo>
                      <a:pt x="3" y="5"/>
                      <a:pt x="3" y="5"/>
                      <a:pt x="3" y="5"/>
                    </a:cubicBezTo>
                    <a:cubicBezTo>
                      <a:pt x="2" y="5"/>
                      <a:pt x="2" y="6"/>
                      <a:pt x="1" y="6"/>
                    </a:cubicBezTo>
                    <a:close/>
                    <a:moveTo>
                      <a:pt x="89" y="86"/>
                    </a:moveTo>
                    <a:cubicBezTo>
                      <a:pt x="88" y="86"/>
                      <a:pt x="88" y="88"/>
                      <a:pt x="89" y="88"/>
                    </a:cubicBezTo>
                    <a:cubicBezTo>
                      <a:pt x="89" y="88"/>
                      <a:pt x="91" y="85"/>
                      <a:pt x="89" y="86"/>
                    </a:cubicBezTo>
                    <a:close/>
                    <a:moveTo>
                      <a:pt x="85" y="80"/>
                    </a:moveTo>
                    <a:cubicBezTo>
                      <a:pt x="84" y="82"/>
                      <a:pt x="84" y="82"/>
                      <a:pt x="84" y="82"/>
                    </a:cubicBezTo>
                    <a:cubicBezTo>
                      <a:pt x="86" y="81"/>
                      <a:pt x="86" y="82"/>
                      <a:pt x="87" y="82"/>
                    </a:cubicBezTo>
                    <a:cubicBezTo>
                      <a:pt x="87" y="82"/>
                      <a:pt x="87" y="80"/>
                      <a:pt x="87" y="80"/>
                    </a:cubicBezTo>
                    <a:cubicBezTo>
                      <a:pt x="86" y="80"/>
                      <a:pt x="86" y="80"/>
                      <a:pt x="85" y="80"/>
                    </a:cubicBezTo>
                    <a:close/>
                    <a:moveTo>
                      <a:pt x="60" y="36"/>
                    </a:moveTo>
                    <a:cubicBezTo>
                      <a:pt x="61" y="38"/>
                      <a:pt x="61" y="38"/>
                      <a:pt x="61" y="38"/>
                    </a:cubicBezTo>
                    <a:cubicBezTo>
                      <a:pt x="61" y="38"/>
                      <a:pt x="63" y="38"/>
                      <a:pt x="62" y="38"/>
                    </a:cubicBezTo>
                    <a:cubicBezTo>
                      <a:pt x="62" y="38"/>
                      <a:pt x="64" y="37"/>
                      <a:pt x="63" y="36"/>
                    </a:cubicBezTo>
                    <a:cubicBezTo>
                      <a:pt x="62" y="36"/>
                      <a:pt x="61" y="36"/>
                      <a:pt x="60" y="36"/>
                    </a:cubicBezTo>
                    <a:close/>
                    <a:moveTo>
                      <a:pt x="53" y="32"/>
                    </a:moveTo>
                    <a:cubicBezTo>
                      <a:pt x="53" y="34"/>
                      <a:pt x="53" y="34"/>
                      <a:pt x="53" y="34"/>
                    </a:cubicBezTo>
                    <a:cubicBezTo>
                      <a:pt x="55" y="34"/>
                      <a:pt x="55" y="32"/>
                      <a:pt x="53" y="32"/>
                    </a:cubicBezTo>
                    <a:close/>
                    <a:moveTo>
                      <a:pt x="118" y="32"/>
                    </a:moveTo>
                    <a:cubicBezTo>
                      <a:pt x="118" y="35"/>
                      <a:pt x="117" y="37"/>
                      <a:pt x="118" y="40"/>
                    </a:cubicBezTo>
                    <a:cubicBezTo>
                      <a:pt x="118" y="41"/>
                      <a:pt x="120" y="42"/>
                      <a:pt x="121" y="44"/>
                    </a:cubicBezTo>
                    <a:cubicBezTo>
                      <a:pt x="121" y="44"/>
                      <a:pt x="120" y="46"/>
                      <a:pt x="121" y="46"/>
                    </a:cubicBezTo>
                    <a:cubicBezTo>
                      <a:pt x="121" y="47"/>
                      <a:pt x="122" y="47"/>
                      <a:pt x="123" y="48"/>
                    </a:cubicBezTo>
                    <a:cubicBezTo>
                      <a:pt x="123" y="48"/>
                      <a:pt x="123" y="49"/>
                      <a:pt x="123" y="50"/>
                    </a:cubicBezTo>
                    <a:cubicBezTo>
                      <a:pt x="124" y="51"/>
                      <a:pt x="128" y="52"/>
                      <a:pt x="129" y="53"/>
                    </a:cubicBezTo>
                    <a:cubicBezTo>
                      <a:pt x="130" y="52"/>
                      <a:pt x="131" y="51"/>
                      <a:pt x="132" y="50"/>
                    </a:cubicBezTo>
                    <a:cubicBezTo>
                      <a:pt x="131" y="49"/>
                      <a:pt x="130" y="46"/>
                      <a:pt x="129" y="44"/>
                    </a:cubicBezTo>
                    <a:cubicBezTo>
                      <a:pt x="129" y="44"/>
                      <a:pt x="128" y="44"/>
                      <a:pt x="127" y="44"/>
                    </a:cubicBezTo>
                    <a:cubicBezTo>
                      <a:pt x="127" y="44"/>
                      <a:pt x="124" y="41"/>
                      <a:pt x="123" y="40"/>
                    </a:cubicBezTo>
                    <a:cubicBezTo>
                      <a:pt x="123" y="40"/>
                      <a:pt x="123" y="38"/>
                      <a:pt x="123" y="38"/>
                    </a:cubicBezTo>
                    <a:cubicBezTo>
                      <a:pt x="123" y="37"/>
                      <a:pt x="120" y="36"/>
                      <a:pt x="120" y="36"/>
                    </a:cubicBezTo>
                    <a:cubicBezTo>
                      <a:pt x="119" y="34"/>
                      <a:pt x="120" y="33"/>
                      <a:pt x="119" y="32"/>
                    </a:cubicBezTo>
                    <a:lnTo>
                      <a:pt x="118" y="32"/>
                    </a:lnTo>
                    <a:close/>
                    <a:moveTo>
                      <a:pt x="97" y="24"/>
                    </a:moveTo>
                    <a:cubicBezTo>
                      <a:pt x="92" y="28"/>
                      <a:pt x="97" y="26"/>
                      <a:pt x="95" y="29"/>
                    </a:cubicBezTo>
                    <a:cubicBezTo>
                      <a:pt x="95" y="30"/>
                      <a:pt x="92" y="30"/>
                      <a:pt x="92" y="30"/>
                    </a:cubicBezTo>
                    <a:cubicBezTo>
                      <a:pt x="92" y="31"/>
                      <a:pt x="92" y="32"/>
                      <a:pt x="92" y="32"/>
                    </a:cubicBezTo>
                    <a:cubicBezTo>
                      <a:pt x="91" y="36"/>
                      <a:pt x="88" y="36"/>
                      <a:pt x="84" y="36"/>
                    </a:cubicBezTo>
                    <a:cubicBezTo>
                      <a:pt x="83" y="34"/>
                      <a:pt x="83" y="35"/>
                      <a:pt x="83" y="33"/>
                    </a:cubicBezTo>
                    <a:cubicBezTo>
                      <a:pt x="81" y="36"/>
                      <a:pt x="79" y="39"/>
                      <a:pt x="74" y="39"/>
                    </a:cubicBezTo>
                    <a:cubicBezTo>
                      <a:pt x="73" y="39"/>
                      <a:pt x="72" y="37"/>
                      <a:pt x="70" y="38"/>
                    </a:cubicBezTo>
                    <a:cubicBezTo>
                      <a:pt x="70" y="38"/>
                      <a:pt x="68" y="40"/>
                      <a:pt x="68" y="40"/>
                    </a:cubicBezTo>
                    <a:cubicBezTo>
                      <a:pt x="69" y="40"/>
                      <a:pt x="71" y="41"/>
                      <a:pt x="73" y="42"/>
                    </a:cubicBezTo>
                    <a:cubicBezTo>
                      <a:pt x="73" y="42"/>
                      <a:pt x="73" y="43"/>
                      <a:pt x="74" y="44"/>
                    </a:cubicBezTo>
                    <a:cubicBezTo>
                      <a:pt x="76" y="44"/>
                      <a:pt x="80" y="43"/>
                      <a:pt x="81" y="43"/>
                    </a:cubicBezTo>
                    <a:cubicBezTo>
                      <a:pt x="84" y="43"/>
                      <a:pt x="87" y="44"/>
                      <a:pt x="89" y="42"/>
                    </a:cubicBezTo>
                    <a:cubicBezTo>
                      <a:pt x="90" y="42"/>
                      <a:pt x="91" y="40"/>
                      <a:pt x="91" y="40"/>
                    </a:cubicBezTo>
                    <a:cubicBezTo>
                      <a:pt x="92" y="39"/>
                      <a:pt x="93" y="39"/>
                      <a:pt x="94" y="38"/>
                    </a:cubicBezTo>
                    <a:cubicBezTo>
                      <a:pt x="94" y="37"/>
                      <a:pt x="94" y="36"/>
                      <a:pt x="95" y="36"/>
                    </a:cubicBezTo>
                    <a:cubicBezTo>
                      <a:pt x="96" y="35"/>
                      <a:pt x="97" y="36"/>
                      <a:pt x="99" y="35"/>
                    </a:cubicBezTo>
                    <a:cubicBezTo>
                      <a:pt x="99" y="34"/>
                      <a:pt x="100" y="32"/>
                      <a:pt x="99" y="31"/>
                    </a:cubicBezTo>
                    <a:cubicBezTo>
                      <a:pt x="99" y="31"/>
                      <a:pt x="100" y="31"/>
                      <a:pt x="101" y="30"/>
                    </a:cubicBezTo>
                    <a:cubicBezTo>
                      <a:pt x="101" y="30"/>
                      <a:pt x="101" y="28"/>
                      <a:pt x="101" y="28"/>
                    </a:cubicBezTo>
                    <a:cubicBezTo>
                      <a:pt x="101" y="28"/>
                      <a:pt x="100" y="26"/>
                      <a:pt x="101" y="26"/>
                    </a:cubicBezTo>
                    <a:cubicBezTo>
                      <a:pt x="99" y="26"/>
                      <a:pt x="99" y="26"/>
                      <a:pt x="99" y="26"/>
                    </a:cubicBezTo>
                    <a:cubicBezTo>
                      <a:pt x="99" y="26"/>
                      <a:pt x="99" y="24"/>
                      <a:pt x="99" y="24"/>
                    </a:cubicBezTo>
                    <a:cubicBezTo>
                      <a:pt x="99" y="23"/>
                      <a:pt x="98" y="24"/>
                      <a:pt x="97" y="24"/>
                    </a:cubicBezTo>
                    <a:close/>
                    <a:moveTo>
                      <a:pt x="98" y="16"/>
                    </a:moveTo>
                    <a:cubicBezTo>
                      <a:pt x="98" y="17"/>
                      <a:pt x="98" y="18"/>
                      <a:pt x="99" y="18"/>
                    </a:cubicBezTo>
                    <a:cubicBezTo>
                      <a:pt x="99" y="19"/>
                      <a:pt x="102" y="21"/>
                      <a:pt x="102" y="22"/>
                    </a:cubicBezTo>
                    <a:cubicBezTo>
                      <a:pt x="103" y="27"/>
                      <a:pt x="100" y="25"/>
                      <a:pt x="103" y="28"/>
                    </a:cubicBezTo>
                    <a:cubicBezTo>
                      <a:pt x="105" y="28"/>
                      <a:pt x="105" y="28"/>
                      <a:pt x="105" y="28"/>
                    </a:cubicBezTo>
                    <a:cubicBezTo>
                      <a:pt x="105" y="27"/>
                      <a:pt x="105" y="27"/>
                      <a:pt x="105" y="26"/>
                    </a:cubicBezTo>
                    <a:cubicBezTo>
                      <a:pt x="107" y="20"/>
                      <a:pt x="102" y="18"/>
                      <a:pt x="98" y="16"/>
                    </a:cubicBezTo>
                    <a:close/>
                    <a:moveTo>
                      <a:pt x="87" y="9"/>
                    </a:moveTo>
                    <a:cubicBezTo>
                      <a:pt x="88" y="9"/>
                      <a:pt x="88" y="11"/>
                      <a:pt x="88" y="11"/>
                    </a:cubicBezTo>
                    <a:cubicBezTo>
                      <a:pt x="90" y="13"/>
                      <a:pt x="92" y="13"/>
                      <a:pt x="95" y="14"/>
                    </a:cubicBezTo>
                    <a:cubicBezTo>
                      <a:pt x="94" y="15"/>
                      <a:pt x="97" y="15"/>
                      <a:pt x="97" y="15"/>
                    </a:cubicBezTo>
                    <a:cubicBezTo>
                      <a:pt x="97" y="15"/>
                      <a:pt x="97" y="13"/>
                      <a:pt x="97" y="13"/>
                    </a:cubicBezTo>
                    <a:cubicBezTo>
                      <a:pt x="93" y="11"/>
                      <a:pt x="92" y="10"/>
                      <a:pt x="87" y="9"/>
                    </a:cubicBezTo>
                    <a:close/>
                    <a:moveTo>
                      <a:pt x="81" y="6"/>
                    </a:moveTo>
                    <a:cubicBezTo>
                      <a:pt x="81" y="6"/>
                      <a:pt x="80" y="8"/>
                      <a:pt x="81" y="8"/>
                    </a:cubicBezTo>
                    <a:cubicBezTo>
                      <a:pt x="81" y="9"/>
                      <a:pt x="81" y="9"/>
                      <a:pt x="81" y="9"/>
                    </a:cubicBezTo>
                    <a:cubicBezTo>
                      <a:pt x="82" y="9"/>
                      <a:pt x="84" y="9"/>
                      <a:pt x="85" y="9"/>
                    </a:cubicBezTo>
                    <a:cubicBezTo>
                      <a:pt x="85" y="9"/>
                      <a:pt x="86" y="7"/>
                      <a:pt x="85" y="6"/>
                    </a:cubicBezTo>
                    <a:cubicBezTo>
                      <a:pt x="83" y="6"/>
                      <a:pt x="82" y="7"/>
                      <a:pt x="81" y="6"/>
                    </a:cubicBezTo>
                    <a:close/>
                    <a:moveTo>
                      <a:pt x="51" y="0"/>
                    </a:moveTo>
                    <a:cubicBezTo>
                      <a:pt x="51" y="0"/>
                      <a:pt x="50" y="2"/>
                      <a:pt x="50" y="3"/>
                    </a:cubicBezTo>
                    <a:cubicBezTo>
                      <a:pt x="53" y="3"/>
                      <a:pt x="55" y="3"/>
                      <a:pt x="57" y="3"/>
                    </a:cubicBezTo>
                    <a:cubicBezTo>
                      <a:pt x="57" y="3"/>
                      <a:pt x="55" y="2"/>
                      <a:pt x="55" y="2"/>
                    </a:cubicBezTo>
                    <a:cubicBezTo>
                      <a:pt x="54" y="1"/>
                      <a:pt x="52" y="1"/>
                      <a:pt x="51"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7" name="Freeform 109"/>
              <p:cNvSpPr>
                <a:spLocks noEditPoints="1"/>
              </p:cNvSpPr>
              <p:nvPr/>
            </p:nvSpPr>
            <p:spPr bwMode="auto">
              <a:xfrm>
                <a:off x="5486" y="2306"/>
                <a:ext cx="259" cy="180"/>
              </a:xfrm>
              <a:custGeom>
                <a:avLst/>
                <a:gdLst>
                  <a:gd name="T0" fmla="*/ 0 w 132"/>
                  <a:gd name="T1" fmla="*/ 48 h 92"/>
                  <a:gd name="T2" fmla="*/ 11 w 132"/>
                  <a:gd name="T3" fmla="*/ 75 h 92"/>
                  <a:gd name="T4" fmla="*/ 23 w 132"/>
                  <a:gd name="T5" fmla="*/ 72 h 92"/>
                  <a:gd name="T6" fmla="*/ 24 w 132"/>
                  <a:gd name="T7" fmla="*/ 65 h 92"/>
                  <a:gd name="T8" fmla="*/ 31 w 132"/>
                  <a:gd name="T9" fmla="*/ 62 h 92"/>
                  <a:gd name="T10" fmla="*/ 49 w 132"/>
                  <a:gd name="T11" fmla="*/ 71 h 92"/>
                  <a:gd name="T12" fmla="*/ 51 w 132"/>
                  <a:gd name="T13" fmla="*/ 76 h 92"/>
                  <a:gd name="T14" fmla="*/ 60 w 132"/>
                  <a:gd name="T15" fmla="*/ 84 h 92"/>
                  <a:gd name="T16" fmla="*/ 65 w 132"/>
                  <a:gd name="T17" fmla="*/ 88 h 92"/>
                  <a:gd name="T18" fmla="*/ 76 w 132"/>
                  <a:gd name="T19" fmla="*/ 90 h 92"/>
                  <a:gd name="T20" fmla="*/ 83 w 132"/>
                  <a:gd name="T21" fmla="*/ 88 h 92"/>
                  <a:gd name="T22" fmla="*/ 79 w 132"/>
                  <a:gd name="T23" fmla="*/ 83 h 92"/>
                  <a:gd name="T24" fmla="*/ 72 w 132"/>
                  <a:gd name="T25" fmla="*/ 76 h 92"/>
                  <a:gd name="T26" fmla="*/ 65 w 132"/>
                  <a:gd name="T27" fmla="*/ 69 h 92"/>
                  <a:gd name="T28" fmla="*/ 57 w 132"/>
                  <a:gd name="T29" fmla="*/ 54 h 92"/>
                  <a:gd name="T30" fmla="*/ 61 w 132"/>
                  <a:gd name="T31" fmla="*/ 50 h 92"/>
                  <a:gd name="T32" fmla="*/ 61 w 132"/>
                  <a:gd name="T33" fmla="*/ 44 h 92"/>
                  <a:gd name="T34" fmla="*/ 56 w 132"/>
                  <a:gd name="T35" fmla="*/ 42 h 92"/>
                  <a:gd name="T36" fmla="*/ 51 w 132"/>
                  <a:gd name="T37" fmla="*/ 38 h 92"/>
                  <a:gd name="T38" fmla="*/ 43 w 132"/>
                  <a:gd name="T39" fmla="*/ 31 h 92"/>
                  <a:gd name="T40" fmla="*/ 30 w 132"/>
                  <a:gd name="T41" fmla="*/ 18 h 92"/>
                  <a:gd name="T42" fmla="*/ 20 w 132"/>
                  <a:gd name="T43" fmla="*/ 15 h 92"/>
                  <a:gd name="T44" fmla="*/ 3 w 132"/>
                  <a:gd name="T45" fmla="*/ 6 h 92"/>
                  <a:gd name="T46" fmla="*/ 89 w 132"/>
                  <a:gd name="T47" fmla="*/ 86 h 92"/>
                  <a:gd name="T48" fmla="*/ 85 w 132"/>
                  <a:gd name="T49" fmla="*/ 80 h 92"/>
                  <a:gd name="T50" fmla="*/ 87 w 132"/>
                  <a:gd name="T51" fmla="*/ 80 h 92"/>
                  <a:gd name="T52" fmla="*/ 61 w 132"/>
                  <a:gd name="T53" fmla="*/ 38 h 92"/>
                  <a:gd name="T54" fmla="*/ 60 w 132"/>
                  <a:gd name="T55" fmla="*/ 36 h 92"/>
                  <a:gd name="T56" fmla="*/ 53 w 132"/>
                  <a:gd name="T57" fmla="*/ 32 h 92"/>
                  <a:gd name="T58" fmla="*/ 121 w 132"/>
                  <a:gd name="T59" fmla="*/ 44 h 92"/>
                  <a:gd name="T60" fmla="*/ 123 w 132"/>
                  <a:gd name="T61" fmla="*/ 50 h 92"/>
                  <a:gd name="T62" fmla="*/ 129 w 132"/>
                  <a:gd name="T63" fmla="*/ 44 h 92"/>
                  <a:gd name="T64" fmla="*/ 123 w 132"/>
                  <a:gd name="T65" fmla="*/ 38 h 92"/>
                  <a:gd name="T66" fmla="*/ 118 w 132"/>
                  <a:gd name="T67" fmla="*/ 32 h 92"/>
                  <a:gd name="T68" fmla="*/ 92 w 132"/>
                  <a:gd name="T69" fmla="*/ 30 h 92"/>
                  <a:gd name="T70" fmla="*/ 83 w 132"/>
                  <a:gd name="T71" fmla="*/ 33 h 92"/>
                  <a:gd name="T72" fmla="*/ 68 w 132"/>
                  <a:gd name="T73" fmla="*/ 40 h 92"/>
                  <a:gd name="T74" fmla="*/ 81 w 132"/>
                  <a:gd name="T75" fmla="*/ 43 h 92"/>
                  <a:gd name="T76" fmla="*/ 94 w 132"/>
                  <a:gd name="T77" fmla="*/ 38 h 92"/>
                  <a:gd name="T78" fmla="*/ 99 w 132"/>
                  <a:gd name="T79" fmla="*/ 31 h 92"/>
                  <a:gd name="T80" fmla="*/ 101 w 132"/>
                  <a:gd name="T81" fmla="*/ 26 h 92"/>
                  <a:gd name="T82" fmla="*/ 97 w 132"/>
                  <a:gd name="T83" fmla="*/ 24 h 92"/>
                  <a:gd name="T84" fmla="*/ 102 w 132"/>
                  <a:gd name="T85" fmla="*/ 22 h 92"/>
                  <a:gd name="T86" fmla="*/ 105 w 132"/>
                  <a:gd name="T87" fmla="*/ 26 h 92"/>
                  <a:gd name="T88" fmla="*/ 88 w 132"/>
                  <a:gd name="T89" fmla="*/ 11 h 92"/>
                  <a:gd name="T90" fmla="*/ 97 w 132"/>
                  <a:gd name="T91" fmla="*/ 13 h 92"/>
                  <a:gd name="T92" fmla="*/ 81 w 132"/>
                  <a:gd name="T93" fmla="*/ 8 h 92"/>
                  <a:gd name="T94" fmla="*/ 85 w 132"/>
                  <a:gd name="T95" fmla="*/ 6 h 92"/>
                  <a:gd name="T96" fmla="*/ 50 w 132"/>
                  <a:gd name="T97" fmla="*/ 3 h 92"/>
                  <a:gd name="T98" fmla="*/ 51 w 132"/>
                  <a:gd name="T9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2" h="92">
                    <a:moveTo>
                      <a:pt x="1" y="6"/>
                    </a:moveTo>
                    <a:cubicBezTo>
                      <a:pt x="2" y="45"/>
                      <a:pt x="2" y="45"/>
                      <a:pt x="2" y="45"/>
                    </a:cubicBezTo>
                    <a:cubicBezTo>
                      <a:pt x="0" y="48"/>
                      <a:pt x="0" y="48"/>
                      <a:pt x="0" y="48"/>
                    </a:cubicBezTo>
                    <a:cubicBezTo>
                      <a:pt x="2" y="52"/>
                      <a:pt x="2" y="52"/>
                      <a:pt x="2" y="52"/>
                    </a:cubicBezTo>
                    <a:cubicBezTo>
                      <a:pt x="2" y="75"/>
                      <a:pt x="2" y="75"/>
                      <a:pt x="2" y="75"/>
                    </a:cubicBezTo>
                    <a:cubicBezTo>
                      <a:pt x="5" y="75"/>
                      <a:pt x="9" y="75"/>
                      <a:pt x="11" y="75"/>
                    </a:cubicBezTo>
                    <a:cubicBezTo>
                      <a:pt x="11" y="75"/>
                      <a:pt x="13" y="73"/>
                      <a:pt x="13" y="73"/>
                    </a:cubicBezTo>
                    <a:cubicBezTo>
                      <a:pt x="14" y="73"/>
                      <a:pt x="14" y="74"/>
                      <a:pt x="14" y="74"/>
                    </a:cubicBezTo>
                    <a:cubicBezTo>
                      <a:pt x="17" y="75"/>
                      <a:pt x="22" y="73"/>
                      <a:pt x="23" y="72"/>
                    </a:cubicBezTo>
                    <a:cubicBezTo>
                      <a:pt x="23" y="71"/>
                      <a:pt x="23" y="71"/>
                      <a:pt x="23" y="71"/>
                    </a:cubicBezTo>
                    <a:cubicBezTo>
                      <a:pt x="23" y="71"/>
                      <a:pt x="25" y="70"/>
                      <a:pt x="25" y="70"/>
                    </a:cubicBezTo>
                    <a:cubicBezTo>
                      <a:pt x="25" y="68"/>
                      <a:pt x="24" y="67"/>
                      <a:pt x="24" y="65"/>
                    </a:cubicBezTo>
                    <a:cubicBezTo>
                      <a:pt x="24" y="65"/>
                      <a:pt x="26" y="62"/>
                      <a:pt x="26" y="62"/>
                    </a:cubicBezTo>
                    <a:cubicBezTo>
                      <a:pt x="28" y="62"/>
                      <a:pt x="26" y="62"/>
                      <a:pt x="27" y="63"/>
                    </a:cubicBezTo>
                    <a:cubicBezTo>
                      <a:pt x="29" y="64"/>
                      <a:pt x="28" y="62"/>
                      <a:pt x="31" y="62"/>
                    </a:cubicBezTo>
                    <a:cubicBezTo>
                      <a:pt x="32" y="62"/>
                      <a:pt x="34" y="64"/>
                      <a:pt x="35" y="64"/>
                    </a:cubicBezTo>
                    <a:cubicBezTo>
                      <a:pt x="38" y="65"/>
                      <a:pt x="40" y="63"/>
                      <a:pt x="43" y="65"/>
                    </a:cubicBezTo>
                    <a:cubicBezTo>
                      <a:pt x="44" y="65"/>
                      <a:pt x="49" y="70"/>
                      <a:pt x="49" y="71"/>
                    </a:cubicBezTo>
                    <a:cubicBezTo>
                      <a:pt x="50" y="72"/>
                      <a:pt x="49" y="74"/>
                      <a:pt x="49" y="75"/>
                    </a:cubicBezTo>
                    <a:cubicBezTo>
                      <a:pt x="51" y="75"/>
                      <a:pt x="51" y="75"/>
                      <a:pt x="51" y="75"/>
                    </a:cubicBezTo>
                    <a:cubicBezTo>
                      <a:pt x="51" y="76"/>
                      <a:pt x="51" y="76"/>
                      <a:pt x="51" y="76"/>
                    </a:cubicBezTo>
                    <a:cubicBezTo>
                      <a:pt x="53" y="80"/>
                      <a:pt x="54" y="77"/>
                      <a:pt x="56" y="79"/>
                    </a:cubicBezTo>
                    <a:cubicBezTo>
                      <a:pt x="56" y="79"/>
                      <a:pt x="56" y="80"/>
                      <a:pt x="56" y="81"/>
                    </a:cubicBezTo>
                    <a:cubicBezTo>
                      <a:pt x="56" y="82"/>
                      <a:pt x="60" y="82"/>
                      <a:pt x="60" y="84"/>
                    </a:cubicBezTo>
                    <a:cubicBezTo>
                      <a:pt x="60" y="84"/>
                      <a:pt x="60" y="86"/>
                      <a:pt x="60" y="86"/>
                    </a:cubicBezTo>
                    <a:cubicBezTo>
                      <a:pt x="61" y="87"/>
                      <a:pt x="62" y="86"/>
                      <a:pt x="63" y="86"/>
                    </a:cubicBezTo>
                    <a:cubicBezTo>
                      <a:pt x="63" y="86"/>
                      <a:pt x="65" y="88"/>
                      <a:pt x="65" y="88"/>
                    </a:cubicBezTo>
                    <a:cubicBezTo>
                      <a:pt x="67" y="89"/>
                      <a:pt x="67" y="87"/>
                      <a:pt x="68" y="88"/>
                    </a:cubicBezTo>
                    <a:cubicBezTo>
                      <a:pt x="69" y="89"/>
                      <a:pt x="69" y="89"/>
                      <a:pt x="69" y="89"/>
                    </a:cubicBezTo>
                    <a:cubicBezTo>
                      <a:pt x="72" y="90"/>
                      <a:pt x="74" y="89"/>
                      <a:pt x="76" y="90"/>
                    </a:cubicBezTo>
                    <a:cubicBezTo>
                      <a:pt x="76" y="90"/>
                      <a:pt x="77" y="91"/>
                      <a:pt x="77" y="92"/>
                    </a:cubicBezTo>
                    <a:cubicBezTo>
                      <a:pt x="79" y="92"/>
                      <a:pt x="81" y="92"/>
                      <a:pt x="83" y="92"/>
                    </a:cubicBezTo>
                    <a:cubicBezTo>
                      <a:pt x="83" y="91"/>
                      <a:pt x="83" y="90"/>
                      <a:pt x="83" y="88"/>
                    </a:cubicBezTo>
                    <a:cubicBezTo>
                      <a:pt x="82" y="88"/>
                      <a:pt x="81" y="88"/>
                      <a:pt x="79" y="88"/>
                    </a:cubicBezTo>
                    <a:cubicBezTo>
                      <a:pt x="79" y="87"/>
                      <a:pt x="79" y="86"/>
                      <a:pt x="78" y="86"/>
                    </a:cubicBezTo>
                    <a:cubicBezTo>
                      <a:pt x="78" y="84"/>
                      <a:pt x="79" y="84"/>
                      <a:pt x="79" y="83"/>
                    </a:cubicBezTo>
                    <a:cubicBezTo>
                      <a:pt x="78" y="83"/>
                      <a:pt x="77" y="82"/>
                      <a:pt x="77" y="82"/>
                    </a:cubicBezTo>
                    <a:cubicBezTo>
                      <a:pt x="75" y="81"/>
                      <a:pt x="75" y="82"/>
                      <a:pt x="74" y="82"/>
                    </a:cubicBezTo>
                    <a:cubicBezTo>
                      <a:pt x="73" y="80"/>
                      <a:pt x="72" y="78"/>
                      <a:pt x="72" y="76"/>
                    </a:cubicBezTo>
                    <a:cubicBezTo>
                      <a:pt x="70" y="75"/>
                      <a:pt x="69" y="75"/>
                      <a:pt x="67" y="75"/>
                    </a:cubicBezTo>
                    <a:cubicBezTo>
                      <a:pt x="66" y="74"/>
                      <a:pt x="67" y="72"/>
                      <a:pt x="67" y="71"/>
                    </a:cubicBezTo>
                    <a:cubicBezTo>
                      <a:pt x="67" y="70"/>
                      <a:pt x="65" y="69"/>
                      <a:pt x="65" y="69"/>
                    </a:cubicBezTo>
                    <a:cubicBezTo>
                      <a:pt x="65" y="68"/>
                      <a:pt x="65" y="67"/>
                      <a:pt x="65" y="66"/>
                    </a:cubicBezTo>
                    <a:cubicBezTo>
                      <a:pt x="64" y="65"/>
                      <a:pt x="63" y="66"/>
                      <a:pt x="61" y="65"/>
                    </a:cubicBezTo>
                    <a:cubicBezTo>
                      <a:pt x="57" y="63"/>
                      <a:pt x="56" y="59"/>
                      <a:pt x="57" y="54"/>
                    </a:cubicBezTo>
                    <a:cubicBezTo>
                      <a:pt x="55" y="55"/>
                      <a:pt x="56" y="51"/>
                      <a:pt x="56" y="51"/>
                    </a:cubicBezTo>
                    <a:cubicBezTo>
                      <a:pt x="57" y="51"/>
                      <a:pt x="58" y="52"/>
                      <a:pt x="59" y="52"/>
                    </a:cubicBezTo>
                    <a:cubicBezTo>
                      <a:pt x="61" y="50"/>
                      <a:pt x="61" y="50"/>
                      <a:pt x="61" y="50"/>
                    </a:cubicBezTo>
                    <a:cubicBezTo>
                      <a:pt x="62" y="49"/>
                      <a:pt x="62" y="49"/>
                      <a:pt x="62" y="49"/>
                    </a:cubicBezTo>
                    <a:cubicBezTo>
                      <a:pt x="62" y="48"/>
                      <a:pt x="62" y="46"/>
                      <a:pt x="62" y="45"/>
                    </a:cubicBezTo>
                    <a:cubicBezTo>
                      <a:pt x="62" y="45"/>
                      <a:pt x="61" y="44"/>
                      <a:pt x="61" y="44"/>
                    </a:cubicBezTo>
                    <a:cubicBezTo>
                      <a:pt x="60" y="43"/>
                      <a:pt x="61" y="43"/>
                      <a:pt x="60" y="42"/>
                    </a:cubicBezTo>
                    <a:cubicBezTo>
                      <a:pt x="58" y="42"/>
                      <a:pt x="58" y="41"/>
                      <a:pt x="57" y="41"/>
                    </a:cubicBezTo>
                    <a:cubicBezTo>
                      <a:pt x="57" y="41"/>
                      <a:pt x="56" y="42"/>
                      <a:pt x="56" y="42"/>
                    </a:cubicBezTo>
                    <a:cubicBezTo>
                      <a:pt x="56" y="42"/>
                      <a:pt x="54" y="42"/>
                      <a:pt x="54" y="42"/>
                    </a:cubicBezTo>
                    <a:cubicBezTo>
                      <a:pt x="54" y="41"/>
                      <a:pt x="53" y="40"/>
                      <a:pt x="53" y="39"/>
                    </a:cubicBezTo>
                    <a:cubicBezTo>
                      <a:pt x="51" y="38"/>
                      <a:pt x="51" y="38"/>
                      <a:pt x="51" y="38"/>
                    </a:cubicBezTo>
                    <a:cubicBezTo>
                      <a:pt x="51" y="38"/>
                      <a:pt x="52" y="36"/>
                      <a:pt x="51" y="36"/>
                    </a:cubicBezTo>
                    <a:cubicBezTo>
                      <a:pt x="49" y="35"/>
                      <a:pt x="45" y="36"/>
                      <a:pt x="43" y="34"/>
                    </a:cubicBezTo>
                    <a:cubicBezTo>
                      <a:pt x="42" y="33"/>
                      <a:pt x="44" y="32"/>
                      <a:pt x="43" y="31"/>
                    </a:cubicBezTo>
                    <a:cubicBezTo>
                      <a:pt x="43" y="29"/>
                      <a:pt x="39" y="24"/>
                      <a:pt x="38" y="23"/>
                    </a:cubicBezTo>
                    <a:cubicBezTo>
                      <a:pt x="37" y="22"/>
                      <a:pt x="35" y="23"/>
                      <a:pt x="34" y="23"/>
                    </a:cubicBezTo>
                    <a:cubicBezTo>
                      <a:pt x="32" y="22"/>
                      <a:pt x="32" y="18"/>
                      <a:pt x="30" y="18"/>
                    </a:cubicBezTo>
                    <a:cubicBezTo>
                      <a:pt x="29" y="17"/>
                      <a:pt x="27" y="18"/>
                      <a:pt x="26" y="18"/>
                    </a:cubicBezTo>
                    <a:cubicBezTo>
                      <a:pt x="26" y="18"/>
                      <a:pt x="24" y="15"/>
                      <a:pt x="24" y="15"/>
                    </a:cubicBezTo>
                    <a:cubicBezTo>
                      <a:pt x="22" y="15"/>
                      <a:pt x="21" y="15"/>
                      <a:pt x="20" y="15"/>
                    </a:cubicBezTo>
                    <a:cubicBezTo>
                      <a:pt x="19" y="15"/>
                      <a:pt x="18" y="13"/>
                      <a:pt x="18" y="13"/>
                    </a:cubicBezTo>
                    <a:cubicBezTo>
                      <a:pt x="15" y="12"/>
                      <a:pt x="12" y="12"/>
                      <a:pt x="10" y="11"/>
                    </a:cubicBezTo>
                    <a:cubicBezTo>
                      <a:pt x="7" y="10"/>
                      <a:pt x="5" y="8"/>
                      <a:pt x="3" y="6"/>
                    </a:cubicBezTo>
                    <a:cubicBezTo>
                      <a:pt x="3" y="5"/>
                      <a:pt x="3" y="5"/>
                      <a:pt x="3" y="5"/>
                    </a:cubicBezTo>
                    <a:cubicBezTo>
                      <a:pt x="2" y="5"/>
                      <a:pt x="2" y="6"/>
                      <a:pt x="1" y="6"/>
                    </a:cubicBezTo>
                    <a:close/>
                    <a:moveTo>
                      <a:pt x="89" y="86"/>
                    </a:moveTo>
                    <a:cubicBezTo>
                      <a:pt x="88" y="86"/>
                      <a:pt x="88" y="88"/>
                      <a:pt x="89" y="88"/>
                    </a:cubicBezTo>
                    <a:cubicBezTo>
                      <a:pt x="89" y="88"/>
                      <a:pt x="91" y="85"/>
                      <a:pt x="89" y="86"/>
                    </a:cubicBezTo>
                    <a:close/>
                    <a:moveTo>
                      <a:pt x="85" y="80"/>
                    </a:moveTo>
                    <a:cubicBezTo>
                      <a:pt x="84" y="82"/>
                      <a:pt x="84" y="82"/>
                      <a:pt x="84" y="82"/>
                    </a:cubicBezTo>
                    <a:cubicBezTo>
                      <a:pt x="86" y="81"/>
                      <a:pt x="86" y="82"/>
                      <a:pt x="87" y="82"/>
                    </a:cubicBezTo>
                    <a:cubicBezTo>
                      <a:pt x="87" y="82"/>
                      <a:pt x="87" y="80"/>
                      <a:pt x="87" y="80"/>
                    </a:cubicBezTo>
                    <a:cubicBezTo>
                      <a:pt x="86" y="80"/>
                      <a:pt x="86" y="80"/>
                      <a:pt x="85" y="80"/>
                    </a:cubicBezTo>
                    <a:close/>
                    <a:moveTo>
                      <a:pt x="60" y="36"/>
                    </a:moveTo>
                    <a:cubicBezTo>
                      <a:pt x="61" y="38"/>
                      <a:pt x="61" y="38"/>
                      <a:pt x="61" y="38"/>
                    </a:cubicBezTo>
                    <a:cubicBezTo>
                      <a:pt x="61" y="38"/>
                      <a:pt x="63" y="38"/>
                      <a:pt x="62" y="38"/>
                    </a:cubicBezTo>
                    <a:cubicBezTo>
                      <a:pt x="62" y="38"/>
                      <a:pt x="64" y="37"/>
                      <a:pt x="63" y="36"/>
                    </a:cubicBezTo>
                    <a:cubicBezTo>
                      <a:pt x="62" y="36"/>
                      <a:pt x="61" y="36"/>
                      <a:pt x="60" y="36"/>
                    </a:cubicBezTo>
                    <a:close/>
                    <a:moveTo>
                      <a:pt x="53" y="32"/>
                    </a:moveTo>
                    <a:cubicBezTo>
                      <a:pt x="53" y="34"/>
                      <a:pt x="53" y="34"/>
                      <a:pt x="53" y="34"/>
                    </a:cubicBezTo>
                    <a:cubicBezTo>
                      <a:pt x="55" y="34"/>
                      <a:pt x="55" y="32"/>
                      <a:pt x="53" y="32"/>
                    </a:cubicBezTo>
                    <a:close/>
                    <a:moveTo>
                      <a:pt x="118" y="32"/>
                    </a:moveTo>
                    <a:cubicBezTo>
                      <a:pt x="118" y="35"/>
                      <a:pt x="117" y="37"/>
                      <a:pt x="118" y="40"/>
                    </a:cubicBezTo>
                    <a:cubicBezTo>
                      <a:pt x="118" y="41"/>
                      <a:pt x="120" y="42"/>
                      <a:pt x="121" y="44"/>
                    </a:cubicBezTo>
                    <a:cubicBezTo>
                      <a:pt x="121" y="44"/>
                      <a:pt x="120" y="46"/>
                      <a:pt x="121" y="46"/>
                    </a:cubicBezTo>
                    <a:cubicBezTo>
                      <a:pt x="121" y="47"/>
                      <a:pt x="122" y="47"/>
                      <a:pt x="123" y="48"/>
                    </a:cubicBezTo>
                    <a:cubicBezTo>
                      <a:pt x="123" y="48"/>
                      <a:pt x="123" y="49"/>
                      <a:pt x="123" y="50"/>
                    </a:cubicBezTo>
                    <a:cubicBezTo>
                      <a:pt x="124" y="51"/>
                      <a:pt x="128" y="52"/>
                      <a:pt x="129" y="53"/>
                    </a:cubicBezTo>
                    <a:cubicBezTo>
                      <a:pt x="130" y="52"/>
                      <a:pt x="131" y="51"/>
                      <a:pt x="132" y="50"/>
                    </a:cubicBezTo>
                    <a:cubicBezTo>
                      <a:pt x="131" y="49"/>
                      <a:pt x="130" y="46"/>
                      <a:pt x="129" y="44"/>
                    </a:cubicBezTo>
                    <a:cubicBezTo>
                      <a:pt x="129" y="44"/>
                      <a:pt x="128" y="44"/>
                      <a:pt x="127" y="44"/>
                    </a:cubicBezTo>
                    <a:cubicBezTo>
                      <a:pt x="127" y="44"/>
                      <a:pt x="124" y="41"/>
                      <a:pt x="123" y="40"/>
                    </a:cubicBezTo>
                    <a:cubicBezTo>
                      <a:pt x="123" y="40"/>
                      <a:pt x="123" y="38"/>
                      <a:pt x="123" y="38"/>
                    </a:cubicBezTo>
                    <a:cubicBezTo>
                      <a:pt x="123" y="37"/>
                      <a:pt x="120" y="36"/>
                      <a:pt x="120" y="36"/>
                    </a:cubicBezTo>
                    <a:cubicBezTo>
                      <a:pt x="119" y="34"/>
                      <a:pt x="120" y="33"/>
                      <a:pt x="119" y="32"/>
                    </a:cubicBezTo>
                    <a:lnTo>
                      <a:pt x="118" y="32"/>
                    </a:lnTo>
                    <a:close/>
                    <a:moveTo>
                      <a:pt x="97" y="24"/>
                    </a:moveTo>
                    <a:cubicBezTo>
                      <a:pt x="92" y="28"/>
                      <a:pt x="97" y="26"/>
                      <a:pt x="95" y="29"/>
                    </a:cubicBezTo>
                    <a:cubicBezTo>
                      <a:pt x="95" y="30"/>
                      <a:pt x="92" y="30"/>
                      <a:pt x="92" y="30"/>
                    </a:cubicBezTo>
                    <a:cubicBezTo>
                      <a:pt x="92" y="31"/>
                      <a:pt x="92" y="32"/>
                      <a:pt x="92" y="32"/>
                    </a:cubicBezTo>
                    <a:cubicBezTo>
                      <a:pt x="91" y="36"/>
                      <a:pt x="88" y="36"/>
                      <a:pt x="84" y="36"/>
                    </a:cubicBezTo>
                    <a:cubicBezTo>
                      <a:pt x="83" y="34"/>
                      <a:pt x="83" y="35"/>
                      <a:pt x="83" y="33"/>
                    </a:cubicBezTo>
                    <a:cubicBezTo>
                      <a:pt x="81" y="36"/>
                      <a:pt x="79" y="39"/>
                      <a:pt x="74" y="39"/>
                    </a:cubicBezTo>
                    <a:cubicBezTo>
                      <a:pt x="73" y="39"/>
                      <a:pt x="72" y="37"/>
                      <a:pt x="70" y="38"/>
                    </a:cubicBezTo>
                    <a:cubicBezTo>
                      <a:pt x="70" y="38"/>
                      <a:pt x="68" y="40"/>
                      <a:pt x="68" y="40"/>
                    </a:cubicBezTo>
                    <a:cubicBezTo>
                      <a:pt x="69" y="40"/>
                      <a:pt x="71" y="41"/>
                      <a:pt x="73" y="42"/>
                    </a:cubicBezTo>
                    <a:cubicBezTo>
                      <a:pt x="73" y="42"/>
                      <a:pt x="73" y="43"/>
                      <a:pt x="74" y="44"/>
                    </a:cubicBezTo>
                    <a:cubicBezTo>
                      <a:pt x="76" y="44"/>
                      <a:pt x="80" y="43"/>
                      <a:pt x="81" y="43"/>
                    </a:cubicBezTo>
                    <a:cubicBezTo>
                      <a:pt x="84" y="43"/>
                      <a:pt x="87" y="44"/>
                      <a:pt x="89" y="42"/>
                    </a:cubicBezTo>
                    <a:cubicBezTo>
                      <a:pt x="90" y="42"/>
                      <a:pt x="91" y="40"/>
                      <a:pt x="91" y="40"/>
                    </a:cubicBezTo>
                    <a:cubicBezTo>
                      <a:pt x="92" y="39"/>
                      <a:pt x="93" y="39"/>
                      <a:pt x="94" y="38"/>
                    </a:cubicBezTo>
                    <a:cubicBezTo>
                      <a:pt x="94" y="37"/>
                      <a:pt x="94" y="36"/>
                      <a:pt x="95" y="36"/>
                    </a:cubicBezTo>
                    <a:cubicBezTo>
                      <a:pt x="96" y="35"/>
                      <a:pt x="97" y="36"/>
                      <a:pt x="99" y="35"/>
                    </a:cubicBezTo>
                    <a:cubicBezTo>
                      <a:pt x="99" y="34"/>
                      <a:pt x="100" y="32"/>
                      <a:pt x="99" y="31"/>
                    </a:cubicBezTo>
                    <a:cubicBezTo>
                      <a:pt x="99" y="31"/>
                      <a:pt x="100" y="31"/>
                      <a:pt x="101" y="30"/>
                    </a:cubicBezTo>
                    <a:cubicBezTo>
                      <a:pt x="101" y="30"/>
                      <a:pt x="101" y="28"/>
                      <a:pt x="101" y="28"/>
                    </a:cubicBezTo>
                    <a:cubicBezTo>
                      <a:pt x="101" y="28"/>
                      <a:pt x="100" y="26"/>
                      <a:pt x="101" y="26"/>
                    </a:cubicBezTo>
                    <a:cubicBezTo>
                      <a:pt x="99" y="26"/>
                      <a:pt x="99" y="26"/>
                      <a:pt x="99" y="26"/>
                    </a:cubicBezTo>
                    <a:cubicBezTo>
                      <a:pt x="99" y="26"/>
                      <a:pt x="99" y="24"/>
                      <a:pt x="99" y="24"/>
                    </a:cubicBezTo>
                    <a:cubicBezTo>
                      <a:pt x="99" y="23"/>
                      <a:pt x="98" y="24"/>
                      <a:pt x="97" y="24"/>
                    </a:cubicBezTo>
                    <a:close/>
                    <a:moveTo>
                      <a:pt x="98" y="16"/>
                    </a:moveTo>
                    <a:cubicBezTo>
                      <a:pt x="98" y="17"/>
                      <a:pt x="98" y="18"/>
                      <a:pt x="99" y="18"/>
                    </a:cubicBezTo>
                    <a:cubicBezTo>
                      <a:pt x="99" y="19"/>
                      <a:pt x="102" y="21"/>
                      <a:pt x="102" y="22"/>
                    </a:cubicBezTo>
                    <a:cubicBezTo>
                      <a:pt x="103" y="27"/>
                      <a:pt x="100" y="25"/>
                      <a:pt x="103" y="28"/>
                    </a:cubicBezTo>
                    <a:cubicBezTo>
                      <a:pt x="105" y="28"/>
                      <a:pt x="105" y="28"/>
                      <a:pt x="105" y="28"/>
                    </a:cubicBezTo>
                    <a:cubicBezTo>
                      <a:pt x="105" y="27"/>
                      <a:pt x="105" y="27"/>
                      <a:pt x="105" y="26"/>
                    </a:cubicBezTo>
                    <a:cubicBezTo>
                      <a:pt x="107" y="20"/>
                      <a:pt x="102" y="18"/>
                      <a:pt x="98" y="16"/>
                    </a:cubicBezTo>
                    <a:close/>
                    <a:moveTo>
                      <a:pt x="87" y="9"/>
                    </a:moveTo>
                    <a:cubicBezTo>
                      <a:pt x="88" y="9"/>
                      <a:pt x="88" y="11"/>
                      <a:pt x="88" y="11"/>
                    </a:cubicBezTo>
                    <a:cubicBezTo>
                      <a:pt x="90" y="13"/>
                      <a:pt x="92" y="13"/>
                      <a:pt x="95" y="14"/>
                    </a:cubicBezTo>
                    <a:cubicBezTo>
                      <a:pt x="94" y="15"/>
                      <a:pt x="97" y="15"/>
                      <a:pt x="97" y="15"/>
                    </a:cubicBezTo>
                    <a:cubicBezTo>
                      <a:pt x="97" y="15"/>
                      <a:pt x="97" y="13"/>
                      <a:pt x="97" y="13"/>
                    </a:cubicBezTo>
                    <a:cubicBezTo>
                      <a:pt x="93" y="11"/>
                      <a:pt x="92" y="10"/>
                      <a:pt x="87" y="9"/>
                    </a:cubicBezTo>
                    <a:close/>
                    <a:moveTo>
                      <a:pt x="81" y="6"/>
                    </a:moveTo>
                    <a:cubicBezTo>
                      <a:pt x="81" y="6"/>
                      <a:pt x="80" y="8"/>
                      <a:pt x="81" y="8"/>
                    </a:cubicBezTo>
                    <a:cubicBezTo>
                      <a:pt x="81" y="9"/>
                      <a:pt x="81" y="9"/>
                      <a:pt x="81" y="9"/>
                    </a:cubicBezTo>
                    <a:cubicBezTo>
                      <a:pt x="82" y="9"/>
                      <a:pt x="84" y="9"/>
                      <a:pt x="85" y="9"/>
                    </a:cubicBezTo>
                    <a:cubicBezTo>
                      <a:pt x="85" y="9"/>
                      <a:pt x="86" y="7"/>
                      <a:pt x="85" y="6"/>
                    </a:cubicBezTo>
                    <a:cubicBezTo>
                      <a:pt x="83" y="6"/>
                      <a:pt x="82" y="7"/>
                      <a:pt x="81" y="6"/>
                    </a:cubicBezTo>
                    <a:close/>
                    <a:moveTo>
                      <a:pt x="51" y="0"/>
                    </a:moveTo>
                    <a:cubicBezTo>
                      <a:pt x="51" y="0"/>
                      <a:pt x="50" y="2"/>
                      <a:pt x="50" y="3"/>
                    </a:cubicBezTo>
                    <a:cubicBezTo>
                      <a:pt x="53" y="3"/>
                      <a:pt x="55" y="3"/>
                      <a:pt x="57" y="3"/>
                    </a:cubicBezTo>
                    <a:cubicBezTo>
                      <a:pt x="57" y="3"/>
                      <a:pt x="55" y="2"/>
                      <a:pt x="55" y="2"/>
                    </a:cubicBezTo>
                    <a:cubicBezTo>
                      <a:pt x="54" y="1"/>
                      <a:pt x="52" y="1"/>
                      <a:pt x="51"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8" name="Freeform 110"/>
              <p:cNvSpPr>
                <a:spLocks noEditPoints="1"/>
              </p:cNvSpPr>
              <p:nvPr/>
            </p:nvSpPr>
            <p:spPr bwMode="auto">
              <a:xfrm>
                <a:off x="1707" y="2048"/>
                <a:ext cx="100" cy="57"/>
              </a:xfrm>
              <a:custGeom>
                <a:avLst/>
                <a:gdLst>
                  <a:gd name="T0" fmla="*/ 50 w 51"/>
                  <a:gd name="T1" fmla="*/ 14 h 29"/>
                  <a:gd name="T2" fmla="*/ 46 w 51"/>
                  <a:gd name="T3" fmla="*/ 12 h 29"/>
                  <a:gd name="T4" fmla="*/ 46 w 51"/>
                  <a:gd name="T5" fmla="*/ 9 h 29"/>
                  <a:gd name="T6" fmla="*/ 42 w 51"/>
                  <a:gd name="T7" fmla="*/ 6 h 29"/>
                  <a:gd name="T8" fmla="*/ 42 w 51"/>
                  <a:gd name="T9" fmla="*/ 3 h 29"/>
                  <a:gd name="T10" fmla="*/ 41 w 51"/>
                  <a:gd name="T11" fmla="*/ 4 h 29"/>
                  <a:gd name="T12" fmla="*/ 41 w 51"/>
                  <a:gd name="T13" fmla="*/ 2 h 29"/>
                  <a:gd name="T14" fmla="*/ 31 w 51"/>
                  <a:gd name="T15" fmla="*/ 0 h 29"/>
                  <a:gd name="T16" fmla="*/ 30 w 51"/>
                  <a:gd name="T17" fmla="*/ 3 h 29"/>
                  <a:gd name="T18" fmla="*/ 22 w 51"/>
                  <a:gd name="T19" fmla="*/ 5 h 29"/>
                  <a:gd name="T20" fmla="*/ 18 w 51"/>
                  <a:gd name="T21" fmla="*/ 8 h 29"/>
                  <a:gd name="T22" fmla="*/ 8 w 51"/>
                  <a:gd name="T23" fmla="*/ 6 h 29"/>
                  <a:gd name="T24" fmla="*/ 6 w 51"/>
                  <a:gd name="T25" fmla="*/ 4 h 29"/>
                  <a:gd name="T26" fmla="*/ 6 w 51"/>
                  <a:gd name="T27" fmla="*/ 0 h 29"/>
                  <a:gd name="T28" fmla="*/ 3 w 51"/>
                  <a:gd name="T29" fmla="*/ 1 h 29"/>
                  <a:gd name="T30" fmla="*/ 1 w 51"/>
                  <a:gd name="T31" fmla="*/ 0 h 29"/>
                  <a:gd name="T32" fmla="*/ 1 w 51"/>
                  <a:gd name="T33" fmla="*/ 5 h 29"/>
                  <a:gd name="T34" fmla="*/ 3 w 51"/>
                  <a:gd name="T35" fmla="*/ 11 h 29"/>
                  <a:gd name="T36" fmla="*/ 2 w 51"/>
                  <a:gd name="T37" fmla="*/ 15 h 29"/>
                  <a:gd name="T38" fmla="*/ 4 w 51"/>
                  <a:gd name="T39" fmla="*/ 14 h 29"/>
                  <a:gd name="T40" fmla="*/ 4 w 51"/>
                  <a:gd name="T41" fmla="*/ 13 h 29"/>
                  <a:gd name="T42" fmla="*/ 6 w 51"/>
                  <a:gd name="T43" fmla="*/ 13 h 29"/>
                  <a:gd name="T44" fmla="*/ 7 w 51"/>
                  <a:gd name="T45" fmla="*/ 15 h 29"/>
                  <a:gd name="T46" fmla="*/ 12 w 51"/>
                  <a:gd name="T47" fmla="*/ 14 h 29"/>
                  <a:gd name="T48" fmla="*/ 14 w 51"/>
                  <a:gd name="T49" fmla="*/ 20 h 29"/>
                  <a:gd name="T50" fmla="*/ 20 w 51"/>
                  <a:gd name="T51" fmla="*/ 24 h 29"/>
                  <a:gd name="T52" fmla="*/ 24 w 51"/>
                  <a:gd name="T53" fmla="*/ 24 h 29"/>
                  <a:gd name="T54" fmla="*/ 25 w 51"/>
                  <a:gd name="T55" fmla="*/ 21 h 29"/>
                  <a:gd name="T56" fmla="*/ 27 w 51"/>
                  <a:gd name="T57" fmla="*/ 21 h 29"/>
                  <a:gd name="T58" fmla="*/ 27 w 51"/>
                  <a:gd name="T59" fmla="*/ 18 h 29"/>
                  <a:gd name="T60" fmla="*/ 25 w 51"/>
                  <a:gd name="T61" fmla="*/ 16 h 29"/>
                  <a:gd name="T62" fmla="*/ 23 w 51"/>
                  <a:gd name="T63" fmla="*/ 16 h 29"/>
                  <a:gd name="T64" fmla="*/ 22 w 51"/>
                  <a:gd name="T65" fmla="*/ 14 h 29"/>
                  <a:gd name="T66" fmla="*/ 27 w 51"/>
                  <a:gd name="T67" fmla="*/ 13 h 29"/>
                  <a:gd name="T68" fmla="*/ 32 w 51"/>
                  <a:gd name="T69" fmla="*/ 6 h 29"/>
                  <a:gd name="T70" fmla="*/ 35 w 51"/>
                  <a:gd name="T71" fmla="*/ 8 h 29"/>
                  <a:gd name="T72" fmla="*/ 39 w 51"/>
                  <a:gd name="T73" fmla="*/ 16 h 29"/>
                  <a:gd name="T74" fmla="*/ 44 w 51"/>
                  <a:gd name="T75" fmla="*/ 14 h 29"/>
                  <a:gd name="T76" fmla="*/ 44 w 51"/>
                  <a:gd name="T77" fmla="*/ 17 h 29"/>
                  <a:gd name="T78" fmla="*/ 41 w 51"/>
                  <a:gd name="T79" fmla="*/ 20 h 29"/>
                  <a:gd name="T80" fmla="*/ 48 w 51"/>
                  <a:gd name="T81" fmla="*/ 29 h 29"/>
                  <a:gd name="T82" fmla="*/ 48 w 51"/>
                  <a:gd name="T83" fmla="*/ 28 h 29"/>
                  <a:gd name="T84" fmla="*/ 49 w 51"/>
                  <a:gd name="T85" fmla="*/ 26 h 29"/>
                  <a:gd name="T86" fmla="*/ 51 w 51"/>
                  <a:gd name="T87" fmla="*/ 21 h 29"/>
                  <a:gd name="T88" fmla="*/ 49 w 51"/>
                  <a:gd name="T89" fmla="*/ 18 h 29"/>
                  <a:gd name="T90" fmla="*/ 50 w 51"/>
                  <a:gd name="T91" fmla="*/ 14 h 29"/>
                  <a:gd name="T92" fmla="*/ 26 w 51"/>
                  <a:gd name="T93" fmla="*/ 22 h 29"/>
                  <a:gd name="T94" fmla="*/ 24 w 51"/>
                  <a:gd name="T95" fmla="*/ 25 h 29"/>
                  <a:gd name="T96" fmla="*/ 26 w 51"/>
                  <a:gd name="T97" fmla="*/ 24 h 29"/>
                  <a:gd name="T98" fmla="*/ 27 w 51"/>
                  <a:gd name="T99" fmla="*/ 24 h 29"/>
                  <a:gd name="T100" fmla="*/ 27 w 51"/>
                  <a:gd name="T101" fmla="*/ 22 h 29"/>
                  <a:gd name="T102" fmla="*/ 27 w 51"/>
                  <a:gd name="T103" fmla="*/ 24 h 29"/>
                  <a:gd name="T104" fmla="*/ 26 w 51"/>
                  <a:gd name="T105" fmla="*/ 22 h 29"/>
                  <a:gd name="T106" fmla="*/ 12 w 51"/>
                  <a:gd name="T107" fmla="*/ 22 h 29"/>
                  <a:gd name="T108" fmla="*/ 13 w 51"/>
                  <a:gd name="T109" fmla="*/ 24 h 29"/>
                  <a:gd name="T110" fmla="*/ 12 w 51"/>
                  <a:gd name="T111"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29">
                    <a:moveTo>
                      <a:pt x="50" y="14"/>
                    </a:moveTo>
                    <a:cubicBezTo>
                      <a:pt x="49" y="13"/>
                      <a:pt x="47" y="12"/>
                      <a:pt x="46" y="12"/>
                    </a:cubicBezTo>
                    <a:cubicBezTo>
                      <a:pt x="46" y="11"/>
                      <a:pt x="47" y="10"/>
                      <a:pt x="46" y="9"/>
                    </a:cubicBezTo>
                    <a:cubicBezTo>
                      <a:pt x="42" y="6"/>
                      <a:pt x="42" y="6"/>
                      <a:pt x="42" y="6"/>
                    </a:cubicBezTo>
                    <a:cubicBezTo>
                      <a:pt x="42" y="5"/>
                      <a:pt x="42" y="3"/>
                      <a:pt x="42" y="3"/>
                    </a:cubicBezTo>
                    <a:cubicBezTo>
                      <a:pt x="42" y="3"/>
                      <a:pt x="42" y="4"/>
                      <a:pt x="41" y="4"/>
                    </a:cubicBezTo>
                    <a:cubicBezTo>
                      <a:pt x="41" y="4"/>
                      <a:pt x="41" y="2"/>
                      <a:pt x="41" y="2"/>
                    </a:cubicBezTo>
                    <a:cubicBezTo>
                      <a:pt x="38" y="0"/>
                      <a:pt x="34" y="1"/>
                      <a:pt x="31" y="0"/>
                    </a:cubicBezTo>
                    <a:cubicBezTo>
                      <a:pt x="30" y="0"/>
                      <a:pt x="30" y="3"/>
                      <a:pt x="30" y="3"/>
                    </a:cubicBezTo>
                    <a:cubicBezTo>
                      <a:pt x="27" y="4"/>
                      <a:pt x="24" y="4"/>
                      <a:pt x="22" y="5"/>
                    </a:cubicBezTo>
                    <a:cubicBezTo>
                      <a:pt x="21" y="6"/>
                      <a:pt x="19" y="8"/>
                      <a:pt x="18" y="8"/>
                    </a:cubicBezTo>
                    <a:cubicBezTo>
                      <a:pt x="13" y="9"/>
                      <a:pt x="16" y="4"/>
                      <a:pt x="8" y="6"/>
                    </a:cubicBezTo>
                    <a:cubicBezTo>
                      <a:pt x="8" y="6"/>
                      <a:pt x="7" y="5"/>
                      <a:pt x="6" y="4"/>
                    </a:cubicBezTo>
                    <a:cubicBezTo>
                      <a:pt x="6" y="3"/>
                      <a:pt x="7" y="2"/>
                      <a:pt x="6" y="0"/>
                    </a:cubicBezTo>
                    <a:cubicBezTo>
                      <a:pt x="3" y="1"/>
                      <a:pt x="3" y="1"/>
                      <a:pt x="3" y="1"/>
                    </a:cubicBezTo>
                    <a:cubicBezTo>
                      <a:pt x="1" y="0"/>
                      <a:pt x="1" y="0"/>
                      <a:pt x="1" y="0"/>
                    </a:cubicBezTo>
                    <a:cubicBezTo>
                      <a:pt x="1" y="0"/>
                      <a:pt x="2" y="3"/>
                      <a:pt x="1" y="5"/>
                    </a:cubicBezTo>
                    <a:cubicBezTo>
                      <a:pt x="0" y="7"/>
                      <a:pt x="3" y="9"/>
                      <a:pt x="3" y="11"/>
                    </a:cubicBezTo>
                    <a:cubicBezTo>
                      <a:pt x="2" y="12"/>
                      <a:pt x="2" y="15"/>
                      <a:pt x="2" y="15"/>
                    </a:cubicBezTo>
                    <a:cubicBezTo>
                      <a:pt x="3" y="14"/>
                      <a:pt x="3" y="14"/>
                      <a:pt x="4" y="14"/>
                    </a:cubicBezTo>
                    <a:cubicBezTo>
                      <a:pt x="4" y="13"/>
                      <a:pt x="4" y="13"/>
                      <a:pt x="4" y="13"/>
                    </a:cubicBezTo>
                    <a:cubicBezTo>
                      <a:pt x="5" y="13"/>
                      <a:pt x="6" y="13"/>
                      <a:pt x="6" y="13"/>
                    </a:cubicBezTo>
                    <a:cubicBezTo>
                      <a:pt x="7" y="14"/>
                      <a:pt x="6" y="15"/>
                      <a:pt x="7" y="15"/>
                    </a:cubicBezTo>
                    <a:cubicBezTo>
                      <a:pt x="9" y="15"/>
                      <a:pt x="11" y="14"/>
                      <a:pt x="12" y="14"/>
                    </a:cubicBezTo>
                    <a:cubicBezTo>
                      <a:pt x="13" y="16"/>
                      <a:pt x="14" y="18"/>
                      <a:pt x="14" y="20"/>
                    </a:cubicBezTo>
                    <a:cubicBezTo>
                      <a:pt x="20" y="20"/>
                      <a:pt x="18" y="18"/>
                      <a:pt x="20" y="24"/>
                    </a:cubicBezTo>
                    <a:cubicBezTo>
                      <a:pt x="22" y="24"/>
                      <a:pt x="22" y="24"/>
                      <a:pt x="24" y="24"/>
                    </a:cubicBezTo>
                    <a:cubicBezTo>
                      <a:pt x="24" y="23"/>
                      <a:pt x="24" y="21"/>
                      <a:pt x="25" y="21"/>
                    </a:cubicBezTo>
                    <a:cubicBezTo>
                      <a:pt x="25" y="21"/>
                      <a:pt x="27" y="21"/>
                      <a:pt x="27" y="21"/>
                    </a:cubicBezTo>
                    <a:cubicBezTo>
                      <a:pt x="27" y="21"/>
                      <a:pt x="27" y="19"/>
                      <a:pt x="27" y="18"/>
                    </a:cubicBezTo>
                    <a:cubicBezTo>
                      <a:pt x="26" y="18"/>
                      <a:pt x="25" y="17"/>
                      <a:pt x="25" y="16"/>
                    </a:cubicBezTo>
                    <a:cubicBezTo>
                      <a:pt x="25" y="16"/>
                      <a:pt x="23" y="17"/>
                      <a:pt x="23" y="16"/>
                    </a:cubicBezTo>
                    <a:cubicBezTo>
                      <a:pt x="22" y="16"/>
                      <a:pt x="23" y="15"/>
                      <a:pt x="22" y="14"/>
                    </a:cubicBezTo>
                    <a:cubicBezTo>
                      <a:pt x="23" y="14"/>
                      <a:pt x="26" y="14"/>
                      <a:pt x="27" y="13"/>
                    </a:cubicBezTo>
                    <a:cubicBezTo>
                      <a:pt x="29" y="12"/>
                      <a:pt x="30" y="8"/>
                      <a:pt x="32" y="6"/>
                    </a:cubicBezTo>
                    <a:cubicBezTo>
                      <a:pt x="33" y="7"/>
                      <a:pt x="34" y="7"/>
                      <a:pt x="35" y="8"/>
                    </a:cubicBezTo>
                    <a:cubicBezTo>
                      <a:pt x="36" y="9"/>
                      <a:pt x="38" y="14"/>
                      <a:pt x="39" y="16"/>
                    </a:cubicBezTo>
                    <a:cubicBezTo>
                      <a:pt x="41" y="15"/>
                      <a:pt x="42" y="15"/>
                      <a:pt x="44" y="14"/>
                    </a:cubicBezTo>
                    <a:cubicBezTo>
                      <a:pt x="44" y="15"/>
                      <a:pt x="45" y="17"/>
                      <a:pt x="44" y="17"/>
                    </a:cubicBezTo>
                    <a:cubicBezTo>
                      <a:pt x="43" y="18"/>
                      <a:pt x="41" y="17"/>
                      <a:pt x="41" y="20"/>
                    </a:cubicBezTo>
                    <a:cubicBezTo>
                      <a:pt x="40" y="25"/>
                      <a:pt x="43" y="27"/>
                      <a:pt x="48" y="29"/>
                    </a:cubicBezTo>
                    <a:cubicBezTo>
                      <a:pt x="48" y="28"/>
                      <a:pt x="48" y="28"/>
                      <a:pt x="48" y="28"/>
                    </a:cubicBezTo>
                    <a:cubicBezTo>
                      <a:pt x="49" y="26"/>
                      <a:pt x="49" y="26"/>
                      <a:pt x="49" y="26"/>
                    </a:cubicBezTo>
                    <a:cubicBezTo>
                      <a:pt x="49" y="26"/>
                      <a:pt x="51" y="24"/>
                      <a:pt x="51" y="21"/>
                    </a:cubicBezTo>
                    <a:cubicBezTo>
                      <a:pt x="51" y="19"/>
                      <a:pt x="49" y="18"/>
                      <a:pt x="49" y="18"/>
                    </a:cubicBezTo>
                    <a:lnTo>
                      <a:pt x="50" y="14"/>
                    </a:lnTo>
                    <a:close/>
                    <a:moveTo>
                      <a:pt x="26" y="22"/>
                    </a:moveTo>
                    <a:cubicBezTo>
                      <a:pt x="25" y="23"/>
                      <a:pt x="25" y="24"/>
                      <a:pt x="24" y="25"/>
                    </a:cubicBezTo>
                    <a:cubicBezTo>
                      <a:pt x="25" y="25"/>
                      <a:pt x="27" y="24"/>
                      <a:pt x="26" y="24"/>
                    </a:cubicBezTo>
                    <a:cubicBezTo>
                      <a:pt x="27" y="24"/>
                      <a:pt x="27" y="24"/>
                      <a:pt x="27" y="24"/>
                    </a:cubicBezTo>
                    <a:cubicBezTo>
                      <a:pt x="27" y="24"/>
                      <a:pt x="28" y="22"/>
                      <a:pt x="27" y="22"/>
                    </a:cubicBezTo>
                    <a:cubicBezTo>
                      <a:pt x="27" y="24"/>
                      <a:pt x="27" y="24"/>
                      <a:pt x="27" y="24"/>
                    </a:cubicBezTo>
                    <a:cubicBezTo>
                      <a:pt x="27" y="24"/>
                      <a:pt x="26" y="22"/>
                      <a:pt x="26" y="22"/>
                    </a:cubicBezTo>
                    <a:close/>
                    <a:moveTo>
                      <a:pt x="12" y="22"/>
                    </a:moveTo>
                    <a:cubicBezTo>
                      <a:pt x="12" y="22"/>
                      <a:pt x="13" y="24"/>
                      <a:pt x="13" y="24"/>
                    </a:cubicBezTo>
                    <a:cubicBezTo>
                      <a:pt x="15" y="25"/>
                      <a:pt x="14" y="23"/>
                      <a:pt x="12" y="2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9" name="Freeform 111"/>
              <p:cNvSpPr>
                <a:spLocks noEditPoints="1"/>
              </p:cNvSpPr>
              <p:nvPr/>
            </p:nvSpPr>
            <p:spPr bwMode="auto">
              <a:xfrm>
                <a:off x="1707" y="2048"/>
                <a:ext cx="100" cy="57"/>
              </a:xfrm>
              <a:custGeom>
                <a:avLst/>
                <a:gdLst>
                  <a:gd name="T0" fmla="*/ 50 w 51"/>
                  <a:gd name="T1" fmla="*/ 14 h 29"/>
                  <a:gd name="T2" fmla="*/ 46 w 51"/>
                  <a:gd name="T3" fmla="*/ 12 h 29"/>
                  <a:gd name="T4" fmla="*/ 46 w 51"/>
                  <a:gd name="T5" fmla="*/ 9 h 29"/>
                  <a:gd name="T6" fmla="*/ 42 w 51"/>
                  <a:gd name="T7" fmla="*/ 6 h 29"/>
                  <a:gd name="T8" fmla="*/ 42 w 51"/>
                  <a:gd name="T9" fmla="*/ 3 h 29"/>
                  <a:gd name="T10" fmla="*/ 41 w 51"/>
                  <a:gd name="T11" fmla="*/ 4 h 29"/>
                  <a:gd name="T12" fmla="*/ 41 w 51"/>
                  <a:gd name="T13" fmla="*/ 2 h 29"/>
                  <a:gd name="T14" fmla="*/ 31 w 51"/>
                  <a:gd name="T15" fmla="*/ 0 h 29"/>
                  <a:gd name="T16" fmla="*/ 30 w 51"/>
                  <a:gd name="T17" fmla="*/ 3 h 29"/>
                  <a:gd name="T18" fmla="*/ 22 w 51"/>
                  <a:gd name="T19" fmla="*/ 5 h 29"/>
                  <a:gd name="T20" fmla="*/ 18 w 51"/>
                  <a:gd name="T21" fmla="*/ 8 h 29"/>
                  <a:gd name="T22" fmla="*/ 8 w 51"/>
                  <a:gd name="T23" fmla="*/ 6 h 29"/>
                  <a:gd name="T24" fmla="*/ 6 w 51"/>
                  <a:gd name="T25" fmla="*/ 4 h 29"/>
                  <a:gd name="T26" fmla="*/ 6 w 51"/>
                  <a:gd name="T27" fmla="*/ 0 h 29"/>
                  <a:gd name="T28" fmla="*/ 3 w 51"/>
                  <a:gd name="T29" fmla="*/ 1 h 29"/>
                  <a:gd name="T30" fmla="*/ 1 w 51"/>
                  <a:gd name="T31" fmla="*/ 0 h 29"/>
                  <a:gd name="T32" fmla="*/ 1 w 51"/>
                  <a:gd name="T33" fmla="*/ 5 h 29"/>
                  <a:gd name="T34" fmla="*/ 3 w 51"/>
                  <a:gd name="T35" fmla="*/ 11 h 29"/>
                  <a:gd name="T36" fmla="*/ 2 w 51"/>
                  <a:gd name="T37" fmla="*/ 15 h 29"/>
                  <a:gd name="T38" fmla="*/ 4 w 51"/>
                  <a:gd name="T39" fmla="*/ 14 h 29"/>
                  <a:gd name="T40" fmla="*/ 4 w 51"/>
                  <a:gd name="T41" fmla="*/ 13 h 29"/>
                  <a:gd name="T42" fmla="*/ 6 w 51"/>
                  <a:gd name="T43" fmla="*/ 13 h 29"/>
                  <a:gd name="T44" fmla="*/ 7 w 51"/>
                  <a:gd name="T45" fmla="*/ 15 h 29"/>
                  <a:gd name="T46" fmla="*/ 12 w 51"/>
                  <a:gd name="T47" fmla="*/ 14 h 29"/>
                  <a:gd name="T48" fmla="*/ 14 w 51"/>
                  <a:gd name="T49" fmla="*/ 20 h 29"/>
                  <a:gd name="T50" fmla="*/ 20 w 51"/>
                  <a:gd name="T51" fmla="*/ 24 h 29"/>
                  <a:gd name="T52" fmla="*/ 24 w 51"/>
                  <a:gd name="T53" fmla="*/ 24 h 29"/>
                  <a:gd name="T54" fmla="*/ 25 w 51"/>
                  <a:gd name="T55" fmla="*/ 21 h 29"/>
                  <a:gd name="T56" fmla="*/ 27 w 51"/>
                  <a:gd name="T57" fmla="*/ 21 h 29"/>
                  <a:gd name="T58" fmla="*/ 27 w 51"/>
                  <a:gd name="T59" fmla="*/ 18 h 29"/>
                  <a:gd name="T60" fmla="*/ 25 w 51"/>
                  <a:gd name="T61" fmla="*/ 16 h 29"/>
                  <a:gd name="T62" fmla="*/ 23 w 51"/>
                  <a:gd name="T63" fmla="*/ 16 h 29"/>
                  <a:gd name="T64" fmla="*/ 22 w 51"/>
                  <a:gd name="T65" fmla="*/ 14 h 29"/>
                  <a:gd name="T66" fmla="*/ 27 w 51"/>
                  <a:gd name="T67" fmla="*/ 13 h 29"/>
                  <a:gd name="T68" fmla="*/ 32 w 51"/>
                  <a:gd name="T69" fmla="*/ 6 h 29"/>
                  <a:gd name="T70" fmla="*/ 35 w 51"/>
                  <a:gd name="T71" fmla="*/ 8 h 29"/>
                  <a:gd name="T72" fmla="*/ 39 w 51"/>
                  <a:gd name="T73" fmla="*/ 16 h 29"/>
                  <a:gd name="T74" fmla="*/ 44 w 51"/>
                  <a:gd name="T75" fmla="*/ 14 h 29"/>
                  <a:gd name="T76" fmla="*/ 44 w 51"/>
                  <a:gd name="T77" fmla="*/ 17 h 29"/>
                  <a:gd name="T78" fmla="*/ 41 w 51"/>
                  <a:gd name="T79" fmla="*/ 20 h 29"/>
                  <a:gd name="T80" fmla="*/ 48 w 51"/>
                  <a:gd name="T81" fmla="*/ 29 h 29"/>
                  <a:gd name="T82" fmla="*/ 48 w 51"/>
                  <a:gd name="T83" fmla="*/ 28 h 29"/>
                  <a:gd name="T84" fmla="*/ 49 w 51"/>
                  <a:gd name="T85" fmla="*/ 26 h 29"/>
                  <a:gd name="T86" fmla="*/ 51 w 51"/>
                  <a:gd name="T87" fmla="*/ 21 h 29"/>
                  <a:gd name="T88" fmla="*/ 49 w 51"/>
                  <a:gd name="T89" fmla="*/ 18 h 29"/>
                  <a:gd name="T90" fmla="*/ 50 w 51"/>
                  <a:gd name="T91" fmla="*/ 14 h 29"/>
                  <a:gd name="T92" fmla="*/ 26 w 51"/>
                  <a:gd name="T93" fmla="*/ 22 h 29"/>
                  <a:gd name="T94" fmla="*/ 24 w 51"/>
                  <a:gd name="T95" fmla="*/ 25 h 29"/>
                  <a:gd name="T96" fmla="*/ 26 w 51"/>
                  <a:gd name="T97" fmla="*/ 24 h 29"/>
                  <a:gd name="T98" fmla="*/ 27 w 51"/>
                  <a:gd name="T99" fmla="*/ 24 h 29"/>
                  <a:gd name="T100" fmla="*/ 27 w 51"/>
                  <a:gd name="T101" fmla="*/ 22 h 29"/>
                  <a:gd name="T102" fmla="*/ 27 w 51"/>
                  <a:gd name="T103" fmla="*/ 24 h 29"/>
                  <a:gd name="T104" fmla="*/ 26 w 51"/>
                  <a:gd name="T105" fmla="*/ 22 h 29"/>
                  <a:gd name="T106" fmla="*/ 12 w 51"/>
                  <a:gd name="T107" fmla="*/ 22 h 29"/>
                  <a:gd name="T108" fmla="*/ 13 w 51"/>
                  <a:gd name="T109" fmla="*/ 24 h 29"/>
                  <a:gd name="T110" fmla="*/ 12 w 51"/>
                  <a:gd name="T111" fmla="*/ 2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 h="29">
                    <a:moveTo>
                      <a:pt x="50" y="14"/>
                    </a:moveTo>
                    <a:cubicBezTo>
                      <a:pt x="49" y="13"/>
                      <a:pt x="47" y="12"/>
                      <a:pt x="46" y="12"/>
                    </a:cubicBezTo>
                    <a:cubicBezTo>
                      <a:pt x="46" y="11"/>
                      <a:pt x="47" y="10"/>
                      <a:pt x="46" y="9"/>
                    </a:cubicBezTo>
                    <a:cubicBezTo>
                      <a:pt x="42" y="6"/>
                      <a:pt x="42" y="6"/>
                      <a:pt x="42" y="6"/>
                    </a:cubicBezTo>
                    <a:cubicBezTo>
                      <a:pt x="42" y="5"/>
                      <a:pt x="42" y="3"/>
                      <a:pt x="42" y="3"/>
                    </a:cubicBezTo>
                    <a:cubicBezTo>
                      <a:pt x="42" y="3"/>
                      <a:pt x="42" y="4"/>
                      <a:pt x="41" y="4"/>
                    </a:cubicBezTo>
                    <a:cubicBezTo>
                      <a:pt x="41" y="4"/>
                      <a:pt x="41" y="2"/>
                      <a:pt x="41" y="2"/>
                    </a:cubicBezTo>
                    <a:cubicBezTo>
                      <a:pt x="38" y="0"/>
                      <a:pt x="34" y="1"/>
                      <a:pt x="31" y="0"/>
                    </a:cubicBezTo>
                    <a:cubicBezTo>
                      <a:pt x="30" y="0"/>
                      <a:pt x="30" y="3"/>
                      <a:pt x="30" y="3"/>
                    </a:cubicBezTo>
                    <a:cubicBezTo>
                      <a:pt x="27" y="4"/>
                      <a:pt x="24" y="4"/>
                      <a:pt x="22" y="5"/>
                    </a:cubicBezTo>
                    <a:cubicBezTo>
                      <a:pt x="21" y="6"/>
                      <a:pt x="19" y="8"/>
                      <a:pt x="18" y="8"/>
                    </a:cubicBezTo>
                    <a:cubicBezTo>
                      <a:pt x="13" y="9"/>
                      <a:pt x="16" y="4"/>
                      <a:pt x="8" y="6"/>
                    </a:cubicBezTo>
                    <a:cubicBezTo>
                      <a:pt x="8" y="6"/>
                      <a:pt x="7" y="5"/>
                      <a:pt x="6" y="4"/>
                    </a:cubicBezTo>
                    <a:cubicBezTo>
                      <a:pt x="6" y="3"/>
                      <a:pt x="7" y="2"/>
                      <a:pt x="6" y="0"/>
                    </a:cubicBezTo>
                    <a:cubicBezTo>
                      <a:pt x="3" y="1"/>
                      <a:pt x="3" y="1"/>
                      <a:pt x="3" y="1"/>
                    </a:cubicBezTo>
                    <a:cubicBezTo>
                      <a:pt x="1" y="0"/>
                      <a:pt x="1" y="0"/>
                      <a:pt x="1" y="0"/>
                    </a:cubicBezTo>
                    <a:cubicBezTo>
                      <a:pt x="1" y="0"/>
                      <a:pt x="2" y="3"/>
                      <a:pt x="1" y="5"/>
                    </a:cubicBezTo>
                    <a:cubicBezTo>
                      <a:pt x="0" y="7"/>
                      <a:pt x="3" y="9"/>
                      <a:pt x="3" y="11"/>
                    </a:cubicBezTo>
                    <a:cubicBezTo>
                      <a:pt x="2" y="12"/>
                      <a:pt x="2" y="15"/>
                      <a:pt x="2" y="15"/>
                    </a:cubicBezTo>
                    <a:cubicBezTo>
                      <a:pt x="3" y="14"/>
                      <a:pt x="3" y="14"/>
                      <a:pt x="4" y="14"/>
                    </a:cubicBezTo>
                    <a:cubicBezTo>
                      <a:pt x="4" y="13"/>
                      <a:pt x="4" y="13"/>
                      <a:pt x="4" y="13"/>
                    </a:cubicBezTo>
                    <a:cubicBezTo>
                      <a:pt x="5" y="13"/>
                      <a:pt x="6" y="13"/>
                      <a:pt x="6" y="13"/>
                    </a:cubicBezTo>
                    <a:cubicBezTo>
                      <a:pt x="7" y="14"/>
                      <a:pt x="6" y="15"/>
                      <a:pt x="7" y="15"/>
                    </a:cubicBezTo>
                    <a:cubicBezTo>
                      <a:pt x="9" y="15"/>
                      <a:pt x="11" y="14"/>
                      <a:pt x="12" y="14"/>
                    </a:cubicBezTo>
                    <a:cubicBezTo>
                      <a:pt x="13" y="16"/>
                      <a:pt x="14" y="18"/>
                      <a:pt x="14" y="20"/>
                    </a:cubicBezTo>
                    <a:cubicBezTo>
                      <a:pt x="20" y="20"/>
                      <a:pt x="18" y="18"/>
                      <a:pt x="20" y="24"/>
                    </a:cubicBezTo>
                    <a:cubicBezTo>
                      <a:pt x="22" y="24"/>
                      <a:pt x="22" y="24"/>
                      <a:pt x="24" y="24"/>
                    </a:cubicBezTo>
                    <a:cubicBezTo>
                      <a:pt x="24" y="23"/>
                      <a:pt x="24" y="21"/>
                      <a:pt x="25" y="21"/>
                    </a:cubicBezTo>
                    <a:cubicBezTo>
                      <a:pt x="25" y="21"/>
                      <a:pt x="27" y="21"/>
                      <a:pt x="27" y="21"/>
                    </a:cubicBezTo>
                    <a:cubicBezTo>
                      <a:pt x="27" y="21"/>
                      <a:pt x="27" y="19"/>
                      <a:pt x="27" y="18"/>
                    </a:cubicBezTo>
                    <a:cubicBezTo>
                      <a:pt x="26" y="18"/>
                      <a:pt x="25" y="17"/>
                      <a:pt x="25" y="16"/>
                    </a:cubicBezTo>
                    <a:cubicBezTo>
                      <a:pt x="25" y="16"/>
                      <a:pt x="23" y="17"/>
                      <a:pt x="23" y="16"/>
                    </a:cubicBezTo>
                    <a:cubicBezTo>
                      <a:pt x="22" y="16"/>
                      <a:pt x="23" y="15"/>
                      <a:pt x="22" y="14"/>
                    </a:cubicBezTo>
                    <a:cubicBezTo>
                      <a:pt x="23" y="14"/>
                      <a:pt x="26" y="14"/>
                      <a:pt x="27" y="13"/>
                    </a:cubicBezTo>
                    <a:cubicBezTo>
                      <a:pt x="29" y="12"/>
                      <a:pt x="30" y="8"/>
                      <a:pt x="32" y="6"/>
                    </a:cubicBezTo>
                    <a:cubicBezTo>
                      <a:pt x="33" y="7"/>
                      <a:pt x="34" y="7"/>
                      <a:pt x="35" y="8"/>
                    </a:cubicBezTo>
                    <a:cubicBezTo>
                      <a:pt x="36" y="9"/>
                      <a:pt x="38" y="14"/>
                      <a:pt x="39" y="16"/>
                    </a:cubicBezTo>
                    <a:cubicBezTo>
                      <a:pt x="41" y="15"/>
                      <a:pt x="42" y="15"/>
                      <a:pt x="44" y="14"/>
                    </a:cubicBezTo>
                    <a:cubicBezTo>
                      <a:pt x="44" y="15"/>
                      <a:pt x="45" y="17"/>
                      <a:pt x="44" y="17"/>
                    </a:cubicBezTo>
                    <a:cubicBezTo>
                      <a:pt x="43" y="18"/>
                      <a:pt x="41" y="17"/>
                      <a:pt x="41" y="20"/>
                    </a:cubicBezTo>
                    <a:cubicBezTo>
                      <a:pt x="40" y="25"/>
                      <a:pt x="43" y="27"/>
                      <a:pt x="48" y="29"/>
                    </a:cubicBezTo>
                    <a:cubicBezTo>
                      <a:pt x="48" y="28"/>
                      <a:pt x="48" y="28"/>
                      <a:pt x="48" y="28"/>
                    </a:cubicBezTo>
                    <a:cubicBezTo>
                      <a:pt x="49" y="26"/>
                      <a:pt x="49" y="26"/>
                      <a:pt x="49" y="26"/>
                    </a:cubicBezTo>
                    <a:cubicBezTo>
                      <a:pt x="49" y="26"/>
                      <a:pt x="51" y="24"/>
                      <a:pt x="51" y="21"/>
                    </a:cubicBezTo>
                    <a:cubicBezTo>
                      <a:pt x="51" y="19"/>
                      <a:pt x="49" y="18"/>
                      <a:pt x="49" y="18"/>
                    </a:cubicBezTo>
                    <a:lnTo>
                      <a:pt x="50" y="14"/>
                    </a:lnTo>
                    <a:close/>
                    <a:moveTo>
                      <a:pt x="26" y="22"/>
                    </a:moveTo>
                    <a:cubicBezTo>
                      <a:pt x="25" y="23"/>
                      <a:pt x="25" y="24"/>
                      <a:pt x="24" y="25"/>
                    </a:cubicBezTo>
                    <a:cubicBezTo>
                      <a:pt x="25" y="25"/>
                      <a:pt x="27" y="24"/>
                      <a:pt x="26" y="24"/>
                    </a:cubicBezTo>
                    <a:cubicBezTo>
                      <a:pt x="27" y="24"/>
                      <a:pt x="27" y="24"/>
                      <a:pt x="27" y="24"/>
                    </a:cubicBezTo>
                    <a:cubicBezTo>
                      <a:pt x="27" y="24"/>
                      <a:pt x="28" y="22"/>
                      <a:pt x="27" y="22"/>
                    </a:cubicBezTo>
                    <a:cubicBezTo>
                      <a:pt x="27" y="24"/>
                      <a:pt x="27" y="24"/>
                      <a:pt x="27" y="24"/>
                    </a:cubicBezTo>
                    <a:cubicBezTo>
                      <a:pt x="27" y="24"/>
                      <a:pt x="26" y="22"/>
                      <a:pt x="26" y="22"/>
                    </a:cubicBezTo>
                    <a:close/>
                    <a:moveTo>
                      <a:pt x="12" y="22"/>
                    </a:moveTo>
                    <a:cubicBezTo>
                      <a:pt x="12" y="22"/>
                      <a:pt x="13" y="24"/>
                      <a:pt x="13" y="24"/>
                    </a:cubicBezTo>
                    <a:cubicBezTo>
                      <a:pt x="15" y="25"/>
                      <a:pt x="14" y="23"/>
                      <a:pt x="12" y="2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0" name="Freeform 112"/>
              <p:cNvSpPr>
                <a:spLocks/>
              </p:cNvSpPr>
              <p:nvPr/>
            </p:nvSpPr>
            <p:spPr bwMode="auto">
              <a:xfrm>
                <a:off x="4153" y="1460"/>
                <a:ext cx="259" cy="290"/>
              </a:xfrm>
              <a:custGeom>
                <a:avLst/>
                <a:gdLst>
                  <a:gd name="T0" fmla="*/ 130 w 132"/>
                  <a:gd name="T1" fmla="*/ 17 h 148"/>
                  <a:gd name="T2" fmla="*/ 126 w 132"/>
                  <a:gd name="T3" fmla="*/ 22 h 148"/>
                  <a:gd name="T4" fmla="*/ 115 w 132"/>
                  <a:gd name="T5" fmla="*/ 27 h 148"/>
                  <a:gd name="T6" fmla="*/ 111 w 132"/>
                  <a:gd name="T7" fmla="*/ 31 h 148"/>
                  <a:gd name="T8" fmla="*/ 106 w 132"/>
                  <a:gd name="T9" fmla="*/ 31 h 148"/>
                  <a:gd name="T10" fmla="*/ 99 w 132"/>
                  <a:gd name="T11" fmla="*/ 34 h 148"/>
                  <a:gd name="T12" fmla="*/ 101 w 132"/>
                  <a:gd name="T13" fmla="*/ 41 h 148"/>
                  <a:gd name="T14" fmla="*/ 104 w 132"/>
                  <a:gd name="T15" fmla="*/ 52 h 148"/>
                  <a:gd name="T16" fmla="*/ 111 w 132"/>
                  <a:gd name="T17" fmla="*/ 58 h 148"/>
                  <a:gd name="T18" fmla="*/ 109 w 132"/>
                  <a:gd name="T19" fmla="*/ 67 h 148"/>
                  <a:gd name="T20" fmla="*/ 105 w 132"/>
                  <a:gd name="T21" fmla="*/ 77 h 148"/>
                  <a:gd name="T22" fmla="*/ 101 w 132"/>
                  <a:gd name="T23" fmla="*/ 85 h 148"/>
                  <a:gd name="T24" fmla="*/ 95 w 132"/>
                  <a:gd name="T25" fmla="*/ 91 h 148"/>
                  <a:gd name="T26" fmla="*/ 86 w 132"/>
                  <a:gd name="T27" fmla="*/ 100 h 148"/>
                  <a:gd name="T28" fmla="*/ 79 w 132"/>
                  <a:gd name="T29" fmla="*/ 106 h 148"/>
                  <a:gd name="T30" fmla="*/ 75 w 132"/>
                  <a:gd name="T31" fmla="*/ 108 h 148"/>
                  <a:gd name="T32" fmla="*/ 70 w 132"/>
                  <a:gd name="T33" fmla="*/ 116 h 148"/>
                  <a:gd name="T34" fmla="*/ 73 w 132"/>
                  <a:gd name="T35" fmla="*/ 120 h 148"/>
                  <a:gd name="T36" fmla="*/ 72 w 132"/>
                  <a:gd name="T37" fmla="*/ 127 h 148"/>
                  <a:gd name="T38" fmla="*/ 77 w 132"/>
                  <a:gd name="T39" fmla="*/ 132 h 148"/>
                  <a:gd name="T40" fmla="*/ 75 w 132"/>
                  <a:gd name="T41" fmla="*/ 142 h 148"/>
                  <a:gd name="T42" fmla="*/ 67 w 132"/>
                  <a:gd name="T43" fmla="*/ 142 h 148"/>
                  <a:gd name="T44" fmla="*/ 62 w 132"/>
                  <a:gd name="T45" fmla="*/ 148 h 148"/>
                  <a:gd name="T46" fmla="*/ 58 w 132"/>
                  <a:gd name="T47" fmla="*/ 146 h 148"/>
                  <a:gd name="T48" fmla="*/ 54 w 132"/>
                  <a:gd name="T49" fmla="*/ 146 h 148"/>
                  <a:gd name="T50" fmla="*/ 51 w 132"/>
                  <a:gd name="T51" fmla="*/ 139 h 148"/>
                  <a:gd name="T52" fmla="*/ 45 w 132"/>
                  <a:gd name="T53" fmla="*/ 131 h 148"/>
                  <a:gd name="T54" fmla="*/ 44 w 132"/>
                  <a:gd name="T55" fmla="*/ 128 h 148"/>
                  <a:gd name="T56" fmla="*/ 34 w 132"/>
                  <a:gd name="T57" fmla="*/ 128 h 148"/>
                  <a:gd name="T58" fmla="*/ 18 w 132"/>
                  <a:gd name="T59" fmla="*/ 131 h 148"/>
                  <a:gd name="T60" fmla="*/ 9 w 132"/>
                  <a:gd name="T61" fmla="*/ 131 h 148"/>
                  <a:gd name="T62" fmla="*/ 4 w 132"/>
                  <a:gd name="T63" fmla="*/ 132 h 148"/>
                  <a:gd name="T64" fmla="*/ 0 w 132"/>
                  <a:gd name="T65" fmla="*/ 134 h 148"/>
                  <a:gd name="T66" fmla="*/ 7 w 132"/>
                  <a:gd name="T67" fmla="*/ 116 h 148"/>
                  <a:gd name="T68" fmla="*/ 17 w 132"/>
                  <a:gd name="T69" fmla="*/ 113 h 148"/>
                  <a:gd name="T70" fmla="*/ 21 w 132"/>
                  <a:gd name="T71" fmla="*/ 107 h 148"/>
                  <a:gd name="T72" fmla="*/ 16 w 132"/>
                  <a:gd name="T73" fmla="*/ 100 h 148"/>
                  <a:gd name="T74" fmla="*/ 10 w 132"/>
                  <a:gd name="T75" fmla="*/ 95 h 148"/>
                  <a:gd name="T76" fmla="*/ 5 w 132"/>
                  <a:gd name="T77" fmla="*/ 86 h 148"/>
                  <a:gd name="T78" fmla="*/ 2 w 132"/>
                  <a:gd name="T79" fmla="*/ 75 h 148"/>
                  <a:gd name="T80" fmla="*/ 15 w 132"/>
                  <a:gd name="T81" fmla="*/ 79 h 148"/>
                  <a:gd name="T82" fmla="*/ 26 w 132"/>
                  <a:gd name="T83" fmla="*/ 79 h 148"/>
                  <a:gd name="T84" fmla="*/ 31 w 132"/>
                  <a:gd name="T85" fmla="*/ 76 h 148"/>
                  <a:gd name="T86" fmla="*/ 37 w 132"/>
                  <a:gd name="T87" fmla="*/ 72 h 148"/>
                  <a:gd name="T88" fmla="*/ 42 w 132"/>
                  <a:gd name="T89" fmla="*/ 65 h 148"/>
                  <a:gd name="T90" fmla="*/ 50 w 132"/>
                  <a:gd name="T91" fmla="*/ 59 h 148"/>
                  <a:gd name="T92" fmla="*/ 54 w 132"/>
                  <a:gd name="T93" fmla="*/ 55 h 148"/>
                  <a:gd name="T94" fmla="*/ 55 w 132"/>
                  <a:gd name="T95" fmla="*/ 49 h 148"/>
                  <a:gd name="T96" fmla="*/ 59 w 132"/>
                  <a:gd name="T97" fmla="*/ 48 h 148"/>
                  <a:gd name="T98" fmla="*/ 66 w 132"/>
                  <a:gd name="T99" fmla="*/ 49 h 148"/>
                  <a:gd name="T100" fmla="*/ 67 w 132"/>
                  <a:gd name="T101" fmla="*/ 42 h 148"/>
                  <a:gd name="T102" fmla="*/ 71 w 132"/>
                  <a:gd name="T103" fmla="*/ 34 h 148"/>
                  <a:gd name="T104" fmla="*/ 70 w 132"/>
                  <a:gd name="T105" fmla="*/ 27 h 148"/>
                  <a:gd name="T106" fmla="*/ 78 w 132"/>
                  <a:gd name="T107" fmla="*/ 27 h 148"/>
                  <a:gd name="T108" fmla="*/ 77 w 132"/>
                  <a:gd name="T109" fmla="*/ 18 h 148"/>
                  <a:gd name="T110" fmla="*/ 80 w 132"/>
                  <a:gd name="T111" fmla="*/ 11 h 148"/>
                  <a:gd name="T112" fmla="*/ 95 w 132"/>
                  <a:gd name="T113" fmla="*/ 4 h 148"/>
                  <a:gd name="T114" fmla="*/ 106 w 132"/>
                  <a:gd name="T115" fmla="*/ 2 h 148"/>
                  <a:gd name="T116" fmla="*/ 111 w 132"/>
                  <a:gd name="T117" fmla="*/ 0 h 148"/>
                  <a:gd name="T118" fmla="*/ 127 w 132"/>
                  <a:gd name="T119" fmla="*/ 6 h 148"/>
                  <a:gd name="T120" fmla="*/ 132 w 132"/>
                  <a:gd name="T121" fmla="*/ 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132" y="12"/>
                    </a:moveTo>
                    <a:cubicBezTo>
                      <a:pt x="130" y="17"/>
                      <a:pt x="130" y="17"/>
                      <a:pt x="130" y="17"/>
                    </a:cubicBezTo>
                    <a:cubicBezTo>
                      <a:pt x="127" y="20"/>
                      <a:pt x="127" y="20"/>
                      <a:pt x="127" y="20"/>
                    </a:cubicBezTo>
                    <a:cubicBezTo>
                      <a:pt x="126" y="22"/>
                      <a:pt x="126" y="22"/>
                      <a:pt x="126" y="22"/>
                    </a:cubicBezTo>
                    <a:cubicBezTo>
                      <a:pt x="121" y="26"/>
                      <a:pt x="121" y="26"/>
                      <a:pt x="121" y="26"/>
                    </a:cubicBezTo>
                    <a:cubicBezTo>
                      <a:pt x="115" y="27"/>
                      <a:pt x="115" y="27"/>
                      <a:pt x="115" y="27"/>
                    </a:cubicBezTo>
                    <a:cubicBezTo>
                      <a:pt x="112" y="29"/>
                      <a:pt x="112" y="29"/>
                      <a:pt x="112" y="29"/>
                    </a:cubicBezTo>
                    <a:cubicBezTo>
                      <a:pt x="111" y="31"/>
                      <a:pt x="111" y="31"/>
                      <a:pt x="111" y="31"/>
                    </a:cubicBezTo>
                    <a:cubicBezTo>
                      <a:pt x="109" y="33"/>
                      <a:pt x="109" y="33"/>
                      <a:pt x="109" y="33"/>
                    </a:cubicBezTo>
                    <a:cubicBezTo>
                      <a:pt x="106" y="31"/>
                      <a:pt x="106" y="31"/>
                      <a:pt x="106" y="31"/>
                    </a:cubicBezTo>
                    <a:cubicBezTo>
                      <a:pt x="102" y="33"/>
                      <a:pt x="102" y="33"/>
                      <a:pt x="102" y="33"/>
                    </a:cubicBezTo>
                    <a:cubicBezTo>
                      <a:pt x="99" y="34"/>
                      <a:pt x="99" y="34"/>
                      <a:pt x="99" y="34"/>
                    </a:cubicBezTo>
                    <a:cubicBezTo>
                      <a:pt x="98" y="38"/>
                      <a:pt x="98" y="38"/>
                      <a:pt x="98" y="38"/>
                    </a:cubicBezTo>
                    <a:cubicBezTo>
                      <a:pt x="101" y="41"/>
                      <a:pt x="101" y="41"/>
                      <a:pt x="101" y="41"/>
                    </a:cubicBezTo>
                    <a:cubicBezTo>
                      <a:pt x="103" y="49"/>
                      <a:pt x="103" y="49"/>
                      <a:pt x="103" y="49"/>
                    </a:cubicBezTo>
                    <a:cubicBezTo>
                      <a:pt x="104" y="52"/>
                      <a:pt x="104" y="52"/>
                      <a:pt x="104" y="52"/>
                    </a:cubicBezTo>
                    <a:cubicBezTo>
                      <a:pt x="107" y="54"/>
                      <a:pt x="107" y="54"/>
                      <a:pt x="107" y="54"/>
                    </a:cubicBezTo>
                    <a:cubicBezTo>
                      <a:pt x="111" y="58"/>
                      <a:pt x="111" y="58"/>
                      <a:pt x="111" y="58"/>
                    </a:cubicBezTo>
                    <a:cubicBezTo>
                      <a:pt x="111" y="63"/>
                      <a:pt x="111" y="63"/>
                      <a:pt x="111" y="63"/>
                    </a:cubicBezTo>
                    <a:cubicBezTo>
                      <a:pt x="109" y="67"/>
                      <a:pt x="109" y="67"/>
                      <a:pt x="109" y="67"/>
                    </a:cubicBezTo>
                    <a:cubicBezTo>
                      <a:pt x="106" y="71"/>
                      <a:pt x="106" y="71"/>
                      <a:pt x="106" y="71"/>
                    </a:cubicBezTo>
                    <a:cubicBezTo>
                      <a:pt x="105" y="77"/>
                      <a:pt x="105" y="77"/>
                      <a:pt x="105" y="77"/>
                    </a:cubicBezTo>
                    <a:cubicBezTo>
                      <a:pt x="105" y="82"/>
                      <a:pt x="105" y="82"/>
                      <a:pt x="105" y="82"/>
                    </a:cubicBezTo>
                    <a:cubicBezTo>
                      <a:pt x="101" y="85"/>
                      <a:pt x="101" y="85"/>
                      <a:pt x="101" y="85"/>
                    </a:cubicBezTo>
                    <a:cubicBezTo>
                      <a:pt x="98" y="88"/>
                      <a:pt x="98" y="88"/>
                      <a:pt x="98" y="88"/>
                    </a:cubicBezTo>
                    <a:cubicBezTo>
                      <a:pt x="95" y="91"/>
                      <a:pt x="95" y="91"/>
                      <a:pt x="95" y="91"/>
                    </a:cubicBezTo>
                    <a:cubicBezTo>
                      <a:pt x="90" y="94"/>
                      <a:pt x="90" y="94"/>
                      <a:pt x="90" y="94"/>
                    </a:cubicBezTo>
                    <a:cubicBezTo>
                      <a:pt x="86" y="100"/>
                      <a:pt x="86" y="100"/>
                      <a:pt x="86" y="100"/>
                    </a:cubicBezTo>
                    <a:cubicBezTo>
                      <a:pt x="83" y="105"/>
                      <a:pt x="83" y="105"/>
                      <a:pt x="83" y="105"/>
                    </a:cubicBezTo>
                    <a:cubicBezTo>
                      <a:pt x="79" y="106"/>
                      <a:pt x="79" y="106"/>
                      <a:pt x="79" y="106"/>
                    </a:cubicBezTo>
                    <a:cubicBezTo>
                      <a:pt x="77" y="103"/>
                      <a:pt x="77" y="103"/>
                      <a:pt x="77" y="103"/>
                    </a:cubicBezTo>
                    <a:cubicBezTo>
                      <a:pt x="75" y="108"/>
                      <a:pt x="75" y="108"/>
                      <a:pt x="75" y="108"/>
                    </a:cubicBezTo>
                    <a:cubicBezTo>
                      <a:pt x="72" y="111"/>
                      <a:pt x="72" y="111"/>
                      <a:pt x="72" y="111"/>
                    </a:cubicBezTo>
                    <a:cubicBezTo>
                      <a:pt x="70" y="116"/>
                      <a:pt x="70" y="116"/>
                      <a:pt x="70" y="116"/>
                    </a:cubicBezTo>
                    <a:cubicBezTo>
                      <a:pt x="72" y="118"/>
                      <a:pt x="72" y="118"/>
                      <a:pt x="72" y="118"/>
                    </a:cubicBezTo>
                    <a:cubicBezTo>
                      <a:pt x="73" y="120"/>
                      <a:pt x="73" y="120"/>
                      <a:pt x="73" y="120"/>
                    </a:cubicBezTo>
                    <a:cubicBezTo>
                      <a:pt x="72" y="123"/>
                      <a:pt x="72" y="123"/>
                      <a:pt x="72" y="123"/>
                    </a:cubicBezTo>
                    <a:cubicBezTo>
                      <a:pt x="72" y="127"/>
                      <a:pt x="72" y="127"/>
                      <a:pt x="72" y="127"/>
                    </a:cubicBezTo>
                    <a:cubicBezTo>
                      <a:pt x="76" y="128"/>
                      <a:pt x="76" y="128"/>
                      <a:pt x="76" y="128"/>
                    </a:cubicBezTo>
                    <a:cubicBezTo>
                      <a:pt x="77" y="132"/>
                      <a:pt x="77" y="132"/>
                      <a:pt x="77" y="132"/>
                    </a:cubicBezTo>
                    <a:cubicBezTo>
                      <a:pt x="78" y="143"/>
                      <a:pt x="78" y="143"/>
                      <a:pt x="78" y="143"/>
                    </a:cubicBezTo>
                    <a:cubicBezTo>
                      <a:pt x="75" y="142"/>
                      <a:pt x="75" y="142"/>
                      <a:pt x="75" y="142"/>
                    </a:cubicBezTo>
                    <a:cubicBezTo>
                      <a:pt x="70" y="142"/>
                      <a:pt x="70" y="142"/>
                      <a:pt x="70" y="142"/>
                    </a:cubicBezTo>
                    <a:cubicBezTo>
                      <a:pt x="67" y="142"/>
                      <a:pt x="67" y="142"/>
                      <a:pt x="67" y="142"/>
                    </a:cubicBezTo>
                    <a:cubicBezTo>
                      <a:pt x="63" y="144"/>
                      <a:pt x="63" y="144"/>
                      <a:pt x="63" y="144"/>
                    </a:cubicBezTo>
                    <a:cubicBezTo>
                      <a:pt x="62" y="148"/>
                      <a:pt x="62" y="148"/>
                      <a:pt x="62" y="148"/>
                    </a:cubicBezTo>
                    <a:cubicBezTo>
                      <a:pt x="58" y="148"/>
                      <a:pt x="58" y="148"/>
                      <a:pt x="58" y="148"/>
                    </a:cubicBezTo>
                    <a:cubicBezTo>
                      <a:pt x="58" y="146"/>
                      <a:pt x="58" y="146"/>
                      <a:pt x="58" y="146"/>
                    </a:cubicBezTo>
                    <a:cubicBezTo>
                      <a:pt x="58" y="146"/>
                      <a:pt x="58" y="145"/>
                      <a:pt x="57" y="145"/>
                    </a:cubicBezTo>
                    <a:cubicBezTo>
                      <a:pt x="56" y="145"/>
                      <a:pt x="54" y="146"/>
                      <a:pt x="54" y="146"/>
                    </a:cubicBezTo>
                    <a:cubicBezTo>
                      <a:pt x="54" y="146"/>
                      <a:pt x="54" y="144"/>
                      <a:pt x="53" y="143"/>
                    </a:cubicBezTo>
                    <a:cubicBezTo>
                      <a:pt x="53" y="142"/>
                      <a:pt x="53" y="141"/>
                      <a:pt x="51" y="139"/>
                    </a:cubicBezTo>
                    <a:cubicBezTo>
                      <a:pt x="51" y="139"/>
                      <a:pt x="48" y="138"/>
                      <a:pt x="45" y="137"/>
                    </a:cubicBezTo>
                    <a:cubicBezTo>
                      <a:pt x="46" y="136"/>
                      <a:pt x="46" y="132"/>
                      <a:pt x="45" y="131"/>
                    </a:cubicBezTo>
                    <a:cubicBezTo>
                      <a:pt x="44" y="131"/>
                      <a:pt x="44" y="131"/>
                      <a:pt x="44" y="131"/>
                    </a:cubicBezTo>
                    <a:cubicBezTo>
                      <a:pt x="43" y="130"/>
                      <a:pt x="44" y="129"/>
                      <a:pt x="44" y="128"/>
                    </a:cubicBezTo>
                    <a:cubicBezTo>
                      <a:pt x="41" y="128"/>
                      <a:pt x="39" y="129"/>
                      <a:pt x="38" y="129"/>
                    </a:cubicBezTo>
                    <a:cubicBezTo>
                      <a:pt x="35" y="129"/>
                      <a:pt x="36" y="128"/>
                      <a:pt x="34" y="128"/>
                    </a:cubicBezTo>
                    <a:cubicBezTo>
                      <a:pt x="32" y="129"/>
                      <a:pt x="30" y="131"/>
                      <a:pt x="29" y="131"/>
                    </a:cubicBezTo>
                    <a:cubicBezTo>
                      <a:pt x="25" y="132"/>
                      <a:pt x="21" y="131"/>
                      <a:pt x="18" y="131"/>
                    </a:cubicBezTo>
                    <a:cubicBezTo>
                      <a:pt x="17" y="133"/>
                      <a:pt x="17" y="133"/>
                      <a:pt x="17" y="133"/>
                    </a:cubicBezTo>
                    <a:cubicBezTo>
                      <a:pt x="14" y="133"/>
                      <a:pt x="11" y="131"/>
                      <a:pt x="9" y="131"/>
                    </a:cubicBezTo>
                    <a:cubicBezTo>
                      <a:pt x="8" y="133"/>
                      <a:pt x="8" y="133"/>
                      <a:pt x="8" y="133"/>
                    </a:cubicBezTo>
                    <a:cubicBezTo>
                      <a:pt x="6" y="133"/>
                      <a:pt x="6" y="132"/>
                      <a:pt x="4" y="132"/>
                    </a:cubicBezTo>
                    <a:cubicBezTo>
                      <a:pt x="4" y="132"/>
                      <a:pt x="4" y="134"/>
                      <a:pt x="4" y="134"/>
                    </a:cubicBezTo>
                    <a:cubicBezTo>
                      <a:pt x="2" y="134"/>
                      <a:pt x="1" y="134"/>
                      <a:pt x="0" y="134"/>
                    </a:cubicBezTo>
                    <a:cubicBezTo>
                      <a:pt x="1" y="124"/>
                      <a:pt x="1" y="124"/>
                      <a:pt x="1" y="124"/>
                    </a:cubicBezTo>
                    <a:cubicBezTo>
                      <a:pt x="7" y="116"/>
                      <a:pt x="7" y="116"/>
                      <a:pt x="7" y="116"/>
                    </a:cubicBezTo>
                    <a:cubicBezTo>
                      <a:pt x="12" y="115"/>
                      <a:pt x="12" y="115"/>
                      <a:pt x="12" y="115"/>
                    </a:cubicBezTo>
                    <a:cubicBezTo>
                      <a:pt x="17" y="113"/>
                      <a:pt x="17" y="113"/>
                      <a:pt x="17" y="113"/>
                    </a:cubicBezTo>
                    <a:cubicBezTo>
                      <a:pt x="21" y="110"/>
                      <a:pt x="21" y="110"/>
                      <a:pt x="21" y="110"/>
                    </a:cubicBezTo>
                    <a:cubicBezTo>
                      <a:pt x="21" y="107"/>
                      <a:pt x="21" y="107"/>
                      <a:pt x="21" y="107"/>
                    </a:cubicBezTo>
                    <a:cubicBezTo>
                      <a:pt x="17" y="105"/>
                      <a:pt x="17" y="105"/>
                      <a:pt x="17" y="105"/>
                    </a:cubicBezTo>
                    <a:cubicBezTo>
                      <a:pt x="16" y="100"/>
                      <a:pt x="16" y="100"/>
                      <a:pt x="16" y="100"/>
                    </a:cubicBezTo>
                    <a:cubicBezTo>
                      <a:pt x="14" y="96"/>
                      <a:pt x="14" y="96"/>
                      <a:pt x="14" y="96"/>
                    </a:cubicBezTo>
                    <a:cubicBezTo>
                      <a:pt x="10" y="95"/>
                      <a:pt x="10" y="95"/>
                      <a:pt x="10" y="95"/>
                    </a:cubicBezTo>
                    <a:cubicBezTo>
                      <a:pt x="6" y="89"/>
                      <a:pt x="6" y="89"/>
                      <a:pt x="6" y="89"/>
                    </a:cubicBezTo>
                    <a:cubicBezTo>
                      <a:pt x="5" y="86"/>
                      <a:pt x="5" y="86"/>
                      <a:pt x="5" y="86"/>
                    </a:cubicBezTo>
                    <a:cubicBezTo>
                      <a:pt x="6" y="84"/>
                      <a:pt x="6" y="84"/>
                      <a:pt x="6" y="84"/>
                    </a:cubicBezTo>
                    <a:cubicBezTo>
                      <a:pt x="2" y="75"/>
                      <a:pt x="2" y="75"/>
                      <a:pt x="2" y="75"/>
                    </a:cubicBezTo>
                    <a:cubicBezTo>
                      <a:pt x="11" y="80"/>
                      <a:pt x="11" y="80"/>
                      <a:pt x="11" y="80"/>
                    </a:cubicBezTo>
                    <a:cubicBezTo>
                      <a:pt x="15" y="79"/>
                      <a:pt x="15" y="79"/>
                      <a:pt x="15" y="79"/>
                    </a:cubicBezTo>
                    <a:cubicBezTo>
                      <a:pt x="18" y="79"/>
                      <a:pt x="18" y="79"/>
                      <a:pt x="18" y="79"/>
                    </a:cubicBezTo>
                    <a:cubicBezTo>
                      <a:pt x="26" y="79"/>
                      <a:pt x="26" y="79"/>
                      <a:pt x="26" y="79"/>
                    </a:cubicBezTo>
                    <a:cubicBezTo>
                      <a:pt x="30" y="80"/>
                      <a:pt x="30" y="80"/>
                      <a:pt x="30" y="80"/>
                    </a:cubicBezTo>
                    <a:cubicBezTo>
                      <a:pt x="31" y="76"/>
                      <a:pt x="31" y="76"/>
                      <a:pt x="31" y="76"/>
                    </a:cubicBezTo>
                    <a:cubicBezTo>
                      <a:pt x="36" y="75"/>
                      <a:pt x="36" y="75"/>
                      <a:pt x="36" y="75"/>
                    </a:cubicBezTo>
                    <a:cubicBezTo>
                      <a:pt x="37" y="72"/>
                      <a:pt x="37" y="72"/>
                      <a:pt x="37" y="72"/>
                    </a:cubicBezTo>
                    <a:cubicBezTo>
                      <a:pt x="38" y="68"/>
                      <a:pt x="38" y="68"/>
                      <a:pt x="38" y="68"/>
                    </a:cubicBezTo>
                    <a:cubicBezTo>
                      <a:pt x="42" y="65"/>
                      <a:pt x="42" y="65"/>
                      <a:pt x="42" y="65"/>
                    </a:cubicBezTo>
                    <a:cubicBezTo>
                      <a:pt x="48" y="58"/>
                      <a:pt x="48" y="58"/>
                      <a:pt x="48" y="58"/>
                    </a:cubicBezTo>
                    <a:cubicBezTo>
                      <a:pt x="50" y="59"/>
                      <a:pt x="50" y="59"/>
                      <a:pt x="50" y="59"/>
                    </a:cubicBezTo>
                    <a:cubicBezTo>
                      <a:pt x="53" y="58"/>
                      <a:pt x="53" y="58"/>
                      <a:pt x="53" y="58"/>
                    </a:cubicBezTo>
                    <a:cubicBezTo>
                      <a:pt x="54" y="55"/>
                      <a:pt x="54" y="55"/>
                      <a:pt x="54" y="55"/>
                    </a:cubicBezTo>
                    <a:cubicBezTo>
                      <a:pt x="51" y="52"/>
                      <a:pt x="51" y="52"/>
                      <a:pt x="51" y="52"/>
                    </a:cubicBezTo>
                    <a:cubicBezTo>
                      <a:pt x="55" y="49"/>
                      <a:pt x="55" y="49"/>
                      <a:pt x="55" y="49"/>
                    </a:cubicBezTo>
                    <a:cubicBezTo>
                      <a:pt x="58" y="46"/>
                      <a:pt x="58" y="46"/>
                      <a:pt x="58" y="46"/>
                    </a:cubicBezTo>
                    <a:cubicBezTo>
                      <a:pt x="59" y="48"/>
                      <a:pt x="59" y="48"/>
                      <a:pt x="59" y="48"/>
                    </a:cubicBezTo>
                    <a:cubicBezTo>
                      <a:pt x="63" y="49"/>
                      <a:pt x="63" y="49"/>
                      <a:pt x="63" y="49"/>
                    </a:cubicBezTo>
                    <a:cubicBezTo>
                      <a:pt x="66" y="49"/>
                      <a:pt x="66" y="49"/>
                      <a:pt x="66" y="49"/>
                    </a:cubicBezTo>
                    <a:cubicBezTo>
                      <a:pt x="67" y="45"/>
                      <a:pt x="67" y="45"/>
                      <a:pt x="67" y="45"/>
                    </a:cubicBezTo>
                    <a:cubicBezTo>
                      <a:pt x="67" y="42"/>
                      <a:pt x="67" y="42"/>
                      <a:pt x="67" y="42"/>
                    </a:cubicBezTo>
                    <a:cubicBezTo>
                      <a:pt x="71" y="38"/>
                      <a:pt x="71" y="38"/>
                      <a:pt x="71" y="38"/>
                    </a:cubicBezTo>
                    <a:cubicBezTo>
                      <a:pt x="71" y="34"/>
                      <a:pt x="71" y="34"/>
                      <a:pt x="71" y="34"/>
                    </a:cubicBezTo>
                    <a:cubicBezTo>
                      <a:pt x="68" y="30"/>
                      <a:pt x="68" y="30"/>
                      <a:pt x="68" y="30"/>
                    </a:cubicBezTo>
                    <a:cubicBezTo>
                      <a:pt x="70" y="27"/>
                      <a:pt x="70" y="27"/>
                      <a:pt x="70" y="27"/>
                    </a:cubicBezTo>
                    <a:cubicBezTo>
                      <a:pt x="73" y="28"/>
                      <a:pt x="73" y="28"/>
                      <a:pt x="73" y="28"/>
                    </a:cubicBezTo>
                    <a:cubicBezTo>
                      <a:pt x="78" y="27"/>
                      <a:pt x="78" y="27"/>
                      <a:pt x="78" y="27"/>
                    </a:cubicBezTo>
                    <a:cubicBezTo>
                      <a:pt x="79" y="21"/>
                      <a:pt x="79" y="21"/>
                      <a:pt x="79" y="21"/>
                    </a:cubicBezTo>
                    <a:cubicBezTo>
                      <a:pt x="77" y="18"/>
                      <a:pt x="77" y="18"/>
                      <a:pt x="77" y="18"/>
                    </a:cubicBezTo>
                    <a:cubicBezTo>
                      <a:pt x="80" y="16"/>
                      <a:pt x="80" y="16"/>
                      <a:pt x="80" y="16"/>
                    </a:cubicBezTo>
                    <a:cubicBezTo>
                      <a:pt x="80" y="11"/>
                      <a:pt x="80" y="11"/>
                      <a:pt x="80" y="11"/>
                    </a:cubicBezTo>
                    <a:cubicBezTo>
                      <a:pt x="90" y="5"/>
                      <a:pt x="90" y="5"/>
                      <a:pt x="90" y="5"/>
                    </a:cubicBezTo>
                    <a:cubicBezTo>
                      <a:pt x="95" y="4"/>
                      <a:pt x="95" y="4"/>
                      <a:pt x="95" y="4"/>
                    </a:cubicBezTo>
                    <a:cubicBezTo>
                      <a:pt x="101" y="2"/>
                      <a:pt x="101" y="2"/>
                      <a:pt x="101" y="2"/>
                    </a:cubicBezTo>
                    <a:cubicBezTo>
                      <a:pt x="106" y="2"/>
                      <a:pt x="106" y="2"/>
                      <a:pt x="106" y="2"/>
                    </a:cubicBezTo>
                    <a:cubicBezTo>
                      <a:pt x="109" y="2"/>
                      <a:pt x="109" y="2"/>
                      <a:pt x="109" y="2"/>
                    </a:cubicBezTo>
                    <a:cubicBezTo>
                      <a:pt x="111" y="0"/>
                      <a:pt x="111" y="0"/>
                      <a:pt x="111" y="0"/>
                    </a:cubicBezTo>
                    <a:cubicBezTo>
                      <a:pt x="117" y="0"/>
                      <a:pt x="117" y="0"/>
                      <a:pt x="117" y="0"/>
                    </a:cubicBezTo>
                    <a:cubicBezTo>
                      <a:pt x="127" y="6"/>
                      <a:pt x="127" y="6"/>
                      <a:pt x="127" y="6"/>
                    </a:cubicBezTo>
                    <a:cubicBezTo>
                      <a:pt x="129" y="9"/>
                      <a:pt x="129" y="9"/>
                      <a:pt x="129" y="9"/>
                    </a:cubicBezTo>
                    <a:lnTo>
                      <a:pt x="132" y="12"/>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1" name="Freeform 113"/>
              <p:cNvSpPr>
                <a:spLocks/>
              </p:cNvSpPr>
              <p:nvPr/>
            </p:nvSpPr>
            <p:spPr bwMode="auto">
              <a:xfrm>
                <a:off x="4153" y="1460"/>
                <a:ext cx="259" cy="290"/>
              </a:xfrm>
              <a:custGeom>
                <a:avLst/>
                <a:gdLst>
                  <a:gd name="T0" fmla="*/ 130 w 132"/>
                  <a:gd name="T1" fmla="*/ 17 h 148"/>
                  <a:gd name="T2" fmla="*/ 126 w 132"/>
                  <a:gd name="T3" fmla="*/ 22 h 148"/>
                  <a:gd name="T4" fmla="*/ 115 w 132"/>
                  <a:gd name="T5" fmla="*/ 27 h 148"/>
                  <a:gd name="T6" fmla="*/ 111 w 132"/>
                  <a:gd name="T7" fmla="*/ 31 h 148"/>
                  <a:gd name="T8" fmla="*/ 106 w 132"/>
                  <a:gd name="T9" fmla="*/ 31 h 148"/>
                  <a:gd name="T10" fmla="*/ 99 w 132"/>
                  <a:gd name="T11" fmla="*/ 34 h 148"/>
                  <a:gd name="T12" fmla="*/ 101 w 132"/>
                  <a:gd name="T13" fmla="*/ 41 h 148"/>
                  <a:gd name="T14" fmla="*/ 104 w 132"/>
                  <a:gd name="T15" fmla="*/ 52 h 148"/>
                  <a:gd name="T16" fmla="*/ 111 w 132"/>
                  <a:gd name="T17" fmla="*/ 58 h 148"/>
                  <a:gd name="T18" fmla="*/ 109 w 132"/>
                  <a:gd name="T19" fmla="*/ 67 h 148"/>
                  <a:gd name="T20" fmla="*/ 105 w 132"/>
                  <a:gd name="T21" fmla="*/ 77 h 148"/>
                  <a:gd name="T22" fmla="*/ 101 w 132"/>
                  <a:gd name="T23" fmla="*/ 85 h 148"/>
                  <a:gd name="T24" fmla="*/ 95 w 132"/>
                  <a:gd name="T25" fmla="*/ 91 h 148"/>
                  <a:gd name="T26" fmla="*/ 86 w 132"/>
                  <a:gd name="T27" fmla="*/ 100 h 148"/>
                  <a:gd name="T28" fmla="*/ 79 w 132"/>
                  <a:gd name="T29" fmla="*/ 106 h 148"/>
                  <a:gd name="T30" fmla="*/ 75 w 132"/>
                  <a:gd name="T31" fmla="*/ 108 h 148"/>
                  <a:gd name="T32" fmla="*/ 70 w 132"/>
                  <a:gd name="T33" fmla="*/ 116 h 148"/>
                  <a:gd name="T34" fmla="*/ 73 w 132"/>
                  <a:gd name="T35" fmla="*/ 120 h 148"/>
                  <a:gd name="T36" fmla="*/ 72 w 132"/>
                  <a:gd name="T37" fmla="*/ 127 h 148"/>
                  <a:gd name="T38" fmla="*/ 77 w 132"/>
                  <a:gd name="T39" fmla="*/ 132 h 148"/>
                  <a:gd name="T40" fmla="*/ 75 w 132"/>
                  <a:gd name="T41" fmla="*/ 142 h 148"/>
                  <a:gd name="T42" fmla="*/ 67 w 132"/>
                  <a:gd name="T43" fmla="*/ 142 h 148"/>
                  <a:gd name="T44" fmla="*/ 62 w 132"/>
                  <a:gd name="T45" fmla="*/ 148 h 148"/>
                  <a:gd name="T46" fmla="*/ 58 w 132"/>
                  <a:gd name="T47" fmla="*/ 146 h 148"/>
                  <a:gd name="T48" fmla="*/ 54 w 132"/>
                  <a:gd name="T49" fmla="*/ 146 h 148"/>
                  <a:gd name="T50" fmla="*/ 51 w 132"/>
                  <a:gd name="T51" fmla="*/ 139 h 148"/>
                  <a:gd name="T52" fmla="*/ 45 w 132"/>
                  <a:gd name="T53" fmla="*/ 131 h 148"/>
                  <a:gd name="T54" fmla="*/ 44 w 132"/>
                  <a:gd name="T55" fmla="*/ 128 h 148"/>
                  <a:gd name="T56" fmla="*/ 34 w 132"/>
                  <a:gd name="T57" fmla="*/ 128 h 148"/>
                  <a:gd name="T58" fmla="*/ 18 w 132"/>
                  <a:gd name="T59" fmla="*/ 131 h 148"/>
                  <a:gd name="T60" fmla="*/ 9 w 132"/>
                  <a:gd name="T61" fmla="*/ 131 h 148"/>
                  <a:gd name="T62" fmla="*/ 4 w 132"/>
                  <a:gd name="T63" fmla="*/ 132 h 148"/>
                  <a:gd name="T64" fmla="*/ 0 w 132"/>
                  <a:gd name="T65" fmla="*/ 134 h 148"/>
                  <a:gd name="T66" fmla="*/ 7 w 132"/>
                  <a:gd name="T67" fmla="*/ 116 h 148"/>
                  <a:gd name="T68" fmla="*/ 17 w 132"/>
                  <a:gd name="T69" fmla="*/ 113 h 148"/>
                  <a:gd name="T70" fmla="*/ 21 w 132"/>
                  <a:gd name="T71" fmla="*/ 107 h 148"/>
                  <a:gd name="T72" fmla="*/ 16 w 132"/>
                  <a:gd name="T73" fmla="*/ 100 h 148"/>
                  <a:gd name="T74" fmla="*/ 10 w 132"/>
                  <a:gd name="T75" fmla="*/ 95 h 148"/>
                  <a:gd name="T76" fmla="*/ 5 w 132"/>
                  <a:gd name="T77" fmla="*/ 86 h 148"/>
                  <a:gd name="T78" fmla="*/ 2 w 132"/>
                  <a:gd name="T79" fmla="*/ 75 h 148"/>
                  <a:gd name="T80" fmla="*/ 15 w 132"/>
                  <a:gd name="T81" fmla="*/ 79 h 148"/>
                  <a:gd name="T82" fmla="*/ 26 w 132"/>
                  <a:gd name="T83" fmla="*/ 79 h 148"/>
                  <a:gd name="T84" fmla="*/ 31 w 132"/>
                  <a:gd name="T85" fmla="*/ 76 h 148"/>
                  <a:gd name="T86" fmla="*/ 37 w 132"/>
                  <a:gd name="T87" fmla="*/ 72 h 148"/>
                  <a:gd name="T88" fmla="*/ 42 w 132"/>
                  <a:gd name="T89" fmla="*/ 65 h 148"/>
                  <a:gd name="T90" fmla="*/ 50 w 132"/>
                  <a:gd name="T91" fmla="*/ 59 h 148"/>
                  <a:gd name="T92" fmla="*/ 54 w 132"/>
                  <a:gd name="T93" fmla="*/ 55 h 148"/>
                  <a:gd name="T94" fmla="*/ 55 w 132"/>
                  <a:gd name="T95" fmla="*/ 49 h 148"/>
                  <a:gd name="T96" fmla="*/ 59 w 132"/>
                  <a:gd name="T97" fmla="*/ 48 h 148"/>
                  <a:gd name="T98" fmla="*/ 66 w 132"/>
                  <a:gd name="T99" fmla="*/ 49 h 148"/>
                  <a:gd name="T100" fmla="*/ 67 w 132"/>
                  <a:gd name="T101" fmla="*/ 42 h 148"/>
                  <a:gd name="T102" fmla="*/ 71 w 132"/>
                  <a:gd name="T103" fmla="*/ 34 h 148"/>
                  <a:gd name="T104" fmla="*/ 70 w 132"/>
                  <a:gd name="T105" fmla="*/ 27 h 148"/>
                  <a:gd name="T106" fmla="*/ 78 w 132"/>
                  <a:gd name="T107" fmla="*/ 27 h 148"/>
                  <a:gd name="T108" fmla="*/ 77 w 132"/>
                  <a:gd name="T109" fmla="*/ 18 h 148"/>
                  <a:gd name="T110" fmla="*/ 80 w 132"/>
                  <a:gd name="T111" fmla="*/ 11 h 148"/>
                  <a:gd name="T112" fmla="*/ 95 w 132"/>
                  <a:gd name="T113" fmla="*/ 4 h 148"/>
                  <a:gd name="T114" fmla="*/ 106 w 132"/>
                  <a:gd name="T115" fmla="*/ 2 h 148"/>
                  <a:gd name="T116" fmla="*/ 111 w 132"/>
                  <a:gd name="T117" fmla="*/ 0 h 148"/>
                  <a:gd name="T118" fmla="*/ 127 w 132"/>
                  <a:gd name="T119" fmla="*/ 6 h 148"/>
                  <a:gd name="T120" fmla="*/ 132 w 132"/>
                  <a:gd name="T121" fmla="*/ 1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48">
                    <a:moveTo>
                      <a:pt x="132" y="12"/>
                    </a:moveTo>
                    <a:cubicBezTo>
                      <a:pt x="130" y="17"/>
                      <a:pt x="130" y="17"/>
                      <a:pt x="130" y="17"/>
                    </a:cubicBezTo>
                    <a:cubicBezTo>
                      <a:pt x="127" y="20"/>
                      <a:pt x="127" y="20"/>
                      <a:pt x="127" y="20"/>
                    </a:cubicBezTo>
                    <a:cubicBezTo>
                      <a:pt x="126" y="22"/>
                      <a:pt x="126" y="22"/>
                      <a:pt x="126" y="22"/>
                    </a:cubicBezTo>
                    <a:cubicBezTo>
                      <a:pt x="121" y="26"/>
                      <a:pt x="121" y="26"/>
                      <a:pt x="121" y="26"/>
                    </a:cubicBezTo>
                    <a:cubicBezTo>
                      <a:pt x="115" y="27"/>
                      <a:pt x="115" y="27"/>
                      <a:pt x="115" y="27"/>
                    </a:cubicBezTo>
                    <a:cubicBezTo>
                      <a:pt x="112" y="29"/>
                      <a:pt x="112" y="29"/>
                      <a:pt x="112" y="29"/>
                    </a:cubicBezTo>
                    <a:cubicBezTo>
                      <a:pt x="111" y="31"/>
                      <a:pt x="111" y="31"/>
                      <a:pt x="111" y="31"/>
                    </a:cubicBezTo>
                    <a:cubicBezTo>
                      <a:pt x="109" y="33"/>
                      <a:pt x="109" y="33"/>
                      <a:pt x="109" y="33"/>
                    </a:cubicBezTo>
                    <a:cubicBezTo>
                      <a:pt x="106" y="31"/>
                      <a:pt x="106" y="31"/>
                      <a:pt x="106" y="31"/>
                    </a:cubicBezTo>
                    <a:cubicBezTo>
                      <a:pt x="102" y="33"/>
                      <a:pt x="102" y="33"/>
                      <a:pt x="102" y="33"/>
                    </a:cubicBezTo>
                    <a:cubicBezTo>
                      <a:pt x="99" y="34"/>
                      <a:pt x="99" y="34"/>
                      <a:pt x="99" y="34"/>
                    </a:cubicBezTo>
                    <a:cubicBezTo>
                      <a:pt x="98" y="38"/>
                      <a:pt x="98" y="38"/>
                      <a:pt x="98" y="38"/>
                    </a:cubicBezTo>
                    <a:cubicBezTo>
                      <a:pt x="101" y="41"/>
                      <a:pt x="101" y="41"/>
                      <a:pt x="101" y="41"/>
                    </a:cubicBezTo>
                    <a:cubicBezTo>
                      <a:pt x="103" y="49"/>
                      <a:pt x="103" y="49"/>
                      <a:pt x="103" y="49"/>
                    </a:cubicBezTo>
                    <a:cubicBezTo>
                      <a:pt x="104" y="52"/>
                      <a:pt x="104" y="52"/>
                      <a:pt x="104" y="52"/>
                    </a:cubicBezTo>
                    <a:cubicBezTo>
                      <a:pt x="107" y="54"/>
                      <a:pt x="107" y="54"/>
                      <a:pt x="107" y="54"/>
                    </a:cubicBezTo>
                    <a:cubicBezTo>
                      <a:pt x="111" y="58"/>
                      <a:pt x="111" y="58"/>
                      <a:pt x="111" y="58"/>
                    </a:cubicBezTo>
                    <a:cubicBezTo>
                      <a:pt x="111" y="63"/>
                      <a:pt x="111" y="63"/>
                      <a:pt x="111" y="63"/>
                    </a:cubicBezTo>
                    <a:cubicBezTo>
                      <a:pt x="109" y="67"/>
                      <a:pt x="109" y="67"/>
                      <a:pt x="109" y="67"/>
                    </a:cubicBezTo>
                    <a:cubicBezTo>
                      <a:pt x="106" y="71"/>
                      <a:pt x="106" y="71"/>
                      <a:pt x="106" y="71"/>
                    </a:cubicBezTo>
                    <a:cubicBezTo>
                      <a:pt x="105" y="77"/>
                      <a:pt x="105" y="77"/>
                      <a:pt x="105" y="77"/>
                    </a:cubicBezTo>
                    <a:cubicBezTo>
                      <a:pt x="105" y="82"/>
                      <a:pt x="105" y="82"/>
                      <a:pt x="105" y="82"/>
                    </a:cubicBezTo>
                    <a:cubicBezTo>
                      <a:pt x="101" y="85"/>
                      <a:pt x="101" y="85"/>
                      <a:pt x="101" y="85"/>
                    </a:cubicBezTo>
                    <a:cubicBezTo>
                      <a:pt x="98" y="88"/>
                      <a:pt x="98" y="88"/>
                      <a:pt x="98" y="88"/>
                    </a:cubicBezTo>
                    <a:cubicBezTo>
                      <a:pt x="95" y="91"/>
                      <a:pt x="95" y="91"/>
                      <a:pt x="95" y="91"/>
                    </a:cubicBezTo>
                    <a:cubicBezTo>
                      <a:pt x="90" y="94"/>
                      <a:pt x="90" y="94"/>
                      <a:pt x="90" y="94"/>
                    </a:cubicBezTo>
                    <a:cubicBezTo>
                      <a:pt x="86" y="100"/>
                      <a:pt x="86" y="100"/>
                      <a:pt x="86" y="100"/>
                    </a:cubicBezTo>
                    <a:cubicBezTo>
                      <a:pt x="83" y="105"/>
                      <a:pt x="83" y="105"/>
                      <a:pt x="83" y="105"/>
                    </a:cubicBezTo>
                    <a:cubicBezTo>
                      <a:pt x="79" y="106"/>
                      <a:pt x="79" y="106"/>
                      <a:pt x="79" y="106"/>
                    </a:cubicBezTo>
                    <a:cubicBezTo>
                      <a:pt x="77" y="103"/>
                      <a:pt x="77" y="103"/>
                      <a:pt x="77" y="103"/>
                    </a:cubicBezTo>
                    <a:cubicBezTo>
                      <a:pt x="75" y="108"/>
                      <a:pt x="75" y="108"/>
                      <a:pt x="75" y="108"/>
                    </a:cubicBezTo>
                    <a:cubicBezTo>
                      <a:pt x="72" y="111"/>
                      <a:pt x="72" y="111"/>
                      <a:pt x="72" y="111"/>
                    </a:cubicBezTo>
                    <a:cubicBezTo>
                      <a:pt x="70" y="116"/>
                      <a:pt x="70" y="116"/>
                      <a:pt x="70" y="116"/>
                    </a:cubicBezTo>
                    <a:cubicBezTo>
                      <a:pt x="72" y="118"/>
                      <a:pt x="72" y="118"/>
                      <a:pt x="72" y="118"/>
                    </a:cubicBezTo>
                    <a:cubicBezTo>
                      <a:pt x="73" y="120"/>
                      <a:pt x="73" y="120"/>
                      <a:pt x="73" y="120"/>
                    </a:cubicBezTo>
                    <a:cubicBezTo>
                      <a:pt x="72" y="123"/>
                      <a:pt x="72" y="123"/>
                      <a:pt x="72" y="123"/>
                    </a:cubicBezTo>
                    <a:cubicBezTo>
                      <a:pt x="72" y="127"/>
                      <a:pt x="72" y="127"/>
                      <a:pt x="72" y="127"/>
                    </a:cubicBezTo>
                    <a:cubicBezTo>
                      <a:pt x="76" y="128"/>
                      <a:pt x="76" y="128"/>
                      <a:pt x="76" y="128"/>
                    </a:cubicBezTo>
                    <a:cubicBezTo>
                      <a:pt x="77" y="132"/>
                      <a:pt x="77" y="132"/>
                      <a:pt x="77" y="132"/>
                    </a:cubicBezTo>
                    <a:cubicBezTo>
                      <a:pt x="78" y="143"/>
                      <a:pt x="78" y="143"/>
                      <a:pt x="78" y="143"/>
                    </a:cubicBezTo>
                    <a:cubicBezTo>
                      <a:pt x="75" y="142"/>
                      <a:pt x="75" y="142"/>
                      <a:pt x="75" y="142"/>
                    </a:cubicBezTo>
                    <a:cubicBezTo>
                      <a:pt x="70" y="142"/>
                      <a:pt x="70" y="142"/>
                      <a:pt x="70" y="142"/>
                    </a:cubicBezTo>
                    <a:cubicBezTo>
                      <a:pt x="67" y="142"/>
                      <a:pt x="67" y="142"/>
                      <a:pt x="67" y="142"/>
                    </a:cubicBezTo>
                    <a:cubicBezTo>
                      <a:pt x="63" y="144"/>
                      <a:pt x="63" y="144"/>
                      <a:pt x="63" y="144"/>
                    </a:cubicBezTo>
                    <a:cubicBezTo>
                      <a:pt x="62" y="148"/>
                      <a:pt x="62" y="148"/>
                      <a:pt x="62" y="148"/>
                    </a:cubicBezTo>
                    <a:cubicBezTo>
                      <a:pt x="58" y="148"/>
                      <a:pt x="58" y="148"/>
                      <a:pt x="58" y="148"/>
                    </a:cubicBezTo>
                    <a:cubicBezTo>
                      <a:pt x="58" y="146"/>
                      <a:pt x="58" y="146"/>
                      <a:pt x="58" y="146"/>
                    </a:cubicBezTo>
                    <a:cubicBezTo>
                      <a:pt x="58" y="146"/>
                      <a:pt x="58" y="145"/>
                      <a:pt x="57" y="145"/>
                    </a:cubicBezTo>
                    <a:cubicBezTo>
                      <a:pt x="56" y="145"/>
                      <a:pt x="54" y="146"/>
                      <a:pt x="54" y="146"/>
                    </a:cubicBezTo>
                    <a:cubicBezTo>
                      <a:pt x="54" y="146"/>
                      <a:pt x="54" y="144"/>
                      <a:pt x="53" y="143"/>
                    </a:cubicBezTo>
                    <a:cubicBezTo>
                      <a:pt x="53" y="142"/>
                      <a:pt x="53" y="141"/>
                      <a:pt x="51" y="139"/>
                    </a:cubicBezTo>
                    <a:cubicBezTo>
                      <a:pt x="51" y="139"/>
                      <a:pt x="48" y="138"/>
                      <a:pt x="45" y="137"/>
                    </a:cubicBezTo>
                    <a:cubicBezTo>
                      <a:pt x="46" y="136"/>
                      <a:pt x="46" y="132"/>
                      <a:pt x="45" y="131"/>
                    </a:cubicBezTo>
                    <a:cubicBezTo>
                      <a:pt x="44" y="131"/>
                      <a:pt x="44" y="131"/>
                      <a:pt x="44" y="131"/>
                    </a:cubicBezTo>
                    <a:cubicBezTo>
                      <a:pt x="43" y="130"/>
                      <a:pt x="44" y="129"/>
                      <a:pt x="44" y="128"/>
                    </a:cubicBezTo>
                    <a:cubicBezTo>
                      <a:pt x="41" y="128"/>
                      <a:pt x="39" y="129"/>
                      <a:pt x="38" y="129"/>
                    </a:cubicBezTo>
                    <a:cubicBezTo>
                      <a:pt x="35" y="129"/>
                      <a:pt x="36" y="128"/>
                      <a:pt x="34" y="128"/>
                    </a:cubicBezTo>
                    <a:cubicBezTo>
                      <a:pt x="32" y="129"/>
                      <a:pt x="30" y="131"/>
                      <a:pt x="29" y="131"/>
                    </a:cubicBezTo>
                    <a:cubicBezTo>
                      <a:pt x="25" y="132"/>
                      <a:pt x="21" y="131"/>
                      <a:pt x="18" y="131"/>
                    </a:cubicBezTo>
                    <a:cubicBezTo>
                      <a:pt x="17" y="133"/>
                      <a:pt x="17" y="133"/>
                      <a:pt x="17" y="133"/>
                    </a:cubicBezTo>
                    <a:cubicBezTo>
                      <a:pt x="14" y="133"/>
                      <a:pt x="11" y="131"/>
                      <a:pt x="9" y="131"/>
                    </a:cubicBezTo>
                    <a:cubicBezTo>
                      <a:pt x="8" y="133"/>
                      <a:pt x="8" y="133"/>
                      <a:pt x="8" y="133"/>
                    </a:cubicBezTo>
                    <a:cubicBezTo>
                      <a:pt x="6" y="133"/>
                      <a:pt x="6" y="132"/>
                      <a:pt x="4" y="132"/>
                    </a:cubicBezTo>
                    <a:cubicBezTo>
                      <a:pt x="4" y="132"/>
                      <a:pt x="4" y="134"/>
                      <a:pt x="4" y="134"/>
                    </a:cubicBezTo>
                    <a:cubicBezTo>
                      <a:pt x="2" y="134"/>
                      <a:pt x="1" y="134"/>
                      <a:pt x="0" y="134"/>
                    </a:cubicBezTo>
                    <a:cubicBezTo>
                      <a:pt x="1" y="124"/>
                      <a:pt x="1" y="124"/>
                      <a:pt x="1" y="124"/>
                    </a:cubicBezTo>
                    <a:cubicBezTo>
                      <a:pt x="7" y="116"/>
                      <a:pt x="7" y="116"/>
                      <a:pt x="7" y="116"/>
                    </a:cubicBezTo>
                    <a:cubicBezTo>
                      <a:pt x="12" y="115"/>
                      <a:pt x="12" y="115"/>
                      <a:pt x="12" y="115"/>
                    </a:cubicBezTo>
                    <a:cubicBezTo>
                      <a:pt x="17" y="113"/>
                      <a:pt x="17" y="113"/>
                      <a:pt x="17" y="113"/>
                    </a:cubicBezTo>
                    <a:cubicBezTo>
                      <a:pt x="21" y="110"/>
                      <a:pt x="21" y="110"/>
                      <a:pt x="21" y="110"/>
                    </a:cubicBezTo>
                    <a:cubicBezTo>
                      <a:pt x="21" y="107"/>
                      <a:pt x="21" y="107"/>
                      <a:pt x="21" y="107"/>
                    </a:cubicBezTo>
                    <a:cubicBezTo>
                      <a:pt x="17" y="105"/>
                      <a:pt x="17" y="105"/>
                      <a:pt x="17" y="105"/>
                    </a:cubicBezTo>
                    <a:cubicBezTo>
                      <a:pt x="16" y="100"/>
                      <a:pt x="16" y="100"/>
                      <a:pt x="16" y="100"/>
                    </a:cubicBezTo>
                    <a:cubicBezTo>
                      <a:pt x="14" y="96"/>
                      <a:pt x="14" y="96"/>
                      <a:pt x="14" y="96"/>
                    </a:cubicBezTo>
                    <a:cubicBezTo>
                      <a:pt x="10" y="95"/>
                      <a:pt x="10" y="95"/>
                      <a:pt x="10" y="95"/>
                    </a:cubicBezTo>
                    <a:cubicBezTo>
                      <a:pt x="6" y="89"/>
                      <a:pt x="6" y="89"/>
                      <a:pt x="6" y="89"/>
                    </a:cubicBezTo>
                    <a:cubicBezTo>
                      <a:pt x="5" y="86"/>
                      <a:pt x="5" y="86"/>
                      <a:pt x="5" y="86"/>
                    </a:cubicBezTo>
                    <a:cubicBezTo>
                      <a:pt x="6" y="84"/>
                      <a:pt x="6" y="84"/>
                      <a:pt x="6" y="84"/>
                    </a:cubicBezTo>
                    <a:cubicBezTo>
                      <a:pt x="2" y="75"/>
                      <a:pt x="2" y="75"/>
                      <a:pt x="2" y="75"/>
                    </a:cubicBezTo>
                    <a:cubicBezTo>
                      <a:pt x="11" y="80"/>
                      <a:pt x="11" y="80"/>
                      <a:pt x="11" y="80"/>
                    </a:cubicBezTo>
                    <a:cubicBezTo>
                      <a:pt x="15" y="79"/>
                      <a:pt x="15" y="79"/>
                      <a:pt x="15" y="79"/>
                    </a:cubicBezTo>
                    <a:cubicBezTo>
                      <a:pt x="18" y="79"/>
                      <a:pt x="18" y="79"/>
                      <a:pt x="18" y="79"/>
                    </a:cubicBezTo>
                    <a:cubicBezTo>
                      <a:pt x="26" y="79"/>
                      <a:pt x="26" y="79"/>
                      <a:pt x="26" y="79"/>
                    </a:cubicBezTo>
                    <a:cubicBezTo>
                      <a:pt x="30" y="80"/>
                      <a:pt x="30" y="80"/>
                      <a:pt x="30" y="80"/>
                    </a:cubicBezTo>
                    <a:cubicBezTo>
                      <a:pt x="31" y="76"/>
                      <a:pt x="31" y="76"/>
                      <a:pt x="31" y="76"/>
                    </a:cubicBezTo>
                    <a:cubicBezTo>
                      <a:pt x="36" y="75"/>
                      <a:pt x="36" y="75"/>
                      <a:pt x="36" y="75"/>
                    </a:cubicBezTo>
                    <a:cubicBezTo>
                      <a:pt x="37" y="72"/>
                      <a:pt x="37" y="72"/>
                      <a:pt x="37" y="72"/>
                    </a:cubicBezTo>
                    <a:cubicBezTo>
                      <a:pt x="38" y="68"/>
                      <a:pt x="38" y="68"/>
                      <a:pt x="38" y="68"/>
                    </a:cubicBezTo>
                    <a:cubicBezTo>
                      <a:pt x="42" y="65"/>
                      <a:pt x="42" y="65"/>
                      <a:pt x="42" y="65"/>
                    </a:cubicBezTo>
                    <a:cubicBezTo>
                      <a:pt x="48" y="58"/>
                      <a:pt x="48" y="58"/>
                      <a:pt x="48" y="58"/>
                    </a:cubicBezTo>
                    <a:cubicBezTo>
                      <a:pt x="50" y="59"/>
                      <a:pt x="50" y="59"/>
                      <a:pt x="50" y="59"/>
                    </a:cubicBezTo>
                    <a:cubicBezTo>
                      <a:pt x="53" y="58"/>
                      <a:pt x="53" y="58"/>
                      <a:pt x="53" y="58"/>
                    </a:cubicBezTo>
                    <a:cubicBezTo>
                      <a:pt x="54" y="55"/>
                      <a:pt x="54" y="55"/>
                      <a:pt x="54" y="55"/>
                    </a:cubicBezTo>
                    <a:cubicBezTo>
                      <a:pt x="51" y="52"/>
                      <a:pt x="51" y="52"/>
                      <a:pt x="51" y="52"/>
                    </a:cubicBezTo>
                    <a:cubicBezTo>
                      <a:pt x="55" y="49"/>
                      <a:pt x="55" y="49"/>
                      <a:pt x="55" y="49"/>
                    </a:cubicBezTo>
                    <a:cubicBezTo>
                      <a:pt x="58" y="46"/>
                      <a:pt x="58" y="46"/>
                      <a:pt x="58" y="46"/>
                    </a:cubicBezTo>
                    <a:cubicBezTo>
                      <a:pt x="59" y="48"/>
                      <a:pt x="59" y="48"/>
                      <a:pt x="59" y="48"/>
                    </a:cubicBezTo>
                    <a:cubicBezTo>
                      <a:pt x="63" y="49"/>
                      <a:pt x="63" y="49"/>
                      <a:pt x="63" y="49"/>
                    </a:cubicBezTo>
                    <a:cubicBezTo>
                      <a:pt x="66" y="49"/>
                      <a:pt x="66" y="49"/>
                      <a:pt x="66" y="49"/>
                    </a:cubicBezTo>
                    <a:cubicBezTo>
                      <a:pt x="67" y="45"/>
                      <a:pt x="67" y="45"/>
                      <a:pt x="67" y="45"/>
                    </a:cubicBezTo>
                    <a:cubicBezTo>
                      <a:pt x="67" y="42"/>
                      <a:pt x="67" y="42"/>
                      <a:pt x="67" y="42"/>
                    </a:cubicBezTo>
                    <a:cubicBezTo>
                      <a:pt x="71" y="38"/>
                      <a:pt x="71" y="38"/>
                      <a:pt x="71" y="38"/>
                    </a:cubicBezTo>
                    <a:cubicBezTo>
                      <a:pt x="71" y="34"/>
                      <a:pt x="71" y="34"/>
                      <a:pt x="71" y="34"/>
                    </a:cubicBezTo>
                    <a:cubicBezTo>
                      <a:pt x="68" y="30"/>
                      <a:pt x="68" y="30"/>
                      <a:pt x="68" y="30"/>
                    </a:cubicBezTo>
                    <a:cubicBezTo>
                      <a:pt x="70" y="27"/>
                      <a:pt x="70" y="27"/>
                      <a:pt x="70" y="27"/>
                    </a:cubicBezTo>
                    <a:cubicBezTo>
                      <a:pt x="73" y="28"/>
                      <a:pt x="73" y="28"/>
                      <a:pt x="73" y="28"/>
                    </a:cubicBezTo>
                    <a:cubicBezTo>
                      <a:pt x="78" y="27"/>
                      <a:pt x="78" y="27"/>
                      <a:pt x="78" y="27"/>
                    </a:cubicBezTo>
                    <a:cubicBezTo>
                      <a:pt x="79" y="21"/>
                      <a:pt x="79" y="21"/>
                      <a:pt x="79" y="21"/>
                    </a:cubicBezTo>
                    <a:cubicBezTo>
                      <a:pt x="77" y="18"/>
                      <a:pt x="77" y="18"/>
                      <a:pt x="77" y="18"/>
                    </a:cubicBezTo>
                    <a:cubicBezTo>
                      <a:pt x="80" y="16"/>
                      <a:pt x="80" y="16"/>
                      <a:pt x="80" y="16"/>
                    </a:cubicBezTo>
                    <a:cubicBezTo>
                      <a:pt x="80" y="11"/>
                      <a:pt x="80" y="11"/>
                      <a:pt x="80" y="11"/>
                    </a:cubicBezTo>
                    <a:cubicBezTo>
                      <a:pt x="90" y="5"/>
                      <a:pt x="90" y="5"/>
                      <a:pt x="90" y="5"/>
                    </a:cubicBezTo>
                    <a:cubicBezTo>
                      <a:pt x="95" y="4"/>
                      <a:pt x="95" y="4"/>
                      <a:pt x="95" y="4"/>
                    </a:cubicBezTo>
                    <a:cubicBezTo>
                      <a:pt x="101" y="2"/>
                      <a:pt x="101" y="2"/>
                      <a:pt x="101" y="2"/>
                    </a:cubicBezTo>
                    <a:cubicBezTo>
                      <a:pt x="106" y="2"/>
                      <a:pt x="106" y="2"/>
                      <a:pt x="106" y="2"/>
                    </a:cubicBezTo>
                    <a:cubicBezTo>
                      <a:pt x="109" y="2"/>
                      <a:pt x="109" y="2"/>
                      <a:pt x="109" y="2"/>
                    </a:cubicBezTo>
                    <a:cubicBezTo>
                      <a:pt x="111" y="0"/>
                      <a:pt x="111" y="0"/>
                      <a:pt x="111" y="0"/>
                    </a:cubicBezTo>
                    <a:cubicBezTo>
                      <a:pt x="117" y="0"/>
                      <a:pt x="117" y="0"/>
                      <a:pt x="117" y="0"/>
                    </a:cubicBezTo>
                    <a:cubicBezTo>
                      <a:pt x="127" y="6"/>
                      <a:pt x="127" y="6"/>
                      <a:pt x="127" y="6"/>
                    </a:cubicBezTo>
                    <a:cubicBezTo>
                      <a:pt x="129" y="9"/>
                      <a:pt x="129" y="9"/>
                      <a:pt x="129" y="9"/>
                    </a:cubicBezTo>
                    <a:lnTo>
                      <a:pt x="132" y="12"/>
                    </a:lnTo>
                    <a:close/>
                  </a:path>
                </a:pathLst>
              </a:custGeom>
              <a:grpFill/>
              <a:ln w="2" cap="rnd">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366"/>
              </a:p>
            </p:txBody>
          </p:sp>
          <p:sp>
            <p:nvSpPr>
              <p:cNvPr id="272" name="Freeform 114"/>
              <p:cNvSpPr>
                <a:spLocks noEditPoints="1"/>
              </p:cNvSpPr>
              <p:nvPr/>
            </p:nvSpPr>
            <p:spPr bwMode="auto">
              <a:xfrm>
                <a:off x="3994" y="1695"/>
                <a:ext cx="135" cy="204"/>
              </a:xfrm>
              <a:custGeom>
                <a:avLst/>
                <a:gdLst>
                  <a:gd name="T0" fmla="*/ 34 w 69"/>
                  <a:gd name="T1" fmla="*/ 5 h 104"/>
                  <a:gd name="T2" fmla="*/ 35 w 69"/>
                  <a:gd name="T3" fmla="*/ 5 h 104"/>
                  <a:gd name="T4" fmla="*/ 35 w 69"/>
                  <a:gd name="T5" fmla="*/ 8 h 104"/>
                  <a:gd name="T6" fmla="*/ 37 w 69"/>
                  <a:gd name="T7" fmla="*/ 8 h 104"/>
                  <a:gd name="T8" fmla="*/ 37 w 69"/>
                  <a:gd name="T9" fmla="*/ 0 h 104"/>
                  <a:gd name="T10" fmla="*/ 35 w 69"/>
                  <a:gd name="T11" fmla="*/ 2 h 104"/>
                  <a:gd name="T12" fmla="*/ 34 w 69"/>
                  <a:gd name="T13" fmla="*/ 5 h 104"/>
                  <a:gd name="T14" fmla="*/ 38 w 69"/>
                  <a:gd name="T15" fmla="*/ 13 h 104"/>
                  <a:gd name="T16" fmla="*/ 40 w 69"/>
                  <a:gd name="T17" fmla="*/ 17 h 104"/>
                  <a:gd name="T18" fmla="*/ 44 w 69"/>
                  <a:gd name="T19" fmla="*/ 20 h 104"/>
                  <a:gd name="T20" fmla="*/ 48 w 69"/>
                  <a:gd name="T21" fmla="*/ 25 h 104"/>
                  <a:gd name="T22" fmla="*/ 51 w 69"/>
                  <a:gd name="T23" fmla="*/ 25 h 104"/>
                  <a:gd name="T24" fmla="*/ 57 w 69"/>
                  <a:gd name="T25" fmla="*/ 28 h 104"/>
                  <a:gd name="T26" fmla="*/ 60 w 69"/>
                  <a:gd name="T27" fmla="*/ 32 h 104"/>
                  <a:gd name="T28" fmla="*/ 62 w 69"/>
                  <a:gd name="T29" fmla="*/ 32 h 104"/>
                  <a:gd name="T30" fmla="*/ 62 w 69"/>
                  <a:gd name="T31" fmla="*/ 32 h 104"/>
                  <a:gd name="T32" fmla="*/ 65 w 69"/>
                  <a:gd name="T33" fmla="*/ 36 h 104"/>
                  <a:gd name="T34" fmla="*/ 65 w 69"/>
                  <a:gd name="T35" fmla="*/ 39 h 104"/>
                  <a:gd name="T36" fmla="*/ 69 w 69"/>
                  <a:gd name="T37" fmla="*/ 41 h 104"/>
                  <a:gd name="T38" fmla="*/ 69 w 69"/>
                  <a:gd name="T39" fmla="*/ 44 h 104"/>
                  <a:gd name="T40" fmla="*/ 66 w 69"/>
                  <a:gd name="T41" fmla="*/ 48 h 104"/>
                  <a:gd name="T42" fmla="*/ 66 w 69"/>
                  <a:gd name="T43" fmla="*/ 50 h 104"/>
                  <a:gd name="T44" fmla="*/ 64 w 69"/>
                  <a:gd name="T45" fmla="*/ 52 h 104"/>
                  <a:gd name="T46" fmla="*/ 64 w 69"/>
                  <a:gd name="T47" fmla="*/ 54 h 104"/>
                  <a:gd name="T48" fmla="*/ 61 w 69"/>
                  <a:gd name="T49" fmla="*/ 56 h 104"/>
                  <a:gd name="T50" fmla="*/ 60 w 69"/>
                  <a:gd name="T51" fmla="*/ 61 h 104"/>
                  <a:gd name="T52" fmla="*/ 57 w 69"/>
                  <a:gd name="T53" fmla="*/ 63 h 104"/>
                  <a:gd name="T54" fmla="*/ 57 w 69"/>
                  <a:gd name="T55" fmla="*/ 67 h 104"/>
                  <a:gd name="T56" fmla="*/ 55 w 69"/>
                  <a:gd name="T57" fmla="*/ 67 h 104"/>
                  <a:gd name="T58" fmla="*/ 53 w 69"/>
                  <a:gd name="T59" fmla="*/ 81 h 104"/>
                  <a:gd name="T60" fmla="*/ 44 w 69"/>
                  <a:gd name="T61" fmla="*/ 83 h 104"/>
                  <a:gd name="T62" fmla="*/ 43 w 69"/>
                  <a:gd name="T63" fmla="*/ 85 h 104"/>
                  <a:gd name="T64" fmla="*/ 41 w 69"/>
                  <a:gd name="T65" fmla="*/ 88 h 104"/>
                  <a:gd name="T66" fmla="*/ 41 w 69"/>
                  <a:gd name="T67" fmla="*/ 91 h 104"/>
                  <a:gd name="T68" fmla="*/ 31 w 69"/>
                  <a:gd name="T69" fmla="*/ 93 h 104"/>
                  <a:gd name="T70" fmla="*/ 27 w 69"/>
                  <a:gd name="T71" fmla="*/ 100 h 104"/>
                  <a:gd name="T72" fmla="*/ 21 w 69"/>
                  <a:gd name="T73" fmla="*/ 101 h 104"/>
                  <a:gd name="T74" fmla="*/ 18 w 69"/>
                  <a:gd name="T75" fmla="*/ 103 h 104"/>
                  <a:gd name="T76" fmla="*/ 18 w 69"/>
                  <a:gd name="T77" fmla="*/ 104 h 104"/>
                  <a:gd name="T78" fmla="*/ 15 w 69"/>
                  <a:gd name="T79" fmla="*/ 104 h 104"/>
                  <a:gd name="T80" fmla="*/ 11 w 69"/>
                  <a:gd name="T81" fmla="*/ 101 h 104"/>
                  <a:gd name="T82" fmla="*/ 0 w 69"/>
                  <a:gd name="T83" fmla="*/ 83 h 104"/>
                  <a:gd name="T84" fmla="*/ 0 w 69"/>
                  <a:gd name="T85" fmla="*/ 80 h 104"/>
                  <a:gd name="T86" fmla="*/ 28 w 69"/>
                  <a:gd name="T87" fmla="*/ 68 h 104"/>
                  <a:gd name="T88" fmla="*/ 34 w 69"/>
                  <a:gd name="T89" fmla="*/ 43 h 104"/>
                  <a:gd name="T90" fmla="*/ 29 w 69"/>
                  <a:gd name="T91" fmla="*/ 36 h 104"/>
                  <a:gd name="T92" fmla="*/ 31 w 69"/>
                  <a:gd name="T93" fmla="*/ 29 h 104"/>
                  <a:gd name="T94" fmla="*/ 32 w 69"/>
                  <a:gd name="T95" fmla="*/ 22 h 104"/>
                  <a:gd name="T96" fmla="*/ 31 w 69"/>
                  <a:gd name="T97" fmla="*/ 19 h 104"/>
                  <a:gd name="T98" fmla="*/ 34 w 69"/>
                  <a:gd name="T99" fmla="*/ 17 h 104"/>
                  <a:gd name="T100" fmla="*/ 32 w 69"/>
                  <a:gd name="T101" fmla="*/ 15 h 104"/>
                  <a:gd name="T102" fmla="*/ 34 w 69"/>
                  <a:gd name="T103" fmla="*/ 13 h 104"/>
                  <a:gd name="T104" fmla="*/ 36 w 69"/>
                  <a:gd name="T105" fmla="*/ 15 h 104"/>
                  <a:gd name="T106" fmla="*/ 38 w 69"/>
                  <a:gd name="T107"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 h="104">
                    <a:moveTo>
                      <a:pt x="34" y="5"/>
                    </a:moveTo>
                    <a:cubicBezTo>
                      <a:pt x="35" y="5"/>
                      <a:pt x="35" y="5"/>
                      <a:pt x="35" y="5"/>
                    </a:cubicBezTo>
                    <a:cubicBezTo>
                      <a:pt x="35" y="8"/>
                      <a:pt x="35" y="8"/>
                      <a:pt x="35" y="8"/>
                    </a:cubicBezTo>
                    <a:cubicBezTo>
                      <a:pt x="37" y="8"/>
                      <a:pt x="37" y="8"/>
                      <a:pt x="37" y="8"/>
                    </a:cubicBezTo>
                    <a:cubicBezTo>
                      <a:pt x="37" y="6"/>
                      <a:pt x="37" y="3"/>
                      <a:pt x="37" y="0"/>
                    </a:cubicBezTo>
                    <a:cubicBezTo>
                      <a:pt x="37" y="1"/>
                      <a:pt x="35" y="1"/>
                      <a:pt x="35" y="2"/>
                    </a:cubicBezTo>
                    <a:cubicBezTo>
                      <a:pt x="34" y="3"/>
                      <a:pt x="35" y="4"/>
                      <a:pt x="34" y="5"/>
                    </a:cubicBezTo>
                    <a:close/>
                    <a:moveTo>
                      <a:pt x="38" y="13"/>
                    </a:moveTo>
                    <a:cubicBezTo>
                      <a:pt x="38" y="14"/>
                      <a:pt x="39" y="16"/>
                      <a:pt x="40" y="17"/>
                    </a:cubicBezTo>
                    <a:cubicBezTo>
                      <a:pt x="41" y="18"/>
                      <a:pt x="43" y="19"/>
                      <a:pt x="44" y="20"/>
                    </a:cubicBezTo>
                    <a:cubicBezTo>
                      <a:pt x="45" y="21"/>
                      <a:pt x="46" y="24"/>
                      <a:pt x="48" y="25"/>
                    </a:cubicBezTo>
                    <a:cubicBezTo>
                      <a:pt x="49" y="25"/>
                      <a:pt x="50" y="25"/>
                      <a:pt x="51" y="25"/>
                    </a:cubicBezTo>
                    <a:cubicBezTo>
                      <a:pt x="57" y="28"/>
                      <a:pt x="57" y="28"/>
                      <a:pt x="57" y="28"/>
                    </a:cubicBezTo>
                    <a:cubicBezTo>
                      <a:pt x="58" y="28"/>
                      <a:pt x="59" y="31"/>
                      <a:pt x="60" y="32"/>
                    </a:cubicBezTo>
                    <a:cubicBezTo>
                      <a:pt x="61" y="32"/>
                      <a:pt x="62" y="31"/>
                      <a:pt x="62" y="32"/>
                    </a:cubicBezTo>
                    <a:cubicBezTo>
                      <a:pt x="62" y="32"/>
                      <a:pt x="62" y="32"/>
                      <a:pt x="62" y="32"/>
                    </a:cubicBezTo>
                    <a:cubicBezTo>
                      <a:pt x="65" y="36"/>
                      <a:pt x="65" y="36"/>
                      <a:pt x="65" y="36"/>
                    </a:cubicBezTo>
                    <a:cubicBezTo>
                      <a:pt x="65" y="37"/>
                      <a:pt x="64" y="38"/>
                      <a:pt x="65" y="39"/>
                    </a:cubicBezTo>
                    <a:cubicBezTo>
                      <a:pt x="65" y="40"/>
                      <a:pt x="68" y="40"/>
                      <a:pt x="69" y="41"/>
                    </a:cubicBezTo>
                    <a:cubicBezTo>
                      <a:pt x="68" y="42"/>
                      <a:pt x="69" y="43"/>
                      <a:pt x="69" y="44"/>
                    </a:cubicBezTo>
                    <a:cubicBezTo>
                      <a:pt x="68" y="45"/>
                      <a:pt x="66" y="46"/>
                      <a:pt x="66" y="48"/>
                    </a:cubicBezTo>
                    <a:cubicBezTo>
                      <a:pt x="66" y="48"/>
                      <a:pt x="66" y="49"/>
                      <a:pt x="66" y="50"/>
                    </a:cubicBezTo>
                    <a:cubicBezTo>
                      <a:pt x="66" y="50"/>
                      <a:pt x="64" y="52"/>
                      <a:pt x="64" y="52"/>
                    </a:cubicBezTo>
                    <a:cubicBezTo>
                      <a:pt x="64" y="53"/>
                      <a:pt x="64" y="54"/>
                      <a:pt x="64" y="54"/>
                    </a:cubicBezTo>
                    <a:cubicBezTo>
                      <a:pt x="64" y="55"/>
                      <a:pt x="62" y="55"/>
                      <a:pt x="61" y="56"/>
                    </a:cubicBezTo>
                    <a:cubicBezTo>
                      <a:pt x="60" y="58"/>
                      <a:pt x="61" y="60"/>
                      <a:pt x="60" y="61"/>
                    </a:cubicBezTo>
                    <a:cubicBezTo>
                      <a:pt x="60" y="62"/>
                      <a:pt x="58" y="63"/>
                      <a:pt x="57" y="63"/>
                    </a:cubicBezTo>
                    <a:cubicBezTo>
                      <a:pt x="57" y="64"/>
                      <a:pt x="58" y="67"/>
                      <a:pt x="57" y="67"/>
                    </a:cubicBezTo>
                    <a:cubicBezTo>
                      <a:pt x="57" y="68"/>
                      <a:pt x="55" y="67"/>
                      <a:pt x="55" y="67"/>
                    </a:cubicBezTo>
                    <a:cubicBezTo>
                      <a:pt x="53" y="72"/>
                      <a:pt x="52" y="74"/>
                      <a:pt x="53" y="81"/>
                    </a:cubicBezTo>
                    <a:cubicBezTo>
                      <a:pt x="51" y="82"/>
                      <a:pt x="46" y="82"/>
                      <a:pt x="44" y="83"/>
                    </a:cubicBezTo>
                    <a:cubicBezTo>
                      <a:pt x="43" y="84"/>
                      <a:pt x="44" y="85"/>
                      <a:pt x="43" y="85"/>
                    </a:cubicBezTo>
                    <a:cubicBezTo>
                      <a:pt x="43" y="86"/>
                      <a:pt x="41" y="87"/>
                      <a:pt x="41" y="88"/>
                    </a:cubicBezTo>
                    <a:cubicBezTo>
                      <a:pt x="40" y="89"/>
                      <a:pt x="41" y="90"/>
                      <a:pt x="41" y="91"/>
                    </a:cubicBezTo>
                    <a:cubicBezTo>
                      <a:pt x="38" y="92"/>
                      <a:pt x="36" y="93"/>
                      <a:pt x="31" y="93"/>
                    </a:cubicBezTo>
                    <a:cubicBezTo>
                      <a:pt x="30" y="95"/>
                      <a:pt x="29" y="99"/>
                      <a:pt x="27" y="100"/>
                    </a:cubicBezTo>
                    <a:cubicBezTo>
                      <a:pt x="25" y="102"/>
                      <a:pt x="24" y="100"/>
                      <a:pt x="21" y="101"/>
                    </a:cubicBezTo>
                    <a:cubicBezTo>
                      <a:pt x="21" y="102"/>
                      <a:pt x="19" y="102"/>
                      <a:pt x="18" y="103"/>
                    </a:cubicBezTo>
                    <a:cubicBezTo>
                      <a:pt x="18" y="104"/>
                      <a:pt x="18" y="104"/>
                      <a:pt x="18" y="104"/>
                    </a:cubicBezTo>
                    <a:cubicBezTo>
                      <a:pt x="17" y="104"/>
                      <a:pt x="16" y="104"/>
                      <a:pt x="15" y="104"/>
                    </a:cubicBezTo>
                    <a:cubicBezTo>
                      <a:pt x="11" y="101"/>
                      <a:pt x="11" y="101"/>
                      <a:pt x="11" y="101"/>
                    </a:cubicBezTo>
                    <a:cubicBezTo>
                      <a:pt x="0" y="83"/>
                      <a:pt x="0" y="83"/>
                      <a:pt x="0" y="83"/>
                    </a:cubicBezTo>
                    <a:cubicBezTo>
                      <a:pt x="0" y="80"/>
                      <a:pt x="0" y="80"/>
                      <a:pt x="0" y="80"/>
                    </a:cubicBezTo>
                    <a:cubicBezTo>
                      <a:pt x="0" y="80"/>
                      <a:pt x="23" y="71"/>
                      <a:pt x="28" y="68"/>
                    </a:cubicBezTo>
                    <a:cubicBezTo>
                      <a:pt x="30" y="67"/>
                      <a:pt x="34" y="44"/>
                      <a:pt x="34" y="43"/>
                    </a:cubicBezTo>
                    <a:cubicBezTo>
                      <a:pt x="29" y="36"/>
                      <a:pt x="29" y="36"/>
                      <a:pt x="29" y="36"/>
                    </a:cubicBezTo>
                    <a:cubicBezTo>
                      <a:pt x="29" y="36"/>
                      <a:pt x="28" y="32"/>
                      <a:pt x="31" y="29"/>
                    </a:cubicBezTo>
                    <a:cubicBezTo>
                      <a:pt x="33" y="26"/>
                      <a:pt x="32" y="22"/>
                      <a:pt x="32" y="22"/>
                    </a:cubicBezTo>
                    <a:cubicBezTo>
                      <a:pt x="30" y="23"/>
                      <a:pt x="30" y="21"/>
                      <a:pt x="31" y="19"/>
                    </a:cubicBezTo>
                    <a:cubicBezTo>
                      <a:pt x="33" y="18"/>
                      <a:pt x="34" y="17"/>
                      <a:pt x="34" y="17"/>
                    </a:cubicBezTo>
                    <a:cubicBezTo>
                      <a:pt x="34" y="17"/>
                      <a:pt x="32" y="16"/>
                      <a:pt x="32" y="15"/>
                    </a:cubicBezTo>
                    <a:cubicBezTo>
                      <a:pt x="32" y="13"/>
                      <a:pt x="33" y="12"/>
                      <a:pt x="34" y="13"/>
                    </a:cubicBezTo>
                    <a:cubicBezTo>
                      <a:pt x="35" y="14"/>
                      <a:pt x="35" y="16"/>
                      <a:pt x="36" y="15"/>
                    </a:cubicBezTo>
                    <a:cubicBezTo>
                      <a:pt x="36" y="13"/>
                      <a:pt x="38" y="13"/>
                      <a:pt x="38" y="1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3" name="Freeform 115"/>
              <p:cNvSpPr>
                <a:spLocks noEditPoints="1"/>
              </p:cNvSpPr>
              <p:nvPr/>
            </p:nvSpPr>
            <p:spPr bwMode="auto">
              <a:xfrm>
                <a:off x="3994" y="1695"/>
                <a:ext cx="135" cy="204"/>
              </a:xfrm>
              <a:custGeom>
                <a:avLst/>
                <a:gdLst>
                  <a:gd name="T0" fmla="*/ 34 w 69"/>
                  <a:gd name="T1" fmla="*/ 5 h 104"/>
                  <a:gd name="T2" fmla="*/ 35 w 69"/>
                  <a:gd name="T3" fmla="*/ 5 h 104"/>
                  <a:gd name="T4" fmla="*/ 35 w 69"/>
                  <a:gd name="T5" fmla="*/ 8 h 104"/>
                  <a:gd name="T6" fmla="*/ 37 w 69"/>
                  <a:gd name="T7" fmla="*/ 8 h 104"/>
                  <a:gd name="T8" fmla="*/ 37 w 69"/>
                  <a:gd name="T9" fmla="*/ 0 h 104"/>
                  <a:gd name="T10" fmla="*/ 35 w 69"/>
                  <a:gd name="T11" fmla="*/ 2 h 104"/>
                  <a:gd name="T12" fmla="*/ 34 w 69"/>
                  <a:gd name="T13" fmla="*/ 5 h 104"/>
                  <a:gd name="T14" fmla="*/ 38 w 69"/>
                  <a:gd name="T15" fmla="*/ 13 h 104"/>
                  <a:gd name="T16" fmla="*/ 40 w 69"/>
                  <a:gd name="T17" fmla="*/ 17 h 104"/>
                  <a:gd name="T18" fmla="*/ 44 w 69"/>
                  <a:gd name="T19" fmla="*/ 20 h 104"/>
                  <a:gd name="T20" fmla="*/ 48 w 69"/>
                  <a:gd name="T21" fmla="*/ 25 h 104"/>
                  <a:gd name="T22" fmla="*/ 51 w 69"/>
                  <a:gd name="T23" fmla="*/ 25 h 104"/>
                  <a:gd name="T24" fmla="*/ 57 w 69"/>
                  <a:gd name="T25" fmla="*/ 28 h 104"/>
                  <a:gd name="T26" fmla="*/ 60 w 69"/>
                  <a:gd name="T27" fmla="*/ 32 h 104"/>
                  <a:gd name="T28" fmla="*/ 62 w 69"/>
                  <a:gd name="T29" fmla="*/ 32 h 104"/>
                  <a:gd name="T30" fmla="*/ 62 w 69"/>
                  <a:gd name="T31" fmla="*/ 32 h 104"/>
                  <a:gd name="T32" fmla="*/ 65 w 69"/>
                  <a:gd name="T33" fmla="*/ 36 h 104"/>
                  <a:gd name="T34" fmla="*/ 65 w 69"/>
                  <a:gd name="T35" fmla="*/ 39 h 104"/>
                  <a:gd name="T36" fmla="*/ 69 w 69"/>
                  <a:gd name="T37" fmla="*/ 41 h 104"/>
                  <a:gd name="T38" fmla="*/ 69 w 69"/>
                  <a:gd name="T39" fmla="*/ 44 h 104"/>
                  <a:gd name="T40" fmla="*/ 66 w 69"/>
                  <a:gd name="T41" fmla="*/ 48 h 104"/>
                  <a:gd name="T42" fmla="*/ 66 w 69"/>
                  <a:gd name="T43" fmla="*/ 50 h 104"/>
                  <a:gd name="T44" fmla="*/ 64 w 69"/>
                  <a:gd name="T45" fmla="*/ 52 h 104"/>
                  <a:gd name="T46" fmla="*/ 64 w 69"/>
                  <a:gd name="T47" fmla="*/ 54 h 104"/>
                  <a:gd name="T48" fmla="*/ 61 w 69"/>
                  <a:gd name="T49" fmla="*/ 56 h 104"/>
                  <a:gd name="T50" fmla="*/ 60 w 69"/>
                  <a:gd name="T51" fmla="*/ 61 h 104"/>
                  <a:gd name="T52" fmla="*/ 57 w 69"/>
                  <a:gd name="T53" fmla="*/ 63 h 104"/>
                  <a:gd name="T54" fmla="*/ 57 w 69"/>
                  <a:gd name="T55" fmla="*/ 67 h 104"/>
                  <a:gd name="T56" fmla="*/ 55 w 69"/>
                  <a:gd name="T57" fmla="*/ 67 h 104"/>
                  <a:gd name="T58" fmla="*/ 53 w 69"/>
                  <a:gd name="T59" fmla="*/ 81 h 104"/>
                  <a:gd name="T60" fmla="*/ 44 w 69"/>
                  <a:gd name="T61" fmla="*/ 83 h 104"/>
                  <a:gd name="T62" fmla="*/ 43 w 69"/>
                  <a:gd name="T63" fmla="*/ 85 h 104"/>
                  <a:gd name="T64" fmla="*/ 41 w 69"/>
                  <a:gd name="T65" fmla="*/ 88 h 104"/>
                  <a:gd name="T66" fmla="*/ 41 w 69"/>
                  <a:gd name="T67" fmla="*/ 91 h 104"/>
                  <a:gd name="T68" fmla="*/ 31 w 69"/>
                  <a:gd name="T69" fmla="*/ 93 h 104"/>
                  <a:gd name="T70" fmla="*/ 27 w 69"/>
                  <a:gd name="T71" fmla="*/ 100 h 104"/>
                  <a:gd name="T72" fmla="*/ 21 w 69"/>
                  <a:gd name="T73" fmla="*/ 101 h 104"/>
                  <a:gd name="T74" fmla="*/ 18 w 69"/>
                  <a:gd name="T75" fmla="*/ 103 h 104"/>
                  <a:gd name="T76" fmla="*/ 18 w 69"/>
                  <a:gd name="T77" fmla="*/ 104 h 104"/>
                  <a:gd name="T78" fmla="*/ 15 w 69"/>
                  <a:gd name="T79" fmla="*/ 104 h 104"/>
                  <a:gd name="T80" fmla="*/ 11 w 69"/>
                  <a:gd name="T81" fmla="*/ 101 h 104"/>
                  <a:gd name="T82" fmla="*/ 0 w 69"/>
                  <a:gd name="T83" fmla="*/ 83 h 104"/>
                  <a:gd name="T84" fmla="*/ 0 w 69"/>
                  <a:gd name="T85" fmla="*/ 80 h 104"/>
                  <a:gd name="T86" fmla="*/ 28 w 69"/>
                  <a:gd name="T87" fmla="*/ 68 h 104"/>
                  <a:gd name="T88" fmla="*/ 34 w 69"/>
                  <a:gd name="T89" fmla="*/ 43 h 104"/>
                  <a:gd name="T90" fmla="*/ 29 w 69"/>
                  <a:gd name="T91" fmla="*/ 36 h 104"/>
                  <a:gd name="T92" fmla="*/ 31 w 69"/>
                  <a:gd name="T93" fmla="*/ 29 h 104"/>
                  <a:gd name="T94" fmla="*/ 32 w 69"/>
                  <a:gd name="T95" fmla="*/ 22 h 104"/>
                  <a:gd name="T96" fmla="*/ 31 w 69"/>
                  <a:gd name="T97" fmla="*/ 19 h 104"/>
                  <a:gd name="T98" fmla="*/ 34 w 69"/>
                  <a:gd name="T99" fmla="*/ 17 h 104"/>
                  <a:gd name="T100" fmla="*/ 32 w 69"/>
                  <a:gd name="T101" fmla="*/ 15 h 104"/>
                  <a:gd name="T102" fmla="*/ 34 w 69"/>
                  <a:gd name="T103" fmla="*/ 13 h 104"/>
                  <a:gd name="T104" fmla="*/ 36 w 69"/>
                  <a:gd name="T105" fmla="*/ 15 h 104"/>
                  <a:gd name="T106" fmla="*/ 38 w 69"/>
                  <a:gd name="T107" fmla="*/ 1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 h="104">
                    <a:moveTo>
                      <a:pt x="34" y="5"/>
                    </a:moveTo>
                    <a:cubicBezTo>
                      <a:pt x="35" y="5"/>
                      <a:pt x="35" y="5"/>
                      <a:pt x="35" y="5"/>
                    </a:cubicBezTo>
                    <a:cubicBezTo>
                      <a:pt x="35" y="8"/>
                      <a:pt x="35" y="8"/>
                      <a:pt x="35" y="8"/>
                    </a:cubicBezTo>
                    <a:cubicBezTo>
                      <a:pt x="37" y="8"/>
                      <a:pt x="37" y="8"/>
                      <a:pt x="37" y="8"/>
                    </a:cubicBezTo>
                    <a:cubicBezTo>
                      <a:pt x="37" y="6"/>
                      <a:pt x="37" y="3"/>
                      <a:pt x="37" y="0"/>
                    </a:cubicBezTo>
                    <a:cubicBezTo>
                      <a:pt x="37" y="1"/>
                      <a:pt x="35" y="1"/>
                      <a:pt x="35" y="2"/>
                    </a:cubicBezTo>
                    <a:cubicBezTo>
                      <a:pt x="34" y="3"/>
                      <a:pt x="35" y="4"/>
                      <a:pt x="34" y="5"/>
                    </a:cubicBezTo>
                    <a:close/>
                    <a:moveTo>
                      <a:pt x="38" y="13"/>
                    </a:moveTo>
                    <a:cubicBezTo>
                      <a:pt x="38" y="14"/>
                      <a:pt x="39" y="16"/>
                      <a:pt x="40" y="17"/>
                    </a:cubicBezTo>
                    <a:cubicBezTo>
                      <a:pt x="41" y="18"/>
                      <a:pt x="43" y="19"/>
                      <a:pt x="44" y="20"/>
                    </a:cubicBezTo>
                    <a:cubicBezTo>
                      <a:pt x="45" y="21"/>
                      <a:pt x="46" y="24"/>
                      <a:pt x="48" y="25"/>
                    </a:cubicBezTo>
                    <a:cubicBezTo>
                      <a:pt x="49" y="25"/>
                      <a:pt x="50" y="25"/>
                      <a:pt x="51" y="25"/>
                    </a:cubicBezTo>
                    <a:cubicBezTo>
                      <a:pt x="57" y="28"/>
                      <a:pt x="57" y="28"/>
                      <a:pt x="57" y="28"/>
                    </a:cubicBezTo>
                    <a:cubicBezTo>
                      <a:pt x="58" y="28"/>
                      <a:pt x="59" y="31"/>
                      <a:pt x="60" y="32"/>
                    </a:cubicBezTo>
                    <a:cubicBezTo>
                      <a:pt x="61" y="32"/>
                      <a:pt x="62" y="31"/>
                      <a:pt x="62" y="32"/>
                    </a:cubicBezTo>
                    <a:cubicBezTo>
                      <a:pt x="62" y="32"/>
                      <a:pt x="62" y="32"/>
                      <a:pt x="62" y="32"/>
                    </a:cubicBezTo>
                    <a:cubicBezTo>
                      <a:pt x="65" y="36"/>
                      <a:pt x="65" y="36"/>
                      <a:pt x="65" y="36"/>
                    </a:cubicBezTo>
                    <a:cubicBezTo>
                      <a:pt x="65" y="37"/>
                      <a:pt x="64" y="38"/>
                      <a:pt x="65" y="39"/>
                    </a:cubicBezTo>
                    <a:cubicBezTo>
                      <a:pt x="65" y="40"/>
                      <a:pt x="68" y="40"/>
                      <a:pt x="69" y="41"/>
                    </a:cubicBezTo>
                    <a:cubicBezTo>
                      <a:pt x="68" y="42"/>
                      <a:pt x="69" y="43"/>
                      <a:pt x="69" y="44"/>
                    </a:cubicBezTo>
                    <a:cubicBezTo>
                      <a:pt x="68" y="45"/>
                      <a:pt x="66" y="46"/>
                      <a:pt x="66" y="48"/>
                    </a:cubicBezTo>
                    <a:cubicBezTo>
                      <a:pt x="66" y="48"/>
                      <a:pt x="66" y="49"/>
                      <a:pt x="66" y="50"/>
                    </a:cubicBezTo>
                    <a:cubicBezTo>
                      <a:pt x="66" y="50"/>
                      <a:pt x="64" y="52"/>
                      <a:pt x="64" y="52"/>
                    </a:cubicBezTo>
                    <a:cubicBezTo>
                      <a:pt x="64" y="53"/>
                      <a:pt x="64" y="54"/>
                      <a:pt x="64" y="54"/>
                    </a:cubicBezTo>
                    <a:cubicBezTo>
                      <a:pt x="64" y="55"/>
                      <a:pt x="62" y="55"/>
                      <a:pt x="61" y="56"/>
                    </a:cubicBezTo>
                    <a:cubicBezTo>
                      <a:pt x="60" y="58"/>
                      <a:pt x="61" y="60"/>
                      <a:pt x="60" y="61"/>
                    </a:cubicBezTo>
                    <a:cubicBezTo>
                      <a:pt x="60" y="62"/>
                      <a:pt x="58" y="63"/>
                      <a:pt x="57" y="63"/>
                    </a:cubicBezTo>
                    <a:cubicBezTo>
                      <a:pt x="57" y="64"/>
                      <a:pt x="58" y="67"/>
                      <a:pt x="57" y="67"/>
                    </a:cubicBezTo>
                    <a:cubicBezTo>
                      <a:pt x="57" y="68"/>
                      <a:pt x="55" y="67"/>
                      <a:pt x="55" y="67"/>
                    </a:cubicBezTo>
                    <a:cubicBezTo>
                      <a:pt x="53" y="72"/>
                      <a:pt x="52" y="74"/>
                      <a:pt x="53" y="81"/>
                    </a:cubicBezTo>
                    <a:cubicBezTo>
                      <a:pt x="51" y="82"/>
                      <a:pt x="46" y="82"/>
                      <a:pt x="44" y="83"/>
                    </a:cubicBezTo>
                    <a:cubicBezTo>
                      <a:pt x="43" y="84"/>
                      <a:pt x="44" y="85"/>
                      <a:pt x="43" y="85"/>
                    </a:cubicBezTo>
                    <a:cubicBezTo>
                      <a:pt x="43" y="86"/>
                      <a:pt x="41" y="87"/>
                      <a:pt x="41" y="88"/>
                    </a:cubicBezTo>
                    <a:cubicBezTo>
                      <a:pt x="40" y="89"/>
                      <a:pt x="41" y="90"/>
                      <a:pt x="41" y="91"/>
                    </a:cubicBezTo>
                    <a:cubicBezTo>
                      <a:pt x="38" y="92"/>
                      <a:pt x="36" y="93"/>
                      <a:pt x="31" y="93"/>
                    </a:cubicBezTo>
                    <a:cubicBezTo>
                      <a:pt x="30" y="95"/>
                      <a:pt x="29" y="99"/>
                      <a:pt x="27" y="100"/>
                    </a:cubicBezTo>
                    <a:cubicBezTo>
                      <a:pt x="25" y="102"/>
                      <a:pt x="24" y="100"/>
                      <a:pt x="21" y="101"/>
                    </a:cubicBezTo>
                    <a:cubicBezTo>
                      <a:pt x="21" y="102"/>
                      <a:pt x="19" y="102"/>
                      <a:pt x="18" y="103"/>
                    </a:cubicBezTo>
                    <a:cubicBezTo>
                      <a:pt x="18" y="104"/>
                      <a:pt x="18" y="104"/>
                      <a:pt x="18" y="104"/>
                    </a:cubicBezTo>
                    <a:cubicBezTo>
                      <a:pt x="17" y="104"/>
                      <a:pt x="16" y="104"/>
                      <a:pt x="15" y="104"/>
                    </a:cubicBezTo>
                    <a:cubicBezTo>
                      <a:pt x="11" y="101"/>
                      <a:pt x="11" y="101"/>
                      <a:pt x="11" y="101"/>
                    </a:cubicBezTo>
                    <a:cubicBezTo>
                      <a:pt x="0" y="83"/>
                      <a:pt x="0" y="83"/>
                      <a:pt x="0" y="83"/>
                    </a:cubicBezTo>
                    <a:cubicBezTo>
                      <a:pt x="0" y="80"/>
                      <a:pt x="0" y="80"/>
                      <a:pt x="0" y="80"/>
                    </a:cubicBezTo>
                    <a:cubicBezTo>
                      <a:pt x="0" y="80"/>
                      <a:pt x="23" y="71"/>
                      <a:pt x="28" y="68"/>
                    </a:cubicBezTo>
                    <a:cubicBezTo>
                      <a:pt x="30" y="67"/>
                      <a:pt x="34" y="44"/>
                      <a:pt x="34" y="43"/>
                    </a:cubicBezTo>
                    <a:cubicBezTo>
                      <a:pt x="29" y="36"/>
                      <a:pt x="29" y="36"/>
                      <a:pt x="29" y="36"/>
                    </a:cubicBezTo>
                    <a:cubicBezTo>
                      <a:pt x="29" y="36"/>
                      <a:pt x="28" y="32"/>
                      <a:pt x="31" y="29"/>
                    </a:cubicBezTo>
                    <a:cubicBezTo>
                      <a:pt x="33" y="26"/>
                      <a:pt x="32" y="22"/>
                      <a:pt x="32" y="22"/>
                    </a:cubicBezTo>
                    <a:cubicBezTo>
                      <a:pt x="30" y="23"/>
                      <a:pt x="30" y="21"/>
                      <a:pt x="31" y="19"/>
                    </a:cubicBezTo>
                    <a:cubicBezTo>
                      <a:pt x="33" y="18"/>
                      <a:pt x="34" y="17"/>
                      <a:pt x="34" y="17"/>
                    </a:cubicBezTo>
                    <a:cubicBezTo>
                      <a:pt x="34" y="17"/>
                      <a:pt x="32" y="16"/>
                      <a:pt x="32" y="15"/>
                    </a:cubicBezTo>
                    <a:cubicBezTo>
                      <a:pt x="32" y="13"/>
                      <a:pt x="33" y="12"/>
                      <a:pt x="34" y="13"/>
                    </a:cubicBezTo>
                    <a:cubicBezTo>
                      <a:pt x="35" y="14"/>
                      <a:pt x="35" y="16"/>
                      <a:pt x="36" y="15"/>
                    </a:cubicBezTo>
                    <a:cubicBezTo>
                      <a:pt x="36" y="13"/>
                      <a:pt x="38" y="13"/>
                      <a:pt x="38" y="1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4" name="Freeform 116"/>
              <p:cNvSpPr>
                <a:spLocks noEditPoints="1"/>
              </p:cNvSpPr>
              <p:nvPr/>
            </p:nvSpPr>
            <p:spPr bwMode="auto">
              <a:xfrm>
                <a:off x="3198" y="204"/>
                <a:ext cx="457" cy="722"/>
              </a:xfrm>
              <a:custGeom>
                <a:avLst/>
                <a:gdLst>
                  <a:gd name="T0" fmla="*/ 97 w 233"/>
                  <a:gd name="T1" fmla="*/ 35 h 368"/>
                  <a:gd name="T2" fmla="*/ 73 w 233"/>
                  <a:gd name="T3" fmla="*/ 20 h 368"/>
                  <a:gd name="T4" fmla="*/ 65 w 233"/>
                  <a:gd name="T5" fmla="*/ 22 h 368"/>
                  <a:gd name="T6" fmla="*/ 78 w 233"/>
                  <a:gd name="T7" fmla="*/ 42 h 368"/>
                  <a:gd name="T8" fmla="*/ 107 w 233"/>
                  <a:gd name="T9" fmla="*/ 44 h 368"/>
                  <a:gd name="T10" fmla="*/ 76 w 233"/>
                  <a:gd name="T11" fmla="*/ 54 h 368"/>
                  <a:gd name="T12" fmla="*/ 79 w 233"/>
                  <a:gd name="T13" fmla="*/ 68 h 368"/>
                  <a:gd name="T14" fmla="*/ 111 w 233"/>
                  <a:gd name="T15" fmla="*/ 72 h 368"/>
                  <a:gd name="T16" fmla="*/ 126 w 233"/>
                  <a:gd name="T17" fmla="*/ 37 h 368"/>
                  <a:gd name="T18" fmla="*/ 103 w 233"/>
                  <a:gd name="T19" fmla="*/ 14 h 368"/>
                  <a:gd name="T20" fmla="*/ 61 w 233"/>
                  <a:gd name="T21" fmla="*/ 30 h 368"/>
                  <a:gd name="T22" fmla="*/ 198 w 233"/>
                  <a:gd name="T23" fmla="*/ 42 h 368"/>
                  <a:gd name="T24" fmla="*/ 148 w 233"/>
                  <a:gd name="T25" fmla="*/ 48 h 368"/>
                  <a:gd name="T26" fmla="*/ 183 w 233"/>
                  <a:gd name="T27" fmla="*/ 161 h 368"/>
                  <a:gd name="T28" fmla="*/ 160 w 233"/>
                  <a:gd name="T29" fmla="*/ 175 h 368"/>
                  <a:gd name="T30" fmla="*/ 118 w 233"/>
                  <a:gd name="T31" fmla="*/ 185 h 368"/>
                  <a:gd name="T32" fmla="*/ 114 w 233"/>
                  <a:gd name="T33" fmla="*/ 189 h 368"/>
                  <a:gd name="T34" fmla="*/ 101 w 233"/>
                  <a:gd name="T35" fmla="*/ 205 h 368"/>
                  <a:gd name="T36" fmla="*/ 152 w 233"/>
                  <a:gd name="T37" fmla="*/ 173 h 368"/>
                  <a:gd name="T38" fmla="*/ 90 w 233"/>
                  <a:gd name="T39" fmla="*/ 205 h 368"/>
                  <a:gd name="T40" fmla="*/ 79 w 233"/>
                  <a:gd name="T41" fmla="*/ 215 h 368"/>
                  <a:gd name="T42" fmla="*/ 38 w 233"/>
                  <a:gd name="T43" fmla="*/ 280 h 368"/>
                  <a:gd name="T44" fmla="*/ 23 w 233"/>
                  <a:gd name="T45" fmla="*/ 308 h 368"/>
                  <a:gd name="T46" fmla="*/ 5 w 233"/>
                  <a:gd name="T47" fmla="*/ 343 h 368"/>
                  <a:gd name="T48" fmla="*/ 66 w 233"/>
                  <a:gd name="T49" fmla="*/ 322 h 368"/>
                  <a:gd name="T50" fmla="*/ 89 w 233"/>
                  <a:gd name="T51" fmla="*/ 266 h 368"/>
                  <a:gd name="T52" fmla="*/ 123 w 233"/>
                  <a:gd name="T53" fmla="*/ 215 h 368"/>
                  <a:gd name="T54" fmla="*/ 158 w 233"/>
                  <a:gd name="T55" fmla="*/ 204 h 368"/>
                  <a:gd name="T56" fmla="*/ 209 w 233"/>
                  <a:gd name="T57" fmla="*/ 189 h 368"/>
                  <a:gd name="T58" fmla="*/ 225 w 233"/>
                  <a:gd name="T59" fmla="*/ 183 h 368"/>
                  <a:gd name="T60" fmla="*/ 218 w 233"/>
                  <a:gd name="T61" fmla="*/ 172 h 368"/>
                  <a:gd name="T62" fmla="*/ 205 w 233"/>
                  <a:gd name="T63" fmla="*/ 162 h 368"/>
                  <a:gd name="T64" fmla="*/ 192 w 233"/>
                  <a:gd name="T65" fmla="*/ 179 h 368"/>
                  <a:gd name="T66" fmla="*/ 188 w 233"/>
                  <a:gd name="T67" fmla="*/ 171 h 368"/>
                  <a:gd name="T68" fmla="*/ 180 w 233"/>
                  <a:gd name="T69" fmla="*/ 170 h 368"/>
                  <a:gd name="T70" fmla="*/ 162 w 233"/>
                  <a:gd name="T71" fmla="*/ 178 h 368"/>
                  <a:gd name="T72" fmla="*/ 150 w 233"/>
                  <a:gd name="T73" fmla="*/ 183 h 368"/>
                  <a:gd name="T74" fmla="*/ 139 w 233"/>
                  <a:gd name="T75" fmla="*/ 183 h 368"/>
                  <a:gd name="T76" fmla="*/ 126 w 233"/>
                  <a:gd name="T77" fmla="*/ 191 h 368"/>
                  <a:gd name="T78" fmla="*/ 113 w 233"/>
                  <a:gd name="T79" fmla="*/ 205 h 368"/>
                  <a:gd name="T80" fmla="*/ 98 w 233"/>
                  <a:gd name="T81" fmla="*/ 219 h 368"/>
                  <a:gd name="T82" fmla="*/ 98 w 233"/>
                  <a:gd name="T83" fmla="*/ 234 h 368"/>
                  <a:gd name="T84" fmla="*/ 75 w 233"/>
                  <a:gd name="T85" fmla="*/ 257 h 368"/>
                  <a:gd name="T86" fmla="*/ 51 w 233"/>
                  <a:gd name="T87" fmla="*/ 279 h 368"/>
                  <a:gd name="T88" fmla="*/ 38 w 233"/>
                  <a:gd name="T89" fmla="*/ 283 h 368"/>
                  <a:gd name="T90" fmla="*/ 26 w 233"/>
                  <a:gd name="T91" fmla="*/ 298 h 368"/>
                  <a:gd name="T92" fmla="*/ 8 w 233"/>
                  <a:gd name="T93" fmla="*/ 309 h 368"/>
                  <a:gd name="T94" fmla="*/ 13 w 233"/>
                  <a:gd name="T95" fmla="*/ 322 h 368"/>
                  <a:gd name="T96" fmla="*/ 6 w 233"/>
                  <a:gd name="T97" fmla="*/ 322 h 368"/>
                  <a:gd name="T98" fmla="*/ 7 w 233"/>
                  <a:gd name="T99" fmla="*/ 331 h 368"/>
                  <a:gd name="T100" fmla="*/ 16 w 233"/>
                  <a:gd name="T101" fmla="*/ 337 h 368"/>
                  <a:gd name="T102" fmla="*/ 14 w 233"/>
                  <a:gd name="T103" fmla="*/ 348 h 368"/>
                  <a:gd name="T104" fmla="*/ 39 w 233"/>
                  <a:gd name="T105" fmla="*/ 361 h 368"/>
                  <a:gd name="T106" fmla="*/ 126 w 233"/>
                  <a:gd name="T107" fmla="*/ 9 h 368"/>
                  <a:gd name="T108" fmla="*/ 146 w 233"/>
                  <a:gd name="T109" fmla="*/ 20 h 368"/>
                  <a:gd name="T110" fmla="*/ 152 w 233"/>
                  <a:gd name="T111" fmla="*/ 32 h 368"/>
                  <a:gd name="T112" fmla="*/ 199 w 233"/>
                  <a:gd name="T113" fmla="*/ 12 h 368"/>
                  <a:gd name="T114" fmla="*/ 177 w 233"/>
                  <a:gd name="T115" fmla="*/ 9 h 368"/>
                  <a:gd name="T116" fmla="*/ 142 w 233"/>
                  <a:gd name="T117" fmla="*/ 3 h 368"/>
                  <a:gd name="T118" fmla="*/ 150 w 233"/>
                  <a:gd name="T119" fmla="*/ 66 h 368"/>
                  <a:gd name="T120" fmla="*/ 152 w 233"/>
                  <a:gd name="T121"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 h="368">
                    <a:moveTo>
                      <a:pt x="156" y="4"/>
                    </a:moveTo>
                    <a:cubicBezTo>
                      <a:pt x="156" y="5"/>
                      <a:pt x="156" y="6"/>
                      <a:pt x="156" y="6"/>
                    </a:cubicBezTo>
                    <a:cubicBezTo>
                      <a:pt x="159" y="7"/>
                      <a:pt x="158" y="5"/>
                      <a:pt x="156" y="4"/>
                    </a:cubicBezTo>
                    <a:close/>
                    <a:moveTo>
                      <a:pt x="101" y="10"/>
                    </a:moveTo>
                    <a:cubicBezTo>
                      <a:pt x="101" y="11"/>
                      <a:pt x="101" y="12"/>
                      <a:pt x="100" y="13"/>
                    </a:cubicBezTo>
                    <a:cubicBezTo>
                      <a:pt x="100" y="14"/>
                      <a:pt x="99" y="14"/>
                      <a:pt x="98" y="14"/>
                    </a:cubicBezTo>
                    <a:cubicBezTo>
                      <a:pt x="97" y="15"/>
                      <a:pt x="98" y="16"/>
                      <a:pt x="97" y="16"/>
                    </a:cubicBezTo>
                    <a:cubicBezTo>
                      <a:pt x="97" y="17"/>
                      <a:pt x="94" y="18"/>
                      <a:pt x="93" y="18"/>
                    </a:cubicBezTo>
                    <a:cubicBezTo>
                      <a:pt x="94" y="21"/>
                      <a:pt x="93" y="24"/>
                      <a:pt x="94" y="27"/>
                    </a:cubicBezTo>
                    <a:cubicBezTo>
                      <a:pt x="94" y="28"/>
                      <a:pt x="96" y="29"/>
                      <a:pt x="96" y="29"/>
                    </a:cubicBezTo>
                    <a:cubicBezTo>
                      <a:pt x="97" y="31"/>
                      <a:pt x="97" y="33"/>
                      <a:pt x="97" y="35"/>
                    </a:cubicBezTo>
                    <a:cubicBezTo>
                      <a:pt x="97" y="34"/>
                      <a:pt x="96" y="34"/>
                      <a:pt x="95" y="33"/>
                    </a:cubicBezTo>
                    <a:cubicBezTo>
                      <a:pt x="94" y="31"/>
                      <a:pt x="94" y="30"/>
                      <a:pt x="93" y="28"/>
                    </a:cubicBezTo>
                    <a:cubicBezTo>
                      <a:pt x="93" y="27"/>
                      <a:pt x="91" y="27"/>
                      <a:pt x="90" y="26"/>
                    </a:cubicBezTo>
                    <a:cubicBezTo>
                      <a:pt x="89" y="23"/>
                      <a:pt x="88" y="20"/>
                      <a:pt x="87" y="17"/>
                    </a:cubicBezTo>
                    <a:cubicBezTo>
                      <a:pt x="85" y="17"/>
                      <a:pt x="83" y="18"/>
                      <a:pt x="82" y="18"/>
                    </a:cubicBezTo>
                    <a:cubicBezTo>
                      <a:pt x="81" y="21"/>
                      <a:pt x="81" y="22"/>
                      <a:pt x="81" y="25"/>
                    </a:cubicBezTo>
                    <a:cubicBezTo>
                      <a:pt x="79" y="25"/>
                      <a:pt x="79" y="25"/>
                      <a:pt x="79" y="25"/>
                    </a:cubicBezTo>
                    <a:cubicBezTo>
                      <a:pt x="79" y="24"/>
                      <a:pt x="79" y="23"/>
                      <a:pt x="79" y="23"/>
                    </a:cubicBezTo>
                    <a:cubicBezTo>
                      <a:pt x="78" y="23"/>
                      <a:pt x="77" y="23"/>
                      <a:pt x="77" y="23"/>
                    </a:cubicBezTo>
                    <a:cubicBezTo>
                      <a:pt x="76" y="23"/>
                      <a:pt x="76" y="21"/>
                      <a:pt x="76" y="20"/>
                    </a:cubicBezTo>
                    <a:cubicBezTo>
                      <a:pt x="75" y="20"/>
                      <a:pt x="73" y="20"/>
                      <a:pt x="73" y="20"/>
                    </a:cubicBezTo>
                    <a:cubicBezTo>
                      <a:pt x="75" y="19"/>
                      <a:pt x="77" y="19"/>
                      <a:pt x="79" y="18"/>
                    </a:cubicBezTo>
                    <a:cubicBezTo>
                      <a:pt x="79" y="18"/>
                      <a:pt x="79" y="16"/>
                      <a:pt x="79" y="16"/>
                    </a:cubicBezTo>
                    <a:cubicBezTo>
                      <a:pt x="76" y="15"/>
                      <a:pt x="76" y="15"/>
                      <a:pt x="76" y="15"/>
                    </a:cubicBezTo>
                    <a:cubicBezTo>
                      <a:pt x="75" y="15"/>
                      <a:pt x="74" y="16"/>
                      <a:pt x="73" y="16"/>
                    </a:cubicBezTo>
                    <a:cubicBezTo>
                      <a:pt x="72" y="16"/>
                      <a:pt x="71" y="14"/>
                      <a:pt x="69" y="15"/>
                    </a:cubicBezTo>
                    <a:cubicBezTo>
                      <a:pt x="69" y="16"/>
                      <a:pt x="69" y="16"/>
                      <a:pt x="69" y="16"/>
                    </a:cubicBezTo>
                    <a:cubicBezTo>
                      <a:pt x="68" y="17"/>
                      <a:pt x="68" y="17"/>
                      <a:pt x="67" y="17"/>
                    </a:cubicBezTo>
                    <a:cubicBezTo>
                      <a:pt x="67" y="18"/>
                      <a:pt x="67" y="18"/>
                      <a:pt x="67" y="18"/>
                    </a:cubicBezTo>
                    <a:cubicBezTo>
                      <a:pt x="66" y="18"/>
                      <a:pt x="65" y="17"/>
                      <a:pt x="64" y="16"/>
                    </a:cubicBezTo>
                    <a:cubicBezTo>
                      <a:pt x="63" y="19"/>
                      <a:pt x="63" y="21"/>
                      <a:pt x="63" y="24"/>
                    </a:cubicBezTo>
                    <a:cubicBezTo>
                      <a:pt x="65" y="23"/>
                      <a:pt x="64" y="23"/>
                      <a:pt x="65" y="22"/>
                    </a:cubicBezTo>
                    <a:cubicBezTo>
                      <a:pt x="66" y="22"/>
                      <a:pt x="66" y="22"/>
                      <a:pt x="66" y="22"/>
                    </a:cubicBezTo>
                    <a:cubicBezTo>
                      <a:pt x="66" y="24"/>
                      <a:pt x="66" y="25"/>
                      <a:pt x="66" y="26"/>
                    </a:cubicBezTo>
                    <a:cubicBezTo>
                      <a:pt x="66" y="27"/>
                      <a:pt x="67" y="27"/>
                      <a:pt x="67" y="28"/>
                    </a:cubicBezTo>
                    <a:cubicBezTo>
                      <a:pt x="66" y="29"/>
                      <a:pt x="66" y="28"/>
                      <a:pt x="65" y="28"/>
                    </a:cubicBezTo>
                    <a:cubicBezTo>
                      <a:pt x="64" y="30"/>
                      <a:pt x="64" y="31"/>
                      <a:pt x="64" y="32"/>
                    </a:cubicBezTo>
                    <a:cubicBezTo>
                      <a:pt x="64" y="32"/>
                      <a:pt x="69" y="34"/>
                      <a:pt x="69" y="34"/>
                    </a:cubicBezTo>
                    <a:cubicBezTo>
                      <a:pt x="70" y="36"/>
                      <a:pt x="68" y="36"/>
                      <a:pt x="69" y="37"/>
                    </a:cubicBezTo>
                    <a:cubicBezTo>
                      <a:pt x="70" y="38"/>
                      <a:pt x="70" y="38"/>
                      <a:pt x="70" y="38"/>
                    </a:cubicBezTo>
                    <a:cubicBezTo>
                      <a:pt x="71" y="43"/>
                      <a:pt x="67" y="43"/>
                      <a:pt x="73" y="44"/>
                    </a:cubicBezTo>
                    <a:cubicBezTo>
                      <a:pt x="74" y="44"/>
                      <a:pt x="75" y="45"/>
                      <a:pt x="76" y="44"/>
                    </a:cubicBezTo>
                    <a:cubicBezTo>
                      <a:pt x="77" y="44"/>
                      <a:pt x="77" y="43"/>
                      <a:pt x="78" y="42"/>
                    </a:cubicBezTo>
                    <a:cubicBezTo>
                      <a:pt x="78" y="41"/>
                      <a:pt x="78" y="41"/>
                      <a:pt x="78" y="41"/>
                    </a:cubicBezTo>
                    <a:cubicBezTo>
                      <a:pt x="80" y="41"/>
                      <a:pt x="82" y="41"/>
                      <a:pt x="84" y="41"/>
                    </a:cubicBezTo>
                    <a:cubicBezTo>
                      <a:pt x="84" y="40"/>
                      <a:pt x="84" y="38"/>
                      <a:pt x="84" y="37"/>
                    </a:cubicBezTo>
                    <a:cubicBezTo>
                      <a:pt x="85" y="37"/>
                      <a:pt x="85" y="36"/>
                      <a:pt x="86" y="36"/>
                    </a:cubicBezTo>
                    <a:cubicBezTo>
                      <a:pt x="86" y="37"/>
                      <a:pt x="85" y="38"/>
                      <a:pt x="87" y="38"/>
                    </a:cubicBezTo>
                    <a:cubicBezTo>
                      <a:pt x="87" y="38"/>
                      <a:pt x="88" y="36"/>
                      <a:pt x="88" y="36"/>
                    </a:cubicBezTo>
                    <a:cubicBezTo>
                      <a:pt x="90" y="36"/>
                      <a:pt x="90" y="36"/>
                      <a:pt x="90" y="36"/>
                    </a:cubicBezTo>
                    <a:cubicBezTo>
                      <a:pt x="90" y="38"/>
                      <a:pt x="90" y="40"/>
                      <a:pt x="90" y="42"/>
                    </a:cubicBezTo>
                    <a:cubicBezTo>
                      <a:pt x="92" y="41"/>
                      <a:pt x="96" y="41"/>
                      <a:pt x="97" y="41"/>
                    </a:cubicBezTo>
                    <a:cubicBezTo>
                      <a:pt x="98" y="41"/>
                      <a:pt x="98" y="45"/>
                      <a:pt x="100" y="45"/>
                    </a:cubicBezTo>
                    <a:cubicBezTo>
                      <a:pt x="102" y="45"/>
                      <a:pt x="105" y="45"/>
                      <a:pt x="107" y="44"/>
                    </a:cubicBezTo>
                    <a:cubicBezTo>
                      <a:pt x="107" y="45"/>
                      <a:pt x="106" y="47"/>
                      <a:pt x="105" y="47"/>
                    </a:cubicBezTo>
                    <a:cubicBezTo>
                      <a:pt x="103" y="48"/>
                      <a:pt x="95" y="48"/>
                      <a:pt x="94" y="48"/>
                    </a:cubicBezTo>
                    <a:cubicBezTo>
                      <a:pt x="93" y="48"/>
                      <a:pt x="91" y="46"/>
                      <a:pt x="90" y="46"/>
                    </a:cubicBezTo>
                    <a:cubicBezTo>
                      <a:pt x="89" y="46"/>
                      <a:pt x="87" y="49"/>
                      <a:pt x="86" y="50"/>
                    </a:cubicBezTo>
                    <a:cubicBezTo>
                      <a:pt x="85" y="50"/>
                      <a:pt x="85" y="49"/>
                      <a:pt x="84" y="50"/>
                    </a:cubicBezTo>
                    <a:cubicBezTo>
                      <a:pt x="83" y="49"/>
                      <a:pt x="82" y="48"/>
                      <a:pt x="81" y="47"/>
                    </a:cubicBezTo>
                    <a:cubicBezTo>
                      <a:pt x="81" y="47"/>
                      <a:pt x="80" y="47"/>
                      <a:pt x="79" y="47"/>
                    </a:cubicBezTo>
                    <a:cubicBezTo>
                      <a:pt x="79" y="47"/>
                      <a:pt x="79" y="49"/>
                      <a:pt x="79" y="49"/>
                    </a:cubicBezTo>
                    <a:cubicBezTo>
                      <a:pt x="79" y="49"/>
                      <a:pt x="78" y="49"/>
                      <a:pt x="79" y="48"/>
                    </a:cubicBezTo>
                    <a:cubicBezTo>
                      <a:pt x="77" y="48"/>
                      <a:pt x="77" y="48"/>
                      <a:pt x="76" y="48"/>
                    </a:cubicBezTo>
                    <a:cubicBezTo>
                      <a:pt x="76" y="49"/>
                      <a:pt x="75" y="52"/>
                      <a:pt x="76" y="54"/>
                    </a:cubicBezTo>
                    <a:cubicBezTo>
                      <a:pt x="77" y="60"/>
                      <a:pt x="79" y="54"/>
                      <a:pt x="80" y="54"/>
                    </a:cubicBezTo>
                    <a:cubicBezTo>
                      <a:pt x="80" y="54"/>
                      <a:pt x="82" y="55"/>
                      <a:pt x="82" y="55"/>
                    </a:cubicBezTo>
                    <a:cubicBezTo>
                      <a:pt x="83" y="55"/>
                      <a:pt x="87" y="55"/>
                      <a:pt x="89" y="54"/>
                    </a:cubicBezTo>
                    <a:cubicBezTo>
                      <a:pt x="89" y="54"/>
                      <a:pt x="96" y="54"/>
                      <a:pt x="94" y="54"/>
                    </a:cubicBezTo>
                    <a:cubicBezTo>
                      <a:pt x="92" y="55"/>
                      <a:pt x="89" y="56"/>
                      <a:pt x="88" y="56"/>
                    </a:cubicBezTo>
                    <a:cubicBezTo>
                      <a:pt x="88" y="57"/>
                      <a:pt x="87" y="57"/>
                      <a:pt x="87" y="58"/>
                    </a:cubicBezTo>
                    <a:cubicBezTo>
                      <a:pt x="87" y="60"/>
                      <a:pt x="90" y="61"/>
                      <a:pt x="90" y="62"/>
                    </a:cubicBezTo>
                    <a:cubicBezTo>
                      <a:pt x="84" y="61"/>
                      <a:pt x="83" y="63"/>
                      <a:pt x="79" y="60"/>
                    </a:cubicBezTo>
                    <a:cubicBezTo>
                      <a:pt x="78" y="61"/>
                      <a:pt x="78" y="62"/>
                      <a:pt x="78" y="64"/>
                    </a:cubicBezTo>
                    <a:cubicBezTo>
                      <a:pt x="79" y="65"/>
                      <a:pt x="79" y="65"/>
                      <a:pt x="79" y="65"/>
                    </a:cubicBezTo>
                    <a:cubicBezTo>
                      <a:pt x="79" y="66"/>
                      <a:pt x="79" y="67"/>
                      <a:pt x="79" y="68"/>
                    </a:cubicBezTo>
                    <a:cubicBezTo>
                      <a:pt x="81" y="68"/>
                      <a:pt x="87" y="68"/>
                      <a:pt x="88" y="69"/>
                    </a:cubicBezTo>
                    <a:cubicBezTo>
                      <a:pt x="89" y="69"/>
                      <a:pt x="89" y="71"/>
                      <a:pt x="89" y="72"/>
                    </a:cubicBezTo>
                    <a:cubicBezTo>
                      <a:pt x="90" y="72"/>
                      <a:pt x="91" y="71"/>
                      <a:pt x="91" y="72"/>
                    </a:cubicBezTo>
                    <a:cubicBezTo>
                      <a:pt x="91" y="72"/>
                      <a:pt x="92" y="73"/>
                      <a:pt x="92" y="73"/>
                    </a:cubicBezTo>
                    <a:cubicBezTo>
                      <a:pt x="94" y="73"/>
                      <a:pt x="95" y="72"/>
                      <a:pt x="96" y="72"/>
                    </a:cubicBezTo>
                    <a:cubicBezTo>
                      <a:pt x="98" y="76"/>
                      <a:pt x="99" y="77"/>
                      <a:pt x="100" y="80"/>
                    </a:cubicBezTo>
                    <a:cubicBezTo>
                      <a:pt x="101" y="80"/>
                      <a:pt x="101" y="80"/>
                      <a:pt x="101" y="80"/>
                    </a:cubicBezTo>
                    <a:cubicBezTo>
                      <a:pt x="102" y="78"/>
                      <a:pt x="103" y="78"/>
                      <a:pt x="105" y="78"/>
                    </a:cubicBezTo>
                    <a:cubicBezTo>
                      <a:pt x="104" y="76"/>
                      <a:pt x="104" y="74"/>
                      <a:pt x="104" y="73"/>
                    </a:cubicBezTo>
                    <a:cubicBezTo>
                      <a:pt x="104" y="73"/>
                      <a:pt x="105" y="71"/>
                      <a:pt x="106" y="71"/>
                    </a:cubicBezTo>
                    <a:cubicBezTo>
                      <a:pt x="107" y="71"/>
                      <a:pt x="109" y="72"/>
                      <a:pt x="111" y="72"/>
                    </a:cubicBezTo>
                    <a:cubicBezTo>
                      <a:pt x="111" y="72"/>
                      <a:pt x="113" y="69"/>
                      <a:pt x="114" y="69"/>
                    </a:cubicBezTo>
                    <a:cubicBezTo>
                      <a:pt x="114" y="69"/>
                      <a:pt x="114" y="68"/>
                      <a:pt x="114" y="68"/>
                    </a:cubicBezTo>
                    <a:cubicBezTo>
                      <a:pt x="115" y="67"/>
                      <a:pt x="116" y="67"/>
                      <a:pt x="116" y="65"/>
                    </a:cubicBezTo>
                    <a:cubicBezTo>
                      <a:pt x="116" y="64"/>
                      <a:pt x="116" y="64"/>
                      <a:pt x="116" y="64"/>
                    </a:cubicBezTo>
                    <a:cubicBezTo>
                      <a:pt x="117" y="64"/>
                      <a:pt x="119" y="64"/>
                      <a:pt x="120" y="64"/>
                    </a:cubicBezTo>
                    <a:cubicBezTo>
                      <a:pt x="120" y="64"/>
                      <a:pt x="120" y="63"/>
                      <a:pt x="120" y="63"/>
                    </a:cubicBezTo>
                    <a:cubicBezTo>
                      <a:pt x="121" y="63"/>
                      <a:pt x="121" y="63"/>
                      <a:pt x="121" y="63"/>
                    </a:cubicBezTo>
                    <a:cubicBezTo>
                      <a:pt x="122" y="57"/>
                      <a:pt x="120" y="59"/>
                      <a:pt x="125" y="56"/>
                    </a:cubicBezTo>
                    <a:cubicBezTo>
                      <a:pt x="122" y="46"/>
                      <a:pt x="125" y="43"/>
                      <a:pt x="137" y="42"/>
                    </a:cubicBezTo>
                    <a:cubicBezTo>
                      <a:pt x="136" y="42"/>
                      <a:pt x="137" y="40"/>
                      <a:pt x="136" y="39"/>
                    </a:cubicBezTo>
                    <a:cubicBezTo>
                      <a:pt x="133" y="37"/>
                      <a:pt x="129" y="38"/>
                      <a:pt x="126" y="37"/>
                    </a:cubicBezTo>
                    <a:cubicBezTo>
                      <a:pt x="126" y="37"/>
                      <a:pt x="124" y="35"/>
                      <a:pt x="124" y="34"/>
                    </a:cubicBezTo>
                    <a:cubicBezTo>
                      <a:pt x="122" y="34"/>
                      <a:pt x="122" y="34"/>
                      <a:pt x="122" y="34"/>
                    </a:cubicBezTo>
                    <a:cubicBezTo>
                      <a:pt x="122" y="33"/>
                      <a:pt x="123" y="32"/>
                      <a:pt x="123" y="32"/>
                    </a:cubicBezTo>
                    <a:cubicBezTo>
                      <a:pt x="123" y="31"/>
                      <a:pt x="122" y="28"/>
                      <a:pt x="121" y="27"/>
                    </a:cubicBezTo>
                    <a:cubicBezTo>
                      <a:pt x="120" y="27"/>
                      <a:pt x="120" y="26"/>
                      <a:pt x="120" y="26"/>
                    </a:cubicBezTo>
                    <a:cubicBezTo>
                      <a:pt x="119" y="26"/>
                      <a:pt x="119" y="27"/>
                      <a:pt x="118" y="26"/>
                    </a:cubicBezTo>
                    <a:cubicBezTo>
                      <a:pt x="118" y="28"/>
                      <a:pt x="118" y="27"/>
                      <a:pt x="117" y="28"/>
                    </a:cubicBezTo>
                    <a:cubicBezTo>
                      <a:pt x="117" y="28"/>
                      <a:pt x="117" y="22"/>
                      <a:pt x="117" y="21"/>
                    </a:cubicBezTo>
                    <a:cubicBezTo>
                      <a:pt x="113" y="19"/>
                      <a:pt x="112" y="18"/>
                      <a:pt x="110" y="14"/>
                    </a:cubicBezTo>
                    <a:cubicBezTo>
                      <a:pt x="108" y="15"/>
                      <a:pt x="107" y="15"/>
                      <a:pt x="104" y="16"/>
                    </a:cubicBezTo>
                    <a:cubicBezTo>
                      <a:pt x="104" y="15"/>
                      <a:pt x="104" y="14"/>
                      <a:pt x="103" y="14"/>
                    </a:cubicBezTo>
                    <a:cubicBezTo>
                      <a:pt x="103" y="13"/>
                      <a:pt x="103" y="12"/>
                      <a:pt x="103" y="11"/>
                    </a:cubicBezTo>
                    <a:cubicBezTo>
                      <a:pt x="103" y="11"/>
                      <a:pt x="101" y="11"/>
                      <a:pt x="101" y="10"/>
                    </a:cubicBezTo>
                    <a:close/>
                    <a:moveTo>
                      <a:pt x="59" y="30"/>
                    </a:moveTo>
                    <a:cubicBezTo>
                      <a:pt x="60" y="32"/>
                      <a:pt x="59" y="34"/>
                      <a:pt x="60" y="36"/>
                    </a:cubicBezTo>
                    <a:cubicBezTo>
                      <a:pt x="60" y="37"/>
                      <a:pt x="62" y="38"/>
                      <a:pt x="63" y="39"/>
                    </a:cubicBezTo>
                    <a:cubicBezTo>
                      <a:pt x="63" y="39"/>
                      <a:pt x="62" y="41"/>
                      <a:pt x="63" y="41"/>
                    </a:cubicBezTo>
                    <a:cubicBezTo>
                      <a:pt x="64" y="42"/>
                      <a:pt x="65" y="41"/>
                      <a:pt x="66" y="42"/>
                    </a:cubicBezTo>
                    <a:cubicBezTo>
                      <a:pt x="65" y="41"/>
                      <a:pt x="66" y="40"/>
                      <a:pt x="65" y="40"/>
                    </a:cubicBezTo>
                    <a:cubicBezTo>
                      <a:pt x="64" y="39"/>
                      <a:pt x="63" y="37"/>
                      <a:pt x="63" y="35"/>
                    </a:cubicBezTo>
                    <a:cubicBezTo>
                      <a:pt x="62" y="35"/>
                      <a:pt x="61" y="34"/>
                      <a:pt x="61" y="34"/>
                    </a:cubicBezTo>
                    <a:cubicBezTo>
                      <a:pt x="60" y="32"/>
                      <a:pt x="61" y="31"/>
                      <a:pt x="61" y="30"/>
                    </a:cubicBezTo>
                    <a:lnTo>
                      <a:pt x="59" y="30"/>
                    </a:lnTo>
                    <a:close/>
                    <a:moveTo>
                      <a:pt x="209" y="34"/>
                    </a:moveTo>
                    <a:cubicBezTo>
                      <a:pt x="208" y="34"/>
                      <a:pt x="208" y="36"/>
                      <a:pt x="207" y="37"/>
                    </a:cubicBezTo>
                    <a:cubicBezTo>
                      <a:pt x="212" y="37"/>
                      <a:pt x="215" y="37"/>
                      <a:pt x="219" y="38"/>
                    </a:cubicBezTo>
                    <a:cubicBezTo>
                      <a:pt x="219" y="38"/>
                      <a:pt x="220" y="36"/>
                      <a:pt x="220" y="36"/>
                    </a:cubicBezTo>
                    <a:cubicBezTo>
                      <a:pt x="219" y="35"/>
                      <a:pt x="218" y="36"/>
                      <a:pt x="217" y="36"/>
                    </a:cubicBezTo>
                    <a:cubicBezTo>
                      <a:pt x="215" y="35"/>
                      <a:pt x="214" y="32"/>
                      <a:pt x="209" y="34"/>
                    </a:cubicBezTo>
                    <a:close/>
                    <a:moveTo>
                      <a:pt x="195" y="38"/>
                    </a:moveTo>
                    <a:cubicBezTo>
                      <a:pt x="195" y="39"/>
                      <a:pt x="194" y="40"/>
                      <a:pt x="194" y="40"/>
                    </a:cubicBezTo>
                    <a:cubicBezTo>
                      <a:pt x="195" y="41"/>
                      <a:pt x="195" y="42"/>
                      <a:pt x="196" y="42"/>
                    </a:cubicBezTo>
                    <a:cubicBezTo>
                      <a:pt x="196" y="42"/>
                      <a:pt x="199" y="43"/>
                      <a:pt x="198" y="42"/>
                    </a:cubicBezTo>
                    <a:cubicBezTo>
                      <a:pt x="196" y="41"/>
                      <a:pt x="197" y="40"/>
                      <a:pt x="196" y="38"/>
                    </a:cubicBezTo>
                    <a:lnTo>
                      <a:pt x="195" y="38"/>
                    </a:lnTo>
                    <a:close/>
                    <a:moveTo>
                      <a:pt x="135" y="45"/>
                    </a:moveTo>
                    <a:cubicBezTo>
                      <a:pt x="135" y="45"/>
                      <a:pt x="133" y="47"/>
                      <a:pt x="133" y="47"/>
                    </a:cubicBezTo>
                    <a:cubicBezTo>
                      <a:pt x="132" y="47"/>
                      <a:pt x="130" y="48"/>
                      <a:pt x="130" y="48"/>
                    </a:cubicBezTo>
                    <a:cubicBezTo>
                      <a:pt x="132" y="48"/>
                      <a:pt x="132" y="48"/>
                      <a:pt x="132" y="48"/>
                    </a:cubicBezTo>
                    <a:cubicBezTo>
                      <a:pt x="135" y="50"/>
                      <a:pt x="135" y="50"/>
                      <a:pt x="136" y="54"/>
                    </a:cubicBezTo>
                    <a:cubicBezTo>
                      <a:pt x="139" y="54"/>
                      <a:pt x="142" y="54"/>
                      <a:pt x="146" y="54"/>
                    </a:cubicBezTo>
                    <a:cubicBezTo>
                      <a:pt x="146" y="53"/>
                      <a:pt x="147" y="51"/>
                      <a:pt x="147" y="50"/>
                    </a:cubicBezTo>
                    <a:cubicBezTo>
                      <a:pt x="148" y="50"/>
                      <a:pt x="148" y="50"/>
                      <a:pt x="148" y="50"/>
                    </a:cubicBezTo>
                    <a:cubicBezTo>
                      <a:pt x="149" y="49"/>
                      <a:pt x="148" y="48"/>
                      <a:pt x="148" y="48"/>
                    </a:cubicBezTo>
                    <a:cubicBezTo>
                      <a:pt x="146" y="45"/>
                      <a:pt x="140" y="44"/>
                      <a:pt x="135" y="45"/>
                    </a:cubicBezTo>
                    <a:close/>
                    <a:moveTo>
                      <a:pt x="183" y="161"/>
                    </a:moveTo>
                    <a:cubicBezTo>
                      <a:pt x="182" y="162"/>
                      <a:pt x="181" y="163"/>
                      <a:pt x="181" y="163"/>
                    </a:cubicBezTo>
                    <a:cubicBezTo>
                      <a:pt x="181" y="163"/>
                      <a:pt x="181" y="165"/>
                      <a:pt x="181" y="165"/>
                    </a:cubicBezTo>
                    <a:cubicBezTo>
                      <a:pt x="181" y="165"/>
                      <a:pt x="182" y="167"/>
                      <a:pt x="182" y="167"/>
                    </a:cubicBezTo>
                    <a:cubicBezTo>
                      <a:pt x="182" y="167"/>
                      <a:pt x="183" y="165"/>
                      <a:pt x="183" y="165"/>
                    </a:cubicBezTo>
                    <a:cubicBezTo>
                      <a:pt x="184" y="166"/>
                      <a:pt x="184" y="166"/>
                      <a:pt x="186" y="166"/>
                    </a:cubicBezTo>
                    <a:cubicBezTo>
                      <a:pt x="187" y="165"/>
                      <a:pt x="187" y="165"/>
                      <a:pt x="187" y="165"/>
                    </a:cubicBezTo>
                    <a:cubicBezTo>
                      <a:pt x="187" y="165"/>
                      <a:pt x="185" y="165"/>
                      <a:pt x="185" y="165"/>
                    </a:cubicBezTo>
                    <a:cubicBezTo>
                      <a:pt x="184" y="163"/>
                      <a:pt x="185" y="163"/>
                      <a:pt x="186" y="163"/>
                    </a:cubicBezTo>
                    <a:cubicBezTo>
                      <a:pt x="185" y="162"/>
                      <a:pt x="183" y="161"/>
                      <a:pt x="183" y="161"/>
                    </a:cubicBezTo>
                    <a:close/>
                    <a:moveTo>
                      <a:pt x="155" y="163"/>
                    </a:moveTo>
                    <a:cubicBezTo>
                      <a:pt x="154" y="164"/>
                      <a:pt x="154" y="166"/>
                      <a:pt x="154" y="167"/>
                    </a:cubicBezTo>
                    <a:cubicBezTo>
                      <a:pt x="152" y="167"/>
                      <a:pt x="150" y="167"/>
                      <a:pt x="148" y="167"/>
                    </a:cubicBezTo>
                    <a:cubicBezTo>
                      <a:pt x="148" y="167"/>
                      <a:pt x="146" y="171"/>
                      <a:pt x="148" y="171"/>
                    </a:cubicBezTo>
                    <a:cubicBezTo>
                      <a:pt x="149" y="171"/>
                      <a:pt x="151" y="169"/>
                      <a:pt x="152" y="169"/>
                    </a:cubicBezTo>
                    <a:cubicBezTo>
                      <a:pt x="153" y="168"/>
                      <a:pt x="154" y="169"/>
                      <a:pt x="155" y="169"/>
                    </a:cubicBezTo>
                    <a:cubicBezTo>
                      <a:pt x="156" y="168"/>
                      <a:pt x="160" y="161"/>
                      <a:pt x="155" y="163"/>
                    </a:cubicBezTo>
                    <a:close/>
                    <a:moveTo>
                      <a:pt x="162" y="169"/>
                    </a:moveTo>
                    <a:cubicBezTo>
                      <a:pt x="162" y="171"/>
                      <a:pt x="162" y="171"/>
                      <a:pt x="162" y="171"/>
                    </a:cubicBezTo>
                    <a:cubicBezTo>
                      <a:pt x="160" y="171"/>
                      <a:pt x="159" y="170"/>
                      <a:pt x="158" y="170"/>
                    </a:cubicBezTo>
                    <a:cubicBezTo>
                      <a:pt x="159" y="174"/>
                      <a:pt x="156" y="172"/>
                      <a:pt x="160" y="175"/>
                    </a:cubicBezTo>
                    <a:cubicBezTo>
                      <a:pt x="160" y="176"/>
                      <a:pt x="160" y="176"/>
                      <a:pt x="160" y="176"/>
                    </a:cubicBezTo>
                    <a:cubicBezTo>
                      <a:pt x="161" y="175"/>
                      <a:pt x="166" y="170"/>
                      <a:pt x="162" y="169"/>
                    </a:cubicBezTo>
                    <a:close/>
                    <a:moveTo>
                      <a:pt x="124" y="177"/>
                    </a:moveTo>
                    <a:cubicBezTo>
                      <a:pt x="124" y="178"/>
                      <a:pt x="121" y="181"/>
                      <a:pt x="124" y="181"/>
                    </a:cubicBezTo>
                    <a:cubicBezTo>
                      <a:pt x="123" y="182"/>
                      <a:pt x="126" y="183"/>
                      <a:pt x="126" y="183"/>
                    </a:cubicBezTo>
                    <a:cubicBezTo>
                      <a:pt x="127" y="182"/>
                      <a:pt x="126" y="181"/>
                      <a:pt x="127" y="181"/>
                    </a:cubicBezTo>
                    <a:cubicBezTo>
                      <a:pt x="127" y="179"/>
                      <a:pt x="127" y="180"/>
                      <a:pt x="128" y="178"/>
                    </a:cubicBezTo>
                    <a:cubicBezTo>
                      <a:pt x="126" y="177"/>
                      <a:pt x="126" y="177"/>
                      <a:pt x="124" y="177"/>
                    </a:cubicBezTo>
                    <a:close/>
                    <a:moveTo>
                      <a:pt x="121" y="182"/>
                    </a:moveTo>
                    <a:cubicBezTo>
                      <a:pt x="120" y="182"/>
                      <a:pt x="120" y="182"/>
                      <a:pt x="118" y="183"/>
                    </a:cubicBezTo>
                    <a:cubicBezTo>
                      <a:pt x="118" y="183"/>
                      <a:pt x="119" y="185"/>
                      <a:pt x="118" y="185"/>
                    </a:cubicBezTo>
                    <a:cubicBezTo>
                      <a:pt x="117" y="184"/>
                      <a:pt x="118" y="187"/>
                      <a:pt x="118" y="187"/>
                    </a:cubicBezTo>
                    <a:cubicBezTo>
                      <a:pt x="118" y="187"/>
                      <a:pt x="120" y="188"/>
                      <a:pt x="120" y="188"/>
                    </a:cubicBezTo>
                    <a:cubicBezTo>
                      <a:pt x="124" y="185"/>
                      <a:pt x="122" y="186"/>
                      <a:pt x="123" y="182"/>
                    </a:cubicBezTo>
                    <a:cubicBezTo>
                      <a:pt x="123" y="182"/>
                      <a:pt x="121" y="182"/>
                      <a:pt x="121" y="182"/>
                    </a:cubicBezTo>
                    <a:close/>
                    <a:moveTo>
                      <a:pt x="114" y="189"/>
                    </a:moveTo>
                    <a:cubicBezTo>
                      <a:pt x="109" y="192"/>
                      <a:pt x="108" y="195"/>
                      <a:pt x="108" y="201"/>
                    </a:cubicBezTo>
                    <a:cubicBezTo>
                      <a:pt x="109" y="201"/>
                      <a:pt x="109" y="201"/>
                      <a:pt x="109" y="201"/>
                    </a:cubicBezTo>
                    <a:cubicBezTo>
                      <a:pt x="110" y="201"/>
                      <a:pt x="110" y="199"/>
                      <a:pt x="110" y="199"/>
                    </a:cubicBezTo>
                    <a:cubicBezTo>
                      <a:pt x="112" y="198"/>
                      <a:pt x="112" y="199"/>
                      <a:pt x="113" y="199"/>
                    </a:cubicBezTo>
                    <a:cubicBezTo>
                      <a:pt x="115" y="196"/>
                      <a:pt x="116" y="195"/>
                      <a:pt x="116" y="190"/>
                    </a:cubicBezTo>
                    <a:lnTo>
                      <a:pt x="114" y="189"/>
                    </a:lnTo>
                    <a:close/>
                    <a:moveTo>
                      <a:pt x="97" y="201"/>
                    </a:moveTo>
                    <a:cubicBezTo>
                      <a:pt x="95" y="206"/>
                      <a:pt x="94" y="208"/>
                      <a:pt x="92" y="213"/>
                    </a:cubicBezTo>
                    <a:cubicBezTo>
                      <a:pt x="93" y="213"/>
                      <a:pt x="94" y="211"/>
                      <a:pt x="94" y="211"/>
                    </a:cubicBezTo>
                    <a:cubicBezTo>
                      <a:pt x="95" y="211"/>
                      <a:pt x="94" y="214"/>
                      <a:pt x="94" y="214"/>
                    </a:cubicBezTo>
                    <a:cubicBezTo>
                      <a:pt x="95" y="214"/>
                      <a:pt x="96" y="214"/>
                      <a:pt x="96" y="214"/>
                    </a:cubicBezTo>
                    <a:cubicBezTo>
                      <a:pt x="96" y="214"/>
                      <a:pt x="96" y="212"/>
                      <a:pt x="96" y="212"/>
                    </a:cubicBezTo>
                    <a:cubicBezTo>
                      <a:pt x="97" y="212"/>
                      <a:pt x="99" y="212"/>
                      <a:pt x="98" y="213"/>
                    </a:cubicBezTo>
                    <a:cubicBezTo>
                      <a:pt x="101" y="210"/>
                      <a:pt x="103" y="209"/>
                      <a:pt x="105" y="206"/>
                    </a:cubicBezTo>
                    <a:cubicBezTo>
                      <a:pt x="104" y="203"/>
                      <a:pt x="104" y="203"/>
                      <a:pt x="104" y="203"/>
                    </a:cubicBezTo>
                    <a:cubicBezTo>
                      <a:pt x="103" y="203"/>
                      <a:pt x="102" y="203"/>
                      <a:pt x="101" y="203"/>
                    </a:cubicBezTo>
                    <a:cubicBezTo>
                      <a:pt x="101" y="205"/>
                      <a:pt x="101" y="205"/>
                      <a:pt x="101" y="205"/>
                    </a:cubicBezTo>
                    <a:cubicBezTo>
                      <a:pt x="100" y="205"/>
                      <a:pt x="99" y="205"/>
                      <a:pt x="98" y="205"/>
                    </a:cubicBezTo>
                    <a:cubicBezTo>
                      <a:pt x="98" y="204"/>
                      <a:pt x="99" y="202"/>
                      <a:pt x="98" y="201"/>
                    </a:cubicBezTo>
                    <a:lnTo>
                      <a:pt x="97" y="201"/>
                    </a:lnTo>
                    <a:close/>
                    <a:moveTo>
                      <a:pt x="167" y="163"/>
                    </a:moveTo>
                    <a:cubicBezTo>
                      <a:pt x="167" y="164"/>
                      <a:pt x="167" y="166"/>
                      <a:pt x="168" y="166"/>
                    </a:cubicBezTo>
                    <a:cubicBezTo>
                      <a:pt x="170" y="168"/>
                      <a:pt x="168" y="163"/>
                      <a:pt x="168" y="163"/>
                    </a:cubicBezTo>
                    <a:lnTo>
                      <a:pt x="167" y="163"/>
                    </a:lnTo>
                    <a:close/>
                    <a:moveTo>
                      <a:pt x="130" y="173"/>
                    </a:moveTo>
                    <a:cubicBezTo>
                      <a:pt x="131" y="174"/>
                      <a:pt x="130" y="175"/>
                      <a:pt x="131" y="177"/>
                    </a:cubicBezTo>
                    <a:cubicBezTo>
                      <a:pt x="136" y="177"/>
                      <a:pt x="130" y="173"/>
                      <a:pt x="130" y="173"/>
                    </a:cubicBezTo>
                    <a:close/>
                    <a:moveTo>
                      <a:pt x="152" y="173"/>
                    </a:moveTo>
                    <a:cubicBezTo>
                      <a:pt x="148" y="173"/>
                      <a:pt x="155" y="174"/>
                      <a:pt x="155" y="174"/>
                    </a:cubicBezTo>
                    <a:cubicBezTo>
                      <a:pt x="154" y="174"/>
                      <a:pt x="156" y="172"/>
                      <a:pt x="152" y="173"/>
                    </a:cubicBezTo>
                    <a:close/>
                    <a:moveTo>
                      <a:pt x="137" y="174"/>
                    </a:moveTo>
                    <a:cubicBezTo>
                      <a:pt x="137" y="175"/>
                      <a:pt x="137" y="175"/>
                      <a:pt x="137" y="175"/>
                    </a:cubicBezTo>
                    <a:cubicBezTo>
                      <a:pt x="136" y="175"/>
                      <a:pt x="137" y="177"/>
                      <a:pt x="138" y="177"/>
                    </a:cubicBezTo>
                    <a:cubicBezTo>
                      <a:pt x="138" y="177"/>
                      <a:pt x="139" y="173"/>
                      <a:pt x="137" y="174"/>
                    </a:cubicBezTo>
                    <a:close/>
                    <a:moveTo>
                      <a:pt x="105" y="195"/>
                    </a:moveTo>
                    <a:cubicBezTo>
                      <a:pt x="103" y="199"/>
                      <a:pt x="102" y="200"/>
                      <a:pt x="106" y="197"/>
                    </a:cubicBezTo>
                    <a:cubicBezTo>
                      <a:pt x="106" y="197"/>
                      <a:pt x="106" y="194"/>
                      <a:pt x="105" y="195"/>
                    </a:cubicBezTo>
                    <a:close/>
                    <a:moveTo>
                      <a:pt x="92" y="203"/>
                    </a:moveTo>
                    <a:cubicBezTo>
                      <a:pt x="91" y="203"/>
                      <a:pt x="90" y="204"/>
                      <a:pt x="90" y="205"/>
                    </a:cubicBezTo>
                    <a:cubicBezTo>
                      <a:pt x="88" y="206"/>
                      <a:pt x="92" y="205"/>
                      <a:pt x="93" y="206"/>
                    </a:cubicBezTo>
                    <a:cubicBezTo>
                      <a:pt x="93" y="204"/>
                      <a:pt x="94" y="202"/>
                      <a:pt x="92" y="203"/>
                    </a:cubicBezTo>
                    <a:close/>
                    <a:moveTo>
                      <a:pt x="89" y="210"/>
                    </a:moveTo>
                    <a:cubicBezTo>
                      <a:pt x="88" y="211"/>
                      <a:pt x="87" y="214"/>
                      <a:pt x="85" y="215"/>
                    </a:cubicBezTo>
                    <a:cubicBezTo>
                      <a:pt x="84" y="215"/>
                      <a:pt x="84" y="215"/>
                      <a:pt x="84" y="215"/>
                    </a:cubicBezTo>
                    <a:cubicBezTo>
                      <a:pt x="84" y="215"/>
                      <a:pt x="83" y="216"/>
                      <a:pt x="85" y="215"/>
                    </a:cubicBezTo>
                    <a:cubicBezTo>
                      <a:pt x="85" y="216"/>
                      <a:pt x="83" y="217"/>
                      <a:pt x="85" y="216"/>
                    </a:cubicBezTo>
                    <a:cubicBezTo>
                      <a:pt x="87" y="215"/>
                      <a:pt x="89" y="213"/>
                      <a:pt x="90" y="211"/>
                    </a:cubicBezTo>
                    <a:cubicBezTo>
                      <a:pt x="90" y="211"/>
                      <a:pt x="90" y="210"/>
                      <a:pt x="90" y="210"/>
                    </a:cubicBezTo>
                    <a:lnTo>
                      <a:pt x="89" y="210"/>
                    </a:lnTo>
                    <a:close/>
                    <a:moveTo>
                      <a:pt x="79" y="215"/>
                    </a:moveTo>
                    <a:cubicBezTo>
                      <a:pt x="79" y="217"/>
                      <a:pt x="79" y="217"/>
                      <a:pt x="79" y="217"/>
                    </a:cubicBezTo>
                    <a:cubicBezTo>
                      <a:pt x="77" y="216"/>
                      <a:pt x="79" y="218"/>
                      <a:pt x="81" y="218"/>
                    </a:cubicBezTo>
                    <a:cubicBezTo>
                      <a:pt x="82" y="218"/>
                      <a:pt x="81" y="216"/>
                      <a:pt x="81" y="216"/>
                    </a:cubicBezTo>
                    <a:lnTo>
                      <a:pt x="79" y="215"/>
                    </a:lnTo>
                    <a:close/>
                    <a:moveTo>
                      <a:pt x="87" y="249"/>
                    </a:moveTo>
                    <a:cubicBezTo>
                      <a:pt x="89" y="249"/>
                      <a:pt x="86" y="250"/>
                      <a:pt x="86" y="250"/>
                    </a:cubicBezTo>
                    <a:cubicBezTo>
                      <a:pt x="86" y="250"/>
                      <a:pt x="85" y="249"/>
                      <a:pt x="87" y="249"/>
                    </a:cubicBezTo>
                    <a:close/>
                    <a:moveTo>
                      <a:pt x="79" y="250"/>
                    </a:moveTo>
                    <a:cubicBezTo>
                      <a:pt x="78" y="250"/>
                      <a:pt x="78" y="251"/>
                      <a:pt x="80" y="252"/>
                    </a:cubicBezTo>
                    <a:cubicBezTo>
                      <a:pt x="80" y="251"/>
                      <a:pt x="80" y="250"/>
                      <a:pt x="79" y="250"/>
                    </a:cubicBezTo>
                    <a:close/>
                    <a:moveTo>
                      <a:pt x="38" y="280"/>
                    </a:moveTo>
                    <a:cubicBezTo>
                      <a:pt x="36" y="281"/>
                      <a:pt x="31" y="285"/>
                      <a:pt x="36" y="284"/>
                    </a:cubicBezTo>
                    <a:cubicBezTo>
                      <a:pt x="37" y="283"/>
                      <a:pt x="41" y="280"/>
                      <a:pt x="38" y="280"/>
                    </a:cubicBezTo>
                    <a:close/>
                    <a:moveTo>
                      <a:pt x="27" y="290"/>
                    </a:moveTo>
                    <a:cubicBezTo>
                      <a:pt x="27" y="292"/>
                      <a:pt x="27" y="292"/>
                      <a:pt x="27" y="292"/>
                    </a:cubicBezTo>
                    <a:cubicBezTo>
                      <a:pt x="29" y="292"/>
                      <a:pt x="27" y="291"/>
                      <a:pt x="27" y="290"/>
                    </a:cubicBezTo>
                    <a:close/>
                    <a:moveTo>
                      <a:pt x="35" y="292"/>
                    </a:moveTo>
                    <a:cubicBezTo>
                      <a:pt x="37" y="292"/>
                      <a:pt x="37" y="294"/>
                      <a:pt x="35" y="294"/>
                    </a:cubicBezTo>
                    <a:cubicBezTo>
                      <a:pt x="35" y="294"/>
                      <a:pt x="34" y="292"/>
                      <a:pt x="35" y="292"/>
                    </a:cubicBezTo>
                    <a:close/>
                    <a:moveTo>
                      <a:pt x="22" y="306"/>
                    </a:moveTo>
                    <a:cubicBezTo>
                      <a:pt x="21" y="306"/>
                      <a:pt x="23" y="306"/>
                      <a:pt x="23" y="306"/>
                    </a:cubicBezTo>
                    <a:cubicBezTo>
                      <a:pt x="23" y="307"/>
                      <a:pt x="23" y="307"/>
                      <a:pt x="23" y="308"/>
                    </a:cubicBezTo>
                    <a:cubicBezTo>
                      <a:pt x="22" y="308"/>
                      <a:pt x="22" y="309"/>
                      <a:pt x="21" y="309"/>
                    </a:cubicBezTo>
                    <a:cubicBezTo>
                      <a:pt x="21" y="308"/>
                      <a:pt x="21" y="305"/>
                      <a:pt x="22" y="306"/>
                    </a:cubicBezTo>
                    <a:close/>
                    <a:moveTo>
                      <a:pt x="8" y="337"/>
                    </a:moveTo>
                    <a:cubicBezTo>
                      <a:pt x="8" y="337"/>
                      <a:pt x="9" y="339"/>
                      <a:pt x="9" y="339"/>
                    </a:cubicBezTo>
                    <a:cubicBezTo>
                      <a:pt x="10" y="339"/>
                      <a:pt x="10" y="337"/>
                      <a:pt x="8" y="337"/>
                    </a:cubicBezTo>
                    <a:close/>
                    <a:moveTo>
                      <a:pt x="5" y="339"/>
                    </a:moveTo>
                    <a:cubicBezTo>
                      <a:pt x="5" y="340"/>
                      <a:pt x="5" y="340"/>
                      <a:pt x="5" y="340"/>
                    </a:cubicBezTo>
                    <a:cubicBezTo>
                      <a:pt x="6" y="340"/>
                      <a:pt x="6" y="340"/>
                      <a:pt x="6" y="340"/>
                    </a:cubicBezTo>
                    <a:cubicBezTo>
                      <a:pt x="5" y="340"/>
                      <a:pt x="7" y="339"/>
                      <a:pt x="5" y="339"/>
                    </a:cubicBezTo>
                    <a:close/>
                    <a:moveTo>
                      <a:pt x="5" y="342"/>
                    </a:moveTo>
                    <a:cubicBezTo>
                      <a:pt x="5" y="343"/>
                      <a:pt x="5" y="343"/>
                      <a:pt x="5" y="343"/>
                    </a:cubicBezTo>
                    <a:cubicBezTo>
                      <a:pt x="5" y="342"/>
                      <a:pt x="6" y="342"/>
                      <a:pt x="5" y="342"/>
                    </a:cubicBezTo>
                    <a:close/>
                    <a:moveTo>
                      <a:pt x="58" y="355"/>
                    </a:moveTo>
                    <a:cubicBezTo>
                      <a:pt x="58" y="355"/>
                      <a:pt x="58" y="354"/>
                      <a:pt x="60" y="355"/>
                    </a:cubicBezTo>
                    <a:cubicBezTo>
                      <a:pt x="62" y="356"/>
                      <a:pt x="62" y="352"/>
                      <a:pt x="62" y="350"/>
                    </a:cubicBezTo>
                    <a:cubicBezTo>
                      <a:pt x="62" y="348"/>
                      <a:pt x="60" y="347"/>
                      <a:pt x="60" y="345"/>
                    </a:cubicBezTo>
                    <a:cubicBezTo>
                      <a:pt x="60" y="342"/>
                      <a:pt x="58" y="343"/>
                      <a:pt x="61" y="342"/>
                    </a:cubicBezTo>
                    <a:cubicBezTo>
                      <a:pt x="63" y="341"/>
                      <a:pt x="61" y="339"/>
                      <a:pt x="63" y="338"/>
                    </a:cubicBezTo>
                    <a:cubicBezTo>
                      <a:pt x="65" y="337"/>
                      <a:pt x="65" y="336"/>
                      <a:pt x="63" y="334"/>
                    </a:cubicBezTo>
                    <a:cubicBezTo>
                      <a:pt x="61" y="332"/>
                      <a:pt x="63" y="331"/>
                      <a:pt x="63" y="329"/>
                    </a:cubicBezTo>
                    <a:cubicBezTo>
                      <a:pt x="63" y="327"/>
                      <a:pt x="64" y="323"/>
                      <a:pt x="64" y="323"/>
                    </a:cubicBezTo>
                    <a:cubicBezTo>
                      <a:pt x="64" y="323"/>
                      <a:pt x="64" y="324"/>
                      <a:pt x="66" y="322"/>
                    </a:cubicBezTo>
                    <a:cubicBezTo>
                      <a:pt x="68" y="321"/>
                      <a:pt x="67" y="320"/>
                      <a:pt x="67" y="317"/>
                    </a:cubicBezTo>
                    <a:cubicBezTo>
                      <a:pt x="67" y="313"/>
                      <a:pt x="66" y="312"/>
                      <a:pt x="65" y="312"/>
                    </a:cubicBezTo>
                    <a:cubicBezTo>
                      <a:pt x="64" y="312"/>
                      <a:pt x="63" y="310"/>
                      <a:pt x="65" y="308"/>
                    </a:cubicBezTo>
                    <a:cubicBezTo>
                      <a:pt x="66" y="305"/>
                      <a:pt x="65" y="302"/>
                      <a:pt x="65" y="300"/>
                    </a:cubicBezTo>
                    <a:cubicBezTo>
                      <a:pt x="65" y="298"/>
                      <a:pt x="65" y="294"/>
                      <a:pt x="65" y="293"/>
                    </a:cubicBezTo>
                    <a:cubicBezTo>
                      <a:pt x="66" y="291"/>
                      <a:pt x="65" y="289"/>
                      <a:pt x="64" y="287"/>
                    </a:cubicBezTo>
                    <a:cubicBezTo>
                      <a:pt x="63" y="285"/>
                      <a:pt x="69" y="283"/>
                      <a:pt x="69" y="281"/>
                    </a:cubicBezTo>
                    <a:cubicBezTo>
                      <a:pt x="69" y="278"/>
                      <a:pt x="73" y="275"/>
                      <a:pt x="73" y="273"/>
                    </a:cubicBezTo>
                    <a:cubicBezTo>
                      <a:pt x="73" y="271"/>
                      <a:pt x="78" y="268"/>
                      <a:pt x="80" y="267"/>
                    </a:cubicBezTo>
                    <a:cubicBezTo>
                      <a:pt x="82" y="266"/>
                      <a:pt x="84" y="271"/>
                      <a:pt x="86" y="272"/>
                    </a:cubicBezTo>
                    <a:cubicBezTo>
                      <a:pt x="88" y="273"/>
                      <a:pt x="88" y="269"/>
                      <a:pt x="89" y="266"/>
                    </a:cubicBezTo>
                    <a:cubicBezTo>
                      <a:pt x="90" y="263"/>
                      <a:pt x="88" y="259"/>
                      <a:pt x="88" y="257"/>
                    </a:cubicBezTo>
                    <a:cubicBezTo>
                      <a:pt x="88" y="256"/>
                      <a:pt x="92" y="255"/>
                      <a:pt x="94" y="253"/>
                    </a:cubicBezTo>
                    <a:cubicBezTo>
                      <a:pt x="96" y="252"/>
                      <a:pt x="98" y="244"/>
                      <a:pt x="98" y="242"/>
                    </a:cubicBezTo>
                    <a:cubicBezTo>
                      <a:pt x="98" y="240"/>
                      <a:pt x="99" y="236"/>
                      <a:pt x="101" y="236"/>
                    </a:cubicBezTo>
                    <a:cubicBezTo>
                      <a:pt x="103" y="236"/>
                      <a:pt x="104" y="236"/>
                      <a:pt x="104" y="234"/>
                    </a:cubicBezTo>
                    <a:cubicBezTo>
                      <a:pt x="104" y="232"/>
                      <a:pt x="107" y="231"/>
                      <a:pt x="108" y="230"/>
                    </a:cubicBezTo>
                    <a:cubicBezTo>
                      <a:pt x="110" y="228"/>
                      <a:pt x="111" y="228"/>
                      <a:pt x="111" y="226"/>
                    </a:cubicBezTo>
                    <a:cubicBezTo>
                      <a:pt x="111" y="223"/>
                      <a:pt x="112" y="221"/>
                      <a:pt x="113" y="219"/>
                    </a:cubicBezTo>
                    <a:cubicBezTo>
                      <a:pt x="114" y="217"/>
                      <a:pt x="116" y="215"/>
                      <a:pt x="116" y="215"/>
                    </a:cubicBezTo>
                    <a:cubicBezTo>
                      <a:pt x="116" y="215"/>
                      <a:pt x="125" y="223"/>
                      <a:pt x="123" y="220"/>
                    </a:cubicBezTo>
                    <a:cubicBezTo>
                      <a:pt x="121" y="219"/>
                      <a:pt x="124" y="217"/>
                      <a:pt x="123" y="215"/>
                    </a:cubicBezTo>
                    <a:cubicBezTo>
                      <a:pt x="122" y="213"/>
                      <a:pt x="125" y="214"/>
                      <a:pt x="126" y="213"/>
                    </a:cubicBezTo>
                    <a:cubicBezTo>
                      <a:pt x="126" y="212"/>
                      <a:pt x="130" y="214"/>
                      <a:pt x="132" y="214"/>
                    </a:cubicBezTo>
                    <a:cubicBezTo>
                      <a:pt x="133" y="215"/>
                      <a:pt x="135" y="210"/>
                      <a:pt x="135" y="210"/>
                    </a:cubicBezTo>
                    <a:cubicBezTo>
                      <a:pt x="136" y="205"/>
                      <a:pt x="136" y="205"/>
                      <a:pt x="136" y="205"/>
                    </a:cubicBezTo>
                    <a:cubicBezTo>
                      <a:pt x="134" y="202"/>
                      <a:pt x="134" y="202"/>
                      <a:pt x="134" y="202"/>
                    </a:cubicBezTo>
                    <a:cubicBezTo>
                      <a:pt x="138" y="197"/>
                      <a:pt x="138" y="197"/>
                      <a:pt x="138" y="197"/>
                    </a:cubicBezTo>
                    <a:cubicBezTo>
                      <a:pt x="140" y="196"/>
                      <a:pt x="140" y="196"/>
                      <a:pt x="140" y="196"/>
                    </a:cubicBezTo>
                    <a:cubicBezTo>
                      <a:pt x="141" y="194"/>
                      <a:pt x="141" y="194"/>
                      <a:pt x="141" y="194"/>
                    </a:cubicBezTo>
                    <a:cubicBezTo>
                      <a:pt x="142" y="192"/>
                      <a:pt x="147" y="196"/>
                      <a:pt x="147" y="196"/>
                    </a:cubicBezTo>
                    <a:cubicBezTo>
                      <a:pt x="150" y="202"/>
                      <a:pt x="150" y="202"/>
                      <a:pt x="150" y="202"/>
                    </a:cubicBezTo>
                    <a:cubicBezTo>
                      <a:pt x="150" y="202"/>
                      <a:pt x="156" y="203"/>
                      <a:pt x="158" y="204"/>
                    </a:cubicBezTo>
                    <a:cubicBezTo>
                      <a:pt x="163" y="206"/>
                      <a:pt x="163" y="203"/>
                      <a:pt x="165" y="203"/>
                    </a:cubicBezTo>
                    <a:cubicBezTo>
                      <a:pt x="168" y="203"/>
                      <a:pt x="172" y="207"/>
                      <a:pt x="172" y="207"/>
                    </a:cubicBezTo>
                    <a:cubicBezTo>
                      <a:pt x="172" y="207"/>
                      <a:pt x="178" y="207"/>
                      <a:pt x="179" y="204"/>
                    </a:cubicBezTo>
                    <a:cubicBezTo>
                      <a:pt x="181" y="200"/>
                      <a:pt x="183" y="203"/>
                      <a:pt x="184" y="200"/>
                    </a:cubicBezTo>
                    <a:cubicBezTo>
                      <a:pt x="185" y="197"/>
                      <a:pt x="184" y="199"/>
                      <a:pt x="184" y="197"/>
                    </a:cubicBezTo>
                    <a:cubicBezTo>
                      <a:pt x="184" y="195"/>
                      <a:pt x="184" y="196"/>
                      <a:pt x="184" y="194"/>
                    </a:cubicBezTo>
                    <a:cubicBezTo>
                      <a:pt x="185" y="192"/>
                      <a:pt x="184" y="188"/>
                      <a:pt x="186" y="187"/>
                    </a:cubicBezTo>
                    <a:cubicBezTo>
                      <a:pt x="188" y="187"/>
                      <a:pt x="191" y="186"/>
                      <a:pt x="191" y="186"/>
                    </a:cubicBezTo>
                    <a:cubicBezTo>
                      <a:pt x="191" y="186"/>
                      <a:pt x="196" y="184"/>
                      <a:pt x="198" y="183"/>
                    </a:cubicBezTo>
                    <a:cubicBezTo>
                      <a:pt x="200" y="182"/>
                      <a:pt x="203" y="184"/>
                      <a:pt x="203" y="184"/>
                    </a:cubicBezTo>
                    <a:cubicBezTo>
                      <a:pt x="203" y="184"/>
                      <a:pt x="207" y="188"/>
                      <a:pt x="209" y="189"/>
                    </a:cubicBezTo>
                    <a:cubicBezTo>
                      <a:pt x="213" y="190"/>
                      <a:pt x="207" y="197"/>
                      <a:pt x="207" y="197"/>
                    </a:cubicBezTo>
                    <a:cubicBezTo>
                      <a:pt x="206" y="200"/>
                      <a:pt x="211" y="198"/>
                      <a:pt x="211" y="198"/>
                    </a:cubicBezTo>
                    <a:cubicBezTo>
                      <a:pt x="214" y="194"/>
                      <a:pt x="214" y="194"/>
                      <a:pt x="214" y="194"/>
                    </a:cubicBezTo>
                    <a:cubicBezTo>
                      <a:pt x="214" y="194"/>
                      <a:pt x="215" y="193"/>
                      <a:pt x="217" y="192"/>
                    </a:cubicBezTo>
                    <a:cubicBezTo>
                      <a:pt x="218" y="190"/>
                      <a:pt x="218" y="190"/>
                      <a:pt x="220" y="189"/>
                    </a:cubicBezTo>
                    <a:cubicBezTo>
                      <a:pt x="222" y="188"/>
                      <a:pt x="221" y="189"/>
                      <a:pt x="221" y="189"/>
                    </a:cubicBezTo>
                    <a:cubicBezTo>
                      <a:pt x="221" y="189"/>
                      <a:pt x="225" y="188"/>
                      <a:pt x="225" y="186"/>
                    </a:cubicBezTo>
                    <a:cubicBezTo>
                      <a:pt x="225" y="186"/>
                      <a:pt x="225" y="183"/>
                      <a:pt x="227" y="186"/>
                    </a:cubicBezTo>
                    <a:cubicBezTo>
                      <a:pt x="227" y="187"/>
                      <a:pt x="233" y="188"/>
                      <a:pt x="232" y="184"/>
                    </a:cubicBezTo>
                    <a:cubicBezTo>
                      <a:pt x="231" y="183"/>
                      <a:pt x="229" y="183"/>
                      <a:pt x="228" y="183"/>
                    </a:cubicBezTo>
                    <a:cubicBezTo>
                      <a:pt x="228" y="183"/>
                      <a:pt x="225" y="183"/>
                      <a:pt x="225" y="183"/>
                    </a:cubicBezTo>
                    <a:cubicBezTo>
                      <a:pt x="224" y="185"/>
                      <a:pt x="224" y="185"/>
                      <a:pt x="223" y="186"/>
                    </a:cubicBezTo>
                    <a:cubicBezTo>
                      <a:pt x="222" y="185"/>
                      <a:pt x="222" y="184"/>
                      <a:pt x="221" y="184"/>
                    </a:cubicBezTo>
                    <a:cubicBezTo>
                      <a:pt x="221" y="185"/>
                      <a:pt x="221" y="186"/>
                      <a:pt x="220" y="187"/>
                    </a:cubicBezTo>
                    <a:cubicBezTo>
                      <a:pt x="219" y="187"/>
                      <a:pt x="218" y="187"/>
                      <a:pt x="217" y="187"/>
                    </a:cubicBezTo>
                    <a:cubicBezTo>
                      <a:pt x="216" y="187"/>
                      <a:pt x="217" y="185"/>
                      <a:pt x="217" y="185"/>
                    </a:cubicBezTo>
                    <a:cubicBezTo>
                      <a:pt x="217" y="184"/>
                      <a:pt x="215" y="183"/>
                      <a:pt x="215" y="182"/>
                    </a:cubicBezTo>
                    <a:cubicBezTo>
                      <a:pt x="218" y="182"/>
                      <a:pt x="220" y="183"/>
                      <a:pt x="222" y="181"/>
                    </a:cubicBezTo>
                    <a:cubicBezTo>
                      <a:pt x="223" y="181"/>
                      <a:pt x="223" y="179"/>
                      <a:pt x="223" y="179"/>
                    </a:cubicBezTo>
                    <a:cubicBezTo>
                      <a:pt x="225" y="178"/>
                      <a:pt x="227" y="179"/>
                      <a:pt x="229" y="179"/>
                    </a:cubicBezTo>
                    <a:cubicBezTo>
                      <a:pt x="226" y="173"/>
                      <a:pt x="228" y="174"/>
                      <a:pt x="221" y="174"/>
                    </a:cubicBezTo>
                    <a:cubicBezTo>
                      <a:pt x="224" y="168"/>
                      <a:pt x="222" y="169"/>
                      <a:pt x="218" y="172"/>
                    </a:cubicBezTo>
                    <a:cubicBezTo>
                      <a:pt x="217" y="171"/>
                      <a:pt x="216" y="167"/>
                      <a:pt x="215" y="166"/>
                    </a:cubicBezTo>
                    <a:cubicBezTo>
                      <a:pt x="215" y="166"/>
                      <a:pt x="213" y="166"/>
                      <a:pt x="213" y="165"/>
                    </a:cubicBezTo>
                    <a:cubicBezTo>
                      <a:pt x="211" y="170"/>
                      <a:pt x="211" y="169"/>
                      <a:pt x="212" y="173"/>
                    </a:cubicBezTo>
                    <a:cubicBezTo>
                      <a:pt x="211" y="174"/>
                      <a:pt x="210" y="175"/>
                      <a:pt x="209" y="175"/>
                    </a:cubicBezTo>
                    <a:cubicBezTo>
                      <a:pt x="206" y="173"/>
                      <a:pt x="212" y="168"/>
                      <a:pt x="209" y="169"/>
                    </a:cubicBezTo>
                    <a:cubicBezTo>
                      <a:pt x="209" y="169"/>
                      <a:pt x="208" y="170"/>
                      <a:pt x="207" y="170"/>
                    </a:cubicBezTo>
                    <a:cubicBezTo>
                      <a:pt x="208" y="171"/>
                      <a:pt x="207" y="171"/>
                      <a:pt x="206" y="171"/>
                    </a:cubicBezTo>
                    <a:cubicBezTo>
                      <a:pt x="206" y="169"/>
                      <a:pt x="206" y="168"/>
                      <a:pt x="205" y="167"/>
                    </a:cubicBezTo>
                    <a:cubicBezTo>
                      <a:pt x="207" y="167"/>
                      <a:pt x="211" y="166"/>
                      <a:pt x="208" y="165"/>
                    </a:cubicBezTo>
                    <a:cubicBezTo>
                      <a:pt x="208" y="165"/>
                      <a:pt x="208" y="162"/>
                      <a:pt x="208" y="162"/>
                    </a:cubicBezTo>
                    <a:cubicBezTo>
                      <a:pt x="208" y="162"/>
                      <a:pt x="204" y="162"/>
                      <a:pt x="205" y="162"/>
                    </a:cubicBezTo>
                    <a:cubicBezTo>
                      <a:pt x="204" y="161"/>
                      <a:pt x="204" y="161"/>
                      <a:pt x="204" y="161"/>
                    </a:cubicBezTo>
                    <a:cubicBezTo>
                      <a:pt x="203" y="160"/>
                      <a:pt x="202" y="161"/>
                      <a:pt x="201" y="161"/>
                    </a:cubicBezTo>
                    <a:cubicBezTo>
                      <a:pt x="201" y="162"/>
                      <a:pt x="202" y="163"/>
                      <a:pt x="201" y="164"/>
                    </a:cubicBezTo>
                    <a:cubicBezTo>
                      <a:pt x="201" y="164"/>
                      <a:pt x="201" y="164"/>
                      <a:pt x="201" y="164"/>
                    </a:cubicBezTo>
                    <a:cubicBezTo>
                      <a:pt x="200" y="164"/>
                      <a:pt x="200" y="164"/>
                      <a:pt x="199" y="165"/>
                    </a:cubicBezTo>
                    <a:cubicBezTo>
                      <a:pt x="199" y="165"/>
                      <a:pt x="199" y="167"/>
                      <a:pt x="199" y="167"/>
                    </a:cubicBezTo>
                    <a:cubicBezTo>
                      <a:pt x="199" y="167"/>
                      <a:pt x="200" y="168"/>
                      <a:pt x="200" y="169"/>
                    </a:cubicBezTo>
                    <a:cubicBezTo>
                      <a:pt x="199" y="169"/>
                      <a:pt x="198" y="169"/>
                      <a:pt x="198" y="170"/>
                    </a:cubicBezTo>
                    <a:cubicBezTo>
                      <a:pt x="196" y="171"/>
                      <a:pt x="197" y="172"/>
                      <a:pt x="196" y="174"/>
                    </a:cubicBezTo>
                    <a:cubicBezTo>
                      <a:pt x="196" y="174"/>
                      <a:pt x="192" y="176"/>
                      <a:pt x="192" y="177"/>
                    </a:cubicBezTo>
                    <a:cubicBezTo>
                      <a:pt x="192" y="177"/>
                      <a:pt x="192" y="178"/>
                      <a:pt x="192" y="179"/>
                    </a:cubicBezTo>
                    <a:cubicBezTo>
                      <a:pt x="191" y="179"/>
                      <a:pt x="192" y="174"/>
                      <a:pt x="192" y="174"/>
                    </a:cubicBezTo>
                    <a:cubicBezTo>
                      <a:pt x="192" y="173"/>
                      <a:pt x="192" y="173"/>
                      <a:pt x="192" y="173"/>
                    </a:cubicBezTo>
                    <a:cubicBezTo>
                      <a:pt x="191" y="178"/>
                      <a:pt x="193" y="174"/>
                      <a:pt x="193" y="174"/>
                    </a:cubicBezTo>
                    <a:cubicBezTo>
                      <a:pt x="193" y="173"/>
                      <a:pt x="192" y="172"/>
                      <a:pt x="192" y="171"/>
                    </a:cubicBezTo>
                    <a:cubicBezTo>
                      <a:pt x="192" y="171"/>
                      <a:pt x="194" y="169"/>
                      <a:pt x="194" y="169"/>
                    </a:cubicBezTo>
                    <a:cubicBezTo>
                      <a:pt x="194" y="167"/>
                      <a:pt x="193" y="168"/>
                      <a:pt x="194" y="166"/>
                    </a:cubicBezTo>
                    <a:cubicBezTo>
                      <a:pt x="192" y="166"/>
                      <a:pt x="192" y="166"/>
                      <a:pt x="192" y="166"/>
                    </a:cubicBezTo>
                    <a:cubicBezTo>
                      <a:pt x="192" y="166"/>
                      <a:pt x="192" y="168"/>
                      <a:pt x="192" y="168"/>
                    </a:cubicBezTo>
                    <a:cubicBezTo>
                      <a:pt x="191" y="168"/>
                      <a:pt x="191" y="168"/>
                      <a:pt x="191" y="168"/>
                    </a:cubicBezTo>
                    <a:cubicBezTo>
                      <a:pt x="191" y="169"/>
                      <a:pt x="190" y="171"/>
                      <a:pt x="190" y="171"/>
                    </a:cubicBezTo>
                    <a:cubicBezTo>
                      <a:pt x="188" y="171"/>
                      <a:pt x="188" y="171"/>
                      <a:pt x="188" y="171"/>
                    </a:cubicBezTo>
                    <a:cubicBezTo>
                      <a:pt x="187" y="173"/>
                      <a:pt x="187" y="175"/>
                      <a:pt x="186" y="177"/>
                    </a:cubicBezTo>
                    <a:cubicBezTo>
                      <a:pt x="186" y="178"/>
                      <a:pt x="184" y="178"/>
                      <a:pt x="183" y="179"/>
                    </a:cubicBezTo>
                    <a:cubicBezTo>
                      <a:pt x="182" y="180"/>
                      <a:pt x="183" y="181"/>
                      <a:pt x="182" y="183"/>
                    </a:cubicBezTo>
                    <a:cubicBezTo>
                      <a:pt x="182" y="183"/>
                      <a:pt x="181" y="184"/>
                      <a:pt x="180" y="185"/>
                    </a:cubicBezTo>
                    <a:cubicBezTo>
                      <a:pt x="179" y="185"/>
                      <a:pt x="179" y="185"/>
                      <a:pt x="178" y="185"/>
                    </a:cubicBezTo>
                    <a:cubicBezTo>
                      <a:pt x="178" y="184"/>
                      <a:pt x="180" y="178"/>
                      <a:pt x="180" y="177"/>
                    </a:cubicBezTo>
                    <a:cubicBezTo>
                      <a:pt x="181" y="176"/>
                      <a:pt x="184" y="176"/>
                      <a:pt x="184" y="175"/>
                    </a:cubicBezTo>
                    <a:cubicBezTo>
                      <a:pt x="185" y="174"/>
                      <a:pt x="185" y="171"/>
                      <a:pt x="185" y="171"/>
                    </a:cubicBezTo>
                    <a:cubicBezTo>
                      <a:pt x="183" y="170"/>
                      <a:pt x="184" y="170"/>
                      <a:pt x="182" y="171"/>
                    </a:cubicBezTo>
                    <a:cubicBezTo>
                      <a:pt x="182" y="171"/>
                      <a:pt x="182" y="169"/>
                      <a:pt x="182" y="169"/>
                    </a:cubicBezTo>
                    <a:cubicBezTo>
                      <a:pt x="180" y="168"/>
                      <a:pt x="181" y="170"/>
                      <a:pt x="180" y="170"/>
                    </a:cubicBezTo>
                    <a:cubicBezTo>
                      <a:pt x="179" y="171"/>
                      <a:pt x="176" y="167"/>
                      <a:pt x="175" y="167"/>
                    </a:cubicBezTo>
                    <a:cubicBezTo>
                      <a:pt x="175" y="167"/>
                      <a:pt x="174" y="167"/>
                      <a:pt x="174" y="167"/>
                    </a:cubicBezTo>
                    <a:cubicBezTo>
                      <a:pt x="174" y="170"/>
                      <a:pt x="174" y="171"/>
                      <a:pt x="174" y="173"/>
                    </a:cubicBezTo>
                    <a:cubicBezTo>
                      <a:pt x="174" y="173"/>
                      <a:pt x="174" y="173"/>
                      <a:pt x="174" y="173"/>
                    </a:cubicBezTo>
                    <a:cubicBezTo>
                      <a:pt x="174" y="173"/>
                      <a:pt x="173" y="174"/>
                      <a:pt x="174" y="174"/>
                    </a:cubicBezTo>
                    <a:cubicBezTo>
                      <a:pt x="175" y="174"/>
                      <a:pt x="172" y="175"/>
                      <a:pt x="172" y="175"/>
                    </a:cubicBezTo>
                    <a:cubicBezTo>
                      <a:pt x="171" y="174"/>
                      <a:pt x="171" y="171"/>
                      <a:pt x="171" y="171"/>
                    </a:cubicBezTo>
                    <a:cubicBezTo>
                      <a:pt x="170" y="171"/>
                      <a:pt x="169" y="171"/>
                      <a:pt x="168" y="171"/>
                    </a:cubicBezTo>
                    <a:cubicBezTo>
                      <a:pt x="168" y="172"/>
                      <a:pt x="169" y="171"/>
                      <a:pt x="169" y="173"/>
                    </a:cubicBezTo>
                    <a:cubicBezTo>
                      <a:pt x="169" y="174"/>
                      <a:pt x="164" y="178"/>
                      <a:pt x="164" y="178"/>
                    </a:cubicBezTo>
                    <a:cubicBezTo>
                      <a:pt x="163" y="178"/>
                      <a:pt x="162" y="178"/>
                      <a:pt x="162" y="178"/>
                    </a:cubicBezTo>
                    <a:cubicBezTo>
                      <a:pt x="161" y="178"/>
                      <a:pt x="161" y="181"/>
                      <a:pt x="160" y="181"/>
                    </a:cubicBezTo>
                    <a:cubicBezTo>
                      <a:pt x="158" y="181"/>
                      <a:pt x="155" y="180"/>
                      <a:pt x="154" y="178"/>
                    </a:cubicBezTo>
                    <a:cubicBezTo>
                      <a:pt x="154" y="178"/>
                      <a:pt x="155" y="176"/>
                      <a:pt x="154" y="176"/>
                    </a:cubicBezTo>
                    <a:cubicBezTo>
                      <a:pt x="153" y="175"/>
                      <a:pt x="152" y="177"/>
                      <a:pt x="151" y="177"/>
                    </a:cubicBezTo>
                    <a:cubicBezTo>
                      <a:pt x="150" y="176"/>
                      <a:pt x="150" y="174"/>
                      <a:pt x="148" y="174"/>
                    </a:cubicBezTo>
                    <a:cubicBezTo>
                      <a:pt x="147" y="174"/>
                      <a:pt x="147" y="175"/>
                      <a:pt x="147" y="176"/>
                    </a:cubicBezTo>
                    <a:cubicBezTo>
                      <a:pt x="146" y="176"/>
                      <a:pt x="144" y="176"/>
                      <a:pt x="144" y="176"/>
                    </a:cubicBezTo>
                    <a:cubicBezTo>
                      <a:pt x="144" y="176"/>
                      <a:pt x="144" y="178"/>
                      <a:pt x="144" y="178"/>
                    </a:cubicBezTo>
                    <a:cubicBezTo>
                      <a:pt x="145" y="178"/>
                      <a:pt x="145" y="179"/>
                      <a:pt x="145" y="179"/>
                    </a:cubicBezTo>
                    <a:cubicBezTo>
                      <a:pt x="147" y="180"/>
                      <a:pt x="147" y="177"/>
                      <a:pt x="149" y="180"/>
                    </a:cubicBezTo>
                    <a:cubicBezTo>
                      <a:pt x="149" y="181"/>
                      <a:pt x="150" y="183"/>
                      <a:pt x="150" y="183"/>
                    </a:cubicBezTo>
                    <a:cubicBezTo>
                      <a:pt x="151" y="184"/>
                      <a:pt x="150" y="185"/>
                      <a:pt x="149" y="185"/>
                    </a:cubicBezTo>
                    <a:cubicBezTo>
                      <a:pt x="148" y="184"/>
                      <a:pt x="147" y="182"/>
                      <a:pt x="146" y="181"/>
                    </a:cubicBezTo>
                    <a:cubicBezTo>
                      <a:pt x="145" y="181"/>
                      <a:pt x="144" y="181"/>
                      <a:pt x="143" y="181"/>
                    </a:cubicBezTo>
                    <a:cubicBezTo>
                      <a:pt x="143" y="181"/>
                      <a:pt x="142" y="182"/>
                      <a:pt x="142" y="182"/>
                    </a:cubicBezTo>
                    <a:cubicBezTo>
                      <a:pt x="143" y="183"/>
                      <a:pt x="143" y="182"/>
                      <a:pt x="144" y="183"/>
                    </a:cubicBezTo>
                    <a:cubicBezTo>
                      <a:pt x="145" y="182"/>
                      <a:pt x="144" y="184"/>
                      <a:pt x="144" y="184"/>
                    </a:cubicBezTo>
                    <a:cubicBezTo>
                      <a:pt x="145" y="184"/>
                      <a:pt x="144" y="186"/>
                      <a:pt x="143" y="187"/>
                    </a:cubicBezTo>
                    <a:cubicBezTo>
                      <a:pt x="142" y="187"/>
                      <a:pt x="142" y="186"/>
                      <a:pt x="141" y="187"/>
                    </a:cubicBezTo>
                    <a:cubicBezTo>
                      <a:pt x="141" y="186"/>
                      <a:pt x="141" y="181"/>
                      <a:pt x="140" y="181"/>
                    </a:cubicBezTo>
                    <a:cubicBezTo>
                      <a:pt x="140" y="181"/>
                      <a:pt x="139" y="183"/>
                      <a:pt x="140" y="183"/>
                    </a:cubicBezTo>
                    <a:cubicBezTo>
                      <a:pt x="139" y="183"/>
                      <a:pt x="139" y="183"/>
                      <a:pt x="139" y="183"/>
                    </a:cubicBezTo>
                    <a:cubicBezTo>
                      <a:pt x="139" y="183"/>
                      <a:pt x="139" y="185"/>
                      <a:pt x="139" y="185"/>
                    </a:cubicBezTo>
                    <a:cubicBezTo>
                      <a:pt x="139" y="186"/>
                      <a:pt x="137" y="186"/>
                      <a:pt x="137" y="187"/>
                    </a:cubicBezTo>
                    <a:cubicBezTo>
                      <a:pt x="137" y="188"/>
                      <a:pt x="137" y="188"/>
                      <a:pt x="137" y="188"/>
                    </a:cubicBezTo>
                    <a:cubicBezTo>
                      <a:pt x="136" y="188"/>
                      <a:pt x="137" y="183"/>
                      <a:pt x="137" y="183"/>
                    </a:cubicBezTo>
                    <a:cubicBezTo>
                      <a:pt x="135" y="182"/>
                      <a:pt x="135" y="182"/>
                      <a:pt x="135" y="182"/>
                    </a:cubicBezTo>
                    <a:cubicBezTo>
                      <a:pt x="133" y="185"/>
                      <a:pt x="132" y="187"/>
                      <a:pt x="130" y="189"/>
                    </a:cubicBezTo>
                    <a:cubicBezTo>
                      <a:pt x="129" y="189"/>
                      <a:pt x="129" y="188"/>
                      <a:pt x="128" y="189"/>
                    </a:cubicBezTo>
                    <a:cubicBezTo>
                      <a:pt x="128" y="187"/>
                      <a:pt x="129" y="186"/>
                      <a:pt x="128" y="185"/>
                    </a:cubicBezTo>
                    <a:cubicBezTo>
                      <a:pt x="128" y="185"/>
                      <a:pt x="127" y="186"/>
                      <a:pt x="126" y="185"/>
                    </a:cubicBezTo>
                    <a:cubicBezTo>
                      <a:pt x="125" y="187"/>
                      <a:pt x="124" y="187"/>
                      <a:pt x="124" y="190"/>
                    </a:cubicBezTo>
                    <a:cubicBezTo>
                      <a:pt x="124" y="190"/>
                      <a:pt x="126" y="190"/>
                      <a:pt x="126" y="191"/>
                    </a:cubicBezTo>
                    <a:cubicBezTo>
                      <a:pt x="126" y="192"/>
                      <a:pt x="127" y="196"/>
                      <a:pt x="126" y="196"/>
                    </a:cubicBezTo>
                    <a:cubicBezTo>
                      <a:pt x="125" y="194"/>
                      <a:pt x="125" y="193"/>
                      <a:pt x="124" y="192"/>
                    </a:cubicBezTo>
                    <a:cubicBezTo>
                      <a:pt x="121" y="190"/>
                      <a:pt x="121" y="193"/>
                      <a:pt x="123" y="194"/>
                    </a:cubicBezTo>
                    <a:cubicBezTo>
                      <a:pt x="125" y="193"/>
                      <a:pt x="122" y="196"/>
                      <a:pt x="122" y="196"/>
                    </a:cubicBezTo>
                    <a:cubicBezTo>
                      <a:pt x="122" y="196"/>
                      <a:pt x="121" y="196"/>
                      <a:pt x="122" y="195"/>
                    </a:cubicBezTo>
                    <a:cubicBezTo>
                      <a:pt x="121" y="195"/>
                      <a:pt x="120" y="195"/>
                      <a:pt x="120" y="195"/>
                    </a:cubicBezTo>
                    <a:cubicBezTo>
                      <a:pt x="119" y="194"/>
                      <a:pt x="120" y="194"/>
                      <a:pt x="118" y="193"/>
                    </a:cubicBezTo>
                    <a:cubicBezTo>
                      <a:pt x="118" y="194"/>
                      <a:pt x="118" y="197"/>
                      <a:pt x="118" y="199"/>
                    </a:cubicBezTo>
                    <a:cubicBezTo>
                      <a:pt x="115" y="199"/>
                      <a:pt x="115" y="199"/>
                      <a:pt x="115" y="199"/>
                    </a:cubicBezTo>
                    <a:cubicBezTo>
                      <a:pt x="115" y="201"/>
                      <a:pt x="115" y="202"/>
                      <a:pt x="114" y="204"/>
                    </a:cubicBezTo>
                    <a:cubicBezTo>
                      <a:pt x="113" y="205"/>
                      <a:pt x="113" y="205"/>
                      <a:pt x="113" y="205"/>
                    </a:cubicBezTo>
                    <a:cubicBezTo>
                      <a:pt x="114" y="205"/>
                      <a:pt x="114" y="209"/>
                      <a:pt x="113" y="209"/>
                    </a:cubicBezTo>
                    <a:cubicBezTo>
                      <a:pt x="113" y="210"/>
                      <a:pt x="112" y="209"/>
                      <a:pt x="111" y="209"/>
                    </a:cubicBezTo>
                    <a:cubicBezTo>
                      <a:pt x="110" y="211"/>
                      <a:pt x="110" y="211"/>
                      <a:pt x="110" y="211"/>
                    </a:cubicBezTo>
                    <a:cubicBezTo>
                      <a:pt x="109" y="211"/>
                      <a:pt x="107" y="211"/>
                      <a:pt x="106" y="211"/>
                    </a:cubicBezTo>
                    <a:cubicBezTo>
                      <a:pt x="105" y="211"/>
                      <a:pt x="105" y="213"/>
                      <a:pt x="104" y="213"/>
                    </a:cubicBezTo>
                    <a:cubicBezTo>
                      <a:pt x="104" y="214"/>
                      <a:pt x="104" y="215"/>
                      <a:pt x="104" y="215"/>
                    </a:cubicBezTo>
                    <a:cubicBezTo>
                      <a:pt x="105" y="215"/>
                      <a:pt x="107" y="216"/>
                      <a:pt x="109" y="215"/>
                    </a:cubicBezTo>
                    <a:cubicBezTo>
                      <a:pt x="110" y="215"/>
                      <a:pt x="110" y="213"/>
                      <a:pt x="112" y="213"/>
                    </a:cubicBezTo>
                    <a:cubicBezTo>
                      <a:pt x="113" y="213"/>
                      <a:pt x="112" y="215"/>
                      <a:pt x="112" y="215"/>
                    </a:cubicBezTo>
                    <a:cubicBezTo>
                      <a:pt x="106" y="216"/>
                      <a:pt x="107" y="216"/>
                      <a:pt x="107" y="223"/>
                    </a:cubicBezTo>
                    <a:cubicBezTo>
                      <a:pt x="104" y="218"/>
                      <a:pt x="104" y="218"/>
                      <a:pt x="98" y="219"/>
                    </a:cubicBezTo>
                    <a:cubicBezTo>
                      <a:pt x="98" y="220"/>
                      <a:pt x="98" y="220"/>
                      <a:pt x="98" y="220"/>
                    </a:cubicBezTo>
                    <a:cubicBezTo>
                      <a:pt x="100" y="220"/>
                      <a:pt x="100" y="220"/>
                      <a:pt x="100" y="220"/>
                    </a:cubicBezTo>
                    <a:cubicBezTo>
                      <a:pt x="100" y="220"/>
                      <a:pt x="101" y="220"/>
                      <a:pt x="102" y="220"/>
                    </a:cubicBezTo>
                    <a:cubicBezTo>
                      <a:pt x="102" y="221"/>
                      <a:pt x="102" y="221"/>
                      <a:pt x="102" y="221"/>
                    </a:cubicBezTo>
                    <a:cubicBezTo>
                      <a:pt x="99" y="221"/>
                      <a:pt x="101" y="222"/>
                      <a:pt x="100" y="223"/>
                    </a:cubicBezTo>
                    <a:cubicBezTo>
                      <a:pt x="101" y="223"/>
                      <a:pt x="102" y="222"/>
                      <a:pt x="103" y="223"/>
                    </a:cubicBezTo>
                    <a:cubicBezTo>
                      <a:pt x="103" y="224"/>
                      <a:pt x="100" y="228"/>
                      <a:pt x="104" y="227"/>
                    </a:cubicBezTo>
                    <a:cubicBezTo>
                      <a:pt x="104" y="227"/>
                      <a:pt x="104" y="228"/>
                      <a:pt x="104" y="229"/>
                    </a:cubicBezTo>
                    <a:cubicBezTo>
                      <a:pt x="102" y="229"/>
                      <a:pt x="100" y="229"/>
                      <a:pt x="98" y="229"/>
                    </a:cubicBezTo>
                    <a:cubicBezTo>
                      <a:pt x="97" y="231"/>
                      <a:pt x="96" y="232"/>
                      <a:pt x="98" y="233"/>
                    </a:cubicBezTo>
                    <a:cubicBezTo>
                      <a:pt x="98" y="234"/>
                      <a:pt x="98" y="234"/>
                      <a:pt x="98" y="234"/>
                    </a:cubicBezTo>
                    <a:cubicBezTo>
                      <a:pt x="97" y="235"/>
                      <a:pt x="96" y="234"/>
                      <a:pt x="95" y="234"/>
                    </a:cubicBezTo>
                    <a:cubicBezTo>
                      <a:pt x="94" y="235"/>
                      <a:pt x="94" y="237"/>
                      <a:pt x="93" y="238"/>
                    </a:cubicBezTo>
                    <a:cubicBezTo>
                      <a:pt x="92" y="238"/>
                      <a:pt x="90" y="237"/>
                      <a:pt x="88" y="238"/>
                    </a:cubicBezTo>
                    <a:cubicBezTo>
                      <a:pt x="87" y="238"/>
                      <a:pt x="88" y="240"/>
                      <a:pt x="88" y="240"/>
                    </a:cubicBezTo>
                    <a:cubicBezTo>
                      <a:pt x="86" y="241"/>
                      <a:pt x="84" y="242"/>
                      <a:pt x="82" y="243"/>
                    </a:cubicBezTo>
                    <a:cubicBezTo>
                      <a:pt x="82" y="243"/>
                      <a:pt x="82" y="245"/>
                      <a:pt x="82" y="245"/>
                    </a:cubicBezTo>
                    <a:cubicBezTo>
                      <a:pt x="85" y="245"/>
                      <a:pt x="84" y="247"/>
                      <a:pt x="82" y="246"/>
                    </a:cubicBezTo>
                    <a:cubicBezTo>
                      <a:pt x="83" y="249"/>
                      <a:pt x="82" y="249"/>
                      <a:pt x="83" y="251"/>
                    </a:cubicBezTo>
                    <a:cubicBezTo>
                      <a:pt x="83" y="251"/>
                      <a:pt x="78" y="255"/>
                      <a:pt x="78" y="255"/>
                    </a:cubicBezTo>
                    <a:cubicBezTo>
                      <a:pt x="77" y="255"/>
                      <a:pt x="76" y="255"/>
                      <a:pt x="75" y="255"/>
                    </a:cubicBezTo>
                    <a:cubicBezTo>
                      <a:pt x="75" y="255"/>
                      <a:pt x="75" y="257"/>
                      <a:pt x="75" y="257"/>
                    </a:cubicBezTo>
                    <a:cubicBezTo>
                      <a:pt x="74" y="258"/>
                      <a:pt x="72" y="257"/>
                      <a:pt x="71" y="257"/>
                    </a:cubicBezTo>
                    <a:cubicBezTo>
                      <a:pt x="71" y="257"/>
                      <a:pt x="70" y="259"/>
                      <a:pt x="69" y="259"/>
                    </a:cubicBezTo>
                    <a:cubicBezTo>
                      <a:pt x="70" y="260"/>
                      <a:pt x="73" y="264"/>
                      <a:pt x="70" y="265"/>
                    </a:cubicBezTo>
                    <a:cubicBezTo>
                      <a:pt x="68" y="265"/>
                      <a:pt x="66" y="264"/>
                      <a:pt x="65" y="264"/>
                    </a:cubicBezTo>
                    <a:cubicBezTo>
                      <a:pt x="62" y="264"/>
                      <a:pt x="64" y="267"/>
                      <a:pt x="64" y="267"/>
                    </a:cubicBezTo>
                    <a:cubicBezTo>
                      <a:pt x="63" y="268"/>
                      <a:pt x="62" y="267"/>
                      <a:pt x="61" y="268"/>
                    </a:cubicBezTo>
                    <a:cubicBezTo>
                      <a:pt x="61" y="268"/>
                      <a:pt x="61" y="270"/>
                      <a:pt x="61" y="270"/>
                    </a:cubicBezTo>
                    <a:cubicBezTo>
                      <a:pt x="59" y="270"/>
                      <a:pt x="59" y="268"/>
                      <a:pt x="58" y="269"/>
                    </a:cubicBezTo>
                    <a:cubicBezTo>
                      <a:pt x="57" y="270"/>
                      <a:pt x="58" y="271"/>
                      <a:pt x="57" y="272"/>
                    </a:cubicBezTo>
                    <a:cubicBezTo>
                      <a:pt x="57" y="272"/>
                      <a:pt x="54" y="275"/>
                      <a:pt x="53" y="275"/>
                    </a:cubicBezTo>
                    <a:cubicBezTo>
                      <a:pt x="52" y="276"/>
                      <a:pt x="52" y="278"/>
                      <a:pt x="51" y="279"/>
                    </a:cubicBezTo>
                    <a:cubicBezTo>
                      <a:pt x="51" y="280"/>
                      <a:pt x="51" y="280"/>
                      <a:pt x="51" y="280"/>
                    </a:cubicBezTo>
                    <a:cubicBezTo>
                      <a:pt x="50" y="280"/>
                      <a:pt x="49" y="279"/>
                      <a:pt x="48" y="280"/>
                    </a:cubicBezTo>
                    <a:cubicBezTo>
                      <a:pt x="48" y="282"/>
                      <a:pt x="49" y="282"/>
                      <a:pt x="49" y="284"/>
                    </a:cubicBezTo>
                    <a:cubicBezTo>
                      <a:pt x="54" y="282"/>
                      <a:pt x="57" y="280"/>
                      <a:pt x="61" y="277"/>
                    </a:cubicBezTo>
                    <a:cubicBezTo>
                      <a:pt x="60" y="278"/>
                      <a:pt x="60" y="279"/>
                      <a:pt x="59" y="280"/>
                    </a:cubicBezTo>
                    <a:cubicBezTo>
                      <a:pt x="58" y="282"/>
                      <a:pt x="55" y="282"/>
                      <a:pt x="54" y="284"/>
                    </a:cubicBezTo>
                    <a:cubicBezTo>
                      <a:pt x="53" y="285"/>
                      <a:pt x="54" y="286"/>
                      <a:pt x="53" y="287"/>
                    </a:cubicBezTo>
                    <a:cubicBezTo>
                      <a:pt x="51" y="287"/>
                      <a:pt x="49" y="287"/>
                      <a:pt x="47" y="286"/>
                    </a:cubicBezTo>
                    <a:cubicBezTo>
                      <a:pt x="47" y="285"/>
                      <a:pt x="47" y="284"/>
                      <a:pt x="47" y="283"/>
                    </a:cubicBezTo>
                    <a:cubicBezTo>
                      <a:pt x="47" y="283"/>
                      <a:pt x="46" y="282"/>
                      <a:pt x="45" y="282"/>
                    </a:cubicBezTo>
                    <a:cubicBezTo>
                      <a:pt x="42" y="284"/>
                      <a:pt x="43" y="285"/>
                      <a:pt x="38" y="283"/>
                    </a:cubicBezTo>
                    <a:cubicBezTo>
                      <a:pt x="38" y="287"/>
                      <a:pt x="38" y="287"/>
                      <a:pt x="38" y="287"/>
                    </a:cubicBezTo>
                    <a:cubicBezTo>
                      <a:pt x="39" y="286"/>
                      <a:pt x="38" y="289"/>
                      <a:pt x="38" y="289"/>
                    </a:cubicBezTo>
                    <a:cubicBezTo>
                      <a:pt x="37" y="289"/>
                      <a:pt x="35" y="288"/>
                      <a:pt x="35" y="289"/>
                    </a:cubicBezTo>
                    <a:cubicBezTo>
                      <a:pt x="33" y="290"/>
                      <a:pt x="36" y="293"/>
                      <a:pt x="33" y="292"/>
                    </a:cubicBezTo>
                    <a:cubicBezTo>
                      <a:pt x="33" y="291"/>
                      <a:pt x="33" y="291"/>
                      <a:pt x="32" y="291"/>
                    </a:cubicBezTo>
                    <a:cubicBezTo>
                      <a:pt x="32" y="291"/>
                      <a:pt x="32" y="294"/>
                      <a:pt x="32" y="294"/>
                    </a:cubicBezTo>
                    <a:cubicBezTo>
                      <a:pt x="31" y="295"/>
                      <a:pt x="31" y="293"/>
                      <a:pt x="31" y="293"/>
                    </a:cubicBezTo>
                    <a:cubicBezTo>
                      <a:pt x="30" y="293"/>
                      <a:pt x="24" y="293"/>
                      <a:pt x="23" y="293"/>
                    </a:cubicBezTo>
                    <a:cubicBezTo>
                      <a:pt x="23" y="293"/>
                      <a:pt x="23" y="295"/>
                      <a:pt x="23" y="296"/>
                    </a:cubicBezTo>
                    <a:cubicBezTo>
                      <a:pt x="24" y="296"/>
                      <a:pt x="25" y="296"/>
                      <a:pt x="25" y="296"/>
                    </a:cubicBezTo>
                    <a:cubicBezTo>
                      <a:pt x="25" y="297"/>
                      <a:pt x="26" y="296"/>
                      <a:pt x="26" y="298"/>
                    </a:cubicBezTo>
                    <a:cubicBezTo>
                      <a:pt x="26" y="298"/>
                      <a:pt x="23" y="300"/>
                      <a:pt x="23" y="300"/>
                    </a:cubicBezTo>
                    <a:cubicBezTo>
                      <a:pt x="23" y="300"/>
                      <a:pt x="24" y="301"/>
                      <a:pt x="23" y="302"/>
                    </a:cubicBezTo>
                    <a:cubicBezTo>
                      <a:pt x="23" y="301"/>
                      <a:pt x="22" y="300"/>
                      <a:pt x="22" y="300"/>
                    </a:cubicBezTo>
                    <a:cubicBezTo>
                      <a:pt x="21" y="300"/>
                      <a:pt x="18" y="300"/>
                      <a:pt x="17" y="300"/>
                    </a:cubicBezTo>
                    <a:cubicBezTo>
                      <a:pt x="18" y="301"/>
                      <a:pt x="16" y="304"/>
                      <a:pt x="16" y="304"/>
                    </a:cubicBezTo>
                    <a:cubicBezTo>
                      <a:pt x="19" y="304"/>
                      <a:pt x="26" y="304"/>
                      <a:pt x="19" y="306"/>
                    </a:cubicBezTo>
                    <a:cubicBezTo>
                      <a:pt x="17" y="307"/>
                      <a:pt x="18" y="306"/>
                      <a:pt x="18" y="308"/>
                    </a:cubicBezTo>
                    <a:cubicBezTo>
                      <a:pt x="17" y="307"/>
                      <a:pt x="17" y="305"/>
                      <a:pt x="15" y="306"/>
                    </a:cubicBezTo>
                    <a:cubicBezTo>
                      <a:pt x="15" y="306"/>
                      <a:pt x="15" y="308"/>
                      <a:pt x="15" y="308"/>
                    </a:cubicBezTo>
                    <a:cubicBezTo>
                      <a:pt x="12" y="307"/>
                      <a:pt x="12" y="308"/>
                      <a:pt x="9" y="308"/>
                    </a:cubicBezTo>
                    <a:cubicBezTo>
                      <a:pt x="9" y="308"/>
                      <a:pt x="8" y="309"/>
                      <a:pt x="8" y="309"/>
                    </a:cubicBezTo>
                    <a:cubicBezTo>
                      <a:pt x="7" y="309"/>
                      <a:pt x="7" y="308"/>
                      <a:pt x="6" y="308"/>
                    </a:cubicBezTo>
                    <a:cubicBezTo>
                      <a:pt x="6" y="308"/>
                      <a:pt x="6" y="311"/>
                      <a:pt x="6" y="311"/>
                    </a:cubicBezTo>
                    <a:cubicBezTo>
                      <a:pt x="9" y="311"/>
                      <a:pt x="10" y="311"/>
                      <a:pt x="13" y="312"/>
                    </a:cubicBezTo>
                    <a:cubicBezTo>
                      <a:pt x="12" y="312"/>
                      <a:pt x="15" y="312"/>
                      <a:pt x="15" y="312"/>
                    </a:cubicBezTo>
                    <a:cubicBezTo>
                      <a:pt x="15" y="312"/>
                      <a:pt x="14" y="313"/>
                      <a:pt x="14" y="314"/>
                    </a:cubicBezTo>
                    <a:cubicBezTo>
                      <a:pt x="10" y="313"/>
                      <a:pt x="6" y="313"/>
                      <a:pt x="3" y="314"/>
                    </a:cubicBezTo>
                    <a:cubicBezTo>
                      <a:pt x="4" y="317"/>
                      <a:pt x="4" y="318"/>
                      <a:pt x="3" y="321"/>
                    </a:cubicBezTo>
                    <a:cubicBezTo>
                      <a:pt x="4" y="321"/>
                      <a:pt x="5" y="321"/>
                      <a:pt x="5" y="321"/>
                    </a:cubicBezTo>
                    <a:cubicBezTo>
                      <a:pt x="7" y="320"/>
                      <a:pt x="6" y="318"/>
                      <a:pt x="9" y="320"/>
                    </a:cubicBezTo>
                    <a:cubicBezTo>
                      <a:pt x="9" y="320"/>
                      <a:pt x="10" y="321"/>
                      <a:pt x="11" y="322"/>
                    </a:cubicBezTo>
                    <a:cubicBezTo>
                      <a:pt x="11" y="321"/>
                      <a:pt x="13" y="322"/>
                      <a:pt x="13" y="322"/>
                    </a:cubicBezTo>
                    <a:cubicBezTo>
                      <a:pt x="13" y="321"/>
                      <a:pt x="13" y="320"/>
                      <a:pt x="13" y="319"/>
                    </a:cubicBezTo>
                    <a:cubicBezTo>
                      <a:pt x="14" y="319"/>
                      <a:pt x="14" y="318"/>
                      <a:pt x="15" y="318"/>
                    </a:cubicBezTo>
                    <a:cubicBezTo>
                      <a:pt x="15" y="319"/>
                      <a:pt x="16" y="320"/>
                      <a:pt x="16" y="320"/>
                    </a:cubicBezTo>
                    <a:cubicBezTo>
                      <a:pt x="17" y="320"/>
                      <a:pt x="17" y="319"/>
                      <a:pt x="19" y="320"/>
                    </a:cubicBezTo>
                    <a:cubicBezTo>
                      <a:pt x="19" y="320"/>
                      <a:pt x="19" y="321"/>
                      <a:pt x="20" y="322"/>
                    </a:cubicBezTo>
                    <a:cubicBezTo>
                      <a:pt x="21" y="321"/>
                      <a:pt x="20" y="320"/>
                      <a:pt x="22" y="320"/>
                    </a:cubicBezTo>
                    <a:cubicBezTo>
                      <a:pt x="22" y="320"/>
                      <a:pt x="22" y="321"/>
                      <a:pt x="22" y="322"/>
                    </a:cubicBezTo>
                    <a:cubicBezTo>
                      <a:pt x="21" y="322"/>
                      <a:pt x="20" y="322"/>
                      <a:pt x="19" y="322"/>
                    </a:cubicBezTo>
                    <a:cubicBezTo>
                      <a:pt x="18" y="324"/>
                      <a:pt x="18" y="324"/>
                      <a:pt x="18" y="324"/>
                    </a:cubicBezTo>
                    <a:cubicBezTo>
                      <a:pt x="16" y="324"/>
                      <a:pt x="17" y="322"/>
                      <a:pt x="16" y="322"/>
                    </a:cubicBezTo>
                    <a:cubicBezTo>
                      <a:pt x="16" y="322"/>
                      <a:pt x="7" y="322"/>
                      <a:pt x="6" y="322"/>
                    </a:cubicBezTo>
                    <a:cubicBezTo>
                      <a:pt x="5" y="324"/>
                      <a:pt x="5" y="324"/>
                      <a:pt x="5" y="324"/>
                    </a:cubicBezTo>
                    <a:cubicBezTo>
                      <a:pt x="3" y="324"/>
                      <a:pt x="4" y="323"/>
                      <a:pt x="3" y="323"/>
                    </a:cubicBezTo>
                    <a:cubicBezTo>
                      <a:pt x="3" y="324"/>
                      <a:pt x="3" y="324"/>
                      <a:pt x="3" y="324"/>
                    </a:cubicBezTo>
                    <a:cubicBezTo>
                      <a:pt x="4" y="325"/>
                      <a:pt x="6" y="325"/>
                      <a:pt x="7" y="326"/>
                    </a:cubicBezTo>
                    <a:cubicBezTo>
                      <a:pt x="7" y="326"/>
                      <a:pt x="8" y="327"/>
                      <a:pt x="7" y="326"/>
                    </a:cubicBezTo>
                    <a:cubicBezTo>
                      <a:pt x="7" y="326"/>
                      <a:pt x="7" y="328"/>
                      <a:pt x="7" y="328"/>
                    </a:cubicBezTo>
                    <a:cubicBezTo>
                      <a:pt x="6" y="328"/>
                      <a:pt x="4" y="328"/>
                      <a:pt x="4" y="328"/>
                    </a:cubicBezTo>
                    <a:cubicBezTo>
                      <a:pt x="3" y="329"/>
                      <a:pt x="5" y="330"/>
                      <a:pt x="5" y="330"/>
                    </a:cubicBezTo>
                    <a:cubicBezTo>
                      <a:pt x="0" y="331"/>
                      <a:pt x="5" y="330"/>
                      <a:pt x="3" y="332"/>
                    </a:cubicBezTo>
                    <a:cubicBezTo>
                      <a:pt x="4" y="331"/>
                      <a:pt x="5" y="332"/>
                      <a:pt x="7" y="332"/>
                    </a:cubicBezTo>
                    <a:cubicBezTo>
                      <a:pt x="7" y="332"/>
                      <a:pt x="7" y="331"/>
                      <a:pt x="7" y="331"/>
                    </a:cubicBezTo>
                    <a:cubicBezTo>
                      <a:pt x="8" y="331"/>
                      <a:pt x="10" y="331"/>
                      <a:pt x="9" y="332"/>
                    </a:cubicBezTo>
                    <a:cubicBezTo>
                      <a:pt x="10" y="331"/>
                      <a:pt x="10" y="333"/>
                      <a:pt x="7" y="333"/>
                    </a:cubicBezTo>
                    <a:cubicBezTo>
                      <a:pt x="7" y="333"/>
                      <a:pt x="7" y="335"/>
                      <a:pt x="7" y="335"/>
                    </a:cubicBezTo>
                    <a:cubicBezTo>
                      <a:pt x="9" y="335"/>
                      <a:pt x="9" y="334"/>
                      <a:pt x="11" y="334"/>
                    </a:cubicBezTo>
                    <a:cubicBezTo>
                      <a:pt x="11" y="335"/>
                      <a:pt x="11" y="336"/>
                      <a:pt x="11" y="337"/>
                    </a:cubicBezTo>
                    <a:cubicBezTo>
                      <a:pt x="13" y="337"/>
                      <a:pt x="13" y="337"/>
                      <a:pt x="13" y="337"/>
                    </a:cubicBezTo>
                    <a:cubicBezTo>
                      <a:pt x="14" y="336"/>
                      <a:pt x="14" y="333"/>
                      <a:pt x="17" y="332"/>
                    </a:cubicBezTo>
                    <a:cubicBezTo>
                      <a:pt x="18" y="331"/>
                      <a:pt x="20" y="331"/>
                      <a:pt x="21" y="331"/>
                    </a:cubicBezTo>
                    <a:cubicBezTo>
                      <a:pt x="22" y="331"/>
                      <a:pt x="20" y="332"/>
                      <a:pt x="19" y="334"/>
                    </a:cubicBezTo>
                    <a:cubicBezTo>
                      <a:pt x="19" y="334"/>
                      <a:pt x="17" y="333"/>
                      <a:pt x="17" y="334"/>
                    </a:cubicBezTo>
                    <a:cubicBezTo>
                      <a:pt x="16" y="334"/>
                      <a:pt x="17" y="335"/>
                      <a:pt x="16" y="337"/>
                    </a:cubicBezTo>
                    <a:cubicBezTo>
                      <a:pt x="15" y="338"/>
                      <a:pt x="15" y="338"/>
                      <a:pt x="15" y="338"/>
                    </a:cubicBezTo>
                    <a:cubicBezTo>
                      <a:pt x="14" y="338"/>
                      <a:pt x="13" y="339"/>
                      <a:pt x="13" y="340"/>
                    </a:cubicBezTo>
                    <a:cubicBezTo>
                      <a:pt x="13" y="340"/>
                      <a:pt x="14" y="342"/>
                      <a:pt x="13" y="342"/>
                    </a:cubicBezTo>
                    <a:cubicBezTo>
                      <a:pt x="12" y="344"/>
                      <a:pt x="8" y="343"/>
                      <a:pt x="7" y="344"/>
                    </a:cubicBezTo>
                    <a:cubicBezTo>
                      <a:pt x="6" y="345"/>
                      <a:pt x="6" y="347"/>
                      <a:pt x="5" y="348"/>
                    </a:cubicBezTo>
                    <a:cubicBezTo>
                      <a:pt x="6" y="348"/>
                      <a:pt x="8" y="348"/>
                      <a:pt x="9" y="348"/>
                    </a:cubicBezTo>
                    <a:cubicBezTo>
                      <a:pt x="11" y="349"/>
                      <a:pt x="7" y="350"/>
                      <a:pt x="10" y="350"/>
                    </a:cubicBezTo>
                    <a:cubicBezTo>
                      <a:pt x="10" y="349"/>
                      <a:pt x="10" y="348"/>
                      <a:pt x="10" y="348"/>
                    </a:cubicBezTo>
                    <a:cubicBezTo>
                      <a:pt x="12" y="348"/>
                      <a:pt x="12" y="347"/>
                      <a:pt x="14" y="348"/>
                    </a:cubicBezTo>
                    <a:cubicBezTo>
                      <a:pt x="14" y="347"/>
                      <a:pt x="14" y="346"/>
                      <a:pt x="15" y="346"/>
                    </a:cubicBezTo>
                    <a:cubicBezTo>
                      <a:pt x="16" y="345"/>
                      <a:pt x="15" y="348"/>
                      <a:pt x="14" y="348"/>
                    </a:cubicBezTo>
                    <a:cubicBezTo>
                      <a:pt x="16" y="349"/>
                      <a:pt x="13" y="355"/>
                      <a:pt x="13" y="356"/>
                    </a:cubicBezTo>
                    <a:cubicBezTo>
                      <a:pt x="12" y="357"/>
                      <a:pt x="11" y="356"/>
                      <a:pt x="10" y="357"/>
                    </a:cubicBezTo>
                    <a:cubicBezTo>
                      <a:pt x="10" y="358"/>
                      <a:pt x="10" y="360"/>
                      <a:pt x="10" y="361"/>
                    </a:cubicBezTo>
                    <a:cubicBezTo>
                      <a:pt x="12" y="362"/>
                      <a:pt x="15" y="367"/>
                      <a:pt x="19" y="365"/>
                    </a:cubicBezTo>
                    <a:cubicBezTo>
                      <a:pt x="20" y="365"/>
                      <a:pt x="19" y="364"/>
                      <a:pt x="21" y="364"/>
                    </a:cubicBezTo>
                    <a:cubicBezTo>
                      <a:pt x="20" y="367"/>
                      <a:pt x="20" y="367"/>
                      <a:pt x="20" y="367"/>
                    </a:cubicBezTo>
                    <a:cubicBezTo>
                      <a:pt x="22" y="367"/>
                      <a:pt x="25" y="368"/>
                      <a:pt x="27" y="367"/>
                    </a:cubicBezTo>
                    <a:cubicBezTo>
                      <a:pt x="27" y="367"/>
                      <a:pt x="28" y="365"/>
                      <a:pt x="29" y="365"/>
                    </a:cubicBezTo>
                    <a:cubicBezTo>
                      <a:pt x="30" y="365"/>
                      <a:pt x="31" y="365"/>
                      <a:pt x="32" y="365"/>
                    </a:cubicBezTo>
                    <a:cubicBezTo>
                      <a:pt x="33" y="364"/>
                      <a:pt x="34" y="362"/>
                      <a:pt x="35" y="362"/>
                    </a:cubicBezTo>
                    <a:cubicBezTo>
                      <a:pt x="36" y="361"/>
                      <a:pt x="38" y="362"/>
                      <a:pt x="39" y="361"/>
                    </a:cubicBezTo>
                    <a:cubicBezTo>
                      <a:pt x="40" y="360"/>
                      <a:pt x="42" y="357"/>
                      <a:pt x="43" y="357"/>
                    </a:cubicBezTo>
                    <a:cubicBezTo>
                      <a:pt x="44" y="356"/>
                      <a:pt x="46" y="357"/>
                      <a:pt x="47" y="357"/>
                    </a:cubicBezTo>
                    <a:cubicBezTo>
                      <a:pt x="50" y="356"/>
                      <a:pt x="53" y="352"/>
                      <a:pt x="56" y="351"/>
                    </a:cubicBezTo>
                    <a:cubicBezTo>
                      <a:pt x="56" y="351"/>
                      <a:pt x="58" y="351"/>
                      <a:pt x="58" y="351"/>
                    </a:cubicBezTo>
                    <a:cubicBezTo>
                      <a:pt x="58" y="352"/>
                      <a:pt x="58" y="353"/>
                      <a:pt x="58" y="355"/>
                    </a:cubicBezTo>
                    <a:close/>
                    <a:moveTo>
                      <a:pt x="134" y="1"/>
                    </a:moveTo>
                    <a:cubicBezTo>
                      <a:pt x="134" y="1"/>
                      <a:pt x="133" y="3"/>
                      <a:pt x="133" y="4"/>
                    </a:cubicBezTo>
                    <a:cubicBezTo>
                      <a:pt x="134" y="5"/>
                      <a:pt x="134" y="4"/>
                      <a:pt x="135" y="6"/>
                    </a:cubicBezTo>
                    <a:cubicBezTo>
                      <a:pt x="129" y="8"/>
                      <a:pt x="132" y="6"/>
                      <a:pt x="130" y="12"/>
                    </a:cubicBezTo>
                    <a:cubicBezTo>
                      <a:pt x="129" y="11"/>
                      <a:pt x="128" y="12"/>
                      <a:pt x="127" y="12"/>
                    </a:cubicBezTo>
                    <a:cubicBezTo>
                      <a:pt x="127" y="12"/>
                      <a:pt x="126" y="9"/>
                      <a:pt x="126" y="9"/>
                    </a:cubicBezTo>
                    <a:cubicBezTo>
                      <a:pt x="122" y="8"/>
                      <a:pt x="121" y="9"/>
                      <a:pt x="118" y="8"/>
                    </a:cubicBezTo>
                    <a:cubicBezTo>
                      <a:pt x="118" y="9"/>
                      <a:pt x="117" y="10"/>
                      <a:pt x="118" y="10"/>
                    </a:cubicBezTo>
                    <a:cubicBezTo>
                      <a:pt x="119" y="11"/>
                      <a:pt x="119" y="12"/>
                      <a:pt x="119" y="12"/>
                    </a:cubicBezTo>
                    <a:cubicBezTo>
                      <a:pt x="121" y="12"/>
                      <a:pt x="124" y="12"/>
                      <a:pt x="127" y="12"/>
                    </a:cubicBezTo>
                    <a:cubicBezTo>
                      <a:pt x="127" y="13"/>
                      <a:pt x="127" y="14"/>
                      <a:pt x="127" y="14"/>
                    </a:cubicBezTo>
                    <a:cubicBezTo>
                      <a:pt x="126" y="15"/>
                      <a:pt x="127" y="15"/>
                      <a:pt x="126" y="16"/>
                    </a:cubicBezTo>
                    <a:cubicBezTo>
                      <a:pt x="125" y="16"/>
                      <a:pt x="124" y="16"/>
                      <a:pt x="122" y="16"/>
                    </a:cubicBezTo>
                    <a:cubicBezTo>
                      <a:pt x="122" y="17"/>
                      <a:pt x="122" y="19"/>
                      <a:pt x="122" y="20"/>
                    </a:cubicBezTo>
                    <a:cubicBezTo>
                      <a:pt x="123" y="20"/>
                      <a:pt x="128" y="22"/>
                      <a:pt x="130" y="22"/>
                    </a:cubicBezTo>
                    <a:cubicBezTo>
                      <a:pt x="131" y="22"/>
                      <a:pt x="134" y="20"/>
                      <a:pt x="134" y="20"/>
                    </a:cubicBezTo>
                    <a:cubicBezTo>
                      <a:pt x="138" y="19"/>
                      <a:pt x="143" y="20"/>
                      <a:pt x="146" y="20"/>
                    </a:cubicBezTo>
                    <a:cubicBezTo>
                      <a:pt x="145" y="22"/>
                      <a:pt x="145" y="22"/>
                      <a:pt x="145" y="22"/>
                    </a:cubicBezTo>
                    <a:cubicBezTo>
                      <a:pt x="142" y="23"/>
                      <a:pt x="139" y="22"/>
                      <a:pt x="136" y="23"/>
                    </a:cubicBezTo>
                    <a:cubicBezTo>
                      <a:pt x="136" y="23"/>
                      <a:pt x="136" y="25"/>
                      <a:pt x="136" y="25"/>
                    </a:cubicBezTo>
                    <a:cubicBezTo>
                      <a:pt x="136" y="25"/>
                      <a:pt x="133" y="25"/>
                      <a:pt x="134" y="24"/>
                    </a:cubicBezTo>
                    <a:cubicBezTo>
                      <a:pt x="132" y="24"/>
                      <a:pt x="132" y="24"/>
                      <a:pt x="130" y="23"/>
                    </a:cubicBezTo>
                    <a:cubicBezTo>
                      <a:pt x="130" y="24"/>
                      <a:pt x="130" y="24"/>
                      <a:pt x="129" y="24"/>
                    </a:cubicBezTo>
                    <a:cubicBezTo>
                      <a:pt x="130" y="26"/>
                      <a:pt x="129" y="28"/>
                      <a:pt x="131" y="28"/>
                    </a:cubicBezTo>
                    <a:cubicBezTo>
                      <a:pt x="135" y="30"/>
                      <a:pt x="138" y="28"/>
                      <a:pt x="142" y="28"/>
                    </a:cubicBezTo>
                    <a:cubicBezTo>
                      <a:pt x="144" y="30"/>
                      <a:pt x="144" y="30"/>
                      <a:pt x="144" y="30"/>
                    </a:cubicBezTo>
                    <a:cubicBezTo>
                      <a:pt x="145" y="30"/>
                      <a:pt x="148" y="29"/>
                      <a:pt x="150" y="30"/>
                    </a:cubicBezTo>
                    <a:cubicBezTo>
                      <a:pt x="150" y="30"/>
                      <a:pt x="151" y="32"/>
                      <a:pt x="152" y="32"/>
                    </a:cubicBezTo>
                    <a:cubicBezTo>
                      <a:pt x="153" y="32"/>
                      <a:pt x="155" y="31"/>
                      <a:pt x="157" y="32"/>
                    </a:cubicBezTo>
                    <a:cubicBezTo>
                      <a:pt x="158" y="32"/>
                      <a:pt x="162" y="34"/>
                      <a:pt x="164" y="34"/>
                    </a:cubicBezTo>
                    <a:cubicBezTo>
                      <a:pt x="167" y="34"/>
                      <a:pt x="169" y="33"/>
                      <a:pt x="172" y="33"/>
                    </a:cubicBezTo>
                    <a:cubicBezTo>
                      <a:pt x="172" y="33"/>
                      <a:pt x="175" y="34"/>
                      <a:pt x="177" y="34"/>
                    </a:cubicBezTo>
                    <a:cubicBezTo>
                      <a:pt x="180" y="33"/>
                      <a:pt x="179" y="28"/>
                      <a:pt x="179" y="28"/>
                    </a:cubicBezTo>
                    <a:cubicBezTo>
                      <a:pt x="180" y="27"/>
                      <a:pt x="187" y="27"/>
                      <a:pt x="188" y="26"/>
                    </a:cubicBezTo>
                    <a:cubicBezTo>
                      <a:pt x="188" y="26"/>
                      <a:pt x="189" y="25"/>
                      <a:pt x="190" y="25"/>
                    </a:cubicBezTo>
                    <a:cubicBezTo>
                      <a:pt x="191" y="25"/>
                      <a:pt x="188" y="24"/>
                      <a:pt x="188" y="24"/>
                    </a:cubicBezTo>
                    <a:cubicBezTo>
                      <a:pt x="188" y="24"/>
                      <a:pt x="188" y="22"/>
                      <a:pt x="188" y="22"/>
                    </a:cubicBezTo>
                    <a:cubicBezTo>
                      <a:pt x="190" y="22"/>
                      <a:pt x="191" y="22"/>
                      <a:pt x="193" y="22"/>
                    </a:cubicBezTo>
                    <a:cubicBezTo>
                      <a:pt x="193" y="22"/>
                      <a:pt x="198" y="14"/>
                      <a:pt x="199" y="12"/>
                    </a:cubicBezTo>
                    <a:cubicBezTo>
                      <a:pt x="195" y="13"/>
                      <a:pt x="195" y="13"/>
                      <a:pt x="192" y="12"/>
                    </a:cubicBezTo>
                    <a:cubicBezTo>
                      <a:pt x="192" y="12"/>
                      <a:pt x="186" y="11"/>
                      <a:pt x="186" y="11"/>
                    </a:cubicBezTo>
                    <a:cubicBezTo>
                      <a:pt x="185" y="11"/>
                      <a:pt x="187" y="10"/>
                      <a:pt x="187" y="10"/>
                    </a:cubicBezTo>
                    <a:cubicBezTo>
                      <a:pt x="187" y="9"/>
                      <a:pt x="187" y="9"/>
                      <a:pt x="187" y="9"/>
                    </a:cubicBezTo>
                    <a:cubicBezTo>
                      <a:pt x="187" y="8"/>
                      <a:pt x="187" y="8"/>
                      <a:pt x="187" y="8"/>
                    </a:cubicBezTo>
                    <a:cubicBezTo>
                      <a:pt x="187" y="8"/>
                      <a:pt x="184" y="8"/>
                      <a:pt x="186" y="8"/>
                    </a:cubicBezTo>
                    <a:cubicBezTo>
                      <a:pt x="185" y="9"/>
                      <a:pt x="184" y="10"/>
                      <a:pt x="184" y="10"/>
                    </a:cubicBezTo>
                    <a:cubicBezTo>
                      <a:pt x="182" y="10"/>
                      <a:pt x="183" y="11"/>
                      <a:pt x="181" y="11"/>
                    </a:cubicBezTo>
                    <a:cubicBezTo>
                      <a:pt x="177" y="12"/>
                      <a:pt x="181" y="10"/>
                      <a:pt x="182" y="8"/>
                    </a:cubicBezTo>
                    <a:cubicBezTo>
                      <a:pt x="182" y="8"/>
                      <a:pt x="181" y="7"/>
                      <a:pt x="182" y="6"/>
                    </a:cubicBezTo>
                    <a:cubicBezTo>
                      <a:pt x="180" y="7"/>
                      <a:pt x="178" y="8"/>
                      <a:pt x="177" y="9"/>
                    </a:cubicBezTo>
                    <a:cubicBezTo>
                      <a:pt x="176" y="10"/>
                      <a:pt x="176" y="13"/>
                      <a:pt x="174" y="13"/>
                    </a:cubicBezTo>
                    <a:cubicBezTo>
                      <a:pt x="173" y="13"/>
                      <a:pt x="172" y="13"/>
                      <a:pt x="171" y="13"/>
                    </a:cubicBezTo>
                    <a:cubicBezTo>
                      <a:pt x="172" y="8"/>
                      <a:pt x="172" y="9"/>
                      <a:pt x="170" y="4"/>
                    </a:cubicBezTo>
                    <a:cubicBezTo>
                      <a:pt x="169" y="9"/>
                      <a:pt x="169" y="14"/>
                      <a:pt x="166" y="8"/>
                    </a:cubicBezTo>
                    <a:cubicBezTo>
                      <a:pt x="164" y="11"/>
                      <a:pt x="164" y="11"/>
                      <a:pt x="162" y="14"/>
                    </a:cubicBezTo>
                    <a:cubicBezTo>
                      <a:pt x="161" y="13"/>
                      <a:pt x="159" y="11"/>
                      <a:pt x="158" y="11"/>
                    </a:cubicBezTo>
                    <a:cubicBezTo>
                      <a:pt x="157" y="11"/>
                      <a:pt x="156" y="11"/>
                      <a:pt x="155" y="11"/>
                    </a:cubicBezTo>
                    <a:cubicBezTo>
                      <a:pt x="154" y="11"/>
                      <a:pt x="154" y="9"/>
                      <a:pt x="153" y="8"/>
                    </a:cubicBezTo>
                    <a:cubicBezTo>
                      <a:pt x="153" y="8"/>
                      <a:pt x="151" y="9"/>
                      <a:pt x="150" y="9"/>
                    </a:cubicBezTo>
                    <a:cubicBezTo>
                      <a:pt x="150" y="9"/>
                      <a:pt x="144" y="7"/>
                      <a:pt x="144" y="6"/>
                    </a:cubicBezTo>
                    <a:cubicBezTo>
                      <a:pt x="142" y="3"/>
                      <a:pt x="142" y="3"/>
                      <a:pt x="142" y="3"/>
                    </a:cubicBezTo>
                    <a:cubicBezTo>
                      <a:pt x="140" y="2"/>
                      <a:pt x="139" y="4"/>
                      <a:pt x="138" y="4"/>
                    </a:cubicBezTo>
                    <a:cubicBezTo>
                      <a:pt x="137" y="3"/>
                      <a:pt x="136" y="1"/>
                      <a:pt x="136" y="1"/>
                    </a:cubicBezTo>
                    <a:cubicBezTo>
                      <a:pt x="135" y="0"/>
                      <a:pt x="134" y="1"/>
                      <a:pt x="134" y="1"/>
                    </a:cubicBezTo>
                    <a:close/>
                    <a:moveTo>
                      <a:pt x="142" y="56"/>
                    </a:moveTo>
                    <a:cubicBezTo>
                      <a:pt x="141" y="56"/>
                      <a:pt x="140" y="57"/>
                      <a:pt x="139" y="58"/>
                    </a:cubicBezTo>
                    <a:cubicBezTo>
                      <a:pt x="139" y="57"/>
                      <a:pt x="139" y="61"/>
                      <a:pt x="139" y="61"/>
                    </a:cubicBezTo>
                    <a:cubicBezTo>
                      <a:pt x="140" y="61"/>
                      <a:pt x="141" y="61"/>
                      <a:pt x="141" y="62"/>
                    </a:cubicBezTo>
                    <a:cubicBezTo>
                      <a:pt x="141" y="62"/>
                      <a:pt x="141" y="64"/>
                      <a:pt x="140" y="64"/>
                    </a:cubicBezTo>
                    <a:cubicBezTo>
                      <a:pt x="140" y="65"/>
                      <a:pt x="138" y="65"/>
                      <a:pt x="138" y="66"/>
                    </a:cubicBezTo>
                    <a:cubicBezTo>
                      <a:pt x="138" y="66"/>
                      <a:pt x="139" y="68"/>
                      <a:pt x="138" y="68"/>
                    </a:cubicBezTo>
                    <a:cubicBezTo>
                      <a:pt x="141" y="68"/>
                      <a:pt x="148" y="65"/>
                      <a:pt x="150" y="66"/>
                    </a:cubicBezTo>
                    <a:cubicBezTo>
                      <a:pt x="150" y="66"/>
                      <a:pt x="150" y="68"/>
                      <a:pt x="150" y="68"/>
                    </a:cubicBezTo>
                    <a:cubicBezTo>
                      <a:pt x="150" y="69"/>
                      <a:pt x="150" y="69"/>
                      <a:pt x="150" y="69"/>
                    </a:cubicBezTo>
                    <a:cubicBezTo>
                      <a:pt x="150" y="69"/>
                      <a:pt x="152" y="69"/>
                      <a:pt x="153" y="69"/>
                    </a:cubicBezTo>
                    <a:cubicBezTo>
                      <a:pt x="155" y="68"/>
                      <a:pt x="155" y="68"/>
                      <a:pt x="155" y="68"/>
                    </a:cubicBezTo>
                    <a:cubicBezTo>
                      <a:pt x="156" y="67"/>
                      <a:pt x="158" y="68"/>
                      <a:pt x="159" y="68"/>
                    </a:cubicBezTo>
                    <a:cubicBezTo>
                      <a:pt x="160" y="67"/>
                      <a:pt x="161" y="66"/>
                      <a:pt x="162" y="66"/>
                    </a:cubicBezTo>
                    <a:cubicBezTo>
                      <a:pt x="164" y="65"/>
                      <a:pt x="166" y="66"/>
                      <a:pt x="168" y="66"/>
                    </a:cubicBezTo>
                    <a:cubicBezTo>
                      <a:pt x="168" y="66"/>
                      <a:pt x="170" y="64"/>
                      <a:pt x="170" y="64"/>
                    </a:cubicBezTo>
                    <a:cubicBezTo>
                      <a:pt x="171" y="63"/>
                      <a:pt x="169" y="61"/>
                      <a:pt x="170" y="60"/>
                    </a:cubicBezTo>
                    <a:cubicBezTo>
                      <a:pt x="166" y="61"/>
                      <a:pt x="164" y="62"/>
                      <a:pt x="161" y="60"/>
                    </a:cubicBezTo>
                    <a:cubicBezTo>
                      <a:pt x="158" y="59"/>
                      <a:pt x="157" y="54"/>
                      <a:pt x="152" y="54"/>
                    </a:cubicBezTo>
                    <a:cubicBezTo>
                      <a:pt x="151" y="56"/>
                      <a:pt x="151" y="56"/>
                      <a:pt x="151" y="56"/>
                    </a:cubicBezTo>
                    <a:cubicBezTo>
                      <a:pt x="148" y="56"/>
                      <a:pt x="146" y="54"/>
                      <a:pt x="143" y="55"/>
                    </a:cubicBezTo>
                    <a:lnTo>
                      <a:pt x="142" y="5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5" name="Freeform 117"/>
              <p:cNvSpPr>
                <a:spLocks noEditPoints="1"/>
              </p:cNvSpPr>
              <p:nvPr/>
            </p:nvSpPr>
            <p:spPr bwMode="auto">
              <a:xfrm>
                <a:off x="3198" y="204"/>
                <a:ext cx="457" cy="722"/>
              </a:xfrm>
              <a:custGeom>
                <a:avLst/>
                <a:gdLst>
                  <a:gd name="T0" fmla="*/ 97 w 233"/>
                  <a:gd name="T1" fmla="*/ 35 h 368"/>
                  <a:gd name="T2" fmla="*/ 73 w 233"/>
                  <a:gd name="T3" fmla="*/ 20 h 368"/>
                  <a:gd name="T4" fmla="*/ 65 w 233"/>
                  <a:gd name="T5" fmla="*/ 22 h 368"/>
                  <a:gd name="T6" fmla="*/ 78 w 233"/>
                  <a:gd name="T7" fmla="*/ 42 h 368"/>
                  <a:gd name="T8" fmla="*/ 107 w 233"/>
                  <a:gd name="T9" fmla="*/ 44 h 368"/>
                  <a:gd name="T10" fmla="*/ 76 w 233"/>
                  <a:gd name="T11" fmla="*/ 54 h 368"/>
                  <a:gd name="T12" fmla="*/ 79 w 233"/>
                  <a:gd name="T13" fmla="*/ 68 h 368"/>
                  <a:gd name="T14" fmla="*/ 111 w 233"/>
                  <a:gd name="T15" fmla="*/ 72 h 368"/>
                  <a:gd name="T16" fmla="*/ 126 w 233"/>
                  <a:gd name="T17" fmla="*/ 37 h 368"/>
                  <a:gd name="T18" fmla="*/ 103 w 233"/>
                  <a:gd name="T19" fmla="*/ 14 h 368"/>
                  <a:gd name="T20" fmla="*/ 61 w 233"/>
                  <a:gd name="T21" fmla="*/ 30 h 368"/>
                  <a:gd name="T22" fmla="*/ 198 w 233"/>
                  <a:gd name="T23" fmla="*/ 42 h 368"/>
                  <a:gd name="T24" fmla="*/ 148 w 233"/>
                  <a:gd name="T25" fmla="*/ 48 h 368"/>
                  <a:gd name="T26" fmla="*/ 183 w 233"/>
                  <a:gd name="T27" fmla="*/ 161 h 368"/>
                  <a:gd name="T28" fmla="*/ 160 w 233"/>
                  <a:gd name="T29" fmla="*/ 175 h 368"/>
                  <a:gd name="T30" fmla="*/ 118 w 233"/>
                  <a:gd name="T31" fmla="*/ 185 h 368"/>
                  <a:gd name="T32" fmla="*/ 114 w 233"/>
                  <a:gd name="T33" fmla="*/ 189 h 368"/>
                  <a:gd name="T34" fmla="*/ 101 w 233"/>
                  <a:gd name="T35" fmla="*/ 205 h 368"/>
                  <a:gd name="T36" fmla="*/ 152 w 233"/>
                  <a:gd name="T37" fmla="*/ 173 h 368"/>
                  <a:gd name="T38" fmla="*/ 90 w 233"/>
                  <a:gd name="T39" fmla="*/ 205 h 368"/>
                  <a:gd name="T40" fmla="*/ 79 w 233"/>
                  <a:gd name="T41" fmla="*/ 215 h 368"/>
                  <a:gd name="T42" fmla="*/ 38 w 233"/>
                  <a:gd name="T43" fmla="*/ 280 h 368"/>
                  <a:gd name="T44" fmla="*/ 23 w 233"/>
                  <a:gd name="T45" fmla="*/ 308 h 368"/>
                  <a:gd name="T46" fmla="*/ 5 w 233"/>
                  <a:gd name="T47" fmla="*/ 343 h 368"/>
                  <a:gd name="T48" fmla="*/ 66 w 233"/>
                  <a:gd name="T49" fmla="*/ 322 h 368"/>
                  <a:gd name="T50" fmla="*/ 89 w 233"/>
                  <a:gd name="T51" fmla="*/ 266 h 368"/>
                  <a:gd name="T52" fmla="*/ 123 w 233"/>
                  <a:gd name="T53" fmla="*/ 215 h 368"/>
                  <a:gd name="T54" fmla="*/ 158 w 233"/>
                  <a:gd name="T55" fmla="*/ 204 h 368"/>
                  <a:gd name="T56" fmla="*/ 209 w 233"/>
                  <a:gd name="T57" fmla="*/ 189 h 368"/>
                  <a:gd name="T58" fmla="*/ 225 w 233"/>
                  <a:gd name="T59" fmla="*/ 183 h 368"/>
                  <a:gd name="T60" fmla="*/ 218 w 233"/>
                  <a:gd name="T61" fmla="*/ 172 h 368"/>
                  <a:gd name="T62" fmla="*/ 205 w 233"/>
                  <a:gd name="T63" fmla="*/ 162 h 368"/>
                  <a:gd name="T64" fmla="*/ 192 w 233"/>
                  <a:gd name="T65" fmla="*/ 179 h 368"/>
                  <a:gd name="T66" fmla="*/ 188 w 233"/>
                  <a:gd name="T67" fmla="*/ 171 h 368"/>
                  <a:gd name="T68" fmla="*/ 180 w 233"/>
                  <a:gd name="T69" fmla="*/ 170 h 368"/>
                  <a:gd name="T70" fmla="*/ 162 w 233"/>
                  <a:gd name="T71" fmla="*/ 178 h 368"/>
                  <a:gd name="T72" fmla="*/ 150 w 233"/>
                  <a:gd name="T73" fmla="*/ 183 h 368"/>
                  <a:gd name="T74" fmla="*/ 139 w 233"/>
                  <a:gd name="T75" fmla="*/ 183 h 368"/>
                  <a:gd name="T76" fmla="*/ 126 w 233"/>
                  <a:gd name="T77" fmla="*/ 191 h 368"/>
                  <a:gd name="T78" fmla="*/ 113 w 233"/>
                  <a:gd name="T79" fmla="*/ 205 h 368"/>
                  <a:gd name="T80" fmla="*/ 98 w 233"/>
                  <a:gd name="T81" fmla="*/ 219 h 368"/>
                  <a:gd name="T82" fmla="*/ 98 w 233"/>
                  <a:gd name="T83" fmla="*/ 234 h 368"/>
                  <a:gd name="T84" fmla="*/ 75 w 233"/>
                  <a:gd name="T85" fmla="*/ 257 h 368"/>
                  <a:gd name="T86" fmla="*/ 51 w 233"/>
                  <a:gd name="T87" fmla="*/ 279 h 368"/>
                  <a:gd name="T88" fmla="*/ 38 w 233"/>
                  <a:gd name="T89" fmla="*/ 283 h 368"/>
                  <a:gd name="T90" fmla="*/ 26 w 233"/>
                  <a:gd name="T91" fmla="*/ 298 h 368"/>
                  <a:gd name="T92" fmla="*/ 8 w 233"/>
                  <a:gd name="T93" fmla="*/ 309 h 368"/>
                  <a:gd name="T94" fmla="*/ 13 w 233"/>
                  <a:gd name="T95" fmla="*/ 322 h 368"/>
                  <a:gd name="T96" fmla="*/ 6 w 233"/>
                  <a:gd name="T97" fmla="*/ 322 h 368"/>
                  <a:gd name="T98" fmla="*/ 7 w 233"/>
                  <a:gd name="T99" fmla="*/ 331 h 368"/>
                  <a:gd name="T100" fmla="*/ 16 w 233"/>
                  <a:gd name="T101" fmla="*/ 337 h 368"/>
                  <a:gd name="T102" fmla="*/ 14 w 233"/>
                  <a:gd name="T103" fmla="*/ 348 h 368"/>
                  <a:gd name="T104" fmla="*/ 39 w 233"/>
                  <a:gd name="T105" fmla="*/ 361 h 368"/>
                  <a:gd name="T106" fmla="*/ 126 w 233"/>
                  <a:gd name="T107" fmla="*/ 9 h 368"/>
                  <a:gd name="T108" fmla="*/ 146 w 233"/>
                  <a:gd name="T109" fmla="*/ 20 h 368"/>
                  <a:gd name="T110" fmla="*/ 152 w 233"/>
                  <a:gd name="T111" fmla="*/ 32 h 368"/>
                  <a:gd name="T112" fmla="*/ 199 w 233"/>
                  <a:gd name="T113" fmla="*/ 12 h 368"/>
                  <a:gd name="T114" fmla="*/ 177 w 233"/>
                  <a:gd name="T115" fmla="*/ 9 h 368"/>
                  <a:gd name="T116" fmla="*/ 142 w 233"/>
                  <a:gd name="T117" fmla="*/ 3 h 368"/>
                  <a:gd name="T118" fmla="*/ 150 w 233"/>
                  <a:gd name="T119" fmla="*/ 66 h 368"/>
                  <a:gd name="T120" fmla="*/ 152 w 233"/>
                  <a:gd name="T121"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3" h="368">
                    <a:moveTo>
                      <a:pt x="156" y="4"/>
                    </a:moveTo>
                    <a:cubicBezTo>
                      <a:pt x="156" y="5"/>
                      <a:pt x="156" y="6"/>
                      <a:pt x="156" y="6"/>
                    </a:cubicBezTo>
                    <a:cubicBezTo>
                      <a:pt x="159" y="7"/>
                      <a:pt x="158" y="5"/>
                      <a:pt x="156" y="4"/>
                    </a:cubicBezTo>
                    <a:close/>
                    <a:moveTo>
                      <a:pt x="101" y="10"/>
                    </a:moveTo>
                    <a:cubicBezTo>
                      <a:pt x="101" y="11"/>
                      <a:pt x="101" y="12"/>
                      <a:pt x="100" y="13"/>
                    </a:cubicBezTo>
                    <a:cubicBezTo>
                      <a:pt x="100" y="14"/>
                      <a:pt x="99" y="14"/>
                      <a:pt x="98" y="14"/>
                    </a:cubicBezTo>
                    <a:cubicBezTo>
                      <a:pt x="97" y="15"/>
                      <a:pt x="98" y="16"/>
                      <a:pt x="97" y="16"/>
                    </a:cubicBezTo>
                    <a:cubicBezTo>
                      <a:pt x="97" y="17"/>
                      <a:pt x="94" y="18"/>
                      <a:pt x="93" y="18"/>
                    </a:cubicBezTo>
                    <a:cubicBezTo>
                      <a:pt x="94" y="21"/>
                      <a:pt x="93" y="24"/>
                      <a:pt x="94" y="27"/>
                    </a:cubicBezTo>
                    <a:cubicBezTo>
                      <a:pt x="94" y="28"/>
                      <a:pt x="96" y="29"/>
                      <a:pt x="96" y="29"/>
                    </a:cubicBezTo>
                    <a:cubicBezTo>
                      <a:pt x="97" y="31"/>
                      <a:pt x="97" y="33"/>
                      <a:pt x="97" y="35"/>
                    </a:cubicBezTo>
                    <a:cubicBezTo>
                      <a:pt x="97" y="34"/>
                      <a:pt x="96" y="34"/>
                      <a:pt x="95" y="33"/>
                    </a:cubicBezTo>
                    <a:cubicBezTo>
                      <a:pt x="94" y="31"/>
                      <a:pt x="94" y="30"/>
                      <a:pt x="93" y="28"/>
                    </a:cubicBezTo>
                    <a:cubicBezTo>
                      <a:pt x="93" y="27"/>
                      <a:pt x="91" y="27"/>
                      <a:pt x="90" y="26"/>
                    </a:cubicBezTo>
                    <a:cubicBezTo>
                      <a:pt x="89" y="23"/>
                      <a:pt x="88" y="20"/>
                      <a:pt x="87" y="17"/>
                    </a:cubicBezTo>
                    <a:cubicBezTo>
                      <a:pt x="85" y="17"/>
                      <a:pt x="83" y="18"/>
                      <a:pt x="82" y="18"/>
                    </a:cubicBezTo>
                    <a:cubicBezTo>
                      <a:pt x="81" y="21"/>
                      <a:pt x="81" y="22"/>
                      <a:pt x="81" y="25"/>
                    </a:cubicBezTo>
                    <a:cubicBezTo>
                      <a:pt x="79" y="25"/>
                      <a:pt x="79" y="25"/>
                      <a:pt x="79" y="25"/>
                    </a:cubicBezTo>
                    <a:cubicBezTo>
                      <a:pt x="79" y="24"/>
                      <a:pt x="79" y="23"/>
                      <a:pt x="79" y="23"/>
                    </a:cubicBezTo>
                    <a:cubicBezTo>
                      <a:pt x="78" y="23"/>
                      <a:pt x="77" y="23"/>
                      <a:pt x="77" y="23"/>
                    </a:cubicBezTo>
                    <a:cubicBezTo>
                      <a:pt x="76" y="23"/>
                      <a:pt x="76" y="21"/>
                      <a:pt x="76" y="20"/>
                    </a:cubicBezTo>
                    <a:cubicBezTo>
                      <a:pt x="75" y="20"/>
                      <a:pt x="73" y="20"/>
                      <a:pt x="73" y="20"/>
                    </a:cubicBezTo>
                    <a:cubicBezTo>
                      <a:pt x="75" y="19"/>
                      <a:pt x="77" y="19"/>
                      <a:pt x="79" y="18"/>
                    </a:cubicBezTo>
                    <a:cubicBezTo>
                      <a:pt x="79" y="18"/>
                      <a:pt x="79" y="16"/>
                      <a:pt x="79" y="16"/>
                    </a:cubicBezTo>
                    <a:cubicBezTo>
                      <a:pt x="76" y="15"/>
                      <a:pt x="76" y="15"/>
                      <a:pt x="76" y="15"/>
                    </a:cubicBezTo>
                    <a:cubicBezTo>
                      <a:pt x="75" y="15"/>
                      <a:pt x="74" y="16"/>
                      <a:pt x="73" y="16"/>
                    </a:cubicBezTo>
                    <a:cubicBezTo>
                      <a:pt x="72" y="16"/>
                      <a:pt x="71" y="14"/>
                      <a:pt x="69" y="15"/>
                    </a:cubicBezTo>
                    <a:cubicBezTo>
                      <a:pt x="69" y="16"/>
                      <a:pt x="69" y="16"/>
                      <a:pt x="69" y="16"/>
                    </a:cubicBezTo>
                    <a:cubicBezTo>
                      <a:pt x="68" y="17"/>
                      <a:pt x="68" y="17"/>
                      <a:pt x="67" y="17"/>
                    </a:cubicBezTo>
                    <a:cubicBezTo>
                      <a:pt x="67" y="18"/>
                      <a:pt x="67" y="18"/>
                      <a:pt x="67" y="18"/>
                    </a:cubicBezTo>
                    <a:cubicBezTo>
                      <a:pt x="66" y="18"/>
                      <a:pt x="65" y="17"/>
                      <a:pt x="64" y="16"/>
                    </a:cubicBezTo>
                    <a:cubicBezTo>
                      <a:pt x="63" y="19"/>
                      <a:pt x="63" y="21"/>
                      <a:pt x="63" y="24"/>
                    </a:cubicBezTo>
                    <a:cubicBezTo>
                      <a:pt x="65" y="23"/>
                      <a:pt x="64" y="23"/>
                      <a:pt x="65" y="22"/>
                    </a:cubicBezTo>
                    <a:cubicBezTo>
                      <a:pt x="66" y="22"/>
                      <a:pt x="66" y="22"/>
                      <a:pt x="66" y="22"/>
                    </a:cubicBezTo>
                    <a:cubicBezTo>
                      <a:pt x="66" y="24"/>
                      <a:pt x="66" y="25"/>
                      <a:pt x="66" y="26"/>
                    </a:cubicBezTo>
                    <a:cubicBezTo>
                      <a:pt x="66" y="27"/>
                      <a:pt x="67" y="27"/>
                      <a:pt x="67" y="28"/>
                    </a:cubicBezTo>
                    <a:cubicBezTo>
                      <a:pt x="66" y="29"/>
                      <a:pt x="66" y="28"/>
                      <a:pt x="65" y="28"/>
                    </a:cubicBezTo>
                    <a:cubicBezTo>
                      <a:pt x="64" y="30"/>
                      <a:pt x="64" y="31"/>
                      <a:pt x="64" y="32"/>
                    </a:cubicBezTo>
                    <a:cubicBezTo>
                      <a:pt x="64" y="32"/>
                      <a:pt x="69" y="34"/>
                      <a:pt x="69" y="34"/>
                    </a:cubicBezTo>
                    <a:cubicBezTo>
                      <a:pt x="70" y="36"/>
                      <a:pt x="68" y="36"/>
                      <a:pt x="69" y="37"/>
                    </a:cubicBezTo>
                    <a:cubicBezTo>
                      <a:pt x="70" y="38"/>
                      <a:pt x="70" y="38"/>
                      <a:pt x="70" y="38"/>
                    </a:cubicBezTo>
                    <a:cubicBezTo>
                      <a:pt x="71" y="43"/>
                      <a:pt x="67" y="43"/>
                      <a:pt x="73" y="44"/>
                    </a:cubicBezTo>
                    <a:cubicBezTo>
                      <a:pt x="74" y="44"/>
                      <a:pt x="75" y="45"/>
                      <a:pt x="76" y="44"/>
                    </a:cubicBezTo>
                    <a:cubicBezTo>
                      <a:pt x="77" y="44"/>
                      <a:pt x="77" y="43"/>
                      <a:pt x="78" y="42"/>
                    </a:cubicBezTo>
                    <a:cubicBezTo>
                      <a:pt x="78" y="41"/>
                      <a:pt x="78" y="41"/>
                      <a:pt x="78" y="41"/>
                    </a:cubicBezTo>
                    <a:cubicBezTo>
                      <a:pt x="80" y="41"/>
                      <a:pt x="82" y="41"/>
                      <a:pt x="84" y="41"/>
                    </a:cubicBezTo>
                    <a:cubicBezTo>
                      <a:pt x="84" y="40"/>
                      <a:pt x="84" y="38"/>
                      <a:pt x="84" y="37"/>
                    </a:cubicBezTo>
                    <a:cubicBezTo>
                      <a:pt x="85" y="37"/>
                      <a:pt x="85" y="36"/>
                      <a:pt x="86" y="36"/>
                    </a:cubicBezTo>
                    <a:cubicBezTo>
                      <a:pt x="86" y="37"/>
                      <a:pt x="85" y="38"/>
                      <a:pt x="87" y="38"/>
                    </a:cubicBezTo>
                    <a:cubicBezTo>
                      <a:pt x="87" y="38"/>
                      <a:pt x="88" y="36"/>
                      <a:pt x="88" y="36"/>
                    </a:cubicBezTo>
                    <a:cubicBezTo>
                      <a:pt x="90" y="36"/>
                      <a:pt x="90" y="36"/>
                      <a:pt x="90" y="36"/>
                    </a:cubicBezTo>
                    <a:cubicBezTo>
                      <a:pt x="90" y="38"/>
                      <a:pt x="90" y="40"/>
                      <a:pt x="90" y="42"/>
                    </a:cubicBezTo>
                    <a:cubicBezTo>
                      <a:pt x="92" y="41"/>
                      <a:pt x="96" y="41"/>
                      <a:pt x="97" y="41"/>
                    </a:cubicBezTo>
                    <a:cubicBezTo>
                      <a:pt x="98" y="41"/>
                      <a:pt x="98" y="45"/>
                      <a:pt x="100" y="45"/>
                    </a:cubicBezTo>
                    <a:cubicBezTo>
                      <a:pt x="102" y="45"/>
                      <a:pt x="105" y="45"/>
                      <a:pt x="107" y="44"/>
                    </a:cubicBezTo>
                    <a:cubicBezTo>
                      <a:pt x="107" y="45"/>
                      <a:pt x="106" y="47"/>
                      <a:pt x="105" y="47"/>
                    </a:cubicBezTo>
                    <a:cubicBezTo>
                      <a:pt x="103" y="48"/>
                      <a:pt x="95" y="48"/>
                      <a:pt x="94" y="48"/>
                    </a:cubicBezTo>
                    <a:cubicBezTo>
                      <a:pt x="93" y="48"/>
                      <a:pt x="91" y="46"/>
                      <a:pt x="90" y="46"/>
                    </a:cubicBezTo>
                    <a:cubicBezTo>
                      <a:pt x="89" y="46"/>
                      <a:pt x="87" y="49"/>
                      <a:pt x="86" y="50"/>
                    </a:cubicBezTo>
                    <a:cubicBezTo>
                      <a:pt x="85" y="50"/>
                      <a:pt x="85" y="49"/>
                      <a:pt x="84" y="50"/>
                    </a:cubicBezTo>
                    <a:cubicBezTo>
                      <a:pt x="83" y="49"/>
                      <a:pt x="82" y="48"/>
                      <a:pt x="81" y="47"/>
                    </a:cubicBezTo>
                    <a:cubicBezTo>
                      <a:pt x="81" y="47"/>
                      <a:pt x="80" y="47"/>
                      <a:pt x="79" y="47"/>
                    </a:cubicBezTo>
                    <a:cubicBezTo>
                      <a:pt x="79" y="47"/>
                      <a:pt x="79" y="49"/>
                      <a:pt x="79" y="49"/>
                    </a:cubicBezTo>
                    <a:cubicBezTo>
                      <a:pt x="79" y="49"/>
                      <a:pt x="78" y="49"/>
                      <a:pt x="79" y="48"/>
                    </a:cubicBezTo>
                    <a:cubicBezTo>
                      <a:pt x="77" y="48"/>
                      <a:pt x="77" y="48"/>
                      <a:pt x="76" y="48"/>
                    </a:cubicBezTo>
                    <a:cubicBezTo>
                      <a:pt x="76" y="49"/>
                      <a:pt x="75" y="52"/>
                      <a:pt x="76" y="54"/>
                    </a:cubicBezTo>
                    <a:cubicBezTo>
                      <a:pt x="77" y="60"/>
                      <a:pt x="79" y="54"/>
                      <a:pt x="80" y="54"/>
                    </a:cubicBezTo>
                    <a:cubicBezTo>
                      <a:pt x="80" y="54"/>
                      <a:pt x="82" y="55"/>
                      <a:pt x="82" y="55"/>
                    </a:cubicBezTo>
                    <a:cubicBezTo>
                      <a:pt x="83" y="55"/>
                      <a:pt x="87" y="55"/>
                      <a:pt x="89" y="54"/>
                    </a:cubicBezTo>
                    <a:cubicBezTo>
                      <a:pt x="89" y="54"/>
                      <a:pt x="96" y="54"/>
                      <a:pt x="94" y="54"/>
                    </a:cubicBezTo>
                    <a:cubicBezTo>
                      <a:pt x="92" y="55"/>
                      <a:pt x="89" y="56"/>
                      <a:pt x="88" y="56"/>
                    </a:cubicBezTo>
                    <a:cubicBezTo>
                      <a:pt x="88" y="57"/>
                      <a:pt x="87" y="57"/>
                      <a:pt x="87" y="58"/>
                    </a:cubicBezTo>
                    <a:cubicBezTo>
                      <a:pt x="87" y="60"/>
                      <a:pt x="90" y="61"/>
                      <a:pt x="90" y="62"/>
                    </a:cubicBezTo>
                    <a:cubicBezTo>
                      <a:pt x="84" y="61"/>
                      <a:pt x="83" y="63"/>
                      <a:pt x="79" y="60"/>
                    </a:cubicBezTo>
                    <a:cubicBezTo>
                      <a:pt x="78" y="61"/>
                      <a:pt x="78" y="62"/>
                      <a:pt x="78" y="64"/>
                    </a:cubicBezTo>
                    <a:cubicBezTo>
                      <a:pt x="79" y="65"/>
                      <a:pt x="79" y="65"/>
                      <a:pt x="79" y="65"/>
                    </a:cubicBezTo>
                    <a:cubicBezTo>
                      <a:pt x="79" y="66"/>
                      <a:pt x="79" y="67"/>
                      <a:pt x="79" y="68"/>
                    </a:cubicBezTo>
                    <a:cubicBezTo>
                      <a:pt x="81" y="68"/>
                      <a:pt x="87" y="68"/>
                      <a:pt x="88" y="69"/>
                    </a:cubicBezTo>
                    <a:cubicBezTo>
                      <a:pt x="89" y="69"/>
                      <a:pt x="89" y="71"/>
                      <a:pt x="89" y="72"/>
                    </a:cubicBezTo>
                    <a:cubicBezTo>
                      <a:pt x="90" y="72"/>
                      <a:pt x="91" y="71"/>
                      <a:pt x="91" y="72"/>
                    </a:cubicBezTo>
                    <a:cubicBezTo>
                      <a:pt x="91" y="72"/>
                      <a:pt x="92" y="73"/>
                      <a:pt x="92" y="73"/>
                    </a:cubicBezTo>
                    <a:cubicBezTo>
                      <a:pt x="94" y="73"/>
                      <a:pt x="95" y="72"/>
                      <a:pt x="96" y="72"/>
                    </a:cubicBezTo>
                    <a:cubicBezTo>
                      <a:pt x="98" y="76"/>
                      <a:pt x="99" y="77"/>
                      <a:pt x="100" y="80"/>
                    </a:cubicBezTo>
                    <a:cubicBezTo>
                      <a:pt x="101" y="80"/>
                      <a:pt x="101" y="80"/>
                      <a:pt x="101" y="80"/>
                    </a:cubicBezTo>
                    <a:cubicBezTo>
                      <a:pt x="102" y="78"/>
                      <a:pt x="103" y="78"/>
                      <a:pt x="105" y="78"/>
                    </a:cubicBezTo>
                    <a:cubicBezTo>
                      <a:pt x="104" y="76"/>
                      <a:pt x="104" y="74"/>
                      <a:pt x="104" y="73"/>
                    </a:cubicBezTo>
                    <a:cubicBezTo>
                      <a:pt x="104" y="73"/>
                      <a:pt x="105" y="71"/>
                      <a:pt x="106" y="71"/>
                    </a:cubicBezTo>
                    <a:cubicBezTo>
                      <a:pt x="107" y="71"/>
                      <a:pt x="109" y="72"/>
                      <a:pt x="111" y="72"/>
                    </a:cubicBezTo>
                    <a:cubicBezTo>
                      <a:pt x="111" y="72"/>
                      <a:pt x="113" y="69"/>
                      <a:pt x="114" y="69"/>
                    </a:cubicBezTo>
                    <a:cubicBezTo>
                      <a:pt x="114" y="69"/>
                      <a:pt x="114" y="68"/>
                      <a:pt x="114" y="68"/>
                    </a:cubicBezTo>
                    <a:cubicBezTo>
                      <a:pt x="115" y="67"/>
                      <a:pt x="116" y="67"/>
                      <a:pt x="116" y="65"/>
                    </a:cubicBezTo>
                    <a:cubicBezTo>
                      <a:pt x="116" y="64"/>
                      <a:pt x="116" y="64"/>
                      <a:pt x="116" y="64"/>
                    </a:cubicBezTo>
                    <a:cubicBezTo>
                      <a:pt x="117" y="64"/>
                      <a:pt x="119" y="64"/>
                      <a:pt x="120" y="64"/>
                    </a:cubicBezTo>
                    <a:cubicBezTo>
                      <a:pt x="120" y="64"/>
                      <a:pt x="120" y="63"/>
                      <a:pt x="120" y="63"/>
                    </a:cubicBezTo>
                    <a:cubicBezTo>
                      <a:pt x="121" y="63"/>
                      <a:pt x="121" y="63"/>
                      <a:pt x="121" y="63"/>
                    </a:cubicBezTo>
                    <a:cubicBezTo>
                      <a:pt x="122" y="57"/>
                      <a:pt x="120" y="59"/>
                      <a:pt x="125" y="56"/>
                    </a:cubicBezTo>
                    <a:cubicBezTo>
                      <a:pt x="122" y="46"/>
                      <a:pt x="125" y="43"/>
                      <a:pt x="137" y="42"/>
                    </a:cubicBezTo>
                    <a:cubicBezTo>
                      <a:pt x="136" y="42"/>
                      <a:pt x="137" y="40"/>
                      <a:pt x="136" y="39"/>
                    </a:cubicBezTo>
                    <a:cubicBezTo>
                      <a:pt x="133" y="37"/>
                      <a:pt x="129" y="38"/>
                      <a:pt x="126" y="37"/>
                    </a:cubicBezTo>
                    <a:cubicBezTo>
                      <a:pt x="126" y="37"/>
                      <a:pt x="124" y="35"/>
                      <a:pt x="124" y="34"/>
                    </a:cubicBezTo>
                    <a:cubicBezTo>
                      <a:pt x="122" y="34"/>
                      <a:pt x="122" y="34"/>
                      <a:pt x="122" y="34"/>
                    </a:cubicBezTo>
                    <a:cubicBezTo>
                      <a:pt x="122" y="33"/>
                      <a:pt x="123" y="32"/>
                      <a:pt x="123" y="32"/>
                    </a:cubicBezTo>
                    <a:cubicBezTo>
                      <a:pt x="123" y="31"/>
                      <a:pt x="122" y="28"/>
                      <a:pt x="121" y="27"/>
                    </a:cubicBezTo>
                    <a:cubicBezTo>
                      <a:pt x="120" y="27"/>
                      <a:pt x="120" y="26"/>
                      <a:pt x="120" y="26"/>
                    </a:cubicBezTo>
                    <a:cubicBezTo>
                      <a:pt x="119" y="26"/>
                      <a:pt x="119" y="27"/>
                      <a:pt x="118" y="26"/>
                    </a:cubicBezTo>
                    <a:cubicBezTo>
                      <a:pt x="118" y="28"/>
                      <a:pt x="118" y="27"/>
                      <a:pt x="117" y="28"/>
                    </a:cubicBezTo>
                    <a:cubicBezTo>
                      <a:pt x="117" y="28"/>
                      <a:pt x="117" y="22"/>
                      <a:pt x="117" y="21"/>
                    </a:cubicBezTo>
                    <a:cubicBezTo>
                      <a:pt x="113" y="19"/>
                      <a:pt x="112" y="18"/>
                      <a:pt x="110" y="14"/>
                    </a:cubicBezTo>
                    <a:cubicBezTo>
                      <a:pt x="108" y="15"/>
                      <a:pt x="107" y="15"/>
                      <a:pt x="104" y="16"/>
                    </a:cubicBezTo>
                    <a:cubicBezTo>
                      <a:pt x="104" y="15"/>
                      <a:pt x="104" y="14"/>
                      <a:pt x="103" y="14"/>
                    </a:cubicBezTo>
                    <a:cubicBezTo>
                      <a:pt x="103" y="13"/>
                      <a:pt x="103" y="12"/>
                      <a:pt x="103" y="11"/>
                    </a:cubicBezTo>
                    <a:cubicBezTo>
                      <a:pt x="103" y="11"/>
                      <a:pt x="101" y="11"/>
                      <a:pt x="101" y="10"/>
                    </a:cubicBezTo>
                    <a:close/>
                    <a:moveTo>
                      <a:pt x="59" y="30"/>
                    </a:moveTo>
                    <a:cubicBezTo>
                      <a:pt x="60" y="32"/>
                      <a:pt x="59" y="34"/>
                      <a:pt x="60" y="36"/>
                    </a:cubicBezTo>
                    <a:cubicBezTo>
                      <a:pt x="60" y="37"/>
                      <a:pt x="62" y="38"/>
                      <a:pt x="63" y="39"/>
                    </a:cubicBezTo>
                    <a:cubicBezTo>
                      <a:pt x="63" y="39"/>
                      <a:pt x="62" y="41"/>
                      <a:pt x="63" y="41"/>
                    </a:cubicBezTo>
                    <a:cubicBezTo>
                      <a:pt x="64" y="42"/>
                      <a:pt x="65" y="41"/>
                      <a:pt x="66" y="42"/>
                    </a:cubicBezTo>
                    <a:cubicBezTo>
                      <a:pt x="65" y="41"/>
                      <a:pt x="66" y="40"/>
                      <a:pt x="65" y="40"/>
                    </a:cubicBezTo>
                    <a:cubicBezTo>
                      <a:pt x="64" y="39"/>
                      <a:pt x="63" y="37"/>
                      <a:pt x="63" y="35"/>
                    </a:cubicBezTo>
                    <a:cubicBezTo>
                      <a:pt x="62" y="35"/>
                      <a:pt x="61" y="34"/>
                      <a:pt x="61" y="34"/>
                    </a:cubicBezTo>
                    <a:cubicBezTo>
                      <a:pt x="60" y="32"/>
                      <a:pt x="61" y="31"/>
                      <a:pt x="61" y="30"/>
                    </a:cubicBezTo>
                    <a:lnTo>
                      <a:pt x="59" y="30"/>
                    </a:lnTo>
                    <a:close/>
                    <a:moveTo>
                      <a:pt x="209" y="34"/>
                    </a:moveTo>
                    <a:cubicBezTo>
                      <a:pt x="208" y="34"/>
                      <a:pt x="208" y="36"/>
                      <a:pt x="207" y="37"/>
                    </a:cubicBezTo>
                    <a:cubicBezTo>
                      <a:pt x="212" y="37"/>
                      <a:pt x="215" y="37"/>
                      <a:pt x="219" y="38"/>
                    </a:cubicBezTo>
                    <a:cubicBezTo>
                      <a:pt x="219" y="38"/>
                      <a:pt x="220" y="36"/>
                      <a:pt x="220" y="36"/>
                    </a:cubicBezTo>
                    <a:cubicBezTo>
                      <a:pt x="219" y="35"/>
                      <a:pt x="218" y="36"/>
                      <a:pt x="217" y="36"/>
                    </a:cubicBezTo>
                    <a:cubicBezTo>
                      <a:pt x="215" y="35"/>
                      <a:pt x="214" y="32"/>
                      <a:pt x="209" y="34"/>
                    </a:cubicBezTo>
                    <a:close/>
                    <a:moveTo>
                      <a:pt x="195" y="38"/>
                    </a:moveTo>
                    <a:cubicBezTo>
                      <a:pt x="195" y="39"/>
                      <a:pt x="194" y="40"/>
                      <a:pt x="194" y="40"/>
                    </a:cubicBezTo>
                    <a:cubicBezTo>
                      <a:pt x="195" y="41"/>
                      <a:pt x="195" y="42"/>
                      <a:pt x="196" y="42"/>
                    </a:cubicBezTo>
                    <a:cubicBezTo>
                      <a:pt x="196" y="42"/>
                      <a:pt x="199" y="43"/>
                      <a:pt x="198" y="42"/>
                    </a:cubicBezTo>
                    <a:cubicBezTo>
                      <a:pt x="196" y="41"/>
                      <a:pt x="197" y="40"/>
                      <a:pt x="196" y="38"/>
                    </a:cubicBezTo>
                    <a:lnTo>
                      <a:pt x="195" y="38"/>
                    </a:lnTo>
                    <a:close/>
                    <a:moveTo>
                      <a:pt x="135" y="45"/>
                    </a:moveTo>
                    <a:cubicBezTo>
                      <a:pt x="135" y="45"/>
                      <a:pt x="133" y="47"/>
                      <a:pt x="133" y="47"/>
                    </a:cubicBezTo>
                    <a:cubicBezTo>
                      <a:pt x="132" y="47"/>
                      <a:pt x="130" y="48"/>
                      <a:pt x="130" y="48"/>
                    </a:cubicBezTo>
                    <a:cubicBezTo>
                      <a:pt x="132" y="48"/>
                      <a:pt x="132" y="48"/>
                      <a:pt x="132" y="48"/>
                    </a:cubicBezTo>
                    <a:cubicBezTo>
                      <a:pt x="135" y="50"/>
                      <a:pt x="135" y="50"/>
                      <a:pt x="136" y="54"/>
                    </a:cubicBezTo>
                    <a:cubicBezTo>
                      <a:pt x="139" y="54"/>
                      <a:pt x="142" y="54"/>
                      <a:pt x="146" y="54"/>
                    </a:cubicBezTo>
                    <a:cubicBezTo>
                      <a:pt x="146" y="53"/>
                      <a:pt x="147" y="51"/>
                      <a:pt x="147" y="50"/>
                    </a:cubicBezTo>
                    <a:cubicBezTo>
                      <a:pt x="148" y="50"/>
                      <a:pt x="148" y="50"/>
                      <a:pt x="148" y="50"/>
                    </a:cubicBezTo>
                    <a:cubicBezTo>
                      <a:pt x="149" y="49"/>
                      <a:pt x="148" y="48"/>
                      <a:pt x="148" y="48"/>
                    </a:cubicBezTo>
                    <a:cubicBezTo>
                      <a:pt x="146" y="45"/>
                      <a:pt x="140" y="44"/>
                      <a:pt x="135" y="45"/>
                    </a:cubicBezTo>
                    <a:close/>
                    <a:moveTo>
                      <a:pt x="183" y="161"/>
                    </a:moveTo>
                    <a:cubicBezTo>
                      <a:pt x="182" y="162"/>
                      <a:pt x="181" y="163"/>
                      <a:pt x="181" y="163"/>
                    </a:cubicBezTo>
                    <a:cubicBezTo>
                      <a:pt x="181" y="163"/>
                      <a:pt x="181" y="165"/>
                      <a:pt x="181" y="165"/>
                    </a:cubicBezTo>
                    <a:cubicBezTo>
                      <a:pt x="181" y="165"/>
                      <a:pt x="182" y="167"/>
                      <a:pt x="182" y="167"/>
                    </a:cubicBezTo>
                    <a:cubicBezTo>
                      <a:pt x="182" y="167"/>
                      <a:pt x="183" y="165"/>
                      <a:pt x="183" y="165"/>
                    </a:cubicBezTo>
                    <a:cubicBezTo>
                      <a:pt x="184" y="166"/>
                      <a:pt x="184" y="166"/>
                      <a:pt x="186" y="166"/>
                    </a:cubicBezTo>
                    <a:cubicBezTo>
                      <a:pt x="187" y="165"/>
                      <a:pt x="187" y="165"/>
                      <a:pt x="187" y="165"/>
                    </a:cubicBezTo>
                    <a:cubicBezTo>
                      <a:pt x="187" y="165"/>
                      <a:pt x="185" y="165"/>
                      <a:pt x="185" y="165"/>
                    </a:cubicBezTo>
                    <a:cubicBezTo>
                      <a:pt x="184" y="163"/>
                      <a:pt x="185" y="163"/>
                      <a:pt x="186" y="163"/>
                    </a:cubicBezTo>
                    <a:cubicBezTo>
                      <a:pt x="185" y="162"/>
                      <a:pt x="183" y="161"/>
                      <a:pt x="183" y="161"/>
                    </a:cubicBezTo>
                    <a:close/>
                    <a:moveTo>
                      <a:pt x="155" y="163"/>
                    </a:moveTo>
                    <a:cubicBezTo>
                      <a:pt x="154" y="164"/>
                      <a:pt x="154" y="166"/>
                      <a:pt x="154" y="167"/>
                    </a:cubicBezTo>
                    <a:cubicBezTo>
                      <a:pt x="152" y="167"/>
                      <a:pt x="150" y="167"/>
                      <a:pt x="148" y="167"/>
                    </a:cubicBezTo>
                    <a:cubicBezTo>
                      <a:pt x="148" y="167"/>
                      <a:pt x="146" y="171"/>
                      <a:pt x="148" y="171"/>
                    </a:cubicBezTo>
                    <a:cubicBezTo>
                      <a:pt x="149" y="171"/>
                      <a:pt x="151" y="169"/>
                      <a:pt x="152" y="169"/>
                    </a:cubicBezTo>
                    <a:cubicBezTo>
                      <a:pt x="153" y="168"/>
                      <a:pt x="154" y="169"/>
                      <a:pt x="155" y="169"/>
                    </a:cubicBezTo>
                    <a:cubicBezTo>
                      <a:pt x="156" y="168"/>
                      <a:pt x="160" y="161"/>
                      <a:pt x="155" y="163"/>
                    </a:cubicBezTo>
                    <a:close/>
                    <a:moveTo>
                      <a:pt x="162" y="169"/>
                    </a:moveTo>
                    <a:cubicBezTo>
                      <a:pt x="162" y="171"/>
                      <a:pt x="162" y="171"/>
                      <a:pt x="162" y="171"/>
                    </a:cubicBezTo>
                    <a:cubicBezTo>
                      <a:pt x="160" y="171"/>
                      <a:pt x="159" y="170"/>
                      <a:pt x="158" y="170"/>
                    </a:cubicBezTo>
                    <a:cubicBezTo>
                      <a:pt x="159" y="174"/>
                      <a:pt x="156" y="172"/>
                      <a:pt x="160" y="175"/>
                    </a:cubicBezTo>
                    <a:cubicBezTo>
                      <a:pt x="160" y="176"/>
                      <a:pt x="160" y="176"/>
                      <a:pt x="160" y="176"/>
                    </a:cubicBezTo>
                    <a:cubicBezTo>
                      <a:pt x="161" y="175"/>
                      <a:pt x="166" y="170"/>
                      <a:pt x="162" y="169"/>
                    </a:cubicBezTo>
                    <a:close/>
                    <a:moveTo>
                      <a:pt x="124" y="177"/>
                    </a:moveTo>
                    <a:cubicBezTo>
                      <a:pt x="124" y="178"/>
                      <a:pt x="121" y="181"/>
                      <a:pt x="124" y="181"/>
                    </a:cubicBezTo>
                    <a:cubicBezTo>
                      <a:pt x="123" y="182"/>
                      <a:pt x="126" y="183"/>
                      <a:pt x="126" y="183"/>
                    </a:cubicBezTo>
                    <a:cubicBezTo>
                      <a:pt x="127" y="182"/>
                      <a:pt x="126" y="181"/>
                      <a:pt x="127" y="181"/>
                    </a:cubicBezTo>
                    <a:cubicBezTo>
                      <a:pt x="127" y="179"/>
                      <a:pt x="127" y="180"/>
                      <a:pt x="128" y="178"/>
                    </a:cubicBezTo>
                    <a:cubicBezTo>
                      <a:pt x="126" y="177"/>
                      <a:pt x="126" y="177"/>
                      <a:pt x="124" y="177"/>
                    </a:cubicBezTo>
                    <a:close/>
                    <a:moveTo>
                      <a:pt x="121" y="182"/>
                    </a:moveTo>
                    <a:cubicBezTo>
                      <a:pt x="120" y="182"/>
                      <a:pt x="120" y="182"/>
                      <a:pt x="118" y="183"/>
                    </a:cubicBezTo>
                    <a:cubicBezTo>
                      <a:pt x="118" y="183"/>
                      <a:pt x="119" y="185"/>
                      <a:pt x="118" y="185"/>
                    </a:cubicBezTo>
                    <a:cubicBezTo>
                      <a:pt x="117" y="184"/>
                      <a:pt x="118" y="187"/>
                      <a:pt x="118" y="187"/>
                    </a:cubicBezTo>
                    <a:cubicBezTo>
                      <a:pt x="118" y="187"/>
                      <a:pt x="120" y="188"/>
                      <a:pt x="120" y="188"/>
                    </a:cubicBezTo>
                    <a:cubicBezTo>
                      <a:pt x="124" y="185"/>
                      <a:pt x="122" y="186"/>
                      <a:pt x="123" y="182"/>
                    </a:cubicBezTo>
                    <a:cubicBezTo>
                      <a:pt x="123" y="182"/>
                      <a:pt x="121" y="182"/>
                      <a:pt x="121" y="182"/>
                    </a:cubicBezTo>
                    <a:close/>
                    <a:moveTo>
                      <a:pt x="114" y="189"/>
                    </a:moveTo>
                    <a:cubicBezTo>
                      <a:pt x="109" y="192"/>
                      <a:pt x="108" y="195"/>
                      <a:pt x="108" y="201"/>
                    </a:cubicBezTo>
                    <a:cubicBezTo>
                      <a:pt x="109" y="201"/>
                      <a:pt x="109" y="201"/>
                      <a:pt x="109" y="201"/>
                    </a:cubicBezTo>
                    <a:cubicBezTo>
                      <a:pt x="110" y="201"/>
                      <a:pt x="110" y="199"/>
                      <a:pt x="110" y="199"/>
                    </a:cubicBezTo>
                    <a:cubicBezTo>
                      <a:pt x="112" y="198"/>
                      <a:pt x="112" y="199"/>
                      <a:pt x="113" y="199"/>
                    </a:cubicBezTo>
                    <a:cubicBezTo>
                      <a:pt x="115" y="196"/>
                      <a:pt x="116" y="195"/>
                      <a:pt x="116" y="190"/>
                    </a:cubicBezTo>
                    <a:lnTo>
                      <a:pt x="114" y="189"/>
                    </a:lnTo>
                    <a:close/>
                    <a:moveTo>
                      <a:pt x="97" y="201"/>
                    </a:moveTo>
                    <a:cubicBezTo>
                      <a:pt x="95" y="206"/>
                      <a:pt x="94" y="208"/>
                      <a:pt x="92" y="213"/>
                    </a:cubicBezTo>
                    <a:cubicBezTo>
                      <a:pt x="93" y="213"/>
                      <a:pt x="94" y="211"/>
                      <a:pt x="94" y="211"/>
                    </a:cubicBezTo>
                    <a:cubicBezTo>
                      <a:pt x="95" y="211"/>
                      <a:pt x="94" y="214"/>
                      <a:pt x="94" y="214"/>
                    </a:cubicBezTo>
                    <a:cubicBezTo>
                      <a:pt x="95" y="214"/>
                      <a:pt x="96" y="214"/>
                      <a:pt x="96" y="214"/>
                    </a:cubicBezTo>
                    <a:cubicBezTo>
                      <a:pt x="96" y="214"/>
                      <a:pt x="96" y="212"/>
                      <a:pt x="96" y="212"/>
                    </a:cubicBezTo>
                    <a:cubicBezTo>
                      <a:pt x="97" y="212"/>
                      <a:pt x="99" y="212"/>
                      <a:pt x="98" y="213"/>
                    </a:cubicBezTo>
                    <a:cubicBezTo>
                      <a:pt x="101" y="210"/>
                      <a:pt x="103" y="209"/>
                      <a:pt x="105" y="206"/>
                    </a:cubicBezTo>
                    <a:cubicBezTo>
                      <a:pt x="104" y="203"/>
                      <a:pt x="104" y="203"/>
                      <a:pt x="104" y="203"/>
                    </a:cubicBezTo>
                    <a:cubicBezTo>
                      <a:pt x="103" y="203"/>
                      <a:pt x="102" y="203"/>
                      <a:pt x="101" y="203"/>
                    </a:cubicBezTo>
                    <a:cubicBezTo>
                      <a:pt x="101" y="205"/>
                      <a:pt x="101" y="205"/>
                      <a:pt x="101" y="205"/>
                    </a:cubicBezTo>
                    <a:cubicBezTo>
                      <a:pt x="100" y="205"/>
                      <a:pt x="99" y="205"/>
                      <a:pt x="98" y="205"/>
                    </a:cubicBezTo>
                    <a:cubicBezTo>
                      <a:pt x="98" y="204"/>
                      <a:pt x="99" y="202"/>
                      <a:pt x="98" y="201"/>
                    </a:cubicBezTo>
                    <a:lnTo>
                      <a:pt x="97" y="201"/>
                    </a:lnTo>
                    <a:close/>
                    <a:moveTo>
                      <a:pt x="167" y="163"/>
                    </a:moveTo>
                    <a:cubicBezTo>
                      <a:pt x="167" y="164"/>
                      <a:pt x="167" y="166"/>
                      <a:pt x="168" y="166"/>
                    </a:cubicBezTo>
                    <a:cubicBezTo>
                      <a:pt x="170" y="168"/>
                      <a:pt x="168" y="163"/>
                      <a:pt x="168" y="163"/>
                    </a:cubicBezTo>
                    <a:lnTo>
                      <a:pt x="167" y="163"/>
                    </a:lnTo>
                    <a:close/>
                    <a:moveTo>
                      <a:pt x="130" y="173"/>
                    </a:moveTo>
                    <a:cubicBezTo>
                      <a:pt x="131" y="174"/>
                      <a:pt x="130" y="175"/>
                      <a:pt x="131" y="177"/>
                    </a:cubicBezTo>
                    <a:cubicBezTo>
                      <a:pt x="136" y="177"/>
                      <a:pt x="130" y="173"/>
                      <a:pt x="130" y="173"/>
                    </a:cubicBezTo>
                    <a:close/>
                    <a:moveTo>
                      <a:pt x="152" y="173"/>
                    </a:moveTo>
                    <a:cubicBezTo>
                      <a:pt x="148" y="173"/>
                      <a:pt x="155" y="174"/>
                      <a:pt x="155" y="174"/>
                    </a:cubicBezTo>
                    <a:cubicBezTo>
                      <a:pt x="154" y="174"/>
                      <a:pt x="156" y="172"/>
                      <a:pt x="152" y="173"/>
                    </a:cubicBezTo>
                    <a:close/>
                    <a:moveTo>
                      <a:pt x="137" y="174"/>
                    </a:moveTo>
                    <a:cubicBezTo>
                      <a:pt x="137" y="175"/>
                      <a:pt x="137" y="175"/>
                      <a:pt x="137" y="175"/>
                    </a:cubicBezTo>
                    <a:cubicBezTo>
                      <a:pt x="136" y="175"/>
                      <a:pt x="137" y="177"/>
                      <a:pt x="138" y="177"/>
                    </a:cubicBezTo>
                    <a:cubicBezTo>
                      <a:pt x="138" y="177"/>
                      <a:pt x="139" y="173"/>
                      <a:pt x="137" y="174"/>
                    </a:cubicBezTo>
                    <a:close/>
                    <a:moveTo>
                      <a:pt x="105" y="195"/>
                    </a:moveTo>
                    <a:cubicBezTo>
                      <a:pt x="103" y="199"/>
                      <a:pt x="102" y="200"/>
                      <a:pt x="106" y="197"/>
                    </a:cubicBezTo>
                    <a:cubicBezTo>
                      <a:pt x="106" y="197"/>
                      <a:pt x="106" y="194"/>
                      <a:pt x="105" y="195"/>
                    </a:cubicBezTo>
                    <a:close/>
                    <a:moveTo>
                      <a:pt x="92" y="203"/>
                    </a:moveTo>
                    <a:cubicBezTo>
                      <a:pt x="91" y="203"/>
                      <a:pt x="90" y="204"/>
                      <a:pt x="90" y="205"/>
                    </a:cubicBezTo>
                    <a:cubicBezTo>
                      <a:pt x="88" y="206"/>
                      <a:pt x="92" y="205"/>
                      <a:pt x="93" y="206"/>
                    </a:cubicBezTo>
                    <a:cubicBezTo>
                      <a:pt x="93" y="204"/>
                      <a:pt x="94" y="202"/>
                      <a:pt x="92" y="203"/>
                    </a:cubicBezTo>
                    <a:close/>
                    <a:moveTo>
                      <a:pt x="89" y="210"/>
                    </a:moveTo>
                    <a:cubicBezTo>
                      <a:pt x="88" y="211"/>
                      <a:pt x="87" y="214"/>
                      <a:pt x="85" y="215"/>
                    </a:cubicBezTo>
                    <a:cubicBezTo>
                      <a:pt x="84" y="215"/>
                      <a:pt x="84" y="215"/>
                      <a:pt x="84" y="215"/>
                    </a:cubicBezTo>
                    <a:cubicBezTo>
                      <a:pt x="84" y="215"/>
                      <a:pt x="83" y="216"/>
                      <a:pt x="85" y="215"/>
                    </a:cubicBezTo>
                    <a:cubicBezTo>
                      <a:pt x="85" y="216"/>
                      <a:pt x="83" y="217"/>
                      <a:pt x="85" y="216"/>
                    </a:cubicBezTo>
                    <a:cubicBezTo>
                      <a:pt x="87" y="215"/>
                      <a:pt x="89" y="213"/>
                      <a:pt x="90" y="211"/>
                    </a:cubicBezTo>
                    <a:cubicBezTo>
                      <a:pt x="90" y="211"/>
                      <a:pt x="90" y="210"/>
                      <a:pt x="90" y="210"/>
                    </a:cubicBezTo>
                    <a:lnTo>
                      <a:pt x="89" y="210"/>
                    </a:lnTo>
                    <a:close/>
                    <a:moveTo>
                      <a:pt x="79" y="215"/>
                    </a:moveTo>
                    <a:cubicBezTo>
                      <a:pt x="79" y="217"/>
                      <a:pt x="79" y="217"/>
                      <a:pt x="79" y="217"/>
                    </a:cubicBezTo>
                    <a:cubicBezTo>
                      <a:pt x="77" y="216"/>
                      <a:pt x="79" y="218"/>
                      <a:pt x="81" y="218"/>
                    </a:cubicBezTo>
                    <a:cubicBezTo>
                      <a:pt x="82" y="218"/>
                      <a:pt x="81" y="216"/>
                      <a:pt x="81" y="216"/>
                    </a:cubicBezTo>
                    <a:lnTo>
                      <a:pt x="79" y="215"/>
                    </a:lnTo>
                    <a:close/>
                    <a:moveTo>
                      <a:pt x="87" y="249"/>
                    </a:moveTo>
                    <a:cubicBezTo>
                      <a:pt x="89" y="249"/>
                      <a:pt x="86" y="250"/>
                      <a:pt x="86" y="250"/>
                    </a:cubicBezTo>
                    <a:cubicBezTo>
                      <a:pt x="86" y="250"/>
                      <a:pt x="85" y="249"/>
                      <a:pt x="87" y="249"/>
                    </a:cubicBezTo>
                    <a:close/>
                    <a:moveTo>
                      <a:pt x="79" y="250"/>
                    </a:moveTo>
                    <a:cubicBezTo>
                      <a:pt x="78" y="250"/>
                      <a:pt x="78" y="251"/>
                      <a:pt x="80" y="252"/>
                    </a:cubicBezTo>
                    <a:cubicBezTo>
                      <a:pt x="80" y="251"/>
                      <a:pt x="80" y="250"/>
                      <a:pt x="79" y="250"/>
                    </a:cubicBezTo>
                    <a:close/>
                    <a:moveTo>
                      <a:pt x="38" y="280"/>
                    </a:moveTo>
                    <a:cubicBezTo>
                      <a:pt x="36" y="281"/>
                      <a:pt x="31" y="285"/>
                      <a:pt x="36" y="284"/>
                    </a:cubicBezTo>
                    <a:cubicBezTo>
                      <a:pt x="37" y="283"/>
                      <a:pt x="41" y="280"/>
                      <a:pt x="38" y="280"/>
                    </a:cubicBezTo>
                    <a:close/>
                    <a:moveTo>
                      <a:pt x="27" y="290"/>
                    </a:moveTo>
                    <a:cubicBezTo>
                      <a:pt x="27" y="292"/>
                      <a:pt x="27" y="292"/>
                      <a:pt x="27" y="292"/>
                    </a:cubicBezTo>
                    <a:cubicBezTo>
                      <a:pt x="29" y="292"/>
                      <a:pt x="27" y="291"/>
                      <a:pt x="27" y="290"/>
                    </a:cubicBezTo>
                    <a:close/>
                    <a:moveTo>
                      <a:pt x="35" y="292"/>
                    </a:moveTo>
                    <a:cubicBezTo>
                      <a:pt x="37" y="292"/>
                      <a:pt x="37" y="294"/>
                      <a:pt x="35" y="294"/>
                    </a:cubicBezTo>
                    <a:cubicBezTo>
                      <a:pt x="35" y="294"/>
                      <a:pt x="34" y="292"/>
                      <a:pt x="35" y="292"/>
                    </a:cubicBezTo>
                    <a:close/>
                    <a:moveTo>
                      <a:pt x="22" y="306"/>
                    </a:moveTo>
                    <a:cubicBezTo>
                      <a:pt x="21" y="306"/>
                      <a:pt x="23" y="306"/>
                      <a:pt x="23" y="306"/>
                    </a:cubicBezTo>
                    <a:cubicBezTo>
                      <a:pt x="23" y="307"/>
                      <a:pt x="23" y="307"/>
                      <a:pt x="23" y="308"/>
                    </a:cubicBezTo>
                    <a:cubicBezTo>
                      <a:pt x="22" y="308"/>
                      <a:pt x="22" y="309"/>
                      <a:pt x="21" y="309"/>
                    </a:cubicBezTo>
                    <a:cubicBezTo>
                      <a:pt x="21" y="308"/>
                      <a:pt x="21" y="305"/>
                      <a:pt x="22" y="306"/>
                    </a:cubicBezTo>
                    <a:close/>
                    <a:moveTo>
                      <a:pt x="8" y="337"/>
                    </a:moveTo>
                    <a:cubicBezTo>
                      <a:pt x="8" y="337"/>
                      <a:pt x="9" y="339"/>
                      <a:pt x="9" y="339"/>
                    </a:cubicBezTo>
                    <a:cubicBezTo>
                      <a:pt x="10" y="339"/>
                      <a:pt x="10" y="337"/>
                      <a:pt x="8" y="337"/>
                    </a:cubicBezTo>
                    <a:close/>
                    <a:moveTo>
                      <a:pt x="5" y="339"/>
                    </a:moveTo>
                    <a:cubicBezTo>
                      <a:pt x="5" y="340"/>
                      <a:pt x="5" y="340"/>
                      <a:pt x="5" y="340"/>
                    </a:cubicBezTo>
                    <a:cubicBezTo>
                      <a:pt x="6" y="340"/>
                      <a:pt x="6" y="340"/>
                      <a:pt x="6" y="340"/>
                    </a:cubicBezTo>
                    <a:cubicBezTo>
                      <a:pt x="5" y="340"/>
                      <a:pt x="7" y="339"/>
                      <a:pt x="5" y="339"/>
                    </a:cubicBezTo>
                    <a:close/>
                    <a:moveTo>
                      <a:pt x="5" y="342"/>
                    </a:moveTo>
                    <a:cubicBezTo>
                      <a:pt x="5" y="343"/>
                      <a:pt x="5" y="343"/>
                      <a:pt x="5" y="343"/>
                    </a:cubicBezTo>
                    <a:cubicBezTo>
                      <a:pt x="5" y="342"/>
                      <a:pt x="6" y="342"/>
                      <a:pt x="5" y="342"/>
                    </a:cubicBezTo>
                    <a:close/>
                    <a:moveTo>
                      <a:pt x="58" y="355"/>
                    </a:moveTo>
                    <a:cubicBezTo>
                      <a:pt x="58" y="355"/>
                      <a:pt x="58" y="354"/>
                      <a:pt x="60" y="355"/>
                    </a:cubicBezTo>
                    <a:cubicBezTo>
                      <a:pt x="62" y="356"/>
                      <a:pt x="62" y="352"/>
                      <a:pt x="62" y="350"/>
                    </a:cubicBezTo>
                    <a:cubicBezTo>
                      <a:pt x="62" y="348"/>
                      <a:pt x="60" y="347"/>
                      <a:pt x="60" y="345"/>
                    </a:cubicBezTo>
                    <a:cubicBezTo>
                      <a:pt x="60" y="342"/>
                      <a:pt x="58" y="343"/>
                      <a:pt x="61" y="342"/>
                    </a:cubicBezTo>
                    <a:cubicBezTo>
                      <a:pt x="63" y="341"/>
                      <a:pt x="61" y="339"/>
                      <a:pt x="63" y="338"/>
                    </a:cubicBezTo>
                    <a:cubicBezTo>
                      <a:pt x="65" y="337"/>
                      <a:pt x="65" y="336"/>
                      <a:pt x="63" y="334"/>
                    </a:cubicBezTo>
                    <a:cubicBezTo>
                      <a:pt x="61" y="332"/>
                      <a:pt x="63" y="331"/>
                      <a:pt x="63" y="329"/>
                    </a:cubicBezTo>
                    <a:cubicBezTo>
                      <a:pt x="63" y="327"/>
                      <a:pt x="64" y="323"/>
                      <a:pt x="64" y="323"/>
                    </a:cubicBezTo>
                    <a:cubicBezTo>
                      <a:pt x="64" y="323"/>
                      <a:pt x="64" y="324"/>
                      <a:pt x="66" y="322"/>
                    </a:cubicBezTo>
                    <a:cubicBezTo>
                      <a:pt x="68" y="321"/>
                      <a:pt x="67" y="320"/>
                      <a:pt x="67" y="317"/>
                    </a:cubicBezTo>
                    <a:cubicBezTo>
                      <a:pt x="67" y="313"/>
                      <a:pt x="66" y="312"/>
                      <a:pt x="65" y="312"/>
                    </a:cubicBezTo>
                    <a:cubicBezTo>
                      <a:pt x="64" y="312"/>
                      <a:pt x="63" y="310"/>
                      <a:pt x="65" y="308"/>
                    </a:cubicBezTo>
                    <a:cubicBezTo>
                      <a:pt x="66" y="305"/>
                      <a:pt x="65" y="302"/>
                      <a:pt x="65" y="300"/>
                    </a:cubicBezTo>
                    <a:cubicBezTo>
                      <a:pt x="65" y="298"/>
                      <a:pt x="65" y="294"/>
                      <a:pt x="65" y="293"/>
                    </a:cubicBezTo>
                    <a:cubicBezTo>
                      <a:pt x="66" y="291"/>
                      <a:pt x="65" y="289"/>
                      <a:pt x="64" y="287"/>
                    </a:cubicBezTo>
                    <a:cubicBezTo>
                      <a:pt x="63" y="285"/>
                      <a:pt x="69" y="283"/>
                      <a:pt x="69" y="281"/>
                    </a:cubicBezTo>
                    <a:cubicBezTo>
                      <a:pt x="69" y="278"/>
                      <a:pt x="73" y="275"/>
                      <a:pt x="73" y="273"/>
                    </a:cubicBezTo>
                    <a:cubicBezTo>
                      <a:pt x="73" y="271"/>
                      <a:pt x="78" y="268"/>
                      <a:pt x="80" y="267"/>
                    </a:cubicBezTo>
                    <a:cubicBezTo>
                      <a:pt x="82" y="266"/>
                      <a:pt x="84" y="271"/>
                      <a:pt x="86" y="272"/>
                    </a:cubicBezTo>
                    <a:cubicBezTo>
                      <a:pt x="88" y="273"/>
                      <a:pt x="88" y="269"/>
                      <a:pt x="89" y="266"/>
                    </a:cubicBezTo>
                    <a:cubicBezTo>
                      <a:pt x="90" y="263"/>
                      <a:pt x="88" y="259"/>
                      <a:pt x="88" y="257"/>
                    </a:cubicBezTo>
                    <a:cubicBezTo>
                      <a:pt x="88" y="256"/>
                      <a:pt x="92" y="255"/>
                      <a:pt x="94" y="253"/>
                    </a:cubicBezTo>
                    <a:cubicBezTo>
                      <a:pt x="96" y="252"/>
                      <a:pt x="98" y="244"/>
                      <a:pt x="98" y="242"/>
                    </a:cubicBezTo>
                    <a:cubicBezTo>
                      <a:pt x="98" y="240"/>
                      <a:pt x="99" y="236"/>
                      <a:pt x="101" y="236"/>
                    </a:cubicBezTo>
                    <a:cubicBezTo>
                      <a:pt x="103" y="236"/>
                      <a:pt x="104" y="236"/>
                      <a:pt x="104" y="234"/>
                    </a:cubicBezTo>
                    <a:cubicBezTo>
                      <a:pt x="104" y="232"/>
                      <a:pt x="107" y="231"/>
                      <a:pt x="108" y="230"/>
                    </a:cubicBezTo>
                    <a:cubicBezTo>
                      <a:pt x="110" y="228"/>
                      <a:pt x="111" y="228"/>
                      <a:pt x="111" y="226"/>
                    </a:cubicBezTo>
                    <a:cubicBezTo>
                      <a:pt x="111" y="223"/>
                      <a:pt x="112" y="221"/>
                      <a:pt x="113" y="219"/>
                    </a:cubicBezTo>
                    <a:cubicBezTo>
                      <a:pt x="114" y="217"/>
                      <a:pt x="116" y="215"/>
                      <a:pt x="116" y="215"/>
                    </a:cubicBezTo>
                    <a:cubicBezTo>
                      <a:pt x="116" y="215"/>
                      <a:pt x="125" y="223"/>
                      <a:pt x="123" y="220"/>
                    </a:cubicBezTo>
                    <a:cubicBezTo>
                      <a:pt x="121" y="219"/>
                      <a:pt x="124" y="217"/>
                      <a:pt x="123" y="215"/>
                    </a:cubicBezTo>
                    <a:cubicBezTo>
                      <a:pt x="122" y="213"/>
                      <a:pt x="125" y="214"/>
                      <a:pt x="126" y="213"/>
                    </a:cubicBezTo>
                    <a:cubicBezTo>
                      <a:pt x="126" y="212"/>
                      <a:pt x="130" y="214"/>
                      <a:pt x="132" y="214"/>
                    </a:cubicBezTo>
                    <a:cubicBezTo>
                      <a:pt x="133" y="215"/>
                      <a:pt x="135" y="210"/>
                      <a:pt x="135" y="210"/>
                    </a:cubicBezTo>
                    <a:cubicBezTo>
                      <a:pt x="136" y="205"/>
                      <a:pt x="136" y="205"/>
                      <a:pt x="136" y="205"/>
                    </a:cubicBezTo>
                    <a:cubicBezTo>
                      <a:pt x="134" y="202"/>
                      <a:pt x="134" y="202"/>
                      <a:pt x="134" y="202"/>
                    </a:cubicBezTo>
                    <a:cubicBezTo>
                      <a:pt x="138" y="197"/>
                      <a:pt x="138" y="197"/>
                      <a:pt x="138" y="197"/>
                    </a:cubicBezTo>
                    <a:cubicBezTo>
                      <a:pt x="140" y="196"/>
                      <a:pt x="140" y="196"/>
                      <a:pt x="140" y="196"/>
                    </a:cubicBezTo>
                    <a:cubicBezTo>
                      <a:pt x="141" y="194"/>
                      <a:pt x="141" y="194"/>
                      <a:pt x="141" y="194"/>
                    </a:cubicBezTo>
                    <a:cubicBezTo>
                      <a:pt x="142" y="192"/>
                      <a:pt x="147" y="196"/>
                      <a:pt x="147" y="196"/>
                    </a:cubicBezTo>
                    <a:cubicBezTo>
                      <a:pt x="150" y="202"/>
                      <a:pt x="150" y="202"/>
                      <a:pt x="150" y="202"/>
                    </a:cubicBezTo>
                    <a:cubicBezTo>
                      <a:pt x="150" y="202"/>
                      <a:pt x="156" y="203"/>
                      <a:pt x="158" y="204"/>
                    </a:cubicBezTo>
                    <a:cubicBezTo>
                      <a:pt x="163" y="206"/>
                      <a:pt x="163" y="203"/>
                      <a:pt x="165" y="203"/>
                    </a:cubicBezTo>
                    <a:cubicBezTo>
                      <a:pt x="168" y="203"/>
                      <a:pt x="172" y="207"/>
                      <a:pt x="172" y="207"/>
                    </a:cubicBezTo>
                    <a:cubicBezTo>
                      <a:pt x="172" y="207"/>
                      <a:pt x="178" y="207"/>
                      <a:pt x="179" y="204"/>
                    </a:cubicBezTo>
                    <a:cubicBezTo>
                      <a:pt x="181" y="200"/>
                      <a:pt x="183" y="203"/>
                      <a:pt x="184" y="200"/>
                    </a:cubicBezTo>
                    <a:cubicBezTo>
                      <a:pt x="185" y="197"/>
                      <a:pt x="184" y="199"/>
                      <a:pt x="184" y="197"/>
                    </a:cubicBezTo>
                    <a:cubicBezTo>
                      <a:pt x="184" y="195"/>
                      <a:pt x="184" y="196"/>
                      <a:pt x="184" y="194"/>
                    </a:cubicBezTo>
                    <a:cubicBezTo>
                      <a:pt x="185" y="192"/>
                      <a:pt x="184" y="188"/>
                      <a:pt x="186" y="187"/>
                    </a:cubicBezTo>
                    <a:cubicBezTo>
                      <a:pt x="188" y="187"/>
                      <a:pt x="191" y="186"/>
                      <a:pt x="191" y="186"/>
                    </a:cubicBezTo>
                    <a:cubicBezTo>
                      <a:pt x="191" y="186"/>
                      <a:pt x="196" y="184"/>
                      <a:pt x="198" y="183"/>
                    </a:cubicBezTo>
                    <a:cubicBezTo>
                      <a:pt x="200" y="182"/>
                      <a:pt x="203" y="184"/>
                      <a:pt x="203" y="184"/>
                    </a:cubicBezTo>
                    <a:cubicBezTo>
                      <a:pt x="203" y="184"/>
                      <a:pt x="207" y="188"/>
                      <a:pt x="209" y="189"/>
                    </a:cubicBezTo>
                    <a:cubicBezTo>
                      <a:pt x="213" y="190"/>
                      <a:pt x="207" y="197"/>
                      <a:pt x="207" y="197"/>
                    </a:cubicBezTo>
                    <a:cubicBezTo>
                      <a:pt x="206" y="200"/>
                      <a:pt x="211" y="198"/>
                      <a:pt x="211" y="198"/>
                    </a:cubicBezTo>
                    <a:cubicBezTo>
                      <a:pt x="214" y="194"/>
                      <a:pt x="214" y="194"/>
                      <a:pt x="214" y="194"/>
                    </a:cubicBezTo>
                    <a:cubicBezTo>
                      <a:pt x="214" y="194"/>
                      <a:pt x="215" y="193"/>
                      <a:pt x="217" y="192"/>
                    </a:cubicBezTo>
                    <a:cubicBezTo>
                      <a:pt x="218" y="190"/>
                      <a:pt x="218" y="190"/>
                      <a:pt x="220" y="189"/>
                    </a:cubicBezTo>
                    <a:cubicBezTo>
                      <a:pt x="222" y="188"/>
                      <a:pt x="221" y="189"/>
                      <a:pt x="221" y="189"/>
                    </a:cubicBezTo>
                    <a:cubicBezTo>
                      <a:pt x="221" y="189"/>
                      <a:pt x="225" y="188"/>
                      <a:pt x="225" y="186"/>
                    </a:cubicBezTo>
                    <a:cubicBezTo>
                      <a:pt x="225" y="186"/>
                      <a:pt x="225" y="183"/>
                      <a:pt x="227" y="186"/>
                    </a:cubicBezTo>
                    <a:cubicBezTo>
                      <a:pt x="227" y="187"/>
                      <a:pt x="233" y="188"/>
                      <a:pt x="232" y="184"/>
                    </a:cubicBezTo>
                    <a:cubicBezTo>
                      <a:pt x="231" y="183"/>
                      <a:pt x="229" y="183"/>
                      <a:pt x="228" y="183"/>
                    </a:cubicBezTo>
                    <a:cubicBezTo>
                      <a:pt x="228" y="183"/>
                      <a:pt x="225" y="183"/>
                      <a:pt x="225" y="183"/>
                    </a:cubicBezTo>
                    <a:cubicBezTo>
                      <a:pt x="224" y="185"/>
                      <a:pt x="224" y="185"/>
                      <a:pt x="223" y="186"/>
                    </a:cubicBezTo>
                    <a:cubicBezTo>
                      <a:pt x="222" y="185"/>
                      <a:pt x="222" y="184"/>
                      <a:pt x="221" y="184"/>
                    </a:cubicBezTo>
                    <a:cubicBezTo>
                      <a:pt x="221" y="185"/>
                      <a:pt x="221" y="186"/>
                      <a:pt x="220" y="187"/>
                    </a:cubicBezTo>
                    <a:cubicBezTo>
                      <a:pt x="219" y="187"/>
                      <a:pt x="218" y="187"/>
                      <a:pt x="217" y="187"/>
                    </a:cubicBezTo>
                    <a:cubicBezTo>
                      <a:pt x="216" y="187"/>
                      <a:pt x="217" y="185"/>
                      <a:pt x="217" y="185"/>
                    </a:cubicBezTo>
                    <a:cubicBezTo>
                      <a:pt x="217" y="184"/>
                      <a:pt x="215" y="183"/>
                      <a:pt x="215" y="182"/>
                    </a:cubicBezTo>
                    <a:cubicBezTo>
                      <a:pt x="218" y="182"/>
                      <a:pt x="220" y="183"/>
                      <a:pt x="222" y="181"/>
                    </a:cubicBezTo>
                    <a:cubicBezTo>
                      <a:pt x="223" y="181"/>
                      <a:pt x="223" y="179"/>
                      <a:pt x="223" y="179"/>
                    </a:cubicBezTo>
                    <a:cubicBezTo>
                      <a:pt x="225" y="178"/>
                      <a:pt x="227" y="179"/>
                      <a:pt x="229" y="179"/>
                    </a:cubicBezTo>
                    <a:cubicBezTo>
                      <a:pt x="226" y="173"/>
                      <a:pt x="228" y="174"/>
                      <a:pt x="221" y="174"/>
                    </a:cubicBezTo>
                    <a:cubicBezTo>
                      <a:pt x="224" y="168"/>
                      <a:pt x="222" y="169"/>
                      <a:pt x="218" y="172"/>
                    </a:cubicBezTo>
                    <a:cubicBezTo>
                      <a:pt x="217" y="171"/>
                      <a:pt x="216" y="167"/>
                      <a:pt x="215" y="166"/>
                    </a:cubicBezTo>
                    <a:cubicBezTo>
                      <a:pt x="215" y="166"/>
                      <a:pt x="213" y="166"/>
                      <a:pt x="213" y="165"/>
                    </a:cubicBezTo>
                    <a:cubicBezTo>
                      <a:pt x="211" y="170"/>
                      <a:pt x="211" y="169"/>
                      <a:pt x="212" y="173"/>
                    </a:cubicBezTo>
                    <a:cubicBezTo>
                      <a:pt x="211" y="174"/>
                      <a:pt x="210" y="175"/>
                      <a:pt x="209" y="175"/>
                    </a:cubicBezTo>
                    <a:cubicBezTo>
                      <a:pt x="206" y="173"/>
                      <a:pt x="212" y="168"/>
                      <a:pt x="209" y="169"/>
                    </a:cubicBezTo>
                    <a:cubicBezTo>
                      <a:pt x="209" y="169"/>
                      <a:pt x="208" y="170"/>
                      <a:pt x="207" y="170"/>
                    </a:cubicBezTo>
                    <a:cubicBezTo>
                      <a:pt x="208" y="171"/>
                      <a:pt x="207" y="171"/>
                      <a:pt x="206" y="171"/>
                    </a:cubicBezTo>
                    <a:cubicBezTo>
                      <a:pt x="206" y="169"/>
                      <a:pt x="206" y="168"/>
                      <a:pt x="205" y="167"/>
                    </a:cubicBezTo>
                    <a:cubicBezTo>
                      <a:pt x="207" y="167"/>
                      <a:pt x="211" y="166"/>
                      <a:pt x="208" y="165"/>
                    </a:cubicBezTo>
                    <a:cubicBezTo>
                      <a:pt x="208" y="165"/>
                      <a:pt x="208" y="162"/>
                      <a:pt x="208" y="162"/>
                    </a:cubicBezTo>
                    <a:cubicBezTo>
                      <a:pt x="208" y="162"/>
                      <a:pt x="204" y="162"/>
                      <a:pt x="205" y="162"/>
                    </a:cubicBezTo>
                    <a:cubicBezTo>
                      <a:pt x="204" y="161"/>
                      <a:pt x="204" y="161"/>
                      <a:pt x="204" y="161"/>
                    </a:cubicBezTo>
                    <a:cubicBezTo>
                      <a:pt x="203" y="160"/>
                      <a:pt x="202" y="161"/>
                      <a:pt x="201" y="161"/>
                    </a:cubicBezTo>
                    <a:cubicBezTo>
                      <a:pt x="201" y="162"/>
                      <a:pt x="202" y="163"/>
                      <a:pt x="201" y="164"/>
                    </a:cubicBezTo>
                    <a:cubicBezTo>
                      <a:pt x="201" y="164"/>
                      <a:pt x="201" y="164"/>
                      <a:pt x="201" y="164"/>
                    </a:cubicBezTo>
                    <a:cubicBezTo>
                      <a:pt x="200" y="164"/>
                      <a:pt x="200" y="164"/>
                      <a:pt x="199" y="165"/>
                    </a:cubicBezTo>
                    <a:cubicBezTo>
                      <a:pt x="199" y="165"/>
                      <a:pt x="199" y="167"/>
                      <a:pt x="199" y="167"/>
                    </a:cubicBezTo>
                    <a:cubicBezTo>
                      <a:pt x="199" y="167"/>
                      <a:pt x="200" y="168"/>
                      <a:pt x="200" y="169"/>
                    </a:cubicBezTo>
                    <a:cubicBezTo>
                      <a:pt x="199" y="169"/>
                      <a:pt x="198" y="169"/>
                      <a:pt x="198" y="170"/>
                    </a:cubicBezTo>
                    <a:cubicBezTo>
                      <a:pt x="196" y="171"/>
                      <a:pt x="197" y="172"/>
                      <a:pt x="196" y="174"/>
                    </a:cubicBezTo>
                    <a:cubicBezTo>
                      <a:pt x="196" y="174"/>
                      <a:pt x="192" y="176"/>
                      <a:pt x="192" y="177"/>
                    </a:cubicBezTo>
                    <a:cubicBezTo>
                      <a:pt x="192" y="177"/>
                      <a:pt x="192" y="178"/>
                      <a:pt x="192" y="179"/>
                    </a:cubicBezTo>
                    <a:cubicBezTo>
                      <a:pt x="191" y="179"/>
                      <a:pt x="192" y="174"/>
                      <a:pt x="192" y="174"/>
                    </a:cubicBezTo>
                    <a:cubicBezTo>
                      <a:pt x="192" y="173"/>
                      <a:pt x="192" y="173"/>
                      <a:pt x="192" y="173"/>
                    </a:cubicBezTo>
                    <a:cubicBezTo>
                      <a:pt x="191" y="178"/>
                      <a:pt x="193" y="174"/>
                      <a:pt x="193" y="174"/>
                    </a:cubicBezTo>
                    <a:cubicBezTo>
                      <a:pt x="193" y="173"/>
                      <a:pt x="192" y="172"/>
                      <a:pt x="192" y="171"/>
                    </a:cubicBezTo>
                    <a:cubicBezTo>
                      <a:pt x="192" y="171"/>
                      <a:pt x="194" y="169"/>
                      <a:pt x="194" y="169"/>
                    </a:cubicBezTo>
                    <a:cubicBezTo>
                      <a:pt x="194" y="167"/>
                      <a:pt x="193" y="168"/>
                      <a:pt x="194" y="166"/>
                    </a:cubicBezTo>
                    <a:cubicBezTo>
                      <a:pt x="192" y="166"/>
                      <a:pt x="192" y="166"/>
                      <a:pt x="192" y="166"/>
                    </a:cubicBezTo>
                    <a:cubicBezTo>
                      <a:pt x="192" y="166"/>
                      <a:pt x="192" y="168"/>
                      <a:pt x="192" y="168"/>
                    </a:cubicBezTo>
                    <a:cubicBezTo>
                      <a:pt x="191" y="168"/>
                      <a:pt x="191" y="168"/>
                      <a:pt x="191" y="168"/>
                    </a:cubicBezTo>
                    <a:cubicBezTo>
                      <a:pt x="191" y="169"/>
                      <a:pt x="190" y="171"/>
                      <a:pt x="190" y="171"/>
                    </a:cubicBezTo>
                    <a:cubicBezTo>
                      <a:pt x="188" y="171"/>
                      <a:pt x="188" y="171"/>
                      <a:pt x="188" y="171"/>
                    </a:cubicBezTo>
                    <a:cubicBezTo>
                      <a:pt x="187" y="173"/>
                      <a:pt x="187" y="175"/>
                      <a:pt x="186" y="177"/>
                    </a:cubicBezTo>
                    <a:cubicBezTo>
                      <a:pt x="186" y="178"/>
                      <a:pt x="184" y="178"/>
                      <a:pt x="183" y="179"/>
                    </a:cubicBezTo>
                    <a:cubicBezTo>
                      <a:pt x="182" y="180"/>
                      <a:pt x="183" y="181"/>
                      <a:pt x="182" y="183"/>
                    </a:cubicBezTo>
                    <a:cubicBezTo>
                      <a:pt x="182" y="183"/>
                      <a:pt x="181" y="184"/>
                      <a:pt x="180" y="185"/>
                    </a:cubicBezTo>
                    <a:cubicBezTo>
                      <a:pt x="179" y="185"/>
                      <a:pt x="179" y="185"/>
                      <a:pt x="178" y="185"/>
                    </a:cubicBezTo>
                    <a:cubicBezTo>
                      <a:pt x="178" y="184"/>
                      <a:pt x="180" y="178"/>
                      <a:pt x="180" y="177"/>
                    </a:cubicBezTo>
                    <a:cubicBezTo>
                      <a:pt x="181" y="176"/>
                      <a:pt x="184" y="176"/>
                      <a:pt x="184" y="175"/>
                    </a:cubicBezTo>
                    <a:cubicBezTo>
                      <a:pt x="185" y="174"/>
                      <a:pt x="185" y="171"/>
                      <a:pt x="185" y="171"/>
                    </a:cubicBezTo>
                    <a:cubicBezTo>
                      <a:pt x="183" y="170"/>
                      <a:pt x="184" y="170"/>
                      <a:pt x="182" y="171"/>
                    </a:cubicBezTo>
                    <a:cubicBezTo>
                      <a:pt x="182" y="171"/>
                      <a:pt x="182" y="169"/>
                      <a:pt x="182" y="169"/>
                    </a:cubicBezTo>
                    <a:cubicBezTo>
                      <a:pt x="180" y="168"/>
                      <a:pt x="181" y="170"/>
                      <a:pt x="180" y="170"/>
                    </a:cubicBezTo>
                    <a:cubicBezTo>
                      <a:pt x="179" y="171"/>
                      <a:pt x="176" y="167"/>
                      <a:pt x="175" y="167"/>
                    </a:cubicBezTo>
                    <a:cubicBezTo>
                      <a:pt x="175" y="167"/>
                      <a:pt x="174" y="167"/>
                      <a:pt x="174" y="167"/>
                    </a:cubicBezTo>
                    <a:cubicBezTo>
                      <a:pt x="174" y="170"/>
                      <a:pt x="174" y="171"/>
                      <a:pt x="174" y="173"/>
                    </a:cubicBezTo>
                    <a:cubicBezTo>
                      <a:pt x="174" y="173"/>
                      <a:pt x="174" y="173"/>
                      <a:pt x="174" y="173"/>
                    </a:cubicBezTo>
                    <a:cubicBezTo>
                      <a:pt x="174" y="173"/>
                      <a:pt x="173" y="174"/>
                      <a:pt x="174" y="174"/>
                    </a:cubicBezTo>
                    <a:cubicBezTo>
                      <a:pt x="175" y="174"/>
                      <a:pt x="172" y="175"/>
                      <a:pt x="172" y="175"/>
                    </a:cubicBezTo>
                    <a:cubicBezTo>
                      <a:pt x="171" y="174"/>
                      <a:pt x="171" y="171"/>
                      <a:pt x="171" y="171"/>
                    </a:cubicBezTo>
                    <a:cubicBezTo>
                      <a:pt x="170" y="171"/>
                      <a:pt x="169" y="171"/>
                      <a:pt x="168" y="171"/>
                    </a:cubicBezTo>
                    <a:cubicBezTo>
                      <a:pt x="168" y="172"/>
                      <a:pt x="169" y="171"/>
                      <a:pt x="169" y="173"/>
                    </a:cubicBezTo>
                    <a:cubicBezTo>
                      <a:pt x="169" y="174"/>
                      <a:pt x="164" y="178"/>
                      <a:pt x="164" y="178"/>
                    </a:cubicBezTo>
                    <a:cubicBezTo>
                      <a:pt x="163" y="178"/>
                      <a:pt x="162" y="178"/>
                      <a:pt x="162" y="178"/>
                    </a:cubicBezTo>
                    <a:cubicBezTo>
                      <a:pt x="161" y="178"/>
                      <a:pt x="161" y="181"/>
                      <a:pt x="160" y="181"/>
                    </a:cubicBezTo>
                    <a:cubicBezTo>
                      <a:pt x="158" y="181"/>
                      <a:pt x="155" y="180"/>
                      <a:pt x="154" y="178"/>
                    </a:cubicBezTo>
                    <a:cubicBezTo>
                      <a:pt x="154" y="178"/>
                      <a:pt x="155" y="176"/>
                      <a:pt x="154" y="176"/>
                    </a:cubicBezTo>
                    <a:cubicBezTo>
                      <a:pt x="153" y="175"/>
                      <a:pt x="152" y="177"/>
                      <a:pt x="151" y="177"/>
                    </a:cubicBezTo>
                    <a:cubicBezTo>
                      <a:pt x="150" y="176"/>
                      <a:pt x="150" y="174"/>
                      <a:pt x="148" y="174"/>
                    </a:cubicBezTo>
                    <a:cubicBezTo>
                      <a:pt x="147" y="174"/>
                      <a:pt x="147" y="175"/>
                      <a:pt x="147" y="176"/>
                    </a:cubicBezTo>
                    <a:cubicBezTo>
                      <a:pt x="146" y="176"/>
                      <a:pt x="144" y="176"/>
                      <a:pt x="144" y="176"/>
                    </a:cubicBezTo>
                    <a:cubicBezTo>
                      <a:pt x="144" y="176"/>
                      <a:pt x="144" y="178"/>
                      <a:pt x="144" y="178"/>
                    </a:cubicBezTo>
                    <a:cubicBezTo>
                      <a:pt x="145" y="178"/>
                      <a:pt x="145" y="179"/>
                      <a:pt x="145" y="179"/>
                    </a:cubicBezTo>
                    <a:cubicBezTo>
                      <a:pt x="147" y="180"/>
                      <a:pt x="147" y="177"/>
                      <a:pt x="149" y="180"/>
                    </a:cubicBezTo>
                    <a:cubicBezTo>
                      <a:pt x="149" y="181"/>
                      <a:pt x="150" y="183"/>
                      <a:pt x="150" y="183"/>
                    </a:cubicBezTo>
                    <a:cubicBezTo>
                      <a:pt x="151" y="184"/>
                      <a:pt x="150" y="185"/>
                      <a:pt x="149" y="185"/>
                    </a:cubicBezTo>
                    <a:cubicBezTo>
                      <a:pt x="148" y="184"/>
                      <a:pt x="147" y="182"/>
                      <a:pt x="146" y="181"/>
                    </a:cubicBezTo>
                    <a:cubicBezTo>
                      <a:pt x="145" y="181"/>
                      <a:pt x="144" y="181"/>
                      <a:pt x="143" y="181"/>
                    </a:cubicBezTo>
                    <a:cubicBezTo>
                      <a:pt x="143" y="181"/>
                      <a:pt x="142" y="182"/>
                      <a:pt x="142" y="182"/>
                    </a:cubicBezTo>
                    <a:cubicBezTo>
                      <a:pt x="143" y="183"/>
                      <a:pt x="143" y="182"/>
                      <a:pt x="144" y="183"/>
                    </a:cubicBezTo>
                    <a:cubicBezTo>
                      <a:pt x="145" y="182"/>
                      <a:pt x="144" y="184"/>
                      <a:pt x="144" y="184"/>
                    </a:cubicBezTo>
                    <a:cubicBezTo>
                      <a:pt x="145" y="184"/>
                      <a:pt x="144" y="186"/>
                      <a:pt x="143" y="187"/>
                    </a:cubicBezTo>
                    <a:cubicBezTo>
                      <a:pt x="142" y="187"/>
                      <a:pt x="142" y="186"/>
                      <a:pt x="141" y="187"/>
                    </a:cubicBezTo>
                    <a:cubicBezTo>
                      <a:pt x="141" y="186"/>
                      <a:pt x="141" y="181"/>
                      <a:pt x="140" y="181"/>
                    </a:cubicBezTo>
                    <a:cubicBezTo>
                      <a:pt x="140" y="181"/>
                      <a:pt x="139" y="183"/>
                      <a:pt x="140" y="183"/>
                    </a:cubicBezTo>
                    <a:cubicBezTo>
                      <a:pt x="139" y="183"/>
                      <a:pt x="139" y="183"/>
                      <a:pt x="139" y="183"/>
                    </a:cubicBezTo>
                    <a:cubicBezTo>
                      <a:pt x="139" y="183"/>
                      <a:pt x="139" y="185"/>
                      <a:pt x="139" y="185"/>
                    </a:cubicBezTo>
                    <a:cubicBezTo>
                      <a:pt x="139" y="186"/>
                      <a:pt x="137" y="186"/>
                      <a:pt x="137" y="187"/>
                    </a:cubicBezTo>
                    <a:cubicBezTo>
                      <a:pt x="137" y="188"/>
                      <a:pt x="137" y="188"/>
                      <a:pt x="137" y="188"/>
                    </a:cubicBezTo>
                    <a:cubicBezTo>
                      <a:pt x="136" y="188"/>
                      <a:pt x="137" y="183"/>
                      <a:pt x="137" y="183"/>
                    </a:cubicBezTo>
                    <a:cubicBezTo>
                      <a:pt x="135" y="182"/>
                      <a:pt x="135" y="182"/>
                      <a:pt x="135" y="182"/>
                    </a:cubicBezTo>
                    <a:cubicBezTo>
                      <a:pt x="133" y="185"/>
                      <a:pt x="132" y="187"/>
                      <a:pt x="130" y="189"/>
                    </a:cubicBezTo>
                    <a:cubicBezTo>
                      <a:pt x="129" y="189"/>
                      <a:pt x="129" y="188"/>
                      <a:pt x="128" y="189"/>
                    </a:cubicBezTo>
                    <a:cubicBezTo>
                      <a:pt x="128" y="187"/>
                      <a:pt x="129" y="186"/>
                      <a:pt x="128" y="185"/>
                    </a:cubicBezTo>
                    <a:cubicBezTo>
                      <a:pt x="128" y="185"/>
                      <a:pt x="127" y="186"/>
                      <a:pt x="126" y="185"/>
                    </a:cubicBezTo>
                    <a:cubicBezTo>
                      <a:pt x="125" y="187"/>
                      <a:pt x="124" y="187"/>
                      <a:pt x="124" y="190"/>
                    </a:cubicBezTo>
                    <a:cubicBezTo>
                      <a:pt x="124" y="190"/>
                      <a:pt x="126" y="190"/>
                      <a:pt x="126" y="191"/>
                    </a:cubicBezTo>
                    <a:cubicBezTo>
                      <a:pt x="126" y="192"/>
                      <a:pt x="127" y="196"/>
                      <a:pt x="126" y="196"/>
                    </a:cubicBezTo>
                    <a:cubicBezTo>
                      <a:pt x="125" y="194"/>
                      <a:pt x="125" y="193"/>
                      <a:pt x="124" y="192"/>
                    </a:cubicBezTo>
                    <a:cubicBezTo>
                      <a:pt x="121" y="190"/>
                      <a:pt x="121" y="193"/>
                      <a:pt x="123" y="194"/>
                    </a:cubicBezTo>
                    <a:cubicBezTo>
                      <a:pt x="125" y="193"/>
                      <a:pt x="122" y="196"/>
                      <a:pt x="122" y="196"/>
                    </a:cubicBezTo>
                    <a:cubicBezTo>
                      <a:pt x="122" y="196"/>
                      <a:pt x="121" y="196"/>
                      <a:pt x="122" y="195"/>
                    </a:cubicBezTo>
                    <a:cubicBezTo>
                      <a:pt x="121" y="195"/>
                      <a:pt x="120" y="195"/>
                      <a:pt x="120" y="195"/>
                    </a:cubicBezTo>
                    <a:cubicBezTo>
                      <a:pt x="119" y="194"/>
                      <a:pt x="120" y="194"/>
                      <a:pt x="118" y="193"/>
                    </a:cubicBezTo>
                    <a:cubicBezTo>
                      <a:pt x="118" y="194"/>
                      <a:pt x="118" y="197"/>
                      <a:pt x="118" y="199"/>
                    </a:cubicBezTo>
                    <a:cubicBezTo>
                      <a:pt x="115" y="199"/>
                      <a:pt x="115" y="199"/>
                      <a:pt x="115" y="199"/>
                    </a:cubicBezTo>
                    <a:cubicBezTo>
                      <a:pt x="115" y="201"/>
                      <a:pt x="115" y="202"/>
                      <a:pt x="114" y="204"/>
                    </a:cubicBezTo>
                    <a:cubicBezTo>
                      <a:pt x="113" y="205"/>
                      <a:pt x="113" y="205"/>
                      <a:pt x="113" y="205"/>
                    </a:cubicBezTo>
                    <a:cubicBezTo>
                      <a:pt x="114" y="205"/>
                      <a:pt x="114" y="209"/>
                      <a:pt x="113" y="209"/>
                    </a:cubicBezTo>
                    <a:cubicBezTo>
                      <a:pt x="113" y="210"/>
                      <a:pt x="112" y="209"/>
                      <a:pt x="111" y="209"/>
                    </a:cubicBezTo>
                    <a:cubicBezTo>
                      <a:pt x="110" y="211"/>
                      <a:pt x="110" y="211"/>
                      <a:pt x="110" y="211"/>
                    </a:cubicBezTo>
                    <a:cubicBezTo>
                      <a:pt x="109" y="211"/>
                      <a:pt x="107" y="211"/>
                      <a:pt x="106" y="211"/>
                    </a:cubicBezTo>
                    <a:cubicBezTo>
                      <a:pt x="105" y="211"/>
                      <a:pt x="105" y="213"/>
                      <a:pt x="104" y="213"/>
                    </a:cubicBezTo>
                    <a:cubicBezTo>
                      <a:pt x="104" y="214"/>
                      <a:pt x="104" y="215"/>
                      <a:pt x="104" y="215"/>
                    </a:cubicBezTo>
                    <a:cubicBezTo>
                      <a:pt x="105" y="215"/>
                      <a:pt x="107" y="216"/>
                      <a:pt x="109" y="215"/>
                    </a:cubicBezTo>
                    <a:cubicBezTo>
                      <a:pt x="110" y="215"/>
                      <a:pt x="110" y="213"/>
                      <a:pt x="112" y="213"/>
                    </a:cubicBezTo>
                    <a:cubicBezTo>
                      <a:pt x="113" y="213"/>
                      <a:pt x="112" y="215"/>
                      <a:pt x="112" y="215"/>
                    </a:cubicBezTo>
                    <a:cubicBezTo>
                      <a:pt x="106" y="216"/>
                      <a:pt x="107" y="216"/>
                      <a:pt x="107" y="223"/>
                    </a:cubicBezTo>
                    <a:cubicBezTo>
                      <a:pt x="104" y="218"/>
                      <a:pt x="104" y="218"/>
                      <a:pt x="98" y="219"/>
                    </a:cubicBezTo>
                    <a:cubicBezTo>
                      <a:pt x="98" y="220"/>
                      <a:pt x="98" y="220"/>
                      <a:pt x="98" y="220"/>
                    </a:cubicBezTo>
                    <a:cubicBezTo>
                      <a:pt x="100" y="220"/>
                      <a:pt x="100" y="220"/>
                      <a:pt x="100" y="220"/>
                    </a:cubicBezTo>
                    <a:cubicBezTo>
                      <a:pt x="100" y="220"/>
                      <a:pt x="101" y="220"/>
                      <a:pt x="102" y="220"/>
                    </a:cubicBezTo>
                    <a:cubicBezTo>
                      <a:pt x="102" y="221"/>
                      <a:pt x="102" y="221"/>
                      <a:pt x="102" y="221"/>
                    </a:cubicBezTo>
                    <a:cubicBezTo>
                      <a:pt x="99" y="221"/>
                      <a:pt x="101" y="222"/>
                      <a:pt x="100" y="223"/>
                    </a:cubicBezTo>
                    <a:cubicBezTo>
                      <a:pt x="101" y="223"/>
                      <a:pt x="102" y="222"/>
                      <a:pt x="103" y="223"/>
                    </a:cubicBezTo>
                    <a:cubicBezTo>
                      <a:pt x="103" y="224"/>
                      <a:pt x="100" y="228"/>
                      <a:pt x="104" y="227"/>
                    </a:cubicBezTo>
                    <a:cubicBezTo>
                      <a:pt x="104" y="227"/>
                      <a:pt x="104" y="228"/>
                      <a:pt x="104" y="229"/>
                    </a:cubicBezTo>
                    <a:cubicBezTo>
                      <a:pt x="102" y="229"/>
                      <a:pt x="100" y="229"/>
                      <a:pt x="98" y="229"/>
                    </a:cubicBezTo>
                    <a:cubicBezTo>
                      <a:pt x="97" y="231"/>
                      <a:pt x="96" y="232"/>
                      <a:pt x="98" y="233"/>
                    </a:cubicBezTo>
                    <a:cubicBezTo>
                      <a:pt x="98" y="234"/>
                      <a:pt x="98" y="234"/>
                      <a:pt x="98" y="234"/>
                    </a:cubicBezTo>
                    <a:cubicBezTo>
                      <a:pt x="97" y="235"/>
                      <a:pt x="96" y="234"/>
                      <a:pt x="95" y="234"/>
                    </a:cubicBezTo>
                    <a:cubicBezTo>
                      <a:pt x="94" y="235"/>
                      <a:pt x="94" y="237"/>
                      <a:pt x="93" y="238"/>
                    </a:cubicBezTo>
                    <a:cubicBezTo>
                      <a:pt x="92" y="238"/>
                      <a:pt x="90" y="237"/>
                      <a:pt x="88" y="238"/>
                    </a:cubicBezTo>
                    <a:cubicBezTo>
                      <a:pt x="87" y="238"/>
                      <a:pt x="88" y="240"/>
                      <a:pt x="88" y="240"/>
                    </a:cubicBezTo>
                    <a:cubicBezTo>
                      <a:pt x="86" y="241"/>
                      <a:pt x="84" y="242"/>
                      <a:pt x="82" y="243"/>
                    </a:cubicBezTo>
                    <a:cubicBezTo>
                      <a:pt x="82" y="243"/>
                      <a:pt x="82" y="245"/>
                      <a:pt x="82" y="245"/>
                    </a:cubicBezTo>
                    <a:cubicBezTo>
                      <a:pt x="85" y="245"/>
                      <a:pt x="84" y="247"/>
                      <a:pt x="82" y="246"/>
                    </a:cubicBezTo>
                    <a:cubicBezTo>
                      <a:pt x="83" y="249"/>
                      <a:pt x="82" y="249"/>
                      <a:pt x="83" y="251"/>
                    </a:cubicBezTo>
                    <a:cubicBezTo>
                      <a:pt x="83" y="251"/>
                      <a:pt x="78" y="255"/>
                      <a:pt x="78" y="255"/>
                    </a:cubicBezTo>
                    <a:cubicBezTo>
                      <a:pt x="77" y="255"/>
                      <a:pt x="76" y="255"/>
                      <a:pt x="75" y="255"/>
                    </a:cubicBezTo>
                    <a:cubicBezTo>
                      <a:pt x="75" y="255"/>
                      <a:pt x="75" y="257"/>
                      <a:pt x="75" y="257"/>
                    </a:cubicBezTo>
                    <a:cubicBezTo>
                      <a:pt x="74" y="258"/>
                      <a:pt x="72" y="257"/>
                      <a:pt x="71" y="257"/>
                    </a:cubicBezTo>
                    <a:cubicBezTo>
                      <a:pt x="71" y="257"/>
                      <a:pt x="70" y="259"/>
                      <a:pt x="69" y="259"/>
                    </a:cubicBezTo>
                    <a:cubicBezTo>
                      <a:pt x="70" y="260"/>
                      <a:pt x="73" y="264"/>
                      <a:pt x="70" y="265"/>
                    </a:cubicBezTo>
                    <a:cubicBezTo>
                      <a:pt x="68" y="265"/>
                      <a:pt x="66" y="264"/>
                      <a:pt x="65" y="264"/>
                    </a:cubicBezTo>
                    <a:cubicBezTo>
                      <a:pt x="62" y="264"/>
                      <a:pt x="64" y="267"/>
                      <a:pt x="64" y="267"/>
                    </a:cubicBezTo>
                    <a:cubicBezTo>
                      <a:pt x="63" y="268"/>
                      <a:pt x="62" y="267"/>
                      <a:pt x="61" y="268"/>
                    </a:cubicBezTo>
                    <a:cubicBezTo>
                      <a:pt x="61" y="268"/>
                      <a:pt x="61" y="270"/>
                      <a:pt x="61" y="270"/>
                    </a:cubicBezTo>
                    <a:cubicBezTo>
                      <a:pt x="59" y="270"/>
                      <a:pt x="59" y="268"/>
                      <a:pt x="58" y="269"/>
                    </a:cubicBezTo>
                    <a:cubicBezTo>
                      <a:pt x="57" y="270"/>
                      <a:pt x="58" y="271"/>
                      <a:pt x="57" y="272"/>
                    </a:cubicBezTo>
                    <a:cubicBezTo>
                      <a:pt x="57" y="272"/>
                      <a:pt x="54" y="275"/>
                      <a:pt x="53" y="275"/>
                    </a:cubicBezTo>
                    <a:cubicBezTo>
                      <a:pt x="52" y="276"/>
                      <a:pt x="52" y="278"/>
                      <a:pt x="51" y="279"/>
                    </a:cubicBezTo>
                    <a:cubicBezTo>
                      <a:pt x="51" y="280"/>
                      <a:pt x="51" y="280"/>
                      <a:pt x="51" y="280"/>
                    </a:cubicBezTo>
                    <a:cubicBezTo>
                      <a:pt x="50" y="280"/>
                      <a:pt x="49" y="279"/>
                      <a:pt x="48" y="280"/>
                    </a:cubicBezTo>
                    <a:cubicBezTo>
                      <a:pt x="48" y="282"/>
                      <a:pt x="49" y="282"/>
                      <a:pt x="49" y="284"/>
                    </a:cubicBezTo>
                    <a:cubicBezTo>
                      <a:pt x="54" y="282"/>
                      <a:pt x="57" y="280"/>
                      <a:pt x="61" y="277"/>
                    </a:cubicBezTo>
                    <a:cubicBezTo>
                      <a:pt x="60" y="278"/>
                      <a:pt x="60" y="279"/>
                      <a:pt x="59" y="280"/>
                    </a:cubicBezTo>
                    <a:cubicBezTo>
                      <a:pt x="58" y="282"/>
                      <a:pt x="55" y="282"/>
                      <a:pt x="54" y="284"/>
                    </a:cubicBezTo>
                    <a:cubicBezTo>
                      <a:pt x="53" y="285"/>
                      <a:pt x="54" y="286"/>
                      <a:pt x="53" y="287"/>
                    </a:cubicBezTo>
                    <a:cubicBezTo>
                      <a:pt x="51" y="287"/>
                      <a:pt x="49" y="287"/>
                      <a:pt x="47" y="286"/>
                    </a:cubicBezTo>
                    <a:cubicBezTo>
                      <a:pt x="47" y="285"/>
                      <a:pt x="47" y="284"/>
                      <a:pt x="47" y="283"/>
                    </a:cubicBezTo>
                    <a:cubicBezTo>
                      <a:pt x="47" y="283"/>
                      <a:pt x="46" y="282"/>
                      <a:pt x="45" y="282"/>
                    </a:cubicBezTo>
                    <a:cubicBezTo>
                      <a:pt x="42" y="284"/>
                      <a:pt x="43" y="285"/>
                      <a:pt x="38" y="283"/>
                    </a:cubicBezTo>
                    <a:cubicBezTo>
                      <a:pt x="38" y="287"/>
                      <a:pt x="38" y="287"/>
                      <a:pt x="38" y="287"/>
                    </a:cubicBezTo>
                    <a:cubicBezTo>
                      <a:pt x="39" y="286"/>
                      <a:pt x="38" y="289"/>
                      <a:pt x="38" y="289"/>
                    </a:cubicBezTo>
                    <a:cubicBezTo>
                      <a:pt x="37" y="289"/>
                      <a:pt x="35" y="288"/>
                      <a:pt x="35" y="289"/>
                    </a:cubicBezTo>
                    <a:cubicBezTo>
                      <a:pt x="33" y="290"/>
                      <a:pt x="36" y="293"/>
                      <a:pt x="33" y="292"/>
                    </a:cubicBezTo>
                    <a:cubicBezTo>
                      <a:pt x="33" y="291"/>
                      <a:pt x="33" y="291"/>
                      <a:pt x="32" y="291"/>
                    </a:cubicBezTo>
                    <a:cubicBezTo>
                      <a:pt x="32" y="291"/>
                      <a:pt x="32" y="294"/>
                      <a:pt x="32" y="294"/>
                    </a:cubicBezTo>
                    <a:cubicBezTo>
                      <a:pt x="31" y="295"/>
                      <a:pt x="31" y="293"/>
                      <a:pt x="31" y="293"/>
                    </a:cubicBezTo>
                    <a:cubicBezTo>
                      <a:pt x="30" y="293"/>
                      <a:pt x="24" y="293"/>
                      <a:pt x="23" y="293"/>
                    </a:cubicBezTo>
                    <a:cubicBezTo>
                      <a:pt x="23" y="293"/>
                      <a:pt x="23" y="295"/>
                      <a:pt x="23" y="296"/>
                    </a:cubicBezTo>
                    <a:cubicBezTo>
                      <a:pt x="24" y="296"/>
                      <a:pt x="25" y="296"/>
                      <a:pt x="25" y="296"/>
                    </a:cubicBezTo>
                    <a:cubicBezTo>
                      <a:pt x="25" y="297"/>
                      <a:pt x="26" y="296"/>
                      <a:pt x="26" y="298"/>
                    </a:cubicBezTo>
                    <a:cubicBezTo>
                      <a:pt x="26" y="298"/>
                      <a:pt x="23" y="300"/>
                      <a:pt x="23" y="300"/>
                    </a:cubicBezTo>
                    <a:cubicBezTo>
                      <a:pt x="23" y="300"/>
                      <a:pt x="24" y="301"/>
                      <a:pt x="23" y="302"/>
                    </a:cubicBezTo>
                    <a:cubicBezTo>
                      <a:pt x="23" y="301"/>
                      <a:pt x="22" y="300"/>
                      <a:pt x="22" y="300"/>
                    </a:cubicBezTo>
                    <a:cubicBezTo>
                      <a:pt x="21" y="300"/>
                      <a:pt x="18" y="300"/>
                      <a:pt x="17" y="300"/>
                    </a:cubicBezTo>
                    <a:cubicBezTo>
                      <a:pt x="18" y="301"/>
                      <a:pt x="16" y="304"/>
                      <a:pt x="16" y="304"/>
                    </a:cubicBezTo>
                    <a:cubicBezTo>
                      <a:pt x="19" y="304"/>
                      <a:pt x="26" y="304"/>
                      <a:pt x="19" y="306"/>
                    </a:cubicBezTo>
                    <a:cubicBezTo>
                      <a:pt x="17" y="307"/>
                      <a:pt x="18" y="306"/>
                      <a:pt x="18" y="308"/>
                    </a:cubicBezTo>
                    <a:cubicBezTo>
                      <a:pt x="17" y="307"/>
                      <a:pt x="17" y="305"/>
                      <a:pt x="15" y="306"/>
                    </a:cubicBezTo>
                    <a:cubicBezTo>
                      <a:pt x="15" y="306"/>
                      <a:pt x="15" y="308"/>
                      <a:pt x="15" y="308"/>
                    </a:cubicBezTo>
                    <a:cubicBezTo>
                      <a:pt x="12" y="307"/>
                      <a:pt x="12" y="308"/>
                      <a:pt x="9" y="308"/>
                    </a:cubicBezTo>
                    <a:cubicBezTo>
                      <a:pt x="9" y="308"/>
                      <a:pt x="8" y="309"/>
                      <a:pt x="8" y="309"/>
                    </a:cubicBezTo>
                    <a:cubicBezTo>
                      <a:pt x="7" y="309"/>
                      <a:pt x="7" y="308"/>
                      <a:pt x="6" y="308"/>
                    </a:cubicBezTo>
                    <a:cubicBezTo>
                      <a:pt x="6" y="308"/>
                      <a:pt x="6" y="311"/>
                      <a:pt x="6" y="311"/>
                    </a:cubicBezTo>
                    <a:cubicBezTo>
                      <a:pt x="9" y="311"/>
                      <a:pt x="10" y="311"/>
                      <a:pt x="13" y="312"/>
                    </a:cubicBezTo>
                    <a:cubicBezTo>
                      <a:pt x="12" y="312"/>
                      <a:pt x="15" y="312"/>
                      <a:pt x="15" y="312"/>
                    </a:cubicBezTo>
                    <a:cubicBezTo>
                      <a:pt x="15" y="312"/>
                      <a:pt x="14" y="313"/>
                      <a:pt x="14" y="314"/>
                    </a:cubicBezTo>
                    <a:cubicBezTo>
                      <a:pt x="10" y="313"/>
                      <a:pt x="6" y="313"/>
                      <a:pt x="3" y="314"/>
                    </a:cubicBezTo>
                    <a:cubicBezTo>
                      <a:pt x="4" y="317"/>
                      <a:pt x="4" y="318"/>
                      <a:pt x="3" y="321"/>
                    </a:cubicBezTo>
                    <a:cubicBezTo>
                      <a:pt x="4" y="321"/>
                      <a:pt x="5" y="321"/>
                      <a:pt x="5" y="321"/>
                    </a:cubicBezTo>
                    <a:cubicBezTo>
                      <a:pt x="7" y="320"/>
                      <a:pt x="6" y="318"/>
                      <a:pt x="9" y="320"/>
                    </a:cubicBezTo>
                    <a:cubicBezTo>
                      <a:pt x="9" y="320"/>
                      <a:pt x="10" y="321"/>
                      <a:pt x="11" y="322"/>
                    </a:cubicBezTo>
                    <a:cubicBezTo>
                      <a:pt x="11" y="321"/>
                      <a:pt x="13" y="322"/>
                      <a:pt x="13" y="322"/>
                    </a:cubicBezTo>
                    <a:cubicBezTo>
                      <a:pt x="13" y="321"/>
                      <a:pt x="13" y="320"/>
                      <a:pt x="13" y="319"/>
                    </a:cubicBezTo>
                    <a:cubicBezTo>
                      <a:pt x="14" y="319"/>
                      <a:pt x="14" y="318"/>
                      <a:pt x="15" y="318"/>
                    </a:cubicBezTo>
                    <a:cubicBezTo>
                      <a:pt x="15" y="319"/>
                      <a:pt x="16" y="320"/>
                      <a:pt x="16" y="320"/>
                    </a:cubicBezTo>
                    <a:cubicBezTo>
                      <a:pt x="17" y="320"/>
                      <a:pt x="17" y="319"/>
                      <a:pt x="19" y="320"/>
                    </a:cubicBezTo>
                    <a:cubicBezTo>
                      <a:pt x="19" y="320"/>
                      <a:pt x="19" y="321"/>
                      <a:pt x="20" y="322"/>
                    </a:cubicBezTo>
                    <a:cubicBezTo>
                      <a:pt x="21" y="321"/>
                      <a:pt x="20" y="320"/>
                      <a:pt x="22" y="320"/>
                    </a:cubicBezTo>
                    <a:cubicBezTo>
                      <a:pt x="22" y="320"/>
                      <a:pt x="22" y="321"/>
                      <a:pt x="22" y="322"/>
                    </a:cubicBezTo>
                    <a:cubicBezTo>
                      <a:pt x="21" y="322"/>
                      <a:pt x="20" y="322"/>
                      <a:pt x="19" y="322"/>
                    </a:cubicBezTo>
                    <a:cubicBezTo>
                      <a:pt x="18" y="324"/>
                      <a:pt x="18" y="324"/>
                      <a:pt x="18" y="324"/>
                    </a:cubicBezTo>
                    <a:cubicBezTo>
                      <a:pt x="16" y="324"/>
                      <a:pt x="17" y="322"/>
                      <a:pt x="16" y="322"/>
                    </a:cubicBezTo>
                    <a:cubicBezTo>
                      <a:pt x="16" y="322"/>
                      <a:pt x="7" y="322"/>
                      <a:pt x="6" y="322"/>
                    </a:cubicBezTo>
                    <a:cubicBezTo>
                      <a:pt x="5" y="324"/>
                      <a:pt x="5" y="324"/>
                      <a:pt x="5" y="324"/>
                    </a:cubicBezTo>
                    <a:cubicBezTo>
                      <a:pt x="3" y="324"/>
                      <a:pt x="4" y="323"/>
                      <a:pt x="3" y="323"/>
                    </a:cubicBezTo>
                    <a:cubicBezTo>
                      <a:pt x="3" y="324"/>
                      <a:pt x="3" y="324"/>
                      <a:pt x="3" y="324"/>
                    </a:cubicBezTo>
                    <a:cubicBezTo>
                      <a:pt x="4" y="325"/>
                      <a:pt x="6" y="325"/>
                      <a:pt x="7" y="326"/>
                    </a:cubicBezTo>
                    <a:cubicBezTo>
                      <a:pt x="7" y="326"/>
                      <a:pt x="8" y="327"/>
                      <a:pt x="7" y="326"/>
                    </a:cubicBezTo>
                    <a:cubicBezTo>
                      <a:pt x="7" y="326"/>
                      <a:pt x="7" y="328"/>
                      <a:pt x="7" y="328"/>
                    </a:cubicBezTo>
                    <a:cubicBezTo>
                      <a:pt x="6" y="328"/>
                      <a:pt x="4" y="328"/>
                      <a:pt x="4" y="328"/>
                    </a:cubicBezTo>
                    <a:cubicBezTo>
                      <a:pt x="3" y="329"/>
                      <a:pt x="5" y="330"/>
                      <a:pt x="5" y="330"/>
                    </a:cubicBezTo>
                    <a:cubicBezTo>
                      <a:pt x="0" y="331"/>
                      <a:pt x="5" y="330"/>
                      <a:pt x="3" y="332"/>
                    </a:cubicBezTo>
                    <a:cubicBezTo>
                      <a:pt x="4" y="331"/>
                      <a:pt x="5" y="332"/>
                      <a:pt x="7" y="332"/>
                    </a:cubicBezTo>
                    <a:cubicBezTo>
                      <a:pt x="7" y="332"/>
                      <a:pt x="7" y="331"/>
                      <a:pt x="7" y="331"/>
                    </a:cubicBezTo>
                    <a:cubicBezTo>
                      <a:pt x="8" y="331"/>
                      <a:pt x="10" y="331"/>
                      <a:pt x="9" y="332"/>
                    </a:cubicBezTo>
                    <a:cubicBezTo>
                      <a:pt x="10" y="331"/>
                      <a:pt x="10" y="333"/>
                      <a:pt x="7" y="333"/>
                    </a:cubicBezTo>
                    <a:cubicBezTo>
                      <a:pt x="7" y="333"/>
                      <a:pt x="7" y="335"/>
                      <a:pt x="7" y="335"/>
                    </a:cubicBezTo>
                    <a:cubicBezTo>
                      <a:pt x="9" y="335"/>
                      <a:pt x="9" y="334"/>
                      <a:pt x="11" y="334"/>
                    </a:cubicBezTo>
                    <a:cubicBezTo>
                      <a:pt x="11" y="335"/>
                      <a:pt x="11" y="336"/>
                      <a:pt x="11" y="337"/>
                    </a:cubicBezTo>
                    <a:cubicBezTo>
                      <a:pt x="13" y="337"/>
                      <a:pt x="13" y="337"/>
                      <a:pt x="13" y="337"/>
                    </a:cubicBezTo>
                    <a:cubicBezTo>
                      <a:pt x="14" y="336"/>
                      <a:pt x="14" y="333"/>
                      <a:pt x="17" y="332"/>
                    </a:cubicBezTo>
                    <a:cubicBezTo>
                      <a:pt x="18" y="331"/>
                      <a:pt x="20" y="331"/>
                      <a:pt x="21" y="331"/>
                    </a:cubicBezTo>
                    <a:cubicBezTo>
                      <a:pt x="22" y="331"/>
                      <a:pt x="20" y="332"/>
                      <a:pt x="19" y="334"/>
                    </a:cubicBezTo>
                    <a:cubicBezTo>
                      <a:pt x="19" y="334"/>
                      <a:pt x="17" y="333"/>
                      <a:pt x="17" y="334"/>
                    </a:cubicBezTo>
                    <a:cubicBezTo>
                      <a:pt x="16" y="334"/>
                      <a:pt x="17" y="335"/>
                      <a:pt x="16" y="337"/>
                    </a:cubicBezTo>
                    <a:cubicBezTo>
                      <a:pt x="15" y="338"/>
                      <a:pt x="15" y="338"/>
                      <a:pt x="15" y="338"/>
                    </a:cubicBezTo>
                    <a:cubicBezTo>
                      <a:pt x="14" y="338"/>
                      <a:pt x="13" y="339"/>
                      <a:pt x="13" y="340"/>
                    </a:cubicBezTo>
                    <a:cubicBezTo>
                      <a:pt x="13" y="340"/>
                      <a:pt x="14" y="342"/>
                      <a:pt x="13" y="342"/>
                    </a:cubicBezTo>
                    <a:cubicBezTo>
                      <a:pt x="12" y="344"/>
                      <a:pt x="8" y="343"/>
                      <a:pt x="7" y="344"/>
                    </a:cubicBezTo>
                    <a:cubicBezTo>
                      <a:pt x="6" y="345"/>
                      <a:pt x="6" y="347"/>
                      <a:pt x="5" y="348"/>
                    </a:cubicBezTo>
                    <a:cubicBezTo>
                      <a:pt x="6" y="348"/>
                      <a:pt x="8" y="348"/>
                      <a:pt x="9" y="348"/>
                    </a:cubicBezTo>
                    <a:cubicBezTo>
                      <a:pt x="11" y="349"/>
                      <a:pt x="7" y="350"/>
                      <a:pt x="10" y="350"/>
                    </a:cubicBezTo>
                    <a:cubicBezTo>
                      <a:pt x="10" y="349"/>
                      <a:pt x="10" y="348"/>
                      <a:pt x="10" y="348"/>
                    </a:cubicBezTo>
                    <a:cubicBezTo>
                      <a:pt x="12" y="348"/>
                      <a:pt x="12" y="347"/>
                      <a:pt x="14" y="348"/>
                    </a:cubicBezTo>
                    <a:cubicBezTo>
                      <a:pt x="14" y="347"/>
                      <a:pt x="14" y="346"/>
                      <a:pt x="15" y="346"/>
                    </a:cubicBezTo>
                    <a:cubicBezTo>
                      <a:pt x="16" y="345"/>
                      <a:pt x="15" y="348"/>
                      <a:pt x="14" y="348"/>
                    </a:cubicBezTo>
                    <a:cubicBezTo>
                      <a:pt x="16" y="349"/>
                      <a:pt x="13" y="355"/>
                      <a:pt x="13" y="356"/>
                    </a:cubicBezTo>
                    <a:cubicBezTo>
                      <a:pt x="12" y="357"/>
                      <a:pt x="11" y="356"/>
                      <a:pt x="10" y="357"/>
                    </a:cubicBezTo>
                    <a:cubicBezTo>
                      <a:pt x="10" y="358"/>
                      <a:pt x="10" y="360"/>
                      <a:pt x="10" y="361"/>
                    </a:cubicBezTo>
                    <a:cubicBezTo>
                      <a:pt x="12" y="362"/>
                      <a:pt x="15" y="367"/>
                      <a:pt x="19" y="365"/>
                    </a:cubicBezTo>
                    <a:cubicBezTo>
                      <a:pt x="20" y="365"/>
                      <a:pt x="19" y="364"/>
                      <a:pt x="21" y="364"/>
                    </a:cubicBezTo>
                    <a:cubicBezTo>
                      <a:pt x="20" y="367"/>
                      <a:pt x="20" y="367"/>
                      <a:pt x="20" y="367"/>
                    </a:cubicBezTo>
                    <a:cubicBezTo>
                      <a:pt x="22" y="367"/>
                      <a:pt x="25" y="368"/>
                      <a:pt x="27" y="367"/>
                    </a:cubicBezTo>
                    <a:cubicBezTo>
                      <a:pt x="27" y="367"/>
                      <a:pt x="28" y="365"/>
                      <a:pt x="29" y="365"/>
                    </a:cubicBezTo>
                    <a:cubicBezTo>
                      <a:pt x="30" y="365"/>
                      <a:pt x="31" y="365"/>
                      <a:pt x="32" y="365"/>
                    </a:cubicBezTo>
                    <a:cubicBezTo>
                      <a:pt x="33" y="364"/>
                      <a:pt x="34" y="362"/>
                      <a:pt x="35" y="362"/>
                    </a:cubicBezTo>
                    <a:cubicBezTo>
                      <a:pt x="36" y="361"/>
                      <a:pt x="38" y="362"/>
                      <a:pt x="39" y="361"/>
                    </a:cubicBezTo>
                    <a:cubicBezTo>
                      <a:pt x="40" y="360"/>
                      <a:pt x="42" y="357"/>
                      <a:pt x="43" y="357"/>
                    </a:cubicBezTo>
                    <a:cubicBezTo>
                      <a:pt x="44" y="356"/>
                      <a:pt x="46" y="357"/>
                      <a:pt x="47" y="357"/>
                    </a:cubicBezTo>
                    <a:cubicBezTo>
                      <a:pt x="50" y="356"/>
                      <a:pt x="53" y="352"/>
                      <a:pt x="56" y="351"/>
                    </a:cubicBezTo>
                    <a:cubicBezTo>
                      <a:pt x="56" y="351"/>
                      <a:pt x="58" y="351"/>
                      <a:pt x="58" y="351"/>
                    </a:cubicBezTo>
                    <a:cubicBezTo>
                      <a:pt x="58" y="352"/>
                      <a:pt x="58" y="353"/>
                      <a:pt x="58" y="355"/>
                    </a:cubicBezTo>
                    <a:close/>
                    <a:moveTo>
                      <a:pt x="134" y="1"/>
                    </a:moveTo>
                    <a:cubicBezTo>
                      <a:pt x="134" y="1"/>
                      <a:pt x="133" y="3"/>
                      <a:pt x="133" y="4"/>
                    </a:cubicBezTo>
                    <a:cubicBezTo>
                      <a:pt x="134" y="5"/>
                      <a:pt x="134" y="4"/>
                      <a:pt x="135" y="6"/>
                    </a:cubicBezTo>
                    <a:cubicBezTo>
                      <a:pt x="129" y="8"/>
                      <a:pt x="132" y="6"/>
                      <a:pt x="130" y="12"/>
                    </a:cubicBezTo>
                    <a:cubicBezTo>
                      <a:pt x="129" y="11"/>
                      <a:pt x="128" y="12"/>
                      <a:pt x="127" y="12"/>
                    </a:cubicBezTo>
                    <a:cubicBezTo>
                      <a:pt x="127" y="12"/>
                      <a:pt x="126" y="9"/>
                      <a:pt x="126" y="9"/>
                    </a:cubicBezTo>
                    <a:cubicBezTo>
                      <a:pt x="122" y="8"/>
                      <a:pt x="121" y="9"/>
                      <a:pt x="118" y="8"/>
                    </a:cubicBezTo>
                    <a:cubicBezTo>
                      <a:pt x="118" y="9"/>
                      <a:pt x="117" y="10"/>
                      <a:pt x="118" y="10"/>
                    </a:cubicBezTo>
                    <a:cubicBezTo>
                      <a:pt x="119" y="11"/>
                      <a:pt x="119" y="12"/>
                      <a:pt x="119" y="12"/>
                    </a:cubicBezTo>
                    <a:cubicBezTo>
                      <a:pt x="121" y="12"/>
                      <a:pt x="124" y="12"/>
                      <a:pt x="127" y="12"/>
                    </a:cubicBezTo>
                    <a:cubicBezTo>
                      <a:pt x="127" y="13"/>
                      <a:pt x="127" y="14"/>
                      <a:pt x="127" y="14"/>
                    </a:cubicBezTo>
                    <a:cubicBezTo>
                      <a:pt x="126" y="15"/>
                      <a:pt x="127" y="15"/>
                      <a:pt x="126" y="16"/>
                    </a:cubicBezTo>
                    <a:cubicBezTo>
                      <a:pt x="125" y="16"/>
                      <a:pt x="124" y="16"/>
                      <a:pt x="122" y="16"/>
                    </a:cubicBezTo>
                    <a:cubicBezTo>
                      <a:pt x="122" y="17"/>
                      <a:pt x="122" y="19"/>
                      <a:pt x="122" y="20"/>
                    </a:cubicBezTo>
                    <a:cubicBezTo>
                      <a:pt x="123" y="20"/>
                      <a:pt x="128" y="22"/>
                      <a:pt x="130" y="22"/>
                    </a:cubicBezTo>
                    <a:cubicBezTo>
                      <a:pt x="131" y="22"/>
                      <a:pt x="134" y="20"/>
                      <a:pt x="134" y="20"/>
                    </a:cubicBezTo>
                    <a:cubicBezTo>
                      <a:pt x="138" y="19"/>
                      <a:pt x="143" y="20"/>
                      <a:pt x="146" y="20"/>
                    </a:cubicBezTo>
                    <a:cubicBezTo>
                      <a:pt x="145" y="22"/>
                      <a:pt x="145" y="22"/>
                      <a:pt x="145" y="22"/>
                    </a:cubicBezTo>
                    <a:cubicBezTo>
                      <a:pt x="142" y="23"/>
                      <a:pt x="139" y="22"/>
                      <a:pt x="136" y="23"/>
                    </a:cubicBezTo>
                    <a:cubicBezTo>
                      <a:pt x="136" y="23"/>
                      <a:pt x="136" y="25"/>
                      <a:pt x="136" y="25"/>
                    </a:cubicBezTo>
                    <a:cubicBezTo>
                      <a:pt x="136" y="25"/>
                      <a:pt x="133" y="25"/>
                      <a:pt x="134" y="24"/>
                    </a:cubicBezTo>
                    <a:cubicBezTo>
                      <a:pt x="132" y="24"/>
                      <a:pt x="132" y="24"/>
                      <a:pt x="130" y="23"/>
                    </a:cubicBezTo>
                    <a:cubicBezTo>
                      <a:pt x="130" y="24"/>
                      <a:pt x="130" y="24"/>
                      <a:pt x="129" y="24"/>
                    </a:cubicBezTo>
                    <a:cubicBezTo>
                      <a:pt x="130" y="26"/>
                      <a:pt x="129" y="28"/>
                      <a:pt x="131" y="28"/>
                    </a:cubicBezTo>
                    <a:cubicBezTo>
                      <a:pt x="135" y="30"/>
                      <a:pt x="138" y="28"/>
                      <a:pt x="142" y="28"/>
                    </a:cubicBezTo>
                    <a:cubicBezTo>
                      <a:pt x="144" y="30"/>
                      <a:pt x="144" y="30"/>
                      <a:pt x="144" y="30"/>
                    </a:cubicBezTo>
                    <a:cubicBezTo>
                      <a:pt x="145" y="30"/>
                      <a:pt x="148" y="29"/>
                      <a:pt x="150" y="30"/>
                    </a:cubicBezTo>
                    <a:cubicBezTo>
                      <a:pt x="150" y="30"/>
                      <a:pt x="151" y="32"/>
                      <a:pt x="152" y="32"/>
                    </a:cubicBezTo>
                    <a:cubicBezTo>
                      <a:pt x="153" y="32"/>
                      <a:pt x="155" y="31"/>
                      <a:pt x="157" y="32"/>
                    </a:cubicBezTo>
                    <a:cubicBezTo>
                      <a:pt x="158" y="32"/>
                      <a:pt x="162" y="34"/>
                      <a:pt x="164" y="34"/>
                    </a:cubicBezTo>
                    <a:cubicBezTo>
                      <a:pt x="167" y="34"/>
                      <a:pt x="169" y="33"/>
                      <a:pt x="172" y="33"/>
                    </a:cubicBezTo>
                    <a:cubicBezTo>
                      <a:pt x="172" y="33"/>
                      <a:pt x="175" y="34"/>
                      <a:pt x="177" y="34"/>
                    </a:cubicBezTo>
                    <a:cubicBezTo>
                      <a:pt x="180" y="33"/>
                      <a:pt x="179" y="28"/>
                      <a:pt x="179" y="28"/>
                    </a:cubicBezTo>
                    <a:cubicBezTo>
                      <a:pt x="180" y="27"/>
                      <a:pt x="187" y="27"/>
                      <a:pt x="188" y="26"/>
                    </a:cubicBezTo>
                    <a:cubicBezTo>
                      <a:pt x="188" y="26"/>
                      <a:pt x="189" y="25"/>
                      <a:pt x="190" y="25"/>
                    </a:cubicBezTo>
                    <a:cubicBezTo>
                      <a:pt x="191" y="25"/>
                      <a:pt x="188" y="24"/>
                      <a:pt x="188" y="24"/>
                    </a:cubicBezTo>
                    <a:cubicBezTo>
                      <a:pt x="188" y="24"/>
                      <a:pt x="188" y="22"/>
                      <a:pt x="188" y="22"/>
                    </a:cubicBezTo>
                    <a:cubicBezTo>
                      <a:pt x="190" y="22"/>
                      <a:pt x="191" y="22"/>
                      <a:pt x="193" y="22"/>
                    </a:cubicBezTo>
                    <a:cubicBezTo>
                      <a:pt x="193" y="22"/>
                      <a:pt x="198" y="14"/>
                      <a:pt x="199" y="12"/>
                    </a:cubicBezTo>
                    <a:cubicBezTo>
                      <a:pt x="195" y="13"/>
                      <a:pt x="195" y="13"/>
                      <a:pt x="192" y="12"/>
                    </a:cubicBezTo>
                    <a:cubicBezTo>
                      <a:pt x="192" y="12"/>
                      <a:pt x="186" y="11"/>
                      <a:pt x="186" y="11"/>
                    </a:cubicBezTo>
                    <a:cubicBezTo>
                      <a:pt x="185" y="11"/>
                      <a:pt x="187" y="10"/>
                      <a:pt x="187" y="10"/>
                    </a:cubicBezTo>
                    <a:cubicBezTo>
                      <a:pt x="187" y="9"/>
                      <a:pt x="187" y="9"/>
                      <a:pt x="187" y="9"/>
                    </a:cubicBezTo>
                    <a:cubicBezTo>
                      <a:pt x="187" y="8"/>
                      <a:pt x="187" y="8"/>
                      <a:pt x="187" y="8"/>
                    </a:cubicBezTo>
                    <a:cubicBezTo>
                      <a:pt x="187" y="8"/>
                      <a:pt x="184" y="8"/>
                      <a:pt x="186" y="8"/>
                    </a:cubicBezTo>
                    <a:cubicBezTo>
                      <a:pt x="185" y="9"/>
                      <a:pt x="184" y="10"/>
                      <a:pt x="184" y="10"/>
                    </a:cubicBezTo>
                    <a:cubicBezTo>
                      <a:pt x="182" y="10"/>
                      <a:pt x="183" y="11"/>
                      <a:pt x="181" y="11"/>
                    </a:cubicBezTo>
                    <a:cubicBezTo>
                      <a:pt x="177" y="12"/>
                      <a:pt x="181" y="10"/>
                      <a:pt x="182" y="8"/>
                    </a:cubicBezTo>
                    <a:cubicBezTo>
                      <a:pt x="182" y="8"/>
                      <a:pt x="181" y="7"/>
                      <a:pt x="182" y="6"/>
                    </a:cubicBezTo>
                    <a:cubicBezTo>
                      <a:pt x="180" y="7"/>
                      <a:pt x="178" y="8"/>
                      <a:pt x="177" y="9"/>
                    </a:cubicBezTo>
                    <a:cubicBezTo>
                      <a:pt x="176" y="10"/>
                      <a:pt x="176" y="13"/>
                      <a:pt x="174" y="13"/>
                    </a:cubicBezTo>
                    <a:cubicBezTo>
                      <a:pt x="173" y="13"/>
                      <a:pt x="172" y="13"/>
                      <a:pt x="171" y="13"/>
                    </a:cubicBezTo>
                    <a:cubicBezTo>
                      <a:pt x="172" y="8"/>
                      <a:pt x="172" y="9"/>
                      <a:pt x="170" y="4"/>
                    </a:cubicBezTo>
                    <a:cubicBezTo>
                      <a:pt x="169" y="9"/>
                      <a:pt x="169" y="14"/>
                      <a:pt x="166" y="8"/>
                    </a:cubicBezTo>
                    <a:cubicBezTo>
                      <a:pt x="164" y="11"/>
                      <a:pt x="164" y="11"/>
                      <a:pt x="162" y="14"/>
                    </a:cubicBezTo>
                    <a:cubicBezTo>
                      <a:pt x="161" y="13"/>
                      <a:pt x="159" y="11"/>
                      <a:pt x="158" y="11"/>
                    </a:cubicBezTo>
                    <a:cubicBezTo>
                      <a:pt x="157" y="11"/>
                      <a:pt x="156" y="11"/>
                      <a:pt x="155" y="11"/>
                    </a:cubicBezTo>
                    <a:cubicBezTo>
                      <a:pt x="154" y="11"/>
                      <a:pt x="154" y="9"/>
                      <a:pt x="153" y="8"/>
                    </a:cubicBezTo>
                    <a:cubicBezTo>
                      <a:pt x="153" y="8"/>
                      <a:pt x="151" y="9"/>
                      <a:pt x="150" y="9"/>
                    </a:cubicBezTo>
                    <a:cubicBezTo>
                      <a:pt x="150" y="9"/>
                      <a:pt x="144" y="7"/>
                      <a:pt x="144" y="6"/>
                    </a:cubicBezTo>
                    <a:cubicBezTo>
                      <a:pt x="142" y="3"/>
                      <a:pt x="142" y="3"/>
                      <a:pt x="142" y="3"/>
                    </a:cubicBezTo>
                    <a:cubicBezTo>
                      <a:pt x="140" y="2"/>
                      <a:pt x="139" y="4"/>
                      <a:pt x="138" y="4"/>
                    </a:cubicBezTo>
                    <a:cubicBezTo>
                      <a:pt x="137" y="3"/>
                      <a:pt x="136" y="1"/>
                      <a:pt x="136" y="1"/>
                    </a:cubicBezTo>
                    <a:cubicBezTo>
                      <a:pt x="135" y="0"/>
                      <a:pt x="134" y="1"/>
                      <a:pt x="134" y="1"/>
                    </a:cubicBezTo>
                    <a:close/>
                    <a:moveTo>
                      <a:pt x="142" y="56"/>
                    </a:moveTo>
                    <a:cubicBezTo>
                      <a:pt x="141" y="56"/>
                      <a:pt x="140" y="57"/>
                      <a:pt x="139" y="58"/>
                    </a:cubicBezTo>
                    <a:cubicBezTo>
                      <a:pt x="139" y="57"/>
                      <a:pt x="139" y="61"/>
                      <a:pt x="139" y="61"/>
                    </a:cubicBezTo>
                    <a:cubicBezTo>
                      <a:pt x="140" y="61"/>
                      <a:pt x="141" y="61"/>
                      <a:pt x="141" y="62"/>
                    </a:cubicBezTo>
                    <a:cubicBezTo>
                      <a:pt x="141" y="62"/>
                      <a:pt x="141" y="64"/>
                      <a:pt x="140" y="64"/>
                    </a:cubicBezTo>
                    <a:cubicBezTo>
                      <a:pt x="140" y="65"/>
                      <a:pt x="138" y="65"/>
                      <a:pt x="138" y="66"/>
                    </a:cubicBezTo>
                    <a:cubicBezTo>
                      <a:pt x="138" y="66"/>
                      <a:pt x="139" y="68"/>
                      <a:pt x="138" y="68"/>
                    </a:cubicBezTo>
                    <a:cubicBezTo>
                      <a:pt x="141" y="68"/>
                      <a:pt x="148" y="65"/>
                      <a:pt x="150" y="66"/>
                    </a:cubicBezTo>
                    <a:cubicBezTo>
                      <a:pt x="150" y="66"/>
                      <a:pt x="150" y="68"/>
                      <a:pt x="150" y="68"/>
                    </a:cubicBezTo>
                    <a:cubicBezTo>
                      <a:pt x="150" y="69"/>
                      <a:pt x="150" y="69"/>
                      <a:pt x="150" y="69"/>
                    </a:cubicBezTo>
                    <a:cubicBezTo>
                      <a:pt x="150" y="69"/>
                      <a:pt x="152" y="69"/>
                      <a:pt x="153" y="69"/>
                    </a:cubicBezTo>
                    <a:cubicBezTo>
                      <a:pt x="155" y="68"/>
                      <a:pt x="155" y="68"/>
                      <a:pt x="155" y="68"/>
                    </a:cubicBezTo>
                    <a:cubicBezTo>
                      <a:pt x="156" y="67"/>
                      <a:pt x="158" y="68"/>
                      <a:pt x="159" y="68"/>
                    </a:cubicBezTo>
                    <a:cubicBezTo>
                      <a:pt x="160" y="67"/>
                      <a:pt x="161" y="66"/>
                      <a:pt x="162" y="66"/>
                    </a:cubicBezTo>
                    <a:cubicBezTo>
                      <a:pt x="164" y="65"/>
                      <a:pt x="166" y="66"/>
                      <a:pt x="168" y="66"/>
                    </a:cubicBezTo>
                    <a:cubicBezTo>
                      <a:pt x="168" y="66"/>
                      <a:pt x="170" y="64"/>
                      <a:pt x="170" y="64"/>
                    </a:cubicBezTo>
                    <a:cubicBezTo>
                      <a:pt x="171" y="63"/>
                      <a:pt x="169" y="61"/>
                      <a:pt x="170" y="60"/>
                    </a:cubicBezTo>
                    <a:cubicBezTo>
                      <a:pt x="166" y="61"/>
                      <a:pt x="164" y="62"/>
                      <a:pt x="161" y="60"/>
                    </a:cubicBezTo>
                    <a:cubicBezTo>
                      <a:pt x="158" y="59"/>
                      <a:pt x="157" y="54"/>
                      <a:pt x="152" y="54"/>
                    </a:cubicBezTo>
                    <a:cubicBezTo>
                      <a:pt x="151" y="56"/>
                      <a:pt x="151" y="56"/>
                      <a:pt x="151" y="56"/>
                    </a:cubicBezTo>
                    <a:cubicBezTo>
                      <a:pt x="148" y="56"/>
                      <a:pt x="146" y="54"/>
                      <a:pt x="143" y="55"/>
                    </a:cubicBezTo>
                    <a:lnTo>
                      <a:pt x="142" y="56"/>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6" name="Freeform 118"/>
              <p:cNvSpPr>
                <a:spLocks/>
              </p:cNvSpPr>
              <p:nvPr/>
            </p:nvSpPr>
            <p:spPr bwMode="auto">
              <a:xfrm>
                <a:off x="5225" y="1299"/>
                <a:ext cx="102" cy="141"/>
              </a:xfrm>
              <a:custGeom>
                <a:avLst/>
                <a:gdLst>
                  <a:gd name="T0" fmla="*/ 32 w 52"/>
                  <a:gd name="T1" fmla="*/ 64 h 72"/>
                  <a:gd name="T2" fmla="*/ 30 w 52"/>
                  <a:gd name="T3" fmla="*/ 62 h 72"/>
                  <a:gd name="T4" fmla="*/ 30 w 52"/>
                  <a:gd name="T5" fmla="*/ 57 h 72"/>
                  <a:gd name="T6" fmla="*/ 21 w 52"/>
                  <a:gd name="T7" fmla="*/ 53 h 72"/>
                  <a:gd name="T8" fmla="*/ 24 w 52"/>
                  <a:gd name="T9" fmla="*/ 49 h 72"/>
                  <a:gd name="T10" fmla="*/ 24 w 52"/>
                  <a:gd name="T11" fmla="*/ 45 h 72"/>
                  <a:gd name="T12" fmla="*/ 30 w 52"/>
                  <a:gd name="T13" fmla="*/ 42 h 72"/>
                  <a:gd name="T14" fmla="*/ 34 w 52"/>
                  <a:gd name="T15" fmla="*/ 35 h 72"/>
                  <a:gd name="T16" fmla="*/ 38 w 52"/>
                  <a:gd name="T17" fmla="*/ 35 h 72"/>
                  <a:gd name="T18" fmla="*/ 40 w 52"/>
                  <a:gd name="T19" fmla="*/ 31 h 72"/>
                  <a:gd name="T20" fmla="*/ 42 w 52"/>
                  <a:gd name="T21" fmla="*/ 31 h 72"/>
                  <a:gd name="T22" fmla="*/ 41 w 52"/>
                  <a:gd name="T23" fmla="*/ 20 h 72"/>
                  <a:gd name="T24" fmla="*/ 43 w 52"/>
                  <a:gd name="T25" fmla="*/ 19 h 72"/>
                  <a:gd name="T26" fmla="*/ 44 w 52"/>
                  <a:gd name="T27" fmla="*/ 16 h 72"/>
                  <a:gd name="T28" fmla="*/ 47 w 52"/>
                  <a:gd name="T29" fmla="*/ 16 h 72"/>
                  <a:gd name="T30" fmla="*/ 52 w 52"/>
                  <a:gd name="T31" fmla="*/ 9 h 72"/>
                  <a:gd name="T32" fmla="*/ 52 w 52"/>
                  <a:gd name="T33" fmla="*/ 9 h 72"/>
                  <a:gd name="T34" fmla="*/ 46 w 52"/>
                  <a:gd name="T35" fmla="*/ 0 h 72"/>
                  <a:gd name="T36" fmla="*/ 45 w 52"/>
                  <a:gd name="T37" fmla="*/ 6 h 72"/>
                  <a:gd name="T38" fmla="*/ 41 w 52"/>
                  <a:gd name="T39" fmla="*/ 8 h 72"/>
                  <a:gd name="T40" fmla="*/ 41 w 52"/>
                  <a:gd name="T41" fmla="*/ 10 h 72"/>
                  <a:gd name="T42" fmla="*/ 39 w 52"/>
                  <a:gd name="T43" fmla="*/ 12 h 72"/>
                  <a:gd name="T44" fmla="*/ 35 w 52"/>
                  <a:gd name="T45" fmla="*/ 12 h 72"/>
                  <a:gd name="T46" fmla="*/ 32 w 52"/>
                  <a:gd name="T47" fmla="*/ 14 h 72"/>
                  <a:gd name="T48" fmla="*/ 32 w 52"/>
                  <a:gd name="T49" fmla="*/ 17 h 72"/>
                  <a:gd name="T50" fmla="*/ 32 w 52"/>
                  <a:gd name="T51" fmla="*/ 20 h 72"/>
                  <a:gd name="T52" fmla="*/ 28 w 52"/>
                  <a:gd name="T53" fmla="*/ 19 h 72"/>
                  <a:gd name="T54" fmla="*/ 24 w 52"/>
                  <a:gd name="T55" fmla="*/ 18 h 72"/>
                  <a:gd name="T56" fmla="*/ 22 w 52"/>
                  <a:gd name="T57" fmla="*/ 15 h 72"/>
                  <a:gd name="T58" fmla="*/ 18 w 52"/>
                  <a:gd name="T59" fmla="*/ 16 h 72"/>
                  <a:gd name="T60" fmla="*/ 19 w 52"/>
                  <a:gd name="T61" fmla="*/ 21 h 72"/>
                  <a:gd name="T62" fmla="*/ 13 w 52"/>
                  <a:gd name="T63" fmla="*/ 26 h 72"/>
                  <a:gd name="T64" fmla="*/ 11 w 52"/>
                  <a:gd name="T65" fmla="*/ 30 h 72"/>
                  <a:gd name="T66" fmla="*/ 7 w 52"/>
                  <a:gd name="T67" fmla="*/ 36 h 72"/>
                  <a:gd name="T68" fmla="*/ 4 w 52"/>
                  <a:gd name="T69" fmla="*/ 39 h 72"/>
                  <a:gd name="T70" fmla="*/ 1 w 52"/>
                  <a:gd name="T71" fmla="*/ 45 h 72"/>
                  <a:gd name="T72" fmla="*/ 1 w 52"/>
                  <a:gd name="T73" fmla="*/ 47 h 72"/>
                  <a:gd name="T74" fmla="*/ 5 w 52"/>
                  <a:gd name="T75" fmla="*/ 49 h 72"/>
                  <a:gd name="T76" fmla="*/ 7 w 52"/>
                  <a:gd name="T77" fmla="*/ 57 h 72"/>
                  <a:gd name="T78" fmla="*/ 0 w 52"/>
                  <a:gd name="T79" fmla="*/ 65 h 72"/>
                  <a:gd name="T80" fmla="*/ 5 w 52"/>
                  <a:gd name="T81" fmla="*/ 67 h 72"/>
                  <a:gd name="T82" fmla="*/ 6 w 52"/>
                  <a:gd name="T83" fmla="*/ 71 h 72"/>
                  <a:gd name="T84" fmla="*/ 7 w 52"/>
                  <a:gd name="T85" fmla="*/ 72 h 72"/>
                  <a:gd name="T86" fmla="*/ 10 w 52"/>
                  <a:gd name="T87" fmla="*/ 70 h 72"/>
                  <a:gd name="T88" fmla="*/ 16 w 52"/>
                  <a:gd name="T89" fmla="*/ 70 h 72"/>
                  <a:gd name="T90" fmla="*/ 21 w 52"/>
                  <a:gd name="T91" fmla="*/ 65 h 72"/>
                  <a:gd name="T92" fmla="*/ 23 w 52"/>
                  <a:gd name="T93" fmla="*/ 64 h 72"/>
                  <a:gd name="T94" fmla="*/ 28 w 52"/>
                  <a:gd name="T95" fmla="*/ 66 h 72"/>
                  <a:gd name="T96" fmla="*/ 32 w 52"/>
                  <a:gd name="T9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72">
                    <a:moveTo>
                      <a:pt x="32" y="64"/>
                    </a:moveTo>
                    <a:cubicBezTo>
                      <a:pt x="31" y="64"/>
                      <a:pt x="30" y="63"/>
                      <a:pt x="30" y="62"/>
                    </a:cubicBezTo>
                    <a:cubicBezTo>
                      <a:pt x="30" y="62"/>
                      <a:pt x="30" y="58"/>
                      <a:pt x="30" y="57"/>
                    </a:cubicBezTo>
                    <a:cubicBezTo>
                      <a:pt x="29" y="56"/>
                      <a:pt x="22" y="53"/>
                      <a:pt x="21" y="53"/>
                    </a:cubicBezTo>
                    <a:cubicBezTo>
                      <a:pt x="22" y="52"/>
                      <a:pt x="23" y="51"/>
                      <a:pt x="24" y="49"/>
                    </a:cubicBezTo>
                    <a:cubicBezTo>
                      <a:pt x="24" y="48"/>
                      <a:pt x="23" y="46"/>
                      <a:pt x="24" y="45"/>
                    </a:cubicBezTo>
                    <a:cubicBezTo>
                      <a:pt x="24" y="44"/>
                      <a:pt x="28" y="43"/>
                      <a:pt x="30" y="42"/>
                    </a:cubicBezTo>
                    <a:cubicBezTo>
                      <a:pt x="31" y="41"/>
                      <a:pt x="33" y="36"/>
                      <a:pt x="34" y="35"/>
                    </a:cubicBezTo>
                    <a:cubicBezTo>
                      <a:pt x="35" y="35"/>
                      <a:pt x="37" y="35"/>
                      <a:pt x="38" y="35"/>
                    </a:cubicBezTo>
                    <a:cubicBezTo>
                      <a:pt x="39" y="34"/>
                      <a:pt x="39" y="32"/>
                      <a:pt x="40" y="31"/>
                    </a:cubicBezTo>
                    <a:cubicBezTo>
                      <a:pt x="41" y="31"/>
                      <a:pt x="42" y="31"/>
                      <a:pt x="42" y="31"/>
                    </a:cubicBezTo>
                    <a:cubicBezTo>
                      <a:pt x="43" y="27"/>
                      <a:pt x="40" y="24"/>
                      <a:pt x="41" y="20"/>
                    </a:cubicBezTo>
                    <a:cubicBezTo>
                      <a:pt x="41" y="19"/>
                      <a:pt x="42" y="19"/>
                      <a:pt x="43" y="19"/>
                    </a:cubicBezTo>
                    <a:cubicBezTo>
                      <a:pt x="43" y="19"/>
                      <a:pt x="43" y="16"/>
                      <a:pt x="44" y="16"/>
                    </a:cubicBezTo>
                    <a:cubicBezTo>
                      <a:pt x="44" y="15"/>
                      <a:pt x="46" y="16"/>
                      <a:pt x="47" y="16"/>
                    </a:cubicBezTo>
                    <a:cubicBezTo>
                      <a:pt x="48" y="15"/>
                      <a:pt x="51" y="9"/>
                      <a:pt x="52" y="9"/>
                    </a:cubicBezTo>
                    <a:cubicBezTo>
                      <a:pt x="52" y="9"/>
                      <a:pt x="52" y="9"/>
                      <a:pt x="52" y="9"/>
                    </a:cubicBezTo>
                    <a:cubicBezTo>
                      <a:pt x="46" y="0"/>
                      <a:pt x="46" y="0"/>
                      <a:pt x="46" y="0"/>
                    </a:cubicBezTo>
                    <a:cubicBezTo>
                      <a:pt x="45" y="6"/>
                      <a:pt x="45" y="6"/>
                      <a:pt x="45" y="6"/>
                    </a:cubicBezTo>
                    <a:cubicBezTo>
                      <a:pt x="41" y="8"/>
                      <a:pt x="41" y="8"/>
                      <a:pt x="41" y="8"/>
                    </a:cubicBezTo>
                    <a:cubicBezTo>
                      <a:pt x="41" y="10"/>
                      <a:pt x="41" y="10"/>
                      <a:pt x="41" y="10"/>
                    </a:cubicBezTo>
                    <a:cubicBezTo>
                      <a:pt x="39" y="12"/>
                      <a:pt x="39" y="12"/>
                      <a:pt x="39" y="12"/>
                    </a:cubicBezTo>
                    <a:cubicBezTo>
                      <a:pt x="35" y="12"/>
                      <a:pt x="35" y="12"/>
                      <a:pt x="35" y="12"/>
                    </a:cubicBezTo>
                    <a:cubicBezTo>
                      <a:pt x="32" y="14"/>
                      <a:pt x="32" y="14"/>
                      <a:pt x="32" y="14"/>
                    </a:cubicBezTo>
                    <a:cubicBezTo>
                      <a:pt x="32" y="17"/>
                      <a:pt x="32" y="17"/>
                      <a:pt x="32" y="17"/>
                    </a:cubicBezTo>
                    <a:cubicBezTo>
                      <a:pt x="32" y="20"/>
                      <a:pt x="32" y="20"/>
                      <a:pt x="32" y="20"/>
                    </a:cubicBezTo>
                    <a:cubicBezTo>
                      <a:pt x="28" y="19"/>
                      <a:pt x="28" y="19"/>
                      <a:pt x="28" y="19"/>
                    </a:cubicBezTo>
                    <a:cubicBezTo>
                      <a:pt x="24" y="18"/>
                      <a:pt x="24" y="18"/>
                      <a:pt x="24" y="18"/>
                    </a:cubicBezTo>
                    <a:cubicBezTo>
                      <a:pt x="22" y="15"/>
                      <a:pt x="22" y="15"/>
                      <a:pt x="22" y="15"/>
                    </a:cubicBezTo>
                    <a:cubicBezTo>
                      <a:pt x="18" y="16"/>
                      <a:pt x="18" y="16"/>
                      <a:pt x="18" y="16"/>
                    </a:cubicBezTo>
                    <a:cubicBezTo>
                      <a:pt x="19" y="21"/>
                      <a:pt x="19" y="21"/>
                      <a:pt x="19" y="21"/>
                    </a:cubicBezTo>
                    <a:cubicBezTo>
                      <a:pt x="13" y="26"/>
                      <a:pt x="13" y="26"/>
                      <a:pt x="13" y="26"/>
                    </a:cubicBezTo>
                    <a:cubicBezTo>
                      <a:pt x="11" y="30"/>
                      <a:pt x="11" y="30"/>
                      <a:pt x="11" y="30"/>
                    </a:cubicBezTo>
                    <a:cubicBezTo>
                      <a:pt x="7" y="36"/>
                      <a:pt x="7" y="36"/>
                      <a:pt x="7" y="36"/>
                    </a:cubicBezTo>
                    <a:cubicBezTo>
                      <a:pt x="4" y="39"/>
                      <a:pt x="4" y="39"/>
                      <a:pt x="4" y="39"/>
                    </a:cubicBezTo>
                    <a:cubicBezTo>
                      <a:pt x="1" y="45"/>
                      <a:pt x="1" y="45"/>
                      <a:pt x="1" y="45"/>
                    </a:cubicBezTo>
                    <a:cubicBezTo>
                      <a:pt x="1" y="46"/>
                      <a:pt x="1" y="47"/>
                      <a:pt x="1" y="47"/>
                    </a:cubicBezTo>
                    <a:cubicBezTo>
                      <a:pt x="2" y="48"/>
                      <a:pt x="4" y="48"/>
                      <a:pt x="5" y="49"/>
                    </a:cubicBezTo>
                    <a:cubicBezTo>
                      <a:pt x="4" y="54"/>
                      <a:pt x="4" y="54"/>
                      <a:pt x="7" y="57"/>
                    </a:cubicBezTo>
                    <a:cubicBezTo>
                      <a:pt x="1" y="59"/>
                      <a:pt x="1" y="59"/>
                      <a:pt x="0" y="65"/>
                    </a:cubicBezTo>
                    <a:cubicBezTo>
                      <a:pt x="1" y="65"/>
                      <a:pt x="3" y="66"/>
                      <a:pt x="5" y="67"/>
                    </a:cubicBezTo>
                    <a:cubicBezTo>
                      <a:pt x="3" y="69"/>
                      <a:pt x="3" y="69"/>
                      <a:pt x="6" y="71"/>
                    </a:cubicBezTo>
                    <a:cubicBezTo>
                      <a:pt x="7" y="72"/>
                      <a:pt x="7" y="72"/>
                      <a:pt x="7" y="72"/>
                    </a:cubicBezTo>
                    <a:cubicBezTo>
                      <a:pt x="8" y="72"/>
                      <a:pt x="9" y="70"/>
                      <a:pt x="10" y="70"/>
                    </a:cubicBezTo>
                    <a:cubicBezTo>
                      <a:pt x="13" y="69"/>
                      <a:pt x="13" y="70"/>
                      <a:pt x="16" y="70"/>
                    </a:cubicBezTo>
                    <a:cubicBezTo>
                      <a:pt x="21" y="65"/>
                      <a:pt x="21" y="65"/>
                      <a:pt x="21" y="65"/>
                    </a:cubicBezTo>
                    <a:cubicBezTo>
                      <a:pt x="23" y="64"/>
                      <a:pt x="23" y="64"/>
                      <a:pt x="23" y="64"/>
                    </a:cubicBezTo>
                    <a:cubicBezTo>
                      <a:pt x="23" y="64"/>
                      <a:pt x="26" y="66"/>
                      <a:pt x="28" y="66"/>
                    </a:cubicBezTo>
                    <a:cubicBezTo>
                      <a:pt x="30" y="66"/>
                      <a:pt x="32" y="64"/>
                      <a:pt x="32" y="6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7" name="Freeform 119"/>
              <p:cNvSpPr>
                <a:spLocks/>
              </p:cNvSpPr>
              <p:nvPr/>
            </p:nvSpPr>
            <p:spPr bwMode="auto">
              <a:xfrm>
                <a:off x="5225" y="1299"/>
                <a:ext cx="102" cy="141"/>
              </a:xfrm>
              <a:custGeom>
                <a:avLst/>
                <a:gdLst>
                  <a:gd name="T0" fmla="*/ 32 w 52"/>
                  <a:gd name="T1" fmla="*/ 64 h 72"/>
                  <a:gd name="T2" fmla="*/ 30 w 52"/>
                  <a:gd name="T3" fmla="*/ 62 h 72"/>
                  <a:gd name="T4" fmla="*/ 30 w 52"/>
                  <a:gd name="T5" fmla="*/ 57 h 72"/>
                  <a:gd name="T6" fmla="*/ 21 w 52"/>
                  <a:gd name="T7" fmla="*/ 53 h 72"/>
                  <a:gd name="T8" fmla="*/ 24 w 52"/>
                  <a:gd name="T9" fmla="*/ 49 h 72"/>
                  <a:gd name="T10" fmla="*/ 24 w 52"/>
                  <a:gd name="T11" fmla="*/ 45 h 72"/>
                  <a:gd name="T12" fmla="*/ 30 w 52"/>
                  <a:gd name="T13" fmla="*/ 42 h 72"/>
                  <a:gd name="T14" fmla="*/ 34 w 52"/>
                  <a:gd name="T15" fmla="*/ 35 h 72"/>
                  <a:gd name="T16" fmla="*/ 38 w 52"/>
                  <a:gd name="T17" fmla="*/ 35 h 72"/>
                  <a:gd name="T18" fmla="*/ 40 w 52"/>
                  <a:gd name="T19" fmla="*/ 31 h 72"/>
                  <a:gd name="T20" fmla="*/ 42 w 52"/>
                  <a:gd name="T21" fmla="*/ 31 h 72"/>
                  <a:gd name="T22" fmla="*/ 41 w 52"/>
                  <a:gd name="T23" fmla="*/ 20 h 72"/>
                  <a:gd name="T24" fmla="*/ 43 w 52"/>
                  <a:gd name="T25" fmla="*/ 19 h 72"/>
                  <a:gd name="T26" fmla="*/ 44 w 52"/>
                  <a:gd name="T27" fmla="*/ 16 h 72"/>
                  <a:gd name="T28" fmla="*/ 47 w 52"/>
                  <a:gd name="T29" fmla="*/ 16 h 72"/>
                  <a:gd name="T30" fmla="*/ 52 w 52"/>
                  <a:gd name="T31" fmla="*/ 9 h 72"/>
                  <a:gd name="T32" fmla="*/ 52 w 52"/>
                  <a:gd name="T33" fmla="*/ 9 h 72"/>
                  <a:gd name="T34" fmla="*/ 46 w 52"/>
                  <a:gd name="T35" fmla="*/ 0 h 72"/>
                  <a:gd name="T36" fmla="*/ 45 w 52"/>
                  <a:gd name="T37" fmla="*/ 6 h 72"/>
                  <a:gd name="T38" fmla="*/ 41 w 52"/>
                  <a:gd name="T39" fmla="*/ 8 h 72"/>
                  <a:gd name="T40" fmla="*/ 41 w 52"/>
                  <a:gd name="T41" fmla="*/ 10 h 72"/>
                  <a:gd name="T42" fmla="*/ 39 w 52"/>
                  <a:gd name="T43" fmla="*/ 12 h 72"/>
                  <a:gd name="T44" fmla="*/ 35 w 52"/>
                  <a:gd name="T45" fmla="*/ 12 h 72"/>
                  <a:gd name="T46" fmla="*/ 32 w 52"/>
                  <a:gd name="T47" fmla="*/ 14 h 72"/>
                  <a:gd name="T48" fmla="*/ 32 w 52"/>
                  <a:gd name="T49" fmla="*/ 17 h 72"/>
                  <a:gd name="T50" fmla="*/ 32 w 52"/>
                  <a:gd name="T51" fmla="*/ 20 h 72"/>
                  <a:gd name="T52" fmla="*/ 28 w 52"/>
                  <a:gd name="T53" fmla="*/ 19 h 72"/>
                  <a:gd name="T54" fmla="*/ 24 w 52"/>
                  <a:gd name="T55" fmla="*/ 18 h 72"/>
                  <a:gd name="T56" fmla="*/ 22 w 52"/>
                  <a:gd name="T57" fmla="*/ 15 h 72"/>
                  <a:gd name="T58" fmla="*/ 18 w 52"/>
                  <a:gd name="T59" fmla="*/ 16 h 72"/>
                  <a:gd name="T60" fmla="*/ 19 w 52"/>
                  <a:gd name="T61" fmla="*/ 21 h 72"/>
                  <a:gd name="T62" fmla="*/ 13 w 52"/>
                  <a:gd name="T63" fmla="*/ 26 h 72"/>
                  <a:gd name="T64" fmla="*/ 11 w 52"/>
                  <a:gd name="T65" fmla="*/ 30 h 72"/>
                  <a:gd name="T66" fmla="*/ 7 w 52"/>
                  <a:gd name="T67" fmla="*/ 36 h 72"/>
                  <a:gd name="T68" fmla="*/ 4 w 52"/>
                  <a:gd name="T69" fmla="*/ 39 h 72"/>
                  <a:gd name="T70" fmla="*/ 1 w 52"/>
                  <a:gd name="T71" fmla="*/ 45 h 72"/>
                  <a:gd name="T72" fmla="*/ 1 w 52"/>
                  <a:gd name="T73" fmla="*/ 47 h 72"/>
                  <a:gd name="T74" fmla="*/ 5 w 52"/>
                  <a:gd name="T75" fmla="*/ 49 h 72"/>
                  <a:gd name="T76" fmla="*/ 7 w 52"/>
                  <a:gd name="T77" fmla="*/ 57 h 72"/>
                  <a:gd name="T78" fmla="*/ 0 w 52"/>
                  <a:gd name="T79" fmla="*/ 65 h 72"/>
                  <a:gd name="T80" fmla="*/ 5 w 52"/>
                  <a:gd name="T81" fmla="*/ 67 h 72"/>
                  <a:gd name="T82" fmla="*/ 6 w 52"/>
                  <a:gd name="T83" fmla="*/ 71 h 72"/>
                  <a:gd name="T84" fmla="*/ 7 w 52"/>
                  <a:gd name="T85" fmla="*/ 72 h 72"/>
                  <a:gd name="T86" fmla="*/ 10 w 52"/>
                  <a:gd name="T87" fmla="*/ 70 h 72"/>
                  <a:gd name="T88" fmla="*/ 16 w 52"/>
                  <a:gd name="T89" fmla="*/ 70 h 72"/>
                  <a:gd name="T90" fmla="*/ 21 w 52"/>
                  <a:gd name="T91" fmla="*/ 65 h 72"/>
                  <a:gd name="T92" fmla="*/ 23 w 52"/>
                  <a:gd name="T93" fmla="*/ 64 h 72"/>
                  <a:gd name="T94" fmla="*/ 28 w 52"/>
                  <a:gd name="T95" fmla="*/ 66 h 72"/>
                  <a:gd name="T96" fmla="*/ 32 w 52"/>
                  <a:gd name="T97"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72">
                    <a:moveTo>
                      <a:pt x="32" y="64"/>
                    </a:moveTo>
                    <a:cubicBezTo>
                      <a:pt x="31" y="64"/>
                      <a:pt x="30" y="63"/>
                      <a:pt x="30" y="62"/>
                    </a:cubicBezTo>
                    <a:cubicBezTo>
                      <a:pt x="30" y="62"/>
                      <a:pt x="30" y="58"/>
                      <a:pt x="30" y="57"/>
                    </a:cubicBezTo>
                    <a:cubicBezTo>
                      <a:pt x="29" y="56"/>
                      <a:pt x="22" y="53"/>
                      <a:pt x="21" y="53"/>
                    </a:cubicBezTo>
                    <a:cubicBezTo>
                      <a:pt x="22" y="52"/>
                      <a:pt x="23" y="51"/>
                      <a:pt x="24" y="49"/>
                    </a:cubicBezTo>
                    <a:cubicBezTo>
                      <a:pt x="24" y="48"/>
                      <a:pt x="23" y="46"/>
                      <a:pt x="24" y="45"/>
                    </a:cubicBezTo>
                    <a:cubicBezTo>
                      <a:pt x="24" y="44"/>
                      <a:pt x="28" y="43"/>
                      <a:pt x="30" y="42"/>
                    </a:cubicBezTo>
                    <a:cubicBezTo>
                      <a:pt x="31" y="41"/>
                      <a:pt x="33" y="36"/>
                      <a:pt x="34" y="35"/>
                    </a:cubicBezTo>
                    <a:cubicBezTo>
                      <a:pt x="35" y="35"/>
                      <a:pt x="37" y="35"/>
                      <a:pt x="38" y="35"/>
                    </a:cubicBezTo>
                    <a:cubicBezTo>
                      <a:pt x="39" y="34"/>
                      <a:pt x="39" y="32"/>
                      <a:pt x="40" y="31"/>
                    </a:cubicBezTo>
                    <a:cubicBezTo>
                      <a:pt x="41" y="31"/>
                      <a:pt x="42" y="31"/>
                      <a:pt x="42" y="31"/>
                    </a:cubicBezTo>
                    <a:cubicBezTo>
                      <a:pt x="43" y="27"/>
                      <a:pt x="40" y="24"/>
                      <a:pt x="41" y="20"/>
                    </a:cubicBezTo>
                    <a:cubicBezTo>
                      <a:pt x="41" y="19"/>
                      <a:pt x="42" y="19"/>
                      <a:pt x="43" y="19"/>
                    </a:cubicBezTo>
                    <a:cubicBezTo>
                      <a:pt x="43" y="19"/>
                      <a:pt x="43" y="16"/>
                      <a:pt x="44" y="16"/>
                    </a:cubicBezTo>
                    <a:cubicBezTo>
                      <a:pt x="44" y="15"/>
                      <a:pt x="46" y="16"/>
                      <a:pt x="47" y="16"/>
                    </a:cubicBezTo>
                    <a:cubicBezTo>
                      <a:pt x="48" y="15"/>
                      <a:pt x="51" y="9"/>
                      <a:pt x="52" y="9"/>
                    </a:cubicBezTo>
                    <a:cubicBezTo>
                      <a:pt x="52" y="9"/>
                      <a:pt x="52" y="9"/>
                      <a:pt x="52" y="9"/>
                    </a:cubicBezTo>
                    <a:cubicBezTo>
                      <a:pt x="46" y="0"/>
                      <a:pt x="46" y="0"/>
                      <a:pt x="46" y="0"/>
                    </a:cubicBezTo>
                    <a:cubicBezTo>
                      <a:pt x="45" y="6"/>
                      <a:pt x="45" y="6"/>
                      <a:pt x="45" y="6"/>
                    </a:cubicBezTo>
                    <a:cubicBezTo>
                      <a:pt x="41" y="8"/>
                      <a:pt x="41" y="8"/>
                      <a:pt x="41" y="8"/>
                    </a:cubicBezTo>
                    <a:cubicBezTo>
                      <a:pt x="41" y="10"/>
                      <a:pt x="41" y="10"/>
                      <a:pt x="41" y="10"/>
                    </a:cubicBezTo>
                    <a:cubicBezTo>
                      <a:pt x="39" y="12"/>
                      <a:pt x="39" y="12"/>
                      <a:pt x="39" y="12"/>
                    </a:cubicBezTo>
                    <a:cubicBezTo>
                      <a:pt x="35" y="12"/>
                      <a:pt x="35" y="12"/>
                      <a:pt x="35" y="12"/>
                    </a:cubicBezTo>
                    <a:cubicBezTo>
                      <a:pt x="32" y="14"/>
                      <a:pt x="32" y="14"/>
                      <a:pt x="32" y="14"/>
                    </a:cubicBezTo>
                    <a:cubicBezTo>
                      <a:pt x="32" y="17"/>
                      <a:pt x="32" y="17"/>
                      <a:pt x="32" y="17"/>
                    </a:cubicBezTo>
                    <a:cubicBezTo>
                      <a:pt x="32" y="20"/>
                      <a:pt x="32" y="20"/>
                      <a:pt x="32" y="20"/>
                    </a:cubicBezTo>
                    <a:cubicBezTo>
                      <a:pt x="28" y="19"/>
                      <a:pt x="28" y="19"/>
                      <a:pt x="28" y="19"/>
                    </a:cubicBezTo>
                    <a:cubicBezTo>
                      <a:pt x="24" y="18"/>
                      <a:pt x="24" y="18"/>
                      <a:pt x="24" y="18"/>
                    </a:cubicBezTo>
                    <a:cubicBezTo>
                      <a:pt x="22" y="15"/>
                      <a:pt x="22" y="15"/>
                      <a:pt x="22" y="15"/>
                    </a:cubicBezTo>
                    <a:cubicBezTo>
                      <a:pt x="18" y="16"/>
                      <a:pt x="18" y="16"/>
                      <a:pt x="18" y="16"/>
                    </a:cubicBezTo>
                    <a:cubicBezTo>
                      <a:pt x="19" y="21"/>
                      <a:pt x="19" y="21"/>
                      <a:pt x="19" y="21"/>
                    </a:cubicBezTo>
                    <a:cubicBezTo>
                      <a:pt x="13" y="26"/>
                      <a:pt x="13" y="26"/>
                      <a:pt x="13" y="26"/>
                    </a:cubicBezTo>
                    <a:cubicBezTo>
                      <a:pt x="11" y="30"/>
                      <a:pt x="11" y="30"/>
                      <a:pt x="11" y="30"/>
                    </a:cubicBezTo>
                    <a:cubicBezTo>
                      <a:pt x="7" y="36"/>
                      <a:pt x="7" y="36"/>
                      <a:pt x="7" y="36"/>
                    </a:cubicBezTo>
                    <a:cubicBezTo>
                      <a:pt x="4" y="39"/>
                      <a:pt x="4" y="39"/>
                      <a:pt x="4" y="39"/>
                    </a:cubicBezTo>
                    <a:cubicBezTo>
                      <a:pt x="1" y="45"/>
                      <a:pt x="1" y="45"/>
                      <a:pt x="1" y="45"/>
                    </a:cubicBezTo>
                    <a:cubicBezTo>
                      <a:pt x="1" y="46"/>
                      <a:pt x="1" y="47"/>
                      <a:pt x="1" y="47"/>
                    </a:cubicBezTo>
                    <a:cubicBezTo>
                      <a:pt x="2" y="48"/>
                      <a:pt x="4" y="48"/>
                      <a:pt x="5" y="49"/>
                    </a:cubicBezTo>
                    <a:cubicBezTo>
                      <a:pt x="4" y="54"/>
                      <a:pt x="4" y="54"/>
                      <a:pt x="7" y="57"/>
                    </a:cubicBezTo>
                    <a:cubicBezTo>
                      <a:pt x="1" y="59"/>
                      <a:pt x="1" y="59"/>
                      <a:pt x="0" y="65"/>
                    </a:cubicBezTo>
                    <a:cubicBezTo>
                      <a:pt x="1" y="65"/>
                      <a:pt x="3" y="66"/>
                      <a:pt x="5" y="67"/>
                    </a:cubicBezTo>
                    <a:cubicBezTo>
                      <a:pt x="3" y="69"/>
                      <a:pt x="3" y="69"/>
                      <a:pt x="6" y="71"/>
                    </a:cubicBezTo>
                    <a:cubicBezTo>
                      <a:pt x="7" y="72"/>
                      <a:pt x="7" y="72"/>
                      <a:pt x="7" y="72"/>
                    </a:cubicBezTo>
                    <a:cubicBezTo>
                      <a:pt x="8" y="72"/>
                      <a:pt x="9" y="70"/>
                      <a:pt x="10" y="70"/>
                    </a:cubicBezTo>
                    <a:cubicBezTo>
                      <a:pt x="13" y="69"/>
                      <a:pt x="13" y="70"/>
                      <a:pt x="16" y="70"/>
                    </a:cubicBezTo>
                    <a:cubicBezTo>
                      <a:pt x="21" y="65"/>
                      <a:pt x="21" y="65"/>
                      <a:pt x="21" y="65"/>
                    </a:cubicBezTo>
                    <a:cubicBezTo>
                      <a:pt x="23" y="64"/>
                      <a:pt x="23" y="64"/>
                      <a:pt x="23" y="64"/>
                    </a:cubicBezTo>
                    <a:cubicBezTo>
                      <a:pt x="23" y="64"/>
                      <a:pt x="26" y="66"/>
                      <a:pt x="28" y="66"/>
                    </a:cubicBezTo>
                    <a:cubicBezTo>
                      <a:pt x="30" y="66"/>
                      <a:pt x="32" y="64"/>
                      <a:pt x="32" y="6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8" name="Freeform 120"/>
              <p:cNvSpPr>
                <a:spLocks/>
              </p:cNvSpPr>
              <p:nvPr/>
            </p:nvSpPr>
            <p:spPr bwMode="auto">
              <a:xfrm>
                <a:off x="3157" y="1950"/>
                <a:ext cx="205" cy="214"/>
              </a:xfrm>
              <a:custGeom>
                <a:avLst/>
                <a:gdLst>
                  <a:gd name="T0" fmla="*/ 51 w 105"/>
                  <a:gd name="T1" fmla="*/ 100 h 109"/>
                  <a:gd name="T2" fmla="*/ 51 w 105"/>
                  <a:gd name="T3" fmla="*/ 94 h 109"/>
                  <a:gd name="T4" fmla="*/ 54 w 105"/>
                  <a:gd name="T5" fmla="*/ 85 h 109"/>
                  <a:gd name="T6" fmla="*/ 63 w 105"/>
                  <a:gd name="T7" fmla="*/ 81 h 109"/>
                  <a:gd name="T8" fmla="*/ 67 w 105"/>
                  <a:gd name="T9" fmla="*/ 88 h 109"/>
                  <a:gd name="T10" fmla="*/ 73 w 105"/>
                  <a:gd name="T11" fmla="*/ 78 h 109"/>
                  <a:gd name="T12" fmla="*/ 79 w 105"/>
                  <a:gd name="T13" fmla="*/ 68 h 109"/>
                  <a:gd name="T14" fmla="*/ 82 w 105"/>
                  <a:gd name="T15" fmla="*/ 58 h 109"/>
                  <a:gd name="T16" fmla="*/ 91 w 105"/>
                  <a:gd name="T17" fmla="*/ 51 h 109"/>
                  <a:gd name="T18" fmla="*/ 93 w 105"/>
                  <a:gd name="T19" fmla="*/ 43 h 109"/>
                  <a:gd name="T20" fmla="*/ 96 w 105"/>
                  <a:gd name="T21" fmla="*/ 35 h 109"/>
                  <a:gd name="T22" fmla="*/ 102 w 105"/>
                  <a:gd name="T23" fmla="*/ 28 h 109"/>
                  <a:gd name="T24" fmla="*/ 102 w 105"/>
                  <a:gd name="T25" fmla="*/ 17 h 109"/>
                  <a:gd name="T26" fmla="*/ 98 w 105"/>
                  <a:gd name="T27" fmla="*/ 0 h 109"/>
                  <a:gd name="T28" fmla="*/ 88 w 105"/>
                  <a:gd name="T29" fmla="*/ 6 h 109"/>
                  <a:gd name="T30" fmla="*/ 69 w 105"/>
                  <a:gd name="T31" fmla="*/ 6 h 109"/>
                  <a:gd name="T32" fmla="*/ 55 w 105"/>
                  <a:gd name="T33" fmla="*/ 9 h 109"/>
                  <a:gd name="T34" fmla="*/ 44 w 105"/>
                  <a:gd name="T35" fmla="*/ 7 h 109"/>
                  <a:gd name="T36" fmla="*/ 34 w 105"/>
                  <a:gd name="T37" fmla="*/ 3 h 109"/>
                  <a:gd name="T38" fmla="*/ 23 w 105"/>
                  <a:gd name="T39" fmla="*/ 2 h 109"/>
                  <a:gd name="T40" fmla="*/ 14 w 105"/>
                  <a:gd name="T41" fmla="*/ 11 h 109"/>
                  <a:gd name="T42" fmla="*/ 7 w 105"/>
                  <a:gd name="T43" fmla="*/ 23 h 109"/>
                  <a:gd name="T44" fmla="*/ 8 w 105"/>
                  <a:gd name="T45" fmla="*/ 31 h 109"/>
                  <a:gd name="T46" fmla="*/ 9 w 105"/>
                  <a:gd name="T47" fmla="*/ 41 h 109"/>
                  <a:gd name="T48" fmla="*/ 6 w 105"/>
                  <a:gd name="T49" fmla="*/ 50 h 109"/>
                  <a:gd name="T50" fmla="*/ 3 w 105"/>
                  <a:gd name="T51" fmla="*/ 57 h 109"/>
                  <a:gd name="T52" fmla="*/ 2 w 105"/>
                  <a:gd name="T53" fmla="*/ 72 h 109"/>
                  <a:gd name="T54" fmla="*/ 2 w 105"/>
                  <a:gd name="T55" fmla="*/ 85 h 109"/>
                  <a:gd name="T56" fmla="*/ 8 w 105"/>
                  <a:gd name="T57" fmla="*/ 86 h 109"/>
                  <a:gd name="T58" fmla="*/ 22 w 105"/>
                  <a:gd name="T59" fmla="*/ 91 h 109"/>
                  <a:gd name="T60" fmla="*/ 25 w 105"/>
                  <a:gd name="T61" fmla="*/ 94 h 109"/>
                  <a:gd name="T62" fmla="*/ 28 w 105"/>
                  <a:gd name="T63" fmla="*/ 98 h 109"/>
                  <a:gd name="T64" fmla="*/ 26 w 105"/>
                  <a:gd name="T65" fmla="*/ 100 h 109"/>
                  <a:gd name="T66" fmla="*/ 38 w 105"/>
                  <a:gd name="T67" fmla="*/ 108 h 109"/>
                  <a:gd name="T68" fmla="*/ 41 w 105"/>
                  <a:gd name="T69" fmla="*/ 108 h 109"/>
                  <a:gd name="T70" fmla="*/ 44 w 105"/>
                  <a:gd name="T71" fmla="*/ 107 h 109"/>
                  <a:gd name="T72" fmla="*/ 48 w 105"/>
                  <a:gd name="T73" fmla="*/ 104 h 109"/>
                  <a:gd name="T74" fmla="*/ 51 w 105"/>
                  <a:gd name="T75"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9">
                    <a:moveTo>
                      <a:pt x="51" y="104"/>
                    </a:moveTo>
                    <a:cubicBezTo>
                      <a:pt x="51" y="100"/>
                      <a:pt x="51" y="100"/>
                      <a:pt x="51" y="100"/>
                    </a:cubicBezTo>
                    <a:cubicBezTo>
                      <a:pt x="52" y="97"/>
                      <a:pt x="52" y="97"/>
                      <a:pt x="52" y="97"/>
                    </a:cubicBezTo>
                    <a:cubicBezTo>
                      <a:pt x="52" y="97"/>
                      <a:pt x="51" y="96"/>
                      <a:pt x="51" y="94"/>
                    </a:cubicBezTo>
                    <a:cubicBezTo>
                      <a:pt x="51" y="92"/>
                      <a:pt x="50" y="92"/>
                      <a:pt x="52" y="91"/>
                    </a:cubicBezTo>
                    <a:cubicBezTo>
                      <a:pt x="53" y="91"/>
                      <a:pt x="53" y="88"/>
                      <a:pt x="54" y="85"/>
                    </a:cubicBezTo>
                    <a:cubicBezTo>
                      <a:pt x="54" y="83"/>
                      <a:pt x="58" y="84"/>
                      <a:pt x="60" y="82"/>
                    </a:cubicBezTo>
                    <a:cubicBezTo>
                      <a:pt x="62" y="80"/>
                      <a:pt x="63" y="81"/>
                      <a:pt x="63" y="81"/>
                    </a:cubicBezTo>
                    <a:cubicBezTo>
                      <a:pt x="63" y="81"/>
                      <a:pt x="64" y="81"/>
                      <a:pt x="66" y="82"/>
                    </a:cubicBezTo>
                    <a:cubicBezTo>
                      <a:pt x="68" y="83"/>
                      <a:pt x="67" y="86"/>
                      <a:pt x="67" y="88"/>
                    </a:cubicBezTo>
                    <a:cubicBezTo>
                      <a:pt x="71" y="89"/>
                      <a:pt x="71" y="84"/>
                      <a:pt x="73" y="83"/>
                    </a:cubicBezTo>
                    <a:cubicBezTo>
                      <a:pt x="75" y="82"/>
                      <a:pt x="73" y="80"/>
                      <a:pt x="73" y="78"/>
                    </a:cubicBezTo>
                    <a:cubicBezTo>
                      <a:pt x="73" y="76"/>
                      <a:pt x="74" y="75"/>
                      <a:pt x="75" y="72"/>
                    </a:cubicBezTo>
                    <a:cubicBezTo>
                      <a:pt x="76" y="70"/>
                      <a:pt x="78" y="71"/>
                      <a:pt x="79" y="68"/>
                    </a:cubicBezTo>
                    <a:cubicBezTo>
                      <a:pt x="80" y="65"/>
                      <a:pt x="79" y="65"/>
                      <a:pt x="81" y="64"/>
                    </a:cubicBezTo>
                    <a:cubicBezTo>
                      <a:pt x="83" y="62"/>
                      <a:pt x="82" y="61"/>
                      <a:pt x="82" y="58"/>
                    </a:cubicBezTo>
                    <a:cubicBezTo>
                      <a:pt x="83" y="55"/>
                      <a:pt x="83" y="55"/>
                      <a:pt x="85" y="54"/>
                    </a:cubicBezTo>
                    <a:cubicBezTo>
                      <a:pt x="87" y="54"/>
                      <a:pt x="90" y="52"/>
                      <a:pt x="91" y="51"/>
                    </a:cubicBezTo>
                    <a:cubicBezTo>
                      <a:pt x="93" y="50"/>
                      <a:pt x="91" y="47"/>
                      <a:pt x="91" y="47"/>
                    </a:cubicBezTo>
                    <a:cubicBezTo>
                      <a:pt x="91" y="47"/>
                      <a:pt x="91" y="44"/>
                      <a:pt x="93" y="43"/>
                    </a:cubicBezTo>
                    <a:cubicBezTo>
                      <a:pt x="94" y="43"/>
                      <a:pt x="94" y="41"/>
                      <a:pt x="95" y="39"/>
                    </a:cubicBezTo>
                    <a:cubicBezTo>
                      <a:pt x="96" y="37"/>
                      <a:pt x="94" y="36"/>
                      <a:pt x="96" y="35"/>
                    </a:cubicBezTo>
                    <a:cubicBezTo>
                      <a:pt x="97" y="33"/>
                      <a:pt x="99" y="31"/>
                      <a:pt x="99" y="30"/>
                    </a:cubicBezTo>
                    <a:cubicBezTo>
                      <a:pt x="99" y="28"/>
                      <a:pt x="100" y="28"/>
                      <a:pt x="102" y="28"/>
                    </a:cubicBezTo>
                    <a:cubicBezTo>
                      <a:pt x="104" y="28"/>
                      <a:pt x="105" y="21"/>
                      <a:pt x="105" y="20"/>
                    </a:cubicBezTo>
                    <a:cubicBezTo>
                      <a:pt x="105" y="18"/>
                      <a:pt x="102" y="17"/>
                      <a:pt x="102" y="17"/>
                    </a:cubicBezTo>
                    <a:cubicBezTo>
                      <a:pt x="103" y="9"/>
                      <a:pt x="103" y="9"/>
                      <a:pt x="103" y="9"/>
                    </a:cubicBezTo>
                    <a:cubicBezTo>
                      <a:pt x="98" y="0"/>
                      <a:pt x="98" y="0"/>
                      <a:pt x="98" y="0"/>
                    </a:cubicBezTo>
                    <a:cubicBezTo>
                      <a:pt x="93" y="2"/>
                      <a:pt x="93" y="2"/>
                      <a:pt x="93" y="2"/>
                    </a:cubicBezTo>
                    <a:cubicBezTo>
                      <a:pt x="93" y="2"/>
                      <a:pt x="91" y="6"/>
                      <a:pt x="88" y="6"/>
                    </a:cubicBezTo>
                    <a:cubicBezTo>
                      <a:pt x="85" y="6"/>
                      <a:pt x="82" y="7"/>
                      <a:pt x="78" y="6"/>
                    </a:cubicBezTo>
                    <a:cubicBezTo>
                      <a:pt x="74" y="4"/>
                      <a:pt x="71" y="6"/>
                      <a:pt x="69" y="6"/>
                    </a:cubicBezTo>
                    <a:cubicBezTo>
                      <a:pt x="67" y="6"/>
                      <a:pt x="64" y="7"/>
                      <a:pt x="63" y="9"/>
                    </a:cubicBezTo>
                    <a:cubicBezTo>
                      <a:pt x="63" y="10"/>
                      <a:pt x="60" y="9"/>
                      <a:pt x="55" y="9"/>
                    </a:cubicBezTo>
                    <a:cubicBezTo>
                      <a:pt x="50" y="9"/>
                      <a:pt x="52" y="8"/>
                      <a:pt x="51" y="7"/>
                    </a:cubicBezTo>
                    <a:cubicBezTo>
                      <a:pt x="49" y="5"/>
                      <a:pt x="46" y="6"/>
                      <a:pt x="44" y="7"/>
                    </a:cubicBezTo>
                    <a:cubicBezTo>
                      <a:pt x="42" y="9"/>
                      <a:pt x="38" y="8"/>
                      <a:pt x="38" y="8"/>
                    </a:cubicBezTo>
                    <a:cubicBezTo>
                      <a:pt x="38" y="8"/>
                      <a:pt x="36" y="3"/>
                      <a:pt x="34" y="3"/>
                    </a:cubicBezTo>
                    <a:cubicBezTo>
                      <a:pt x="32" y="3"/>
                      <a:pt x="32" y="1"/>
                      <a:pt x="30" y="1"/>
                    </a:cubicBezTo>
                    <a:cubicBezTo>
                      <a:pt x="27" y="1"/>
                      <a:pt x="25" y="1"/>
                      <a:pt x="23" y="2"/>
                    </a:cubicBezTo>
                    <a:cubicBezTo>
                      <a:pt x="20" y="3"/>
                      <a:pt x="14" y="6"/>
                      <a:pt x="14" y="6"/>
                    </a:cubicBezTo>
                    <a:cubicBezTo>
                      <a:pt x="14" y="6"/>
                      <a:pt x="14" y="9"/>
                      <a:pt x="14" y="11"/>
                    </a:cubicBezTo>
                    <a:cubicBezTo>
                      <a:pt x="14" y="13"/>
                      <a:pt x="10" y="16"/>
                      <a:pt x="10" y="16"/>
                    </a:cubicBezTo>
                    <a:cubicBezTo>
                      <a:pt x="7" y="23"/>
                      <a:pt x="7" y="23"/>
                      <a:pt x="7" y="23"/>
                    </a:cubicBezTo>
                    <a:cubicBezTo>
                      <a:pt x="7" y="23"/>
                      <a:pt x="8" y="27"/>
                      <a:pt x="7" y="28"/>
                    </a:cubicBezTo>
                    <a:cubicBezTo>
                      <a:pt x="5" y="29"/>
                      <a:pt x="6" y="30"/>
                      <a:pt x="8" y="31"/>
                    </a:cubicBezTo>
                    <a:cubicBezTo>
                      <a:pt x="10" y="32"/>
                      <a:pt x="10" y="33"/>
                      <a:pt x="9" y="36"/>
                    </a:cubicBezTo>
                    <a:cubicBezTo>
                      <a:pt x="8" y="39"/>
                      <a:pt x="10" y="41"/>
                      <a:pt x="9" y="41"/>
                    </a:cubicBezTo>
                    <a:cubicBezTo>
                      <a:pt x="7" y="41"/>
                      <a:pt x="7" y="42"/>
                      <a:pt x="7" y="45"/>
                    </a:cubicBezTo>
                    <a:cubicBezTo>
                      <a:pt x="7" y="47"/>
                      <a:pt x="7" y="48"/>
                      <a:pt x="6" y="50"/>
                    </a:cubicBezTo>
                    <a:cubicBezTo>
                      <a:pt x="5" y="52"/>
                      <a:pt x="3" y="52"/>
                      <a:pt x="5" y="54"/>
                    </a:cubicBezTo>
                    <a:cubicBezTo>
                      <a:pt x="6" y="56"/>
                      <a:pt x="5" y="58"/>
                      <a:pt x="3" y="57"/>
                    </a:cubicBezTo>
                    <a:cubicBezTo>
                      <a:pt x="1" y="56"/>
                      <a:pt x="1" y="58"/>
                      <a:pt x="2" y="60"/>
                    </a:cubicBezTo>
                    <a:cubicBezTo>
                      <a:pt x="3" y="62"/>
                      <a:pt x="0" y="70"/>
                      <a:pt x="2" y="72"/>
                    </a:cubicBezTo>
                    <a:cubicBezTo>
                      <a:pt x="3" y="74"/>
                      <a:pt x="3" y="76"/>
                      <a:pt x="3" y="78"/>
                    </a:cubicBezTo>
                    <a:cubicBezTo>
                      <a:pt x="3" y="80"/>
                      <a:pt x="2" y="85"/>
                      <a:pt x="2" y="85"/>
                    </a:cubicBezTo>
                    <a:cubicBezTo>
                      <a:pt x="5" y="84"/>
                      <a:pt x="8" y="84"/>
                      <a:pt x="9" y="84"/>
                    </a:cubicBezTo>
                    <a:cubicBezTo>
                      <a:pt x="9" y="84"/>
                      <a:pt x="8" y="85"/>
                      <a:pt x="8" y="86"/>
                    </a:cubicBezTo>
                    <a:cubicBezTo>
                      <a:pt x="10" y="86"/>
                      <a:pt x="15" y="85"/>
                      <a:pt x="17" y="86"/>
                    </a:cubicBezTo>
                    <a:cubicBezTo>
                      <a:pt x="19" y="86"/>
                      <a:pt x="20" y="90"/>
                      <a:pt x="22" y="91"/>
                    </a:cubicBezTo>
                    <a:cubicBezTo>
                      <a:pt x="23" y="91"/>
                      <a:pt x="25" y="91"/>
                      <a:pt x="25" y="91"/>
                    </a:cubicBezTo>
                    <a:cubicBezTo>
                      <a:pt x="25" y="91"/>
                      <a:pt x="25" y="93"/>
                      <a:pt x="25" y="94"/>
                    </a:cubicBezTo>
                    <a:cubicBezTo>
                      <a:pt x="26" y="94"/>
                      <a:pt x="26" y="94"/>
                      <a:pt x="26" y="94"/>
                    </a:cubicBezTo>
                    <a:cubicBezTo>
                      <a:pt x="27" y="95"/>
                      <a:pt x="27" y="96"/>
                      <a:pt x="28" y="98"/>
                    </a:cubicBezTo>
                    <a:cubicBezTo>
                      <a:pt x="28" y="98"/>
                      <a:pt x="28" y="98"/>
                      <a:pt x="28" y="98"/>
                    </a:cubicBezTo>
                    <a:cubicBezTo>
                      <a:pt x="28" y="98"/>
                      <a:pt x="27" y="99"/>
                      <a:pt x="26" y="100"/>
                    </a:cubicBezTo>
                    <a:cubicBezTo>
                      <a:pt x="27" y="103"/>
                      <a:pt x="29" y="106"/>
                      <a:pt x="31" y="109"/>
                    </a:cubicBezTo>
                    <a:cubicBezTo>
                      <a:pt x="34" y="109"/>
                      <a:pt x="35" y="109"/>
                      <a:pt x="38" y="108"/>
                    </a:cubicBezTo>
                    <a:cubicBezTo>
                      <a:pt x="38" y="107"/>
                      <a:pt x="38" y="107"/>
                      <a:pt x="38" y="107"/>
                    </a:cubicBezTo>
                    <a:cubicBezTo>
                      <a:pt x="39" y="107"/>
                      <a:pt x="39" y="108"/>
                      <a:pt x="41" y="108"/>
                    </a:cubicBezTo>
                    <a:cubicBezTo>
                      <a:pt x="42" y="106"/>
                      <a:pt x="42" y="106"/>
                      <a:pt x="42" y="106"/>
                    </a:cubicBezTo>
                    <a:cubicBezTo>
                      <a:pt x="43" y="106"/>
                      <a:pt x="42" y="108"/>
                      <a:pt x="44" y="107"/>
                    </a:cubicBezTo>
                    <a:cubicBezTo>
                      <a:pt x="45" y="106"/>
                      <a:pt x="45" y="104"/>
                      <a:pt x="46" y="104"/>
                    </a:cubicBezTo>
                    <a:cubicBezTo>
                      <a:pt x="46" y="103"/>
                      <a:pt x="48" y="104"/>
                      <a:pt x="48" y="104"/>
                    </a:cubicBezTo>
                    <a:cubicBezTo>
                      <a:pt x="49" y="105"/>
                      <a:pt x="49" y="105"/>
                      <a:pt x="50" y="106"/>
                    </a:cubicBezTo>
                    <a:cubicBezTo>
                      <a:pt x="50" y="105"/>
                      <a:pt x="50" y="103"/>
                      <a:pt x="51" y="10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9" name="Freeform 121"/>
              <p:cNvSpPr>
                <a:spLocks/>
              </p:cNvSpPr>
              <p:nvPr/>
            </p:nvSpPr>
            <p:spPr bwMode="auto">
              <a:xfrm>
                <a:off x="3157" y="1950"/>
                <a:ext cx="205" cy="214"/>
              </a:xfrm>
              <a:custGeom>
                <a:avLst/>
                <a:gdLst>
                  <a:gd name="T0" fmla="*/ 51 w 105"/>
                  <a:gd name="T1" fmla="*/ 100 h 109"/>
                  <a:gd name="T2" fmla="*/ 51 w 105"/>
                  <a:gd name="T3" fmla="*/ 94 h 109"/>
                  <a:gd name="T4" fmla="*/ 54 w 105"/>
                  <a:gd name="T5" fmla="*/ 85 h 109"/>
                  <a:gd name="T6" fmla="*/ 63 w 105"/>
                  <a:gd name="T7" fmla="*/ 81 h 109"/>
                  <a:gd name="T8" fmla="*/ 67 w 105"/>
                  <a:gd name="T9" fmla="*/ 88 h 109"/>
                  <a:gd name="T10" fmla="*/ 73 w 105"/>
                  <a:gd name="T11" fmla="*/ 78 h 109"/>
                  <a:gd name="T12" fmla="*/ 79 w 105"/>
                  <a:gd name="T13" fmla="*/ 68 h 109"/>
                  <a:gd name="T14" fmla="*/ 82 w 105"/>
                  <a:gd name="T15" fmla="*/ 58 h 109"/>
                  <a:gd name="T16" fmla="*/ 91 w 105"/>
                  <a:gd name="T17" fmla="*/ 51 h 109"/>
                  <a:gd name="T18" fmla="*/ 93 w 105"/>
                  <a:gd name="T19" fmla="*/ 43 h 109"/>
                  <a:gd name="T20" fmla="*/ 96 w 105"/>
                  <a:gd name="T21" fmla="*/ 35 h 109"/>
                  <a:gd name="T22" fmla="*/ 102 w 105"/>
                  <a:gd name="T23" fmla="*/ 28 h 109"/>
                  <a:gd name="T24" fmla="*/ 102 w 105"/>
                  <a:gd name="T25" fmla="*/ 17 h 109"/>
                  <a:gd name="T26" fmla="*/ 98 w 105"/>
                  <a:gd name="T27" fmla="*/ 0 h 109"/>
                  <a:gd name="T28" fmla="*/ 88 w 105"/>
                  <a:gd name="T29" fmla="*/ 6 h 109"/>
                  <a:gd name="T30" fmla="*/ 69 w 105"/>
                  <a:gd name="T31" fmla="*/ 6 h 109"/>
                  <a:gd name="T32" fmla="*/ 55 w 105"/>
                  <a:gd name="T33" fmla="*/ 9 h 109"/>
                  <a:gd name="T34" fmla="*/ 44 w 105"/>
                  <a:gd name="T35" fmla="*/ 7 h 109"/>
                  <a:gd name="T36" fmla="*/ 34 w 105"/>
                  <a:gd name="T37" fmla="*/ 3 h 109"/>
                  <a:gd name="T38" fmla="*/ 23 w 105"/>
                  <a:gd name="T39" fmla="*/ 2 h 109"/>
                  <a:gd name="T40" fmla="*/ 14 w 105"/>
                  <a:gd name="T41" fmla="*/ 11 h 109"/>
                  <a:gd name="T42" fmla="*/ 7 w 105"/>
                  <a:gd name="T43" fmla="*/ 23 h 109"/>
                  <a:gd name="T44" fmla="*/ 8 w 105"/>
                  <a:gd name="T45" fmla="*/ 31 h 109"/>
                  <a:gd name="T46" fmla="*/ 9 w 105"/>
                  <a:gd name="T47" fmla="*/ 41 h 109"/>
                  <a:gd name="T48" fmla="*/ 6 w 105"/>
                  <a:gd name="T49" fmla="*/ 50 h 109"/>
                  <a:gd name="T50" fmla="*/ 3 w 105"/>
                  <a:gd name="T51" fmla="*/ 57 h 109"/>
                  <a:gd name="T52" fmla="*/ 2 w 105"/>
                  <a:gd name="T53" fmla="*/ 72 h 109"/>
                  <a:gd name="T54" fmla="*/ 2 w 105"/>
                  <a:gd name="T55" fmla="*/ 85 h 109"/>
                  <a:gd name="T56" fmla="*/ 8 w 105"/>
                  <a:gd name="T57" fmla="*/ 86 h 109"/>
                  <a:gd name="T58" fmla="*/ 22 w 105"/>
                  <a:gd name="T59" fmla="*/ 91 h 109"/>
                  <a:gd name="T60" fmla="*/ 25 w 105"/>
                  <a:gd name="T61" fmla="*/ 94 h 109"/>
                  <a:gd name="T62" fmla="*/ 28 w 105"/>
                  <a:gd name="T63" fmla="*/ 98 h 109"/>
                  <a:gd name="T64" fmla="*/ 26 w 105"/>
                  <a:gd name="T65" fmla="*/ 100 h 109"/>
                  <a:gd name="T66" fmla="*/ 38 w 105"/>
                  <a:gd name="T67" fmla="*/ 108 h 109"/>
                  <a:gd name="T68" fmla="*/ 41 w 105"/>
                  <a:gd name="T69" fmla="*/ 108 h 109"/>
                  <a:gd name="T70" fmla="*/ 44 w 105"/>
                  <a:gd name="T71" fmla="*/ 107 h 109"/>
                  <a:gd name="T72" fmla="*/ 48 w 105"/>
                  <a:gd name="T73" fmla="*/ 104 h 109"/>
                  <a:gd name="T74" fmla="*/ 51 w 105"/>
                  <a:gd name="T75" fmla="*/ 10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9">
                    <a:moveTo>
                      <a:pt x="51" y="104"/>
                    </a:moveTo>
                    <a:cubicBezTo>
                      <a:pt x="51" y="100"/>
                      <a:pt x="51" y="100"/>
                      <a:pt x="51" y="100"/>
                    </a:cubicBezTo>
                    <a:cubicBezTo>
                      <a:pt x="52" y="97"/>
                      <a:pt x="52" y="97"/>
                      <a:pt x="52" y="97"/>
                    </a:cubicBezTo>
                    <a:cubicBezTo>
                      <a:pt x="52" y="97"/>
                      <a:pt x="51" y="96"/>
                      <a:pt x="51" y="94"/>
                    </a:cubicBezTo>
                    <a:cubicBezTo>
                      <a:pt x="51" y="92"/>
                      <a:pt x="50" y="92"/>
                      <a:pt x="52" y="91"/>
                    </a:cubicBezTo>
                    <a:cubicBezTo>
                      <a:pt x="53" y="91"/>
                      <a:pt x="53" y="88"/>
                      <a:pt x="54" y="85"/>
                    </a:cubicBezTo>
                    <a:cubicBezTo>
                      <a:pt x="54" y="83"/>
                      <a:pt x="58" y="84"/>
                      <a:pt x="60" y="82"/>
                    </a:cubicBezTo>
                    <a:cubicBezTo>
                      <a:pt x="62" y="80"/>
                      <a:pt x="63" y="81"/>
                      <a:pt x="63" y="81"/>
                    </a:cubicBezTo>
                    <a:cubicBezTo>
                      <a:pt x="63" y="81"/>
                      <a:pt x="64" y="81"/>
                      <a:pt x="66" y="82"/>
                    </a:cubicBezTo>
                    <a:cubicBezTo>
                      <a:pt x="68" y="83"/>
                      <a:pt x="67" y="86"/>
                      <a:pt x="67" y="88"/>
                    </a:cubicBezTo>
                    <a:cubicBezTo>
                      <a:pt x="71" y="89"/>
                      <a:pt x="71" y="84"/>
                      <a:pt x="73" y="83"/>
                    </a:cubicBezTo>
                    <a:cubicBezTo>
                      <a:pt x="75" y="82"/>
                      <a:pt x="73" y="80"/>
                      <a:pt x="73" y="78"/>
                    </a:cubicBezTo>
                    <a:cubicBezTo>
                      <a:pt x="73" y="76"/>
                      <a:pt x="74" y="75"/>
                      <a:pt x="75" y="72"/>
                    </a:cubicBezTo>
                    <a:cubicBezTo>
                      <a:pt x="76" y="70"/>
                      <a:pt x="78" y="71"/>
                      <a:pt x="79" y="68"/>
                    </a:cubicBezTo>
                    <a:cubicBezTo>
                      <a:pt x="80" y="65"/>
                      <a:pt x="79" y="65"/>
                      <a:pt x="81" y="64"/>
                    </a:cubicBezTo>
                    <a:cubicBezTo>
                      <a:pt x="83" y="62"/>
                      <a:pt x="82" y="61"/>
                      <a:pt x="82" y="58"/>
                    </a:cubicBezTo>
                    <a:cubicBezTo>
                      <a:pt x="83" y="55"/>
                      <a:pt x="83" y="55"/>
                      <a:pt x="85" y="54"/>
                    </a:cubicBezTo>
                    <a:cubicBezTo>
                      <a:pt x="87" y="54"/>
                      <a:pt x="90" y="52"/>
                      <a:pt x="91" y="51"/>
                    </a:cubicBezTo>
                    <a:cubicBezTo>
                      <a:pt x="93" y="50"/>
                      <a:pt x="91" y="47"/>
                      <a:pt x="91" y="47"/>
                    </a:cubicBezTo>
                    <a:cubicBezTo>
                      <a:pt x="91" y="47"/>
                      <a:pt x="91" y="44"/>
                      <a:pt x="93" y="43"/>
                    </a:cubicBezTo>
                    <a:cubicBezTo>
                      <a:pt x="94" y="43"/>
                      <a:pt x="94" y="41"/>
                      <a:pt x="95" y="39"/>
                    </a:cubicBezTo>
                    <a:cubicBezTo>
                      <a:pt x="96" y="37"/>
                      <a:pt x="94" y="36"/>
                      <a:pt x="96" y="35"/>
                    </a:cubicBezTo>
                    <a:cubicBezTo>
                      <a:pt x="97" y="33"/>
                      <a:pt x="99" y="31"/>
                      <a:pt x="99" y="30"/>
                    </a:cubicBezTo>
                    <a:cubicBezTo>
                      <a:pt x="99" y="28"/>
                      <a:pt x="100" y="28"/>
                      <a:pt x="102" y="28"/>
                    </a:cubicBezTo>
                    <a:cubicBezTo>
                      <a:pt x="104" y="28"/>
                      <a:pt x="105" y="21"/>
                      <a:pt x="105" y="20"/>
                    </a:cubicBezTo>
                    <a:cubicBezTo>
                      <a:pt x="105" y="18"/>
                      <a:pt x="102" y="17"/>
                      <a:pt x="102" y="17"/>
                    </a:cubicBezTo>
                    <a:cubicBezTo>
                      <a:pt x="103" y="9"/>
                      <a:pt x="103" y="9"/>
                      <a:pt x="103" y="9"/>
                    </a:cubicBezTo>
                    <a:cubicBezTo>
                      <a:pt x="98" y="0"/>
                      <a:pt x="98" y="0"/>
                      <a:pt x="98" y="0"/>
                    </a:cubicBezTo>
                    <a:cubicBezTo>
                      <a:pt x="93" y="2"/>
                      <a:pt x="93" y="2"/>
                      <a:pt x="93" y="2"/>
                    </a:cubicBezTo>
                    <a:cubicBezTo>
                      <a:pt x="93" y="2"/>
                      <a:pt x="91" y="6"/>
                      <a:pt x="88" y="6"/>
                    </a:cubicBezTo>
                    <a:cubicBezTo>
                      <a:pt x="85" y="6"/>
                      <a:pt x="82" y="7"/>
                      <a:pt x="78" y="6"/>
                    </a:cubicBezTo>
                    <a:cubicBezTo>
                      <a:pt x="74" y="4"/>
                      <a:pt x="71" y="6"/>
                      <a:pt x="69" y="6"/>
                    </a:cubicBezTo>
                    <a:cubicBezTo>
                      <a:pt x="67" y="6"/>
                      <a:pt x="64" y="7"/>
                      <a:pt x="63" y="9"/>
                    </a:cubicBezTo>
                    <a:cubicBezTo>
                      <a:pt x="63" y="10"/>
                      <a:pt x="60" y="9"/>
                      <a:pt x="55" y="9"/>
                    </a:cubicBezTo>
                    <a:cubicBezTo>
                      <a:pt x="50" y="9"/>
                      <a:pt x="52" y="8"/>
                      <a:pt x="51" y="7"/>
                    </a:cubicBezTo>
                    <a:cubicBezTo>
                      <a:pt x="49" y="5"/>
                      <a:pt x="46" y="6"/>
                      <a:pt x="44" y="7"/>
                    </a:cubicBezTo>
                    <a:cubicBezTo>
                      <a:pt x="42" y="9"/>
                      <a:pt x="38" y="8"/>
                      <a:pt x="38" y="8"/>
                    </a:cubicBezTo>
                    <a:cubicBezTo>
                      <a:pt x="38" y="8"/>
                      <a:pt x="36" y="3"/>
                      <a:pt x="34" y="3"/>
                    </a:cubicBezTo>
                    <a:cubicBezTo>
                      <a:pt x="32" y="3"/>
                      <a:pt x="32" y="1"/>
                      <a:pt x="30" y="1"/>
                    </a:cubicBezTo>
                    <a:cubicBezTo>
                      <a:pt x="27" y="1"/>
                      <a:pt x="25" y="1"/>
                      <a:pt x="23" y="2"/>
                    </a:cubicBezTo>
                    <a:cubicBezTo>
                      <a:pt x="20" y="3"/>
                      <a:pt x="14" y="6"/>
                      <a:pt x="14" y="6"/>
                    </a:cubicBezTo>
                    <a:cubicBezTo>
                      <a:pt x="14" y="6"/>
                      <a:pt x="14" y="9"/>
                      <a:pt x="14" y="11"/>
                    </a:cubicBezTo>
                    <a:cubicBezTo>
                      <a:pt x="14" y="13"/>
                      <a:pt x="10" y="16"/>
                      <a:pt x="10" y="16"/>
                    </a:cubicBezTo>
                    <a:cubicBezTo>
                      <a:pt x="7" y="23"/>
                      <a:pt x="7" y="23"/>
                      <a:pt x="7" y="23"/>
                    </a:cubicBezTo>
                    <a:cubicBezTo>
                      <a:pt x="7" y="23"/>
                      <a:pt x="8" y="27"/>
                      <a:pt x="7" y="28"/>
                    </a:cubicBezTo>
                    <a:cubicBezTo>
                      <a:pt x="5" y="29"/>
                      <a:pt x="6" y="30"/>
                      <a:pt x="8" y="31"/>
                    </a:cubicBezTo>
                    <a:cubicBezTo>
                      <a:pt x="10" y="32"/>
                      <a:pt x="10" y="33"/>
                      <a:pt x="9" y="36"/>
                    </a:cubicBezTo>
                    <a:cubicBezTo>
                      <a:pt x="8" y="39"/>
                      <a:pt x="10" y="41"/>
                      <a:pt x="9" y="41"/>
                    </a:cubicBezTo>
                    <a:cubicBezTo>
                      <a:pt x="7" y="41"/>
                      <a:pt x="7" y="42"/>
                      <a:pt x="7" y="45"/>
                    </a:cubicBezTo>
                    <a:cubicBezTo>
                      <a:pt x="7" y="47"/>
                      <a:pt x="7" y="48"/>
                      <a:pt x="6" y="50"/>
                    </a:cubicBezTo>
                    <a:cubicBezTo>
                      <a:pt x="5" y="52"/>
                      <a:pt x="3" y="52"/>
                      <a:pt x="5" y="54"/>
                    </a:cubicBezTo>
                    <a:cubicBezTo>
                      <a:pt x="6" y="56"/>
                      <a:pt x="5" y="58"/>
                      <a:pt x="3" y="57"/>
                    </a:cubicBezTo>
                    <a:cubicBezTo>
                      <a:pt x="1" y="56"/>
                      <a:pt x="1" y="58"/>
                      <a:pt x="2" y="60"/>
                    </a:cubicBezTo>
                    <a:cubicBezTo>
                      <a:pt x="3" y="62"/>
                      <a:pt x="0" y="70"/>
                      <a:pt x="2" y="72"/>
                    </a:cubicBezTo>
                    <a:cubicBezTo>
                      <a:pt x="3" y="74"/>
                      <a:pt x="3" y="76"/>
                      <a:pt x="3" y="78"/>
                    </a:cubicBezTo>
                    <a:cubicBezTo>
                      <a:pt x="3" y="80"/>
                      <a:pt x="2" y="85"/>
                      <a:pt x="2" y="85"/>
                    </a:cubicBezTo>
                    <a:cubicBezTo>
                      <a:pt x="5" y="84"/>
                      <a:pt x="8" y="84"/>
                      <a:pt x="9" y="84"/>
                    </a:cubicBezTo>
                    <a:cubicBezTo>
                      <a:pt x="9" y="84"/>
                      <a:pt x="8" y="85"/>
                      <a:pt x="8" y="86"/>
                    </a:cubicBezTo>
                    <a:cubicBezTo>
                      <a:pt x="10" y="86"/>
                      <a:pt x="15" y="85"/>
                      <a:pt x="17" y="86"/>
                    </a:cubicBezTo>
                    <a:cubicBezTo>
                      <a:pt x="19" y="86"/>
                      <a:pt x="20" y="90"/>
                      <a:pt x="22" y="91"/>
                    </a:cubicBezTo>
                    <a:cubicBezTo>
                      <a:pt x="23" y="91"/>
                      <a:pt x="25" y="91"/>
                      <a:pt x="25" y="91"/>
                    </a:cubicBezTo>
                    <a:cubicBezTo>
                      <a:pt x="25" y="91"/>
                      <a:pt x="25" y="93"/>
                      <a:pt x="25" y="94"/>
                    </a:cubicBezTo>
                    <a:cubicBezTo>
                      <a:pt x="26" y="94"/>
                      <a:pt x="26" y="94"/>
                      <a:pt x="26" y="94"/>
                    </a:cubicBezTo>
                    <a:cubicBezTo>
                      <a:pt x="27" y="95"/>
                      <a:pt x="27" y="96"/>
                      <a:pt x="28" y="98"/>
                    </a:cubicBezTo>
                    <a:cubicBezTo>
                      <a:pt x="28" y="98"/>
                      <a:pt x="28" y="98"/>
                      <a:pt x="28" y="98"/>
                    </a:cubicBezTo>
                    <a:cubicBezTo>
                      <a:pt x="28" y="98"/>
                      <a:pt x="27" y="99"/>
                      <a:pt x="26" y="100"/>
                    </a:cubicBezTo>
                    <a:cubicBezTo>
                      <a:pt x="27" y="103"/>
                      <a:pt x="29" y="106"/>
                      <a:pt x="31" y="109"/>
                    </a:cubicBezTo>
                    <a:cubicBezTo>
                      <a:pt x="34" y="109"/>
                      <a:pt x="35" y="109"/>
                      <a:pt x="38" y="108"/>
                    </a:cubicBezTo>
                    <a:cubicBezTo>
                      <a:pt x="38" y="107"/>
                      <a:pt x="38" y="107"/>
                      <a:pt x="38" y="107"/>
                    </a:cubicBezTo>
                    <a:cubicBezTo>
                      <a:pt x="39" y="107"/>
                      <a:pt x="39" y="108"/>
                      <a:pt x="41" y="108"/>
                    </a:cubicBezTo>
                    <a:cubicBezTo>
                      <a:pt x="42" y="106"/>
                      <a:pt x="42" y="106"/>
                      <a:pt x="42" y="106"/>
                    </a:cubicBezTo>
                    <a:cubicBezTo>
                      <a:pt x="43" y="106"/>
                      <a:pt x="42" y="108"/>
                      <a:pt x="44" y="107"/>
                    </a:cubicBezTo>
                    <a:cubicBezTo>
                      <a:pt x="45" y="106"/>
                      <a:pt x="45" y="104"/>
                      <a:pt x="46" y="104"/>
                    </a:cubicBezTo>
                    <a:cubicBezTo>
                      <a:pt x="46" y="103"/>
                      <a:pt x="48" y="104"/>
                      <a:pt x="48" y="104"/>
                    </a:cubicBezTo>
                    <a:cubicBezTo>
                      <a:pt x="49" y="105"/>
                      <a:pt x="49" y="105"/>
                      <a:pt x="50" y="106"/>
                    </a:cubicBezTo>
                    <a:cubicBezTo>
                      <a:pt x="50" y="105"/>
                      <a:pt x="50" y="103"/>
                      <a:pt x="51" y="10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0" name="Freeform 122"/>
              <p:cNvSpPr>
                <a:spLocks/>
              </p:cNvSpPr>
              <p:nvPr/>
            </p:nvSpPr>
            <p:spPr bwMode="auto">
              <a:xfrm>
                <a:off x="3109" y="1750"/>
                <a:ext cx="275" cy="245"/>
              </a:xfrm>
              <a:custGeom>
                <a:avLst/>
                <a:gdLst>
                  <a:gd name="T0" fmla="*/ 130 w 140"/>
                  <a:gd name="T1" fmla="*/ 5 h 125"/>
                  <a:gd name="T2" fmla="*/ 123 w 140"/>
                  <a:gd name="T3" fmla="*/ 10 h 125"/>
                  <a:gd name="T4" fmla="*/ 122 w 140"/>
                  <a:gd name="T5" fmla="*/ 12 h 125"/>
                  <a:gd name="T6" fmla="*/ 102 w 140"/>
                  <a:gd name="T7" fmla="*/ 0 h 125"/>
                  <a:gd name="T8" fmla="*/ 55 w 140"/>
                  <a:gd name="T9" fmla="*/ 35 h 125"/>
                  <a:gd name="T10" fmla="*/ 50 w 140"/>
                  <a:gd name="T11" fmla="*/ 44 h 125"/>
                  <a:gd name="T12" fmla="*/ 38 w 140"/>
                  <a:gd name="T13" fmla="*/ 46 h 125"/>
                  <a:gd name="T14" fmla="*/ 39 w 140"/>
                  <a:gd name="T15" fmla="*/ 71 h 125"/>
                  <a:gd name="T16" fmla="*/ 36 w 140"/>
                  <a:gd name="T17" fmla="*/ 73 h 125"/>
                  <a:gd name="T18" fmla="*/ 36 w 140"/>
                  <a:gd name="T19" fmla="*/ 78 h 125"/>
                  <a:gd name="T20" fmla="*/ 35 w 140"/>
                  <a:gd name="T21" fmla="*/ 80 h 125"/>
                  <a:gd name="T22" fmla="*/ 30 w 140"/>
                  <a:gd name="T23" fmla="*/ 80 h 125"/>
                  <a:gd name="T24" fmla="*/ 19 w 140"/>
                  <a:gd name="T25" fmla="*/ 84 h 125"/>
                  <a:gd name="T26" fmla="*/ 10 w 140"/>
                  <a:gd name="T27" fmla="*/ 86 h 125"/>
                  <a:gd name="T28" fmla="*/ 4 w 140"/>
                  <a:gd name="T29" fmla="*/ 87 h 125"/>
                  <a:gd name="T30" fmla="*/ 3 w 140"/>
                  <a:gd name="T31" fmla="*/ 89 h 125"/>
                  <a:gd name="T32" fmla="*/ 2 w 140"/>
                  <a:gd name="T33" fmla="*/ 88 h 125"/>
                  <a:gd name="T34" fmla="*/ 0 w 140"/>
                  <a:gd name="T35" fmla="*/ 92 h 125"/>
                  <a:gd name="T36" fmla="*/ 3 w 140"/>
                  <a:gd name="T37" fmla="*/ 96 h 125"/>
                  <a:gd name="T38" fmla="*/ 9 w 140"/>
                  <a:gd name="T39" fmla="*/ 100 h 125"/>
                  <a:gd name="T40" fmla="*/ 9 w 140"/>
                  <a:gd name="T41" fmla="*/ 103 h 125"/>
                  <a:gd name="T42" fmla="*/ 13 w 140"/>
                  <a:gd name="T43" fmla="*/ 111 h 125"/>
                  <a:gd name="T44" fmla="*/ 16 w 140"/>
                  <a:gd name="T45" fmla="*/ 111 h 125"/>
                  <a:gd name="T46" fmla="*/ 15 w 140"/>
                  <a:gd name="T47" fmla="*/ 115 h 125"/>
                  <a:gd name="T48" fmla="*/ 17 w 140"/>
                  <a:gd name="T49" fmla="*/ 123 h 125"/>
                  <a:gd name="T50" fmla="*/ 21 w 140"/>
                  <a:gd name="T51" fmla="*/ 119 h 125"/>
                  <a:gd name="T52" fmla="*/ 25 w 140"/>
                  <a:gd name="T53" fmla="*/ 120 h 125"/>
                  <a:gd name="T54" fmla="*/ 26 w 140"/>
                  <a:gd name="T55" fmla="*/ 123 h 125"/>
                  <a:gd name="T56" fmla="*/ 31 w 140"/>
                  <a:gd name="T57" fmla="*/ 125 h 125"/>
                  <a:gd name="T58" fmla="*/ 34 w 140"/>
                  <a:gd name="T59" fmla="*/ 118 h 125"/>
                  <a:gd name="T60" fmla="*/ 38 w 140"/>
                  <a:gd name="T61" fmla="*/ 113 h 125"/>
                  <a:gd name="T62" fmla="*/ 38 w 140"/>
                  <a:gd name="T63" fmla="*/ 108 h 125"/>
                  <a:gd name="T64" fmla="*/ 47 w 140"/>
                  <a:gd name="T65" fmla="*/ 104 h 125"/>
                  <a:gd name="T66" fmla="*/ 54 w 140"/>
                  <a:gd name="T67" fmla="*/ 103 h 125"/>
                  <a:gd name="T68" fmla="*/ 58 w 140"/>
                  <a:gd name="T69" fmla="*/ 105 h 125"/>
                  <a:gd name="T70" fmla="*/ 62 w 140"/>
                  <a:gd name="T71" fmla="*/ 110 h 125"/>
                  <a:gd name="T72" fmla="*/ 68 w 140"/>
                  <a:gd name="T73" fmla="*/ 109 h 125"/>
                  <a:gd name="T74" fmla="*/ 75 w 140"/>
                  <a:gd name="T75" fmla="*/ 109 h 125"/>
                  <a:gd name="T76" fmla="*/ 79 w 140"/>
                  <a:gd name="T77" fmla="*/ 111 h 125"/>
                  <a:gd name="T78" fmla="*/ 87 w 140"/>
                  <a:gd name="T79" fmla="*/ 111 h 125"/>
                  <a:gd name="T80" fmla="*/ 93 w 140"/>
                  <a:gd name="T81" fmla="*/ 108 h 125"/>
                  <a:gd name="T82" fmla="*/ 102 w 140"/>
                  <a:gd name="T83" fmla="*/ 108 h 125"/>
                  <a:gd name="T84" fmla="*/ 112 w 140"/>
                  <a:gd name="T85" fmla="*/ 108 h 125"/>
                  <a:gd name="T86" fmla="*/ 117 w 140"/>
                  <a:gd name="T87" fmla="*/ 104 h 125"/>
                  <a:gd name="T88" fmla="*/ 122 w 140"/>
                  <a:gd name="T89" fmla="*/ 102 h 125"/>
                  <a:gd name="T90" fmla="*/ 122 w 140"/>
                  <a:gd name="T91" fmla="*/ 92 h 125"/>
                  <a:gd name="T92" fmla="*/ 135 w 140"/>
                  <a:gd name="T93" fmla="*/ 81 h 125"/>
                  <a:gd name="T94" fmla="*/ 135 w 140"/>
                  <a:gd name="T95" fmla="*/ 45 h 125"/>
                  <a:gd name="T96" fmla="*/ 138 w 140"/>
                  <a:gd name="T97" fmla="*/ 36 h 125"/>
                  <a:gd name="T98" fmla="*/ 135 w 140"/>
                  <a:gd name="T99" fmla="*/ 27 h 125"/>
                  <a:gd name="T100" fmla="*/ 130 w 140"/>
                  <a:gd name="T101"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5">
                    <a:moveTo>
                      <a:pt x="130" y="5"/>
                    </a:moveTo>
                    <a:cubicBezTo>
                      <a:pt x="123" y="10"/>
                      <a:pt x="123" y="10"/>
                      <a:pt x="123" y="10"/>
                    </a:cubicBezTo>
                    <a:cubicBezTo>
                      <a:pt x="122" y="12"/>
                      <a:pt x="122" y="12"/>
                      <a:pt x="122" y="12"/>
                    </a:cubicBezTo>
                    <a:cubicBezTo>
                      <a:pt x="102" y="0"/>
                      <a:pt x="102" y="0"/>
                      <a:pt x="102" y="0"/>
                    </a:cubicBezTo>
                    <a:cubicBezTo>
                      <a:pt x="55" y="35"/>
                      <a:pt x="55" y="35"/>
                      <a:pt x="55" y="35"/>
                    </a:cubicBezTo>
                    <a:cubicBezTo>
                      <a:pt x="50" y="44"/>
                      <a:pt x="50" y="44"/>
                      <a:pt x="50" y="44"/>
                    </a:cubicBezTo>
                    <a:cubicBezTo>
                      <a:pt x="38" y="46"/>
                      <a:pt x="38" y="46"/>
                      <a:pt x="38" y="46"/>
                    </a:cubicBezTo>
                    <a:cubicBezTo>
                      <a:pt x="39" y="71"/>
                      <a:pt x="39" y="71"/>
                      <a:pt x="39" y="71"/>
                    </a:cubicBezTo>
                    <a:cubicBezTo>
                      <a:pt x="36" y="73"/>
                      <a:pt x="36" y="73"/>
                      <a:pt x="36" y="73"/>
                    </a:cubicBezTo>
                    <a:cubicBezTo>
                      <a:pt x="36" y="73"/>
                      <a:pt x="36" y="76"/>
                      <a:pt x="36" y="78"/>
                    </a:cubicBezTo>
                    <a:cubicBezTo>
                      <a:pt x="36" y="80"/>
                      <a:pt x="35" y="80"/>
                      <a:pt x="35" y="80"/>
                    </a:cubicBezTo>
                    <a:cubicBezTo>
                      <a:pt x="30" y="80"/>
                      <a:pt x="30" y="80"/>
                      <a:pt x="30" y="80"/>
                    </a:cubicBezTo>
                    <a:cubicBezTo>
                      <a:pt x="30" y="80"/>
                      <a:pt x="22" y="84"/>
                      <a:pt x="19" y="84"/>
                    </a:cubicBezTo>
                    <a:cubicBezTo>
                      <a:pt x="16" y="85"/>
                      <a:pt x="11" y="85"/>
                      <a:pt x="10" y="86"/>
                    </a:cubicBezTo>
                    <a:cubicBezTo>
                      <a:pt x="8" y="87"/>
                      <a:pt x="4" y="87"/>
                      <a:pt x="4" y="87"/>
                    </a:cubicBezTo>
                    <a:cubicBezTo>
                      <a:pt x="3" y="89"/>
                      <a:pt x="3" y="89"/>
                      <a:pt x="3" y="89"/>
                    </a:cubicBezTo>
                    <a:cubicBezTo>
                      <a:pt x="2" y="88"/>
                      <a:pt x="2" y="88"/>
                      <a:pt x="2" y="88"/>
                    </a:cubicBezTo>
                    <a:cubicBezTo>
                      <a:pt x="0" y="92"/>
                      <a:pt x="0" y="92"/>
                      <a:pt x="0" y="92"/>
                    </a:cubicBezTo>
                    <a:cubicBezTo>
                      <a:pt x="3" y="96"/>
                      <a:pt x="3" y="96"/>
                      <a:pt x="3" y="96"/>
                    </a:cubicBezTo>
                    <a:cubicBezTo>
                      <a:pt x="9" y="100"/>
                      <a:pt x="9" y="100"/>
                      <a:pt x="9" y="100"/>
                    </a:cubicBezTo>
                    <a:cubicBezTo>
                      <a:pt x="9" y="103"/>
                      <a:pt x="9" y="103"/>
                      <a:pt x="9" y="103"/>
                    </a:cubicBezTo>
                    <a:cubicBezTo>
                      <a:pt x="13" y="111"/>
                      <a:pt x="13" y="111"/>
                      <a:pt x="13" y="111"/>
                    </a:cubicBezTo>
                    <a:cubicBezTo>
                      <a:pt x="13" y="111"/>
                      <a:pt x="16" y="110"/>
                      <a:pt x="16" y="111"/>
                    </a:cubicBezTo>
                    <a:cubicBezTo>
                      <a:pt x="16" y="113"/>
                      <a:pt x="15" y="115"/>
                      <a:pt x="15" y="115"/>
                    </a:cubicBezTo>
                    <a:cubicBezTo>
                      <a:pt x="17" y="123"/>
                      <a:pt x="17" y="123"/>
                      <a:pt x="17" y="123"/>
                    </a:cubicBezTo>
                    <a:cubicBezTo>
                      <a:pt x="21" y="119"/>
                      <a:pt x="21" y="119"/>
                      <a:pt x="21" y="119"/>
                    </a:cubicBezTo>
                    <a:cubicBezTo>
                      <a:pt x="21" y="119"/>
                      <a:pt x="23" y="118"/>
                      <a:pt x="25" y="120"/>
                    </a:cubicBezTo>
                    <a:cubicBezTo>
                      <a:pt x="27" y="121"/>
                      <a:pt x="26" y="123"/>
                      <a:pt x="26" y="123"/>
                    </a:cubicBezTo>
                    <a:cubicBezTo>
                      <a:pt x="31" y="125"/>
                      <a:pt x="31" y="125"/>
                      <a:pt x="31" y="125"/>
                    </a:cubicBezTo>
                    <a:cubicBezTo>
                      <a:pt x="34" y="118"/>
                      <a:pt x="34" y="118"/>
                      <a:pt x="34" y="118"/>
                    </a:cubicBezTo>
                    <a:cubicBezTo>
                      <a:pt x="34" y="118"/>
                      <a:pt x="38" y="115"/>
                      <a:pt x="38" y="113"/>
                    </a:cubicBezTo>
                    <a:cubicBezTo>
                      <a:pt x="38" y="111"/>
                      <a:pt x="38" y="108"/>
                      <a:pt x="38" y="108"/>
                    </a:cubicBezTo>
                    <a:cubicBezTo>
                      <a:pt x="38" y="108"/>
                      <a:pt x="44" y="105"/>
                      <a:pt x="47" y="104"/>
                    </a:cubicBezTo>
                    <a:cubicBezTo>
                      <a:pt x="49" y="103"/>
                      <a:pt x="51" y="103"/>
                      <a:pt x="54" y="103"/>
                    </a:cubicBezTo>
                    <a:cubicBezTo>
                      <a:pt x="56" y="103"/>
                      <a:pt x="56" y="105"/>
                      <a:pt x="58" y="105"/>
                    </a:cubicBezTo>
                    <a:cubicBezTo>
                      <a:pt x="60" y="105"/>
                      <a:pt x="62" y="110"/>
                      <a:pt x="62" y="110"/>
                    </a:cubicBezTo>
                    <a:cubicBezTo>
                      <a:pt x="62" y="110"/>
                      <a:pt x="66" y="111"/>
                      <a:pt x="68" y="109"/>
                    </a:cubicBezTo>
                    <a:cubicBezTo>
                      <a:pt x="70" y="108"/>
                      <a:pt x="73" y="107"/>
                      <a:pt x="75" y="109"/>
                    </a:cubicBezTo>
                    <a:cubicBezTo>
                      <a:pt x="76" y="110"/>
                      <a:pt x="74" y="111"/>
                      <a:pt x="79" y="111"/>
                    </a:cubicBezTo>
                    <a:cubicBezTo>
                      <a:pt x="84" y="111"/>
                      <a:pt x="87" y="112"/>
                      <a:pt x="87" y="111"/>
                    </a:cubicBezTo>
                    <a:cubicBezTo>
                      <a:pt x="88" y="109"/>
                      <a:pt x="91" y="108"/>
                      <a:pt x="93" y="108"/>
                    </a:cubicBezTo>
                    <a:cubicBezTo>
                      <a:pt x="95" y="108"/>
                      <a:pt x="98" y="106"/>
                      <a:pt x="102" y="108"/>
                    </a:cubicBezTo>
                    <a:cubicBezTo>
                      <a:pt x="106" y="109"/>
                      <a:pt x="109" y="108"/>
                      <a:pt x="112" y="108"/>
                    </a:cubicBezTo>
                    <a:cubicBezTo>
                      <a:pt x="115" y="108"/>
                      <a:pt x="117" y="104"/>
                      <a:pt x="117" y="104"/>
                    </a:cubicBezTo>
                    <a:cubicBezTo>
                      <a:pt x="122" y="102"/>
                      <a:pt x="122" y="102"/>
                      <a:pt x="122" y="102"/>
                    </a:cubicBezTo>
                    <a:cubicBezTo>
                      <a:pt x="122" y="92"/>
                      <a:pt x="122" y="92"/>
                      <a:pt x="122" y="92"/>
                    </a:cubicBezTo>
                    <a:cubicBezTo>
                      <a:pt x="135" y="81"/>
                      <a:pt x="135" y="81"/>
                      <a:pt x="135" y="81"/>
                    </a:cubicBezTo>
                    <a:cubicBezTo>
                      <a:pt x="135" y="81"/>
                      <a:pt x="135" y="49"/>
                      <a:pt x="135" y="45"/>
                    </a:cubicBezTo>
                    <a:cubicBezTo>
                      <a:pt x="136" y="42"/>
                      <a:pt x="136" y="39"/>
                      <a:pt x="138" y="36"/>
                    </a:cubicBezTo>
                    <a:cubicBezTo>
                      <a:pt x="140" y="34"/>
                      <a:pt x="135" y="27"/>
                      <a:pt x="135" y="27"/>
                    </a:cubicBezTo>
                    <a:lnTo>
                      <a:pt x="130" y="5"/>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1" name="Freeform 123"/>
              <p:cNvSpPr>
                <a:spLocks/>
              </p:cNvSpPr>
              <p:nvPr/>
            </p:nvSpPr>
            <p:spPr bwMode="auto">
              <a:xfrm>
                <a:off x="3109" y="1750"/>
                <a:ext cx="275" cy="245"/>
              </a:xfrm>
              <a:custGeom>
                <a:avLst/>
                <a:gdLst>
                  <a:gd name="T0" fmla="*/ 130 w 140"/>
                  <a:gd name="T1" fmla="*/ 5 h 125"/>
                  <a:gd name="T2" fmla="*/ 123 w 140"/>
                  <a:gd name="T3" fmla="*/ 10 h 125"/>
                  <a:gd name="T4" fmla="*/ 122 w 140"/>
                  <a:gd name="T5" fmla="*/ 12 h 125"/>
                  <a:gd name="T6" fmla="*/ 102 w 140"/>
                  <a:gd name="T7" fmla="*/ 0 h 125"/>
                  <a:gd name="T8" fmla="*/ 55 w 140"/>
                  <a:gd name="T9" fmla="*/ 35 h 125"/>
                  <a:gd name="T10" fmla="*/ 50 w 140"/>
                  <a:gd name="T11" fmla="*/ 44 h 125"/>
                  <a:gd name="T12" fmla="*/ 38 w 140"/>
                  <a:gd name="T13" fmla="*/ 46 h 125"/>
                  <a:gd name="T14" fmla="*/ 39 w 140"/>
                  <a:gd name="T15" fmla="*/ 71 h 125"/>
                  <a:gd name="T16" fmla="*/ 36 w 140"/>
                  <a:gd name="T17" fmla="*/ 73 h 125"/>
                  <a:gd name="T18" fmla="*/ 36 w 140"/>
                  <a:gd name="T19" fmla="*/ 78 h 125"/>
                  <a:gd name="T20" fmla="*/ 35 w 140"/>
                  <a:gd name="T21" fmla="*/ 80 h 125"/>
                  <a:gd name="T22" fmla="*/ 30 w 140"/>
                  <a:gd name="T23" fmla="*/ 80 h 125"/>
                  <a:gd name="T24" fmla="*/ 19 w 140"/>
                  <a:gd name="T25" fmla="*/ 84 h 125"/>
                  <a:gd name="T26" fmla="*/ 10 w 140"/>
                  <a:gd name="T27" fmla="*/ 86 h 125"/>
                  <a:gd name="T28" fmla="*/ 4 w 140"/>
                  <a:gd name="T29" fmla="*/ 87 h 125"/>
                  <a:gd name="T30" fmla="*/ 3 w 140"/>
                  <a:gd name="T31" fmla="*/ 89 h 125"/>
                  <a:gd name="T32" fmla="*/ 2 w 140"/>
                  <a:gd name="T33" fmla="*/ 88 h 125"/>
                  <a:gd name="T34" fmla="*/ 0 w 140"/>
                  <a:gd name="T35" fmla="*/ 92 h 125"/>
                  <a:gd name="T36" fmla="*/ 3 w 140"/>
                  <a:gd name="T37" fmla="*/ 96 h 125"/>
                  <a:gd name="T38" fmla="*/ 9 w 140"/>
                  <a:gd name="T39" fmla="*/ 100 h 125"/>
                  <a:gd name="T40" fmla="*/ 9 w 140"/>
                  <a:gd name="T41" fmla="*/ 103 h 125"/>
                  <a:gd name="T42" fmla="*/ 13 w 140"/>
                  <a:gd name="T43" fmla="*/ 111 h 125"/>
                  <a:gd name="T44" fmla="*/ 16 w 140"/>
                  <a:gd name="T45" fmla="*/ 111 h 125"/>
                  <a:gd name="T46" fmla="*/ 15 w 140"/>
                  <a:gd name="T47" fmla="*/ 115 h 125"/>
                  <a:gd name="T48" fmla="*/ 17 w 140"/>
                  <a:gd name="T49" fmla="*/ 123 h 125"/>
                  <a:gd name="T50" fmla="*/ 21 w 140"/>
                  <a:gd name="T51" fmla="*/ 119 h 125"/>
                  <a:gd name="T52" fmla="*/ 25 w 140"/>
                  <a:gd name="T53" fmla="*/ 120 h 125"/>
                  <a:gd name="T54" fmla="*/ 26 w 140"/>
                  <a:gd name="T55" fmla="*/ 123 h 125"/>
                  <a:gd name="T56" fmla="*/ 31 w 140"/>
                  <a:gd name="T57" fmla="*/ 125 h 125"/>
                  <a:gd name="T58" fmla="*/ 34 w 140"/>
                  <a:gd name="T59" fmla="*/ 118 h 125"/>
                  <a:gd name="T60" fmla="*/ 38 w 140"/>
                  <a:gd name="T61" fmla="*/ 113 h 125"/>
                  <a:gd name="T62" fmla="*/ 38 w 140"/>
                  <a:gd name="T63" fmla="*/ 108 h 125"/>
                  <a:gd name="T64" fmla="*/ 47 w 140"/>
                  <a:gd name="T65" fmla="*/ 104 h 125"/>
                  <a:gd name="T66" fmla="*/ 54 w 140"/>
                  <a:gd name="T67" fmla="*/ 103 h 125"/>
                  <a:gd name="T68" fmla="*/ 58 w 140"/>
                  <a:gd name="T69" fmla="*/ 105 h 125"/>
                  <a:gd name="T70" fmla="*/ 62 w 140"/>
                  <a:gd name="T71" fmla="*/ 110 h 125"/>
                  <a:gd name="T72" fmla="*/ 68 w 140"/>
                  <a:gd name="T73" fmla="*/ 109 h 125"/>
                  <a:gd name="T74" fmla="*/ 75 w 140"/>
                  <a:gd name="T75" fmla="*/ 109 h 125"/>
                  <a:gd name="T76" fmla="*/ 79 w 140"/>
                  <a:gd name="T77" fmla="*/ 111 h 125"/>
                  <a:gd name="T78" fmla="*/ 87 w 140"/>
                  <a:gd name="T79" fmla="*/ 111 h 125"/>
                  <a:gd name="T80" fmla="*/ 93 w 140"/>
                  <a:gd name="T81" fmla="*/ 108 h 125"/>
                  <a:gd name="T82" fmla="*/ 102 w 140"/>
                  <a:gd name="T83" fmla="*/ 108 h 125"/>
                  <a:gd name="T84" fmla="*/ 112 w 140"/>
                  <a:gd name="T85" fmla="*/ 108 h 125"/>
                  <a:gd name="T86" fmla="*/ 117 w 140"/>
                  <a:gd name="T87" fmla="*/ 104 h 125"/>
                  <a:gd name="T88" fmla="*/ 122 w 140"/>
                  <a:gd name="T89" fmla="*/ 102 h 125"/>
                  <a:gd name="T90" fmla="*/ 122 w 140"/>
                  <a:gd name="T91" fmla="*/ 92 h 125"/>
                  <a:gd name="T92" fmla="*/ 135 w 140"/>
                  <a:gd name="T93" fmla="*/ 81 h 125"/>
                  <a:gd name="T94" fmla="*/ 135 w 140"/>
                  <a:gd name="T95" fmla="*/ 45 h 125"/>
                  <a:gd name="T96" fmla="*/ 138 w 140"/>
                  <a:gd name="T97" fmla="*/ 36 h 125"/>
                  <a:gd name="T98" fmla="*/ 135 w 140"/>
                  <a:gd name="T99" fmla="*/ 27 h 125"/>
                  <a:gd name="T100" fmla="*/ 130 w 140"/>
                  <a:gd name="T101"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5">
                    <a:moveTo>
                      <a:pt x="130" y="5"/>
                    </a:moveTo>
                    <a:cubicBezTo>
                      <a:pt x="123" y="10"/>
                      <a:pt x="123" y="10"/>
                      <a:pt x="123" y="10"/>
                    </a:cubicBezTo>
                    <a:cubicBezTo>
                      <a:pt x="122" y="12"/>
                      <a:pt x="122" y="12"/>
                      <a:pt x="122" y="12"/>
                    </a:cubicBezTo>
                    <a:cubicBezTo>
                      <a:pt x="102" y="0"/>
                      <a:pt x="102" y="0"/>
                      <a:pt x="102" y="0"/>
                    </a:cubicBezTo>
                    <a:cubicBezTo>
                      <a:pt x="55" y="35"/>
                      <a:pt x="55" y="35"/>
                      <a:pt x="55" y="35"/>
                    </a:cubicBezTo>
                    <a:cubicBezTo>
                      <a:pt x="50" y="44"/>
                      <a:pt x="50" y="44"/>
                      <a:pt x="50" y="44"/>
                    </a:cubicBezTo>
                    <a:cubicBezTo>
                      <a:pt x="38" y="46"/>
                      <a:pt x="38" y="46"/>
                      <a:pt x="38" y="46"/>
                    </a:cubicBezTo>
                    <a:cubicBezTo>
                      <a:pt x="39" y="71"/>
                      <a:pt x="39" y="71"/>
                      <a:pt x="39" y="71"/>
                    </a:cubicBezTo>
                    <a:cubicBezTo>
                      <a:pt x="36" y="73"/>
                      <a:pt x="36" y="73"/>
                      <a:pt x="36" y="73"/>
                    </a:cubicBezTo>
                    <a:cubicBezTo>
                      <a:pt x="36" y="73"/>
                      <a:pt x="36" y="76"/>
                      <a:pt x="36" y="78"/>
                    </a:cubicBezTo>
                    <a:cubicBezTo>
                      <a:pt x="36" y="80"/>
                      <a:pt x="35" y="80"/>
                      <a:pt x="35" y="80"/>
                    </a:cubicBezTo>
                    <a:cubicBezTo>
                      <a:pt x="30" y="80"/>
                      <a:pt x="30" y="80"/>
                      <a:pt x="30" y="80"/>
                    </a:cubicBezTo>
                    <a:cubicBezTo>
                      <a:pt x="30" y="80"/>
                      <a:pt x="22" y="84"/>
                      <a:pt x="19" y="84"/>
                    </a:cubicBezTo>
                    <a:cubicBezTo>
                      <a:pt x="16" y="85"/>
                      <a:pt x="11" y="85"/>
                      <a:pt x="10" y="86"/>
                    </a:cubicBezTo>
                    <a:cubicBezTo>
                      <a:pt x="8" y="87"/>
                      <a:pt x="4" y="87"/>
                      <a:pt x="4" y="87"/>
                    </a:cubicBezTo>
                    <a:cubicBezTo>
                      <a:pt x="3" y="89"/>
                      <a:pt x="3" y="89"/>
                      <a:pt x="3" y="89"/>
                    </a:cubicBezTo>
                    <a:cubicBezTo>
                      <a:pt x="2" y="88"/>
                      <a:pt x="2" y="88"/>
                      <a:pt x="2" y="88"/>
                    </a:cubicBezTo>
                    <a:cubicBezTo>
                      <a:pt x="0" y="92"/>
                      <a:pt x="0" y="92"/>
                      <a:pt x="0" y="92"/>
                    </a:cubicBezTo>
                    <a:cubicBezTo>
                      <a:pt x="3" y="96"/>
                      <a:pt x="3" y="96"/>
                      <a:pt x="3" y="96"/>
                    </a:cubicBezTo>
                    <a:cubicBezTo>
                      <a:pt x="9" y="100"/>
                      <a:pt x="9" y="100"/>
                      <a:pt x="9" y="100"/>
                    </a:cubicBezTo>
                    <a:cubicBezTo>
                      <a:pt x="9" y="103"/>
                      <a:pt x="9" y="103"/>
                      <a:pt x="9" y="103"/>
                    </a:cubicBezTo>
                    <a:cubicBezTo>
                      <a:pt x="13" y="111"/>
                      <a:pt x="13" y="111"/>
                      <a:pt x="13" y="111"/>
                    </a:cubicBezTo>
                    <a:cubicBezTo>
                      <a:pt x="13" y="111"/>
                      <a:pt x="16" y="110"/>
                      <a:pt x="16" y="111"/>
                    </a:cubicBezTo>
                    <a:cubicBezTo>
                      <a:pt x="16" y="113"/>
                      <a:pt x="15" y="115"/>
                      <a:pt x="15" y="115"/>
                    </a:cubicBezTo>
                    <a:cubicBezTo>
                      <a:pt x="17" y="123"/>
                      <a:pt x="17" y="123"/>
                      <a:pt x="17" y="123"/>
                    </a:cubicBezTo>
                    <a:cubicBezTo>
                      <a:pt x="21" y="119"/>
                      <a:pt x="21" y="119"/>
                      <a:pt x="21" y="119"/>
                    </a:cubicBezTo>
                    <a:cubicBezTo>
                      <a:pt x="21" y="119"/>
                      <a:pt x="23" y="118"/>
                      <a:pt x="25" y="120"/>
                    </a:cubicBezTo>
                    <a:cubicBezTo>
                      <a:pt x="27" y="121"/>
                      <a:pt x="26" y="123"/>
                      <a:pt x="26" y="123"/>
                    </a:cubicBezTo>
                    <a:cubicBezTo>
                      <a:pt x="31" y="125"/>
                      <a:pt x="31" y="125"/>
                      <a:pt x="31" y="125"/>
                    </a:cubicBezTo>
                    <a:cubicBezTo>
                      <a:pt x="34" y="118"/>
                      <a:pt x="34" y="118"/>
                      <a:pt x="34" y="118"/>
                    </a:cubicBezTo>
                    <a:cubicBezTo>
                      <a:pt x="34" y="118"/>
                      <a:pt x="38" y="115"/>
                      <a:pt x="38" y="113"/>
                    </a:cubicBezTo>
                    <a:cubicBezTo>
                      <a:pt x="38" y="111"/>
                      <a:pt x="38" y="108"/>
                      <a:pt x="38" y="108"/>
                    </a:cubicBezTo>
                    <a:cubicBezTo>
                      <a:pt x="38" y="108"/>
                      <a:pt x="44" y="105"/>
                      <a:pt x="47" y="104"/>
                    </a:cubicBezTo>
                    <a:cubicBezTo>
                      <a:pt x="49" y="103"/>
                      <a:pt x="51" y="103"/>
                      <a:pt x="54" y="103"/>
                    </a:cubicBezTo>
                    <a:cubicBezTo>
                      <a:pt x="56" y="103"/>
                      <a:pt x="56" y="105"/>
                      <a:pt x="58" y="105"/>
                    </a:cubicBezTo>
                    <a:cubicBezTo>
                      <a:pt x="60" y="105"/>
                      <a:pt x="62" y="110"/>
                      <a:pt x="62" y="110"/>
                    </a:cubicBezTo>
                    <a:cubicBezTo>
                      <a:pt x="62" y="110"/>
                      <a:pt x="66" y="111"/>
                      <a:pt x="68" y="109"/>
                    </a:cubicBezTo>
                    <a:cubicBezTo>
                      <a:pt x="70" y="108"/>
                      <a:pt x="73" y="107"/>
                      <a:pt x="75" y="109"/>
                    </a:cubicBezTo>
                    <a:cubicBezTo>
                      <a:pt x="76" y="110"/>
                      <a:pt x="74" y="111"/>
                      <a:pt x="79" y="111"/>
                    </a:cubicBezTo>
                    <a:cubicBezTo>
                      <a:pt x="84" y="111"/>
                      <a:pt x="87" y="112"/>
                      <a:pt x="87" y="111"/>
                    </a:cubicBezTo>
                    <a:cubicBezTo>
                      <a:pt x="88" y="109"/>
                      <a:pt x="91" y="108"/>
                      <a:pt x="93" y="108"/>
                    </a:cubicBezTo>
                    <a:cubicBezTo>
                      <a:pt x="95" y="108"/>
                      <a:pt x="98" y="106"/>
                      <a:pt x="102" y="108"/>
                    </a:cubicBezTo>
                    <a:cubicBezTo>
                      <a:pt x="106" y="109"/>
                      <a:pt x="109" y="108"/>
                      <a:pt x="112" y="108"/>
                    </a:cubicBezTo>
                    <a:cubicBezTo>
                      <a:pt x="115" y="108"/>
                      <a:pt x="117" y="104"/>
                      <a:pt x="117" y="104"/>
                    </a:cubicBezTo>
                    <a:cubicBezTo>
                      <a:pt x="122" y="102"/>
                      <a:pt x="122" y="102"/>
                      <a:pt x="122" y="102"/>
                    </a:cubicBezTo>
                    <a:cubicBezTo>
                      <a:pt x="122" y="92"/>
                      <a:pt x="122" y="92"/>
                      <a:pt x="122" y="92"/>
                    </a:cubicBezTo>
                    <a:cubicBezTo>
                      <a:pt x="135" y="81"/>
                      <a:pt x="135" y="81"/>
                      <a:pt x="135" y="81"/>
                    </a:cubicBezTo>
                    <a:cubicBezTo>
                      <a:pt x="135" y="81"/>
                      <a:pt x="135" y="49"/>
                      <a:pt x="135" y="45"/>
                    </a:cubicBezTo>
                    <a:cubicBezTo>
                      <a:pt x="136" y="42"/>
                      <a:pt x="136" y="39"/>
                      <a:pt x="138" y="36"/>
                    </a:cubicBezTo>
                    <a:cubicBezTo>
                      <a:pt x="140" y="34"/>
                      <a:pt x="135" y="27"/>
                      <a:pt x="135" y="27"/>
                    </a:cubicBezTo>
                    <a:lnTo>
                      <a:pt x="130" y="5"/>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2" name="Freeform 124"/>
              <p:cNvSpPr>
                <a:spLocks noEditPoints="1"/>
              </p:cNvSpPr>
              <p:nvPr/>
            </p:nvSpPr>
            <p:spPr bwMode="auto">
              <a:xfrm>
                <a:off x="1637" y="1939"/>
                <a:ext cx="70" cy="80"/>
              </a:xfrm>
              <a:custGeom>
                <a:avLst/>
                <a:gdLst>
                  <a:gd name="T0" fmla="*/ 0 w 36"/>
                  <a:gd name="T1" fmla="*/ 18 h 41"/>
                  <a:gd name="T2" fmla="*/ 0 w 36"/>
                  <a:gd name="T3" fmla="*/ 21 h 41"/>
                  <a:gd name="T4" fmla="*/ 5 w 36"/>
                  <a:gd name="T5" fmla="*/ 25 h 41"/>
                  <a:gd name="T6" fmla="*/ 8 w 36"/>
                  <a:gd name="T7" fmla="*/ 33 h 41"/>
                  <a:gd name="T8" fmla="*/ 12 w 36"/>
                  <a:gd name="T9" fmla="*/ 36 h 41"/>
                  <a:gd name="T10" fmla="*/ 15 w 36"/>
                  <a:gd name="T11" fmla="*/ 37 h 41"/>
                  <a:gd name="T12" fmla="*/ 14 w 36"/>
                  <a:gd name="T13" fmla="*/ 34 h 41"/>
                  <a:gd name="T14" fmla="*/ 12 w 36"/>
                  <a:gd name="T15" fmla="*/ 31 h 41"/>
                  <a:gd name="T16" fmla="*/ 14 w 36"/>
                  <a:gd name="T17" fmla="*/ 29 h 41"/>
                  <a:gd name="T18" fmla="*/ 16 w 36"/>
                  <a:gd name="T19" fmla="*/ 33 h 41"/>
                  <a:gd name="T20" fmla="*/ 20 w 36"/>
                  <a:gd name="T21" fmla="*/ 35 h 41"/>
                  <a:gd name="T22" fmla="*/ 22 w 36"/>
                  <a:gd name="T23" fmla="*/ 39 h 41"/>
                  <a:gd name="T24" fmla="*/ 26 w 36"/>
                  <a:gd name="T25" fmla="*/ 39 h 41"/>
                  <a:gd name="T26" fmla="*/ 29 w 36"/>
                  <a:gd name="T27" fmla="*/ 41 h 41"/>
                  <a:gd name="T28" fmla="*/ 32 w 36"/>
                  <a:gd name="T29" fmla="*/ 41 h 41"/>
                  <a:gd name="T30" fmla="*/ 30 w 36"/>
                  <a:gd name="T31" fmla="*/ 38 h 41"/>
                  <a:gd name="T32" fmla="*/ 31 w 36"/>
                  <a:gd name="T33" fmla="*/ 36 h 41"/>
                  <a:gd name="T34" fmla="*/ 30 w 36"/>
                  <a:gd name="T35" fmla="*/ 31 h 41"/>
                  <a:gd name="T36" fmla="*/ 31 w 36"/>
                  <a:gd name="T37" fmla="*/ 23 h 41"/>
                  <a:gd name="T38" fmla="*/ 32 w 36"/>
                  <a:gd name="T39" fmla="*/ 23 h 41"/>
                  <a:gd name="T40" fmla="*/ 33 w 36"/>
                  <a:gd name="T41" fmla="*/ 10 h 41"/>
                  <a:gd name="T42" fmla="*/ 36 w 36"/>
                  <a:gd name="T43" fmla="*/ 5 h 41"/>
                  <a:gd name="T44" fmla="*/ 35 w 36"/>
                  <a:gd name="T45" fmla="*/ 0 h 41"/>
                  <a:gd name="T46" fmla="*/ 29 w 36"/>
                  <a:gd name="T47" fmla="*/ 1 h 41"/>
                  <a:gd name="T48" fmla="*/ 26 w 36"/>
                  <a:gd name="T49" fmla="*/ 5 h 41"/>
                  <a:gd name="T50" fmla="*/ 20 w 36"/>
                  <a:gd name="T51" fmla="*/ 7 h 41"/>
                  <a:gd name="T52" fmla="*/ 16 w 36"/>
                  <a:gd name="T53" fmla="*/ 7 h 41"/>
                  <a:gd name="T54" fmla="*/ 11 w 36"/>
                  <a:gd name="T55" fmla="*/ 6 h 41"/>
                  <a:gd name="T56" fmla="*/ 4 w 36"/>
                  <a:gd name="T57" fmla="*/ 9 h 41"/>
                  <a:gd name="T58" fmla="*/ 4 w 36"/>
                  <a:gd name="T59" fmla="*/ 17 h 41"/>
                  <a:gd name="T60" fmla="*/ 0 w 36"/>
                  <a:gd name="T61" fmla="*/ 18 h 41"/>
                  <a:gd name="T62" fmla="*/ 7 w 36"/>
                  <a:gd name="T63" fmla="*/ 24 h 41"/>
                  <a:gd name="T64" fmla="*/ 9 w 36"/>
                  <a:gd name="T65" fmla="*/ 27 h 41"/>
                  <a:gd name="T66" fmla="*/ 7 w 36"/>
                  <a:gd name="T6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41">
                    <a:moveTo>
                      <a:pt x="0" y="18"/>
                    </a:moveTo>
                    <a:cubicBezTo>
                      <a:pt x="0" y="19"/>
                      <a:pt x="0" y="20"/>
                      <a:pt x="0" y="21"/>
                    </a:cubicBezTo>
                    <a:cubicBezTo>
                      <a:pt x="1" y="22"/>
                      <a:pt x="4" y="24"/>
                      <a:pt x="5" y="25"/>
                    </a:cubicBezTo>
                    <a:cubicBezTo>
                      <a:pt x="7" y="27"/>
                      <a:pt x="6" y="30"/>
                      <a:pt x="8" y="33"/>
                    </a:cubicBezTo>
                    <a:cubicBezTo>
                      <a:pt x="9" y="34"/>
                      <a:pt x="10" y="35"/>
                      <a:pt x="12" y="36"/>
                    </a:cubicBezTo>
                    <a:cubicBezTo>
                      <a:pt x="12" y="36"/>
                      <a:pt x="13" y="36"/>
                      <a:pt x="15" y="37"/>
                    </a:cubicBezTo>
                    <a:cubicBezTo>
                      <a:pt x="15" y="36"/>
                      <a:pt x="14" y="35"/>
                      <a:pt x="14" y="34"/>
                    </a:cubicBezTo>
                    <a:cubicBezTo>
                      <a:pt x="14" y="33"/>
                      <a:pt x="12" y="34"/>
                      <a:pt x="12" y="31"/>
                    </a:cubicBezTo>
                    <a:cubicBezTo>
                      <a:pt x="14" y="29"/>
                      <a:pt x="14" y="29"/>
                      <a:pt x="14" y="29"/>
                    </a:cubicBezTo>
                    <a:cubicBezTo>
                      <a:pt x="14" y="30"/>
                      <a:pt x="15" y="32"/>
                      <a:pt x="16" y="33"/>
                    </a:cubicBezTo>
                    <a:cubicBezTo>
                      <a:pt x="18" y="34"/>
                      <a:pt x="18" y="32"/>
                      <a:pt x="20" y="35"/>
                    </a:cubicBezTo>
                    <a:cubicBezTo>
                      <a:pt x="21" y="37"/>
                      <a:pt x="21" y="38"/>
                      <a:pt x="22" y="39"/>
                    </a:cubicBezTo>
                    <a:cubicBezTo>
                      <a:pt x="24" y="39"/>
                      <a:pt x="26" y="39"/>
                      <a:pt x="26" y="39"/>
                    </a:cubicBezTo>
                    <a:cubicBezTo>
                      <a:pt x="26" y="39"/>
                      <a:pt x="27" y="41"/>
                      <a:pt x="29" y="41"/>
                    </a:cubicBezTo>
                    <a:cubicBezTo>
                      <a:pt x="31" y="41"/>
                      <a:pt x="32" y="41"/>
                      <a:pt x="32" y="41"/>
                    </a:cubicBezTo>
                    <a:cubicBezTo>
                      <a:pt x="32" y="40"/>
                      <a:pt x="30" y="39"/>
                      <a:pt x="30" y="38"/>
                    </a:cubicBezTo>
                    <a:cubicBezTo>
                      <a:pt x="30" y="36"/>
                      <a:pt x="31" y="37"/>
                      <a:pt x="31" y="36"/>
                    </a:cubicBezTo>
                    <a:cubicBezTo>
                      <a:pt x="32" y="34"/>
                      <a:pt x="30" y="31"/>
                      <a:pt x="30" y="31"/>
                    </a:cubicBezTo>
                    <a:cubicBezTo>
                      <a:pt x="30" y="28"/>
                      <a:pt x="31" y="26"/>
                      <a:pt x="31" y="23"/>
                    </a:cubicBezTo>
                    <a:cubicBezTo>
                      <a:pt x="32" y="23"/>
                      <a:pt x="32" y="23"/>
                      <a:pt x="32" y="23"/>
                    </a:cubicBezTo>
                    <a:cubicBezTo>
                      <a:pt x="33" y="18"/>
                      <a:pt x="31" y="15"/>
                      <a:pt x="33" y="10"/>
                    </a:cubicBezTo>
                    <a:cubicBezTo>
                      <a:pt x="34" y="8"/>
                      <a:pt x="36" y="6"/>
                      <a:pt x="36" y="5"/>
                    </a:cubicBezTo>
                    <a:cubicBezTo>
                      <a:pt x="36" y="4"/>
                      <a:pt x="35" y="0"/>
                      <a:pt x="35" y="0"/>
                    </a:cubicBezTo>
                    <a:cubicBezTo>
                      <a:pt x="29" y="1"/>
                      <a:pt x="29" y="1"/>
                      <a:pt x="29" y="1"/>
                    </a:cubicBezTo>
                    <a:cubicBezTo>
                      <a:pt x="29" y="1"/>
                      <a:pt x="26" y="3"/>
                      <a:pt x="26" y="5"/>
                    </a:cubicBezTo>
                    <a:cubicBezTo>
                      <a:pt x="26" y="6"/>
                      <a:pt x="22" y="6"/>
                      <a:pt x="20" y="7"/>
                    </a:cubicBezTo>
                    <a:cubicBezTo>
                      <a:pt x="18" y="8"/>
                      <a:pt x="16" y="9"/>
                      <a:pt x="16" y="7"/>
                    </a:cubicBezTo>
                    <a:cubicBezTo>
                      <a:pt x="15" y="6"/>
                      <a:pt x="13" y="6"/>
                      <a:pt x="11" y="6"/>
                    </a:cubicBezTo>
                    <a:cubicBezTo>
                      <a:pt x="8" y="7"/>
                      <a:pt x="4" y="9"/>
                      <a:pt x="4" y="9"/>
                    </a:cubicBezTo>
                    <a:cubicBezTo>
                      <a:pt x="4" y="9"/>
                      <a:pt x="5" y="15"/>
                      <a:pt x="4" y="17"/>
                    </a:cubicBezTo>
                    <a:cubicBezTo>
                      <a:pt x="3" y="19"/>
                      <a:pt x="0" y="18"/>
                      <a:pt x="0" y="18"/>
                    </a:cubicBezTo>
                    <a:close/>
                    <a:moveTo>
                      <a:pt x="7" y="24"/>
                    </a:moveTo>
                    <a:cubicBezTo>
                      <a:pt x="10" y="24"/>
                      <a:pt x="14" y="26"/>
                      <a:pt x="9" y="27"/>
                    </a:cubicBezTo>
                    <a:cubicBezTo>
                      <a:pt x="9" y="27"/>
                      <a:pt x="6" y="24"/>
                      <a:pt x="7" y="2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3" name="Freeform 125"/>
              <p:cNvSpPr>
                <a:spLocks noEditPoints="1"/>
              </p:cNvSpPr>
              <p:nvPr/>
            </p:nvSpPr>
            <p:spPr bwMode="auto">
              <a:xfrm>
                <a:off x="1637" y="1939"/>
                <a:ext cx="70" cy="80"/>
              </a:xfrm>
              <a:custGeom>
                <a:avLst/>
                <a:gdLst>
                  <a:gd name="T0" fmla="*/ 0 w 36"/>
                  <a:gd name="T1" fmla="*/ 18 h 41"/>
                  <a:gd name="T2" fmla="*/ 0 w 36"/>
                  <a:gd name="T3" fmla="*/ 21 h 41"/>
                  <a:gd name="T4" fmla="*/ 5 w 36"/>
                  <a:gd name="T5" fmla="*/ 25 h 41"/>
                  <a:gd name="T6" fmla="*/ 8 w 36"/>
                  <a:gd name="T7" fmla="*/ 33 h 41"/>
                  <a:gd name="T8" fmla="*/ 12 w 36"/>
                  <a:gd name="T9" fmla="*/ 36 h 41"/>
                  <a:gd name="T10" fmla="*/ 15 w 36"/>
                  <a:gd name="T11" fmla="*/ 37 h 41"/>
                  <a:gd name="T12" fmla="*/ 14 w 36"/>
                  <a:gd name="T13" fmla="*/ 34 h 41"/>
                  <a:gd name="T14" fmla="*/ 12 w 36"/>
                  <a:gd name="T15" fmla="*/ 31 h 41"/>
                  <a:gd name="T16" fmla="*/ 14 w 36"/>
                  <a:gd name="T17" fmla="*/ 29 h 41"/>
                  <a:gd name="T18" fmla="*/ 16 w 36"/>
                  <a:gd name="T19" fmla="*/ 33 h 41"/>
                  <a:gd name="T20" fmla="*/ 20 w 36"/>
                  <a:gd name="T21" fmla="*/ 35 h 41"/>
                  <a:gd name="T22" fmla="*/ 22 w 36"/>
                  <a:gd name="T23" fmla="*/ 39 h 41"/>
                  <a:gd name="T24" fmla="*/ 26 w 36"/>
                  <a:gd name="T25" fmla="*/ 39 h 41"/>
                  <a:gd name="T26" fmla="*/ 29 w 36"/>
                  <a:gd name="T27" fmla="*/ 41 h 41"/>
                  <a:gd name="T28" fmla="*/ 32 w 36"/>
                  <a:gd name="T29" fmla="*/ 41 h 41"/>
                  <a:gd name="T30" fmla="*/ 30 w 36"/>
                  <a:gd name="T31" fmla="*/ 38 h 41"/>
                  <a:gd name="T32" fmla="*/ 31 w 36"/>
                  <a:gd name="T33" fmla="*/ 36 h 41"/>
                  <a:gd name="T34" fmla="*/ 30 w 36"/>
                  <a:gd name="T35" fmla="*/ 31 h 41"/>
                  <a:gd name="T36" fmla="*/ 31 w 36"/>
                  <a:gd name="T37" fmla="*/ 23 h 41"/>
                  <a:gd name="T38" fmla="*/ 32 w 36"/>
                  <a:gd name="T39" fmla="*/ 23 h 41"/>
                  <a:gd name="T40" fmla="*/ 33 w 36"/>
                  <a:gd name="T41" fmla="*/ 10 h 41"/>
                  <a:gd name="T42" fmla="*/ 36 w 36"/>
                  <a:gd name="T43" fmla="*/ 5 h 41"/>
                  <a:gd name="T44" fmla="*/ 35 w 36"/>
                  <a:gd name="T45" fmla="*/ 0 h 41"/>
                  <a:gd name="T46" fmla="*/ 29 w 36"/>
                  <a:gd name="T47" fmla="*/ 1 h 41"/>
                  <a:gd name="T48" fmla="*/ 26 w 36"/>
                  <a:gd name="T49" fmla="*/ 5 h 41"/>
                  <a:gd name="T50" fmla="*/ 20 w 36"/>
                  <a:gd name="T51" fmla="*/ 7 h 41"/>
                  <a:gd name="T52" fmla="*/ 16 w 36"/>
                  <a:gd name="T53" fmla="*/ 7 h 41"/>
                  <a:gd name="T54" fmla="*/ 11 w 36"/>
                  <a:gd name="T55" fmla="*/ 6 h 41"/>
                  <a:gd name="T56" fmla="*/ 4 w 36"/>
                  <a:gd name="T57" fmla="*/ 9 h 41"/>
                  <a:gd name="T58" fmla="*/ 4 w 36"/>
                  <a:gd name="T59" fmla="*/ 17 h 41"/>
                  <a:gd name="T60" fmla="*/ 0 w 36"/>
                  <a:gd name="T61" fmla="*/ 18 h 41"/>
                  <a:gd name="T62" fmla="*/ 7 w 36"/>
                  <a:gd name="T63" fmla="*/ 24 h 41"/>
                  <a:gd name="T64" fmla="*/ 9 w 36"/>
                  <a:gd name="T65" fmla="*/ 27 h 41"/>
                  <a:gd name="T66" fmla="*/ 7 w 36"/>
                  <a:gd name="T67"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41">
                    <a:moveTo>
                      <a:pt x="0" y="18"/>
                    </a:moveTo>
                    <a:cubicBezTo>
                      <a:pt x="0" y="19"/>
                      <a:pt x="0" y="20"/>
                      <a:pt x="0" y="21"/>
                    </a:cubicBezTo>
                    <a:cubicBezTo>
                      <a:pt x="1" y="22"/>
                      <a:pt x="4" y="24"/>
                      <a:pt x="5" y="25"/>
                    </a:cubicBezTo>
                    <a:cubicBezTo>
                      <a:pt x="7" y="27"/>
                      <a:pt x="6" y="30"/>
                      <a:pt x="8" y="33"/>
                    </a:cubicBezTo>
                    <a:cubicBezTo>
                      <a:pt x="9" y="34"/>
                      <a:pt x="10" y="35"/>
                      <a:pt x="12" y="36"/>
                    </a:cubicBezTo>
                    <a:cubicBezTo>
                      <a:pt x="12" y="36"/>
                      <a:pt x="13" y="36"/>
                      <a:pt x="15" y="37"/>
                    </a:cubicBezTo>
                    <a:cubicBezTo>
                      <a:pt x="15" y="36"/>
                      <a:pt x="14" y="35"/>
                      <a:pt x="14" y="34"/>
                    </a:cubicBezTo>
                    <a:cubicBezTo>
                      <a:pt x="14" y="33"/>
                      <a:pt x="12" y="34"/>
                      <a:pt x="12" y="31"/>
                    </a:cubicBezTo>
                    <a:cubicBezTo>
                      <a:pt x="14" y="29"/>
                      <a:pt x="14" y="29"/>
                      <a:pt x="14" y="29"/>
                    </a:cubicBezTo>
                    <a:cubicBezTo>
                      <a:pt x="14" y="30"/>
                      <a:pt x="15" y="32"/>
                      <a:pt x="16" y="33"/>
                    </a:cubicBezTo>
                    <a:cubicBezTo>
                      <a:pt x="18" y="34"/>
                      <a:pt x="18" y="32"/>
                      <a:pt x="20" y="35"/>
                    </a:cubicBezTo>
                    <a:cubicBezTo>
                      <a:pt x="21" y="37"/>
                      <a:pt x="21" y="38"/>
                      <a:pt x="22" y="39"/>
                    </a:cubicBezTo>
                    <a:cubicBezTo>
                      <a:pt x="24" y="39"/>
                      <a:pt x="26" y="39"/>
                      <a:pt x="26" y="39"/>
                    </a:cubicBezTo>
                    <a:cubicBezTo>
                      <a:pt x="26" y="39"/>
                      <a:pt x="27" y="41"/>
                      <a:pt x="29" y="41"/>
                    </a:cubicBezTo>
                    <a:cubicBezTo>
                      <a:pt x="31" y="41"/>
                      <a:pt x="32" y="41"/>
                      <a:pt x="32" y="41"/>
                    </a:cubicBezTo>
                    <a:cubicBezTo>
                      <a:pt x="32" y="40"/>
                      <a:pt x="30" y="39"/>
                      <a:pt x="30" y="38"/>
                    </a:cubicBezTo>
                    <a:cubicBezTo>
                      <a:pt x="30" y="36"/>
                      <a:pt x="31" y="37"/>
                      <a:pt x="31" y="36"/>
                    </a:cubicBezTo>
                    <a:cubicBezTo>
                      <a:pt x="32" y="34"/>
                      <a:pt x="30" y="31"/>
                      <a:pt x="30" y="31"/>
                    </a:cubicBezTo>
                    <a:cubicBezTo>
                      <a:pt x="30" y="28"/>
                      <a:pt x="31" y="26"/>
                      <a:pt x="31" y="23"/>
                    </a:cubicBezTo>
                    <a:cubicBezTo>
                      <a:pt x="32" y="23"/>
                      <a:pt x="32" y="23"/>
                      <a:pt x="32" y="23"/>
                    </a:cubicBezTo>
                    <a:cubicBezTo>
                      <a:pt x="33" y="18"/>
                      <a:pt x="31" y="15"/>
                      <a:pt x="33" y="10"/>
                    </a:cubicBezTo>
                    <a:cubicBezTo>
                      <a:pt x="34" y="8"/>
                      <a:pt x="36" y="6"/>
                      <a:pt x="36" y="5"/>
                    </a:cubicBezTo>
                    <a:cubicBezTo>
                      <a:pt x="36" y="4"/>
                      <a:pt x="35" y="0"/>
                      <a:pt x="35" y="0"/>
                    </a:cubicBezTo>
                    <a:cubicBezTo>
                      <a:pt x="29" y="1"/>
                      <a:pt x="29" y="1"/>
                      <a:pt x="29" y="1"/>
                    </a:cubicBezTo>
                    <a:cubicBezTo>
                      <a:pt x="29" y="1"/>
                      <a:pt x="26" y="3"/>
                      <a:pt x="26" y="5"/>
                    </a:cubicBezTo>
                    <a:cubicBezTo>
                      <a:pt x="26" y="6"/>
                      <a:pt x="22" y="6"/>
                      <a:pt x="20" y="7"/>
                    </a:cubicBezTo>
                    <a:cubicBezTo>
                      <a:pt x="18" y="8"/>
                      <a:pt x="16" y="9"/>
                      <a:pt x="16" y="7"/>
                    </a:cubicBezTo>
                    <a:cubicBezTo>
                      <a:pt x="15" y="6"/>
                      <a:pt x="13" y="6"/>
                      <a:pt x="11" y="6"/>
                    </a:cubicBezTo>
                    <a:cubicBezTo>
                      <a:pt x="8" y="7"/>
                      <a:pt x="4" y="9"/>
                      <a:pt x="4" y="9"/>
                    </a:cubicBezTo>
                    <a:cubicBezTo>
                      <a:pt x="4" y="9"/>
                      <a:pt x="5" y="15"/>
                      <a:pt x="4" y="17"/>
                    </a:cubicBezTo>
                    <a:cubicBezTo>
                      <a:pt x="3" y="19"/>
                      <a:pt x="0" y="18"/>
                      <a:pt x="0" y="18"/>
                    </a:cubicBezTo>
                    <a:close/>
                    <a:moveTo>
                      <a:pt x="7" y="24"/>
                    </a:moveTo>
                    <a:cubicBezTo>
                      <a:pt x="10" y="24"/>
                      <a:pt x="14" y="26"/>
                      <a:pt x="9" y="27"/>
                    </a:cubicBezTo>
                    <a:cubicBezTo>
                      <a:pt x="9" y="27"/>
                      <a:pt x="6" y="24"/>
                      <a:pt x="7" y="2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4" name="Freeform 126"/>
              <p:cNvSpPr>
                <a:spLocks noEditPoints="1"/>
              </p:cNvSpPr>
              <p:nvPr/>
            </p:nvSpPr>
            <p:spPr bwMode="auto">
              <a:xfrm>
                <a:off x="5924" y="3010"/>
                <a:ext cx="209" cy="308"/>
              </a:xfrm>
              <a:custGeom>
                <a:avLst/>
                <a:gdLst>
                  <a:gd name="T0" fmla="*/ 16 w 107"/>
                  <a:gd name="T1" fmla="*/ 156 h 157"/>
                  <a:gd name="T2" fmla="*/ 15 w 107"/>
                  <a:gd name="T3" fmla="*/ 150 h 157"/>
                  <a:gd name="T4" fmla="*/ 52 w 107"/>
                  <a:gd name="T5" fmla="*/ 75 h 157"/>
                  <a:gd name="T6" fmla="*/ 46 w 107"/>
                  <a:gd name="T7" fmla="*/ 91 h 157"/>
                  <a:gd name="T8" fmla="*/ 40 w 107"/>
                  <a:gd name="T9" fmla="*/ 98 h 157"/>
                  <a:gd name="T10" fmla="*/ 32 w 107"/>
                  <a:gd name="T11" fmla="*/ 109 h 157"/>
                  <a:gd name="T12" fmla="*/ 18 w 107"/>
                  <a:gd name="T13" fmla="*/ 117 h 157"/>
                  <a:gd name="T14" fmla="*/ 9 w 107"/>
                  <a:gd name="T15" fmla="*/ 126 h 157"/>
                  <a:gd name="T16" fmla="*/ 3 w 107"/>
                  <a:gd name="T17" fmla="*/ 129 h 157"/>
                  <a:gd name="T18" fmla="*/ 3 w 107"/>
                  <a:gd name="T19" fmla="*/ 135 h 157"/>
                  <a:gd name="T20" fmla="*/ 0 w 107"/>
                  <a:gd name="T21" fmla="*/ 140 h 157"/>
                  <a:gd name="T22" fmla="*/ 11 w 107"/>
                  <a:gd name="T23" fmla="*/ 143 h 157"/>
                  <a:gd name="T24" fmla="*/ 17 w 107"/>
                  <a:gd name="T25" fmla="*/ 147 h 157"/>
                  <a:gd name="T26" fmla="*/ 29 w 107"/>
                  <a:gd name="T27" fmla="*/ 144 h 157"/>
                  <a:gd name="T28" fmla="*/ 36 w 107"/>
                  <a:gd name="T29" fmla="*/ 139 h 157"/>
                  <a:gd name="T30" fmla="*/ 42 w 107"/>
                  <a:gd name="T31" fmla="*/ 119 h 157"/>
                  <a:gd name="T32" fmla="*/ 58 w 107"/>
                  <a:gd name="T33" fmla="*/ 115 h 157"/>
                  <a:gd name="T34" fmla="*/ 60 w 107"/>
                  <a:gd name="T35" fmla="*/ 104 h 157"/>
                  <a:gd name="T36" fmla="*/ 67 w 107"/>
                  <a:gd name="T37" fmla="*/ 91 h 157"/>
                  <a:gd name="T38" fmla="*/ 69 w 107"/>
                  <a:gd name="T39" fmla="*/ 85 h 157"/>
                  <a:gd name="T40" fmla="*/ 65 w 107"/>
                  <a:gd name="T41" fmla="*/ 82 h 157"/>
                  <a:gd name="T42" fmla="*/ 62 w 107"/>
                  <a:gd name="T43" fmla="*/ 82 h 157"/>
                  <a:gd name="T44" fmla="*/ 58 w 107"/>
                  <a:gd name="T45" fmla="*/ 78 h 157"/>
                  <a:gd name="T46" fmla="*/ 57 w 107"/>
                  <a:gd name="T47" fmla="*/ 72 h 157"/>
                  <a:gd name="T48" fmla="*/ 54 w 107"/>
                  <a:gd name="T49" fmla="*/ 2 h 157"/>
                  <a:gd name="T50" fmla="*/ 67 w 107"/>
                  <a:gd name="T51" fmla="*/ 21 h 157"/>
                  <a:gd name="T52" fmla="*/ 71 w 107"/>
                  <a:gd name="T53" fmla="*/ 27 h 157"/>
                  <a:gd name="T54" fmla="*/ 72 w 107"/>
                  <a:gd name="T55" fmla="*/ 34 h 157"/>
                  <a:gd name="T56" fmla="*/ 70 w 107"/>
                  <a:gd name="T57" fmla="*/ 55 h 157"/>
                  <a:gd name="T58" fmla="*/ 64 w 107"/>
                  <a:gd name="T59" fmla="*/ 60 h 157"/>
                  <a:gd name="T60" fmla="*/ 73 w 107"/>
                  <a:gd name="T61" fmla="*/ 82 h 157"/>
                  <a:gd name="T62" fmla="*/ 86 w 107"/>
                  <a:gd name="T63" fmla="*/ 80 h 157"/>
                  <a:gd name="T64" fmla="*/ 93 w 107"/>
                  <a:gd name="T65" fmla="*/ 71 h 157"/>
                  <a:gd name="T66" fmla="*/ 93 w 107"/>
                  <a:gd name="T67" fmla="*/ 62 h 157"/>
                  <a:gd name="T68" fmla="*/ 103 w 107"/>
                  <a:gd name="T69" fmla="*/ 54 h 157"/>
                  <a:gd name="T70" fmla="*/ 95 w 107"/>
                  <a:gd name="T71" fmla="*/ 46 h 157"/>
                  <a:gd name="T72" fmla="*/ 84 w 107"/>
                  <a:gd name="T73" fmla="*/ 31 h 157"/>
                  <a:gd name="T74" fmla="*/ 80 w 107"/>
                  <a:gd name="T75" fmla="*/ 27 h 157"/>
                  <a:gd name="T76" fmla="*/ 75 w 107"/>
                  <a:gd name="T77" fmla="*/ 32 h 157"/>
                  <a:gd name="T78" fmla="*/ 74 w 107"/>
                  <a:gd name="T79" fmla="*/ 17 h 157"/>
                  <a:gd name="T80" fmla="*/ 70 w 107"/>
                  <a:gd name="T81" fmla="*/ 10 h 157"/>
                  <a:gd name="T82" fmla="*/ 64 w 107"/>
                  <a:gd name="T83" fmla="*/ 5 h 157"/>
                  <a:gd name="T84" fmla="*/ 58 w 107"/>
                  <a:gd name="T8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157">
                    <a:moveTo>
                      <a:pt x="11" y="147"/>
                    </a:moveTo>
                    <a:cubicBezTo>
                      <a:pt x="11" y="150"/>
                      <a:pt x="10" y="154"/>
                      <a:pt x="9" y="157"/>
                    </a:cubicBezTo>
                    <a:cubicBezTo>
                      <a:pt x="12" y="157"/>
                      <a:pt x="15" y="156"/>
                      <a:pt x="16" y="156"/>
                    </a:cubicBezTo>
                    <a:cubicBezTo>
                      <a:pt x="16" y="155"/>
                      <a:pt x="16" y="154"/>
                      <a:pt x="17" y="153"/>
                    </a:cubicBezTo>
                    <a:cubicBezTo>
                      <a:pt x="15" y="153"/>
                      <a:pt x="15" y="153"/>
                      <a:pt x="15" y="153"/>
                    </a:cubicBezTo>
                    <a:cubicBezTo>
                      <a:pt x="14" y="152"/>
                      <a:pt x="15" y="151"/>
                      <a:pt x="15" y="150"/>
                    </a:cubicBezTo>
                    <a:cubicBezTo>
                      <a:pt x="14" y="149"/>
                      <a:pt x="12" y="148"/>
                      <a:pt x="11" y="147"/>
                    </a:cubicBezTo>
                    <a:close/>
                    <a:moveTo>
                      <a:pt x="54" y="72"/>
                    </a:moveTo>
                    <a:cubicBezTo>
                      <a:pt x="53" y="72"/>
                      <a:pt x="52" y="74"/>
                      <a:pt x="52" y="75"/>
                    </a:cubicBezTo>
                    <a:cubicBezTo>
                      <a:pt x="47" y="80"/>
                      <a:pt x="50" y="79"/>
                      <a:pt x="48" y="86"/>
                    </a:cubicBezTo>
                    <a:cubicBezTo>
                      <a:pt x="48" y="87"/>
                      <a:pt x="46" y="87"/>
                      <a:pt x="46" y="88"/>
                    </a:cubicBezTo>
                    <a:cubicBezTo>
                      <a:pt x="46" y="89"/>
                      <a:pt x="46" y="90"/>
                      <a:pt x="46" y="91"/>
                    </a:cubicBezTo>
                    <a:cubicBezTo>
                      <a:pt x="46" y="91"/>
                      <a:pt x="43" y="92"/>
                      <a:pt x="43" y="92"/>
                    </a:cubicBezTo>
                    <a:cubicBezTo>
                      <a:pt x="42" y="94"/>
                      <a:pt x="43" y="96"/>
                      <a:pt x="42" y="97"/>
                    </a:cubicBezTo>
                    <a:cubicBezTo>
                      <a:pt x="42" y="98"/>
                      <a:pt x="41" y="98"/>
                      <a:pt x="40" y="98"/>
                    </a:cubicBezTo>
                    <a:cubicBezTo>
                      <a:pt x="39" y="101"/>
                      <a:pt x="39" y="104"/>
                      <a:pt x="36" y="106"/>
                    </a:cubicBezTo>
                    <a:cubicBezTo>
                      <a:pt x="36" y="107"/>
                      <a:pt x="34" y="106"/>
                      <a:pt x="33" y="107"/>
                    </a:cubicBezTo>
                    <a:cubicBezTo>
                      <a:pt x="33" y="108"/>
                      <a:pt x="33" y="109"/>
                      <a:pt x="32" y="109"/>
                    </a:cubicBezTo>
                    <a:cubicBezTo>
                      <a:pt x="31" y="111"/>
                      <a:pt x="29" y="111"/>
                      <a:pt x="27" y="113"/>
                    </a:cubicBezTo>
                    <a:cubicBezTo>
                      <a:pt x="26" y="113"/>
                      <a:pt x="25" y="115"/>
                      <a:pt x="25" y="115"/>
                    </a:cubicBezTo>
                    <a:cubicBezTo>
                      <a:pt x="22" y="117"/>
                      <a:pt x="20" y="115"/>
                      <a:pt x="18" y="117"/>
                    </a:cubicBezTo>
                    <a:cubicBezTo>
                      <a:pt x="16" y="118"/>
                      <a:pt x="14" y="122"/>
                      <a:pt x="13" y="123"/>
                    </a:cubicBezTo>
                    <a:cubicBezTo>
                      <a:pt x="12" y="124"/>
                      <a:pt x="11" y="123"/>
                      <a:pt x="10" y="123"/>
                    </a:cubicBezTo>
                    <a:cubicBezTo>
                      <a:pt x="10" y="124"/>
                      <a:pt x="10" y="126"/>
                      <a:pt x="9" y="126"/>
                    </a:cubicBezTo>
                    <a:cubicBezTo>
                      <a:pt x="8" y="127"/>
                      <a:pt x="7" y="126"/>
                      <a:pt x="7" y="127"/>
                    </a:cubicBezTo>
                    <a:cubicBezTo>
                      <a:pt x="6" y="127"/>
                      <a:pt x="6" y="129"/>
                      <a:pt x="5" y="129"/>
                    </a:cubicBezTo>
                    <a:cubicBezTo>
                      <a:pt x="5" y="130"/>
                      <a:pt x="4" y="129"/>
                      <a:pt x="3" y="129"/>
                    </a:cubicBezTo>
                    <a:cubicBezTo>
                      <a:pt x="3" y="129"/>
                      <a:pt x="3" y="131"/>
                      <a:pt x="3" y="131"/>
                    </a:cubicBezTo>
                    <a:cubicBezTo>
                      <a:pt x="4" y="130"/>
                      <a:pt x="5" y="133"/>
                      <a:pt x="5" y="133"/>
                    </a:cubicBezTo>
                    <a:cubicBezTo>
                      <a:pt x="4" y="133"/>
                      <a:pt x="3" y="134"/>
                      <a:pt x="3" y="135"/>
                    </a:cubicBezTo>
                    <a:cubicBezTo>
                      <a:pt x="2" y="135"/>
                      <a:pt x="3" y="137"/>
                      <a:pt x="3" y="137"/>
                    </a:cubicBezTo>
                    <a:cubicBezTo>
                      <a:pt x="0" y="138"/>
                      <a:pt x="0" y="138"/>
                      <a:pt x="0" y="138"/>
                    </a:cubicBezTo>
                    <a:cubicBezTo>
                      <a:pt x="0" y="139"/>
                      <a:pt x="0" y="139"/>
                      <a:pt x="0" y="140"/>
                    </a:cubicBezTo>
                    <a:cubicBezTo>
                      <a:pt x="0" y="141"/>
                      <a:pt x="3" y="142"/>
                      <a:pt x="5" y="143"/>
                    </a:cubicBezTo>
                    <a:cubicBezTo>
                      <a:pt x="5" y="144"/>
                      <a:pt x="5" y="144"/>
                      <a:pt x="5" y="144"/>
                    </a:cubicBezTo>
                    <a:cubicBezTo>
                      <a:pt x="8" y="145"/>
                      <a:pt x="9" y="142"/>
                      <a:pt x="11" y="143"/>
                    </a:cubicBezTo>
                    <a:cubicBezTo>
                      <a:pt x="12" y="146"/>
                      <a:pt x="12" y="146"/>
                      <a:pt x="12" y="146"/>
                    </a:cubicBezTo>
                    <a:cubicBezTo>
                      <a:pt x="13" y="146"/>
                      <a:pt x="15" y="146"/>
                      <a:pt x="16" y="146"/>
                    </a:cubicBezTo>
                    <a:cubicBezTo>
                      <a:pt x="16" y="146"/>
                      <a:pt x="16" y="147"/>
                      <a:pt x="17" y="147"/>
                    </a:cubicBezTo>
                    <a:cubicBezTo>
                      <a:pt x="18" y="148"/>
                      <a:pt x="24" y="149"/>
                      <a:pt x="25" y="149"/>
                    </a:cubicBezTo>
                    <a:cubicBezTo>
                      <a:pt x="25" y="148"/>
                      <a:pt x="29" y="146"/>
                      <a:pt x="29" y="145"/>
                    </a:cubicBezTo>
                    <a:cubicBezTo>
                      <a:pt x="29" y="144"/>
                      <a:pt x="29" y="144"/>
                      <a:pt x="29" y="144"/>
                    </a:cubicBezTo>
                    <a:cubicBezTo>
                      <a:pt x="30" y="143"/>
                      <a:pt x="31" y="144"/>
                      <a:pt x="32" y="143"/>
                    </a:cubicBezTo>
                    <a:cubicBezTo>
                      <a:pt x="32" y="142"/>
                      <a:pt x="32" y="142"/>
                      <a:pt x="32" y="142"/>
                    </a:cubicBezTo>
                    <a:cubicBezTo>
                      <a:pt x="32" y="141"/>
                      <a:pt x="35" y="140"/>
                      <a:pt x="36" y="139"/>
                    </a:cubicBezTo>
                    <a:cubicBezTo>
                      <a:pt x="37" y="137"/>
                      <a:pt x="36" y="135"/>
                      <a:pt x="37" y="133"/>
                    </a:cubicBezTo>
                    <a:cubicBezTo>
                      <a:pt x="39" y="129"/>
                      <a:pt x="40" y="127"/>
                      <a:pt x="41" y="120"/>
                    </a:cubicBezTo>
                    <a:cubicBezTo>
                      <a:pt x="42" y="120"/>
                      <a:pt x="42" y="119"/>
                      <a:pt x="42" y="119"/>
                    </a:cubicBezTo>
                    <a:cubicBezTo>
                      <a:pt x="45" y="118"/>
                      <a:pt x="46" y="120"/>
                      <a:pt x="49" y="117"/>
                    </a:cubicBezTo>
                    <a:cubicBezTo>
                      <a:pt x="49" y="117"/>
                      <a:pt x="50" y="115"/>
                      <a:pt x="50" y="115"/>
                    </a:cubicBezTo>
                    <a:cubicBezTo>
                      <a:pt x="52" y="114"/>
                      <a:pt x="57" y="115"/>
                      <a:pt x="58" y="115"/>
                    </a:cubicBezTo>
                    <a:cubicBezTo>
                      <a:pt x="58" y="114"/>
                      <a:pt x="57" y="114"/>
                      <a:pt x="55" y="114"/>
                    </a:cubicBezTo>
                    <a:cubicBezTo>
                      <a:pt x="55" y="109"/>
                      <a:pt x="55" y="107"/>
                      <a:pt x="58" y="105"/>
                    </a:cubicBezTo>
                    <a:cubicBezTo>
                      <a:pt x="59" y="104"/>
                      <a:pt x="60" y="105"/>
                      <a:pt x="60" y="104"/>
                    </a:cubicBezTo>
                    <a:cubicBezTo>
                      <a:pt x="62" y="102"/>
                      <a:pt x="61" y="101"/>
                      <a:pt x="62" y="99"/>
                    </a:cubicBezTo>
                    <a:cubicBezTo>
                      <a:pt x="62" y="98"/>
                      <a:pt x="64" y="97"/>
                      <a:pt x="64" y="97"/>
                    </a:cubicBezTo>
                    <a:cubicBezTo>
                      <a:pt x="65" y="96"/>
                      <a:pt x="66" y="92"/>
                      <a:pt x="67" y="91"/>
                    </a:cubicBezTo>
                    <a:cubicBezTo>
                      <a:pt x="68" y="91"/>
                      <a:pt x="68" y="91"/>
                      <a:pt x="68" y="91"/>
                    </a:cubicBezTo>
                    <a:cubicBezTo>
                      <a:pt x="69" y="89"/>
                      <a:pt x="67" y="88"/>
                      <a:pt x="67" y="86"/>
                    </a:cubicBezTo>
                    <a:cubicBezTo>
                      <a:pt x="67" y="86"/>
                      <a:pt x="69" y="85"/>
                      <a:pt x="69" y="85"/>
                    </a:cubicBezTo>
                    <a:cubicBezTo>
                      <a:pt x="70" y="83"/>
                      <a:pt x="69" y="81"/>
                      <a:pt x="69" y="80"/>
                    </a:cubicBezTo>
                    <a:cubicBezTo>
                      <a:pt x="68" y="80"/>
                      <a:pt x="67" y="81"/>
                      <a:pt x="66" y="81"/>
                    </a:cubicBezTo>
                    <a:cubicBezTo>
                      <a:pt x="68" y="81"/>
                      <a:pt x="65" y="82"/>
                      <a:pt x="65" y="82"/>
                    </a:cubicBezTo>
                    <a:cubicBezTo>
                      <a:pt x="65" y="81"/>
                      <a:pt x="65" y="80"/>
                      <a:pt x="64" y="80"/>
                    </a:cubicBezTo>
                    <a:cubicBezTo>
                      <a:pt x="64" y="79"/>
                      <a:pt x="62" y="80"/>
                      <a:pt x="62" y="80"/>
                    </a:cubicBezTo>
                    <a:cubicBezTo>
                      <a:pt x="61" y="80"/>
                      <a:pt x="62" y="81"/>
                      <a:pt x="62" y="82"/>
                    </a:cubicBezTo>
                    <a:cubicBezTo>
                      <a:pt x="61" y="82"/>
                      <a:pt x="60" y="81"/>
                      <a:pt x="59" y="82"/>
                    </a:cubicBezTo>
                    <a:cubicBezTo>
                      <a:pt x="59" y="81"/>
                      <a:pt x="59" y="79"/>
                      <a:pt x="58" y="78"/>
                    </a:cubicBezTo>
                    <a:cubicBezTo>
                      <a:pt x="58" y="78"/>
                      <a:pt x="58" y="78"/>
                      <a:pt x="58" y="78"/>
                    </a:cubicBezTo>
                    <a:cubicBezTo>
                      <a:pt x="57" y="78"/>
                      <a:pt x="56" y="76"/>
                      <a:pt x="56" y="76"/>
                    </a:cubicBezTo>
                    <a:cubicBezTo>
                      <a:pt x="55" y="77"/>
                      <a:pt x="55" y="74"/>
                      <a:pt x="55" y="74"/>
                    </a:cubicBezTo>
                    <a:cubicBezTo>
                      <a:pt x="56" y="73"/>
                      <a:pt x="56" y="74"/>
                      <a:pt x="57" y="72"/>
                    </a:cubicBezTo>
                    <a:cubicBezTo>
                      <a:pt x="56" y="72"/>
                      <a:pt x="55" y="72"/>
                      <a:pt x="54" y="72"/>
                    </a:cubicBezTo>
                    <a:close/>
                    <a:moveTo>
                      <a:pt x="55" y="0"/>
                    </a:moveTo>
                    <a:cubicBezTo>
                      <a:pt x="55" y="1"/>
                      <a:pt x="54" y="0"/>
                      <a:pt x="54" y="2"/>
                    </a:cubicBezTo>
                    <a:cubicBezTo>
                      <a:pt x="55" y="4"/>
                      <a:pt x="59" y="6"/>
                      <a:pt x="60" y="8"/>
                    </a:cubicBezTo>
                    <a:cubicBezTo>
                      <a:pt x="61" y="10"/>
                      <a:pt x="61" y="13"/>
                      <a:pt x="62" y="15"/>
                    </a:cubicBezTo>
                    <a:cubicBezTo>
                      <a:pt x="64" y="17"/>
                      <a:pt x="66" y="19"/>
                      <a:pt x="67" y="21"/>
                    </a:cubicBezTo>
                    <a:cubicBezTo>
                      <a:pt x="68" y="22"/>
                      <a:pt x="67" y="22"/>
                      <a:pt x="68" y="23"/>
                    </a:cubicBezTo>
                    <a:cubicBezTo>
                      <a:pt x="69" y="24"/>
                      <a:pt x="69" y="23"/>
                      <a:pt x="70" y="24"/>
                    </a:cubicBezTo>
                    <a:cubicBezTo>
                      <a:pt x="70" y="25"/>
                      <a:pt x="71" y="26"/>
                      <a:pt x="71" y="27"/>
                    </a:cubicBezTo>
                    <a:cubicBezTo>
                      <a:pt x="69" y="28"/>
                      <a:pt x="70" y="30"/>
                      <a:pt x="70" y="32"/>
                    </a:cubicBezTo>
                    <a:cubicBezTo>
                      <a:pt x="71" y="33"/>
                      <a:pt x="73" y="32"/>
                      <a:pt x="74" y="33"/>
                    </a:cubicBezTo>
                    <a:cubicBezTo>
                      <a:pt x="74" y="34"/>
                      <a:pt x="73" y="34"/>
                      <a:pt x="72" y="34"/>
                    </a:cubicBezTo>
                    <a:cubicBezTo>
                      <a:pt x="73" y="39"/>
                      <a:pt x="75" y="43"/>
                      <a:pt x="73" y="48"/>
                    </a:cubicBezTo>
                    <a:cubicBezTo>
                      <a:pt x="73" y="48"/>
                      <a:pt x="71" y="49"/>
                      <a:pt x="71" y="50"/>
                    </a:cubicBezTo>
                    <a:cubicBezTo>
                      <a:pt x="70" y="51"/>
                      <a:pt x="70" y="53"/>
                      <a:pt x="70" y="55"/>
                    </a:cubicBezTo>
                    <a:cubicBezTo>
                      <a:pt x="68" y="55"/>
                      <a:pt x="66" y="56"/>
                      <a:pt x="64" y="56"/>
                    </a:cubicBezTo>
                    <a:cubicBezTo>
                      <a:pt x="64" y="58"/>
                      <a:pt x="65" y="57"/>
                      <a:pt x="64" y="58"/>
                    </a:cubicBezTo>
                    <a:cubicBezTo>
                      <a:pt x="64" y="58"/>
                      <a:pt x="64" y="59"/>
                      <a:pt x="64" y="60"/>
                    </a:cubicBezTo>
                    <a:cubicBezTo>
                      <a:pt x="69" y="63"/>
                      <a:pt x="78" y="66"/>
                      <a:pt x="76" y="76"/>
                    </a:cubicBezTo>
                    <a:cubicBezTo>
                      <a:pt x="76" y="77"/>
                      <a:pt x="73" y="79"/>
                      <a:pt x="73" y="80"/>
                    </a:cubicBezTo>
                    <a:cubicBezTo>
                      <a:pt x="73" y="81"/>
                      <a:pt x="73" y="81"/>
                      <a:pt x="73" y="82"/>
                    </a:cubicBezTo>
                    <a:cubicBezTo>
                      <a:pt x="74" y="82"/>
                      <a:pt x="78" y="83"/>
                      <a:pt x="78" y="83"/>
                    </a:cubicBezTo>
                    <a:cubicBezTo>
                      <a:pt x="79" y="84"/>
                      <a:pt x="80" y="86"/>
                      <a:pt x="80" y="86"/>
                    </a:cubicBezTo>
                    <a:cubicBezTo>
                      <a:pt x="84" y="84"/>
                      <a:pt x="84" y="85"/>
                      <a:pt x="86" y="80"/>
                    </a:cubicBezTo>
                    <a:cubicBezTo>
                      <a:pt x="86" y="80"/>
                      <a:pt x="88" y="78"/>
                      <a:pt x="88" y="78"/>
                    </a:cubicBezTo>
                    <a:cubicBezTo>
                      <a:pt x="88" y="77"/>
                      <a:pt x="87" y="75"/>
                      <a:pt x="88" y="74"/>
                    </a:cubicBezTo>
                    <a:cubicBezTo>
                      <a:pt x="89" y="72"/>
                      <a:pt x="92" y="72"/>
                      <a:pt x="93" y="71"/>
                    </a:cubicBezTo>
                    <a:cubicBezTo>
                      <a:pt x="94" y="70"/>
                      <a:pt x="93" y="68"/>
                      <a:pt x="93" y="66"/>
                    </a:cubicBezTo>
                    <a:cubicBezTo>
                      <a:pt x="93" y="66"/>
                      <a:pt x="95" y="65"/>
                      <a:pt x="95" y="64"/>
                    </a:cubicBezTo>
                    <a:cubicBezTo>
                      <a:pt x="94" y="63"/>
                      <a:pt x="94" y="63"/>
                      <a:pt x="93" y="62"/>
                    </a:cubicBezTo>
                    <a:cubicBezTo>
                      <a:pt x="98" y="58"/>
                      <a:pt x="97" y="57"/>
                      <a:pt x="102" y="60"/>
                    </a:cubicBezTo>
                    <a:cubicBezTo>
                      <a:pt x="102" y="58"/>
                      <a:pt x="101" y="56"/>
                      <a:pt x="101" y="55"/>
                    </a:cubicBezTo>
                    <a:cubicBezTo>
                      <a:pt x="101" y="55"/>
                      <a:pt x="103" y="54"/>
                      <a:pt x="103" y="54"/>
                    </a:cubicBezTo>
                    <a:cubicBezTo>
                      <a:pt x="105" y="51"/>
                      <a:pt x="106" y="47"/>
                      <a:pt x="107" y="44"/>
                    </a:cubicBezTo>
                    <a:cubicBezTo>
                      <a:pt x="102" y="38"/>
                      <a:pt x="102" y="42"/>
                      <a:pt x="96" y="44"/>
                    </a:cubicBezTo>
                    <a:cubicBezTo>
                      <a:pt x="95" y="46"/>
                      <a:pt x="95" y="46"/>
                      <a:pt x="95" y="46"/>
                    </a:cubicBezTo>
                    <a:cubicBezTo>
                      <a:pt x="95" y="46"/>
                      <a:pt x="88" y="43"/>
                      <a:pt x="88" y="43"/>
                    </a:cubicBezTo>
                    <a:cubicBezTo>
                      <a:pt x="85" y="42"/>
                      <a:pt x="86" y="40"/>
                      <a:pt x="85" y="36"/>
                    </a:cubicBezTo>
                    <a:cubicBezTo>
                      <a:pt x="85" y="36"/>
                      <a:pt x="85" y="32"/>
                      <a:pt x="84" y="31"/>
                    </a:cubicBezTo>
                    <a:cubicBezTo>
                      <a:pt x="84" y="31"/>
                      <a:pt x="82" y="32"/>
                      <a:pt x="82" y="32"/>
                    </a:cubicBezTo>
                    <a:cubicBezTo>
                      <a:pt x="82" y="30"/>
                      <a:pt x="82" y="27"/>
                      <a:pt x="82" y="27"/>
                    </a:cubicBezTo>
                    <a:cubicBezTo>
                      <a:pt x="80" y="27"/>
                      <a:pt x="80" y="27"/>
                      <a:pt x="80" y="27"/>
                    </a:cubicBezTo>
                    <a:cubicBezTo>
                      <a:pt x="80" y="30"/>
                      <a:pt x="79" y="33"/>
                      <a:pt x="79" y="35"/>
                    </a:cubicBezTo>
                    <a:cubicBezTo>
                      <a:pt x="79" y="35"/>
                      <a:pt x="78" y="33"/>
                      <a:pt x="78" y="33"/>
                    </a:cubicBezTo>
                    <a:cubicBezTo>
                      <a:pt x="78" y="32"/>
                      <a:pt x="76" y="32"/>
                      <a:pt x="75" y="32"/>
                    </a:cubicBezTo>
                    <a:cubicBezTo>
                      <a:pt x="75" y="28"/>
                      <a:pt x="75" y="26"/>
                      <a:pt x="75" y="24"/>
                    </a:cubicBezTo>
                    <a:cubicBezTo>
                      <a:pt x="75" y="22"/>
                      <a:pt x="72" y="21"/>
                      <a:pt x="72" y="19"/>
                    </a:cubicBezTo>
                    <a:cubicBezTo>
                      <a:pt x="72" y="18"/>
                      <a:pt x="74" y="17"/>
                      <a:pt x="74" y="17"/>
                    </a:cubicBezTo>
                    <a:cubicBezTo>
                      <a:pt x="74" y="15"/>
                      <a:pt x="73" y="14"/>
                      <a:pt x="73" y="12"/>
                    </a:cubicBezTo>
                    <a:cubicBezTo>
                      <a:pt x="71" y="12"/>
                      <a:pt x="71" y="13"/>
                      <a:pt x="70" y="13"/>
                    </a:cubicBezTo>
                    <a:cubicBezTo>
                      <a:pt x="69" y="12"/>
                      <a:pt x="70" y="11"/>
                      <a:pt x="70" y="10"/>
                    </a:cubicBezTo>
                    <a:cubicBezTo>
                      <a:pt x="70" y="10"/>
                      <a:pt x="67" y="7"/>
                      <a:pt x="67" y="7"/>
                    </a:cubicBezTo>
                    <a:cubicBezTo>
                      <a:pt x="67" y="7"/>
                      <a:pt x="65" y="7"/>
                      <a:pt x="64" y="7"/>
                    </a:cubicBezTo>
                    <a:cubicBezTo>
                      <a:pt x="65" y="7"/>
                      <a:pt x="64" y="5"/>
                      <a:pt x="64" y="5"/>
                    </a:cubicBezTo>
                    <a:cubicBezTo>
                      <a:pt x="60" y="6"/>
                      <a:pt x="64" y="10"/>
                      <a:pt x="60" y="4"/>
                    </a:cubicBezTo>
                    <a:cubicBezTo>
                      <a:pt x="59" y="4"/>
                      <a:pt x="57" y="2"/>
                      <a:pt x="57" y="2"/>
                    </a:cubicBezTo>
                    <a:cubicBezTo>
                      <a:pt x="57" y="0"/>
                      <a:pt x="58" y="1"/>
                      <a:pt x="58" y="0"/>
                    </a:cubicBezTo>
                    <a:cubicBezTo>
                      <a:pt x="57" y="0"/>
                      <a:pt x="56" y="0"/>
                      <a:pt x="55"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5" name="Freeform 127"/>
              <p:cNvSpPr>
                <a:spLocks noEditPoints="1"/>
              </p:cNvSpPr>
              <p:nvPr/>
            </p:nvSpPr>
            <p:spPr bwMode="auto">
              <a:xfrm>
                <a:off x="5924" y="3010"/>
                <a:ext cx="209" cy="308"/>
              </a:xfrm>
              <a:custGeom>
                <a:avLst/>
                <a:gdLst>
                  <a:gd name="T0" fmla="*/ 16 w 107"/>
                  <a:gd name="T1" fmla="*/ 156 h 157"/>
                  <a:gd name="T2" fmla="*/ 15 w 107"/>
                  <a:gd name="T3" fmla="*/ 150 h 157"/>
                  <a:gd name="T4" fmla="*/ 52 w 107"/>
                  <a:gd name="T5" fmla="*/ 75 h 157"/>
                  <a:gd name="T6" fmla="*/ 46 w 107"/>
                  <a:gd name="T7" fmla="*/ 91 h 157"/>
                  <a:gd name="T8" fmla="*/ 40 w 107"/>
                  <a:gd name="T9" fmla="*/ 98 h 157"/>
                  <a:gd name="T10" fmla="*/ 32 w 107"/>
                  <a:gd name="T11" fmla="*/ 109 h 157"/>
                  <a:gd name="T12" fmla="*/ 18 w 107"/>
                  <a:gd name="T13" fmla="*/ 117 h 157"/>
                  <a:gd name="T14" fmla="*/ 9 w 107"/>
                  <a:gd name="T15" fmla="*/ 126 h 157"/>
                  <a:gd name="T16" fmla="*/ 3 w 107"/>
                  <a:gd name="T17" fmla="*/ 129 h 157"/>
                  <a:gd name="T18" fmla="*/ 3 w 107"/>
                  <a:gd name="T19" fmla="*/ 135 h 157"/>
                  <a:gd name="T20" fmla="*/ 0 w 107"/>
                  <a:gd name="T21" fmla="*/ 140 h 157"/>
                  <a:gd name="T22" fmla="*/ 11 w 107"/>
                  <a:gd name="T23" fmla="*/ 143 h 157"/>
                  <a:gd name="T24" fmla="*/ 17 w 107"/>
                  <a:gd name="T25" fmla="*/ 147 h 157"/>
                  <a:gd name="T26" fmla="*/ 29 w 107"/>
                  <a:gd name="T27" fmla="*/ 144 h 157"/>
                  <a:gd name="T28" fmla="*/ 36 w 107"/>
                  <a:gd name="T29" fmla="*/ 139 h 157"/>
                  <a:gd name="T30" fmla="*/ 42 w 107"/>
                  <a:gd name="T31" fmla="*/ 119 h 157"/>
                  <a:gd name="T32" fmla="*/ 58 w 107"/>
                  <a:gd name="T33" fmla="*/ 115 h 157"/>
                  <a:gd name="T34" fmla="*/ 60 w 107"/>
                  <a:gd name="T35" fmla="*/ 104 h 157"/>
                  <a:gd name="T36" fmla="*/ 67 w 107"/>
                  <a:gd name="T37" fmla="*/ 91 h 157"/>
                  <a:gd name="T38" fmla="*/ 69 w 107"/>
                  <a:gd name="T39" fmla="*/ 85 h 157"/>
                  <a:gd name="T40" fmla="*/ 65 w 107"/>
                  <a:gd name="T41" fmla="*/ 82 h 157"/>
                  <a:gd name="T42" fmla="*/ 62 w 107"/>
                  <a:gd name="T43" fmla="*/ 82 h 157"/>
                  <a:gd name="T44" fmla="*/ 58 w 107"/>
                  <a:gd name="T45" fmla="*/ 78 h 157"/>
                  <a:gd name="T46" fmla="*/ 57 w 107"/>
                  <a:gd name="T47" fmla="*/ 72 h 157"/>
                  <a:gd name="T48" fmla="*/ 54 w 107"/>
                  <a:gd name="T49" fmla="*/ 2 h 157"/>
                  <a:gd name="T50" fmla="*/ 67 w 107"/>
                  <a:gd name="T51" fmla="*/ 21 h 157"/>
                  <a:gd name="T52" fmla="*/ 71 w 107"/>
                  <a:gd name="T53" fmla="*/ 27 h 157"/>
                  <a:gd name="T54" fmla="*/ 72 w 107"/>
                  <a:gd name="T55" fmla="*/ 34 h 157"/>
                  <a:gd name="T56" fmla="*/ 70 w 107"/>
                  <a:gd name="T57" fmla="*/ 55 h 157"/>
                  <a:gd name="T58" fmla="*/ 64 w 107"/>
                  <a:gd name="T59" fmla="*/ 60 h 157"/>
                  <a:gd name="T60" fmla="*/ 73 w 107"/>
                  <a:gd name="T61" fmla="*/ 82 h 157"/>
                  <a:gd name="T62" fmla="*/ 86 w 107"/>
                  <a:gd name="T63" fmla="*/ 80 h 157"/>
                  <a:gd name="T64" fmla="*/ 93 w 107"/>
                  <a:gd name="T65" fmla="*/ 71 h 157"/>
                  <a:gd name="T66" fmla="*/ 93 w 107"/>
                  <a:gd name="T67" fmla="*/ 62 h 157"/>
                  <a:gd name="T68" fmla="*/ 103 w 107"/>
                  <a:gd name="T69" fmla="*/ 54 h 157"/>
                  <a:gd name="T70" fmla="*/ 95 w 107"/>
                  <a:gd name="T71" fmla="*/ 46 h 157"/>
                  <a:gd name="T72" fmla="*/ 84 w 107"/>
                  <a:gd name="T73" fmla="*/ 31 h 157"/>
                  <a:gd name="T74" fmla="*/ 80 w 107"/>
                  <a:gd name="T75" fmla="*/ 27 h 157"/>
                  <a:gd name="T76" fmla="*/ 75 w 107"/>
                  <a:gd name="T77" fmla="*/ 32 h 157"/>
                  <a:gd name="T78" fmla="*/ 74 w 107"/>
                  <a:gd name="T79" fmla="*/ 17 h 157"/>
                  <a:gd name="T80" fmla="*/ 70 w 107"/>
                  <a:gd name="T81" fmla="*/ 10 h 157"/>
                  <a:gd name="T82" fmla="*/ 64 w 107"/>
                  <a:gd name="T83" fmla="*/ 5 h 157"/>
                  <a:gd name="T84" fmla="*/ 58 w 107"/>
                  <a:gd name="T8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157">
                    <a:moveTo>
                      <a:pt x="11" y="147"/>
                    </a:moveTo>
                    <a:cubicBezTo>
                      <a:pt x="11" y="150"/>
                      <a:pt x="10" y="154"/>
                      <a:pt x="9" y="157"/>
                    </a:cubicBezTo>
                    <a:cubicBezTo>
                      <a:pt x="12" y="157"/>
                      <a:pt x="15" y="156"/>
                      <a:pt x="16" y="156"/>
                    </a:cubicBezTo>
                    <a:cubicBezTo>
                      <a:pt x="16" y="155"/>
                      <a:pt x="16" y="154"/>
                      <a:pt x="17" y="153"/>
                    </a:cubicBezTo>
                    <a:cubicBezTo>
                      <a:pt x="15" y="153"/>
                      <a:pt x="15" y="153"/>
                      <a:pt x="15" y="153"/>
                    </a:cubicBezTo>
                    <a:cubicBezTo>
                      <a:pt x="14" y="152"/>
                      <a:pt x="15" y="151"/>
                      <a:pt x="15" y="150"/>
                    </a:cubicBezTo>
                    <a:cubicBezTo>
                      <a:pt x="14" y="149"/>
                      <a:pt x="12" y="148"/>
                      <a:pt x="11" y="147"/>
                    </a:cubicBezTo>
                    <a:close/>
                    <a:moveTo>
                      <a:pt x="54" y="72"/>
                    </a:moveTo>
                    <a:cubicBezTo>
                      <a:pt x="53" y="72"/>
                      <a:pt x="52" y="74"/>
                      <a:pt x="52" y="75"/>
                    </a:cubicBezTo>
                    <a:cubicBezTo>
                      <a:pt x="47" y="80"/>
                      <a:pt x="50" y="79"/>
                      <a:pt x="48" y="86"/>
                    </a:cubicBezTo>
                    <a:cubicBezTo>
                      <a:pt x="48" y="87"/>
                      <a:pt x="46" y="87"/>
                      <a:pt x="46" y="88"/>
                    </a:cubicBezTo>
                    <a:cubicBezTo>
                      <a:pt x="46" y="89"/>
                      <a:pt x="46" y="90"/>
                      <a:pt x="46" y="91"/>
                    </a:cubicBezTo>
                    <a:cubicBezTo>
                      <a:pt x="46" y="91"/>
                      <a:pt x="43" y="92"/>
                      <a:pt x="43" y="92"/>
                    </a:cubicBezTo>
                    <a:cubicBezTo>
                      <a:pt x="42" y="94"/>
                      <a:pt x="43" y="96"/>
                      <a:pt x="42" y="97"/>
                    </a:cubicBezTo>
                    <a:cubicBezTo>
                      <a:pt x="42" y="98"/>
                      <a:pt x="41" y="98"/>
                      <a:pt x="40" y="98"/>
                    </a:cubicBezTo>
                    <a:cubicBezTo>
                      <a:pt x="39" y="101"/>
                      <a:pt x="39" y="104"/>
                      <a:pt x="36" y="106"/>
                    </a:cubicBezTo>
                    <a:cubicBezTo>
                      <a:pt x="36" y="107"/>
                      <a:pt x="34" y="106"/>
                      <a:pt x="33" y="107"/>
                    </a:cubicBezTo>
                    <a:cubicBezTo>
                      <a:pt x="33" y="108"/>
                      <a:pt x="33" y="109"/>
                      <a:pt x="32" y="109"/>
                    </a:cubicBezTo>
                    <a:cubicBezTo>
                      <a:pt x="31" y="111"/>
                      <a:pt x="29" y="111"/>
                      <a:pt x="27" y="113"/>
                    </a:cubicBezTo>
                    <a:cubicBezTo>
                      <a:pt x="26" y="113"/>
                      <a:pt x="25" y="115"/>
                      <a:pt x="25" y="115"/>
                    </a:cubicBezTo>
                    <a:cubicBezTo>
                      <a:pt x="22" y="117"/>
                      <a:pt x="20" y="115"/>
                      <a:pt x="18" y="117"/>
                    </a:cubicBezTo>
                    <a:cubicBezTo>
                      <a:pt x="16" y="118"/>
                      <a:pt x="14" y="122"/>
                      <a:pt x="13" y="123"/>
                    </a:cubicBezTo>
                    <a:cubicBezTo>
                      <a:pt x="12" y="124"/>
                      <a:pt x="11" y="123"/>
                      <a:pt x="10" y="123"/>
                    </a:cubicBezTo>
                    <a:cubicBezTo>
                      <a:pt x="10" y="124"/>
                      <a:pt x="10" y="126"/>
                      <a:pt x="9" y="126"/>
                    </a:cubicBezTo>
                    <a:cubicBezTo>
                      <a:pt x="8" y="127"/>
                      <a:pt x="7" y="126"/>
                      <a:pt x="7" y="127"/>
                    </a:cubicBezTo>
                    <a:cubicBezTo>
                      <a:pt x="6" y="127"/>
                      <a:pt x="6" y="129"/>
                      <a:pt x="5" y="129"/>
                    </a:cubicBezTo>
                    <a:cubicBezTo>
                      <a:pt x="5" y="130"/>
                      <a:pt x="4" y="129"/>
                      <a:pt x="3" y="129"/>
                    </a:cubicBezTo>
                    <a:cubicBezTo>
                      <a:pt x="3" y="129"/>
                      <a:pt x="3" y="131"/>
                      <a:pt x="3" y="131"/>
                    </a:cubicBezTo>
                    <a:cubicBezTo>
                      <a:pt x="4" y="130"/>
                      <a:pt x="5" y="133"/>
                      <a:pt x="5" y="133"/>
                    </a:cubicBezTo>
                    <a:cubicBezTo>
                      <a:pt x="4" y="133"/>
                      <a:pt x="3" y="134"/>
                      <a:pt x="3" y="135"/>
                    </a:cubicBezTo>
                    <a:cubicBezTo>
                      <a:pt x="2" y="135"/>
                      <a:pt x="3" y="137"/>
                      <a:pt x="3" y="137"/>
                    </a:cubicBezTo>
                    <a:cubicBezTo>
                      <a:pt x="0" y="138"/>
                      <a:pt x="0" y="138"/>
                      <a:pt x="0" y="138"/>
                    </a:cubicBezTo>
                    <a:cubicBezTo>
                      <a:pt x="0" y="139"/>
                      <a:pt x="0" y="139"/>
                      <a:pt x="0" y="140"/>
                    </a:cubicBezTo>
                    <a:cubicBezTo>
                      <a:pt x="0" y="141"/>
                      <a:pt x="3" y="142"/>
                      <a:pt x="5" y="143"/>
                    </a:cubicBezTo>
                    <a:cubicBezTo>
                      <a:pt x="5" y="144"/>
                      <a:pt x="5" y="144"/>
                      <a:pt x="5" y="144"/>
                    </a:cubicBezTo>
                    <a:cubicBezTo>
                      <a:pt x="8" y="145"/>
                      <a:pt x="9" y="142"/>
                      <a:pt x="11" y="143"/>
                    </a:cubicBezTo>
                    <a:cubicBezTo>
                      <a:pt x="12" y="146"/>
                      <a:pt x="12" y="146"/>
                      <a:pt x="12" y="146"/>
                    </a:cubicBezTo>
                    <a:cubicBezTo>
                      <a:pt x="13" y="146"/>
                      <a:pt x="15" y="146"/>
                      <a:pt x="16" y="146"/>
                    </a:cubicBezTo>
                    <a:cubicBezTo>
                      <a:pt x="16" y="146"/>
                      <a:pt x="16" y="147"/>
                      <a:pt x="17" y="147"/>
                    </a:cubicBezTo>
                    <a:cubicBezTo>
                      <a:pt x="18" y="148"/>
                      <a:pt x="24" y="149"/>
                      <a:pt x="25" y="149"/>
                    </a:cubicBezTo>
                    <a:cubicBezTo>
                      <a:pt x="25" y="148"/>
                      <a:pt x="29" y="146"/>
                      <a:pt x="29" y="145"/>
                    </a:cubicBezTo>
                    <a:cubicBezTo>
                      <a:pt x="29" y="144"/>
                      <a:pt x="29" y="144"/>
                      <a:pt x="29" y="144"/>
                    </a:cubicBezTo>
                    <a:cubicBezTo>
                      <a:pt x="30" y="143"/>
                      <a:pt x="31" y="144"/>
                      <a:pt x="32" y="143"/>
                    </a:cubicBezTo>
                    <a:cubicBezTo>
                      <a:pt x="32" y="142"/>
                      <a:pt x="32" y="142"/>
                      <a:pt x="32" y="142"/>
                    </a:cubicBezTo>
                    <a:cubicBezTo>
                      <a:pt x="32" y="141"/>
                      <a:pt x="35" y="140"/>
                      <a:pt x="36" y="139"/>
                    </a:cubicBezTo>
                    <a:cubicBezTo>
                      <a:pt x="37" y="137"/>
                      <a:pt x="36" y="135"/>
                      <a:pt x="37" y="133"/>
                    </a:cubicBezTo>
                    <a:cubicBezTo>
                      <a:pt x="39" y="129"/>
                      <a:pt x="40" y="127"/>
                      <a:pt x="41" y="120"/>
                    </a:cubicBezTo>
                    <a:cubicBezTo>
                      <a:pt x="42" y="120"/>
                      <a:pt x="42" y="119"/>
                      <a:pt x="42" y="119"/>
                    </a:cubicBezTo>
                    <a:cubicBezTo>
                      <a:pt x="45" y="118"/>
                      <a:pt x="46" y="120"/>
                      <a:pt x="49" y="117"/>
                    </a:cubicBezTo>
                    <a:cubicBezTo>
                      <a:pt x="49" y="117"/>
                      <a:pt x="50" y="115"/>
                      <a:pt x="50" y="115"/>
                    </a:cubicBezTo>
                    <a:cubicBezTo>
                      <a:pt x="52" y="114"/>
                      <a:pt x="57" y="115"/>
                      <a:pt x="58" y="115"/>
                    </a:cubicBezTo>
                    <a:cubicBezTo>
                      <a:pt x="58" y="114"/>
                      <a:pt x="57" y="114"/>
                      <a:pt x="55" y="114"/>
                    </a:cubicBezTo>
                    <a:cubicBezTo>
                      <a:pt x="55" y="109"/>
                      <a:pt x="55" y="107"/>
                      <a:pt x="58" y="105"/>
                    </a:cubicBezTo>
                    <a:cubicBezTo>
                      <a:pt x="59" y="104"/>
                      <a:pt x="60" y="105"/>
                      <a:pt x="60" y="104"/>
                    </a:cubicBezTo>
                    <a:cubicBezTo>
                      <a:pt x="62" y="102"/>
                      <a:pt x="61" y="101"/>
                      <a:pt x="62" y="99"/>
                    </a:cubicBezTo>
                    <a:cubicBezTo>
                      <a:pt x="62" y="98"/>
                      <a:pt x="64" y="97"/>
                      <a:pt x="64" y="97"/>
                    </a:cubicBezTo>
                    <a:cubicBezTo>
                      <a:pt x="65" y="96"/>
                      <a:pt x="66" y="92"/>
                      <a:pt x="67" y="91"/>
                    </a:cubicBezTo>
                    <a:cubicBezTo>
                      <a:pt x="68" y="91"/>
                      <a:pt x="68" y="91"/>
                      <a:pt x="68" y="91"/>
                    </a:cubicBezTo>
                    <a:cubicBezTo>
                      <a:pt x="69" y="89"/>
                      <a:pt x="67" y="88"/>
                      <a:pt x="67" y="86"/>
                    </a:cubicBezTo>
                    <a:cubicBezTo>
                      <a:pt x="67" y="86"/>
                      <a:pt x="69" y="85"/>
                      <a:pt x="69" y="85"/>
                    </a:cubicBezTo>
                    <a:cubicBezTo>
                      <a:pt x="70" y="83"/>
                      <a:pt x="69" y="81"/>
                      <a:pt x="69" y="80"/>
                    </a:cubicBezTo>
                    <a:cubicBezTo>
                      <a:pt x="68" y="80"/>
                      <a:pt x="67" y="81"/>
                      <a:pt x="66" y="81"/>
                    </a:cubicBezTo>
                    <a:cubicBezTo>
                      <a:pt x="68" y="81"/>
                      <a:pt x="65" y="82"/>
                      <a:pt x="65" y="82"/>
                    </a:cubicBezTo>
                    <a:cubicBezTo>
                      <a:pt x="65" y="81"/>
                      <a:pt x="65" y="80"/>
                      <a:pt x="64" y="80"/>
                    </a:cubicBezTo>
                    <a:cubicBezTo>
                      <a:pt x="64" y="79"/>
                      <a:pt x="62" y="80"/>
                      <a:pt x="62" y="80"/>
                    </a:cubicBezTo>
                    <a:cubicBezTo>
                      <a:pt x="61" y="80"/>
                      <a:pt x="62" y="81"/>
                      <a:pt x="62" y="82"/>
                    </a:cubicBezTo>
                    <a:cubicBezTo>
                      <a:pt x="61" y="82"/>
                      <a:pt x="60" y="81"/>
                      <a:pt x="59" y="82"/>
                    </a:cubicBezTo>
                    <a:cubicBezTo>
                      <a:pt x="59" y="81"/>
                      <a:pt x="59" y="79"/>
                      <a:pt x="58" y="78"/>
                    </a:cubicBezTo>
                    <a:cubicBezTo>
                      <a:pt x="58" y="78"/>
                      <a:pt x="58" y="78"/>
                      <a:pt x="58" y="78"/>
                    </a:cubicBezTo>
                    <a:cubicBezTo>
                      <a:pt x="57" y="78"/>
                      <a:pt x="56" y="76"/>
                      <a:pt x="56" y="76"/>
                    </a:cubicBezTo>
                    <a:cubicBezTo>
                      <a:pt x="55" y="77"/>
                      <a:pt x="55" y="74"/>
                      <a:pt x="55" y="74"/>
                    </a:cubicBezTo>
                    <a:cubicBezTo>
                      <a:pt x="56" y="73"/>
                      <a:pt x="56" y="74"/>
                      <a:pt x="57" y="72"/>
                    </a:cubicBezTo>
                    <a:cubicBezTo>
                      <a:pt x="56" y="72"/>
                      <a:pt x="55" y="72"/>
                      <a:pt x="54" y="72"/>
                    </a:cubicBezTo>
                    <a:close/>
                    <a:moveTo>
                      <a:pt x="55" y="0"/>
                    </a:moveTo>
                    <a:cubicBezTo>
                      <a:pt x="55" y="1"/>
                      <a:pt x="54" y="0"/>
                      <a:pt x="54" y="2"/>
                    </a:cubicBezTo>
                    <a:cubicBezTo>
                      <a:pt x="55" y="4"/>
                      <a:pt x="59" y="6"/>
                      <a:pt x="60" y="8"/>
                    </a:cubicBezTo>
                    <a:cubicBezTo>
                      <a:pt x="61" y="10"/>
                      <a:pt x="61" y="13"/>
                      <a:pt x="62" y="15"/>
                    </a:cubicBezTo>
                    <a:cubicBezTo>
                      <a:pt x="64" y="17"/>
                      <a:pt x="66" y="19"/>
                      <a:pt x="67" y="21"/>
                    </a:cubicBezTo>
                    <a:cubicBezTo>
                      <a:pt x="68" y="22"/>
                      <a:pt x="67" y="22"/>
                      <a:pt x="68" y="23"/>
                    </a:cubicBezTo>
                    <a:cubicBezTo>
                      <a:pt x="69" y="24"/>
                      <a:pt x="69" y="23"/>
                      <a:pt x="70" y="24"/>
                    </a:cubicBezTo>
                    <a:cubicBezTo>
                      <a:pt x="70" y="25"/>
                      <a:pt x="71" y="26"/>
                      <a:pt x="71" y="27"/>
                    </a:cubicBezTo>
                    <a:cubicBezTo>
                      <a:pt x="69" y="28"/>
                      <a:pt x="70" y="30"/>
                      <a:pt x="70" y="32"/>
                    </a:cubicBezTo>
                    <a:cubicBezTo>
                      <a:pt x="71" y="33"/>
                      <a:pt x="73" y="32"/>
                      <a:pt x="74" y="33"/>
                    </a:cubicBezTo>
                    <a:cubicBezTo>
                      <a:pt x="74" y="34"/>
                      <a:pt x="73" y="34"/>
                      <a:pt x="72" y="34"/>
                    </a:cubicBezTo>
                    <a:cubicBezTo>
                      <a:pt x="73" y="39"/>
                      <a:pt x="75" y="43"/>
                      <a:pt x="73" y="48"/>
                    </a:cubicBezTo>
                    <a:cubicBezTo>
                      <a:pt x="73" y="48"/>
                      <a:pt x="71" y="49"/>
                      <a:pt x="71" y="50"/>
                    </a:cubicBezTo>
                    <a:cubicBezTo>
                      <a:pt x="70" y="51"/>
                      <a:pt x="70" y="53"/>
                      <a:pt x="70" y="55"/>
                    </a:cubicBezTo>
                    <a:cubicBezTo>
                      <a:pt x="68" y="55"/>
                      <a:pt x="66" y="56"/>
                      <a:pt x="64" y="56"/>
                    </a:cubicBezTo>
                    <a:cubicBezTo>
                      <a:pt x="64" y="58"/>
                      <a:pt x="65" y="57"/>
                      <a:pt x="64" y="58"/>
                    </a:cubicBezTo>
                    <a:cubicBezTo>
                      <a:pt x="64" y="58"/>
                      <a:pt x="64" y="59"/>
                      <a:pt x="64" y="60"/>
                    </a:cubicBezTo>
                    <a:cubicBezTo>
                      <a:pt x="69" y="63"/>
                      <a:pt x="78" y="66"/>
                      <a:pt x="76" y="76"/>
                    </a:cubicBezTo>
                    <a:cubicBezTo>
                      <a:pt x="76" y="77"/>
                      <a:pt x="73" y="79"/>
                      <a:pt x="73" y="80"/>
                    </a:cubicBezTo>
                    <a:cubicBezTo>
                      <a:pt x="73" y="81"/>
                      <a:pt x="73" y="81"/>
                      <a:pt x="73" y="82"/>
                    </a:cubicBezTo>
                    <a:cubicBezTo>
                      <a:pt x="74" y="82"/>
                      <a:pt x="78" y="83"/>
                      <a:pt x="78" y="83"/>
                    </a:cubicBezTo>
                    <a:cubicBezTo>
                      <a:pt x="79" y="84"/>
                      <a:pt x="80" y="86"/>
                      <a:pt x="80" y="86"/>
                    </a:cubicBezTo>
                    <a:cubicBezTo>
                      <a:pt x="84" y="84"/>
                      <a:pt x="84" y="85"/>
                      <a:pt x="86" y="80"/>
                    </a:cubicBezTo>
                    <a:cubicBezTo>
                      <a:pt x="86" y="80"/>
                      <a:pt x="88" y="78"/>
                      <a:pt x="88" y="78"/>
                    </a:cubicBezTo>
                    <a:cubicBezTo>
                      <a:pt x="88" y="77"/>
                      <a:pt x="87" y="75"/>
                      <a:pt x="88" y="74"/>
                    </a:cubicBezTo>
                    <a:cubicBezTo>
                      <a:pt x="89" y="72"/>
                      <a:pt x="92" y="72"/>
                      <a:pt x="93" y="71"/>
                    </a:cubicBezTo>
                    <a:cubicBezTo>
                      <a:pt x="94" y="70"/>
                      <a:pt x="93" y="68"/>
                      <a:pt x="93" y="66"/>
                    </a:cubicBezTo>
                    <a:cubicBezTo>
                      <a:pt x="93" y="66"/>
                      <a:pt x="95" y="65"/>
                      <a:pt x="95" y="64"/>
                    </a:cubicBezTo>
                    <a:cubicBezTo>
                      <a:pt x="94" y="63"/>
                      <a:pt x="94" y="63"/>
                      <a:pt x="93" y="62"/>
                    </a:cubicBezTo>
                    <a:cubicBezTo>
                      <a:pt x="98" y="58"/>
                      <a:pt x="97" y="57"/>
                      <a:pt x="102" y="60"/>
                    </a:cubicBezTo>
                    <a:cubicBezTo>
                      <a:pt x="102" y="58"/>
                      <a:pt x="101" y="56"/>
                      <a:pt x="101" y="55"/>
                    </a:cubicBezTo>
                    <a:cubicBezTo>
                      <a:pt x="101" y="55"/>
                      <a:pt x="103" y="54"/>
                      <a:pt x="103" y="54"/>
                    </a:cubicBezTo>
                    <a:cubicBezTo>
                      <a:pt x="105" y="51"/>
                      <a:pt x="106" y="47"/>
                      <a:pt x="107" y="44"/>
                    </a:cubicBezTo>
                    <a:cubicBezTo>
                      <a:pt x="102" y="38"/>
                      <a:pt x="102" y="42"/>
                      <a:pt x="96" y="44"/>
                    </a:cubicBezTo>
                    <a:cubicBezTo>
                      <a:pt x="95" y="46"/>
                      <a:pt x="95" y="46"/>
                      <a:pt x="95" y="46"/>
                    </a:cubicBezTo>
                    <a:cubicBezTo>
                      <a:pt x="95" y="46"/>
                      <a:pt x="88" y="43"/>
                      <a:pt x="88" y="43"/>
                    </a:cubicBezTo>
                    <a:cubicBezTo>
                      <a:pt x="85" y="42"/>
                      <a:pt x="86" y="40"/>
                      <a:pt x="85" y="36"/>
                    </a:cubicBezTo>
                    <a:cubicBezTo>
                      <a:pt x="85" y="36"/>
                      <a:pt x="85" y="32"/>
                      <a:pt x="84" y="31"/>
                    </a:cubicBezTo>
                    <a:cubicBezTo>
                      <a:pt x="84" y="31"/>
                      <a:pt x="82" y="32"/>
                      <a:pt x="82" y="32"/>
                    </a:cubicBezTo>
                    <a:cubicBezTo>
                      <a:pt x="82" y="30"/>
                      <a:pt x="82" y="27"/>
                      <a:pt x="82" y="27"/>
                    </a:cubicBezTo>
                    <a:cubicBezTo>
                      <a:pt x="80" y="27"/>
                      <a:pt x="80" y="27"/>
                      <a:pt x="80" y="27"/>
                    </a:cubicBezTo>
                    <a:cubicBezTo>
                      <a:pt x="80" y="30"/>
                      <a:pt x="79" y="33"/>
                      <a:pt x="79" y="35"/>
                    </a:cubicBezTo>
                    <a:cubicBezTo>
                      <a:pt x="79" y="35"/>
                      <a:pt x="78" y="33"/>
                      <a:pt x="78" y="33"/>
                    </a:cubicBezTo>
                    <a:cubicBezTo>
                      <a:pt x="78" y="32"/>
                      <a:pt x="76" y="32"/>
                      <a:pt x="75" y="32"/>
                    </a:cubicBezTo>
                    <a:cubicBezTo>
                      <a:pt x="75" y="28"/>
                      <a:pt x="75" y="26"/>
                      <a:pt x="75" y="24"/>
                    </a:cubicBezTo>
                    <a:cubicBezTo>
                      <a:pt x="75" y="22"/>
                      <a:pt x="72" y="21"/>
                      <a:pt x="72" y="19"/>
                    </a:cubicBezTo>
                    <a:cubicBezTo>
                      <a:pt x="72" y="18"/>
                      <a:pt x="74" y="17"/>
                      <a:pt x="74" y="17"/>
                    </a:cubicBezTo>
                    <a:cubicBezTo>
                      <a:pt x="74" y="15"/>
                      <a:pt x="73" y="14"/>
                      <a:pt x="73" y="12"/>
                    </a:cubicBezTo>
                    <a:cubicBezTo>
                      <a:pt x="71" y="12"/>
                      <a:pt x="71" y="13"/>
                      <a:pt x="70" y="13"/>
                    </a:cubicBezTo>
                    <a:cubicBezTo>
                      <a:pt x="69" y="12"/>
                      <a:pt x="70" y="11"/>
                      <a:pt x="70" y="10"/>
                    </a:cubicBezTo>
                    <a:cubicBezTo>
                      <a:pt x="70" y="10"/>
                      <a:pt x="67" y="7"/>
                      <a:pt x="67" y="7"/>
                    </a:cubicBezTo>
                    <a:cubicBezTo>
                      <a:pt x="67" y="7"/>
                      <a:pt x="65" y="7"/>
                      <a:pt x="64" y="7"/>
                    </a:cubicBezTo>
                    <a:cubicBezTo>
                      <a:pt x="65" y="7"/>
                      <a:pt x="64" y="5"/>
                      <a:pt x="64" y="5"/>
                    </a:cubicBezTo>
                    <a:cubicBezTo>
                      <a:pt x="60" y="6"/>
                      <a:pt x="64" y="10"/>
                      <a:pt x="60" y="4"/>
                    </a:cubicBezTo>
                    <a:cubicBezTo>
                      <a:pt x="59" y="4"/>
                      <a:pt x="57" y="2"/>
                      <a:pt x="57" y="2"/>
                    </a:cubicBezTo>
                    <a:cubicBezTo>
                      <a:pt x="57" y="0"/>
                      <a:pt x="58" y="1"/>
                      <a:pt x="58" y="0"/>
                    </a:cubicBezTo>
                    <a:cubicBezTo>
                      <a:pt x="57" y="0"/>
                      <a:pt x="56" y="0"/>
                      <a:pt x="55"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6" name="Freeform 128"/>
              <p:cNvSpPr>
                <a:spLocks noEditPoints="1"/>
              </p:cNvSpPr>
              <p:nvPr/>
            </p:nvSpPr>
            <p:spPr bwMode="auto">
              <a:xfrm>
                <a:off x="3172" y="1046"/>
                <a:ext cx="75" cy="66"/>
              </a:xfrm>
              <a:custGeom>
                <a:avLst/>
                <a:gdLst>
                  <a:gd name="T0" fmla="*/ 38 w 38"/>
                  <a:gd name="T1" fmla="*/ 9 h 34"/>
                  <a:gd name="T2" fmla="*/ 36 w 38"/>
                  <a:gd name="T3" fmla="*/ 8 h 34"/>
                  <a:gd name="T4" fmla="*/ 36 w 38"/>
                  <a:gd name="T5" fmla="*/ 5 h 34"/>
                  <a:gd name="T6" fmla="*/ 31 w 38"/>
                  <a:gd name="T7" fmla="*/ 5 h 34"/>
                  <a:gd name="T8" fmla="*/ 28 w 38"/>
                  <a:gd name="T9" fmla="*/ 5 h 34"/>
                  <a:gd name="T10" fmla="*/ 27 w 38"/>
                  <a:gd name="T11" fmla="*/ 4 h 34"/>
                  <a:gd name="T12" fmla="*/ 24 w 38"/>
                  <a:gd name="T13" fmla="*/ 4 h 34"/>
                  <a:gd name="T14" fmla="*/ 22 w 38"/>
                  <a:gd name="T15" fmla="*/ 5 h 34"/>
                  <a:gd name="T16" fmla="*/ 20 w 38"/>
                  <a:gd name="T17" fmla="*/ 8 h 34"/>
                  <a:gd name="T18" fmla="*/ 14 w 38"/>
                  <a:gd name="T19" fmla="*/ 10 h 34"/>
                  <a:gd name="T20" fmla="*/ 10 w 38"/>
                  <a:gd name="T21" fmla="*/ 18 h 34"/>
                  <a:gd name="T22" fmla="*/ 12 w 38"/>
                  <a:gd name="T23" fmla="*/ 21 h 34"/>
                  <a:gd name="T24" fmla="*/ 9 w 38"/>
                  <a:gd name="T25" fmla="*/ 23 h 34"/>
                  <a:gd name="T26" fmla="*/ 10 w 38"/>
                  <a:gd name="T27" fmla="*/ 26 h 34"/>
                  <a:gd name="T28" fmla="*/ 8 w 38"/>
                  <a:gd name="T29" fmla="*/ 28 h 34"/>
                  <a:gd name="T30" fmla="*/ 4 w 38"/>
                  <a:gd name="T31" fmla="*/ 28 h 34"/>
                  <a:gd name="T32" fmla="*/ 0 w 38"/>
                  <a:gd name="T33" fmla="*/ 26 h 34"/>
                  <a:gd name="T34" fmla="*/ 0 w 38"/>
                  <a:gd name="T35" fmla="*/ 26 h 34"/>
                  <a:gd name="T36" fmla="*/ 7 w 38"/>
                  <a:gd name="T37" fmla="*/ 32 h 34"/>
                  <a:gd name="T38" fmla="*/ 12 w 38"/>
                  <a:gd name="T39" fmla="*/ 31 h 34"/>
                  <a:gd name="T40" fmla="*/ 16 w 38"/>
                  <a:gd name="T41" fmla="*/ 32 h 34"/>
                  <a:gd name="T42" fmla="*/ 20 w 38"/>
                  <a:gd name="T43" fmla="*/ 34 h 34"/>
                  <a:gd name="T44" fmla="*/ 23 w 38"/>
                  <a:gd name="T45" fmla="*/ 25 h 34"/>
                  <a:gd name="T46" fmla="*/ 28 w 38"/>
                  <a:gd name="T47" fmla="*/ 23 h 34"/>
                  <a:gd name="T48" fmla="*/ 32 w 38"/>
                  <a:gd name="T49" fmla="*/ 21 h 34"/>
                  <a:gd name="T50" fmla="*/ 35 w 38"/>
                  <a:gd name="T51" fmla="*/ 18 h 34"/>
                  <a:gd name="T52" fmla="*/ 36 w 38"/>
                  <a:gd name="T53" fmla="*/ 16 h 34"/>
                  <a:gd name="T54" fmla="*/ 38 w 38"/>
                  <a:gd name="T55" fmla="*/ 9 h 34"/>
                  <a:gd name="T56" fmla="*/ 2 w 38"/>
                  <a:gd name="T57" fmla="*/ 24 h 34"/>
                  <a:gd name="T58" fmla="*/ 4 w 38"/>
                  <a:gd name="T59" fmla="*/ 26 h 34"/>
                  <a:gd name="T60" fmla="*/ 7 w 38"/>
                  <a:gd name="T61" fmla="*/ 26 h 34"/>
                  <a:gd name="T62" fmla="*/ 6 w 38"/>
                  <a:gd name="T63" fmla="*/ 24 h 34"/>
                  <a:gd name="T64" fmla="*/ 2 w 38"/>
                  <a:gd name="T65" fmla="*/ 24 h 34"/>
                  <a:gd name="T66" fmla="*/ 24 w 38"/>
                  <a:gd name="T67" fmla="*/ 0 h 34"/>
                  <a:gd name="T68" fmla="*/ 24 w 38"/>
                  <a:gd name="T69" fmla="*/ 2 h 34"/>
                  <a:gd name="T70" fmla="*/ 24 w 38"/>
                  <a:gd name="T7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4">
                    <a:moveTo>
                      <a:pt x="38" y="9"/>
                    </a:moveTo>
                    <a:cubicBezTo>
                      <a:pt x="38" y="9"/>
                      <a:pt x="36" y="8"/>
                      <a:pt x="36" y="8"/>
                    </a:cubicBezTo>
                    <a:cubicBezTo>
                      <a:pt x="36" y="7"/>
                      <a:pt x="36" y="5"/>
                      <a:pt x="36" y="5"/>
                    </a:cubicBezTo>
                    <a:cubicBezTo>
                      <a:pt x="34" y="4"/>
                      <a:pt x="32" y="4"/>
                      <a:pt x="31" y="5"/>
                    </a:cubicBezTo>
                    <a:cubicBezTo>
                      <a:pt x="30" y="5"/>
                      <a:pt x="29" y="5"/>
                      <a:pt x="28" y="5"/>
                    </a:cubicBezTo>
                    <a:cubicBezTo>
                      <a:pt x="27" y="4"/>
                      <a:pt x="27" y="4"/>
                      <a:pt x="27" y="4"/>
                    </a:cubicBezTo>
                    <a:cubicBezTo>
                      <a:pt x="26" y="3"/>
                      <a:pt x="24" y="4"/>
                      <a:pt x="24" y="4"/>
                    </a:cubicBezTo>
                    <a:cubicBezTo>
                      <a:pt x="24" y="5"/>
                      <a:pt x="22" y="5"/>
                      <a:pt x="22" y="5"/>
                    </a:cubicBezTo>
                    <a:cubicBezTo>
                      <a:pt x="21" y="6"/>
                      <a:pt x="21" y="8"/>
                      <a:pt x="20" y="8"/>
                    </a:cubicBezTo>
                    <a:cubicBezTo>
                      <a:pt x="18" y="9"/>
                      <a:pt x="16" y="9"/>
                      <a:pt x="14" y="10"/>
                    </a:cubicBezTo>
                    <a:cubicBezTo>
                      <a:pt x="13" y="11"/>
                      <a:pt x="13" y="16"/>
                      <a:pt x="10" y="18"/>
                    </a:cubicBezTo>
                    <a:cubicBezTo>
                      <a:pt x="9" y="19"/>
                      <a:pt x="12" y="20"/>
                      <a:pt x="12" y="21"/>
                    </a:cubicBezTo>
                    <a:cubicBezTo>
                      <a:pt x="12" y="22"/>
                      <a:pt x="9" y="22"/>
                      <a:pt x="9" y="23"/>
                    </a:cubicBezTo>
                    <a:cubicBezTo>
                      <a:pt x="9" y="24"/>
                      <a:pt x="9" y="25"/>
                      <a:pt x="10" y="26"/>
                    </a:cubicBezTo>
                    <a:cubicBezTo>
                      <a:pt x="9" y="27"/>
                      <a:pt x="9" y="27"/>
                      <a:pt x="8" y="28"/>
                    </a:cubicBezTo>
                    <a:cubicBezTo>
                      <a:pt x="8" y="28"/>
                      <a:pt x="5" y="28"/>
                      <a:pt x="4" y="28"/>
                    </a:cubicBezTo>
                    <a:cubicBezTo>
                      <a:pt x="3" y="27"/>
                      <a:pt x="3" y="26"/>
                      <a:pt x="0" y="26"/>
                    </a:cubicBezTo>
                    <a:cubicBezTo>
                      <a:pt x="0" y="26"/>
                      <a:pt x="0" y="26"/>
                      <a:pt x="0" y="26"/>
                    </a:cubicBezTo>
                    <a:cubicBezTo>
                      <a:pt x="0" y="26"/>
                      <a:pt x="2" y="32"/>
                      <a:pt x="7" y="32"/>
                    </a:cubicBezTo>
                    <a:cubicBezTo>
                      <a:pt x="10" y="33"/>
                      <a:pt x="10" y="31"/>
                      <a:pt x="12" y="31"/>
                    </a:cubicBezTo>
                    <a:cubicBezTo>
                      <a:pt x="15" y="31"/>
                      <a:pt x="16" y="30"/>
                      <a:pt x="16" y="32"/>
                    </a:cubicBezTo>
                    <a:cubicBezTo>
                      <a:pt x="16" y="34"/>
                      <a:pt x="20" y="34"/>
                      <a:pt x="20" y="34"/>
                    </a:cubicBezTo>
                    <a:cubicBezTo>
                      <a:pt x="20" y="34"/>
                      <a:pt x="22" y="28"/>
                      <a:pt x="23" y="25"/>
                    </a:cubicBezTo>
                    <a:cubicBezTo>
                      <a:pt x="24" y="23"/>
                      <a:pt x="23" y="21"/>
                      <a:pt x="28" y="23"/>
                    </a:cubicBezTo>
                    <a:cubicBezTo>
                      <a:pt x="32" y="25"/>
                      <a:pt x="32" y="21"/>
                      <a:pt x="32" y="21"/>
                    </a:cubicBezTo>
                    <a:cubicBezTo>
                      <a:pt x="32" y="21"/>
                      <a:pt x="37" y="20"/>
                      <a:pt x="35" y="18"/>
                    </a:cubicBezTo>
                    <a:cubicBezTo>
                      <a:pt x="33" y="17"/>
                      <a:pt x="34" y="15"/>
                      <a:pt x="36" y="16"/>
                    </a:cubicBezTo>
                    <a:cubicBezTo>
                      <a:pt x="38" y="16"/>
                      <a:pt x="38" y="9"/>
                      <a:pt x="38" y="9"/>
                    </a:cubicBezTo>
                    <a:close/>
                    <a:moveTo>
                      <a:pt x="2" y="24"/>
                    </a:moveTo>
                    <a:cubicBezTo>
                      <a:pt x="2" y="24"/>
                      <a:pt x="4" y="26"/>
                      <a:pt x="4" y="26"/>
                    </a:cubicBezTo>
                    <a:cubicBezTo>
                      <a:pt x="5" y="26"/>
                      <a:pt x="6" y="26"/>
                      <a:pt x="7" y="26"/>
                    </a:cubicBezTo>
                    <a:cubicBezTo>
                      <a:pt x="7" y="26"/>
                      <a:pt x="7" y="24"/>
                      <a:pt x="6" y="24"/>
                    </a:cubicBezTo>
                    <a:cubicBezTo>
                      <a:pt x="5" y="23"/>
                      <a:pt x="4" y="24"/>
                      <a:pt x="2" y="24"/>
                    </a:cubicBezTo>
                    <a:close/>
                    <a:moveTo>
                      <a:pt x="24" y="0"/>
                    </a:moveTo>
                    <a:cubicBezTo>
                      <a:pt x="23" y="0"/>
                      <a:pt x="20" y="3"/>
                      <a:pt x="24" y="2"/>
                    </a:cubicBezTo>
                    <a:cubicBezTo>
                      <a:pt x="24" y="2"/>
                      <a:pt x="27" y="0"/>
                      <a:pt x="24"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7" name="Freeform 129"/>
              <p:cNvSpPr>
                <a:spLocks noEditPoints="1"/>
              </p:cNvSpPr>
              <p:nvPr/>
            </p:nvSpPr>
            <p:spPr bwMode="auto">
              <a:xfrm>
                <a:off x="3172" y="1046"/>
                <a:ext cx="75" cy="66"/>
              </a:xfrm>
              <a:custGeom>
                <a:avLst/>
                <a:gdLst>
                  <a:gd name="T0" fmla="*/ 38 w 38"/>
                  <a:gd name="T1" fmla="*/ 9 h 34"/>
                  <a:gd name="T2" fmla="*/ 36 w 38"/>
                  <a:gd name="T3" fmla="*/ 8 h 34"/>
                  <a:gd name="T4" fmla="*/ 36 w 38"/>
                  <a:gd name="T5" fmla="*/ 5 h 34"/>
                  <a:gd name="T6" fmla="*/ 31 w 38"/>
                  <a:gd name="T7" fmla="*/ 5 h 34"/>
                  <a:gd name="T8" fmla="*/ 28 w 38"/>
                  <a:gd name="T9" fmla="*/ 5 h 34"/>
                  <a:gd name="T10" fmla="*/ 27 w 38"/>
                  <a:gd name="T11" fmla="*/ 4 h 34"/>
                  <a:gd name="T12" fmla="*/ 24 w 38"/>
                  <a:gd name="T13" fmla="*/ 4 h 34"/>
                  <a:gd name="T14" fmla="*/ 22 w 38"/>
                  <a:gd name="T15" fmla="*/ 5 h 34"/>
                  <a:gd name="T16" fmla="*/ 20 w 38"/>
                  <a:gd name="T17" fmla="*/ 8 h 34"/>
                  <a:gd name="T18" fmla="*/ 14 w 38"/>
                  <a:gd name="T19" fmla="*/ 10 h 34"/>
                  <a:gd name="T20" fmla="*/ 10 w 38"/>
                  <a:gd name="T21" fmla="*/ 18 h 34"/>
                  <a:gd name="T22" fmla="*/ 12 w 38"/>
                  <a:gd name="T23" fmla="*/ 21 h 34"/>
                  <a:gd name="T24" fmla="*/ 9 w 38"/>
                  <a:gd name="T25" fmla="*/ 23 h 34"/>
                  <a:gd name="T26" fmla="*/ 10 w 38"/>
                  <a:gd name="T27" fmla="*/ 26 h 34"/>
                  <a:gd name="T28" fmla="*/ 8 w 38"/>
                  <a:gd name="T29" fmla="*/ 28 h 34"/>
                  <a:gd name="T30" fmla="*/ 4 w 38"/>
                  <a:gd name="T31" fmla="*/ 28 h 34"/>
                  <a:gd name="T32" fmla="*/ 0 w 38"/>
                  <a:gd name="T33" fmla="*/ 26 h 34"/>
                  <a:gd name="T34" fmla="*/ 0 w 38"/>
                  <a:gd name="T35" fmla="*/ 26 h 34"/>
                  <a:gd name="T36" fmla="*/ 7 w 38"/>
                  <a:gd name="T37" fmla="*/ 32 h 34"/>
                  <a:gd name="T38" fmla="*/ 12 w 38"/>
                  <a:gd name="T39" fmla="*/ 31 h 34"/>
                  <a:gd name="T40" fmla="*/ 16 w 38"/>
                  <a:gd name="T41" fmla="*/ 32 h 34"/>
                  <a:gd name="T42" fmla="*/ 20 w 38"/>
                  <a:gd name="T43" fmla="*/ 34 h 34"/>
                  <a:gd name="T44" fmla="*/ 23 w 38"/>
                  <a:gd name="T45" fmla="*/ 25 h 34"/>
                  <a:gd name="T46" fmla="*/ 28 w 38"/>
                  <a:gd name="T47" fmla="*/ 23 h 34"/>
                  <a:gd name="T48" fmla="*/ 32 w 38"/>
                  <a:gd name="T49" fmla="*/ 21 h 34"/>
                  <a:gd name="T50" fmla="*/ 35 w 38"/>
                  <a:gd name="T51" fmla="*/ 18 h 34"/>
                  <a:gd name="T52" fmla="*/ 36 w 38"/>
                  <a:gd name="T53" fmla="*/ 16 h 34"/>
                  <a:gd name="T54" fmla="*/ 38 w 38"/>
                  <a:gd name="T55" fmla="*/ 9 h 34"/>
                  <a:gd name="T56" fmla="*/ 2 w 38"/>
                  <a:gd name="T57" fmla="*/ 24 h 34"/>
                  <a:gd name="T58" fmla="*/ 4 w 38"/>
                  <a:gd name="T59" fmla="*/ 26 h 34"/>
                  <a:gd name="T60" fmla="*/ 7 w 38"/>
                  <a:gd name="T61" fmla="*/ 26 h 34"/>
                  <a:gd name="T62" fmla="*/ 6 w 38"/>
                  <a:gd name="T63" fmla="*/ 24 h 34"/>
                  <a:gd name="T64" fmla="*/ 2 w 38"/>
                  <a:gd name="T65" fmla="*/ 24 h 34"/>
                  <a:gd name="T66" fmla="*/ 24 w 38"/>
                  <a:gd name="T67" fmla="*/ 0 h 34"/>
                  <a:gd name="T68" fmla="*/ 24 w 38"/>
                  <a:gd name="T69" fmla="*/ 2 h 34"/>
                  <a:gd name="T70" fmla="*/ 24 w 38"/>
                  <a:gd name="T7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 h="34">
                    <a:moveTo>
                      <a:pt x="38" y="9"/>
                    </a:moveTo>
                    <a:cubicBezTo>
                      <a:pt x="38" y="9"/>
                      <a:pt x="36" y="8"/>
                      <a:pt x="36" y="8"/>
                    </a:cubicBezTo>
                    <a:cubicBezTo>
                      <a:pt x="36" y="7"/>
                      <a:pt x="36" y="5"/>
                      <a:pt x="36" y="5"/>
                    </a:cubicBezTo>
                    <a:cubicBezTo>
                      <a:pt x="34" y="4"/>
                      <a:pt x="32" y="4"/>
                      <a:pt x="31" y="5"/>
                    </a:cubicBezTo>
                    <a:cubicBezTo>
                      <a:pt x="30" y="5"/>
                      <a:pt x="29" y="5"/>
                      <a:pt x="28" y="5"/>
                    </a:cubicBezTo>
                    <a:cubicBezTo>
                      <a:pt x="27" y="4"/>
                      <a:pt x="27" y="4"/>
                      <a:pt x="27" y="4"/>
                    </a:cubicBezTo>
                    <a:cubicBezTo>
                      <a:pt x="26" y="3"/>
                      <a:pt x="24" y="4"/>
                      <a:pt x="24" y="4"/>
                    </a:cubicBezTo>
                    <a:cubicBezTo>
                      <a:pt x="24" y="5"/>
                      <a:pt x="22" y="5"/>
                      <a:pt x="22" y="5"/>
                    </a:cubicBezTo>
                    <a:cubicBezTo>
                      <a:pt x="21" y="6"/>
                      <a:pt x="21" y="8"/>
                      <a:pt x="20" y="8"/>
                    </a:cubicBezTo>
                    <a:cubicBezTo>
                      <a:pt x="18" y="9"/>
                      <a:pt x="16" y="9"/>
                      <a:pt x="14" y="10"/>
                    </a:cubicBezTo>
                    <a:cubicBezTo>
                      <a:pt x="13" y="11"/>
                      <a:pt x="13" y="16"/>
                      <a:pt x="10" y="18"/>
                    </a:cubicBezTo>
                    <a:cubicBezTo>
                      <a:pt x="9" y="19"/>
                      <a:pt x="12" y="20"/>
                      <a:pt x="12" y="21"/>
                    </a:cubicBezTo>
                    <a:cubicBezTo>
                      <a:pt x="12" y="22"/>
                      <a:pt x="9" y="22"/>
                      <a:pt x="9" y="23"/>
                    </a:cubicBezTo>
                    <a:cubicBezTo>
                      <a:pt x="9" y="24"/>
                      <a:pt x="9" y="25"/>
                      <a:pt x="10" y="26"/>
                    </a:cubicBezTo>
                    <a:cubicBezTo>
                      <a:pt x="9" y="27"/>
                      <a:pt x="9" y="27"/>
                      <a:pt x="8" y="28"/>
                    </a:cubicBezTo>
                    <a:cubicBezTo>
                      <a:pt x="8" y="28"/>
                      <a:pt x="5" y="28"/>
                      <a:pt x="4" y="28"/>
                    </a:cubicBezTo>
                    <a:cubicBezTo>
                      <a:pt x="3" y="27"/>
                      <a:pt x="3" y="26"/>
                      <a:pt x="0" y="26"/>
                    </a:cubicBezTo>
                    <a:cubicBezTo>
                      <a:pt x="0" y="26"/>
                      <a:pt x="0" y="26"/>
                      <a:pt x="0" y="26"/>
                    </a:cubicBezTo>
                    <a:cubicBezTo>
                      <a:pt x="0" y="26"/>
                      <a:pt x="2" y="32"/>
                      <a:pt x="7" y="32"/>
                    </a:cubicBezTo>
                    <a:cubicBezTo>
                      <a:pt x="10" y="33"/>
                      <a:pt x="10" y="31"/>
                      <a:pt x="12" y="31"/>
                    </a:cubicBezTo>
                    <a:cubicBezTo>
                      <a:pt x="15" y="31"/>
                      <a:pt x="16" y="30"/>
                      <a:pt x="16" y="32"/>
                    </a:cubicBezTo>
                    <a:cubicBezTo>
                      <a:pt x="16" y="34"/>
                      <a:pt x="20" y="34"/>
                      <a:pt x="20" y="34"/>
                    </a:cubicBezTo>
                    <a:cubicBezTo>
                      <a:pt x="20" y="34"/>
                      <a:pt x="22" y="28"/>
                      <a:pt x="23" y="25"/>
                    </a:cubicBezTo>
                    <a:cubicBezTo>
                      <a:pt x="24" y="23"/>
                      <a:pt x="23" y="21"/>
                      <a:pt x="28" y="23"/>
                    </a:cubicBezTo>
                    <a:cubicBezTo>
                      <a:pt x="32" y="25"/>
                      <a:pt x="32" y="21"/>
                      <a:pt x="32" y="21"/>
                    </a:cubicBezTo>
                    <a:cubicBezTo>
                      <a:pt x="32" y="21"/>
                      <a:pt x="37" y="20"/>
                      <a:pt x="35" y="18"/>
                    </a:cubicBezTo>
                    <a:cubicBezTo>
                      <a:pt x="33" y="17"/>
                      <a:pt x="34" y="15"/>
                      <a:pt x="36" y="16"/>
                    </a:cubicBezTo>
                    <a:cubicBezTo>
                      <a:pt x="38" y="16"/>
                      <a:pt x="38" y="9"/>
                      <a:pt x="38" y="9"/>
                    </a:cubicBezTo>
                    <a:close/>
                    <a:moveTo>
                      <a:pt x="2" y="24"/>
                    </a:moveTo>
                    <a:cubicBezTo>
                      <a:pt x="2" y="24"/>
                      <a:pt x="4" y="26"/>
                      <a:pt x="4" y="26"/>
                    </a:cubicBezTo>
                    <a:cubicBezTo>
                      <a:pt x="5" y="26"/>
                      <a:pt x="6" y="26"/>
                      <a:pt x="7" y="26"/>
                    </a:cubicBezTo>
                    <a:cubicBezTo>
                      <a:pt x="7" y="26"/>
                      <a:pt x="7" y="24"/>
                      <a:pt x="6" y="24"/>
                    </a:cubicBezTo>
                    <a:cubicBezTo>
                      <a:pt x="5" y="23"/>
                      <a:pt x="4" y="24"/>
                      <a:pt x="2" y="24"/>
                    </a:cubicBezTo>
                    <a:close/>
                    <a:moveTo>
                      <a:pt x="24" y="0"/>
                    </a:moveTo>
                    <a:cubicBezTo>
                      <a:pt x="23" y="0"/>
                      <a:pt x="20" y="3"/>
                      <a:pt x="24" y="2"/>
                    </a:cubicBezTo>
                    <a:cubicBezTo>
                      <a:pt x="24" y="2"/>
                      <a:pt x="27" y="0"/>
                      <a:pt x="24"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8" name="Freeform 130"/>
              <p:cNvSpPr>
                <a:spLocks/>
              </p:cNvSpPr>
              <p:nvPr/>
            </p:nvSpPr>
            <p:spPr bwMode="auto">
              <a:xfrm>
                <a:off x="4470" y="1613"/>
                <a:ext cx="140" cy="84"/>
              </a:xfrm>
              <a:custGeom>
                <a:avLst/>
                <a:gdLst>
                  <a:gd name="T0" fmla="*/ 140 w 140"/>
                  <a:gd name="T1" fmla="*/ 53 h 84"/>
                  <a:gd name="T2" fmla="*/ 126 w 140"/>
                  <a:gd name="T3" fmla="*/ 51 h 84"/>
                  <a:gd name="T4" fmla="*/ 112 w 140"/>
                  <a:gd name="T5" fmla="*/ 49 h 84"/>
                  <a:gd name="T6" fmla="*/ 102 w 140"/>
                  <a:gd name="T7" fmla="*/ 45 h 84"/>
                  <a:gd name="T8" fmla="*/ 95 w 140"/>
                  <a:gd name="T9" fmla="*/ 43 h 84"/>
                  <a:gd name="T10" fmla="*/ 91 w 140"/>
                  <a:gd name="T11" fmla="*/ 37 h 84"/>
                  <a:gd name="T12" fmla="*/ 83 w 140"/>
                  <a:gd name="T13" fmla="*/ 29 h 84"/>
                  <a:gd name="T14" fmla="*/ 75 w 140"/>
                  <a:gd name="T15" fmla="*/ 25 h 84"/>
                  <a:gd name="T16" fmla="*/ 75 w 140"/>
                  <a:gd name="T17" fmla="*/ 17 h 84"/>
                  <a:gd name="T18" fmla="*/ 69 w 140"/>
                  <a:gd name="T19" fmla="*/ 14 h 84"/>
                  <a:gd name="T20" fmla="*/ 59 w 140"/>
                  <a:gd name="T21" fmla="*/ 15 h 84"/>
                  <a:gd name="T22" fmla="*/ 51 w 140"/>
                  <a:gd name="T23" fmla="*/ 15 h 84"/>
                  <a:gd name="T24" fmla="*/ 44 w 140"/>
                  <a:gd name="T25" fmla="*/ 2 h 84"/>
                  <a:gd name="T26" fmla="*/ 38 w 140"/>
                  <a:gd name="T27" fmla="*/ 2 h 84"/>
                  <a:gd name="T28" fmla="*/ 30 w 140"/>
                  <a:gd name="T29" fmla="*/ 2 h 84"/>
                  <a:gd name="T30" fmla="*/ 22 w 140"/>
                  <a:gd name="T31" fmla="*/ 0 h 84"/>
                  <a:gd name="T32" fmla="*/ 18 w 140"/>
                  <a:gd name="T33" fmla="*/ 2 h 84"/>
                  <a:gd name="T34" fmla="*/ 8 w 140"/>
                  <a:gd name="T35" fmla="*/ 8 h 84"/>
                  <a:gd name="T36" fmla="*/ 0 w 140"/>
                  <a:gd name="T37" fmla="*/ 19 h 84"/>
                  <a:gd name="T38" fmla="*/ 2 w 140"/>
                  <a:gd name="T39" fmla="*/ 29 h 84"/>
                  <a:gd name="T40" fmla="*/ 12 w 140"/>
                  <a:gd name="T41" fmla="*/ 33 h 84"/>
                  <a:gd name="T42" fmla="*/ 16 w 140"/>
                  <a:gd name="T43" fmla="*/ 39 h 84"/>
                  <a:gd name="T44" fmla="*/ 24 w 140"/>
                  <a:gd name="T45" fmla="*/ 43 h 84"/>
                  <a:gd name="T46" fmla="*/ 34 w 140"/>
                  <a:gd name="T47" fmla="*/ 47 h 84"/>
                  <a:gd name="T48" fmla="*/ 46 w 140"/>
                  <a:gd name="T49" fmla="*/ 53 h 84"/>
                  <a:gd name="T50" fmla="*/ 55 w 140"/>
                  <a:gd name="T51" fmla="*/ 53 h 84"/>
                  <a:gd name="T52" fmla="*/ 63 w 140"/>
                  <a:gd name="T53" fmla="*/ 59 h 84"/>
                  <a:gd name="T54" fmla="*/ 67 w 140"/>
                  <a:gd name="T55" fmla="*/ 65 h 84"/>
                  <a:gd name="T56" fmla="*/ 75 w 140"/>
                  <a:gd name="T57" fmla="*/ 65 h 84"/>
                  <a:gd name="T58" fmla="*/ 83 w 140"/>
                  <a:gd name="T59" fmla="*/ 72 h 84"/>
                  <a:gd name="T60" fmla="*/ 97 w 140"/>
                  <a:gd name="T61" fmla="*/ 72 h 84"/>
                  <a:gd name="T62" fmla="*/ 110 w 140"/>
                  <a:gd name="T63" fmla="*/ 80 h 84"/>
                  <a:gd name="T64" fmla="*/ 120 w 140"/>
                  <a:gd name="T65" fmla="*/ 80 h 84"/>
                  <a:gd name="T66" fmla="*/ 128 w 140"/>
                  <a:gd name="T67" fmla="*/ 84 h 84"/>
                  <a:gd name="T68" fmla="*/ 136 w 140"/>
                  <a:gd name="T69" fmla="*/ 82 h 84"/>
                  <a:gd name="T70" fmla="*/ 140 w 140"/>
                  <a:gd name="T71" fmla="*/ 78 h 84"/>
                  <a:gd name="T72" fmla="*/ 140 w 140"/>
                  <a:gd name="T73" fmla="*/ 72 h 84"/>
                  <a:gd name="T74" fmla="*/ 136 w 140"/>
                  <a:gd name="T75" fmla="*/ 68 h 84"/>
                  <a:gd name="T76" fmla="*/ 138 w 140"/>
                  <a:gd name="T77" fmla="*/ 63 h 84"/>
                  <a:gd name="T78" fmla="*/ 140 w 140"/>
                  <a:gd name="T79" fmla="*/ 5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84">
                    <a:moveTo>
                      <a:pt x="140" y="53"/>
                    </a:moveTo>
                    <a:lnTo>
                      <a:pt x="126" y="51"/>
                    </a:lnTo>
                    <a:lnTo>
                      <a:pt x="112" y="49"/>
                    </a:lnTo>
                    <a:lnTo>
                      <a:pt x="102" y="45"/>
                    </a:lnTo>
                    <a:lnTo>
                      <a:pt x="95" y="43"/>
                    </a:lnTo>
                    <a:lnTo>
                      <a:pt x="91" y="37"/>
                    </a:lnTo>
                    <a:lnTo>
                      <a:pt x="83" y="29"/>
                    </a:lnTo>
                    <a:lnTo>
                      <a:pt x="75" y="25"/>
                    </a:lnTo>
                    <a:lnTo>
                      <a:pt x="75" y="17"/>
                    </a:lnTo>
                    <a:lnTo>
                      <a:pt x="69" y="14"/>
                    </a:lnTo>
                    <a:lnTo>
                      <a:pt x="59" y="15"/>
                    </a:lnTo>
                    <a:lnTo>
                      <a:pt x="51" y="15"/>
                    </a:lnTo>
                    <a:lnTo>
                      <a:pt x="44" y="2"/>
                    </a:lnTo>
                    <a:lnTo>
                      <a:pt x="38" y="2"/>
                    </a:lnTo>
                    <a:lnTo>
                      <a:pt x="30" y="2"/>
                    </a:lnTo>
                    <a:lnTo>
                      <a:pt x="22" y="0"/>
                    </a:lnTo>
                    <a:lnTo>
                      <a:pt x="18" y="2"/>
                    </a:lnTo>
                    <a:lnTo>
                      <a:pt x="8" y="8"/>
                    </a:lnTo>
                    <a:lnTo>
                      <a:pt x="0" y="19"/>
                    </a:lnTo>
                    <a:lnTo>
                      <a:pt x="2" y="29"/>
                    </a:lnTo>
                    <a:lnTo>
                      <a:pt x="12" y="33"/>
                    </a:lnTo>
                    <a:lnTo>
                      <a:pt x="16" y="39"/>
                    </a:lnTo>
                    <a:lnTo>
                      <a:pt x="24" y="43"/>
                    </a:lnTo>
                    <a:lnTo>
                      <a:pt x="34" y="47"/>
                    </a:lnTo>
                    <a:lnTo>
                      <a:pt x="46" y="53"/>
                    </a:lnTo>
                    <a:lnTo>
                      <a:pt x="55" y="53"/>
                    </a:lnTo>
                    <a:lnTo>
                      <a:pt x="63" y="59"/>
                    </a:lnTo>
                    <a:lnTo>
                      <a:pt x="67" y="65"/>
                    </a:lnTo>
                    <a:lnTo>
                      <a:pt x="75" y="65"/>
                    </a:lnTo>
                    <a:lnTo>
                      <a:pt x="83" y="72"/>
                    </a:lnTo>
                    <a:lnTo>
                      <a:pt x="97" y="72"/>
                    </a:lnTo>
                    <a:lnTo>
                      <a:pt x="110" y="80"/>
                    </a:lnTo>
                    <a:lnTo>
                      <a:pt x="120" y="80"/>
                    </a:lnTo>
                    <a:lnTo>
                      <a:pt x="128" y="84"/>
                    </a:lnTo>
                    <a:lnTo>
                      <a:pt x="136" y="82"/>
                    </a:lnTo>
                    <a:lnTo>
                      <a:pt x="140" y="78"/>
                    </a:lnTo>
                    <a:lnTo>
                      <a:pt x="140" y="72"/>
                    </a:lnTo>
                    <a:lnTo>
                      <a:pt x="136" y="68"/>
                    </a:lnTo>
                    <a:lnTo>
                      <a:pt x="138" y="63"/>
                    </a:lnTo>
                    <a:lnTo>
                      <a:pt x="140" y="53"/>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9" name="Freeform 131"/>
              <p:cNvSpPr>
                <a:spLocks/>
              </p:cNvSpPr>
              <p:nvPr/>
            </p:nvSpPr>
            <p:spPr bwMode="auto">
              <a:xfrm>
                <a:off x="4470" y="1613"/>
                <a:ext cx="140" cy="84"/>
              </a:xfrm>
              <a:custGeom>
                <a:avLst/>
                <a:gdLst>
                  <a:gd name="T0" fmla="*/ 140 w 140"/>
                  <a:gd name="T1" fmla="*/ 53 h 84"/>
                  <a:gd name="T2" fmla="*/ 126 w 140"/>
                  <a:gd name="T3" fmla="*/ 51 h 84"/>
                  <a:gd name="T4" fmla="*/ 112 w 140"/>
                  <a:gd name="T5" fmla="*/ 49 h 84"/>
                  <a:gd name="T6" fmla="*/ 102 w 140"/>
                  <a:gd name="T7" fmla="*/ 45 h 84"/>
                  <a:gd name="T8" fmla="*/ 95 w 140"/>
                  <a:gd name="T9" fmla="*/ 43 h 84"/>
                  <a:gd name="T10" fmla="*/ 91 w 140"/>
                  <a:gd name="T11" fmla="*/ 37 h 84"/>
                  <a:gd name="T12" fmla="*/ 83 w 140"/>
                  <a:gd name="T13" fmla="*/ 29 h 84"/>
                  <a:gd name="T14" fmla="*/ 75 w 140"/>
                  <a:gd name="T15" fmla="*/ 25 h 84"/>
                  <a:gd name="T16" fmla="*/ 75 w 140"/>
                  <a:gd name="T17" fmla="*/ 17 h 84"/>
                  <a:gd name="T18" fmla="*/ 69 w 140"/>
                  <a:gd name="T19" fmla="*/ 14 h 84"/>
                  <a:gd name="T20" fmla="*/ 59 w 140"/>
                  <a:gd name="T21" fmla="*/ 15 h 84"/>
                  <a:gd name="T22" fmla="*/ 51 w 140"/>
                  <a:gd name="T23" fmla="*/ 15 h 84"/>
                  <a:gd name="T24" fmla="*/ 44 w 140"/>
                  <a:gd name="T25" fmla="*/ 2 h 84"/>
                  <a:gd name="T26" fmla="*/ 38 w 140"/>
                  <a:gd name="T27" fmla="*/ 2 h 84"/>
                  <a:gd name="T28" fmla="*/ 30 w 140"/>
                  <a:gd name="T29" fmla="*/ 2 h 84"/>
                  <a:gd name="T30" fmla="*/ 22 w 140"/>
                  <a:gd name="T31" fmla="*/ 0 h 84"/>
                  <a:gd name="T32" fmla="*/ 18 w 140"/>
                  <a:gd name="T33" fmla="*/ 2 h 84"/>
                  <a:gd name="T34" fmla="*/ 8 w 140"/>
                  <a:gd name="T35" fmla="*/ 8 h 84"/>
                  <a:gd name="T36" fmla="*/ 0 w 140"/>
                  <a:gd name="T37" fmla="*/ 19 h 84"/>
                  <a:gd name="T38" fmla="*/ 2 w 140"/>
                  <a:gd name="T39" fmla="*/ 29 h 84"/>
                  <a:gd name="T40" fmla="*/ 12 w 140"/>
                  <a:gd name="T41" fmla="*/ 33 h 84"/>
                  <a:gd name="T42" fmla="*/ 16 w 140"/>
                  <a:gd name="T43" fmla="*/ 39 h 84"/>
                  <a:gd name="T44" fmla="*/ 24 w 140"/>
                  <a:gd name="T45" fmla="*/ 43 h 84"/>
                  <a:gd name="T46" fmla="*/ 34 w 140"/>
                  <a:gd name="T47" fmla="*/ 47 h 84"/>
                  <a:gd name="T48" fmla="*/ 46 w 140"/>
                  <a:gd name="T49" fmla="*/ 53 h 84"/>
                  <a:gd name="T50" fmla="*/ 55 w 140"/>
                  <a:gd name="T51" fmla="*/ 53 h 84"/>
                  <a:gd name="T52" fmla="*/ 63 w 140"/>
                  <a:gd name="T53" fmla="*/ 59 h 84"/>
                  <a:gd name="T54" fmla="*/ 67 w 140"/>
                  <a:gd name="T55" fmla="*/ 65 h 84"/>
                  <a:gd name="T56" fmla="*/ 75 w 140"/>
                  <a:gd name="T57" fmla="*/ 65 h 84"/>
                  <a:gd name="T58" fmla="*/ 83 w 140"/>
                  <a:gd name="T59" fmla="*/ 72 h 84"/>
                  <a:gd name="T60" fmla="*/ 97 w 140"/>
                  <a:gd name="T61" fmla="*/ 72 h 84"/>
                  <a:gd name="T62" fmla="*/ 110 w 140"/>
                  <a:gd name="T63" fmla="*/ 80 h 84"/>
                  <a:gd name="T64" fmla="*/ 120 w 140"/>
                  <a:gd name="T65" fmla="*/ 80 h 84"/>
                  <a:gd name="T66" fmla="*/ 128 w 140"/>
                  <a:gd name="T67" fmla="*/ 84 h 84"/>
                  <a:gd name="T68" fmla="*/ 136 w 140"/>
                  <a:gd name="T69" fmla="*/ 82 h 84"/>
                  <a:gd name="T70" fmla="*/ 140 w 140"/>
                  <a:gd name="T71" fmla="*/ 78 h 84"/>
                  <a:gd name="T72" fmla="*/ 140 w 140"/>
                  <a:gd name="T73" fmla="*/ 72 h 84"/>
                  <a:gd name="T74" fmla="*/ 136 w 140"/>
                  <a:gd name="T75" fmla="*/ 68 h 84"/>
                  <a:gd name="T76" fmla="*/ 138 w 140"/>
                  <a:gd name="T77" fmla="*/ 63 h 84"/>
                  <a:gd name="T78" fmla="*/ 140 w 140"/>
                  <a:gd name="T79" fmla="*/ 5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84">
                    <a:moveTo>
                      <a:pt x="140" y="53"/>
                    </a:moveTo>
                    <a:lnTo>
                      <a:pt x="126" y="51"/>
                    </a:lnTo>
                    <a:lnTo>
                      <a:pt x="112" y="49"/>
                    </a:lnTo>
                    <a:lnTo>
                      <a:pt x="102" y="45"/>
                    </a:lnTo>
                    <a:lnTo>
                      <a:pt x="95" y="43"/>
                    </a:lnTo>
                    <a:lnTo>
                      <a:pt x="91" y="37"/>
                    </a:lnTo>
                    <a:lnTo>
                      <a:pt x="83" y="29"/>
                    </a:lnTo>
                    <a:lnTo>
                      <a:pt x="75" y="25"/>
                    </a:lnTo>
                    <a:lnTo>
                      <a:pt x="75" y="17"/>
                    </a:lnTo>
                    <a:lnTo>
                      <a:pt x="69" y="14"/>
                    </a:lnTo>
                    <a:lnTo>
                      <a:pt x="59" y="15"/>
                    </a:lnTo>
                    <a:lnTo>
                      <a:pt x="51" y="15"/>
                    </a:lnTo>
                    <a:lnTo>
                      <a:pt x="44" y="2"/>
                    </a:lnTo>
                    <a:lnTo>
                      <a:pt x="38" y="2"/>
                    </a:lnTo>
                    <a:lnTo>
                      <a:pt x="30" y="2"/>
                    </a:lnTo>
                    <a:lnTo>
                      <a:pt x="22" y="0"/>
                    </a:lnTo>
                    <a:lnTo>
                      <a:pt x="18" y="2"/>
                    </a:lnTo>
                    <a:lnTo>
                      <a:pt x="8" y="8"/>
                    </a:lnTo>
                    <a:lnTo>
                      <a:pt x="0" y="19"/>
                    </a:lnTo>
                    <a:lnTo>
                      <a:pt x="2" y="29"/>
                    </a:lnTo>
                    <a:lnTo>
                      <a:pt x="12" y="33"/>
                    </a:lnTo>
                    <a:lnTo>
                      <a:pt x="16" y="39"/>
                    </a:lnTo>
                    <a:lnTo>
                      <a:pt x="24" y="43"/>
                    </a:lnTo>
                    <a:lnTo>
                      <a:pt x="34" y="47"/>
                    </a:lnTo>
                    <a:lnTo>
                      <a:pt x="46" y="53"/>
                    </a:lnTo>
                    <a:lnTo>
                      <a:pt x="55" y="53"/>
                    </a:lnTo>
                    <a:lnTo>
                      <a:pt x="63" y="59"/>
                    </a:lnTo>
                    <a:lnTo>
                      <a:pt x="67" y="65"/>
                    </a:lnTo>
                    <a:lnTo>
                      <a:pt x="75" y="65"/>
                    </a:lnTo>
                    <a:lnTo>
                      <a:pt x="83" y="72"/>
                    </a:lnTo>
                    <a:lnTo>
                      <a:pt x="97" y="72"/>
                    </a:lnTo>
                    <a:lnTo>
                      <a:pt x="110" y="80"/>
                    </a:lnTo>
                    <a:lnTo>
                      <a:pt x="120" y="80"/>
                    </a:lnTo>
                    <a:lnTo>
                      <a:pt x="128" y="84"/>
                    </a:lnTo>
                    <a:lnTo>
                      <a:pt x="136" y="82"/>
                    </a:lnTo>
                    <a:lnTo>
                      <a:pt x="140" y="78"/>
                    </a:lnTo>
                    <a:lnTo>
                      <a:pt x="140" y="72"/>
                    </a:lnTo>
                    <a:lnTo>
                      <a:pt x="136" y="68"/>
                    </a:lnTo>
                    <a:lnTo>
                      <a:pt x="138" y="63"/>
                    </a:lnTo>
                    <a:lnTo>
                      <a:pt x="140" y="53"/>
                    </a:lnTo>
                    <a:close/>
                  </a:path>
                </a:pathLst>
              </a:custGeom>
              <a:grpFill/>
              <a:ln w="2" cap="rnd">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366"/>
              </a:p>
            </p:txBody>
          </p:sp>
          <p:sp>
            <p:nvSpPr>
              <p:cNvPr id="290" name="Freeform 132"/>
              <p:cNvSpPr>
                <a:spLocks noEditPoints="1"/>
              </p:cNvSpPr>
              <p:nvPr/>
            </p:nvSpPr>
            <p:spPr bwMode="auto">
              <a:xfrm>
                <a:off x="3313" y="2612"/>
                <a:ext cx="228" cy="261"/>
              </a:xfrm>
              <a:custGeom>
                <a:avLst/>
                <a:gdLst>
                  <a:gd name="T0" fmla="*/ 2 w 116"/>
                  <a:gd name="T1" fmla="*/ 5 h 133"/>
                  <a:gd name="T2" fmla="*/ 1 w 116"/>
                  <a:gd name="T3" fmla="*/ 15 h 133"/>
                  <a:gd name="T4" fmla="*/ 8 w 116"/>
                  <a:gd name="T5" fmla="*/ 23 h 133"/>
                  <a:gd name="T6" fmla="*/ 10 w 116"/>
                  <a:gd name="T7" fmla="*/ 30 h 133"/>
                  <a:gd name="T8" fmla="*/ 12 w 116"/>
                  <a:gd name="T9" fmla="*/ 39 h 133"/>
                  <a:gd name="T10" fmla="*/ 18 w 116"/>
                  <a:gd name="T11" fmla="*/ 45 h 133"/>
                  <a:gd name="T12" fmla="*/ 20 w 116"/>
                  <a:gd name="T13" fmla="*/ 53 h 133"/>
                  <a:gd name="T14" fmla="*/ 24 w 116"/>
                  <a:gd name="T15" fmla="*/ 58 h 133"/>
                  <a:gd name="T16" fmla="*/ 24 w 116"/>
                  <a:gd name="T17" fmla="*/ 60 h 133"/>
                  <a:gd name="T18" fmla="*/ 23 w 116"/>
                  <a:gd name="T19" fmla="*/ 64 h 133"/>
                  <a:gd name="T20" fmla="*/ 24 w 116"/>
                  <a:gd name="T21" fmla="*/ 70 h 133"/>
                  <a:gd name="T22" fmla="*/ 24 w 116"/>
                  <a:gd name="T23" fmla="*/ 72 h 133"/>
                  <a:gd name="T24" fmla="*/ 24 w 116"/>
                  <a:gd name="T25" fmla="*/ 82 h 133"/>
                  <a:gd name="T26" fmla="*/ 28 w 116"/>
                  <a:gd name="T27" fmla="*/ 96 h 133"/>
                  <a:gd name="T28" fmla="*/ 28 w 116"/>
                  <a:gd name="T29" fmla="*/ 100 h 133"/>
                  <a:gd name="T30" fmla="*/ 29 w 116"/>
                  <a:gd name="T31" fmla="*/ 110 h 133"/>
                  <a:gd name="T32" fmla="*/ 35 w 116"/>
                  <a:gd name="T33" fmla="*/ 124 h 133"/>
                  <a:gd name="T34" fmla="*/ 39 w 116"/>
                  <a:gd name="T35" fmla="*/ 128 h 133"/>
                  <a:gd name="T36" fmla="*/ 45 w 116"/>
                  <a:gd name="T37" fmla="*/ 127 h 133"/>
                  <a:gd name="T38" fmla="*/ 49 w 116"/>
                  <a:gd name="T39" fmla="*/ 129 h 133"/>
                  <a:gd name="T40" fmla="*/ 58 w 116"/>
                  <a:gd name="T41" fmla="*/ 131 h 133"/>
                  <a:gd name="T42" fmla="*/ 67 w 116"/>
                  <a:gd name="T43" fmla="*/ 126 h 133"/>
                  <a:gd name="T44" fmla="*/ 68 w 116"/>
                  <a:gd name="T45" fmla="*/ 53 h 133"/>
                  <a:gd name="T46" fmla="*/ 78 w 116"/>
                  <a:gd name="T47" fmla="*/ 17 h 133"/>
                  <a:gd name="T48" fmla="*/ 104 w 116"/>
                  <a:gd name="T49" fmla="*/ 15 h 133"/>
                  <a:gd name="T50" fmla="*/ 112 w 116"/>
                  <a:gd name="T51" fmla="*/ 13 h 133"/>
                  <a:gd name="T52" fmla="*/ 113 w 116"/>
                  <a:gd name="T53" fmla="*/ 9 h 133"/>
                  <a:gd name="T54" fmla="*/ 98 w 116"/>
                  <a:gd name="T55" fmla="*/ 9 h 133"/>
                  <a:gd name="T56" fmla="*/ 73 w 116"/>
                  <a:gd name="T57" fmla="*/ 11 h 133"/>
                  <a:gd name="T58" fmla="*/ 63 w 116"/>
                  <a:gd name="T59" fmla="*/ 9 h 133"/>
                  <a:gd name="T60" fmla="*/ 55 w 116"/>
                  <a:gd name="T61" fmla="*/ 4 h 133"/>
                  <a:gd name="T62" fmla="*/ 12 w 116"/>
                  <a:gd name="T63" fmla="*/ 0 h 133"/>
                  <a:gd name="T64" fmla="*/ 1 w 116"/>
                  <a:gd name="T65" fmla="*/ 2 h 133"/>
                  <a:gd name="T66" fmla="*/ 24 w 116"/>
                  <a:gd name="T6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133">
                    <a:moveTo>
                      <a:pt x="1" y="2"/>
                    </a:moveTo>
                    <a:cubicBezTo>
                      <a:pt x="1" y="4"/>
                      <a:pt x="2" y="5"/>
                      <a:pt x="2" y="5"/>
                    </a:cubicBezTo>
                    <a:cubicBezTo>
                      <a:pt x="1" y="6"/>
                      <a:pt x="0" y="9"/>
                      <a:pt x="0" y="13"/>
                    </a:cubicBezTo>
                    <a:cubicBezTo>
                      <a:pt x="1" y="15"/>
                      <a:pt x="1" y="15"/>
                      <a:pt x="1" y="15"/>
                    </a:cubicBezTo>
                    <a:cubicBezTo>
                      <a:pt x="1" y="16"/>
                      <a:pt x="4" y="16"/>
                      <a:pt x="4" y="17"/>
                    </a:cubicBezTo>
                    <a:cubicBezTo>
                      <a:pt x="6" y="18"/>
                      <a:pt x="7" y="22"/>
                      <a:pt x="8" y="23"/>
                    </a:cubicBezTo>
                    <a:cubicBezTo>
                      <a:pt x="9" y="24"/>
                      <a:pt x="11" y="24"/>
                      <a:pt x="11" y="25"/>
                    </a:cubicBezTo>
                    <a:cubicBezTo>
                      <a:pt x="11" y="26"/>
                      <a:pt x="10" y="29"/>
                      <a:pt x="10" y="30"/>
                    </a:cubicBezTo>
                    <a:cubicBezTo>
                      <a:pt x="10" y="31"/>
                      <a:pt x="12" y="33"/>
                      <a:pt x="12" y="35"/>
                    </a:cubicBezTo>
                    <a:cubicBezTo>
                      <a:pt x="12" y="36"/>
                      <a:pt x="12" y="37"/>
                      <a:pt x="12" y="39"/>
                    </a:cubicBezTo>
                    <a:cubicBezTo>
                      <a:pt x="16" y="45"/>
                      <a:pt x="16" y="45"/>
                      <a:pt x="16" y="45"/>
                    </a:cubicBezTo>
                    <a:cubicBezTo>
                      <a:pt x="16" y="45"/>
                      <a:pt x="18" y="45"/>
                      <a:pt x="18" y="45"/>
                    </a:cubicBezTo>
                    <a:cubicBezTo>
                      <a:pt x="20" y="48"/>
                      <a:pt x="18" y="51"/>
                      <a:pt x="19" y="53"/>
                    </a:cubicBezTo>
                    <a:cubicBezTo>
                      <a:pt x="20" y="53"/>
                      <a:pt x="20" y="53"/>
                      <a:pt x="20" y="53"/>
                    </a:cubicBezTo>
                    <a:cubicBezTo>
                      <a:pt x="20" y="53"/>
                      <a:pt x="21" y="55"/>
                      <a:pt x="21" y="56"/>
                    </a:cubicBezTo>
                    <a:cubicBezTo>
                      <a:pt x="21" y="56"/>
                      <a:pt x="23" y="57"/>
                      <a:pt x="24" y="58"/>
                    </a:cubicBezTo>
                    <a:cubicBezTo>
                      <a:pt x="24" y="58"/>
                      <a:pt x="23" y="60"/>
                      <a:pt x="24" y="60"/>
                    </a:cubicBezTo>
                    <a:cubicBezTo>
                      <a:pt x="24" y="60"/>
                      <a:pt x="24" y="60"/>
                      <a:pt x="24" y="60"/>
                    </a:cubicBezTo>
                    <a:cubicBezTo>
                      <a:pt x="24" y="61"/>
                      <a:pt x="24" y="61"/>
                      <a:pt x="25" y="62"/>
                    </a:cubicBezTo>
                    <a:cubicBezTo>
                      <a:pt x="25" y="62"/>
                      <a:pt x="23" y="64"/>
                      <a:pt x="23" y="64"/>
                    </a:cubicBezTo>
                    <a:cubicBezTo>
                      <a:pt x="23" y="64"/>
                      <a:pt x="24" y="66"/>
                      <a:pt x="24" y="66"/>
                    </a:cubicBezTo>
                    <a:cubicBezTo>
                      <a:pt x="24" y="66"/>
                      <a:pt x="23" y="69"/>
                      <a:pt x="24" y="70"/>
                    </a:cubicBezTo>
                    <a:cubicBezTo>
                      <a:pt x="24" y="71"/>
                      <a:pt x="25" y="71"/>
                      <a:pt x="25" y="72"/>
                    </a:cubicBezTo>
                    <a:cubicBezTo>
                      <a:pt x="24" y="72"/>
                      <a:pt x="24" y="72"/>
                      <a:pt x="24" y="72"/>
                    </a:cubicBezTo>
                    <a:cubicBezTo>
                      <a:pt x="24" y="73"/>
                      <a:pt x="25" y="78"/>
                      <a:pt x="25" y="78"/>
                    </a:cubicBezTo>
                    <a:cubicBezTo>
                      <a:pt x="24" y="79"/>
                      <a:pt x="24" y="80"/>
                      <a:pt x="24" y="82"/>
                    </a:cubicBezTo>
                    <a:cubicBezTo>
                      <a:pt x="25" y="84"/>
                      <a:pt x="27" y="86"/>
                      <a:pt x="28" y="88"/>
                    </a:cubicBezTo>
                    <a:cubicBezTo>
                      <a:pt x="28" y="90"/>
                      <a:pt x="27" y="93"/>
                      <a:pt x="28" y="96"/>
                    </a:cubicBezTo>
                    <a:cubicBezTo>
                      <a:pt x="27" y="96"/>
                      <a:pt x="26" y="96"/>
                      <a:pt x="26" y="96"/>
                    </a:cubicBezTo>
                    <a:cubicBezTo>
                      <a:pt x="26" y="98"/>
                      <a:pt x="28" y="99"/>
                      <a:pt x="28" y="100"/>
                    </a:cubicBezTo>
                    <a:cubicBezTo>
                      <a:pt x="27" y="101"/>
                      <a:pt x="27" y="106"/>
                      <a:pt x="28" y="109"/>
                    </a:cubicBezTo>
                    <a:cubicBezTo>
                      <a:pt x="28" y="109"/>
                      <a:pt x="29" y="109"/>
                      <a:pt x="29" y="110"/>
                    </a:cubicBezTo>
                    <a:cubicBezTo>
                      <a:pt x="30" y="112"/>
                      <a:pt x="30" y="113"/>
                      <a:pt x="30" y="116"/>
                    </a:cubicBezTo>
                    <a:cubicBezTo>
                      <a:pt x="31" y="117"/>
                      <a:pt x="34" y="124"/>
                      <a:pt x="35" y="124"/>
                    </a:cubicBezTo>
                    <a:cubicBezTo>
                      <a:pt x="36" y="125"/>
                      <a:pt x="38" y="124"/>
                      <a:pt x="39" y="124"/>
                    </a:cubicBezTo>
                    <a:cubicBezTo>
                      <a:pt x="40" y="125"/>
                      <a:pt x="39" y="127"/>
                      <a:pt x="39" y="128"/>
                    </a:cubicBezTo>
                    <a:cubicBezTo>
                      <a:pt x="40" y="129"/>
                      <a:pt x="40" y="129"/>
                      <a:pt x="41" y="130"/>
                    </a:cubicBezTo>
                    <a:cubicBezTo>
                      <a:pt x="41" y="130"/>
                      <a:pt x="44" y="128"/>
                      <a:pt x="45" y="127"/>
                    </a:cubicBezTo>
                    <a:cubicBezTo>
                      <a:pt x="45" y="125"/>
                      <a:pt x="46" y="125"/>
                      <a:pt x="48" y="125"/>
                    </a:cubicBezTo>
                    <a:cubicBezTo>
                      <a:pt x="50" y="125"/>
                      <a:pt x="48" y="127"/>
                      <a:pt x="49" y="129"/>
                    </a:cubicBezTo>
                    <a:cubicBezTo>
                      <a:pt x="50" y="131"/>
                      <a:pt x="50" y="131"/>
                      <a:pt x="53" y="131"/>
                    </a:cubicBezTo>
                    <a:cubicBezTo>
                      <a:pt x="56" y="131"/>
                      <a:pt x="56" y="133"/>
                      <a:pt x="58" y="131"/>
                    </a:cubicBezTo>
                    <a:cubicBezTo>
                      <a:pt x="60" y="130"/>
                      <a:pt x="61" y="130"/>
                      <a:pt x="62" y="128"/>
                    </a:cubicBezTo>
                    <a:cubicBezTo>
                      <a:pt x="63" y="126"/>
                      <a:pt x="67" y="126"/>
                      <a:pt x="67" y="126"/>
                    </a:cubicBezTo>
                    <a:cubicBezTo>
                      <a:pt x="68" y="93"/>
                      <a:pt x="68" y="93"/>
                      <a:pt x="68" y="93"/>
                    </a:cubicBezTo>
                    <a:cubicBezTo>
                      <a:pt x="68" y="53"/>
                      <a:pt x="68" y="53"/>
                      <a:pt x="68" y="53"/>
                    </a:cubicBezTo>
                    <a:cubicBezTo>
                      <a:pt x="78" y="53"/>
                      <a:pt x="78" y="53"/>
                      <a:pt x="78" y="53"/>
                    </a:cubicBezTo>
                    <a:cubicBezTo>
                      <a:pt x="78" y="17"/>
                      <a:pt x="78" y="17"/>
                      <a:pt x="78" y="17"/>
                    </a:cubicBezTo>
                    <a:cubicBezTo>
                      <a:pt x="85" y="17"/>
                      <a:pt x="85" y="17"/>
                      <a:pt x="85" y="17"/>
                    </a:cubicBezTo>
                    <a:cubicBezTo>
                      <a:pt x="104" y="15"/>
                      <a:pt x="104" y="15"/>
                      <a:pt x="104" y="15"/>
                    </a:cubicBezTo>
                    <a:cubicBezTo>
                      <a:pt x="104" y="15"/>
                      <a:pt x="107" y="17"/>
                      <a:pt x="107" y="14"/>
                    </a:cubicBezTo>
                    <a:cubicBezTo>
                      <a:pt x="107" y="11"/>
                      <a:pt x="112" y="16"/>
                      <a:pt x="112" y="13"/>
                    </a:cubicBezTo>
                    <a:cubicBezTo>
                      <a:pt x="112" y="10"/>
                      <a:pt x="116" y="11"/>
                      <a:pt x="116" y="11"/>
                    </a:cubicBezTo>
                    <a:cubicBezTo>
                      <a:pt x="116" y="11"/>
                      <a:pt x="114" y="11"/>
                      <a:pt x="113" y="9"/>
                    </a:cubicBezTo>
                    <a:cubicBezTo>
                      <a:pt x="112" y="7"/>
                      <a:pt x="110" y="8"/>
                      <a:pt x="110" y="8"/>
                    </a:cubicBezTo>
                    <a:cubicBezTo>
                      <a:pt x="98" y="9"/>
                      <a:pt x="98" y="9"/>
                      <a:pt x="98" y="9"/>
                    </a:cubicBezTo>
                    <a:cubicBezTo>
                      <a:pt x="80" y="12"/>
                      <a:pt x="80" y="12"/>
                      <a:pt x="80" y="12"/>
                    </a:cubicBezTo>
                    <a:cubicBezTo>
                      <a:pt x="80" y="12"/>
                      <a:pt x="75" y="10"/>
                      <a:pt x="73" y="11"/>
                    </a:cubicBezTo>
                    <a:cubicBezTo>
                      <a:pt x="71" y="11"/>
                      <a:pt x="72" y="9"/>
                      <a:pt x="70" y="11"/>
                    </a:cubicBezTo>
                    <a:cubicBezTo>
                      <a:pt x="67" y="12"/>
                      <a:pt x="66" y="8"/>
                      <a:pt x="63" y="9"/>
                    </a:cubicBezTo>
                    <a:cubicBezTo>
                      <a:pt x="60" y="10"/>
                      <a:pt x="61" y="7"/>
                      <a:pt x="59" y="7"/>
                    </a:cubicBezTo>
                    <a:cubicBezTo>
                      <a:pt x="57" y="7"/>
                      <a:pt x="55" y="4"/>
                      <a:pt x="55" y="4"/>
                    </a:cubicBezTo>
                    <a:cubicBezTo>
                      <a:pt x="17" y="3"/>
                      <a:pt x="17" y="3"/>
                      <a:pt x="17" y="3"/>
                    </a:cubicBezTo>
                    <a:cubicBezTo>
                      <a:pt x="17" y="3"/>
                      <a:pt x="14" y="0"/>
                      <a:pt x="12" y="0"/>
                    </a:cubicBezTo>
                    <a:cubicBezTo>
                      <a:pt x="10" y="0"/>
                      <a:pt x="10" y="4"/>
                      <a:pt x="7" y="3"/>
                    </a:cubicBezTo>
                    <a:cubicBezTo>
                      <a:pt x="4" y="2"/>
                      <a:pt x="1" y="2"/>
                      <a:pt x="1" y="2"/>
                    </a:cubicBezTo>
                    <a:close/>
                    <a:moveTo>
                      <a:pt x="25" y="31"/>
                    </a:moveTo>
                    <a:cubicBezTo>
                      <a:pt x="27" y="31"/>
                      <a:pt x="25" y="32"/>
                      <a:pt x="24" y="33"/>
                    </a:cubicBezTo>
                    <a:cubicBezTo>
                      <a:pt x="25" y="32"/>
                      <a:pt x="24" y="30"/>
                      <a:pt x="25" y="3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1" name="Freeform 133"/>
              <p:cNvSpPr>
                <a:spLocks noEditPoints="1"/>
              </p:cNvSpPr>
              <p:nvPr/>
            </p:nvSpPr>
            <p:spPr bwMode="auto">
              <a:xfrm>
                <a:off x="3313" y="2612"/>
                <a:ext cx="228" cy="261"/>
              </a:xfrm>
              <a:custGeom>
                <a:avLst/>
                <a:gdLst>
                  <a:gd name="T0" fmla="*/ 2 w 116"/>
                  <a:gd name="T1" fmla="*/ 5 h 133"/>
                  <a:gd name="T2" fmla="*/ 1 w 116"/>
                  <a:gd name="T3" fmla="*/ 15 h 133"/>
                  <a:gd name="T4" fmla="*/ 8 w 116"/>
                  <a:gd name="T5" fmla="*/ 23 h 133"/>
                  <a:gd name="T6" fmla="*/ 10 w 116"/>
                  <a:gd name="T7" fmla="*/ 30 h 133"/>
                  <a:gd name="T8" fmla="*/ 12 w 116"/>
                  <a:gd name="T9" fmla="*/ 39 h 133"/>
                  <a:gd name="T10" fmla="*/ 18 w 116"/>
                  <a:gd name="T11" fmla="*/ 45 h 133"/>
                  <a:gd name="T12" fmla="*/ 20 w 116"/>
                  <a:gd name="T13" fmla="*/ 53 h 133"/>
                  <a:gd name="T14" fmla="*/ 24 w 116"/>
                  <a:gd name="T15" fmla="*/ 58 h 133"/>
                  <a:gd name="T16" fmla="*/ 24 w 116"/>
                  <a:gd name="T17" fmla="*/ 60 h 133"/>
                  <a:gd name="T18" fmla="*/ 23 w 116"/>
                  <a:gd name="T19" fmla="*/ 64 h 133"/>
                  <a:gd name="T20" fmla="*/ 24 w 116"/>
                  <a:gd name="T21" fmla="*/ 70 h 133"/>
                  <a:gd name="T22" fmla="*/ 24 w 116"/>
                  <a:gd name="T23" fmla="*/ 72 h 133"/>
                  <a:gd name="T24" fmla="*/ 24 w 116"/>
                  <a:gd name="T25" fmla="*/ 82 h 133"/>
                  <a:gd name="T26" fmla="*/ 28 w 116"/>
                  <a:gd name="T27" fmla="*/ 96 h 133"/>
                  <a:gd name="T28" fmla="*/ 28 w 116"/>
                  <a:gd name="T29" fmla="*/ 100 h 133"/>
                  <a:gd name="T30" fmla="*/ 29 w 116"/>
                  <a:gd name="T31" fmla="*/ 110 h 133"/>
                  <a:gd name="T32" fmla="*/ 35 w 116"/>
                  <a:gd name="T33" fmla="*/ 124 h 133"/>
                  <a:gd name="T34" fmla="*/ 39 w 116"/>
                  <a:gd name="T35" fmla="*/ 128 h 133"/>
                  <a:gd name="T36" fmla="*/ 45 w 116"/>
                  <a:gd name="T37" fmla="*/ 127 h 133"/>
                  <a:gd name="T38" fmla="*/ 49 w 116"/>
                  <a:gd name="T39" fmla="*/ 129 h 133"/>
                  <a:gd name="T40" fmla="*/ 58 w 116"/>
                  <a:gd name="T41" fmla="*/ 131 h 133"/>
                  <a:gd name="T42" fmla="*/ 67 w 116"/>
                  <a:gd name="T43" fmla="*/ 126 h 133"/>
                  <a:gd name="T44" fmla="*/ 68 w 116"/>
                  <a:gd name="T45" fmla="*/ 53 h 133"/>
                  <a:gd name="T46" fmla="*/ 78 w 116"/>
                  <a:gd name="T47" fmla="*/ 17 h 133"/>
                  <a:gd name="T48" fmla="*/ 104 w 116"/>
                  <a:gd name="T49" fmla="*/ 15 h 133"/>
                  <a:gd name="T50" fmla="*/ 112 w 116"/>
                  <a:gd name="T51" fmla="*/ 13 h 133"/>
                  <a:gd name="T52" fmla="*/ 113 w 116"/>
                  <a:gd name="T53" fmla="*/ 9 h 133"/>
                  <a:gd name="T54" fmla="*/ 98 w 116"/>
                  <a:gd name="T55" fmla="*/ 9 h 133"/>
                  <a:gd name="T56" fmla="*/ 73 w 116"/>
                  <a:gd name="T57" fmla="*/ 11 h 133"/>
                  <a:gd name="T58" fmla="*/ 63 w 116"/>
                  <a:gd name="T59" fmla="*/ 9 h 133"/>
                  <a:gd name="T60" fmla="*/ 55 w 116"/>
                  <a:gd name="T61" fmla="*/ 4 h 133"/>
                  <a:gd name="T62" fmla="*/ 12 w 116"/>
                  <a:gd name="T63" fmla="*/ 0 h 133"/>
                  <a:gd name="T64" fmla="*/ 1 w 116"/>
                  <a:gd name="T65" fmla="*/ 2 h 133"/>
                  <a:gd name="T66" fmla="*/ 24 w 116"/>
                  <a:gd name="T67"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 h="133">
                    <a:moveTo>
                      <a:pt x="1" y="2"/>
                    </a:moveTo>
                    <a:cubicBezTo>
                      <a:pt x="1" y="4"/>
                      <a:pt x="2" y="5"/>
                      <a:pt x="2" y="5"/>
                    </a:cubicBezTo>
                    <a:cubicBezTo>
                      <a:pt x="1" y="6"/>
                      <a:pt x="0" y="9"/>
                      <a:pt x="0" y="13"/>
                    </a:cubicBezTo>
                    <a:cubicBezTo>
                      <a:pt x="1" y="15"/>
                      <a:pt x="1" y="15"/>
                      <a:pt x="1" y="15"/>
                    </a:cubicBezTo>
                    <a:cubicBezTo>
                      <a:pt x="1" y="16"/>
                      <a:pt x="4" y="16"/>
                      <a:pt x="4" y="17"/>
                    </a:cubicBezTo>
                    <a:cubicBezTo>
                      <a:pt x="6" y="18"/>
                      <a:pt x="7" y="22"/>
                      <a:pt x="8" y="23"/>
                    </a:cubicBezTo>
                    <a:cubicBezTo>
                      <a:pt x="9" y="24"/>
                      <a:pt x="11" y="24"/>
                      <a:pt x="11" y="25"/>
                    </a:cubicBezTo>
                    <a:cubicBezTo>
                      <a:pt x="11" y="26"/>
                      <a:pt x="10" y="29"/>
                      <a:pt x="10" y="30"/>
                    </a:cubicBezTo>
                    <a:cubicBezTo>
                      <a:pt x="10" y="31"/>
                      <a:pt x="12" y="33"/>
                      <a:pt x="12" y="35"/>
                    </a:cubicBezTo>
                    <a:cubicBezTo>
                      <a:pt x="12" y="36"/>
                      <a:pt x="12" y="37"/>
                      <a:pt x="12" y="39"/>
                    </a:cubicBezTo>
                    <a:cubicBezTo>
                      <a:pt x="16" y="45"/>
                      <a:pt x="16" y="45"/>
                      <a:pt x="16" y="45"/>
                    </a:cubicBezTo>
                    <a:cubicBezTo>
                      <a:pt x="16" y="45"/>
                      <a:pt x="18" y="45"/>
                      <a:pt x="18" y="45"/>
                    </a:cubicBezTo>
                    <a:cubicBezTo>
                      <a:pt x="20" y="48"/>
                      <a:pt x="18" y="51"/>
                      <a:pt x="19" y="53"/>
                    </a:cubicBezTo>
                    <a:cubicBezTo>
                      <a:pt x="20" y="53"/>
                      <a:pt x="20" y="53"/>
                      <a:pt x="20" y="53"/>
                    </a:cubicBezTo>
                    <a:cubicBezTo>
                      <a:pt x="20" y="53"/>
                      <a:pt x="21" y="55"/>
                      <a:pt x="21" y="56"/>
                    </a:cubicBezTo>
                    <a:cubicBezTo>
                      <a:pt x="21" y="56"/>
                      <a:pt x="23" y="57"/>
                      <a:pt x="24" y="58"/>
                    </a:cubicBezTo>
                    <a:cubicBezTo>
                      <a:pt x="24" y="58"/>
                      <a:pt x="23" y="60"/>
                      <a:pt x="24" y="60"/>
                    </a:cubicBezTo>
                    <a:cubicBezTo>
                      <a:pt x="24" y="60"/>
                      <a:pt x="24" y="60"/>
                      <a:pt x="24" y="60"/>
                    </a:cubicBezTo>
                    <a:cubicBezTo>
                      <a:pt x="24" y="61"/>
                      <a:pt x="24" y="61"/>
                      <a:pt x="25" y="62"/>
                    </a:cubicBezTo>
                    <a:cubicBezTo>
                      <a:pt x="25" y="62"/>
                      <a:pt x="23" y="64"/>
                      <a:pt x="23" y="64"/>
                    </a:cubicBezTo>
                    <a:cubicBezTo>
                      <a:pt x="23" y="64"/>
                      <a:pt x="24" y="66"/>
                      <a:pt x="24" y="66"/>
                    </a:cubicBezTo>
                    <a:cubicBezTo>
                      <a:pt x="24" y="66"/>
                      <a:pt x="23" y="69"/>
                      <a:pt x="24" y="70"/>
                    </a:cubicBezTo>
                    <a:cubicBezTo>
                      <a:pt x="24" y="71"/>
                      <a:pt x="25" y="71"/>
                      <a:pt x="25" y="72"/>
                    </a:cubicBezTo>
                    <a:cubicBezTo>
                      <a:pt x="24" y="72"/>
                      <a:pt x="24" y="72"/>
                      <a:pt x="24" y="72"/>
                    </a:cubicBezTo>
                    <a:cubicBezTo>
                      <a:pt x="24" y="73"/>
                      <a:pt x="25" y="78"/>
                      <a:pt x="25" y="78"/>
                    </a:cubicBezTo>
                    <a:cubicBezTo>
                      <a:pt x="24" y="79"/>
                      <a:pt x="24" y="80"/>
                      <a:pt x="24" y="82"/>
                    </a:cubicBezTo>
                    <a:cubicBezTo>
                      <a:pt x="25" y="84"/>
                      <a:pt x="27" y="86"/>
                      <a:pt x="28" y="88"/>
                    </a:cubicBezTo>
                    <a:cubicBezTo>
                      <a:pt x="28" y="90"/>
                      <a:pt x="27" y="93"/>
                      <a:pt x="28" y="96"/>
                    </a:cubicBezTo>
                    <a:cubicBezTo>
                      <a:pt x="27" y="96"/>
                      <a:pt x="26" y="96"/>
                      <a:pt x="26" y="96"/>
                    </a:cubicBezTo>
                    <a:cubicBezTo>
                      <a:pt x="26" y="98"/>
                      <a:pt x="28" y="99"/>
                      <a:pt x="28" y="100"/>
                    </a:cubicBezTo>
                    <a:cubicBezTo>
                      <a:pt x="27" y="101"/>
                      <a:pt x="27" y="106"/>
                      <a:pt x="28" y="109"/>
                    </a:cubicBezTo>
                    <a:cubicBezTo>
                      <a:pt x="28" y="109"/>
                      <a:pt x="29" y="109"/>
                      <a:pt x="29" y="110"/>
                    </a:cubicBezTo>
                    <a:cubicBezTo>
                      <a:pt x="30" y="112"/>
                      <a:pt x="30" y="113"/>
                      <a:pt x="30" y="116"/>
                    </a:cubicBezTo>
                    <a:cubicBezTo>
                      <a:pt x="31" y="117"/>
                      <a:pt x="34" y="124"/>
                      <a:pt x="35" y="124"/>
                    </a:cubicBezTo>
                    <a:cubicBezTo>
                      <a:pt x="36" y="125"/>
                      <a:pt x="38" y="124"/>
                      <a:pt x="39" y="124"/>
                    </a:cubicBezTo>
                    <a:cubicBezTo>
                      <a:pt x="40" y="125"/>
                      <a:pt x="39" y="127"/>
                      <a:pt x="39" y="128"/>
                    </a:cubicBezTo>
                    <a:cubicBezTo>
                      <a:pt x="40" y="129"/>
                      <a:pt x="40" y="129"/>
                      <a:pt x="41" y="130"/>
                    </a:cubicBezTo>
                    <a:cubicBezTo>
                      <a:pt x="41" y="130"/>
                      <a:pt x="44" y="128"/>
                      <a:pt x="45" y="127"/>
                    </a:cubicBezTo>
                    <a:cubicBezTo>
                      <a:pt x="45" y="125"/>
                      <a:pt x="46" y="125"/>
                      <a:pt x="48" y="125"/>
                    </a:cubicBezTo>
                    <a:cubicBezTo>
                      <a:pt x="50" y="125"/>
                      <a:pt x="48" y="127"/>
                      <a:pt x="49" y="129"/>
                    </a:cubicBezTo>
                    <a:cubicBezTo>
                      <a:pt x="50" y="131"/>
                      <a:pt x="50" y="131"/>
                      <a:pt x="53" y="131"/>
                    </a:cubicBezTo>
                    <a:cubicBezTo>
                      <a:pt x="56" y="131"/>
                      <a:pt x="56" y="133"/>
                      <a:pt x="58" y="131"/>
                    </a:cubicBezTo>
                    <a:cubicBezTo>
                      <a:pt x="60" y="130"/>
                      <a:pt x="61" y="130"/>
                      <a:pt x="62" y="128"/>
                    </a:cubicBezTo>
                    <a:cubicBezTo>
                      <a:pt x="63" y="126"/>
                      <a:pt x="67" y="126"/>
                      <a:pt x="67" y="126"/>
                    </a:cubicBezTo>
                    <a:cubicBezTo>
                      <a:pt x="68" y="93"/>
                      <a:pt x="68" y="93"/>
                      <a:pt x="68" y="93"/>
                    </a:cubicBezTo>
                    <a:cubicBezTo>
                      <a:pt x="68" y="53"/>
                      <a:pt x="68" y="53"/>
                      <a:pt x="68" y="53"/>
                    </a:cubicBezTo>
                    <a:cubicBezTo>
                      <a:pt x="78" y="53"/>
                      <a:pt x="78" y="53"/>
                      <a:pt x="78" y="53"/>
                    </a:cubicBezTo>
                    <a:cubicBezTo>
                      <a:pt x="78" y="17"/>
                      <a:pt x="78" y="17"/>
                      <a:pt x="78" y="17"/>
                    </a:cubicBezTo>
                    <a:cubicBezTo>
                      <a:pt x="85" y="17"/>
                      <a:pt x="85" y="17"/>
                      <a:pt x="85" y="17"/>
                    </a:cubicBezTo>
                    <a:cubicBezTo>
                      <a:pt x="104" y="15"/>
                      <a:pt x="104" y="15"/>
                      <a:pt x="104" y="15"/>
                    </a:cubicBezTo>
                    <a:cubicBezTo>
                      <a:pt x="104" y="15"/>
                      <a:pt x="107" y="17"/>
                      <a:pt x="107" y="14"/>
                    </a:cubicBezTo>
                    <a:cubicBezTo>
                      <a:pt x="107" y="11"/>
                      <a:pt x="112" y="16"/>
                      <a:pt x="112" y="13"/>
                    </a:cubicBezTo>
                    <a:cubicBezTo>
                      <a:pt x="112" y="10"/>
                      <a:pt x="116" y="11"/>
                      <a:pt x="116" y="11"/>
                    </a:cubicBezTo>
                    <a:cubicBezTo>
                      <a:pt x="116" y="11"/>
                      <a:pt x="114" y="11"/>
                      <a:pt x="113" y="9"/>
                    </a:cubicBezTo>
                    <a:cubicBezTo>
                      <a:pt x="112" y="7"/>
                      <a:pt x="110" y="8"/>
                      <a:pt x="110" y="8"/>
                    </a:cubicBezTo>
                    <a:cubicBezTo>
                      <a:pt x="98" y="9"/>
                      <a:pt x="98" y="9"/>
                      <a:pt x="98" y="9"/>
                    </a:cubicBezTo>
                    <a:cubicBezTo>
                      <a:pt x="80" y="12"/>
                      <a:pt x="80" y="12"/>
                      <a:pt x="80" y="12"/>
                    </a:cubicBezTo>
                    <a:cubicBezTo>
                      <a:pt x="80" y="12"/>
                      <a:pt x="75" y="10"/>
                      <a:pt x="73" y="11"/>
                    </a:cubicBezTo>
                    <a:cubicBezTo>
                      <a:pt x="71" y="11"/>
                      <a:pt x="72" y="9"/>
                      <a:pt x="70" y="11"/>
                    </a:cubicBezTo>
                    <a:cubicBezTo>
                      <a:pt x="67" y="12"/>
                      <a:pt x="66" y="8"/>
                      <a:pt x="63" y="9"/>
                    </a:cubicBezTo>
                    <a:cubicBezTo>
                      <a:pt x="60" y="10"/>
                      <a:pt x="61" y="7"/>
                      <a:pt x="59" y="7"/>
                    </a:cubicBezTo>
                    <a:cubicBezTo>
                      <a:pt x="57" y="7"/>
                      <a:pt x="55" y="4"/>
                      <a:pt x="55" y="4"/>
                    </a:cubicBezTo>
                    <a:cubicBezTo>
                      <a:pt x="17" y="3"/>
                      <a:pt x="17" y="3"/>
                      <a:pt x="17" y="3"/>
                    </a:cubicBezTo>
                    <a:cubicBezTo>
                      <a:pt x="17" y="3"/>
                      <a:pt x="14" y="0"/>
                      <a:pt x="12" y="0"/>
                    </a:cubicBezTo>
                    <a:cubicBezTo>
                      <a:pt x="10" y="0"/>
                      <a:pt x="10" y="4"/>
                      <a:pt x="7" y="3"/>
                    </a:cubicBezTo>
                    <a:cubicBezTo>
                      <a:pt x="4" y="2"/>
                      <a:pt x="1" y="2"/>
                      <a:pt x="1" y="2"/>
                    </a:cubicBezTo>
                    <a:close/>
                    <a:moveTo>
                      <a:pt x="25" y="31"/>
                    </a:moveTo>
                    <a:cubicBezTo>
                      <a:pt x="27" y="31"/>
                      <a:pt x="25" y="32"/>
                      <a:pt x="24" y="33"/>
                    </a:cubicBezTo>
                    <a:cubicBezTo>
                      <a:pt x="25" y="32"/>
                      <a:pt x="24" y="30"/>
                      <a:pt x="25" y="3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2" name="Freeform 134"/>
              <p:cNvSpPr>
                <a:spLocks/>
              </p:cNvSpPr>
              <p:nvPr/>
            </p:nvSpPr>
            <p:spPr bwMode="auto">
              <a:xfrm>
                <a:off x="3910" y="1371"/>
                <a:ext cx="15" cy="18"/>
              </a:xfrm>
              <a:custGeom>
                <a:avLst/>
                <a:gdLst>
                  <a:gd name="T0" fmla="*/ 6 w 8"/>
                  <a:gd name="T1" fmla="*/ 9 h 9"/>
                  <a:gd name="T2" fmla="*/ 0 w 8"/>
                  <a:gd name="T3" fmla="*/ 1 h 9"/>
                  <a:gd name="T4" fmla="*/ 4 w 8"/>
                  <a:gd name="T5" fmla="*/ 0 h 9"/>
                  <a:gd name="T6" fmla="*/ 5 w 8"/>
                  <a:gd name="T7" fmla="*/ 2 h 9"/>
                  <a:gd name="T8" fmla="*/ 4 w 8"/>
                  <a:gd name="T9" fmla="*/ 2 h 9"/>
                  <a:gd name="T10" fmla="*/ 5 w 8"/>
                  <a:gd name="T11" fmla="*/ 5 h 9"/>
                  <a:gd name="T12" fmla="*/ 8 w 8"/>
                  <a:gd name="T13" fmla="*/ 7 h 9"/>
                  <a:gd name="T14" fmla="*/ 6 w 8"/>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9">
                    <a:moveTo>
                      <a:pt x="6" y="9"/>
                    </a:moveTo>
                    <a:cubicBezTo>
                      <a:pt x="4" y="7"/>
                      <a:pt x="1" y="4"/>
                      <a:pt x="0" y="1"/>
                    </a:cubicBezTo>
                    <a:cubicBezTo>
                      <a:pt x="4" y="0"/>
                      <a:pt x="4" y="0"/>
                      <a:pt x="4" y="0"/>
                    </a:cubicBezTo>
                    <a:cubicBezTo>
                      <a:pt x="5" y="2"/>
                      <a:pt x="5" y="2"/>
                      <a:pt x="5" y="2"/>
                    </a:cubicBezTo>
                    <a:cubicBezTo>
                      <a:pt x="4" y="2"/>
                      <a:pt x="4" y="2"/>
                      <a:pt x="4" y="2"/>
                    </a:cubicBezTo>
                    <a:cubicBezTo>
                      <a:pt x="5" y="5"/>
                      <a:pt x="5" y="5"/>
                      <a:pt x="5" y="5"/>
                    </a:cubicBezTo>
                    <a:cubicBezTo>
                      <a:pt x="7" y="5"/>
                      <a:pt x="8" y="6"/>
                      <a:pt x="8" y="7"/>
                    </a:cubicBezTo>
                    <a:cubicBezTo>
                      <a:pt x="8" y="8"/>
                      <a:pt x="7" y="9"/>
                      <a:pt x="6" y="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3" name="Freeform 135"/>
              <p:cNvSpPr>
                <a:spLocks/>
              </p:cNvSpPr>
              <p:nvPr/>
            </p:nvSpPr>
            <p:spPr bwMode="auto">
              <a:xfrm>
                <a:off x="3625" y="2484"/>
                <a:ext cx="183" cy="336"/>
              </a:xfrm>
              <a:custGeom>
                <a:avLst/>
                <a:gdLst>
                  <a:gd name="T0" fmla="*/ 42 w 93"/>
                  <a:gd name="T1" fmla="*/ 30 h 171"/>
                  <a:gd name="T2" fmla="*/ 47 w 93"/>
                  <a:gd name="T3" fmla="*/ 40 h 171"/>
                  <a:gd name="T4" fmla="*/ 48 w 93"/>
                  <a:gd name="T5" fmla="*/ 52 h 171"/>
                  <a:gd name="T6" fmla="*/ 43 w 93"/>
                  <a:gd name="T7" fmla="*/ 62 h 171"/>
                  <a:gd name="T8" fmla="*/ 39 w 93"/>
                  <a:gd name="T9" fmla="*/ 62 h 171"/>
                  <a:gd name="T10" fmla="*/ 31 w 93"/>
                  <a:gd name="T11" fmla="*/ 56 h 171"/>
                  <a:gd name="T12" fmla="*/ 33 w 93"/>
                  <a:gd name="T13" fmla="*/ 45 h 171"/>
                  <a:gd name="T14" fmla="*/ 25 w 93"/>
                  <a:gd name="T15" fmla="*/ 43 h 171"/>
                  <a:gd name="T16" fmla="*/ 20 w 93"/>
                  <a:gd name="T17" fmla="*/ 37 h 171"/>
                  <a:gd name="T18" fmla="*/ 3 w 93"/>
                  <a:gd name="T19" fmla="*/ 48 h 171"/>
                  <a:gd name="T20" fmla="*/ 2 w 93"/>
                  <a:gd name="T21" fmla="*/ 55 h 171"/>
                  <a:gd name="T22" fmla="*/ 10 w 93"/>
                  <a:gd name="T23" fmla="*/ 57 h 171"/>
                  <a:gd name="T24" fmla="*/ 21 w 93"/>
                  <a:gd name="T25" fmla="*/ 63 h 171"/>
                  <a:gd name="T26" fmla="*/ 20 w 93"/>
                  <a:gd name="T27" fmla="*/ 72 h 171"/>
                  <a:gd name="T28" fmla="*/ 24 w 93"/>
                  <a:gd name="T29" fmla="*/ 83 h 171"/>
                  <a:gd name="T30" fmla="*/ 20 w 93"/>
                  <a:gd name="T31" fmla="*/ 90 h 171"/>
                  <a:gd name="T32" fmla="*/ 20 w 93"/>
                  <a:gd name="T33" fmla="*/ 99 h 171"/>
                  <a:gd name="T34" fmla="*/ 20 w 93"/>
                  <a:gd name="T35" fmla="*/ 109 h 171"/>
                  <a:gd name="T36" fmla="*/ 18 w 93"/>
                  <a:gd name="T37" fmla="*/ 117 h 171"/>
                  <a:gd name="T38" fmla="*/ 11 w 93"/>
                  <a:gd name="T39" fmla="*/ 134 h 171"/>
                  <a:gd name="T40" fmla="*/ 11 w 93"/>
                  <a:gd name="T41" fmla="*/ 153 h 171"/>
                  <a:gd name="T42" fmla="*/ 12 w 93"/>
                  <a:gd name="T43" fmla="*/ 161 h 171"/>
                  <a:gd name="T44" fmla="*/ 15 w 93"/>
                  <a:gd name="T45" fmla="*/ 171 h 171"/>
                  <a:gd name="T46" fmla="*/ 22 w 93"/>
                  <a:gd name="T47" fmla="*/ 167 h 171"/>
                  <a:gd name="T48" fmla="*/ 19 w 93"/>
                  <a:gd name="T49" fmla="*/ 163 h 171"/>
                  <a:gd name="T50" fmla="*/ 45 w 93"/>
                  <a:gd name="T51" fmla="*/ 147 h 171"/>
                  <a:gd name="T52" fmla="*/ 44 w 93"/>
                  <a:gd name="T53" fmla="*/ 126 h 171"/>
                  <a:gd name="T54" fmla="*/ 41 w 93"/>
                  <a:gd name="T55" fmla="*/ 109 h 171"/>
                  <a:gd name="T56" fmla="*/ 37 w 93"/>
                  <a:gd name="T57" fmla="*/ 96 h 171"/>
                  <a:gd name="T58" fmla="*/ 45 w 93"/>
                  <a:gd name="T59" fmla="*/ 89 h 171"/>
                  <a:gd name="T60" fmla="*/ 50 w 93"/>
                  <a:gd name="T61" fmla="*/ 78 h 171"/>
                  <a:gd name="T62" fmla="*/ 58 w 93"/>
                  <a:gd name="T63" fmla="*/ 77 h 171"/>
                  <a:gd name="T64" fmla="*/ 62 w 93"/>
                  <a:gd name="T65" fmla="*/ 76 h 171"/>
                  <a:gd name="T66" fmla="*/ 68 w 93"/>
                  <a:gd name="T67" fmla="*/ 72 h 171"/>
                  <a:gd name="T68" fmla="*/ 80 w 93"/>
                  <a:gd name="T69" fmla="*/ 64 h 171"/>
                  <a:gd name="T70" fmla="*/ 85 w 93"/>
                  <a:gd name="T71" fmla="*/ 58 h 171"/>
                  <a:gd name="T72" fmla="*/ 89 w 93"/>
                  <a:gd name="T73" fmla="*/ 50 h 171"/>
                  <a:gd name="T74" fmla="*/ 91 w 93"/>
                  <a:gd name="T75" fmla="*/ 47 h 171"/>
                  <a:gd name="T76" fmla="*/ 89 w 93"/>
                  <a:gd name="T77" fmla="*/ 42 h 171"/>
                  <a:gd name="T78" fmla="*/ 92 w 93"/>
                  <a:gd name="T79" fmla="*/ 29 h 171"/>
                  <a:gd name="T80" fmla="*/ 88 w 93"/>
                  <a:gd name="T81" fmla="*/ 4 h 171"/>
                  <a:gd name="T82" fmla="*/ 81 w 93"/>
                  <a:gd name="T83" fmla="*/ 4 h 171"/>
                  <a:gd name="T84" fmla="*/ 70 w 93"/>
                  <a:gd name="T85" fmla="*/ 9 h 171"/>
                  <a:gd name="T86" fmla="*/ 63 w 93"/>
                  <a:gd name="T87" fmla="*/ 11 h 171"/>
                  <a:gd name="T88" fmla="*/ 50 w 93"/>
                  <a:gd name="T89" fmla="*/ 13 h 171"/>
                  <a:gd name="T90" fmla="*/ 43 w 93"/>
                  <a:gd name="T91" fmla="*/ 11 h 171"/>
                  <a:gd name="T92" fmla="*/ 38 w 93"/>
                  <a:gd name="T93" fmla="*/ 17 h 171"/>
                  <a:gd name="T94" fmla="*/ 39 w 93"/>
                  <a:gd name="T95" fmla="*/ 2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 h="171">
                    <a:moveTo>
                      <a:pt x="40" y="29"/>
                    </a:moveTo>
                    <a:cubicBezTo>
                      <a:pt x="41" y="29"/>
                      <a:pt x="41" y="29"/>
                      <a:pt x="42" y="30"/>
                    </a:cubicBezTo>
                    <a:cubicBezTo>
                      <a:pt x="43" y="32"/>
                      <a:pt x="44" y="33"/>
                      <a:pt x="44" y="36"/>
                    </a:cubicBezTo>
                    <a:cubicBezTo>
                      <a:pt x="45" y="39"/>
                      <a:pt x="46" y="39"/>
                      <a:pt x="47" y="40"/>
                    </a:cubicBezTo>
                    <a:cubicBezTo>
                      <a:pt x="49" y="41"/>
                      <a:pt x="48" y="43"/>
                      <a:pt x="47" y="47"/>
                    </a:cubicBezTo>
                    <a:cubicBezTo>
                      <a:pt x="46" y="50"/>
                      <a:pt x="48" y="49"/>
                      <a:pt x="48" y="52"/>
                    </a:cubicBezTo>
                    <a:cubicBezTo>
                      <a:pt x="47" y="55"/>
                      <a:pt x="44" y="54"/>
                      <a:pt x="43" y="54"/>
                    </a:cubicBezTo>
                    <a:cubicBezTo>
                      <a:pt x="41" y="53"/>
                      <a:pt x="42" y="60"/>
                      <a:pt x="43" y="62"/>
                    </a:cubicBezTo>
                    <a:cubicBezTo>
                      <a:pt x="45" y="63"/>
                      <a:pt x="43" y="66"/>
                      <a:pt x="41" y="66"/>
                    </a:cubicBezTo>
                    <a:cubicBezTo>
                      <a:pt x="39" y="67"/>
                      <a:pt x="39" y="62"/>
                      <a:pt x="39" y="62"/>
                    </a:cubicBezTo>
                    <a:cubicBezTo>
                      <a:pt x="39" y="62"/>
                      <a:pt x="39" y="62"/>
                      <a:pt x="37" y="61"/>
                    </a:cubicBezTo>
                    <a:cubicBezTo>
                      <a:pt x="35" y="60"/>
                      <a:pt x="33" y="58"/>
                      <a:pt x="31" y="56"/>
                    </a:cubicBezTo>
                    <a:cubicBezTo>
                      <a:pt x="30" y="55"/>
                      <a:pt x="31" y="53"/>
                      <a:pt x="32" y="52"/>
                    </a:cubicBezTo>
                    <a:cubicBezTo>
                      <a:pt x="33" y="50"/>
                      <a:pt x="33" y="47"/>
                      <a:pt x="33" y="45"/>
                    </a:cubicBezTo>
                    <a:cubicBezTo>
                      <a:pt x="33" y="43"/>
                      <a:pt x="31" y="41"/>
                      <a:pt x="31" y="41"/>
                    </a:cubicBezTo>
                    <a:cubicBezTo>
                      <a:pt x="31" y="41"/>
                      <a:pt x="27" y="43"/>
                      <a:pt x="25" y="43"/>
                    </a:cubicBezTo>
                    <a:cubicBezTo>
                      <a:pt x="24" y="44"/>
                      <a:pt x="25" y="42"/>
                      <a:pt x="24" y="40"/>
                    </a:cubicBezTo>
                    <a:cubicBezTo>
                      <a:pt x="23" y="38"/>
                      <a:pt x="20" y="37"/>
                      <a:pt x="20" y="37"/>
                    </a:cubicBezTo>
                    <a:cubicBezTo>
                      <a:pt x="0" y="43"/>
                      <a:pt x="0" y="43"/>
                      <a:pt x="0" y="43"/>
                    </a:cubicBezTo>
                    <a:cubicBezTo>
                      <a:pt x="0" y="43"/>
                      <a:pt x="4" y="46"/>
                      <a:pt x="3" y="48"/>
                    </a:cubicBezTo>
                    <a:cubicBezTo>
                      <a:pt x="3" y="48"/>
                      <a:pt x="3" y="48"/>
                      <a:pt x="3" y="48"/>
                    </a:cubicBezTo>
                    <a:cubicBezTo>
                      <a:pt x="2" y="55"/>
                      <a:pt x="2" y="55"/>
                      <a:pt x="2" y="55"/>
                    </a:cubicBezTo>
                    <a:cubicBezTo>
                      <a:pt x="2" y="55"/>
                      <a:pt x="4" y="55"/>
                      <a:pt x="6" y="55"/>
                    </a:cubicBezTo>
                    <a:cubicBezTo>
                      <a:pt x="7" y="55"/>
                      <a:pt x="9" y="56"/>
                      <a:pt x="10" y="57"/>
                    </a:cubicBezTo>
                    <a:cubicBezTo>
                      <a:pt x="12" y="58"/>
                      <a:pt x="13" y="60"/>
                      <a:pt x="16" y="60"/>
                    </a:cubicBezTo>
                    <a:cubicBezTo>
                      <a:pt x="18" y="61"/>
                      <a:pt x="19" y="62"/>
                      <a:pt x="21" y="63"/>
                    </a:cubicBezTo>
                    <a:cubicBezTo>
                      <a:pt x="22" y="64"/>
                      <a:pt x="22" y="67"/>
                      <a:pt x="22" y="67"/>
                    </a:cubicBezTo>
                    <a:cubicBezTo>
                      <a:pt x="22" y="67"/>
                      <a:pt x="20" y="69"/>
                      <a:pt x="20" y="72"/>
                    </a:cubicBezTo>
                    <a:cubicBezTo>
                      <a:pt x="21" y="74"/>
                      <a:pt x="20" y="76"/>
                      <a:pt x="21" y="79"/>
                    </a:cubicBezTo>
                    <a:cubicBezTo>
                      <a:pt x="22" y="81"/>
                      <a:pt x="24" y="83"/>
                      <a:pt x="24" y="83"/>
                    </a:cubicBezTo>
                    <a:cubicBezTo>
                      <a:pt x="24" y="83"/>
                      <a:pt x="22" y="85"/>
                      <a:pt x="21" y="86"/>
                    </a:cubicBezTo>
                    <a:cubicBezTo>
                      <a:pt x="20" y="88"/>
                      <a:pt x="18" y="89"/>
                      <a:pt x="20" y="90"/>
                    </a:cubicBezTo>
                    <a:cubicBezTo>
                      <a:pt x="21" y="92"/>
                      <a:pt x="22" y="92"/>
                      <a:pt x="21" y="94"/>
                    </a:cubicBezTo>
                    <a:cubicBezTo>
                      <a:pt x="19" y="97"/>
                      <a:pt x="21" y="96"/>
                      <a:pt x="20" y="99"/>
                    </a:cubicBezTo>
                    <a:cubicBezTo>
                      <a:pt x="19" y="102"/>
                      <a:pt x="22" y="104"/>
                      <a:pt x="21" y="106"/>
                    </a:cubicBezTo>
                    <a:cubicBezTo>
                      <a:pt x="20" y="111"/>
                      <a:pt x="20" y="107"/>
                      <a:pt x="20" y="109"/>
                    </a:cubicBezTo>
                    <a:cubicBezTo>
                      <a:pt x="20" y="111"/>
                      <a:pt x="24" y="109"/>
                      <a:pt x="22" y="111"/>
                    </a:cubicBezTo>
                    <a:cubicBezTo>
                      <a:pt x="21" y="113"/>
                      <a:pt x="18" y="117"/>
                      <a:pt x="18" y="117"/>
                    </a:cubicBezTo>
                    <a:cubicBezTo>
                      <a:pt x="12" y="125"/>
                      <a:pt x="12" y="125"/>
                      <a:pt x="12" y="125"/>
                    </a:cubicBezTo>
                    <a:cubicBezTo>
                      <a:pt x="12" y="125"/>
                      <a:pt x="13" y="132"/>
                      <a:pt x="11" y="134"/>
                    </a:cubicBezTo>
                    <a:cubicBezTo>
                      <a:pt x="10" y="137"/>
                      <a:pt x="11" y="140"/>
                      <a:pt x="12" y="144"/>
                    </a:cubicBezTo>
                    <a:cubicBezTo>
                      <a:pt x="13" y="148"/>
                      <a:pt x="12" y="151"/>
                      <a:pt x="11" y="153"/>
                    </a:cubicBezTo>
                    <a:cubicBezTo>
                      <a:pt x="11" y="155"/>
                      <a:pt x="10" y="156"/>
                      <a:pt x="11" y="158"/>
                    </a:cubicBezTo>
                    <a:cubicBezTo>
                      <a:pt x="12" y="160"/>
                      <a:pt x="12" y="161"/>
                      <a:pt x="12" y="161"/>
                    </a:cubicBezTo>
                    <a:cubicBezTo>
                      <a:pt x="12" y="161"/>
                      <a:pt x="16" y="163"/>
                      <a:pt x="16" y="165"/>
                    </a:cubicBezTo>
                    <a:cubicBezTo>
                      <a:pt x="16" y="167"/>
                      <a:pt x="15" y="171"/>
                      <a:pt x="15" y="171"/>
                    </a:cubicBezTo>
                    <a:cubicBezTo>
                      <a:pt x="21" y="171"/>
                      <a:pt x="21" y="171"/>
                      <a:pt x="21" y="171"/>
                    </a:cubicBezTo>
                    <a:cubicBezTo>
                      <a:pt x="21" y="170"/>
                      <a:pt x="22" y="169"/>
                      <a:pt x="22" y="167"/>
                    </a:cubicBezTo>
                    <a:cubicBezTo>
                      <a:pt x="21" y="167"/>
                      <a:pt x="19" y="167"/>
                      <a:pt x="19" y="165"/>
                    </a:cubicBezTo>
                    <a:cubicBezTo>
                      <a:pt x="18" y="165"/>
                      <a:pt x="19" y="164"/>
                      <a:pt x="19" y="163"/>
                    </a:cubicBezTo>
                    <a:cubicBezTo>
                      <a:pt x="25" y="156"/>
                      <a:pt x="38" y="156"/>
                      <a:pt x="44" y="149"/>
                    </a:cubicBezTo>
                    <a:cubicBezTo>
                      <a:pt x="44" y="149"/>
                      <a:pt x="45" y="147"/>
                      <a:pt x="45" y="147"/>
                    </a:cubicBezTo>
                    <a:cubicBezTo>
                      <a:pt x="46" y="145"/>
                      <a:pt x="44" y="144"/>
                      <a:pt x="44" y="143"/>
                    </a:cubicBezTo>
                    <a:cubicBezTo>
                      <a:pt x="43" y="139"/>
                      <a:pt x="45" y="130"/>
                      <a:pt x="44" y="126"/>
                    </a:cubicBezTo>
                    <a:cubicBezTo>
                      <a:pt x="44" y="125"/>
                      <a:pt x="41" y="120"/>
                      <a:pt x="41" y="118"/>
                    </a:cubicBezTo>
                    <a:cubicBezTo>
                      <a:pt x="40" y="115"/>
                      <a:pt x="41" y="110"/>
                      <a:pt x="41" y="109"/>
                    </a:cubicBezTo>
                    <a:cubicBezTo>
                      <a:pt x="40" y="108"/>
                      <a:pt x="38" y="108"/>
                      <a:pt x="38" y="108"/>
                    </a:cubicBezTo>
                    <a:cubicBezTo>
                      <a:pt x="37" y="106"/>
                      <a:pt x="37" y="98"/>
                      <a:pt x="37" y="96"/>
                    </a:cubicBezTo>
                    <a:cubicBezTo>
                      <a:pt x="37" y="96"/>
                      <a:pt x="41" y="95"/>
                      <a:pt x="42" y="94"/>
                    </a:cubicBezTo>
                    <a:cubicBezTo>
                      <a:pt x="44" y="93"/>
                      <a:pt x="43" y="90"/>
                      <a:pt x="45" y="89"/>
                    </a:cubicBezTo>
                    <a:cubicBezTo>
                      <a:pt x="45" y="88"/>
                      <a:pt x="47" y="88"/>
                      <a:pt x="48" y="88"/>
                    </a:cubicBezTo>
                    <a:cubicBezTo>
                      <a:pt x="50" y="86"/>
                      <a:pt x="50" y="80"/>
                      <a:pt x="50" y="78"/>
                    </a:cubicBezTo>
                    <a:cubicBezTo>
                      <a:pt x="53" y="78"/>
                      <a:pt x="55" y="78"/>
                      <a:pt x="57" y="78"/>
                    </a:cubicBezTo>
                    <a:cubicBezTo>
                      <a:pt x="57" y="78"/>
                      <a:pt x="58" y="77"/>
                      <a:pt x="58" y="77"/>
                    </a:cubicBezTo>
                    <a:cubicBezTo>
                      <a:pt x="59" y="77"/>
                      <a:pt x="61" y="77"/>
                      <a:pt x="62" y="77"/>
                    </a:cubicBezTo>
                    <a:cubicBezTo>
                      <a:pt x="62" y="76"/>
                      <a:pt x="62" y="76"/>
                      <a:pt x="62" y="76"/>
                    </a:cubicBezTo>
                    <a:cubicBezTo>
                      <a:pt x="63" y="75"/>
                      <a:pt x="65" y="75"/>
                      <a:pt x="66" y="74"/>
                    </a:cubicBezTo>
                    <a:cubicBezTo>
                      <a:pt x="66" y="74"/>
                      <a:pt x="67" y="72"/>
                      <a:pt x="68" y="72"/>
                    </a:cubicBezTo>
                    <a:cubicBezTo>
                      <a:pt x="70" y="70"/>
                      <a:pt x="73" y="71"/>
                      <a:pt x="76" y="70"/>
                    </a:cubicBezTo>
                    <a:cubicBezTo>
                      <a:pt x="78" y="69"/>
                      <a:pt x="78" y="66"/>
                      <a:pt x="80" y="64"/>
                    </a:cubicBezTo>
                    <a:cubicBezTo>
                      <a:pt x="81" y="63"/>
                      <a:pt x="83" y="64"/>
                      <a:pt x="84" y="62"/>
                    </a:cubicBezTo>
                    <a:cubicBezTo>
                      <a:pt x="85" y="61"/>
                      <a:pt x="84" y="60"/>
                      <a:pt x="85" y="58"/>
                    </a:cubicBezTo>
                    <a:cubicBezTo>
                      <a:pt x="85" y="57"/>
                      <a:pt x="87" y="57"/>
                      <a:pt x="88" y="56"/>
                    </a:cubicBezTo>
                    <a:cubicBezTo>
                      <a:pt x="89" y="54"/>
                      <a:pt x="88" y="53"/>
                      <a:pt x="89" y="50"/>
                    </a:cubicBezTo>
                    <a:cubicBezTo>
                      <a:pt x="89" y="50"/>
                      <a:pt x="91" y="50"/>
                      <a:pt x="91" y="49"/>
                    </a:cubicBezTo>
                    <a:cubicBezTo>
                      <a:pt x="91" y="48"/>
                      <a:pt x="92" y="48"/>
                      <a:pt x="91" y="47"/>
                    </a:cubicBezTo>
                    <a:cubicBezTo>
                      <a:pt x="90" y="47"/>
                      <a:pt x="90" y="47"/>
                      <a:pt x="90" y="47"/>
                    </a:cubicBezTo>
                    <a:cubicBezTo>
                      <a:pt x="90" y="47"/>
                      <a:pt x="88" y="42"/>
                      <a:pt x="89" y="42"/>
                    </a:cubicBezTo>
                    <a:cubicBezTo>
                      <a:pt x="90" y="43"/>
                      <a:pt x="90" y="31"/>
                      <a:pt x="91" y="30"/>
                    </a:cubicBezTo>
                    <a:cubicBezTo>
                      <a:pt x="91" y="30"/>
                      <a:pt x="93" y="29"/>
                      <a:pt x="92" y="29"/>
                    </a:cubicBezTo>
                    <a:cubicBezTo>
                      <a:pt x="90" y="29"/>
                      <a:pt x="91" y="21"/>
                      <a:pt x="91" y="21"/>
                    </a:cubicBezTo>
                    <a:cubicBezTo>
                      <a:pt x="90" y="16"/>
                      <a:pt x="90" y="6"/>
                      <a:pt x="88" y="4"/>
                    </a:cubicBezTo>
                    <a:cubicBezTo>
                      <a:pt x="87" y="4"/>
                      <a:pt x="88" y="2"/>
                      <a:pt x="89" y="0"/>
                    </a:cubicBezTo>
                    <a:cubicBezTo>
                      <a:pt x="89" y="0"/>
                      <a:pt x="83" y="3"/>
                      <a:pt x="81" y="4"/>
                    </a:cubicBezTo>
                    <a:cubicBezTo>
                      <a:pt x="79" y="5"/>
                      <a:pt x="77" y="5"/>
                      <a:pt x="74" y="6"/>
                    </a:cubicBezTo>
                    <a:cubicBezTo>
                      <a:pt x="72" y="6"/>
                      <a:pt x="72" y="8"/>
                      <a:pt x="70" y="9"/>
                    </a:cubicBezTo>
                    <a:cubicBezTo>
                      <a:pt x="68" y="9"/>
                      <a:pt x="68" y="10"/>
                      <a:pt x="67" y="9"/>
                    </a:cubicBezTo>
                    <a:cubicBezTo>
                      <a:pt x="65" y="8"/>
                      <a:pt x="65" y="10"/>
                      <a:pt x="63" y="11"/>
                    </a:cubicBezTo>
                    <a:cubicBezTo>
                      <a:pt x="61" y="12"/>
                      <a:pt x="59" y="12"/>
                      <a:pt x="57" y="12"/>
                    </a:cubicBezTo>
                    <a:cubicBezTo>
                      <a:pt x="54" y="12"/>
                      <a:pt x="53" y="13"/>
                      <a:pt x="50" y="13"/>
                    </a:cubicBezTo>
                    <a:cubicBezTo>
                      <a:pt x="48" y="14"/>
                      <a:pt x="48" y="10"/>
                      <a:pt x="46" y="10"/>
                    </a:cubicBezTo>
                    <a:cubicBezTo>
                      <a:pt x="44" y="9"/>
                      <a:pt x="45" y="9"/>
                      <a:pt x="43" y="11"/>
                    </a:cubicBezTo>
                    <a:cubicBezTo>
                      <a:pt x="41" y="11"/>
                      <a:pt x="40" y="12"/>
                      <a:pt x="39" y="12"/>
                    </a:cubicBezTo>
                    <a:cubicBezTo>
                      <a:pt x="38" y="13"/>
                      <a:pt x="38" y="15"/>
                      <a:pt x="38" y="17"/>
                    </a:cubicBezTo>
                    <a:cubicBezTo>
                      <a:pt x="38" y="17"/>
                      <a:pt x="40" y="19"/>
                      <a:pt x="40" y="19"/>
                    </a:cubicBezTo>
                    <a:cubicBezTo>
                      <a:pt x="41" y="21"/>
                      <a:pt x="39" y="23"/>
                      <a:pt x="39" y="24"/>
                    </a:cubicBezTo>
                    <a:cubicBezTo>
                      <a:pt x="39" y="25"/>
                      <a:pt x="40" y="27"/>
                      <a:pt x="40" y="2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4" name="Freeform 136"/>
              <p:cNvSpPr>
                <a:spLocks/>
              </p:cNvSpPr>
              <p:nvPr/>
            </p:nvSpPr>
            <p:spPr bwMode="auto">
              <a:xfrm>
                <a:off x="3625" y="2484"/>
                <a:ext cx="183" cy="336"/>
              </a:xfrm>
              <a:custGeom>
                <a:avLst/>
                <a:gdLst>
                  <a:gd name="T0" fmla="*/ 42 w 93"/>
                  <a:gd name="T1" fmla="*/ 30 h 171"/>
                  <a:gd name="T2" fmla="*/ 47 w 93"/>
                  <a:gd name="T3" fmla="*/ 40 h 171"/>
                  <a:gd name="T4" fmla="*/ 48 w 93"/>
                  <a:gd name="T5" fmla="*/ 52 h 171"/>
                  <a:gd name="T6" fmla="*/ 43 w 93"/>
                  <a:gd name="T7" fmla="*/ 62 h 171"/>
                  <a:gd name="T8" fmla="*/ 39 w 93"/>
                  <a:gd name="T9" fmla="*/ 62 h 171"/>
                  <a:gd name="T10" fmla="*/ 31 w 93"/>
                  <a:gd name="T11" fmla="*/ 56 h 171"/>
                  <a:gd name="T12" fmla="*/ 33 w 93"/>
                  <a:gd name="T13" fmla="*/ 45 h 171"/>
                  <a:gd name="T14" fmla="*/ 25 w 93"/>
                  <a:gd name="T15" fmla="*/ 43 h 171"/>
                  <a:gd name="T16" fmla="*/ 20 w 93"/>
                  <a:gd name="T17" fmla="*/ 37 h 171"/>
                  <a:gd name="T18" fmla="*/ 3 w 93"/>
                  <a:gd name="T19" fmla="*/ 48 h 171"/>
                  <a:gd name="T20" fmla="*/ 2 w 93"/>
                  <a:gd name="T21" fmla="*/ 55 h 171"/>
                  <a:gd name="T22" fmla="*/ 10 w 93"/>
                  <a:gd name="T23" fmla="*/ 57 h 171"/>
                  <a:gd name="T24" fmla="*/ 21 w 93"/>
                  <a:gd name="T25" fmla="*/ 63 h 171"/>
                  <a:gd name="T26" fmla="*/ 20 w 93"/>
                  <a:gd name="T27" fmla="*/ 72 h 171"/>
                  <a:gd name="T28" fmla="*/ 24 w 93"/>
                  <a:gd name="T29" fmla="*/ 83 h 171"/>
                  <a:gd name="T30" fmla="*/ 20 w 93"/>
                  <a:gd name="T31" fmla="*/ 90 h 171"/>
                  <a:gd name="T32" fmla="*/ 20 w 93"/>
                  <a:gd name="T33" fmla="*/ 99 h 171"/>
                  <a:gd name="T34" fmla="*/ 20 w 93"/>
                  <a:gd name="T35" fmla="*/ 109 h 171"/>
                  <a:gd name="T36" fmla="*/ 18 w 93"/>
                  <a:gd name="T37" fmla="*/ 117 h 171"/>
                  <a:gd name="T38" fmla="*/ 11 w 93"/>
                  <a:gd name="T39" fmla="*/ 134 h 171"/>
                  <a:gd name="T40" fmla="*/ 11 w 93"/>
                  <a:gd name="T41" fmla="*/ 153 h 171"/>
                  <a:gd name="T42" fmla="*/ 12 w 93"/>
                  <a:gd name="T43" fmla="*/ 161 h 171"/>
                  <a:gd name="T44" fmla="*/ 15 w 93"/>
                  <a:gd name="T45" fmla="*/ 171 h 171"/>
                  <a:gd name="T46" fmla="*/ 22 w 93"/>
                  <a:gd name="T47" fmla="*/ 167 h 171"/>
                  <a:gd name="T48" fmla="*/ 19 w 93"/>
                  <a:gd name="T49" fmla="*/ 163 h 171"/>
                  <a:gd name="T50" fmla="*/ 45 w 93"/>
                  <a:gd name="T51" fmla="*/ 147 h 171"/>
                  <a:gd name="T52" fmla="*/ 44 w 93"/>
                  <a:gd name="T53" fmla="*/ 126 h 171"/>
                  <a:gd name="T54" fmla="*/ 41 w 93"/>
                  <a:gd name="T55" fmla="*/ 109 h 171"/>
                  <a:gd name="T56" fmla="*/ 37 w 93"/>
                  <a:gd name="T57" fmla="*/ 96 h 171"/>
                  <a:gd name="T58" fmla="*/ 45 w 93"/>
                  <a:gd name="T59" fmla="*/ 89 h 171"/>
                  <a:gd name="T60" fmla="*/ 50 w 93"/>
                  <a:gd name="T61" fmla="*/ 78 h 171"/>
                  <a:gd name="T62" fmla="*/ 58 w 93"/>
                  <a:gd name="T63" fmla="*/ 77 h 171"/>
                  <a:gd name="T64" fmla="*/ 62 w 93"/>
                  <a:gd name="T65" fmla="*/ 76 h 171"/>
                  <a:gd name="T66" fmla="*/ 68 w 93"/>
                  <a:gd name="T67" fmla="*/ 72 h 171"/>
                  <a:gd name="T68" fmla="*/ 80 w 93"/>
                  <a:gd name="T69" fmla="*/ 64 h 171"/>
                  <a:gd name="T70" fmla="*/ 85 w 93"/>
                  <a:gd name="T71" fmla="*/ 58 h 171"/>
                  <a:gd name="T72" fmla="*/ 89 w 93"/>
                  <a:gd name="T73" fmla="*/ 50 h 171"/>
                  <a:gd name="T74" fmla="*/ 91 w 93"/>
                  <a:gd name="T75" fmla="*/ 47 h 171"/>
                  <a:gd name="T76" fmla="*/ 89 w 93"/>
                  <a:gd name="T77" fmla="*/ 42 h 171"/>
                  <a:gd name="T78" fmla="*/ 92 w 93"/>
                  <a:gd name="T79" fmla="*/ 29 h 171"/>
                  <a:gd name="T80" fmla="*/ 88 w 93"/>
                  <a:gd name="T81" fmla="*/ 4 h 171"/>
                  <a:gd name="T82" fmla="*/ 81 w 93"/>
                  <a:gd name="T83" fmla="*/ 4 h 171"/>
                  <a:gd name="T84" fmla="*/ 70 w 93"/>
                  <a:gd name="T85" fmla="*/ 9 h 171"/>
                  <a:gd name="T86" fmla="*/ 63 w 93"/>
                  <a:gd name="T87" fmla="*/ 11 h 171"/>
                  <a:gd name="T88" fmla="*/ 50 w 93"/>
                  <a:gd name="T89" fmla="*/ 13 h 171"/>
                  <a:gd name="T90" fmla="*/ 43 w 93"/>
                  <a:gd name="T91" fmla="*/ 11 h 171"/>
                  <a:gd name="T92" fmla="*/ 38 w 93"/>
                  <a:gd name="T93" fmla="*/ 17 h 171"/>
                  <a:gd name="T94" fmla="*/ 39 w 93"/>
                  <a:gd name="T95" fmla="*/ 2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 h="171">
                    <a:moveTo>
                      <a:pt x="40" y="29"/>
                    </a:moveTo>
                    <a:cubicBezTo>
                      <a:pt x="41" y="29"/>
                      <a:pt x="41" y="29"/>
                      <a:pt x="42" y="30"/>
                    </a:cubicBezTo>
                    <a:cubicBezTo>
                      <a:pt x="43" y="32"/>
                      <a:pt x="44" y="33"/>
                      <a:pt x="44" y="36"/>
                    </a:cubicBezTo>
                    <a:cubicBezTo>
                      <a:pt x="45" y="39"/>
                      <a:pt x="46" y="39"/>
                      <a:pt x="47" y="40"/>
                    </a:cubicBezTo>
                    <a:cubicBezTo>
                      <a:pt x="49" y="41"/>
                      <a:pt x="48" y="43"/>
                      <a:pt x="47" y="47"/>
                    </a:cubicBezTo>
                    <a:cubicBezTo>
                      <a:pt x="46" y="50"/>
                      <a:pt x="48" y="49"/>
                      <a:pt x="48" y="52"/>
                    </a:cubicBezTo>
                    <a:cubicBezTo>
                      <a:pt x="47" y="55"/>
                      <a:pt x="44" y="54"/>
                      <a:pt x="43" y="54"/>
                    </a:cubicBezTo>
                    <a:cubicBezTo>
                      <a:pt x="41" y="53"/>
                      <a:pt x="42" y="60"/>
                      <a:pt x="43" y="62"/>
                    </a:cubicBezTo>
                    <a:cubicBezTo>
                      <a:pt x="45" y="63"/>
                      <a:pt x="43" y="66"/>
                      <a:pt x="41" y="66"/>
                    </a:cubicBezTo>
                    <a:cubicBezTo>
                      <a:pt x="39" y="67"/>
                      <a:pt x="39" y="62"/>
                      <a:pt x="39" y="62"/>
                    </a:cubicBezTo>
                    <a:cubicBezTo>
                      <a:pt x="39" y="62"/>
                      <a:pt x="39" y="62"/>
                      <a:pt x="37" y="61"/>
                    </a:cubicBezTo>
                    <a:cubicBezTo>
                      <a:pt x="35" y="60"/>
                      <a:pt x="33" y="58"/>
                      <a:pt x="31" y="56"/>
                    </a:cubicBezTo>
                    <a:cubicBezTo>
                      <a:pt x="30" y="55"/>
                      <a:pt x="31" y="53"/>
                      <a:pt x="32" y="52"/>
                    </a:cubicBezTo>
                    <a:cubicBezTo>
                      <a:pt x="33" y="50"/>
                      <a:pt x="33" y="47"/>
                      <a:pt x="33" y="45"/>
                    </a:cubicBezTo>
                    <a:cubicBezTo>
                      <a:pt x="33" y="43"/>
                      <a:pt x="31" y="41"/>
                      <a:pt x="31" y="41"/>
                    </a:cubicBezTo>
                    <a:cubicBezTo>
                      <a:pt x="31" y="41"/>
                      <a:pt x="27" y="43"/>
                      <a:pt x="25" y="43"/>
                    </a:cubicBezTo>
                    <a:cubicBezTo>
                      <a:pt x="24" y="44"/>
                      <a:pt x="25" y="42"/>
                      <a:pt x="24" y="40"/>
                    </a:cubicBezTo>
                    <a:cubicBezTo>
                      <a:pt x="23" y="38"/>
                      <a:pt x="20" y="37"/>
                      <a:pt x="20" y="37"/>
                    </a:cubicBezTo>
                    <a:cubicBezTo>
                      <a:pt x="0" y="43"/>
                      <a:pt x="0" y="43"/>
                      <a:pt x="0" y="43"/>
                    </a:cubicBezTo>
                    <a:cubicBezTo>
                      <a:pt x="0" y="43"/>
                      <a:pt x="4" y="46"/>
                      <a:pt x="3" y="48"/>
                    </a:cubicBezTo>
                    <a:cubicBezTo>
                      <a:pt x="3" y="48"/>
                      <a:pt x="3" y="48"/>
                      <a:pt x="3" y="48"/>
                    </a:cubicBezTo>
                    <a:cubicBezTo>
                      <a:pt x="2" y="55"/>
                      <a:pt x="2" y="55"/>
                      <a:pt x="2" y="55"/>
                    </a:cubicBezTo>
                    <a:cubicBezTo>
                      <a:pt x="2" y="55"/>
                      <a:pt x="4" y="55"/>
                      <a:pt x="6" y="55"/>
                    </a:cubicBezTo>
                    <a:cubicBezTo>
                      <a:pt x="7" y="55"/>
                      <a:pt x="9" y="56"/>
                      <a:pt x="10" y="57"/>
                    </a:cubicBezTo>
                    <a:cubicBezTo>
                      <a:pt x="12" y="58"/>
                      <a:pt x="13" y="60"/>
                      <a:pt x="16" y="60"/>
                    </a:cubicBezTo>
                    <a:cubicBezTo>
                      <a:pt x="18" y="61"/>
                      <a:pt x="19" y="62"/>
                      <a:pt x="21" y="63"/>
                    </a:cubicBezTo>
                    <a:cubicBezTo>
                      <a:pt x="22" y="64"/>
                      <a:pt x="22" y="67"/>
                      <a:pt x="22" y="67"/>
                    </a:cubicBezTo>
                    <a:cubicBezTo>
                      <a:pt x="22" y="67"/>
                      <a:pt x="20" y="69"/>
                      <a:pt x="20" y="72"/>
                    </a:cubicBezTo>
                    <a:cubicBezTo>
                      <a:pt x="21" y="74"/>
                      <a:pt x="20" y="76"/>
                      <a:pt x="21" y="79"/>
                    </a:cubicBezTo>
                    <a:cubicBezTo>
                      <a:pt x="22" y="81"/>
                      <a:pt x="24" y="83"/>
                      <a:pt x="24" y="83"/>
                    </a:cubicBezTo>
                    <a:cubicBezTo>
                      <a:pt x="24" y="83"/>
                      <a:pt x="22" y="85"/>
                      <a:pt x="21" y="86"/>
                    </a:cubicBezTo>
                    <a:cubicBezTo>
                      <a:pt x="20" y="88"/>
                      <a:pt x="18" y="89"/>
                      <a:pt x="20" y="90"/>
                    </a:cubicBezTo>
                    <a:cubicBezTo>
                      <a:pt x="21" y="92"/>
                      <a:pt x="22" y="92"/>
                      <a:pt x="21" y="94"/>
                    </a:cubicBezTo>
                    <a:cubicBezTo>
                      <a:pt x="19" y="97"/>
                      <a:pt x="21" y="96"/>
                      <a:pt x="20" y="99"/>
                    </a:cubicBezTo>
                    <a:cubicBezTo>
                      <a:pt x="19" y="102"/>
                      <a:pt x="22" y="104"/>
                      <a:pt x="21" y="106"/>
                    </a:cubicBezTo>
                    <a:cubicBezTo>
                      <a:pt x="20" y="111"/>
                      <a:pt x="20" y="107"/>
                      <a:pt x="20" y="109"/>
                    </a:cubicBezTo>
                    <a:cubicBezTo>
                      <a:pt x="20" y="111"/>
                      <a:pt x="24" y="109"/>
                      <a:pt x="22" y="111"/>
                    </a:cubicBezTo>
                    <a:cubicBezTo>
                      <a:pt x="21" y="113"/>
                      <a:pt x="18" y="117"/>
                      <a:pt x="18" y="117"/>
                    </a:cubicBezTo>
                    <a:cubicBezTo>
                      <a:pt x="12" y="125"/>
                      <a:pt x="12" y="125"/>
                      <a:pt x="12" y="125"/>
                    </a:cubicBezTo>
                    <a:cubicBezTo>
                      <a:pt x="12" y="125"/>
                      <a:pt x="13" y="132"/>
                      <a:pt x="11" y="134"/>
                    </a:cubicBezTo>
                    <a:cubicBezTo>
                      <a:pt x="10" y="137"/>
                      <a:pt x="11" y="140"/>
                      <a:pt x="12" y="144"/>
                    </a:cubicBezTo>
                    <a:cubicBezTo>
                      <a:pt x="13" y="148"/>
                      <a:pt x="12" y="151"/>
                      <a:pt x="11" y="153"/>
                    </a:cubicBezTo>
                    <a:cubicBezTo>
                      <a:pt x="11" y="155"/>
                      <a:pt x="10" y="156"/>
                      <a:pt x="11" y="158"/>
                    </a:cubicBezTo>
                    <a:cubicBezTo>
                      <a:pt x="12" y="160"/>
                      <a:pt x="12" y="161"/>
                      <a:pt x="12" y="161"/>
                    </a:cubicBezTo>
                    <a:cubicBezTo>
                      <a:pt x="12" y="161"/>
                      <a:pt x="16" y="163"/>
                      <a:pt x="16" y="165"/>
                    </a:cubicBezTo>
                    <a:cubicBezTo>
                      <a:pt x="16" y="167"/>
                      <a:pt x="15" y="171"/>
                      <a:pt x="15" y="171"/>
                    </a:cubicBezTo>
                    <a:cubicBezTo>
                      <a:pt x="21" y="171"/>
                      <a:pt x="21" y="171"/>
                      <a:pt x="21" y="171"/>
                    </a:cubicBezTo>
                    <a:cubicBezTo>
                      <a:pt x="21" y="170"/>
                      <a:pt x="22" y="169"/>
                      <a:pt x="22" y="167"/>
                    </a:cubicBezTo>
                    <a:cubicBezTo>
                      <a:pt x="21" y="167"/>
                      <a:pt x="19" y="167"/>
                      <a:pt x="19" y="165"/>
                    </a:cubicBezTo>
                    <a:cubicBezTo>
                      <a:pt x="18" y="165"/>
                      <a:pt x="19" y="164"/>
                      <a:pt x="19" y="163"/>
                    </a:cubicBezTo>
                    <a:cubicBezTo>
                      <a:pt x="25" y="156"/>
                      <a:pt x="38" y="156"/>
                      <a:pt x="44" y="149"/>
                    </a:cubicBezTo>
                    <a:cubicBezTo>
                      <a:pt x="44" y="149"/>
                      <a:pt x="45" y="147"/>
                      <a:pt x="45" y="147"/>
                    </a:cubicBezTo>
                    <a:cubicBezTo>
                      <a:pt x="46" y="145"/>
                      <a:pt x="44" y="144"/>
                      <a:pt x="44" y="143"/>
                    </a:cubicBezTo>
                    <a:cubicBezTo>
                      <a:pt x="43" y="139"/>
                      <a:pt x="45" y="130"/>
                      <a:pt x="44" y="126"/>
                    </a:cubicBezTo>
                    <a:cubicBezTo>
                      <a:pt x="44" y="125"/>
                      <a:pt x="41" y="120"/>
                      <a:pt x="41" y="118"/>
                    </a:cubicBezTo>
                    <a:cubicBezTo>
                      <a:pt x="40" y="115"/>
                      <a:pt x="41" y="110"/>
                      <a:pt x="41" y="109"/>
                    </a:cubicBezTo>
                    <a:cubicBezTo>
                      <a:pt x="40" y="108"/>
                      <a:pt x="38" y="108"/>
                      <a:pt x="38" y="108"/>
                    </a:cubicBezTo>
                    <a:cubicBezTo>
                      <a:pt x="37" y="106"/>
                      <a:pt x="37" y="98"/>
                      <a:pt x="37" y="96"/>
                    </a:cubicBezTo>
                    <a:cubicBezTo>
                      <a:pt x="37" y="96"/>
                      <a:pt x="41" y="95"/>
                      <a:pt x="42" y="94"/>
                    </a:cubicBezTo>
                    <a:cubicBezTo>
                      <a:pt x="44" y="93"/>
                      <a:pt x="43" y="90"/>
                      <a:pt x="45" y="89"/>
                    </a:cubicBezTo>
                    <a:cubicBezTo>
                      <a:pt x="45" y="88"/>
                      <a:pt x="47" y="88"/>
                      <a:pt x="48" y="88"/>
                    </a:cubicBezTo>
                    <a:cubicBezTo>
                      <a:pt x="50" y="86"/>
                      <a:pt x="50" y="80"/>
                      <a:pt x="50" y="78"/>
                    </a:cubicBezTo>
                    <a:cubicBezTo>
                      <a:pt x="53" y="78"/>
                      <a:pt x="55" y="78"/>
                      <a:pt x="57" y="78"/>
                    </a:cubicBezTo>
                    <a:cubicBezTo>
                      <a:pt x="57" y="78"/>
                      <a:pt x="58" y="77"/>
                      <a:pt x="58" y="77"/>
                    </a:cubicBezTo>
                    <a:cubicBezTo>
                      <a:pt x="59" y="77"/>
                      <a:pt x="61" y="77"/>
                      <a:pt x="62" y="77"/>
                    </a:cubicBezTo>
                    <a:cubicBezTo>
                      <a:pt x="62" y="76"/>
                      <a:pt x="62" y="76"/>
                      <a:pt x="62" y="76"/>
                    </a:cubicBezTo>
                    <a:cubicBezTo>
                      <a:pt x="63" y="75"/>
                      <a:pt x="65" y="75"/>
                      <a:pt x="66" y="74"/>
                    </a:cubicBezTo>
                    <a:cubicBezTo>
                      <a:pt x="66" y="74"/>
                      <a:pt x="67" y="72"/>
                      <a:pt x="68" y="72"/>
                    </a:cubicBezTo>
                    <a:cubicBezTo>
                      <a:pt x="70" y="70"/>
                      <a:pt x="73" y="71"/>
                      <a:pt x="76" y="70"/>
                    </a:cubicBezTo>
                    <a:cubicBezTo>
                      <a:pt x="78" y="69"/>
                      <a:pt x="78" y="66"/>
                      <a:pt x="80" y="64"/>
                    </a:cubicBezTo>
                    <a:cubicBezTo>
                      <a:pt x="81" y="63"/>
                      <a:pt x="83" y="64"/>
                      <a:pt x="84" y="62"/>
                    </a:cubicBezTo>
                    <a:cubicBezTo>
                      <a:pt x="85" y="61"/>
                      <a:pt x="84" y="60"/>
                      <a:pt x="85" y="58"/>
                    </a:cubicBezTo>
                    <a:cubicBezTo>
                      <a:pt x="85" y="57"/>
                      <a:pt x="87" y="57"/>
                      <a:pt x="88" y="56"/>
                    </a:cubicBezTo>
                    <a:cubicBezTo>
                      <a:pt x="89" y="54"/>
                      <a:pt x="88" y="53"/>
                      <a:pt x="89" y="50"/>
                    </a:cubicBezTo>
                    <a:cubicBezTo>
                      <a:pt x="89" y="50"/>
                      <a:pt x="91" y="50"/>
                      <a:pt x="91" y="49"/>
                    </a:cubicBezTo>
                    <a:cubicBezTo>
                      <a:pt x="91" y="48"/>
                      <a:pt x="92" y="48"/>
                      <a:pt x="91" y="47"/>
                    </a:cubicBezTo>
                    <a:cubicBezTo>
                      <a:pt x="90" y="47"/>
                      <a:pt x="90" y="47"/>
                      <a:pt x="90" y="47"/>
                    </a:cubicBezTo>
                    <a:cubicBezTo>
                      <a:pt x="90" y="47"/>
                      <a:pt x="88" y="42"/>
                      <a:pt x="89" y="42"/>
                    </a:cubicBezTo>
                    <a:cubicBezTo>
                      <a:pt x="90" y="43"/>
                      <a:pt x="90" y="31"/>
                      <a:pt x="91" y="30"/>
                    </a:cubicBezTo>
                    <a:cubicBezTo>
                      <a:pt x="91" y="30"/>
                      <a:pt x="93" y="29"/>
                      <a:pt x="92" y="29"/>
                    </a:cubicBezTo>
                    <a:cubicBezTo>
                      <a:pt x="90" y="29"/>
                      <a:pt x="91" y="21"/>
                      <a:pt x="91" y="21"/>
                    </a:cubicBezTo>
                    <a:cubicBezTo>
                      <a:pt x="90" y="16"/>
                      <a:pt x="90" y="6"/>
                      <a:pt x="88" y="4"/>
                    </a:cubicBezTo>
                    <a:cubicBezTo>
                      <a:pt x="87" y="4"/>
                      <a:pt x="88" y="2"/>
                      <a:pt x="89" y="0"/>
                    </a:cubicBezTo>
                    <a:cubicBezTo>
                      <a:pt x="89" y="0"/>
                      <a:pt x="83" y="3"/>
                      <a:pt x="81" y="4"/>
                    </a:cubicBezTo>
                    <a:cubicBezTo>
                      <a:pt x="79" y="5"/>
                      <a:pt x="77" y="5"/>
                      <a:pt x="74" y="6"/>
                    </a:cubicBezTo>
                    <a:cubicBezTo>
                      <a:pt x="72" y="6"/>
                      <a:pt x="72" y="8"/>
                      <a:pt x="70" y="9"/>
                    </a:cubicBezTo>
                    <a:cubicBezTo>
                      <a:pt x="68" y="9"/>
                      <a:pt x="68" y="10"/>
                      <a:pt x="67" y="9"/>
                    </a:cubicBezTo>
                    <a:cubicBezTo>
                      <a:pt x="65" y="8"/>
                      <a:pt x="65" y="10"/>
                      <a:pt x="63" y="11"/>
                    </a:cubicBezTo>
                    <a:cubicBezTo>
                      <a:pt x="61" y="12"/>
                      <a:pt x="59" y="12"/>
                      <a:pt x="57" y="12"/>
                    </a:cubicBezTo>
                    <a:cubicBezTo>
                      <a:pt x="54" y="12"/>
                      <a:pt x="53" y="13"/>
                      <a:pt x="50" y="13"/>
                    </a:cubicBezTo>
                    <a:cubicBezTo>
                      <a:pt x="48" y="14"/>
                      <a:pt x="48" y="10"/>
                      <a:pt x="46" y="10"/>
                    </a:cubicBezTo>
                    <a:cubicBezTo>
                      <a:pt x="44" y="9"/>
                      <a:pt x="45" y="9"/>
                      <a:pt x="43" y="11"/>
                    </a:cubicBezTo>
                    <a:cubicBezTo>
                      <a:pt x="41" y="11"/>
                      <a:pt x="40" y="12"/>
                      <a:pt x="39" y="12"/>
                    </a:cubicBezTo>
                    <a:cubicBezTo>
                      <a:pt x="38" y="13"/>
                      <a:pt x="38" y="15"/>
                      <a:pt x="38" y="17"/>
                    </a:cubicBezTo>
                    <a:cubicBezTo>
                      <a:pt x="38" y="17"/>
                      <a:pt x="40" y="19"/>
                      <a:pt x="40" y="19"/>
                    </a:cubicBezTo>
                    <a:cubicBezTo>
                      <a:pt x="41" y="21"/>
                      <a:pt x="39" y="23"/>
                      <a:pt x="39" y="24"/>
                    </a:cubicBezTo>
                    <a:cubicBezTo>
                      <a:pt x="39" y="25"/>
                      <a:pt x="40" y="27"/>
                      <a:pt x="40" y="2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5" name="Freeform 137"/>
              <p:cNvSpPr>
                <a:spLocks/>
              </p:cNvSpPr>
              <p:nvPr/>
            </p:nvSpPr>
            <p:spPr bwMode="auto">
              <a:xfrm>
                <a:off x="2906" y="1475"/>
                <a:ext cx="190" cy="189"/>
              </a:xfrm>
              <a:custGeom>
                <a:avLst/>
                <a:gdLst>
                  <a:gd name="T0" fmla="*/ 88 w 97"/>
                  <a:gd name="T1" fmla="*/ 8 h 96"/>
                  <a:gd name="T2" fmla="*/ 87 w 97"/>
                  <a:gd name="T3" fmla="*/ 8 h 96"/>
                  <a:gd name="T4" fmla="*/ 84 w 97"/>
                  <a:gd name="T5" fmla="*/ 7 h 96"/>
                  <a:gd name="T6" fmla="*/ 84 w 97"/>
                  <a:gd name="T7" fmla="*/ 5 h 96"/>
                  <a:gd name="T8" fmla="*/ 83 w 97"/>
                  <a:gd name="T9" fmla="*/ 5 h 96"/>
                  <a:gd name="T10" fmla="*/ 80 w 97"/>
                  <a:gd name="T11" fmla="*/ 7 h 96"/>
                  <a:gd name="T12" fmla="*/ 72 w 97"/>
                  <a:gd name="T13" fmla="*/ 7 h 96"/>
                  <a:gd name="T14" fmla="*/ 67 w 97"/>
                  <a:gd name="T15" fmla="*/ 8 h 96"/>
                  <a:gd name="T16" fmla="*/ 61 w 97"/>
                  <a:gd name="T17" fmla="*/ 0 h 96"/>
                  <a:gd name="T18" fmla="*/ 59 w 97"/>
                  <a:gd name="T19" fmla="*/ 0 h 96"/>
                  <a:gd name="T20" fmla="*/ 55 w 97"/>
                  <a:gd name="T21" fmla="*/ 3 h 96"/>
                  <a:gd name="T22" fmla="*/ 54 w 97"/>
                  <a:gd name="T23" fmla="*/ 9 h 96"/>
                  <a:gd name="T24" fmla="*/ 53 w 97"/>
                  <a:gd name="T25" fmla="*/ 9 h 96"/>
                  <a:gd name="T26" fmla="*/ 53 w 97"/>
                  <a:gd name="T27" fmla="*/ 14 h 96"/>
                  <a:gd name="T28" fmla="*/ 49 w 97"/>
                  <a:gd name="T29" fmla="*/ 19 h 96"/>
                  <a:gd name="T30" fmla="*/ 48 w 97"/>
                  <a:gd name="T31" fmla="*/ 23 h 96"/>
                  <a:gd name="T32" fmla="*/ 37 w 97"/>
                  <a:gd name="T33" fmla="*/ 30 h 96"/>
                  <a:gd name="T34" fmla="*/ 34 w 97"/>
                  <a:gd name="T35" fmla="*/ 30 h 96"/>
                  <a:gd name="T36" fmla="*/ 25 w 97"/>
                  <a:gd name="T37" fmla="*/ 39 h 96"/>
                  <a:gd name="T38" fmla="*/ 25 w 97"/>
                  <a:gd name="T39" fmla="*/ 44 h 96"/>
                  <a:gd name="T40" fmla="*/ 22 w 97"/>
                  <a:gd name="T41" fmla="*/ 48 h 96"/>
                  <a:gd name="T42" fmla="*/ 21 w 97"/>
                  <a:gd name="T43" fmla="*/ 74 h 96"/>
                  <a:gd name="T44" fmla="*/ 20 w 97"/>
                  <a:gd name="T45" fmla="*/ 75 h 96"/>
                  <a:gd name="T46" fmla="*/ 14 w 97"/>
                  <a:gd name="T47" fmla="*/ 86 h 96"/>
                  <a:gd name="T48" fmla="*/ 11 w 97"/>
                  <a:gd name="T49" fmla="*/ 86 h 96"/>
                  <a:gd name="T50" fmla="*/ 6 w 97"/>
                  <a:gd name="T51" fmla="*/ 92 h 96"/>
                  <a:gd name="T52" fmla="*/ 3 w 97"/>
                  <a:gd name="T53" fmla="*/ 93 h 96"/>
                  <a:gd name="T54" fmla="*/ 0 w 97"/>
                  <a:gd name="T55" fmla="*/ 96 h 96"/>
                  <a:gd name="T56" fmla="*/ 37 w 97"/>
                  <a:gd name="T57" fmla="*/ 95 h 96"/>
                  <a:gd name="T58" fmla="*/ 37 w 97"/>
                  <a:gd name="T59" fmla="*/ 86 h 96"/>
                  <a:gd name="T60" fmla="*/ 39 w 97"/>
                  <a:gd name="T61" fmla="*/ 83 h 96"/>
                  <a:gd name="T62" fmla="*/ 44 w 97"/>
                  <a:gd name="T63" fmla="*/ 79 h 96"/>
                  <a:gd name="T64" fmla="*/ 50 w 97"/>
                  <a:gd name="T65" fmla="*/ 75 h 96"/>
                  <a:gd name="T66" fmla="*/ 59 w 97"/>
                  <a:gd name="T67" fmla="*/ 72 h 96"/>
                  <a:gd name="T68" fmla="*/ 65 w 97"/>
                  <a:gd name="T69" fmla="*/ 70 h 96"/>
                  <a:gd name="T70" fmla="*/ 71 w 97"/>
                  <a:gd name="T71" fmla="*/ 66 h 96"/>
                  <a:gd name="T72" fmla="*/ 77 w 97"/>
                  <a:gd name="T73" fmla="*/ 56 h 96"/>
                  <a:gd name="T74" fmla="*/ 83 w 97"/>
                  <a:gd name="T75" fmla="*/ 54 h 96"/>
                  <a:gd name="T76" fmla="*/ 84 w 97"/>
                  <a:gd name="T77" fmla="*/ 49 h 96"/>
                  <a:gd name="T78" fmla="*/ 89 w 97"/>
                  <a:gd name="T79" fmla="*/ 44 h 96"/>
                  <a:gd name="T80" fmla="*/ 95 w 97"/>
                  <a:gd name="T81" fmla="*/ 38 h 96"/>
                  <a:gd name="T82" fmla="*/ 93 w 97"/>
                  <a:gd name="T83" fmla="*/ 33 h 96"/>
                  <a:gd name="T84" fmla="*/ 92 w 97"/>
                  <a:gd name="T85" fmla="*/ 27 h 96"/>
                  <a:gd name="T86" fmla="*/ 89 w 97"/>
                  <a:gd name="T87" fmla="*/ 22 h 96"/>
                  <a:gd name="T88" fmla="*/ 91 w 97"/>
                  <a:gd name="T89" fmla="*/ 14 h 96"/>
                  <a:gd name="T90" fmla="*/ 88 w 97"/>
                  <a:gd name="T9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8" y="8"/>
                    </a:moveTo>
                    <a:cubicBezTo>
                      <a:pt x="87" y="8"/>
                      <a:pt x="87" y="8"/>
                      <a:pt x="87" y="8"/>
                    </a:cubicBezTo>
                    <a:cubicBezTo>
                      <a:pt x="86" y="7"/>
                      <a:pt x="85" y="7"/>
                      <a:pt x="84" y="7"/>
                    </a:cubicBezTo>
                    <a:cubicBezTo>
                      <a:pt x="84" y="6"/>
                      <a:pt x="84" y="5"/>
                      <a:pt x="84" y="5"/>
                    </a:cubicBezTo>
                    <a:cubicBezTo>
                      <a:pt x="83" y="5"/>
                      <a:pt x="83" y="5"/>
                      <a:pt x="83" y="5"/>
                    </a:cubicBezTo>
                    <a:cubicBezTo>
                      <a:pt x="82" y="5"/>
                      <a:pt x="81" y="7"/>
                      <a:pt x="80" y="7"/>
                    </a:cubicBezTo>
                    <a:cubicBezTo>
                      <a:pt x="77" y="8"/>
                      <a:pt x="75" y="6"/>
                      <a:pt x="72" y="7"/>
                    </a:cubicBezTo>
                    <a:cubicBezTo>
                      <a:pt x="71" y="7"/>
                      <a:pt x="69" y="9"/>
                      <a:pt x="67" y="8"/>
                    </a:cubicBezTo>
                    <a:cubicBezTo>
                      <a:pt x="64" y="7"/>
                      <a:pt x="63" y="3"/>
                      <a:pt x="61" y="0"/>
                    </a:cubicBezTo>
                    <a:cubicBezTo>
                      <a:pt x="61" y="0"/>
                      <a:pt x="59" y="0"/>
                      <a:pt x="59" y="0"/>
                    </a:cubicBezTo>
                    <a:cubicBezTo>
                      <a:pt x="58" y="1"/>
                      <a:pt x="56" y="3"/>
                      <a:pt x="55" y="3"/>
                    </a:cubicBezTo>
                    <a:cubicBezTo>
                      <a:pt x="54" y="5"/>
                      <a:pt x="55" y="7"/>
                      <a:pt x="54" y="9"/>
                    </a:cubicBezTo>
                    <a:cubicBezTo>
                      <a:pt x="53" y="9"/>
                      <a:pt x="53" y="9"/>
                      <a:pt x="53" y="9"/>
                    </a:cubicBezTo>
                    <a:cubicBezTo>
                      <a:pt x="52" y="11"/>
                      <a:pt x="53" y="12"/>
                      <a:pt x="53" y="14"/>
                    </a:cubicBezTo>
                    <a:cubicBezTo>
                      <a:pt x="52" y="16"/>
                      <a:pt x="50" y="18"/>
                      <a:pt x="49" y="19"/>
                    </a:cubicBezTo>
                    <a:cubicBezTo>
                      <a:pt x="48" y="20"/>
                      <a:pt x="49" y="22"/>
                      <a:pt x="48" y="23"/>
                    </a:cubicBezTo>
                    <a:cubicBezTo>
                      <a:pt x="47" y="24"/>
                      <a:pt x="39" y="29"/>
                      <a:pt x="37" y="30"/>
                    </a:cubicBezTo>
                    <a:cubicBezTo>
                      <a:pt x="36" y="30"/>
                      <a:pt x="35" y="29"/>
                      <a:pt x="34" y="30"/>
                    </a:cubicBezTo>
                    <a:cubicBezTo>
                      <a:pt x="33" y="30"/>
                      <a:pt x="26" y="37"/>
                      <a:pt x="25" y="39"/>
                    </a:cubicBezTo>
                    <a:cubicBezTo>
                      <a:pt x="25" y="40"/>
                      <a:pt x="26" y="42"/>
                      <a:pt x="25" y="44"/>
                    </a:cubicBezTo>
                    <a:cubicBezTo>
                      <a:pt x="25" y="45"/>
                      <a:pt x="23" y="47"/>
                      <a:pt x="22" y="48"/>
                    </a:cubicBezTo>
                    <a:cubicBezTo>
                      <a:pt x="19" y="58"/>
                      <a:pt x="27" y="65"/>
                      <a:pt x="21" y="74"/>
                    </a:cubicBezTo>
                    <a:cubicBezTo>
                      <a:pt x="21" y="75"/>
                      <a:pt x="20" y="75"/>
                      <a:pt x="20" y="75"/>
                    </a:cubicBezTo>
                    <a:cubicBezTo>
                      <a:pt x="18" y="77"/>
                      <a:pt x="16" y="84"/>
                      <a:pt x="14" y="86"/>
                    </a:cubicBezTo>
                    <a:cubicBezTo>
                      <a:pt x="13" y="86"/>
                      <a:pt x="12" y="86"/>
                      <a:pt x="11" y="86"/>
                    </a:cubicBezTo>
                    <a:cubicBezTo>
                      <a:pt x="9" y="88"/>
                      <a:pt x="8" y="91"/>
                      <a:pt x="6" y="92"/>
                    </a:cubicBezTo>
                    <a:cubicBezTo>
                      <a:pt x="5" y="93"/>
                      <a:pt x="4" y="93"/>
                      <a:pt x="3" y="93"/>
                    </a:cubicBezTo>
                    <a:cubicBezTo>
                      <a:pt x="2" y="93"/>
                      <a:pt x="1" y="95"/>
                      <a:pt x="0" y="96"/>
                    </a:cubicBezTo>
                    <a:cubicBezTo>
                      <a:pt x="37" y="95"/>
                      <a:pt x="37" y="95"/>
                      <a:pt x="37" y="95"/>
                    </a:cubicBezTo>
                    <a:cubicBezTo>
                      <a:pt x="37" y="86"/>
                      <a:pt x="37" y="86"/>
                      <a:pt x="37" y="86"/>
                    </a:cubicBezTo>
                    <a:cubicBezTo>
                      <a:pt x="37" y="86"/>
                      <a:pt x="38" y="85"/>
                      <a:pt x="39" y="83"/>
                    </a:cubicBezTo>
                    <a:cubicBezTo>
                      <a:pt x="41" y="82"/>
                      <a:pt x="42" y="80"/>
                      <a:pt x="44" y="79"/>
                    </a:cubicBezTo>
                    <a:cubicBezTo>
                      <a:pt x="45" y="77"/>
                      <a:pt x="47" y="76"/>
                      <a:pt x="50" y="75"/>
                    </a:cubicBezTo>
                    <a:cubicBezTo>
                      <a:pt x="54" y="75"/>
                      <a:pt x="57" y="75"/>
                      <a:pt x="59" y="72"/>
                    </a:cubicBezTo>
                    <a:cubicBezTo>
                      <a:pt x="62" y="68"/>
                      <a:pt x="62" y="70"/>
                      <a:pt x="65" y="70"/>
                    </a:cubicBezTo>
                    <a:cubicBezTo>
                      <a:pt x="67" y="69"/>
                      <a:pt x="67" y="68"/>
                      <a:pt x="71" y="66"/>
                    </a:cubicBezTo>
                    <a:cubicBezTo>
                      <a:pt x="74" y="64"/>
                      <a:pt x="77" y="56"/>
                      <a:pt x="77" y="56"/>
                    </a:cubicBezTo>
                    <a:cubicBezTo>
                      <a:pt x="77" y="56"/>
                      <a:pt x="80" y="56"/>
                      <a:pt x="83" y="54"/>
                    </a:cubicBezTo>
                    <a:cubicBezTo>
                      <a:pt x="85" y="52"/>
                      <a:pt x="84" y="52"/>
                      <a:pt x="84" y="49"/>
                    </a:cubicBezTo>
                    <a:cubicBezTo>
                      <a:pt x="84" y="46"/>
                      <a:pt x="89" y="46"/>
                      <a:pt x="89" y="44"/>
                    </a:cubicBezTo>
                    <a:cubicBezTo>
                      <a:pt x="89" y="41"/>
                      <a:pt x="94" y="40"/>
                      <a:pt x="95" y="38"/>
                    </a:cubicBezTo>
                    <a:cubicBezTo>
                      <a:pt x="97" y="37"/>
                      <a:pt x="95" y="35"/>
                      <a:pt x="93" y="33"/>
                    </a:cubicBezTo>
                    <a:cubicBezTo>
                      <a:pt x="92" y="30"/>
                      <a:pt x="92" y="30"/>
                      <a:pt x="92" y="27"/>
                    </a:cubicBezTo>
                    <a:cubicBezTo>
                      <a:pt x="92" y="24"/>
                      <a:pt x="89" y="25"/>
                      <a:pt x="89" y="22"/>
                    </a:cubicBezTo>
                    <a:cubicBezTo>
                      <a:pt x="89" y="19"/>
                      <a:pt x="90" y="17"/>
                      <a:pt x="91" y="14"/>
                    </a:cubicBezTo>
                    <a:cubicBezTo>
                      <a:pt x="91" y="12"/>
                      <a:pt x="88" y="8"/>
                      <a:pt x="88" y="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6" name="Freeform 138"/>
              <p:cNvSpPr>
                <a:spLocks/>
              </p:cNvSpPr>
              <p:nvPr/>
            </p:nvSpPr>
            <p:spPr bwMode="auto">
              <a:xfrm>
                <a:off x="2906" y="1475"/>
                <a:ext cx="190" cy="189"/>
              </a:xfrm>
              <a:custGeom>
                <a:avLst/>
                <a:gdLst>
                  <a:gd name="T0" fmla="*/ 88 w 97"/>
                  <a:gd name="T1" fmla="*/ 8 h 96"/>
                  <a:gd name="T2" fmla="*/ 87 w 97"/>
                  <a:gd name="T3" fmla="*/ 8 h 96"/>
                  <a:gd name="T4" fmla="*/ 84 w 97"/>
                  <a:gd name="T5" fmla="*/ 7 h 96"/>
                  <a:gd name="T6" fmla="*/ 84 w 97"/>
                  <a:gd name="T7" fmla="*/ 5 h 96"/>
                  <a:gd name="T8" fmla="*/ 83 w 97"/>
                  <a:gd name="T9" fmla="*/ 5 h 96"/>
                  <a:gd name="T10" fmla="*/ 80 w 97"/>
                  <a:gd name="T11" fmla="*/ 7 h 96"/>
                  <a:gd name="T12" fmla="*/ 72 w 97"/>
                  <a:gd name="T13" fmla="*/ 7 h 96"/>
                  <a:gd name="T14" fmla="*/ 67 w 97"/>
                  <a:gd name="T15" fmla="*/ 8 h 96"/>
                  <a:gd name="T16" fmla="*/ 61 w 97"/>
                  <a:gd name="T17" fmla="*/ 0 h 96"/>
                  <a:gd name="T18" fmla="*/ 59 w 97"/>
                  <a:gd name="T19" fmla="*/ 0 h 96"/>
                  <a:gd name="T20" fmla="*/ 55 w 97"/>
                  <a:gd name="T21" fmla="*/ 3 h 96"/>
                  <a:gd name="T22" fmla="*/ 54 w 97"/>
                  <a:gd name="T23" fmla="*/ 9 h 96"/>
                  <a:gd name="T24" fmla="*/ 53 w 97"/>
                  <a:gd name="T25" fmla="*/ 9 h 96"/>
                  <a:gd name="T26" fmla="*/ 53 w 97"/>
                  <a:gd name="T27" fmla="*/ 14 h 96"/>
                  <a:gd name="T28" fmla="*/ 49 w 97"/>
                  <a:gd name="T29" fmla="*/ 19 h 96"/>
                  <a:gd name="T30" fmla="*/ 48 w 97"/>
                  <a:gd name="T31" fmla="*/ 23 h 96"/>
                  <a:gd name="T32" fmla="*/ 37 w 97"/>
                  <a:gd name="T33" fmla="*/ 30 h 96"/>
                  <a:gd name="T34" fmla="*/ 34 w 97"/>
                  <a:gd name="T35" fmla="*/ 30 h 96"/>
                  <a:gd name="T36" fmla="*/ 25 w 97"/>
                  <a:gd name="T37" fmla="*/ 39 h 96"/>
                  <a:gd name="T38" fmla="*/ 25 w 97"/>
                  <a:gd name="T39" fmla="*/ 44 h 96"/>
                  <a:gd name="T40" fmla="*/ 22 w 97"/>
                  <a:gd name="T41" fmla="*/ 48 h 96"/>
                  <a:gd name="T42" fmla="*/ 21 w 97"/>
                  <a:gd name="T43" fmla="*/ 74 h 96"/>
                  <a:gd name="T44" fmla="*/ 20 w 97"/>
                  <a:gd name="T45" fmla="*/ 75 h 96"/>
                  <a:gd name="T46" fmla="*/ 14 w 97"/>
                  <a:gd name="T47" fmla="*/ 86 h 96"/>
                  <a:gd name="T48" fmla="*/ 11 w 97"/>
                  <a:gd name="T49" fmla="*/ 86 h 96"/>
                  <a:gd name="T50" fmla="*/ 6 w 97"/>
                  <a:gd name="T51" fmla="*/ 92 h 96"/>
                  <a:gd name="T52" fmla="*/ 3 w 97"/>
                  <a:gd name="T53" fmla="*/ 93 h 96"/>
                  <a:gd name="T54" fmla="*/ 0 w 97"/>
                  <a:gd name="T55" fmla="*/ 96 h 96"/>
                  <a:gd name="T56" fmla="*/ 37 w 97"/>
                  <a:gd name="T57" fmla="*/ 95 h 96"/>
                  <a:gd name="T58" fmla="*/ 37 w 97"/>
                  <a:gd name="T59" fmla="*/ 86 h 96"/>
                  <a:gd name="T60" fmla="*/ 39 w 97"/>
                  <a:gd name="T61" fmla="*/ 83 h 96"/>
                  <a:gd name="T62" fmla="*/ 44 w 97"/>
                  <a:gd name="T63" fmla="*/ 79 h 96"/>
                  <a:gd name="T64" fmla="*/ 50 w 97"/>
                  <a:gd name="T65" fmla="*/ 75 h 96"/>
                  <a:gd name="T66" fmla="*/ 59 w 97"/>
                  <a:gd name="T67" fmla="*/ 72 h 96"/>
                  <a:gd name="T68" fmla="*/ 65 w 97"/>
                  <a:gd name="T69" fmla="*/ 70 h 96"/>
                  <a:gd name="T70" fmla="*/ 71 w 97"/>
                  <a:gd name="T71" fmla="*/ 66 h 96"/>
                  <a:gd name="T72" fmla="*/ 77 w 97"/>
                  <a:gd name="T73" fmla="*/ 56 h 96"/>
                  <a:gd name="T74" fmla="*/ 83 w 97"/>
                  <a:gd name="T75" fmla="*/ 54 h 96"/>
                  <a:gd name="T76" fmla="*/ 84 w 97"/>
                  <a:gd name="T77" fmla="*/ 49 h 96"/>
                  <a:gd name="T78" fmla="*/ 89 w 97"/>
                  <a:gd name="T79" fmla="*/ 44 h 96"/>
                  <a:gd name="T80" fmla="*/ 95 w 97"/>
                  <a:gd name="T81" fmla="*/ 38 h 96"/>
                  <a:gd name="T82" fmla="*/ 93 w 97"/>
                  <a:gd name="T83" fmla="*/ 33 h 96"/>
                  <a:gd name="T84" fmla="*/ 92 w 97"/>
                  <a:gd name="T85" fmla="*/ 27 h 96"/>
                  <a:gd name="T86" fmla="*/ 89 w 97"/>
                  <a:gd name="T87" fmla="*/ 22 h 96"/>
                  <a:gd name="T88" fmla="*/ 91 w 97"/>
                  <a:gd name="T89" fmla="*/ 14 h 96"/>
                  <a:gd name="T90" fmla="*/ 88 w 97"/>
                  <a:gd name="T9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96">
                    <a:moveTo>
                      <a:pt x="88" y="8"/>
                    </a:moveTo>
                    <a:cubicBezTo>
                      <a:pt x="87" y="8"/>
                      <a:pt x="87" y="8"/>
                      <a:pt x="87" y="8"/>
                    </a:cubicBezTo>
                    <a:cubicBezTo>
                      <a:pt x="86" y="7"/>
                      <a:pt x="85" y="7"/>
                      <a:pt x="84" y="7"/>
                    </a:cubicBezTo>
                    <a:cubicBezTo>
                      <a:pt x="84" y="6"/>
                      <a:pt x="84" y="5"/>
                      <a:pt x="84" y="5"/>
                    </a:cubicBezTo>
                    <a:cubicBezTo>
                      <a:pt x="83" y="5"/>
                      <a:pt x="83" y="5"/>
                      <a:pt x="83" y="5"/>
                    </a:cubicBezTo>
                    <a:cubicBezTo>
                      <a:pt x="82" y="5"/>
                      <a:pt x="81" y="7"/>
                      <a:pt x="80" y="7"/>
                    </a:cubicBezTo>
                    <a:cubicBezTo>
                      <a:pt x="77" y="8"/>
                      <a:pt x="75" y="6"/>
                      <a:pt x="72" y="7"/>
                    </a:cubicBezTo>
                    <a:cubicBezTo>
                      <a:pt x="71" y="7"/>
                      <a:pt x="69" y="9"/>
                      <a:pt x="67" y="8"/>
                    </a:cubicBezTo>
                    <a:cubicBezTo>
                      <a:pt x="64" y="7"/>
                      <a:pt x="63" y="3"/>
                      <a:pt x="61" y="0"/>
                    </a:cubicBezTo>
                    <a:cubicBezTo>
                      <a:pt x="61" y="0"/>
                      <a:pt x="59" y="0"/>
                      <a:pt x="59" y="0"/>
                    </a:cubicBezTo>
                    <a:cubicBezTo>
                      <a:pt x="58" y="1"/>
                      <a:pt x="56" y="3"/>
                      <a:pt x="55" y="3"/>
                    </a:cubicBezTo>
                    <a:cubicBezTo>
                      <a:pt x="54" y="5"/>
                      <a:pt x="55" y="7"/>
                      <a:pt x="54" y="9"/>
                    </a:cubicBezTo>
                    <a:cubicBezTo>
                      <a:pt x="53" y="9"/>
                      <a:pt x="53" y="9"/>
                      <a:pt x="53" y="9"/>
                    </a:cubicBezTo>
                    <a:cubicBezTo>
                      <a:pt x="52" y="11"/>
                      <a:pt x="53" y="12"/>
                      <a:pt x="53" y="14"/>
                    </a:cubicBezTo>
                    <a:cubicBezTo>
                      <a:pt x="52" y="16"/>
                      <a:pt x="50" y="18"/>
                      <a:pt x="49" y="19"/>
                    </a:cubicBezTo>
                    <a:cubicBezTo>
                      <a:pt x="48" y="20"/>
                      <a:pt x="49" y="22"/>
                      <a:pt x="48" y="23"/>
                    </a:cubicBezTo>
                    <a:cubicBezTo>
                      <a:pt x="47" y="24"/>
                      <a:pt x="39" y="29"/>
                      <a:pt x="37" y="30"/>
                    </a:cubicBezTo>
                    <a:cubicBezTo>
                      <a:pt x="36" y="30"/>
                      <a:pt x="35" y="29"/>
                      <a:pt x="34" y="30"/>
                    </a:cubicBezTo>
                    <a:cubicBezTo>
                      <a:pt x="33" y="30"/>
                      <a:pt x="26" y="37"/>
                      <a:pt x="25" y="39"/>
                    </a:cubicBezTo>
                    <a:cubicBezTo>
                      <a:pt x="25" y="40"/>
                      <a:pt x="26" y="42"/>
                      <a:pt x="25" y="44"/>
                    </a:cubicBezTo>
                    <a:cubicBezTo>
                      <a:pt x="25" y="45"/>
                      <a:pt x="23" y="47"/>
                      <a:pt x="22" y="48"/>
                    </a:cubicBezTo>
                    <a:cubicBezTo>
                      <a:pt x="19" y="58"/>
                      <a:pt x="27" y="65"/>
                      <a:pt x="21" y="74"/>
                    </a:cubicBezTo>
                    <a:cubicBezTo>
                      <a:pt x="21" y="75"/>
                      <a:pt x="20" y="75"/>
                      <a:pt x="20" y="75"/>
                    </a:cubicBezTo>
                    <a:cubicBezTo>
                      <a:pt x="18" y="77"/>
                      <a:pt x="16" y="84"/>
                      <a:pt x="14" y="86"/>
                    </a:cubicBezTo>
                    <a:cubicBezTo>
                      <a:pt x="13" y="86"/>
                      <a:pt x="12" y="86"/>
                      <a:pt x="11" y="86"/>
                    </a:cubicBezTo>
                    <a:cubicBezTo>
                      <a:pt x="9" y="88"/>
                      <a:pt x="8" y="91"/>
                      <a:pt x="6" y="92"/>
                    </a:cubicBezTo>
                    <a:cubicBezTo>
                      <a:pt x="5" y="93"/>
                      <a:pt x="4" y="93"/>
                      <a:pt x="3" y="93"/>
                    </a:cubicBezTo>
                    <a:cubicBezTo>
                      <a:pt x="2" y="93"/>
                      <a:pt x="1" y="95"/>
                      <a:pt x="0" y="96"/>
                    </a:cubicBezTo>
                    <a:cubicBezTo>
                      <a:pt x="37" y="95"/>
                      <a:pt x="37" y="95"/>
                      <a:pt x="37" y="95"/>
                    </a:cubicBezTo>
                    <a:cubicBezTo>
                      <a:pt x="37" y="86"/>
                      <a:pt x="37" y="86"/>
                      <a:pt x="37" y="86"/>
                    </a:cubicBezTo>
                    <a:cubicBezTo>
                      <a:pt x="37" y="86"/>
                      <a:pt x="38" y="85"/>
                      <a:pt x="39" y="83"/>
                    </a:cubicBezTo>
                    <a:cubicBezTo>
                      <a:pt x="41" y="82"/>
                      <a:pt x="42" y="80"/>
                      <a:pt x="44" y="79"/>
                    </a:cubicBezTo>
                    <a:cubicBezTo>
                      <a:pt x="45" y="77"/>
                      <a:pt x="47" y="76"/>
                      <a:pt x="50" y="75"/>
                    </a:cubicBezTo>
                    <a:cubicBezTo>
                      <a:pt x="54" y="75"/>
                      <a:pt x="57" y="75"/>
                      <a:pt x="59" y="72"/>
                    </a:cubicBezTo>
                    <a:cubicBezTo>
                      <a:pt x="62" y="68"/>
                      <a:pt x="62" y="70"/>
                      <a:pt x="65" y="70"/>
                    </a:cubicBezTo>
                    <a:cubicBezTo>
                      <a:pt x="67" y="69"/>
                      <a:pt x="67" y="68"/>
                      <a:pt x="71" y="66"/>
                    </a:cubicBezTo>
                    <a:cubicBezTo>
                      <a:pt x="74" y="64"/>
                      <a:pt x="77" y="56"/>
                      <a:pt x="77" y="56"/>
                    </a:cubicBezTo>
                    <a:cubicBezTo>
                      <a:pt x="77" y="56"/>
                      <a:pt x="80" y="56"/>
                      <a:pt x="83" y="54"/>
                    </a:cubicBezTo>
                    <a:cubicBezTo>
                      <a:pt x="85" y="52"/>
                      <a:pt x="84" y="52"/>
                      <a:pt x="84" y="49"/>
                    </a:cubicBezTo>
                    <a:cubicBezTo>
                      <a:pt x="84" y="46"/>
                      <a:pt x="89" y="46"/>
                      <a:pt x="89" y="44"/>
                    </a:cubicBezTo>
                    <a:cubicBezTo>
                      <a:pt x="89" y="41"/>
                      <a:pt x="94" y="40"/>
                      <a:pt x="95" y="38"/>
                    </a:cubicBezTo>
                    <a:cubicBezTo>
                      <a:pt x="97" y="37"/>
                      <a:pt x="95" y="35"/>
                      <a:pt x="93" y="33"/>
                    </a:cubicBezTo>
                    <a:cubicBezTo>
                      <a:pt x="92" y="30"/>
                      <a:pt x="92" y="30"/>
                      <a:pt x="92" y="27"/>
                    </a:cubicBezTo>
                    <a:cubicBezTo>
                      <a:pt x="92" y="24"/>
                      <a:pt x="89" y="25"/>
                      <a:pt x="89" y="22"/>
                    </a:cubicBezTo>
                    <a:cubicBezTo>
                      <a:pt x="89" y="19"/>
                      <a:pt x="90" y="17"/>
                      <a:pt x="91" y="14"/>
                    </a:cubicBezTo>
                    <a:cubicBezTo>
                      <a:pt x="91" y="12"/>
                      <a:pt x="88" y="8"/>
                      <a:pt x="88" y="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7" name="Freeform 139"/>
              <p:cNvSpPr>
                <a:spLocks noEditPoints="1"/>
              </p:cNvSpPr>
              <p:nvPr/>
            </p:nvSpPr>
            <p:spPr bwMode="auto">
              <a:xfrm>
                <a:off x="4612" y="1083"/>
                <a:ext cx="531" cy="261"/>
              </a:xfrm>
              <a:custGeom>
                <a:avLst/>
                <a:gdLst>
                  <a:gd name="T0" fmla="*/ 8 w 271"/>
                  <a:gd name="T1" fmla="*/ 34 h 133"/>
                  <a:gd name="T2" fmla="*/ 12 w 271"/>
                  <a:gd name="T3" fmla="*/ 26 h 133"/>
                  <a:gd name="T4" fmla="*/ 26 w 271"/>
                  <a:gd name="T5" fmla="*/ 20 h 133"/>
                  <a:gd name="T6" fmla="*/ 39 w 271"/>
                  <a:gd name="T7" fmla="*/ 18 h 133"/>
                  <a:gd name="T8" fmla="*/ 52 w 271"/>
                  <a:gd name="T9" fmla="*/ 22 h 133"/>
                  <a:gd name="T10" fmla="*/ 69 w 271"/>
                  <a:gd name="T11" fmla="*/ 26 h 133"/>
                  <a:gd name="T12" fmla="*/ 86 w 271"/>
                  <a:gd name="T13" fmla="*/ 23 h 133"/>
                  <a:gd name="T14" fmla="*/ 78 w 271"/>
                  <a:gd name="T15" fmla="*/ 11 h 133"/>
                  <a:gd name="T16" fmla="*/ 84 w 271"/>
                  <a:gd name="T17" fmla="*/ 0 h 133"/>
                  <a:gd name="T18" fmla="*/ 100 w 271"/>
                  <a:gd name="T19" fmla="*/ 2 h 133"/>
                  <a:gd name="T20" fmla="*/ 117 w 271"/>
                  <a:gd name="T21" fmla="*/ 12 h 133"/>
                  <a:gd name="T22" fmla="*/ 128 w 271"/>
                  <a:gd name="T23" fmla="*/ 24 h 133"/>
                  <a:gd name="T24" fmla="*/ 141 w 271"/>
                  <a:gd name="T25" fmla="*/ 27 h 133"/>
                  <a:gd name="T26" fmla="*/ 155 w 271"/>
                  <a:gd name="T27" fmla="*/ 25 h 133"/>
                  <a:gd name="T28" fmla="*/ 166 w 271"/>
                  <a:gd name="T29" fmla="*/ 31 h 133"/>
                  <a:gd name="T30" fmla="*/ 178 w 271"/>
                  <a:gd name="T31" fmla="*/ 37 h 133"/>
                  <a:gd name="T32" fmla="*/ 190 w 271"/>
                  <a:gd name="T33" fmla="*/ 36 h 133"/>
                  <a:gd name="T34" fmla="*/ 206 w 271"/>
                  <a:gd name="T35" fmla="*/ 34 h 133"/>
                  <a:gd name="T36" fmla="*/ 224 w 271"/>
                  <a:gd name="T37" fmla="*/ 26 h 133"/>
                  <a:gd name="T38" fmla="*/ 241 w 271"/>
                  <a:gd name="T39" fmla="*/ 32 h 133"/>
                  <a:gd name="T40" fmla="*/ 236 w 271"/>
                  <a:gd name="T41" fmla="*/ 52 h 133"/>
                  <a:gd name="T42" fmla="*/ 248 w 271"/>
                  <a:gd name="T43" fmla="*/ 58 h 133"/>
                  <a:gd name="T44" fmla="*/ 258 w 271"/>
                  <a:gd name="T45" fmla="*/ 57 h 133"/>
                  <a:gd name="T46" fmla="*/ 271 w 271"/>
                  <a:gd name="T47" fmla="*/ 66 h 133"/>
                  <a:gd name="T48" fmla="*/ 256 w 271"/>
                  <a:gd name="T49" fmla="*/ 75 h 133"/>
                  <a:gd name="T50" fmla="*/ 242 w 271"/>
                  <a:gd name="T51" fmla="*/ 77 h 133"/>
                  <a:gd name="T52" fmla="*/ 234 w 271"/>
                  <a:gd name="T53" fmla="*/ 84 h 133"/>
                  <a:gd name="T54" fmla="*/ 214 w 271"/>
                  <a:gd name="T55" fmla="*/ 97 h 133"/>
                  <a:gd name="T56" fmla="*/ 201 w 271"/>
                  <a:gd name="T57" fmla="*/ 90 h 133"/>
                  <a:gd name="T58" fmla="*/ 195 w 271"/>
                  <a:gd name="T59" fmla="*/ 102 h 133"/>
                  <a:gd name="T60" fmla="*/ 195 w 271"/>
                  <a:gd name="T61" fmla="*/ 116 h 133"/>
                  <a:gd name="T62" fmla="*/ 175 w 271"/>
                  <a:gd name="T63" fmla="*/ 122 h 133"/>
                  <a:gd name="T64" fmla="*/ 159 w 271"/>
                  <a:gd name="T65" fmla="*/ 123 h 133"/>
                  <a:gd name="T66" fmla="*/ 143 w 271"/>
                  <a:gd name="T67" fmla="*/ 130 h 133"/>
                  <a:gd name="T68" fmla="*/ 124 w 271"/>
                  <a:gd name="T69" fmla="*/ 129 h 133"/>
                  <a:gd name="T70" fmla="*/ 104 w 271"/>
                  <a:gd name="T71" fmla="*/ 123 h 133"/>
                  <a:gd name="T72" fmla="*/ 83 w 271"/>
                  <a:gd name="T73" fmla="*/ 122 h 133"/>
                  <a:gd name="T74" fmla="*/ 68 w 271"/>
                  <a:gd name="T75" fmla="*/ 114 h 133"/>
                  <a:gd name="T76" fmla="*/ 58 w 271"/>
                  <a:gd name="T77" fmla="*/ 103 h 133"/>
                  <a:gd name="T78" fmla="*/ 47 w 271"/>
                  <a:gd name="T79" fmla="*/ 95 h 133"/>
                  <a:gd name="T80" fmla="*/ 32 w 271"/>
                  <a:gd name="T81" fmla="*/ 90 h 133"/>
                  <a:gd name="T82" fmla="*/ 33 w 271"/>
                  <a:gd name="T83" fmla="*/ 77 h 133"/>
                  <a:gd name="T84" fmla="*/ 25 w 271"/>
                  <a:gd name="T85" fmla="*/ 67 h 133"/>
                  <a:gd name="T86" fmla="*/ 9 w 271"/>
                  <a:gd name="T87" fmla="*/ 59 h 133"/>
                  <a:gd name="T88" fmla="*/ 1 w 271"/>
                  <a:gd name="T89" fmla="*/ 52 h 133"/>
                  <a:gd name="T90" fmla="*/ 39 w 271"/>
                  <a:gd name="T91" fmla="*/ 20 h 133"/>
                  <a:gd name="T92" fmla="*/ 37 w 271"/>
                  <a:gd name="T93" fmla="*/ 24 h 133"/>
                  <a:gd name="T94" fmla="*/ 105 w 271"/>
                  <a:gd name="T95" fmla="*/ 11 h 133"/>
                  <a:gd name="T96" fmla="*/ 105 w 271"/>
                  <a:gd name="T97"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1" h="133">
                    <a:moveTo>
                      <a:pt x="0" y="37"/>
                    </a:moveTo>
                    <a:cubicBezTo>
                      <a:pt x="5" y="36"/>
                      <a:pt x="5" y="36"/>
                      <a:pt x="5" y="36"/>
                    </a:cubicBezTo>
                    <a:cubicBezTo>
                      <a:pt x="8" y="34"/>
                      <a:pt x="8" y="34"/>
                      <a:pt x="8" y="34"/>
                    </a:cubicBezTo>
                    <a:cubicBezTo>
                      <a:pt x="10" y="31"/>
                      <a:pt x="10" y="31"/>
                      <a:pt x="10" y="31"/>
                    </a:cubicBezTo>
                    <a:cubicBezTo>
                      <a:pt x="10" y="29"/>
                      <a:pt x="10" y="29"/>
                      <a:pt x="10" y="29"/>
                    </a:cubicBezTo>
                    <a:cubicBezTo>
                      <a:pt x="12" y="26"/>
                      <a:pt x="12" y="26"/>
                      <a:pt x="12" y="26"/>
                    </a:cubicBezTo>
                    <a:cubicBezTo>
                      <a:pt x="16" y="24"/>
                      <a:pt x="16" y="24"/>
                      <a:pt x="16" y="24"/>
                    </a:cubicBezTo>
                    <a:cubicBezTo>
                      <a:pt x="20" y="22"/>
                      <a:pt x="20" y="22"/>
                      <a:pt x="20" y="22"/>
                    </a:cubicBezTo>
                    <a:cubicBezTo>
                      <a:pt x="26" y="20"/>
                      <a:pt x="26" y="20"/>
                      <a:pt x="26" y="20"/>
                    </a:cubicBezTo>
                    <a:cubicBezTo>
                      <a:pt x="29" y="17"/>
                      <a:pt x="29" y="17"/>
                      <a:pt x="29" y="17"/>
                    </a:cubicBezTo>
                    <a:cubicBezTo>
                      <a:pt x="34" y="17"/>
                      <a:pt x="34" y="17"/>
                      <a:pt x="34" y="17"/>
                    </a:cubicBezTo>
                    <a:cubicBezTo>
                      <a:pt x="39" y="18"/>
                      <a:pt x="39" y="18"/>
                      <a:pt x="39" y="18"/>
                    </a:cubicBezTo>
                    <a:cubicBezTo>
                      <a:pt x="41" y="21"/>
                      <a:pt x="41" y="21"/>
                      <a:pt x="41" y="21"/>
                    </a:cubicBezTo>
                    <a:cubicBezTo>
                      <a:pt x="46" y="18"/>
                      <a:pt x="46" y="18"/>
                      <a:pt x="46" y="18"/>
                    </a:cubicBezTo>
                    <a:cubicBezTo>
                      <a:pt x="52" y="22"/>
                      <a:pt x="52" y="22"/>
                      <a:pt x="52" y="22"/>
                    </a:cubicBezTo>
                    <a:cubicBezTo>
                      <a:pt x="57" y="24"/>
                      <a:pt x="57" y="24"/>
                      <a:pt x="57" y="24"/>
                    </a:cubicBezTo>
                    <a:cubicBezTo>
                      <a:pt x="63" y="25"/>
                      <a:pt x="63" y="25"/>
                      <a:pt x="63" y="25"/>
                    </a:cubicBezTo>
                    <a:cubicBezTo>
                      <a:pt x="69" y="26"/>
                      <a:pt x="69" y="26"/>
                      <a:pt x="69" y="26"/>
                    </a:cubicBezTo>
                    <a:cubicBezTo>
                      <a:pt x="77" y="25"/>
                      <a:pt x="77" y="25"/>
                      <a:pt x="77" y="25"/>
                    </a:cubicBezTo>
                    <a:cubicBezTo>
                      <a:pt x="84" y="25"/>
                      <a:pt x="84" y="25"/>
                      <a:pt x="84" y="25"/>
                    </a:cubicBezTo>
                    <a:cubicBezTo>
                      <a:pt x="86" y="23"/>
                      <a:pt x="86" y="23"/>
                      <a:pt x="86" y="23"/>
                    </a:cubicBezTo>
                    <a:cubicBezTo>
                      <a:pt x="85" y="17"/>
                      <a:pt x="85" y="17"/>
                      <a:pt x="85" y="17"/>
                    </a:cubicBezTo>
                    <a:cubicBezTo>
                      <a:pt x="83" y="13"/>
                      <a:pt x="83" y="13"/>
                      <a:pt x="83" y="13"/>
                    </a:cubicBezTo>
                    <a:cubicBezTo>
                      <a:pt x="78" y="11"/>
                      <a:pt x="78" y="11"/>
                      <a:pt x="78" y="11"/>
                    </a:cubicBezTo>
                    <a:cubicBezTo>
                      <a:pt x="80" y="7"/>
                      <a:pt x="80" y="7"/>
                      <a:pt x="80" y="7"/>
                    </a:cubicBezTo>
                    <a:cubicBezTo>
                      <a:pt x="82" y="4"/>
                      <a:pt x="82" y="4"/>
                      <a:pt x="82" y="4"/>
                    </a:cubicBezTo>
                    <a:cubicBezTo>
                      <a:pt x="84" y="0"/>
                      <a:pt x="84" y="0"/>
                      <a:pt x="84" y="0"/>
                    </a:cubicBezTo>
                    <a:cubicBezTo>
                      <a:pt x="90" y="1"/>
                      <a:pt x="90" y="1"/>
                      <a:pt x="90" y="1"/>
                    </a:cubicBezTo>
                    <a:cubicBezTo>
                      <a:pt x="94" y="2"/>
                      <a:pt x="94" y="2"/>
                      <a:pt x="94" y="2"/>
                    </a:cubicBezTo>
                    <a:cubicBezTo>
                      <a:pt x="100" y="2"/>
                      <a:pt x="100" y="2"/>
                      <a:pt x="100" y="2"/>
                    </a:cubicBezTo>
                    <a:cubicBezTo>
                      <a:pt x="103" y="5"/>
                      <a:pt x="103" y="5"/>
                      <a:pt x="103" y="5"/>
                    </a:cubicBezTo>
                    <a:cubicBezTo>
                      <a:pt x="109" y="5"/>
                      <a:pt x="109" y="5"/>
                      <a:pt x="109" y="5"/>
                    </a:cubicBezTo>
                    <a:cubicBezTo>
                      <a:pt x="117" y="12"/>
                      <a:pt x="117" y="12"/>
                      <a:pt x="117" y="12"/>
                    </a:cubicBezTo>
                    <a:cubicBezTo>
                      <a:pt x="122" y="16"/>
                      <a:pt x="122" y="16"/>
                      <a:pt x="122" y="16"/>
                    </a:cubicBezTo>
                    <a:cubicBezTo>
                      <a:pt x="125" y="22"/>
                      <a:pt x="125" y="22"/>
                      <a:pt x="125" y="22"/>
                    </a:cubicBezTo>
                    <a:cubicBezTo>
                      <a:pt x="128" y="24"/>
                      <a:pt x="128" y="24"/>
                      <a:pt x="128" y="24"/>
                    </a:cubicBezTo>
                    <a:cubicBezTo>
                      <a:pt x="134" y="28"/>
                      <a:pt x="134" y="28"/>
                      <a:pt x="134" y="28"/>
                    </a:cubicBezTo>
                    <a:cubicBezTo>
                      <a:pt x="138" y="27"/>
                      <a:pt x="138" y="27"/>
                      <a:pt x="138" y="27"/>
                    </a:cubicBezTo>
                    <a:cubicBezTo>
                      <a:pt x="141" y="27"/>
                      <a:pt x="141" y="27"/>
                      <a:pt x="141" y="27"/>
                    </a:cubicBezTo>
                    <a:cubicBezTo>
                      <a:pt x="146" y="26"/>
                      <a:pt x="146" y="26"/>
                      <a:pt x="146" y="26"/>
                    </a:cubicBezTo>
                    <a:cubicBezTo>
                      <a:pt x="149" y="23"/>
                      <a:pt x="149" y="23"/>
                      <a:pt x="149" y="23"/>
                    </a:cubicBezTo>
                    <a:cubicBezTo>
                      <a:pt x="155" y="25"/>
                      <a:pt x="155" y="25"/>
                      <a:pt x="155" y="25"/>
                    </a:cubicBezTo>
                    <a:cubicBezTo>
                      <a:pt x="163" y="27"/>
                      <a:pt x="163" y="27"/>
                      <a:pt x="163" y="27"/>
                    </a:cubicBezTo>
                    <a:cubicBezTo>
                      <a:pt x="166" y="28"/>
                      <a:pt x="166" y="28"/>
                      <a:pt x="166" y="28"/>
                    </a:cubicBezTo>
                    <a:cubicBezTo>
                      <a:pt x="166" y="31"/>
                      <a:pt x="166" y="31"/>
                      <a:pt x="166" y="31"/>
                    </a:cubicBezTo>
                    <a:cubicBezTo>
                      <a:pt x="169" y="34"/>
                      <a:pt x="169" y="34"/>
                      <a:pt x="169" y="34"/>
                    </a:cubicBezTo>
                    <a:cubicBezTo>
                      <a:pt x="174" y="34"/>
                      <a:pt x="174" y="34"/>
                      <a:pt x="174" y="34"/>
                    </a:cubicBezTo>
                    <a:cubicBezTo>
                      <a:pt x="178" y="37"/>
                      <a:pt x="178" y="37"/>
                      <a:pt x="178" y="37"/>
                    </a:cubicBezTo>
                    <a:cubicBezTo>
                      <a:pt x="182" y="37"/>
                      <a:pt x="182" y="37"/>
                      <a:pt x="182" y="37"/>
                    </a:cubicBezTo>
                    <a:cubicBezTo>
                      <a:pt x="186" y="35"/>
                      <a:pt x="186" y="35"/>
                      <a:pt x="186" y="35"/>
                    </a:cubicBezTo>
                    <a:cubicBezTo>
                      <a:pt x="190" y="36"/>
                      <a:pt x="190" y="36"/>
                      <a:pt x="190" y="36"/>
                    </a:cubicBezTo>
                    <a:cubicBezTo>
                      <a:pt x="195" y="38"/>
                      <a:pt x="195" y="38"/>
                      <a:pt x="195" y="38"/>
                    </a:cubicBezTo>
                    <a:cubicBezTo>
                      <a:pt x="202" y="36"/>
                      <a:pt x="202" y="36"/>
                      <a:pt x="202" y="36"/>
                    </a:cubicBezTo>
                    <a:cubicBezTo>
                      <a:pt x="206" y="34"/>
                      <a:pt x="206" y="34"/>
                      <a:pt x="206" y="34"/>
                    </a:cubicBezTo>
                    <a:cubicBezTo>
                      <a:pt x="214" y="33"/>
                      <a:pt x="214" y="33"/>
                      <a:pt x="214" y="33"/>
                    </a:cubicBezTo>
                    <a:cubicBezTo>
                      <a:pt x="222" y="27"/>
                      <a:pt x="222" y="27"/>
                      <a:pt x="222" y="27"/>
                    </a:cubicBezTo>
                    <a:cubicBezTo>
                      <a:pt x="224" y="26"/>
                      <a:pt x="224" y="26"/>
                      <a:pt x="224" y="26"/>
                    </a:cubicBezTo>
                    <a:cubicBezTo>
                      <a:pt x="230" y="31"/>
                      <a:pt x="230" y="31"/>
                      <a:pt x="230" y="31"/>
                    </a:cubicBezTo>
                    <a:cubicBezTo>
                      <a:pt x="235" y="30"/>
                      <a:pt x="235" y="30"/>
                      <a:pt x="235" y="30"/>
                    </a:cubicBezTo>
                    <a:cubicBezTo>
                      <a:pt x="241" y="32"/>
                      <a:pt x="241" y="32"/>
                      <a:pt x="241" y="32"/>
                    </a:cubicBezTo>
                    <a:cubicBezTo>
                      <a:pt x="237" y="42"/>
                      <a:pt x="237" y="42"/>
                      <a:pt x="237" y="42"/>
                    </a:cubicBezTo>
                    <a:cubicBezTo>
                      <a:pt x="237" y="42"/>
                      <a:pt x="237" y="44"/>
                      <a:pt x="238" y="45"/>
                    </a:cubicBezTo>
                    <a:cubicBezTo>
                      <a:pt x="239" y="49"/>
                      <a:pt x="236" y="52"/>
                      <a:pt x="236" y="52"/>
                    </a:cubicBezTo>
                    <a:cubicBezTo>
                      <a:pt x="235" y="57"/>
                      <a:pt x="235" y="57"/>
                      <a:pt x="235" y="57"/>
                    </a:cubicBezTo>
                    <a:cubicBezTo>
                      <a:pt x="242" y="59"/>
                      <a:pt x="242" y="59"/>
                      <a:pt x="242" y="59"/>
                    </a:cubicBezTo>
                    <a:cubicBezTo>
                      <a:pt x="248" y="58"/>
                      <a:pt x="248" y="58"/>
                      <a:pt x="248" y="58"/>
                    </a:cubicBezTo>
                    <a:cubicBezTo>
                      <a:pt x="253" y="53"/>
                      <a:pt x="253" y="53"/>
                      <a:pt x="253" y="53"/>
                    </a:cubicBezTo>
                    <a:cubicBezTo>
                      <a:pt x="256" y="54"/>
                      <a:pt x="256" y="54"/>
                      <a:pt x="256" y="54"/>
                    </a:cubicBezTo>
                    <a:cubicBezTo>
                      <a:pt x="258" y="57"/>
                      <a:pt x="258" y="57"/>
                      <a:pt x="258" y="57"/>
                    </a:cubicBezTo>
                    <a:cubicBezTo>
                      <a:pt x="262" y="60"/>
                      <a:pt x="262" y="60"/>
                      <a:pt x="262" y="60"/>
                    </a:cubicBezTo>
                    <a:cubicBezTo>
                      <a:pt x="268" y="62"/>
                      <a:pt x="268" y="62"/>
                      <a:pt x="268" y="62"/>
                    </a:cubicBezTo>
                    <a:cubicBezTo>
                      <a:pt x="271" y="66"/>
                      <a:pt x="271" y="66"/>
                      <a:pt x="271" y="66"/>
                    </a:cubicBezTo>
                    <a:cubicBezTo>
                      <a:pt x="270" y="70"/>
                      <a:pt x="270" y="70"/>
                      <a:pt x="270" y="70"/>
                    </a:cubicBezTo>
                    <a:cubicBezTo>
                      <a:pt x="270" y="70"/>
                      <a:pt x="265" y="69"/>
                      <a:pt x="262" y="70"/>
                    </a:cubicBezTo>
                    <a:cubicBezTo>
                      <a:pt x="260" y="70"/>
                      <a:pt x="256" y="75"/>
                      <a:pt x="256" y="75"/>
                    </a:cubicBezTo>
                    <a:cubicBezTo>
                      <a:pt x="251" y="74"/>
                      <a:pt x="251" y="74"/>
                      <a:pt x="251" y="74"/>
                    </a:cubicBezTo>
                    <a:cubicBezTo>
                      <a:pt x="244" y="79"/>
                      <a:pt x="244" y="79"/>
                      <a:pt x="244" y="79"/>
                    </a:cubicBezTo>
                    <a:cubicBezTo>
                      <a:pt x="242" y="77"/>
                      <a:pt x="242" y="77"/>
                      <a:pt x="242" y="77"/>
                    </a:cubicBezTo>
                    <a:cubicBezTo>
                      <a:pt x="239" y="77"/>
                      <a:pt x="239" y="77"/>
                      <a:pt x="239" y="77"/>
                    </a:cubicBezTo>
                    <a:cubicBezTo>
                      <a:pt x="237" y="82"/>
                      <a:pt x="237" y="82"/>
                      <a:pt x="237" y="82"/>
                    </a:cubicBezTo>
                    <a:cubicBezTo>
                      <a:pt x="234" y="84"/>
                      <a:pt x="234" y="84"/>
                      <a:pt x="234" y="84"/>
                    </a:cubicBezTo>
                    <a:cubicBezTo>
                      <a:pt x="223" y="87"/>
                      <a:pt x="223" y="87"/>
                      <a:pt x="223" y="87"/>
                    </a:cubicBezTo>
                    <a:cubicBezTo>
                      <a:pt x="221" y="93"/>
                      <a:pt x="221" y="93"/>
                      <a:pt x="221" y="93"/>
                    </a:cubicBezTo>
                    <a:cubicBezTo>
                      <a:pt x="214" y="97"/>
                      <a:pt x="214" y="97"/>
                      <a:pt x="214" y="97"/>
                    </a:cubicBezTo>
                    <a:cubicBezTo>
                      <a:pt x="209" y="95"/>
                      <a:pt x="209" y="95"/>
                      <a:pt x="209" y="95"/>
                    </a:cubicBezTo>
                    <a:cubicBezTo>
                      <a:pt x="205" y="91"/>
                      <a:pt x="205" y="91"/>
                      <a:pt x="205" y="91"/>
                    </a:cubicBezTo>
                    <a:cubicBezTo>
                      <a:pt x="201" y="90"/>
                      <a:pt x="201" y="90"/>
                      <a:pt x="201" y="90"/>
                    </a:cubicBezTo>
                    <a:cubicBezTo>
                      <a:pt x="197" y="92"/>
                      <a:pt x="197" y="92"/>
                      <a:pt x="197" y="92"/>
                    </a:cubicBezTo>
                    <a:cubicBezTo>
                      <a:pt x="195" y="97"/>
                      <a:pt x="195" y="97"/>
                      <a:pt x="195" y="97"/>
                    </a:cubicBezTo>
                    <a:cubicBezTo>
                      <a:pt x="195" y="102"/>
                      <a:pt x="195" y="102"/>
                      <a:pt x="195" y="102"/>
                    </a:cubicBezTo>
                    <a:cubicBezTo>
                      <a:pt x="196" y="107"/>
                      <a:pt x="196" y="107"/>
                      <a:pt x="196" y="107"/>
                    </a:cubicBezTo>
                    <a:cubicBezTo>
                      <a:pt x="198" y="111"/>
                      <a:pt x="198" y="111"/>
                      <a:pt x="198" y="111"/>
                    </a:cubicBezTo>
                    <a:cubicBezTo>
                      <a:pt x="195" y="116"/>
                      <a:pt x="195" y="116"/>
                      <a:pt x="195" y="116"/>
                    </a:cubicBezTo>
                    <a:cubicBezTo>
                      <a:pt x="191" y="118"/>
                      <a:pt x="191" y="118"/>
                      <a:pt x="191" y="118"/>
                    </a:cubicBezTo>
                    <a:cubicBezTo>
                      <a:pt x="184" y="120"/>
                      <a:pt x="184" y="120"/>
                      <a:pt x="184" y="120"/>
                    </a:cubicBezTo>
                    <a:cubicBezTo>
                      <a:pt x="175" y="122"/>
                      <a:pt x="175" y="122"/>
                      <a:pt x="175" y="122"/>
                    </a:cubicBezTo>
                    <a:cubicBezTo>
                      <a:pt x="167" y="121"/>
                      <a:pt x="167" y="121"/>
                      <a:pt x="167" y="121"/>
                    </a:cubicBezTo>
                    <a:cubicBezTo>
                      <a:pt x="163" y="123"/>
                      <a:pt x="163" y="123"/>
                      <a:pt x="163" y="123"/>
                    </a:cubicBezTo>
                    <a:cubicBezTo>
                      <a:pt x="159" y="123"/>
                      <a:pt x="159" y="123"/>
                      <a:pt x="159" y="123"/>
                    </a:cubicBezTo>
                    <a:cubicBezTo>
                      <a:pt x="155" y="128"/>
                      <a:pt x="155" y="128"/>
                      <a:pt x="155" y="128"/>
                    </a:cubicBezTo>
                    <a:cubicBezTo>
                      <a:pt x="149" y="130"/>
                      <a:pt x="149" y="130"/>
                      <a:pt x="149" y="130"/>
                    </a:cubicBezTo>
                    <a:cubicBezTo>
                      <a:pt x="143" y="130"/>
                      <a:pt x="143" y="130"/>
                      <a:pt x="143" y="130"/>
                    </a:cubicBezTo>
                    <a:cubicBezTo>
                      <a:pt x="137" y="133"/>
                      <a:pt x="137" y="133"/>
                      <a:pt x="137" y="133"/>
                    </a:cubicBezTo>
                    <a:cubicBezTo>
                      <a:pt x="128" y="133"/>
                      <a:pt x="128" y="133"/>
                      <a:pt x="128" y="133"/>
                    </a:cubicBezTo>
                    <a:cubicBezTo>
                      <a:pt x="124" y="129"/>
                      <a:pt x="124" y="129"/>
                      <a:pt x="124" y="129"/>
                    </a:cubicBezTo>
                    <a:cubicBezTo>
                      <a:pt x="119" y="125"/>
                      <a:pt x="119" y="125"/>
                      <a:pt x="119" y="125"/>
                    </a:cubicBezTo>
                    <a:cubicBezTo>
                      <a:pt x="117" y="124"/>
                      <a:pt x="117" y="124"/>
                      <a:pt x="117" y="124"/>
                    </a:cubicBezTo>
                    <a:cubicBezTo>
                      <a:pt x="104" y="123"/>
                      <a:pt x="104" y="123"/>
                      <a:pt x="104" y="123"/>
                    </a:cubicBezTo>
                    <a:cubicBezTo>
                      <a:pt x="96" y="122"/>
                      <a:pt x="96" y="122"/>
                      <a:pt x="96" y="122"/>
                    </a:cubicBezTo>
                    <a:cubicBezTo>
                      <a:pt x="89" y="121"/>
                      <a:pt x="89" y="121"/>
                      <a:pt x="89" y="121"/>
                    </a:cubicBezTo>
                    <a:cubicBezTo>
                      <a:pt x="83" y="122"/>
                      <a:pt x="83" y="122"/>
                      <a:pt x="83" y="122"/>
                    </a:cubicBezTo>
                    <a:cubicBezTo>
                      <a:pt x="77" y="121"/>
                      <a:pt x="77" y="121"/>
                      <a:pt x="77" y="121"/>
                    </a:cubicBezTo>
                    <a:cubicBezTo>
                      <a:pt x="73" y="119"/>
                      <a:pt x="73" y="119"/>
                      <a:pt x="73" y="119"/>
                    </a:cubicBezTo>
                    <a:cubicBezTo>
                      <a:pt x="68" y="114"/>
                      <a:pt x="68" y="114"/>
                      <a:pt x="68" y="114"/>
                    </a:cubicBezTo>
                    <a:cubicBezTo>
                      <a:pt x="63" y="110"/>
                      <a:pt x="63" y="110"/>
                      <a:pt x="63" y="110"/>
                    </a:cubicBezTo>
                    <a:cubicBezTo>
                      <a:pt x="60" y="107"/>
                      <a:pt x="60" y="107"/>
                      <a:pt x="60" y="107"/>
                    </a:cubicBezTo>
                    <a:cubicBezTo>
                      <a:pt x="58" y="103"/>
                      <a:pt x="58" y="103"/>
                      <a:pt x="58" y="103"/>
                    </a:cubicBezTo>
                    <a:cubicBezTo>
                      <a:pt x="55" y="99"/>
                      <a:pt x="55" y="99"/>
                      <a:pt x="55" y="99"/>
                    </a:cubicBezTo>
                    <a:cubicBezTo>
                      <a:pt x="50" y="97"/>
                      <a:pt x="50" y="97"/>
                      <a:pt x="50" y="97"/>
                    </a:cubicBezTo>
                    <a:cubicBezTo>
                      <a:pt x="47" y="95"/>
                      <a:pt x="47" y="95"/>
                      <a:pt x="47" y="95"/>
                    </a:cubicBezTo>
                    <a:cubicBezTo>
                      <a:pt x="42" y="92"/>
                      <a:pt x="42" y="92"/>
                      <a:pt x="42" y="92"/>
                    </a:cubicBezTo>
                    <a:cubicBezTo>
                      <a:pt x="37" y="92"/>
                      <a:pt x="37" y="92"/>
                      <a:pt x="37" y="92"/>
                    </a:cubicBezTo>
                    <a:cubicBezTo>
                      <a:pt x="32" y="90"/>
                      <a:pt x="32" y="90"/>
                      <a:pt x="32" y="90"/>
                    </a:cubicBezTo>
                    <a:cubicBezTo>
                      <a:pt x="31" y="86"/>
                      <a:pt x="31" y="86"/>
                      <a:pt x="31" y="86"/>
                    </a:cubicBezTo>
                    <a:cubicBezTo>
                      <a:pt x="32" y="81"/>
                      <a:pt x="32" y="81"/>
                      <a:pt x="32" y="81"/>
                    </a:cubicBezTo>
                    <a:cubicBezTo>
                      <a:pt x="33" y="77"/>
                      <a:pt x="33" y="77"/>
                      <a:pt x="33" y="77"/>
                    </a:cubicBezTo>
                    <a:cubicBezTo>
                      <a:pt x="30" y="72"/>
                      <a:pt x="30" y="72"/>
                      <a:pt x="30" y="72"/>
                    </a:cubicBezTo>
                    <a:cubicBezTo>
                      <a:pt x="25" y="70"/>
                      <a:pt x="25" y="70"/>
                      <a:pt x="25" y="70"/>
                    </a:cubicBezTo>
                    <a:cubicBezTo>
                      <a:pt x="25" y="67"/>
                      <a:pt x="25" y="67"/>
                      <a:pt x="25" y="67"/>
                    </a:cubicBezTo>
                    <a:cubicBezTo>
                      <a:pt x="20" y="61"/>
                      <a:pt x="20" y="61"/>
                      <a:pt x="20" y="61"/>
                    </a:cubicBezTo>
                    <a:cubicBezTo>
                      <a:pt x="15" y="58"/>
                      <a:pt x="15" y="58"/>
                      <a:pt x="15" y="58"/>
                    </a:cubicBezTo>
                    <a:cubicBezTo>
                      <a:pt x="9" y="59"/>
                      <a:pt x="9" y="59"/>
                      <a:pt x="9" y="59"/>
                    </a:cubicBezTo>
                    <a:cubicBezTo>
                      <a:pt x="5" y="58"/>
                      <a:pt x="5" y="58"/>
                      <a:pt x="5" y="58"/>
                    </a:cubicBezTo>
                    <a:cubicBezTo>
                      <a:pt x="2" y="55"/>
                      <a:pt x="2" y="55"/>
                      <a:pt x="2" y="55"/>
                    </a:cubicBezTo>
                    <a:cubicBezTo>
                      <a:pt x="1" y="52"/>
                      <a:pt x="1" y="52"/>
                      <a:pt x="1" y="52"/>
                    </a:cubicBezTo>
                    <a:cubicBezTo>
                      <a:pt x="0" y="45"/>
                      <a:pt x="0" y="45"/>
                      <a:pt x="0" y="45"/>
                    </a:cubicBezTo>
                    <a:lnTo>
                      <a:pt x="0" y="37"/>
                    </a:lnTo>
                    <a:close/>
                    <a:moveTo>
                      <a:pt x="39" y="20"/>
                    </a:moveTo>
                    <a:cubicBezTo>
                      <a:pt x="39" y="20"/>
                      <a:pt x="41" y="21"/>
                      <a:pt x="41" y="21"/>
                    </a:cubicBezTo>
                    <a:cubicBezTo>
                      <a:pt x="40" y="22"/>
                      <a:pt x="40" y="23"/>
                      <a:pt x="40" y="24"/>
                    </a:cubicBezTo>
                    <a:cubicBezTo>
                      <a:pt x="39" y="24"/>
                      <a:pt x="39" y="24"/>
                      <a:pt x="37" y="24"/>
                    </a:cubicBezTo>
                    <a:cubicBezTo>
                      <a:pt x="37" y="24"/>
                      <a:pt x="36" y="22"/>
                      <a:pt x="36" y="22"/>
                    </a:cubicBezTo>
                    <a:cubicBezTo>
                      <a:pt x="37" y="21"/>
                      <a:pt x="38" y="21"/>
                      <a:pt x="39" y="20"/>
                    </a:cubicBezTo>
                    <a:close/>
                    <a:moveTo>
                      <a:pt x="105" y="11"/>
                    </a:moveTo>
                    <a:cubicBezTo>
                      <a:pt x="106" y="13"/>
                      <a:pt x="106" y="13"/>
                      <a:pt x="106" y="13"/>
                    </a:cubicBezTo>
                    <a:cubicBezTo>
                      <a:pt x="107" y="16"/>
                      <a:pt x="103" y="22"/>
                      <a:pt x="103" y="14"/>
                    </a:cubicBezTo>
                    <a:lnTo>
                      <a:pt x="105" y="11"/>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8" name="Freeform 140"/>
              <p:cNvSpPr>
                <a:spLocks noEditPoints="1"/>
              </p:cNvSpPr>
              <p:nvPr/>
            </p:nvSpPr>
            <p:spPr bwMode="auto">
              <a:xfrm>
                <a:off x="4612" y="1083"/>
                <a:ext cx="531" cy="261"/>
              </a:xfrm>
              <a:custGeom>
                <a:avLst/>
                <a:gdLst>
                  <a:gd name="T0" fmla="*/ 8 w 271"/>
                  <a:gd name="T1" fmla="*/ 34 h 133"/>
                  <a:gd name="T2" fmla="*/ 12 w 271"/>
                  <a:gd name="T3" fmla="*/ 26 h 133"/>
                  <a:gd name="T4" fmla="*/ 26 w 271"/>
                  <a:gd name="T5" fmla="*/ 20 h 133"/>
                  <a:gd name="T6" fmla="*/ 39 w 271"/>
                  <a:gd name="T7" fmla="*/ 18 h 133"/>
                  <a:gd name="T8" fmla="*/ 52 w 271"/>
                  <a:gd name="T9" fmla="*/ 22 h 133"/>
                  <a:gd name="T10" fmla="*/ 69 w 271"/>
                  <a:gd name="T11" fmla="*/ 26 h 133"/>
                  <a:gd name="T12" fmla="*/ 86 w 271"/>
                  <a:gd name="T13" fmla="*/ 23 h 133"/>
                  <a:gd name="T14" fmla="*/ 78 w 271"/>
                  <a:gd name="T15" fmla="*/ 11 h 133"/>
                  <a:gd name="T16" fmla="*/ 84 w 271"/>
                  <a:gd name="T17" fmla="*/ 0 h 133"/>
                  <a:gd name="T18" fmla="*/ 100 w 271"/>
                  <a:gd name="T19" fmla="*/ 2 h 133"/>
                  <a:gd name="T20" fmla="*/ 117 w 271"/>
                  <a:gd name="T21" fmla="*/ 12 h 133"/>
                  <a:gd name="T22" fmla="*/ 128 w 271"/>
                  <a:gd name="T23" fmla="*/ 24 h 133"/>
                  <a:gd name="T24" fmla="*/ 141 w 271"/>
                  <a:gd name="T25" fmla="*/ 27 h 133"/>
                  <a:gd name="T26" fmla="*/ 155 w 271"/>
                  <a:gd name="T27" fmla="*/ 25 h 133"/>
                  <a:gd name="T28" fmla="*/ 166 w 271"/>
                  <a:gd name="T29" fmla="*/ 31 h 133"/>
                  <a:gd name="T30" fmla="*/ 178 w 271"/>
                  <a:gd name="T31" fmla="*/ 37 h 133"/>
                  <a:gd name="T32" fmla="*/ 190 w 271"/>
                  <a:gd name="T33" fmla="*/ 36 h 133"/>
                  <a:gd name="T34" fmla="*/ 206 w 271"/>
                  <a:gd name="T35" fmla="*/ 34 h 133"/>
                  <a:gd name="T36" fmla="*/ 224 w 271"/>
                  <a:gd name="T37" fmla="*/ 26 h 133"/>
                  <a:gd name="T38" fmla="*/ 241 w 271"/>
                  <a:gd name="T39" fmla="*/ 32 h 133"/>
                  <a:gd name="T40" fmla="*/ 236 w 271"/>
                  <a:gd name="T41" fmla="*/ 52 h 133"/>
                  <a:gd name="T42" fmla="*/ 248 w 271"/>
                  <a:gd name="T43" fmla="*/ 58 h 133"/>
                  <a:gd name="T44" fmla="*/ 258 w 271"/>
                  <a:gd name="T45" fmla="*/ 57 h 133"/>
                  <a:gd name="T46" fmla="*/ 271 w 271"/>
                  <a:gd name="T47" fmla="*/ 66 h 133"/>
                  <a:gd name="T48" fmla="*/ 256 w 271"/>
                  <a:gd name="T49" fmla="*/ 75 h 133"/>
                  <a:gd name="T50" fmla="*/ 242 w 271"/>
                  <a:gd name="T51" fmla="*/ 77 h 133"/>
                  <a:gd name="T52" fmla="*/ 234 w 271"/>
                  <a:gd name="T53" fmla="*/ 84 h 133"/>
                  <a:gd name="T54" fmla="*/ 214 w 271"/>
                  <a:gd name="T55" fmla="*/ 97 h 133"/>
                  <a:gd name="T56" fmla="*/ 201 w 271"/>
                  <a:gd name="T57" fmla="*/ 90 h 133"/>
                  <a:gd name="T58" fmla="*/ 195 w 271"/>
                  <a:gd name="T59" fmla="*/ 102 h 133"/>
                  <a:gd name="T60" fmla="*/ 195 w 271"/>
                  <a:gd name="T61" fmla="*/ 116 h 133"/>
                  <a:gd name="T62" fmla="*/ 175 w 271"/>
                  <a:gd name="T63" fmla="*/ 122 h 133"/>
                  <a:gd name="T64" fmla="*/ 159 w 271"/>
                  <a:gd name="T65" fmla="*/ 123 h 133"/>
                  <a:gd name="T66" fmla="*/ 143 w 271"/>
                  <a:gd name="T67" fmla="*/ 130 h 133"/>
                  <a:gd name="T68" fmla="*/ 124 w 271"/>
                  <a:gd name="T69" fmla="*/ 129 h 133"/>
                  <a:gd name="T70" fmla="*/ 104 w 271"/>
                  <a:gd name="T71" fmla="*/ 123 h 133"/>
                  <a:gd name="T72" fmla="*/ 83 w 271"/>
                  <a:gd name="T73" fmla="*/ 122 h 133"/>
                  <a:gd name="T74" fmla="*/ 68 w 271"/>
                  <a:gd name="T75" fmla="*/ 114 h 133"/>
                  <a:gd name="T76" fmla="*/ 58 w 271"/>
                  <a:gd name="T77" fmla="*/ 103 h 133"/>
                  <a:gd name="T78" fmla="*/ 47 w 271"/>
                  <a:gd name="T79" fmla="*/ 95 h 133"/>
                  <a:gd name="T80" fmla="*/ 32 w 271"/>
                  <a:gd name="T81" fmla="*/ 90 h 133"/>
                  <a:gd name="T82" fmla="*/ 33 w 271"/>
                  <a:gd name="T83" fmla="*/ 77 h 133"/>
                  <a:gd name="T84" fmla="*/ 25 w 271"/>
                  <a:gd name="T85" fmla="*/ 67 h 133"/>
                  <a:gd name="T86" fmla="*/ 9 w 271"/>
                  <a:gd name="T87" fmla="*/ 59 h 133"/>
                  <a:gd name="T88" fmla="*/ 1 w 271"/>
                  <a:gd name="T89" fmla="*/ 52 h 133"/>
                  <a:gd name="T90" fmla="*/ 39 w 271"/>
                  <a:gd name="T91" fmla="*/ 20 h 133"/>
                  <a:gd name="T92" fmla="*/ 37 w 271"/>
                  <a:gd name="T93" fmla="*/ 24 h 133"/>
                  <a:gd name="T94" fmla="*/ 105 w 271"/>
                  <a:gd name="T95" fmla="*/ 11 h 133"/>
                  <a:gd name="T96" fmla="*/ 105 w 271"/>
                  <a:gd name="T97"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1" h="133">
                    <a:moveTo>
                      <a:pt x="0" y="37"/>
                    </a:moveTo>
                    <a:cubicBezTo>
                      <a:pt x="5" y="36"/>
                      <a:pt x="5" y="36"/>
                      <a:pt x="5" y="36"/>
                    </a:cubicBezTo>
                    <a:cubicBezTo>
                      <a:pt x="8" y="34"/>
                      <a:pt x="8" y="34"/>
                      <a:pt x="8" y="34"/>
                    </a:cubicBezTo>
                    <a:cubicBezTo>
                      <a:pt x="10" y="31"/>
                      <a:pt x="10" y="31"/>
                      <a:pt x="10" y="31"/>
                    </a:cubicBezTo>
                    <a:cubicBezTo>
                      <a:pt x="10" y="29"/>
                      <a:pt x="10" y="29"/>
                      <a:pt x="10" y="29"/>
                    </a:cubicBezTo>
                    <a:cubicBezTo>
                      <a:pt x="12" y="26"/>
                      <a:pt x="12" y="26"/>
                      <a:pt x="12" y="26"/>
                    </a:cubicBezTo>
                    <a:cubicBezTo>
                      <a:pt x="16" y="24"/>
                      <a:pt x="16" y="24"/>
                      <a:pt x="16" y="24"/>
                    </a:cubicBezTo>
                    <a:cubicBezTo>
                      <a:pt x="20" y="22"/>
                      <a:pt x="20" y="22"/>
                      <a:pt x="20" y="22"/>
                    </a:cubicBezTo>
                    <a:cubicBezTo>
                      <a:pt x="26" y="20"/>
                      <a:pt x="26" y="20"/>
                      <a:pt x="26" y="20"/>
                    </a:cubicBezTo>
                    <a:cubicBezTo>
                      <a:pt x="29" y="17"/>
                      <a:pt x="29" y="17"/>
                      <a:pt x="29" y="17"/>
                    </a:cubicBezTo>
                    <a:cubicBezTo>
                      <a:pt x="34" y="17"/>
                      <a:pt x="34" y="17"/>
                      <a:pt x="34" y="17"/>
                    </a:cubicBezTo>
                    <a:cubicBezTo>
                      <a:pt x="39" y="18"/>
                      <a:pt x="39" y="18"/>
                      <a:pt x="39" y="18"/>
                    </a:cubicBezTo>
                    <a:cubicBezTo>
                      <a:pt x="41" y="21"/>
                      <a:pt x="41" y="21"/>
                      <a:pt x="41" y="21"/>
                    </a:cubicBezTo>
                    <a:cubicBezTo>
                      <a:pt x="46" y="18"/>
                      <a:pt x="46" y="18"/>
                      <a:pt x="46" y="18"/>
                    </a:cubicBezTo>
                    <a:cubicBezTo>
                      <a:pt x="52" y="22"/>
                      <a:pt x="52" y="22"/>
                      <a:pt x="52" y="22"/>
                    </a:cubicBezTo>
                    <a:cubicBezTo>
                      <a:pt x="57" y="24"/>
                      <a:pt x="57" y="24"/>
                      <a:pt x="57" y="24"/>
                    </a:cubicBezTo>
                    <a:cubicBezTo>
                      <a:pt x="63" y="25"/>
                      <a:pt x="63" y="25"/>
                      <a:pt x="63" y="25"/>
                    </a:cubicBezTo>
                    <a:cubicBezTo>
                      <a:pt x="69" y="26"/>
                      <a:pt x="69" y="26"/>
                      <a:pt x="69" y="26"/>
                    </a:cubicBezTo>
                    <a:cubicBezTo>
                      <a:pt x="77" y="25"/>
                      <a:pt x="77" y="25"/>
                      <a:pt x="77" y="25"/>
                    </a:cubicBezTo>
                    <a:cubicBezTo>
                      <a:pt x="84" y="25"/>
                      <a:pt x="84" y="25"/>
                      <a:pt x="84" y="25"/>
                    </a:cubicBezTo>
                    <a:cubicBezTo>
                      <a:pt x="86" y="23"/>
                      <a:pt x="86" y="23"/>
                      <a:pt x="86" y="23"/>
                    </a:cubicBezTo>
                    <a:cubicBezTo>
                      <a:pt x="85" y="17"/>
                      <a:pt x="85" y="17"/>
                      <a:pt x="85" y="17"/>
                    </a:cubicBezTo>
                    <a:cubicBezTo>
                      <a:pt x="83" y="13"/>
                      <a:pt x="83" y="13"/>
                      <a:pt x="83" y="13"/>
                    </a:cubicBezTo>
                    <a:cubicBezTo>
                      <a:pt x="78" y="11"/>
                      <a:pt x="78" y="11"/>
                      <a:pt x="78" y="11"/>
                    </a:cubicBezTo>
                    <a:cubicBezTo>
                      <a:pt x="80" y="7"/>
                      <a:pt x="80" y="7"/>
                      <a:pt x="80" y="7"/>
                    </a:cubicBezTo>
                    <a:cubicBezTo>
                      <a:pt x="82" y="4"/>
                      <a:pt x="82" y="4"/>
                      <a:pt x="82" y="4"/>
                    </a:cubicBezTo>
                    <a:cubicBezTo>
                      <a:pt x="84" y="0"/>
                      <a:pt x="84" y="0"/>
                      <a:pt x="84" y="0"/>
                    </a:cubicBezTo>
                    <a:cubicBezTo>
                      <a:pt x="90" y="1"/>
                      <a:pt x="90" y="1"/>
                      <a:pt x="90" y="1"/>
                    </a:cubicBezTo>
                    <a:cubicBezTo>
                      <a:pt x="94" y="2"/>
                      <a:pt x="94" y="2"/>
                      <a:pt x="94" y="2"/>
                    </a:cubicBezTo>
                    <a:cubicBezTo>
                      <a:pt x="100" y="2"/>
                      <a:pt x="100" y="2"/>
                      <a:pt x="100" y="2"/>
                    </a:cubicBezTo>
                    <a:cubicBezTo>
                      <a:pt x="103" y="5"/>
                      <a:pt x="103" y="5"/>
                      <a:pt x="103" y="5"/>
                    </a:cubicBezTo>
                    <a:cubicBezTo>
                      <a:pt x="109" y="5"/>
                      <a:pt x="109" y="5"/>
                      <a:pt x="109" y="5"/>
                    </a:cubicBezTo>
                    <a:cubicBezTo>
                      <a:pt x="117" y="12"/>
                      <a:pt x="117" y="12"/>
                      <a:pt x="117" y="12"/>
                    </a:cubicBezTo>
                    <a:cubicBezTo>
                      <a:pt x="122" y="16"/>
                      <a:pt x="122" y="16"/>
                      <a:pt x="122" y="16"/>
                    </a:cubicBezTo>
                    <a:cubicBezTo>
                      <a:pt x="125" y="22"/>
                      <a:pt x="125" y="22"/>
                      <a:pt x="125" y="22"/>
                    </a:cubicBezTo>
                    <a:cubicBezTo>
                      <a:pt x="128" y="24"/>
                      <a:pt x="128" y="24"/>
                      <a:pt x="128" y="24"/>
                    </a:cubicBezTo>
                    <a:cubicBezTo>
                      <a:pt x="134" y="28"/>
                      <a:pt x="134" y="28"/>
                      <a:pt x="134" y="28"/>
                    </a:cubicBezTo>
                    <a:cubicBezTo>
                      <a:pt x="138" y="27"/>
                      <a:pt x="138" y="27"/>
                      <a:pt x="138" y="27"/>
                    </a:cubicBezTo>
                    <a:cubicBezTo>
                      <a:pt x="141" y="27"/>
                      <a:pt x="141" y="27"/>
                      <a:pt x="141" y="27"/>
                    </a:cubicBezTo>
                    <a:cubicBezTo>
                      <a:pt x="146" y="26"/>
                      <a:pt x="146" y="26"/>
                      <a:pt x="146" y="26"/>
                    </a:cubicBezTo>
                    <a:cubicBezTo>
                      <a:pt x="149" y="23"/>
                      <a:pt x="149" y="23"/>
                      <a:pt x="149" y="23"/>
                    </a:cubicBezTo>
                    <a:cubicBezTo>
                      <a:pt x="155" y="25"/>
                      <a:pt x="155" y="25"/>
                      <a:pt x="155" y="25"/>
                    </a:cubicBezTo>
                    <a:cubicBezTo>
                      <a:pt x="163" y="27"/>
                      <a:pt x="163" y="27"/>
                      <a:pt x="163" y="27"/>
                    </a:cubicBezTo>
                    <a:cubicBezTo>
                      <a:pt x="166" y="28"/>
                      <a:pt x="166" y="28"/>
                      <a:pt x="166" y="28"/>
                    </a:cubicBezTo>
                    <a:cubicBezTo>
                      <a:pt x="166" y="31"/>
                      <a:pt x="166" y="31"/>
                      <a:pt x="166" y="31"/>
                    </a:cubicBezTo>
                    <a:cubicBezTo>
                      <a:pt x="169" y="34"/>
                      <a:pt x="169" y="34"/>
                      <a:pt x="169" y="34"/>
                    </a:cubicBezTo>
                    <a:cubicBezTo>
                      <a:pt x="174" y="34"/>
                      <a:pt x="174" y="34"/>
                      <a:pt x="174" y="34"/>
                    </a:cubicBezTo>
                    <a:cubicBezTo>
                      <a:pt x="178" y="37"/>
                      <a:pt x="178" y="37"/>
                      <a:pt x="178" y="37"/>
                    </a:cubicBezTo>
                    <a:cubicBezTo>
                      <a:pt x="182" y="37"/>
                      <a:pt x="182" y="37"/>
                      <a:pt x="182" y="37"/>
                    </a:cubicBezTo>
                    <a:cubicBezTo>
                      <a:pt x="186" y="35"/>
                      <a:pt x="186" y="35"/>
                      <a:pt x="186" y="35"/>
                    </a:cubicBezTo>
                    <a:cubicBezTo>
                      <a:pt x="190" y="36"/>
                      <a:pt x="190" y="36"/>
                      <a:pt x="190" y="36"/>
                    </a:cubicBezTo>
                    <a:cubicBezTo>
                      <a:pt x="195" y="38"/>
                      <a:pt x="195" y="38"/>
                      <a:pt x="195" y="38"/>
                    </a:cubicBezTo>
                    <a:cubicBezTo>
                      <a:pt x="202" y="36"/>
                      <a:pt x="202" y="36"/>
                      <a:pt x="202" y="36"/>
                    </a:cubicBezTo>
                    <a:cubicBezTo>
                      <a:pt x="206" y="34"/>
                      <a:pt x="206" y="34"/>
                      <a:pt x="206" y="34"/>
                    </a:cubicBezTo>
                    <a:cubicBezTo>
                      <a:pt x="214" y="33"/>
                      <a:pt x="214" y="33"/>
                      <a:pt x="214" y="33"/>
                    </a:cubicBezTo>
                    <a:cubicBezTo>
                      <a:pt x="222" y="27"/>
                      <a:pt x="222" y="27"/>
                      <a:pt x="222" y="27"/>
                    </a:cubicBezTo>
                    <a:cubicBezTo>
                      <a:pt x="224" y="26"/>
                      <a:pt x="224" y="26"/>
                      <a:pt x="224" y="26"/>
                    </a:cubicBezTo>
                    <a:cubicBezTo>
                      <a:pt x="230" y="31"/>
                      <a:pt x="230" y="31"/>
                      <a:pt x="230" y="31"/>
                    </a:cubicBezTo>
                    <a:cubicBezTo>
                      <a:pt x="235" y="30"/>
                      <a:pt x="235" y="30"/>
                      <a:pt x="235" y="30"/>
                    </a:cubicBezTo>
                    <a:cubicBezTo>
                      <a:pt x="241" y="32"/>
                      <a:pt x="241" y="32"/>
                      <a:pt x="241" y="32"/>
                    </a:cubicBezTo>
                    <a:cubicBezTo>
                      <a:pt x="237" y="42"/>
                      <a:pt x="237" y="42"/>
                      <a:pt x="237" y="42"/>
                    </a:cubicBezTo>
                    <a:cubicBezTo>
                      <a:pt x="237" y="42"/>
                      <a:pt x="237" y="44"/>
                      <a:pt x="238" y="45"/>
                    </a:cubicBezTo>
                    <a:cubicBezTo>
                      <a:pt x="239" y="49"/>
                      <a:pt x="236" y="52"/>
                      <a:pt x="236" y="52"/>
                    </a:cubicBezTo>
                    <a:cubicBezTo>
                      <a:pt x="235" y="57"/>
                      <a:pt x="235" y="57"/>
                      <a:pt x="235" y="57"/>
                    </a:cubicBezTo>
                    <a:cubicBezTo>
                      <a:pt x="242" y="59"/>
                      <a:pt x="242" y="59"/>
                      <a:pt x="242" y="59"/>
                    </a:cubicBezTo>
                    <a:cubicBezTo>
                      <a:pt x="248" y="58"/>
                      <a:pt x="248" y="58"/>
                      <a:pt x="248" y="58"/>
                    </a:cubicBezTo>
                    <a:cubicBezTo>
                      <a:pt x="253" y="53"/>
                      <a:pt x="253" y="53"/>
                      <a:pt x="253" y="53"/>
                    </a:cubicBezTo>
                    <a:cubicBezTo>
                      <a:pt x="256" y="54"/>
                      <a:pt x="256" y="54"/>
                      <a:pt x="256" y="54"/>
                    </a:cubicBezTo>
                    <a:cubicBezTo>
                      <a:pt x="258" y="57"/>
                      <a:pt x="258" y="57"/>
                      <a:pt x="258" y="57"/>
                    </a:cubicBezTo>
                    <a:cubicBezTo>
                      <a:pt x="262" y="60"/>
                      <a:pt x="262" y="60"/>
                      <a:pt x="262" y="60"/>
                    </a:cubicBezTo>
                    <a:cubicBezTo>
                      <a:pt x="268" y="62"/>
                      <a:pt x="268" y="62"/>
                      <a:pt x="268" y="62"/>
                    </a:cubicBezTo>
                    <a:cubicBezTo>
                      <a:pt x="271" y="66"/>
                      <a:pt x="271" y="66"/>
                      <a:pt x="271" y="66"/>
                    </a:cubicBezTo>
                    <a:cubicBezTo>
                      <a:pt x="270" y="70"/>
                      <a:pt x="270" y="70"/>
                      <a:pt x="270" y="70"/>
                    </a:cubicBezTo>
                    <a:cubicBezTo>
                      <a:pt x="270" y="70"/>
                      <a:pt x="265" y="69"/>
                      <a:pt x="262" y="70"/>
                    </a:cubicBezTo>
                    <a:cubicBezTo>
                      <a:pt x="260" y="70"/>
                      <a:pt x="256" y="75"/>
                      <a:pt x="256" y="75"/>
                    </a:cubicBezTo>
                    <a:cubicBezTo>
                      <a:pt x="251" y="74"/>
                      <a:pt x="251" y="74"/>
                      <a:pt x="251" y="74"/>
                    </a:cubicBezTo>
                    <a:cubicBezTo>
                      <a:pt x="244" y="79"/>
                      <a:pt x="244" y="79"/>
                      <a:pt x="244" y="79"/>
                    </a:cubicBezTo>
                    <a:cubicBezTo>
                      <a:pt x="242" y="77"/>
                      <a:pt x="242" y="77"/>
                      <a:pt x="242" y="77"/>
                    </a:cubicBezTo>
                    <a:cubicBezTo>
                      <a:pt x="239" y="77"/>
                      <a:pt x="239" y="77"/>
                      <a:pt x="239" y="77"/>
                    </a:cubicBezTo>
                    <a:cubicBezTo>
                      <a:pt x="237" y="82"/>
                      <a:pt x="237" y="82"/>
                      <a:pt x="237" y="82"/>
                    </a:cubicBezTo>
                    <a:cubicBezTo>
                      <a:pt x="234" y="84"/>
                      <a:pt x="234" y="84"/>
                      <a:pt x="234" y="84"/>
                    </a:cubicBezTo>
                    <a:cubicBezTo>
                      <a:pt x="223" y="87"/>
                      <a:pt x="223" y="87"/>
                      <a:pt x="223" y="87"/>
                    </a:cubicBezTo>
                    <a:cubicBezTo>
                      <a:pt x="221" y="93"/>
                      <a:pt x="221" y="93"/>
                      <a:pt x="221" y="93"/>
                    </a:cubicBezTo>
                    <a:cubicBezTo>
                      <a:pt x="214" y="97"/>
                      <a:pt x="214" y="97"/>
                      <a:pt x="214" y="97"/>
                    </a:cubicBezTo>
                    <a:cubicBezTo>
                      <a:pt x="209" y="95"/>
                      <a:pt x="209" y="95"/>
                      <a:pt x="209" y="95"/>
                    </a:cubicBezTo>
                    <a:cubicBezTo>
                      <a:pt x="205" y="91"/>
                      <a:pt x="205" y="91"/>
                      <a:pt x="205" y="91"/>
                    </a:cubicBezTo>
                    <a:cubicBezTo>
                      <a:pt x="201" y="90"/>
                      <a:pt x="201" y="90"/>
                      <a:pt x="201" y="90"/>
                    </a:cubicBezTo>
                    <a:cubicBezTo>
                      <a:pt x="197" y="92"/>
                      <a:pt x="197" y="92"/>
                      <a:pt x="197" y="92"/>
                    </a:cubicBezTo>
                    <a:cubicBezTo>
                      <a:pt x="195" y="97"/>
                      <a:pt x="195" y="97"/>
                      <a:pt x="195" y="97"/>
                    </a:cubicBezTo>
                    <a:cubicBezTo>
                      <a:pt x="195" y="102"/>
                      <a:pt x="195" y="102"/>
                      <a:pt x="195" y="102"/>
                    </a:cubicBezTo>
                    <a:cubicBezTo>
                      <a:pt x="196" y="107"/>
                      <a:pt x="196" y="107"/>
                      <a:pt x="196" y="107"/>
                    </a:cubicBezTo>
                    <a:cubicBezTo>
                      <a:pt x="198" y="111"/>
                      <a:pt x="198" y="111"/>
                      <a:pt x="198" y="111"/>
                    </a:cubicBezTo>
                    <a:cubicBezTo>
                      <a:pt x="195" y="116"/>
                      <a:pt x="195" y="116"/>
                      <a:pt x="195" y="116"/>
                    </a:cubicBezTo>
                    <a:cubicBezTo>
                      <a:pt x="191" y="118"/>
                      <a:pt x="191" y="118"/>
                      <a:pt x="191" y="118"/>
                    </a:cubicBezTo>
                    <a:cubicBezTo>
                      <a:pt x="184" y="120"/>
                      <a:pt x="184" y="120"/>
                      <a:pt x="184" y="120"/>
                    </a:cubicBezTo>
                    <a:cubicBezTo>
                      <a:pt x="175" y="122"/>
                      <a:pt x="175" y="122"/>
                      <a:pt x="175" y="122"/>
                    </a:cubicBezTo>
                    <a:cubicBezTo>
                      <a:pt x="167" y="121"/>
                      <a:pt x="167" y="121"/>
                      <a:pt x="167" y="121"/>
                    </a:cubicBezTo>
                    <a:cubicBezTo>
                      <a:pt x="163" y="123"/>
                      <a:pt x="163" y="123"/>
                      <a:pt x="163" y="123"/>
                    </a:cubicBezTo>
                    <a:cubicBezTo>
                      <a:pt x="159" y="123"/>
                      <a:pt x="159" y="123"/>
                      <a:pt x="159" y="123"/>
                    </a:cubicBezTo>
                    <a:cubicBezTo>
                      <a:pt x="155" y="128"/>
                      <a:pt x="155" y="128"/>
                      <a:pt x="155" y="128"/>
                    </a:cubicBezTo>
                    <a:cubicBezTo>
                      <a:pt x="149" y="130"/>
                      <a:pt x="149" y="130"/>
                      <a:pt x="149" y="130"/>
                    </a:cubicBezTo>
                    <a:cubicBezTo>
                      <a:pt x="143" y="130"/>
                      <a:pt x="143" y="130"/>
                      <a:pt x="143" y="130"/>
                    </a:cubicBezTo>
                    <a:cubicBezTo>
                      <a:pt x="137" y="133"/>
                      <a:pt x="137" y="133"/>
                      <a:pt x="137" y="133"/>
                    </a:cubicBezTo>
                    <a:cubicBezTo>
                      <a:pt x="128" y="133"/>
                      <a:pt x="128" y="133"/>
                      <a:pt x="128" y="133"/>
                    </a:cubicBezTo>
                    <a:cubicBezTo>
                      <a:pt x="124" y="129"/>
                      <a:pt x="124" y="129"/>
                      <a:pt x="124" y="129"/>
                    </a:cubicBezTo>
                    <a:cubicBezTo>
                      <a:pt x="119" y="125"/>
                      <a:pt x="119" y="125"/>
                      <a:pt x="119" y="125"/>
                    </a:cubicBezTo>
                    <a:cubicBezTo>
                      <a:pt x="117" y="124"/>
                      <a:pt x="117" y="124"/>
                      <a:pt x="117" y="124"/>
                    </a:cubicBezTo>
                    <a:cubicBezTo>
                      <a:pt x="104" y="123"/>
                      <a:pt x="104" y="123"/>
                      <a:pt x="104" y="123"/>
                    </a:cubicBezTo>
                    <a:cubicBezTo>
                      <a:pt x="96" y="122"/>
                      <a:pt x="96" y="122"/>
                      <a:pt x="96" y="122"/>
                    </a:cubicBezTo>
                    <a:cubicBezTo>
                      <a:pt x="89" y="121"/>
                      <a:pt x="89" y="121"/>
                      <a:pt x="89" y="121"/>
                    </a:cubicBezTo>
                    <a:cubicBezTo>
                      <a:pt x="83" y="122"/>
                      <a:pt x="83" y="122"/>
                      <a:pt x="83" y="122"/>
                    </a:cubicBezTo>
                    <a:cubicBezTo>
                      <a:pt x="77" y="121"/>
                      <a:pt x="77" y="121"/>
                      <a:pt x="77" y="121"/>
                    </a:cubicBezTo>
                    <a:cubicBezTo>
                      <a:pt x="73" y="119"/>
                      <a:pt x="73" y="119"/>
                      <a:pt x="73" y="119"/>
                    </a:cubicBezTo>
                    <a:cubicBezTo>
                      <a:pt x="68" y="114"/>
                      <a:pt x="68" y="114"/>
                      <a:pt x="68" y="114"/>
                    </a:cubicBezTo>
                    <a:cubicBezTo>
                      <a:pt x="63" y="110"/>
                      <a:pt x="63" y="110"/>
                      <a:pt x="63" y="110"/>
                    </a:cubicBezTo>
                    <a:cubicBezTo>
                      <a:pt x="60" y="107"/>
                      <a:pt x="60" y="107"/>
                      <a:pt x="60" y="107"/>
                    </a:cubicBezTo>
                    <a:cubicBezTo>
                      <a:pt x="58" y="103"/>
                      <a:pt x="58" y="103"/>
                      <a:pt x="58" y="103"/>
                    </a:cubicBezTo>
                    <a:cubicBezTo>
                      <a:pt x="55" y="99"/>
                      <a:pt x="55" y="99"/>
                      <a:pt x="55" y="99"/>
                    </a:cubicBezTo>
                    <a:cubicBezTo>
                      <a:pt x="50" y="97"/>
                      <a:pt x="50" y="97"/>
                      <a:pt x="50" y="97"/>
                    </a:cubicBezTo>
                    <a:cubicBezTo>
                      <a:pt x="47" y="95"/>
                      <a:pt x="47" y="95"/>
                      <a:pt x="47" y="95"/>
                    </a:cubicBezTo>
                    <a:cubicBezTo>
                      <a:pt x="42" y="92"/>
                      <a:pt x="42" y="92"/>
                      <a:pt x="42" y="92"/>
                    </a:cubicBezTo>
                    <a:cubicBezTo>
                      <a:pt x="37" y="92"/>
                      <a:pt x="37" y="92"/>
                      <a:pt x="37" y="92"/>
                    </a:cubicBezTo>
                    <a:cubicBezTo>
                      <a:pt x="32" y="90"/>
                      <a:pt x="32" y="90"/>
                      <a:pt x="32" y="90"/>
                    </a:cubicBezTo>
                    <a:cubicBezTo>
                      <a:pt x="31" y="86"/>
                      <a:pt x="31" y="86"/>
                      <a:pt x="31" y="86"/>
                    </a:cubicBezTo>
                    <a:cubicBezTo>
                      <a:pt x="32" y="81"/>
                      <a:pt x="32" y="81"/>
                      <a:pt x="32" y="81"/>
                    </a:cubicBezTo>
                    <a:cubicBezTo>
                      <a:pt x="33" y="77"/>
                      <a:pt x="33" y="77"/>
                      <a:pt x="33" y="77"/>
                    </a:cubicBezTo>
                    <a:cubicBezTo>
                      <a:pt x="30" y="72"/>
                      <a:pt x="30" y="72"/>
                      <a:pt x="30" y="72"/>
                    </a:cubicBezTo>
                    <a:cubicBezTo>
                      <a:pt x="25" y="70"/>
                      <a:pt x="25" y="70"/>
                      <a:pt x="25" y="70"/>
                    </a:cubicBezTo>
                    <a:cubicBezTo>
                      <a:pt x="25" y="67"/>
                      <a:pt x="25" y="67"/>
                      <a:pt x="25" y="67"/>
                    </a:cubicBezTo>
                    <a:cubicBezTo>
                      <a:pt x="20" y="61"/>
                      <a:pt x="20" y="61"/>
                      <a:pt x="20" y="61"/>
                    </a:cubicBezTo>
                    <a:cubicBezTo>
                      <a:pt x="15" y="58"/>
                      <a:pt x="15" y="58"/>
                      <a:pt x="15" y="58"/>
                    </a:cubicBezTo>
                    <a:cubicBezTo>
                      <a:pt x="9" y="59"/>
                      <a:pt x="9" y="59"/>
                      <a:pt x="9" y="59"/>
                    </a:cubicBezTo>
                    <a:cubicBezTo>
                      <a:pt x="5" y="58"/>
                      <a:pt x="5" y="58"/>
                      <a:pt x="5" y="58"/>
                    </a:cubicBezTo>
                    <a:cubicBezTo>
                      <a:pt x="2" y="55"/>
                      <a:pt x="2" y="55"/>
                      <a:pt x="2" y="55"/>
                    </a:cubicBezTo>
                    <a:cubicBezTo>
                      <a:pt x="1" y="52"/>
                      <a:pt x="1" y="52"/>
                      <a:pt x="1" y="52"/>
                    </a:cubicBezTo>
                    <a:cubicBezTo>
                      <a:pt x="0" y="45"/>
                      <a:pt x="0" y="45"/>
                      <a:pt x="0" y="45"/>
                    </a:cubicBezTo>
                    <a:lnTo>
                      <a:pt x="0" y="37"/>
                    </a:lnTo>
                    <a:close/>
                    <a:moveTo>
                      <a:pt x="39" y="20"/>
                    </a:moveTo>
                    <a:cubicBezTo>
                      <a:pt x="39" y="20"/>
                      <a:pt x="41" y="21"/>
                      <a:pt x="41" y="21"/>
                    </a:cubicBezTo>
                    <a:cubicBezTo>
                      <a:pt x="40" y="22"/>
                      <a:pt x="40" y="23"/>
                      <a:pt x="40" y="24"/>
                    </a:cubicBezTo>
                    <a:cubicBezTo>
                      <a:pt x="39" y="24"/>
                      <a:pt x="39" y="24"/>
                      <a:pt x="37" y="24"/>
                    </a:cubicBezTo>
                    <a:cubicBezTo>
                      <a:pt x="37" y="24"/>
                      <a:pt x="36" y="22"/>
                      <a:pt x="36" y="22"/>
                    </a:cubicBezTo>
                    <a:cubicBezTo>
                      <a:pt x="37" y="21"/>
                      <a:pt x="38" y="21"/>
                      <a:pt x="39" y="20"/>
                    </a:cubicBezTo>
                    <a:close/>
                    <a:moveTo>
                      <a:pt x="105" y="11"/>
                    </a:moveTo>
                    <a:cubicBezTo>
                      <a:pt x="106" y="13"/>
                      <a:pt x="106" y="13"/>
                      <a:pt x="106" y="13"/>
                    </a:cubicBezTo>
                    <a:cubicBezTo>
                      <a:pt x="107" y="16"/>
                      <a:pt x="103" y="22"/>
                      <a:pt x="103" y="14"/>
                    </a:cubicBezTo>
                    <a:lnTo>
                      <a:pt x="105" y="11"/>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9" name="Freeform 141"/>
              <p:cNvSpPr>
                <a:spLocks/>
              </p:cNvSpPr>
              <p:nvPr/>
            </p:nvSpPr>
            <p:spPr bwMode="auto">
              <a:xfrm>
                <a:off x="3231" y="1291"/>
                <a:ext cx="6" cy="6"/>
              </a:xfrm>
              <a:custGeom>
                <a:avLst/>
                <a:gdLst>
                  <a:gd name="T0" fmla="*/ 1 w 3"/>
                  <a:gd name="T1" fmla="*/ 3 h 3"/>
                  <a:gd name="T2" fmla="*/ 0 w 3"/>
                  <a:gd name="T3" fmla="*/ 1 h 3"/>
                  <a:gd name="T4" fmla="*/ 2 w 3"/>
                  <a:gd name="T5" fmla="*/ 0 h 3"/>
                  <a:gd name="T6" fmla="*/ 3 w 3"/>
                  <a:gd name="T7" fmla="*/ 2 h 3"/>
                  <a:gd name="T8" fmla="*/ 2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0" y="1"/>
                      <a:pt x="0" y="1"/>
                      <a:pt x="0" y="1"/>
                    </a:cubicBezTo>
                    <a:cubicBezTo>
                      <a:pt x="2" y="0"/>
                      <a:pt x="2" y="0"/>
                      <a:pt x="2" y="0"/>
                    </a:cubicBezTo>
                    <a:cubicBezTo>
                      <a:pt x="3" y="2"/>
                      <a:pt x="3" y="2"/>
                      <a:pt x="3" y="2"/>
                    </a:cubicBezTo>
                    <a:cubicBezTo>
                      <a:pt x="2" y="2"/>
                      <a:pt x="2" y="3"/>
                      <a:pt x="2" y="3"/>
                    </a:cubicBezTo>
                    <a:lnTo>
                      <a:pt x="1" y="3"/>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0" name="Freeform 142"/>
              <p:cNvSpPr>
                <a:spLocks/>
              </p:cNvSpPr>
              <p:nvPr/>
            </p:nvSpPr>
            <p:spPr bwMode="auto">
              <a:xfrm>
                <a:off x="3231" y="1291"/>
                <a:ext cx="6" cy="6"/>
              </a:xfrm>
              <a:custGeom>
                <a:avLst/>
                <a:gdLst>
                  <a:gd name="T0" fmla="*/ 1 w 3"/>
                  <a:gd name="T1" fmla="*/ 3 h 3"/>
                  <a:gd name="T2" fmla="*/ 0 w 3"/>
                  <a:gd name="T3" fmla="*/ 1 h 3"/>
                  <a:gd name="T4" fmla="*/ 2 w 3"/>
                  <a:gd name="T5" fmla="*/ 0 h 3"/>
                  <a:gd name="T6" fmla="*/ 3 w 3"/>
                  <a:gd name="T7" fmla="*/ 2 h 3"/>
                  <a:gd name="T8" fmla="*/ 2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0" y="1"/>
                      <a:pt x="0" y="1"/>
                      <a:pt x="0" y="1"/>
                    </a:cubicBezTo>
                    <a:cubicBezTo>
                      <a:pt x="2" y="0"/>
                      <a:pt x="2" y="0"/>
                      <a:pt x="2" y="0"/>
                    </a:cubicBezTo>
                    <a:cubicBezTo>
                      <a:pt x="3" y="2"/>
                      <a:pt x="3" y="2"/>
                      <a:pt x="3" y="2"/>
                    </a:cubicBezTo>
                    <a:cubicBezTo>
                      <a:pt x="2" y="2"/>
                      <a:pt x="2" y="3"/>
                      <a:pt x="2" y="3"/>
                    </a:cubicBezTo>
                    <a:lnTo>
                      <a:pt x="1" y="3"/>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1" name="Freeform 143"/>
              <p:cNvSpPr>
                <a:spLocks/>
              </p:cNvSpPr>
              <p:nvPr/>
            </p:nvSpPr>
            <p:spPr bwMode="auto">
              <a:xfrm>
                <a:off x="3570" y="1167"/>
                <a:ext cx="65" cy="83"/>
              </a:xfrm>
              <a:custGeom>
                <a:avLst/>
                <a:gdLst>
                  <a:gd name="T0" fmla="*/ 16 w 33"/>
                  <a:gd name="T1" fmla="*/ 42 h 42"/>
                  <a:gd name="T2" fmla="*/ 19 w 33"/>
                  <a:gd name="T3" fmla="*/ 36 h 42"/>
                  <a:gd name="T4" fmla="*/ 23 w 33"/>
                  <a:gd name="T5" fmla="*/ 31 h 42"/>
                  <a:gd name="T6" fmla="*/ 27 w 33"/>
                  <a:gd name="T7" fmla="*/ 32 h 42"/>
                  <a:gd name="T8" fmla="*/ 33 w 33"/>
                  <a:gd name="T9" fmla="*/ 35 h 42"/>
                  <a:gd name="T10" fmla="*/ 28 w 33"/>
                  <a:gd name="T11" fmla="*/ 28 h 42"/>
                  <a:gd name="T12" fmla="*/ 25 w 33"/>
                  <a:gd name="T13" fmla="*/ 22 h 42"/>
                  <a:gd name="T14" fmla="*/ 24 w 33"/>
                  <a:gd name="T15" fmla="*/ 17 h 42"/>
                  <a:gd name="T16" fmla="*/ 22 w 33"/>
                  <a:gd name="T17" fmla="*/ 13 h 42"/>
                  <a:gd name="T18" fmla="*/ 19 w 33"/>
                  <a:gd name="T19" fmla="*/ 7 h 42"/>
                  <a:gd name="T20" fmla="*/ 15 w 33"/>
                  <a:gd name="T21" fmla="*/ 4 h 42"/>
                  <a:gd name="T22" fmla="*/ 10 w 33"/>
                  <a:gd name="T23" fmla="*/ 1 h 42"/>
                  <a:gd name="T24" fmla="*/ 5 w 33"/>
                  <a:gd name="T25" fmla="*/ 1 h 42"/>
                  <a:gd name="T26" fmla="*/ 0 w 33"/>
                  <a:gd name="T27" fmla="*/ 4 h 42"/>
                  <a:gd name="T28" fmla="*/ 6 w 33"/>
                  <a:gd name="T29" fmla="*/ 10 h 42"/>
                  <a:gd name="T30" fmla="*/ 9 w 33"/>
                  <a:gd name="T31" fmla="*/ 16 h 42"/>
                  <a:gd name="T32" fmla="*/ 13 w 33"/>
                  <a:gd name="T33" fmla="*/ 22 h 42"/>
                  <a:gd name="T34" fmla="*/ 13 w 33"/>
                  <a:gd name="T35" fmla="*/ 27 h 42"/>
                  <a:gd name="T36" fmla="*/ 13 w 33"/>
                  <a:gd name="T37" fmla="*/ 31 h 42"/>
                  <a:gd name="T38" fmla="*/ 13 w 33"/>
                  <a:gd name="T39" fmla="*/ 36 h 42"/>
                  <a:gd name="T40" fmla="*/ 14 w 33"/>
                  <a:gd name="T41" fmla="*/ 41 h 42"/>
                  <a:gd name="T42" fmla="*/ 16 w 33"/>
                  <a:gd name="T4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2">
                    <a:moveTo>
                      <a:pt x="16" y="42"/>
                    </a:moveTo>
                    <a:cubicBezTo>
                      <a:pt x="16" y="42"/>
                      <a:pt x="19" y="38"/>
                      <a:pt x="19" y="36"/>
                    </a:cubicBezTo>
                    <a:cubicBezTo>
                      <a:pt x="19" y="35"/>
                      <a:pt x="23" y="33"/>
                      <a:pt x="23" y="31"/>
                    </a:cubicBezTo>
                    <a:cubicBezTo>
                      <a:pt x="23" y="29"/>
                      <a:pt x="25" y="32"/>
                      <a:pt x="27" y="32"/>
                    </a:cubicBezTo>
                    <a:cubicBezTo>
                      <a:pt x="29" y="32"/>
                      <a:pt x="33" y="35"/>
                      <a:pt x="33" y="35"/>
                    </a:cubicBezTo>
                    <a:cubicBezTo>
                      <a:pt x="28" y="28"/>
                      <a:pt x="28" y="28"/>
                      <a:pt x="28" y="28"/>
                    </a:cubicBezTo>
                    <a:cubicBezTo>
                      <a:pt x="28" y="28"/>
                      <a:pt x="24" y="26"/>
                      <a:pt x="25" y="22"/>
                    </a:cubicBezTo>
                    <a:cubicBezTo>
                      <a:pt x="25" y="20"/>
                      <a:pt x="25" y="20"/>
                      <a:pt x="24" y="17"/>
                    </a:cubicBezTo>
                    <a:cubicBezTo>
                      <a:pt x="22" y="15"/>
                      <a:pt x="21" y="16"/>
                      <a:pt x="22" y="13"/>
                    </a:cubicBezTo>
                    <a:cubicBezTo>
                      <a:pt x="22" y="10"/>
                      <a:pt x="20" y="8"/>
                      <a:pt x="19" y="7"/>
                    </a:cubicBezTo>
                    <a:cubicBezTo>
                      <a:pt x="17" y="6"/>
                      <a:pt x="16" y="5"/>
                      <a:pt x="15" y="4"/>
                    </a:cubicBezTo>
                    <a:cubicBezTo>
                      <a:pt x="13" y="3"/>
                      <a:pt x="12" y="2"/>
                      <a:pt x="10" y="1"/>
                    </a:cubicBezTo>
                    <a:cubicBezTo>
                      <a:pt x="9" y="1"/>
                      <a:pt x="6" y="0"/>
                      <a:pt x="5" y="1"/>
                    </a:cubicBezTo>
                    <a:cubicBezTo>
                      <a:pt x="4" y="2"/>
                      <a:pt x="0" y="1"/>
                      <a:pt x="0" y="4"/>
                    </a:cubicBezTo>
                    <a:cubicBezTo>
                      <a:pt x="0" y="4"/>
                      <a:pt x="5" y="7"/>
                      <a:pt x="6" y="10"/>
                    </a:cubicBezTo>
                    <a:cubicBezTo>
                      <a:pt x="7" y="14"/>
                      <a:pt x="7" y="13"/>
                      <a:pt x="9" y="16"/>
                    </a:cubicBezTo>
                    <a:cubicBezTo>
                      <a:pt x="12" y="19"/>
                      <a:pt x="12" y="20"/>
                      <a:pt x="13" y="22"/>
                    </a:cubicBezTo>
                    <a:cubicBezTo>
                      <a:pt x="14" y="24"/>
                      <a:pt x="12" y="26"/>
                      <a:pt x="13" y="27"/>
                    </a:cubicBezTo>
                    <a:cubicBezTo>
                      <a:pt x="15" y="29"/>
                      <a:pt x="13" y="29"/>
                      <a:pt x="13" y="31"/>
                    </a:cubicBezTo>
                    <a:cubicBezTo>
                      <a:pt x="14" y="33"/>
                      <a:pt x="12" y="36"/>
                      <a:pt x="13" y="36"/>
                    </a:cubicBezTo>
                    <a:cubicBezTo>
                      <a:pt x="15" y="37"/>
                      <a:pt x="12" y="40"/>
                      <a:pt x="14" y="41"/>
                    </a:cubicBezTo>
                    <a:cubicBezTo>
                      <a:pt x="15" y="42"/>
                      <a:pt x="16" y="42"/>
                      <a:pt x="16" y="4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2" name="Freeform 144"/>
              <p:cNvSpPr>
                <a:spLocks/>
              </p:cNvSpPr>
              <p:nvPr/>
            </p:nvSpPr>
            <p:spPr bwMode="auto">
              <a:xfrm>
                <a:off x="3570" y="1167"/>
                <a:ext cx="65" cy="83"/>
              </a:xfrm>
              <a:custGeom>
                <a:avLst/>
                <a:gdLst>
                  <a:gd name="T0" fmla="*/ 16 w 33"/>
                  <a:gd name="T1" fmla="*/ 42 h 42"/>
                  <a:gd name="T2" fmla="*/ 19 w 33"/>
                  <a:gd name="T3" fmla="*/ 36 h 42"/>
                  <a:gd name="T4" fmla="*/ 23 w 33"/>
                  <a:gd name="T5" fmla="*/ 31 h 42"/>
                  <a:gd name="T6" fmla="*/ 27 w 33"/>
                  <a:gd name="T7" fmla="*/ 32 h 42"/>
                  <a:gd name="T8" fmla="*/ 33 w 33"/>
                  <a:gd name="T9" fmla="*/ 35 h 42"/>
                  <a:gd name="T10" fmla="*/ 28 w 33"/>
                  <a:gd name="T11" fmla="*/ 28 h 42"/>
                  <a:gd name="T12" fmla="*/ 25 w 33"/>
                  <a:gd name="T13" fmla="*/ 22 h 42"/>
                  <a:gd name="T14" fmla="*/ 24 w 33"/>
                  <a:gd name="T15" fmla="*/ 17 h 42"/>
                  <a:gd name="T16" fmla="*/ 22 w 33"/>
                  <a:gd name="T17" fmla="*/ 13 h 42"/>
                  <a:gd name="T18" fmla="*/ 19 w 33"/>
                  <a:gd name="T19" fmla="*/ 7 h 42"/>
                  <a:gd name="T20" fmla="*/ 15 w 33"/>
                  <a:gd name="T21" fmla="*/ 4 h 42"/>
                  <a:gd name="T22" fmla="*/ 10 w 33"/>
                  <a:gd name="T23" fmla="*/ 1 h 42"/>
                  <a:gd name="T24" fmla="*/ 5 w 33"/>
                  <a:gd name="T25" fmla="*/ 1 h 42"/>
                  <a:gd name="T26" fmla="*/ 0 w 33"/>
                  <a:gd name="T27" fmla="*/ 4 h 42"/>
                  <a:gd name="T28" fmla="*/ 6 w 33"/>
                  <a:gd name="T29" fmla="*/ 10 h 42"/>
                  <a:gd name="T30" fmla="*/ 9 w 33"/>
                  <a:gd name="T31" fmla="*/ 16 h 42"/>
                  <a:gd name="T32" fmla="*/ 13 w 33"/>
                  <a:gd name="T33" fmla="*/ 22 h 42"/>
                  <a:gd name="T34" fmla="*/ 13 w 33"/>
                  <a:gd name="T35" fmla="*/ 27 h 42"/>
                  <a:gd name="T36" fmla="*/ 13 w 33"/>
                  <a:gd name="T37" fmla="*/ 31 h 42"/>
                  <a:gd name="T38" fmla="*/ 13 w 33"/>
                  <a:gd name="T39" fmla="*/ 36 h 42"/>
                  <a:gd name="T40" fmla="*/ 14 w 33"/>
                  <a:gd name="T41" fmla="*/ 41 h 42"/>
                  <a:gd name="T42" fmla="*/ 16 w 33"/>
                  <a:gd name="T4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42">
                    <a:moveTo>
                      <a:pt x="16" y="42"/>
                    </a:moveTo>
                    <a:cubicBezTo>
                      <a:pt x="16" y="42"/>
                      <a:pt x="19" y="38"/>
                      <a:pt x="19" y="36"/>
                    </a:cubicBezTo>
                    <a:cubicBezTo>
                      <a:pt x="19" y="35"/>
                      <a:pt x="23" y="33"/>
                      <a:pt x="23" y="31"/>
                    </a:cubicBezTo>
                    <a:cubicBezTo>
                      <a:pt x="23" y="29"/>
                      <a:pt x="25" y="32"/>
                      <a:pt x="27" y="32"/>
                    </a:cubicBezTo>
                    <a:cubicBezTo>
                      <a:pt x="29" y="32"/>
                      <a:pt x="33" y="35"/>
                      <a:pt x="33" y="35"/>
                    </a:cubicBezTo>
                    <a:cubicBezTo>
                      <a:pt x="28" y="28"/>
                      <a:pt x="28" y="28"/>
                      <a:pt x="28" y="28"/>
                    </a:cubicBezTo>
                    <a:cubicBezTo>
                      <a:pt x="28" y="28"/>
                      <a:pt x="24" y="26"/>
                      <a:pt x="25" y="22"/>
                    </a:cubicBezTo>
                    <a:cubicBezTo>
                      <a:pt x="25" y="20"/>
                      <a:pt x="25" y="20"/>
                      <a:pt x="24" y="17"/>
                    </a:cubicBezTo>
                    <a:cubicBezTo>
                      <a:pt x="22" y="15"/>
                      <a:pt x="21" y="16"/>
                      <a:pt x="22" y="13"/>
                    </a:cubicBezTo>
                    <a:cubicBezTo>
                      <a:pt x="22" y="10"/>
                      <a:pt x="20" y="8"/>
                      <a:pt x="19" y="7"/>
                    </a:cubicBezTo>
                    <a:cubicBezTo>
                      <a:pt x="17" y="6"/>
                      <a:pt x="16" y="5"/>
                      <a:pt x="15" y="4"/>
                    </a:cubicBezTo>
                    <a:cubicBezTo>
                      <a:pt x="13" y="3"/>
                      <a:pt x="12" y="2"/>
                      <a:pt x="10" y="1"/>
                    </a:cubicBezTo>
                    <a:cubicBezTo>
                      <a:pt x="9" y="1"/>
                      <a:pt x="6" y="0"/>
                      <a:pt x="5" y="1"/>
                    </a:cubicBezTo>
                    <a:cubicBezTo>
                      <a:pt x="4" y="2"/>
                      <a:pt x="0" y="1"/>
                      <a:pt x="0" y="4"/>
                    </a:cubicBezTo>
                    <a:cubicBezTo>
                      <a:pt x="0" y="4"/>
                      <a:pt x="5" y="7"/>
                      <a:pt x="6" y="10"/>
                    </a:cubicBezTo>
                    <a:cubicBezTo>
                      <a:pt x="7" y="14"/>
                      <a:pt x="7" y="13"/>
                      <a:pt x="9" y="16"/>
                    </a:cubicBezTo>
                    <a:cubicBezTo>
                      <a:pt x="12" y="19"/>
                      <a:pt x="12" y="20"/>
                      <a:pt x="13" y="22"/>
                    </a:cubicBezTo>
                    <a:cubicBezTo>
                      <a:pt x="14" y="24"/>
                      <a:pt x="12" y="26"/>
                      <a:pt x="13" y="27"/>
                    </a:cubicBezTo>
                    <a:cubicBezTo>
                      <a:pt x="15" y="29"/>
                      <a:pt x="13" y="29"/>
                      <a:pt x="13" y="31"/>
                    </a:cubicBezTo>
                    <a:cubicBezTo>
                      <a:pt x="14" y="33"/>
                      <a:pt x="12" y="36"/>
                      <a:pt x="13" y="36"/>
                    </a:cubicBezTo>
                    <a:cubicBezTo>
                      <a:pt x="15" y="37"/>
                      <a:pt x="12" y="40"/>
                      <a:pt x="14" y="41"/>
                    </a:cubicBezTo>
                    <a:cubicBezTo>
                      <a:pt x="15" y="42"/>
                      <a:pt x="16" y="42"/>
                      <a:pt x="16" y="4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3" name="Freeform 145"/>
              <p:cNvSpPr>
                <a:spLocks/>
              </p:cNvSpPr>
              <p:nvPr/>
            </p:nvSpPr>
            <p:spPr bwMode="auto">
              <a:xfrm>
                <a:off x="1133" y="1544"/>
                <a:ext cx="518" cy="387"/>
              </a:xfrm>
              <a:custGeom>
                <a:avLst/>
                <a:gdLst>
                  <a:gd name="T0" fmla="*/ 4 w 264"/>
                  <a:gd name="T1" fmla="*/ 11 h 197"/>
                  <a:gd name="T2" fmla="*/ 11 w 264"/>
                  <a:gd name="T3" fmla="*/ 25 h 197"/>
                  <a:gd name="T4" fmla="*/ 19 w 264"/>
                  <a:gd name="T5" fmla="*/ 31 h 197"/>
                  <a:gd name="T6" fmla="*/ 24 w 264"/>
                  <a:gd name="T7" fmla="*/ 53 h 197"/>
                  <a:gd name="T8" fmla="*/ 25 w 264"/>
                  <a:gd name="T9" fmla="*/ 62 h 197"/>
                  <a:gd name="T10" fmla="*/ 41 w 264"/>
                  <a:gd name="T11" fmla="*/ 73 h 197"/>
                  <a:gd name="T12" fmla="*/ 46 w 264"/>
                  <a:gd name="T13" fmla="*/ 90 h 197"/>
                  <a:gd name="T14" fmla="*/ 58 w 264"/>
                  <a:gd name="T15" fmla="*/ 109 h 197"/>
                  <a:gd name="T16" fmla="*/ 63 w 264"/>
                  <a:gd name="T17" fmla="*/ 105 h 197"/>
                  <a:gd name="T18" fmla="*/ 57 w 264"/>
                  <a:gd name="T19" fmla="*/ 94 h 197"/>
                  <a:gd name="T20" fmla="*/ 51 w 264"/>
                  <a:gd name="T21" fmla="*/ 86 h 197"/>
                  <a:gd name="T22" fmla="*/ 41 w 264"/>
                  <a:gd name="T23" fmla="*/ 63 h 197"/>
                  <a:gd name="T24" fmla="*/ 36 w 264"/>
                  <a:gd name="T25" fmla="*/ 52 h 197"/>
                  <a:gd name="T26" fmla="*/ 33 w 264"/>
                  <a:gd name="T27" fmla="*/ 42 h 197"/>
                  <a:gd name="T28" fmla="*/ 31 w 264"/>
                  <a:gd name="T29" fmla="*/ 36 h 197"/>
                  <a:gd name="T30" fmla="*/ 22 w 264"/>
                  <a:gd name="T31" fmla="*/ 25 h 197"/>
                  <a:gd name="T32" fmla="*/ 18 w 264"/>
                  <a:gd name="T33" fmla="*/ 9 h 197"/>
                  <a:gd name="T34" fmla="*/ 27 w 264"/>
                  <a:gd name="T35" fmla="*/ 10 h 197"/>
                  <a:gd name="T36" fmla="*/ 37 w 264"/>
                  <a:gd name="T37" fmla="*/ 25 h 197"/>
                  <a:gd name="T38" fmla="*/ 46 w 264"/>
                  <a:gd name="T39" fmla="*/ 43 h 197"/>
                  <a:gd name="T40" fmla="*/ 57 w 264"/>
                  <a:gd name="T41" fmla="*/ 53 h 197"/>
                  <a:gd name="T42" fmla="*/ 67 w 264"/>
                  <a:gd name="T43" fmla="*/ 65 h 197"/>
                  <a:gd name="T44" fmla="*/ 66 w 264"/>
                  <a:gd name="T45" fmla="*/ 72 h 197"/>
                  <a:gd name="T46" fmla="*/ 74 w 264"/>
                  <a:gd name="T47" fmla="*/ 81 h 197"/>
                  <a:gd name="T48" fmla="*/ 86 w 264"/>
                  <a:gd name="T49" fmla="*/ 96 h 197"/>
                  <a:gd name="T50" fmla="*/ 92 w 264"/>
                  <a:gd name="T51" fmla="*/ 105 h 197"/>
                  <a:gd name="T52" fmla="*/ 100 w 264"/>
                  <a:gd name="T53" fmla="*/ 124 h 197"/>
                  <a:gd name="T54" fmla="*/ 99 w 264"/>
                  <a:gd name="T55" fmla="*/ 142 h 197"/>
                  <a:gd name="T56" fmla="*/ 108 w 264"/>
                  <a:gd name="T57" fmla="*/ 154 h 197"/>
                  <a:gd name="T58" fmla="*/ 119 w 264"/>
                  <a:gd name="T59" fmla="*/ 164 h 197"/>
                  <a:gd name="T60" fmla="*/ 142 w 264"/>
                  <a:gd name="T61" fmla="*/ 176 h 197"/>
                  <a:gd name="T62" fmla="*/ 158 w 264"/>
                  <a:gd name="T63" fmla="*/ 181 h 197"/>
                  <a:gd name="T64" fmla="*/ 164 w 264"/>
                  <a:gd name="T65" fmla="*/ 187 h 197"/>
                  <a:gd name="T66" fmla="*/ 175 w 264"/>
                  <a:gd name="T67" fmla="*/ 189 h 197"/>
                  <a:gd name="T68" fmla="*/ 193 w 264"/>
                  <a:gd name="T69" fmla="*/ 185 h 197"/>
                  <a:gd name="T70" fmla="*/ 208 w 264"/>
                  <a:gd name="T71" fmla="*/ 190 h 197"/>
                  <a:gd name="T72" fmla="*/ 218 w 264"/>
                  <a:gd name="T73" fmla="*/ 184 h 197"/>
                  <a:gd name="T74" fmla="*/ 222 w 264"/>
                  <a:gd name="T75" fmla="*/ 171 h 197"/>
                  <a:gd name="T76" fmla="*/ 244 w 264"/>
                  <a:gd name="T77" fmla="*/ 164 h 197"/>
                  <a:gd name="T78" fmla="*/ 254 w 264"/>
                  <a:gd name="T79" fmla="*/ 164 h 197"/>
                  <a:gd name="T80" fmla="*/ 259 w 264"/>
                  <a:gd name="T81" fmla="*/ 126 h 197"/>
                  <a:gd name="T82" fmla="*/ 246 w 264"/>
                  <a:gd name="T83" fmla="*/ 129 h 197"/>
                  <a:gd name="T84" fmla="*/ 231 w 264"/>
                  <a:gd name="T85" fmla="*/ 146 h 197"/>
                  <a:gd name="T86" fmla="*/ 222 w 264"/>
                  <a:gd name="T87" fmla="*/ 160 h 197"/>
                  <a:gd name="T88" fmla="*/ 208 w 264"/>
                  <a:gd name="T89" fmla="*/ 164 h 197"/>
                  <a:gd name="T90" fmla="*/ 184 w 264"/>
                  <a:gd name="T91" fmla="*/ 159 h 197"/>
                  <a:gd name="T92" fmla="*/ 178 w 264"/>
                  <a:gd name="T93" fmla="*/ 146 h 197"/>
                  <a:gd name="T94" fmla="*/ 168 w 264"/>
                  <a:gd name="T95" fmla="*/ 132 h 197"/>
                  <a:gd name="T96" fmla="*/ 168 w 264"/>
                  <a:gd name="T97" fmla="*/ 113 h 197"/>
                  <a:gd name="T98" fmla="*/ 166 w 264"/>
                  <a:gd name="T99" fmla="*/ 98 h 197"/>
                  <a:gd name="T100" fmla="*/ 168 w 264"/>
                  <a:gd name="T101" fmla="*/ 85 h 197"/>
                  <a:gd name="T102" fmla="*/ 168 w 264"/>
                  <a:gd name="T103" fmla="*/ 79 h 197"/>
                  <a:gd name="T104" fmla="*/ 156 w 264"/>
                  <a:gd name="T105" fmla="*/ 73 h 197"/>
                  <a:gd name="T106" fmla="*/ 149 w 264"/>
                  <a:gd name="T107" fmla="*/ 58 h 197"/>
                  <a:gd name="T108" fmla="*/ 142 w 264"/>
                  <a:gd name="T109" fmla="*/ 44 h 197"/>
                  <a:gd name="T110" fmla="*/ 133 w 264"/>
                  <a:gd name="T111" fmla="*/ 34 h 197"/>
                  <a:gd name="T112" fmla="*/ 122 w 264"/>
                  <a:gd name="T113" fmla="*/ 41 h 197"/>
                  <a:gd name="T114" fmla="*/ 111 w 264"/>
                  <a:gd name="T115" fmla="*/ 36 h 197"/>
                  <a:gd name="T116" fmla="*/ 103 w 264"/>
                  <a:gd name="T117" fmla="*/ 22 h 197"/>
                  <a:gd name="T118" fmla="*/ 93 w 264"/>
                  <a:gd name="T119" fmla="*/ 11 h 197"/>
                  <a:gd name="T120" fmla="*/ 24 w 264"/>
                  <a:gd name="T121" fmla="*/ 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197">
                    <a:moveTo>
                      <a:pt x="0" y="1"/>
                    </a:moveTo>
                    <a:cubicBezTo>
                      <a:pt x="0" y="3"/>
                      <a:pt x="0" y="4"/>
                      <a:pt x="1" y="6"/>
                    </a:cubicBezTo>
                    <a:cubicBezTo>
                      <a:pt x="1" y="7"/>
                      <a:pt x="3" y="7"/>
                      <a:pt x="4" y="8"/>
                    </a:cubicBezTo>
                    <a:cubicBezTo>
                      <a:pt x="4" y="9"/>
                      <a:pt x="3" y="10"/>
                      <a:pt x="4" y="11"/>
                    </a:cubicBezTo>
                    <a:cubicBezTo>
                      <a:pt x="4" y="12"/>
                      <a:pt x="6" y="13"/>
                      <a:pt x="7" y="14"/>
                    </a:cubicBezTo>
                    <a:cubicBezTo>
                      <a:pt x="8" y="16"/>
                      <a:pt x="6" y="19"/>
                      <a:pt x="8" y="22"/>
                    </a:cubicBezTo>
                    <a:cubicBezTo>
                      <a:pt x="8" y="22"/>
                      <a:pt x="10" y="23"/>
                      <a:pt x="10" y="23"/>
                    </a:cubicBezTo>
                    <a:cubicBezTo>
                      <a:pt x="11" y="23"/>
                      <a:pt x="10" y="25"/>
                      <a:pt x="11" y="25"/>
                    </a:cubicBezTo>
                    <a:cubicBezTo>
                      <a:pt x="11" y="26"/>
                      <a:pt x="13" y="26"/>
                      <a:pt x="14" y="27"/>
                    </a:cubicBezTo>
                    <a:cubicBezTo>
                      <a:pt x="14" y="27"/>
                      <a:pt x="14" y="28"/>
                      <a:pt x="14" y="29"/>
                    </a:cubicBezTo>
                    <a:cubicBezTo>
                      <a:pt x="15" y="29"/>
                      <a:pt x="17" y="28"/>
                      <a:pt x="18" y="29"/>
                    </a:cubicBezTo>
                    <a:cubicBezTo>
                      <a:pt x="18" y="29"/>
                      <a:pt x="18" y="31"/>
                      <a:pt x="19" y="31"/>
                    </a:cubicBezTo>
                    <a:cubicBezTo>
                      <a:pt x="20" y="32"/>
                      <a:pt x="21" y="32"/>
                      <a:pt x="22" y="33"/>
                    </a:cubicBezTo>
                    <a:cubicBezTo>
                      <a:pt x="24" y="36"/>
                      <a:pt x="22" y="37"/>
                      <a:pt x="23" y="41"/>
                    </a:cubicBezTo>
                    <a:cubicBezTo>
                      <a:pt x="23" y="41"/>
                      <a:pt x="25" y="43"/>
                      <a:pt x="25" y="43"/>
                    </a:cubicBezTo>
                    <a:cubicBezTo>
                      <a:pt x="25" y="47"/>
                      <a:pt x="24" y="50"/>
                      <a:pt x="24" y="53"/>
                    </a:cubicBezTo>
                    <a:cubicBezTo>
                      <a:pt x="22" y="53"/>
                      <a:pt x="20" y="53"/>
                      <a:pt x="17" y="53"/>
                    </a:cubicBezTo>
                    <a:cubicBezTo>
                      <a:pt x="17" y="55"/>
                      <a:pt x="17" y="55"/>
                      <a:pt x="17" y="55"/>
                    </a:cubicBezTo>
                    <a:cubicBezTo>
                      <a:pt x="19" y="56"/>
                      <a:pt x="21" y="57"/>
                      <a:pt x="22" y="58"/>
                    </a:cubicBezTo>
                    <a:cubicBezTo>
                      <a:pt x="23" y="59"/>
                      <a:pt x="24" y="62"/>
                      <a:pt x="25" y="62"/>
                    </a:cubicBezTo>
                    <a:cubicBezTo>
                      <a:pt x="25" y="62"/>
                      <a:pt x="26" y="62"/>
                      <a:pt x="27" y="62"/>
                    </a:cubicBezTo>
                    <a:cubicBezTo>
                      <a:pt x="27" y="63"/>
                      <a:pt x="27" y="64"/>
                      <a:pt x="28" y="65"/>
                    </a:cubicBezTo>
                    <a:cubicBezTo>
                      <a:pt x="28" y="65"/>
                      <a:pt x="30" y="64"/>
                      <a:pt x="31" y="65"/>
                    </a:cubicBezTo>
                    <a:cubicBezTo>
                      <a:pt x="32" y="65"/>
                      <a:pt x="40" y="72"/>
                      <a:pt x="41" y="73"/>
                    </a:cubicBezTo>
                    <a:cubicBezTo>
                      <a:pt x="41" y="75"/>
                      <a:pt x="40" y="74"/>
                      <a:pt x="40" y="76"/>
                    </a:cubicBezTo>
                    <a:cubicBezTo>
                      <a:pt x="40" y="76"/>
                      <a:pt x="42" y="79"/>
                      <a:pt x="42" y="80"/>
                    </a:cubicBezTo>
                    <a:cubicBezTo>
                      <a:pt x="43" y="82"/>
                      <a:pt x="41" y="86"/>
                      <a:pt x="42" y="88"/>
                    </a:cubicBezTo>
                    <a:cubicBezTo>
                      <a:pt x="43" y="89"/>
                      <a:pt x="45" y="89"/>
                      <a:pt x="46" y="90"/>
                    </a:cubicBezTo>
                    <a:cubicBezTo>
                      <a:pt x="47" y="90"/>
                      <a:pt x="46" y="92"/>
                      <a:pt x="47" y="93"/>
                    </a:cubicBezTo>
                    <a:cubicBezTo>
                      <a:pt x="47" y="93"/>
                      <a:pt x="49" y="94"/>
                      <a:pt x="50" y="95"/>
                    </a:cubicBezTo>
                    <a:cubicBezTo>
                      <a:pt x="51" y="96"/>
                      <a:pt x="58" y="104"/>
                      <a:pt x="58" y="105"/>
                    </a:cubicBezTo>
                    <a:cubicBezTo>
                      <a:pt x="58" y="106"/>
                      <a:pt x="58" y="107"/>
                      <a:pt x="58" y="109"/>
                    </a:cubicBezTo>
                    <a:cubicBezTo>
                      <a:pt x="61" y="109"/>
                      <a:pt x="61" y="109"/>
                      <a:pt x="61" y="109"/>
                    </a:cubicBezTo>
                    <a:cubicBezTo>
                      <a:pt x="61" y="109"/>
                      <a:pt x="60" y="108"/>
                      <a:pt x="61" y="107"/>
                    </a:cubicBezTo>
                    <a:cubicBezTo>
                      <a:pt x="61" y="107"/>
                      <a:pt x="61" y="107"/>
                      <a:pt x="61" y="107"/>
                    </a:cubicBezTo>
                    <a:cubicBezTo>
                      <a:pt x="62" y="107"/>
                      <a:pt x="63" y="106"/>
                      <a:pt x="63" y="105"/>
                    </a:cubicBezTo>
                    <a:cubicBezTo>
                      <a:pt x="63" y="104"/>
                      <a:pt x="64" y="103"/>
                      <a:pt x="63" y="101"/>
                    </a:cubicBezTo>
                    <a:cubicBezTo>
                      <a:pt x="63" y="101"/>
                      <a:pt x="58" y="98"/>
                      <a:pt x="58" y="98"/>
                    </a:cubicBezTo>
                    <a:cubicBezTo>
                      <a:pt x="58" y="97"/>
                      <a:pt x="58" y="96"/>
                      <a:pt x="58" y="95"/>
                    </a:cubicBezTo>
                    <a:cubicBezTo>
                      <a:pt x="57" y="95"/>
                      <a:pt x="57" y="94"/>
                      <a:pt x="57" y="94"/>
                    </a:cubicBezTo>
                    <a:cubicBezTo>
                      <a:pt x="56" y="94"/>
                      <a:pt x="55" y="94"/>
                      <a:pt x="54" y="94"/>
                    </a:cubicBezTo>
                    <a:cubicBezTo>
                      <a:pt x="53" y="94"/>
                      <a:pt x="54" y="92"/>
                      <a:pt x="53" y="92"/>
                    </a:cubicBezTo>
                    <a:cubicBezTo>
                      <a:pt x="53" y="91"/>
                      <a:pt x="55" y="90"/>
                      <a:pt x="54" y="88"/>
                    </a:cubicBezTo>
                    <a:cubicBezTo>
                      <a:pt x="54" y="87"/>
                      <a:pt x="52" y="87"/>
                      <a:pt x="51" y="86"/>
                    </a:cubicBezTo>
                    <a:cubicBezTo>
                      <a:pt x="51" y="84"/>
                      <a:pt x="52" y="83"/>
                      <a:pt x="52" y="81"/>
                    </a:cubicBezTo>
                    <a:cubicBezTo>
                      <a:pt x="52" y="81"/>
                      <a:pt x="48" y="76"/>
                      <a:pt x="48" y="76"/>
                    </a:cubicBezTo>
                    <a:cubicBezTo>
                      <a:pt x="48" y="75"/>
                      <a:pt x="48" y="74"/>
                      <a:pt x="48" y="73"/>
                    </a:cubicBezTo>
                    <a:cubicBezTo>
                      <a:pt x="47" y="69"/>
                      <a:pt x="45" y="65"/>
                      <a:pt x="41" y="63"/>
                    </a:cubicBezTo>
                    <a:cubicBezTo>
                      <a:pt x="42" y="62"/>
                      <a:pt x="43" y="60"/>
                      <a:pt x="42" y="59"/>
                    </a:cubicBezTo>
                    <a:cubicBezTo>
                      <a:pt x="42" y="58"/>
                      <a:pt x="40" y="58"/>
                      <a:pt x="39" y="57"/>
                    </a:cubicBezTo>
                    <a:cubicBezTo>
                      <a:pt x="39" y="57"/>
                      <a:pt x="40" y="55"/>
                      <a:pt x="39" y="55"/>
                    </a:cubicBezTo>
                    <a:cubicBezTo>
                      <a:pt x="39" y="54"/>
                      <a:pt x="37" y="53"/>
                      <a:pt x="36" y="52"/>
                    </a:cubicBezTo>
                    <a:cubicBezTo>
                      <a:pt x="35" y="50"/>
                      <a:pt x="36" y="47"/>
                      <a:pt x="35" y="45"/>
                    </a:cubicBezTo>
                    <a:cubicBezTo>
                      <a:pt x="33" y="44"/>
                      <a:pt x="33" y="44"/>
                      <a:pt x="33" y="44"/>
                    </a:cubicBezTo>
                    <a:cubicBezTo>
                      <a:pt x="33" y="44"/>
                      <a:pt x="34" y="42"/>
                      <a:pt x="33" y="42"/>
                    </a:cubicBezTo>
                    <a:cubicBezTo>
                      <a:pt x="33" y="42"/>
                      <a:pt x="33" y="42"/>
                      <a:pt x="33" y="42"/>
                    </a:cubicBezTo>
                    <a:cubicBezTo>
                      <a:pt x="33" y="41"/>
                      <a:pt x="33" y="41"/>
                      <a:pt x="33" y="41"/>
                    </a:cubicBezTo>
                    <a:cubicBezTo>
                      <a:pt x="32" y="41"/>
                      <a:pt x="31" y="42"/>
                      <a:pt x="30" y="41"/>
                    </a:cubicBezTo>
                    <a:cubicBezTo>
                      <a:pt x="30" y="40"/>
                      <a:pt x="30" y="37"/>
                      <a:pt x="31" y="37"/>
                    </a:cubicBezTo>
                    <a:cubicBezTo>
                      <a:pt x="31" y="36"/>
                      <a:pt x="31" y="36"/>
                      <a:pt x="31" y="36"/>
                    </a:cubicBezTo>
                    <a:cubicBezTo>
                      <a:pt x="28" y="31"/>
                      <a:pt x="28" y="31"/>
                      <a:pt x="28" y="31"/>
                    </a:cubicBezTo>
                    <a:cubicBezTo>
                      <a:pt x="27" y="31"/>
                      <a:pt x="26" y="31"/>
                      <a:pt x="25" y="31"/>
                    </a:cubicBezTo>
                    <a:cubicBezTo>
                      <a:pt x="25" y="31"/>
                      <a:pt x="25" y="29"/>
                      <a:pt x="25" y="29"/>
                    </a:cubicBezTo>
                    <a:cubicBezTo>
                      <a:pt x="25" y="28"/>
                      <a:pt x="23" y="26"/>
                      <a:pt x="22" y="25"/>
                    </a:cubicBezTo>
                    <a:cubicBezTo>
                      <a:pt x="21" y="23"/>
                      <a:pt x="22" y="21"/>
                      <a:pt x="20" y="19"/>
                    </a:cubicBezTo>
                    <a:cubicBezTo>
                      <a:pt x="20" y="18"/>
                      <a:pt x="17" y="16"/>
                      <a:pt x="17" y="16"/>
                    </a:cubicBezTo>
                    <a:cubicBezTo>
                      <a:pt x="16" y="13"/>
                      <a:pt x="18" y="11"/>
                      <a:pt x="18" y="10"/>
                    </a:cubicBezTo>
                    <a:cubicBezTo>
                      <a:pt x="18" y="9"/>
                      <a:pt x="17" y="10"/>
                      <a:pt x="18" y="9"/>
                    </a:cubicBezTo>
                    <a:cubicBezTo>
                      <a:pt x="19" y="9"/>
                      <a:pt x="20" y="8"/>
                      <a:pt x="22" y="9"/>
                    </a:cubicBezTo>
                    <a:cubicBezTo>
                      <a:pt x="22" y="9"/>
                      <a:pt x="22" y="11"/>
                      <a:pt x="23" y="11"/>
                    </a:cubicBezTo>
                    <a:cubicBezTo>
                      <a:pt x="24" y="12"/>
                      <a:pt x="25" y="11"/>
                      <a:pt x="26" y="12"/>
                    </a:cubicBezTo>
                    <a:cubicBezTo>
                      <a:pt x="26" y="12"/>
                      <a:pt x="27" y="10"/>
                      <a:pt x="27" y="10"/>
                    </a:cubicBezTo>
                    <a:cubicBezTo>
                      <a:pt x="28" y="9"/>
                      <a:pt x="29" y="10"/>
                      <a:pt x="31" y="10"/>
                    </a:cubicBezTo>
                    <a:cubicBezTo>
                      <a:pt x="33" y="14"/>
                      <a:pt x="30" y="11"/>
                      <a:pt x="34" y="15"/>
                    </a:cubicBezTo>
                    <a:cubicBezTo>
                      <a:pt x="33" y="20"/>
                      <a:pt x="34" y="22"/>
                      <a:pt x="36" y="25"/>
                    </a:cubicBezTo>
                    <a:cubicBezTo>
                      <a:pt x="37" y="25"/>
                      <a:pt x="37" y="25"/>
                      <a:pt x="37" y="25"/>
                    </a:cubicBezTo>
                    <a:cubicBezTo>
                      <a:pt x="39" y="28"/>
                      <a:pt x="38" y="30"/>
                      <a:pt x="39" y="33"/>
                    </a:cubicBezTo>
                    <a:cubicBezTo>
                      <a:pt x="41" y="35"/>
                      <a:pt x="43" y="37"/>
                      <a:pt x="44" y="39"/>
                    </a:cubicBezTo>
                    <a:cubicBezTo>
                      <a:pt x="44" y="39"/>
                      <a:pt x="46" y="39"/>
                      <a:pt x="46" y="39"/>
                    </a:cubicBezTo>
                    <a:cubicBezTo>
                      <a:pt x="47" y="41"/>
                      <a:pt x="46" y="42"/>
                      <a:pt x="46" y="43"/>
                    </a:cubicBezTo>
                    <a:cubicBezTo>
                      <a:pt x="46" y="45"/>
                      <a:pt x="46" y="45"/>
                      <a:pt x="46" y="45"/>
                    </a:cubicBezTo>
                    <a:cubicBezTo>
                      <a:pt x="47" y="45"/>
                      <a:pt x="50" y="45"/>
                      <a:pt x="51" y="46"/>
                    </a:cubicBezTo>
                    <a:cubicBezTo>
                      <a:pt x="52" y="47"/>
                      <a:pt x="52" y="53"/>
                      <a:pt x="54" y="53"/>
                    </a:cubicBezTo>
                    <a:cubicBezTo>
                      <a:pt x="55" y="54"/>
                      <a:pt x="57" y="53"/>
                      <a:pt x="57" y="53"/>
                    </a:cubicBezTo>
                    <a:cubicBezTo>
                      <a:pt x="59" y="55"/>
                      <a:pt x="57" y="57"/>
                      <a:pt x="57" y="59"/>
                    </a:cubicBezTo>
                    <a:cubicBezTo>
                      <a:pt x="58" y="60"/>
                      <a:pt x="61" y="60"/>
                      <a:pt x="62" y="61"/>
                    </a:cubicBezTo>
                    <a:cubicBezTo>
                      <a:pt x="62" y="62"/>
                      <a:pt x="62" y="65"/>
                      <a:pt x="63" y="65"/>
                    </a:cubicBezTo>
                    <a:cubicBezTo>
                      <a:pt x="64" y="66"/>
                      <a:pt x="66" y="65"/>
                      <a:pt x="67" y="65"/>
                    </a:cubicBezTo>
                    <a:cubicBezTo>
                      <a:pt x="68" y="66"/>
                      <a:pt x="68" y="67"/>
                      <a:pt x="68" y="68"/>
                    </a:cubicBezTo>
                    <a:cubicBezTo>
                      <a:pt x="69" y="68"/>
                      <a:pt x="69" y="68"/>
                      <a:pt x="69" y="68"/>
                    </a:cubicBezTo>
                    <a:cubicBezTo>
                      <a:pt x="69" y="69"/>
                      <a:pt x="69" y="70"/>
                      <a:pt x="69" y="71"/>
                    </a:cubicBezTo>
                    <a:cubicBezTo>
                      <a:pt x="68" y="71"/>
                      <a:pt x="66" y="71"/>
                      <a:pt x="66" y="72"/>
                    </a:cubicBezTo>
                    <a:cubicBezTo>
                      <a:pt x="66" y="73"/>
                      <a:pt x="66" y="75"/>
                      <a:pt x="66" y="76"/>
                    </a:cubicBezTo>
                    <a:cubicBezTo>
                      <a:pt x="67" y="76"/>
                      <a:pt x="68" y="76"/>
                      <a:pt x="69" y="77"/>
                    </a:cubicBezTo>
                    <a:cubicBezTo>
                      <a:pt x="70" y="77"/>
                      <a:pt x="70" y="79"/>
                      <a:pt x="70" y="79"/>
                    </a:cubicBezTo>
                    <a:cubicBezTo>
                      <a:pt x="71" y="80"/>
                      <a:pt x="73" y="81"/>
                      <a:pt x="74" y="81"/>
                    </a:cubicBezTo>
                    <a:cubicBezTo>
                      <a:pt x="74" y="81"/>
                      <a:pt x="79" y="88"/>
                      <a:pt x="79" y="88"/>
                    </a:cubicBezTo>
                    <a:cubicBezTo>
                      <a:pt x="80" y="89"/>
                      <a:pt x="79" y="90"/>
                      <a:pt x="80" y="91"/>
                    </a:cubicBezTo>
                    <a:cubicBezTo>
                      <a:pt x="81" y="92"/>
                      <a:pt x="82" y="92"/>
                      <a:pt x="83" y="93"/>
                    </a:cubicBezTo>
                    <a:cubicBezTo>
                      <a:pt x="84" y="94"/>
                      <a:pt x="86" y="96"/>
                      <a:pt x="86" y="96"/>
                    </a:cubicBezTo>
                    <a:cubicBezTo>
                      <a:pt x="86" y="97"/>
                      <a:pt x="86" y="98"/>
                      <a:pt x="86" y="99"/>
                    </a:cubicBezTo>
                    <a:cubicBezTo>
                      <a:pt x="87" y="99"/>
                      <a:pt x="89" y="101"/>
                      <a:pt x="90" y="102"/>
                    </a:cubicBezTo>
                    <a:cubicBezTo>
                      <a:pt x="90" y="103"/>
                      <a:pt x="90" y="103"/>
                      <a:pt x="90" y="104"/>
                    </a:cubicBezTo>
                    <a:cubicBezTo>
                      <a:pt x="90" y="104"/>
                      <a:pt x="92" y="105"/>
                      <a:pt x="92" y="105"/>
                    </a:cubicBezTo>
                    <a:cubicBezTo>
                      <a:pt x="93" y="107"/>
                      <a:pt x="92" y="108"/>
                      <a:pt x="93" y="110"/>
                    </a:cubicBezTo>
                    <a:cubicBezTo>
                      <a:pt x="95" y="113"/>
                      <a:pt x="97" y="114"/>
                      <a:pt x="99" y="119"/>
                    </a:cubicBezTo>
                    <a:cubicBezTo>
                      <a:pt x="100" y="119"/>
                      <a:pt x="100" y="119"/>
                      <a:pt x="100" y="119"/>
                    </a:cubicBezTo>
                    <a:cubicBezTo>
                      <a:pt x="100" y="121"/>
                      <a:pt x="100" y="122"/>
                      <a:pt x="100" y="124"/>
                    </a:cubicBezTo>
                    <a:cubicBezTo>
                      <a:pt x="100" y="125"/>
                      <a:pt x="103" y="126"/>
                      <a:pt x="102" y="131"/>
                    </a:cubicBezTo>
                    <a:cubicBezTo>
                      <a:pt x="102" y="132"/>
                      <a:pt x="100" y="134"/>
                      <a:pt x="99" y="134"/>
                    </a:cubicBezTo>
                    <a:cubicBezTo>
                      <a:pt x="98" y="136"/>
                      <a:pt x="101" y="137"/>
                      <a:pt x="101" y="138"/>
                    </a:cubicBezTo>
                    <a:cubicBezTo>
                      <a:pt x="100" y="139"/>
                      <a:pt x="98" y="139"/>
                      <a:pt x="99" y="142"/>
                    </a:cubicBezTo>
                    <a:cubicBezTo>
                      <a:pt x="99" y="142"/>
                      <a:pt x="100" y="145"/>
                      <a:pt x="101" y="146"/>
                    </a:cubicBezTo>
                    <a:cubicBezTo>
                      <a:pt x="102" y="146"/>
                      <a:pt x="102" y="146"/>
                      <a:pt x="102" y="146"/>
                    </a:cubicBezTo>
                    <a:cubicBezTo>
                      <a:pt x="103" y="147"/>
                      <a:pt x="102" y="148"/>
                      <a:pt x="103" y="149"/>
                    </a:cubicBezTo>
                    <a:cubicBezTo>
                      <a:pt x="103" y="150"/>
                      <a:pt x="107" y="153"/>
                      <a:pt x="108" y="154"/>
                    </a:cubicBezTo>
                    <a:cubicBezTo>
                      <a:pt x="109" y="154"/>
                      <a:pt x="110" y="154"/>
                      <a:pt x="111" y="154"/>
                    </a:cubicBezTo>
                    <a:cubicBezTo>
                      <a:pt x="112" y="155"/>
                      <a:pt x="111" y="156"/>
                      <a:pt x="112" y="157"/>
                    </a:cubicBezTo>
                    <a:cubicBezTo>
                      <a:pt x="113" y="158"/>
                      <a:pt x="115" y="159"/>
                      <a:pt x="117" y="160"/>
                    </a:cubicBezTo>
                    <a:cubicBezTo>
                      <a:pt x="117" y="161"/>
                      <a:pt x="119" y="163"/>
                      <a:pt x="119" y="164"/>
                    </a:cubicBezTo>
                    <a:cubicBezTo>
                      <a:pt x="119" y="164"/>
                      <a:pt x="121" y="167"/>
                      <a:pt x="121" y="167"/>
                    </a:cubicBezTo>
                    <a:cubicBezTo>
                      <a:pt x="125" y="169"/>
                      <a:pt x="128" y="167"/>
                      <a:pt x="131" y="168"/>
                    </a:cubicBezTo>
                    <a:cubicBezTo>
                      <a:pt x="132" y="169"/>
                      <a:pt x="133" y="172"/>
                      <a:pt x="134" y="172"/>
                    </a:cubicBezTo>
                    <a:cubicBezTo>
                      <a:pt x="136" y="174"/>
                      <a:pt x="140" y="175"/>
                      <a:pt x="142" y="176"/>
                    </a:cubicBezTo>
                    <a:cubicBezTo>
                      <a:pt x="143" y="177"/>
                      <a:pt x="143" y="178"/>
                      <a:pt x="144" y="178"/>
                    </a:cubicBezTo>
                    <a:cubicBezTo>
                      <a:pt x="147" y="180"/>
                      <a:pt x="149" y="179"/>
                      <a:pt x="153" y="180"/>
                    </a:cubicBezTo>
                    <a:cubicBezTo>
                      <a:pt x="154" y="182"/>
                      <a:pt x="154" y="182"/>
                      <a:pt x="154" y="182"/>
                    </a:cubicBezTo>
                    <a:cubicBezTo>
                      <a:pt x="156" y="182"/>
                      <a:pt x="156" y="181"/>
                      <a:pt x="158" y="181"/>
                    </a:cubicBezTo>
                    <a:cubicBezTo>
                      <a:pt x="158" y="181"/>
                      <a:pt x="158" y="183"/>
                      <a:pt x="158" y="183"/>
                    </a:cubicBezTo>
                    <a:cubicBezTo>
                      <a:pt x="159" y="183"/>
                      <a:pt x="160" y="183"/>
                      <a:pt x="161" y="183"/>
                    </a:cubicBezTo>
                    <a:cubicBezTo>
                      <a:pt x="162" y="183"/>
                      <a:pt x="163" y="185"/>
                      <a:pt x="164" y="186"/>
                    </a:cubicBezTo>
                    <a:cubicBezTo>
                      <a:pt x="164" y="187"/>
                      <a:pt x="164" y="187"/>
                      <a:pt x="164" y="187"/>
                    </a:cubicBezTo>
                    <a:cubicBezTo>
                      <a:pt x="165" y="187"/>
                      <a:pt x="166" y="186"/>
                      <a:pt x="166" y="186"/>
                    </a:cubicBezTo>
                    <a:cubicBezTo>
                      <a:pt x="169" y="186"/>
                      <a:pt x="168" y="187"/>
                      <a:pt x="169" y="188"/>
                    </a:cubicBezTo>
                    <a:cubicBezTo>
                      <a:pt x="171" y="188"/>
                      <a:pt x="173" y="187"/>
                      <a:pt x="174" y="187"/>
                    </a:cubicBezTo>
                    <a:cubicBezTo>
                      <a:pt x="175" y="187"/>
                      <a:pt x="175" y="188"/>
                      <a:pt x="175" y="189"/>
                    </a:cubicBezTo>
                    <a:cubicBezTo>
                      <a:pt x="176" y="189"/>
                      <a:pt x="178" y="190"/>
                      <a:pt x="178" y="190"/>
                    </a:cubicBezTo>
                    <a:cubicBezTo>
                      <a:pt x="181" y="190"/>
                      <a:pt x="182" y="187"/>
                      <a:pt x="184" y="187"/>
                    </a:cubicBezTo>
                    <a:cubicBezTo>
                      <a:pt x="186" y="186"/>
                      <a:pt x="188" y="187"/>
                      <a:pt x="190" y="187"/>
                    </a:cubicBezTo>
                    <a:cubicBezTo>
                      <a:pt x="191" y="187"/>
                      <a:pt x="193" y="185"/>
                      <a:pt x="193" y="185"/>
                    </a:cubicBezTo>
                    <a:cubicBezTo>
                      <a:pt x="195" y="185"/>
                      <a:pt x="194" y="186"/>
                      <a:pt x="195" y="186"/>
                    </a:cubicBezTo>
                    <a:cubicBezTo>
                      <a:pt x="198" y="187"/>
                      <a:pt x="200" y="186"/>
                      <a:pt x="202" y="187"/>
                    </a:cubicBezTo>
                    <a:cubicBezTo>
                      <a:pt x="203" y="187"/>
                      <a:pt x="204" y="190"/>
                      <a:pt x="205" y="190"/>
                    </a:cubicBezTo>
                    <a:cubicBezTo>
                      <a:pt x="206" y="191"/>
                      <a:pt x="207" y="190"/>
                      <a:pt x="208" y="190"/>
                    </a:cubicBezTo>
                    <a:cubicBezTo>
                      <a:pt x="210" y="191"/>
                      <a:pt x="211" y="194"/>
                      <a:pt x="212" y="197"/>
                    </a:cubicBezTo>
                    <a:cubicBezTo>
                      <a:pt x="212" y="197"/>
                      <a:pt x="212" y="197"/>
                      <a:pt x="212" y="197"/>
                    </a:cubicBezTo>
                    <a:cubicBezTo>
                      <a:pt x="212" y="197"/>
                      <a:pt x="214" y="194"/>
                      <a:pt x="213" y="192"/>
                    </a:cubicBezTo>
                    <a:cubicBezTo>
                      <a:pt x="212" y="191"/>
                      <a:pt x="218" y="184"/>
                      <a:pt x="218" y="184"/>
                    </a:cubicBezTo>
                    <a:cubicBezTo>
                      <a:pt x="229" y="184"/>
                      <a:pt x="229" y="184"/>
                      <a:pt x="229" y="184"/>
                    </a:cubicBezTo>
                    <a:cubicBezTo>
                      <a:pt x="229" y="184"/>
                      <a:pt x="229" y="181"/>
                      <a:pt x="227" y="179"/>
                    </a:cubicBezTo>
                    <a:cubicBezTo>
                      <a:pt x="224" y="178"/>
                      <a:pt x="222" y="174"/>
                      <a:pt x="222" y="174"/>
                    </a:cubicBezTo>
                    <a:cubicBezTo>
                      <a:pt x="222" y="171"/>
                      <a:pt x="222" y="171"/>
                      <a:pt x="222" y="171"/>
                    </a:cubicBezTo>
                    <a:cubicBezTo>
                      <a:pt x="225" y="171"/>
                      <a:pt x="225" y="171"/>
                      <a:pt x="225" y="171"/>
                    </a:cubicBezTo>
                    <a:cubicBezTo>
                      <a:pt x="226" y="166"/>
                      <a:pt x="226" y="166"/>
                      <a:pt x="226" y="166"/>
                    </a:cubicBezTo>
                    <a:cubicBezTo>
                      <a:pt x="241" y="166"/>
                      <a:pt x="241" y="166"/>
                      <a:pt x="241" y="166"/>
                    </a:cubicBezTo>
                    <a:cubicBezTo>
                      <a:pt x="244" y="164"/>
                      <a:pt x="244" y="164"/>
                      <a:pt x="244" y="164"/>
                    </a:cubicBezTo>
                    <a:cubicBezTo>
                      <a:pt x="244" y="164"/>
                      <a:pt x="246" y="161"/>
                      <a:pt x="248" y="163"/>
                    </a:cubicBezTo>
                    <a:cubicBezTo>
                      <a:pt x="249" y="161"/>
                      <a:pt x="250" y="160"/>
                      <a:pt x="251" y="158"/>
                    </a:cubicBezTo>
                    <a:cubicBezTo>
                      <a:pt x="251" y="160"/>
                      <a:pt x="251" y="162"/>
                      <a:pt x="250" y="162"/>
                    </a:cubicBezTo>
                    <a:cubicBezTo>
                      <a:pt x="252" y="163"/>
                      <a:pt x="253" y="164"/>
                      <a:pt x="254" y="164"/>
                    </a:cubicBezTo>
                    <a:cubicBezTo>
                      <a:pt x="254" y="158"/>
                      <a:pt x="255" y="154"/>
                      <a:pt x="256" y="148"/>
                    </a:cubicBezTo>
                    <a:cubicBezTo>
                      <a:pt x="257" y="148"/>
                      <a:pt x="257" y="148"/>
                      <a:pt x="257" y="148"/>
                    </a:cubicBezTo>
                    <a:cubicBezTo>
                      <a:pt x="258" y="147"/>
                      <a:pt x="256" y="146"/>
                      <a:pt x="256" y="143"/>
                    </a:cubicBezTo>
                    <a:cubicBezTo>
                      <a:pt x="256" y="139"/>
                      <a:pt x="264" y="129"/>
                      <a:pt x="259" y="126"/>
                    </a:cubicBezTo>
                    <a:cubicBezTo>
                      <a:pt x="258" y="126"/>
                      <a:pt x="257" y="126"/>
                      <a:pt x="257" y="126"/>
                    </a:cubicBezTo>
                    <a:cubicBezTo>
                      <a:pt x="255" y="125"/>
                      <a:pt x="255" y="125"/>
                      <a:pt x="255" y="125"/>
                    </a:cubicBezTo>
                    <a:cubicBezTo>
                      <a:pt x="254" y="124"/>
                      <a:pt x="249" y="125"/>
                      <a:pt x="248" y="126"/>
                    </a:cubicBezTo>
                    <a:cubicBezTo>
                      <a:pt x="247" y="126"/>
                      <a:pt x="246" y="128"/>
                      <a:pt x="246" y="129"/>
                    </a:cubicBezTo>
                    <a:cubicBezTo>
                      <a:pt x="244" y="129"/>
                      <a:pt x="243" y="128"/>
                      <a:pt x="242" y="129"/>
                    </a:cubicBezTo>
                    <a:cubicBezTo>
                      <a:pt x="241" y="129"/>
                      <a:pt x="240" y="131"/>
                      <a:pt x="240" y="131"/>
                    </a:cubicBezTo>
                    <a:cubicBezTo>
                      <a:pt x="236" y="132"/>
                      <a:pt x="235" y="130"/>
                      <a:pt x="234" y="134"/>
                    </a:cubicBezTo>
                    <a:cubicBezTo>
                      <a:pt x="232" y="137"/>
                      <a:pt x="232" y="142"/>
                      <a:pt x="231" y="146"/>
                    </a:cubicBezTo>
                    <a:cubicBezTo>
                      <a:pt x="231" y="146"/>
                      <a:pt x="228" y="148"/>
                      <a:pt x="228" y="148"/>
                    </a:cubicBezTo>
                    <a:cubicBezTo>
                      <a:pt x="228" y="150"/>
                      <a:pt x="229" y="152"/>
                      <a:pt x="228" y="154"/>
                    </a:cubicBezTo>
                    <a:cubicBezTo>
                      <a:pt x="228" y="154"/>
                      <a:pt x="228" y="154"/>
                      <a:pt x="228" y="154"/>
                    </a:cubicBezTo>
                    <a:cubicBezTo>
                      <a:pt x="225" y="155"/>
                      <a:pt x="224" y="158"/>
                      <a:pt x="222" y="160"/>
                    </a:cubicBezTo>
                    <a:cubicBezTo>
                      <a:pt x="221" y="160"/>
                      <a:pt x="219" y="161"/>
                      <a:pt x="219" y="161"/>
                    </a:cubicBezTo>
                    <a:cubicBezTo>
                      <a:pt x="219" y="161"/>
                      <a:pt x="218" y="159"/>
                      <a:pt x="218" y="158"/>
                    </a:cubicBezTo>
                    <a:cubicBezTo>
                      <a:pt x="213" y="159"/>
                      <a:pt x="212" y="159"/>
                      <a:pt x="209" y="162"/>
                    </a:cubicBezTo>
                    <a:cubicBezTo>
                      <a:pt x="209" y="162"/>
                      <a:pt x="208" y="164"/>
                      <a:pt x="208" y="164"/>
                    </a:cubicBezTo>
                    <a:cubicBezTo>
                      <a:pt x="207" y="164"/>
                      <a:pt x="205" y="164"/>
                      <a:pt x="203" y="164"/>
                    </a:cubicBezTo>
                    <a:cubicBezTo>
                      <a:pt x="203" y="165"/>
                      <a:pt x="203" y="165"/>
                      <a:pt x="203" y="165"/>
                    </a:cubicBezTo>
                    <a:cubicBezTo>
                      <a:pt x="201" y="166"/>
                      <a:pt x="198" y="165"/>
                      <a:pt x="195" y="165"/>
                    </a:cubicBezTo>
                    <a:cubicBezTo>
                      <a:pt x="192" y="159"/>
                      <a:pt x="191" y="159"/>
                      <a:pt x="184" y="159"/>
                    </a:cubicBezTo>
                    <a:cubicBezTo>
                      <a:pt x="183" y="158"/>
                      <a:pt x="184" y="157"/>
                      <a:pt x="184" y="156"/>
                    </a:cubicBezTo>
                    <a:cubicBezTo>
                      <a:pt x="183" y="154"/>
                      <a:pt x="180" y="152"/>
                      <a:pt x="180" y="150"/>
                    </a:cubicBezTo>
                    <a:cubicBezTo>
                      <a:pt x="180" y="149"/>
                      <a:pt x="180" y="147"/>
                      <a:pt x="180" y="146"/>
                    </a:cubicBezTo>
                    <a:cubicBezTo>
                      <a:pt x="180" y="146"/>
                      <a:pt x="178" y="147"/>
                      <a:pt x="178" y="146"/>
                    </a:cubicBezTo>
                    <a:cubicBezTo>
                      <a:pt x="177" y="146"/>
                      <a:pt x="176" y="143"/>
                      <a:pt x="175" y="142"/>
                    </a:cubicBezTo>
                    <a:cubicBezTo>
                      <a:pt x="175" y="141"/>
                      <a:pt x="173" y="141"/>
                      <a:pt x="172" y="140"/>
                    </a:cubicBezTo>
                    <a:cubicBezTo>
                      <a:pt x="171" y="138"/>
                      <a:pt x="172" y="136"/>
                      <a:pt x="171" y="134"/>
                    </a:cubicBezTo>
                    <a:cubicBezTo>
                      <a:pt x="171" y="134"/>
                      <a:pt x="169" y="133"/>
                      <a:pt x="168" y="132"/>
                    </a:cubicBezTo>
                    <a:cubicBezTo>
                      <a:pt x="168" y="131"/>
                      <a:pt x="168" y="129"/>
                      <a:pt x="168" y="129"/>
                    </a:cubicBezTo>
                    <a:cubicBezTo>
                      <a:pt x="167" y="129"/>
                      <a:pt x="166" y="130"/>
                      <a:pt x="166" y="130"/>
                    </a:cubicBezTo>
                    <a:cubicBezTo>
                      <a:pt x="167" y="125"/>
                      <a:pt x="166" y="124"/>
                      <a:pt x="166" y="119"/>
                    </a:cubicBezTo>
                    <a:cubicBezTo>
                      <a:pt x="167" y="118"/>
                      <a:pt x="169" y="116"/>
                      <a:pt x="168" y="113"/>
                    </a:cubicBezTo>
                    <a:cubicBezTo>
                      <a:pt x="167" y="111"/>
                      <a:pt x="167" y="111"/>
                      <a:pt x="167" y="111"/>
                    </a:cubicBezTo>
                    <a:cubicBezTo>
                      <a:pt x="167" y="109"/>
                      <a:pt x="168" y="107"/>
                      <a:pt x="167" y="106"/>
                    </a:cubicBezTo>
                    <a:cubicBezTo>
                      <a:pt x="166" y="105"/>
                      <a:pt x="166" y="105"/>
                      <a:pt x="166" y="105"/>
                    </a:cubicBezTo>
                    <a:cubicBezTo>
                      <a:pt x="165" y="102"/>
                      <a:pt x="167" y="101"/>
                      <a:pt x="166" y="98"/>
                    </a:cubicBezTo>
                    <a:cubicBezTo>
                      <a:pt x="165" y="95"/>
                      <a:pt x="165" y="95"/>
                      <a:pt x="165" y="95"/>
                    </a:cubicBezTo>
                    <a:cubicBezTo>
                      <a:pt x="165" y="94"/>
                      <a:pt x="167" y="90"/>
                      <a:pt x="165" y="89"/>
                    </a:cubicBezTo>
                    <a:cubicBezTo>
                      <a:pt x="166" y="88"/>
                      <a:pt x="167" y="88"/>
                      <a:pt x="168" y="87"/>
                    </a:cubicBezTo>
                    <a:cubicBezTo>
                      <a:pt x="168" y="86"/>
                      <a:pt x="167" y="85"/>
                      <a:pt x="168" y="85"/>
                    </a:cubicBezTo>
                    <a:cubicBezTo>
                      <a:pt x="168" y="85"/>
                      <a:pt x="170" y="85"/>
                      <a:pt x="170" y="85"/>
                    </a:cubicBezTo>
                    <a:cubicBezTo>
                      <a:pt x="171" y="83"/>
                      <a:pt x="171" y="82"/>
                      <a:pt x="172" y="81"/>
                    </a:cubicBezTo>
                    <a:cubicBezTo>
                      <a:pt x="173" y="80"/>
                      <a:pt x="172" y="79"/>
                      <a:pt x="172" y="79"/>
                    </a:cubicBezTo>
                    <a:cubicBezTo>
                      <a:pt x="168" y="79"/>
                      <a:pt x="168" y="79"/>
                      <a:pt x="168" y="79"/>
                    </a:cubicBezTo>
                    <a:cubicBezTo>
                      <a:pt x="166" y="76"/>
                      <a:pt x="166" y="76"/>
                      <a:pt x="166" y="76"/>
                    </a:cubicBezTo>
                    <a:cubicBezTo>
                      <a:pt x="162" y="76"/>
                      <a:pt x="162" y="76"/>
                      <a:pt x="162" y="76"/>
                    </a:cubicBezTo>
                    <a:cubicBezTo>
                      <a:pt x="158" y="74"/>
                      <a:pt x="158" y="74"/>
                      <a:pt x="158" y="74"/>
                    </a:cubicBezTo>
                    <a:cubicBezTo>
                      <a:pt x="156" y="73"/>
                      <a:pt x="156" y="73"/>
                      <a:pt x="156" y="73"/>
                    </a:cubicBezTo>
                    <a:cubicBezTo>
                      <a:pt x="155" y="69"/>
                      <a:pt x="155" y="69"/>
                      <a:pt x="155" y="69"/>
                    </a:cubicBezTo>
                    <a:cubicBezTo>
                      <a:pt x="153" y="63"/>
                      <a:pt x="153" y="63"/>
                      <a:pt x="153" y="63"/>
                    </a:cubicBezTo>
                    <a:cubicBezTo>
                      <a:pt x="152" y="60"/>
                      <a:pt x="152" y="60"/>
                      <a:pt x="152" y="60"/>
                    </a:cubicBezTo>
                    <a:cubicBezTo>
                      <a:pt x="149" y="58"/>
                      <a:pt x="149" y="58"/>
                      <a:pt x="149" y="58"/>
                    </a:cubicBezTo>
                    <a:cubicBezTo>
                      <a:pt x="147" y="54"/>
                      <a:pt x="147" y="54"/>
                      <a:pt x="147" y="54"/>
                    </a:cubicBezTo>
                    <a:cubicBezTo>
                      <a:pt x="145" y="50"/>
                      <a:pt x="145" y="50"/>
                      <a:pt x="145" y="50"/>
                    </a:cubicBezTo>
                    <a:cubicBezTo>
                      <a:pt x="143" y="46"/>
                      <a:pt x="143" y="46"/>
                      <a:pt x="143" y="46"/>
                    </a:cubicBezTo>
                    <a:cubicBezTo>
                      <a:pt x="142" y="44"/>
                      <a:pt x="142" y="44"/>
                      <a:pt x="142" y="44"/>
                    </a:cubicBezTo>
                    <a:cubicBezTo>
                      <a:pt x="141" y="41"/>
                      <a:pt x="141" y="41"/>
                      <a:pt x="141" y="41"/>
                    </a:cubicBezTo>
                    <a:cubicBezTo>
                      <a:pt x="139" y="38"/>
                      <a:pt x="139" y="38"/>
                      <a:pt x="139" y="38"/>
                    </a:cubicBezTo>
                    <a:cubicBezTo>
                      <a:pt x="136" y="36"/>
                      <a:pt x="136" y="36"/>
                      <a:pt x="136" y="36"/>
                    </a:cubicBezTo>
                    <a:cubicBezTo>
                      <a:pt x="133" y="34"/>
                      <a:pt x="133" y="34"/>
                      <a:pt x="133" y="34"/>
                    </a:cubicBezTo>
                    <a:cubicBezTo>
                      <a:pt x="130" y="34"/>
                      <a:pt x="130" y="34"/>
                      <a:pt x="130" y="34"/>
                    </a:cubicBezTo>
                    <a:cubicBezTo>
                      <a:pt x="127" y="35"/>
                      <a:pt x="127" y="35"/>
                      <a:pt x="127" y="35"/>
                    </a:cubicBezTo>
                    <a:cubicBezTo>
                      <a:pt x="124" y="39"/>
                      <a:pt x="124" y="39"/>
                      <a:pt x="124" y="39"/>
                    </a:cubicBezTo>
                    <a:cubicBezTo>
                      <a:pt x="122" y="41"/>
                      <a:pt x="122" y="41"/>
                      <a:pt x="122" y="41"/>
                    </a:cubicBezTo>
                    <a:cubicBezTo>
                      <a:pt x="119" y="41"/>
                      <a:pt x="119" y="41"/>
                      <a:pt x="119" y="41"/>
                    </a:cubicBezTo>
                    <a:cubicBezTo>
                      <a:pt x="116" y="41"/>
                      <a:pt x="116" y="41"/>
                      <a:pt x="116" y="41"/>
                    </a:cubicBezTo>
                    <a:cubicBezTo>
                      <a:pt x="113" y="39"/>
                      <a:pt x="113" y="39"/>
                      <a:pt x="113" y="39"/>
                    </a:cubicBezTo>
                    <a:cubicBezTo>
                      <a:pt x="111" y="36"/>
                      <a:pt x="111" y="36"/>
                      <a:pt x="111" y="36"/>
                    </a:cubicBezTo>
                    <a:cubicBezTo>
                      <a:pt x="109" y="32"/>
                      <a:pt x="109" y="32"/>
                      <a:pt x="109" y="32"/>
                    </a:cubicBezTo>
                    <a:cubicBezTo>
                      <a:pt x="108" y="30"/>
                      <a:pt x="108" y="30"/>
                      <a:pt x="108" y="30"/>
                    </a:cubicBezTo>
                    <a:cubicBezTo>
                      <a:pt x="107" y="26"/>
                      <a:pt x="107" y="26"/>
                      <a:pt x="107" y="26"/>
                    </a:cubicBezTo>
                    <a:cubicBezTo>
                      <a:pt x="103" y="22"/>
                      <a:pt x="103" y="22"/>
                      <a:pt x="103" y="22"/>
                    </a:cubicBezTo>
                    <a:cubicBezTo>
                      <a:pt x="101" y="20"/>
                      <a:pt x="101" y="20"/>
                      <a:pt x="101" y="20"/>
                    </a:cubicBezTo>
                    <a:cubicBezTo>
                      <a:pt x="100" y="18"/>
                      <a:pt x="100" y="18"/>
                      <a:pt x="100" y="18"/>
                    </a:cubicBezTo>
                    <a:cubicBezTo>
                      <a:pt x="96" y="16"/>
                      <a:pt x="96" y="16"/>
                      <a:pt x="96" y="16"/>
                    </a:cubicBezTo>
                    <a:cubicBezTo>
                      <a:pt x="93" y="11"/>
                      <a:pt x="93" y="11"/>
                      <a:pt x="93" y="11"/>
                    </a:cubicBezTo>
                    <a:cubicBezTo>
                      <a:pt x="75" y="11"/>
                      <a:pt x="75" y="11"/>
                      <a:pt x="75" y="11"/>
                    </a:cubicBezTo>
                    <a:cubicBezTo>
                      <a:pt x="75" y="16"/>
                      <a:pt x="75" y="16"/>
                      <a:pt x="75" y="16"/>
                    </a:cubicBezTo>
                    <a:cubicBezTo>
                      <a:pt x="47" y="15"/>
                      <a:pt x="47" y="15"/>
                      <a:pt x="47" y="15"/>
                    </a:cubicBezTo>
                    <a:cubicBezTo>
                      <a:pt x="24" y="3"/>
                      <a:pt x="24" y="3"/>
                      <a:pt x="24" y="3"/>
                    </a:cubicBezTo>
                    <a:cubicBezTo>
                      <a:pt x="24" y="0"/>
                      <a:pt x="24" y="0"/>
                      <a:pt x="24" y="0"/>
                    </a:cubicBezTo>
                    <a:lnTo>
                      <a:pt x="0" y="1"/>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4" name="Freeform 146"/>
              <p:cNvSpPr>
                <a:spLocks/>
              </p:cNvSpPr>
              <p:nvPr/>
            </p:nvSpPr>
            <p:spPr bwMode="auto">
              <a:xfrm>
                <a:off x="1133" y="1544"/>
                <a:ext cx="518" cy="387"/>
              </a:xfrm>
              <a:custGeom>
                <a:avLst/>
                <a:gdLst>
                  <a:gd name="T0" fmla="*/ 4 w 264"/>
                  <a:gd name="T1" fmla="*/ 11 h 197"/>
                  <a:gd name="T2" fmla="*/ 11 w 264"/>
                  <a:gd name="T3" fmla="*/ 25 h 197"/>
                  <a:gd name="T4" fmla="*/ 19 w 264"/>
                  <a:gd name="T5" fmla="*/ 31 h 197"/>
                  <a:gd name="T6" fmla="*/ 24 w 264"/>
                  <a:gd name="T7" fmla="*/ 53 h 197"/>
                  <a:gd name="T8" fmla="*/ 25 w 264"/>
                  <a:gd name="T9" fmla="*/ 62 h 197"/>
                  <a:gd name="T10" fmla="*/ 41 w 264"/>
                  <a:gd name="T11" fmla="*/ 73 h 197"/>
                  <a:gd name="T12" fmla="*/ 46 w 264"/>
                  <a:gd name="T13" fmla="*/ 90 h 197"/>
                  <a:gd name="T14" fmla="*/ 58 w 264"/>
                  <a:gd name="T15" fmla="*/ 109 h 197"/>
                  <a:gd name="T16" fmla="*/ 63 w 264"/>
                  <a:gd name="T17" fmla="*/ 105 h 197"/>
                  <a:gd name="T18" fmla="*/ 57 w 264"/>
                  <a:gd name="T19" fmla="*/ 94 h 197"/>
                  <a:gd name="T20" fmla="*/ 51 w 264"/>
                  <a:gd name="T21" fmla="*/ 86 h 197"/>
                  <a:gd name="T22" fmla="*/ 41 w 264"/>
                  <a:gd name="T23" fmla="*/ 63 h 197"/>
                  <a:gd name="T24" fmla="*/ 36 w 264"/>
                  <a:gd name="T25" fmla="*/ 52 h 197"/>
                  <a:gd name="T26" fmla="*/ 33 w 264"/>
                  <a:gd name="T27" fmla="*/ 42 h 197"/>
                  <a:gd name="T28" fmla="*/ 31 w 264"/>
                  <a:gd name="T29" fmla="*/ 36 h 197"/>
                  <a:gd name="T30" fmla="*/ 22 w 264"/>
                  <a:gd name="T31" fmla="*/ 25 h 197"/>
                  <a:gd name="T32" fmla="*/ 18 w 264"/>
                  <a:gd name="T33" fmla="*/ 9 h 197"/>
                  <a:gd name="T34" fmla="*/ 27 w 264"/>
                  <a:gd name="T35" fmla="*/ 10 h 197"/>
                  <a:gd name="T36" fmla="*/ 37 w 264"/>
                  <a:gd name="T37" fmla="*/ 25 h 197"/>
                  <a:gd name="T38" fmla="*/ 46 w 264"/>
                  <a:gd name="T39" fmla="*/ 43 h 197"/>
                  <a:gd name="T40" fmla="*/ 57 w 264"/>
                  <a:gd name="T41" fmla="*/ 53 h 197"/>
                  <a:gd name="T42" fmla="*/ 67 w 264"/>
                  <a:gd name="T43" fmla="*/ 65 h 197"/>
                  <a:gd name="T44" fmla="*/ 66 w 264"/>
                  <a:gd name="T45" fmla="*/ 72 h 197"/>
                  <a:gd name="T46" fmla="*/ 74 w 264"/>
                  <a:gd name="T47" fmla="*/ 81 h 197"/>
                  <a:gd name="T48" fmla="*/ 86 w 264"/>
                  <a:gd name="T49" fmla="*/ 96 h 197"/>
                  <a:gd name="T50" fmla="*/ 92 w 264"/>
                  <a:gd name="T51" fmla="*/ 105 h 197"/>
                  <a:gd name="T52" fmla="*/ 100 w 264"/>
                  <a:gd name="T53" fmla="*/ 124 h 197"/>
                  <a:gd name="T54" fmla="*/ 99 w 264"/>
                  <a:gd name="T55" fmla="*/ 142 h 197"/>
                  <a:gd name="T56" fmla="*/ 108 w 264"/>
                  <a:gd name="T57" fmla="*/ 154 h 197"/>
                  <a:gd name="T58" fmla="*/ 119 w 264"/>
                  <a:gd name="T59" fmla="*/ 164 h 197"/>
                  <a:gd name="T60" fmla="*/ 142 w 264"/>
                  <a:gd name="T61" fmla="*/ 176 h 197"/>
                  <a:gd name="T62" fmla="*/ 158 w 264"/>
                  <a:gd name="T63" fmla="*/ 181 h 197"/>
                  <a:gd name="T64" fmla="*/ 164 w 264"/>
                  <a:gd name="T65" fmla="*/ 187 h 197"/>
                  <a:gd name="T66" fmla="*/ 175 w 264"/>
                  <a:gd name="T67" fmla="*/ 189 h 197"/>
                  <a:gd name="T68" fmla="*/ 193 w 264"/>
                  <a:gd name="T69" fmla="*/ 185 h 197"/>
                  <a:gd name="T70" fmla="*/ 208 w 264"/>
                  <a:gd name="T71" fmla="*/ 190 h 197"/>
                  <a:gd name="T72" fmla="*/ 218 w 264"/>
                  <a:gd name="T73" fmla="*/ 184 h 197"/>
                  <a:gd name="T74" fmla="*/ 222 w 264"/>
                  <a:gd name="T75" fmla="*/ 171 h 197"/>
                  <a:gd name="T76" fmla="*/ 244 w 264"/>
                  <a:gd name="T77" fmla="*/ 164 h 197"/>
                  <a:gd name="T78" fmla="*/ 254 w 264"/>
                  <a:gd name="T79" fmla="*/ 164 h 197"/>
                  <a:gd name="T80" fmla="*/ 259 w 264"/>
                  <a:gd name="T81" fmla="*/ 126 h 197"/>
                  <a:gd name="T82" fmla="*/ 246 w 264"/>
                  <a:gd name="T83" fmla="*/ 129 h 197"/>
                  <a:gd name="T84" fmla="*/ 231 w 264"/>
                  <a:gd name="T85" fmla="*/ 146 h 197"/>
                  <a:gd name="T86" fmla="*/ 222 w 264"/>
                  <a:gd name="T87" fmla="*/ 160 h 197"/>
                  <a:gd name="T88" fmla="*/ 208 w 264"/>
                  <a:gd name="T89" fmla="*/ 164 h 197"/>
                  <a:gd name="T90" fmla="*/ 184 w 264"/>
                  <a:gd name="T91" fmla="*/ 159 h 197"/>
                  <a:gd name="T92" fmla="*/ 178 w 264"/>
                  <a:gd name="T93" fmla="*/ 146 h 197"/>
                  <a:gd name="T94" fmla="*/ 168 w 264"/>
                  <a:gd name="T95" fmla="*/ 132 h 197"/>
                  <a:gd name="T96" fmla="*/ 168 w 264"/>
                  <a:gd name="T97" fmla="*/ 113 h 197"/>
                  <a:gd name="T98" fmla="*/ 166 w 264"/>
                  <a:gd name="T99" fmla="*/ 98 h 197"/>
                  <a:gd name="T100" fmla="*/ 168 w 264"/>
                  <a:gd name="T101" fmla="*/ 85 h 197"/>
                  <a:gd name="T102" fmla="*/ 168 w 264"/>
                  <a:gd name="T103" fmla="*/ 79 h 197"/>
                  <a:gd name="T104" fmla="*/ 156 w 264"/>
                  <a:gd name="T105" fmla="*/ 73 h 197"/>
                  <a:gd name="T106" fmla="*/ 149 w 264"/>
                  <a:gd name="T107" fmla="*/ 58 h 197"/>
                  <a:gd name="T108" fmla="*/ 142 w 264"/>
                  <a:gd name="T109" fmla="*/ 44 h 197"/>
                  <a:gd name="T110" fmla="*/ 133 w 264"/>
                  <a:gd name="T111" fmla="*/ 34 h 197"/>
                  <a:gd name="T112" fmla="*/ 122 w 264"/>
                  <a:gd name="T113" fmla="*/ 41 h 197"/>
                  <a:gd name="T114" fmla="*/ 111 w 264"/>
                  <a:gd name="T115" fmla="*/ 36 h 197"/>
                  <a:gd name="T116" fmla="*/ 103 w 264"/>
                  <a:gd name="T117" fmla="*/ 22 h 197"/>
                  <a:gd name="T118" fmla="*/ 93 w 264"/>
                  <a:gd name="T119" fmla="*/ 11 h 197"/>
                  <a:gd name="T120" fmla="*/ 24 w 264"/>
                  <a:gd name="T121" fmla="*/ 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197">
                    <a:moveTo>
                      <a:pt x="0" y="1"/>
                    </a:moveTo>
                    <a:cubicBezTo>
                      <a:pt x="0" y="3"/>
                      <a:pt x="0" y="4"/>
                      <a:pt x="1" y="6"/>
                    </a:cubicBezTo>
                    <a:cubicBezTo>
                      <a:pt x="1" y="7"/>
                      <a:pt x="3" y="7"/>
                      <a:pt x="4" y="8"/>
                    </a:cubicBezTo>
                    <a:cubicBezTo>
                      <a:pt x="4" y="9"/>
                      <a:pt x="3" y="10"/>
                      <a:pt x="4" y="11"/>
                    </a:cubicBezTo>
                    <a:cubicBezTo>
                      <a:pt x="4" y="12"/>
                      <a:pt x="6" y="13"/>
                      <a:pt x="7" y="14"/>
                    </a:cubicBezTo>
                    <a:cubicBezTo>
                      <a:pt x="8" y="16"/>
                      <a:pt x="6" y="19"/>
                      <a:pt x="8" y="22"/>
                    </a:cubicBezTo>
                    <a:cubicBezTo>
                      <a:pt x="8" y="22"/>
                      <a:pt x="10" y="23"/>
                      <a:pt x="10" y="23"/>
                    </a:cubicBezTo>
                    <a:cubicBezTo>
                      <a:pt x="11" y="23"/>
                      <a:pt x="10" y="25"/>
                      <a:pt x="11" y="25"/>
                    </a:cubicBezTo>
                    <a:cubicBezTo>
                      <a:pt x="11" y="26"/>
                      <a:pt x="13" y="26"/>
                      <a:pt x="14" y="27"/>
                    </a:cubicBezTo>
                    <a:cubicBezTo>
                      <a:pt x="14" y="27"/>
                      <a:pt x="14" y="28"/>
                      <a:pt x="14" y="29"/>
                    </a:cubicBezTo>
                    <a:cubicBezTo>
                      <a:pt x="15" y="29"/>
                      <a:pt x="17" y="28"/>
                      <a:pt x="18" y="29"/>
                    </a:cubicBezTo>
                    <a:cubicBezTo>
                      <a:pt x="18" y="29"/>
                      <a:pt x="18" y="31"/>
                      <a:pt x="19" y="31"/>
                    </a:cubicBezTo>
                    <a:cubicBezTo>
                      <a:pt x="20" y="32"/>
                      <a:pt x="21" y="32"/>
                      <a:pt x="22" y="33"/>
                    </a:cubicBezTo>
                    <a:cubicBezTo>
                      <a:pt x="24" y="36"/>
                      <a:pt x="22" y="37"/>
                      <a:pt x="23" y="41"/>
                    </a:cubicBezTo>
                    <a:cubicBezTo>
                      <a:pt x="23" y="41"/>
                      <a:pt x="25" y="43"/>
                      <a:pt x="25" y="43"/>
                    </a:cubicBezTo>
                    <a:cubicBezTo>
                      <a:pt x="25" y="47"/>
                      <a:pt x="24" y="50"/>
                      <a:pt x="24" y="53"/>
                    </a:cubicBezTo>
                    <a:cubicBezTo>
                      <a:pt x="22" y="53"/>
                      <a:pt x="20" y="53"/>
                      <a:pt x="17" y="53"/>
                    </a:cubicBezTo>
                    <a:cubicBezTo>
                      <a:pt x="17" y="55"/>
                      <a:pt x="17" y="55"/>
                      <a:pt x="17" y="55"/>
                    </a:cubicBezTo>
                    <a:cubicBezTo>
                      <a:pt x="19" y="56"/>
                      <a:pt x="21" y="57"/>
                      <a:pt x="22" y="58"/>
                    </a:cubicBezTo>
                    <a:cubicBezTo>
                      <a:pt x="23" y="59"/>
                      <a:pt x="24" y="62"/>
                      <a:pt x="25" y="62"/>
                    </a:cubicBezTo>
                    <a:cubicBezTo>
                      <a:pt x="25" y="62"/>
                      <a:pt x="26" y="62"/>
                      <a:pt x="27" y="62"/>
                    </a:cubicBezTo>
                    <a:cubicBezTo>
                      <a:pt x="27" y="63"/>
                      <a:pt x="27" y="64"/>
                      <a:pt x="28" y="65"/>
                    </a:cubicBezTo>
                    <a:cubicBezTo>
                      <a:pt x="28" y="65"/>
                      <a:pt x="30" y="64"/>
                      <a:pt x="31" y="65"/>
                    </a:cubicBezTo>
                    <a:cubicBezTo>
                      <a:pt x="32" y="65"/>
                      <a:pt x="40" y="72"/>
                      <a:pt x="41" y="73"/>
                    </a:cubicBezTo>
                    <a:cubicBezTo>
                      <a:pt x="41" y="75"/>
                      <a:pt x="40" y="74"/>
                      <a:pt x="40" y="76"/>
                    </a:cubicBezTo>
                    <a:cubicBezTo>
                      <a:pt x="40" y="76"/>
                      <a:pt x="42" y="79"/>
                      <a:pt x="42" y="80"/>
                    </a:cubicBezTo>
                    <a:cubicBezTo>
                      <a:pt x="43" y="82"/>
                      <a:pt x="41" y="86"/>
                      <a:pt x="42" y="88"/>
                    </a:cubicBezTo>
                    <a:cubicBezTo>
                      <a:pt x="43" y="89"/>
                      <a:pt x="45" y="89"/>
                      <a:pt x="46" y="90"/>
                    </a:cubicBezTo>
                    <a:cubicBezTo>
                      <a:pt x="47" y="90"/>
                      <a:pt x="46" y="92"/>
                      <a:pt x="47" y="93"/>
                    </a:cubicBezTo>
                    <a:cubicBezTo>
                      <a:pt x="47" y="93"/>
                      <a:pt x="49" y="94"/>
                      <a:pt x="50" y="95"/>
                    </a:cubicBezTo>
                    <a:cubicBezTo>
                      <a:pt x="51" y="96"/>
                      <a:pt x="58" y="104"/>
                      <a:pt x="58" y="105"/>
                    </a:cubicBezTo>
                    <a:cubicBezTo>
                      <a:pt x="58" y="106"/>
                      <a:pt x="58" y="107"/>
                      <a:pt x="58" y="109"/>
                    </a:cubicBezTo>
                    <a:cubicBezTo>
                      <a:pt x="61" y="109"/>
                      <a:pt x="61" y="109"/>
                      <a:pt x="61" y="109"/>
                    </a:cubicBezTo>
                    <a:cubicBezTo>
                      <a:pt x="61" y="109"/>
                      <a:pt x="60" y="108"/>
                      <a:pt x="61" y="107"/>
                    </a:cubicBezTo>
                    <a:cubicBezTo>
                      <a:pt x="61" y="107"/>
                      <a:pt x="61" y="107"/>
                      <a:pt x="61" y="107"/>
                    </a:cubicBezTo>
                    <a:cubicBezTo>
                      <a:pt x="62" y="107"/>
                      <a:pt x="63" y="106"/>
                      <a:pt x="63" y="105"/>
                    </a:cubicBezTo>
                    <a:cubicBezTo>
                      <a:pt x="63" y="104"/>
                      <a:pt x="64" y="103"/>
                      <a:pt x="63" y="101"/>
                    </a:cubicBezTo>
                    <a:cubicBezTo>
                      <a:pt x="63" y="101"/>
                      <a:pt x="58" y="98"/>
                      <a:pt x="58" y="98"/>
                    </a:cubicBezTo>
                    <a:cubicBezTo>
                      <a:pt x="58" y="97"/>
                      <a:pt x="58" y="96"/>
                      <a:pt x="58" y="95"/>
                    </a:cubicBezTo>
                    <a:cubicBezTo>
                      <a:pt x="57" y="95"/>
                      <a:pt x="57" y="94"/>
                      <a:pt x="57" y="94"/>
                    </a:cubicBezTo>
                    <a:cubicBezTo>
                      <a:pt x="56" y="94"/>
                      <a:pt x="55" y="94"/>
                      <a:pt x="54" y="94"/>
                    </a:cubicBezTo>
                    <a:cubicBezTo>
                      <a:pt x="53" y="94"/>
                      <a:pt x="54" y="92"/>
                      <a:pt x="53" y="92"/>
                    </a:cubicBezTo>
                    <a:cubicBezTo>
                      <a:pt x="53" y="91"/>
                      <a:pt x="55" y="90"/>
                      <a:pt x="54" y="88"/>
                    </a:cubicBezTo>
                    <a:cubicBezTo>
                      <a:pt x="54" y="87"/>
                      <a:pt x="52" y="87"/>
                      <a:pt x="51" y="86"/>
                    </a:cubicBezTo>
                    <a:cubicBezTo>
                      <a:pt x="51" y="84"/>
                      <a:pt x="52" y="83"/>
                      <a:pt x="52" y="81"/>
                    </a:cubicBezTo>
                    <a:cubicBezTo>
                      <a:pt x="52" y="81"/>
                      <a:pt x="48" y="76"/>
                      <a:pt x="48" y="76"/>
                    </a:cubicBezTo>
                    <a:cubicBezTo>
                      <a:pt x="48" y="75"/>
                      <a:pt x="48" y="74"/>
                      <a:pt x="48" y="73"/>
                    </a:cubicBezTo>
                    <a:cubicBezTo>
                      <a:pt x="47" y="69"/>
                      <a:pt x="45" y="65"/>
                      <a:pt x="41" y="63"/>
                    </a:cubicBezTo>
                    <a:cubicBezTo>
                      <a:pt x="42" y="62"/>
                      <a:pt x="43" y="60"/>
                      <a:pt x="42" y="59"/>
                    </a:cubicBezTo>
                    <a:cubicBezTo>
                      <a:pt x="42" y="58"/>
                      <a:pt x="40" y="58"/>
                      <a:pt x="39" y="57"/>
                    </a:cubicBezTo>
                    <a:cubicBezTo>
                      <a:pt x="39" y="57"/>
                      <a:pt x="40" y="55"/>
                      <a:pt x="39" y="55"/>
                    </a:cubicBezTo>
                    <a:cubicBezTo>
                      <a:pt x="39" y="54"/>
                      <a:pt x="37" y="53"/>
                      <a:pt x="36" y="52"/>
                    </a:cubicBezTo>
                    <a:cubicBezTo>
                      <a:pt x="35" y="50"/>
                      <a:pt x="36" y="47"/>
                      <a:pt x="35" y="45"/>
                    </a:cubicBezTo>
                    <a:cubicBezTo>
                      <a:pt x="33" y="44"/>
                      <a:pt x="33" y="44"/>
                      <a:pt x="33" y="44"/>
                    </a:cubicBezTo>
                    <a:cubicBezTo>
                      <a:pt x="33" y="44"/>
                      <a:pt x="34" y="42"/>
                      <a:pt x="33" y="42"/>
                    </a:cubicBezTo>
                    <a:cubicBezTo>
                      <a:pt x="33" y="42"/>
                      <a:pt x="33" y="42"/>
                      <a:pt x="33" y="42"/>
                    </a:cubicBezTo>
                    <a:cubicBezTo>
                      <a:pt x="33" y="41"/>
                      <a:pt x="33" y="41"/>
                      <a:pt x="33" y="41"/>
                    </a:cubicBezTo>
                    <a:cubicBezTo>
                      <a:pt x="32" y="41"/>
                      <a:pt x="31" y="42"/>
                      <a:pt x="30" y="41"/>
                    </a:cubicBezTo>
                    <a:cubicBezTo>
                      <a:pt x="30" y="40"/>
                      <a:pt x="30" y="37"/>
                      <a:pt x="31" y="37"/>
                    </a:cubicBezTo>
                    <a:cubicBezTo>
                      <a:pt x="31" y="36"/>
                      <a:pt x="31" y="36"/>
                      <a:pt x="31" y="36"/>
                    </a:cubicBezTo>
                    <a:cubicBezTo>
                      <a:pt x="28" y="31"/>
                      <a:pt x="28" y="31"/>
                      <a:pt x="28" y="31"/>
                    </a:cubicBezTo>
                    <a:cubicBezTo>
                      <a:pt x="27" y="31"/>
                      <a:pt x="26" y="31"/>
                      <a:pt x="25" y="31"/>
                    </a:cubicBezTo>
                    <a:cubicBezTo>
                      <a:pt x="25" y="31"/>
                      <a:pt x="25" y="29"/>
                      <a:pt x="25" y="29"/>
                    </a:cubicBezTo>
                    <a:cubicBezTo>
                      <a:pt x="25" y="28"/>
                      <a:pt x="23" y="26"/>
                      <a:pt x="22" y="25"/>
                    </a:cubicBezTo>
                    <a:cubicBezTo>
                      <a:pt x="21" y="23"/>
                      <a:pt x="22" y="21"/>
                      <a:pt x="20" y="19"/>
                    </a:cubicBezTo>
                    <a:cubicBezTo>
                      <a:pt x="20" y="18"/>
                      <a:pt x="17" y="16"/>
                      <a:pt x="17" y="16"/>
                    </a:cubicBezTo>
                    <a:cubicBezTo>
                      <a:pt x="16" y="13"/>
                      <a:pt x="18" y="11"/>
                      <a:pt x="18" y="10"/>
                    </a:cubicBezTo>
                    <a:cubicBezTo>
                      <a:pt x="18" y="9"/>
                      <a:pt x="17" y="10"/>
                      <a:pt x="18" y="9"/>
                    </a:cubicBezTo>
                    <a:cubicBezTo>
                      <a:pt x="19" y="9"/>
                      <a:pt x="20" y="8"/>
                      <a:pt x="22" y="9"/>
                    </a:cubicBezTo>
                    <a:cubicBezTo>
                      <a:pt x="22" y="9"/>
                      <a:pt x="22" y="11"/>
                      <a:pt x="23" y="11"/>
                    </a:cubicBezTo>
                    <a:cubicBezTo>
                      <a:pt x="24" y="12"/>
                      <a:pt x="25" y="11"/>
                      <a:pt x="26" y="12"/>
                    </a:cubicBezTo>
                    <a:cubicBezTo>
                      <a:pt x="26" y="12"/>
                      <a:pt x="27" y="10"/>
                      <a:pt x="27" y="10"/>
                    </a:cubicBezTo>
                    <a:cubicBezTo>
                      <a:pt x="28" y="9"/>
                      <a:pt x="29" y="10"/>
                      <a:pt x="31" y="10"/>
                    </a:cubicBezTo>
                    <a:cubicBezTo>
                      <a:pt x="33" y="14"/>
                      <a:pt x="30" y="11"/>
                      <a:pt x="34" y="15"/>
                    </a:cubicBezTo>
                    <a:cubicBezTo>
                      <a:pt x="33" y="20"/>
                      <a:pt x="34" y="22"/>
                      <a:pt x="36" y="25"/>
                    </a:cubicBezTo>
                    <a:cubicBezTo>
                      <a:pt x="37" y="25"/>
                      <a:pt x="37" y="25"/>
                      <a:pt x="37" y="25"/>
                    </a:cubicBezTo>
                    <a:cubicBezTo>
                      <a:pt x="39" y="28"/>
                      <a:pt x="38" y="30"/>
                      <a:pt x="39" y="33"/>
                    </a:cubicBezTo>
                    <a:cubicBezTo>
                      <a:pt x="41" y="35"/>
                      <a:pt x="43" y="37"/>
                      <a:pt x="44" y="39"/>
                    </a:cubicBezTo>
                    <a:cubicBezTo>
                      <a:pt x="44" y="39"/>
                      <a:pt x="46" y="39"/>
                      <a:pt x="46" y="39"/>
                    </a:cubicBezTo>
                    <a:cubicBezTo>
                      <a:pt x="47" y="41"/>
                      <a:pt x="46" y="42"/>
                      <a:pt x="46" y="43"/>
                    </a:cubicBezTo>
                    <a:cubicBezTo>
                      <a:pt x="46" y="45"/>
                      <a:pt x="46" y="45"/>
                      <a:pt x="46" y="45"/>
                    </a:cubicBezTo>
                    <a:cubicBezTo>
                      <a:pt x="47" y="45"/>
                      <a:pt x="50" y="45"/>
                      <a:pt x="51" y="46"/>
                    </a:cubicBezTo>
                    <a:cubicBezTo>
                      <a:pt x="52" y="47"/>
                      <a:pt x="52" y="53"/>
                      <a:pt x="54" y="53"/>
                    </a:cubicBezTo>
                    <a:cubicBezTo>
                      <a:pt x="55" y="54"/>
                      <a:pt x="57" y="53"/>
                      <a:pt x="57" y="53"/>
                    </a:cubicBezTo>
                    <a:cubicBezTo>
                      <a:pt x="59" y="55"/>
                      <a:pt x="57" y="57"/>
                      <a:pt x="57" y="59"/>
                    </a:cubicBezTo>
                    <a:cubicBezTo>
                      <a:pt x="58" y="60"/>
                      <a:pt x="61" y="60"/>
                      <a:pt x="62" y="61"/>
                    </a:cubicBezTo>
                    <a:cubicBezTo>
                      <a:pt x="62" y="62"/>
                      <a:pt x="62" y="65"/>
                      <a:pt x="63" y="65"/>
                    </a:cubicBezTo>
                    <a:cubicBezTo>
                      <a:pt x="64" y="66"/>
                      <a:pt x="66" y="65"/>
                      <a:pt x="67" y="65"/>
                    </a:cubicBezTo>
                    <a:cubicBezTo>
                      <a:pt x="68" y="66"/>
                      <a:pt x="68" y="67"/>
                      <a:pt x="68" y="68"/>
                    </a:cubicBezTo>
                    <a:cubicBezTo>
                      <a:pt x="69" y="68"/>
                      <a:pt x="69" y="68"/>
                      <a:pt x="69" y="68"/>
                    </a:cubicBezTo>
                    <a:cubicBezTo>
                      <a:pt x="69" y="69"/>
                      <a:pt x="69" y="70"/>
                      <a:pt x="69" y="71"/>
                    </a:cubicBezTo>
                    <a:cubicBezTo>
                      <a:pt x="68" y="71"/>
                      <a:pt x="66" y="71"/>
                      <a:pt x="66" y="72"/>
                    </a:cubicBezTo>
                    <a:cubicBezTo>
                      <a:pt x="66" y="73"/>
                      <a:pt x="66" y="75"/>
                      <a:pt x="66" y="76"/>
                    </a:cubicBezTo>
                    <a:cubicBezTo>
                      <a:pt x="67" y="76"/>
                      <a:pt x="68" y="76"/>
                      <a:pt x="69" y="77"/>
                    </a:cubicBezTo>
                    <a:cubicBezTo>
                      <a:pt x="70" y="77"/>
                      <a:pt x="70" y="79"/>
                      <a:pt x="70" y="79"/>
                    </a:cubicBezTo>
                    <a:cubicBezTo>
                      <a:pt x="71" y="80"/>
                      <a:pt x="73" y="81"/>
                      <a:pt x="74" y="81"/>
                    </a:cubicBezTo>
                    <a:cubicBezTo>
                      <a:pt x="74" y="81"/>
                      <a:pt x="79" y="88"/>
                      <a:pt x="79" y="88"/>
                    </a:cubicBezTo>
                    <a:cubicBezTo>
                      <a:pt x="80" y="89"/>
                      <a:pt x="79" y="90"/>
                      <a:pt x="80" y="91"/>
                    </a:cubicBezTo>
                    <a:cubicBezTo>
                      <a:pt x="81" y="92"/>
                      <a:pt x="82" y="92"/>
                      <a:pt x="83" y="93"/>
                    </a:cubicBezTo>
                    <a:cubicBezTo>
                      <a:pt x="84" y="94"/>
                      <a:pt x="86" y="96"/>
                      <a:pt x="86" y="96"/>
                    </a:cubicBezTo>
                    <a:cubicBezTo>
                      <a:pt x="86" y="97"/>
                      <a:pt x="86" y="98"/>
                      <a:pt x="86" y="99"/>
                    </a:cubicBezTo>
                    <a:cubicBezTo>
                      <a:pt x="87" y="99"/>
                      <a:pt x="89" y="101"/>
                      <a:pt x="90" y="102"/>
                    </a:cubicBezTo>
                    <a:cubicBezTo>
                      <a:pt x="90" y="103"/>
                      <a:pt x="90" y="103"/>
                      <a:pt x="90" y="104"/>
                    </a:cubicBezTo>
                    <a:cubicBezTo>
                      <a:pt x="90" y="104"/>
                      <a:pt x="92" y="105"/>
                      <a:pt x="92" y="105"/>
                    </a:cubicBezTo>
                    <a:cubicBezTo>
                      <a:pt x="93" y="107"/>
                      <a:pt x="92" y="108"/>
                      <a:pt x="93" y="110"/>
                    </a:cubicBezTo>
                    <a:cubicBezTo>
                      <a:pt x="95" y="113"/>
                      <a:pt x="97" y="114"/>
                      <a:pt x="99" y="119"/>
                    </a:cubicBezTo>
                    <a:cubicBezTo>
                      <a:pt x="100" y="119"/>
                      <a:pt x="100" y="119"/>
                      <a:pt x="100" y="119"/>
                    </a:cubicBezTo>
                    <a:cubicBezTo>
                      <a:pt x="100" y="121"/>
                      <a:pt x="100" y="122"/>
                      <a:pt x="100" y="124"/>
                    </a:cubicBezTo>
                    <a:cubicBezTo>
                      <a:pt x="100" y="125"/>
                      <a:pt x="103" y="126"/>
                      <a:pt x="102" y="131"/>
                    </a:cubicBezTo>
                    <a:cubicBezTo>
                      <a:pt x="102" y="132"/>
                      <a:pt x="100" y="134"/>
                      <a:pt x="99" y="134"/>
                    </a:cubicBezTo>
                    <a:cubicBezTo>
                      <a:pt x="98" y="136"/>
                      <a:pt x="101" y="137"/>
                      <a:pt x="101" y="138"/>
                    </a:cubicBezTo>
                    <a:cubicBezTo>
                      <a:pt x="100" y="139"/>
                      <a:pt x="98" y="139"/>
                      <a:pt x="99" y="142"/>
                    </a:cubicBezTo>
                    <a:cubicBezTo>
                      <a:pt x="99" y="142"/>
                      <a:pt x="100" y="145"/>
                      <a:pt x="101" y="146"/>
                    </a:cubicBezTo>
                    <a:cubicBezTo>
                      <a:pt x="102" y="146"/>
                      <a:pt x="102" y="146"/>
                      <a:pt x="102" y="146"/>
                    </a:cubicBezTo>
                    <a:cubicBezTo>
                      <a:pt x="103" y="147"/>
                      <a:pt x="102" y="148"/>
                      <a:pt x="103" y="149"/>
                    </a:cubicBezTo>
                    <a:cubicBezTo>
                      <a:pt x="103" y="150"/>
                      <a:pt x="107" y="153"/>
                      <a:pt x="108" y="154"/>
                    </a:cubicBezTo>
                    <a:cubicBezTo>
                      <a:pt x="109" y="154"/>
                      <a:pt x="110" y="154"/>
                      <a:pt x="111" y="154"/>
                    </a:cubicBezTo>
                    <a:cubicBezTo>
                      <a:pt x="112" y="155"/>
                      <a:pt x="111" y="156"/>
                      <a:pt x="112" y="157"/>
                    </a:cubicBezTo>
                    <a:cubicBezTo>
                      <a:pt x="113" y="158"/>
                      <a:pt x="115" y="159"/>
                      <a:pt x="117" y="160"/>
                    </a:cubicBezTo>
                    <a:cubicBezTo>
                      <a:pt x="117" y="161"/>
                      <a:pt x="119" y="163"/>
                      <a:pt x="119" y="164"/>
                    </a:cubicBezTo>
                    <a:cubicBezTo>
                      <a:pt x="119" y="164"/>
                      <a:pt x="121" y="167"/>
                      <a:pt x="121" y="167"/>
                    </a:cubicBezTo>
                    <a:cubicBezTo>
                      <a:pt x="125" y="169"/>
                      <a:pt x="128" y="167"/>
                      <a:pt x="131" y="168"/>
                    </a:cubicBezTo>
                    <a:cubicBezTo>
                      <a:pt x="132" y="169"/>
                      <a:pt x="133" y="172"/>
                      <a:pt x="134" y="172"/>
                    </a:cubicBezTo>
                    <a:cubicBezTo>
                      <a:pt x="136" y="174"/>
                      <a:pt x="140" y="175"/>
                      <a:pt x="142" y="176"/>
                    </a:cubicBezTo>
                    <a:cubicBezTo>
                      <a:pt x="143" y="177"/>
                      <a:pt x="143" y="178"/>
                      <a:pt x="144" y="178"/>
                    </a:cubicBezTo>
                    <a:cubicBezTo>
                      <a:pt x="147" y="180"/>
                      <a:pt x="149" y="179"/>
                      <a:pt x="153" y="180"/>
                    </a:cubicBezTo>
                    <a:cubicBezTo>
                      <a:pt x="154" y="182"/>
                      <a:pt x="154" y="182"/>
                      <a:pt x="154" y="182"/>
                    </a:cubicBezTo>
                    <a:cubicBezTo>
                      <a:pt x="156" y="182"/>
                      <a:pt x="156" y="181"/>
                      <a:pt x="158" y="181"/>
                    </a:cubicBezTo>
                    <a:cubicBezTo>
                      <a:pt x="158" y="181"/>
                      <a:pt x="158" y="183"/>
                      <a:pt x="158" y="183"/>
                    </a:cubicBezTo>
                    <a:cubicBezTo>
                      <a:pt x="159" y="183"/>
                      <a:pt x="160" y="183"/>
                      <a:pt x="161" y="183"/>
                    </a:cubicBezTo>
                    <a:cubicBezTo>
                      <a:pt x="162" y="183"/>
                      <a:pt x="163" y="185"/>
                      <a:pt x="164" y="186"/>
                    </a:cubicBezTo>
                    <a:cubicBezTo>
                      <a:pt x="164" y="187"/>
                      <a:pt x="164" y="187"/>
                      <a:pt x="164" y="187"/>
                    </a:cubicBezTo>
                    <a:cubicBezTo>
                      <a:pt x="165" y="187"/>
                      <a:pt x="166" y="186"/>
                      <a:pt x="166" y="186"/>
                    </a:cubicBezTo>
                    <a:cubicBezTo>
                      <a:pt x="169" y="186"/>
                      <a:pt x="168" y="187"/>
                      <a:pt x="169" y="188"/>
                    </a:cubicBezTo>
                    <a:cubicBezTo>
                      <a:pt x="171" y="188"/>
                      <a:pt x="173" y="187"/>
                      <a:pt x="174" y="187"/>
                    </a:cubicBezTo>
                    <a:cubicBezTo>
                      <a:pt x="175" y="187"/>
                      <a:pt x="175" y="188"/>
                      <a:pt x="175" y="189"/>
                    </a:cubicBezTo>
                    <a:cubicBezTo>
                      <a:pt x="176" y="189"/>
                      <a:pt x="178" y="190"/>
                      <a:pt x="178" y="190"/>
                    </a:cubicBezTo>
                    <a:cubicBezTo>
                      <a:pt x="181" y="190"/>
                      <a:pt x="182" y="187"/>
                      <a:pt x="184" y="187"/>
                    </a:cubicBezTo>
                    <a:cubicBezTo>
                      <a:pt x="186" y="186"/>
                      <a:pt x="188" y="187"/>
                      <a:pt x="190" y="187"/>
                    </a:cubicBezTo>
                    <a:cubicBezTo>
                      <a:pt x="191" y="187"/>
                      <a:pt x="193" y="185"/>
                      <a:pt x="193" y="185"/>
                    </a:cubicBezTo>
                    <a:cubicBezTo>
                      <a:pt x="195" y="185"/>
                      <a:pt x="194" y="186"/>
                      <a:pt x="195" y="186"/>
                    </a:cubicBezTo>
                    <a:cubicBezTo>
                      <a:pt x="198" y="187"/>
                      <a:pt x="200" y="186"/>
                      <a:pt x="202" y="187"/>
                    </a:cubicBezTo>
                    <a:cubicBezTo>
                      <a:pt x="203" y="187"/>
                      <a:pt x="204" y="190"/>
                      <a:pt x="205" y="190"/>
                    </a:cubicBezTo>
                    <a:cubicBezTo>
                      <a:pt x="206" y="191"/>
                      <a:pt x="207" y="190"/>
                      <a:pt x="208" y="190"/>
                    </a:cubicBezTo>
                    <a:cubicBezTo>
                      <a:pt x="210" y="191"/>
                      <a:pt x="211" y="194"/>
                      <a:pt x="212" y="197"/>
                    </a:cubicBezTo>
                    <a:cubicBezTo>
                      <a:pt x="212" y="197"/>
                      <a:pt x="212" y="197"/>
                      <a:pt x="212" y="197"/>
                    </a:cubicBezTo>
                    <a:cubicBezTo>
                      <a:pt x="212" y="197"/>
                      <a:pt x="214" y="194"/>
                      <a:pt x="213" y="192"/>
                    </a:cubicBezTo>
                    <a:cubicBezTo>
                      <a:pt x="212" y="191"/>
                      <a:pt x="218" y="184"/>
                      <a:pt x="218" y="184"/>
                    </a:cubicBezTo>
                    <a:cubicBezTo>
                      <a:pt x="229" y="184"/>
                      <a:pt x="229" y="184"/>
                      <a:pt x="229" y="184"/>
                    </a:cubicBezTo>
                    <a:cubicBezTo>
                      <a:pt x="229" y="184"/>
                      <a:pt x="229" y="181"/>
                      <a:pt x="227" y="179"/>
                    </a:cubicBezTo>
                    <a:cubicBezTo>
                      <a:pt x="224" y="178"/>
                      <a:pt x="222" y="174"/>
                      <a:pt x="222" y="174"/>
                    </a:cubicBezTo>
                    <a:cubicBezTo>
                      <a:pt x="222" y="171"/>
                      <a:pt x="222" y="171"/>
                      <a:pt x="222" y="171"/>
                    </a:cubicBezTo>
                    <a:cubicBezTo>
                      <a:pt x="225" y="171"/>
                      <a:pt x="225" y="171"/>
                      <a:pt x="225" y="171"/>
                    </a:cubicBezTo>
                    <a:cubicBezTo>
                      <a:pt x="226" y="166"/>
                      <a:pt x="226" y="166"/>
                      <a:pt x="226" y="166"/>
                    </a:cubicBezTo>
                    <a:cubicBezTo>
                      <a:pt x="241" y="166"/>
                      <a:pt x="241" y="166"/>
                      <a:pt x="241" y="166"/>
                    </a:cubicBezTo>
                    <a:cubicBezTo>
                      <a:pt x="244" y="164"/>
                      <a:pt x="244" y="164"/>
                      <a:pt x="244" y="164"/>
                    </a:cubicBezTo>
                    <a:cubicBezTo>
                      <a:pt x="244" y="164"/>
                      <a:pt x="246" y="161"/>
                      <a:pt x="248" y="163"/>
                    </a:cubicBezTo>
                    <a:cubicBezTo>
                      <a:pt x="249" y="161"/>
                      <a:pt x="250" y="160"/>
                      <a:pt x="251" y="158"/>
                    </a:cubicBezTo>
                    <a:cubicBezTo>
                      <a:pt x="251" y="160"/>
                      <a:pt x="251" y="162"/>
                      <a:pt x="250" y="162"/>
                    </a:cubicBezTo>
                    <a:cubicBezTo>
                      <a:pt x="252" y="163"/>
                      <a:pt x="253" y="164"/>
                      <a:pt x="254" y="164"/>
                    </a:cubicBezTo>
                    <a:cubicBezTo>
                      <a:pt x="254" y="158"/>
                      <a:pt x="255" y="154"/>
                      <a:pt x="256" y="148"/>
                    </a:cubicBezTo>
                    <a:cubicBezTo>
                      <a:pt x="257" y="148"/>
                      <a:pt x="257" y="148"/>
                      <a:pt x="257" y="148"/>
                    </a:cubicBezTo>
                    <a:cubicBezTo>
                      <a:pt x="258" y="147"/>
                      <a:pt x="256" y="146"/>
                      <a:pt x="256" y="143"/>
                    </a:cubicBezTo>
                    <a:cubicBezTo>
                      <a:pt x="256" y="139"/>
                      <a:pt x="264" y="129"/>
                      <a:pt x="259" y="126"/>
                    </a:cubicBezTo>
                    <a:cubicBezTo>
                      <a:pt x="258" y="126"/>
                      <a:pt x="257" y="126"/>
                      <a:pt x="257" y="126"/>
                    </a:cubicBezTo>
                    <a:cubicBezTo>
                      <a:pt x="255" y="125"/>
                      <a:pt x="255" y="125"/>
                      <a:pt x="255" y="125"/>
                    </a:cubicBezTo>
                    <a:cubicBezTo>
                      <a:pt x="254" y="124"/>
                      <a:pt x="249" y="125"/>
                      <a:pt x="248" y="126"/>
                    </a:cubicBezTo>
                    <a:cubicBezTo>
                      <a:pt x="247" y="126"/>
                      <a:pt x="246" y="128"/>
                      <a:pt x="246" y="129"/>
                    </a:cubicBezTo>
                    <a:cubicBezTo>
                      <a:pt x="244" y="129"/>
                      <a:pt x="243" y="128"/>
                      <a:pt x="242" y="129"/>
                    </a:cubicBezTo>
                    <a:cubicBezTo>
                      <a:pt x="241" y="129"/>
                      <a:pt x="240" y="131"/>
                      <a:pt x="240" y="131"/>
                    </a:cubicBezTo>
                    <a:cubicBezTo>
                      <a:pt x="236" y="132"/>
                      <a:pt x="235" y="130"/>
                      <a:pt x="234" y="134"/>
                    </a:cubicBezTo>
                    <a:cubicBezTo>
                      <a:pt x="232" y="137"/>
                      <a:pt x="232" y="142"/>
                      <a:pt x="231" y="146"/>
                    </a:cubicBezTo>
                    <a:cubicBezTo>
                      <a:pt x="231" y="146"/>
                      <a:pt x="228" y="148"/>
                      <a:pt x="228" y="148"/>
                    </a:cubicBezTo>
                    <a:cubicBezTo>
                      <a:pt x="228" y="150"/>
                      <a:pt x="229" y="152"/>
                      <a:pt x="228" y="154"/>
                    </a:cubicBezTo>
                    <a:cubicBezTo>
                      <a:pt x="228" y="154"/>
                      <a:pt x="228" y="154"/>
                      <a:pt x="228" y="154"/>
                    </a:cubicBezTo>
                    <a:cubicBezTo>
                      <a:pt x="225" y="155"/>
                      <a:pt x="224" y="158"/>
                      <a:pt x="222" y="160"/>
                    </a:cubicBezTo>
                    <a:cubicBezTo>
                      <a:pt x="221" y="160"/>
                      <a:pt x="219" y="161"/>
                      <a:pt x="219" y="161"/>
                    </a:cubicBezTo>
                    <a:cubicBezTo>
                      <a:pt x="219" y="161"/>
                      <a:pt x="218" y="159"/>
                      <a:pt x="218" y="158"/>
                    </a:cubicBezTo>
                    <a:cubicBezTo>
                      <a:pt x="213" y="159"/>
                      <a:pt x="212" y="159"/>
                      <a:pt x="209" y="162"/>
                    </a:cubicBezTo>
                    <a:cubicBezTo>
                      <a:pt x="209" y="162"/>
                      <a:pt x="208" y="164"/>
                      <a:pt x="208" y="164"/>
                    </a:cubicBezTo>
                    <a:cubicBezTo>
                      <a:pt x="207" y="164"/>
                      <a:pt x="205" y="164"/>
                      <a:pt x="203" y="164"/>
                    </a:cubicBezTo>
                    <a:cubicBezTo>
                      <a:pt x="203" y="165"/>
                      <a:pt x="203" y="165"/>
                      <a:pt x="203" y="165"/>
                    </a:cubicBezTo>
                    <a:cubicBezTo>
                      <a:pt x="201" y="166"/>
                      <a:pt x="198" y="165"/>
                      <a:pt x="195" y="165"/>
                    </a:cubicBezTo>
                    <a:cubicBezTo>
                      <a:pt x="192" y="159"/>
                      <a:pt x="191" y="159"/>
                      <a:pt x="184" y="159"/>
                    </a:cubicBezTo>
                    <a:cubicBezTo>
                      <a:pt x="183" y="158"/>
                      <a:pt x="184" y="157"/>
                      <a:pt x="184" y="156"/>
                    </a:cubicBezTo>
                    <a:cubicBezTo>
                      <a:pt x="183" y="154"/>
                      <a:pt x="180" y="152"/>
                      <a:pt x="180" y="150"/>
                    </a:cubicBezTo>
                    <a:cubicBezTo>
                      <a:pt x="180" y="149"/>
                      <a:pt x="180" y="147"/>
                      <a:pt x="180" y="146"/>
                    </a:cubicBezTo>
                    <a:cubicBezTo>
                      <a:pt x="180" y="146"/>
                      <a:pt x="178" y="147"/>
                      <a:pt x="178" y="146"/>
                    </a:cubicBezTo>
                    <a:cubicBezTo>
                      <a:pt x="177" y="146"/>
                      <a:pt x="176" y="143"/>
                      <a:pt x="175" y="142"/>
                    </a:cubicBezTo>
                    <a:cubicBezTo>
                      <a:pt x="175" y="141"/>
                      <a:pt x="173" y="141"/>
                      <a:pt x="172" y="140"/>
                    </a:cubicBezTo>
                    <a:cubicBezTo>
                      <a:pt x="171" y="138"/>
                      <a:pt x="172" y="136"/>
                      <a:pt x="171" y="134"/>
                    </a:cubicBezTo>
                    <a:cubicBezTo>
                      <a:pt x="171" y="134"/>
                      <a:pt x="169" y="133"/>
                      <a:pt x="168" y="132"/>
                    </a:cubicBezTo>
                    <a:cubicBezTo>
                      <a:pt x="168" y="131"/>
                      <a:pt x="168" y="129"/>
                      <a:pt x="168" y="129"/>
                    </a:cubicBezTo>
                    <a:cubicBezTo>
                      <a:pt x="167" y="129"/>
                      <a:pt x="166" y="130"/>
                      <a:pt x="166" y="130"/>
                    </a:cubicBezTo>
                    <a:cubicBezTo>
                      <a:pt x="167" y="125"/>
                      <a:pt x="166" y="124"/>
                      <a:pt x="166" y="119"/>
                    </a:cubicBezTo>
                    <a:cubicBezTo>
                      <a:pt x="167" y="118"/>
                      <a:pt x="169" y="116"/>
                      <a:pt x="168" y="113"/>
                    </a:cubicBezTo>
                    <a:cubicBezTo>
                      <a:pt x="167" y="111"/>
                      <a:pt x="167" y="111"/>
                      <a:pt x="167" y="111"/>
                    </a:cubicBezTo>
                    <a:cubicBezTo>
                      <a:pt x="167" y="109"/>
                      <a:pt x="168" y="107"/>
                      <a:pt x="167" y="106"/>
                    </a:cubicBezTo>
                    <a:cubicBezTo>
                      <a:pt x="166" y="105"/>
                      <a:pt x="166" y="105"/>
                      <a:pt x="166" y="105"/>
                    </a:cubicBezTo>
                    <a:cubicBezTo>
                      <a:pt x="165" y="102"/>
                      <a:pt x="167" y="101"/>
                      <a:pt x="166" y="98"/>
                    </a:cubicBezTo>
                    <a:cubicBezTo>
                      <a:pt x="165" y="95"/>
                      <a:pt x="165" y="95"/>
                      <a:pt x="165" y="95"/>
                    </a:cubicBezTo>
                    <a:cubicBezTo>
                      <a:pt x="165" y="94"/>
                      <a:pt x="167" y="90"/>
                      <a:pt x="165" y="89"/>
                    </a:cubicBezTo>
                    <a:cubicBezTo>
                      <a:pt x="166" y="88"/>
                      <a:pt x="167" y="88"/>
                      <a:pt x="168" y="87"/>
                    </a:cubicBezTo>
                    <a:cubicBezTo>
                      <a:pt x="168" y="86"/>
                      <a:pt x="167" y="85"/>
                      <a:pt x="168" y="85"/>
                    </a:cubicBezTo>
                    <a:cubicBezTo>
                      <a:pt x="168" y="85"/>
                      <a:pt x="170" y="85"/>
                      <a:pt x="170" y="85"/>
                    </a:cubicBezTo>
                    <a:cubicBezTo>
                      <a:pt x="171" y="83"/>
                      <a:pt x="171" y="82"/>
                      <a:pt x="172" y="81"/>
                    </a:cubicBezTo>
                    <a:cubicBezTo>
                      <a:pt x="173" y="80"/>
                      <a:pt x="172" y="79"/>
                      <a:pt x="172" y="79"/>
                    </a:cubicBezTo>
                    <a:cubicBezTo>
                      <a:pt x="168" y="79"/>
                      <a:pt x="168" y="79"/>
                      <a:pt x="168" y="79"/>
                    </a:cubicBezTo>
                    <a:cubicBezTo>
                      <a:pt x="166" y="76"/>
                      <a:pt x="166" y="76"/>
                      <a:pt x="166" y="76"/>
                    </a:cubicBezTo>
                    <a:cubicBezTo>
                      <a:pt x="162" y="76"/>
                      <a:pt x="162" y="76"/>
                      <a:pt x="162" y="76"/>
                    </a:cubicBezTo>
                    <a:cubicBezTo>
                      <a:pt x="158" y="74"/>
                      <a:pt x="158" y="74"/>
                      <a:pt x="158" y="74"/>
                    </a:cubicBezTo>
                    <a:cubicBezTo>
                      <a:pt x="156" y="73"/>
                      <a:pt x="156" y="73"/>
                      <a:pt x="156" y="73"/>
                    </a:cubicBezTo>
                    <a:cubicBezTo>
                      <a:pt x="155" y="69"/>
                      <a:pt x="155" y="69"/>
                      <a:pt x="155" y="69"/>
                    </a:cubicBezTo>
                    <a:cubicBezTo>
                      <a:pt x="153" y="63"/>
                      <a:pt x="153" y="63"/>
                      <a:pt x="153" y="63"/>
                    </a:cubicBezTo>
                    <a:cubicBezTo>
                      <a:pt x="152" y="60"/>
                      <a:pt x="152" y="60"/>
                      <a:pt x="152" y="60"/>
                    </a:cubicBezTo>
                    <a:cubicBezTo>
                      <a:pt x="149" y="58"/>
                      <a:pt x="149" y="58"/>
                      <a:pt x="149" y="58"/>
                    </a:cubicBezTo>
                    <a:cubicBezTo>
                      <a:pt x="147" y="54"/>
                      <a:pt x="147" y="54"/>
                      <a:pt x="147" y="54"/>
                    </a:cubicBezTo>
                    <a:cubicBezTo>
                      <a:pt x="145" y="50"/>
                      <a:pt x="145" y="50"/>
                      <a:pt x="145" y="50"/>
                    </a:cubicBezTo>
                    <a:cubicBezTo>
                      <a:pt x="143" y="46"/>
                      <a:pt x="143" y="46"/>
                      <a:pt x="143" y="46"/>
                    </a:cubicBezTo>
                    <a:cubicBezTo>
                      <a:pt x="142" y="44"/>
                      <a:pt x="142" y="44"/>
                      <a:pt x="142" y="44"/>
                    </a:cubicBezTo>
                    <a:cubicBezTo>
                      <a:pt x="141" y="41"/>
                      <a:pt x="141" y="41"/>
                      <a:pt x="141" y="41"/>
                    </a:cubicBezTo>
                    <a:cubicBezTo>
                      <a:pt x="139" y="38"/>
                      <a:pt x="139" y="38"/>
                      <a:pt x="139" y="38"/>
                    </a:cubicBezTo>
                    <a:cubicBezTo>
                      <a:pt x="136" y="36"/>
                      <a:pt x="136" y="36"/>
                      <a:pt x="136" y="36"/>
                    </a:cubicBezTo>
                    <a:cubicBezTo>
                      <a:pt x="133" y="34"/>
                      <a:pt x="133" y="34"/>
                      <a:pt x="133" y="34"/>
                    </a:cubicBezTo>
                    <a:cubicBezTo>
                      <a:pt x="130" y="34"/>
                      <a:pt x="130" y="34"/>
                      <a:pt x="130" y="34"/>
                    </a:cubicBezTo>
                    <a:cubicBezTo>
                      <a:pt x="127" y="35"/>
                      <a:pt x="127" y="35"/>
                      <a:pt x="127" y="35"/>
                    </a:cubicBezTo>
                    <a:cubicBezTo>
                      <a:pt x="124" y="39"/>
                      <a:pt x="124" y="39"/>
                      <a:pt x="124" y="39"/>
                    </a:cubicBezTo>
                    <a:cubicBezTo>
                      <a:pt x="122" y="41"/>
                      <a:pt x="122" y="41"/>
                      <a:pt x="122" y="41"/>
                    </a:cubicBezTo>
                    <a:cubicBezTo>
                      <a:pt x="119" y="41"/>
                      <a:pt x="119" y="41"/>
                      <a:pt x="119" y="41"/>
                    </a:cubicBezTo>
                    <a:cubicBezTo>
                      <a:pt x="116" y="41"/>
                      <a:pt x="116" y="41"/>
                      <a:pt x="116" y="41"/>
                    </a:cubicBezTo>
                    <a:cubicBezTo>
                      <a:pt x="113" y="39"/>
                      <a:pt x="113" y="39"/>
                      <a:pt x="113" y="39"/>
                    </a:cubicBezTo>
                    <a:cubicBezTo>
                      <a:pt x="111" y="36"/>
                      <a:pt x="111" y="36"/>
                      <a:pt x="111" y="36"/>
                    </a:cubicBezTo>
                    <a:cubicBezTo>
                      <a:pt x="109" y="32"/>
                      <a:pt x="109" y="32"/>
                      <a:pt x="109" y="32"/>
                    </a:cubicBezTo>
                    <a:cubicBezTo>
                      <a:pt x="108" y="30"/>
                      <a:pt x="108" y="30"/>
                      <a:pt x="108" y="30"/>
                    </a:cubicBezTo>
                    <a:cubicBezTo>
                      <a:pt x="107" y="26"/>
                      <a:pt x="107" y="26"/>
                      <a:pt x="107" y="26"/>
                    </a:cubicBezTo>
                    <a:cubicBezTo>
                      <a:pt x="103" y="22"/>
                      <a:pt x="103" y="22"/>
                      <a:pt x="103" y="22"/>
                    </a:cubicBezTo>
                    <a:cubicBezTo>
                      <a:pt x="101" y="20"/>
                      <a:pt x="101" y="20"/>
                      <a:pt x="101" y="20"/>
                    </a:cubicBezTo>
                    <a:cubicBezTo>
                      <a:pt x="100" y="18"/>
                      <a:pt x="100" y="18"/>
                      <a:pt x="100" y="18"/>
                    </a:cubicBezTo>
                    <a:cubicBezTo>
                      <a:pt x="96" y="16"/>
                      <a:pt x="96" y="16"/>
                      <a:pt x="96" y="16"/>
                    </a:cubicBezTo>
                    <a:cubicBezTo>
                      <a:pt x="93" y="11"/>
                      <a:pt x="93" y="11"/>
                      <a:pt x="93" y="11"/>
                    </a:cubicBezTo>
                    <a:cubicBezTo>
                      <a:pt x="75" y="11"/>
                      <a:pt x="75" y="11"/>
                      <a:pt x="75" y="11"/>
                    </a:cubicBezTo>
                    <a:cubicBezTo>
                      <a:pt x="75" y="16"/>
                      <a:pt x="75" y="16"/>
                      <a:pt x="75" y="16"/>
                    </a:cubicBezTo>
                    <a:cubicBezTo>
                      <a:pt x="47" y="15"/>
                      <a:pt x="47" y="15"/>
                      <a:pt x="47" y="15"/>
                    </a:cubicBezTo>
                    <a:cubicBezTo>
                      <a:pt x="24" y="3"/>
                      <a:pt x="24" y="3"/>
                      <a:pt x="24" y="3"/>
                    </a:cubicBezTo>
                    <a:cubicBezTo>
                      <a:pt x="24" y="0"/>
                      <a:pt x="24" y="0"/>
                      <a:pt x="24" y="0"/>
                    </a:cubicBezTo>
                    <a:lnTo>
                      <a:pt x="0" y="1"/>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5" name="Freeform 147"/>
              <p:cNvSpPr>
                <a:spLocks/>
              </p:cNvSpPr>
              <p:nvPr/>
            </p:nvSpPr>
            <p:spPr bwMode="auto">
              <a:xfrm>
                <a:off x="4078" y="2680"/>
                <a:ext cx="14" cy="16"/>
              </a:xfrm>
              <a:custGeom>
                <a:avLst/>
                <a:gdLst>
                  <a:gd name="T0" fmla="*/ 4 w 7"/>
                  <a:gd name="T1" fmla="*/ 0 h 8"/>
                  <a:gd name="T2" fmla="*/ 2 w 7"/>
                  <a:gd name="T3" fmla="*/ 2 h 8"/>
                  <a:gd name="T4" fmla="*/ 0 w 7"/>
                  <a:gd name="T5" fmla="*/ 2 h 8"/>
                  <a:gd name="T6" fmla="*/ 0 w 7"/>
                  <a:gd name="T7" fmla="*/ 7 h 8"/>
                  <a:gd name="T8" fmla="*/ 6 w 7"/>
                  <a:gd name="T9" fmla="*/ 2 h 8"/>
                  <a:gd name="T10" fmla="*/ 5 w 7"/>
                  <a:gd name="T11" fmla="*/ 0 h 8"/>
                  <a:gd name="T12" fmla="*/ 4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4" y="0"/>
                    </a:moveTo>
                    <a:cubicBezTo>
                      <a:pt x="3" y="0"/>
                      <a:pt x="3" y="2"/>
                      <a:pt x="2" y="2"/>
                    </a:cubicBezTo>
                    <a:cubicBezTo>
                      <a:pt x="2" y="2"/>
                      <a:pt x="1" y="2"/>
                      <a:pt x="0" y="2"/>
                    </a:cubicBezTo>
                    <a:cubicBezTo>
                      <a:pt x="1" y="4"/>
                      <a:pt x="0" y="5"/>
                      <a:pt x="0" y="7"/>
                    </a:cubicBezTo>
                    <a:cubicBezTo>
                      <a:pt x="4" y="7"/>
                      <a:pt x="7" y="8"/>
                      <a:pt x="6" y="2"/>
                    </a:cubicBezTo>
                    <a:cubicBezTo>
                      <a:pt x="6" y="2"/>
                      <a:pt x="5" y="0"/>
                      <a:pt x="5" y="0"/>
                    </a:cubicBezTo>
                    <a:lnTo>
                      <a:pt x="4" y="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6" name="Freeform 148"/>
              <p:cNvSpPr>
                <a:spLocks/>
              </p:cNvSpPr>
              <p:nvPr/>
            </p:nvSpPr>
            <p:spPr bwMode="auto">
              <a:xfrm>
                <a:off x="4078" y="2680"/>
                <a:ext cx="14" cy="16"/>
              </a:xfrm>
              <a:custGeom>
                <a:avLst/>
                <a:gdLst>
                  <a:gd name="T0" fmla="*/ 4 w 7"/>
                  <a:gd name="T1" fmla="*/ 0 h 8"/>
                  <a:gd name="T2" fmla="*/ 2 w 7"/>
                  <a:gd name="T3" fmla="*/ 2 h 8"/>
                  <a:gd name="T4" fmla="*/ 0 w 7"/>
                  <a:gd name="T5" fmla="*/ 2 h 8"/>
                  <a:gd name="T6" fmla="*/ 0 w 7"/>
                  <a:gd name="T7" fmla="*/ 7 h 8"/>
                  <a:gd name="T8" fmla="*/ 6 w 7"/>
                  <a:gd name="T9" fmla="*/ 2 h 8"/>
                  <a:gd name="T10" fmla="*/ 5 w 7"/>
                  <a:gd name="T11" fmla="*/ 0 h 8"/>
                  <a:gd name="T12" fmla="*/ 4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4" y="0"/>
                    </a:moveTo>
                    <a:cubicBezTo>
                      <a:pt x="3" y="0"/>
                      <a:pt x="3" y="2"/>
                      <a:pt x="2" y="2"/>
                    </a:cubicBezTo>
                    <a:cubicBezTo>
                      <a:pt x="2" y="2"/>
                      <a:pt x="1" y="2"/>
                      <a:pt x="0" y="2"/>
                    </a:cubicBezTo>
                    <a:cubicBezTo>
                      <a:pt x="1" y="4"/>
                      <a:pt x="0" y="5"/>
                      <a:pt x="0" y="7"/>
                    </a:cubicBezTo>
                    <a:cubicBezTo>
                      <a:pt x="4" y="7"/>
                      <a:pt x="7" y="8"/>
                      <a:pt x="6" y="2"/>
                    </a:cubicBezTo>
                    <a:cubicBezTo>
                      <a:pt x="6" y="2"/>
                      <a:pt x="5" y="0"/>
                      <a:pt x="5" y="0"/>
                    </a:cubicBezTo>
                    <a:lnTo>
                      <a:pt x="4" y="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7" name="Freeform 149"/>
              <p:cNvSpPr>
                <a:spLocks/>
              </p:cNvSpPr>
              <p:nvPr/>
            </p:nvSpPr>
            <p:spPr bwMode="auto">
              <a:xfrm>
                <a:off x="2827" y="1676"/>
                <a:ext cx="208" cy="261"/>
              </a:xfrm>
              <a:custGeom>
                <a:avLst/>
                <a:gdLst>
                  <a:gd name="T0" fmla="*/ 5 w 106"/>
                  <a:gd name="T1" fmla="*/ 115 h 133"/>
                  <a:gd name="T2" fmla="*/ 7 w 106"/>
                  <a:gd name="T3" fmla="*/ 114 h 133"/>
                  <a:gd name="T4" fmla="*/ 11 w 106"/>
                  <a:gd name="T5" fmla="*/ 112 h 133"/>
                  <a:gd name="T6" fmla="*/ 16 w 106"/>
                  <a:gd name="T7" fmla="*/ 112 h 133"/>
                  <a:gd name="T8" fmla="*/ 22 w 106"/>
                  <a:gd name="T9" fmla="*/ 111 h 133"/>
                  <a:gd name="T10" fmla="*/ 27 w 106"/>
                  <a:gd name="T11" fmla="*/ 114 h 133"/>
                  <a:gd name="T12" fmla="*/ 29 w 106"/>
                  <a:gd name="T13" fmla="*/ 119 h 133"/>
                  <a:gd name="T14" fmla="*/ 34 w 106"/>
                  <a:gd name="T15" fmla="*/ 121 h 133"/>
                  <a:gd name="T16" fmla="*/ 35 w 106"/>
                  <a:gd name="T17" fmla="*/ 127 h 133"/>
                  <a:gd name="T18" fmla="*/ 40 w 106"/>
                  <a:gd name="T19" fmla="*/ 129 h 133"/>
                  <a:gd name="T20" fmla="*/ 42 w 106"/>
                  <a:gd name="T21" fmla="*/ 132 h 133"/>
                  <a:gd name="T22" fmla="*/ 45 w 106"/>
                  <a:gd name="T23" fmla="*/ 131 h 133"/>
                  <a:gd name="T24" fmla="*/ 46 w 106"/>
                  <a:gd name="T25" fmla="*/ 125 h 133"/>
                  <a:gd name="T26" fmla="*/ 48 w 106"/>
                  <a:gd name="T27" fmla="*/ 122 h 133"/>
                  <a:gd name="T28" fmla="*/ 54 w 106"/>
                  <a:gd name="T29" fmla="*/ 123 h 133"/>
                  <a:gd name="T30" fmla="*/ 59 w 106"/>
                  <a:gd name="T31" fmla="*/ 123 h 133"/>
                  <a:gd name="T32" fmla="*/ 61 w 106"/>
                  <a:gd name="T33" fmla="*/ 122 h 133"/>
                  <a:gd name="T34" fmla="*/ 62 w 106"/>
                  <a:gd name="T35" fmla="*/ 117 h 133"/>
                  <a:gd name="T36" fmla="*/ 65 w 106"/>
                  <a:gd name="T37" fmla="*/ 120 h 133"/>
                  <a:gd name="T38" fmla="*/ 97 w 106"/>
                  <a:gd name="T39" fmla="*/ 119 h 133"/>
                  <a:gd name="T40" fmla="*/ 99 w 106"/>
                  <a:gd name="T41" fmla="*/ 114 h 133"/>
                  <a:gd name="T42" fmla="*/ 96 w 106"/>
                  <a:gd name="T43" fmla="*/ 111 h 133"/>
                  <a:gd name="T44" fmla="*/ 91 w 106"/>
                  <a:gd name="T45" fmla="*/ 23 h 133"/>
                  <a:gd name="T46" fmla="*/ 106 w 106"/>
                  <a:gd name="T47" fmla="*/ 22 h 133"/>
                  <a:gd name="T48" fmla="*/ 77 w 106"/>
                  <a:gd name="T49" fmla="*/ 0 h 133"/>
                  <a:gd name="T50" fmla="*/ 78 w 106"/>
                  <a:gd name="T51" fmla="*/ 16 h 133"/>
                  <a:gd name="T52" fmla="*/ 45 w 106"/>
                  <a:gd name="T53" fmla="*/ 17 h 133"/>
                  <a:gd name="T54" fmla="*/ 44 w 106"/>
                  <a:gd name="T55" fmla="*/ 40 h 133"/>
                  <a:gd name="T56" fmla="*/ 34 w 106"/>
                  <a:gd name="T57" fmla="*/ 46 h 133"/>
                  <a:gd name="T58" fmla="*/ 35 w 106"/>
                  <a:gd name="T59" fmla="*/ 63 h 133"/>
                  <a:gd name="T60" fmla="*/ 2 w 106"/>
                  <a:gd name="T61" fmla="*/ 64 h 133"/>
                  <a:gd name="T62" fmla="*/ 0 w 106"/>
                  <a:gd name="T63" fmla="*/ 66 h 133"/>
                  <a:gd name="T64" fmla="*/ 2 w 106"/>
                  <a:gd name="T65" fmla="*/ 70 h 133"/>
                  <a:gd name="T66" fmla="*/ 5 w 106"/>
                  <a:gd name="T67" fmla="*/ 75 h 133"/>
                  <a:gd name="T68" fmla="*/ 4 w 106"/>
                  <a:gd name="T69" fmla="*/ 78 h 133"/>
                  <a:gd name="T70" fmla="*/ 5 w 106"/>
                  <a:gd name="T71" fmla="*/ 83 h 133"/>
                  <a:gd name="T72" fmla="*/ 4 w 106"/>
                  <a:gd name="T73" fmla="*/ 83 h 133"/>
                  <a:gd name="T74" fmla="*/ 4 w 106"/>
                  <a:gd name="T75" fmla="*/ 88 h 133"/>
                  <a:gd name="T76" fmla="*/ 6 w 106"/>
                  <a:gd name="T77" fmla="*/ 93 h 133"/>
                  <a:gd name="T78" fmla="*/ 6 w 106"/>
                  <a:gd name="T79" fmla="*/ 100 h 133"/>
                  <a:gd name="T80" fmla="*/ 7 w 106"/>
                  <a:gd name="T81" fmla="*/ 101 h 133"/>
                  <a:gd name="T82" fmla="*/ 7 w 106"/>
                  <a:gd name="T83" fmla="*/ 102 h 133"/>
                  <a:gd name="T84" fmla="*/ 6 w 106"/>
                  <a:gd name="T85" fmla="*/ 105 h 133"/>
                  <a:gd name="T86" fmla="*/ 6 w 106"/>
                  <a:gd name="T87" fmla="*/ 111 h 133"/>
                  <a:gd name="T88" fmla="*/ 5 w 106"/>
                  <a:gd name="T89"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133">
                    <a:moveTo>
                      <a:pt x="5" y="115"/>
                    </a:moveTo>
                    <a:cubicBezTo>
                      <a:pt x="7" y="114"/>
                      <a:pt x="7" y="114"/>
                      <a:pt x="7" y="114"/>
                    </a:cubicBezTo>
                    <a:cubicBezTo>
                      <a:pt x="7" y="114"/>
                      <a:pt x="10" y="114"/>
                      <a:pt x="11" y="112"/>
                    </a:cubicBezTo>
                    <a:cubicBezTo>
                      <a:pt x="12" y="109"/>
                      <a:pt x="13" y="111"/>
                      <a:pt x="16" y="112"/>
                    </a:cubicBezTo>
                    <a:cubicBezTo>
                      <a:pt x="18" y="112"/>
                      <a:pt x="18" y="112"/>
                      <a:pt x="22" y="111"/>
                    </a:cubicBezTo>
                    <a:cubicBezTo>
                      <a:pt x="25" y="111"/>
                      <a:pt x="25" y="113"/>
                      <a:pt x="27" y="114"/>
                    </a:cubicBezTo>
                    <a:cubicBezTo>
                      <a:pt x="28" y="115"/>
                      <a:pt x="29" y="116"/>
                      <a:pt x="29" y="119"/>
                    </a:cubicBezTo>
                    <a:cubicBezTo>
                      <a:pt x="29" y="122"/>
                      <a:pt x="32" y="121"/>
                      <a:pt x="34" y="121"/>
                    </a:cubicBezTo>
                    <a:cubicBezTo>
                      <a:pt x="35" y="122"/>
                      <a:pt x="34" y="124"/>
                      <a:pt x="35" y="127"/>
                    </a:cubicBezTo>
                    <a:cubicBezTo>
                      <a:pt x="36" y="130"/>
                      <a:pt x="40" y="127"/>
                      <a:pt x="40" y="129"/>
                    </a:cubicBezTo>
                    <a:cubicBezTo>
                      <a:pt x="40" y="130"/>
                      <a:pt x="42" y="132"/>
                      <a:pt x="42" y="132"/>
                    </a:cubicBezTo>
                    <a:cubicBezTo>
                      <a:pt x="42" y="132"/>
                      <a:pt x="44" y="133"/>
                      <a:pt x="45" y="131"/>
                    </a:cubicBezTo>
                    <a:cubicBezTo>
                      <a:pt x="47" y="130"/>
                      <a:pt x="45" y="128"/>
                      <a:pt x="46" y="125"/>
                    </a:cubicBezTo>
                    <a:cubicBezTo>
                      <a:pt x="48" y="123"/>
                      <a:pt x="46" y="122"/>
                      <a:pt x="48" y="122"/>
                    </a:cubicBezTo>
                    <a:cubicBezTo>
                      <a:pt x="49" y="122"/>
                      <a:pt x="51" y="122"/>
                      <a:pt x="54" y="123"/>
                    </a:cubicBezTo>
                    <a:cubicBezTo>
                      <a:pt x="57" y="124"/>
                      <a:pt x="59" y="123"/>
                      <a:pt x="59" y="123"/>
                    </a:cubicBezTo>
                    <a:cubicBezTo>
                      <a:pt x="59" y="123"/>
                      <a:pt x="63" y="124"/>
                      <a:pt x="61" y="122"/>
                    </a:cubicBezTo>
                    <a:cubicBezTo>
                      <a:pt x="60" y="120"/>
                      <a:pt x="60" y="118"/>
                      <a:pt x="62" y="117"/>
                    </a:cubicBezTo>
                    <a:cubicBezTo>
                      <a:pt x="64" y="117"/>
                      <a:pt x="65" y="120"/>
                      <a:pt x="65" y="120"/>
                    </a:cubicBezTo>
                    <a:cubicBezTo>
                      <a:pt x="97" y="119"/>
                      <a:pt x="97" y="119"/>
                      <a:pt x="97" y="119"/>
                    </a:cubicBezTo>
                    <a:cubicBezTo>
                      <a:pt x="97" y="119"/>
                      <a:pt x="98" y="118"/>
                      <a:pt x="99" y="114"/>
                    </a:cubicBezTo>
                    <a:cubicBezTo>
                      <a:pt x="101" y="110"/>
                      <a:pt x="96" y="111"/>
                      <a:pt x="96" y="111"/>
                    </a:cubicBezTo>
                    <a:cubicBezTo>
                      <a:pt x="91" y="23"/>
                      <a:pt x="91" y="23"/>
                      <a:pt x="91" y="23"/>
                    </a:cubicBezTo>
                    <a:cubicBezTo>
                      <a:pt x="106" y="22"/>
                      <a:pt x="106" y="22"/>
                      <a:pt x="106" y="22"/>
                    </a:cubicBezTo>
                    <a:cubicBezTo>
                      <a:pt x="77" y="0"/>
                      <a:pt x="77" y="0"/>
                      <a:pt x="77" y="0"/>
                    </a:cubicBezTo>
                    <a:cubicBezTo>
                      <a:pt x="78" y="16"/>
                      <a:pt x="78" y="16"/>
                      <a:pt x="78" y="16"/>
                    </a:cubicBezTo>
                    <a:cubicBezTo>
                      <a:pt x="45" y="17"/>
                      <a:pt x="45" y="17"/>
                      <a:pt x="45" y="17"/>
                    </a:cubicBezTo>
                    <a:cubicBezTo>
                      <a:pt x="44" y="40"/>
                      <a:pt x="44" y="40"/>
                      <a:pt x="44" y="40"/>
                    </a:cubicBezTo>
                    <a:cubicBezTo>
                      <a:pt x="44" y="40"/>
                      <a:pt x="34" y="39"/>
                      <a:pt x="34" y="46"/>
                    </a:cubicBezTo>
                    <a:cubicBezTo>
                      <a:pt x="34" y="52"/>
                      <a:pt x="35" y="63"/>
                      <a:pt x="35" y="63"/>
                    </a:cubicBezTo>
                    <a:cubicBezTo>
                      <a:pt x="2" y="64"/>
                      <a:pt x="2" y="64"/>
                      <a:pt x="2" y="64"/>
                    </a:cubicBezTo>
                    <a:cubicBezTo>
                      <a:pt x="2" y="64"/>
                      <a:pt x="2" y="62"/>
                      <a:pt x="0" y="66"/>
                    </a:cubicBezTo>
                    <a:cubicBezTo>
                      <a:pt x="1" y="68"/>
                      <a:pt x="1" y="69"/>
                      <a:pt x="2" y="70"/>
                    </a:cubicBezTo>
                    <a:cubicBezTo>
                      <a:pt x="3" y="72"/>
                      <a:pt x="5" y="73"/>
                      <a:pt x="5" y="75"/>
                    </a:cubicBezTo>
                    <a:cubicBezTo>
                      <a:pt x="5" y="76"/>
                      <a:pt x="4" y="76"/>
                      <a:pt x="4" y="78"/>
                    </a:cubicBezTo>
                    <a:cubicBezTo>
                      <a:pt x="4" y="79"/>
                      <a:pt x="5" y="80"/>
                      <a:pt x="5" y="83"/>
                    </a:cubicBezTo>
                    <a:cubicBezTo>
                      <a:pt x="4" y="83"/>
                      <a:pt x="4" y="83"/>
                      <a:pt x="4" y="83"/>
                    </a:cubicBezTo>
                    <a:cubicBezTo>
                      <a:pt x="4" y="84"/>
                      <a:pt x="3" y="86"/>
                      <a:pt x="4" y="88"/>
                    </a:cubicBezTo>
                    <a:cubicBezTo>
                      <a:pt x="4" y="89"/>
                      <a:pt x="6" y="91"/>
                      <a:pt x="6" y="93"/>
                    </a:cubicBezTo>
                    <a:cubicBezTo>
                      <a:pt x="7" y="96"/>
                      <a:pt x="6" y="97"/>
                      <a:pt x="6" y="100"/>
                    </a:cubicBezTo>
                    <a:cubicBezTo>
                      <a:pt x="6" y="100"/>
                      <a:pt x="7" y="101"/>
                      <a:pt x="7" y="101"/>
                    </a:cubicBezTo>
                    <a:cubicBezTo>
                      <a:pt x="7" y="102"/>
                      <a:pt x="7" y="102"/>
                      <a:pt x="7" y="102"/>
                    </a:cubicBezTo>
                    <a:cubicBezTo>
                      <a:pt x="6" y="103"/>
                      <a:pt x="6" y="103"/>
                      <a:pt x="6" y="105"/>
                    </a:cubicBezTo>
                    <a:cubicBezTo>
                      <a:pt x="6" y="106"/>
                      <a:pt x="7" y="109"/>
                      <a:pt x="6" y="111"/>
                    </a:cubicBezTo>
                    <a:cubicBezTo>
                      <a:pt x="6" y="112"/>
                      <a:pt x="5" y="114"/>
                      <a:pt x="5" y="11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8" name="Freeform 150"/>
              <p:cNvSpPr>
                <a:spLocks/>
              </p:cNvSpPr>
              <p:nvPr/>
            </p:nvSpPr>
            <p:spPr bwMode="auto">
              <a:xfrm>
                <a:off x="2827" y="1676"/>
                <a:ext cx="208" cy="261"/>
              </a:xfrm>
              <a:custGeom>
                <a:avLst/>
                <a:gdLst>
                  <a:gd name="T0" fmla="*/ 5 w 106"/>
                  <a:gd name="T1" fmla="*/ 115 h 133"/>
                  <a:gd name="T2" fmla="*/ 7 w 106"/>
                  <a:gd name="T3" fmla="*/ 114 h 133"/>
                  <a:gd name="T4" fmla="*/ 11 w 106"/>
                  <a:gd name="T5" fmla="*/ 112 h 133"/>
                  <a:gd name="T6" fmla="*/ 16 w 106"/>
                  <a:gd name="T7" fmla="*/ 112 h 133"/>
                  <a:gd name="T8" fmla="*/ 22 w 106"/>
                  <a:gd name="T9" fmla="*/ 111 h 133"/>
                  <a:gd name="T10" fmla="*/ 27 w 106"/>
                  <a:gd name="T11" fmla="*/ 114 h 133"/>
                  <a:gd name="T12" fmla="*/ 29 w 106"/>
                  <a:gd name="T13" fmla="*/ 119 h 133"/>
                  <a:gd name="T14" fmla="*/ 34 w 106"/>
                  <a:gd name="T15" fmla="*/ 121 h 133"/>
                  <a:gd name="T16" fmla="*/ 35 w 106"/>
                  <a:gd name="T17" fmla="*/ 127 h 133"/>
                  <a:gd name="T18" fmla="*/ 40 w 106"/>
                  <a:gd name="T19" fmla="*/ 129 h 133"/>
                  <a:gd name="T20" fmla="*/ 42 w 106"/>
                  <a:gd name="T21" fmla="*/ 132 h 133"/>
                  <a:gd name="T22" fmla="*/ 45 w 106"/>
                  <a:gd name="T23" fmla="*/ 131 h 133"/>
                  <a:gd name="T24" fmla="*/ 46 w 106"/>
                  <a:gd name="T25" fmla="*/ 125 h 133"/>
                  <a:gd name="T26" fmla="*/ 48 w 106"/>
                  <a:gd name="T27" fmla="*/ 122 h 133"/>
                  <a:gd name="T28" fmla="*/ 54 w 106"/>
                  <a:gd name="T29" fmla="*/ 123 h 133"/>
                  <a:gd name="T30" fmla="*/ 59 w 106"/>
                  <a:gd name="T31" fmla="*/ 123 h 133"/>
                  <a:gd name="T32" fmla="*/ 61 w 106"/>
                  <a:gd name="T33" fmla="*/ 122 h 133"/>
                  <a:gd name="T34" fmla="*/ 62 w 106"/>
                  <a:gd name="T35" fmla="*/ 117 h 133"/>
                  <a:gd name="T36" fmla="*/ 65 w 106"/>
                  <a:gd name="T37" fmla="*/ 120 h 133"/>
                  <a:gd name="T38" fmla="*/ 97 w 106"/>
                  <a:gd name="T39" fmla="*/ 119 h 133"/>
                  <a:gd name="T40" fmla="*/ 99 w 106"/>
                  <a:gd name="T41" fmla="*/ 114 h 133"/>
                  <a:gd name="T42" fmla="*/ 96 w 106"/>
                  <a:gd name="T43" fmla="*/ 111 h 133"/>
                  <a:gd name="T44" fmla="*/ 91 w 106"/>
                  <a:gd name="T45" fmla="*/ 23 h 133"/>
                  <a:gd name="T46" fmla="*/ 106 w 106"/>
                  <a:gd name="T47" fmla="*/ 22 h 133"/>
                  <a:gd name="T48" fmla="*/ 77 w 106"/>
                  <a:gd name="T49" fmla="*/ 0 h 133"/>
                  <a:gd name="T50" fmla="*/ 78 w 106"/>
                  <a:gd name="T51" fmla="*/ 16 h 133"/>
                  <a:gd name="T52" fmla="*/ 45 w 106"/>
                  <a:gd name="T53" fmla="*/ 17 h 133"/>
                  <a:gd name="T54" fmla="*/ 44 w 106"/>
                  <a:gd name="T55" fmla="*/ 40 h 133"/>
                  <a:gd name="T56" fmla="*/ 34 w 106"/>
                  <a:gd name="T57" fmla="*/ 46 h 133"/>
                  <a:gd name="T58" fmla="*/ 35 w 106"/>
                  <a:gd name="T59" fmla="*/ 63 h 133"/>
                  <a:gd name="T60" fmla="*/ 2 w 106"/>
                  <a:gd name="T61" fmla="*/ 64 h 133"/>
                  <a:gd name="T62" fmla="*/ 0 w 106"/>
                  <a:gd name="T63" fmla="*/ 66 h 133"/>
                  <a:gd name="T64" fmla="*/ 2 w 106"/>
                  <a:gd name="T65" fmla="*/ 70 h 133"/>
                  <a:gd name="T66" fmla="*/ 5 w 106"/>
                  <a:gd name="T67" fmla="*/ 75 h 133"/>
                  <a:gd name="T68" fmla="*/ 4 w 106"/>
                  <a:gd name="T69" fmla="*/ 78 h 133"/>
                  <a:gd name="T70" fmla="*/ 5 w 106"/>
                  <a:gd name="T71" fmla="*/ 83 h 133"/>
                  <a:gd name="T72" fmla="*/ 4 w 106"/>
                  <a:gd name="T73" fmla="*/ 83 h 133"/>
                  <a:gd name="T74" fmla="*/ 4 w 106"/>
                  <a:gd name="T75" fmla="*/ 88 h 133"/>
                  <a:gd name="T76" fmla="*/ 6 w 106"/>
                  <a:gd name="T77" fmla="*/ 93 h 133"/>
                  <a:gd name="T78" fmla="*/ 6 w 106"/>
                  <a:gd name="T79" fmla="*/ 100 h 133"/>
                  <a:gd name="T80" fmla="*/ 7 w 106"/>
                  <a:gd name="T81" fmla="*/ 101 h 133"/>
                  <a:gd name="T82" fmla="*/ 7 w 106"/>
                  <a:gd name="T83" fmla="*/ 102 h 133"/>
                  <a:gd name="T84" fmla="*/ 6 w 106"/>
                  <a:gd name="T85" fmla="*/ 105 h 133"/>
                  <a:gd name="T86" fmla="*/ 6 w 106"/>
                  <a:gd name="T87" fmla="*/ 111 h 133"/>
                  <a:gd name="T88" fmla="*/ 5 w 106"/>
                  <a:gd name="T89"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6" h="133">
                    <a:moveTo>
                      <a:pt x="5" y="115"/>
                    </a:moveTo>
                    <a:cubicBezTo>
                      <a:pt x="7" y="114"/>
                      <a:pt x="7" y="114"/>
                      <a:pt x="7" y="114"/>
                    </a:cubicBezTo>
                    <a:cubicBezTo>
                      <a:pt x="7" y="114"/>
                      <a:pt x="10" y="114"/>
                      <a:pt x="11" y="112"/>
                    </a:cubicBezTo>
                    <a:cubicBezTo>
                      <a:pt x="12" y="109"/>
                      <a:pt x="13" y="111"/>
                      <a:pt x="16" y="112"/>
                    </a:cubicBezTo>
                    <a:cubicBezTo>
                      <a:pt x="18" y="112"/>
                      <a:pt x="18" y="112"/>
                      <a:pt x="22" y="111"/>
                    </a:cubicBezTo>
                    <a:cubicBezTo>
                      <a:pt x="25" y="111"/>
                      <a:pt x="25" y="113"/>
                      <a:pt x="27" y="114"/>
                    </a:cubicBezTo>
                    <a:cubicBezTo>
                      <a:pt x="28" y="115"/>
                      <a:pt x="29" y="116"/>
                      <a:pt x="29" y="119"/>
                    </a:cubicBezTo>
                    <a:cubicBezTo>
                      <a:pt x="29" y="122"/>
                      <a:pt x="32" y="121"/>
                      <a:pt x="34" y="121"/>
                    </a:cubicBezTo>
                    <a:cubicBezTo>
                      <a:pt x="35" y="122"/>
                      <a:pt x="34" y="124"/>
                      <a:pt x="35" y="127"/>
                    </a:cubicBezTo>
                    <a:cubicBezTo>
                      <a:pt x="36" y="130"/>
                      <a:pt x="40" y="127"/>
                      <a:pt x="40" y="129"/>
                    </a:cubicBezTo>
                    <a:cubicBezTo>
                      <a:pt x="40" y="130"/>
                      <a:pt x="42" y="132"/>
                      <a:pt x="42" y="132"/>
                    </a:cubicBezTo>
                    <a:cubicBezTo>
                      <a:pt x="42" y="132"/>
                      <a:pt x="44" y="133"/>
                      <a:pt x="45" y="131"/>
                    </a:cubicBezTo>
                    <a:cubicBezTo>
                      <a:pt x="47" y="130"/>
                      <a:pt x="45" y="128"/>
                      <a:pt x="46" y="125"/>
                    </a:cubicBezTo>
                    <a:cubicBezTo>
                      <a:pt x="48" y="123"/>
                      <a:pt x="46" y="122"/>
                      <a:pt x="48" y="122"/>
                    </a:cubicBezTo>
                    <a:cubicBezTo>
                      <a:pt x="49" y="122"/>
                      <a:pt x="51" y="122"/>
                      <a:pt x="54" y="123"/>
                    </a:cubicBezTo>
                    <a:cubicBezTo>
                      <a:pt x="57" y="124"/>
                      <a:pt x="59" y="123"/>
                      <a:pt x="59" y="123"/>
                    </a:cubicBezTo>
                    <a:cubicBezTo>
                      <a:pt x="59" y="123"/>
                      <a:pt x="63" y="124"/>
                      <a:pt x="61" y="122"/>
                    </a:cubicBezTo>
                    <a:cubicBezTo>
                      <a:pt x="60" y="120"/>
                      <a:pt x="60" y="118"/>
                      <a:pt x="62" y="117"/>
                    </a:cubicBezTo>
                    <a:cubicBezTo>
                      <a:pt x="64" y="117"/>
                      <a:pt x="65" y="120"/>
                      <a:pt x="65" y="120"/>
                    </a:cubicBezTo>
                    <a:cubicBezTo>
                      <a:pt x="97" y="119"/>
                      <a:pt x="97" y="119"/>
                      <a:pt x="97" y="119"/>
                    </a:cubicBezTo>
                    <a:cubicBezTo>
                      <a:pt x="97" y="119"/>
                      <a:pt x="98" y="118"/>
                      <a:pt x="99" y="114"/>
                    </a:cubicBezTo>
                    <a:cubicBezTo>
                      <a:pt x="101" y="110"/>
                      <a:pt x="96" y="111"/>
                      <a:pt x="96" y="111"/>
                    </a:cubicBezTo>
                    <a:cubicBezTo>
                      <a:pt x="91" y="23"/>
                      <a:pt x="91" y="23"/>
                      <a:pt x="91" y="23"/>
                    </a:cubicBezTo>
                    <a:cubicBezTo>
                      <a:pt x="106" y="22"/>
                      <a:pt x="106" y="22"/>
                      <a:pt x="106" y="22"/>
                    </a:cubicBezTo>
                    <a:cubicBezTo>
                      <a:pt x="77" y="0"/>
                      <a:pt x="77" y="0"/>
                      <a:pt x="77" y="0"/>
                    </a:cubicBezTo>
                    <a:cubicBezTo>
                      <a:pt x="78" y="16"/>
                      <a:pt x="78" y="16"/>
                      <a:pt x="78" y="16"/>
                    </a:cubicBezTo>
                    <a:cubicBezTo>
                      <a:pt x="45" y="17"/>
                      <a:pt x="45" y="17"/>
                      <a:pt x="45" y="17"/>
                    </a:cubicBezTo>
                    <a:cubicBezTo>
                      <a:pt x="44" y="40"/>
                      <a:pt x="44" y="40"/>
                      <a:pt x="44" y="40"/>
                    </a:cubicBezTo>
                    <a:cubicBezTo>
                      <a:pt x="44" y="40"/>
                      <a:pt x="34" y="39"/>
                      <a:pt x="34" y="46"/>
                    </a:cubicBezTo>
                    <a:cubicBezTo>
                      <a:pt x="34" y="52"/>
                      <a:pt x="35" y="63"/>
                      <a:pt x="35" y="63"/>
                    </a:cubicBezTo>
                    <a:cubicBezTo>
                      <a:pt x="2" y="64"/>
                      <a:pt x="2" y="64"/>
                      <a:pt x="2" y="64"/>
                    </a:cubicBezTo>
                    <a:cubicBezTo>
                      <a:pt x="2" y="64"/>
                      <a:pt x="2" y="62"/>
                      <a:pt x="0" y="66"/>
                    </a:cubicBezTo>
                    <a:cubicBezTo>
                      <a:pt x="1" y="68"/>
                      <a:pt x="1" y="69"/>
                      <a:pt x="2" y="70"/>
                    </a:cubicBezTo>
                    <a:cubicBezTo>
                      <a:pt x="3" y="72"/>
                      <a:pt x="5" y="73"/>
                      <a:pt x="5" y="75"/>
                    </a:cubicBezTo>
                    <a:cubicBezTo>
                      <a:pt x="5" y="76"/>
                      <a:pt x="4" y="76"/>
                      <a:pt x="4" y="78"/>
                    </a:cubicBezTo>
                    <a:cubicBezTo>
                      <a:pt x="4" y="79"/>
                      <a:pt x="5" y="80"/>
                      <a:pt x="5" y="83"/>
                    </a:cubicBezTo>
                    <a:cubicBezTo>
                      <a:pt x="4" y="83"/>
                      <a:pt x="4" y="83"/>
                      <a:pt x="4" y="83"/>
                    </a:cubicBezTo>
                    <a:cubicBezTo>
                      <a:pt x="4" y="84"/>
                      <a:pt x="3" y="86"/>
                      <a:pt x="4" y="88"/>
                    </a:cubicBezTo>
                    <a:cubicBezTo>
                      <a:pt x="4" y="89"/>
                      <a:pt x="6" y="91"/>
                      <a:pt x="6" y="93"/>
                    </a:cubicBezTo>
                    <a:cubicBezTo>
                      <a:pt x="7" y="96"/>
                      <a:pt x="6" y="97"/>
                      <a:pt x="6" y="100"/>
                    </a:cubicBezTo>
                    <a:cubicBezTo>
                      <a:pt x="6" y="100"/>
                      <a:pt x="7" y="101"/>
                      <a:pt x="7" y="101"/>
                    </a:cubicBezTo>
                    <a:cubicBezTo>
                      <a:pt x="7" y="102"/>
                      <a:pt x="7" y="102"/>
                      <a:pt x="7" y="102"/>
                    </a:cubicBezTo>
                    <a:cubicBezTo>
                      <a:pt x="6" y="103"/>
                      <a:pt x="6" y="103"/>
                      <a:pt x="6" y="105"/>
                    </a:cubicBezTo>
                    <a:cubicBezTo>
                      <a:pt x="6" y="106"/>
                      <a:pt x="7" y="109"/>
                      <a:pt x="6" y="111"/>
                    </a:cubicBezTo>
                    <a:cubicBezTo>
                      <a:pt x="6" y="112"/>
                      <a:pt x="5" y="114"/>
                      <a:pt x="5" y="11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9" name="Freeform 151"/>
              <p:cNvSpPr>
                <a:spLocks/>
              </p:cNvSpPr>
              <p:nvPr/>
            </p:nvSpPr>
            <p:spPr bwMode="auto">
              <a:xfrm>
                <a:off x="2908" y="1719"/>
                <a:ext cx="278" cy="331"/>
              </a:xfrm>
              <a:custGeom>
                <a:avLst/>
                <a:gdLst>
                  <a:gd name="T0" fmla="*/ 58 w 142"/>
                  <a:gd name="T1" fmla="*/ 149 h 169"/>
                  <a:gd name="T2" fmla="*/ 60 w 142"/>
                  <a:gd name="T3" fmla="*/ 140 h 169"/>
                  <a:gd name="T4" fmla="*/ 65 w 142"/>
                  <a:gd name="T5" fmla="*/ 137 h 169"/>
                  <a:gd name="T6" fmla="*/ 70 w 142"/>
                  <a:gd name="T7" fmla="*/ 126 h 169"/>
                  <a:gd name="T8" fmla="*/ 81 w 142"/>
                  <a:gd name="T9" fmla="*/ 119 h 169"/>
                  <a:gd name="T10" fmla="*/ 88 w 142"/>
                  <a:gd name="T11" fmla="*/ 111 h 169"/>
                  <a:gd name="T12" fmla="*/ 96 w 142"/>
                  <a:gd name="T13" fmla="*/ 102 h 169"/>
                  <a:gd name="T14" fmla="*/ 102 w 142"/>
                  <a:gd name="T15" fmla="*/ 101 h 169"/>
                  <a:gd name="T16" fmla="*/ 106 w 142"/>
                  <a:gd name="T17" fmla="*/ 105 h 169"/>
                  <a:gd name="T18" fmla="*/ 113 w 142"/>
                  <a:gd name="T19" fmla="*/ 102 h 169"/>
                  <a:gd name="T20" fmla="*/ 133 w 142"/>
                  <a:gd name="T21" fmla="*/ 96 h 169"/>
                  <a:gd name="T22" fmla="*/ 139 w 142"/>
                  <a:gd name="T23" fmla="*/ 94 h 169"/>
                  <a:gd name="T24" fmla="*/ 142 w 142"/>
                  <a:gd name="T25" fmla="*/ 87 h 169"/>
                  <a:gd name="T26" fmla="*/ 132 w 142"/>
                  <a:gd name="T27" fmla="*/ 64 h 169"/>
                  <a:gd name="T28" fmla="*/ 132 w 142"/>
                  <a:gd name="T29" fmla="*/ 54 h 169"/>
                  <a:gd name="T30" fmla="*/ 123 w 142"/>
                  <a:gd name="T31" fmla="*/ 46 h 169"/>
                  <a:gd name="T32" fmla="*/ 65 w 142"/>
                  <a:gd name="T33" fmla="*/ 0 h 169"/>
                  <a:gd name="T34" fmla="*/ 55 w 142"/>
                  <a:gd name="T35" fmla="*/ 89 h 169"/>
                  <a:gd name="T36" fmla="*/ 56 w 142"/>
                  <a:gd name="T37" fmla="*/ 97 h 169"/>
                  <a:gd name="T38" fmla="*/ 21 w 142"/>
                  <a:gd name="T39" fmla="*/ 95 h 169"/>
                  <a:gd name="T40" fmla="*/ 18 w 142"/>
                  <a:gd name="T41" fmla="*/ 101 h 169"/>
                  <a:gd name="T42" fmla="*/ 7 w 142"/>
                  <a:gd name="T43" fmla="*/ 100 h 169"/>
                  <a:gd name="T44" fmla="*/ 4 w 142"/>
                  <a:gd name="T45" fmla="*/ 109 h 169"/>
                  <a:gd name="T46" fmla="*/ 1 w 142"/>
                  <a:gd name="T47" fmla="*/ 115 h 169"/>
                  <a:gd name="T48" fmla="*/ 1 w 142"/>
                  <a:gd name="T49" fmla="*/ 126 h 169"/>
                  <a:gd name="T50" fmla="*/ 5 w 142"/>
                  <a:gd name="T51" fmla="*/ 136 h 169"/>
                  <a:gd name="T52" fmla="*/ 8 w 142"/>
                  <a:gd name="T53" fmla="*/ 140 h 169"/>
                  <a:gd name="T54" fmla="*/ 14 w 142"/>
                  <a:gd name="T55" fmla="*/ 140 h 169"/>
                  <a:gd name="T56" fmla="*/ 21 w 142"/>
                  <a:gd name="T57" fmla="*/ 139 h 169"/>
                  <a:gd name="T58" fmla="*/ 26 w 142"/>
                  <a:gd name="T59" fmla="*/ 144 h 169"/>
                  <a:gd name="T60" fmla="*/ 27 w 142"/>
                  <a:gd name="T61" fmla="*/ 154 h 169"/>
                  <a:gd name="T62" fmla="*/ 24 w 142"/>
                  <a:gd name="T63" fmla="*/ 159 h 169"/>
                  <a:gd name="T64" fmla="*/ 29 w 142"/>
                  <a:gd name="T65" fmla="*/ 161 h 169"/>
                  <a:gd name="T66" fmla="*/ 37 w 142"/>
                  <a:gd name="T67" fmla="*/ 167 h 169"/>
                  <a:gd name="T68" fmla="*/ 44 w 142"/>
                  <a:gd name="T69" fmla="*/ 165 h 169"/>
                  <a:gd name="T70" fmla="*/ 47 w 142"/>
                  <a:gd name="T71" fmla="*/ 162 h 169"/>
                  <a:gd name="T72" fmla="*/ 53 w 142"/>
                  <a:gd name="T73" fmla="*/ 163 h 169"/>
                  <a:gd name="T74" fmla="*/ 57 w 142"/>
                  <a:gd name="T75" fmla="*/ 1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69">
                    <a:moveTo>
                      <a:pt x="57" y="156"/>
                    </a:moveTo>
                    <a:cubicBezTo>
                      <a:pt x="57" y="156"/>
                      <a:pt x="56" y="150"/>
                      <a:pt x="58" y="149"/>
                    </a:cubicBezTo>
                    <a:cubicBezTo>
                      <a:pt x="61" y="148"/>
                      <a:pt x="60" y="146"/>
                      <a:pt x="59" y="144"/>
                    </a:cubicBezTo>
                    <a:cubicBezTo>
                      <a:pt x="58" y="143"/>
                      <a:pt x="60" y="140"/>
                      <a:pt x="60" y="140"/>
                    </a:cubicBezTo>
                    <a:cubicBezTo>
                      <a:pt x="60" y="140"/>
                      <a:pt x="61" y="137"/>
                      <a:pt x="63" y="137"/>
                    </a:cubicBezTo>
                    <a:cubicBezTo>
                      <a:pt x="64" y="136"/>
                      <a:pt x="65" y="137"/>
                      <a:pt x="65" y="137"/>
                    </a:cubicBezTo>
                    <a:cubicBezTo>
                      <a:pt x="65" y="137"/>
                      <a:pt x="66" y="132"/>
                      <a:pt x="67" y="130"/>
                    </a:cubicBezTo>
                    <a:cubicBezTo>
                      <a:pt x="68" y="128"/>
                      <a:pt x="68" y="127"/>
                      <a:pt x="70" y="126"/>
                    </a:cubicBezTo>
                    <a:cubicBezTo>
                      <a:pt x="72" y="125"/>
                      <a:pt x="75" y="123"/>
                      <a:pt x="77" y="123"/>
                    </a:cubicBezTo>
                    <a:cubicBezTo>
                      <a:pt x="78" y="124"/>
                      <a:pt x="81" y="121"/>
                      <a:pt x="81" y="119"/>
                    </a:cubicBezTo>
                    <a:cubicBezTo>
                      <a:pt x="81" y="118"/>
                      <a:pt x="81" y="116"/>
                      <a:pt x="83" y="114"/>
                    </a:cubicBezTo>
                    <a:cubicBezTo>
                      <a:pt x="86" y="112"/>
                      <a:pt x="88" y="113"/>
                      <a:pt x="88" y="111"/>
                    </a:cubicBezTo>
                    <a:cubicBezTo>
                      <a:pt x="88" y="109"/>
                      <a:pt x="89" y="105"/>
                      <a:pt x="91" y="105"/>
                    </a:cubicBezTo>
                    <a:cubicBezTo>
                      <a:pt x="94" y="105"/>
                      <a:pt x="96" y="104"/>
                      <a:pt x="96" y="102"/>
                    </a:cubicBezTo>
                    <a:cubicBezTo>
                      <a:pt x="96" y="100"/>
                      <a:pt x="98" y="99"/>
                      <a:pt x="99" y="101"/>
                    </a:cubicBezTo>
                    <a:cubicBezTo>
                      <a:pt x="100" y="102"/>
                      <a:pt x="101" y="100"/>
                      <a:pt x="102" y="101"/>
                    </a:cubicBezTo>
                    <a:cubicBezTo>
                      <a:pt x="104" y="102"/>
                      <a:pt x="105" y="104"/>
                      <a:pt x="105" y="104"/>
                    </a:cubicBezTo>
                    <a:cubicBezTo>
                      <a:pt x="106" y="105"/>
                      <a:pt x="106" y="105"/>
                      <a:pt x="106" y="105"/>
                    </a:cubicBezTo>
                    <a:cubicBezTo>
                      <a:pt x="107" y="103"/>
                      <a:pt x="107" y="103"/>
                      <a:pt x="107" y="103"/>
                    </a:cubicBezTo>
                    <a:cubicBezTo>
                      <a:pt x="107" y="103"/>
                      <a:pt x="111" y="103"/>
                      <a:pt x="113" y="102"/>
                    </a:cubicBezTo>
                    <a:cubicBezTo>
                      <a:pt x="114" y="101"/>
                      <a:pt x="119" y="101"/>
                      <a:pt x="122" y="100"/>
                    </a:cubicBezTo>
                    <a:cubicBezTo>
                      <a:pt x="125" y="100"/>
                      <a:pt x="133" y="96"/>
                      <a:pt x="133" y="96"/>
                    </a:cubicBezTo>
                    <a:cubicBezTo>
                      <a:pt x="138" y="96"/>
                      <a:pt x="138" y="96"/>
                      <a:pt x="138" y="96"/>
                    </a:cubicBezTo>
                    <a:cubicBezTo>
                      <a:pt x="138" y="96"/>
                      <a:pt x="139" y="96"/>
                      <a:pt x="139" y="94"/>
                    </a:cubicBezTo>
                    <a:cubicBezTo>
                      <a:pt x="139" y="92"/>
                      <a:pt x="139" y="89"/>
                      <a:pt x="139" y="89"/>
                    </a:cubicBezTo>
                    <a:cubicBezTo>
                      <a:pt x="142" y="87"/>
                      <a:pt x="142" y="87"/>
                      <a:pt x="142" y="87"/>
                    </a:cubicBezTo>
                    <a:cubicBezTo>
                      <a:pt x="141" y="62"/>
                      <a:pt x="141" y="62"/>
                      <a:pt x="141" y="62"/>
                    </a:cubicBezTo>
                    <a:cubicBezTo>
                      <a:pt x="141" y="62"/>
                      <a:pt x="132" y="65"/>
                      <a:pt x="132" y="64"/>
                    </a:cubicBezTo>
                    <a:cubicBezTo>
                      <a:pt x="133" y="63"/>
                      <a:pt x="133" y="61"/>
                      <a:pt x="132" y="59"/>
                    </a:cubicBezTo>
                    <a:cubicBezTo>
                      <a:pt x="131" y="57"/>
                      <a:pt x="131" y="58"/>
                      <a:pt x="132" y="54"/>
                    </a:cubicBezTo>
                    <a:cubicBezTo>
                      <a:pt x="133" y="50"/>
                      <a:pt x="131" y="51"/>
                      <a:pt x="129" y="49"/>
                    </a:cubicBezTo>
                    <a:cubicBezTo>
                      <a:pt x="127" y="48"/>
                      <a:pt x="125" y="48"/>
                      <a:pt x="123" y="46"/>
                    </a:cubicBezTo>
                    <a:cubicBezTo>
                      <a:pt x="120" y="45"/>
                      <a:pt x="120" y="42"/>
                      <a:pt x="120" y="42"/>
                    </a:cubicBezTo>
                    <a:cubicBezTo>
                      <a:pt x="65" y="0"/>
                      <a:pt x="65" y="0"/>
                      <a:pt x="65" y="0"/>
                    </a:cubicBezTo>
                    <a:cubicBezTo>
                      <a:pt x="50" y="1"/>
                      <a:pt x="50" y="1"/>
                      <a:pt x="50" y="1"/>
                    </a:cubicBezTo>
                    <a:cubicBezTo>
                      <a:pt x="55" y="89"/>
                      <a:pt x="55" y="89"/>
                      <a:pt x="55" y="89"/>
                    </a:cubicBezTo>
                    <a:cubicBezTo>
                      <a:pt x="55" y="89"/>
                      <a:pt x="60" y="88"/>
                      <a:pt x="58" y="92"/>
                    </a:cubicBezTo>
                    <a:cubicBezTo>
                      <a:pt x="57" y="96"/>
                      <a:pt x="56" y="97"/>
                      <a:pt x="56" y="97"/>
                    </a:cubicBezTo>
                    <a:cubicBezTo>
                      <a:pt x="24" y="98"/>
                      <a:pt x="24" y="98"/>
                      <a:pt x="24" y="98"/>
                    </a:cubicBezTo>
                    <a:cubicBezTo>
                      <a:pt x="24" y="98"/>
                      <a:pt x="23" y="95"/>
                      <a:pt x="21" y="95"/>
                    </a:cubicBezTo>
                    <a:cubicBezTo>
                      <a:pt x="19" y="96"/>
                      <a:pt x="19" y="98"/>
                      <a:pt x="20" y="100"/>
                    </a:cubicBezTo>
                    <a:cubicBezTo>
                      <a:pt x="22" y="102"/>
                      <a:pt x="18" y="101"/>
                      <a:pt x="18" y="101"/>
                    </a:cubicBezTo>
                    <a:cubicBezTo>
                      <a:pt x="18" y="101"/>
                      <a:pt x="16" y="102"/>
                      <a:pt x="13" y="101"/>
                    </a:cubicBezTo>
                    <a:cubicBezTo>
                      <a:pt x="10" y="100"/>
                      <a:pt x="8" y="100"/>
                      <a:pt x="7" y="100"/>
                    </a:cubicBezTo>
                    <a:cubicBezTo>
                      <a:pt x="5" y="100"/>
                      <a:pt x="7" y="101"/>
                      <a:pt x="5" y="103"/>
                    </a:cubicBezTo>
                    <a:cubicBezTo>
                      <a:pt x="4" y="106"/>
                      <a:pt x="6" y="108"/>
                      <a:pt x="4" y="109"/>
                    </a:cubicBezTo>
                    <a:cubicBezTo>
                      <a:pt x="3" y="111"/>
                      <a:pt x="1" y="110"/>
                      <a:pt x="1" y="110"/>
                    </a:cubicBezTo>
                    <a:cubicBezTo>
                      <a:pt x="1" y="110"/>
                      <a:pt x="0" y="115"/>
                      <a:pt x="1" y="115"/>
                    </a:cubicBezTo>
                    <a:cubicBezTo>
                      <a:pt x="3" y="116"/>
                      <a:pt x="0" y="123"/>
                      <a:pt x="0" y="123"/>
                    </a:cubicBezTo>
                    <a:cubicBezTo>
                      <a:pt x="0" y="123"/>
                      <a:pt x="0" y="125"/>
                      <a:pt x="1" y="126"/>
                    </a:cubicBezTo>
                    <a:cubicBezTo>
                      <a:pt x="3" y="128"/>
                      <a:pt x="4" y="128"/>
                      <a:pt x="4" y="130"/>
                    </a:cubicBezTo>
                    <a:cubicBezTo>
                      <a:pt x="4" y="131"/>
                      <a:pt x="5" y="136"/>
                      <a:pt x="5" y="136"/>
                    </a:cubicBezTo>
                    <a:cubicBezTo>
                      <a:pt x="5" y="140"/>
                      <a:pt x="5" y="140"/>
                      <a:pt x="5" y="140"/>
                    </a:cubicBezTo>
                    <a:cubicBezTo>
                      <a:pt x="8" y="140"/>
                      <a:pt x="8" y="140"/>
                      <a:pt x="8" y="140"/>
                    </a:cubicBezTo>
                    <a:cubicBezTo>
                      <a:pt x="8" y="140"/>
                      <a:pt x="9" y="138"/>
                      <a:pt x="11" y="138"/>
                    </a:cubicBezTo>
                    <a:cubicBezTo>
                      <a:pt x="13" y="139"/>
                      <a:pt x="13" y="141"/>
                      <a:pt x="14" y="140"/>
                    </a:cubicBezTo>
                    <a:cubicBezTo>
                      <a:pt x="16" y="140"/>
                      <a:pt x="17" y="137"/>
                      <a:pt x="17" y="137"/>
                    </a:cubicBezTo>
                    <a:cubicBezTo>
                      <a:pt x="17" y="137"/>
                      <a:pt x="18" y="140"/>
                      <a:pt x="21" y="139"/>
                    </a:cubicBezTo>
                    <a:cubicBezTo>
                      <a:pt x="24" y="138"/>
                      <a:pt x="25" y="139"/>
                      <a:pt x="25" y="139"/>
                    </a:cubicBezTo>
                    <a:cubicBezTo>
                      <a:pt x="25" y="139"/>
                      <a:pt x="26" y="142"/>
                      <a:pt x="26" y="144"/>
                    </a:cubicBezTo>
                    <a:cubicBezTo>
                      <a:pt x="26" y="147"/>
                      <a:pt x="23" y="149"/>
                      <a:pt x="25" y="150"/>
                    </a:cubicBezTo>
                    <a:cubicBezTo>
                      <a:pt x="26" y="150"/>
                      <a:pt x="27" y="153"/>
                      <a:pt x="27" y="154"/>
                    </a:cubicBezTo>
                    <a:cubicBezTo>
                      <a:pt x="27" y="156"/>
                      <a:pt x="30" y="155"/>
                      <a:pt x="30" y="155"/>
                    </a:cubicBezTo>
                    <a:cubicBezTo>
                      <a:pt x="24" y="159"/>
                      <a:pt x="24" y="159"/>
                      <a:pt x="24" y="159"/>
                    </a:cubicBezTo>
                    <a:cubicBezTo>
                      <a:pt x="24" y="159"/>
                      <a:pt x="24" y="161"/>
                      <a:pt x="26" y="161"/>
                    </a:cubicBezTo>
                    <a:cubicBezTo>
                      <a:pt x="28" y="161"/>
                      <a:pt x="28" y="158"/>
                      <a:pt x="29" y="161"/>
                    </a:cubicBezTo>
                    <a:cubicBezTo>
                      <a:pt x="30" y="163"/>
                      <a:pt x="32" y="160"/>
                      <a:pt x="34" y="163"/>
                    </a:cubicBezTo>
                    <a:cubicBezTo>
                      <a:pt x="35" y="165"/>
                      <a:pt x="36" y="167"/>
                      <a:pt x="37" y="167"/>
                    </a:cubicBezTo>
                    <a:cubicBezTo>
                      <a:pt x="39" y="167"/>
                      <a:pt x="40" y="169"/>
                      <a:pt x="40" y="169"/>
                    </a:cubicBezTo>
                    <a:cubicBezTo>
                      <a:pt x="40" y="169"/>
                      <a:pt x="41" y="167"/>
                      <a:pt x="44" y="165"/>
                    </a:cubicBezTo>
                    <a:cubicBezTo>
                      <a:pt x="46" y="164"/>
                      <a:pt x="46" y="167"/>
                      <a:pt x="46" y="167"/>
                    </a:cubicBezTo>
                    <a:cubicBezTo>
                      <a:pt x="47" y="162"/>
                      <a:pt x="47" y="162"/>
                      <a:pt x="47" y="162"/>
                    </a:cubicBezTo>
                    <a:cubicBezTo>
                      <a:pt x="49" y="160"/>
                      <a:pt x="49" y="160"/>
                      <a:pt x="49" y="160"/>
                    </a:cubicBezTo>
                    <a:cubicBezTo>
                      <a:pt x="49" y="160"/>
                      <a:pt x="51" y="164"/>
                      <a:pt x="53" y="163"/>
                    </a:cubicBezTo>
                    <a:cubicBezTo>
                      <a:pt x="56" y="162"/>
                      <a:pt x="55" y="159"/>
                      <a:pt x="55" y="159"/>
                    </a:cubicBezTo>
                    <a:lnTo>
                      <a:pt x="57" y="15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0" name="Freeform 152"/>
              <p:cNvSpPr>
                <a:spLocks/>
              </p:cNvSpPr>
              <p:nvPr/>
            </p:nvSpPr>
            <p:spPr bwMode="auto">
              <a:xfrm>
                <a:off x="2908" y="1719"/>
                <a:ext cx="278" cy="331"/>
              </a:xfrm>
              <a:custGeom>
                <a:avLst/>
                <a:gdLst>
                  <a:gd name="T0" fmla="*/ 58 w 142"/>
                  <a:gd name="T1" fmla="*/ 149 h 169"/>
                  <a:gd name="T2" fmla="*/ 60 w 142"/>
                  <a:gd name="T3" fmla="*/ 140 h 169"/>
                  <a:gd name="T4" fmla="*/ 65 w 142"/>
                  <a:gd name="T5" fmla="*/ 137 h 169"/>
                  <a:gd name="T6" fmla="*/ 70 w 142"/>
                  <a:gd name="T7" fmla="*/ 126 h 169"/>
                  <a:gd name="T8" fmla="*/ 81 w 142"/>
                  <a:gd name="T9" fmla="*/ 119 h 169"/>
                  <a:gd name="T10" fmla="*/ 88 w 142"/>
                  <a:gd name="T11" fmla="*/ 111 h 169"/>
                  <a:gd name="T12" fmla="*/ 96 w 142"/>
                  <a:gd name="T13" fmla="*/ 102 h 169"/>
                  <a:gd name="T14" fmla="*/ 102 w 142"/>
                  <a:gd name="T15" fmla="*/ 101 h 169"/>
                  <a:gd name="T16" fmla="*/ 106 w 142"/>
                  <a:gd name="T17" fmla="*/ 105 h 169"/>
                  <a:gd name="T18" fmla="*/ 113 w 142"/>
                  <a:gd name="T19" fmla="*/ 102 h 169"/>
                  <a:gd name="T20" fmla="*/ 133 w 142"/>
                  <a:gd name="T21" fmla="*/ 96 h 169"/>
                  <a:gd name="T22" fmla="*/ 139 w 142"/>
                  <a:gd name="T23" fmla="*/ 94 h 169"/>
                  <a:gd name="T24" fmla="*/ 142 w 142"/>
                  <a:gd name="T25" fmla="*/ 87 h 169"/>
                  <a:gd name="T26" fmla="*/ 132 w 142"/>
                  <a:gd name="T27" fmla="*/ 64 h 169"/>
                  <a:gd name="T28" fmla="*/ 132 w 142"/>
                  <a:gd name="T29" fmla="*/ 54 h 169"/>
                  <a:gd name="T30" fmla="*/ 123 w 142"/>
                  <a:gd name="T31" fmla="*/ 46 h 169"/>
                  <a:gd name="T32" fmla="*/ 65 w 142"/>
                  <a:gd name="T33" fmla="*/ 0 h 169"/>
                  <a:gd name="T34" fmla="*/ 55 w 142"/>
                  <a:gd name="T35" fmla="*/ 89 h 169"/>
                  <a:gd name="T36" fmla="*/ 56 w 142"/>
                  <a:gd name="T37" fmla="*/ 97 h 169"/>
                  <a:gd name="T38" fmla="*/ 21 w 142"/>
                  <a:gd name="T39" fmla="*/ 95 h 169"/>
                  <a:gd name="T40" fmla="*/ 18 w 142"/>
                  <a:gd name="T41" fmla="*/ 101 h 169"/>
                  <a:gd name="T42" fmla="*/ 7 w 142"/>
                  <a:gd name="T43" fmla="*/ 100 h 169"/>
                  <a:gd name="T44" fmla="*/ 4 w 142"/>
                  <a:gd name="T45" fmla="*/ 109 h 169"/>
                  <a:gd name="T46" fmla="*/ 1 w 142"/>
                  <a:gd name="T47" fmla="*/ 115 h 169"/>
                  <a:gd name="T48" fmla="*/ 1 w 142"/>
                  <a:gd name="T49" fmla="*/ 126 h 169"/>
                  <a:gd name="T50" fmla="*/ 5 w 142"/>
                  <a:gd name="T51" fmla="*/ 136 h 169"/>
                  <a:gd name="T52" fmla="*/ 8 w 142"/>
                  <a:gd name="T53" fmla="*/ 140 h 169"/>
                  <a:gd name="T54" fmla="*/ 14 w 142"/>
                  <a:gd name="T55" fmla="*/ 140 h 169"/>
                  <a:gd name="T56" fmla="*/ 21 w 142"/>
                  <a:gd name="T57" fmla="*/ 139 h 169"/>
                  <a:gd name="T58" fmla="*/ 26 w 142"/>
                  <a:gd name="T59" fmla="*/ 144 h 169"/>
                  <a:gd name="T60" fmla="*/ 27 w 142"/>
                  <a:gd name="T61" fmla="*/ 154 h 169"/>
                  <a:gd name="T62" fmla="*/ 24 w 142"/>
                  <a:gd name="T63" fmla="*/ 159 h 169"/>
                  <a:gd name="T64" fmla="*/ 29 w 142"/>
                  <a:gd name="T65" fmla="*/ 161 h 169"/>
                  <a:gd name="T66" fmla="*/ 37 w 142"/>
                  <a:gd name="T67" fmla="*/ 167 h 169"/>
                  <a:gd name="T68" fmla="*/ 44 w 142"/>
                  <a:gd name="T69" fmla="*/ 165 h 169"/>
                  <a:gd name="T70" fmla="*/ 47 w 142"/>
                  <a:gd name="T71" fmla="*/ 162 h 169"/>
                  <a:gd name="T72" fmla="*/ 53 w 142"/>
                  <a:gd name="T73" fmla="*/ 163 h 169"/>
                  <a:gd name="T74" fmla="*/ 57 w 142"/>
                  <a:gd name="T75" fmla="*/ 1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69">
                    <a:moveTo>
                      <a:pt x="57" y="156"/>
                    </a:moveTo>
                    <a:cubicBezTo>
                      <a:pt x="57" y="156"/>
                      <a:pt x="56" y="150"/>
                      <a:pt x="58" y="149"/>
                    </a:cubicBezTo>
                    <a:cubicBezTo>
                      <a:pt x="61" y="148"/>
                      <a:pt x="60" y="146"/>
                      <a:pt x="59" y="144"/>
                    </a:cubicBezTo>
                    <a:cubicBezTo>
                      <a:pt x="58" y="143"/>
                      <a:pt x="60" y="140"/>
                      <a:pt x="60" y="140"/>
                    </a:cubicBezTo>
                    <a:cubicBezTo>
                      <a:pt x="60" y="140"/>
                      <a:pt x="61" y="137"/>
                      <a:pt x="63" y="137"/>
                    </a:cubicBezTo>
                    <a:cubicBezTo>
                      <a:pt x="64" y="136"/>
                      <a:pt x="65" y="137"/>
                      <a:pt x="65" y="137"/>
                    </a:cubicBezTo>
                    <a:cubicBezTo>
                      <a:pt x="65" y="137"/>
                      <a:pt x="66" y="132"/>
                      <a:pt x="67" y="130"/>
                    </a:cubicBezTo>
                    <a:cubicBezTo>
                      <a:pt x="68" y="128"/>
                      <a:pt x="68" y="127"/>
                      <a:pt x="70" y="126"/>
                    </a:cubicBezTo>
                    <a:cubicBezTo>
                      <a:pt x="72" y="125"/>
                      <a:pt x="75" y="123"/>
                      <a:pt x="77" y="123"/>
                    </a:cubicBezTo>
                    <a:cubicBezTo>
                      <a:pt x="78" y="124"/>
                      <a:pt x="81" y="121"/>
                      <a:pt x="81" y="119"/>
                    </a:cubicBezTo>
                    <a:cubicBezTo>
                      <a:pt x="81" y="118"/>
                      <a:pt x="81" y="116"/>
                      <a:pt x="83" y="114"/>
                    </a:cubicBezTo>
                    <a:cubicBezTo>
                      <a:pt x="86" y="112"/>
                      <a:pt x="88" y="113"/>
                      <a:pt x="88" y="111"/>
                    </a:cubicBezTo>
                    <a:cubicBezTo>
                      <a:pt x="88" y="109"/>
                      <a:pt x="89" y="105"/>
                      <a:pt x="91" y="105"/>
                    </a:cubicBezTo>
                    <a:cubicBezTo>
                      <a:pt x="94" y="105"/>
                      <a:pt x="96" y="104"/>
                      <a:pt x="96" y="102"/>
                    </a:cubicBezTo>
                    <a:cubicBezTo>
                      <a:pt x="96" y="100"/>
                      <a:pt x="98" y="99"/>
                      <a:pt x="99" y="101"/>
                    </a:cubicBezTo>
                    <a:cubicBezTo>
                      <a:pt x="100" y="102"/>
                      <a:pt x="101" y="100"/>
                      <a:pt x="102" y="101"/>
                    </a:cubicBezTo>
                    <a:cubicBezTo>
                      <a:pt x="104" y="102"/>
                      <a:pt x="105" y="104"/>
                      <a:pt x="105" y="104"/>
                    </a:cubicBezTo>
                    <a:cubicBezTo>
                      <a:pt x="106" y="105"/>
                      <a:pt x="106" y="105"/>
                      <a:pt x="106" y="105"/>
                    </a:cubicBezTo>
                    <a:cubicBezTo>
                      <a:pt x="107" y="103"/>
                      <a:pt x="107" y="103"/>
                      <a:pt x="107" y="103"/>
                    </a:cubicBezTo>
                    <a:cubicBezTo>
                      <a:pt x="107" y="103"/>
                      <a:pt x="111" y="103"/>
                      <a:pt x="113" y="102"/>
                    </a:cubicBezTo>
                    <a:cubicBezTo>
                      <a:pt x="114" y="101"/>
                      <a:pt x="119" y="101"/>
                      <a:pt x="122" y="100"/>
                    </a:cubicBezTo>
                    <a:cubicBezTo>
                      <a:pt x="125" y="100"/>
                      <a:pt x="133" y="96"/>
                      <a:pt x="133" y="96"/>
                    </a:cubicBezTo>
                    <a:cubicBezTo>
                      <a:pt x="138" y="96"/>
                      <a:pt x="138" y="96"/>
                      <a:pt x="138" y="96"/>
                    </a:cubicBezTo>
                    <a:cubicBezTo>
                      <a:pt x="138" y="96"/>
                      <a:pt x="139" y="96"/>
                      <a:pt x="139" y="94"/>
                    </a:cubicBezTo>
                    <a:cubicBezTo>
                      <a:pt x="139" y="92"/>
                      <a:pt x="139" y="89"/>
                      <a:pt x="139" y="89"/>
                    </a:cubicBezTo>
                    <a:cubicBezTo>
                      <a:pt x="142" y="87"/>
                      <a:pt x="142" y="87"/>
                      <a:pt x="142" y="87"/>
                    </a:cubicBezTo>
                    <a:cubicBezTo>
                      <a:pt x="141" y="62"/>
                      <a:pt x="141" y="62"/>
                      <a:pt x="141" y="62"/>
                    </a:cubicBezTo>
                    <a:cubicBezTo>
                      <a:pt x="141" y="62"/>
                      <a:pt x="132" y="65"/>
                      <a:pt x="132" y="64"/>
                    </a:cubicBezTo>
                    <a:cubicBezTo>
                      <a:pt x="133" y="63"/>
                      <a:pt x="133" y="61"/>
                      <a:pt x="132" y="59"/>
                    </a:cubicBezTo>
                    <a:cubicBezTo>
                      <a:pt x="131" y="57"/>
                      <a:pt x="131" y="58"/>
                      <a:pt x="132" y="54"/>
                    </a:cubicBezTo>
                    <a:cubicBezTo>
                      <a:pt x="133" y="50"/>
                      <a:pt x="131" y="51"/>
                      <a:pt x="129" y="49"/>
                    </a:cubicBezTo>
                    <a:cubicBezTo>
                      <a:pt x="127" y="48"/>
                      <a:pt x="125" y="48"/>
                      <a:pt x="123" y="46"/>
                    </a:cubicBezTo>
                    <a:cubicBezTo>
                      <a:pt x="120" y="45"/>
                      <a:pt x="120" y="42"/>
                      <a:pt x="120" y="42"/>
                    </a:cubicBezTo>
                    <a:cubicBezTo>
                      <a:pt x="65" y="0"/>
                      <a:pt x="65" y="0"/>
                      <a:pt x="65" y="0"/>
                    </a:cubicBezTo>
                    <a:cubicBezTo>
                      <a:pt x="50" y="1"/>
                      <a:pt x="50" y="1"/>
                      <a:pt x="50" y="1"/>
                    </a:cubicBezTo>
                    <a:cubicBezTo>
                      <a:pt x="55" y="89"/>
                      <a:pt x="55" y="89"/>
                      <a:pt x="55" y="89"/>
                    </a:cubicBezTo>
                    <a:cubicBezTo>
                      <a:pt x="55" y="89"/>
                      <a:pt x="60" y="88"/>
                      <a:pt x="58" y="92"/>
                    </a:cubicBezTo>
                    <a:cubicBezTo>
                      <a:pt x="57" y="96"/>
                      <a:pt x="56" y="97"/>
                      <a:pt x="56" y="97"/>
                    </a:cubicBezTo>
                    <a:cubicBezTo>
                      <a:pt x="24" y="98"/>
                      <a:pt x="24" y="98"/>
                      <a:pt x="24" y="98"/>
                    </a:cubicBezTo>
                    <a:cubicBezTo>
                      <a:pt x="24" y="98"/>
                      <a:pt x="23" y="95"/>
                      <a:pt x="21" y="95"/>
                    </a:cubicBezTo>
                    <a:cubicBezTo>
                      <a:pt x="19" y="96"/>
                      <a:pt x="19" y="98"/>
                      <a:pt x="20" y="100"/>
                    </a:cubicBezTo>
                    <a:cubicBezTo>
                      <a:pt x="22" y="102"/>
                      <a:pt x="18" y="101"/>
                      <a:pt x="18" y="101"/>
                    </a:cubicBezTo>
                    <a:cubicBezTo>
                      <a:pt x="18" y="101"/>
                      <a:pt x="16" y="102"/>
                      <a:pt x="13" y="101"/>
                    </a:cubicBezTo>
                    <a:cubicBezTo>
                      <a:pt x="10" y="100"/>
                      <a:pt x="8" y="100"/>
                      <a:pt x="7" y="100"/>
                    </a:cubicBezTo>
                    <a:cubicBezTo>
                      <a:pt x="5" y="100"/>
                      <a:pt x="7" y="101"/>
                      <a:pt x="5" y="103"/>
                    </a:cubicBezTo>
                    <a:cubicBezTo>
                      <a:pt x="4" y="106"/>
                      <a:pt x="6" y="108"/>
                      <a:pt x="4" y="109"/>
                    </a:cubicBezTo>
                    <a:cubicBezTo>
                      <a:pt x="3" y="111"/>
                      <a:pt x="1" y="110"/>
                      <a:pt x="1" y="110"/>
                    </a:cubicBezTo>
                    <a:cubicBezTo>
                      <a:pt x="1" y="110"/>
                      <a:pt x="0" y="115"/>
                      <a:pt x="1" y="115"/>
                    </a:cubicBezTo>
                    <a:cubicBezTo>
                      <a:pt x="3" y="116"/>
                      <a:pt x="0" y="123"/>
                      <a:pt x="0" y="123"/>
                    </a:cubicBezTo>
                    <a:cubicBezTo>
                      <a:pt x="0" y="123"/>
                      <a:pt x="0" y="125"/>
                      <a:pt x="1" y="126"/>
                    </a:cubicBezTo>
                    <a:cubicBezTo>
                      <a:pt x="3" y="128"/>
                      <a:pt x="4" y="128"/>
                      <a:pt x="4" y="130"/>
                    </a:cubicBezTo>
                    <a:cubicBezTo>
                      <a:pt x="4" y="131"/>
                      <a:pt x="5" y="136"/>
                      <a:pt x="5" y="136"/>
                    </a:cubicBezTo>
                    <a:cubicBezTo>
                      <a:pt x="5" y="140"/>
                      <a:pt x="5" y="140"/>
                      <a:pt x="5" y="140"/>
                    </a:cubicBezTo>
                    <a:cubicBezTo>
                      <a:pt x="8" y="140"/>
                      <a:pt x="8" y="140"/>
                      <a:pt x="8" y="140"/>
                    </a:cubicBezTo>
                    <a:cubicBezTo>
                      <a:pt x="8" y="140"/>
                      <a:pt x="9" y="138"/>
                      <a:pt x="11" y="138"/>
                    </a:cubicBezTo>
                    <a:cubicBezTo>
                      <a:pt x="13" y="139"/>
                      <a:pt x="13" y="141"/>
                      <a:pt x="14" y="140"/>
                    </a:cubicBezTo>
                    <a:cubicBezTo>
                      <a:pt x="16" y="140"/>
                      <a:pt x="17" y="137"/>
                      <a:pt x="17" y="137"/>
                    </a:cubicBezTo>
                    <a:cubicBezTo>
                      <a:pt x="17" y="137"/>
                      <a:pt x="18" y="140"/>
                      <a:pt x="21" y="139"/>
                    </a:cubicBezTo>
                    <a:cubicBezTo>
                      <a:pt x="24" y="138"/>
                      <a:pt x="25" y="139"/>
                      <a:pt x="25" y="139"/>
                    </a:cubicBezTo>
                    <a:cubicBezTo>
                      <a:pt x="25" y="139"/>
                      <a:pt x="26" y="142"/>
                      <a:pt x="26" y="144"/>
                    </a:cubicBezTo>
                    <a:cubicBezTo>
                      <a:pt x="26" y="147"/>
                      <a:pt x="23" y="149"/>
                      <a:pt x="25" y="150"/>
                    </a:cubicBezTo>
                    <a:cubicBezTo>
                      <a:pt x="26" y="150"/>
                      <a:pt x="27" y="153"/>
                      <a:pt x="27" y="154"/>
                    </a:cubicBezTo>
                    <a:cubicBezTo>
                      <a:pt x="27" y="156"/>
                      <a:pt x="30" y="155"/>
                      <a:pt x="30" y="155"/>
                    </a:cubicBezTo>
                    <a:cubicBezTo>
                      <a:pt x="24" y="159"/>
                      <a:pt x="24" y="159"/>
                      <a:pt x="24" y="159"/>
                    </a:cubicBezTo>
                    <a:cubicBezTo>
                      <a:pt x="24" y="159"/>
                      <a:pt x="24" y="161"/>
                      <a:pt x="26" y="161"/>
                    </a:cubicBezTo>
                    <a:cubicBezTo>
                      <a:pt x="28" y="161"/>
                      <a:pt x="28" y="158"/>
                      <a:pt x="29" y="161"/>
                    </a:cubicBezTo>
                    <a:cubicBezTo>
                      <a:pt x="30" y="163"/>
                      <a:pt x="32" y="160"/>
                      <a:pt x="34" y="163"/>
                    </a:cubicBezTo>
                    <a:cubicBezTo>
                      <a:pt x="35" y="165"/>
                      <a:pt x="36" y="167"/>
                      <a:pt x="37" y="167"/>
                    </a:cubicBezTo>
                    <a:cubicBezTo>
                      <a:pt x="39" y="167"/>
                      <a:pt x="40" y="169"/>
                      <a:pt x="40" y="169"/>
                    </a:cubicBezTo>
                    <a:cubicBezTo>
                      <a:pt x="40" y="169"/>
                      <a:pt x="41" y="167"/>
                      <a:pt x="44" y="165"/>
                    </a:cubicBezTo>
                    <a:cubicBezTo>
                      <a:pt x="46" y="164"/>
                      <a:pt x="46" y="167"/>
                      <a:pt x="46" y="167"/>
                    </a:cubicBezTo>
                    <a:cubicBezTo>
                      <a:pt x="47" y="162"/>
                      <a:pt x="47" y="162"/>
                      <a:pt x="47" y="162"/>
                    </a:cubicBezTo>
                    <a:cubicBezTo>
                      <a:pt x="49" y="160"/>
                      <a:pt x="49" y="160"/>
                      <a:pt x="49" y="160"/>
                    </a:cubicBezTo>
                    <a:cubicBezTo>
                      <a:pt x="49" y="160"/>
                      <a:pt x="51" y="164"/>
                      <a:pt x="53" y="163"/>
                    </a:cubicBezTo>
                    <a:cubicBezTo>
                      <a:pt x="56" y="162"/>
                      <a:pt x="55" y="159"/>
                      <a:pt x="55" y="159"/>
                    </a:cubicBezTo>
                    <a:lnTo>
                      <a:pt x="57" y="156"/>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1" name="Freeform 153"/>
              <p:cNvSpPr>
                <a:spLocks noEditPoints="1"/>
              </p:cNvSpPr>
              <p:nvPr/>
            </p:nvSpPr>
            <p:spPr bwMode="auto">
              <a:xfrm>
                <a:off x="4814" y="2109"/>
                <a:ext cx="313" cy="130"/>
              </a:xfrm>
              <a:custGeom>
                <a:avLst/>
                <a:gdLst>
                  <a:gd name="T0" fmla="*/ 80 w 160"/>
                  <a:gd name="T1" fmla="*/ 58 h 66"/>
                  <a:gd name="T2" fmla="*/ 84 w 160"/>
                  <a:gd name="T3" fmla="*/ 63 h 66"/>
                  <a:gd name="T4" fmla="*/ 91 w 160"/>
                  <a:gd name="T5" fmla="*/ 66 h 66"/>
                  <a:gd name="T6" fmla="*/ 100 w 160"/>
                  <a:gd name="T7" fmla="*/ 64 h 66"/>
                  <a:gd name="T8" fmla="*/ 107 w 160"/>
                  <a:gd name="T9" fmla="*/ 61 h 66"/>
                  <a:gd name="T10" fmla="*/ 114 w 160"/>
                  <a:gd name="T11" fmla="*/ 62 h 66"/>
                  <a:gd name="T12" fmla="*/ 119 w 160"/>
                  <a:gd name="T13" fmla="*/ 58 h 66"/>
                  <a:gd name="T14" fmla="*/ 122 w 160"/>
                  <a:gd name="T15" fmla="*/ 50 h 66"/>
                  <a:gd name="T16" fmla="*/ 126 w 160"/>
                  <a:gd name="T17" fmla="*/ 46 h 66"/>
                  <a:gd name="T18" fmla="*/ 130 w 160"/>
                  <a:gd name="T19" fmla="*/ 41 h 66"/>
                  <a:gd name="T20" fmla="*/ 133 w 160"/>
                  <a:gd name="T21" fmla="*/ 32 h 66"/>
                  <a:gd name="T22" fmla="*/ 144 w 160"/>
                  <a:gd name="T23" fmla="*/ 33 h 66"/>
                  <a:gd name="T24" fmla="*/ 151 w 160"/>
                  <a:gd name="T25" fmla="*/ 31 h 66"/>
                  <a:gd name="T26" fmla="*/ 154 w 160"/>
                  <a:gd name="T27" fmla="*/ 29 h 66"/>
                  <a:gd name="T28" fmla="*/ 152 w 160"/>
                  <a:gd name="T29" fmla="*/ 25 h 66"/>
                  <a:gd name="T30" fmla="*/ 160 w 160"/>
                  <a:gd name="T31" fmla="*/ 20 h 66"/>
                  <a:gd name="T32" fmla="*/ 156 w 160"/>
                  <a:gd name="T33" fmla="*/ 13 h 66"/>
                  <a:gd name="T34" fmla="*/ 152 w 160"/>
                  <a:gd name="T35" fmla="*/ 11 h 66"/>
                  <a:gd name="T36" fmla="*/ 151 w 160"/>
                  <a:gd name="T37" fmla="*/ 7 h 66"/>
                  <a:gd name="T38" fmla="*/ 147 w 160"/>
                  <a:gd name="T39" fmla="*/ 4 h 66"/>
                  <a:gd name="T40" fmla="*/ 145 w 160"/>
                  <a:gd name="T41" fmla="*/ 3 h 66"/>
                  <a:gd name="T42" fmla="*/ 141 w 160"/>
                  <a:gd name="T43" fmla="*/ 1 h 66"/>
                  <a:gd name="T44" fmla="*/ 129 w 160"/>
                  <a:gd name="T45" fmla="*/ 16 h 66"/>
                  <a:gd name="T46" fmla="*/ 131 w 160"/>
                  <a:gd name="T47" fmla="*/ 20 h 66"/>
                  <a:gd name="T48" fmla="*/ 130 w 160"/>
                  <a:gd name="T49" fmla="*/ 30 h 66"/>
                  <a:gd name="T50" fmla="*/ 126 w 160"/>
                  <a:gd name="T51" fmla="*/ 29 h 66"/>
                  <a:gd name="T52" fmla="*/ 124 w 160"/>
                  <a:gd name="T53" fmla="*/ 32 h 66"/>
                  <a:gd name="T54" fmla="*/ 117 w 160"/>
                  <a:gd name="T55" fmla="*/ 29 h 66"/>
                  <a:gd name="T56" fmla="*/ 110 w 160"/>
                  <a:gd name="T57" fmla="*/ 43 h 66"/>
                  <a:gd name="T58" fmla="*/ 94 w 160"/>
                  <a:gd name="T59" fmla="*/ 47 h 66"/>
                  <a:gd name="T60" fmla="*/ 94 w 160"/>
                  <a:gd name="T61" fmla="*/ 51 h 66"/>
                  <a:gd name="T62" fmla="*/ 91 w 160"/>
                  <a:gd name="T63" fmla="*/ 56 h 66"/>
                  <a:gd name="T64" fmla="*/ 87 w 160"/>
                  <a:gd name="T65" fmla="*/ 55 h 66"/>
                  <a:gd name="T66" fmla="*/ 80 w 160"/>
                  <a:gd name="T67" fmla="*/ 54 h 66"/>
                  <a:gd name="T68" fmla="*/ 0 w 160"/>
                  <a:gd name="T69" fmla="*/ 12 h 66"/>
                  <a:gd name="T70" fmla="*/ 2 w 160"/>
                  <a:gd name="T71" fmla="*/ 23 h 66"/>
                  <a:gd name="T72" fmla="*/ 5 w 160"/>
                  <a:gd name="T73" fmla="*/ 37 h 66"/>
                  <a:gd name="T74" fmla="*/ 10 w 160"/>
                  <a:gd name="T75" fmla="*/ 47 h 66"/>
                  <a:gd name="T76" fmla="*/ 18 w 160"/>
                  <a:gd name="T77" fmla="*/ 55 h 66"/>
                  <a:gd name="T78" fmla="*/ 27 w 160"/>
                  <a:gd name="T79" fmla="*/ 59 h 66"/>
                  <a:gd name="T80" fmla="*/ 34 w 160"/>
                  <a:gd name="T81" fmla="*/ 57 h 66"/>
                  <a:gd name="T82" fmla="*/ 30 w 160"/>
                  <a:gd name="T83" fmla="*/ 49 h 66"/>
                  <a:gd name="T84" fmla="*/ 27 w 160"/>
                  <a:gd name="T85" fmla="*/ 43 h 66"/>
                  <a:gd name="T86" fmla="*/ 26 w 160"/>
                  <a:gd name="T87" fmla="*/ 22 h 66"/>
                  <a:gd name="T88" fmla="*/ 20 w 160"/>
                  <a:gd name="T89" fmla="*/ 13 h 66"/>
                  <a:gd name="T90" fmla="*/ 14 w 160"/>
                  <a:gd name="T91" fmla="*/ 11 h 66"/>
                  <a:gd name="T92" fmla="*/ 11 w 160"/>
                  <a:gd name="T93" fmla="*/ 15 h 66"/>
                  <a:gd name="T94" fmla="*/ 8 w 160"/>
                  <a:gd name="T95" fmla="*/ 17 h 66"/>
                  <a:gd name="T96" fmla="*/ 3 w 160"/>
                  <a:gd name="T97"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66">
                    <a:moveTo>
                      <a:pt x="80" y="53"/>
                    </a:moveTo>
                    <a:cubicBezTo>
                      <a:pt x="80" y="58"/>
                      <a:pt x="80" y="58"/>
                      <a:pt x="80" y="58"/>
                    </a:cubicBezTo>
                    <a:cubicBezTo>
                      <a:pt x="81" y="62"/>
                      <a:pt x="81" y="62"/>
                      <a:pt x="81" y="62"/>
                    </a:cubicBezTo>
                    <a:cubicBezTo>
                      <a:pt x="84" y="63"/>
                      <a:pt x="84" y="63"/>
                      <a:pt x="84" y="63"/>
                    </a:cubicBezTo>
                    <a:cubicBezTo>
                      <a:pt x="87" y="65"/>
                      <a:pt x="87" y="65"/>
                      <a:pt x="87" y="65"/>
                    </a:cubicBezTo>
                    <a:cubicBezTo>
                      <a:pt x="91" y="66"/>
                      <a:pt x="91" y="66"/>
                      <a:pt x="91" y="66"/>
                    </a:cubicBezTo>
                    <a:cubicBezTo>
                      <a:pt x="96" y="65"/>
                      <a:pt x="96" y="65"/>
                      <a:pt x="96" y="65"/>
                    </a:cubicBezTo>
                    <a:cubicBezTo>
                      <a:pt x="100" y="64"/>
                      <a:pt x="100" y="64"/>
                      <a:pt x="100" y="64"/>
                    </a:cubicBezTo>
                    <a:cubicBezTo>
                      <a:pt x="102" y="62"/>
                      <a:pt x="102" y="62"/>
                      <a:pt x="102" y="62"/>
                    </a:cubicBezTo>
                    <a:cubicBezTo>
                      <a:pt x="107" y="61"/>
                      <a:pt x="107" y="61"/>
                      <a:pt x="107" y="61"/>
                    </a:cubicBezTo>
                    <a:cubicBezTo>
                      <a:pt x="109" y="62"/>
                      <a:pt x="109" y="62"/>
                      <a:pt x="109" y="62"/>
                    </a:cubicBezTo>
                    <a:cubicBezTo>
                      <a:pt x="114" y="62"/>
                      <a:pt x="114" y="62"/>
                      <a:pt x="114" y="62"/>
                    </a:cubicBezTo>
                    <a:cubicBezTo>
                      <a:pt x="118" y="60"/>
                      <a:pt x="118" y="60"/>
                      <a:pt x="118" y="60"/>
                    </a:cubicBezTo>
                    <a:cubicBezTo>
                      <a:pt x="119" y="58"/>
                      <a:pt x="119" y="58"/>
                      <a:pt x="119" y="58"/>
                    </a:cubicBezTo>
                    <a:cubicBezTo>
                      <a:pt x="121" y="53"/>
                      <a:pt x="121" y="53"/>
                      <a:pt x="121" y="53"/>
                    </a:cubicBezTo>
                    <a:cubicBezTo>
                      <a:pt x="122" y="50"/>
                      <a:pt x="122" y="50"/>
                      <a:pt x="122" y="50"/>
                    </a:cubicBezTo>
                    <a:cubicBezTo>
                      <a:pt x="124" y="49"/>
                      <a:pt x="124" y="49"/>
                      <a:pt x="124" y="49"/>
                    </a:cubicBezTo>
                    <a:cubicBezTo>
                      <a:pt x="126" y="46"/>
                      <a:pt x="126" y="46"/>
                      <a:pt x="126" y="46"/>
                    </a:cubicBezTo>
                    <a:cubicBezTo>
                      <a:pt x="128" y="44"/>
                      <a:pt x="128" y="44"/>
                      <a:pt x="128" y="44"/>
                    </a:cubicBezTo>
                    <a:cubicBezTo>
                      <a:pt x="130" y="41"/>
                      <a:pt x="130" y="41"/>
                      <a:pt x="130" y="41"/>
                    </a:cubicBezTo>
                    <a:cubicBezTo>
                      <a:pt x="131" y="35"/>
                      <a:pt x="131" y="35"/>
                      <a:pt x="131" y="35"/>
                    </a:cubicBezTo>
                    <a:cubicBezTo>
                      <a:pt x="133" y="32"/>
                      <a:pt x="133" y="32"/>
                      <a:pt x="133" y="32"/>
                    </a:cubicBezTo>
                    <a:cubicBezTo>
                      <a:pt x="139" y="33"/>
                      <a:pt x="139" y="33"/>
                      <a:pt x="139" y="33"/>
                    </a:cubicBezTo>
                    <a:cubicBezTo>
                      <a:pt x="144" y="33"/>
                      <a:pt x="144" y="33"/>
                      <a:pt x="144" y="33"/>
                    </a:cubicBezTo>
                    <a:cubicBezTo>
                      <a:pt x="145" y="32"/>
                      <a:pt x="145" y="31"/>
                      <a:pt x="146" y="30"/>
                    </a:cubicBezTo>
                    <a:cubicBezTo>
                      <a:pt x="148" y="31"/>
                      <a:pt x="149" y="31"/>
                      <a:pt x="151" y="31"/>
                    </a:cubicBezTo>
                    <a:cubicBezTo>
                      <a:pt x="151" y="31"/>
                      <a:pt x="152" y="29"/>
                      <a:pt x="152" y="29"/>
                    </a:cubicBezTo>
                    <a:cubicBezTo>
                      <a:pt x="152" y="29"/>
                      <a:pt x="153" y="29"/>
                      <a:pt x="154" y="29"/>
                    </a:cubicBezTo>
                    <a:cubicBezTo>
                      <a:pt x="154" y="28"/>
                      <a:pt x="153" y="27"/>
                      <a:pt x="154" y="26"/>
                    </a:cubicBezTo>
                    <a:cubicBezTo>
                      <a:pt x="153" y="26"/>
                      <a:pt x="152" y="26"/>
                      <a:pt x="152" y="25"/>
                    </a:cubicBezTo>
                    <a:cubicBezTo>
                      <a:pt x="151" y="24"/>
                      <a:pt x="153" y="23"/>
                      <a:pt x="152" y="23"/>
                    </a:cubicBezTo>
                    <a:cubicBezTo>
                      <a:pt x="155" y="22"/>
                      <a:pt x="159" y="23"/>
                      <a:pt x="160" y="20"/>
                    </a:cubicBezTo>
                    <a:cubicBezTo>
                      <a:pt x="160" y="19"/>
                      <a:pt x="160" y="19"/>
                      <a:pt x="160" y="19"/>
                    </a:cubicBezTo>
                    <a:cubicBezTo>
                      <a:pt x="158" y="17"/>
                      <a:pt x="157" y="16"/>
                      <a:pt x="156" y="13"/>
                    </a:cubicBezTo>
                    <a:cubicBezTo>
                      <a:pt x="155" y="14"/>
                      <a:pt x="153" y="14"/>
                      <a:pt x="152" y="14"/>
                    </a:cubicBezTo>
                    <a:cubicBezTo>
                      <a:pt x="152" y="14"/>
                      <a:pt x="153" y="12"/>
                      <a:pt x="152" y="11"/>
                    </a:cubicBezTo>
                    <a:cubicBezTo>
                      <a:pt x="152" y="11"/>
                      <a:pt x="151" y="11"/>
                      <a:pt x="150" y="11"/>
                    </a:cubicBezTo>
                    <a:cubicBezTo>
                      <a:pt x="149" y="10"/>
                      <a:pt x="150" y="7"/>
                      <a:pt x="151" y="7"/>
                    </a:cubicBezTo>
                    <a:cubicBezTo>
                      <a:pt x="150" y="6"/>
                      <a:pt x="149" y="4"/>
                      <a:pt x="149" y="4"/>
                    </a:cubicBezTo>
                    <a:cubicBezTo>
                      <a:pt x="148" y="4"/>
                      <a:pt x="147" y="4"/>
                      <a:pt x="147" y="4"/>
                    </a:cubicBezTo>
                    <a:cubicBezTo>
                      <a:pt x="146" y="4"/>
                      <a:pt x="147" y="2"/>
                      <a:pt x="147" y="1"/>
                    </a:cubicBezTo>
                    <a:cubicBezTo>
                      <a:pt x="143" y="3"/>
                      <a:pt x="146" y="2"/>
                      <a:pt x="145" y="3"/>
                    </a:cubicBezTo>
                    <a:cubicBezTo>
                      <a:pt x="145" y="3"/>
                      <a:pt x="143" y="3"/>
                      <a:pt x="143" y="3"/>
                    </a:cubicBezTo>
                    <a:cubicBezTo>
                      <a:pt x="142" y="2"/>
                      <a:pt x="143" y="2"/>
                      <a:pt x="141" y="1"/>
                    </a:cubicBezTo>
                    <a:cubicBezTo>
                      <a:pt x="141" y="0"/>
                      <a:pt x="141" y="0"/>
                      <a:pt x="141" y="0"/>
                    </a:cubicBezTo>
                    <a:cubicBezTo>
                      <a:pt x="138" y="8"/>
                      <a:pt x="135" y="12"/>
                      <a:pt x="129" y="16"/>
                    </a:cubicBezTo>
                    <a:cubicBezTo>
                      <a:pt x="130" y="18"/>
                      <a:pt x="129" y="17"/>
                      <a:pt x="131" y="17"/>
                    </a:cubicBezTo>
                    <a:cubicBezTo>
                      <a:pt x="131" y="17"/>
                      <a:pt x="131" y="20"/>
                      <a:pt x="131" y="20"/>
                    </a:cubicBezTo>
                    <a:cubicBezTo>
                      <a:pt x="132" y="19"/>
                      <a:pt x="131" y="23"/>
                      <a:pt x="128" y="24"/>
                    </a:cubicBezTo>
                    <a:cubicBezTo>
                      <a:pt x="130" y="30"/>
                      <a:pt x="130" y="30"/>
                      <a:pt x="130" y="30"/>
                    </a:cubicBezTo>
                    <a:cubicBezTo>
                      <a:pt x="128" y="30"/>
                      <a:pt x="128" y="30"/>
                      <a:pt x="128" y="30"/>
                    </a:cubicBezTo>
                    <a:cubicBezTo>
                      <a:pt x="126" y="29"/>
                      <a:pt x="126" y="29"/>
                      <a:pt x="126" y="29"/>
                    </a:cubicBezTo>
                    <a:cubicBezTo>
                      <a:pt x="125" y="31"/>
                      <a:pt x="125" y="31"/>
                      <a:pt x="125" y="31"/>
                    </a:cubicBezTo>
                    <a:cubicBezTo>
                      <a:pt x="124" y="32"/>
                      <a:pt x="124" y="32"/>
                      <a:pt x="124" y="32"/>
                    </a:cubicBezTo>
                    <a:cubicBezTo>
                      <a:pt x="121" y="33"/>
                      <a:pt x="121" y="33"/>
                      <a:pt x="121" y="33"/>
                    </a:cubicBezTo>
                    <a:cubicBezTo>
                      <a:pt x="117" y="29"/>
                      <a:pt x="117" y="29"/>
                      <a:pt x="117" y="29"/>
                    </a:cubicBezTo>
                    <a:cubicBezTo>
                      <a:pt x="117" y="29"/>
                      <a:pt x="117" y="30"/>
                      <a:pt x="117" y="31"/>
                    </a:cubicBezTo>
                    <a:cubicBezTo>
                      <a:pt x="110" y="43"/>
                      <a:pt x="110" y="43"/>
                      <a:pt x="110" y="43"/>
                    </a:cubicBezTo>
                    <a:cubicBezTo>
                      <a:pt x="109" y="43"/>
                      <a:pt x="106" y="42"/>
                      <a:pt x="105" y="43"/>
                    </a:cubicBezTo>
                    <a:cubicBezTo>
                      <a:pt x="102" y="43"/>
                      <a:pt x="95" y="46"/>
                      <a:pt x="94" y="47"/>
                    </a:cubicBezTo>
                    <a:cubicBezTo>
                      <a:pt x="93" y="49"/>
                      <a:pt x="95" y="51"/>
                      <a:pt x="95" y="51"/>
                    </a:cubicBezTo>
                    <a:cubicBezTo>
                      <a:pt x="94" y="51"/>
                      <a:pt x="94" y="51"/>
                      <a:pt x="94" y="51"/>
                    </a:cubicBezTo>
                    <a:cubicBezTo>
                      <a:pt x="94" y="53"/>
                      <a:pt x="94" y="54"/>
                      <a:pt x="93" y="56"/>
                    </a:cubicBezTo>
                    <a:cubicBezTo>
                      <a:pt x="93" y="56"/>
                      <a:pt x="91" y="56"/>
                      <a:pt x="91" y="56"/>
                    </a:cubicBezTo>
                    <a:cubicBezTo>
                      <a:pt x="91" y="56"/>
                      <a:pt x="91" y="59"/>
                      <a:pt x="91" y="59"/>
                    </a:cubicBezTo>
                    <a:cubicBezTo>
                      <a:pt x="87" y="60"/>
                      <a:pt x="88" y="56"/>
                      <a:pt x="87" y="55"/>
                    </a:cubicBezTo>
                    <a:cubicBezTo>
                      <a:pt x="84" y="54"/>
                      <a:pt x="84" y="57"/>
                      <a:pt x="82" y="56"/>
                    </a:cubicBezTo>
                    <a:cubicBezTo>
                      <a:pt x="81" y="56"/>
                      <a:pt x="81" y="55"/>
                      <a:pt x="80" y="54"/>
                    </a:cubicBezTo>
                    <a:lnTo>
                      <a:pt x="80" y="53"/>
                    </a:lnTo>
                    <a:close/>
                    <a:moveTo>
                      <a:pt x="0" y="12"/>
                    </a:moveTo>
                    <a:cubicBezTo>
                      <a:pt x="0" y="14"/>
                      <a:pt x="2" y="17"/>
                      <a:pt x="2" y="19"/>
                    </a:cubicBezTo>
                    <a:cubicBezTo>
                      <a:pt x="2" y="19"/>
                      <a:pt x="1" y="22"/>
                      <a:pt x="2" y="23"/>
                    </a:cubicBezTo>
                    <a:cubicBezTo>
                      <a:pt x="2" y="25"/>
                      <a:pt x="5" y="30"/>
                      <a:pt x="5" y="33"/>
                    </a:cubicBezTo>
                    <a:cubicBezTo>
                      <a:pt x="5" y="34"/>
                      <a:pt x="4" y="35"/>
                      <a:pt x="5" y="37"/>
                    </a:cubicBezTo>
                    <a:cubicBezTo>
                      <a:pt x="5" y="37"/>
                      <a:pt x="8" y="39"/>
                      <a:pt x="9" y="41"/>
                    </a:cubicBezTo>
                    <a:cubicBezTo>
                      <a:pt x="10" y="43"/>
                      <a:pt x="9" y="45"/>
                      <a:pt x="10" y="47"/>
                    </a:cubicBezTo>
                    <a:cubicBezTo>
                      <a:pt x="10" y="49"/>
                      <a:pt x="15" y="51"/>
                      <a:pt x="17" y="52"/>
                    </a:cubicBezTo>
                    <a:cubicBezTo>
                      <a:pt x="18" y="52"/>
                      <a:pt x="18" y="54"/>
                      <a:pt x="18" y="55"/>
                    </a:cubicBezTo>
                    <a:cubicBezTo>
                      <a:pt x="21" y="57"/>
                      <a:pt x="24" y="58"/>
                      <a:pt x="27" y="60"/>
                    </a:cubicBezTo>
                    <a:cubicBezTo>
                      <a:pt x="27" y="59"/>
                      <a:pt x="27" y="59"/>
                      <a:pt x="27" y="59"/>
                    </a:cubicBezTo>
                    <a:cubicBezTo>
                      <a:pt x="28" y="58"/>
                      <a:pt x="28" y="57"/>
                      <a:pt x="29" y="57"/>
                    </a:cubicBezTo>
                    <a:cubicBezTo>
                      <a:pt x="30" y="56"/>
                      <a:pt x="32" y="57"/>
                      <a:pt x="34" y="57"/>
                    </a:cubicBezTo>
                    <a:cubicBezTo>
                      <a:pt x="33" y="55"/>
                      <a:pt x="34" y="54"/>
                      <a:pt x="34" y="53"/>
                    </a:cubicBezTo>
                    <a:cubicBezTo>
                      <a:pt x="33" y="52"/>
                      <a:pt x="31" y="50"/>
                      <a:pt x="30" y="49"/>
                    </a:cubicBezTo>
                    <a:cubicBezTo>
                      <a:pt x="30" y="48"/>
                      <a:pt x="31" y="47"/>
                      <a:pt x="30" y="46"/>
                    </a:cubicBezTo>
                    <a:cubicBezTo>
                      <a:pt x="29" y="45"/>
                      <a:pt x="27" y="45"/>
                      <a:pt x="27" y="43"/>
                    </a:cubicBezTo>
                    <a:cubicBezTo>
                      <a:pt x="26" y="40"/>
                      <a:pt x="27" y="36"/>
                      <a:pt x="28" y="35"/>
                    </a:cubicBezTo>
                    <a:cubicBezTo>
                      <a:pt x="28" y="29"/>
                      <a:pt x="28" y="26"/>
                      <a:pt x="26" y="22"/>
                    </a:cubicBezTo>
                    <a:cubicBezTo>
                      <a:pt x="26" y="21"/>
                      <a:pt x="24" y="21"/>
                      <a:pt x="24" y="21"/>
                    </a:cubicBezTo>
                    <a:cubicBezTo>
                      <a:pt x="22" y="17"/>
                      <a:pt x="23" y="15"/>
                      <a:pt x="20" y="13"/>
                    </a:cubicBezTo>
                    <a:cubicBezTo>
                      <a:pt x="19" y="11"/>
                      <a:pt x="17" y="11"/>
                      <a:pt x="16" y="9"/>
                    </a:cubicBezTo>
                    <a:cubicBezTo>
                      <a:pt x="14" y="11"/>
                      <a:pt x="14" y="11"/>
                      <a:pt x="14" y="11"/>
                    </a:cubicBezTo>
                    <a:cubicBezTo>
                      <a:pt x="13" y="15"/>
                      <a:pt x="13" y="15"/>
                      <a:pt x="13" y="15"/>
                    </a:cubicBezTo>
                    <a:cubicBezTo>
                      <a:pt x="11" y="15"/>
                      <a:pt x="11" y="15"/>
                      <a:pt x="11" y="15"/>
                    </a:cubicBezTo>
                    <a:cubicBezTo>
                      <a:pt x="10" y="17"/>
                      <a:pt x="10" y="17"/>
                      <a:pt x="10" y="17"/>
                    </a:cubicBezTo>
                    <a:cubicBezTo>
                      <a:pt x="8" y="17"/>
                      <a:pt x="8" y="17"/>
                      <a:pt x="8" y="17"/>
                    </a:cubicBezTo>
                    <a:cubicBezTo>
                      <a:pt x="8" y="13"/>
                      <a:pt x="8" y="13"/>
                      <a:pt x="8" y="13"/>
                    </a:cubicBezTo>
                    <a:cubicBezTo>
                      <a:pt x="3" y="10"/>
                      <a:pt x="3" y="10"/>
                      <a:pt x="3" y="10"/>
                    </a:cubicBezTo>
                    <a:cubicBezTo>
                      <a:pt x="0" y="12"/>
                      <a:pt x="0" y="12"/>
                      <a:pt x="0" y="1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2" name="Freeform 154"/>
              <p:cNvSpPr>
                <a:spLocks noEditPoints="1"/>
              </p:cNvSpPr>
              <p:nvPr/>
            </p:nvSpPr>
            <p:spPr bwMode="auto">
              <a:xfrm>
                <a:off x="4814" y="2109"/>
                <a:ext cx="313" cy="130"/>
              </a:xfrm>
              <a:custGeom>
                <a:avLst/>
                <a:gdLst>
                  <a:gd name="T0" fmla="*/ 80 w 160"/>
                  <a:gd name="T1" fmla="*/ 58 h 66"/>
                  <a:gd name="T2" fmla="*/ 84 w 160"/>
                  <a:gd name="T3" fmla="*/ 63 h 66"/>
                  <a:gd name="T4" fmla="*/ 91 w 160"/>
                  <a:gd name="T5" fmla="*/ 66 h 66"/>
                  <a:gd name="T6" fmla="*/ 100 w 160"/>
                  <a:gd name="T7" fmla="*/ 64 h 66"/>
                  <a:gd name="T8" fmla="*/ 107 w 160"/>
                  <a:gd name="T9" fmla="*/ 61 h 66"/>
                  <a:gd name="T10" fmla="*/ 114 w 160"/>
                  <a:gd name="T11" fmla="*/ 62 h 66"/>
                  <a:gd name="T12" fmla="*/ 119 w 160"/>
                  <a:gd name="T13" fmla="*/ 58 h 66"/>
                  <a:gd name="T14" fmla="*/ 122 w 160"/>
                  <a:gd name="T15" fmla="*/ 50 h 66"/>
                  <a:gd name="T16" fmla="*/ 126 w 160"/>
                  <a:gd name="T17" fmla="*/ 46 h 66"/>
                  <a:gd name="T18" fmla="*/ 130 w 160"/>
                  <a:gd name="T19" fmla="*/ 41 h 66"/>
                  <a:gd name="T20" fmla="*/ 133 w 160"/>
                  <a:gd name="T21" fmla="*/ 32 h 66"/>
                  <a:gd name="T22" fmla="*/ 144 w 160"/>
                  <a:gd name="T23" fmla="*/ 33 h 66"/>
                  <a:gd name="T24" fmla="*/ 151 w 160"/>
                  <a:gd name="T25" fmla="*/ 31 h 66"/>
                  <a:gd name="T26" fmla="*/ 154 w 160"/>
                  <a:gd name="T27" fmla="*/ 29 h 66"/>
                  <a:gd name="T28" fmla="*/ 152 w 160"/>
                  <a:gd name="T29" fmla="*/ 25 h 66"/>
                  <a:gd name="T30" fmla="*/ 160 w 160"/>
                  <a:gd name="T31" fmla="*/ 20 h 66"/>
                  <a:gd name="T32" fmla="*/ 156 w 160"/>
                  <a:gd name="T33" fmla="*/ 13 h 66"/>
                  <a:gd name="T34" fmla="*/ 152 w 160"/>
                  <a:gd name="T35" fmla="*/ 11 h 66"/>
                  <a:gd name="T36" fmla="*/ 151 w 160"/>
                  <a:gd name="T37" fmla="*/ 7 h 66"/>
                  <a:gd name="T38" fmla="*/ 147 w 160"/>
                  <a:gd name="T39" fmla="*/ 4 h 66"/>
                  <a:gd name="T40" fmla="*/ 145 w 160"/>
                  <a:gd name="T41" fmla="*/ 3 h 66"/>
                  <a:gd name="T42" fmla="*/ 141 w 160"/>
                  <a:gd name="T43" fmla="*/ 1 h 66"/>
                  <a:gd name="T44" fmla="*/ 129 w 160"/>
                  <a:gd name="T45" fmla="*/ 16 h 66"/>
                  <a:gd name="T46" fmla="*/ 131 w 160"/>
                  <a:gd name="T47" fmla="*/ 20 h 66"/>
                  <a:gd name="T48" fmla="*/ 130 w 160"/>
                  <a:gd name="T49" fmla="*/ 30 h 66"/>
                  <a:gd name="T50" fmla="*/ 126 w 160"/>
                  <a:gd name="T51" fmla="*/ 29 h 66"/>
                  <a:gd name="T52" fmla="*/ 124 w 160"/>
                  <a:gd name="T53" fmla="*/ 32 h 66"/>
                  <a:gd name="T54" fmla="*/ 117 w 160"/>
                  <a:gd name="T55" fmla="*/ 29 h 66"/>
                  <a:gd name="T56" fmla="*/ 110 w 160"/>
                  <a:gd name="T57" fmla="*/ 43 h 66"/>
                  <a:gd name="T58" fmla="*/ 94 w 160"/>
                  <a:gd name="T59" fmla="*/ 47 h 66"/>
                  <a:gd name="T60" fmla="*/ 94 w 160"/>
                  <a:gd name="T61" fmla="*/ 51 h 66"/>
                  <a:gd name="T62" fmla="*/ 91 w 160"/>
                  <a:gd name="T63" fmla="*/ 56 h 66"/>
                  <a:gd name="T64" fmla="*/ 87 w 160"/>
                  <a:gd name="T65" fmla="*/ 55 h 66"/>
                  <a:gd name="T66" fmla="*/ 80 w 160"/>
                  <a:gd name="T67" fmla="*/ 54 h 66"/>
                  <a:gd name="T68" fmla="*/ 0 w 160"/>
                  <a:gd name="T69" fmla="*/ 12 h 66"/>
                  <a:gd name="T70" fmla="*/ 2 w 160"/>
                  <a:gd name="T71" fmla="*/ 23 h 66"/>
                  <a:gd name="T72" fmla="*/ 5 w 160"/>
                  <a:gd name="T73" fmla="*/ 37 h 66"/>
                  <a:gd name="T74" fmla="*/ 10 w 160"/>
                  <a:gd name="T75" fmla="*/ 47 h 66"/>
                  <a:gd name="T76" fmla="*/ 18 w 160"/>
                  <a:gd name="T77" fmla="*/ 55 h 66"/>
                  <a:gd name="T78" fmla="*/ 27 w 160"/>
                  <a:gd name="T79" fmla="*/ 59 h 66"/>
                  <a:gd name="T80" fmla="*/ 34 w 160"/>
                  <a:gd name="T81" fmla="*/ 57 h 66"/>
                  <a:gd name="T82" fmla="*/ 30 w 160"/>
                  <a:gd name="T83" fmla="*/ 49 h 66"/>
                  <a:gd name="T84" fmla="*/ 27 w 160"/>
                  <a:gd name="T85" fmla="*/ 43 h 66"/>
                  <a:gd name="T86" fmla="*/ 26 w 160"/>
                  <a:gd name="T87" fmla="*/ 22 h 66"/>
                  <a:gd name="T88" fmla="*/ 20 w 160"/>
                  <a:gd name="T89" fmla="*/ 13 h 66"/>
                  <a:gd name="T90" fmla="*/ 14 w 160"/>
                  <a:gd name="T91" fmla="*/ 11 h 66"/>
                  <a:gd name="T92" fmla="*/ 11 w 160"/>
                  <a:gd name="T93" fmla="*/ 15 h 66"/>
                  <a:gd name="T94" fmla="*/ 8 w 160"/>
                  <a:gd name="T95" fmla="*/ 17 h 66"/>
                  <a:gd name="T96" fmla="*/ 3 w 160"/>
                  <a:gd name="T97"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66">
                    <a:moveTo>
                      <a:pt x="80" y="53"/>
                    </a:moveTo>
                    <a:cubicBezTo>
                      <a:pt x="80" y="58"/>
                      <a:pt x="80" y="58"/>
                      <a:pt x="80" y="58"/>
                    </a:cubicBezTo>
                    <a:cubicBezTo>
                      <a:pt x="81" y="62"/>
                      <a:pt x="81" y="62"/>
                      <a:pt x="81" y="62"/>
                    </a:cubicBezTo>
                    <a:cubicBezTo>
                      <a:pt x="84" y="63"/>
                      <a:pt x="84" y="63"/>
                      <a:pt x="84" y="63"/>
                    </a:cubicBezTo>
                    <a:cubicBezTo>
                      <a:pt x="87" y="65"/>
                      <a:pt x="87" y="65"/>
                      <a:pt x="87" y="65"/>
                    </a:cubicBezTo>
                    <a:cubicBezTo>
                      <a:pt x="91" y="66"/>
                      <a:pt x="91" y="66"/>
                      <a:pt x="91" y="66"/>
                    </a:cubicBezTo>
                    <a:cubicBezTo>
                      <a:pt x="96" y="65"/>
                      <a:pt x="96" y="65"/>
                      <a:pt x="96" y="65"/>
                    </a:cubicBezTo>
                    <a:cubicBezTo>
                      <a:pt x="100" y="64"/>
                      <a:pt x="100" y="64"/>
                      <a:pt x="100" y="64"/>
                    </a:cubicBezTo>
                    <a:cubicBezTo>
                      <a:pt x="102" y="62"/>
                      <a:pt x="102" y="62"/>
                      <a:pt x="102" y="62"/>
                    </a:cubicBezTo>
                    <a:cubicBezTo>
                      <a:pt x="107" y="61"/>
                      <a:pt x="107" y="61"/>
                      <a:pt x="107" y="61"/>
                    </a:cubicBezTo>
                    <a:cubicBezTo>
                      <a:pt x="109" y="62"/>
                      <a:pt x="109" y="62"/>
                      <a:pt x="109" y="62"/>
                    </a:cubicBezTo>
                    <a:cubicBezTo>
                      <a:pt x="114" y="62"/>
                      <a:pt x="114" y="62"/>
                      <a:pt x="114" y="62"/>
                    </a:cubicBezTo>
                    <a:cubicBezTo>
                      <a:pt x="118" y="60"/>
                      <a:pt x="118" y="60"/>
                      <a:pt x="118" y="60"/>
                    </a:cubicBezTo>
                    <a:cubicBezTo>
                      <a:pt x="119" y="58"/>
                      <a:pt x="119" y="58"/>
                      <a:pt x="119" y="58"/>
                    </a:cubicBezTo>
                    <a:cubicBezTo>
                      <a:pt x="121" y="53"/>
                      <a:pt x="121" y="53"/>
                      <a:pt x="121" y="53"/>
                    </a:cubicBezTo>
                    <a:cubicBezTo>
                      <a:pt x="122" y="50"/>
                      <a:pt x="122" y="50"/>
                      <a:pt x="122" y="50"/>
                    </a:cubicBezTo>
                    <a:cubicBezTo>
                      <a:pt x="124" y="49"/>
                      <a:pt x="124" y="49"/>
                      <a:pt x="124" y="49"/>
                    </a:cubicBezTo>
                    <a:cubicBezTo>
                      <a:pt x="126" y="46"/>
                      <a:pt x="126" y="46"/>
                      <a:pt x="126" y="46"/>
                    </a:cubicBezTo>
                    <a:cubicBezTo>
                      <a:pt x="128" y="44"/>
                      <a:pt x="128" y="44"/>
                      <a:pt x="128" y="44"/>
                    </a:cubicBezTo>
                    <a:cubicBezTo>
                      <a:pt x="130" y="41"/>
                      <a:pt x="130" y="41"/>
                      <a:pt x="130" y="41"/>
                    </a:cubicBezTo>
                    <a:cubicBezTo>
                      <a:pt x="131" y="35"/>
                      <a:pt x="131" y="35"/>
                      <a:pt x="131" y="35"/>
                    </a:cubicBezTo>
                    <a:cubicBezTo>
                      <a:pt x="133" y="32"/>
                      <a:pt x="133" y="32"/>
                      <a:pt x="133" y="32"/>
                    </a:cubicBezTo>
                    <a:cubicBezTo>
                      <a:pt x="139" y="33"/>
                      <a:pt x="139" y="33"/>
                      <a:pt x="139" y="33"/>
                    </a:cubicBezTo>
                    <a:cubicBezTo>
                      <a:pt x="144" y="33"/>
                      <a:pt x="144" y="33"/>
                      <a:pt x="144" y="33"/>
                    </a:cubicBezTo>
                    <a:cubicBezTo>
                      <a:pt x="145" y="32"/>
                      <a:pt x="145" y="31"/>
                      <a:pt x="146" y="30"/>
                    </a:cubicBezTo>
                    <a:cubicBezTo>
                      <a:pt x="148" y="31"/>
                      <a:pt x="149" y="31"/>
                      <a:pt x="151" y="31"/>
                    </a:cubicBezTo>
                    <a:cubicBezTo>
                      <a:pt x="151" y="31"/>
                      <a:pt x="152" y="29"/>
                      <a:pt x="152" y="29"/>
                    </a:cubicBezTo>
                    <a:cubicBezTo>
                      <a:pt x="152" y="29"/>
                      <a:pt x="153" y="29"/>
                      <a:pt x="154" y="29"/>
                    </a:cubicBezTo>
                    <a:cubicBezTo>
                      <a:pt x="154" y="28"/>
                      <a:pt x="153" y="27"/>
                      <a:pt x="154" y="26"/>
                    </a:cubicBezTo>
                    <a:cubicBezTo>
                      <a:pt x="153" y="26"/>
                      <a:pt x="152" y="26"/>
                      <a:pt x="152" y="25"/>
                    </a:cubicBezTo>
                    <a:cubicBezTo>
                      <a:pt x="151" y="24"/>
                      <a:pt x="153" y="23"/>
                      <a:pt x="152" y="23"/>
                    </a:cubicBezTo>
                    <a:cubicBezTo>
                      <a:pt x="155" y="22"/>
                      <a:pt x="159" y="23"/>
                      <a:pt x="160" y="20"/>
                    </a:cubicBezTo>
                    <a:cubicBezTo>
                      <a:pt x="160" y="19"/>
                      <a:pt x="160" y="19"/>
                      <a:pt x="160" y="19"/>
                    </a:cubicBezTo>
                    <a:cubicBezTo>
                      <a:pt x="158" y="17"/>
                      <a:pt x="157" y="16"/>
                      <a:pt x="156" y="13"/>
                    </a:cubicBezTo>
                    <a:cubicBezTo>
                      <a:pt x="155" y="14"/>
                      <a:pt x="153" y="14"/>
                      <a:pt x="152" y="14"/>
                    </a:cubicBezTo>
                    <a:cubicBezTo>
                      <a:pt x="152" y="14"/>
                      <a:pt x="153" y="12"/>
                      <a:pt x="152" y="11"/>
                    </a:cubicBezTo>
                    <a:cubicBezTo>
                      <a:pt x="152" y="11"/>
                      <a:pt x="151" y="11"/>
                      <a:pt x="150" y="11"/>
                    </a:cubicBezTo>
                    <a:cubicBezTo>
                      <a:pt x="149" y="10"/>
                      <a:pt x="150" y="7"/>
                      <a:pt x="151" y="7"/>
                    </a:cubicBezTo>
                    <a:cubicBezTo>
                      <a:pt x="150" y="6"/>
                      <a:pt x="149" y="4"/>
                      <a:pt x="149" y="4"/>
                    </a:cubicBezTo>
                    <a:cubicBezTo>
                      <a:pt x="148" y="4"/>
                      <a:pt x="147" y="4"/>
                      <a:pt x="147" y="4"/>
                    </a:cubicBezTo>
                    <a:cubicBezTo>
                      <a:pt x="146" y="4"/>
                      <a:pt x="147" y="2"/>
                      <a:pt x="147" y="1"/>
                    </a:cubicBezTo>
                    <a:cubicBezTo>
                      <a:pt x="143" y="3"/>
                      <a:pt x="146" y="2"/>
                      <a:pt x="145" y="3"/>
                    </a:cubicBezTo>
                    <a:cubicBezTo>
                      <a:pt x="145" y="3"/>
                      <a:pt x="143" y="3"/>
                      <a:pt x="143" y="3"/>
                    </a:cubicBezTo>
                    <a:cubicBezTo>
                      <a:pt x="142" y="2"/>
                      <a:pt x="143" y="2"/>
                      <a:pt x="141" y="1"/>
                    </a:cubicBezTo>
                    <a:cubicBezTo>
                      <a:pt x="141" y="0"/>
                      <a:pt x="141" y="0"/>
                      <a:pt x="141" y="0"/>
                    </a:cubicBezTo>
                    <a:cubicBezTo>
                      <a:pt x="138" y="8"/>
                      <a:pt x="135" y="12"/>
                      <a:pt x="129" y="16"/>
                    </a:cubicBezTo>
                    <a:cubicBezTo>
                      <a:pt x="130" y="18"/>
                      <a:pt x="129" y="17"/>
                      <a:pt x="131" y="17"/>
                    </a:cubicBezTo>
                    <a:cubicBezTo>
                      <a:pt x="131" y="17"/>
                      <a:pt x="131" y="20"/>
                      <a:pt x="131" y="20"/>
                    </a:cubicBezTo>
                    <a:cubicBezTo>
                      <a:pt x="132" y="19"/>
                      <a:pt x="131" y="23"/>
                      <a:pt x="128" y="24"/>
                    </a:cubicBezTo>
                    <a:cubicBezTo>
                      <a:pt x="130" y="30"/>
                      <a:pt x="130" y="30"/>
                      <a:pt x="130" y="30"/>
                    </a:cubicBezTo>
                    <a:cubicBezTo>
                      <a:pt x="128" y="30"/>
                      <a:pt x="128" y="30"/>
                      <a:pt x="128" y="30"/>
                    </a:cubicBezTo>
                    <a:cubicBezTo>
                      <a:pt x="126" y="29"/>
                      <a:pt x="126" y="29"/>
                      <a:pt x="126" y="29"/>
                    </a:cubicBezTo>
                    <a:cubicBezTo>
                      <a:pt x="125" y="31"/>
                      <a:pt x="125" y="31"/>
                      <a:pt x="125" y="31"/>
                    </a:cubicBezTo>
                    <a:cubicBezTo>
                      <a:pt x="124" y="32"/>
                      <a:pt x="124" y="32"/>
                      <a:pt x="124" y="32"/>
                    </a:cubicBezTo>
                    <a:cubicBezTo>
                      <a:pt x="121" y="33"/>
                      <a:pt x="121" y="33"/>
                      <a:pt x="121" y="33"/>
                    </a:cubicBezTo>
                    <a:cubicBezTo>
                      <a:pt x="117" y="29"/>
                      <a:pt x="117" y="29"/>
                      <a:pt x="117" y="29"/>
                    </a:cubicBezTo>
                    <a:cubicBezTo>
                      <a:pt x="117" y="29"/>
                      <a:pt x="117" y="30"/>
                      <a:pt x="117" y="31"/>
                    </a:cubicBezTo>
                    <a:cubicBezTo>
                      <a:pt x="110" y="43"/>
                      <a:pt x="110" y="43"/>
                      <a:pt x="110" y="43"/>
                    </a:cubicBezTo>
                    <a:cubicBezTo>
                      <a:pt x="109" y="43"/>
                      <a:pt x="106" y="42"/>
                      <a:pt x="105" y="43"/>
                    </a:cubicBezTo>
                    <a:cubicBezTo>
                      <a:pt x="102" y="43"/>
                      <a:pt x="95" y="46"/>
                      <a:pt x="94" y="47"/>
                    </a:cubicBezTo>
                    <a:cubicBezTo>
                      <a:pt x="93" y="49"/>
                      <a:pt x="95" y="51"/>
                      <a:pt x="95" y="51"/>
                    </a:cubicBezTo>
                    <a:cubicBezTo>
                      <a:pt x="94" y="51"/>
                      <a:pt x="94" y="51"/>
                      <a:pt x="94" y="51"/>
                    </a:cubicBezTo>
                    <a:cubicBezTo>
                      <a:pt x="94" y="53"/>
                      <a:pt x="94" y="54"/>
                      <a:pt x="93" y="56"/>
                    </a:cubicBezTo>
                    <a:cubicBezTo>
                      <a:pt x="93" y="56"/>
                      <a:pt x="91" y="56"/>
                      <a:pt x="91" y="56"/>
                    </a:cubicBezTo>
                    <a:cubicBezTo>
                      <a:pt x="91" y="56"/>
                      <a:pt x="91" y="59"/>
                      <a:pt x="91" y="59"/>
                    </a:cubicBezTo>
                    <a:cubicBezTo>
                      <a:pt x="87" y="60"/>
                      <a:pt x="88" y="56"/>
                      <a:pt x="87" y="55"/>
                    </a:cubicBezTo>
                    <a:cubicBezTo>
                      <a:pt x="84" y="54"/>
                      <a:pt x="84" y="57"/>
                      <a:pt x="82" y="56"/>
                    </a:cubicBezTo>
                    <a:cubicBezTo>
                      <a:pt x="81" y="56"/>
                      <a:pt x="81" y="55"/>
                      <a:pt x="80" y="54"/>
                    </a:cubicBezTo>
                    <a:lnTo>
                      <a:pt x="80" y="53"/>
                    </a:lnTo>
                    <a:close/>
                    <a:moveTo>
                      <a:pt x="0" y="12"/>
                    </a:moveTo>
                    <a:cubicBezTo>
                      <a:pt x="0" y="14"/>
                      <a:pt x="2" y="17"/>
                      <a:pt x="2" y="19"/>
                    </a:cubicBezTo>
                    <a:cubicBezTo>
                      <a:pt x="2" y="19"/>
                      <a:pt x="1" y="22"/>
                      <a:pt x="2" y="23"/>
                    </a:cubicBezTo>
                    <a:cubicBezTo>
                      <a:pt x="2" y="25"/>
                      <a:pt x="5" y="30"/>
                      <a:pt x="5" y="33"/>
                    </a:cubicBezTo>
                    <a:cubicBezTo>
                      <a:pt x="5" y="34"/>
                      <a:pt x="4" y="35"/>
                      <a:pt x="5" y="37"/>
                    </a:cubicBezTo>
                    <a:cubicBezTo>
                      <a:pt x="5" y="37"/>
                      <a:pt x="8" y="39"/>
                      <a:pt x="9" y="41"/>
                    </a:cubicBezTo>
                    <a:cubicBezTo>
                      <a:pt x="10" y="43"/>
                      <a:pt x="9" y="45"/>
                      <a:pt x="10" y="47"/>
                    </a:cubicBezTo>
                    <a:cubicBezTo>
                      <a:pt x="10" y="49"/>
                      <a:pt x="15" y="51"/>
                      <a:pt x="17" y="52"/>
                    </a:cubicBezTo>
                    <a:cubicBezTo>
                      <a:pt x="18" y="52"/>
                      <a:pt x="18" y="54"/>
                      <a:pt x="18" y="55"/>
                    </a:cubicBezTo>
                    <a:cubicBezTo>
                      <a:pt x="21" y="57"/>
                      <a:pt x="24" y="58"/>
                      <a:pt x="27" y="60"/>
                    </a:cubicBezTo>
                    <a:cubicBezTo>
                      <a:pt x="27" y="59"/>
                      <a:pt x="27" y="59"/>
                      <a:pt x="27" y="59"/>
                    </a:cubicBezTo>
                    <a:cubicBezTo>
                      <a:pt x="28" y="58"/>
                      <a:pt x="28" y="57"/>
                      <a:pt x="29" y="57"/>
                    </a:cubicBezTo>
                    <a:cubicBezTo>
                      <a:pt x="30" y="56"/>
                      <a:pt x="32" y="57"/>
                      <a:pt x="34" y="57"/>
                    </a:cubicBezTo>
                    <a:cubicBezTo>
                      <a:pt x="33" y="55"/>
                      <a:pt x="34" y="54"/>
                      <a:pt x="34" y="53"/>
                    </a:cubicBezTo>
                    <a:cubicBezTo>
                      <a:pt x="33" y="52"/>
                      <a:pt x="31" y="50"/>
                      <a:pt x="30" y="49"/>
                    </a:cubicBezTo>
                    <a:cubicBezTo>
                      <a:pt x="30" y="48"/>
                      <a:pt x="31" y="47"/>
                      <a:pt x="30" y="46"/>
                    </a:cubicBezTo>
                    <a:cubicBezTo>
                      <a:pt x="29" y="45"/>
                      <a:pt x="27" y="45"/>
                      <a:pt x="27" y="43"/>
                    </a:cubicBezTo>
                    <a:cubicBezTo>
                      <a:pt x="26" y="40"/>
                      <a:pt x="27" y="36"/>
                      <a:pt x="28" y="35"/>
                    </a:cubicBezTo>
                    <a:cubicBezTo>
                      <a:pt x="28" y="29"/>
                      <a:pt x="28" y="26"/>
                      <a:pt x="26" y="22"/>
                    </a:cubicBezTo>
                    <a:cubicBezTo>
                      <a:pt x="26" y="21"/>
                      <a:pt x="24" y="21"/>
                      <a:pt x="24" y="21"/>
                    </a:cubicBezTo>
                    <a:cubicBezTo>
                      <a:pt x="22" y="17"/>
                      <a:pt x="23" y="15"/>
                      <a:pt x="20" y="13"/>
                    </a:cubicBezTo>
                    <a:cubicBezTo>
                      <a:pt x="19" y="11"/>
                      <a:pt x="17" y="11"/>
                      <a:pt x="16" y="9"/>
                    </a:cubicBezTo>
                    <a:cubicBezTo>
                      <a:pt x="14" y="11"/>
                      <a:pt x="14" y="11"/>
                      <a:pt x="14" y="11"/>
                    </a:cubicBezTo>
                    <a:cubicBezTo>
                      <a:pt x="13" y="15"/>
                      <a:pt x="13" y="15"/>
                      <a:pt x="13" y="15"/>
                    </a:cubicBezTo>
                    <a:cubicBezTo>
                      <a:pt x="11" y="15"/>
                      <a:pt x="11" y="15"/>
                      <a:pt x="11" y="15"/>
                    </a:cubicBezTo>
                    <a:cubicBezTo>
                      <a:pt x="10" y="17"/>
                      <a:pt x="10" y="17"/>
                      <a:pt x="10" y="17"/>
                    </a:cubicBezTo>
                    <a:cubicBezTo>
                      <a:pt x="8" y="17"/>
                      <a:pt x="8" y="17"/>
                      <a:pt x="8" y="17"/>
                    </a:cubicBezTo>
                    <a:cubicBezTo>
                      <a:pt x="8" y="13"/>
                      <a:pt x="8" y="13"/>
                      <a:pt x="8" y="13"/>
                    </a:cubicBezTo>
                    <a:cubicBezTo>
                      <a:pt x="3" y="10"/>
                      <a:pt x="3" y="10"/>
                      <a:pt x="3" y="10"/>
                    </a:cubicBezTo>
                    <a:cubicBezTo>
                      <a:pt x="0" y="12"/>
                      <a:pt x="0" y="12"/>
                      <a:pt x="0" y="1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3" name="Freeform 155"/>
              <p:cNvSpPr>
                <a:spLocks/>
              </p:cNvSpPr>
              <p:nvPr/>
            </p:nvSpPr>
            <p:spPr bwMode="auto">
              <a:xfrm>
                <a:off x="3661" y="2453"/>
                <a:ext cx="60" cy="163"/>
              </a:xfrm>
              <a:custGeom>
                <a:avLst/>
                <a:gdLst>
                  <a:gd name="T0" fmla="*/ 16 w 31"/>
                  <a:gd name="T1" fmla="*/ 2 h 83"/>
                  <a:gd name="T2" fmla="*/ 15 w 31"/>
                  <a:gd name="T3" fmla="*/ 2 h 83"/>
                  <a:gd name="T4" fmla="*/ 6 w 31"/>
                  <a:gd name="T5" fmla="*/ 0 h 83"/>
                  <a:gd name="T6" fmla="*/ 9 w 31"/>
                  <a:gd name="T7" fmla="*/ 5 h 83"/>
                  <a:gd name="T8" fmla="*/ 10 w 31"/>
                  <a:gd name="T9" fmla="*/ 11 h 83"/>
                  <a:gd name="T10" fmla="*/ 8 w 31"/>
                  <a:gd name="T11" fmla="*/ 16 h 83"/>
                  <a:gd name="T12" fmla="*/ 5 w 31"/>
                  <a:gd name="T13" fmla="*/ 20 h 83"/>
                  <a:gd name="T14" fmla="*/ 6 w 31"/>
                  <a:gd name="T15" fmla="*/ 27 h 83"/>
                  <a:gd name="T16" fmla="*/ 8 w 31"/>
                  <a:gd name="T17" fmla="*/ 29 h 83"/>
                  <a:gd name="T18" fmla="*/ 3 w 31"/>
                  <a:gd name="T19" fmla="*/ 34 h 83"/>
                  <a:gd name="T20" fmla="*/ 2 w 31"/>
                  <a:gd name="T21" fmla="*/ 42 h 83"/>
                  <a:gd name="T22" fmla="*/ 1 w 31"/>
                  <a:gd name="T23" fmla="*/ 47 h 83"/>
                  <a:gd name="T24" fmla="*/ 2 w 31"/>
                  <a:gd name="T25" fmla="*/ 53 h 83"/>
                  <a:gd name="T26" fmla="*/ 6 w 31"/>
                  <a:gd name="T27" fmla="*/ 56 h 83"/>
                  <a:gd name="T28" fmla="*/ 7 w 31"/>
                  <a:gd name="T29" fmla="*/ 59 h 83"/>
                  <a:gd name="T30" fmla="*/ 13 w 31"/>
                  <a:gd name="T31" fmla="*/ 57 h 83"/>
                  <a:gd name="T32" fmla="*/ 15 w 31"/>
                  <a:gd name="T33" fmla="*/ 61 h 83"/>
                  <a:gd name="T34" fmla="*/ 14 w 31"/>
                  <a:gd name="T35" fmla="*/ 68 h 83"/>
                  <a:gd name="T36" fmla="*/ 13 w 31"/>
                  <a:gd name="T37" fmla="*/ 72 h 83"/>
                  <a:gd name="T38" fmla="*/ 19 w 31"/>
                  <a:gd name="T39" fmla="*/ 77 h 83"/>
                  <a:gd name="T40" fmla="*/ 21 w 31"/>
                  <a:gd name="T41" fmla="*/ 78 h 83"/>
                  <a:gd name="T42" fmla="*/ 23 w 31"/>
                  <a:gd name="T43" fmla="*/ 82 h 83"/>
                  <a:gd name="T44" fmla="*/ 25 w 31"/>
                  <a:gd name="T45" fmla="*/ 78 h 83"/>
                  <a:gd name="T46" fmla="*/ 25 w 31"/>
                  <a:gd name="T47" fmla="*/ 70 h 83"/>
                  <a:gd name="T48" fmla="*/ 30 w 31"/>
                  <a:gd name="T49" fmla="*/ 68 h 83"/>
                  <a:gd name="T50" fmla="*/ 29 w 31"/>
                  <a:gd name="T51" fmla="*/ 63 h 83"/>
                  <a:gd name="T52" fmla="*/ 29 w 31"/>
                  <a:gd name="T53" fmla="*/ 56 h 83"/>
                  <a:gd name="T54" fmla="*/ 26 w 31"/>
                  <a:gd name="T55" fmla="*/ 52 h 83"/>
                  <a:gd name="T56" fmla="*/ 24 w 31"/>
                  <a:gd name="T57" fmla="*/ 46 h 83"/>
                  <a:gd name="T58" fmla="*/ 22 w 31"/>
                  <a:gd name="T59" fmla="*/ 45 h 83"/>
                  <a:gd name="T60" fmla="*/ 23 w 31"/>
                  <a:gd name="T61" fmla="*/ 46 h 83"/>
                  <a:gd name="T62" fmla="*/ 24 w 31"/>
                  <a:gd name="T63" fmla="*/ 47 h 83"/>
                  <a:gd name="T64" fmla="*/ 24 w 31"/>
                  <a:gd name="T65" fmla="*/ 50 h 83"/>
                  <a:gd name="T66" fmla="*/ 21 w 31"/>
                  <a:gd name="T67" fmla="*/ 48 h 83"/>
                  <a:gd name="T68" fmla="*/ 19 w 31"/>
                  <a:gd name="T69" fmla="*/ 49 h 83"/>
                  <a:gd name="T70" fmla="*/ 19 w 31"/>
                  <a:gd name="T71" fmla="*/ 44 h 83"/>
                  <a:gd name="T72" fmla="*/ 17 w 31"/>
                  <a:gd name="T73" fmla="*/ 42 h 83"/>
                  <a:gd name="T74" fmla="*/ 18 w 31"/>
                  <a:gd name="T75" fmla="*/ 38 h 83"/>
                  <a:gd name="T76" fmla="*/ 17 w 31"/>
                  <a:gd name="T77" fmla="*/ 34 h 83"/>
                  <a:gd name="T78" fmla="*/ 17 w 31"/>
                  <a:gd name="T79" fmla="*/ 28 h 83"/>
                  <a:gd name="T80" fmla="*/ 15 w 31"/>
                  <a:gd name="T81" fmla="*/ 28 h 83"/>
                  <a:gd name="T82" fmla="*/ 15 w 31"/>
                  <a:gd name="T83" fmla="*/ 26 h 83"/>
                  <a:gd name="T84" fmla="*/ 17 w 31"/>
                  <a:gd name="T85" fmla="*/ 21 h 83"/>
                  <a:gd name="T86" fmla="*/ 17 w 31"/>
                  <a:gd name="T87" fmla="*/ 7 h 83"/>
                  <a:gd name="T88" fmla="*/ 16 w 31"/>
                  <a:gd name="T89"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83">
                    <a:moveTo>
                      <a:pt x="16" y="2"/>
                    </a:moveTo>
                    <a:cubicBezTo>
                      <a:pt x="15" y="2"/>
                      <a:pt x="15" y="2"/>
                      <a:pt x="15" y="2"/>
                    </a:cubicBezTo>
                    <a:cubicBezTo>
                      <a:pt x="6" y="0"/>
                      <a:pt x="6" y="0"/>
                      <a:pt x="6" y="0"/>
                    </a:cubicBezTo>
                    <a:cubicBezTo>
                      <a:pt x="6" y="0"/>
                      <a:pt x="7" y="4"/>
                      <a:pt x="9" y="5"/>
                    </a:cubicBezTo>
                    <a:cubicBezTo>
                      <a:pt x="10" y="6"/>
                      <a:pt x="8" y="10"/>
                      <a:pt x="10" y="11"/>
                    </a:cubicBezTo>
                    <a:cubicBezTo>
                      <a:pt x="12" y="13"/>
                      <a:pt x="9" y="15"/>
                      <a:pt x="8" y="16"/>
                    </a:cubicBezTo>
                    <a:cubicBezTo>
                      <a:pt x="8" y="18"/>
                      <a:pt x="4" y="18"/>
                      <a:pt x="5" y="20"/>
                    </a:cubicBezTo>
                    <a:cubicBezTo>
                      <a:pt x="6" y="22"/>
                      <a:pt x="6" y="24"/>
                      <a:pt x="6" y="27"/>
                    </a:cubicBezTo>
                    <a:cubicBezTo>
                      <a:pt x="5" y="29"/>
                      <a:pt x="8" y="26"/>
                      <a:pt x="8" y="29"/>
                    </a:cubicBezTo>
                    <a:cubicBezTo>
                      <a:pt x="9" y="32"/>
                      <a:pt x="5" y="33"/>
                      <a:pt x="3" y="34"/>
                    </a:cubicBezTo>
                    <a:cubicBezTo>
                      <a:pt x="1" y="36"/>
                      <a:pt x="1" y="40"/>
                      <a:pt x="2" y="42"/>
                    </a:cubicBezTo>
                    <a:cubicBezTo>
                      <a:pt x="3" y="44"/>
                      <a:pt x="0" y="45"/>
                      <a:pt x="1" y="47"/>
                    </a:cubicBezTo>
                    <a:cubicBezTo>
                      <a:pt x="1" y="49"/>
                      <a:pt x="2" y="53"/>
                      <a:pt x="2" y="53"/>
                    </a:cubicBezTo>
                    <a:cubicBezTo>
                      <a:pt x="2" y="53"/>
                      <a:pt x="5" y="54"/>
                      <a:pt x="6" y="56"/>
                    </a:cubicBezTo>
                    <a:cubicBezTo>
                      <a:pt x="7" y="58"/>
                      <a:pt x="6" y="60"/>
                      <a:pt x="7" y="59"/>
                    </a:cubicBezTo>
                    <a:cubicBezTo>
                      <a:pt x="9" y="59"/>
                      <a:pt x="13" y="57"/>
                      <a:pt x="13" y="57"/>
                    </a:cubicBezTo>
                    <a:cubicBezTo>
                      <a:pt x="13" y="57"/>
                      <a:pt x="15" y="59"/>
                      <a:pt x="15" y="61"/>
                    </a:cubicBezTo>
                    <a:cubicBezTo>
                      <a:pt x="15" y="63"/>
                      <a:pt x="15" y="66"/>
                      <a:pt x="14" y="68"/>
                    </a:cubicBezTo>
                    <a:cubicBezTo>
                      <a:pt x="13" y="69"/>
                      <a:pt x="12" y="71"/>
                      <a:pt x="13" y="72"/>
                    </a:cubicBezTo>
                    <a:cubicBezTo>
                      <a:pt x="15" y="74"/>
                      <a:pt x="17" y="76"/>
                      <a:pt x="19" y="77"/>
                    </a:cubicBezTo>
                    <a:cubicBezTo>
                      <a:pt x="21" y="78"/>
                      <a:pt x="21" y="78"/>
                      <a:pt x="21" y="78"/>
                    </a:cubicBezTo>
                    <a:cubicBezTo>
                      <a:pt x="21" y="78"/>
                      <a:pt x="21" y="83"/>
                      <a:pt x="23" y="82"/>
                    </a:cubicBezTo>
                    <a:cubicBezTo>
                      <a:pt x="25" y="82"/>
                      <a:pt x="27" y="79"/>
                      <a:pt x="25" y="78"/>
                    </a:cubicBezTo>
                    <a:cubicBezTo>
                      <a:pt x="24" y="76"/>
                      <a:pt x="23" y="69"/>
                      <a:pt x="25" y="70"/>
                    </a:cubicBezTo>
                    <a:cubicBezTo>
                      <a:pt x="26" y="70"/>
                      <a:pt x="29" y="71"/>
                      <a:pt x="30" y="68"/>
                    </a:cubicBezTo>
                    <a:cubicBezTo>
                      <a:pt x="30" y="65"/>
                      <a:pt x="28" y="66"/>
                      <a:pt x="29" y="63"/>
                    </a:cubicBezTo>
                    <a:cubicBezTo>
                      <a:pt x="30" y="59"/>
                      <a:pt x="31" y="57"/>
                      <a:pt x="29" y="56"/>
                    </a:cubicBezTo>
                    <a:cubicBezTo>
                      <a:pt x="28" y="55"/>
                      <a:pt x="27" y="55"/>
                      <a:pt x="26" y="52"/>
                    </a:cubicBezTo>
                    <a:cubicBezTo>
                      <a:pt x="26" y="49"/>
                      <a:pt x="25" y="48"/>
                      <a:pt x="24" y="46"/>
                    </a:cubicBezTo>
                    <a:cubicBezTo>
                      <a:pt x="23" y="45"/>
                      <a:pt x="23" y="45"/>
                      <a:pt x="22" y="45"/>
                    </a:cubicBezTo>
                    <a:cubicBezTo>
                      <a:pt x="22" y="45"/>
                      <a:pt x="22" y="46"/>
                      <a:pt x="23" y="46"/>
                    </a:cubicBezTo>
                    <a:cubicBezTo>
                      <a:pt x="23" y="47"/>
                      <a:pt x="24" y="47"/>
                      <a:pt x="24" y="47"/>
                    </a:cubicBezTo>
                    <a:cubicBezTo>
                      <a:pt x="24" y="48"/>
                      <a:pt x="24" y="49"/>
                      <a:pt x="24" y="50"/>
                    </a:cubicBezTo>
                    <a:cubicBezTo>
                      <a:pt x="23" y="50"/>
                      <a:pt x="22" y="48"/>
                      <a:pt x="21" y="48"/>
                    </a:cubicBezTo>
                    <a:cubicBezTo>
                      <a:pt x="20" y="48"/>
                      <a:pt x="21" y="50"/>
                      <a:pt x="19" y="49"/>
                    </a:cubicBezTo>
                    <a:cubicBezTo>
                      <a:pt x="19" y="47"/>
                      <a:pt x="20" y="45"/>
                      <a:pt x="19" y="44"/>
                    </a:cubicBezTo>
                    <a:cubicBezTo>
                      <a:pt x="19" y="43"/>
                      <a:pt x="17" y="43"/>
                      <a:pt x="17" y="42"/>
                    </a:cubicBezTo>
                    <a:cubicBezTo>
                      <a:pt x="17" y="42"/>
                      <a:pt x="17" y="38"/>
                      <a:pt x="18" y="38"/>
                    </a:cubicBezTo>
                    <a:cubicBezTo>
                      <a:pt x="19" y="38"/>
                      <a:pt x="17" y="34"/>
                      <a:pt x="17" y="34"/>
                    </a:cubicBezTo>
                    <a:cubicBezTo>
                      <a:pt x="16" y="32"/>
                      <a:pt x="17" y="30"/>
                      <a:pt x="17" y="28"/>
                    </a:cubicBezTo>
                    <a:cubicBezTo>
                      <a:pt x="16" y="28"/>
                      <a:pt x="16" y="28"/>
                      <a:pt x="15" y="28"/>
                    </a:cubicBezTo>
                    <a:cubicBezTo>
                      <a:pt x="15" y="28"/>
                      <a:pt x="15" y="26"/>
                      <a:pt x="15" y="26"/>
                    </a:cubicBezTo>
                    <a:cubicBezTo>
                      <a:pt x="17" y="21"/>
                      <a:pt x="17" y="21"/>
                      <a:pt x="17" y="21"/>
                    </a:cubicBezTo>
                    <a:cubicBezTo>
                      <a:pt x="18" y="17"/>
                      <a:pt x="17" y="11"/>
                      <a:pt x="17" y="7"/>
                    </a:cubicBezTo>
                    <a:cubicBezTo>
                      <a:pt x="17" y="7"/>
                      <a:pt x="14" y="2"/>
                      <a:pt x="16" y="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4" name="Freeform 156"/>
              <p:cNvSpPr>
                <a:spLocks/>
              </p:cNvSpPr>
              <p:nvPr/>
            </p:nvSpPr>
            <p:spPr bwMode="auto">
              <a:xfrm>
                <a:off x="3661" y="2453"/>
                <a:ext cx="60" cy="163"/>
              </a:xfrm>
              <a:custGeom>
                <a:avLst/>
                <a:gdLst>
                  <a:gd name="T0" fmla="*/ 16 w 31"/>
                  <a:gd name="T1" fmla="*/ 2 h 83"/>
                  <a:gd name="T2" fmla="*/ 15 w 31"/>
                  <a:gd name="T3" fmla="*/ 2 h 83"/>
                  <a:gd name="T4" fmla="*/ 6 w 31"/>
                  <a:gd name="T5" fmla="*/ 0 h 83"/>
                  <a:gd name="T6" fmla="*/ 9 w 31"/>
                  <a:gd name="T7" fmla="*/ 5 h 83"/>
                  <a:gd name="T8" fmla="*/ 10 w 31"/>
                  <a:gd name="T9" fmla="*/ 11 h 83"/>
                  <a:gd name="T10" fmla="*/ 8 w 31"/>
                  <a:gd name="T11" fmla="*/ 16 h 83"/>
                  <a:gd name="T12" fmla="*/ 5 w 31"/>
                  <a:gd name="T13" fmla="*/ 20 h 83"/>
                  <a:gd name="T14" fmla="*/ 6 w 31"/>
                  <a:gd name="T15" fmla="*/ 27 h 83"/>
                  <a:gd name="T16" fmla="*/ 8 w 31"/>
                  <a:gd name="T17" fmla="*/ 29 h 83"/>
                  <a:gd name="T18" fmla="*/ 3 w 31"/>
                  <a:gd name="T19" fmla="*/ 34 h 83"/>
                  <a:gd name="T20" fmla="*/ 2 w 31"/>
                  <a:gd name="T21" fmla="*/ 42 h 83"/>
                  <a:gd name="T22" fmla="*/ 1 w 31"/>
                  <a:gd name="T23" fmla="*/ 47 h 83"/>
                  <a:gd name="T24" fmla="*/ 2 w 31"/>
                  <a:gd name="T25" fmla="*/ 53 h 83"/>
                  <a:gd name="T26" fmla="*/ 6 w 31"/>
                  <a:gd name="T27" fmla="*/ 56 h 83"/>
                  <a:gd name="T28" fmla="*/ 7 w 31"/>
                  <a:gd name="T29" fmla="*/ 59 h 83"/>
                  <a:gd name="T30" fmla="*/ 13 w 31"/>
                  <a:gd name="T31" fmla="*/ 57 h 83"/>
                  <a:gd name="T32" fmla="*/ 15 w 31"/>
                  <a:gd name="T33" fmla="*/ 61 h 83"/>
                  <a:gd name="T34" fmla="*/ 14 w 31"/>
                  <a:gd name="T35" fmla="*/ 68 h 83"/>
                  <a:gd name="T36" fmla="*/ 13 w 31"/>
                  <a:gd name="T37" fmla="*/ 72 h 83"/>
                  <a:gd name="T38" fmla="*/ 19 w 31"/>
                  <a:gd name="T39" fmla="*/ 77 h 83"/>
                  <a:gd name="T40" fmla="*/ 21 w 31"/>
                  <a:gd name="T41" fmla="*/ 78 h 83"/>
                  <a:gd name="T42" fmla="*/ 23 w 31"/>
                  <a:gd name="T43" fmla="*/ 82 h 83"/>
                  <a:gd name="T44" fmla="*/ 25 w 31"/>
                  <a:gd name="T45" fmla="*/ 78 h 83"/>
                  <a:gd name="T46" fmla="*/ 25 w 31"/>
                  <a:gd name="T47" fmla="*/ 70 h 83"/>
                  <a:gd name="T48" fmla="*/ 30 w 31"/>
                  <a:gd name="T49" fmla="*/ 68 h 83"/>
                  <a:gd name="T50" fmla="*/ 29 w 31"/>
                  <a:gd name="T51" fmla="*/ 63 h 83"/>
                  <a:gd name="T52" fmla="*/ 29 w 31"/>
                  <a:gd name="T53" fmla="*/ 56 h 83"/>
                  <a:gd name="T54" fmla="*/ 26 w 31"/>
                  <a:gd name="T55" fmla="*/ 52 h 83"/>
                  <a:gd name="T56" fmla="*/ 24 w 31"/>
                  <a:gd name="T57" fmla="*/ 46 h 83"/>
                  <a:gd name="T58" fmla="*/ 22 w 31"/>
                  <a:gd name="T59" fmla="*/ 45 h 83"/>
                  <a:gd name="T60" fmla="*/ 23 w 31"/>
                  <a:gd name="T61" fmla="*/ 46 h 83"/>
                  <a:gd name="T62" fmla="*/ 24 w 31"/>
                  <a:gd name="T63" fmla="*/ 47 h 83"/>
                  <a:gd name="T64" fmla="*/ 24 w 31"/>
                  <a:gd name="T65" fmla="*/ 50 h 83"/>
                  <a:gd name="T66" fmla="*/ 21 w 31"/>
                  <a:gd name="T67" fmla="*/ 48 h 83"/>
                  <a:gd name="T68" fmla="*/ 19 w 31"/>
                  <a:gd name="T69" fmla="*/ 49 h 83"/>
                  <a:gd name="T70" fmla="*/ 19 w 31"/>
                  <a:gd name="T71" fmla="*/ 44 h 83"/>
                  <a:gd name="T72" fmla="*/ 17 w 31"/>
                  <a:gd name="T73" fmla="*/ 42 h 83"/>
                  <a:gd name="T74" fmla="*/ 18 w 31"/>
                  <a:gd name="T75" fmla="*/ 38 h 83"/>
                  <a:gd name="T76" fmla="*/ 17 w 31"/>
                  <a:gd name="T77" fmla="*/ 34 h 83"/>
                  <a:gd name="T78" fmla="*/ 17 w 31"/>
                  <a:gd name="T79" fmla="*/ 28 h 83"/>
                  <a:gd name="T80" fmla="*/ 15 w 31"/>
                  <a:gd name="T81" fmla="*/ 28 h 83"/>
                  <a:gd name="T82" fmla="*/ 15 w 31"/>
                  <a:gd name="T83" fmla="*/ 26 h 83"/>
                  <a:gd name="T84" fmla="*/ 17 w 31"/>
                  <a:gd name="T85" fmla="*/ 21 h 83"/>
                  <a:gd name="T86" fmla="*/ 17 w 31"/>
                  <a:gd name="T87" fmla="*/ 7 h 83"/>
                  <a:gd name="T88" fmla="*/ 16 w 31"/>
                  <a:gd name="T89"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83">
                    <a:moveTo>
                      <a:pt x="16" y="2"/>
                    </a:moveTo>
                    <a:cubicBezTo>
                      <a:pt x="15" y="2"/>
                      <a:pt x="15" y="2"/>
                      <a:pt x="15" y="2"/>
                    </a:cubicBezTo>
                    <a:cubicBezTo>
                      <a:pt x="6" y="0"/>
                      <a:pt x="6" y="0"/>
                      <a:pt x="6" y="0"/>
                    </a:cubicBezTo>
                    <a:cubicBezTo>
                      <a:pt x="6" y="0"/>
                      <a:pt x="7" y="4"/>
                      <a:pt x="9" y="5"/>
                    </a:cubicBezTo>
                    <a:cubicBezTo>
                      <a:pt x="10" y="6"/>
                      <a:pt x="8" y="10"/>
                      <a:pt x="10" y="11"/>
                    </a:cubicBezTo>
                    <a:cubicBezTo>
                      <a:pt x="12" y="13"/>
                      <a:pt x="9" y="15"/>
                      <a:pt x="8" y="16"/>
                    </a:cubicBezTo>
                    <a:cubicBezTo>
                      <a:pt x="8" y="18"/>
                      <a:pt x="4" y="18"/>
                      <a:pt x="5" y="20"/>
                    </a:cubicBezTo>
                    <a:cubicBezTo>
                      <a:pt x="6" y="22"/>
                      <a:pt x="6" y="24"/>
                      <a:pt x="6" y="27"/>
                    </a:cubicBezTo>
                    <a:cubicBezTo>
                      <a:pt x="5" y="29"/>
                      <a:pt x="8" y="26"/>
                      <a:pt x="8" y="29"/>
                    </a:cubicBezTo>
                    <a:cubicBezTo>
                      <a:pt x="9" y="32"/>
                      <a:pt x="5" y="33"/>
                      <a:pt x="3" y="34"/>
                    </a:cubicBezTo>
                    <a:cubicBezTo>
                      <a:pt x="1" y="36"/>
                      <a:pt x="1" y="40"/>
                      <a:pt x="2" y="42"/>
                    </a:cubicBezTo>
                    <a:cubicBezTo>
                      <a:pt x="3" y="44"/>
                      <a:pt x="0" y="45"/>
                      <a:pt x="1" y="47"/>
                    </a:cubicBezTo>
                    <a:cubicBezTo>
                      <a:pt x="1" y="49"/>
                      <a:pt x="2" y="53"/>
                      <a:pt x="2" y="53"/>
                    </a:cubicBezTo>
                    <a:cubicBezTo>
                      <a:pt x="2" y="53"/>
                      <a:pt x="5" y="54"/>
                      <a:pt x="6" y="56"/>
                    </a:cubicBezTo>
                    <a:cubicBezTo>
                      <a:pt x="7" y="58"/>
                      <a:pt x="6" y="60"/>
                      <a:pt x="7" y="59"/>
                    </a:cubicBezTo>
                    <a:cubicBezTo>
                      <a:pt x="9" y="59"/>
                      <a:pt x="13" y="57"/>
                      <a:pt x="13" y="57"/>
                    </a:cubicBezTo>
                    <a:cubicBezTo>
                      <a:pt x="13" y="57"/>
                      <a:pt x="15" y="59"/>
                      <a:pt x="15" y="61"/>
                    </a:cubicBezTo>
                    <a:cubicBezTo>
                      <a:pt x="15" y="63"/>
                      <a:pt x="15" y="66"/>
                      <a:pt x="14" y="68"/>
                    </a:cubicBezTo>
                    <a:cubicBezTo>
                      <a:pt x="13" y="69"/>
                      <a:pt x="12" y="71"/>
                      <a:pt x="13" y="72"/>
                    </a:cubicBezTo>
                    <a:cubicBezTo>
                      <a:pt x="15" y="74"/>
                      <a:pt x="17" y="76"/>
                      <a:pt x="19" y="77"/>
                    </a:cubicBezTo>
                    <a:cubicBezTo>
                      <a:pt x="21" y="78"/>
                      <a:pt x="21" y="78"/>
                      <a:pt x="21" y="78"/>
                    </a:cubicBezTo>
                    <a:cubicBezTo>
                      <a:pt x="21" y="78"/>
                      <a:pt x="21" y="83"/>
                      <a:pt x="23" y="82"/>
                    </a:cubicBezTo>
                    <a:cubicBezTo>
                      <a:pt x="25" y="82"/>
                      <a:pt x="27" y="79"/>
                      <a:pt x="25" y="78"/>
                    </a:cubicBezTo>
                    <a:cubicBezTo>
                      <a:pt x="24" y="76"/>
                      <a:pt x="23" y="69"/>
                      <a:pt x="25" y="70"/>
                    </a:cubicBezTo>
                    <a:cubicBezTo>
                      <a:pt x="26" y="70"/>
                      <a:pt x="29" y="71"/>
                      <a:pt x="30" y="68"/>
                    </a:cubicBezTo>
                    <a:cubicBezTo>
                      <a:pt x="30" y="65"/>
                      <a:pt x="28" y="66"/>
                      <a:pt x="29" y="63"/>
                    </a:cubicBezTo>
                    <a:cubicBezTo>
                      <a:pt x="30" y="59"/>
                      <a:pt x="31" y="57"/>
                      <a:pt x="29" y="56"/>
                    </a:cubicBezTo>
                    <a:cubicBezTo>
                      <a:pt x="28" y="55"/>
                      <a:pt x="27" y="55"/>
                      <a:pt x="26" y="52"/>
                    </a:cubicBezTo>
                    <a:cubicBezTo>
                      <a:pt x="26" y="49"/>
                      <a:pt x="25" y="48"/>
                      <a:pt x="24" y="46"/>
                    </a:cubicBezTo>
                    <a:cubicBezTo>
                      <a:pt x="23" y="45"/>
                      <a:pt x="23" y="45"/>
                      <a:pt x="22" y="45"/>
                    </a:cubicBezTo>
                    <a:cubicBezTo>
                      <a:pt x="22" y="45"/>
                      <a:pt x="22" y="46"/>
                      <a:pt x="23" y="46"/>
                    </a:cubicBezTo>
                    <a:cubicBezTo>
                      <a:pt x="23" y="47"/>
                      <a:pt x="24" y="47"/>
                      <a:pt x="24" y="47"/>
                    </a:cubicBezTo>
                    <a:cubicBezTo>
                      <a:pt x="24" y="48"/>
                      <a:pt x="24" y="49"/>
                      <a:pt x="24" y="50"/>
                    </a:cubicBezTo>
                    <a:cubicBezTo>
                      <a:pt x="23" y="50"/>
                      <a:pt x="22" y="48"/>
                      <a:pt x="21" y="48"/>
                    </a:cubicBezTo>
                    <a:cubicBezTo>
                      <a:pt x="20" y="48"/>
                      <a:pt x="21" y="50"/>
                      <a:pt x="19" y="49"/>
                    </a:cubicBezTo>
                    <a:cubicBezTo>
                      <a:pt x="19" y="47"/>
                      <a:pt x="20" y="45"/>
                      <a:pt x="19" y="44"/>
                    </a:cubicBezTo>
                    <a:cubicBezTo>
                      <a:pt x="19" y="43"/>
                      <a:pt x="17" y="43"/>
                      <a:pt x="17" y="42"/>
                    </a:cubicBezTo>
                    <a:cubicBezTo>
                      <a:pt x="17" y="42"/>
                      <a:pt x="17" y="38"/>
                      <a:pt x="18" y="38"/>
                    </a:cubicBezTo>
                    <a:cubicBezTo>
                      <a:pt x="19" y="38"/>
                      <a:pt x="17" y="34"/>
                      <a:pt x="17" y="34"/>
                    </a:cubicBezTo>
                    <a:cubicBezTo>
                      <a:pt x="16" y="32"/>
                      <a:pt x="17" y="30"/>
                      <a:pt x="17" y="28"/>
                    </a:cubicBezTo>
                    <a:cubicBezTo>
                      <a:pt x="16" y="28"/>
                      <a:pt x="16" y="28"/>
                      <a:pt x="15" y="28"/>
                    </a:cubicBezTo>
                    <a:cubicBezTo>
                      <a:pt x="15" y="28"/>
                      <a:pt x="15" y="26"/>
                      <a:pt x="15" y="26"/>
                    </a:cubicBezTo>
                    <a:cubicBezTo>
                      <a:pt x="17" y="21"/>
                      <a:pt x="17" y="21"/>
                      <a:pt x="17" y="21"/>
                    </a:cubicBezTo>
                    <a:cubicBezTo>
                      <a:pt x="18" y="17"/>
                      <a:pt x="17" y="11"/>
                      <a:pt x="17" y="7"/>
                    </a:cubicBezTo>
                    <a:cubicBezTo>
                      <a:pt x="17" y="7"/>
                      <a:pt x="14" y="2"/>
                      <a:pt x="16" y="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5" name="Freeform 157"/>
              <p:cNvSpPr>
                <a:spLocks/>
              </p:cNvSpPr>
              <p:nvPr/>
            </p:nvSpPr>
            <p:spPr bwMode="auto">
              <a:xfrm>
                <a:off x="3837" y="2519"/>
                <a:ext cx="133" cy="285"/>
              </a:xfrm>
              <a:custGeom>
                <a:avLst/>
                <a:gdLst>
                  <a:gd name="T0" fmla="*/ 52 w 68"/>
                  <a:gd name="T1" fmla="*/ 4 h 145"/>
                  <a:gd name="T2" fmla="*/ 48 w 68"/>
                  <a:gd name="T3" fmla="*/ 16 h 145"/>
                  <a:gd name="T4" fmla="*/ 44 w 68"/>
                  <a:gd name="T5" fmla="*/ 17 h 145"/>
                  <a:gd name="T6" fmla="*/ 43 w 68"/>
                  <a:gd name="T7" fmla="*/ 24 h 145"/>
                  <a:gd name="T8" fmla="*/ 42 w 68"/>
                  <a:gd name="T9" fmla="*/ 26 h 145"/>
                  <a:gd name="T10" fmla="*/ 39 w 68"/>
                  <a:gd name="T11" fmla="*/ 28 h 145"/>
                  <a:gd name="T12" fmla="*/ 37 w 68"/>
                  <a:gd name="T13" fmla="*/ 36 h 145"/>
                  <a:gd name="T14" fmla="*/ 30 w 68"/>
                  <a:gd name="T15" fmla="*/ 36 h 145"/>
                  <a:gd name="T16" fmla="*/ 24 w 68"/>
                  <a:gd name="T17" fmla="*/ 37 h 145"/>
                  <a:gd name="T18" fmla="*/ 21 w 68"/>
                  <a:gd name="T19" fmla="*/ 39 h 145"/>
                  <a:gd name="T20" fmla="*/ 16 w 68"/>
                  <a:gd name="T21" fmla="*/ 42 h 145"/>
                  <a:gd name="T22" fmla="*/ 12 w 68"/>
                  <a:gd name="T23" fmla="*/ 46 h 145"/>
                  <a:gd name="T24" fmla="*/ 11 w 68"/>
                  <a:gd name="T25" fmla="*/ 49 h 145"/>
                  <a:gd name="T26" fmla="*/ 10 w 68"/>
                  <a:gd name="T27" fmla="*/ 65 h 145"/>
                  <a:gd name="T28" fmla="*/ 12 w 68"/>
                  <a:gd name="T29" fmla="*/ 74 h 145"/>
                  <a:gd name="T30" fmla="*/ 11 w 68"/>
                  <a:gd name="T31" fmla="*/ 82 h 145"/>
                  <a:gd name="T32" fmla="*/ 6 w 68"/>
                  <a:gd name="T33" fmla="*/ 88 h 145"/>
                  <a:gd name="T34" fmla="*/ 6 w 68"/>
                  <a:gd name="T35" fmla="*/ 94 h 145"/>
                  <a:gd name="T36" fmla="*/ 2 w 68"/>
                  <a:gd name="T37" fmla="*/ 101 h 145"/>
                  <a:gd name="T38" fmla="*/ 3 w 68"/>
                  <a:gd name="T39" fmla="*/ 119 h 145"/>
                  <a:gd name="T40" fmla="*/ 5 w 68"/>
                  <a:gd name="T41" fmla="*/ 123 h 145"/>
                  <a:gd name="T42" fmla="*/ 11 w 68"/>
                  <a:gd name="T43" fmla="*/ 138 h 145"/>
                  <a:gd name="T44" fmla="*/ 20 w 68"/>
                  <a:gd name="T45" fmla="*/ 144 h 145"/>
                  <a:gd name="T46" fmla="*/ 35 w 68"/>
                  <a:gd name="T47" fmla="*/ 137 h 145"/>
                  <a:gd name="T48" fmla="*/ 36 w 68"/>
                  <a:gd name="T49" fmla="*/ 134 h 145"/>
                  <a:gd name="T50" fmla="*/ 40 w 68"/>
                  <a:gd name="T51" fmla="*/ 119 h 145"/>
                  <a:gd name="T52" fmla="*/ 44 w 68"/>
                  <a:gd name="T53" fmla="*/ 105 h 145"/>
                  <a:gd name="T54" fmla="*/ 46 w 68"/>
                  <a:gd name="T55" fmla="*/ 101 h 145"/>
                  <a:gd name="T56" fmla="*/ 48 w 68"/>
                  <a:gd name="T57" fmla="*/ 96 h 145"/>
                  <a:gd name="T58" fmla="*/ 50 w 68"/>
                  <a:gd name="T59" fmla="*/ 86 h 145"/>
                  <a:gd name="T60" fmla="*/ 52 w 68"/>
                  <a:gd name="T61" fmla="*/ 76 h 145"/>
                  <a:gd name="T62" fmla="*/ 55 w 68"/>
                  <a:gd name="T63" fmla="*/ 70 h 145"/>
                  <a:gd name="T64" fmla="*/ 58 w 68"/>
                  <a:gd name="T65" fmla="*/ 64 h 145"/>
                  <a:gd name="T66" fmla="*/ 61 w 68"/>
                  <a:gd name="T67" fmla="*/ 52 h 145"/>
                  <a:gd name="T68" fmla="*/ 62 w 68"/>
                  <a:gd name="T69" fmla="*/ 48 h 145"/>
                  <a:gd name="T70" fmla="*/ 60 w 68"/>
                  <a:gd name="T71" fmla="*/ 42 h 145"/>
                  <a:gd name="T72" fmla="*/ 60 w 68"/>
                  <a:gd name="T73" fmla="*/ 34 h 145"/>
                  <a:gd name="T74" fmla="*/ 64 w 68"/>
                  <a:gd name="T75" fmla="*/ 39 h 145"/>
                  <a:gd name="T76" fmla="*/ 64 w 68"/>
                  <a:gd name="T77" fmla="*/ 22 h 145"/>
                  <a:gd name="T78" fmla="*/ 64 w 68"/>
                  <a:gd name="T79" fmla="*/ 17 h 145"/>
                  <a:gd name="T80" fmla="*/ 58 w 68"/>
                  <a:gd name="T81" fmla="*/ 6 h 145"/>
                  <a:gd name="T82" fmla="*/ 55 w 68"/>
                  <a:gd name="T83" fmla="*/ 2 h 145"/>
                  <a:gd name="T84" fmla="*/ 54 w 68"/>
                  <a:gd name="T8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45">
                    <a:moveTo>
                      <a:pt x="54" y="0"/>
                    </a:moveTo>
                    <a:cubicBezTo>
                      <a:pt x="54" y="1"/>
                      <a:pt x="52" y="3"/>
                      <a:pt x="52" y="4"/>
                    </a:cubicBezTo>
                    <a:cubicBezTo>
                      <a:pt x="50" y="8"/>
                      <a:pt x="51" y="13"/>
                      <a:pt x="51" y="16"/>
                    </a:cubicBezTo>
                    <a:cubicBezTo>
                      <a:pt x="50" y="16"/>
                      <a:pt x="49" y="16"/>
                      <a:pt x="48" y="16"/>
                    </a:cubicBezTo>
                    <a:cubicBezTo>
                      <a:pt x="47" y="18"/>
                      <a:pt x="47" y="18"/>
                      <a:pt x="47" y="18"/>
                    </a:cubicBezTo>
                    <a:cubicBezTo>
                      <a:pt x="45" y="18"/>
                      <a:pt x="46" y="18"/>
                      <a:pt x="44" y="17"/>
                    </a:cubicBezTo>
                    <a:cubicBezTo>
                      <a:pt x="45" y="19"/>
                      <a:pt x="44" y="20"/>
                      <a:pt x="45" y="23"/>
                    </a:cubicBezTo>
                    <a:cubicBezTo>
                      <a:pt x="44" y="23"/>
                      <a:pt x="43" y="23"/>
                      <a:pt x="43" y="24"/>
                    </a:cubicBezTo>
                    <a:cubicBezTo>
                      <a:pt x="42" y="25"/>
                      <a:pt x="44" y="26"/>
                      <a:pt x="44" y="26"/>
                    </a:cubicBezTo>
                    <a:cubicBezTo>
                      <a:pt x="44" y="26"/>
                      <a:pt x="42" y="26"/>
                      <a:pt x="42" y="26"/>
                    </a:cubicBezTo>
                    <a:cubicBezTo>
                      <a:pt x="41" y="28"/>
                      <a:pt x="41" y="29"/>
                      <a:pt x="41" y="30"/>
                    </a:cubicBezTo>
                    <a:cubicBezTo>
                      <a:pt x="40" y="29"/>
                      <a:pt x="40" y="28"/>
                      <a:pt x="39" y="28"/>
                    </a:cubicBezTo>
                    <a:cubicBezTo>
                      <a:pt x="39" y="28"/>
                      <a:pt x="37" y="29"/>
                      <a:pt x="37" y="29"/>
                    </a:cubicBezTo>
                    <a:cubicBezTo>
                      <a:pt x="36" y="31"/>
                      <a:pt x="37" y="34"/>
                      <a:pt x="37" y="36"/>
                    </a:cubicBezTo>
                    <a:cubicBezTo>
                      <a:pt x="35" y="35"/>
                      <a:pt x="36" y="35"/>
                      <a:pt x="36" y="34"/>
                    </a:cubicBezTo>
                    <a:cubicBezTo>
                      <a:pt x="34" y="34"/>
                      <a:pt x="31" y="36"/>
                      <a:pt x="30" y="36"/>
                    </a:cubicBezTo>
                    <a:cubicBezTo>
                      <a:pt x="30" y="38"/>
                      <a:pt x="30" y="38"/>
                      <a:pt x="30" y="38"/>
                    </a:cubicBezTo>
                    <a:cubicBezTo>
                      <a:pt x="29" y="39"/>
                      <a:pt x="25" y="37"/>
                      <a:pt x="24" y="37"/>
                    </a:cubicBezTo>
                    <a:cubicBezTo>
                      <a:pt x="24" y="37"/>
                      <a:pt x="24" y="39"/>
                      <a:pt x="24" y="40"/>
                    </a:cubicBezTo>
                    <a:cubicBezTo>
                      <a:pt x="23" y="40"/>
                      <a:pt x="22" y="39"/>
                      <a:pt x="21" y="39"/>
                    </a:cubicBezTo>
                    <a:cubicBezTo>
                      <a:pt x="20" y="40"/>
                      <a:pt x="20" y="40"/>
                      <a:pt x="20" y="40"/>
                    </a:cubicBezTo>
                    <a:cubicBezTo>
                      <a:pt x="19" y="41"/>
                      <a:pt x="18" y="41"/>
                      <a:pt x="16" y="42"/>
                    </a:cubicBezTo>
                    <a:cubicBezTo>
                      <a:pt x="16" y="42"/>
                      <a:pt x="16" y="43"/>
                      <a:pt x="16" y="44"/>
                    </a:cubicBezTo>
                    <a:cubicBezTo>
                      <a:pt x="15" y="45"/>
                      <a:pt x="12" y="46"/>
                      <a:pt x="12" y="46"/>
                    </a:cubicBezTo>
                    <a:cubicBezTo>
                      <a:pt x="11" y="46"/>
                      <a:pt x="11" y="46"/>
                      <a:pt x="11" y="46"/>
                    </a:cubicBezTo>
                    <a:cubicBezTo>
                      <a:pt x="11" y="47"/>
                      <a:pt x="11" y="48"/>
                      <a:pt x="11" y="49"/>
                    </a:cubicBezTo>
                    <a:cubicBezTo>
                      <a:pt x="11" y="50"/>
                      <a:pt x="8" y="52"/>
                      <a:pt x="8" y="53"/>
                    </a:cubicBezTo>
                    <a:cubicBezTo>
                      <a:pt x="6" y="59"/>
                      <a:pt x="10" y="62"/>
                      <a:pt x="10" y="65"/>
                    </a:cubicBezTo>
                    <a:cubicBezTo>
                      <a:pt x="11" y="68"/>
                      <a:pt x="10" y="70"/>
                      <a:pt x="11" y="73"/>
                    </a:cubicBezTo>
                    <a:cubicBezTo>
                      <a:pt x="11" y="73"/>
                      <a:pt x="12" y="73"/>
                      <a:pt x="12" y="74"/>
                    </a:cubicBezTo>
                    <a:cubicBezTo>
                      <a:pt x="13" y="77"/>
                      <a:pt x="14" y="78"/>
                      <a:pt x="13" y="81"/>
                    </a:cubicBezTo>
                    <a:cubicBezTo>
                      <a:pt x="13" y="81"/>
                      <a:pt x="11" y="82"/>
                      <a:pt x="11" y="82"/>
                    </a:cubicBezTo>
                    <a:cubicBezTo>
                      <a:pt x="10" y="83"/>
                      <a:pt x="11" y="84"/>
                      <a:pt x="10" y="86"/>
                    </a:cubicBezTo>
                    <a:cubicBezTo>
                      <a:pt x="10" y="87"/>
                      <a:pt x="7" y="87"/>
                      <a:pt x="6" y="88"/>
                    </a:cubicBezTo>
                    <a:cubicBezTo>
                      <a:pt x="6" y="89"/>
                      <a:pt x="6" y="92"/>
                      <a:pt x="6" y="92"/>
                    </a:cubicBezTo>
                    <a:cubicBezTo>
                      <a:pt x="6" y="94"/>
                      <a:pt x="6" y="94"/>
                      <a:pt x="6" y="94"/>
                    </a:cubicBezTo>
                    <a:cubicBezTo>
                      <a:pt x="2" y="97"/>
                      <a:pt x="2" y="97"/>
                      <a:pt x="2" y="97"/>
                    </a:cubicBezTo>
                    <a:cubicBezTo>
                      <a:pt x="1" y="99"/>
                      <a:pt x="3" y="99"/>
                      <a:pt x="2" y="101"/>
                    </a:cubicBezTo>
                    <a:cubicBezTo>
                      <a:pt x="2" y="102"/>
                      <a:pt x="1" y="104"/>
                      <a:pt x="0" y="104"/>
                    </a:cubicBezTo>
                    <a:cubicBezTo>
                      <a:pt x="0" y="108"/>
                      <a:pt x="1" y="116"/>
                      <a:pt x="3" y="119"/>
                    </a:cubicBezTo>
                    <a:cubicBezTo>
                      <a:pt x="3" y="119"/>
                      <a:pt x="6" y="120"/>
                      <a:pt x="6" y="121"/>
                    </a:cubicBezTo>
                    <a:cubicBezTo>
                      <a:pt x="6" y="122"/>
                      <a:pt x="5" y="122"/>
                      <a:pt x="5" y="123"/>
                    </a:cubicBezTo>
                    <a:cubicBezTo>
                      <a:pt x="6" y="125"/>
                      <a:pt x="6" y="125"/>
                      <a:pt x="6" y="125"/>
                    </a:cubicBezTo>
                    <a:cubicBezTo>
                      <a:pt x="8" y="129"/>
                      <a:pt x="8" y="135"/>
                      <a:pt x="11" y="138"/>
                    </a:cubicBezTo>
                    <a:cubicBezTo>
                      <a:pt x="13" y="140"/>
                      <a:pt x="16" y="140"/>
                      <a:pt x="18" y="141"/>
                    </a:cubicBezTo>
                    <a:cubicBezTo>
                      <a:pt x="18" y="142"/>
                      <a:pt x="20" y="144"/>
                      <a:pt x="20" y="144"/>
                    </a:cubicBezTo>
                    <a:cubicBezTo>
                      <a:pt x="23" y="145"/>
                      <a:pt x="25" y="142"/>
                      <a:pt x="26" y="141"/>
                    </a:cubicBezTo>
                    <a:cubicBezTo>
                      <a:pt x="29" y="140"/>
                      <a:pt x="33" y="139"/>
                      <a:pt x="35" y="137"/>
                    </a:cubicBezTo>
                    <a:cubicBezTo>
                      <a:pt x="35" y="136"/>
                      <a:pt x="35" y="135"/>
                      <a:pt x="35" y="135"/>
                    </a:cubicBezTo>
                    <a:cubicBezTo>
                      <a:pt x="35" y="134"/>
                      <a:pt x="36" y="134"/>
                      <a:pt x="36" y="134"/>
                    </a:cubicBezTo>
                    <a:cubicBezTo>
                      <a:pt x="37" y="131"/>
                      <a:pt x="38" y="128"/>
                      <a:pt x="39" y="126"/>
                    </a:cubicBezTo>
                    <a:cubicBezTo>
                      <a:pt x="40" y="123"/>
                      <a:pt x="39" y="122"/>
                      <a:pt x="40" y="119"/>
                    </a:cubicBezTo>
                    <a:cubicBezTo>
                      <a:pt x="40" y="118"/>
                      <a:pt x="42" y="115"/>
                      <a:pt x="43" y="113"/>
                    </a:cubicBezTo>
                    <a:cubicBezTo>
                      <a:pt x="44" y="110"/>
                      <a:pt x="43" y="109"/>
                      <a:pt x="44" y="105"/>
                    </a:cubicBezTo>
                    <a:cubicBezTo>
                      <a:pt x="46" y="104"/>
                      <a:pt x="46" y="104"/>
                      <a:pt x="46" y="104"/>
                    </a:cubicBezTo>
                    <a:cubicBezTo>
                      <a:pt x="46" y="103"/>
                      <a:pt x="46" y="101"/>
                      <a:pt x="46" y="101"/>
                    </a:cubicBezTo>
                    <a:cubicBezTo>
                      <a:pt x="46" y="101"/>
                      <a:pt x="46" y="99"/>
                      <a:pt x="46" y="99"/>
                    </a:cubicBezTo>
                    <a:cubicBezTo>
                      <a:pt x="46" y="98"/>
                      <a:pt x="48" y="97"/>
                      <a:pt x="48" y="96"/>
                    </a:cubicBezTo>
                    <a:cubicBezTo>
                      <a:pt x="49" y="95"/>
                      <a:pt x="48" y="93"/>
                      <a:pt x="48" y="92"/>
                    </a:cubicBezTo>
                    <a:cubicBezTo>
                      <a:pt x="48" y="90"/>
                      <a:pt x="50" y="87"/>
                      <a:pt x="50" y="86"/>
                    </a:cubicBezTo>
                    <a:cubicBezTo>
                      <a:pt x="50" y="83"/>
                      <a:pt x="49" y="82"/>
                      <a:pt x="50" y="80"/>
                    </a:cubicBezTo>
                    <a:cubicBezTo>
                      <a:pt x="50" y="79"/>
                      <a:pt x="52" y="77"/>
                      <a:pt x="52" y="76"/>
                    </a:cubicBezTo>
                    <a:cubicBezTo>
                      <a:pt x="53" y="75"/>
                      <a:pt x="52" y="74"/>
                      <a:pt x="52" y="73"/>
                    </a:cubicBezTo>
                    <a:cubicBezTo>
                      <a:pt x="53" y="72"/>
                      <a:pt x="55" y="70"/>
                      <a:pt x="55" y="70"/>
                    </a:cubicBezTo>
                    <a:cubicBezTo>
                      <a:pt x="56" y="69"/>
                      <a:pt x="55" y="68"/>
                      <a:pt x="56" y="66"/>
                    </a:cubicBezTo>
                    <a:cubicBezTo>
                      <a:pt x="56" y="66"/>
                      <a:pt x="57" y="64"/>
                      <a:pt x="58" y="64"/>
                    </a:cubicBezTo>
                    <a:cubicBezTo>
                      <a:pt x="59" y="60"/>
                      <a:pt x="56" y="57"/>
                      <a:pt x="58" y="54"/>
                    </a:cubicBezTo>
                    <a:cubicBezTo>
                      <a:pt x="59" y="53"/>
                      <a:pt x="61" y="52"/>
                      <a:pt x="61" y="52"/>
                    </a:cubicBezTo>
                    <a:cubicBezTo>
                      <a:pt x="61" y="50"/>
                      <a:pt x="61" y="50"/>
                      <a:pt x="61" y="50"/>
                    </a:cubicBezTo>
                    <a:cubicBezTo>
                      <a:pt x="60" y="51"/>
                      <a:pt x="59" y="49"/>
                      <a:pt x="62" y="48"/>
                    </a:cubicBezTo>
                    <a:cubicBezTo>
                      <a:pt x="61" y="46"/>
                      <a:pt x="62" y="45"/>
                      <a:pt x="62" y="44"/>
                    </a:cubicBezTo>
                    <a:cubicBezTo>
                      <a:pt x="61" y="43"/>
                      <a:pt x="60" y="43"/>
                      <a:pt x="60" y="42"/>
                    </a:cubicBezTo>
                    <a:cubicBezTo>
                      <a:pt x="59" y="40"/>
                      <a:pt x="59" y="37"/>
                      <a:pt x="58" y="34"/>
                    </a:cubicBezTo>
                    <a:cubicBezTo>
                      <a:pt x="60" y="35"/>
                      <a:pt x="59" y="34"/>
                      <a:pt x="60" y="34"/>
                    </a:cubicBezTo>
                    <a:cubicBezTo>
                      <a:pt x="61" y="36"/>
                      <a:pt x="62" y="36"/>
                      <a:pt x="63" y="39"/>
                    </a:cubicBezTo>
                    <a:cubicBezTo>
                      <a:pt x="64" y="39"/>
                      <a:pt x="64" y="39"/>
                      <a:pt x="64" y="39"/>
                    </a:cubicBezTo>
                    <a:cubicBezTo>
                      <a:pt x="65" y="35"/>
                      <a:pt x="68" y="31"/>
                      <a:pt x="66" y="26"/>
                    </a:cubicBezTo>
                    <a:cubicBezTo>
                      <a:pt x="66" y="25"/>
                      <a:pt x="64" y="23"/>
                      <a:pt x="64" y="22"/>
                    </a:cubicBezTo>
                    <a:cubicBezTo>
                      <a:pt x="63" y="21"/>
                      <a:pt x="64" y="20"/>
                      <a:pt x="64" y="19"/>
                    </a:cubicBezTo>
                    <a:cubicBezTo>
                      <a:pt x="64" y="20"/>
                      <a:pt x="64" y="18"/>
                      <a:pt x="64" y="17"/>
                    </a:cubicBezTo>
                    <a:cubicBezTo>
                      <a:pt x="64" y="15"/>
                      <a:pt x="63" y="8"/>
                      <a:pt x="62" y="6"/>
                    </a:cubicBezTo>
                    <a:cubicBezTo>
                      <a:pt x="60" y="4"/>
                      <a:pt x="60" y="7"/>
                      <a:pt x="58" y="6"/>
                    </a:cubicBezTo>
                    <a:cubicBezTo>
                      <a:pt x="58" y="5"/>
                      <a:pt x="58" y="4"/>
                      <a:pt x="57" y="3"/>
                    </a:cubicBezTo>
                    <a:cubicBezTo>
                      <a:pt x="56" y="3"/>
                      <a:pt x="55" y="3"/>
                      <a:pt x="55" y="2"/>
                    </a:cubicBezTo>
                    <a:cubicBezTo>
                      <a:pt x="56" y="2"/>
                      <a:pt x="55" y="0"/>
                      <a:pt x="55" y="0"/>
                    </a:cubicBezTo>
                    <a:lnTo>
                      <a:pt x="54" y="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6" name="Freeform 158"/>
              <p:cNvSpPr>
                <a:spLocks/>
              </p:cNvSpPr>
              <p:nvPr/>
            </p:nvSpPr>
            <p:spPr bwMode="auto">
              <a:xfrm>
                <a:off x="3837" y="2519"/>
                <a:ext cx="133" cy="285"/>
              </a:xfrm>
              <a:custGeom>
                <a:avLst/>
                <a:gdLst>
                  <a:gd name="T0" fmla="*/ 52 w 68"/>
                  <a:gd name="T1" fmla="*/ 4 h 145"/>
                  <a:gd name="T2" fmla="*/ 48 w 68"/>
                  <a:gd name="T3" fmla="*/ 16 h 145"/>
                  <a:gd name="T4" fmla="*/ 44 w 68"/>
                  <a:gd name="T5" fmla="*/ 17 h 145"/>
                  <a:gd name="T6" fmla="*/ 43 w 68"/>
                  <a:gd name="T7" fmla="*/ 24 h 145"/>
                  <a:gd name="T8" fmla="*/ 42 w 68"/>
                  <a:gd name="T9" fmla="*/ 26 h 145"/>
                  <a:gd name="T10" fmla="*/ 39 w 68"/>
                  <a:gd name="T11" fmla="*/ 28 h 145"/>
                  <a:gd name="T12" fmla="*/ 37 w 68"/>
                  <a:gd name="T13" fmla="*/ 36 h 145"/>
                  <a:gd name="T14" fmla="*/ 30 w 68"/>
                  <a:gd name="T15" fmla="*/ 36 h 145"/>
                  <a:gd name="T16" fmla="*/ 24 w 68"/>
                  <a:gd name="T17" fmla="*/ 37 h 145"/>
                  <a:gd name="T18" fmla="*/ 21 w 68"/>
                  <a:gd name="T19" fmla="*/ 39 h 145"/>
                  <a:gd name="T20" fmla="*/ 16 w 68"/>
                  <a:gd name="T21" fmla="*/ 42 h 145"/>
                  <a:gd name="T22" fmla="*/ 12 w 68"/>
                  <a:gd name="T23" fmla="*/ 46 h 145"/>
                  <a:gd name="T24" fmla="*/ 11 w 68"/>
                  <a:gd name="T25" fmla="*/ 49 h 145"/>
                  <a:gd name="T26" fmla="*/ 10 w 68"/>
                  <a:gd name="T27" fmla="*/ 65 h 145"/>
                  <a:gd name="T28" fmla="*/ 12 w 68"/>
                  <a:gd name="T29" fmla="*/ 74 h 145"/>
                  <a:gd name="T30" fmla="*/ 11 w 68"/>
                  <a:gd name="T31" fmla="*/ 82 h 145"/>
                  <a:gd name="T32" fmla="*/ 6 w 68"/>
                  <a:gd name="T33" fmla="*/ 88 h 145"/>
                  <a:gd name="T34" fmla="*/ 6 w 68"/>
                  <a:gd name="T35" fmla="*/ 94 h 145"/>
                  <a:gd name="T36" fmla="*/ 2 w 68"/>
                  <a:gd name="T37" fmla="*/ 101 h 145"/>
                  <a:gd name="T38" fmla="*/ 3 w 68"/>
                  <a:gd name="T39" fmla="*/ 119 h 145"/>
                  <a:gd name="T40" fmla="*/ 5 w 68"/>
                  <a:gd name="T41" fmla="*/ 123 h 145"/>
                  <a:gd name="T42" fmla="*/ 11 w 68"/>
                  <a:gd name="T43" fmla="*/ 138 h 145"/>
                  <a:gd name="T44" fmla="*/ 20 w 68"/>
                  <a:gd name="T45" fmla="*/ 144 h 145"/>
                  <a:gd name="T46" fmla="*/ 35 w 68"/>
                  <a:gd name="T47" fmla="*/ 137 h 145"/>
                  <a:gd name="T48" fmla="*/ 36 w 68"/>
                  <a:gd name="T49" fmla="*/ 134 h 145"/>
                  <a:gd name="T50" fmla="*/ 40 w 68"/>
                  <a:gd name="T51" fmla="*/ 119 h 145"/>
                  <a:gd name="T52" fmla="*/ 44 w 68"/>
                  <a:gd name="T53" fmla="*/ 105 h 145"/>
                  <a:gd name="T54" fmla="*/ 46 w 68"/>
                  <a:gd name="T55" fmla="*/ 101 h 145"/>
                  <a:gd name="T56" fmla="*/ 48 w 68"/>
                  <a:gd name="T57" fmla="*/ 96 h 145"/>
                  <a:gd name="T58" fmla="*/ 50 w 68"/>
                  <a:gd name="T59" fmla="*/ 86 h 145"/>
                  <a:gd name="T60" fmla="*/ 52 w 68"/>
                  <a:gd name="T61" fmla="*/ 76 h 145"/>
                  <a:gd name="T62" fmla="*/ 55 w 68"/>
                  <a:gd name="T63" fmla="*/ 70 h 145"/>
                  <a:gd name="T64" fmla="*/ 58 w 68"/>
                  <a:gd name="T65" fmla="*/ 64 h 145"/>
                  <a:gd name="T66" fmla="*/ 61 w 68"/>
                  <a:gd name="T67" fmla="*/ 52 h 145"/>
                  <a:gd name="T68" fmla="*/ 62 w 68"/>
                  <a:gd name="T69" fmla="*/ 48 h 145"/>
                  <a:gd name="T70" fmla="*/ 60 w 68"/>
                  <a:gd name="T71" fmla="*/ 42 h 145"/>
                  <a:gd name="T72" fmla="*/ 60 w 68"/>
                  <a:gd name="T73" fmla="*/ 34 h 145"/>
                  <a:gd name="T74" fmla="*/ 64 w 68"/>
                  <a:gd name="T75" fmla="*/ 39 h 145"/>
                  <a:gd name="T76" fmla="*/ 64 w 68"/>
                  <a:gd name="T77" fmla="*/ 22 h 145"/>
                  <a:gd name="T78" fmla="*/ 64 w 68"/>
                  <a:gd name="T79" fmla="*/ 17 h 145"/>
                  <a:gd name="T80" fmla="*/ 58 w 68"/>
                  <a:gd name="T81" fmla="*/ 6 h 145"/>
                  <a:gd name="T82" fmla="*/ 55 w 68"/>
                  <a:gd name="T83" fmla="*/ 2 h 145"/>
                  <a:gd name="T84" fmla="*/ 54 w 68"/>
                  <a:gd name="T85"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45">
                    <a:moveTo>
                      <a:pt x="54" y="0"/>
                    </a:moveTo>
                    <a:cubicBezTo>
                      <a:pt x="54" y="1"/>
                      <a:pt x="52" y="3"/>
                      <a:pt x="52" y="4"/>
                    </a:cubicBezTo>
                    <a:cubicBezTo>
                      <a:pt x="50" y="8"/>
                      <a:pt x="51" y="13"/>
                      <a:pt x="51" y="16"/>
                    </a:cubicBezTo>
                    <a:cubicBezTo>
                      <a:pt x="50" y="16"/>
                      <a:pt x="49" y="16"/>
                      <a:pt x="48" y="16"/>
                    </a:cubicBezTo>
                    <a:cubicBezTo>
                      <a:pt x="47" y="18"/>
                      <a:pt x="47" y="18"/>
                      <a:pt x="47" y="18"/>
                    </a:cubicBezTo>
                    <a:cubicBezTo>
                      <a:pt x="45" y="18"/>
                      <a:pt x="46" y="18"/>
                      <a:pt x="44" y="17"/>
                    </a:cubicBezTo>
                    <a:cubicBezTo>
                      <a:pt x="45" y="19"/>
                      <a:pt x="44" y="20"/>
                      <a:pt x="45" y="23"/>
                    </a:cubicBezTo>
                    <a:cubicBezTo>
                      <a:pt x="44" y="23"/>
                      <a:pt x="43" y="23"/>
                      <a:pt x="43" y="24"/>
                    </a:cubicBezTo>
                    <a:cubicBezTo>
                      <a:pt x="42" y="25"/>
                      <a:pt x="44" y="26"/>
                      <a:pt x="44" y="26"/>
                    </a:cubicBezTo>
                    <a:cubicBezTo>
                      <a:pt x="44" y="26"/>
                      <a:pt x="42" y="26"/>
                      <a:pt x="42" y="26"/>
                    </a:cubicBezTo>
                    <a:cubicBezTo>
                      <a:pt x="41" y="28"/>
                      <a:pt x="41" y="29"/>
                      <a:pt x="41" y="30"/>
                    </a:cubicBezTo>
                    <a:cubicBezTo>
                      <a:pt x="40" y="29"/>
                      <a:pt x="40" y="28"/>
                      <a:pt x="39" y="28"/>
                    </a:cubicBezTo>
                    <a:cubicBezTo>
                      <a:pt x="39" y="28"/>
                      <a:pt x="37" y="29"/>
                      <a:pt x="37" y="29"/>
                    </a:cubicBezTo>
                    <a:cubicBezTo>
                      <a:pt x="36" y="31"/>
                      <a:pt x="37" y="34"/>
                      <a:pt x="37" y="36"/>
                    </a:cubicBezTo>
                    <a:cubicBezTo>
                      <a:pt x="35" y="35"/>
                      <a:pt x="36" y="35"/>
                      <a:pt x="36" y="34"/>
                    </a:cubicBezTo>
                    <a:cubicBezTo>
                      <a:pt x="34" y="34"/>
                      <a:pt x="31" y="36"/>
                      <a:pt x="30" y="36"/>
                    </a:cubicBezTo>
                    <a:cubicBezTo>
                      <a:pt x="30" y="38"/>
                      <a:pt x="30" y="38"/>
                      <a:pt x="30" y="38"/>
                    </a:cubicBezTo>
                    <a:cubicBezTo>
                      <a:pt x="29" y="39"/>
                      <a:pt x="25" y="37"/>
                      <a:pt x="24" y="37"/>
                    </a:cubicBezTo>
                    <a:cubicBezTo>
                      <a:pt x="24" y="37"/>
                      <a:pt x="24" y="39"/>
                      <a:pt x="24" y="40"/>
                    </a:cubicBezTo>
                    <a:cubicBezTo>
                      <a:pt x="23" y="40"/>
                      <a:pt x="22" y="39"/>
                      <a:pt x="21" y="39"/>
                    </a:cubicBezTo>
                    <a:cubicBezTo>
                      <a:pt x="20" y="40"/>
                      <a:pt x="20" y="40"/>
                      <a:pt x="20" y="40"/>
                    </a:cubicBezTo>
                    <a:cubicBezTo>
                      <a:pt x="19" y="41"/>
                      <a:pt x="18" y="41"/>
                      <a:pt x="16" y="42"/>
                    </a:cubicBezTo>
                    <a:cubicBezTo>
                      <a:pt x="16" y="42"/>
                      <a:pt x="16" y="43"/>
                      <a:pt x="16" y="44"/>
                    </a:cubicBezTo>
                    <a:cubicBezTo>
                      <a:pt x="15" y="45"/>
                      <a:pt x="12" y="46"/>
                      <a:pt x="12" y="46"/>
                    </a:cubicBezTo>
                    <a:cubicBezTo>
                      <a:pt x="11" y="46"/>
                      <a:pt x="11" y="46"/>
                      <a:pt x="11" y="46"/>
                    </a:cubicBezTo>
                    <a:cubicBezTo>
                      <a:pt x="11" y="47"/>
                      <a:pt x="11" y="48"/>
                      <a:pt x="11" y="49"/>
                    </a:cubicBezTo>
                    <a:cubicBezTo>
                      <a:pt x="11" y="50"/>
                      <a:pt x="8" y="52"/>
                      <a:pt x="8" y="53"/>
                    </a:cubicBezTo>
                    <a:cubicBezTo>
                      <a:pt x="6" y="59"/>
                      <a:pt x="10" y="62"/>
                      <a:pt x="10" y="65"/>
                    </a:cubicBezTo>
                    <a:cubicBezTo>
                      <a:pt x="11" y="68"/>
                      <a:pt x="10" y="70"/>
                      <a:pt x="11" y="73"/>
                    </a:cubicBezTo>
                    <a:cubicBezTo>
                      <a:pt x="11" y="73"/>
                      <a:pt x="12" y="73"/>
                      <a:pt x="12" y="74"/>
                    </a:cubicBezTo>
                    <a:cubicBezTo>
                      <a:pt x="13" y="77"/>
                      <a:pt x="14" y="78"/>
                      <a:pt x="13" y="81"/>
                    </a:cubicBezTo>
                    <a:cubicBezTo>
                      <a:pt x="13" y="81"/>
                      <a:pt x="11" y="82"/>
                      <a:pt x="11" y="82"/>
                    </a:cubicBezTo>
                    <a:cubicBezTo>
                      <a:pt x="10" y="83"/>
                      <a:pt x="11" y="84"/>
                      <a:pt x="10" y="86"/>
                    </a:cubicBezTo>
                    <a:cubicBezTo>
                      <a:pt x="10" y="87"/>
                      <a:pt x="7" y="87"/>
                      <a:pt x="6" y="88"/>
                    </a:cubicBezTo>
                    <a:cubicBezTo>
                      <a:pt x="6" y="89"/>
                      <a:pt x="6" y="92"/>
                      <a:pt x="6" y="92"/>
                    </a:cubicBezTo>
                    <a:cubicBezTo>
                      <a:pt x="6" y="94"/>
                      <a:pt x="6" y="94"/>
                      <a:pt x="6" y="94"/>
                    </a:cubicBezTo>
                    <a:cubicBezTo>
                      <a:pt x="2" y="97"/>
                      <a:pt x="2" y="97"/>
                      <a:pt x="2" y="97"/>
                    </a:cubicBezTo>
                    <a:cubicBezTo>
                      <a:pt x="1" y="99"/>
                      <a:pt x="3" y="99"/>
                      <a:pt x="2" y="101"/>
                    </a:cubicBezTo>
                    <a:cubicBezTo>
                      <a:pt x="2" y="102"/>
                      <a:pt x="1" y="104"/>
                      <a:pt x="0" y="104"/>
                    </a:cubicBezTo>
                    <a:cubicBezTo>
                      <a:pt x="0" y="108"/>
                      <a:pt x="1" y="116"/>
                      <a:pt x="3" y="119"/>
                    </a:cubicBezTo>
                    <a:cubicBezTo>
                      <a:pt x="3" y="119"/>
                      <a:pt x="6" y="120"/>
                      <a:pt x="6" y="121"/>
                    </a:cubicBezTo>
                    <a:cubicBezTo>
                      <a:pt x="6" y="122"/>
                      <a:pt x="5" y="122"/>
                      <a:pt x="5" y="123"/>
                    </a:cubicBezTo>
                    <a:cubicBezTo>
                      <a:pt x="6" y="125"/>
                      <a:pt x="6" y="125"/>
                      <a:pt x="6" y="125"/>
                    </a:cubicBezTo>
                    <a:cubicBezTo>
                      <a:pt x="8" y="129"/>
                      <a:pt x="8" y="135"/>
                      <a:pt x="11" y="138"/>
                    </a:cubicBezTo>
                    <a:cubicBezTo>
                      <a:pt x="13" y="140"/>
                      <a:pt x="16" y="140"/>
                      <a:pt x="18" y="141"/>
                    </a:cubicBezTo>
                    <a:cubicBezTo>
                      <a:pt x="18" y="142"/>
                      <a:pt x="20" y="144"/>
                      <a:pt x="20" y="144"/>
                    </a:cubicBezTo>
                    <a:cubicBezTo>
                      <a:pt x="23" y="145"/>
                      <a:pt x="25" y="142"/>
                      <a:pt x="26" y="141"/>
                    </a:cubicBezTo>
                    <a:cubicBezTo>
                      <a:pt x="29" y="140"/>
                      <a:pt x="33" y="139"/>
                      <a:pt x="35" y="137"/>
                    </a:cubicBezTo>
                    <a:cubicBezTo>
                      <a:pt x="35" y="136"/>
                      <a:pt x="35" y="135"/>
                      <a:pt x="35" y="135"/>
                    </a:cubicBezTo>
                    <a:cubicBezTo>
                      <a:pt x="35" y="134"/>
                      <a:pt x="36" y="134"/>
                      <a:pt x="36" y="134"/>
                    </a:cubicBezTo>
                    <a:cubicBezTo>
                      <a:pt x="37" y="131"/>
                      <a:pt x="38" y="128"/>
                      <a:pt x="39" y="126"/>
                    </a:cubicBezTo>
                    <a:cubicBezTo>
                      <a:pt x="40" y="123"/>
                      <a:pt x="39" y="122"/>
                      <a:pt x="40" y="119"/>
                    </a:cubicBezTo>
                    <a:cubicBezTo>
                      <a:pt x="40" y="118"/>
                      <a:pt x="42" y="115"/>
                      <a:pt x="43" y="113"/>
                    </a:cubicBezTo>
                    <a:cubicBezTo>
                      <a:pt x="44" y="110"/>
                      <a:pt x="43" y="109"/>
                      <a:pt x="44" y="105"/>
                    </a:cubicBezTo>
                    <a:cubicBezTo>
                      <a:pt x="46" y="104"/>
                      <a:pt x="46" y="104"/>
                      <a:pt x="46" y="104"/>
                    </a:cubicBezTo>
                    <a:cubicBezTo>
                      <a:pt x="46" y="103"/>
                      <a:pt x="46" y="101"/>
                      <a:pt x="46" y="101"/>
                    </a:cubicBezTo>
                    <a:cubicBezTo>
                      <a:pt x="46" y="101"/>
                      <a:pt x="46" y="99"/>
                      <a:pt x="46" y="99"/>
                    </a:cubicBezTo>
                    <a:cubicBezTo>
                      <a:pt x="46" y="98"/>
                      <a:pt x="48" y="97"/>
                      <a:pt x="48" y="96"/>
                    </a:cubicBezTo>
                    <a:cubicBezTo>
                      <a:pt x="49" y="95"/>
                      <a:pt x="48" y="93"/>
                      <a:pt x="48" y="92"/>
                    </a:cubicBezTo>
                    <a:cubicBezTo>
                      <a:pt x="48" y="90"/>
                      <a:pt x="50" y="87"/>
                      <a:pt x="50" y="86"/>
                    </a:cubicBezTo>
                    <a:cubicBezTo>
                      <a:pt x="50" y="83"/>
                      <a:pt x="49" y="82"/>
                      <a:pt x="50" y="80"/>
                    </a:cubicBezTo>
                    <a:cubicBezTo>
                      <a:pt x="50" y="79"/>
                      <a:pt x="52" y="77"/>
                      <a:pt x="52" y="76"/>
                    </a:cubicBezTo>
                    <a:cubicBezTo>
                      <a:pt x="53" y="75"/>
                      <a:pt x="52" y="74"/>
                      <a:pt x="52" y="73"/>
                    </a:cubicBezTo>
                    <a:cubicBezTo>
                      <a:pt x="53" y="72"/>
                      <a:pt x="55" y="70"/>
                      <a:pt x="55" y="70"/>
                    </a:cubicBezTo>
                    <a:cubicBezTo>
                      <a:pt x="56" y="69"/>
                      <a:pt x="55" y="68"/>
                      <a:pt x="56" y="66"/>
                    </a:cubicBezTo>
                    <a:cubicBezTo>
                      <a:pt x="56" y="66"/>
                      <a:pt x="57" y="64"/>
                      <a:pt x="58" y="64"/>
                    </a:cubicBezTo>
                    <a:cubicBezTo>
                      <a:pt x="59" y="60"/>
                      <a:pt x="56" y="57"/>
                      <a:pt x="58" y="54"/>
                    </a:cubicBezTo>
                    <a:cubicBezTo>
                      <a:pt x="59" y="53"/>
                      <a:pt x="61" y="52"/>
                      <a:pt x="61" y="52"/>
                    </a:cubicBezTo>
                    <a:cubicBezTo>
                      <a:pt x="61" y="50"/>
                      <a:pt x="61" y="50"/>
                      <a:pt x="61" y="50"/>
                    </a:cubicBezTo>
                    <a:cubicBezTo>
                      <a:pt x="60" y="51"/>
                      <a:pt x="59" y="49"/>
                      <a:pt x="62" y="48"/>
                    </a:cubicBezTo>
                    <a:cubicBezTo>
                      <a:pt x="61" y="46"/>
                      <a:pt x="62" y="45"/>
                      <a:pt x="62" y="44"/>
                    </a:cubicBezTo>
                    <a:cubicBezTo>
                      <a:pt x="61" y="43"/>
                      <a:pt x="60" y="43"/>
                      <a:pt x="60" y="42"/>
                    </a:cubicBezTo>
                    <a:cubicBezTo>
                      <a:pt x="59" y="40"/>
                      <a:pt x="59" y="37"/>
                      <a:pt x="58" y="34"/>
                    </a:cubicBezTo>
                    <a:cubicBezTo>
                      <a:pt x="60" y="35"/>
                      <a:pt x="59" y="34"/>
                      <a:pt x="60" y="34"/>
                    </a:cubicBezTo>
                    <a:cubicBezTo>
                      <a:pt x="61" y="36"/>
                      <a:pt x="62" y="36"/>
                      <a:pt x="63" y="39"/>
                    </a:cubicBezTo>
                    <a:cubicBezTo>
                      <a:pt x="64" y="39"/>
                      <a:pt x="64" y="39"/>
                      <a:pt x="64" y="39"/>
                    </a:cubicBezTo>
                    <a:cubicBezTo>
                      <a:pt x="65" y="35"/>
                      <a:pt x="68" y="31"/>
                      <a:pt x="66" y="26"/>
                    </a:cubicBezTo>
                    <a:cubicBezTo>
                      <a:pt x="66" y="25"/>
                      <a:pt x="64" y="23"/>
                      <a:pt x="64" y="22"/>
                    </a:cubicBezTo>
                    <a:cubicBezTo>
                      <a:pt x="63" y="21"/>
                      <a:pt x="64" y="20"/>
                      <a:pt x="64" y="19"/>
                    </a:cubicBezTo>
                    <a:cubicBezTo>
                      <a:pt x="64" y="20"/>
                      <a:pt x="64" y="18"/>
                      <a:pt x="64" y="17"/>
                    </a:cubicBezTo>
                    <a:cubicBezTo>
                      <a:pt x="64" y="15"/>
                      <a:pt x="63" y="8"/>
                      <a:pt x="62" y="6"/>
                    </a:cubicBezTo>
                    <a:cubicBezTo>
                      <a:pt x="60" y="4"/>
                      <a:pt x="60" y="7"/>
                      <a:pt x="58" y="6"/>
                    </a:cubicBezTo>
                    <a:cubicBezTo>
                      <a:pt x="58" y="5"/>
                      <a:pt x="58" y="4"/>
                      <a:pt x="57" y="3"/>
                    </a:cubicBezTo>
                    <a:cubicBezTo>
                      <a:pt x="56" y="3"/>
                      <a:pt x="55" y="3"/>
                      <a:pt x="55" y="2"/>
                    </a:cubicBezTo>
                    <a:cubicBezTo>
                      <a:pt x="56" y="2"/>
                      <a:pt x="55" y="0"/>
                      <a:pt x="55" y="0"/>
                    </a:cubicBezTo>
                    <a:lnTo>
                      <a:pt x="54" y="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7" name="Freeform 159"/>
              <p:cNvSpPr>
                <a:spLocks/>
              </p:cNvSpPr>
              <p:nvPr/>
            </p:nvSpPr>
            <p:spPr bwMode="auto">
              <a:xfrm>
                <a:off x="3466" y="1326"/>
                <a:ext cx="51" cy="43"/>
              </a:xfrm>
              <a:custGeom>
                <a:avLst/>
                <a:gdLst>
                  <a:gd name="T0" fmla="*/ 3 w 26"/>
                  <a:gd name="T1" fmla="*/ 7 h 22"/>
                  <a:gd name="T2" fmla="*/ 5 w 26"/>
                  <a:gd name="T3" fmla="*/ 5 h 22"/>
                  <a:gd name="T4" fmla="*/ 7 w 26"/>
                  <a:gd name="T5" fmla="*/ 3 h 22"/>
                  <a:gd name="T6" fmla="*/ 9 w 26"/>
                  <a:gd name="T7" fmla="*/ 6 h 22"/>
                  <a:gd name="T8" fmla="*/ 11 w 26"/>
                  <a:gd name="T9" fmla="*/ 2 h 22"/>
                  <a:gd name="T10" fmla="*/ 14 w 26"/>
                  <a:gd name="T11" fmla="*/ 2 h 22"/>
                  <a:gd name="T12" fmla="*/ 16 w 26"/>
                  <a:gd name="T13" fmla="*/ 1 h 22"/>
                  <a:gd name="T14" fmla="*/ 19 w 26"/>
                  <a:gd name="T15" fmla="*/ 0 h 22"/>
                  <a:gd name="T16" fmla="*/ 20 w 26"/>
                  <a:gd name="T17" fmla="*/ 0 h 22"/>
                  <a:gd name="T18" fmla="*/ 24 w 26"/>
                  <a:gd name="T19" fmla="*/ 2 h 22"/>
                  <a:gd name="T20" fmla="*/ 24 w 26"/>
                  <a:gd name="T21" fmla="*/ 6 h 22"/>
                  <a:gd name="T22" fmla="*/ 25 w 26"/>
                  <a:gd name="T23" fmla="*/ 9 h 22"/>
                  <a:gd name="T24" fmla="*/ 25 w 26"/>
                  <a:gd name="T25" fmla="*/ 12 h 22"/>
                  <a:gd name="T26" fmla="*/ 24 w 26"/>
                  <a:gd name="T27" fmla="*/ 14 h 22"/>
                  <a:gd name="T28" fmla="*/ 22 w 26"/>
                  <a:gd name="T29" fmla="*/ 16 h 22"/>
                  <a:gd name="T30" fmla="*/ 17 w 26"/>
                  <a:gd name="T31" fmla="*/ 18 h 22"/>
                  <a:gd name="T32" fmla="*/ 14 w 26"/>
                  <a:gd name="T33" fmla="*/ 19 h 22"/>
                  <a:gd name="T34" fmla="*/ 11 w 26"/>
                  <a:gd name="T35" fmla="*/ 22 h 22"/>
                  <a:gd name="T36" fmla="*/ 4 w 26"/>
                  <a:gd name="T37" fmla="*/ 21 h 22"/>
                  <a:gd name="T38" fmla="*/ 2 w 26"/>
                  <a:gd name="T39" fmla="*/ 17 h 22"/>
                  <a:gd name="T40" fmla="*/ 1 w 26"/>
                  <a:gd name="T41" fmla="*/ 13 h 22"/>
                  <a:gd name="T42" fmla="*/ 2 w 26"/>
                  <a:gd name="T43" fmla="*/ 8 h 22"/>
                  <a:gd name="T44" fmla="*/ 3 w 26"/>
                  <a:gd name="T4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22">
                    <a:moveTo>
                      <a:pt x="3" y="7"/>
                    </a:moveTo>
                    <a:cubicBezTo>
                      <a:pt x="5" y="5"/>
                      <a:pt x="5" y="5"/>
                      <a:pt x="5" y="5"/>
                    </a:cubicBezTo>
                    <a:cubicBezTo>
                      <a:pt x="7" y="3"/>
                      <a:pt x="7" y="3"/>
                      <a:pt x="7" y="3"/>
                    </a:cubicBezTo>
                    <a:cubicBezTo>
                      <a:pt x="9" y="6"/>
                      <a:pt x="9" y="6"/>
                      <a:pt x="9" y="6"/>
                    </a:cubicBezTo>
                    <a:cubicBezTo>
                      <a:pt x="11" y="2"/>
                      <a:pt x="11" y="2"/>
                      <a:pt x="11" y="2"/>
                    </a:cubicBezTo>
                    <a:cubicBezTo>
                      <a:pt x="14" y="2"/>
                      <a:pt x="14" y="2"/>
                      <a:pt x="14" y="2"/>
                    </a:cubicBezTo>
                    <a:cubicBezTo>
                      <a:pt x="16" y="1"/>
                      <a:pt x="16" y="1"/>
                      <a:pt x="16" y="1"/>
                    </a:cubicBezTo>
                    <a:cubicBezTo>
                      <a:pt x="19" y="0"/>
                      <a:pt x="19" y="0"/>
                      <a:pt x="19" y="0"/>
                    </a:cubicBezTo>
                    <a:cubicBezTo>
                      <a:pt x="20" y="0"/>
                      <a:pt x="20" y="0"/>
                      <a:pt x="20" y="0"/>
                    </a:cubicBezTo>
                    <a:cubicBezTo>
                      <a:pt x="20" y="0"/>
                      <a:pt x="22" y="0"/>
                      <a:pt x="24" y="2"/>
                    </a:cubicBezTo>
                    <a:cubicBezTo>
                      <a:pt x="25" y="4"/>
                      <a:pt x="22" y="4"/>
                      <a:pt x="24" y="6"/>
                    </a:cubicBezTo>
                    <a:cubicBezTo>
                      <a:pt x="26" y="8"/>
                      <a:pt x="25" y="9"/>
                      <a:pt x="25" y="9"/>
                    </a:cubicBezTo>
                    <a:cubicBezTo>
                      <a:pt x="25" y="12"/>
                      <a:pt x="25" y="12"/>
                      <a:pt x="25" y="12"/>
                    </a:cubicBezTo>
                    <a:cubicBezTo>
                      <a:pt x="25" y="12"/>
                      <a:pt x="23" y="13"/>
                      <a:pt x="24" y="14"/>
                    </a:cubicBezTo>
                    <a:cubicBezTo>
                      <a:pt x="25" y="16"/>
                      <a:pt x="22" y="16"/>
                      <a:pt x="22" y="16"/>
                    </a:cubicBezTo>
                    <a:cubicBezTo>
                      <a:pt x="22" y="16"/>
                      <a:pt x="18" y="16"/>
                      <a:pt x="17" y="18"/>
                    </a:cubicBezTo>
                    <a:cubicBezTo>
                      <a:pt x="17" y="19"/>
                      <a:pt x="16" y="18"/>
                      <a:pt x="14" y="19"/>
                    </a:cubicBezTo>
                    <a:cubicBezTo>
                      <a:pt x="13" y="21"/>
                      <a:pt x="13" y="22"/>
                      <a:pt x="11" y="22"/>
                    </a:cubicBezTo>
                    <a:cubicBezTo>
                      <a:pt x="9" y="22"/>
                      <a:pt x="4" y="21"/>
                      <a:pt x="4" y="21"/>
                    </a:cubicBezTo>
                    <a:cubicBezTo>
                      <a:pt x="4" y="21"/>
                      <a:pt x="3" y="19"/>
                      <a:pt x="2" y="17"/>
                    </a:cubicBezTo>
                    <a:cubicBezTo>
                      <a:pt x="0" y="15"/>
                      <a:pt x="0" y="15"/>
                      <a:pt x="1" y="13"/>
                    </a:cubicBezTo>
                    <a:cubicBezTo>
                      <a:pt x="2" y="11"/>
                      <a:pt x="2" y="8"/>
                      <a:pt x="2" y="8"/>
                    </a:cubicBezTo>
                    <a:lnTo>
                      <a:pt x="3" y="7"/>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8" name="Freeform 160"/>
              <p:cNvSpPr>
                <a:spLocks/>
              </p:cNvSpPr>
              <p:nvPr/>
            </p:nvSpPr>
            <p:spPr bwMode="auto">
              <a:xfrm>
                <a:off x="3466" y="1326"/>
                <a:ext cx="51" cy="43"/>
              </a:xfrm>
              <a:custGeom>
                <a:avLst/>
                <a:gdLst>
                  <a:gd name="T0" fmla="*/ 3 w 26"/>
                  <a:gd name="T1" fmla="*/ 7 h 22"/>
                  <a:gd name="T2" fmla="*/ 5 w 26"/>
                  <a:gd name="T3" fmla="*/ 5 h 22"/>
                  <a:gd name="T4" fmla="*/ 7 w 26"/>
                  <a:gd name="T5" fmla="*/ 3 h 22"/>
                  <a:gd name="T6" fmla="*/ 9 w 26"/>
                  <a:gd name="T7" fmla="*/ 6 h 22"/>
                  <a:gd name="T8" fmla="*/ 11 w 26"/>
                  <a:gd name="T9" fmla="*/ 2 h 22"/>
                  <a:gd name="T10" fmla="*/ 14 w 26"/>
                  <a:gd name="T11" fmla="*/ 2 h 22"/>
                  <a:gd name="T12" fmla="*/ 16 w 26"/>
                  <a:gd name="T13" fmla="*/ 1 h 22"/>
                  <a:gd name="T14" fmla="*/ 19 w 26"/>
                  <a:gd name="T15" fmla="*/ 0 h 22"/>
                  <a:gd name="T16" fmla="*/ 20 w 26"/>
                  <a:gd name="T17" fmla="*/ 0 h 22"/>
                  <a:gd name="T18" fmla="*/ 24 w 26"/>
                  <a:gd name="T19" fmla="*/ 2 h 22"/>
                  <a:gd name="T20" fmla="*/ 24 w 26"/>
                  <a:gd name="T21" fmla="*/ 6 h 22"/>
                  <a:gd name="T22" fmla="*/ 25 w 26"/>
                  <a:gd name="T23" fmla="*/ 9 h 22"/>
                  <a:gd name="T24" fmla="*/ 25 w 26"/>
                  <a:gd name="T25" fmla="*/ 12 h 22"/>
                  <a:gd name="T26" fmla="*/ 24 w 26"/>
                  <a:gd name="T27" fmla="*/ 14 h 22"/>
                  <a:gd name="T28" fmla="*/ 22 w 26"/>
                  <a:gd name="T29" fmla="*/ 16 h 22"/>
                  <a:gd name="T30" fmla="*/ 17 w 26"/>
                  <a:gd name="T31" fmla="*/ 18 h 22"/>
                  <a:gd name="T32" fmla="*/ 14 w 26"/>
                  <a:gd name="T33" fmla="*/ 19 h 22"/>
                  <a:gd name="T34" fmla="*/ 11 w 26"/>
                  <a:gd name="T35" fmla="*/ 22 h 22"/>
                  <a:gd name="T36" fmla="*/ 4 w 26"/>
                  <a:gd name="T37" fmla="*/ 21 h 22"/>
                  <a:gd name="T38" fmla="*/ 2 w 26"/>
                  <a:gd name="T39" fmla="*/ 17 h 22"/>
                  <a:gd name="T40" fmla="*/ 1 w 26"/>
                  <a:gd name="T41" fmla="*/ 13 h 22"/>
                  <a:gd name="T42" fmla="*/ 2 w 26"/>
                  <a:gd name="T43" fmla="*/ 8 h 22"/>
                  <a:gd name="T44" fmla="*/ 3 w 26"/>
                  <a:gd name="T4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22">
                    <a:moveTo>
                      <a:pt x="3" y="7"/>
                    </a:moveTo>
                    <a:cubicBezTo>
                      <a:pt x="5" y="5"/>
                      <a:pt x="5" y="5"/>
                      <a:pt x="5" y="5"/>
                    </a:cubicBezTo>
                    <a:cubicBezTo>
                      <a:pt x="7" y="3"/>
                      <a:pt x="7" y="3"/>
                      <a:pt x="7" y="3"/>
                    </a:cubicBezTo>
                    <a:cubicBezTo>
                      <a:pt x="9" y="6"/>
                      <a:pt x="9" y="6"/>
                      <a:pt x="9" y="6"/>
                    </a:cubicBezTo>
                    <a:cubicBezTo>
                      <a:pt x="11" y="2"/>
                      <a:pt x="11" y="2"/>
                      <a:pt x="11" y="2"/>
                    </a:cubicBezTo>
                    <a:cubicBezTo>
                      <a:pt x="14" y="2"/>
                      <a:pt x="14" y="2"/>
                      <a:pt x="14" y="2"/>
                    </a:cubicBezTo>
                    <a:cubicBezTo>
                      <a:pt x="16" y="1"/>
                      <a:pt x="16" y="1"/>
                      <a:pt x="16" y="1"/>
                    </a:cubicBezTo>
                    <a:cubicBezTo>
                      <a:pt x="19" y="0"/>
                      <a:pt x="19" y="0"/>
                      <a:pt x="19" y="0"/>
                    </a:cubicBezTo>
                    <a:cubicBezTo>
                      <a:pt x="20" y="0"/>
                      <a:pt x="20" y="0"/>
                      <a:pt x="20" y="0"/>
                    </a:cubicBezTo>
                    <a:cubicBezTo>
                      <a:pt x="20" y="0"/>
                      <a:pt x="22" y="0"/>
                      <a:pt x="24" y="2"/>
                    </a:cubicBezTo>
                    <a:cubicBezTo>
                      <a:pt x="25" y="4"/>
                      <a:pt x="22" y="4"/>
                      <a:pt x="24" y="6"/>
                    </a:cubicBezTo>
                    <a:cubicBezTo>
                      <a:pt x="26" y="8"/>
                      <a:pt x="25" y="9"/>
                      <a:pt x="25" y="9"/>
                    </a:cubicBezTo>
                    <a:cubicBezTo>
                      <a:pt x="25" y="12"/>
                      <a:pt x="25" y="12"/>
                      <a:pt x="25" y="12"/>
                    </a:cubicBezTo>
                    <a:cubicBezTo>
                      <a:pt x="25" y="12"/>
                      <a:pt x="23" y="13"/>
                      <a:pt x="24" y="14"/>
                    </a:cubicBezTo>
                    <a:cubicBezTo>
                      <a:pt x="25" y="16"/>
                      <a:pt x="22" y="16"/>
                      <a:pt x="22" y="16"/>
                    </a:cubicBezTo>
                    <a:cubicBezTo>
                      <a:pt x="22" y="16"/>
                      <a:pt x="18" y="16"/>
                      <a:pt x="17" y="18"/>
                    </a:cubicBezTo>
                    <a:cubicBezTo>
                      <a:pt x="17" y="19"/>
                      <a:pt x="16" y="18"/>
                      <a:pt x="14" y="19"/>
                    </a:cubicBezTo>
                    <a:cubicBezTo>
                      <a:pt x="13" y="21"/>
                      <a:pt x="13" y="22"/>
                      <a:pt x="11" y="22"/>
                    </a:cubicBezTo>
                    <a:cubicBezTo>
                      <a:pt x="9" y="22"/>
                      <a:pt x="4" y="21"/>
                      <a:pt x="4" y="21"/>
                    </a:cubicBezTo>
                    <a:cubicBezTo>
                      <a:pt x="4" y="21"/>
                      <a:pt x="3" y="19"/>
                      <a:pt x="2" y="17"/>
                    </a:cubicBezTo>
                    <a:cubicBezTo>
                      <a:pt x="0" y="15"/>
                      <a:pt x="0" y="15"/>
                      <a:pt x="1" y="13"/>
                    </a:cubicBezTo>
                    <a:cubicBezTo>
                      <a:pt x="2" y="11"/>
                      <a:pt x="2" y="8"/>
                      <a:pt x="2" y="8"/>
                    </a:cubicBezTo>
                    <a:lnTo>
                      <a:pt x="3" y="7"/>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9" name="Freeform 161"/>
              <p:cNvSpPr>
                <a:spLocks/>
              </p:cNvSpPr>
              <p:nvPr/>
            </p:nvSpPr>
            <p:spPr bwMode="auto">
              <a:xfrm>
                <a:off x="3211" y="1132"/>
                <a:ext cx="16" cy="22"/>
              </a:xfrm>
              <a:custGeom>
                <a:avLst/>
                <a:gdLst>
                  <a:gd name="T0" fmla="*/ 2 w 8"/>
                  <a:gd name="T1" fmla="*/ 7 h 11"/>
                  <a:gd name="T2" fmla="*/ 2 w 8"/>
                  <a:gd name="T3" fmla="*/ 4 h 11"/>
                  <a:gd name="T4" fmla="*/ 4 w 8"/>
                  <a:gd name="T5" fmla="*/ 1 h 11"/>
                  <a:gd name="T6" fmla="*/ 5 w 8"/>
                  <a:gd name="T7" fmla="*/ 3 h 11"/>
                  <a:gd name="T8" fmla="*/ 6 w 8"/>
                  <a:gd name="T9" fmla="*/ 6 h 11"/>
                  <a:gd name="T10" fmla="*/ 6 w 8"/>
                  <a:gd name="T11" fmla="*/ 11 h 11"/>
                  <a:gd name="T12" fmla="*/ 3 w 8"/>
                  <a:gd name="T13" fmla="*/ 10 h 11"/>
                  <a:gd name="T14" fmla="*/ 2 w 8"/>
                  <a:gd name="T15" fmla="*/ 7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2" y="7"/>
                    </a:moveTo>
                    <a:cubicBezTo>
                      <a:pt x="2" y="7"/>
                      <a:pt x="0" y="6"/>
                      <a:pt x="2" y="4"/>
                    </a:cubicBezTo>
                    <a:cubicBezTo>
                      <a:pt x="2" y="3"/>
                      <a:pt x="0" y="1"/>
                      <a:pt x="4" y="1"/>
                    </a:cubicBezTo>
                    <a:cubicBezTo>
                      <a:pt x="4" y="1"/>
                      <a:pt x="4" y="0"/>
                      <a:pt x="5" y="3"/>
                    </a:cubicBezTo>
                    <a:cubicBezTo>
                      <a:pt x="7" y="6"/>
                      <a:pt x="8" y="3"/>
                      <a:pt x="6" y="6"/>
                    </a:cubicBezTo>
                    <a:cubicBezTo>
                      <a:pt x="4" y="10"/>
                      <a:pt x="6" y="11"/>
                      <a:pt x="6" y="11"/>
                    </a:cubicBezTo>
                    <a:cubicBezTo>
                      <a:pt x="6" y="11"/>
                      <a:pt x="4" y="10"/>
                      <a:pt x="3" y="10"/>
                    </a:cubicBezTo>
                    <a:cubicBezTo>
                      <a:pt x="1" y="10"/>
                      <a:pt x="2" y="7"/>
                      <a:pt x="2" y="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0" name="Freeform 162"/>
              <p:cNvSpPr>
                <a:spLocks noEditPoints="1"/>
              </p:cNvSpPr>
              <p:nvPr/>
            </p:nvSpPr>
            <p:spPr bwMode="auto">
              <a:xfrm>
                <a:off x="3466" y="967"/>
                <a:ext cx="104" cy="75"/>
              </a:xfrm>
              <a:custGeom>
                <a:avLst/>
                <a:gdLst>
                  <a:gd name="T0" fmla="*/ 3 w 53"/>
                  <a:gd name="T1" fmla="*/ 2 h 38"/>
                  <a:gd name="T2" fmla="*/ 4 w 53"/>
                  <a:gd name="T3" fmla="*/ 15 h 38"/>
                  <a:gd name="T4" fmla="*/ 2 w 53"/>
                  <a:gd name="T5" fmla="*/ 17 h 38"/>
                  <a:gd name="T6" fmla="*/ 9 w 53"/>
                  <a:gd name="T7" fmla="*/ 24 h 38"/>
                  <a:gd name="T8" fmla="*/ 19 w 53"/>
                  <a:gd name="T9" fmla="*/ 26 h 38"/>
                  <a:gd name="T10" fmla="*/ 21 w 53"/>
                  <a:gd name="T11" fmla="*/ 34 h 38"/>
                  <a:gd name="T12" fmla="*/ 32 w 53"/>
                  <a:gd name="T13" fmla="*/ 35 h 38"/>
                  <a:gd name="T14" fmla="*/ 34 w 53"/>
                  <a:gd name="T15" fmla="*/ 38 h 38"/>
                  <a:gd name="T16" fmla="*/ 38 w 53"/>
                  <a:gd name="T17" fmla="*/ 36 h 38"/>
                  <a:gd name="T18" fmla="*/ 43 w 53"/>
                  <a:gd name="T19" fmla="*/ 36 h 38"/>
                  <a:gd name="T20" fmla="*/ 44 w 53"/>
                  <a:gd name="T21" fmla="*/ 33 h 38"/>
                  <a:gd name="T22" fmla="*/ 48 w 53"/>
                  <a:gd name="T23" fmla="*/ 33 h 38"/>
                  <a:gd name="T24" fmla="*/ 48 w 53"/>
                  <a:gd name="T25" fmla="*/ 28 h 38"/>
                  <a:gd name="T26" fmla="*/ 51 w 53"/>
                  <a:gd name="T27" fmla="*/ 20 h 38"/>
                  <a:gd name="T28" fmla="*/ 52 w 53"/>
                  <a:gd name="T29" fmla="*/ 15 h 38"/>
                  <a:gd name="T30" fmla="*/ 48 w 53"/>
                  <a:gd name="T31" fmla="*/ 13 h 38"/>
                  <a:gd name="T32" fmla="*/ 44 w 53"/>
                  <a:gd name="T33" fmla="*/ 11 h 38"/>
                  <a:gd name="T34" fmla="*/ 39 w 53"/>
                  <a:gd name="T35" fmla="*/ 9 h 38"/>
                  <a:gd name="T36" fmla="*/ 37 w 53"/>
                  <a:gd name="T37" fmla="*/ 5 h 38"/>
                  <a:gd name="T38" fmla="*/ 32 w 53"/>
                  <a:gd name="T39" fmla="*/ 6 h 38"/>
                  <a:gd name="T40" fmla="*/ 27 w 53"/>
                  <a:gd name="T41" fmla="*/ 4 h 38"/>
                  <a:gd name="T42" fmla="*/ 20 w 53"/>
                  <a:gd name="T43" fmla="*/ 2 h 38"/>
                  <a:gd name="T44" fmla="*/ 11 w 53"/>
                  <a:gd name="T45" fmla="*/ 0 h 38"/>
                  <a:gd name="T46" fmla="*/ 3 w 53"/>
                  <a:gd name="T47" fmla="*/ 2 h 38"/>
                  <a:gd name="T48" fmla="*/ 0 w 53"/>
                  <a:gd name="T49" fmla="*/ 12 h 38"/>
                  <a:gd name="T50" fmla="*/ 0 w 53"/>
                  <a:gd name="T51" fmla="*/ 13 h 38"/>
                  <a:gd name="T52" fmla="*/ 1 w 53"/>
                  <a:gd name="T53" fmla="*/ 13 h 38"/>
                  <a:gd name="T54" fmla="*/ 0 w 53"/>
                  <a:gd name="T5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38">
                    <a:moveTo>
                      <a:pt x="3" y="2"/>
                    </a:moveTo>
                    <a:cubicBezTo>
                      <a:pt x="3" y="6"/>
                      <a:pt x="3" y="10"/>
                      <a:pt x="4" y="15"/>
                    </a:cubicBezTo>
                    <a:cubicBezTo>
                      <a:pt x="3" y="16"/>
                      <a:pt x="3" y="16"/>
                      <a:pt x="2" y="17"/>
                    </a:cubicBezTo>
                    <a:cubicBezTo>
                      <a:pt x="2" y="17"/>
                      <a:pt x="7" y="22"/>
                      <a:pt x="9" y="24"/>
                    </a:cubicBezTo>
                    <a:cubicBezTo>
                      <a:pt x="11" y="26"/>
                      <a:pt x="19" y="26"/>
                      <a:pt x="19" y="26"/>
                    </a:cubicBezTo>
                    <a:cubicBezTo>
                      <a:pt x="21" y="34"/>
                      <a:pt x="21" y="34"/>
                      <a:pt x="21" y="34"/>
                    </a:cubicBezTo>
                    <a:cubicBezTo>
                      <a:pt x="21" y="34"/>
                      <a:pt x="30" y="34"/>
                      <a:pt x="32" y="35"/>
                    </a:cubicBezTo>
                    <a:cubicBezTo>
                      <a:pt x="35" y="36"/>
                      <a:pt x="34" y="38"/>
                      <a:pt x="34" y="38"/>
                    </a:cubicBezTo>
                    <a:cubicBezTo>
                      <a:pt x="38" y="36"/>
                      <a:pt x="38" y="36"/>
                      <a:pt x="38" y="36"/>
                    </a:cubicBezTo>
                    <a:cubicBezTo>
                      <a:pt x="43" y="36"/>
                      <a:pt x="43" y="36"/>
                      <a:pt x="43" y="36"/>
                    </a:cubicBezTo>
                    <a:cubicBezTo>
                      <a:pt x="44" y="36"/>
                      <a:pt x="44" y="33"/>
                      <a:pt x="44" y="33"/>
                    </a:cubicBezTo>
                    <a:cubicBezTo>
                      <a:pt x="48" y="33"/>
                      <a:pt x="48" y="33"/>
                      <a:pt x="48" y="33"/>
                    </a:cubicBezTo>
                    <a:cubicBezTo>
                      <a:pt x="48" y="33"/>
                      <a:pt x="48" y="31"/>
                      <a:pt x="48" y="28"/>
                    </a:cubicBezTo>
                    <a:cubicBezTo>
                      <a:pt x="47" y="25"/>
                      <a:pt x="49" y="22"/>
                      <a:pt x="51" y="20"/>
                    </a:cubicBezTo>
                    <a:cubicBezTo>
                      <a:pt x="53" y="18"/>
                      <a:pt x="52" y="15"/>
                      <a:pt x="52" y="15"/>
                    </a:cubicBezTo>
                    <a:cubicBezTo>
                      <a:pt x="52" y="15"/>
                      <a:pt x="51" y="14"/>
                      <a:pt x="48" y="13"/>
                    </a:cubicBezTo>
                    <a:cubicBezTo>
                      <a:pt x="46" y="12"/>
                      <a:pt x="46" y="12"/>
                      <a:pt x="44" y="11"/>
                    </a:cubicBezTo>
                    <a:cubicBezTo>
                      <a:pt x="43" y="9"/>
                      <a:pt x="41" y="10"/>
                      <a:pt x="39" y="9"/>
                    </a:cubicBezTo>
                    <a:cubicBezTo>
                      <a:pt x="37" y="8"/>
                      <a:pt x="37" y="5"/>
                      <a:pt x="37" y="5"/>
                    </a:cubicBezTo>
                    <a:cubicBezTo>
                      <a:pt x="37" y="5"/>
                      <a:pt x="34" y="6"/>
                      <a:pt x="32" y="6"/>
                    </a:cubicBezTo>
                    <a:cubicBezTo>
                      <a:pt x="31" y="6"/>
                      <a:pt x="29" y="4"/>
                      <a:pt x="27" y="4"/>
                    </a:cubicBezTo>
                    <a:cubicBezTo>
                      <a:pt x="25" y="4"/>
                      <a:pt x="24" y="3"/>
                      <a:pt x="20" y="2"/>
                    </a:cubicBezTo>
                    <a:cubicBezTo>
                      <a:pt x="15" y="1"/>
                      <a:pt x="13" y="0"/>
                      <a:pt x="11" y="0"/>
                    </a:cubicBezTo>
                    <a:cubicBezTo>
                      <a:pt x="9" y="0"/>
                      <a:pt x="3" y="2"/>
                      <a:pt x="3" y="2"/>
                    </a:cubicBezTo>
                    <a:close/>
                    <a:moveTo>
                      <a:pt x="0" y="12"/>
                    </a:moveTo>
                    <a:cubicBezTo>
                      <a:pt x="0" y="13"/>
                      <a:pt x="0" y="13"/>
                      <a:pt x="0" y="13"/>
                    </a:cubicBezTo>
                    <a:cubicBezTo>
                      <a:pt x="1" y="13"/>
                      <a:pt x="1" y="13"/>
                      <a:pt x="1" y="13"/>
                    </a:cubicBezTo>
                    <a:cubicBezTo>
                      <a:pt x="0" y="12"/>
                      <a:pt x="2" y="12"/>
                      <a:pt x="0" y="1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1" name="Freeform 163"/>
              <p:cNvSpPr>
                <a:spLocks noEditPoints="1"/>
              </p:cNvSpPr>
              <p:nvPr/>
            </p:nvSpPr>
            <p:spPr bwMode="auto">
              <a:xfrm>
                <a:off x="3466" y="967"/>
                <a:ext cx="104" cy="75"/>
              </a:xfrm>
              <a:custGeom>
                <a:avLst/>
                <a:gdLst>
                  <a:gd name="T0" fmla="*/ 3 w 53"/>
                  <a:gd name="T1" fmla="*/ 2 h 38"/>
                  <a:gd name="T2" fmla="*/ 4 w 53"/>
                  <a:gd name="T3" fmla="*/ 15 h 38"/>
                  <a:gd name="T4" fmla="*/ 2 w 53"/>
                  <a:gd name="T5" fmla="*/ 17 h 38"/>
                  <a:gd name="T6" fmla="*/ 9 w 53"/>
                  <a:gd name="T7" fmla="*/ 24 h 38"/>
                  <a:gd name="T8" fmla="*/ 19 w 53"/>
                  <a:gd name="T9" fmla="*/ 26 h 38"/>
                  <a:gd name="T10" fmla="*/ 21 w 53"/>
                  <a:gd name="T11" fmla="*/ 34 h 38"/>
                  <a:gd name="T12" fmla="*/ 32 w 53"/>
                  <a:gd name="T13" fmla="*/ 35 h 38"/>
                  <a:gd name="T14" fmla="*/ 34 w 53"/>
                  <a:gd name="T15" fmla="*/ 38 h 38"/>
                  <a:gd name="T16" fmla="*/ 38 w 53"/>
                  <a:gd name="T17" fmla="*/ 36 h 38"/>
                  <a:gd name="T18" fmla="*/ 43 w 53"/>
                  <a:gd name="T19" fmla="*/ 36 h 38"/>
                  <a:gd name="T20" fmla="*/ 44 w 53"/>
                  <a:gd name="T21" fmla="*/ 33 h 38"/>
                  <a:gd name="T22" fmla="*/ 48 w 53"/>
                  <a:gd name="T23" fmla="*/ 33 h 38"/>
                  <a:gd name="T24" fmla="*/ 48 w 53"/>
                  <a:gd name="T25" fmla="*/ 28 h 38"/>
                  <a:gd name="T26" fmla="*/ 51 w 53"/>
                  <a:gd name="T27" fmla="*/ 20 h 38"/>
                  <a:gd name="T28" fmla="*/ 52 w 53"/>
                  <a:gd name="T29" fmla="*/ 15 h 38"/>
                  <a:gd name="T30" fmla="*/ 48 w 53"/>
                  <a:gd name="T31" fmla="*/ 13 h 38"/>
                  <a:gd name="T32" fmla="*/ 44 w 53"/>
                  <a:gd name="T33" fmla="*/ 11 h 38"/>
                  <a:gd name="T34" fmla="*/ 39 w 53"/>
                  <a:gd name="T35" fmla="*/ 9 h 38"/>
                  <a:gd name="T36" fmla="*/ 37 w 53"/>
                  <a:gd name="T37" fmla="*/ 5 h 38"/>
                  <a:gd name="T38" fmla="*/ 32 w 53"/>
                  <a:gd name="T39" fmla="*/ 6 h 38"/>
                  <a:gd name="T40" fmla="*/ 27 w 53"/>
                  <a:gd name="T41" fmla="*/ 4 h 38"/>
                  <a:gd name="T42" fmla="*/ 20 w 53"/>
                  <a:gd name="T43" fmla="*/ 2 h 38"/>
                  <a:gd name="T44" fmla="*/ 11 w 53"/>
                  <a:gd name="T45" fmla="*/ 0 h 38"/>
                  <a:gd name="T46" fmla="*/ 3 w 53"/>
                  <a:gd name="T47" fmla="*/ 2 h 38"/>
                  <a:gd name="T48" fmla="*/ 0 w 53"/>
                  <a:gd name="T49" fmla="*/ 12 h 38"/>
                  <a:gd name="T50" fmla="*/ 0 w 53"/>
                  <a:gd name="T51" fmla="*/ 13 h 38"/>
                  <a:gd name="T52" fmla="*/ 1 w 53"/>
                  <a:gd name="T53" fmla="*/ 13 h 38"/>
                  <a:gd name="T54" fmla="*/ 0 w 53"/>
                  <a:gd name="T5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38">
                    <a:moveTo>
                      <a:pt x="3" y="2"/>
                    </a:moveTo>
                    <a:cubicBezTo>
                      <a:pt x="3" y="6"/>
                      <a:pt x="3" y="10"/>
                      <a:pt x="4" y="15"/>
                    </a:cubicBezTo>
                    <a:cubicBezTo>
                      <a:pt x="3" y="16"/>
                      <a:pt x="3" y="16"/>
                      <a:pt x="2" y="17"/>
                    </a:cubicBezTo>
                    <a:cubicBezTo>
                      <a:pt x="2" y="17"/>
                      <a:pt x="7" y="22"/>
                      <a:pt x="9" y="24"/>
                    </a:cubicBezTo>
                    <a:cubicBezTo>
                      <a:pt x="11" y="26"/>
                      <a:pt x="19" y="26"/>
                      <a:pt x="19" y="26"/>
                    </a:cubicBezTo>
                    <a:cubicBezTo>
                      <a:pt x="21" y="34"/>
                      <a:pt x="21" y="34"/>
                      <a:pt x="21" y="34"/>
                    </a:cubicBezTo>
                    <a:cubicBezTo>
                      <a:pt x="21" y="34"/>
                      <a:pt x="30" y="34"/>
                      <a:pt x="32" y="35"/>
                    </a:cubicBezTo>
                    <a:cubicBezTo>
                      <a:pt x="35" y="36"/>
                      <a:pt x="34" y="38"/>
                      <a:pt x="34" y="38"/>
                    </a:cubicBezTo>
                    <a:cubicBezTo>
                      <a:pt x="38" y="36"/>
                      <a:pt x="38" y="36"/>
                      <a:pt x="38" y="36"/>
                    </a:cubicBezTo>
                    <a:cubicBezTo>
                      <a:pt x="43" y="36"/>
                      <a:pt x="43" y="36"/>
                      <a:pt x="43" y="36"/>
                    </a:cubicBezTo>
                    <a:cubicBezTo>
                      <a:pt x="44" y="36"/>
                      <a:pt x="44" y="33"/>
                      <a:pt x="44" y="33"/>
                    </a:cubicBezTo>
                    <a:cubicBezTo>
                      <a:pt x="48" y="33"/>
                      <a:pt x="48" y="33"/>
                      <a:pt x="48" y="33"/>
                    </a:cubicBezTo>
                    <a:cubicBezTo>
                      <a:pt x="48" y="33"/>
                      <a:pt x="48" y="31"/>
                      <a:pt x="48" y="28"/>
                    </a:cubicBezTo>
                    <a:cubicBezTo>
                      <a:pt x="47" y="25"/>
                      <a:pt x="49" y="22"/>
                      <a:pt x="51" y="20"/>
                    </a:cubicBezTo>
                    <a:cubicBezTo>
                      <a:pt x="53" y="18"/>
                      <a:pt x="52" y="15"/>
                      <a:pt x="52" y="15"/>
                    </a:cubicBezTo>
                    <a:cubicBezTo>
                      <a:pt x="52" y="15"/>
                      <a:pt x="51" y="14"/>
                      <a:pt x="48" y="13"/>
                    </a:cubicBezTo>
                    <a:cubicBezTo>
                      <a:pt x="46" y="12"/>
                      <a:pt x="46" y="12"/>
                      <a:pt x="44" y="11"/>
                    </a:cubicBezTo>
                    <a:cubicBezTo>
                      <a:pt x="43" y="9"/>
                      <a:pt x="41" y="10"/>
                      <a:pt x="39" y="9"/>
                    </a:cubicBezTo>
                    <a:cubicBezTo>
                      <a:pt x="37" y="8"/>
                      <a:pt x="37" y="5"/>
                      <a:pt x="37" y="5"/>
                    </a:cubicBezTo>
                    <a:cubicBezTo>
                      <a:pt x="37" y="5"/>
                      <a:pt x="34" y="6"/>
                      <a:pt x="32" y="6"/>
                    </a:cubicBezTo>
                    <a:cubicBezTo>
                      <a:pt x="31" y="6"/>
                      <a:pt x="29" y="4"/>
                      <a:pt x="27" y="4"/>
                    </a:cubicBezTo>
                    <a:cubicBezTo>
                      <a:pt x="25" y="4"/>
                      <a:pt x="24" y="3"/>
                      <a:pt x="20" y="2"/>
                    </a:cubicBezTo>
                    <a:cubicBezTo>
                      <a:pt x="15" y="1"/>
                      <a:pt x="13" y="0"/>
                      <a:pt x="11" y="0"/>
                    </a:cubicBezTo>
                    <a:cubicBezTo>
                      <a:pt x="9" y="0"/>
                      <a:pt x="3" y="2"/>
                      <a:pt x="3" y="2"/>
                    </a:cubicBezTo>
                    <a:close/>
                    <a:moveTo>
                      <a:pt x="0" y="12"/>
                    </a:moveTo>
                    <a:cubicBezTo>
                      <a:pt x="0" y="13"/>
                      <a:pt x="0" y="13"/>
                      <a:pt x="0" y="13"/>
                    </a:cubicBezTo>
                    <a:cubicBezTo>
                      <a:pt x="1" y="13"/>
                      <a:pt x="1" y="13"/>
                      <a:pt x="1" y="13"/>
                    </a:cubicBezTo>
                    <a:cubicBezTo>
                      <a:pt x="0" y="12"/>
                      <a:pt x="2" y="12"/>
                      <a:pt x="0" y="1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2" name="Freeform 164"/>
              <p:cNvSpPr>
                <a:spLocks/>
              </p:cNvSpPr>
              <p:nvPr/>
            </p:nvSpPr>
            <p:spPr bwMode="auto">
              <a:xfrm>
                <a:off x="3286" y="1203"/>
                <a:ext cx="8" cy="9"/>
              </a:xfrm>
              <a:custGeom>
                <a:avLst/>
                <a:gdLst>
                  <a:gd name="T0" fmla="*/ 3 w 4"/>
                  <a:gd name="T1" fmla="*/ 5 h 5"/>
                  <a:gd name="T2" fmla="*/ 1 w 4"/>
                  <a:gd name="T3" fmla="*/ 1 h 5"/>
                  <a:gd name="T4" fmla="*/ 3 w 4"/>
                  <a:gd name="T5" fmla="*/ 5 h 5"/>
                </a:gdLst>
                <a:ahLst/>
                <a:cxnLst>
                  <a:cxn ang="0">
                    <a:pos x="T0" y="T1"/>
                  </a:cxn>
                  <a:cxn ang="0">
                    <a:pos x="T2" y="T3"/>
                  </a:cxn>
                  <a:cxn ang="0">
                    <a:pos x="T4" y="T5"/>
                  </a:cxn>
                </a:cxnLst>
                <a:rect l="0" t="0" r="r" b="b"/>
                <a:pathLst>
                  <a:path w="4" h="5">
                    <a:moveTo>
                      <a:pt x="3" y="5"/>
                    </a:moveTo>
                    <a:cubicBezTo>
                      <a:pt x="0" y="4"/>
                      <a:pt x="1" y="1"/>
                      <a:pt x="1" y="1"/>
                    </a:cubicBezTo>
                    <a:cubicBezTo>
                      <a:pt x="4" y="0"/>
                      <a:pt x="4" y="2"/>
                      <a:pt x="3" y="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3" name="Freeform 165"/>
              <p:cNvSpPr>
                <a:spLocks/>
              </p:cNvSpPr>
              <p:nvPr/>
            </p:nvSpPr>
            <p:spPr bwMode="auto">
              <a:xfrm>
                <a:off x="3286" y="1203"/>
                <a:ext cx="8" cy="9"/>
              </a:xfrm>
              <a:custGeom>
                <a:avLst/>
                <a:gdLst>
                  <a:gd name="T0" fmla="*/ 3 w 4"/>
                  <a:gd name="T1" fmla="*/ 5 h 5"/>
                  <a:gd name="T2" fmla="*/ 1 w 4"/>
                  <a:gd name="T3" fmla="*/ 1 h 5"/>
                  <a:gd name="T4" fmla="*/ 3 w 4"/>
                  <a:gd name="T5" fmla="*/ 5 h 5"/>
                </a:gdLst>
                <a:ahLst/>
                <a:cxnLst>
                  <a:cxn ang="0">
                    <a:pos x="T0" y="T1"/>
                  </a:cxn>
                  <a:cxn ang="0">
                    <a:pos x="T2" y="T3"/>
                  </a:cxn>
                  <a:cxn ang="0">
                    <a:pos x="T4" y="T5"/>
                  </a:cxn>
                </a:cxnLst>
                <a:rect l="0" t="0" r="r" b="b"/>
                <a:pathLst>
                  <a:path w="4" h="5">
                    <a:moveTo>
                      <a:pt x="3" y="5"/>
                    </a:moveTo>
                    <a:cubicBezTo>
                      <a:pt x="0" y="4"/>
                      <a:pt x="1" y="1"/>
                      <a:pt x="1" y="1"/>
                    </a:cubicBezTo>
                    <a:cubicBezTo>
                      <a:pt x="4" y="0"/>
                      <a:pt x="4" y="2"/>
                      <a:pt x="3" y="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4" name="Freeform 166"/>
              <p:cNvSpPr>
                <a:spLocks/>
              </p:cNvSpPr>
              <p:nvPr/>
            </p:nvSpPr>
            <p:spPr bwMode="auto">
              <a:xfrm>
                <a:off x="3257" y="1536"/>
                <a:ext cx="286" cy="300"/>
              </a:xfrm>
              <a:custGeom>
                <a:avLst/>
                <a:gdLst>
                  <a:gd name="T0" fmla="*/ 23 w 146"/>
                  <a:gd name="T1" fmla="*/ 4 h 153"/>
                  <a:gd name="T2" fmla="*/ 16 w 146"/>
                  <a:gd name="T3" fmla="*/ 13 h 153"/>
                  <a:gd name="T4" fmla="*/ 13 w 146"/>
                  <a:gd name="T5" fmla="*/ 23 h 153"/>
                  <a:gd name="T6" fmla="*/ 7 w 146"/>
                  <a:gd name="T7" fmla="*/ 31 h 153"/>
                  <a:gd name="T8" fmla="*/ 6 w 146"/>
                  <a:gd name="T9" fmla="*/ 36 h 153"/>
                  <a:gd name="T10" fmla="*/ 8 w 146"/>
                  <a:gd name="T11" fmla="*/ 57 h 153"/>
                  <a:gd name="T12" fmla="*/ 6 w 146"/>
                  <a:gd name="T13" fmla="*/ 63 h 153"/>
                  <a:gd name="T14" fmla="*/ 0 w 146"/>
                  <a:gd name="T15" fmla="*/ 79 h 153"/>
                  <a:gd name="T16" fmla="*/ 6 w 146"/>
                  <a:gd name="T17" fmla="*/ 89 h 153"/>
                  <a:gd name="T18" fmla="*/ 12 w 146"/>
                  <a:gd name="T19" fmla="*/ 100 h 153"/>
                  <a:gd name="T20" fmla="*/ 22 w 146"/>
                  <a:gd name="T21" fmla="*/ 105 h 153"/>
                  <a:gd name="T22" fmla="*/ 47 w 146"/>
                  <a:gd name="T23" fmla="*/ 121 h 153"/>
                  <a:gd name="T24" fmla="*/ 55 w 146"/>
                  <a:gd name="T25" fmla="*/ 114 h 153"/>
                  <a:gd name="T26" fmla="*/ 138 w 146"/>
                  <a:gd name="T27" fmla="*/ 153 h 153"/>
                  <a:gd name="T28" fmla="*/ 146 w 146"/>
                  <a:gd name="T29" fmla="*/ 145 h 153"/>
                  <a:gd name="T30" fmla="*/ 145 w 146"/>
                  <a:gd name="T31" fmla="*/ 46 h 153"/>
                  <a:gd name="T32" fmla="*/ 142 w 146"/>
                  <a:gd name="T33" fmla="*/ 38 h 153"/>
                  <a:gd name="T34" fmla="*/ 142 w 146"/>
                  <a:gd name="T35" fmla="*/ 24 h 153"/>
                  <a:gd name="T36" fmla="*/ 138 w 146"/>
                  <a:gd name="T37" fmla="*/ 16 h 153"/>
                  <a:gd name="T38" fmla="*/ 129 w 146"/>
                  <a:gd name="T39" fmla="*/ 14 h 153"/>
                  <a:gd name="T40" fmla="*/ 127 w 146"/>
                  <a:gd name="T41" fmla="*/ 11 h 153"/>
                  <a:gd name="T42" fmla="*/ 122 w 146"/>
                  <a:gd name="T43" fmla="*/ 9 h 153"/>
                  <a:gd name="T44" fmla="*/ 114 w 146"/>
                  <a:gd name="T45" fmla="*/ 5 h 153"/>
                  <a:gd name="T46" fmla="*/ 110 w 146"/>
                  <a:gd name="T47" fmla="*/ 7 h 153"/>
                  <a:gd name="T48" fmla="*/ 104 w 146"/>
                  <a:gd name="T49" fmla="*/ 10 h 153"/>
                  <a:gd name="T50" fmla="*/ 99 w 146"/>
                  <a:gd name="T51" fmla="*/ 16 h 153"/>
                  <a:gd name="T52" fmla="*/ 96 w 146"/>
                  <a:gd name="T53" fmla="*/ 33 h 153"/>
                  <a:gd name="T54" fmla="*/ 75 w 146"/>
                  <a:gd name="T55" fmla="*/ 28 h 153"/>
                  <a:gd name="T56" fmla="*/ 66 w 146"/>
                  <a:gd name="T57" fmla="*/ 25 h 153"/>
                  <a:gd name="T58" fmla="*/ 58 w 146"/>
                  <a:gd name="T59" fmla="*/ 17 h 153"/>
                  <a:gd name="T60" fmla="*/ 54 w 146"/>
                  <a:gd name="T61" fmla="*/ 13 h 153"/>
                  <a:gd name="T62" fmla="*/ 49 w 146"/>
                  <a:gd name="T63" fmla="*/ 11 h 153"/>
                  <a:gd name="T64" fmla="*/ 43 w 146"/>
                  <a:gd name="T65" fmla="*/ 8 h 153"/>
                  <a:gd name="T66" fmla="*/ 33 w 146"/>
                  <a:gd name="T67" fmla="*/ 7 h 153"/>
                  <a:gd name="T68" fmla="*/ 27 w 146"/>
                  <a:gd name="T69" fmla="*/ 3 h 153"/>
                  <a:gd name="T70" fmla="*/ 25 w 146"/>
                  <a:gd name="T7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53">
                    <a:moveTo>
                      <a:pt x="25" y="0"/>
                    </a:moveTo>
                    <a:cubicBezTo>
                      <a:pt x="23" y="4"/>
                      <a:pt x="23" y="4"/>
                      <a:pt x="23" y="4"/>
                    </a:cubicBezTo>
                    <a:cubicBezTo>
                      <a:pt x="23" y="4"/>
                      <a:pt x="25" y="8"/>
                      <a:pt x="22" y="9"/>
                    </a:cubicBezTo>
                    <a:cubicBezTo>
                      <a:pt x="19" y="10"/>
                      <a:pt x="18" y="13"/>
                      <a:pt x="16" y="13"/>
                    </a:cubicBezTo>
                    <a:cubicBezTo>
                      <a:pt x="14" y="13"/>
                      <a:pt x="12" y="15"/>
                      <a:pt x="12" y="15"/>
                    </a:cubicBezTo>
                    <a:cubicBezTo>
                      <a:pt x="12" y="15"/>
                      <a:pt x="12" y="20"/>
                      <a:pt x="13" y="23"/>
                    </a:cubicBezTo>
                    <a:cubicBezTo>
                      <a:pt x="13" y="25"/>
                      <a:pt x="11" y="25"/>
                      <a:pt x="11" y="27"/>
                    </a:cubicBezTo>
                    <a:cubicBezTo>
                      <a:pt x="11" y="29"/>
                      <a:pt x="7" y="31"/>
                      <a:pt x="7" y="31"/>
                    </a:cubicBezTo>
                    <a:cubicBezTo>
                      <a:pt x="7" y="31"/>
                      <a:pt x="5" y="31"/>
                      <a:pt x="4" y="32"/>
                    </a:cubicBezTo>
                    <a:cubicBezTo>
                      <a:pt x="3" y="33"/>
                      <a:pt x="6" y="36"/>
                      <a:pt x="6" y="36"/>
                    </a:cubicBezTo>
                    <a:cubicBezTo>
                      <a:pt x="5" y="53"/>
                      <a:pt x="5" y="53"/>
                      <a:pt x="5" y="53"/>
                    </a:cubicBezTo>
                    <a:cubicBezTo>
                      <a:pt x="8" y="57"/>
                      <a:pt x="8" y="57"/>
                      <a:pt x="8" y="57"/>
                    </a:cubicBezTo>
                    <a:cubicBezTo>
                      <a:pt x="8" y="57"/>
                      <a:pt x="4" y="60"/>
                      <a:pt x="5" y="60"/>
                    </a:cubicBezTo>
                    <a:cubicBezTo>
                      <a:pt x="7" y="60"/>
                      <a:pt x="6" y="63"/>
                      <a:pt x="6" y="63"/>
                    </a:cubicBezTo>
                    <a:cubicBezTo>
                      <a:pt x="6" y="63"/>
                      <a:pt x="6" y="71"/>
                      <a:pt x="5" y="75"/>
                    </a:cubicBezTo>
                    <a:cubicBezTo>
                      <a:pt x="5" y="78"/>
                      <a:pt x="0" y="79"/>
                      <a:pt x="0" y="79"/>
                    </a:cubicBezTo>
                    <a:cubicBezTo>
                      <a:pt x="0" y="79"/>
                      <a:pt x="1" y="81"/>
                      <a:pt x="3" y="83"/>
                    </a:cubicBezTo>
                    <a:cubicBezTo>
                      <a:pt x="4" y="85"/>
                      <a:pt x="4" y="88"/>
                      <a:pt x="6" y="89"/>
                    </a:cubicBezTo>
                    <a:cubicBezTo>
                      <a:pt x="8" y="91"/>
                      <a:pt x="8" y="92"/>
                      <a:pt x="8" y="95"/>
                    </a:cubicBezTo>
                    <a:cubicBezTo>
                      <a:pt x="8" y="97"/>
                      <a:pt x="10" y="100"/>
                      <a:pt x="12" y="100"/>
                    </a:cubicBezTo>
                    <a:cubicBezTo>
                      <a:pt x="14" y="100"/>
                      <a:pt x="16" y="101"/>
                      <a:pt x="18" y="102"/>
                    </a:cubicBezTo>
                    <a:cubicBezTo>
                      <a:pt x="20" y="102"/>
                      <a:pt x="20" y="105"/>
                      <a:pt x="22" y="105"/>
                    </a:cubicBezTo>
                    <a:cubicBezTo>
                      <a:pt x="24" y="105"/>
                      <a:pt x="27" y="109"/>
                      <a:pt x="27" y="109"/>
                    </a:cubicBezTo>
                    <a:cubicBezTo>
                      <a:pt x="47" y="121"/>
                      <a:pt x="47" y="121"/>
                      <a:pt x="47" y="121"/>
                    </a:cubicBezTo>
                    <a:cubicBezTo>
                      <a:pt x="48" y="119"/>
                      <a:pt x="48" y="119"/>
                      <a:pt x="48" y="119"/>
                    </a:cubicBezTo>
                    <a:cubicBezTo>
                      <a:pt x="55" y="114"/>
                      <a:pt x="55" y="114"/>
                      <a:pt x="55" y="114"/>
                    </a:cubicBezTo>
                    <a:cubicBezTo>
                      <a:pt x="63" y="108"/>
                      <a:pt x="63" y="108"/>
                      <a:pt x="63" y="108"/>
                    </a:cubicBezTo>
                    <a:cubicBezTo>
                      <a:pt x="138" y="153"/>
                      <a:pt x="138" y="153"/>
                      <a:pt x="138" y="153"/>
                    </a:cubicBezTo>
                    <a:cubicBezTo>
                      <a:pt x="138" y="145"/>
                      <a:pt x="138" y="145"/>
                      <a:pt x="138" y="145"/>
                    </a:cubicBezTo>
                    <a:cubicBezTo>
                      <a:pt x="146" y="145"/>
                      <a:pt x="146" y="145"/>
                      <a:pt x="146" y="145"/>
                    </a:cubicBezTo>
                    <a:cubicBezTo>
                      <a:pt x="146" y="124"/>
                      <a:pt x="146" y="124"/>
                      <a:pt x="146" y="124"/>
                    </a:cubicBezTo>
                    <a:cubicBezTo>
                      <a:pt x="145" y="46"/>
                      <a:pt x="145" y="46"/>
                      <a:pt x="145" y="46"/>
                    </a:cubicBezTo>
                    <a:cubicBezTo>
                      <a:pt x="145" y="46"/>
                      <a:pt x="145" y="45"/>
                      <a:pt x="144" y="44"/>
                    </a:cubicBezTo>
                    <a:cubicBezTo>
                      <a:pt x="142" y="42"/>
                      <a:pt x="143" y="42"/>
                      <a:pt x="142" y="38"/>
                    </a:cubicBezTo>
                    <a:cubicBezTo>
                      <a:pt x="142" y="35"/>
                      <a:pt x="142" y="34"/>
                      <a:pt x="144" y="32"/>
                    </a:cubicBezTo>
                    <a:cubicBezTo>
                      <a:pt x="146" y="30"/>
                      <a:pt x="143" y="26"/>
                      <a:pt x="142" y="24"/>
                    </a:cubicBezTo>
                    <a:cubicBezTo>
                      <a:pt x="141" y="22"/>
                      <a:pt x="142" y="17"/>
                      <a:pt x="142" y="17"/>
                    </a:cubicBezTo>
                    <a:cubicBezTo>
                      <a:pt x="141" y="17"/>
                      <a:pt x="139" y="16"/>
                      <a:pt x="138" y="16"/>
                    </a:cubicBezTo>
                    <a:cubicBezTo>
                      <a:pt x="138" y="16"/>
                      <a:pt x="138" y="14"/>
                      <a:pt x="138" y="14"/>
                    </a:cubicBezTo>
                    <a:cubicBezTo>
                      <a:pt x="135" y="13"/>
                      <a:pt x="132" y="14"/>
                      <a:pt x="129" y="14"/>
                    </a:cubicBezTo>
                    <a:cubicBezTo>
                      <a:pt x="129" y="14"/>
                      <a:pt x="128" y="12"/>
                      <a:pt x="129" y="12"/>
                    </a:cubicBezTo>
                    <a:cubicBezTo>
                      <a:pt x="128" y="11"/>
                      <a:pt x="127" y="11"/>
                      <a:pt x="127" y="11"/>
                    </a:cubicBezTo>
                    <a:cubicBezTo>
                      <a:pt x="127" y="10"/>
                      <a:pt x="127" y="9"/>
                      <a:pt x="126" y="9"/>
                    </a:cubicBezTo>
                    <a:cubicBezTo>
                      <a:pt x="125" y="8"/>
                      <a:pt x="124" y="9"/>
                      <a:pt x="122" y="9"/>
                    </a:cubicBezTo>
                    <a:cubicBezTo>
                      <a:pt x="120" y="8"/>
                      <a:pt x="117" y="6"/>
                      <a:pt x="116" y="6"/>
                    </a:cubicBezTo>
                    <a:cubicBezTo>
                      <a:pt x="115" y="5"/>
                      <a:pt x="114" y="5"/>
                      <a:pt x="114" y="5"/>
                    </a:cubicBezTo>
                    <a:cubicBezTo>
                      <a:pt x="113" y="6"/>
                      <a:pt x="113" y="6"/>
                      <a:pt x="113" y="6"/>
                    </a:cubicBezTo>
                    <a:cubicBezTo>
                      <a:pt x="111" y="7"/>
                      <a:pt x="111" y="6"/>
                      <a:pt x="110" y="7"/>
                    </a:cubicBezTo>
                    <a:cubicBezTo>
                      <a:pt x="109" y="7"/>
                      <a:pt x="108" y="9"/>
                      <a:pt x="107" y="10"/>
                    </a:cubicBezTo>
                    <a:cubicBezTo>
                      <a:pt x="106" y="10"/>
                      <a:pt x="105" y="9"/>
                      <a:pt x="104" y="10"/>
                    </a:cubicBezTo>
                    <a:cubicBezTo>
                      <a:pt x="103" y="10"/>
                      <a:pt x="102" y="13"/>
                      <a:pt x="102" y="14"/>
                    </a:cubicBezTo>
                    <a:cubicBezTo>
                      <a:pt x="101" y="15"/>
                      <a:pt x="100" y="15"/>
                      <a:pt x="99" y="16"/>
                    </a:cubicBezTo>
                    <a:cubicBezTo>
                      <a:pt x="103" y="23"/>
                      <a:pt x="105" y="25"/>
                      <a:pt x="98" y="31"/>
                    </a:cubicBezTo>
                    <a:cubicBezTo>
                      <a:pt x="98" y="31"/>
                      <a:pt x="97" y="33"/>
                      <a:pt x="96" y="33"/>
                    </a:cubicBezTo>
                    <a:cubicBezTo>
                      <a:pt x="92" y="35"/>
                      <a:pt x="81" y="29"/>
                      <a:pt x="78" y="28"/>
                    </a:cubicBezTo>
                    <a:cubicBezTo>
                      <a:pt x="77" y="28"/>
                      <a:pt x="76" y="28"/>
                      <a:pt x="75" y="28"/>
                    </a:cubicBezTo>
                    <a:cubicBezTo>
                      <a:pt x="75" y="28"/>
                      <a:pt x="74" y="26"/>
                      <a:pt x="73" y="26"/>
                    </a:cubicBezTo>
                    <a:cubicBezTo>
                      <a:pt x="70" y="25"/>
                      <a:pt x="70" y="27"/>
                      <a:pt x="66" y="25"/>
                    </a:cubicBezTo>
                    <a:cubicBezTo>
                      <a:pt x="64" y="23"/>
                      <a:pt x="62" y="19"/>
                      <a:pt x="58" y="17"/>
                    </a:cubicBezTo>
                    <a:cubicBezTo>
                      <a:pt x="58" y="17"/>
                      <a:pt x="58" y="17"/>
                      <a:pt x="58" y="17"/>
                    </a:cubicBezTo>
                    <a:cubicBezTo>
                      <a:pt x="57" y="16"/>
                      <a:pt x="58" y="14"/>
                      <a:pt x="57" y="14"/>
                    </a:cubicBezTo>
                    <a:cubicBezTo>
                      <a:pt x="56" y="13"/>
                      <a:pt x="55" y="13"/>
                      <a:pt x="54" y="13"/>
                    </a:cubicBezTo>
                    <a:cubicBezTo>
                      <a:pt x="53" y="13"/>
                      <a:pt x="52" y="11"/>
                      <a:pt x="52" y="11"/>
                    </a:cubicBezTo>
                    <a:cubicBezTo>
                      <a:pt x="51" y="11"/>
                      <a:pt x="50" y="11"/>
                      <a:pt x="49" y="11"/>
                    </a:cubicBezTo>
                    <a:cubicBezTo>
                      <a:pt x="49" y="10"/>
                      <a:pt x="49" y="10"/>
                      <a:pt x="49" y="10"/>
                    </a:cubicBezTo>
                    <a:cubicBezTo>
                      <a:pt x="47" y="8"/>
                      <a:pt x="45" y="8"/>
                      <a:pt x="43" y="8"/>
                    </a:cubicBezTo>
                    <a:cubicBezTo>
                      <a:pt x="43" y="7"/>
                      <a:pt x="43" y="7"/>
                      <a:pt x="43" y="7"/>
                    </a:cubicBezTo>
                    <a:cubicBezTo>
                      <a:pt x="38" y="6"/>
                      <a:pt x="37" y="8"/>
                      <a:pt x="33" y="7"/>
                    </a:cubicBezTo>
                    <a:cubicBezTo>
                      <a:pt x="32" y="7"/>
                      <a:pt x="32" y="5"/>
                      <a:pt x="31" y="4"/>
                    </a:cubicBezTo>
                    <a:cubicBezTo>
                      <a:pt x="30" y="3"/>
                      <a:pt x="28" y="4"/>
                      <a:pt x="27" y="3"/>
                    </a:cubicBezTo>
                    <a:cubicBezTo>
                      <a:pt x="25" y="2"/>
                      <a:pt x="26" y="1"/>
                      <a:pt x="26" y="0"/>
                    </a:cubicBezTo>
                    <a:lnTo>
                      <a:pt x="25" y="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5" name="Freeform 167"/>
              <p:cNvSpPr>
                <a:spLocks/>
              </p:cNvSpPr>
              <p:nvPr/>
            </p:nvSpPr>
            <p:spPr bwMode="auto">
              <a:xfrm>
                <a:off x="3257" y="1536"/>
                <a:ext cx="286" cy="300"/>
              </a:xfrm>
              <a:custGeom>
                <a:avLst/>
                <a:gdLst>
                  <a:gd name="T0" fmla="*/ 23 w 146"/>
                  <a:gd name="T1" fmla="*/ 4 h 153"/>
                  <a:gd name="T2" fmla="*/ 16 w 146"/>
                  <a:gd name="T3" fmla="*/ 13 h 153"/>
                  <a:gd name="T4" fmla="*/ 13 w 146"/>
                  <a:gd name="T5" fmla="*/ 23 h 153"/>
                  <a:gd name="T6" fmla="*/ 7 w 146"/>
                  <a:gd name="T7" fmla="*/ 31 h 153"/>
                  <a:gd name="T8" fmla="*/ 6 w 146"/>
                  <a:gd name="T9" fmla="*/ 36 h 153"/>
                  <a:gd name="T10" fmla="*/ 8 w 146"/>
                  <a:gd name="T11" fmla="*/ 57 h 153"/>
                  <a:gd name="T12" fmla="*/ 6 w 146"/>
                  <a:gd name="T13" fmla="*/ 63 h 153"/>
                  <a:gd name="T14" fmla="*/ 0 w 146"/>
                  <a:gd name="T15" fmla="*/ 79 h 153"/>
                  <a:gd name="T16" fmla="*/ 6 w 146"/>
                  <a:gd name="T17" fmla="*/ 89 h 153"/>
                  <a:gd name="T18" fmla="*/ 12 w 146"/>
                  <a:gd name="T19" fmla="*/ 100 h 153"/>
                  <a:gd name="T20" fmla="*/ 22 w 146"/>
                  <a:gd name="T21" fmla="*/ 105 h 153"/>
                  <a:gd name="T22" fmla="*/ 47 w 146"/>
                  <a:gd name="T23" fmla="*/ 121 h 153"/>
                  <a:gd name="T24" fmla="*/ 55 w 146"/>
                  <a:gd name="T25" fmla="*/ 114 h 153"/>
                  <a:gd name="T26" fmla="*/ 138 w 146"/>
                  <a:gd name="T27" fmla="*/ 153 h 153"/>
                  <a:gd name="T28" fmla="*/ 146 w 146"/>
                  <a:gd name="T29" fmla="*/ 145 h 153"/>
                  <a:gd name="T30" fmla="*/ 145 w 146"/>
                  <a:gd name="T31" fmla="*/ 46 h 153"/>
                  <a:gd name="T32" fmla="*/ 142 w 146"/>
                  <a:gd name="T33" fmla="*/ 38 h 153"/>
                  <a:gd name="T34" fmla="*/ 142 w 146"/>
                  <a:gd name="T35" fmla="*/ 24 h 153"/>
                  <a:gd name="T36" fmla="*/ 138 w 146"/>
                  <a:gd name="T37" fmla="*/ 16 h 153"/>
                  <a:gd name="T38" fmla="*/ 129 w 146"/>
                  <a:gd name="T39" fmla="*/ 14 h 153"/>
                  <a:gd name="T40" fmla="*/ 127 w 146"/>
                  <a:gd name="T41" fmla="*/ 11 h 153"/>
                  <a:gd name="T42" fmla="*/ 122 w 146"/>
                  <a:gd name="T43" fmla="*/ 9 h 153"/>
                  <a:gd name="T44" fmla="*/ 114 w 146"/>
                  <a:gd name="T45" fmla="*/ 5 h 153"/>
                  <a:gd name="T46" fmla="*/ 110 w 146"/>
                  <a:gd name="T47" fmla="*/ 7 h 153"/>
                  <a:gd name="T48" fmla="*/ 104 w 146"/>
                  <a:gd name="T49" fmla="*/ 10 h 153"/>
                  <a:gd name="T50" fmla="*/ 99 w 146"/>
                  <a:gd name="T51" fmla="*/ 16 h 153"/>
                  <a:gd name="T52" fmla="*/ 96 w 146"/>
                  <a:gd name="T53" fmla="*/ 33 h 153"/>
                  <a:gd name="T54" fmla="*/ 75 w 146"/>
                  <a:gd name="T55" fmla="*/ 28 h 153"/>
                  <a:gd name="T56" fmla="*/ 66 w 146"/>
                  <a:gd name="T57" fmla="*/ 25 h 153"/>
                  <a:gd name="T58" fmla="*/ 58 w 146"/>
                  <a:gd name="T59" fmla="*/ 17 h 153"/>
                  <a:gd name="T60" fmla="*/ 54 w 146"/>
                  <a:gd name="T61" fmla="*/ 13 h 153"/>
                  <a:gd name="T62" fmla="*/ 49 w 146"/>
                  <a:gd name="T63" fmla="*/ 11 h 153"/>
                  <a:gd name="T64" fmla="*/ 43 w 146"/>
                  <a:gd name="T65" fmla="*/ 8 h 153"/>
                  <a:gd name="T66" fmla="*/ 33 w 146"/>
                  <a:gd name="T67" fmla="*/ 7 h 153"/>
                  <a:gd name="T68" fmla="*/ 27 w 146"/>
                  <a:gd name="T69" fmla="*/ 3 h 153"/>
                  <a:gd name="T70" fmla="*/ 25 w 146"/>
                  <a:gd name="T7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53">
                    <a:moveTo>
                      <a:pt x="25" y="0"/>
                    </a:moveTo>
                    <a:cubicBezTo>
                      <a:pt x="23" y="4"/>
                      <a:pt x="23" y="4"/>
                      <a:pt x="23" y="4"/>
                    </a:cubicBezTo>
                    <a:cubicBezTo>
                      <a:pt x="23" y="4"/>
                      <a:pt x="25" y="8"/>
                      <a:pt x="22" y="9"/>
                    </a:cubicBezTo>
                    <a:cubicBezTo>
                      <a:pt x="19" y="10"/>
                      <a:pt x="18" y="13"/>
                      <a:pt x="16" y="13"/>
                    </a:cubicBezTo>
                    <a:cubicBezTo>
                      <a:pt x="14" y="13"/>
                      <a:pt x="12" y="15"/>
                      <a:pt x="12" y="15"/>
                    </a:cubicBezTo>
                    <a:cubicBezTo>
                      <a:pt x="12" y="15"/>
                      <a:pt x="12" y="20"/>
                      <a:pt x="13" y="23"/>
                    </a:cubicBezTo>
                    <a:cubicBezTo>
                      <a:pt x="13" y="25"/>
                      <a:pt x="11" y="25"/>
                      <a:pt x="11" y="27"/>
                    </a:cubicBezTo>
                    <a:cubicBezTo>
                      <a:pt x="11" y="29"/>
                      <a:pt x="7" y="31"/>
                      <a:pt x="7" y="31"/>
                    </a:cubicBezTo>
                    <a:cubicBezTo>
                      <a:pt x="7" y="31"/>
                      <a:pt x="5" y="31"/>
                      <a:pt x="4" y="32"/>
                    </a:cubicBezTo>
                    <a:cubicBezTo>
                      <a:pt x="3" y="33"/>
                      <a:pt x="6" y="36"/>
                      <a:pt x="6" y="36"/>
                    </a:cubicBezTo>
                    <a:cubicBezTo>
                      <a:pt x="5" y="53"/>
                      <a:pt x="5" y="53"/>
                      <a:pt x="5" y="53"/>
                    </a:cubicBezTo>
                    <a:cubicBezTo>
                      <a:pt x="8" y="57"/>
                      <a:pt x="8" y="57"/>
                      <a:pt x="8" y="57"/>
                    </a:cubicBezTo>
                    <a:cubicBezTo>
                      <a:pt x="8" y="57"/>
                      <a:pt x="4" y="60"/>
                      <a:pt x="5" y="60"/>
                    </a:cubicBezTo>
                    <a:cubicBezTo>
                      <a:pt x="7" y="60"/>
                      <a:pt x="6" y="63"/>
                      <a:pt x="6" y="63"/>
                    </a:cubicBezTo>
                    <a:cubicBezTo>
                      <a:pt x="6" y="63"/>
                      <a:pt x="6" y="71"/>
                      <a:pt x="5" y="75"/>
                    </a:cubicBezTo>
                    <a:cubicBezTo>
                      <a:pt x="5" y="78"/>
                      <a:pt x="0" y="79"/>
                      <a:pt x="0" y="79"/>
                    </a:cubicBezTo>
                    <a:cubicBezTo>
                      <a:pt x="0" y="79"/>
                      <a:pt x="1" y="81"/>
                      <a:pt x="3" y="83"/>
                    </a:cubicBezTo>
                    <a:cubicBezTo>
                      <a:pt x="4" y="85"/>
                      <a:pt x="4" y="88"/>
                      <a:pt x="6" y="89"/>
                    </a:cubicBezTo>
                    <a:cubicBezTo>
                      <a:pt x="8" y="91"/>
                      <a:pt x="8" y="92"/>
                      <a:pt x="8" y="95"/>
                    </a:cubicBezTo>
                    <a:cubicBezTo>
                      <a:pt x="8" y="97"/>
                      <a:pt x="10" y="100"/>
                      <a:pt x="12" y="100"/>
                    </a:cubicBezTo>
                    <a:cubicBezTo>
                      <a:pt x="14" y="100"/>
                      <a:pt x="16" y="101"/>
                      <a:pt x="18" y="102"/>
                    </a:cubicBezTo>
                    <a:cubicBezTo>
                      <a:pt x="20" y="102"/>
                      <a:pt x="20" y="105"/>
                      <a:pt x="22" y="105"/>
                    </a:cubicBezTo>
                    <a:cubicBezTo>
                      <a:pt x="24" y="105"/>
                      <a:pt x="27" y="109"/>
                      <a:pt x="27" y="109"/>
                    </a:cubicBezTo>
                    <a:cubicBezTo>
                      <a:pt x="47" y="121"/>
                      <a:pt x="47" y="121"/>
                      <a:pt x="47" y="121"/>
                    </a:cubicBezTo>
                    <a:cubicBezTo>
                      <a:pt x="48" y="119"/>
                      <a:pt x="48" y="119"/>
                      <a:pt x="48" y="119"/>
                    </a:cubicBezTo>
                    <a:cubicBezTo>
                      <a:pt x="55" y="114"/>
                      <a:pt x="55" y="114"/>
                      <a:pt x="55" y="114"/>
                    </a:cubicBezTo>
                    <a:cubicBezTo>
                      <a:pt x="63" y="108"/>
                      <a:pt x="63" y="108"/>
                      <a:pt x="63" y="108"/>
                    </a:cubicBezTo>
                    <a:cubicBezTo>
                      <a:pt x="138" y="153"/>
                      <a:pt x="138" y="153"/>
                      <a:pt x="138" y="153"/>
                    </a:cubicBezTo>
                    <a:cubicBezTo>
                      <a:pt x="138" y="145"/>
                      <a:pt x="138" y="145"/>
                      <a:pt x="138" y="145"/>
                    </a:cubicBezTo>
                    <a:cubicBezTo>
                      <a:pt x="146" y="145"/>
                      <a:pt x="146" y="145"/>
                      <a:pt x="146" y="145"/>
                    </a:cubicBezTo>
                    <a:cubicBezTo>
                      <a:pt x="146" y="124"/>
                      <a:pt x="146" y="124"/>
                      <a:pt x="146" y="124"/>
                    </a:cubicBezTo>
                    <a:cubicBezTo>
                      <a:pt x="145" y="46"/>
                      <a:pt x="145" y="46"/>
                      <a:pt x="145" y="46"/>
                    </a:cubicBezTo>
                    <a:cubicBezTo>
                      <a:pt x="145" y="46"/>
                      <a:pt x="145" y="45"/>
                      <a:pt x="144" y="44"/>
                    </a:cubicBezTo>
                    <a:cubicBezTo>
                      <a:pt x="142" y="42"/>
                      <a:pt x="143" y="42"/>
                      <a:pt x="142" y="38"/>
                    </a:cubicBezTo>
                    <a:cubicBezTo>
                      <a:pt x="142" y="35"/>
                      <a:pt x="142" y="34"/>
                      <a:pt x="144" y="32"/>
                    </a:cubicBezTo>
                    <a:cubicBezTo>
                      <a:pt x="146" y="30"/>
                      <a:pt x="143" y="26"/>
                      <a:pt x="142" y="24"/>
                    </a:cubicBezTo>
                    <a:cubicBezTo>
                      <a:pt x="141" y="22"/>
                      <a:pt x="142" y="17"/>
                      <a:pt x="142" y="17"/>
                    </a:cubicBezTo>
                    <a:cubicBezTo>
                      <a:pt x="141" y="17"/>
                      <a:pt x="139" y="16"/>
                      <a:pt x="138" y="16"/>
                    </a:cubicBezTo>
                    <a:cubicBezTo>
                      <a:pt x="138" y="16"/>
                      <a:pt x="138" y="14"/>
                      <a:pt x="138" y="14"/>
                    </a:cubicBezTo>
                    <a:cubicBezTo>
                      <a:pt x="135" y="13"/>
                      <a:pt x="132" y="14"/>
                      <a:pt x="129" y="14"/>
                    </a:cubicBezTo>
                    <a:cubicBezTo>
                      <a:pt x="129" y="14"/>
                      <a:pt x="128" y="12"/>
                      <a:pt x="129" y="12"/>
                    </a:cubicBezTo>
                    <a:cubicBezTo>
                      <a:pt x="128" y="11"/>
                      <a:pt x="127" y="11"/>
                      <a:pt x="127" y="11"/>
                    </a:cubicBezTo>
                    <a:cubicBezTo>
                      <a:pt x="127" y="10"/>
                      <a:pt x="127" y="9"/>
                      <a:pt x="126" y="9"/>
                    </a:cubicBezTo>
                    <a:cubicBezTo>
                      <a:pt x="125" y="8"/>
                      <a:pt x="124" y="9"/>
                      <a:pt x="122" y="9"/>
                    </a:cubicBezTo>
                    <a:cubicBezTo>
                      <a:pt x="120" y="8"/>
                      <a:pt x="117" y="6"/>
                      <a:pt x="116" y="6"/>
                    </a:cubicBezTo>
                    <a:cubicBezTo>
                      <a:pt x="115" y="5"/>
                      <a:pt x="114" y="5"/>
                      <a:pt x="114" y="5"/>
                    </a:cubicBezTo>
                    <a:cubicBezTo>
                      <a:pt x="113" y="6"/>
                      <a:pt x="113" y="6"/>
                      <a:pt x="113" y="6"/>
                    </a:cubicBezTo>
                    <a:cubicBezTo>
                      <a:pt x="111" y="7"/>
                      <a:pt x="111" y="6"/>
                      <a:pt x="110" y="7"/>
                    </a:cubicBezTo>
                    <a:cubicBezTo>
                      <a:pt x="109" y="7"/>
                      <a:pt x="108" y="9"/>
                      <a:pt x="107" y="10"/>
                    </a:cubicBezTo>
                    <a:cubicBezTo>
                      <a:pt x="106" y="10"/>
                      <a:pt x="105" y="9"/>
                      <a:pt x="104" y="10"/>
                    </a:cubicBezTo>
                    <a:cubicBezTo>
                      <a:pt x="103" y="10"/>
                      <a:pt x="102" y="13"/>
                      <a:pt x="102" y="14"/>
                    </a:cubicBezTo>
                    <a:cubicBezTo>
                      <a:pt x="101" y="15"/>
                      <a:pt x="100" y="15"/>
                      <a:pt x="99" y="16"/>
                    </a:cubicBezTo>
                    <a:cubicBezTo>
                      <a:pt x="103" y="23"/>
                      <a:pt x="105" y="25"/>
                      <a:pt x="98" y="31"/>
                    </a:cubicBezTo>
                    <a:cubicBezTo>
                      <a:pt x="98" y="31"/>
                      <a:pt x="97" y="33"/>
                      <a:pt x="96" y="33"/>
                    </a:cubicBezTo>
                    <a:cubicBezTo>
                      <a:pt x="92" y="35"/>
                      <a:pt x="81" y="29"/>
                      <a:pt x="78" y="28"/>
                    </a:cubicBezTo>
                    <a:cubicBezTo>
                      <a:pt x="77" y="28"/>
                      <a:pt x="76" y="28"/>
                      <a:pt x="75" y="28"/>
                    </a:cubicBezTo>
                    <a:cubicBezTo>
                      <a:pt x="75" y="28"/>
                      <a:pt x="74" y="26"/>
                      <a:pt x="73" y="26"/>
                    </a:cubicBezTo>
                    <a:cubicBezTo>
                      <a:pt x="70" y="25"/>
                      <a:pt x="70" y="27"/>
                      <a:pt x="66" y="25"/>
                    </a:cubicBezTo>
                    <a:cubicBezTo>
                      <a:pt x="64" y="23"/>
                      <a:pt x="62" y="19"/>
                      <a:pt x="58" y="17"/>
                    </a:cubicBezTo>
                    <a:cubicBezTo>
                      <a:pt x="58" y="17"/>
                      <a:pt x="58" y="17"/>
                      <a:pt x="58" y="17"/>
                    </a:cubicBezTo>
                    <a:cubicBezTo>
                      <a:pt x="57" y="16"/>
                      <a:pt x="58" y="14"/>
                      <a:pt x="57" y="14"/>
                    </a:cubicBezTo>
                    <a:cubicBezTo>
                      <a:pt x="56" y="13"/>
                      <a:pt x="55" y="13"/>
                      <a:pt x="54" y="13"/>
                    </a:cubicBezTo>
                    <a:cubicBezTo>
                      <a:pt x="53" y="13"/>
                      <a:pt x="52" y="11"/>
                      <a:pt x="52" y="11"/>
                    </a:cubicBezTo>
                    <a:cubicBezTo>
                      <a:pt x="51" y="11"/>
                      <a:pt x="50" y="11"/>
                      <a:pt x="49" y="11"/>
                    </a:cubicBezTo>
                    <a:cubicBezTo>
                      <a:pt x="49" y="10"/>
                      <a:pt x="49" y="10"/>
                      <a:pt x="49" y="10"/>
                    </a:cubicBezTo>
                    <a:cubicBezTo>
                      <a:pt x="47" y="8"/>
                      <a:pt x="45" y="8"/>
                      <a:pt x="43" y="8"/>
                    </a:cubicBezTo>
                    <a:cubicBezTo>
                      <a:pt x="43" y="7"/>
                      <a:pt x="43" y="7"/>
                      <a:pt x="43" y="7"/>
                    </a:cubicBezTo>
                    <a:cubicBezTo>
                      <a:pt x="38" y="6"/>
                      <a:pt x="37" y="8"/>
                      <a:pt x="33" y="7"/>
                    </a:cubicBezTo>
                    <a:cubicBezTo>
                      <a:pt x="32" y="7"/>
                      <a:pt x="32" y="5"/>
                      <a:pt x="31" y="4"/>
                    </a:cubicBezTo>
                    <a:cubicBezTo>
                      <a:pt x="30" y="3"/>
                      <a:pt x="28" y="4"/>
                      <a:pt x="27" y="3"/>
                    </a:cubicBezTo>
                    <a:cubicBezTo>
                      <a:pt x="25" y="2"/>
                      <a:pt x="26" y="1"/>
                      <a:pt x="26" y="0"/>
                    </a:cubicBezTo>
                    <a:lnTo>
                      <a:pt x="25" y="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6" name="Freeform 168"/>
              <p:cNvSpPr>
                <a:spLocks/>
              </p:cNvSpPr>
              <p:nvPr/>
            </p:nvSpPr>
            <p:spPr bwMode="auto">
              <a:xfrm>
                <a:off x="2919" y="2068"/>
                <a:ext cx="73" cy="96"/>
              </a:xfrm>
              <a:custGeom>
                <a:avLst/>
                <a:gdLst>
                  <a:gd name="T0" fmla="*/ 0 w 37"/>
                  <a:gd name="T1" fmla="*/ 22 h 49"/>
                  <a:gd name="T2" fmla="*/ 5 w 37"/>
                  <a:gd name="T3" fmla="*/ 30 h 49"/>
                  <a:gd name="T4" fmla="*/ 7 w 37"/>
                  <a:gd name="T5" fmla="*/ 30 h 49"/>
                  <a:gd name="T6" fmla="*/ 7 w 37"/>
                  <a:gd name="T7" fmla="*/ 30 h 49"/>
                  <a:gd name="T8" fmla="*/ 14 w 37"/>
                  <a:gd name="T9" fmla="*/ 36 h 49"/>
                  <a:gd name="T10" fmla="*/ 15 w 37"/>
                  <a:gd name="T11" fmla="*/ 36 h 49"/>
                  <a:gd name="T12" fmla="*/ 16 w 37"/>
                  <a:gd name="T13" fmla="*/ 40 h 49"/>
                  <a:gd name="T14" fmla="*/ 24 w 37"/>
                  <a:gd name="T15" fmla="*/ 46 h 49"/>
                  <a:gd name="T16" fmla="*/ 27 w 37"/>
                  <a:gd name="T17" fmla="*/ 46 h 49"/>
                  <a:gd name="T18" fmla="*/ 30 w 37"/>
                  <a:gd name="T19" fmla="*/ 49 h 49"/>
                  <a:gd name="T20" fmla="*/ 33 w 37"/>
                  <a:gd name="T21" fmla="*/ 49 h 49"/>
                  <a:gd name="T22" fmla="*/ 33 w 37"/>
                  <a:gd name="T23" fmla="*/ 46 h 49"/>
                  <a:gd name="T24" fmla="*/ 33 w 37"/>
                  <a:gd name="T25" fmla="*/ 42 h 49"/>
                  <a:gd name="T26" fmla="*/ 35 w 37"/>
                  <a:gd name="T27" fmla="*/ 37 h 49"/>
                  <a:gd name="T28" fmla="*/ 35 w 37"/>
                  <a:gd name="T29" fmla="*/ 34 h 49"/>
                  <a:gd name="T30" fmla="*/ 32 w 37"/>
                  <a:gd name="T31" fmla="*/ 29 h 49"/>
                  <a:gd name="T32" fmla="*/ 29 w 37"/>
                  <a:gd name="T33" fmla="*/ 24 h 49"/>
                  <a:gd name="T34" fmla="*/ 23 w 37"/>
                  <a:gd name="T35" fmla="*/ 22 h 49"/>
                  <a:gd name="T36" fmla="*/ 27 w 37"/>
                  <a:gd name="T37" fmla="*/ 16 h 49"/>
                  <a:gd name="T38" fmla="*/ 26 w 37"/>
                  <a:gd name="T39" fmla="*/ 9 h 49"/>
                  <a:gd name="T40" fmla="*/ 23 w 37"/>
                  <a:gd name="T41" fmla="*/ 9 h 49"/>
                  <a:gd name="T42" fmla="*/ 20 w 37"/>
                  <a:gd name="T43" fmla="*/ 14 h 49"/>
                  <a:gd name="T44" fmla="*/ 18 w 37"/>
                  <a:gd name="T45" fmla="*/ 12 h 49"/>
                  <a:gd name="T46" fmla="*/ 20 w 37"/>
                  <a:gd name="T47" fmla="*/ 5 h 49"/>
                  <a:gd name="T48" fmla="*/ 17 w 37"/>
                  <a:gd name="T49" fmla="*/ 0 h 49"/>
                  <a:gd name="T50" fmla="*/ 16 w 37"/>
                  <a:gd name="T51" fmla="*/ 3 h 49"/>
                  <a:gd name="T52" fmla="*/ 12 w 37"/>
                  <a:gd name="T53" fmla="*/ 3 h 49"/>
                  <a:gd name="T54" fmla="*/ 10 w 37"/>
                  <a:gd name="T55" fmla="*/ 6 h 49"/>
                  <a:gd name="T56" fmla="*/ 6 w 37"/>
                  <a:gd name="T57" fmla="*/ 9 h 49"/>
                  <a:gd name="T58" fmla="*/ 2 w 37"/>
                  <a:gd name="T59" fmla="*/ 15 h 49"/>
                  <a:gd name="T60" fmla="*/ 0 w 37"/>
                  <a:gd name="T61" fmla="*/ 21 h 49"/>
                  <a:gd name="T62" fmla="*/ 0 w 37"/>
                  <a:gd name="T63"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49">
                    <a:moveTo>
                      <a:pt x="0" y="22"/>
                    </a:moveTo>
                    <a:cubicBezTo>
                      <a:pt x="2" y="23"/>
                      <a:pt x="3" y="28"/>
                      <a:pt x="5" y="30"/>
                    </a:cubicBezTo>
                    <a:cubicBezTo>
                      <a:pt x="6" y="30"/>
                      <a:pt x="7" y="29"/>
                      <a:pt x="7" y="30"/>
                    </a:cubicBezTo>
                    <a:cubicBezTo>
                      <a:pt x="7" y="30"/>
                      <a:pt x="7" y="30"/>
                      <a:pt x="7" y="30"/>
                    </a:cubicBezTo>
                    <a:cubicBezTo>
                      <a:pt x="9" y="31"/>
                      <a:pt x="14" y="36"/>
                      <a:pt x="14" y="36"/>
                    </a:cubicBezTo>
                    <a:cubicBezTo>
                      <a:pt x="15" y="36"/>
                      <a:pt x="15" y="36"/>
                      <a:pt x="15" y="36"/>
                    </a:cubicBezTo>
                    <a:cubicBezTo>
                      <a:pt x="16" y="37"/>
                      <a:pt x="16" y="39"/>
                      <a:pt x="16" y="40"/>
                    </a:cubicBezTo>
                    <a:cubicBezTo>
                      <a:pt x="24" y="46"/>
                      <a:pt x="24" y="46"/>
                      <a:pt x="24" y="46"/>
                    </a:cubicBezTo>
                    <a:cubicBezTo>
                      <a:pt x="25" y="46"/>
                      <a:pt x="26" y="45"/>
                      <a:pt x="27" y="46"/>
                    </a:cubicBezTo>
                    <a:cubicBezTo>
                      <a:pt x="28" y="46"/>
                      <a:pt x="29" y="49"/>
                      <a:pt x="30" y="49"/>
                    </a:cubicBezTo>
                    <a:cubicBezTo>
                      <a:pt x="31" y="49"/>
                      <a:pt x="32" y="49"/>
                      <a:pt x="33" y="49"/>
                    </a:cubicBezTo>
                    <a:cubicBezTo>
                      <a:pt x="33" y="49"/>
                      <a:pt x="33" y="48"/>
                      <a:pt x="33" y="46"/>
                    </a:cubicBezTo>
                    <a:cubicBezTo>
                      <a:pt x="33" y="44"/>
                      <a:pt x="31" y="43"/>
                      <a:pt x="33" y="42"/>
                    </a:cubicBezTo>
                    <a:cubicBezTo>
                      <a:pt x="35" y="40"/>
                      <a:pt x="35" y="39"/>
                      <a:pt x="35" y="37"/>
                    </a:cubicBezTo>
                    <a:cubicBezTo>
                      <a:pt x="36" y="35"/>
                      <a:pt x="37" y="34"/>
                      <a:pt x="35" y="34"/>
                    </a:cubicBezTo>
                    <a:cubicBezTo>
                      <a:pt x="33" y="34"/>
                      <a:pt x="33" y="31"/>
                      <a:pt x="32" y="29"/>
                    </a:cubicBezTo>
                    <a:cubicBezTo>
                      <a:pt x="31" y="27"/>
                      <a:pt x="30" y="24"/>
                      <a:pt x="29" y="24"/>
                    </a:cubicBezTo>
                    <a:cubicBezTo>
                      <a:pt x="27" y="24"/>
                      <a:pt x="23" y="22"/>
                      <a:pt x="23" y="22"/>
                    </a:cubicBezTo>
                    <a:cubicBezTo>
                      <a:pt x="23" y="22"/>
                      <a:pt x="25" y="17"/>
                      <a:pt x="27" y="16"/>
                    </a:cubicBezTo>
                    <a:cubicBezTo>
                      <a:pt x="29" y="14"/>
                      <a:pt x="26" y="9"/>
                      <a:pt x="26" y="9"/>
                    </a:cubicBezTo>
                    <a:cubicBezTo>
                      <a:pt x="26" y="9"/>
                      <a:pt x="25" y="6"/>
                      <a:pt x="23" y="9"/>
                    </a:cubicBezTo>
                    <a:cubicBezTo>
                      <a:pt x="21" y="12"/>
                      <a:pt x="20" y="14"/>
                      <a:pt x="20" y="14"/>
                    </a:cubicBezTo>
                    <a:cubicBezTo>
                      <a:pt x="18" y="12"/>
                      <a:pt x="18" y="12"/>
                      <a:pt x="18" y="12"/>
                    </a:cubicBezTo>
                    <a:cubicBezTo>
                      <a:pt x="18" y="12"/>
                      <a:pt x="21" y="8"/>
                      <a:pt x="20" y="5"/>
                    </a:cubicBezTo>
                    <a:cubicBezTo>
                      <a:pt x="19" y="3"/>
                      <a:pt x="17" y="0"/>
                      <a:pt x="17" y="0"/>
                    </a:cubicBezTo>
                    <a:cubicBezTo>
                      <a:pt x="17" y="0"/>
                      <a:pt x="17" y="2"/>
                      <a:pt x="16" y="3"/>
                    </a:cubicBezTo>
                    <a:cubicBezTo>
                      <a:pt x="14" y="3"/>
                      <a:pt x="12" y="3"/>
                      <a:pt x="12" y="3"/>
                    </a:cubicBezTo>
                    <a:cubicBezTo>
                      <a:pt x="12" y="3"/>
                      <a:pt x="12" y="6"/>
                      <a:pt x="10" y="6"/>
                    </a:cubicBezTo>
                    <a:cubicBezTo>
                      <a:pt x="8" y="6"/>
                      <a:pt x="6" y="9"/>
                      <a:pt x="6" y="9"/>
                    </a:cubicBezTo>
                    <a:cubicBezTo>
                      <a:pt x="6" y="9"/>
                      <a:pt x="4" y="12"/>
                      <a:pt x="2" y="15"/>
                    </a:cubicBezTo>
                    <a:cubicBezTo>
                      <a:pt x="0" y="18"/>
                      <a:pt x="0" y="21"/>
                      <a:pt x="0" y="21"/>
                    </a:cubicBezTo>
                    <a:lnTo>
                      <a:pt x="0" y="22"/>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7" name="Freeform 169"/>
              <p:cNvSpPr>
                <a:spLocks/>
              </p:cNvSpPr>
              <p:nvPr/>
            </p:nvSpPr>
            <p:spPr bwMode="auto">
              <a:xfrm>
                <a:off x="2919" y="2068"/>
                <a:ext cx="73" cy="96"/>
              </a:xfrm>
              <a:custGeom>
                <a:avLst/>
                <a:gdLst>
                  <a:gd name="T0" fmla="*/ 0 w 37"/>
                  <a:gd name="T1" fmla="*/ 22 h 49"/>
                  <a:gd name="T2" fmla="*/ 5 w 37"/>
                  <a:gd name="T3" fmla="*/ 30 h 49"/>
                  <a:gd name="T4" fmla="*/ 7 w 37"/>
                  <a:gd name="T5" fmla="*/ 30 h 49"/>
                  <a:gd name="T6" fmla="*/ 7 w 37"/>
                  <a:gd name="T7" fmla="*/ 30 h 49"/>
                  <a:gd name="T8" fmla="*/ 14 w 37"/>
                  <a:gd name="T9" fmla="*/ 36 h 49"/>
                  <a:gd name="T10" fmla="*/ 15 w 37"/>
                  <a:gd name="T11" fmla="*/ 36 h 49"/>
                  <a:gd name="T12" fmla="*/ 16 w 37"/>
                  <a:gd name="T13" fmla="*/ 40 h 49"/>
                  <a:gd name="T14" fmla="*/ 24 w 37"/>
                  <a:gd name="T15" fmla="*/ 46 h 49"/>
                  <a:gd name="T16" fmla="*/ 27 w 37"/>
                  <a:gd name="T17" fmla="*/ 46 h 49"/>
                  <a:gd name="T18" fmla="*/ 30 w 37"/>
                  <a:gd name="T19" fmla="*/ 49 h 49"/>
                  <a:gd name="T20" fmla="*/ 33 w 37"/>
                  <a:gd name="T21" fmla="*/ 49 h 49"/>
                  <a:gd name="T22" fmla="*/ 33 w 37"/>
                  <a:gd name="T23" fmla="*/ 46 h 49"/>
                  <a:gd name="T24" fmla="*/ 33 w 37"/>
                  <a:gd name="T25" fmla="*/ 42 h 49"/>
                  <a:gd name="T26" fmla="*/ 35 w 37"/>
                  <a:gd name="T27" fmla="*/ 37 h 49"/>
                  <a:gd name="T28" fmla="*/ 35 w 37"/>
                  <a:gd name="T29" fmla="*/ 34 h 49"/>
                  <a:gd name="T30" fmla="*/ 32 w 37"/>
                  <a:gd name="T31" fmla="*/ 29 h 49"/>
                  <a:gd name="T32" fmla="*/ 29 w 37"/>
                  <a:gd name="T33" fmla="*/ 24 h 49"/>
                  <a:gd name="T34" fmla="*/ 23 w 37"/>
                  <a:gd name="T35" fmla="*/ 22 h 49"/>
                  <a:gd name="T36" fmla="*/ 27 w 37"/>
                  <a:gd name="T37" fmla="*/ 16 h 49"/>
                  <a:gd name="T38" fmla="*/ 26 w 37"/>
                  <a:gd name="T39" fmla="*/ 9 h 49"/>
                  <a:gd name="T40" fmla="*/ 23 w 37"/>
                  <a:gd name="T41" fmla="*/ 9 h 49"/>
                  <a:gd name="T42" fmla="*/ 20 w 37"/>
                  <a:gd name="T43" fmla="*/ 14 h 49"/>
                  <a:gd name="T44" fmla="*/ 18 w 37"/>
                  <a:gd name="T45" fmla="*/ 12 h 49"/>
                  <a:gd name="T46" fmla="*/ 20 w 37"/>
                  <a:gd name="T47" fmla="*/ 5 h 49"/>
                  <a:gd name="T48" fmla="*/ 17 w 37"/>
                  <a:gd name="T49" fmla="*/ 0 h 49"/>
                  <a:gd name="T50" fmla="*/ 16 w 37"/>
                  <a:gd name="T51" fmla="*/ 3 h 49"/>
                  <a:gd name="T52" fmla="*/ 12 w 37"/>
                  <a:gd name="T53" fmla="*/ 3 h 49"/>
                  <a:gd name="T54" fmla="*/ 10 w 37"/>
                  <a:gd name="T55" fmla="*/ 6 h 49"/>
                  <a:gd name="T56" fmla="*/ 6 w 37"/>
                  <a:gd name="T57" fmla="*/ 9 h 49"/>
                  <a:gd name="T58" fmla="*/ 2 w 37"/>
                  <a:gd name="T59" fmla="*/ 15 h 49"/>
                  <a:gd name="T60" fmla="*/ 0 w 37"/>
                  <a:gd name="T61" fmla="*/ 21 h 49"/>
                  <a:gd name="T62" fmla="*/ 0 w 37"/>
                  <a:gd name="T63"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49">
                    <a:moveTo>
                      <a:pt x="0" y="22"/>
                    </a:moveTo>
                    <a:cubicBezTo>
                      <a:pt x="2" y="23"/>
                      <a:pt x="3" y="28"/>
                      <a:pt x="5" y="30"/>
                    </a:cubicBezTo>
                    <a:cubicBezTo>
                      <a:pt x="6" y="30"/>
                      <a:pt x="7" y="29"/>
                      <a:pt x="7" y="30"/>
                    </a:cubicBezTo>
                    <a:cubicBezTo>
                      <a:pt x="7" y="30"/>
                      <a:pt x="7" y="30"/>
                      <a:pt x="7" y="30"/>
                    </a:cubicBezTo>
                    <a:cubicBezTo>
                      <a:pt x="9" y="31"/>
                      <a:pt x="14" y="36"/>
                      <a:pt x="14" y="36"/>
                    </a:cubicBezTo>
                    <a:cubicBezTo>
                      <a:pt x="15" y="36"/>
                      <a:pt x="15" y="36"/>
                      <a:pt x="15" y="36"/>
                    </a:cubicBezTo>
                    <a:cubicBezTo>
                      <a:pt x="16" y="37"/>
                      <a:pt x="16" y="39"/>
                      <a:pt x="16" y="40"/>
                    </a:cubicBezTo>
                    <a:cubicBezTo>
                      <a:pt x="24" y="46"/>
                      <a:pt x="24" y="46"/>
                      <a:pt x="24" y="46"/>
                    </a:cubicBezTo>
                    <a:cubicBezTo>
                      <a:pt x="25" y="46"/>
                      <a:pt x="26" y="45"/>
                      <a:pt x="27" y="46"/>
                    </a:cubicBezTo>
                    <a:cubicBezTo>
                      <a:pt x="28" y="46"/>
                      <a:pt x="29" y="49"/>
                      <a:pt x="30" y="49"/>
                    </a:cubicBezTo>
                    <a:cubicBezTo>
                      <a:pt x="31" y="49"/>
                      <a:pt x="32" y="49"/>
                      <a:pt x="33" y="49"/>
                    </a:cubicBezTo>
                    <a:cubicBezTo>
                      <a:pt x="33" y="49"/>
                      <a:pt x="33" y="48"/>
                      <a:pt x="33" y="46"/>
                    </a:cubicBezTo>
                    <a:cubicBezTo>
                      <a:pt x="33" y="44"/>
                      <a:pt x="31" y="43"/>
                      <a:pt x="33" y="42"/>
                    </a:cubicBezTo>
                    <a:cubicBezTo>
                      <a:pt x="35" y="40"/>
                      <a:pt x="35" y="39"/>
                      <a:pt x="35" y="37"/>
                    </a:cubicBezTo>
                    <a:cubicBezTo>
                      <a:pt x="36" y="35"/>
                      <a:pt x="37" y="34"/>
                      <a:pt x="35" y="34"/>
                    </a:cubicBezTo>
                    <a:cubicBezTo>
                      <a:pt x="33" y="34"/>
                      <a:pt x="33" y="31"/>
                      <a:pt x="32" y="29"/>
                    </a:cubicBezTo>
                    <a:cubicBezTo>
                      <a:pt x="31" y="27"/>
                      <a:pt x="30" y="24"/>
                      <a:pt x="29" y="24"/>
                    </a:cubicBezTo>
                    <a:cubicBezTo>
                      <a:pt x="27" y="24"/>
                      <a:pt x="23" y="22"/>
                      <a:pt x="23" y="22"/>
                    </a:cubicBezTo>
                    <a:cubicBezTo>
                      <a:pt x="23" y="22"/>
                      <a:pt x="25" y="17"/>
                      <a:pt x="27" y="16"/>
                    </a:cubicBezTo>
                    <a:cubicBezTo>
                      <a:pt x="29" y="14"/>
                      <a:pt x="26" y="9"/>
                      <a:pt x="26" y="9"/>
                    </a:cubicBezTo>
                    <a:cubicBezTo>
                      <a:pt x="26" y="9"/>
                      <a:pt x="25" y="6"/>
                      <a:pt x="23" y="9"/>
                    </a:cubicBezTo>
                    <a:cubicBezTo>
                      <a:pt x="21" y="12"/>
                      <a:pt x="20" y="14"/>
                      <a:pt x="20" y="14"/>
                    </a:cubicBezTo>
                    <a:cubicBezTo>
                      <a:pt x="18" y="12"/>
                      <a:pt x="18" y="12"/>
                      <a:pt x="18" y="12"/>
                    </a:cubicBezTo>
                    <a:cubicBezTo>
                      <a:pt x="18" y="12"/>
                      <a:pt x="21" y="8"/>
                      <a:pt x="20" y="5"/>
                    </a:cubicBezTo>
                    <a:cubicBezTo>
                      <a:pt x="19" y="3"/>
                      <a:pt x="17" y="0"/>
                      <a:pt x="17" y="0"/>
                    </a:cubicBezTo>
                    <a:cubicBezTo>
                      <a:pt x="17" y="0"/>
                      <a:pt x="17" y="2"/>
                      <a:pt x="16" y="3"/>
                    </a:cubicBezTo>
                    <a:cubicBezTo>
                      <a:pt x="14" y="3"/>
                      <a:pt x="12" y="3"/>
                      <a:pt x="12" y="3"/>
                    </a:cubicBezTo>
                    <a:cubicBezTo>
                      <a:pt x="12" y="3"/>
                      <a:pt x="12" y="6"/>
                      <a:pt x="10" y="6"/>
                    </a:cubicBezTo>
                    <a:cubicBezTo>
                      <a:pt x="8" y="6"/>
                      <a:pt x="6" y="9"/>
                      <a:pt x="6" y="9"/>
                    </a:cubicBezTo>
                    <a:cubicBezTo>
                      <a:pt x="6" y="9"/>
                      <a:pt x="4" y="12"/>
                      <a:pt x="2" y="15"/>
                    </a:cubicBezTo>
                    <a:cubicBezTo>
                      <a:pt x="0" y="18"/>
                      <a:pt x="0" y="21"/>
                      <a:pt x="0" y="21"/>
                    </a:cubicBezTo>
                    <a:lnTo>
                      <a:pt x="0" y="22"/>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8" name="Freeform 170"/>
              <p:cNvSpPr>
                <a:spLocks/>
              </p:cNvSpPr>
              <p:nvPr/>
            </p:nvSpPr>
            <p:spPr bwMode="auto">
              <a:xfrm>
                <a:off x="3568" y="2875"/>
                <a:ext cx="34" cy="31"/>
              </a:xfrm>
              <a:custGeom>
                <a:avLst/>
                <a:gdLst>
                  <a:gd name="T0" fmla="*/ 8 w 17"/>
                  <a:gd name="T1" fmla="*/ 14 h 16"/>
                  <a:gd name="T2" fmla="*/ 10 w 17"/>
                  <a:gd name="T3" fmla="*/ 13 h 16"/>
                  <a:gd name="T4" fmla="*/ 13 w 17"/>
                  <a:gd name="T5" fmla="*/ 11 h 16"/>
                  <a:gd name="T6" fmla="*/ 16 w 17"/>
                  <a:gd name="T7" fmla="*/ 10 h 16"/>
                  <a:gd name="T8" fmla="*/ 16 w 17"/>
                  <a:gd name="T9" fmla="*/ 6 h 16"/>
                  <a:gd name="T10" fmla="*/ 13 w 17"/>
                  <a:gd name="T11" fmla="*/ 2 h 16"/>
                  <a:gd name="T12" fmla="*/ 11 w 17"/>
                  <a:gd name="T13" fmla="*/ 0 h 16"/>
                  <a:gd name="T14" fmla="*/ 6 w 17"/>
                  <a:gd name="T15" fmla="*/ 4 h 16"/>
                  <a:gd name="T16" fmla="*/ 2 w 17"/>
                  <a:gd name="T17" fmla="*/ 6 h 16"/>
                  <a:gd name="T18" fmla="*/ 1 w 17"/>
                  <a:gd name="T19" fmla="*/ 9 h 16"/>
                  <a:gd name="T20" fmla="*/ 2 w 17"/>
                  <a:gd name="T21" fmla="*/ 12 h 16"/>
                  <a:gd name="T22" fmla="*/ 5 w 17"/>
                  <a:gd name="T23" fmla="*/ 16 h 16"/>
                  <a:gd name="T24" fmla="*/ 8 w 17"/>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6">
                    <a:moveTo>
                      <a:pt x="8" y="14"/>
                    </a:moveTo>
                    <a:cubicBezTo>
                      <a:pt x="9" y="14"/>
                      <a:pt x="9" y="13"/>
                      <a:pt x="10" y="13"/>
                    </a:cubicBezTo>
                    <a:cubicBezTo>
                      <a:pt x="11" y="12"/>
                      <a:pt x="12" y="11"/>
                      <a:pt x="13" y="11"/>
                    </a:cubicBezTo>
                    <a:cubicBezTo>
                      <a:pt x="14" y="10"/>
                      <a:pt x="15" y="11"/>
                      <a:pt x="16" y="10"/>
                    </a:cubicBezTo>
                    <a:cubicBezTo>
                      <a:pt x="17" y="8"/>
                      <a:pt x="16" y="7"/>
                      <a:pt x="16" y="6"/>
                    </a:cubicBezTo>
                    <a:cubicBezTo>
                      <a:pt x="15" y="4"/>
                      <a:pt x="14" y="4"/>
                      <a:pt x="13" y="2"/>
                    </a:cubicBezTo>
                    <a:cubicBezTo>
                      <a:pt x="12" y="2"/>
                      <a:pt x="11" y="0"/>
                      <a:pt x="11" y="0"/>
                    </a:cubicBezTo>
                    <a:cubicBezTo>
                      <a:pt x="11" y="0"/>
                      <a:pt x="7" y="2"/>
                      <a:pt x="6" y="4"/>
                    </a:cubicBezTo>
                    <a:cubicBezTo>
                      <a:pt x="4" y="6"/>
                      <a:pt x="3" y="6"/>
                      <a:pt x="2" y="6"/>
                    </a:cubicBezTo>
                    <a:cubicBezTo>
                      <a:pt x="1" y="6"/>
                      <a:pt x="0" y="9"/>
                      <a:pt x="1" y="9"/>
                    </a:cubicBezTo>
                    <a:cubicBezTo>
                      <a:pt x="2" y="9"/>
                      <a:pt x="1" y="10"/>
                      <a:pt x="2" y="12"/>
                    </a:cubicBezTo>
                    <a:cubicBezTo>
                      <a:pt x="3" y="14"/>
                      <a:pt x="2" y="16"/>
                      <a:pt x="5" y="16"/>
                    </a:cubicBezTo>
                    <a:cubicBezTo>
                      <a:pt x="8" y="16"/>
                      <a:pt x="7" y="15"/>
                      <a:pt x="8" y="1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9" name="Freeform 171"/>
              <p:cNvSpPr>
                <a:spLocks/>
              </p:cNvSpPr>
              <p:nvPr/>
            </p:nvSpPr>
            <p:spPr bwMode="auto">
              <a:xfrm>
                <a:off x="3568" y="2875"/>
                <a:ext cx="34" cy="31"/>
              </a:xfrm>
              <a:custGeom>
                <a:avLst/>
                <a:gdLst>
                  <a:gd name="T0" fmla="*/ 8 w 17"/>
                  <a:gd name="T1" fmla="*/ 14 h 16"/>
                  <a:gd name="T2" fmla="*/ 10 w 17"/>
                  <a:gd name="T3" fmla="*/ 13 h 16"/>
                  <a:gd name="T4" fmla="*/ 13 w 17"/>
                  <a:gd name="T5" fmla="*/ 11 h 16"/>
                  <a:gd name="T6" fmla="*/ 16 w 17"/>
                  <a:gd name="T7" fmla="*/ 10 h 16"/>
                  <a:gd name="T8" fmla="*/ 16 w 17"/>
                  <a:gd name="T9" fmla="*/ 6 h 16"/>
                  <a:gd name="T10" fmla="*/ 13 w 17"/>
                  <a:gd name="T11" fmla="*/ 2 h 16"/>
                  <a:gd name="T12" fmla="*/ 11 w 17"/>
                  <a:gd name="T13" fmla="*/ 0 h 16"/>
                  <a:gd name="T14" fmla="*/ 6 w 17"/>
                  <a:gd name="T15" fmla="*/ 4 h 16"/>
                  <a:gd name="T16" fmla="*/ 2 w 17"/>
                  <a:gd name="T17" fmla="*/ 6 h 16"/>
                  <a:gd name="T18" fmla="*/ 1 w 17"/>
                  <a:gd name="T19" fmla="*/ 9 h 16"/>
                  <a:gd name="T20" fmla="*/ 2 w 17"/>
                  <a:gd name="T21" fmla="*/ 12 h 16"/>
                  <a:gd name="T22" fmla="*/ 5 w 17"/>
                  <a:gd name="T23" fmla="*/ 16 h 16"/>
                  <a:gd name="T24" fmla="*/ 8 w 17"/>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6">
                    <a:moveTo>
                      <a:pt x="8" y="14"/>
                    </a:moveTo>
                    <a:cubicBezTo>
                      <a:pt x="9" y="14"/>
                      <a:pt x="9" y="13"/>
                      <a:pt x="10" y="13"/>
                    </a:cubicBezTo>
                    <a:cubicBezTo>
                      <a:pt x="11" y="12"/>
                      <a:pt x="12" y="11"/>
                      <a:pt x="13" y="11"/>
                    </a:cubicBezTo>
                    <a:cubicBezTo>
                      <a:pt x="14" y="10"/>
                      <a:pt x="15" y="11"/>
                      <a:pt x="16" y="10"/>
                    </a:cubicBezTo>
                    <a:cubicBezTo>
                      <a:pt x="17" y="8"/>
                      <a:pt x="16" y="7"/>
                      <a:pt x="16" y="6"/>
                    </a:cubicBezTo>
                    <a:cubicBezTo>
                      <a:pt x="15" y="4"/>
                      <a:pt x="14" y="4"/>
                      <a:pt x="13" y="2"/>
                    </a:cubicBezTo>
                    <a:cubicBezTo>
                      <a:pt x="12" y="2"/>
                      <a:pt x="11" y="0"/>
                      <a:pt x="11" y="0"/>
                    </a:cubicBezTo>
                    <a:cubicBezTo>
                      <a:pt x="11" y="0"/>
                      <a:pt x="7" y="2"/>
                      <a:pt x="6" y="4"/>
                    </a:cubicBezTo>
                    <a:cubicBezTo>
                      <a:pt x="4" y="6"/>
                      <a:pt x="3" y="6"/>
                      <a:pt x="2" y="6"/>
                    </a:cubicBezTo>
                    <a:cubicBezTo>
                      <a:pt x="1" y="6"/>
                      <a:pt x="0" y="9"/>
                      <a:pt x="1" y="9"/>
                    </a:cubicBezTo>
                    <a:cubicBezTo>
                      <a:pt x="2" y="9"/>
                      <a:pt x="1" y="10"/>
                      <a:pt x="2" y="12"/>
                    </a:cubicBezTo>
                    <a:cubicBezTo>
                      <a:pt x="3" y="14"/>
                      <a:pt x="2" y="16"/>
                      <a:pt x="5" y="16"/>
                    </a:cubicBezTo>
                    <a:cubicBezTo>
                      <a:pt x="8" y="16"/>
                      <a:pt x="7" y="15"/>
                      <a:pt x="8" y="1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0" name="Freeform 172"/>
              <p:cNvSpPr>
                <a:spLocks/>
              </p:cNvSpPr>
              <p:nvPr/>
            </p:nvSpPr>
            <p:spPr bwMode="auto">
              <a:xfrm>
                <a:off x="3712" y="1505"/>
                <a:ext cx="33" cy="53"/>
              </a:xfrm>
              <a:custGeom>
                <a:avLst/>
                <a:gdLst>
                  <a:gd name="T0" fmla="*/ 9 w 17"/>
                  <a:gd name="T1" fmla="*/ 4 h 27"/>
                  <a:gd name="T2" fmla="*/ 7 w 17"/>
                  <a:gd name="T3" fmla="*/ 8 h 27"/>
                  <a:gd name="T4" fmla="*/ 5 w 17"/>
                  <a:gd name="T5" fmla="*/ 10 h 27"/>
                  <a:gd name="T6" fmla="*/ 4 w 17"/>
                  <a:gd name="T7" fmla="*/ 19 h 27"/>
                  <a:gd name="T8" fmla="*/ 1 w 17"/>
                  <a:gd name="T9" fmla="*/ 23 h 27"/>
                  <a:gd name="T10" fmla="*/ 1 w 17"/>
                  <a:gd name="T11" fmla="*/ 26 h 27"/>
                  <a:gd name="T12" fmla="*/ 5 w 17"/>
                  <a:gd name="T13" fmla="*/ 25 h 27"/>
                  <a:gd name="T14" fmla="*/ 7 w 17"/>
                  <a:gd name="T15" fmla="*/ 24 h 27"/>
                  <a:gd name="T16" fmla="*/ 9 w 17"/>
                  <a:gd name="T17" fmla="*/ 21 h 27"/>
                  <a:gd name="T18" fmla="*/ 12 w 17"/>
                  <a:gd name="T19" fmla="*/ 19 h 27"/>
                  <a:gd name="T20" fmla="*/ 13 w 17"/>
                  <a:gd name="T21" fmla="*/ 13 h 27"/>
                  <a:gd name="T22" fmla="*/ 17 w 17"/>
                  <a:gd name="T23" fmla="*/ 4 h 27"/>
                  <a:gd name="T24" fmla="*/ 13 w 17"/>
                  <a:gd name="T25" fmla="*/ 1 h 27"/>
                  <a:gd name="T26" fmla="*/ 9 w 17"/>
                  <a:gd name="T27" fmla="*/ 3 h 27"/>
                  <a:gd name="T28" fmla="*/ 9 w 17"/>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7">
                    <a:moveTo>
                      <a:pt x="9" y="4"/>
                    </a:moveTo>
                    <a:cubicBezTo>
                      <a:pt x="7" y="5"/>
                      <a:pt x="8" y="6"/>
                      <a:pt x="7" y="8"/>
                    </a:cubicBezTo>
                    <a:cubicBezTo>
                      <a:pt x="7" y="9"/>
                      <a:pt x="5" y="9"/>
                      <a:pt x="5" y="10"/>
                    </a:cubicBezTo>
                    <a:cubicBezTo>
                      <a:pt x="3" y="13"/>
                      <a:pt x="5" y="16"/>
                      <a:pt x="4" y="19"/>
                    </a:cubicBezTo>
                    <a:cubicBezTo>
                      <a:pt x="4" y="20"/>
                      <a:pt x="1" y="21"/>
                      <a:pt x="1" y="23"/>
                    </a:cubicBezTo>
                    <a:cubicBezTo>
                      <a:pt x="0" y="24"/>
                      <a:pt x="1" y="25"/>
                      <a:pt x="1" y="26"/>
                    </a:cubicBezTo>
                    <a:cubicBezTo>
                      <a:pt x="1" y="26"/>
                      <a:pt x="4" y="27"/>
                      <a:pt x="5" y="25"/>
                    </a:cubicBezTo>
                    <a:cubicBezTo>
                      <a:pt x="5" y="23"/>
                      <a:pt x="6" y="25"/>
                      <a:pt x="7" y="24"/>
                    </a:cubicBezTo>
                    <a:cubicBezTo>
                      <a:pt x="7" y="24"/>
                      <a:pt x="8" y="22"/>
                      <a:pt x="9" y="21"/>
                    </a:cubicBezTo>
                    <a:cubicBezTo>
                      <a:pt x="10" y="19"/>
                      <a:pt x="11" y="20"/>
                      <a:pt x="12" y="19"/>
                    </a:cubicBezTo>
                    <a:cubicBezTo>
                      <a:pt x="13" y="17"/>
                      <a:pt x="12" y="13"/>
                      <a:pt x="13" y="13"/>
                    </a:cubicBezTo>
                    <a:cubicBezTo>
                      <a:pt x="15" y="10"/>
                      <a:pt x="17" y="7"/>
                      <a:pt x="17" y="4"/>
                    </a:cubicBezTo>
                    <a:cubicBezTo>
                      <a:pt x="17" y="2"/>
                      <a:pt x="15" y="2"/>
                      <a:pt x="13" y="1"/>
                    </a:cubicBezTo>
                    <a:cubicBezTo>
                      <a:pt x="12" y="0"/>
                      <a:pt x="9" y="3"/>
                      <a:pt x="9" y="3"/>
                    </a:cubicBezTo>
                    <a:lnTo>
                      <a:pt x="9" y="4"/>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1" name="Freeform 173"/>
              <p:cNvSpPr>
                <a:spLocks/>
              </p:cNvSpPr>
              <p:nvPr/>
            </p:nvSpPr>
            <p:spPr bwMode="auto">
              <a:xfrm>
                <a:off x="3712" y="1505"/>
                <a:ext cx="33" cy="53"/>
              </a:xfrm>
              <a:custGeom>
                <a:avLst/>
                <a:gdLst>
                  <a:gd name="T0" fmla="*/ 9 w 17"/>
                  <a:gd name="T1" fmla="*/ 4 h 27"/>
                  <a:gd name="T2" fmla="*/ 7 w 17"/>
                  <a:gd name="T3" fmla="*/ 8 h 27"/>
                  <a:gd name="T4" fmla="*/ 5 w 17"/>
                  <a:gd name="T5" fmla="*/ 10 h 27"/>
                  <a:gd name="T6" fmla="*/ 4 w 17"/>
                  <a:gd name="T7" fmla="*/ 19 h 27"/>
                  <a:gd name="T8" fmla="*/ 1 w 17"/>
                  <a:gd name="T9" fmla="*/ 23 h 27"/>
                  <a:gd name="T10" fmla="*/ 1 w 17"/>
                  <a:gd name="T11" fmla="*/ 26 h 27"/>
                  <a:gd name="T12" fmla="*/ 5 w 17"/>
                  <a:gd name="T13" fmla="*/ 25 h 27"/>
                  <a:gd name="T14" fmla="*/ 7 w 17"/>
                  <a:gd name="T15" fmla="*/ 24 h 27"/>
                  <a:gd name="T16" fmla="*/ 9 w 17"/>
                  <a:gd name="T17" fmla="*/ 21 h 27"/>
                  <a:gd name="T18" fmla="*/ 12 w 17"/>
                  <a:gd name="T19" fmla="*/ 19 h 27"/>
                  <a:gd name="T20" fmla="*/ 13 w 17"/>
                  <a:gd name="T21" fmla="*/ 13 h 27"/>
                  <a:gd name="T22" fmla="*/ 17 w 17"/>
                  <a:gd name="T23" fmla="*/ 4 h 27"/>
                  <a:gd name="T24" fmla="*/ 13 w 17"/>
                  <a:gd name="T25" fmla="*/ 1 h 27"/>
                  <a:gd name="T26" fmla="*/ 9 w 17"/>
                  <a:gd name="T27" fmla="*/ 3 h 27"/>
                  <a:gd name="T28" fmla="*/ 9 w 17"/>
                  <a:gd name="T29"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7">
                    <a:moveTo>
                      <a:pt x="9" y="4"/>
                    </a:moveTo>
                    <a:cubicBezTo>
                      <a:pt x="7" y="5"/>
                      <a:pt x="8" y="6"/>
                      <a:pt x="7" y="8"/>
                    </a:cubicBezTo>
                    <a:cubicBezTo>
                      <a:pt x="7" y="9"/>
                      <a:pt x="5" y="9"/>
                      <a:pt x="5" y="10"/>
                    </a:cubicBezTo>
                    <a:cubicBezTo>
                      <a:pt x="3" y="13"/>
                      <a:pt x="5" y="16"/>
                      <a:pt x="4" y="19"/>
                    </a:cubicBezTo>
                    <a:cubicBezTo>
                      <a:pt x="4" y="20"/>
                      <a:pt x="1" y="21"/>
                      <a:pt x="1" y="23"/>
                    </a:cubicBezTo>
                    <a:cubicBezTo>
                      <a:pt x="0" y="24"/>
                      <a:pt x="1" y="25"/>
                      <a:pt x="1" y="26"/>
                    </a:cubicBezTo>
                    <a:cubicBezTo>
                      <a:pt x="1" y="26"/>
                      <a:pt x="4" y="27"/>
                      <a:pt x="5" y="25"/>
                    </a:cubicBezTo>
                    <a:cubicBezTo>
                      <a:pt x="5" y="23"/>
                      <a:pt x="6" y="25"/>
                      <a:pt x="7" y="24"/>
                    </a:cubicBezTo>
                    <a:cubicBezTo>
                      <a:pt x="7" y="24"/>
                      <a:pt x="8" y="22"/>
                      <a:pt x="9" y="21"/>
                    </a:cubicBezTo>
                    <a:cubicBezTo>
                      <a:pt x="10" y="19"/>
                      <a:pt x="11" y="20"/>
                      <a:pt x="12" y="19"/>
                    </a:cubicBezTo>
                    <a:cubicBezTo>
                      <a:pt x="13" y="17"/>
                      <a:pt x="12" y="13"/>
                      <a:pt x="13" y="13"/>
                    </a:cubicBezTo>
                    <a:cubicBezTo>
                      <a:pt x="15" y="10"/>
                      <a:pt x="17" y="7"/>
                      <a:pt x="17" y="4"/>
                    </a:cubicBezTo>
                    <a:cubicBezTo>
                      <a:pt x="17" y="2"/>
                      <a:pt x="15" y="2"/>
                      <a:pt x="13" y="1"/>
                    </a:cubicBezTo>
                    <a:cubicBezTo>
                      <a:pt x="12" y="0"/>
                      <a:pt x="9" y="3"/>
                      <a:pt x="9" y="3"/>
                    </a:cubicBezTo>
                    <a:lnTo>
                      <a:pt x="9" y="4"/>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2" name="Freeform 174"/>
              <p:cNvSpPr>
                <a:spLocks/>
              </p:cNvSpPr>
              <p:nvPr/>
            </p:nvSpPr>
            <p:spPr bwMode="auto">
              <a:xfrm>
                <a:off x="3472" y="920"/>
                <a:ext cx="132" cy="77"/>
              </a:xfrm>
              <a:custGeom>
                <a:avLst/>
                <a:gdLst>
                  <a:gd name="T0" fmla="*/ 0 w 67"/>
                  <a:gd name="T1" fmla="*/ 26 h 39"/>
                  <a:gd name="T2" fmla="*/ 8 w 67"/>
                  <a:gd name="T3" fmla="*/ 24 h 39"/>
                  <a:gd name="T4" fmla="*/ 17 w 67"/>
                  <a:gd name="T5" fmla="*/ 26 h 39"/>
                  <a:gd name="T6" fmla="*/ 24 w 67"/>
                  <a:gd name="T7" fmla="*/ 28 h 39"/>
                  <a:gd name="T8" fmla="*/ 29 w 67"/>
                  <a:gd name="T9" fmla="*/ 30 h 39"/>
                  <a:gd name="T10" fmla="*/ 34 w 67"/>
                  <a:gd name="T11" fmla="*/ 29 h 39"/>
                  <a:gd name="T12" fmla="*/ 36 w 67"/>
                  <a:gd name="T13" fmla="*/ 33 h 39"/>
                  <a:gd name="T14" fmla="*/ 41 w 67"/>
                  <a:gd name="T15" fmla="*/ 35 h 39"/>
                  <a:gd name="T16" fmla="*/ 45 w 67"/>
                  <a:gd name="T17" fmla="*/ 37 h 39"/>
                  <a:gd name="T18" fmla="*/ 49 w 67"/>
                  <a:gd name="T19" fmla="*/ 39 h 39"/>
                  <a:gd name="T20" fmla="*/ 55 w 67"/>
                  <a:gd name="T21" fmla="*/ 35 h 39"/>
                  <a:gd name="T22" fmla="*/ 59 w 67"/>
                  <a:gd name="T23" fmla="*/ 32 h 39"/>
                  <a:gd name="T24" fmla="*/ 61 w 67"/>
                  <a:gd name="T25" fmla="*/ 27 h 39"/>
                  <a:gd name="T26" fmla="*/ 67 w 67"/>
                  <a:gd name="T27" fmla="*/ 27 h 39"/>
                  <a:gd name="T28" fmla="*/ 66 w 67"/>
                  <a:gd name="T29" fmla="*/ 23 h 39"/>
                  <a:gd name="T30" fmla="*/ 63 w 67"/>
                  <a:gd name="T31" fmla="*/ 19 h 39"/>
                  <a:gd name="T32" fmla="*/ 60 w 67"/>
                  <a:gd name="T33" fmla="*/ 17 h 39"/>
                  <a:gd name="T34" fmla="*/ 59 w 67"/>
                  <a:gd name="T35" fmla="*/ 10 h 39"/>
                  <a:gd name="T36" fmla="*/ 54 w 67"/>
                  <a:gd name="T37" fmla="*/ 10 h 39"/>
                  <a:gd name="T38" fmla="*/ 53 w 67"/>
                  <a:gd name="T39" fmla="*/ 7 h 39"/>
                  <a:gd name="T40" fmla="*/ 49 w 67"/>
                  <a:gd name="T41" fmla="*/ 8 h 39"/>
                  <a:gd name="T42" fmla="*/ 46 w 67"/>
                  <a:gd name="T43" fmla="*/ 4 h 39"/>
                  <a:gd name="T44" fmla="*/ 44 w 67"/>
                  <a:gd name="T45" fmla="*/ 4 h 39"/>
                  <a:gd name="T46" fmla="*/ 41 w 67"/>
                  <a:gd name="T47" fmla="*/ 1 h 39"/>
                  <a:gd name="T48" fmla="*/ 35 w 67"/>
                  <a:gd name="T49" fmla="*/ 0 h 39"/>
                  <a:gd name="T50" fmla="*/ 33 w 67"/>
                  <a:gd name="T51" fmla="*/ 1 h 39"/>
                  <a:gd name="T52" fmla="*/ 27 w 67"/>
                  <a:gd name="T53" fmla="*/ 1 h 39"/>
                  <a:gd name="T54" fmla="*/ 28 w 67"/>
                  <a:gd name="T55" fmla="*/ 13 h 39"/>
                  <a:gd name="T56" fmla="*/ 18 w 67"/>
                  <a:gd name="T57" fmla="*/ 14 h 39"/>
                  <a:gd name="T58" fmla="*/ 18 w 67"/>
                  <a:gd name="T59" fmla="*/ 14 h 39"/>
                  <a:gd name="T60" fmla="*/ 13 w 67"/>
                  <a:gd name="T61" fmla="*/ 8 h 39"/>
                  <a:gd name="T62" fmla="*/ 14 w 67"/>
                  <a:gd name="T63" fmla="*/ 7 h 39"/>
                  <a:gd name="T64" fmla="*/ 14 w 67"/>
                  <a:gd name="T65" fmla="*/ 4 h 39"/>
                  <a:gd name="T66" fmla="*/ 12 w 67"/>
                  <a:gd name="T67" fmla="*/ 4 h 39"/>
                  <a:gd name="T68" fmla="*/ 11 w 67"/>
                  <a:gd name="T69" fmla="*/ 6 h 39"/>
                  <a:gd name="T70" fmla="*/ 6 w 67"/>
                  <a:gd name="T71" fmla="*/ 11 h 39"/>
                  <a:gd name="T72" fmla="*/ 0 w 67"/>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39">
                    <a:moveTo>
                      <a:pt x="0" y="26"/>
                    </a:moveTo>
                    <a:cubicBezTo>
                      <a:pt x="0" y="26"/>
                      <a:pt x="6" y="24"/>
                      <a:pt x="8" y="24"/>
                    </a:cubicBezTo>
                    <a:cubicBezTo>
                      <a:pt x="10" y="24"/>
                      <a:pt x="12" y="25"/>
                      <a:pt x="17" y="26"/>
                    </a:cubicBezTo>
                    <a:cubicBezTo>
                      <a:pt x="21" y="27"/>
                      <a:pt x="22" y="28"/>
                      <a:pt x="24" y="28"/>
                    </a:cubicBezTo>
                    <a:cubicBezTo>
                      <a:pt x="26" y="28"/>
                      <a:pt x="28" y="30"/>
                      <a:pt x="29" y="30"/>
                    </a:cubicBezTo>
                    <a:cubicBezTo>
                      <a:pt x="31" y="30"/>
                      <a:pt x="34" y="29"/>
                      <a:pt x="34" y="29"/>
                    </a:cubicBezTo>
                    <a:cubicBezTo>
                      <a:pt x="34" y="29"/>
                      <a:pt x="34" y="32"/>
                      <a:pt x="36" y="33"/>
                    </a:cubicBezTo>
                    <a:cubicBezTo>
                      <a:pt x="38" y="34"/>
                      <a:pt x="40" y="33"/>
                      <a:pt x="41" y="35"/>
                    </a:cubicBezTo>
                    <a:cubicBezTo>
                      <a:pt x="43" y="36"/>
                      <a:pt x="43" y="36"/>
                      <a:pt x="45" y="37"/>
                    </a:cubicBezTo>
                    <a:cubicBezTo>
                      <a:pt x="48" y="38"/>
                      <a:pt x="49" y="39"/>
                      <a:pt x="49" y="39"/>
                    </a:cubicBezTo>
                    <a:cubicBezTo>
                      <a:pt x="49" y="39"/>
                      <a:pt x="52" y="33"/>
                      <a:pt x="55" y="35"/>
                    </a:cubicBezTo>
                    <a:cubicBezTo>
                      <a:pt x="59" y="37"/>
                      <a:pt x="59" y="36"/>
                      <a:pt x="59" y="32"/>
                    </a:cubicBezTo>
                    <a:cubicBezTo>
                      <a:pt x="59" y="28"/>
                      <a:pt x="61" y="27"/>
                      <a:pt x="61" y="27"/>
                    </a:cubicBezTo>
                    <a:cubicBezTo>
                      <a:pt x="61" y="27"/>
                      <a:pt x="65" y="29"/>
                      <a:pt x="67" y="27"/>
                    </a:cubicBezTo>
                    <a:cubicBezTo>
                      <a:pt x="66" y="23"/>
                      <a:pt x="66" y="23"/>
                      <a:pt x="66" y="23"/>
                    </a:cubicBezTo>
                    <a:cubicBezTo>
                      <a:pt x="66" y="23"/>
                      <a:pt x="64" y="21"/>
                      <a:pt x="63" y="19"/>
                    </a:cubicBezTo>
                    <a:cubicBezTo>
                      <a:pt x="62" y="17"/>
                      <a:pt x="60" y="19"/>
                      <a:pt x="60" y="17"/>
                    </a:cubicBezTo>
                    <a:cubicBezTo>
                      <a:pt x="60" y="15"/>
                      <a:pt x="59" y="10"/>
                      <a:pt x="59" y="10"/>
                    </a:cubicBezTo>
                    <a:cubicBezTo>
                      <a:pt x="59" y="10"/>
                      <a:pt x="55" y="12"/>
                      <a:pt x="54" y="10"/>
                    </a:cubicBezTo>
                    <a:cubicBezTo>
                      <a:pt x="54" y="8"/>
                      <a:pt x="53" y="7"/>
                      <a:pt x="53" y="7"/>
                    </a:cubicBezTo>
                    <a:cubicBezTo>
                      <a:pt x="49" y="8"/>
                      <a:pt x="49" y="8"/>
                      <a:pt x="49" y="8"/>
                    </a:cubicBezTo>
                    <a:cubicBezTo>
                      <a:pt x="46" y="4"/>
                      <a:pt x="46" y="4"/>
                      <a:pt x="46" y="4"/>
                    </a:cubicBezTo>
                    <a:cubicBezTo>
                      <a:pt x="44" y="4"/>
                      <a:pt x="44" y="4"/>
                      <a:pt x="44" y="4"/>
                    </a:cubicBezTo>
                    <a:cubicBezTo>
                      <a:pt x="44" y="4"/>
                      <a:pt x="44" y="2"/>
                      <a:pt x="41" y="1"/>
                    </a:cubicBezTo>
                    <a:cubicBezTo>
                      <a:pt x="38" y="0"/>
                      <a:pt x="35" y="0"/>
                      <a:pt x="35" y="0"/>
                    </a:cubicBezTo>
                    <a:cubicBezTo>
                      <a:pt x="35" y="0"/>
                      <a:pt x="34" y="1"/>
                      <a:pt x="33" y="1"/>
                    </a:cubicBezTo>
                    <a:cubicBezTo>
                      <a:pt x="31" y="1"/>
                      <a:pt x="27" y="1"/>
                      <a:pt x="27" y="1"/>
                    </a:cubicBezTo>
                    <a:cubicBezTo>
                      <a:pt x="27" y="5"/>
                      <a:pt x="27" y="8"/>
                      <a:pt x="28" y="13"/>
                    </a:cubicBezTo>
                    <a:cubicBezTo>
                      <a:pt x="25" y="14"/>
                      <a:pt x="21" y="16"/>
                      <a:pt x="18" y="14"/>
                    </a:cubicBezTo>
                    <a:cubicBezTo>
                      <a:pt x="18" y="14"/>
                      <a:pt x="18" y="14"/>
                      <a:pt x="18" y="14"/>
                    </a:cubicBezTo>
                    <a:cubicBezTo>
                      <a:pt x="17" y="13"/>
                      <a:pt x="14" y="9"/>
                      <a:pt x="13" y="8"/>
                    </a:cubicBezTo>
                    <a:cubicBezTo>
                      <a:pt x="13" y="8"/>
                      <a:pt x="13" y="6"/>
                      <a:pt x="14" y="7"/>
                    </a:cubicBezTo>
                    <a:cubicBezTo>
                      <a:pt x="14" y="7"/>
                      <a:pt x="14" y="5"/>
                      <a:pt x="14" y="4"/>
                    </a:cubicBezTo>
                    <a:cubicBezTo>
                      <a:pt x="12" y="4"/>
                      <a:pt x="12" y="4"/>
                      <a:pt x="12" y="4"/>
                    </a:cubicBezTo>
                    <a:cubicBezTo>
                      <a:pt x="11" y="6"/>
                      <a:pt x="11" y="6"/>
                      <a:pt x="11" y="6"/>
                    </a:cubicBezTo>
                    <a:cubicBezTo>
                      <a:pt x="6" y="8"/>
                      <a:pt x="8" y="7"/>
                      <a:pt x="6" y="11"/>
                    </a:cubicBezTo>
                    <a:cubicBezTo>
                      <a:pt x="2" y="17"/>
                      <a:pt x="1" y="21"/>
                      <a:pt x="0" y="26"/>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3" name="Freeform 175"/>
              <p:cNvSpPr>
                <a:spLocks/>
              </p:cNvSpPr>
              <p:nvPr/>
            </p:nvSpPr>
            <p:spPr bwMode="auto">
              <a:xfrm>
                <a:off x="3472" y="920"/>
                <a:ext cx="132" cy="77"/>
              </a:xfrm>
              <a:custGeom>
                <a:avLst/>
                <a:gdLst>
                  <a:gd name="T0" fmla="*/ 0 w 67"/>
                  <a:gd name="T1" fmla="*/ 26 h 39"/>
                  <a:gd name="T2" fmla="*/ 8 w 67"/>
                  <a:gd name="T3" fmla="*/ 24 h 39"/>
                  <a:gd name="T4" fmla="*/ 17 w 67"/>
                  <a:gd name="T5" fmla="*/ 26 h 39"/>
                  <a:gd name="T6" fmla="*/ 24 w 67"/>
                  <a:gd name="T7" fmla="*/ 28 h 39"/>
                  <a:gd name="T8" fmla="*/ 29 w 67"/>
                  <a:gd name="T9" fmla="*/ 30 h 39"/>
                  <a:gd name="T10" fmla="*/ 34 w 67"/>
                  <a:gd name="T11" fmla="*/ 29 h 39"/>
                  <a:gd name="T12" fmla="*/ 36 w 67"/>
                  <a:gd name="T13" fmla="*/ 33 h 39"/>
                  <a:gd name="T14" fmla="*/ 41 w 67"/>
                  <a:gd name="T15" fmla="*/ 35 h 39"/>
                  <a:gd name="T16" fmla="*/ 45 w 67"/>
                  <a:gd name="T17" fmla="*/ 37 h 39"/>
                  <a:gd name="T18" fmla="*/ 49 w 67"/>
                  <a:gd name="T19" fmla="*/ 39 h 39"/>
                  <a:gd name="T20" fmla="*/ 55 w 67"/>
                  <a:gd name="T21" fmla="*/ 35 h 39"/>
                  <a:gd name="T22" fmla="*/ 59 w 67"/>
                  <a:gd name="T23" fmla="*/ 32 h 39"/>
                  <a:gd name="T24" fmla="*/ 61 w 67"/>
                  <a:gd name="T25" fmla="*/ 27 h 39"/>
                  <a:gd name="T26" fmla="*/ 67 w 67"/>
                  <a:gd name="T27" fmla="*/ 27 h 39"/>
                  <a:gd name="T28" fmla="*/ 66 w 67"/>
                  <a:gd name="T29" fmla="*/ 23 h 39"/>
                  <a:gd name="T30" fmla="*/ 63 w 67"/>
                  <a:gd name="T31" fmla="*/ 19 h 39"/>
                  <a:gd name="T32" fmla="*/ 60 w 67"/>
                  <a:gd name="T33" fmla="*/ 17 h 39"/>
                  <a:gd name="T34" fmla="*/ 59 w 67"/>
                  <a:gd name="T35" fmla="*/ 10 h 39"/>
                  <a:gd name="T36" fmla="*/ 54 w 67"/>
                  <a:gd name="T37" fmla="*/ 10 h 39"/>
                  <a:gd name="T38" fmla="*/ 53 w 67"/>
                  <a:gd name="T39" fmla="*/ 7 h 39"/>
                  <a:gd name="T40" fmla="*/ 49 w 67"/>
                  <a:gd name="T41" fmla="*/ 8 h 39"/>
                  <a:gd name="T42" fmla="*/ 46 w 67"/>
                  <a:gd name="T43" fmla="*/ 4 h 39"/>
                  <a:gd name="T44" fmla="*/ 44 w 67"/>
                  <a:gd name="T45" fmla="*/ 4 h 39"/>
                  <a:gd name="T46" fmla="*/ 41 w 67"/>
                  <a:gd name="T47" fmla="*/ 1 h 39"/>
                  <a:gd name="T48" fmla="*/ 35 w 67"/>
                  <a:gd name="T49" fmla="*/ 0 h 39"/>
                  <a:gd name="T50" fmla="*/ 33 w 67"/>
                  <a:gd name="T51" fmla="*/ 1 h 39"/>
                  <a:gd name="T52" fmla="*/ 27 w 67"/>
                  <a:gd name="T53" fmla="*/ 1 h 39"/>
                  <a:gd name="T54" fmla="*/ 28 w 67"/>
                  <a:gd name="T55" fmla="*/ 13 h 39"/>
                  <a:gd name="T56" fmla="*/ 18 w 67"/>
                  <a:gd name="T57" fmla="*/ 14 h 39"/>
                  <a:gd name="T58" fmla="*/ 18 w 67"/>
                  <a:gd name="T59" fmla="*/ 14 h 39"/>
                  <a:gd name="T60" fmla="*/ 13 w 67"/>
                  <a:gd name="T61" fmla="*/ 8 h 39"/>
                  <a:gd name="T62" fmla="*/ 14 w 67"/>
                  <a:gd name="T63" fmla="*/ 7 h 39"/>
                  <a:gd name="T64" fmla="*/ 14 w 67"/>
                  <a:gd name="T65" fmla="*/ 4 h 39"/>
                  <a:gd name="T66" fmla="*/ 12 w 67"/>
                  <a:gd name="T67" fmla="*/ 4 h 39"/>
                  <a:gd name="T68" fmla="*/ 11 w 67"/>
                  <a:gd name="T69" fmla="*/ 6 h 39"/>
                  <a:gd name="T70" fmla="*/ 6 w 67"/>
                  <a:gd name="T71" fmla="*/ 11 h 39"/>
                  <a:gd name="T72" fmla="*/ 0 w 67"/>
                  <a:gd name="T7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39">
                    <a:moveTo>
                      <a:pt x="0" y="26"/>
                    </a:moveTo>
                    <a:cubicBezTo>
                      <a:pt x="0" y="26"/>
                      <a:pt x="6" y="24"/>
                      <a:pt x="8" y="24"/>
                    </a:cubicBezTo>
                    <a:cubicBezTo>
                      <a:pt x="10" y="24"/>
                      <a:pt x="12" y="25"/>
                      <a:pt x="17" y="26"/>
                    </a:cubicBezTo>
                    <a:cubicBezTo>
                      <a:pt x="21" y="27"/>
                      <a:pt x="22" y="28"/>
                      <a:pt x="24" y="28"/>
                    </a:cubicBezTo>
                    <a:cubicBezTo>
                      <a:pt x="26" y="28"/>
                      <a:pt x="28" y="30"/>
                      <a:pt x="29" y="30"/>
                    </a:cubicBezTo>
                    <a:cubicBezTo>
                      <a:pt x="31" y="30"/>
                      <a:pt x="34" y="29"/>
                      <a:pt x="34" y="29"/>
                    </a:cubicBezTo>
                    <a:cubicBezTo>
                      <a:pt x="34" y="29"/>
                      <a:pt x="34" y="32"/>
                      <a:pt x="36" y="33"/>
                    </a:cubicBezTo>
                    <a:cubicBezTo>
                      <a:pt x="38" y="34"/>
                      <a:pt x="40" y="33"/>
                      <a:pt x="41" y="35"/>
                    </a:cubicBezTo>
                    <a:cubicBezTo>
                      <a:pt x="43" y="36"/>
                      <a:pt x="43" y="36"/>
                      <a:pt x="45" y="37"/>
                    </a:cubicBezTo>
                    <a:cubicBezTo>
                      <a:pt x="48" y="38"/>
                      <a:pt x="49" y="39"/>
                      <a:pt x="49" y="39"/>
                    </a:cubicBezTo>
                    <a:cubicBezTo>
                      <a:pt x="49" y="39"/>
                      <a:pt x="52" y="33"/>
                      <a:pt x="55" y="35"/>
                    </a:cubicBezTo>
                    <a:cubicBezTo>
                      <a:pt x="59" y="37"/>
                      <a:pt x="59" y="36"/>
                      <a:pt x="59" y="32"/>
                    </a:cubicBezTo>
                    <a:cubicBezTo>
                      <a:pt x="59" y="28"/>
                      <a:pt x="61" y="27"/>
                      <a:pt x="61" y="27"/>
                    </a:cubicBezTo>
                    <a:cubicBezTo>
                      <a:pt x="61" y="27"/>
                      <a:pt x="65" y="29"/>
                      <a:pt x="67" y="27"/>
                    </a:cubicBezTo>
                    <a:cubicBezTo>
                      <a:pt x="66" y="23"/>
                      <a:pt x="66" y="23"/>
                      <a:pt x="66" y="23"/>
                    </a:cubicBezTo>
                    <a:cubicBezTo>
                      <a:pt x="66" y="23"/>
                      <a:pt x="64" y="21"/>
                      <a:pt x="63" y="19"/>
                    </a:cubicBezTo>
                    <a:cubicBezTo>
                      <a:pt x="62" y="17"/>
                      <a:pt x="60" y="19"/>
                      <a:pt x="60" y="17"/>
                    </a:cubicBezTo>
                    <a:cubicBezTo>
                      <a:pt x="60" y="15"/>
                      <a:pt x="59" y="10"/>
                      <a:pt x="59" y="10"/>
                    </a:cubicBezTo>
                    <a:cubicBezTo>
                      <a:pt x="59" y="10"/>
                      <a:pt x="55" y="12"/>
                      <a:pt x="54" y="10"/>
                    </a:cubicBezTo>
                    <a:cubicBezTo>
                      <a:pt x="54" y="8"/>
                      <a:pt x="53" y="7"/>
                      <a:pt x="53" y="7"/>
                    </a:cubicBezTo>
                    <a:cubicBezTo>
                      <a:pt x="49" y="8"/>
                      <a:pt x="49" y="8"/>
                      <a:pt x="49" y="8"/>
                    </a:cubicBezTo>
                    <a:cubicBezTo>
                      <a:pt x="46" y="4"/>
                      <a:pt x="46" y="4"/>
                      <a:pt x="46" y="4"/>
                    </a:cubicBezTo>
                    <a:cubicBezTo>
                      <a:pt x="44" y="4"/>
                      <a:pt x="44" y="4"/>
                      <a:pt x="44" y="4"/>
                    </a:cubicBezTo>
                    <a:cubicBezTo>
                      <a:pt x="44" y="4"/>
                      <a:pt x="44" y="2"/>
                      <a:pt x="41" y="1"/>
                    </a:cubicBezTo>
                    <a:cubicBezTo>
                      <a:pt x="38" y="0"/>
                      <a:pt x="35" y="0"/>
                      <a:pt x="35" y="0"/>
                    </a:cubicBezTo>
                    <a:cubicBezTo>
                      <a:pt x="35" y="0"/>
                      <a:pt x="34" y="1"/>
                      <a:pt x="33" y="1"/>
                    </a:cubicBezTo>
                    <a:cubicBezTo>
                      <a:pt x="31" y="1"/>
                      <a:pt x="27" y="1"/>
                      <a:pt x="27" y="1"/>
                    </a:cubicBezTo>
                    <a:cubicBezTo>
                      <a:pt x="27" y="5"/>
                      <a:pt x="27" y="8"/>
                      <a:pt x="28" y="13"/>
                    </a:cubicBezTo>
                    <a:cubicBezTo>
                      <a:pt x="25" y="14"/>
                      <a:pt x="21" y="16"/>
                      <a:pt x="18" y="14"/>
                    </a:cubicBezTo>
                    <a:cubicBezTo>
                      <a:pt x="18" y="14"/>
                      <a:pt x="18" y="14"/>
                      <a:pt x="18" y="14"/>
                    </a:cubicBezTo>
                    <a:cubicBezTo>
                      <a:pt x="17" y="13"/>
                      <a:pt x="14" y="9"/>
                      <a:pt x="13" y="8"/>
                    </a:cubicBezTo>
                    <a:cubicBezTo>
                      <a:pt x="13" y="8"/>
                      <a:pt x="13" y="6"/>
                      <a:pt x="14" y="7"/>
                    </a:cubicBezTo>
                    <a:cubicBezTo>
                      <a:pt x="14" y="7"/>
                      <a:pt x="14" y="5"/>
                      <a:pt x="14" y="4"/>
                    </a:cubicBezTo>
                    <a:cubicBezTo>
                      <a:pt x="12" y="4"/>
                      <a:pt x="12" y="4"/>
                      <a:pt x="12" y="4"/>
                    </a:cubicBezTo>
                    <a:cubicBezTo>
                      <a:pt x="11" y="6"/>
                      <a:pt x="11" y="6"/>
                      <a:pt x="11" y="6"/>
                    </a:cubicBezTo>
                    <a:cubicBezTo>
                      <a:pt x="6" y="8"/>
                      <a:pt x="8" y="7"/>
                      <a:pt x="6" y="11"/>
                    </a:cubicBezTo>
                    <a:cubicBezTo>
                      <a:pt x="2" y="17"/>
                      <a:pt x="1" y="21"/>
                      <a:pt x="0" y="26"/>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4" name="Freeform 176"/>
              <p:cNvSpPr>
                <a:spLocks/>
              </p:cNvSpPr>
              <p:nvPr/>
            </p:nvSpPr>
            <p:spPr bwMode="auto">
              <a:xfrm>
                <a:off x="4816" y="1778"/>
                <a:ext cx="117" cy="180"/>
              </a:xfrm>
              <a:custGeom>
                <a:avLst/>
                <a:gdLst>
                  <a:gd name="T0" fmla="*/ 2 w 60"/>
                  <a:gd name="T1" fmla="*/ 24 h 92"/>
                  <a:gd name="T2" fmla="*/ 0 w 60"/>
                  <a:gd name="T3" fmla="*/ 28 h 92"/>
                  <a:gd name="T4" fmla="*/ 2 w 60"/>
                  <a:gd name="T5" fmla="*/ 32 h 92"/>
                  <a:gd name="T6" fmla="*/ 6 w 60"/>
                  <a:gd name="T7" fmla="*/ 34 h 92"/>
                  <a:gd name="T8" fmla="*/ 5 w 60"/>
                  <a:gd name="T9" fmla="*/ 41 h 92"/>
                  <a:gd name="T10" fmla="*/ 7 w 60"/>
                  <a:gd name="T11" fmla="*/ 45 h 92"/>
                  <a:gd name="T12" fmla="*/ 7 w 60"/>
                  <a:gd name="T13" fmla="*/ 50 h 92"/>
                  <a:gd name="T14" fmla="*/ 11 w 60"/>
                  <a:gd name="T15" fmla="*/ 50 h 92"/>
                  <a:gd name="T16" fmla="*/ 19 w 60"/>
                  <a:gd name="T17" fmla="*/ 44 h 92"/>
                  <a:gd name="T18" fmla="*/ 21 w 60"/>
                  <a:gd name="T19" fmla="*/ 46 h 92"/>
                  <a:gd name="T20" fmla="*/ 26 w 60"/>
                  <a:gd name="T21" fmla="*/ 50 h 92"/>
                  <a:gd name="T22" fmla="*/ 34 w 60"/>
                  <a:gd name="T23" fmla="*/ 56 h 92"/>
                  <a:gd name="T24" fmla="*/ 34 w 60"/>
                  <a:gd name="T25" fmla="*/ 65 h 92"/>
                  <a:gd name="T26" fmla="*/ 39 w 60"/>
                  <a:gd name="T27" fmla="*/ 70 h 92"/>
                  <a:gd name="T28" fmla="*/ 40 w 60"/>
                  <a:gd name="T29" fmla="*/ 76 h 92"/>
                  <a:gd name="T30" fmla="*/ 40 w 60"/>
                  <a:gd name="T31" fmla="*/ 81 h 92"/>
                  <a:gd name="T32" fmla="*/ 36 w 60"/>
                  <a:gd name="T33" fmla="*/ 87 h 92"/>
                  <a:gd name="T34" fmla="*/ 42 w 60"/>
                  <a:gd name="T35" fmla="*/ 90 h 92"/>
                  <a:gd name="T36" fmla="*/ 48 w 60"/>
                  <a:gd name="T37" fmla="*/ 91 h 92"/>
                  <a:gd name="T38" fmla="*/ 50 w 60"/>
                  <a:gd name="T39" fmla="*/ 83 h 92"/>
                  <a:gd name="T40" fmla="*/ 55 w 60"/>
                  <a:gd name="T41" fmla="*/ 87 h 92"/>
                  <a:gd name="T42" fmla="*/ 60 w 60"/>
                  <a:gd name="T43" fmla="*/ 83 h 92"/>
                  <a:gd name="T44" fmla="*/ 58 w 60"/>
                  <a:gd name="T45" fmla="*/ 73 h 92"/>
                  <a:gd name="T46" fmla="*/ 53 w 60"/>
                  <a:gd name="T47" fmla="*/ 66 h 92"/>
                  <a:gd name="T48" fmla="*/ 48 w 60"/>
                  <a:gd name="T49" fmla="*/ 60 h 92"/>
                  <a:gd name="T50" fmla="*/ 44 w 60"/>
                  <a:gd name="T51" fmla="*/ 53 h 92"/>
                  <a:gd name="T52" fmla="*/ 38 w 60"/>
                  <a:gd name="T53" fmla="*/ 46 h 92"/>
                  <a:gd name="T54" fmla="*/ 31 w 60"/>
                  <a:gd name="T55" fmla="*/ 36 h 92"/>
                  <a:gd name="T56" fmla="*/ 34 w 60"/>
                  <a:gd name="T57" fmla="*/ 30 h 92"/>
                  <a:gd name="T58" fmla="*/ 40 w 60"/>
                  <a:gd name="T59" fmla="*/ 26 h 92"/>
                  <a:gd name="T60" fmla="*/ 36 w 60"/>
                  <a:gd name="T61" fmla="*/ 19 h 92"/>
                  <a:gd name="T62" fmla="*/ 30 w 60"/>
                  <a:gd name="T63" fmla="*/ 19 h 92"/>
                  <a:gd name="T64" fmla="*/ 25 w 60"/>
                  <a:gd name="T65" fmla="*/ 16 h 92"/>
                  <a:gd name="T66" fmla="*/ 19 w 60"/>
                  <a:gd name="T67" fmla="*/ 11 h 92"/>
                  <a:gd name="T68" fmla="*/ 16 w 60"/>
                  <a:gd name="T69" fmla="*/ 1 h 92"/>
                  <a:gd name="T70" fmla="*/ 10 w 60"/>
                  <a:gd name="T71" fmla="*/ 4 h 92"/>
                  <a:gd name="T72" fmla="*/ 12 w 60"/>
                  <a:gd name="T73" fmla="*/ 15 h 92"/>
                  <a:gd name="T74" fmla="*/ 5 w 60"/>
                  <a:gd name="T75"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92">
                    <a:moveTo>
                      <a:pt x="5" y="19"/>
                    </a:moveTo>
                    <a:cubicBezTo>
                      <a:pt x="2" y="24"/>
                      <a:pt x="2" y="24"/>
                      <a:pt x="2" y="24"/>
                    </a:cubicBezTo>
                    <a:cubicBezTo>
                      <a:pt x="1" y="27"/>
                      <a:pt x="1" y="27"/>
                      <a:pt x="1" y="27"/>
                    </a:cubicBezTo>
                    <a:cubicBezTo>
                      <a:pt x="0" y="28"/>
                      <a:pt x="0" y="28"/>
                      <a:pt x="0" y="28"/>
                    </a:cubicBezTo>
                    <a:cubicBezTo>
                      <a:pt x="0" y="31"/>
                      <a:pt x="0" y="31"/>
                      <a:pt x="0" y="31"/>
                    </a:cubicBezTo>
                    <a:cubicBezTo>
                      <a:pt x="2" y="32"/>
                      <a:pt x="2" y="32"/>
                      <a:pt x="2" y="32"/>
                    </a:cubicBezTo>
                    <a:cubicBezTo>
                      <a:pt x="6" y="31"/>
                      <a:pt x="6" y="31"/>
                      <a:pt x="6" y="31"/>
                    </a:cubicBezTo>
                    <a:cubicBezTo>
                      <a:pt x="6" y="34"/>
                      <a:pt x="6" y="34"/>
                      <a:pt x="6" y="34"/>
                    </a:cubicBezTo>
                    <a:cubicBezTo>
                      <a:pt x="4" y="38"/>
                      <a:pt x="4" y="38"/>
                      <a:pt x="4" y="38"/>
                    </a:cubicBezTo>
                    <a:cubicBezTo>
                      <a:pt x="5" y="41"/>
                      <a:pt x="5" y="41"/>
                      <a:pt x="5" y="41"/>
                    </a:cubicBezTo>
                    <a:cubicBezTo>
                      <a:pt x="5" y="43"/>
                      <a:pt x="5" y="43"/>
                      <a:pt x="5" y="43"/>
                    </a:cubicBezTo>
                    <a:cubicBezTo>
                      <a:pt x="7" y="45"/>
                      <a:pt x="7" y="45"/>
                      <a:pt x="7" y="45"/>
                    </a:cubicBezTo>
                    <a:cubicBezTo>
                      <a:pt x="8" y="48"/>
                      <a:pt x="8" y="48"/>
                      <a:pt x="8" y="48"/>
                    </a:cubicBezTo>
                    <a:cubicBezTo>
                      <a:pt x="7" y="50"/>
                      <a:pt x="7" y="50"/>
                      <a:pt x="7" y="50"/>
                    </a:cubicBezTo>
                    <a:cubicBezTo>
                      <a:pt x="9" y="52"/>
                      <a:pt x="9" y="52"/>
                      <a:pt x="9" y="52"/>
                    </a:cubicBezTo>
                    <a:cubicBezTo>
                      <a:pt x="11" y="50"/>
                      <a:pt x="11" y="50"/>
                      <a:pt x="11" y="50"/>
                    </a:cubicBezTo>
                    <a:cubicBezTo>
                      <a:pt x="13" y="48"/>
                      <a:pt x="13" y="48"/>
                      <a:pt x="13" y="48"/>
                    </a:cubicBezTo>
                    <a:cubicBezTo>
                      <a:pt x="19" y="44"/>
                      <a:pt x="19" y="44"/>
                      <a:pt x="19" y="44"/>
                    </a:cubicBezTo>
                    <a:cubicBezTo>
                      <a:pt x="21" y="45"/>
                      <a:pt x="21" y="45"/>
                      <a:pt x="21" y="45"/>
                    </a:cubicBezTo>
                    <a:cubicBezTo>
                      <a:pt x="21" y="46"/>
                      <a:pt x="21" y="46"/>
                      <a:pt x="21" y="46"/>
                    </a:cubicBezTo>
                    <a:cubicBezTo>
                      <a:pt x="23" y="48"/>
                      <a:pt x="23" y="48"/>
                      <a:pt x="23" y="48"/>
                    </a:cubicBezTo>
                    <a:cubicBezTo>
                      <a:pt x="26" y="50"/>
                      <a:pt x="26" y="50"/>
                      <a:pt x="26" y="50"/>
                    </a:cubicBezTo>
                    <a:cubicBezTo>
                      <a:pt x="29" y="50"/>
                      <a:pt x="29" y="50"/>
                      <a:pt x="29" y="50"/>
                    </a:cubicBezTo>
                    <a:cubicBezTo>
                      <a:pt x="34" y="56"/>
                      <a:pt x="34" y="56"/>
                      <a:pt x="34" y="56"/>
                    </a:cubicBezTo>
                    <a:cubicBezTo>
                      <a:pt x="34" y="60"/>
                      <a:pt x="34" y="60"/>
                      <a:pt x="34" y="60"/>
                    </a:cubicBezTo>
                    <a:cubicBezTo>
                      <a:pt x="34" y="65"/>
                      <a:pt x="34" y="65"/>
                      <a:pt x="34" y="65"/>
                    </a:cubicBezTo>
                    <a:cubicBezTo>
                      <a:pt x="36" y="68"/>
                      <a:pt x="36" y="68"/>
                      <a:pt x="36" y="68"/>
                    </a:cubicBezTo>
                    <a:cubicBezTo>
                      <a:pt x="39" y="70"/>
                      <a:pt x="39" y="70"/>
                      <a:pt x="39" y="70"/>
                    </a:cubicBezTo>
                    <a:cubicBezTo>
                      <a:pt x="40" y="72"/>
                      <a:pt x="40" y="72"/>
                      <a:pt x="40" y="72"/>
                    </a:cubicBezTo>
                    <a:cubicBezTo>
                      <a:pt x="40" y="76"/>
                      <a:pt x="40" y="76"/>
                      <a:pt x="40" y="76"/>
                    </a:cubicBezTo>
                    <a:cubicBezTo>
                      <a:pt x="41" y="78"/>
                      <a:pt x="41" y="78"/>
                      <a:pt x="41" y="78"/>
                    </a:cubicBezTo>
                    <a:cubicBezTo>
                      <a:pt x="40" y="81"/>
                      <a:pt x="40" y="81"/>
                      <a:pt x="40" y="81"/>
                    </a:cubicBezTo>
                    <a:cubicBezTo>
                      <a:pt x="39" y="84"/>
                      <a:pt x="39" y="84"/>
                      <a:pt x="39" y="84"/>
                    </a:cubicBezTo>
                    <a:cubicBezTo>
                      <a:pt x="36" y="87"/>
                      <a:pt x="36" y="87"/>
                      <a:pt x="36" y="87"/>
                    </a:cubicBezTo>
                    <a:cubicBezTo>
                      <a:pt x="41" y="88"/>
                      <a:pt x="41" y="88"/>
                      <a:pt x="41" y="88"/>
                    </a:cubicBezTo>
                    <a:cubicBezTo>
                      <a:pt x="42" y="90"/>
                      <a:pt x="42" y="90"/>
                      <a:pt x="42" y="90"/>
                    </a:cubicBezTo>
                    <a:cubicBezTo>
                      <a:pt x="45" y="92"/>
                      <a:pt x="45" y="92"/>
                      <a:pt x="45" y="92"/>
                    </a:cubicBezTo>
                    <a:cubicBezTo>
                      <a:pt x="48" y="91"/>
                      <a:pt x="48" y="91"/>
                      <a:pt x="48" y="91"/>
                    </a:cubicBezTo>
                    <a:cubicBezTo>
                      <a:pt x="48" y="87"/>
                      <a:pt x="48" y="87"/>
                      <a:pt x="48" y="87"/>
                    </a:cubicBezTo>
                    <a:cubicBezTo>
                      <a:pt x="50" y="83"/>
                      <a:pt x="50" y="83"/>
                      <a:pt x="50" y="83"/>
                    </a:cubicBezTo>
                    <a:cubicBezTo>
                      <a:pt x="53" y="84"/>
                      <a:pt x="53" y="84"/>
                      <a:pt x="53" y="84"/>
                    </a:cubicBezTo>
                    <a:cubicBezTo>
                      <a:pt x="55" y="87"/>
                      <a:pt x="55" y="87"/>
                      <a:pt x="55" y="87"/>
                    </a:cubicBezTo>
                    <a:cubicBezTo>
                      <a:pt x="59" y="86"/>
                      <a:pt x="59" y="86"/>
                      <a:pt x="59" y="86"/>
                    </a:cubicBezTo>
                    <a:cubicBezTo>
                      <a:pt x="60" y="83"/>
                      <a:pt x="60" y="83"/>
                      <a:pt x="60" y="83"/>
                    </a:cubicBezTo>
                    <a:cubicBezTo>
                      <a:pt x="59" y="77"/>
                      <a:pt x="59" y="77"/>
                      <a:pt x="59" y="77"/>
                    </a:cubicBezTo>
                    <a:cubicBezTo>
                      <a:pt x="58" y="73"/>
                      <a:pt x="58" y="73"/>
                      <a:pt x="58" y="73"/>
                    </a:cubicBezTo>
                    <a:cubicBezTo>
                      <a:pt x="55" y="71"/>
                      <a:pt x="55" y="71"/>
                      <a:pt x="55" y="71"/>
                    </a:cubicBezTo>
                    <a:cubicBezTo>
                      <a:pt x="53" y="66"/>
                      <a:pt x="53" y="66"/>
                      <a:pt x="53" y="66"/>
                    </a:cubicBezTo>
                    <a:cubicBezTo>
                      <a:pt x="52" y="63"/>
                      <a:pt x="52" y="63"/>
                      <a:pt x="52" y="63"/>
                    </a:cubicBezTo>
                    <a:cubicBezTo>
                      <a:pt x="48" y="60"/>
                      <a:pt x="48" y="60"/>
                      <a:pt x="48" y="60"/>
                    </a:cubicBezTo>
                    <a:cubicBezTo>
                      <a:pt x="45" y="56"/>
                      <a:pt x="45" y="56"/>
                      <a:pt x="45" y="56"/>
                    </a:cubicBezTo>
                    <a:cubicBezTo>
                      <a:pt x="44" y="53"/>
                      <a:pt x="44" y="53"/>
                      <a:pt x="44" y="53"/>
                    </a:cubicBezTo>
                    <a:cubicBezTo>
                      <a:pt x="42" y="51"/>
                      <a:pt x="42" y="51"/>
                      <a:pt x="42" y="51"/>
                    </a:cubicBezTo>
                    <a:cubicBezTo>
                      <a:pt x="38" y="46"/>
                      <a:pt x="38" y="46"/>
                      <a:pt x="38" y="46"/>
                    </a:cubicBezTo>
                    <a:cubicBezTo>
                      <a:pt x="36" y="39"/>
                      <a:pt x="36" y="39"/>
                      <a:pt x="36" y="39"/>
                    </a:cubicBezTo>
                    <a:cubicBezTo>
                      <a:pt x="31" y="36"/>
                      <a:pt x="31" y="36"/>
                      <a:pt x="31" y="36"/>
                    </a:cubicBezTo>
                    <a:cubicBezTo>
                      <a:pt x="32" y="32"/>
                      <a:pt x="32" y="32"/>
                      <a:pt x="32" y="32"/>
                    </a:cubicBezTo>
                    <a:cubicBezTo>
                      <a:pt x="34" y="30"/>
                      <a:pt x="34" y="30"/>
                      <a:pt x="34" y="30"/>
                    </a:cubicBezTo>
                    <a:cubicBezTo>
                      <a:pt x="37" y="28"/>
                      <a:pt x="37" y="28"/>
                      <a:pt x="37" y="28"/>
                    </a:cubicBezTo>
                    <a:cubicBezTo>
                      <a:pt x="40" y="26"/>
                      <a:pt x="40" y="26"/>
                      <a:pt x="40" y="26"/>
                    </a:cubicBezTo>
                    <a:cubicBezTo>
                      <a:pt x="40" y="21"/>
                      <a:pt x="40" y="21"/>
                      <a:pt x="40" y="21"/>
                    </a:cubicBezTo>
                    <a:cubicBezTo>
                      <a:pt x="36" y="19"/>
                      <a:pt x="36" y="19"/>
                      <a:pt x="36" y="19"/>
                    </a:cubicBezTo>
                    <a:cubicBezTo>
                      <a:pt x="33" y="17"/>
                      <a:pt x="33" y="17"/>
                      <a:pt x="33" y="17"/>
                    </a:cubicBezTo>
                    <a:cubicBezTo>
                      <a:pt x="30" y="19"/>
                      <a:pt x="30" y="19"/>
                      <a:pt x="30" y="19"/>
                    </a:cubicBezTo>
                    <a:cubicBezTo>
                      <a:pt x="26" y="18"/>
                      <a:pt x="26" y="18"/>
                      <a:pt x="26" y="18"/>
                    </a:cubicBezTo>
                    <a:cubicBezTo>
                      <a:pt x="25" y="16"/>
                      <a:pt x="25" y="16"/>
                      <a:pt x="25" y="16"/>
                    </a:cubicBezTo>
                    <a:cubicBezTo>
                      <a:pt x="22" y="14"/>
                      <a:pt x="22" y="14"/>
                      <a:pt x="22" y="14"/>
                    </a:cubicBezTo>
                    <a:cubicBezTo>
                      <a:pt x="19" y="11"/>
                      <a:pt x="19" y="11"/>
                      <a:pt x="19" y="11"/>
                    </a:cubicBezTo>
                    <a:cubicBezTo>
                      <a:pt x="20" y="8"/>
                      <a:pt x="20" y="8"/>
                      <a:pt x="20" y="8"/>
                    </a:cubicBezTo>
                    <a:cubicBezTo>
                      <a:pt x="16" y="1"/>
                      <a:pt x="16" y="1"/>
                      <a:pt x="16" y="1"/>
                    </a:cubicBezTo>
                    <a:cubicBezTo>
                      <a:pt x="12" y="0"/>
                      <a:pt x="12" y="0"/>
                      <a:pt x="12" y="0"/>
                    </a:cubicBezTo>
                    <a:cubicBezTo>
                      <a:pt x="10" y="4"/>
                      <a:pt x="10" y="4"/>
                      <a:pt x="10" y="4"/>
                    </a:cubicBezTo>
                    <a:cubicBezTo>
                      <a:pt x="13" y="9"/>
                      <a:pt x="13" y="9"/>
                      <a:pt x="13" y="9"/>
                    </a:cubicBezTo>
                    <a:cubicBezTo>
                      <a:pt x="12" y="15"/>
                      <a:pt x="12" y="15"/>
                      <a:pt x="12" y="15"/>
                    </a:cubicBezTo>
                    <a:cubicBezTo>
                      <a:pt x="11" y="19"/>
                      <a:pt x="11" y="19"/>
                      <a:pt x="11" y="19"/>
                    </a:cubicBezTo>
                    <a:cubicBezTo>
                      <a:pt x="11" y="19"/>
                      <a:pt x="7" y="19"/>
                      <a:pt x="5" y="1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5" name="Freeform 177"/>
              <p:cNvSpPr>
                <a:spLocks/>
              </p:cNvSpPr>
              <p:nvPr/>
            </p:nvSpPr>
            <p:spPr bwMode="auto">
              <a:xfrm>
                <a:off x="4816" y="1778"/>
                <a:ext cx="117" cy="180"/>
              </a:xfrm>
              <a:custGeom>
                <a:avLst/>
                <a:gdLst>
                  <a:gd name="T0" fmla="*/ 2 w 60"/>
                  <a:gd name="T1" fmla="*/ 24 h 92"/>
                  <a:gd name="T2" fmla="*/ 0 w 60"/>
                  <a:gd name="T3" fmla="*/ 28 h 92"/>
                  <a:gd name="T4" fmla="*/ 2 w 60"/>
                  <a:gd name="T5" fmla="*/ 32 h 92"/>
                  <a:gd name="T6" fmla="*/ 6 w 60"/>
                  <a:gd name="T7" fmla="*/ 34 h 92"/>
                  <a:gd name="T8" fmla="*/ 5 w 60"/>
                  <a:gd name="T9" fmla="*/ 41 h 92"/>
                  <a:gd name="T10" fmla="*/ 7 w 60"/>
                  <a:gd name="T11" fmla="*/ 45 h 92"/>
                  <a:gd name="T12" fmla="*/ 7 w 60"/>
                  <a:gd name="T13" fmla="*/ 50 h 92"/>
                  <a:gd name="T14" fmla="*/ 11 w 60"/>
                  <a:gd name="T15" fmla="*/ 50 h 92"/>
                  <a:gd name="T16" fmla="*/ 19 w 60"/>
                  <a:gd name="T17" fmla="*/ 44 h 92"/>
                  <a:gd name="T18" fmla="*/ 21 w 60"/>
                  <a:gd name="T19" fmla="*/ 46 h 92"/>
                  <a:gd name="T20" fmla="*/ 26 w 60"/>
                  <a:gd name="T21" fmla="*/ 50 h 92"/>
                  <a:gd name="T22" fmla="*/ 34 w 60"/>
                  <a:gd name="T23" fmla="*/ 56 h 92"/>
                  <a:gd name="T24" fmla="*/ 34 w 60"/>
                  <a:gd name="T25" fmla="*/ 65 h 92"/>
                  <a:gd name="T26" fmla="*/ 39 w 60"/>
                  <a:gd name="T27" fmla="*/ 70 h 92"/>
                  <a:gd name="T28" fmla="*/ 40 w 60"/>
                  <a:gd name="T29" fmla="*/ 76 h 92"/>
                  <a:gd name="T30" fmla="*/ 40 w 60"/>
                  <a:gd name="T31" fmla="*/ 81 h 92"/>
                  <a:gd name="T32" fmla="*/ 36 w 60"/>
                  <a:gd name="T33" fmla="*/ 87 h 92"/>
                  <a:gd name="T34" fmla="*/ 42 w 60"/>
                  <a:gd name="T35" fmla="*/ 90 h 92"/>
                  <a:gd name="T36" fmla="*/ 48 w 60"/>
                  <a:gd name="T37" fmla="*/ 91 h 92"/>
                  <a:gd name="T38" fmla="*/ 50 w 60"/>
                  <a:gd name="T39" fmla="*/ 83 h 92"/>
                  <a:gd name="T40" fmla="*/ 55 w 60"/>
                  <a:gd name="T41" fmla="*/ 87 h 92"/>
                  <a:gd name="T42" fmla="*/ 60 w 60"/>
                  <a:gd name="T43" fmla="*/ 83 h 92"/>
                  <a:gd name="T44" fmla="*/ 58 w 60"/>
                  <a:gd name="T45" fmla="*/ 73 h 92"/>
                  <a:gd name="T46" fmla="*/ 53 w 60"/>
                  <a:gd name="T47" fmla="*/ 66 h 92"/>
                  <a:gd name="T48" fmla="*/ 48 w 60"/>
                  <a:gd name="T49" fmla="*/ 60 h 92"/>
                  <a:gd name="T50" fmla="*/ 44 w 60"/>
                  <a:gd name="T51" fmla="*/ 53 h 92"/>
                  <a:gd name="T52" fmla="*/ 38 w 60"/>
                  <a:gd name="T53" fmla="*/ 46 h 92"/>
                  <a:gd name="T54" fmla="*/ 31 w 60"/>
                  <a:gd name="T55" fmla="*/ 36 h 92"/>
                  <a:gd name="T56" fmla="*/ 34 w 60"/>
                  <a:gd name="T57" fmla="*/ 30 h 92"/>
                  <a:gd name="T58" fmla="*/ 40 w 60"/>
                  <a:gd name="T59" fmla="*/ 26 h 92"/>
                  <a:gd name="T60" fmla="*/ 36 w 60"/>
                  <a:gd name="T61" fmla="*/ 19 h 92"/>
                  <a:gd name="T62" fmla="*/ 30 w 60"/>
                  <a:gd name="T63" fmla="*/ 19 h 92"/>
                  <a:gd name="T64" fmla="*/ 25 w 60"/>
                  <a:gd name="T65" fmla="*/ 16 h 92"/>
                  <a:gd name="T66" fmla="*/ 19 w 60"/>
                  <a:gd name="T67" fmla="*/ 11 h 92"/>
                  <a:gd name="T68" fmla="*/ 16 w 60"/>
                  <a:gd name="T69" fmla="*/ 1 h 92"/>
                  <a:gd name="T70" fmla="*/ 10 w 60"/>
                  <a:gd name="T71" fmla="*/ 4 h 92"/>
                  <a:gd name="T72" fmla="*/ 12 w 60"/>
                  <a:gd name="T73" fmla="*/ 15 h 92"/>
                  <a:gd name="T74" fmla="*/ 5 w 60"/>
                  <a:gd name="T75"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92">
                    <a:moveTo>
                      <a:pt x="5" y="19"/>
                    </a:moveTo>
                    <a:cubicBezTo>
                      <a:pt x="2" y="24"/>
                      <a:pt x="2" y="24"/>
                      <a:pt x="2" y="24"/>
                    </a:cubicBezTo>
                    <a:cubicBezTo>
                      <a:pt x="1" y="27"/>
                      <a:pt x="1" y="27"/>
                      <a:pt x="1" y="27"/>
                    </a:cubicBezTo>
                    <a:cubicBezTo>
                      <a:pt x="0" y="28"/>
                      <a:pt x="0" y="28"/>
                      <a:pt x="0" y="28"/>
                    </a:cubicBezTo>
                    <a:cubicBezTo>
                      <a:pt x="0" y="31"/>
                      <a:pt x="0" y="31"/>
                      <a:pt x="0" y="31"/>
                    </a:cubicBezTo>
                    <a:cubicBezTo>
                      <a:pt x="2" y="32"/>
                      <a:pt x="2" y="32"/>
                      <a:pt x="2" y="32"/>
                    </a:cubicBezTo>
                    <a:cubicBezTo>
                      <a:pt x="6" y="31"/>
                      <a:pt x="6" y="31"/>
                      <a:pt x="6" y="31"/>
                    </a:cubicBezTo>
                    <a:cubicBezTo>
                      <a:pt x="6" y="34"/>
                      <a:pt x="6" y="34"/>
                      <a:pt x="6" y="34"/>
                    </a:cubicBezTo>
                    <a:cubicBezTo>
                      <a:pt x="4" y="38"/>
                      <a:pt x="4" y="38"/>
                      <a:pt x="4" y="38"/>
                    </a:cubicBezTo>
                    <a:cubicBezTo>
                      <a:pt x="5" y="41"/>
                      <a:pt x="5" y="41"/>
                      <a:pt x="5" y="41"/>
                    </a:cubicBezTo>
                    <a:cubicBezTo>
                      <a:pt x="5" y="43"/>
                      <a:pt x="5" y="43"/>
                      <a:pt x="5" y="43"/>
                    </a:cubicBezTo>
                    <a:cubicBezTo>
                      <a:pt x="7" y="45"/>
                      <a:pt x="7" y="45"/>
                      <a:pt x="7" y="45"/>
                    </a:cubicBezTo>
                    <a:cubicBezTo>
                      <a:pt x="8" y="48"/>
                      <a:pt x="8" y="48"/>
                      <a:pt x="8" y="48"/>
                    </a:cubicBezTo>
                    <a:cubicBezTo>
                      <a:pt x="7" y="50"/>
                      <a:pt x="7" y="50"/>
                      <a:pt x="7" y="50"/>
                    </a:cubicBezTo>
                    <a:cubicBezTo>
                      <a:pt x="9" y="52"/>
                      <a:pt x="9" y="52"/>
                      <a:pt x="9" y="52"/>
                    </a:cubicBezTo>
                    <a:cubicBezTo>
                      <a:pt x="11" y="50"/>
                      <a:pt x="11" y="50"/>
                      <a:pt x="11" y="50"/>
                    </a:cubicBezTo>
                    <a:cubicBezTo>
                      <a:pt x="13" y="48"/>
                      <a:pt x="13" y="48"/>
                      <a:pt x="13" y="48"/>
                    </a:cubicBezTo>
                    <a:cubicBezTo>
                      <a:pt x="19" y="44"/>
                      <a:pt x="19" y="44"/>
                      <a:pt x="19" y="44"/>
                    </a:cubicBezTo>
                    <a:cubicBezTo>
                      <a:pt x="21" y="45"/>
                      <a:pt x="21" y="45"/>
                      <a:pt x="21" y="45"/>
                    </a:cubicBezTo>
                    <a:cubicBezTo>
                      <a:pt x="21" y="46"/>
                      <a:pt x="21" y="46"/>
                      <a:pt x="21" y="46"/>
                    </a:cubicBezTo>
                    <a:cubicBezTo>
                      <a:pt x="23" y="48"/>
                      <a:pt x="23" y="48"/>
                      <a:pt x="23" y="48"/>
                    </a:cubicBezTo>
                    <a:cubicBezTo>
                      <a:pt x="26" y="50"/>
                      <a:pt x="26" y="50"/>
                      <a:pt x="26" y="50"/>
                    </a:cubicBezTo>
                    <a:cubicBezTo>
                      <a:pt x="29" y="50"/>
                      <a:pt x="29" y="50"/>
                      <a:pt x="29" y="50"/>
                    </a:cubicBezTo>
                    <a:cubicBezTo>
                      <a:pt x="34" y="56"/>
                      <a:pt x="34" y="56"/>
                      <a:pt x="34" y="56"/>
                    </a:cubicBezTo>
                    <a:cubicBezTo>
                      <a:pt x="34" y="60"/>
                      <a:pt x="34" y="60"/>
                      <a:pt x="34" y="60"/>
                    </a:cubicBezTo>
                    <a:cubicBezTo>
                      <a:pt x="34" y="65"/>
                      <a:pt x="34" y="65"/>
                      <a:pt x="34" y="65"/>
                    </a:cubicBezTo>
                    <a:cubicBezTo>
                      <a:pt x="36" y="68"/>
                      <a:pt x="36" y="68"/>
                      <a:pt x="36" y="68"/>
                    </a:cubicBezTo>
                    <a:cubicBezTo>
                      <a:pt x="39" y="70"/>
                      <a:pt x="39" y="70"/>
                      <a:pt x="39" y="70"/>
                    </a:cubicBezTo>
                    <a:cubicBezTo>
                      <a:pt x="40" y="72"/>
                      <a:pt x="40" y="72"/>
                      <a:pt x="40" y="72"/>
                    </a:cubicBezTo>
                    <a:cubicBezTo>
                      <a:pt x="40" y="76"/>
                      <a:pt x="40" y="76"/>
                      <a:pt x="40" y="76"/>
                    </a:cubicBezTo>
                    <a:cubicBezTo>
                      <a:pt x="41" y="78"/>
                      <a:pt x="41" y="78"/>
                      <a:pt x="41" y="78"/>
                    </a:cubicBezTo>
                    <a:cubicBezTo>
                      <a:pt x="40" y="81"/>
                      <a:pt x="40" y="81"/>
                      <a:pt x="40" y="81"/>
                    </a:cubicBezTo>
                    <a:cubicBezTo>
                      <a:pt x="39" y="84"/>
                      <a:pt x="39" y="84"/>
                      <a:pt x="39" y="84"/>
                    </a:cubicBezTo>
                    <a:cubicBezTo>
                      <a:pt x="36" y="87"/>
                      <a:pt x="36" y="87"/>
                      <a:pt x="36" y="87"/>
                    </a:cubicBezTo>
                    <a:cubicBezTo>
                      <a:pt x="41" y="88"/>
                      <a:pt x="41" y="88"/>
                      <a:pt x="41" y="88"/>
                    </a:cubicBezTo>
                    <a:cubicBezTo>
                      <a:pt x="42" y="90"/>
                      <a:pt x="42" y="90"/>
                      <a:pt x="42" y="90"/>
                    </a:cubicBezTo>
                    <a:cubicBezTo>
                      <a:pt x="45" y="92"/>
                      <a:pt x="45" y="92"/>
                      <a:pt x="45" y="92"/>
                    </a:cubicBezTo>
                    <a:cubicBezTo>
                      <a:pt x="48" y="91"/>
                      <a:pt x="48" y="91"/>
                      <a:pt x="48" y="91"/>
                    </a:cubicBezTo>
                    <a:cubicBezTo>
                      <a:pt x="48" y="87"/>
                      <a:pt x="48" y="87"/>
                      <a:pt x="48" y="87"/>
                    </a:cubicBezTo>
                    <a:cubicBezTo>
                      <a:pt x="50" y="83"/>
                      <a:pt x="50" y="83"/>
                      <a:pt x="50" y="83"/>
                    </a:cubicBezTo>
                    <a:cubicBezTo>
                      <a:pt x="53" y="84"/>
                      <a:pt x="53" y="84"/>
                      <a:pt x="53" y="84"/>
                    </a:cubicBezTo>
                    <a:cubicBezTo>
                      <a:pt x="55" y="87"/>
                      <a:pt x="55" y="87"/>
                      <a:pt x="55" y="87"/>
                    </a:cubicBezTo>
                    <a:cubicBezTo>
                      <a:pt x="59" y="86"/>
                      <a:pt x="59" y="86"/>
                      <a:pt x="59" y="86"/>
                    </a:cubicBezTo>
                    <a:cubicBezTo>
                      <a:pt x="60" y="83"/>
                      <a:pt x="60" y="83"/>
                      <a:pt x="60" y="83"/>
                    </a:cubicBezTo>
                    <a:cubicBezTo>
                      <a:pt x="59" y="77"/>
                      <a:pt x="59" y="77"/>
                      <a:pt x="59" y="77"/>
                    </a:cubicBezTo>
                    <a:cubicBezTo>
                      <a:pt x="58" y="73"/>
                      <a:pt x="58" y="73"/>
                      <a:pt x="58" y="73"/>
                    </a:cubicBezTo>
                    <a:cubicBezTo>
                      <a:pt x="55" y="71"/>
                      <a:pt x="55" y="71"/>
                      <a:pt x="55" y="71"/>
                    </a:cubicBezTo>
                    <a:cubicBezTo>
                      <a:pt x="53" y="66"/>
                      <a:pt x="53" y="66"/>
                      <a:pt x="53" y="66"/>
                    </a:cubicBezTo>
                    <a:cubicBezTo>
                      <a:pt x="52" y="63"/>
                      <a:pt x="52" y="63"/>
                      <a:pt x="52" y="63"/>
                    </a:cubicBezTo>
                    <a:cubicBezTo>
                      <a:pt x="48" y="60"/>
                      <a:pt x="48" y="60"/>
                      <a:pt x="48" y="60"/>
                    </a:cubicBezTo>
                    <a:cubicBezTo>
                      <a:pt x="45" y="56"/>
                      <a:pt x="45" y="56"/>
                      <a:pt x="45" y="56"/>
                    </a:cubicBezTo>
                    <a:cubicBezTo>
                      <a:pt x="44" y="53"/>
                      <a:pt x="44" y="53"/>
                      <a:pt x="44" y="53"/>
                    </a:cubicBezTo>
                    <a:cubicBezTo>
                      <a:pt x="42" y="51"/>
                      <a:pt x="42" y="51"/>
                      <a:pt x="42" y="51"/>
                    </a:cubicBezTo>
                    <a:cubicBezTo>
                      <a:pt x="38" y="46"/>
                      <a:pt x="38" y="46"/>
                      <a:pt x="38" y="46"/>
                    </a:cubicBezTo>
                    <a:cubicBezTo>
                      <a:pt x="36" y="39"/>
                      <a:pt x="36" y="39"/>
                      <a:pt x="36" y="39"/>
                    </a:cubicBezTo>
                    <a:cubicBezTo>
                      <a:pt x="31" y="36"/>
                      <a:pt x="31" y="36"/>
                      <a:pt x="31" y="36"/>
                    </a:cubicBezTo>
                    <a:cubicBezTo>
                      <a:pt x="32" y="32"/>
                      <a:pt x="32" y="32"/>
                      <a:pt x="32" y="32"/>
                    </a:cubicBezTo>
                    <a:cubicBezTo>
                      <a:pt x="34" y="30"/>
                      <a:pt x="34" y="30"/>
                      <a:pt x="34" y="30"/>
                    </a:cubicBezTo>
                    <a:cubicBezTo>
                      <a:pt x="37" y="28"/>
                      <a:pt x="37" y="28"/>
                      <a:pt x="37" y="28"/>
                    </a:cubicBezTo>
                    <a:cubicBezTo>
                      <a:pt x="40" y="26"/>
                      <a:pt x="40" y="26"/>
                      <a:pt x="40" y="26"/>
                    </a:cubicBezTo>
                    <a:cubicBezTo>
                      <a:pt x="40" y="21"/>
                      <a:pt x="40" y="21"/>
                      <a:pt x="40" y="21"/>
                    </a:cubicBezTo>
                    <a:cubicBezTo>
                      <a:pt x="36" y="19"/>
                      <a:pt x="36" y="19"/>
                      <a:pt x="36" y="19"/>
                    </a:cubicBezTo>
                    <a:cubicBezTo>
                      <a:pt x="33" y="17"/>
                      <a:pt x="33" y="17"/>
                      <a:pt x="33" y="17"/>
                    </a:cubicBezTo>
                    <a:cubicBezTo>
                      <a:pt x="30" y="19"/>
                      <a:pt x="30" y="19"/>
                      <a:pt x="30" y="19"/>
                    </a:cubicBezTo>
                    <a:cubicBezTo>
                      <a:pt x="26" y="18"/>
                      <a:pt x="26" y="18"/>
                      <a:pt x="26" y="18"/>
                    </a:cubicBezTo>
                    <a:cubicBezTo>
                      <a:pt x="25" y="16"/>
                      <a:pt x="25" y="16"/>
                      <a:pt x="25" y="16"/>
                    </a:cubicBezTo>
                    <a:cubicBezTo>
                      <a:pt x="22" y="14"/>
                      <a:pt x="22" y="14"/>
                      <a:pt x="22" y="14"/>
                    </a:cubicBezTo>
                    <a:cubicBezTo>
                      <a:pt x="19" y="11"/>
                      <a:pt x="19" y="11"/>
                      <a:pt x="19" y="11"/>
                    </a:cubicBezTo>
                    <a:cubicBezTo>
                      <a:pt x="20" y="8"/>
                      <a:pt x="20" y="8"/>
                      <a:pt x="20" y="8"/>
                    </a:cubicBezTo>
                    <a:cubicBezTo>
                      <a:pt x="16" y="1"/>
                      <a:pt x="16" y="1"/>
                      <a:pt x="16" y="1"/>
                    </a:cubicBezTo>
                    <a:cubicBezTo>
                      <a:pt x="12" y="0"/>
                      <a:pt x="12" y="0"/>
                      <a:pt x="12" y="0"/>
                    </a:cubicBezTo>
                    <a:cubicBezTo>
                      <a:pt x="10" y="4"/>
                      <a:pt x="10" y="4"/>
                      <a:pt x="10" y="4"/>
                    </a:cubicBezTo>
                    <a:cubicBezTo>
                      <a:pt x="13" y="9"/>
                      <a:pt x="13" y="9"/>
                      <a:pt x="13" y="9"/>
                    </a:cubicBezTo>
                    <a:cubicBezTo>
                      <a:pt x="12" y="15"/>
                      <a:pt x="12" y="15"/>
                      <a:pt x="12" y="15"/>
                    </a:cubicBezTo>
                    <a:cubicBezTo>
                      <a:pt x="11" y="19"/>
                      <a:pt x="11" y="19"/>
                      <a:pt x="11" y="19"/>
                    </a:cubicBezTo>
                    <a:cubicBezTo>
                      <a:pt x="11" y="19"/>
                      <a:pt x="7" y="19"/>
                      <a:pt x="5" y="1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6" name="Freeform 178"/>
              <p:cNvSpPr>
                <a:spLocks noEditPoints="1"/>
              </p:cNvSpPr>
              <p:nvPr/>
            </p:nvSpPr>
            <p:spPr bwMode="auto">
              <a:xfrm>
                <a:off x="4288" y="1305"/>
                <a:ext cx="186" cy="92"/>
              </a:xfrm>
              <a:custGeom>
                <a:avLst/>
                <a:gdLst>
                  <a:gd name="T0" fmla="*/ 32 w 95"/>
                  <a:gd name="T1" fmla="*/ 45 h 47"/>
                  <a:gd name="T2" fmla="*/ 35 w 95"/>
                  <a:gd name="T3" fmla="*/ 43 h 47"/>
                  <a:gd name="T4" fmla="*/ 38 w 95"/>
                  <a:gd name="T5" fmla="*/ 41 h 47"/>
                  <a:gd name="T6" fmla="*/ 41 w 95"/>
                  <a:gd name="T7" fmla="*/ 37 h 47"/>
                  <a:gd name="T8" fmla="*/ 46 w 95"/>
                  <a:gd name="T9" fmla="*/ 35 h 47"/>
                  <a:gd name="T10" fmla="*/ 49 w 95"/>
                  <a:gd name="T11" fmla="*/ 39 h 47"/>
                  <a:gd name="T12" fmla="*/ 54 w 95"/>
                  <a:gd name="T13" fmla="*/ 37 h 47"/>
                  <a:gd name="T14" fmla="*/ 61 w 95"/>
                  <a:gd name="T15" fmla="*/ 35 h 47"/>
                  <a:gd name="T16" fmla="*/ 63 w 95"/>
                  <a:gd name="T17" fmla="*/ 27 h 47"/>
                  <a:gd name="T18" fmla="*/ 77 w 95"/>
                  <a:gd name="T19" fmla="*/ 22 h 47"/>
                  <a:gd name="T20" fmla="*/ 78 w 95"/>
                  <a:gd name="T21" fmla="*/ 18 h 47"/>
                  <a:gd name="T22" fmla="*/ 83 w 95"/>
                  <a:gd name="T23" fmla="*/ 16 h 47"/>
                  <a:gd name="T24" fmla="*/ 87 w 95"/>
                  <a:gd name="T25" fmla="*/ 12 h 47"/>
                  <a:gd name="T26" fmla="*/ 95 w 95"/>
                  <a:gd name="T27" fmla="*/ 9 h 47"/>
                  <a:gd name="T28" fmla="*/ 90 w 95"/>
                  <a:gd name="T29" fmla="*/ 7 h 47"/>
                  <a:gd name="T30" fmla="*/ 85 w 95"/>
                  <a:gd name="T31" fmla="*/ 5 h 47"/>
                  <a:gd name="T32" fmla="*/ 79 w 95"/>
                  <a:gd name="T33" fmla="*/ 1 h 47"/>
                  <a:gd name="T34" fmla="*/ 72 w 95"/>
                  <a:gd name="T35" fmla="*/ 1 h 47"/>
                  <a:gd name="T36" fmla="*/ 61 w 95"/>
                  <a:gd name="T37" fmla="*/ 1 h 47"/>
                  <a:gd name="T38" fmla="*/ 52 w 95"/>
                  <a:gd name="T39" fmla="*/ 6 h 47"/>
                  <a:gd name="T40" fmla="*/ 48 w 95"/>
                  <a:gd name="T41" fmla="*/ 4 h 47"/>
                  <a:gd name="T42" fmla="*/ 44 w 95"/>
                  <a:gd name="T43" fmla="*/ 1 h 47"/>
                  <a:gd name="T44" fmla="*/ 39 w 95"/>
                  <a:gd name="T45" fmla="*/ 3 h 47"/>
                  <a:gd name="T46" fmla="*/ 36 w 95"/>
                  <a:gd name="T47" fmla="*/ 7 h 47"/>
                  <a:gd name="T48" fmla="*/ 33 w 95"/>
                  <a:gd name="T49" fmla="*/ 10 h 47"/>
                  <a:gd name="T50" fmla="*/ 24 w 95"/>
                  <a:gd name="T51" fmla="*/ 5 h 47"/>
                  <a:gd name="T52" fmla="*/ 18 w 95"/>
                  <a:gd name="T53" fmla="*/ 5 h 47"/>
                  <a:gd name="T54" fmla="*/ 10 w 95"/>
                  <a:gd name="T55" fmla="*/ 11 h 47"/>
                  <a:gd name="T56" fmla="*/ 14 w 95"/>
                  <a:gd name="T57" fmla="*/ 9 h 47"/>
                  <a:gd name="T58" fmla="*/ 15 w 95"/>
                  <a:gd name="T59" fmla="*/ 13 h 47"/>
                  <a:gd name="T60" fmla="*/ 11 w 95"/>
                  <a:gd name="T61" fmla="*/ 16 h 47"/>
                  <a:gd name="T62" fmla="*/ 9 w 95"/>
                  <a:gd name="T63" fmla="*/ 18 h 47"/>
                  <a:gd name="T64" fmla="*/ 13 w 95"/>
                  <a:gd name="T65" fmla="*/ 21 h 47"/>
                  <a:gd name="T66" fmla="*/ 17 w 95"/>
                  <a:gd name="T67" fmla="*/ 21 h 47"/>
                  <a:gd name="T68" fmla="*/ 19 w 95"/>
                  <a:gd name="T69" fmla="*/ 24 h 47"/>
                  <a:gd name="T70" fmla="*/ 25 w 95"/>
                  <a:gd name="T71" fmla="*/ 26 h 47"/>
                  <a:gd name="T72" fmla="*/ 29 w 95"/>
                  <a:gd name="T73" fmla="*/ 27 h 47"/>
                  <a:gd name="T74" fmla="*/ 28 w 95"/>
                  <a:gd name="T75" fmla="*/ 28 h 47"/>
                  <a:gd name="T76" fmla="*/ 20 w 95"/>
                  <a:gd name="T77" fmla="*/ 36 h 47"/>
                  <a:gd name="T78" fmla="*/ 16 w 95"/>
                  <a:gd name="T79" fmla="*/ 36 h 47"/>
                  <a:gd name="T80" fmla="*/ 11 w 95"/>
                  <a:gd name="T81" fmla="*/ 39 h 47"/>
                  <a:gd name="T82" fmla="*/ 9 w 95"/>
                  <a:gd name="T83" fmla="*/ 38 h 47"/>
                  <a:gd name="T84" fmla="*/ 8 w 95"/>
                  <a:gd name="T85" fmla="*/ 39 h 47"/>
                  <a:gd name="T86" fmla="*/ 5 w 95"/>
                  <a:gd name="T87" fmla="*/ 38 h 47"/>
                  <a:gd name="T88" fmla="*/ 0 w 95"/>
                  <a:gd name="T89" fmla="*/ 39 h 47"/>
                  <a:gd name="T90" fmla="*/ 2 w 95"/>
                  <a:gd name="T91" fmla="*/ 43 h 47"/>
                  <a:gd name="T92" fmla="*/ 8 w 95"/>
                  <a:gd name="T93" fmla="*/ 43 h 47"/>
                  <a:gd name="T94" fmla="*/ 11 w 95"/>
                  <a:gd name="T95" fmla="*/ 45 h 47"/>
                  <a:gd name="T96" fmla="*/ 16 w 95"/>
                  <a:gd name="T97" fmla="*/ 45 h 47"/>
                  <a:gd name="T98" fmla="*/ 20 w 95"/>
                  <a:gd name="T99" fmla="*/ 46 h 47"/>
                  <a:gd name="T100" fmla="*/ 25 w 95"/>
                  <a:gd name="T101" fmla="*/ 46 h 47"/>
                  <a:gd name="T102" fmla="*/ 32 w 95"/>
                  <a:gd name="T103" fmla="*/ 45 h 47"/>
                  <a:gd name="T104" fmla="*/ 79 w 95"/>
                  <a:gd name="T105" fmla="*/ 3 h 47"/>
                  <a:gd name="T106" fmla="*/ 78 w 95"/>
                  <a:gd name="T107" fmla="*/ 5 h 47"/>
                  <a:gd name="T108" fmla="*/ 76 w 95"/>
                  <a:gd name="T109" fmla="*/ 5 h 47"/>
                  <a:gd name="T110" fmla="*/ 75 w 95"/>
                  <a:gd name="T111" fmla="*/ 7 h 47"/>
                  <a:gd name="T112" fmla="*/ 70 w 95"/>
                  <a:gd name="T113" fmla="*/ 9 h 47"/>
                  <a:gd name="T114" fmla="*/ 65 w 95"/>
                  <a:gd name="T115" fmla="*/ 4 h 47"/>
                  <a:gd name="T116" fmla="*/ 68 w 95"/>
                  <a:gd name="T117" fmla="*/ 3 h 47"/>
                  <a:gd name="T118" fmla="*/ 75 w 95"/>
                  <a:gd name="T119" fmla="*/ 2 h 47"/>
                  <a:gd name="T120" fmla="*/ 79 w 95"/>
                  <a:gd name="T121"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47">
                    <a:moveTo>
                      <a:pt x="32" y="45"/>
                    </a:moveTo>
                    <a:cubicBezTo>
                      <a:pt x="33" y="45"/>
                      <a:pt x="34" y="43"/>
                      <a:pt x="35" y="43"/>
                    </a:cubicBezTo>
                    <a:cubicBezTo>
                      <a:pt x="36" y="42"/>
                      <a:pt x="37" y="42"/>
                      <a:pt x="38" y="41"/>
                    </a:cubicBezTo>
                    <a:cubicBezTo>
                      <a:pt x="39" y="40"/>
                      <a:pt x="40" y="39"/>
                      <a:pt x="41" y="37"/>
                    </a:cubicBezTo>
                    <a:cubicBezTo>
                      <a:pt x="43" y="36"/>
                      <a:pt x="44" y="34"/>
                      <a:pt x="46" y="35"/>
                    </a:cubicBezTo>
                    <a:cubicBezTo>
                      <a:pt x="48" y="35"/>
                      <a:pt x="47" y="39"/>
                      <a:pt x="49" y="39"/>
                    </a:cubicBezTo>
                    <a:cubicBezTo>
                      <a:pt x="51" y="39"/>
                      <a:pt x="52" y="37"/>
                      <a:pt x="54" y="37"/>
                    </a:cubicBezTo>
                    <a:cubicBezTo>
                      <a:pt x="56" y="36"/>
                      <a:pt x="59" y="37"/>
                      <a:pt x="61" y="35"/>
                    </a:cubicBezTo>
                    <a:cubicBezTo>
                      <a:pt x="63" y="32"/>
                      <a:pt x="61" y="30"/>
                      <a:pt x="63" y="27"/>
                    </a:cubicBezTo>
                    <a:cubicBezTo>
                      <a:pt x="66" y="22"/>
                      <a:pt x="77" y="25"/>
                      <a:pt x="77" y="22"/>
                    </a:cubicBezTo>
                    <a:cubicBezTo>
                      <a:pt x="77" y="21"/>
                      <a:pt x="77" y="19"/>
                      <a:pt x="78" y="18"/>
                    </a:cubicBezTo>
                    <a:cubicBezTo>
                      <a:pt x="80" y="17"/>
                      <a:pt x="81" y="17"/>
                      <a:pt x="83" y="16"/>
                    </a:cubicBezTo>
                    <a:cubicBezTo>
                      <a:pt x="85" y="15"/>
                      <a:pt x="85" y="14"/>
                      <a:pt x="87" y="12"/>
                    </a:cubicBezTo>
                    <a:cubicBezTo>
                      <a:pt x="90" y="11"/>
                      <a:pt x="92" y="10"/>
                      <a:pt x="95" y="9"/>
                    </a:cubicBezTo>
                    <a:cubicBezTo>
                      <a:pt x="90" y="7"/>
                      <a:pt x="90" y="7"/>
                      <a:pt x="90" y="7"/>
                    </a:cubicBezTo>
                    <a:cubicBezTo>
                      <a:pt x="90" y="7"/>
                      <a:pt x="85" y="6"/>
                      <a:pt x="85" y="5"/>
                    </a:cubicBezTo>
                    <a:cubicBezTo>
                      <a:pt x="84" y="3"/>
                      <a:pt x="81" y="1"/>
                      <a:pt x="79" y="1"/>
                    </a:cubicBezTo>
                    <a:cubicBezTo>
                      <a:pt x="77" y="1"/>
                      <a:pt x="75" y="0"/>
                      <a:pt x="72" y="1"/>
                    </a:cubicBezTo>
                    <a:cubicBezTo>
                      <a:pt x="68" y="1"/>
                      <a:pt x="63" y="1"/>
                      <a:pt x="61" y="1"/>
                    </a:cubicBezTo>
                    <a:cubicBezTo>
                      <a:pt x="59" y="1"/>
                      <a:pt x="55" y="6"/>
                      <a:pt x="52" y="6"/>
                    </a:cubicBezTo>
                    <a:cubicBezTo>
                      <a:pt x="49" y="6"/>
                      <a:pt x="51" y="5"/>
                      <a:pt x="48" y="4"/>
                    </a:cubicBezTo>
                    <a:cubicBezTo>
                      <a:pt x="45" y="3"/>
                      <a:pt x="45" y="1"/>
                      <a:pt x="44" y="1"/>
                    </a:cubicBezTo>
                    <a:cubicBezTo>
                      <a:pt x="40" y="4"/>
                      <a:pt x="41" y="3"/>
                      <a:pt x="39" y="3"/>
                    </a:cubicBezTo>
                    <a:cubicBezTo>
                      <a:pt x="38" y="3"/>
                      <a:pt x="36" y="7"/>
                      <a:pt x="36" y="7"/>
                    </a:cubicBezTo>
                    <a:cubicBezTo>
                      <a:pt x="36" y="7"/>
                      <a:pt x="33" y="8"/>
                      <a:pt x="33" y="10"/>
                    </a:cubicBezTo>
                    <a:cubicBezTo>
                      <a:pt x="33" y="11"/>
                      <a:pt x="27" y="5"/>
                      <a:pt x="24" y="5"/>
                    </a:cubicBezTo>
                    <a:cubicBezTo>
                      <a:pt x="18" y="5"/>
                      <a:pt x="18" y="5"/>
                      <a:pt x="18" y="5"/>
                    </a:cubicBezTo>
                    <a:cubicBezTo>
                      <a:pt x="15" y="5"/>
                      <a:pt x="10" y="11"/>
                      <a:pt x="10" y="11"/>
                    </a:cubicBezTo>
                    <a:cubicBezTo>
                      <a:pt x="12" y="9"/>
                      <a:pt x="14" y="9"/>
                      <a:pt x="14" y="9"/>
                    </a:cubicBezTo>
                    <a:cubicBezTo>
                      <a:pt x="14" y="9"/>
                      <a:pt x="17" y="11"/>
                      <a:pt x="15" y="13"/>
                    </a:cubicBezTo>
                    <a:cubicBezTo>
                      <a:pt x="12" y="15"/>
                      <a:pt x="13" y="15"/>
                      <a:pt x="11" y="16"/>
                    </a:cubicBezTo>
                    <a:cubicBezTo>
                      <a:pt x="10" y="17"/>
                      <a:pt x="5" y="18"/>
                      <a:pt x="9" y="18"/>
                    </a:cubicBezTo>
                    <a:cubicBezTo>
                      <a:pt x="12" y="19"/>
                      <a:pt x="11" y="23"/>
                      <a:pt x="13" y="21"/>
                    </a:cubicBezTo>
                    <a:cubicBezTo>
                      <a:pt x="16" y="20"/>
                      <a:pt x="17" y="19"/>
                      <a:pt x="17" y="21"/>
                    </a:cubicBezTo>
                    <a:cubicBezTo>
                      <a:pt x="17" y="24"/>
                      <a:pt x="16" y="24"/>
                      <a:pt x="19" y="24"/>
                    </a:cubicBezTo>
                    <a:cubicBezTo>
                      <a:pt x="22" y="24"/>
                      <a:pt x="21" y="24"/>
                      <a:pt x="25" y="26"/>
                    </a:cubicBezTo>
                    <a:cubicBezTo>
                      <a:pt x="27" y="27"/>
                      <a:pt x="28" y="27"/>
                      <a:pt x="29" y="27"/>
                    </a:cubicBezTo>
                    <a:cubicBezTo>
                      <a:pt x="29" y="27"/>
                      <a:pt x="28" y="27"/>
                      <a:pt x="28" y="28"/>
                    </a:cubicBezTo>
                    <a:cubicBezTo>
                      <a:pt x="26" y="30"/>
                      <a:pt x="23" y="36"/>
                      <a:pt x="20" y="36"/>
                    </a:cubicBezTo>
                    <a:cubicBezTo>
                      <a:pt x="17" y="36"/>
                      <a:pt x="16" y="36"/>
                      <a:pt x="16" y="36"/>
                    </a:cubicBezTo>
                    <a:cubicBezTo>
                      <a:pt x="16" y="36"/>
                      <a:pt x="12" y="41"/>
                      <a:pt x="11" y="39"/>
                    </a:cubicBezTo>
                    <a:cubicBezTo>
                      <a:pt x="11" y="37"/>
                      <a:pt x="9" y="38"/>
                      <a:pt x="9" y="38"/>
                    </a:cubicBezTo>
                    <a:cubicBezTo>
                      <a:pt x="8" y="39"/>
                      <a:pt x="8" y="39"/>
                      <a:pt x="8" y="39"/>
                    </a:cubicBezTo>
                    <a:cubicBezTo>
                      <a:pt x="5" y="38"/>
                      <a:pt x="5" y="38"/>
                      <a:pt x="5" y="38"/>
                    </a:cubicBezTo>
                    <a:cubicBezTo>
                      <a:pt x="0" y="39"/>
                      <a:pt x="0" y="39"/>
                      <a:pt x="0" y="39"/>
                    </a:cubicBezTo>
                    <a:cubicBezTo>
                      <a:pt x="2" y="43"/>
                      <a:pt x="2" y="43"/>
                      <a:pt x="2" y="43"/>
                    </a:cubicBezTo>
                    <a:cubicBezTo>
                      <a:pt x="8" y="43"/>
                      <a:pt x="8" y="43"/>
                      <a:pt x="8" y="43"/>
                    </a:cubicBezTo>
                    <a:cubicBezTo>
                      <a:pt x="8" y="43"/>
                      <a:pt x="9" y="46"/>
                      <a:pt x="11" y="45"/>
                    </a:cubicBezTo>
                    <a:cubicBezTo>
                      <a:pt x="13" y="45"/>
                      <a:pt x="15" y="43"/>
                      <a:pt x="16" y="45"/>
                    </a:cubicBezTo>
                    <a:cubicBezTo>
                      <a:pt x="18" y="47"/>
                      <a:pt x="20" y="46"/>
                      <a:pt x="20" y="46"/>
                    </a:cubicBezTo>
                    <a:cubicBezTo>
                      <a:pt x="20" y="46"/>
                      <a:pt x="23" y="47"/>
                      <a:pt x="25" y="46"/>
                    </a:cubicBezTo>
                    <a:cubicBezTo>
                      <a:pt x="27" y="45"/>
                      <a:pt x="30" y="45"/>
                      <a:pt x="32" y="45"/>
                    </a:cubicBezTo>
                    <a:close/>
                    <a:moveTo>
                      <a:pt x="79" y="3"/>
                    </a:moveTo>
                    <a:cubicBezTo>
                      <a:pt x="79" y="4"/>
                      <a:pt x="78" y="5"/>
                      <a:pt x="78" y="5"/>
                    </a:cubicBezTo>
                    <a:cubicBezTo>
                      <a:pt x="78" y="6"/>
                      <a:pt x="76" y="5"/>
                      <a:pt x="76" y="5"/>
                    </a:cubicBezTo>
                    <a:cubicBezTo>
                      <a:pt x="75" y="6"/>
                      <a:pt x="75" y="7"/>
                      <a:pt x="75" y="7"/>
                    </a:cubicBezTo>
                    <a:cubicBezTo>
                      <a:pt x="74" y="8"/>
                      <a:pt x="71" y="9"/>
                      <a:pt x="70" y="9"/>
                    </a:cubicBezTo>
                    <a:cubicBezTo>
                      <a:pt x="65" y="9"/>
                      <a:pt x="61" y="6"/>
                      <a:pt x="65" y="4"/>
                    </a:cubicBezTo>
                    <a:cubicBezTo>
                      <a:pt x="66" y="4"/>
                      <a:pt x="67" y="4"/>
                      <a:pt x="68" y="3"/>
                    </a:cubicBezTo>
                    <a:cubicBezTo>
                      <a:pt x="70" y="3"/>
                      <a:pt x="74" y="2"/>
                      <a:pt x="75" y="2"/>
                    </a:cubicBezTo>
                    <a:cubicBezTo>
                      <a:pt x="78" y="2"/>
                      <a:pt x="79" y="2"/>
                      <a:pt x="79" y="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7" name="Freeform 179"/>
              <p:cNvSpPr>
                <a:spLocks noEditPoints="1"/>
              </p:cNvSpPr>
              <p:nvPr/>
            </p:nvSpPr>
            <p:spPr bwMode="auto">
              <a:xfrm>
                <a:off x="4288" y="1305"/>
                <a:ext cx="186" cy="92"/>
              </a:xfrm>
              <a:custGeom>
                <a:avLst/>
                <a:gdLst>
                  <a:gd name="T0" fmla="*/ 32 w 95"/>
                  <a:gd name="T1" fmla="*/ 45 h 47"/>
                  <a:gd name="T2" fmla="*/ 35 w 95"/>
                  <a:gd name="T3" fmla="*/ 43 h 47"/>
                  <a:gd name="T4" fmla="*/ 38 w 95"/>
                  <a:gd name="T5" fmla="*/ 41 h 47"/>
                  <a:gd name="T6" fmla="*/ 41 w 95"/>
                  <a:gd name="T7" fmla="*/ 37 h 47"/>
                  <a:gd name="T8" fmla="*/ 46 w 95"/>
                  <a:gd name="T9" fmla="*/ 35 h 47"/>
                  <a:gd name="T10" fmla="*/ 49 w 95"/>
                  <a:gd name="T11" fmla="*/ 39 h 47"/>
                  <a:gd name="T12" fmla="*/ 54 w 95"/>
                  <a:gd name="T13" fmla="*/ 37 h 47"/>
                  <a:gd name="T14" fmla="*/ 61 w 95"/>
                  <a:gd name="T15" fmla="*/ 35 h 47"/>
                  <a:gd name="T16" fmla="*/ 63 w 95"/>
                  <a:gd name="T17" fmla="*/ 27 h 47"/>
                  <a:gd name="T18" fmla="*/ 77 w 95"/>
                  <a:gd name="T19" fmla="*/ 22 h 47"/>
                  <a:gd name="T20" fmla="*/ 78 w 95"/>
                  <a:gd name="T21" fmla="*/ 18 h 47"/>
                  <a:gd name="T22" fmla="*/ 83 w 95"/>
                  <a:gd name="T23" fmla="*/ 16 h 47"/>
                  <a:gd name="T24" fmla="*/ 87 w 95"/>
                  <a:gd name="T25" fmla="*/ 12 h 47"/>
                  <a:gd name="T26" fmla="*/ 95 w 95"/>
                  <a:gd name="T27" fmla="*/ 9 h 47"/>
                  <a:gd name="T28" fmla="*/ 90 w 95"/>
                  <a:gd name="T29" fmla="*/ 7 h 47"/>
                  <a:gd name="T30" fmla="*/ 85 w 95"/>
                  <a:gd name="T31" fmla="*/ 5 h 47"/>
                  <a:gd name="T32" fmla="*/ 79 w 95"/>
                  <a:gd name="T33" fmla="*/ 1 h 47"/>
                  <a:gd name="T34" fmla="*/ 72 w 95"/>
                  <a:gd name="T35" fmla="*/ 1 h 47"/>
                  <a:gd name="T36" fmla="*/ 61 w 95"/>
                  <a:gd name="T37" fmla="*/ 1 h 47"/>
                  <a:gd name="T38" fmla="*/ 52 w 95"/>
                  <a:gd name="T39" fmla="*/ 6 h 47"/>
                  <a:gd name="T40" fmla="*/ 48 w 95"/>
                  <a:gd name="T41" fmla="*/ 4 h 47"/>
                  <a:gd name="T42" fmla="*/ 44 w 95"/>
                  <a:gd name="T43" fmla="*/ 1 h 47"/>
                  <a:gd name="T44" fmla="*/ 39 w 95"/>
                  <a:gd name="T45" fmla="*/ 3 h 47"/>
                  <a:gd name="T46" fmla="*/ 36 w 95"/>
                  <a:gd name="T47" fmla="*/ 7 h 47"/>
                  <a:gd name="T48" fmla="*/ 33 w 95"/>
                  <a:gd name="T49" fmla="*/ 10 h 47"/>
                  <a:gd name="T50" fmla="*/ 24 w 95"/>
                  <a:gd name="T51" fmla="*/ 5 h 47"/>
                  <a:gd name="T52" fmla="*/ 18 w 95"/>
                  <a:gd name="T53" fmla="*/ 5 h 47"/>
                  <a:gd name="T54" fmla="*/ 10 w 95"/>
                  <a:gd name="T55" fmla="*/ 11 h 47"/>
                  <a:gd name="T56" fmla="*/ 14 w 95"/>
                  <a:gd name="T57" fmla="*/ 9 h 47"/>
                  <a:gd name="T58" fmla="*/ 15 w 95"/>
                  <a:gd name="T59" fmla="*/ 13 h 47"/>
                  <a:gd name="T60" fmla="*/ 11 w 95"/>
                  <a:gd name="T61" fmla="*/ 16 h 47"/>
                  <a:gd name="T62" fmla="*/ 9 w 95"/>
                  <a:gd name="T63" fmla="*/ 18 h 47"/>
                  <a:gd name="T64" fmla="*/ 13 w 95"/>
                  <a:gd name="T65" fmla="*/ 21 h 47"/>
                  <a:gd name="T66" fmla="*/ 17 w 95"/>
                  <a:gd name="T67" fmla="*/ 21 h 47"/>
                  <a:gd name="T68" fmla="*/ 19 w 95"/>
                  <a:gd name="T69" fmla="*/ 24 h 47"/>
                  <a:gd name="T70" fmla="*/ 25 w 95"/>
                  <a:gd name="T71" fmla="*/ 26 h 47"/>
                  <a:gd name="T72" fmla="*/ 29 w 95"/>
                  <a:gd name="T73" fmla="*/ 27 h 47"/>
                  <a:gd name="T74" fmla="*/ 28 w 95"/>
                  <a:gd name="T75" fmla="*/ 28 h 47"/>
                  <a:gd name="T76" fmla="*/ 20 w 95"/>
                  <a:gd name="T77" fmla="*/ 36 h 47"/>
                  <a:gd name="T78" fmla="*/ 16 w 95"/>
                  <a:gd name="T79" fmla="*/ 36 h 47"/>
                  <a:gd name="T80" fmla="*/ 11 w 95"/>
                  <a:gd name="T81" fmla="*/ 39 h 47"/>
                  <a:gd name="T82" fmla="*/ 9 w 95"/>
                  <a:gd name="T83" fmla="*/ 38 h 47"/>
                  <a:gd name="T84" fmla="*/ 8 w 95"/>
                  <a:gd name="T85" fmla="*/ 39 h 47"/>
                  <a:gd name="T86" fmla="*/ 5 w 95"/>
                  <a:gd name="T87" fmla="*/ 38 h 47"/>
                  <a:gd name="T88" fmla="*/ 0 w 95"/>
                  <a:gd name="T89" fmla="*/ 39 h 47"/>
                  <a:gd name="T90" fmla="*/ 2 w 95"/>
                  <a:gd name="T91" fmla="*/ 43 h 47"/>
                  <a:gd name="T92" fmla="*/ 8 w 95"/>
                  <a:gd name="T93" fmla="*/ 43 h 47"/>
                  <a:gd name="T94" fmla="*/ 11 w 95"/>
                  <a:gd name="T95" fmla="*/ 45 h 47"/>
                  <a:gd name="T96" fmla="*/ 16 w 95"/>
                  <a:gd name="T97" fmla="*/ 45 h 47"/>
                  <a:gd name="T98" fmla="*/ 20 w 95"/>
                  <a:gd name="T99" fmla="*/ 46 h 47"/>
                  <a:gd name="T100" fmla="*/ 25 w 95"/>
                  <a:gd name="T101" fmla="*/ 46 h 47"/>
                  <a:gd name="T102" fmla="*/ 32 w 95"/>
                  <a:gd name="T103" fmla="*/ 45 h 47"/>
                  <a:gd name="T104" fmla="*/ 79 w 95"/>
                  <a:gd name="T105" fmla="*/ 3 h 47"/>
                  <a:gd name="T106" fmla="*/ 78 w 95"/>
                  <a:gd name="T107" fmla="*/ 5 h 47"/>
                  <a:gd name="T108" fmla="*/ 76 w 95"/>
                  <a:gd name="T109" fmla="*/ 5 h 47"/>
                  <a:gd name="T110" fmla="*/ 75 w 95"/>
                  <a:gd name="T111" fmla="*/ 7 h 47"/>
                  <a:gd name="T112" fmla="*/ 70 w 95"/>
                  <a:gd name="T113" fmla="*/ 9 h 47"/>
                  <a:gd name="T114" fmla="*/ 65 w 95"/>
                  <a:gd name="T115" fmla="*/ 4 h 47"/>
                  <a:gd name="T116" fmla="*/ 68 w 95"/>
                  <a:gd name="T117" fmla="*/ 3 h 47"/>
                  <a:gd name="T118" fmla="*/ 75 w 95"/>
                  <a:gd name="T119" fmla="*/ 2 h 47"/>
                  <a:gd name="T120" fmla="*/ 79 w 95"/>
                  <a:gd name="T121"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 h="47">
                    <a:moveTo>
                      <a:pt x="32" y="45"/>
                    </a:moveTo>
                    <a:cubicBezTo>
                      <a:pt x="33" y="45"/>
                      <a:pt x="34" y="43"/>
                      <a:pt x="35" y="43"/>
                    </a:cubicBezTo>
                    <a:cubicBezTo>
                      <a:pt x="36" y="42"/>
                      <a:pt x="37" y="42"/>
                      <a:pt x="38" y="41"/>
                    </a:cubicBezTo>
                    <a:cubicBezTo>
                      <a:pt x="39" y="40"/>
                      <a:pt x="40" y="39"/>
                      <a:pt x="41" y="37"/>
                    </a:cubicBezTo>
                    <a:cubicBezTo>
                      <a:pt x="43" y="36"/>
                      <a:pt x="44" y="34"/>
                      <a:pt x="46" y="35"/>
                    </a:cubicBezTo>
                    <a:cubicBezTo>
                      <a:pt x="48" y="35"/>
                      <a:pt x="47" y="39"/>
                      <a:pt x="49" y="39"/>
                    </a:cubicBezTo>
                    <a:cubicBezTo>
                      <a:pt x="51" y="39"/>
                      <a:pt x="52" y="37"/>
                      <a:pt x="54" y="37"/>
                    </a:cubicBezTo>
                    <a:cubicBezTo>
                      <a:pt x="56" y="36"/>
                      <a:pt x="59" y="37"/>
                      <a:pt x="61" y="35"/>
                    </a:cubicBezTo>
                    <a:cubicBezTo>
                      <a:pt x="63" y="32"/>
                      <a:pt x="61" y="30"/>
                      <a:pt x="63" y="27"/>
                    </a:cubicBezTo>
                    <a:cubicBezTo>
                      <a:pt x="66" y="22"/>
                      <a:pt x="77" y="25"/>
                      <a:pt x="77" y="22"/>
                    </a:cubicBezTo>
                    <a:cubicBezTo>
                      <a:pt x="77" y="21"/>
                      <a:pt x="77" y="19"/>
                      <a:pt x="78" y="18"/>
                    </a:cubicBezTo>
                    <a:cubicBezTo>
                      <a:pt x="80" y="17"/>
                      <a:pt x="81" y="17"/>
                      <a:pt x="83" y="16"/>
                    </a:cubicBezTo>
                    <a:cubicBezTo>
                      <a:pt x="85" y="15"/>
                      <a:pt x="85" y="14"/>
                      <a:pt x="87" y="12"/>
                    </a:cubicBezTo>
                    <a:cubicBezTo>
                      <a:pt x="90" y="11"/>
                      <a:pt x="92" y="10"/>
                      <a:pt x="95" y="9"/>
                    </a:cubicBezTo>
                    <a:cubicBezTo>
                      <a:pt x="90" y="7"/>
                      <a:pt x="90" y="7"/>
                      <a:pt x="90" y="7"/>
                    </a:cubicBezTo>
                    <a:cubicBezTo>
                      <a:pt x="90" y="7"/>
                      <a:pt x="85" y="6"/>
                      <a:pt x="85" y="5"/>
                    </a:cubicBezTo>
                    <a:cubicBezTo>
                      <a:pt x="84" y="3"/>
                      <a:pt x="81" y="1"/>
                      <a:pt x="79" y="1"/>
                    </a:cubicBezTo>
                    <a:cubicBezTo>
                      <a:pt x="77" y="1"/>
                      <a:pt x="75" y="0"/>
                      <a:pt x="72" y="1"/>
                    </a:cubicBezTo>
                    <a:cubicBezTo>
                      <a:pt x="68" y="1"/>
                      <a:pt x="63" y="1"/>
                      <a:pt x="61" y="1"/>
                    </a:cubicBezTo>
                    <a:cubicBezTo>
                      <a:pt x="59" y="1"/>
                      <a:pt x="55" y="6"/>
                      <a:pt x="52" y="6"/>
                    </a:cubicBezTo>
                    <a:cubicBezTo>
                      <a:pt x="49" y="6"/>
                      <a:pt x="51" y="5"/>
                      <a:pt x="48" y="4"/>
                    </a:cubicBezTo>
                    <a:cubicBezTo>
                      <a:pt x="45" y="3"/>
                      <a:pt x="45" y="1"/>
                      <a:pt x="44" y="1"/>
                    </a:cubicBezTo>
                    <a:cubicBezTo>
                      <a:pt x="40" y="4"/>
                      <a:pt x="41" y="3"/>
                      <a:pt x="39" y="3"/>
                    </a:cubicBezTo>
                    <a:cubicBezTo>
                      <a:pt x="38" y="3"/>
                      <a:pt x="36" y="7"/>
                      <a:pt x="36" y="7"/>
                    </a:cubicBezTo>
                    <a:cubicBezTo>
                      <a:pt x="36" y="7"/>
                      <a:pt x="33" y="8"/>
                      <a:pt x="33" y="10"/>
                    </a:cubicBezTo>
                    <a:cubicBezTo>
                      <a:pt x="33" y="11"/>
                      <a:pt x="27" y="5"/>
                      <a:pt x="24" y="5"/>
                    </a:cubicBezTo>
                    <a:cubicBezTo>
                      <a:pt x="18" y="5"/>
                      <a:pt x="18" y="5"/>
                      <a:pt x="18" y="5"/>
                    </a:cubicBezTo>
                    <a:cubicBezTo>
                      <a:pt x="15" y="5"/>
                      <a:pt x="10" y="11"/>
                      <a:pt x="10" y="11"/>
                    </a:cubicBezTo>
                    <a:cubicBezTo>
                      <a:pt x="12" y="9"/>
                      <a:pt x="14" y="9"/>
                      <a:pt x="14" y="9"/>
                    </a:cubicBezTo>
                    <a:cubicBezTo>
                      <a:pt x="14" y="9"/>
                      <a:pt x="17" y="11"/>
                      <a:pt x="15" y="13"/>
                    </a:cubicBezTo>
                    <a:cubicBezTo>
                      <a:pt x="12" y="15"/>
                      <a:pt x="13" y="15"/>
                      <a:pt x="11" y="16"/>
                    </a:cubicBezTo>
                    <a:cubicBezTo>
                      <a:pt x="10" y="17"/>
                      <a:pt x="5" y="18"/>
                      <a:pt x="9" y="18"/>
                    </a:cubicBezTo>
                    <a:cubicBezTo>
                      <a:pt x="12" y="19"/>
                      <a:pt x="11" y="23"/>
                      <a:pt x="13" y="21"/>
                    </a:cubicBezTo>
                    <a:cubicBezTo>
                      <a:pt x="16" y="20"/>
                      <a:pt x="17" y="19"/>
                      <a:pt x="17" y="21"/>
                    </a:cubicBezTo>
                    <a:cubicBezTo>
                      <a:pt x="17" y="24"/>
                      <a:pt x="16" y="24"/>
                      <a:pt x="19" y="24"/>
                    </a:cubicBezTo>
                    <a:cubicBezTo>
                      <a:pt x="22" y="24"/>
                      <a:pt x="21" y="24"/>
                      <a:pt x="25" y="26"/>
                    </a:cubicBezTo>
                    <a:cubicBezTo>
                      <a:pt x="27" y="27"/>
                      <a:pt x="28" y="27"/>
                      <a:pt x="29" y="27"/>
                    </a:cubicBezTo>
                    <a:cubicBezTo>
                      <a:pt x="29" y="27"/>
                      <a:pt x="28" y="27"/>
                      <a:pt x="28" y="28"/>
                    </a:cubicBezTo>
                    <a:cubicBezTo>
                      <a:pt x="26" y="30"/>
                      <a:pt x="23" y="36"/>
                      <a:pt x="20" y="36"/>
                    </a:cubicBezTo>
                    <a:cubicBezTo>
                      <a:pt x="17" y="36"/>
                      <a:pt x="16" y="36"/>
                      <a:pt x="16" y="36"/>
                    </a:cubicBezTo>
                    <a:cubicBezTo>
                      <a:pt x="16" y="36"/>
                      <a:pt x="12" y="41"/>
                      <a:pt x="11" y="39"/>
                    </a:cubicBezTo>
                    <a:cubicBezTo>
                      <a:pt x="11" y="37"/>
                      <a:pt x="9" y="38"/>
                      <a:pt x="9" y="38"/>
                    </a:cubicBezTo>
                    <a:cubicBezTo>
                      <a:pt x="8" y="39"/>
                      <a:pt x="8" y="39"/>
                      <a:pt x="8" y="39"/>
                    </a:cubicBezTo>
                    <a:cubicBezTo>
                      <a:pt x="5" y="38"/>
                      <a:pt x="5" y="38"/>
                      <a:pt x="5" y="38"/>
                    </a:cubicBezTo>
                    <a:cubicBezTo>
                      <a:pt x="0" y="39"/>
                      <a:pt x="0" y="39"/>
                      <a:pt x="0" y="39"/>
                    </a:cubicBezTo>
                    <a:cubicBezTo>
                      <a:pt x="2" y="43"/>
                      <a:pt x="2" y="43"/>
                      <a:pt x="2" y="43"/>
                    </a:cubicBezTo>
                    <a:cubicBezTo>
                      <a:pt x="8" y="43"/>
                      <a:pt x="8" y="43"/>
                      <a:pt x="8" y="43"/>
                    </a:cubicBezTo>
                    <a:cubicBezTo>
                      <a:pt x="8" y="43"/>
                      <a:pt x="9" y="46"/>
                      <a:pt x="11" y="45"/>
                    </a:cubicBezTo>
                    <a:cubicBezTo>
                      <a:pt x="13" y="45"/>
                      <a:pt x="15" y="43"/>
                      <a:pt x="16" y="45"/>
                    </a:cubicBezTo>
                    <a:cubicBezTo>
                      <a:pt x="18" y="47"/>
                      <a:pt x="20" y="46"/>
                      <a:pt x="20" y="46"/>
                    </a:cubicBezTo>
                    <a:cubicBezTo>
                      <a:pt x="20" y="46"/>
                      <a:pt x="23" y="47"/>
                      <a:pt x="25" y="46"/>
                    </a:cubicBezTo>
                    <a:cubicBezTo>
                      <a:pt x="27" y="45"/>
                      <a:pt x="30" y="45"/>
                      <a:pt x="32" y="45"/>
                    </a:cubicBezTo>
                    <a:close/>
                    <a:moveTo>
                      <a:pt x="79" y="3"/>
                    </a:moveTo>
                    <a:cubicBezTo>
                      <a:pt x="79" y="4"/>
                      <a:pt x="78" y="5"/>
                      <a:pt x="78" y="5"/>
                    </a:cubicBezTo>
                    <a:cubicBezTo>
                      <a:pt x="78" y="6"/>
                      <a:pt x="76" y="5"/>
                      <a:pt x="76" y="5"/>
                    </a:cubicBezTo>
                    <a:cubicBezTo>
                      <a:pt x="75" y="6"/>
                      <a:pt x="75" y="7"/>
                      <a:pt x="75" y="7"/>
                    </a:cubicBezTo>
                    <a:cubicBezTo>
                      <a:pt x="74" y="8"/>
                      <a:pt x="71" y="9"/>
                      <a:pt x="70" y="9"/>
                    </a:cubicBezTo>
                    <a:cubicBezTo>
                      <a:pt x="65" y="9"/>
                      <a:pt x="61" y="6"/>
                      <a:pt x="65" y="4"/>
                    </a:cubicBezTo>
                    <a:cubicBezTo>
                      <a:pt x="66" y="4"/>
                      <a:pt x="67" y="4"/>
                      <a:pt x="68" y="3"/>
                    </a:cubicBezTo>
                    <a:cubicBezTo>
                      <a:pt x="70" y="3"/>
                      <a:pt x="74" y="2"/>
                      <a:pt x="75" y="2"/>
                    </a:cubicBezTo>
                    <a:cubicBezTo>
                      <a:pt x="78" y="2"/>
                      <a:pt x="79" y="2"/>
                      <a:pt x="79" y="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8" name="Freeform 180"/>
              <p:cNvSpPr>
                <a:spLocks/>
              </p:cNvSpPr>
              <p:nvPr/>
            </p:nvSpPr>
            <p:spPr bwMode="auto">
              <a:xfrm>
                <a:off x="3892" y="1597"/>
                <a:ext cx="45" cy="39"/>
              </a:xfrm>
              <a:custGeom>
                <a:avLst/>
                <a:gdLst>
                  <a:gd name="T0" fmla="*/ 19 w 23"/>
                  <a:gd name="T1" fmla="*/ 2 h 20"/>
                  <a:gd name="T2" fmla="*/ 14 w 23"/>
                  <a:gd name="T3" fmla="*/ 1 h 20"/>
                  <a:gd name="T4" fmla="*/ 8 w 23"/>
                  <a:gd name="T5" fmla="*/ 8 h 20"/>
                  <a:gd name="T6" fmla="*/ 0 w 23"/>
                  <a:gd name="T7" fmla="*/ 14 h 20"/>
                  <a:gd name="T8" fmla="*/ 12 w 23"/>
                  <a:gd name="T9" fmla="*/ 16 h 20"/>
                  <a:gd name="T10" fmla="*/ 13 w 23"/>
                  <a:gd name="T11" fmla="*/ 20 h 20"/>
                  <a:gd name="T12" fmla="*/ 20 w 23"/>
                  <a:gd name="T13" fmla="*/ 20 h 20"/>
                  <a:gd name="T14" fmla="*/ 18 w 23"/>
                  <a:gd name="T15" fmla="*/ 14 h 20"/>
                  <a:gd name="T16" fmla="*/ 17 w 23"/>
                  <a:gd name="T17" fmla="*/ 14 h 20"/>
                  <a:gd name="T18" fmla="*/ 18 w 23"/>
                  <a:gd name="T19" fmla="*/ 6 h 20"/>
                  <a:gd name="T20" fmla="*/ 22 w 23"/>
                  <a:gd name="T21" fmla="*/ 8 h 20"/>
                  <a:gd name="T22" fmla="*/ 22 w 23"/>
                  <a:gd name="T23" fmla="*/ 8 h 20"/>
                  <a:gd name="T24" fmla="*/ 23 w 23"/>
                  <a:gd name="T25" fmla="*/ 7 h 20"/>
                  <a:gd name="T26" fmla="*/ 21 w 23"/>
                  <a:gd name="T27" fmla="*/ 6 h 20"/>
                  <a:gd name="T28" fmla="*/ 19 w 23"/>
                  <a:gd name="T2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0">
                    <a:moveTo>
                      <a:pt x="19" y="2"/>
                    </a:moveTo>
                    <a:cubicBezTo>
                      <a:pt x="19" y="2"/>
                      <a:pt x="17" y="2"/>
                      <a:pt x="14" y="1"/>
                    </a:cubicBezTo>
                    <a:cubicBezTo>
                      <a:pt x="12" y="0"/>
                      <a:pt x="10" y="5"/>
                      <a:pt x="8" y="8"/>
                    </a:cubicBezTo>
                    <a:cubicBezTo>
                      <a:pt x="6" y="10"/>
                      <a:pt x="0" y="14"/>
                      <a:pt x="0" y="14"/>
                    </a:cubicBezTo>
                    <a:cubicBezTo>
                      <a:pt x="12" y="16"/>
                      <a:pt x="12" y="16"/>
                      <a:pt x="12" y="16"/>
                    </a:cubicBezTo>
                    <a:cubicBezTo>
                      <a:pt x="13" y="20"/>
                      <a:pt x="13" y="20"/>
                      <a:pt x="13" y="20"/>
                    </a:cubicBezTo>
                    <a:cubicBezTo>
                      <a:pt x="20" y="20"/>
                      <a:pt x="20" y="20"/>
                      <a:pt x="20" y="20"/>
                    </a:cubicBezTo>
                    <a:cubicBezTo>
                      <a:pt x="19" y="18"/>
                      <a:pt x="19" y="16"/>
                      <a:pt x="18" y="14"/>
                    </a:cubicBezTo>
                    <a:cubicBezTo>
                      <a:pt x="17" y="14"/>
                      <a:pt x="17" y="14"/>
                      <a:pt x="17" y="14"/>
                    </a:cubicBezTo>
                    <a:cubicBezTo>
                      <a:pt x="16" y="12"/>
                      <a:pt x="18" y="8"/>
                      <a:pt x="18" y="6"/>
                    </a:cubicBezTo>
                    <a:cubicBezTo>
                      <a:pt x="19" y="7"/>
                      <a:pt x="21" y="8"/>
                      <a:pt x="22" y="8"/>
                    </a:cubicBezTo>
                    <a:cubicBezTo>
                      <a:pt x="22" y="8"/>
                      <a:pt x="21" y="8"/>
                      <a:pt x="22" y="8"/>
                    </a:cubicBezTo>
                    <a:cubicBezTo>
                      <a:pt x="23" y="9"/>
                      <a:pt x="23" y="7"/>
                      <a:pt x="23" y="7"/>
                    </a:cubicBezTo>
                    <a:cubicBezTo>
                      <a:pt x="23" y="7"/>
                      <a:pt x="21" y="7"/>
                      <a:pt x="21" y="6"/>
                    </a:cubicBezTo>
                    <a:cubicBezTo>
                      <a:pt x="20" y="6"/>
                      <a:pt x="19" y="3"/>
                      <a:pt x="19" y="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9" name="Freeform 181"/>
              <p:cNvSpPr>
                <a:spLocks/>
              </p:cNvSpPr>
              <p:nvPr/>
            </p:nvSpPr>
            <p:spPr bwMode="auto">
              <a:xfrm>
                <a:off x="3892" y="1597"/>
                <a:ext cx="45" cy="39"/>
              </a:xfrm>
              <a:custGeom>
                <a:avLst/>
                <a:gdLst>
                  <a:gd name="T0" fmla="*/ 19 w 23"/>
                  <a:gd name="T1" fmla="*/ 2 h 20"/>
                  <a:gd name="T2" fmla="*/ 14 w 23"/>
                  <a:gd name="T3" fmla="*/ 1 h 20"/>
                  <a:gd name="T4" fmla="*/ 8 w 23"/>
                  <a:gd name="T5" fmla="*/ 8 h 20"/>
                  <a:gd name="T6" fmla="*/ 0 w 23"/>
                  <a:gd name="T7" fmla="*/ 14 h 20"/>
                  <a:gd name="T8" fmla="*/ 12 w 23"/>
                  <a:gd name="T9" fmla="*/ 16 h 20"/>
                  <a:gd name="T10" fmla="*/ 13 w 23"/>
                  <a:gd name="T11" fmla="*/ 20 h 20"/>
                  <a:gd name="T12" fmla="*/ 20 w 23"/>
                  <a:gd name="T13" fmla="*/ 20 h 20"/>
                  <a:gd name="T14" fmla="*/ 18 w 23"/>
                  <a:gd name="T15" fmla="*/ 14 h 20"/>
                  <a:gd name="T16" fmla="*/ 17 w 23"/>
                  <a:gd name="T17" fmla="*/ 14 h 20"/>
                  <a:gd name="T18" fmla="*/ 18 w 23"/>
                  <a:gd name="T19" fmla="*/ 6 h 20"/>
                  <a:gd name="T20" fmla="*/ 22 w 23"/>
                  <a:gd name="T21" fmla="*/ 8 h 20"/>
                  <a:gd name="T22" fmla="*/ 22 w 23"/>
                  <a:gd name="T23" fmla="*/ 8 h 20"/>
                  <a:gd name="T24" fmla="*/ 23 w 23"/>
                  <a:gd name="T25" fmla="*/ 7 h 20"/>
                  <a:gd name="T26" fmla="*/ 21 w 23"/>
                  <a:gd name="T27" fmla="*/ 6 h 20"/>
                  <a:gd name="T28" fmla="*/ 19 w 23"/>
                  <a:gd name="T2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0">
                    <a:moveTo>
                      <a:pt x="19" y="2"/>
                    </a:moveTo>
                    <a:cubicBezTo>
                      <a:pt x="19" y="2"/>
                      <a:pt x="17" y="2"/>
                      <a:pt x="14" y="1"/>
                    </a:cubicBezTo>
                    <a:cubicBezTo>
                      <a:pt x="12" y="0"/>
                      <a:pt x="10" y="5"/>
                      <a:pt x="8" y="8"/>
                    </a:cubicBezTo>
                    <a:cubicBezTo>
                      <a:pt x="6" y="10"/>
                      <a:pt x="0" y="14"/>
                      <a:pt x="0" y="14"/>
                    </a:cubicBezTo>
                    <a:cubicBezTo>
                      <a:pt x="12" y="16"/>
                      <a:pt x="12" y="16"/>
                      <a:pt x="12" y="16"/>
                    </a:cubicBezTo>
                    <a:cubicBezTo>
                      <a:pt x="13" y="20"/>
                      <a:pt x="13" y="20"/>
                      <a:pt x="13" y="20"/>
                    </a:cubicBezTo>
                    <a:cubicBezTo>
                      <a:pt x="20" y="20"/>
                      <a:pt x="20" y="20"/>
                      <a:pt x="20" y="20"/>
                    </a:cubicBezTo>
                    <a:cubicBezTo>
                      <a:pt x="19" y="18"/>
                      <a:pt x="19" y="16"/>
                      <a:pt x="18" y="14"/>
                    </a:cubicBezTo>
                    <a:cubicBezTo>
                      <a:pt x="17" y="14"/>
                      <a:pt x="17" y="14"/>
                      <a:pt x="17" y="14"/>
                    </a:cubicBezTo>
                    <a:cubicBezTo>
                      <a:pt x="16" y="12"/>
                      <a:pt x="18" y="8"/>
                      <a:pt x="18" y="6"/>
                    </a:cubicBezTo>
                    <a:cubicBezTo>
                      <a:pt x="19" y="7"/>
                      <a:pt x="21" y="8"/>
                      <a:pt x="22" y="8"/>
                    </a:cubicBezTo>
                    <a:cubicBezTo>
                      <a:pt x="22" y="8"/>
                      <a:pt x="21" y="8"/>
                      <a:pt x="22" y="8"/>
                    </a:cubicBezTo>
                    <a:cubicBezTo>
                      <a:pt x="23" y="9"/>
                      <a:pt x="23" y="7"/>
                      <a:pt x="23" y="7"/>
                    </a:cubicBezTo>
                    <a:cubicBezTo>
                      <a:pt x="23" y="7"/>
                      <a:pt x="21" y="7"/>
                      <a:pt x="21" y="6"/>
                    </a:cubicBezTo>
                    <a:cubicBezTo>
                      <a:pt x="20" y="6"/>
                      <a:pt x="19" y="3"/>
                      <a:pt x="19" y="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0" name="Freeform 182"/>
              <p:cNvSpPr>
                <a:spLocks noEditPoints="1"/>
              </p:cNvSpPr>
              <p:nvPr/>
            </p:nvSpPr>
            <p:spPr bwMode="auto">
              <a:xfrm>
                <a:off x="3688" y="2154"/>
                <a:ext cx="149" cy="197"/>
              </a:xfrm>
              <a:custGeom>
                <a:avLst/>
                <a:gdLst>
                  <a:gd name="T0" fmla="*/ 5 w 76"/>
                  <a:gd name="T1" fmla="*/ 59 h 100"/>
                  <a:gd name="T2" fmla="*/ 8 w 76"/>
                  <a:gd name="T3" fmla="*/ 57 h 100"/>
                  <a:gd name="T4" fmla="*/ 9 w 76"/>
                  <a:gd name="T5" fmla="*/ 59 h 100"/>
                  <a:gd name="T6" fmla="*/ 6 w 76"/>
                  <a:gd name="T7" fmla="*/ 65 h 100"/>
                  <a:gd name="T8" fmla="*/ 32 w 76"/>
                  <a:gd name="T9" fmla="*/ 83 h 100"/>
                  <a:gd name="T10" fmla="*/ 36 w 76"/>
                  <a:gd name="T11" fmla="*/ 92 h 100"/>
                  <a:gd name="T12" fmla="*/ 49 w 76"/>
                  <a:gd name="T13" fmla="*/ 100 h 100"/>
                  <a:gd name="T14" fmla="*/ 51 w 76"/>
                  <a:gd name="T15" fmla="*/ 89 h 100"/>
                  <a:gd name="T16" fmla="*/ 56 w 76"/>
                  <a:gd name="T17" fmla="*/ 82 h 100"/>
                  <a:gd name="T18" fmla="*/ 64 w 76"/>
                  <a:gd name="T19" fmla="*/ 74 h 100"/>
                  <a:gd name="T20" fmla="*/ 69 w 76"/>
                  <a:gd name="T21" fmla="*/ 66 h 100"/>
                  <a:gd name="T22" fmla="*/ 72 w 76"/>
                  <a:gd name="T23" fmla="*/ 61 h 100"/>
                  <a:gd name="T24" fmla="*/ 67 w 76"/>
                  <a:gd name="T25" fmla="*/ 53 h 100"/>
                  <a:gd name="T26" fmla="*/ 71 w 76"/>
                  <a:gd name="T27" fmla="*/ 14 h 100"/>
                  <a:gd name="T28" fmla="*/ 66 w 76"/>
                  <a:gd name="T29" fmla="*/ 4 h 100"/>
                  <a:gd name="T30" fmla="*/ 58 w 76"/>
                  <a:gd name="T31" fmla="*/ 3 h 100"/>
                  <a:gd name="T32" fmla="*/ 50 w 76"/>
                  <a:gd name="T33" fmla="*/ 6 h 100"/>
                  <a:gd name="T34" fmla="*/ 38 w 76"/>
                  <a:gd name="T35" fmla="*/ 4 h 100"/>
                  <a:gd name="T36" fmla="*/ 26 w 76"/>
                  <a:gd name="T37" fmla="*/ 5 h 100"/>
                  <a:gd name="T38" fmla="*/ 15 w 76"/>
                  <a:gd name="T39" fmla="*/ 1 h 100"/>
                  <a:gd name="T40" fmla="*/ 7 w 76"/>
                  <a:gd name="T41" fmla="*/ 1 h 100"/>
                  <a:gd name="T42" fmla="*/ 1 w 76"/>
                  <a:gd name="T43" fmla="*/ 4 h 100"/>
                  <a:gd name="T44" fmla="*/ 3 w 76"/>
                  <a:gd name="T45" fmla="*/ 9 h 100"/>
                  <a:gd name="T46" fmla="*/ 4 w 76"/>
                  <a:gd name="T47" fmla="*/ 17 h 100"/>
                  <a:gd name="T48" fmla="*/ 8 w 76"/>
                  <a:gd name="T49" fmla="*/ 28 h 100"/>
                  <a:gd name="T50" fmla="*/ 3 w 76"/>
                  <a:gd name="T51" fmla="*/ 37 h 100"/>
                  <a:gd name="T52" fmla="*/ 3 w 76"/>
                  <a:gd name="T53" fmla="*/ 52 h 100"/>
                  <a:gd name="T54" fmla="*/ 4 w 76"/>
                  <a:gd name="T55" fmla="*/ 55 h 100"/>
                  <a:gd name="T56" fmla="*/ 23 w 76"/>
                  <a:gd name="T57" fmla="*/ 6 h 100"/>
                  <a:gd name="T58" fmla="*/ 27 w 76"/>
                  <a:gd name="T59" fmla="*/ 22 h 100"/>
                  <a:gd name="T60" fmla="*/ 26 w 76"/>
                  <a:gd name="T61" fmla="*/ 26 h 100"/>
                  <a:gd name="T62" fmla="*/ 20 w 76"/>
                  <a:gd name="T63" fmla="*/ 18 h 100"/>
                  <a:gd name="T64" fmla="*/ 19 w 76"/>
                  <a:gd name="T65"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100">
                    <a:moveTo>
                      <a:pt x="4" y="55"/>
                    </a:moveTo>
                    <a:cubicBezTo>
                      <a:pt x="5" y="56"/>
                      <a:pt x="4" y="59"/>
                      <a:pt x="5" y="59"/>
                    </a:cubicBezTo>
                    <a:cubicBezTo>
                      <a:pt x="7" y="59"/>
                      <a:pt x="7" y="59"/>
                      <a:pt x="7" y="59"/>
                    </a:cubicBezTo>
                    <a:cubicBezTo>
                      <a:pt x="7" y="59"/>
                      <a:pt x="8" y="57"/>
                      <a:pt x="8" y="57"/>
                    </a:cubicBezTo>
                    <a:cubicBezTo>
                      <a:pt x="10" y="56"/>
                      <a:pt x="10" y="58"/>
                      <a:pt x="11" y="57"/>
                    </a:cubicBezTo>
                    <a:cubicBezTo>
                      <a:pt x="10" y="58"/>
                      <a:pt x="9" y="58"/>
                      <a:pt x="9" y="59"/>
                    </a:cubicBezTo>
                    <a:cubicBezTo>
                      <a:pt x="8" y="60"/>
                      <a:pt x="9" y="62"/>
                      <a:pt x="8" y="63"/>
                    </a:cubicBezTo>
                    <a:cubicBezTo>
                      <a:pt x="8" y="64"/>
                      <a:pt x="6" y="64"/>
                      <a:pt x="6" y="65"/>
                    </a:cubicBezTo>
                    <a:cubicBezTo>
                      <a:pt x="5" y="68"/>
                      <a:pt x="6" y="69"/>
                      <a:pt x="5" y="71"/>
                    </a:cubicBezTo>
                    <a:cubicBezTo>
                      <a:pt x="32" y="83"/>
                      <a:pt x="32" y="83"/>
                      <a:pt x="32" y="83"/>
                    </a:cubicBezTo>
                    <a:cubicBezTo>
                      <a:pt x="32" y="83"/>
                      <a:pt x="34" y="85"/>
                      <a:pt x="34" y="87"/>
                    </a:cubicBezTo>
                    <a:cubicBezTo>
                      <a:pt x="33" y="90"/>
                      <a:pt x="33" y="92"/>
                      <a:pt x="36" y="92"/>
                    </a:cubicBezTo>
                    <a:cubicBezTo>
                      <a:pt x="38" y="92"/>
                      <a:pt x="38" y="94"/>
                      <a:pt x="38" y="94"/>
                    </a:cubicBezTo>
                    <a:cubicBezTo>
                      <a:pt x="49" y="100"/>
                      <a:pt x="49" y="100"/>
                      <a:pt x="49" y="100"/>
                    </a:cubicBezTo>
                    <a:cubicBezTo>
                      <a:pt x="49" y="100"/>
                      <a:pt x="50" y="98"/>
                      <a:pt x="51" y="98"/>
                    </a:cubicBezTo>
                    <a:cubicBezTo>
                      <a:pt x="51" y="95"/>
                      <a:pt x="49" y="93"/>
                      <a:pt x="51" y="89"/>
                    </a:cubicBezTo>
                    <a:cubicBezTo>
                      <a:pt x="52" y="89"/>
                      <a:pt x="52" y="89"/>
                      <a:pt x="52" y="89"/>
                    </a:cubicBezTo>
                    <a:cubicBezTo>
                      <a:pt x="53" y="87"/>
                      <a:pt x="54" y="83"/>
                      <a:pt x="56" y="82"/>
                    </a:cubicBezTo>
                    <a:cubicBezTo>
                      <a:pt x="57" y="81"/>
                      <a:pt x="59" y="82"/>
                      <a:pt x="60" y="81"/>
                    </a:cubicBezTo>
                    <a:cubicBezTo>
                      <a:pt x="61" y="80"/>
                      <a:pt x="63" y="75"/>
                      <a:pt x="64" y="74"/>
                    </a:cubicBezTo>
                    <a:cubicBezTo>
                      <a:pt x="64" y="74"/>
                      <a:pt x="67" y="75"/>
                      <a:pt x="68" y="73"/>
                    </a:cubicBezTo>
                    <a:cubicBezTo>
                      <a:pt x="69" y="72"/>
                      <a:pt x="68" y="68"/>
                      <a:pt x="69" y="66"/>
                    </a:cubicBezTo>
                    <a:cubicBezTo>
                      <a:pt x="70" y="65"/>
                      <a:pt x="72" y="64"/>
                      <a:pt x="72" y="63"/>
                    </a:cubicBezTo>
                    <a:cubicBezTo>
                      <a:pt x="73" y="62"/>
                      <a:pt x="71" y="62"/>
                      <a:pt x="72" y="61"/>
                    </a:cubicBezTo>
                    <a:cubicBezTo>
                      <a:pt x="72" y="61"/>
                      <a:pt x="73" y="60"/>
                      <a:pt x="73" y="60"/>
                    </a:cubicBezTo>
                    <a:cubicBezTo>
                      <a:pt x="67" y="53"/>
                      <a:pt x="67" y="53"/>
                      <a:pt x="67" y="53"/>
                    </a:cubicBezTo>
                    <a:cubicBezTo>
                      <a:pt x="66" y="17"/>
                      <a:pt x="66" y="17"/>
                      <a:pt x="66" y="17"/>
                    </a:cubicBezTo>
                    <a:cubicBezTo>
                      <a:pt x="71" y="14"/>
                      <a:pt x="71" y="14"/>
                      <a:pt x="71" y="14"/>
                    </a:cubicBezTo>
                    <a:cubicBezTo>
                      <a:pt x="76" y="3"/>
                      <a:pt x="76" y="3"/>
                      <a:pt x="76" y="3"/>
                    </a:cubicBezTo>
                    <a:cubicBezTo>
                      <a:pt x="76" y="3"/>
                      <a:pt x="68" y="5"/>
                      <a:pt x="66" y="4"/>
                    </a:cubicBezTo>
                    <a:cubicBezTo>
                      <a:pt x="64" y="3"/>
                      <a:pt x="64" y="0"/>
                      <a:pt x="64" y="0"/>
                    </a:cubicBezTo>
                    <a:cubicBezTo>
                      <a:pt x="64" y="0"/>
                      <a:pt x="61" y="4"/>
                      <a:pt x="58" y="3"/>
                    </a:cubicBezTo>
                    <a:cubicBezTo>
                      <a:pt x="56" y="1"/>
                      <a:pt x="55" y="6"/>
                      <a:pt x="55" y="6"/>
                    </a:cubicBezTo>
                    <a:cubicBezTo>
                      <a:pt x="55" y="6"/>
                      <a:pt x="52" y="6"/>
                      <a:pt x="50" y="6"/>
                    </a:cubicBezTo>
                    <a:cubicBezTo>
                      <a:pt x="48" y="6"/>
                      <a:pt x="46" y="7"/>
                      <a:pt x="45" y="5"/>
                    </a:cubicBezTo>
                    <a:cubicBezTo>
                      <a:pt x="44" y="4"/>
                      <a:pt x="38" y="4"/>
                      <a:pt x="38" y="4"/>
                    </a:cubicBezTo>
                    <a:cubicBezTo>
                      <a:pt x="38" y="4"/>
                      <a:pt x="34" y="6"/>
                      <a:pt x="32" y="4"/>
                    </a:cubicBezTo>
                    <a:cubicBezTo>
                      <a:pt x="30" y="3"/>
                      <a:pt x="27" y="5"/>
                      <a:pt x="26" y="5"/>
                    </a:cubicBezTo>
                    <a:cubicBezTo>
                      <a:pt x="25" y="5"/>
                      <a:pt x="19" y="4"/>
                      <a:pt x="19" y="4"/>
                    </a:cubicBezTo>
                    <a:cubicBezTo>
                      <a:pt x="15" y="1"/>
                      <a:pt x="15" y="1"/>
                      <a:pt x="15" y="1"/>
                    </a:cubicBezTo>
                    <a:cubicBezTo>
                      <a:pt x="11" y="1"/>
                      <a:pt x="11" y="1"/>
                      <a:pt x="11" y="1"/>
                    </a:cubicBezTo>
                    <a:cubicBezTo>
                      <a:pt x="11" y="1"/>
                      <a:pt x="9" y="1"/>
                      <a:pt x="7" y="1"/>
                    </a:cubicBezTo>
                    <a:cubicBezTo>
                      <a:pt x="5" y="3"/>
                      <a:pt x="5" y="3"/>
                      <a:pt x="5" y="3"/>
                    </a:cubicBezTo>
                    <a:cubicBezTo>
                      <a:pt x="1" y="4"/>
                      <a:pt x="1" y="4"/>
                      <a:pt x="1" y="4"/>
                    </a:cubicBezTo>
                    <a:cubicBezTo>
                      <a:pt x="1" y="7"/>
                      <a:pt x="1" y="7"/>
                      <a:pt x="1" y="7"/>
                    </a:cubicBezTo>
                    <a:cubicBezTo>
                      <a:pt x="1" y="7"/>
                      <a:pt x="2" y="8"/>
                      <a:pt x="3" y="9"/>
                    </a:cubicBezTo>
                    <a:cubicBezTo>
                      <a:pt x="6" y="11"/>
                      <a:pt x="3" y="9"/>
                      <a:pt x="5" y="11"/>
                    </a:cubicBezTo>
                    <a:cubicBezTo>
                      <a:pt x="7" y="13"/>
                      <a:pt x="5" y="13"/>
                      <a:pt x="4" y="17"/>
                    </a:cubicBezTo>
                    <a:cubicBezTo>
                      <a:pt x="4" y="20"/>
                      <a:pt x="3" y="21"/>
                      <a:pt x="6" y="23"/>
                    </a:cubicBezTo>
                    <a:cubicBezTo>
                      <a:pt x="8" y="25"/>
                      <a:pt x="8" y="26"/>
                      <a:pt x="8" y="28"/>
                    </a:cubicBezTo>
                    <a:cubicBezTo>
                      <a:pt x="7" y="30"/>
                      <a:pt x="7" y="32"/>
                      <a:pt x="6" y="33"/>
                    </a:cubicBezTo>
                    <a:cubicBezTo>
                      <a:pt x="6" y="35"/>
                      <a:pt x="4" y="33"/>
                      <a:pt x="3" y="37"/>
                    </a:cubicBezTo>
                    <a:cubicBezTo>
                      <a:pt x="3" y="41"/>
                      <a:pt x="4" y="42"/>
                      <a:pt x="2" y="44"/>
                    </a:cubicBezTo>
                    <a:cubicBezTo>
                      <a:pt x="0" y="46"/>
                      <a:pt x="4" y="51"/>
                      <a:pt x="3" y="52"/>
                    </a:cubicBezTo>
                    <a:cubicBezTo>
                      <a:pt x="2" y="53"/>
                      <a:pt x="3" y="55"/>
                      <a:pt x="3" y="55"/>
                    </a:cubicBezTo>
                    <a:cubicBezTo>
                      <a:pt x="4" y="55"/>
                      <a:pt x="4" y="55"/>
                      <a:pt x="4" y="55"/>
                    </a:cubicBezTo>
                    <a:close/>
                    <a:moveTo>
                      <a:pt x="21" y="5"/>
                    </a:moveTo>
                    <a:cubicBezTo>
                      <a:pt x="21" y="5"/>
                      <a:pt x="23" y="6"/>
                      <a:pt x="23" y="6"/>
                    </a:cubicBezTo>
                    <a:cubicBezTo>
                      <a:pt x="24" y="10"/>
                      <a:pt x="23" y="13"/>
                      <a:pt x="23" y="16"/>
                    </a:cubicBezTo>
                    <a:cubicBezTo>
                      <a:pt x="24" y="18"/>
                      <a:pt x="26" y="20"/>
                      <a:pt x="27" y="22"/>
                    </a:cubicBezTo>
                    <a:cubicBezTo>
                      <a:pt x="27" y="22"/>
                      <a:pt x="27" y="25"/>
                      <a:pt x="27" y="26"/>
                    </a:cubicBezTo>
                    <a:cubicBezTo>
                      <a:pt x="26" y="26"/>
                      <a:pt x="26" y="26"/>
                      <a:pt x="26" y="26"/>
                    </a:cubicBezTo>
                    <a:cubicBezTo>
                      <a:pt x="26" y="25"/>
                      <a:pt x="25" y="22"/>
                      <a:pt x="24" y="21"/>
                    </a:cubicBezTo>
                    <a:cubicBezTo>
                      <a:pt x="23" y="20"/>
                      <a:pt x="20" y="19"/>
                      <a:pt x="20" y="18"/>
                    </a:cubicBezTo>
                    <a:cubicBezTo>
                      <a:pt x="20" y="17"/>
                      <a:pt x="20" y="16"/>
                      <a:pt x="20" y="16"/>
                    </a:cubicBezTo>
                    <a:cubicBezTo>
                      <a:pt x="19" y="16"/>
                      <a:pt x="19" y="16"/>
                      <a:pt x="19" y="16"/>
                    </a:cubicBezTo>
                    <a:cubicBezTo>
                      <a:pt x="18" y="13"/>
                      <a:pt x="20" y="7"/>
                      <a:pt x="21" y="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1" name="Freeform 183"/>
              <p:cNvSpPr>
                <a:spLocks noEditPoints="1"/>
              </p:cNvSpPr>
              <p:nvPr/>
            </p:nvSpPr>
            <p:spPr bwMode="auto">
              <a:xfrm>
                <a:off x="3688" y="2154"/>
                <a:ext cx="149" cy="197"/>
              </a:xfrm>
              <a:custGeom>
                <a:avLst/>
                <a:gdLst>
                  <a:gd name="T0" fmla="*/ 5 w 76"/>
                  <a:gd name="T1" fmla="*/ 59 h 100"/>
                  <a:gd name="T2" fmla="*/ 8 w 76"/>
                  <a:gd name="T3" fmla="*/ 57 h 100"/>
                  <a:gd name="T4" fmla="*/ 9 w 76"/>
                  <a:gd name="T5" fmla="*/ 59 h 100"/>
                  <a:gd name="T6" fmla="*/ 6 w 76"/>
                  <a:gd name="T7" fmla="*/ 65 h 100"/>
                  <a:gd name="T8" fmla="*/ 32 w 76"/>
                  <a:gd name="T9" fmla="*/ 83 h 100"/>
                  <a:gd name="T10" fmla="*/ 36 w 76"/>
                  <a:gd name="T11" fmla="*/ 92 h 100"/>
                  <a:gd name="T12" fmla="*/ 49 w 76"/>
                  <a:gd name="T13" fmla="*/ 100 h 100"/>
                  <a:gd name="T14" fmla="*/ 51 w 76"/>
                  <a:gd name="T15" fmla="*/ 89 h 100"/>
                  <a:gd name="T16" fmla="*/ 56 w 76"/>
                  <a:gd name="T17" fmla="*/ 82 h 100"/>
                  <a:gd name="T18" fmla="*/ 64 w 76"/>
                  <a:gd name="T19" fmla="*/ 74 h 100"/>
                  <a:gd name="T20" fmla="*/ 69 w 76"/>
                  <a:gd name="T21" fmla="*/ 66 h 100"/>
                  <a:gd name="T22" fmla="*/ 72 w 76"/>
                  <a:gd name="T23" fmla="*/ 61 h 100"/>
                  <a:gd name="T24" fmla="*/ 67 w 76"/>
                  <a:gd name="T25" fmla="*/ 53 h 100"/>
                  <a:gd name="T26" fmla="*/ 71 w 76"/>
                  <a:gd name="T27" fmla="*/ 14 h 100"/>
                  <a:gd name="T28" fmla="*/ 66 w 76"/>
                  <a:gd name="T29" fmla="*/ 4 h 100"/>
                  <a:gd name="T30" fmla="*/ 58 w 76"/>
                  <a:gd name="T31" fmla="*/ 3 h 100"/>
                  <a:gd name="T32" fmla="*/ 50 w 76"/>
                  <a:gd name="T33" fmla="*/ 6 h 100"/>
                  <a:gd name="T34" fmla="*/ 38 w 76"/>
                  <a:gd name="T35" fmla="*/ 4 h 100"/>
                  <a:gd name="T36" fmla="*/ 26 w 76"/>
                  <a:gd name="T37" fmla="*/ 5 h 100"/>
                  <a:gd name="T38" fmla="*/ 15 w 76"/>
                  <a:gd name="T39" fmla="*/ 1 h 100"/>
                  <a:gd name="T40" fmla="*/ 7 w 76"/>
                  <a:gd name="T41" fmla="*/ 1 h 100"/>
                  <a:gd name="T42" fmla="*/ 1 w 76"/>
                  <a:gd name="T43" fmla="*/ 4 h 100"/>
                  <a:gd name="T44" fmla="*/ 3 w 76"/>
                  <a:gd name="T45" fmla="*/ 9 h 100"/>
                  <a:gd name="T46" fmla="*/ 4 w 76"/>
                  <a:gd name="T47" fmla="*/ 17 h 100"/>
                  <a:gd name="T48" fmla="*/ 8 w 76"/>
                  <a:gd name="T49" fmla="*/ 28 h 100"/>
                  <a:gd name="T50" fmla="*/ 3 w 76"/>
                  <a:gd name="T51" fmla="*/ 37 h 100"/>
                  <a:gd name="T52" fmla="*/ 3 w 76"/>
                  <a:gd name="T53" fmla="*/ 52 h 100"/>
                  <a:gd name="T54" fmla="*/ 4 w 76"/>
                  <a:gd name="T55" fmla="*/ 55 h 100"/>
                  <a:gd name="T56" fmla="*/ 23 w 76"/>
                  <a:gd name="T57" fmla="*/ 6 h 100"/>
                  <a:gd name="T58" fmla="*/ 27 w 76"/>
                  <a:gd name="T59" fmla="*/ 22 h 100"/>
                  <a:gd name="T60" fmla="*/ 26 w 76"/>
                  <a:gd name="T61" fmla="*/ 26 h 100"/>
                  <a:gd name="T62" fmla="*/ 20 w 76"/>
                  <a:gd name="T63" fmla="*/ 18 h 100"/>
                  <a:gd name="T64" fmla="*/ 19 w 76"/>
                  <a:gd name="T65"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100">
                    <a:moveTo>
                      <a:pt x="4" y="55"/>
                    </a:moveTo>
                    <a:cubicBezTo>
                      <a:pt x="5" y="56"/>
                      <a:pt x="4" y="59"/>
                      <a:pt x="5" y="59"/>
                    </a:cubicBezTo>
                    <a:cubicBezTo>
                      <a:pt x="7" y="59"/>
                      <a:pt x="7" y="59"/>
                      <a:pt x="7" y="59"/>
                    </a:cubicBezTo>
                    <a:cubicBezTo>
                      <a:pt x="7" y="59"/>
                      <a:pt x="8" y="57"/>
                      <a:pt x="8" y="57"/>
                    </a:cubicBezTo>
                    <a:cubicBezTo>
                      <a:pt x="10" y="56"/>
                      <a:pt x="10" y="58"/>
                      <a:pt x="11" y="57"/>
                    </a:cubicBezTo>
                    <a:cubicBezTo>
                      <a:pt x="10" y="58"/>
                      <a:pt x="9" y="58"/>
                      <a:pt x="9" y="59"/>
                    </a:cubicBezTo>
                    <a:cubicBezTo>
                      <a:pt x="8" y="60"/>
                      <a:pt x="9" y="62"/>
                      <a:pt x="8" y="63"/>
                    </a:cubicBezTo>
                    <a:cubicBezTo>
                      <a:pt x="8" y="64"/>
                      <a:pt x="6" y="64"/>
                      <a:pt x="6" y="65"/>
                    </a:cubicBezTo>
                    <a:cubicBezTo>
                      <a:pt x="5" y="68"/>
                      <a:pt x="6" y="69"/>
                      <a:pt x="5" y="71"/>
                    </a:cubicBezTo>
                    <a:cubicBezTo>
                      <a:pt x="32" y="83"/>
                      <a:pt x="32" y="83"/>
                      <a:pt x="32" y="83"/>
                    </a:cubicBezTo>
                    <a:cubicBezTo>
                      <a:pt x="32" y="83"/>
                      <a:pt x="34" y="85"/>
                      <a:pt x="34" y="87"/>
                    </a:cubicBezTo>
                    <a:cubicBezTo>
                      <a:pt x="33" y="90"/>
                      <a:pt x="33" y="92"/>
                      <a:pt x="36" y="92"/>
                    </a:cubicBezTo>
                    <a:cubicBezTo>
                      <a:pt x="38" y="92"/>
                      <a:pt x="38" y="94"/>
                      <a:pt x="38" y="94"/>
                    </a:cubicBezTo>
                    <a:cubicBezTo>
                      <a:pt x="49" y="100"/>
                      <a:pt x="49" y="100"/>
                      <a:pt x="49" y="100"/>
                    </a:cubicBezTo>
                    <a:cubicBezTo>
                      <a:pt x="49" y="100"/>
                      <a:pt x="50" y="98"/>
                      <a:pt x="51" y="98"/>
                    </a:cubicBezTo>
                    <a:cubicBezTo>
                      <a:pt x="51" y="95"/>
                      <a:pt x="49" y="93"/>
                      <a:pt x="51" y="89"/>
                    </a:cubicBezTo>
                    <a:cubicBezTo>
                      <a:pt x="52" y="89"/>
                      <a:pt x="52" y="89"/>
                      <a:pt x="52" y="89"/>
                    </a:cubicBezTo>
                    <a:cubicBezTo>
                      <a:pt x="53" y="87"/>
                      <a:pt x="54" y="83"/>
                      <a:pt x="56" y="82"/>
                    </a:cubicBezTo>
                    <a:cubicBezTo>
                      <a:pt x="57" y="81"/>
                      <a:pt x="59" y="82"/>
                      <a:pt x="60" y="81"/>
                    </a:cubicBezTo>
                    <a:cubicBezTo>
                      <a:pt x="61" y="80"/>
                      <a:pt x="63" y="75"/>
                      <a:pt x="64" y="74"/>
                    </a:cubicBezTo>
                    <a:cubicBezTo>
                      <a:pt x="64" y="74"/>
                      <a:pt x="67" y="75"/>
                      <a:pt x="68" y="73"/>
                    </a:cubicBezTo>
                    <a:cubicBezTo>
                      <a:pt x="69" y="72"/>
                      <a:pt x="68" y="68"/>
                      <a:pt x="69" y="66"/>
                    </a:cubicBezTo>
                    <a:cubicBezTo>
                      <a:pt x="70" y="65"/>
                      <a:pt x="72" y="64"/>
                      <a:pt x="72" y="63"/>
                    </a:cubicBezTo>
                    <a:cubicBezTo>
                      <a:pt x="73" y="62"/>
                      <a:pt x="71" y="62"/>
                      <a:pt x="72" y="61"/>
                    </a:cubicBezTo>
                    <a:cubicBezTo>
                      <a:pt x="72" y="61"/>
                      <a:pt x="73" y="60"/>
                      <a:pt x="73" y="60"/>
                    </a:cubicBezTo>
                    <a:cubicBezTo>
                      <a:pt x="67" y="53"/>
                      <a:pt x="67" y="53"/>
                      <a:pt x="67" y="53"/>
                    </a:cubicBezTo>
                    <a:cubicBezTo>
                      <a:pt x="66" y="17"/>
                      <a:pt x="66" y="17"/>
                      <a:pt x="66" y="17"/>
                    </a:cubicBezTo>
                    <a:cubicBezTo>
                      <a:pt x="71" y="14"/>
                      <a:pt x="71" y="14"/>
                      <a:pt x="71" y="14"/>
                    </a:cubicBezTo>
                    <a:cubicBezTo>
                      <a:pt x="76" y="3"/>
                      <a:pt x="76" y="3"/>
                      <a:pt x="76" y="3"/>
                    </a:cubicBezTo>
                    <a:cubicBezTo>
                      <a:pt x="76" y="3"/>
                      <a:pt x="68" y="5"/>
                      <a:pt x="66" y="4"/>
                    </a:cubicBezTo>
                    <a:cubicBezTo>
                      <a:pt x="64" y="3"/>
                      <a:pt x="64" y="0"/>
                      <a:pt x="64" y="0"/>
                    </a:cubicBezTo>
                    <a:cubicBezTo>
                      <a:pt x="64" y="0"/>
                      <a:pt x="61" y="4"/>
                      <a:pt x="58" y="3"/>
                    </a:cubicBezTo>
                    <a:cubicBezTo>
                      <a:pt x="56" y="1"/>
                      <a:pt x="55" y="6"/>
                      <a:pt x="55" y="6"/>
                    </a:cubicBezTo>
                    <a:cubicBezTo>
                      <a:pt x="55" y="6"/>
                      <a:pt x="52" y="6"/>
                      <a:pt x="50" y="6"/>
                    </a:cubicBezTo>
                    <a:cubicBezTo>
                      <a:pt x="48" y="6"/>
                      <a:pt x="46" y="7"/>
                      <a:pt x="45" y="5"/>
                    </a:cubicBezTo>
                    <a:cubicBezTo>
                      <a:pt x="44" y="4"/>
                      <a:pt x="38" y="4"/>
                      <a:pt x="38" y="4"/>
                    </a:cubicBezTo>
                    <a:cubicBezTo>
                      <a:pt x="38" y="4"/>
                      <a:pt x="34" y="6"/>
                      <a:pt x="32" y="4"/>
                    </a:cubicBezTo>
                    <a:cubicBezTo>
                      <a:pt x="30" y="3"/>
                      <a:pt x="27" y="5"/>
                      <a:pt x="26" y="5"/>
                    </a:cubicBezTo>
                    <a:cubicBezTo>
                      <a:pt x="25" y="5"/>
                      <a:pt x="19" y="4"/>
                      <a:pt x="19" y="4"/>
                    </a:cubicBezTo>
                    <a:cubicBezTo>
                      <a:pt x="15" y="1"/>
                      <a:pt x="15" y="1"/>
                      <a:pt x="15" y="1"/>
                    </a:cubicBezTo>
                    <a:cubicBezTo>
                      <a:pt x="11" y="1"/>
                      <a:pt x="11" y="1"/>
                      <a:pt x="11" y="1"/>
                    </a:cubicBezTo>
                    <a:cubicBezTo>
                      <a:pt x="11" y="1"/>
                      <a:pt x="9" y="1"/>
                      <a:pt x="7" y="1"/>
                    </a:cubicBezTo>
                    <a:cubicBezTo>
                      <a:pt x="5" y="3"/>
                      <a:pt x="5" y="3"/>
                      <a:pt x="5" y="3"/>
                    </a:cubicBezTo>
                    <a:cubicBezTo>
                      <a:pt x="1" y="4"/>
                      <a:pt x="1" y="4"/>
                      <a:pt x="1" y="4"/>
                    </a:cubicBezTo>
                    <a:cubicBezTo>
                      <a:pt x="1" y="7"/>
                      <a:pt x="1" y="7"/>
                      <a:pt x="1" y="7"/>
                    </a:cubicBezTo>
                    <a:cubicBezTo>
                      <a:pt x="1" y="7"/>
                      <a:pt x="2" y="8"/>
                      <a:pt x="3" y="9"/>
                    </a:cubicBezTo>
                    <a:cubicBezTo>
                      <a:pt x="6" y="11"/>
                      <a:pt x="3" y="9"/>
                      <a:pt x="5" y="11"/>
                    </a:cubicBezTo>
                    <a:cubicBezTo>
                      <a:pt x="7" y="13"/>
                      <a:pt x="5" y="13"/>
                      <a:pt x="4" y="17"/>
                    </a:cubicBezTo>
                    <a:cubicBezTo>
                      <a:pt x="4" y="20"/>
                      <a:pt x="3" y="21"/>
                      <a:pt x="6" y="23"/>
                    </a:cubicBezTo>
                    <a:cubicBezTo>
                      <a:pt x="8" y="25"/>
                      <a:pt x="8" y="26"/>
                      <a:pt x="8" y="28"/>
                    </a:cubicBezTo>
                    <a:cubicBezTo>
                      <a:pt x="7" y="30"/>
                      <a:pt x="7" y="32"/>
                      <a:pt x="6" y="33"/>
                    </a:cubicBezTo>
                    <a:cubicBezTo>
                      <a:pt x="6" y="35"/>
                      <a:pt x="4" y="33"/>
                      <a:pt x="3" y="37"/>
                    </a:cubicBezTo>
                    <a:cubicBezTo>
                      <a:pt x="3" y="41"/>
                      <a:pt x="4" y="42"/>
                      <a:pt x="2" y="44"/>
                    </a:cubicBezTo>
                    <a:cubicBezTo>
                      <a:pt x="0" y="46"/>
                      <a:pt x="4" y="51"/>
                      <a:pt x="3" y="52"/>
                    </a:cubicBezTo>
                    <a:cubicBezTo>
                      <a:pt x="2" y="53"/>
                      <a:pt x="3" y="55"/>
                      <a:pt x="3" y="55"/>
                    </a:cubicBezTo>
                    <a:cubicBezTo>
                      <a:pt x="4" y="55"/>
                      <a:pt x="4" y="55"/>
                      <a:pt x="4" y="55"/>
                    </a:cubicBezTo>
                    <a:close/>
                    <a:moveTo>
                      <a:pt x="21" y="5"/>
                    </a:moveTo>
                    <a:cubicBezTo>
                      <a:pt x="21" y="5"/>
                      <a:pt x="23" y="6"/>
                      <a:pt x="23" y="6"/>
                    </a:cubicBezTo>
                    <a:cubicBezTo>
                      <a:pt x="24" y="10"/>
                      <a:pt x="23" y="13"/>
                      <a:pt x="23" y="16"/>
                    </a:cubicBezTo>
                    <a:cubicBezTo>
                      <a:pt x="24" y="18"/>
                      <a:pt x="26" y="20"/>
                      <a:pt x="27" y="22"/>
                    </a:cubicBezTo>
                    <a:cubicBezTo>
                      <a:pt x="27" y="22"/>
                      <a:pt x="27" y="25"/>
                      <a:pt x="27" y="26"/>
                    </a:cubicBezTo>
                    <a:cubicBezTo>
                      <a:pt x="26" y="26"/>
                      <a:pt x="26" y="26"/>
                      <a:pt x="26" y="26"/>
                    </a:cubicBezTo>
                    <a:cubicBezTo>
                      <a:pt x="26" y="25"/>
                      <a:pt x="25" y="22"/>
                      <a:pt x="24" y="21"/>
                    </a:cubicBezTo>
                    <a:cubicBezTo>
                      <a:pt x="23" y="20"/>
                      <a:pt x="20" y="19"/>
                      <a:pt x="20" y="18"/>
                    </a:cubicBezTo>
                    <a:cubicBezTo>
                      <a:pt x="20" y="17"/>
                      <a:pt x="20" y="16"/>
                      <a:pt x="20" y="16"/>
                    </a:cubicBezTo>
                    <a:cubicBezTo>
                      <a:pt x="19" y="16"/>
                      <a:pt x="19" y="16"/>
                      <a:pt x="19" y="16"/>
                    </a:cubicBezTo>
                    <a:cubicBezTo>
                      <a:pt x="18" y="13"/>
                      <a:pt x="20" y="7"/>
                      <a:pt x="21" y="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2" name="Freeform 184"/>
              <p:cNvSpPr>
                <a:spLocks noEditPoints="1"/>
              </p:cNvSpPr>
              <p:nvPr/>
            </p:nvSpPr>
            <p:spPr bwMode="auto">
              <a:xfrm>
                <a:off x="3912" y="1004"/>
                <a:ext cx="694" cy="354"/>
              </a:xfrm>
              <a:custGeom>
                <a:avLst/>
                <a:gdLst>
                  <a:gd name="T0" fmla="*/ 329 w 354"/>
                  <a:gd name="T1" fmla="*/ 91 h 180"/>
                  <a:gd name="T2" fmla="*/ 312 w 354"/>
                  <a:gd name="T3" fmla="*/ 104 h 180"/>
                  <a:gd name="T4" fmla="*/ 308 w 354"/>
                  <a:gd name="T5" fmla="*/ 127 h 180"/>
                  <a:gd name="T6" fmla="*/ 282 w 354"/>
                  <a:gd name="T7" fmla="*/ 136 h 180"/>
                  <a:gd name="T8" fmla="*/ 286 w 354"/>
                  <a:gd name="T9" fmla="*/ 162 h 180"/>
                  <a:gd name="T10" fmla="*/ 253 w 354"/>
                  <a:gd name="T11" fmla="*/ 154 h 180"/>
                  <a:gd name="T12" fmla="*/ 228 w 354"/>
                  <a:gd name="T13" fmla="*/ 160 h 180"/>
                  <a:gd name="T14" fmla="*/ 197 w 354"/>
                  <a:gd name="T15" fmla="*/ 165 h 180"/>
                  <a:gd name="T16" fmla="*/ 179 w 354"/>
                  <a:gd name="T17" fmla="*/ 179 h 180"/>
                  <a:gd name="T18" fmla="*/ 161 w 354"/>
                  <a:gd name="T19" fmla="*/ 169 h 180"/>
                  <a:gd name="T20" fmla="*/ 147 w 354"/>
                  <a:gd name="T21" fmla="*/ 160 h 180"/>
                  <a:gd name="T22" fmla="*/ 124 w 354"/>
                  <a:gd name="T23" fmla="*/ 142 h 180"/>
                  <a:gd name="T24" fmla="*/ 122 w 354"/>
                  <a:gd name="T25" fmla="*/ 123 h 180"/>
                  <a:gd name="T26" fmla="*/ 122 w 354"/>
                  <a:gd name="T27" fmla="*/ 112 h 180"/>
                  <a:gd name="T28" fmla="*/ 111 w 354"/>
                  <a:gd name="T29" fmla="*/ 118 h 180"/>
                  <a:gd name="T30" fmla="*/ 103 w 354"/>
                  <a:gd name="T31" fmla="*/ 121 h 180"/>
                  <a:gd name="T32" fmla="*/ 88 w 354"/>
                  <a:gd name="T33" fmla="*/ 126 h 180"/>
                  <a:gd name="T34" fmla="*/ 49 w 354"/>
                  <a:gd name="T35" fmla="*/ 167 h 180"/>
                  <a:gd name="T36" fmla="*/ 38 w 354"/>
                  <a:gd name="T37" fmla="*/ 154 h 180"/>
                  <a:gd name="T38" fmla="*/ 40 w 354"/>
                  <a:gd name="T39" fmla="*/ 140 h 180"/>
                  <a:gd name="T40" fmla="*/ 37 w 354"/>
                  <a:gd name="T41" fmla="*/ 133 h 180"/>
                  <a:gd name="T42" fmla="*/ 50 w 354"/>
                  <a:gd name="T43" fmla="*/ 130 h 180"/>
                  <a:gd name="T44" fmla="*/ 63 w 354"/>
                  <a:gd name="T45" fmla="*/ 132 h 180"/>
                  <a:gd name="T46" fmla="*/ 58 w 354"/>
                  <a:gd name="T47" fmla="*/ 114 h 180"/>
                  <a:gd name="T48" fmla="*/ 46 w 354"/>
                  <a:gd name="T49" fmla="*/ 107 h 180"/>
                  <a:gd name="T50" fmla="*/ 34 w 354"/>
                  <a:gd name="T51" fmla="*/ 101 h 180"/>
                  <a:gd name="T52" fmla="*/ 21 w 354"/>
                  <a:gd name="T53" fmla="*/ 109 h 180"/>
                  <a:gd name="T54" fmla="*/ 10 w 354"/>
                  <a:gd name="T55" fmla="*/ 95 h 180"/>
                  <a:gd name="T56" fmla="*/ 7 w 354"/>
                  <a:gd name="T57" fmla="*/ 75 h 180"/>
                  <a:gd name="T58" fmla="*/ 18 w 354"/>
                  <a:gd name="T59" fmla="*/ 65 h 180"/>
                  <a:gd name="T60" fmla="*/ 32 w 354"/>
                  <a:gd name="T61" fmla="*/ 48 h 180"/>
                  <a:gd name="T62" fmla="*/ 50 w 354"/>
                  <a:gd name="T63" fmla="*/ 39 h 180"/>
                  <a:gd name="T64" fmla="*/ 65 w 354"/>
                  <a:gd name="T65" fmla="*/ 48 h 180"/>
                  <a:gd name="T66" fmla="*/ 77 w 354"/>
                  <a:gd name="T67" fmla="*/ 53 h 180"/>
                  <a:gd name="T68" fmla="*/ 104 w 354"/>
                  <a:gd name="T69" fmla="*/ 52 h 180"/>
                  <a:gd name="T70" fmla="*/ 116 w 354"/>
                  <a:gd name="T71" fmla="*/ 51 h 180"/>
                  <a:gd name="T72" fmla="*/ 112 w 354"/>
                  <a:gd name="T73" fmla="*/ 30 h 180"/>
                  <a:gd name="T74" fmla="*/ 117 w 354"/>
                  <a:gd name="T75" fmla="*/ 10 h 180"/>
                  <a:gd name="T76" fmla="*/ 142 w 354"/>
                  <a:gd name="T77" fmla="*/ 11 h 180"/>
                  <a:gd name="T78" fmla="*/ 176 w 354"/>
                  <a:gd name="T79" fmla="*/ 2 h 180"/>
                  <a:gd name="T80" fmla="*/ 191 w 354"/>
                  <a:gd name="T81" fmla="*/ 6 h 180"/>
                  <a:gd name="T82" fmla="*/ 204 w 354"/>
                  <a:gd name="T83" fmla="*/ 9 h 180"/>
                  <a:gd name="T84" fmla="*/ 217 w 354"/>
                  <a:gd name="T85" fmla="*/ 17 h 180"/>
                  <a:gd name="T86" fmla="*/ 254 w 354"/>
                  <a:gd name="T87" fmla="*/ 7 h 180"/>
                  <a:gd name="T88" fmla="*/ 272 w 354"/>
                  <a:gd name="T89" fmla="*/ 47 h 180"/>
                  <a:gd name="T90" fmla="*/ 305 w 354"/>
                  <a:gd name="T91" fmla="*/ 64 h 180"/>
                  <a:gd name="T92" fmla="*/ 330 w 354"/>
                  <a:gd name="T93" fmla="*/ 69 h 180"/>
                  <a:gd name="T94" fmla="*/ 348 w 354"/>
                  <a:gd name="T95" fmla="*/ 78 h 180"/>
                  <a:gd name="T96" fmla="*/ 45 w 354"/>
                  <a:gd name="T97" fmla="*/ 139 h 180"/>
                  <a:gd name="T98" fmla="*/ 283 w 354"/>
                  <a:gd name="T99" fmla="*/ 98 h 180"/>
                  <a:gd name="T100" fmla="*/ 276 w 354"/>
                  <a:gd name="T101" fmla="*/ 108 h 180"/>
                  <a:gd name="T102" fmla="*/ 254 w 354"/>
                  <a:gd name="T103" fmla="*/ 106 h 180"/>
                  <a:gd name="T104" fmla="*/ 240 w 354"/>
                  <a:gd name="T105" fmla="*/ 116 h 180"/>
                  <a:gd name="T106" fmla="*/ 229 w 354"/>
                  <a:gd name="T107" fmla="*/ 126 h 180"/>
                  <a:gd name="T108" fmla="*/ 226 w 354"/>
                  <a:gd name="T109" fmla="*/ 124 h 180"/>
                  <a:gd name="T110" fmla="*/ 228 w 354"/>
                  <a:gd name="T111" fmla="*/ 115 h 180"/>
                  <a:gd name="T112" fmla="*/ 240 w 354"/>
                  <a:gd name="T113" fmla="*/ 104 h 180"/>
                  <a:gd name="T114" fmla="*/ 262 w 354"/>
                  <a:gd name="T115" fmla="*/ 10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4" h="180">
                    <a:moveTo>
                      <a:pt x="354" y="80"/>
                    </a:moveTo>
                    <a:cubicBezTo>
                      <a:pt x="341" y="82"/>
                      <a:pt x="341" y="82"/>
                      <a:pt x="341" y="82"/>
                    </a:cubicBezTo>
                    <a:cubicBezTo>
                      <a:pt x="337" y="85"/>
                      <a:pt x="337" y="85"/>
                      <a:pt x="337" y="85"/>
                    </a:cubicBezTo>
                    <a:cubicBezTo>
                      <a:pt x="335" y="89"/>
                      <a:pt x="335" y="89"/>
                      <a:pt x="335" y="89"/>
                    </a:cubicBezTo>
                    <a:cubicBezTo>
                      <a:pt x="329" y="91"/>
                      <a:pt x="329" y="91"/>
                      <a:pt x="329" y="91"/>
                    </a:cubicBezTo>
                    <a:cubicBezTo>
                      <a:pt x="328" y="94"/>
                      <a:pt x="328" y="94"/>
                      <a:pt x="328" y="94"/>
                    </a:cubicBezTo>
                    <a:cubicBezTo>
                      <a:pt x="327" y="98"/>
                      <a:pt x="327" y="98"/>
                      <a:pt x="327" y="98"/>
                    </a:cubicBezTo>
                    <a:cubicBezTo>
                      <a:pt x="320" y="101"/>
                      <a:pt x="320" y="101"/>
                      <a:pt x="320" y="101"/>
                    </a:cubicBezTo>
                    <a:cubicBezTo>
                      <a:pt x="315" y="101"/>
                      <a:pt x="315" y="101"/>
                      <a:pt x="315" y="101"/>
                    </a:cubicBezTo>
                    <a:cubicBezTo>
                      <a:pt x="312" y="104"/>
                      <a:pt x="312" y="104"/>
                      <a:pt x="312" y="104"/>
                    </a:cubicBezTo>
                    <a:cubicBezTo>
                      <a:pt x="309" y="109"/>
                      <a:pt x="309" y="109"/>
                      <a:pt x="309" y="109"/>
                    </a:cubicBezTo>
                    <a:cubicBezTo>
                      <a:pt x="306" y="112"/>
                      <a:pt x="306" y="112"/>
                      <a:pt x="306" y="112"/>
                    </a:cubicBezTo>
                    <a:cubicBezTo>
                      <a:pt x="304" y="118"/>
                      <a:pt x="304" y="118"/>
                      <a:pt x="304" y="118"/>
                    </a:cubicBezTo>
                    <a:cubicBezTo>
                      <a:pt x="305" y="124"/>
                      <a:pt x="305" y="124"/>
                      <a:pt x="305" y="124"/>
                    </a:cubicBezTo>
                    <a:cubicBezTo>
                      <a:pt x="308" y="127"/>
                      <a:pt x="308" y="127"/>
                      <a:pt x="308" y="127"/>
                    </a:cubicBezTo>
                    <a:cubicBezTo>
                      <a:pt x="306" y="130"/>
                      <a:pt x="306" y="130"/>
                      <a:pt x="306" y="130"/>
                    </a:cubicBezTo>
                    <a:cubicBezTo>
                      <a:pt x="298" y="130"/>
                      <a:pt x="298" y="130"/>
                      <a:pt x="298" y="130"/>
                    </a:cubicBezTo>
                    <a:cubicBezTo>
                      <a:pt x="291" y="133"/>
                      <a:pt x="291" y="133"/>
                      <a:pt x="291" y="133"/>
                    </a:cubicBezTo>
                    <a:cubicBezTo>
                      <a:pt x="284" y="134"/>
                      <a:pt x="284" y="134"/>
                      <a:pt x="284" y="134"/>
                    </a:cubicBezTo>
                    <a:cubicBezTo>
                      <a:pt x="282" y="136"/>
                      <a:pt x="282" y="136"/>
                      <a:pt x="282" y="136"/>
                    </a:cubicBezTo>
                    <a:cubicBezTo>
                      <a:pt x="283" y="140"/>
                      <a:pt x="283" y="140"/>
                      <a:pt x="283" y="140"/>
                    </a:cubicBezTo>
                    <a:cubicBezTo>
                      <a:pt x="288" y="144"/>
                      <a:pt x="288" y="144"/>
                      <a:pt x="288" y="144"/>
                    </a:cubicBezTo>
                    <a:cubicBezTo>
                      <a:pt x="290" y="147"/>
                      <a:pt x="290" y="147"/>
                      <a:pt x="290" y="147"/>
                    </a:cubicBezTo>
                    <a:cubicBezTo>
                      <a:pt x="286" y="155"/>
                      <a:pt x="286" y="155"/>
                      <a:pt x="286" y="155"/>
                    </a:cubicBezTo>
                    <a:cubicBezTo>
                      <a:pt x="286" y="162"/>
                      <a:pt x="286" y="162"/>
                      <a:pt x="286" y="162"/>
                    </a:cubicBezTo>
                    <a:cubicBezTo>
                      <a:pt x="282" y="160"/>
                      <a:pt x="282" y="160"/>
                      <a:pt x="282" y="160"/>
                    </a:cubicBezTo>
                    <a:cubicBezTo>
                      <a:pt x="282" y="160"/>
                      <a:pt x="277" y="159"/>
                      <a:pt x="277" y="158"/>
                    </a:cubicBezTo>
                    <a:cubicBezTo>
                      <a:pt x="276" y="156"/>
                      <a:pt x="273" y="154"/>
                      <a:pt x="271" y="154"/>
                    </a:cubicBezTo>
                    <a:cubicBezTo>
                      <a:pt x="269" y="154"/>
                      <a:pt x="267" y="153"/>
                      <a:pt x="264" y="154"/>
                    </a:cubicBezTo>
                    <a:cubicBezTo>
                      <a:pt x="260" y="154"/>
                      <a:pt x="255" y="154"/>
                      <a:pt x="253" y="154"/>
                    </a:cubicBezTo>
                    <a:cubicBezTo>
                      <a:pt x="251" y="154"/>
                      <a:pt x="247" y="159"/>
                      <a:pt x="244" y="159"/>
                    </a:cubicBezTo>
                    <a:cubicBezTo>
                      <a:pt x="241" y="159"/>
                      <a:pt x="243" y="158"/>
                      <a:pt x="240" y="157"/>
                    </a:cubicBezTo>
                    <a:cubicBezTo>
                      <a:pt x="237" y="156"/>
                      <a:pt x="237" y="154"/>
                      <a:pt x="236" y="154"/>
                    </a:cubicBezTo>
                    <a:cubicBezTo>
                      <a:pt x="232" y="157"/>
                      <a:pt x="233" y="156"/>
                      <a:pt x="231" y="156"/>
                    </a:cubicBezTo>
                    <a:cubicBezTo>
                      <a:pt x="230" y="156"/>
                      <a:pt x="228" y="160"/>
                      <a:pt x="228" y="160"/>
                    </a:cubicBezTo>
                    <a:cubicBezTo>
                      <a:pt x="228" y="160"/>
                      <a:pt x="225" y="161"/>
                      <a:pt x="225" y="163"/>
                    </a:cubicBezTo>
                    <a:cubicBezTo>
                      <a:pt x="225" y="164"/>
                      <a:pt x="219" y="158"/>
                      <a:pt x="216" y="158"/>
                    </a:cubicBezTo>
                    <a:cubicBezTo>
                      <a:pt x="210" y="158"/>
                      <a:pt x="210" y="158"/>
                      <a:pt x="210" y="158"/>
                    </a:cubicBezTo>
                    <a:cubicBezTo>
                      <a:pt x="207" y="158"/>
                      <a:pt x="202" y="164"/>
                      <a:pt x="202" y="164"/>
                    </a:cubicBezTo>
                    <a:cubicBezTo>
                      <a:pt x="200" y="165"/>
                      <a:pt x="200" y="165"/>
                      <a:pt x="197" y="165"/>
                    </a:cubicBezTo>
                    <a:cubicBezTo>
                      <a:pt x="195" y="166"/>
                      <a:pt x="193" y="165"/>
                      <a:pt x="192" y="167"/>
                    </a:cubicBezTo>
                    <a:cubicBezTo>
                      <a:pt x="192" y="169"/>
                      <a:pt x="189" y="169"/>
                      <a:pt x="187" y="169"/>
                    </a:cubicBezTo>
                    <a:cubicBezTo>
                      <a:pt x="186" y="170"/>
                      <a:pt x="185" y="175"/>
                      <a:pt x="185" y="175"/>
                    </a:cubicBezTo>
                    <a:cubicBezTo>
                      <a:pt x="185" y="175"/>
                      <a:pt x="182" y="176"/>
                      <a:pt x="179" y="176"/>
                    </a:cubicBezTo>
                    <a:cubicBezTo>
                      <a:pt x="179" y="179"/>
                      <a:pt x="179" y="179"/>
                      <a:pt x="179" y="179"/>
                    </a:cubicBezTo>
                    <a:cubicBezTo>
                      <a:pt x="179" y="179"/>
                      <a:pt x="177" y="180"/>
                      <a:pt x="176" y="180"/>
                    </a:cubicBezTo>
                    <a:cubicBezTo>
                      <a:pt x="175" y="180"/>
                      <a:pt x="177" y="178"/>
                      <a:pt x="176" y="176"/>
                    </a:cubicBezTo>
                    <a:cubicBezTo>
                      <a:pt x="175" y="174"/>
                      <a:pt x="170" y="173"/>
                      <a:pt x="169" y="174"/>
                    </a:cubicBezTo>
                    <a:cubicBezTo>
                      <a:pt x="168" y="175"/>
                      <a:pt x="163" y="173"/>
                      <a:pt x="161" y="172"/>
                    </a:cubicBezTo>
                    <a:cubicBezTo>
                      <a:pt x="159" y="171"/>
                      <a:pt x="161" y="170"/>
                      <a:pt x="161" y="169"/>
                    </a:cubicBezTo>
                    <a:cubicBezTo>
                      <a:pt x="161" y="167"/>
                      <a:pt x="159" y="169"/>
                      <a:pt x="159" y="167"/>
                    </a:cubicBezTo>
                    <a:cubicBezTo>
                      <a:pt x="159" y="164"/>
                      <a:pt x="158" y="164"/>
                      <a:pt x="156" y="165"/>
                    </a:cubicBezTo>
                    <a:cubicBezTo>
                      <a:pt x="154" y="165"/>
                      <a:pt x="153" y="164"/>
                      <a:pt x="152" y="163"/>
                    </a:cubicBezTo>
                    <a:cubicBezTo>
                      <a:pt x="151" y="162"/>
                      <a:pt x="149" y="158"/>
                      <a:pt x="149" y="158"/>
                    </a:cubicBezTo>
                    <a:cubicBezTo>
                      <a:pt x="147" y="160"/>
                      <a:pt x="147" y="160"/>
                      <a:pt x="147" y="160"/>
                    </a:cubicBezTo>
                    <a:cubicBezTo>
                      <a:pt x="147" y="160"/>
                      <a:pt x="140" y="159"/>
                      <a:pt x="137" y="158"/>
                    </a:cubicBezTo>
                    <a:cubicBezTo>
                      <a:pt x="134" y="157"/>
                      <a:pt x="128" y="158"/>
                      <a:pt x="128" y="158"/>
                    </a:cubicBezTo>
                    <a:cubicBezTo>
                      <a:pt x="128" y="158"/>
                      <a:pt x="127" y="150"/>
                      <a:pt x="127" y="148"/>
                    </a:cubicBezTo>
                    <a:cubicBezTo>
                      <a:pt x="127" y="146"/>
                      <a:pt x="125" y="143"/>
                      <a:pt x="125" y="143"/>
                    </a:cubicBezTo>
                    <a:cubicBezTo>
                      <a:pt x="124" y="142"/>
                      <a:pt x="124" y="142"/>
                      <a:pt x="124" y="142"/>
                    </a:cubicBezTo>
                    <a:cubicBezTo>
                      <a:pt x="125" y="141"/>
                      <a:pt x="126" y="141"/>
                      <a:pt x="127" y="140"/>
                    </a:cubicBezTo>
                    <a:cubicBezTo>
                      <a:pt x="127" y="136"/>
                      <a:pt x="126" y="138"/>
                      <a:pt x="129" y="136"/>
                    </a:cubicBezTo>
                    <a:cubicBezTo>
                      <a:pt x="129" y="134"/>
                      <a:pt x="129" y="134"/>
                      <a:pt x="129" y="134"/>
                    </a:cubicBezTo>
                    <a:cubicBezTo>
                      <a:pt x="127" y="133"/>
                      <a:pt x="122" y="131"/>
                      <a:pt x="121" y="129"/>
                    </a:cubicBezTo>
                    <a:cubicBezTo>
                      <a:pt x="121" y="127"/>
                      <a:pt x="122" y="124"/>
                      <a:pt x="122" y="123"/>
                    </a:cubicBezTo>
                    <a:cubicBezTo>
                      <a:pt x="122" y="123"/>
                      <a:pt x="121" y="120"/>
                      <a:pt x="121" y="119"/>
                    </a:cubicBezTo>
                    <a:cubicBezTo>
                      <a:pt x="121" y="118"/>
                      <a:pt x="126" y="112"/>
                      <a:pt x="127" y="110"/>
                    </a:cubicBezTo>
                    <a:cubicBezTo>
                      <a:pt x="125" y="110"/>
                      <a:pt x="125" y="111"/>
                      <a:pt x="124" y="111"/>
                    </a:cubicBezTo>
                    <a:cubicBezTo>
                      <a:pt x="124" y="111"/>
                      <a:pt x="122" y="110"/>
                      <a:pt x="122" y="110"/>
                    </a:cubicBezTo>
                    <a:cubicBezTo>
                      <a:pt x="121" y="110"/>
                      <a:pt x="122" y="111"/>
                      <a:pt x="122" y="112"/>
                    </a:cubicBezTo>
                    <a:cubicBezTo>
                      <a:pt x="119" y="112"/>
                      <a:pt x="118" y="111"/>
                      <a:pt x="115" y="111"/>
                    </a:cubicBezTo>
                    <a:cubicBezTo>
                      <a:pt x="115" y="111"/>
                      <a:pt x="114" y="114"/>
                      <a:pt x="116" y="114"/>
                    </a:cubicBezTo>
                    <a:cubicBezTo>
                      <a:pt x="116" y="114"/>
                      <a:pt x="115" y="116"/>
                      <a:pt x="115" y="116"/>
                    </a:cubicBezTo>
                    <a:cubicBezTo>
                      <a:pt x="113" y="116"/>
                      <a:pt x="113" y="116"/>
                      <a:pt x="111" y="116"/>
                    </a:cubicBezTo>
                    <a:cubicBezTo>
                      <a:pt x="111" y="118"/>
                      <a:pt x="111" y="118"/>
                      <a:pt x="111" y="118"/>
                    </a:cubicBezTo>
                    <a:cubicBezTo>
                      <a:pt x="110" y="118"/>
                      <a:pt x="109" y="118"/>
                      <a:pt x="108" y="118"/>
                    </a:cubicBezTo>
                    <a:cubicBezTo>
                      <a:pt x="107" y="120"/>
                      <a:pt x="107" y="120"/>
                      <a:pt x="107" y="122"/>
                    </a:cubicBezTo>
                    <a:cubicBezTo>
                      <a:pt x="106" y="123"/>
                      <a:pt x="107" y="124"/>
                      <a:pt x="106" y="124"/>
                    </a:cubicBezTo>
                    <a:cubicBezTo>
                      <a:pt x="103" y="126"/>
                      <a:pt x="105" y="121"/>
                      <a:pt x="105" y="120"/>
                    </a:cubicBezTo>
                    <a:cubicBezTo>
                      <a:pt x="105" y="120"/>
                      <a:pt x="102" y="121"/>
                      <a:pt x="103" y="121"/>
                    </a:cubicBezTo>
                    <a:cubicBezTo>
                      <a:pt x="102" y="121"/>
                      <a:pt x="101" y="121"/>
                      <a:pt x="101" y="122"/>
                    </a:cubicBezTo>
                    <a:cubicBezTo>
                      <a:pt x="100" y="122"/>
                      <a:pt x="101" y="124"/>
                      <a:pt x="100" y="125"/>
                    </a:cubicBezTo>
                    <a:cubicBezTo>
                      <a:pt x="100" y="126"/>
                      <a:pt x="100" y="126"/>
                      <a:pt x="100" y="126"/>
                    </a:cubicBezTo>
                    <a:cubicBezTo>
                      <a:pt x="98" y="125"/>
                      <a:pt x="97" y="125"/>
                      <a:pt x="95" y="125"/>
                    </a:cubicBezTo>
                    <a:cubicBezTo>
                      <a:pt x="93" y="125"/>
                      <a:pt x="90" y="126"/>
                      <a:pt x="88" y="126"/>
                    </a:cubicBezTo>
                    <a:cubicBezTo>
                      <a:pt x="86" y="126"/>
                      <a:pt x="79" y="130"/>
                      <a:pt x="79" y="130"/>
                    </a:cubicBezTo>
                    <a:cubicBezTo>
                      <a:pt x="78" y="171"/>
                      <a:pt x="78" y="171"/>
                      <a:pt x="78" y="171"/>
                    </a:cubicBezTo>
                    <a:cubicBezTo>
                      <a:pt x="78" y="171"/>
                      <a:pt x="72" y="172"/>
                      <a:pt x="70" y="171"/>
                    </a:cubicBezTo>
                    <a:cubicBezTo>
                      <a:pt x="69" y="170"/>
                      <a:pt x="67" y="161"/>
                      <a:pt x="58" y="162"/>
                    </a:cubicBezTo>
                    <a:cubicBezTo>
                      <a:pt x="55" y="162"/>
                      <a:pt x="49" y="161"/>
                      <a:pt x="49" y="167"/>
                    </a:cubicBezTo>
                    <a:cubicBezTo>
                      <a:pt x="49" y="170"/>
                      <a:pt x="47" y="170"/>
                      <a:pt x="47" y="170"/>
                    </a:cubicBezTo>
                    <a:cubicBezTo>
                      <a:pt x="46" y="170"/>
                      <a:pt x="46" y="170"/>
                      <a:pt x="46" y="170"/>
                    </a:cubicBezTo>
                    <a:cubicBezTo>
                      <a:pt x="47" y="165"/>
                      <a:pt x="48" y="162"/>
                      <a:pt x="50" y="158"/>
                    </a:cubicBezTo>
                    <a:cubicBezTo>
                      <a:pt x="49" y="158"/>
                      <a:pt x="44" y="157"/>
                      <a:pt x="43" y="157"/>
                    </a:cubicBezTo>
                    <a:cubicBezTo>
                      <a:pt x="40" y="155"/>
                      <a:pt x="44" y="153"/>
                      <a:pt x="38" y="154"/>
                    </a:cubicBezTo>
                    <a:cubicBezTo>
                      <a:pt x="37" y="152"/>
                      <a:pt x="38" y="152"/>
                      <a:pt x="38" y="151"/>
                    </a:cubicBezTo>
                    <a:cubicBezTo>
                      <a:pt x="37" y="150"/>
                      <a:pt x="37" y="150"/>
                      <a:pt x="37" y="150"/>
                    </a:cubicBezTo>
                    <a:cubicBezTo>
                      <a:pt x="35" y="146"/>
                      <a:pt x="33" y="143"/>
                      <a:pt x="28" y="142"/>
                    </a:cubicBezTo>
                    <a:cubicBezTo>
                      <a:pt x="28" y="142"/>
                      <a:pt x="29" y="139"/>
                      <a:pt x="30" y="139"/>
                    </a:cubicBezTo>
                    <a:cubicBezTo>
                      <a:pt x="33" y="140"/>
                      <a:pt x="36" y="140"/>
                      <a:pt x="40" y="140"/>
                    </a:cubicBezTo>
                    <a:cubicBezTo>
                      <a:pt x="40" y="138"/>
                      <a:pt x="40" y="138"/>
                      <a:pt x="40" y="138"/>
                    </a:cubicBezTo>
                    <a:cubicBezTo>
                      <a:pt x="39" y="137"/>
                      <a:pt x="37" y="138"/>
                      <a:pt x="36" y="138"/>
                    </a:cubicBezTo>
                    <a:cubicBezTo>
                      <a:pt x="36" y="137"/>
                      <a:pt x="34" y="134"/>
                      <a:pt x="34" y="134"/>
                    </a:cubicBezTo>
                    <a:cubicBezTo>
                      <a:pt x="34" y="132"/>
                      <a:pt x="35" y="133"/>
                      <a:pt x="35" y="132"/>
                    </a:cubicBezTo>
                    <a:cubicBezTo>
                      <a:pt x="35" y="132"/>
                      <a:pt x="37" y="133"/>
                      <a:pt x="37" y="133"/>
                    </a:cubicBezTo>
                    <a:cubicBezTo>
                      <a:pt x="39" y="133"/>
                      <a:pt x="40" y="132"/>
                      <a:pt x="41" y="132"/>
                    </a:cubicBezTo>
                    <a:cubicBezTo>
                      <a:pt x="42" y="131"/>
                      <a:pt x="42" y="132"/>
                      <a:pt x="44" y="132"/>
                    </a:cubicBezTo>
                    <a:cubicBezTo>
                      <a:pt x="43" y="130"/>
                      <a:pt x="44" y="128"/>
                      <a:pt x="44" y="127"/>
                    </a:cubicBezTo>
                    <a:cubicBezTo>
                      <a:pt x="45" y="127"/>
                      <a:pt x="46" y="127"/>
                      <a:pt x="47" y="127"/>
                    </a:cubicBezTo>
                    <a:cubicBezTo>
                      <a:pt x="48" y="127"/>
                      <a:pt x="49" y="129"/>
                      <a:pt x="50" y="130"/>
                    </a:cubicBezTo>
                    <a:cubicBezTo>
                      <a:pt x="51" y="130"/>
                      <a:pt x="55" y="131"/>
                      <a:pt x="57" y="131"/>
                    </a:cubicBezTo>
                    <a:cubicBezTo>
                      <a:pt x="56" y="132"/>
                      <a:pt x="55" y="133"/>
                      <a:pt x="55" y="134"/>
                    </a:cubicBezTo>
                    <a:cubicBezTo>
                      <a:pt x="56" y="134"/>
                      <a:pt x="58" y="132"/>
                      <a:pt x="59" y="132"/>
                    </a:cubicBezTo>
                    <a:cubicBezTo>
                      <a:pt x="60" y="132"/>
                      <a:pt x="60" y="133"/>
                      <a:pt x="61" y="133"/>
                    </a:cubicBezTo>
                    <a:cubicBezTo>
                      <a:pt x="62" y="133"/>
                      <a:pt x="62" y="132"/>
                      <a:pt x="63" y="132"/>
                    </a:cubicBezTo>
                    <a:cubicBezTo>
                      <a:pt x="64" y="129"/>
                      <a:pt x="63" y="128"/>
                      <a:pt x="64" y="125"/>
                    </a:cubicBezTo>
                    <a:cubicBezTo>
                      <a:pt x="64" y="125"/>
                      <a:pt x="62" y="125"/>
                      <a:pt x="62" y="124"/>
                    </a:cubicBezTo>
                    <a:cubicBezTo>
                      <a:pt x="62" y="124"/>
                      <a:pt x="62" y="123"/>
                      <a:pt x="61" y="122"/>
                    </a:cubicBezTo>
                    <a:cubicBezTo>
                      <a:pt x="61" y="122"/>
                      <a:pt x="60" y="122"/>
                      <a:pt x="59" y="122"/>
                    </a:cubicBezTo>
                    <a:cubicBezTo>
                      <a:pt x="59" y="120"/>
                      <a:pt x="59" y="116"/>
                      <a:pt x="58" y="114"/>
                    </a:cubicBezTo>
                    <a:cubicBezTo>
                      <a:pt x="57" y="113"/>
                      <a:pt x="56" y="114"/>
                      <a:pt x="54" y="114"/>
                    </a:cubicBezTo>
                    <a:cubicBezTo>
                      <a:pt x="54" y="113"/>
                      <a:pt x="53" y="111"/>
                      <a:pt x="53" y="110"/>
                    </a:cubicBezTo>
                    <a:cubicBezTo>
                      <a:pt x="52" y="110"/>
                      <a:pt x="52" y="110"/>
                      <a:pt x="51" y="110"/>
                    </a:cubicBezTo>
                    <a:cubicBezTo>
                      <a:pt x="51" y="110"/>
                      <a:pt x="48" y="106"/>
                      <a:pt x="48" y="106"/>
                    </a:cubicBezTo>
                    <a:cubicBezTo>
                      <a:pt x="47" y="106"/>
                      <a:pt x="47" y="107"/>
                      <a:pt x="46" y="107"/>
                    </a:cubicBezTo>
                    <a:cubicBezTo>
                      <a:pt x="45" y="106"/>
                      <a:pt x="45" y="106"/>
                      <a:pt x="45" y="106"/>
                    </a:cubicBezTo>
                    <a:cubicBezTo>
                      <a:pt x="43" y="106"/>
                      <a:pt x="42" y="105"/>
                      <a:pt x="39" y="106"/>
                    </a:cubicBezTo>
                    <a:cubicBezTo>
                      <a:pt x="39" y="105"/>
                      <a:pt x="39" y="104"/>
                      <a:pt x="39" y="103"/>
                    </a:cubicBezTo>
                    <a:cubicBezTo>
                      <a:pt x="38" y="103"/>
                      <a:pt x="37" y="101"/>
                      <a:pt x="36" y="101"/>
                    </a:cubicBezTo>
                    <a:cubicBezTo>
                      <a:pt x="35" y="101"/>
                      <a:pt x="34" y="101"/>
                      <a:pt x="34" y="101"/>
                    </a:cubicBezTo>
                    <a:cubicBezTo>
                      <a:pt x="34" y="101"/>
                      <a:pt x="32" y="102"/>
                      <a:pt x="32" y="102"/>
                    </a:cubicBezTo>
                    <a:cubicBezTo>
                      <a:pt x="32" y="102"/>
                      <a:pt x="33" y="104"/>
                      <a:pt x="32" y="104"/>
                    </a:cubicBezTo>
                    <a:cubicBezTo>
                      <a:pt x="31" y="106"/>
                      <a:pt x="29" y="106"/>
                      <a:pt x="28" y="107"/>
                    </a:cubicBezTo>
                    <a:cubicBezTo>
                      <a:pt x="27" y="107"/>
                      <a:pt x="27" y="109"/>
                      <a:pt x="26" y="109"/>
                    </a:cubicBezTo>
                    <a:cubicBezTo>
                      <a:pt x="25" y="109"/>
                      <a:pt x="23" y="108"/>
                      <a:pt x="21" y="109"/>
                    </a:cubicBezTo>
                    <a:cubicBezTo>
                      <a:pt x="20" y="109"/>
                      <a:pt x="20" y="111"/>
                      <a:pt x="19" y="112"/>
                    </a:cubicBezTo>
                    <a:cubicBezTo>
                      <a:pt x="17" y="113"/>
                      <a:pt x="16" y="111"/>
                      <a:pt x="15" y="112"/>
                    </a:cubicBezTo>
                    <a:cubicBezTo>
                      <a:pt x="15" y="112"/>
                      <a:pt x="13" y="108"/>
                      <a:pt x="14" y="107"/>
                    </a:cubicBezTo>
                    <a:cubicBezTo>
                      <a:pt x="15" y="106"/>
                      <a:pt x="14" y="103"/>
                      <a:pt x="14" y="103"/>
                    </a:cubicBezTo>
                    <a:cubicBezTo>
                      <a:pt x="10" y="95"/>
                      <a:pt x="10" y="95"/>
                      <a:pt x="10" y="95"/>
                    </a:cubicBezTo>
                    <a:cubicBezTo>
                      <a:pt x="10" y="95"/>
                      <a:pt x="6" y="97"/>
                      <a:pt x="6" y="95"/>
                    </a:cubicBezTo>
                    <a:cubicBezTo>
                      <a:pt x="5" y="93"/>
                      <a:pt x="7" y="89"/>
                      <a:pt x="4" y="88"/>
                    </a:cubicBezTo>
                    <a:cubicBezTo>
                      <a:pt x="2" y="87"/>
                      <a:pt x="0" y="85"/>
                      <a:pt x="1" y="84"/>
                    </a:cubicBezTo>
                    <a:cubicBezTo>
                      <a:pt x="3" y="82"/>
                      <a:pt x="5" y="78"/>
                      <a:pt x="5" y="78"/>
                    </a:cubicBezTo>
                    <a:cubicBezTo>
                      <a:pt x="5" y="78"/>
                      <a:pt x="7" y="77"/>
                      <a:pt x="7" y="75"/>
                    </a:cubicBezTo>
                    <a:cubicBezTo>
                      <a:pt x="6" y="73"/>
                      <a:pt x="4" y="72"/>
                      <a:pt x="4" y="72"/>
                    </a:cubicBezTo>
                    <a:cubicBezTo>
                      <a:pt x="4" y="72"/>
                      <a:pt x="8" y="68"/>
                      <a:pt x="7" y="64"/>
                    </a:cubicBezTo>
                    <a:cubicBezTo>
                      <a:pt x="6" y="63"/>
                      <a:pt x="10" y="64"/>
                      <a:pt x="11" y="62"/>
                    </a:cubicBezTo>
                    <a:cubicBezTo>
                      <a:pt x="11" y="60"/>
                      <a:pt x="14" y="57"/>
                      <a:pt x="15" y="59"/>
                    </a:cubicBezTo>
                    <a:cubicBezTo>
                      <a:pt x="16" y="61"/>
                      <a:pt x="18" y="65"/>
                      <a:pt x="18" y="65"/>
                    </a:cubicBezTo>
                    <a:cubicBezTo>
                      <a:pt x="24" y="62"/>
                      <a:pt x="24" y="62"/>
                      <a:pt x="24" y="62"/>
                    </a:cubicBezTo>
                    <a:cubicBezTo>
                      <a:pt x="24" y="62"/>
                      <a:pt x="19" y="59"/>
                      <a:pt x="20" y="57"/>
                    </a:cubicBezTo>
                    <a:cubicBezTo>
                      <a:pt x="20" y="55"/>
                      <a:pt x="20" y="51"/>
                      <a:pt x="22" y="51"/>
                    </a:cubicBezTo>
                    <a:cubicBezTo>
                      <a:pt x="24" y="51"/>
                      <a:pt x="24" y="47"/>
                      <a:pt x="26" y="48"/>
                    </a:cubicBezTo>
                    <a:cubicBezTo>
                      <a:pt x="28" y="49"/>
                      <a:pt x="32" y="48"/>
                      <a:pt x="32" y="48"/>
                    </a:cubicBezTo>
                    <a:cubicBezTo>
                      <a:pt x="32" y="48"/>
                      <a:pt x="38" y="43"/>
                      <a:pt x="39" y="41"/>
                    </a:cubicBezTo>
                    <a:cubicBezTo>
                      <a:pt x="40" y="39"/>
                      <a:pt x="38" y="38"/>
                      <a:pt x="38" y="38"/>
                    </a:cubicBezTo>
                    <a:cubicBezTo>
                      <a:pt x="45" y="37"/>
                      <a:pt x="45" y="37"/>
                      <a:pt x="45" y="37"/>
                    </a:cubicBezTo>
                    <a:cubicBezTo>
                      <a:pt x="45" y="39"/>
                      <a:pt x="45" y="39"/>
                      <a:pt x="45" y="39"/>
                    </a:cubicBezTo>
                    <a:cubicBezTo>
                      <a:pt x="50" y="39"/>
                      <a:pt x="50" y="39"/>
                      <a:pt x="50" y="39"/>
                    </a:cubicBezTo>
                    <a:cubicBezTo>
                      <a:pt x="50" y="39"/>
                      <a:pt x="48" y="37"/>
                      <a:pt x="50" y="37"/>
                    </a:cubicBezTo>
                    <a:cubicBezTo>
                      <a:pt x="51" y="37"/>
                      <a:pt x="53" y="37"/>
                      <a:pt x="54" y="39"/>
                    </a:cubicBezTo>
                    <a:cubicBezTo>
                      <a:pt x="55" y="41"/>
                      <a:pt x="55" y="43"/>
                      <a:pt x="55" y="43"/>
                    </a:cubicBezTo>
                    <a:cubicBezTo>
                      <a:pt x="55" y="43"/>
                      <a:pt x="58" y="43"/>
                      <a:pt x="60" y="44"/>
                    </a:cubicBezTo>
                    <a:cubicBezTo>
                      <a:pt x="62" y="45"/>
                      <a:pt x="63" y="46"/>
                      <a:pt x="65" y="48"/>
                    </a:cubicBezTo>
                    <a:cubicBezTo>
                      <a:pt x="66" y="50"/>
                      <a:pt x="66" y="52"/>
                      <a:pt x="68" y="52"/>
                    </a:cubicBezTo>
                    <a:cubicBezTo>
                      <a:pt x="70" y="52"/>
                      <a:pt x="72" y="51"/>
                      <a:pt x="73" y="53"/>
                    </a:cubicBezTo>
                    <a:cubicBezTo>
                      <a:pt x="74" y="55"/>
                      <a:pt x="71" y="58"/>
                      <a:pt x="71" y="58"/>
                    </a:cubicBezTo>
                    <a:cubicBezTo>
                      <a:pt x="76" y="59"/>
                      <a:pt x="76" y="59"/>
                      <a:pt x="76" y="59"/>
                    </a:cubicBezTo>
                    <a:cubicBezTo>
                      <a:pt x="76" y="59"/>
                      <a:pt x="76" y="53"/>
                      <a:pt x="77" y="53"/>
                    </a:cubicBezTo>
                    <a:cubicBezTo>
                      <a:pt x="78" y="53"/>
                      <a:pt x="78" y="51"/>
                      <a:pt x="81" y="52"/>
                    </a:cubicBezTo>
                    <a:cubicBezTo>
                      <a:pt x="85" y="54"/>
                      <a:pt x="87" y="56"/>
                      <a:pt x="89" y="54"/>
                    </a:cubicBezTo>
                    <a:cubicBezTo>
                      <a:pt x="91" y="53"/>
                      <a:pt x="93" y="51"/>
                      <a:pt x="96" y="50"/>
                    </a:cubicBezTo>
                    <a:cubicBezTo>
                      <a:pt x="99" y="49"/>
                      <a:pt x="99" y="53"/>
                      <a:pt x="101" y="53"/>
                    </a:cubicBezTo>
                    <a:cubicBezTo>
                      <a:pt x="103" y="52"/>
                      <a:pt x="102" y="50"/>
                      <a:pt x="104" y="52"/>
                    </a:cubicBezTo>
                    <a:cubicBezTo>
                      <a:pt x="106" y="53"/>
                      <a:pt x="109" y="58"/>
                      <a:pt x="109" y="58"/>
                    </a:cubicBezTo>
                    <a:cubicBezTo>
                      <a:pt x="114" y="60"/>
                      <a:pt x="114" y="60"/>
                      <a:pt x="114" y="60"/>
                    </a:cubicBezTo>
                    <a:cubicBezTo>
                      <a:pt x="118" y="60"/>
                      <a:pt x="118" y="60"/>
                      <a:pt x="118" y="60"/>
                    </a:cubicBezTo>
                    <a:cubicBezTo>
                      <a:pt x="118" y="60"/>
                      <a:pt x="122" y="58"/>
                      <a:pt x="122" y="54"/>
                    </a:cubicBezTo>
                    <a:cubicBezTo>
                      <a:pt x="119" y="52"/>
                      <a:pt x="116" y="51"/>
                      <a:pt x="116" y="51"/>
                    </a:cubicBezTo>
                    <a:cubicBezTo>
                      <a:pt x="113" y="48"/>
                      <a:pt x="113" y="48"/>
                      <a:pt x="113" y="48"/>
                    </a:cubicBezTo>
                    <a:cubicBezTo>
                      <a:pt x="116" y="42"/>
                      <a:pt x="116" y="42"/>
                      <a:pt x="116" y="42"/>
                    </a:cubicBezTo>
                    <a:cubicBezTo>
                      <a:pt x="116" y="39"/>
                      <a:pt x="116" y="39"/>
                      <a:pt x="116" y="39"/>
                    </a:cubicBezTo>
                    <a:cubicBezTo>
                      <a:pt x="112" y="34"/>
                      <a:pt x="112" y="34"/>
                      <a:pt x="112" y="34"/>
                    </a:cubicBezTo>
                    <a:cubicBezTo>
                      <a:pt x="112" y="30"/>
                      <a:pt x="112" y="30"/>
                      <a:pt x="112" y="30"/>
                    </a:cubicBezTo>
                    <a:cubicBezTo>
                      <a:pt x="113" y="26"/>
                      <a:pt x="113" y="26"/>
                      <a:pt x="113" y="26"/>
                    </a:cubicBezTo>
                    <a:cubicBezTo>
                      <a:pt x="113" y="21"/>
                      <a:pt x="113" y="21"/>
                      <a:pt x="113" y="21"/>
                    </a:cubicBezTo>
                    <a:cubicBezTo>
                      <a:pt x="118" y="17"/>
                      <a:pt x="118" y="17"/>
                      <a:pt x="118" y="17"/>
                    </a:cubicBezTo>
                    <a:cubicBezTo>
                      <a:pt x="118" y="13"/>
                      <a:pt x="118" y="13"/>
                      <a:pt x="118" y="13"/>
                    </a:cubicBezTo>
                    <a:cubicBezTo>
                      <a:pt x="117" y="10"/>
                      <a:pt x="117" y="10"/>
                      <a:pt x="117" y="10"/>
                    </a:cubicBezTo>
                    <a:cubicBezTo>
                      <a:pt x="121" y="8"/>
                      <a:pt x="121" y="8"/>
                      <a:pt x="121" y="8"/>
                    </a:cubicBezTo>
                    <a:cubicBezTo>
                      <a:pt x="125" y="10"/>
                      <a:pt x="125" y="10"/>
                      <a:pt x="125" y="10"/>
                    </a:cubicBezTo>
                    <a:cubicBezTo>
                      <a:pt x="131" y="10"/>
                      <a:pt x="131" y="10"/>
                      <a:pt x="131" y="10"/>
                    </a:cubicBezTo>
                    <a:cubicBezTo>
                      <a:pt x="134" y="12"/>
                      <a:pt x="134" y="12"/>
                      <a:pt x="134" y="12"/>
                    </a:cubicBezTo>
                    <a:cubicBezTo>
                      <a:pt x="142" y="11"/>
                      <a:pt x="142" y="11"/>
                      <a:pt x="142" y="11"/>
                    </a:cubicBezTo>
                    <a:cubicBezTo>
                      <a:pt x="148" y="9"/>
                      <a:pt x="148" y="9"/>
                      <a:pt x="148" y="9"/>
                    </a:cubicBezTo>
                    <a:cubicBezTo>
                      <a:pt x="157" y="9"/>
                      <a:pt x="157" y="9"/>
                      <a:pt x="157" y="9"/>
                    </a:cubicBezTo>
                    <a:cubicBezTo>
                      <a:pt x="165" y="7"/>
                      <a:pt x="165" y="7"/>
                      <a:pt x="165" y="7"/>
                    </a:cubicBezTo>
                    <a:cubicBezTo>
                      <a:pt x="168" y="7"/>
                      <a:pt x="168" y="7"/>
                      <a:pt x="168" y="7"/>
                    </a:cubicBezTo>
                    <a:cubicBezTo>
                      <a:pt x="176" y="2"/>
                      <a:pt x="176" y="2"/>
                      <a:pt x="176" y="2"/>
                    </a:cubicBezTo>
                    <a:cubicBezTo>
                      <a:pt x="182" y="0"/>
                      <a:pt x="182" y="0"/>
                      <a:pt x="182" y="0"/>
                    </a:cubicBezTo>
                    <a:cubicBezTo>
                      <a:pt x="186" y="0"/>
                      <a:pt x="186" y="0"/>
                      <a:pt x="186" y="0"/>
                    </a:cubicBezTo>
                    <a:cubicBezTo>
                      <a:pt x="188" y="2"/>
                      <a:pt x="188" y="2"/>
                      <a:pt x="188" y="2"/>
                    </a:cubicBezTo>
                    <a:cubicBezTo>
                      <a:pt x="191" y="3"/>
                      <a:pt x="191" y="3"/>
                      <a:pt x="191" y="3"/>
                    </a:cubicBezTo>
                    <a:cubicBezTo>
                      <a:pt x="191" y="6"/>
                      <a:pt x="191" y="6"/>
                      <a:pt x="191" y="6"/>
                    </a:cubicBezTo>
                    <a:cubicBezTo>
                      <a:pt x="190" y="10"/>
                      <a:pt x="190" y="10"/>
                      <a:pt x="190" y="10"/>
                    </a:cubicBezTo>
                    <a:cubicBezTo>
                      <a:pt x="193" y="10"/>
                      <a:pt x="193" y="10"/>
                      <a:pt x="193" y="10"/>
                    </a:cubicBezTo>
                    <a:cubicBezTo>
                      <a:pt x="197" y="15"/>
                      <a:pt x="197" y="15"/>
                      <a:pt x="197" y="15"/>
                    </a:cubicBezTo>
                    <a:cubicBezTo>
                      <a:pt x="200" y="13"/>
                      <a:pt x="200" y="13"/>
                      <a:pt x="200" y="13"/>
                    </a:cubicBezTo>
                    <a:cubicBezTo>
                      <a:pt x="204" y="9"/>
                      <a:pt x="204" y="9"/>
                      <a:pt x="204" y="9"/>
                    </a:cubicBezTo>
                    <a:cubicBezTo>
                      <a:pt x="210" y="12"/>
                      <a:pt x="210" y="12"/>
                      <a:pt x="210" y="12"/>
                    </a:cubicBezTo>
                    <a:cubicBezTo>
                      <a:pt x="211" y="14"/>
                      <a:pt x="211" y="14"/>
                      <a:pt x="211" y="14"/>
                    </a:cubicBezTo>
                    <a:cubicBezTo>
                      <a:pt x="214" y="12"/>
                      <a:pt x="214" y="12"/>
                      <a:pt x="214" y="12"/>
                    </a:cubicBezTo>
                    <a:cubicBezTo>
                      <a:pt x="214" y="12"/>
                      <a:pt x="216" y="11"/>
                      <a:pt x="217" y="14"/>
                    </a:cubicBezTo>
                    <a:cubicBezTo>
                      <a:pt x="218" y="17"/>
                      <a:pt x="217" y="17"/>
                      <a:pt x="217" y="17"/>
                    </a:cubicBezTo>
                    <a:cubicBezTo>
                      <a:pt x="225" y="18"/>
                      <a:pt x="225" y="18"/>
                      <a:pt x="225" y="18"/>
                    </a:cubicBezTo>
                    <a:cubicBezTo>
                      <a:pt x="232" y="15"/>
                      <a:pt x="232" y="15"/>
                      <a:pt x="232" y="15"/>
                    </a:cubicBezTo>
                    <a:cubicBezTo>
                      <a:pt x="240" y="11"/>
                      <a:pt x="240" y="11"/>
                      <a:pt x="240" y="11"/>
                    </a:cubicBezTo>
                    <a:cubicBezTo>
                      <a:pt x="247" y="8"/>
                      <a:pt x="247" y="8"/>
                      <a:pt x="247" y="8"/>
                    </a:cubicBezTo>
                    <a:cubicBezTo>
                      <a:pt x="254" y="7"/>
                      <a:pt x="254" y="7"/>
                      <a:pt x="254" y="7"/>
                    </a:cubicBezTo>
                    <a:cubicBezTo>
                      <a:pt x="255" y="8"/>
                      <a:pt x="255" y="8"/>
                      <a:pt x="255" y="8"/>
                    </a:cubicBezTo>
                    <a:cubicBezTo>
                      <a:pt x="255" y="13"/>
                      <a:pt x="255" y="13"/>
                      <a:pt x="255" y="13"/>
                    </a:cubicBezTo>
                    <a:cubicBezTo>
                      <a:pt x="261" y="22"/>
                      <a:pt x="261" y="22"/>
                      <a:pt x="261" y="22"/>
                    </a:cubicBezTo>
                    <a:cubicBezTo>
                      <a:pt x="267" y="37"/>
                      <a:pt x="267" y="37"/>
                      <a:pt x="267" y="37"/>
                    </a:cubicBezTo>
                    <a:cubicBezTo>
                      <a:pt x="272" y="47"/>
                      <a:pt x="272" y="47"/>
                      <a:pt x="272" y="47"/>
                    </a:cubicBezTo>
                    <a:cubicBezTo>
                      <a:pt x="272" y="47"/>
                      <a:pt x="275" y="53"/>
                      <a:pt x="278" y="53"/>
                    </a:cubicBezTo>
                    <a:cubicBezTo>
                      <a:pt x="280" y="53"/>
                      <a:pt x="286" y="51"/>
                      <a:pt x="286" y="51"/>
                    </a:cubicBezTo>
                    <a:cubicBezTo>
                      <a:pt x="295" y="51"/>
                      <a:pt x="295" y="51"/>
                      <a:pt x="295" y="51"/>
                    </a:cubicBezTo>
                    <a:cubicBezTo>
                      <a:pt x="298" y="51"/>
                      <a:pt x="303" y="58"/>
                      <a:pt x="303" y="58"/>
                    </a:cubicBezTo>
                    <a:cubicBezTo>
                      <a:pt x="305" y="64"/>
                      <a:pt x="305" y="64"/>
                      <a:pt x="305" y="64"/>
                    </a:cubicBezTo>
                    <a:cubicBezTo>
                      <a:pt x="307" y="70"/>
                      <a:pt x="307" y="70"/>
                      <a:pt x="307" y="70"/>
                    </a:cubicBezTo>
                    <a:cubicBezTo>
                      <a:pt x="308" y="73"/>
                      <a:pt x="308" y="73"/>
                      <a:pt x="308" y="73"/>
                    </a:cubicBezTo>
                    <a:cubicBezTo>
                      <a:pt x="313" y="75"/>
                      <a:pt x="313" y="75"/>
                      <a:pt x="313" y="75"/>
                    </a:cubicBezTo>
                    <a:cubicBezTo>
                      <a:pt x="319" y="74"/>
                      <a:pt x="319" y="74"/>
                      <a:pt x="319" y="74"/>
                    </a:cubicBezTo>
                    <a:cubicBezTo>
                      <a:pt x="330" y="69"/>
                      <a:pt x="330" y="69"/>
                      <a:pt x="330" y="69"/>
                    </a:cubicBezTo>
                    <a:cubicBezTo>
                      <a:pt x="336" y="68"/>
                      <a:pt x="336" y="68"/>
                      <a:pt x="336" y="68"/>
                    </a:cubicBezTo>
                    <a:cubicBezTo>
                      <a:pt x="341" y="68"/>
                      <a:pt x="341" y="68"/>
                      <a:pt x="341" y="68"/>
                    </a:cubicBezTo>
                    <a:cubicBezTo>
                      <a:pt x="343" y="72"/>
                      <a:pt x="343" y="72"/>
                      <a:pt x="343" y="72"/>
                    </a:cubicBezTo>
                    <a:cubicBezTo>
                      <a:pt x="346" y="76"/>
                      <a:pt x="346" y="76"/>
                      <a:pt x="346" y="76"/>
                    </a:cubicBezTo>
                    <a:cubicBezTo>
                      <a:pt x="348" y="78"/>
                      <a:pt x="348" y="78"/>
                      <a:pt x="348" y="78"/>
                    </a:cubicBezTo>
                    <a:cubicBezTo>
                      <a:pt x="354" y="79"/>
                      <a:pt x="354" y="79"/>
                      <a:pt x="354" y="79"/>
                    </a:cubicBezTo>
                    <a:lnTo>
                      <a:pt x="354" y="80"/>
                    </a:lnTo>
                    <a:close/>
                    <a:moveTo>
                      <a:pt x="54" y="134"/>
                    </a:moveTo>
                    <a:cubicBezTo>
                      <a:pt x="55" y="134"/>
                      <a:pt x="52" y="138"/>
                      <a:pt x="52" y="139"/>
                    </a:cubicBezTo>
                    <a:cubicBezTo>
                      <a:pt x="48" y="143"/>
                      <a:pt x="49" y="141"/>
                      <a:pt x="45" y="139"/>
                    </a:cubicBezTo>
                    <a:cubicBezTo>
                      <a:pt x="51" y="139"/>
                      <a:pt x="50" y="137"/>
                      <a:pt x="54" y="134"/>
                    </a:cubicBezTo>
                    <a:close/>
                    <a:moveTo>
                      <a:pt x="118" y="116"/>
                    </a:moveTo>
                    <a:cubicBezTo>
                      <a:pt x="118" y="117"/>
                      <a:pt x="118" y="117"/>
                      <a:pt x="118" y="117"/>
                    </a:cubicBezTo>
                    <a:cubicBezTo>
                      <a:pt x="121" y="117"/>
                      <a:pt x="120" y="116"/>
                      <a:pt x="118" y="116"/>
                    </a:cubicBezTo>
                    <a:close/>
                    <a:moveTo>
                      <a:pt x="283" y="98"/>
                    </a:moveTo>
                    <a:cubicBezTo>
                      <a:pt x="283" y="98"/>
                      <a:pt x="284" y="101"/>
                      <a:pt x="284" y="101"/>
                    </a:cubicBezTo>
                    <a:cubicBezTo>
                      <a:pt x="284" y="102"/>
                      <a:pt x="282" y="102"/>
                      <a:pt x="281" y="102"/>
                    </a:cubicBezTo>
                    <a:cubicBezTo>
                      <a:pt x="281" y="103"/>
                      <a:pt x="281" y="104"/>
                      <a:pt x="281" y="105"/>
                    </a:cubicBezTo>
                    <a:cubicBezTo>
                      <a:pt x="279" y="105"/>
                      <a:pt x="278" y="106"/>
                      <a:pt x="276" y="106"/>
                    </a:cubicBezTo>
                    <a:cubicBezTo>
                      <a:pt x="276" y="106"/>
                      <a:pt x="276" y="108"/>
                      <a:pt x="276" y="108"/>
                    </a:cubicBezTo>
                    <a:cubicBezTo>
                      <a:pt x="274" y="109"/>
                      <a:pt x="272" y="107"/>
                      <a:pt x="272" y="107"/>
                    </a:cubicBezTo>
                    <a:cubicBezTo>
                      <a:pt x="269" y="107"/>
                      <a:pt x="264" y="109"/>
                      <a:pt x="262" y="108"/>
                    </a:cubicBezTo>
                    <a:cubicBezTo>
                      <a:pt x="261" y="108"/>
                      <a:pt x="257" y="105"/>
                      <a:pt x="255" y="107"/>
                    </a:cubicBezTo>
                    <a:cubicBezTo>
                      <a:pt x="254" y="108"/>
                      <a:pt x="256" y="108"/>
                      <a:pt x="254" y="108"/>
                    </a:cubicBezTo>
                    <a:cubicBezTo>
                      <a:pt x="254" y="108"/>
                      <a:pt x="254" y="106"/>
                      <a:pt x="254" y="106"/>
                    </a:cubicBezTo>
                    <a:cubicBezTo>
                      <a:pt x="254" y="106"/>
                      <a:pt x="252" y="106"/>
                      <a:pt x="252" y="106"/>
                    </a:cubicBezTo>
                    <a:cubicBezTo>
                      <a:pt x="251" y="107"/>
                      <a:pt x="252" y="108"/>
                      <a:pt x="252" y="109"/>
                    </a:cubicBezTo>
                    <a:cubicBezTo>
                      <a:pt x="251" y="109"/>
                      <a:pt x="249" y="111"/>
                      <a:pt x="249" y="111"/>
                    </a:cubicBezTo>
                    <a:cubicBezTo>
                      <a:pt x="248" y="111"/>
                      <a:pt x="246" y="110"/>
                      <a:pt x="244" y="111"/>
                    </a:cubicBezTo>
                    <a:cubicBezTo>
                      <a:pt x="244" y="111"/>
                      <a:pt x="240" y="116"/>
                      <a:pt x="240" y="116"/>
                    </a:cubicBezTo>
                    <a:cubicBezTo>
                      <a:pt x="239" y="117"/>
                      <a:pt x="238" y="116"/>
                      <a:pt x="236" y="117"/>
                    </a:cubicBezTo>
                    <a:cubicBezTo>
                      <a:pt x="236" y="117"/>
                      <a:pt x="233" y="121"/>
                      <a:pt x="232" y="122"/>
                    </a:cubicBezTo>
                    <a:cubicBezTo>
                      <a:pt x="231" y="122"/>
                      <a:pt x="231" y="122"/>
                      <a:pt x="231" y="122"/>
                    </a:cubicBezTo>
                    <a:cubicBezTo>
                      <a:pt x="230" y="124"/>
                      <a:pt x="230" y="125"/>
                      <a:pt x="230" y="126"/>
                    </a:cubicBezTo>
                    <a:cubicBezTo>
                      <a:pt x="229" y="126"/>
                      <a:pt x="229" y="126"/>
                      <a:pt x="229" y="126"/>
                    </a:cubicBezTo>
                    <a:cubicBezTo>
                      <a:pt x="229" y="128"/>
                      <a:pt x="230" y="129"/>
                      <a:pt x="230" y="130"/>
                    </a:cubicBezTo>
                    <a:cubicBezTo>
                      <a:pt x="230" y="130"/>
                      <a:pt x="231" y="129"/>
                      <a:pt x="232" y="130"/>
                    </a:cubicBezTo>
                    <a:cubicBezTo>
                      <a:pt x="232" y="130"/>
                      <a:pt x="231" y="131"/>
                      <a:pt x="232" y="132"/>
                    </a:cubicBezTo>
                    <a:cubicBezTo>
                      <a:pt x="230" y="131"/>
                      <a:pt x="228" y="130"/>
                      <a:pt x="226" y="129"/>
                    </a:cubicBezTo>
                    <a:cubicBezTo>
                      <a:pt x="226" y="129"/>
                      <a:pt x="228" y="123"/>
                      <a:pt x="226" y="124"/>
                    </a:cubicBezTo>
                    <a:cubicBezTo>
                      <a:pt x="226" y="123"/>
                      <a:pt x="226" y="123"/>
                      <a:pt x="226" y="123"/>
                    </a:cubicBezTo>
                    <a:cubicBezTo>
                      <a:pt x="226" y="123"/>
                      <a:pt x="224" y="123"/>
                      <a:pt x="224" y="123"/>
                    </a:cubicBezTo>
                    <a:cubicBezTo>
                      <a:pt x="224" y="122"/>
                      <a:pt x="223" y="122"/>
                      <a:pt x="223" y="120"/>
                    </a:cubicBezTo>
                    <a:cubicBezTo>
                      <a:pt x="224" y="117"/>
                      <a:pt x="226" y="118"/>
                      <a:pt x="228" y="117"/>
                    </a:cubicBezTo>
                    <a:cubicBezTo>
                      <a:pt x="228" y="115"/>
                      <a:pt x="228" y="115"/>
                      <a:pt x="228" y="115"/>
                    </a:cubicBezTo>
                    <a:cubicBezTo>
                      <a:pt x="229" y="114"/>
                      <a:pt x="231" y="112"/>
                      <a:pt x="232" y="111"/>
                    </a:cubicBezTo>
                    <a:cubicBezTo>
                      <a:pt x="232" y="111"/>
                      <a:pt x="233" y="112"/>
                      <a:pt x="234" y="112"/>
                    </a:cubicBezTo>
                    <a:cubicBezTo>
                      <a:pt x="234" y="111"/>
                      <a:pt x="234" y="109"/>
                      <a:pt x="235" y="108"/>
                    </a:cubicBezTo>
                    <a:cubicBezTo>
                      <a:pt x="236" y="107"/>
                      <a:pt x="238" y="108"/>
                      <a:pt x="239" y="107"/>
                    </a:cubicBezTo>
                    <a:cubicBezTo>
                      <a:pt x="239" y="107"/>
                      <a:pt x="240" y="105"/>
                      <a:pt x="240" y="104"/>
                    </a:cubicBezTo>
                    <a:cubicBezTo>
                      <a:pt x="244" y="103"/>
                      <a:pt x="247" y="105"/>
                      <a:pt x="250" y="104"/>
                    </a:cubicBezTo>
                    <a:cubicBezTo>
                      <a:pt x="252" y="103"/>
                      <a:pt x="252" y="103"/>
                      <a:pt x="252" y="103"/>
                    </a:cubicBezTo>
                    <a:cubicBezTo>
                      <a:pt x="252" y="103"/>
                      <a:pt x="258" y="103"/>
                      <a:pt x="258" y="103"/>
                    </a:cubicBezTo>
                    <a:cubicBezTo>
                      <a:pt x="258" y="104"/>
                      <a:pt x="258" y="104"/>
                      <a:pt x="258" y="104"/>
                    </a:cubicBezTo>
                    <a:cubicBezTo>
                      <a:pt x="260" y="104"/>
                      <a:pt x="260" y="103"/>
                      <a:pt x="262" y="104"/>
                    </a:cubicBezTo>
                    <a:cubicBezTo>
                      <a:pt x="262" y="104"/>
                      <a:pt x="264" y="106"/>
                      <a:pt x="264" y="106"/>
                    </a:cubicBezTo>
                    <a:cubicBezTo>
                      <a:pt x="267" y="106"/>
                      <a:pt x="269" y="104"/>
                      <a:pt x="270" y="104"/>
                    </a:cubicBezTo>
                    <a:cubicBezTo>
                      <a:pt x="275" y="106"/>
                      <a:pt x="275" y="106"/>
                      <a:pt x="275" y="106"/>
                    </a:cubicBezTo>
                    <a:cubicBezTo>
                      <a:pt x="278" y="100"/>
                      <a:pt x="278" y="101"/>
                      <a:pt x="283" y="9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3" name="Freeform 185"/>
              <p:cNvSpPr>
                <a:spLocks noEditPoints="1"/>
              </p:cNvSpPr>
              <p:nvPr/>
            </p:nvSpPr>
            <p:spPr bwMode="auto">
              <a:xfrm>
                <a:off x="3912" y="1004"/>
                <a:ext cx="694" cy="354"/>
              </a:xfrm>
              <a:custGeom>
                <a:avLst/>
                <a:gdLst>
                  <a:gd name="T0" fmla="*/ 329 w 354"/>
                  <a:gd name="T1" fmla="*/ 91 h 180"/>
                  <a:gd name="T2" fmla="*/ 312 w 354"/>
                  <a:gd name="T3" fmla="*/ 104 h 180"/>
                  <a:gd name="T4" fmla="*/ 308 w 354"/>
                  <a:gd name="T5" fmla="*/ 127 h 180"/>
                  <a:gd name="T6" fmla="*/ 282 w 354"/>
                  <a:gd name="T7" fmla="*/ 136 h 180"/>
                  <a:gd name="T8" fmla="*/ 286 w 354"/>
                  <a:gd name="T9" fmla="*/ 162 h 180"/>
                  <a:gd name="T10" fmla="*/ 253 w 354"/>
                  <a:gd name="T11" fmla="*/ 154 h 180"/>
                  <a:gd name="T12" fmla="*/ 228 w 354"/>
                  <a:gd name="T13" fmla="*/ 160 h 180"/>
                  <a:gd name="T14" fmla="*/ 197 w 354"/>
                  <a:gd name="T15" fmla="*/ 165 h 180"/>
                  <a:gd name="T16" fmla="*/ 179 w 354"/>
                  <a:gd name="T17" fmla="*/ 179 h 180"/>
                  <a:gd name="T18" fmla="*/ 161 w 354"/>
                  <a:gd name="T19" fmla="*/ 169 h 180"/>
                  <a:gd name="T20" fmla="*/ 147 w 354"/>
                  <a:gd name="T21" fmla="*/ 160 h 180"/>
                  <a:gd name="T22" fmla="*/ 124 w 354"/>
                  <a:gd name="T23" fmla="*/ 142 h 180"/>
                  <a:gd name="T24" fmla="*/ 122 w 354"/>
                  <a:gd name="T25" fmla="*/ 123 h 180"/>
                  <a:gd name="T26" fmla="*/ 122 w 354"/>
                  <a:gd name="T27" fmla="*/ 112 h 180"/>
                  <a:gd name="T28" fmla="*/ 111 w 354"/>
                  <a:gd name="T29" fmla="*/ 118 h 180"/>
                  <a:gd name="T30" fmla="*/ 103 w 354"/>
                  <a:gd name="T31" fmla="*/ 121 h 180"/>
                  <a:gd name="T32" fmla="*/ 88 w 354"/>
                  <a:gd name="T33" fmla="*/ 126 h 180"/>
                  <a:gd name="T34" fmla="*/ 49 w 354"/>
                  <a:gd name="T35" fmla="*/ 167 h 180"/>
                  <a:gd name="T36" fmla="*/ 38 w 354"/>
                  <a:gd name="T37" fmla="*/ 154 h 180"/>
                  <a:gd name="T38" fmla="*/ 40 w 354"/>
                  <a:gd name="T39" fmla="*/ 140 h 180"/>
                  <a:gd name="T40" fmla="*/ 37 w 354"/>
                  <a:gd name="T41" fmla="*/ 133 h 180"/>
                  <a:gd name="T42" fmla="*/ 50 w 354"/>
                  <a:gd name="T43" fmla="*/ 130 h 180"/>
                  <a:gd name="T44" fmla="*/ 63 w 354"/>
                  <a:gd name="T45" fmla="*/ 132 h 180"/>
                  <a:gd name="T46" fmla="*/ 58 w 354"/>
                  <a:gd name="T47" fmla="*/ 114 h 180"/>
                  <a:gd name="T48" fmla="*/ 46 w 354"/>
                  <a:gd name="T49" fmla="*/ 107 h 180"/>
                  <a:gd name="T50" fmla="*/ 34 w 354"/>
                  <a:gd name="T51" fmla="*/ 101 h 180"/>
                  <a:gd name="T52" fmla="*/ 21 w 354"/>
                  <a:gd name="T53" fmla="*/ 109 h 180"/>
                  <a:gd name="T54" fmla="*/ 10 w 354"/>
                  <a:gd name="T55" fmla="*/ 95 h 180"/>
                  <a:gd name="T56" fmla="*/ 7 w 354"/>
                  <a:gd name="T57" fmla="*/ 75 h 180"/>
                  <a:gd name="T58" fmla="*/ 18 w 354"/>
                  <a:gd name="T59" fmla="*/ 65 h 180"/>
                  <a:gd name="T60" fmla="*/ 32 w 354"/>
                  <a:gd name="T61" fmla="*/ 48 h 180"/>
                  <a:gd name="T62" fmla="*/ 50 w 354"/>
                  <a:gd name="T63" fmla="*/ 39 h 180"/>
                  <a:gd name="T64" fmla="*/ 65 w 354"/>
                  <a:gd name="T65" fmla="*/ 48 h 180"/>
                  <a:gd name="T66" fmla="*/ 77 w 354"/>
                  <a:gd name="T67" fmla="*/ 53 h 180"/>
                  <a:gd name="T68" fmla="*/ 104 w 354"/>
                  <a:gd name="T69" fmla="*/ 52 h 180"/>
                  <a:gd name="T70" fmla="*/ 116 w 354"/>
                  <a:gd name="T71" fmla="*/ 51 h 180"/>
                  <a:gd name="T72" fmla="*/ 112 w 354"/>
                  <a:gd name="T73" fmla="*/ 30 h 180"/>
                  <a:gd name="T74" fmla="*/ 117 w 354"/>
                  <a:gd name="T75" fmla="*/ 10 h 180"/>
                  <a:gd name="T76" fmla="*/ 142 w 354"/>
                  <a:gd name="T77" fmla="*/ 11 h 180"/>
                  <a:gd name="T78" fmla="*/ 176 w 354"/>
                  <a:gd name="T79" fmla="*/ 2 h 180"/>
                  <a:gd name="T80" fmla="*/ 191 w 354"/>
                  <a:gd name="T81" fmla="*/ 6 h 180"/>
                  <a:gd name="T82" fmla="*/ 204 w 354"/>
                  <a:gd name="T83" fmla="*/ 9 h 180"/>
                  <a:gd name="T84" fmla="*/ 217 w 354"/>
                  <a:gd name="T85" fmla="*/ 17 h 180"/>
                  <a:gd name="T86" fmla="*/ 254 w 354"/>
                  <a:gd name="T87" fmla="*/ 7 h 180"/>
                  <a:gd name="T88" fmla="*/ 272 w 354"/>
                  <a:gd name="T89" fmla="*/ 47 h 180"/>
                  <a:gd name="T90" fmla="*/ 305 w 354"/>
                  <a:gd name="T91" fmla="*/ 64 h 180"/>
                  <a:gd name="T92" fmla="*/ 330 w 354"/>
                  <a:gd name="T93" fmla="*/ 69 h 180"/>
                  <a:gd name="T94" fmla="*/ 348 w 354"/>
                  <a:gd name="T95" fmla="*/ 78 h 180"/>
                  <a:gd name="T96" fmla="*/ 45 w 354"/>
                  <a:gd name="T97" fmla="*/ 139 h 180"/>
                  <a:gd name="T98" fmla="*/ 283 w 354"/>
                  <a:gd name="T99" fmla="*/ 98 h 180"/>
                  <a:gd name="T100" fmla="*/ 276 w 354"/>
                  <a:gd name="T101" fmla="*/ 108 h 180"/>
                  <a:gd name="T102" fmla="*/ 254 w 354"/>
                  <a:gd name="T103" fmla="*/ 106 h 180"/>
                  <a:gd name="T104" fmla="*/ 240 w 354"/>
                  <a:gd name="T105" fmla="*/ 116 h 180"/>
                  <a:gd name="T106" fmla="*/ 229 w 354"/>
                  <a:gd name="T107" fmla="*/ 126 h 180"/>
                  <a:gd name="T108" fmla="*/ 226 w 354"/>
                  <a:gd name="T109" fmla="*/ 124 h 180"/>
                  <a:gd name="T110" fmla="*/ 228 w 354"/>
                  <a:gd name="T111" fmla="*/ 115 h 180"/>
                  <a:gd name="T112" fmla="*/ 240 w 354"/>
                  <a:gd name="T113" fmla="*/ 104 h 180"/>
                  <a:gd name="T114" fmla="*/ 262 w 354"/>
                  <a:gd name="T115" fmla="*/ 10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4" h="180">
                    <a:moveTo>
                      <a:pt x="354" y="80"/>
                    </a:moveTo>
                    <a:cubicBezTo>
                      <a:pt x="341" y="82"/>
                      <a:pt x="341" y="82"/>
                      <a:pt x="341" y="82"/>
                    </a:cubicBezTo>
                    <a:cubicBezTo>
                      <a:pt x="337" y="85"/>
                      <a:pt x="337" y="85"/>
                      <a:pt x="337" y="85"/>
                    </a:cubicBezTo>
                    <a:cubicBezTo>
                      <a:pt x="335" y="89"/>
                      <a:pt x="335" y="89"/>
                      <a:pt x="335" y="89"/>
                    </a:cubicBezTo>
                    <a:cubicBezTo>
                      <a:pt x="329" y="91"/>
                      <a:pt x="329" y="91"/>
                      <a:pt x="329" y="91"/>
                    </a:cubicBezTo>
                    <a:cubicBezTo>
                      <a:pt x="328" y="94"/>
                      <a:pt x="328" y="94"/>
                      <a:pt x="328" y="94"/>
                    </a:cubicBezTo>
                    <a:cubicBezTo>
                      <a:pt x="327" y="98"/>
                      <a:pt x="327" y="98"/>
                      <a:pt x="327" y="98"/>
                    </a:cubicBezTo>
                    <a:cubicBezTo>
                      <a:pt x="320" y="101"/>
                      <a:pt x="320" y="101"/>
                      <a:pt x="320" y="101"/>
                    </a:cubicBezTo>
                    <a:cubicBezTo>
                      <a:pt x="315" y="101"/>
                      <a:pt x="315" y="101"/>
                      <a:pt x="315" y="101"/>
                    </a:cubicBezTo>
                    <a:cubicBezTo>
                      <a:pt x="312" y="104"/>
                      <a:pt x="312" y="104"/>
                      <a:pt x="312" y="104"/>
                    </a:cubicBezTo>
                    <a:cubicBezTo>
                      <a:pt x="309" y="109"/>
                      <a:pt x="309" y="109"/>
                      <a:pt x="309" y="109"/>
                    </a:cubicBezTo>
                    <a:cubicBezTo>
                      <a:pt x="306" y="112"/>
                      <a:pt x="306" y="112"/>
                      <a:pt x="306" y="112"/>
                    </a:cubicBezTo>
                    <a:cubicBezTo>
                      <a:pt x="304" y="118"/>
                      <a:pt x="304" y="118"/>
                      <a:pt x="304" y="118"/>
                    </a:cubicBezTo>
                    <a:cubicBezTo>
                      <a:pt x="305" y="124"/>
                      <a:pt x="305" y="124"/>
                      <a:pt x="305" y="124"/>
                    </a:cubicBezTo>
                    <a:cubicBezTo>
                      <a:pt x="308" y="127"/>
                      <a:pt x="308" y="127"/>
                      <a:pt x="308" y="127"/>
                    </a:cubicBezTo>
                    <a:cubicBezTo>
                      <a:pt x="306" y="130"/>
                      <a:pt x="306" y="130"/>
                      <a:pt x="306" y="130"/>
                    </a:cubicBezTo>
                    <a:cubicBezTo>
                      <a:pt x="298" y="130"/>
                      <a:pt x="298" y="130"/>
                      <a:pt x="298" y="130"/>
                    </a:cubicBezTo>
                    <a:cubicBezTo>
                      <a:pt x="291" y="133"/>
                      <a:pt x="291" y="133"/>
                      <a:pt x="291" y="133"/>
                    </a:cubicBezTo>
                    <a:cubicBezTo>
                      <a:pt x="284" y="134"/>
                      <a:pt x="284" y="134"/>
                      <a:pt x="284" y="134"/>
                    </a:cubicBezTo>
                    <a:cubicBezTo>
                      <a:pt x="282" y="136"/>
                      <a:pt x="282" y="136"/>
                      <a:pt x="282" y="136"/>
                    </a:cubicBezTo>
                    <a:cubicBezTo>
                      <a:pt x="283" y="140"/>
                      <a:pt x="283" y="140"/>
                      <a:pt x="283" y="140"/>
                    </a:cubicBezTo>
                    <a:cubicBezTo>
                      <a:pt x="288" y="144"/>
                      <a:pt x="288" y="144"/>
                      <a:pt x="288" y="144"/>
                    </a:cubicBezTo>
                    <a:cubicBezTo>
                      <a:pt x="290" y="147"/>
                      <a:pt x="290" y="147"/>
                      <a:pt x="290" y="147"/>
                    </a:cubicBezTo>
                    <a:cubicBezTo>
                      <a:pt x="286" y="155"/>
                      <a:pt x="286" y="155"/>
                      <a:pt x="286" y="155"/>
                    </a:cubicBezTo>
                    <a:cubicBezTo>
                      <a:pt x="286" y="162"/>
                      <a:pt x="286" y="162"/>
                      <a:pt x="286" y="162"/>
                    </a:cubicBezTo>
                    <a:cubicBezTo>
                      <a:pt x="282" y="160"/>
                      <a:pt x="282" y="160"/>
                      <a:pt x="282" y="160"/>
                    </a:cubicBezTo>
                    <a:cubicBezTo>
                      <a:pt x="282" y="160"/>
                      <a:pt x="277" y="159"/>
                      <a:pt x="277" y="158"/>
                    </a:cubicBezTo>
                    <a:cubicBezTo>
                      <a:pt x="276" y="156"/>
                      <a:pt x="273" y="154"/>
                      <a:pt x="271" y="154"/>
                    </a:cubicBezTo>
                    <a:cubicBezTo>
                      <a:pt x="269" y="154"/>
                      <a:pt x="267" y="153"/>
                      <a:pt x="264" y="154"/>
                    </a:cubicBezTo>
                    <a:cubicBezTo>
                      <a:pt x="260" y="154"/>
                      <a:pt x="255" y="154"/>
                      <a:pt x="253" y="154"/>
                    </a:cubicBezTo>
                    <a:cubicBezTo>
                      <a:pt x="251" y="154"/>
                      <a:pt x="247" y="159"/>
                      <a:pt x="244" y="159"/>
                    </a:cubicBezTo>
                    <a:cubicBezTo>
                      <a:pt x="241" y="159"/>
                      <a:pt x="243" y="158"/>
                      <a:pt x="240" y="157"/>
                    </a:cubicBezTo>
                    <a:cubicBezTo>
                      <a:pt x="237" y="156"/>
                      <a:pt x="237" y="154"/>
                      <a:pt x="236" y="154"/>
                    </a:cubicBezTo>
                    <a:cubicBezTo>
                      <a:pt x="232" y="157"/>
                      <a:pt x="233" y="156"/>
                      <a:pt x="231" y="156"/>
                    </a:cubicBezTo>
                    <a:cubicBezTo>
                      <a:pt x="230" y="156"/>
                      <a:pt x="228" y="160"/>
                      <a:pt x="228" y="160"/>
                    </a:cubicBezTo>
                    <a:cubicBezTo>
                      <a:pt x="228" y="160"/>
                      <a:pt x="225" y="161"/>
                      <a:pt x="225" y="163"/>
                    </a:cubicBezTo>
                    <a:cubicBezTo>
                      <a:pt x="225" y="164"/>
                      <a:pt x="219" y="158"/>
                      <a:pt x="216" y="158"/>
                    </a:cubicBezTo>
                    <a:cubicBezTo>
                      <a:pt x="210" y="158"/>
                      <a:pt x="210" y="158"/>
                      <a:pt x="210" y="158"/>
                    </a:cubicBezTo>
                    <a:cubicBezTo>
                      <a:pt x="207" y="158"/>
                      <a:pt x="202" y="164"/>
                      <a:pt x="202" y="164"/>
                    </a:cubicBezTo>
                    <a:cubicBezTo>
                      <a:pt x="200" y="165"/>
                      <a:pt x="200" y="165"/>
                      <a:pt x="197" y="165"/>
                    </a:cubicBezTo>
                    <a:cubicBezTo>
                      <a:pt x="195" y="166"/>
                      <a:pt x="193" y="165"/>
                      <a:pt x="192" y="167"/>
                    </a:cubicBezTo>
                    <a:cubicBezTo>
                      <a:pt x="192" y="169"/>
                      <a:pt x="189" y="169"/>
                      <a:pt x="187" y="169"/>
                    </a:cubicBezTo>
                    <a:cubicBezTo>
                      <a:pt x="186" y="170"/>
                      <a:pt x="185" y="175"/>
                      <a:pt x="185" y="175"/>
                    </a:cubicBezTo>
                    <a:cubicBezTo>
                      <a:pt x="185" y="175"/>
                      <a:pt x="182" y="176"/>
                      <a:pt x="179" y="176"/>
                    </a:cubicBezTo>
                    <a:cubicBezTo>
                      <a:pt x="179" y="179"/>
                      <a:pt x="179" y="179"/>
                      <a:pt x="179" y="179"/>
                    </a:cubicBezTo>
                    <a:cubicBezTo>
                      <a:pt x="179" y="179"/>
                      <a:pt x="177" y="180"/>
                      <a:pt x="176" y="180"/>
                    </a:cubicBezTo>
                    <a:cubicBezTo>
                      <a:pt x="175" y="180"/>
                      <a:pt x="177" y="178"/>
                      <a:pt x="176" y="176"/>
                    </a:cubicBezTo>
                    <a:cubicBezTo>
                      <a:pt x="175" y="174"/>
                      <a:pt x="170" y="173"/>
                      <a:pt x="169" y="174"/>
                    </a:cubicBezTo>
                    <a:cubicBezTo>
                      <a:pt x="168" y="175"/>
                      <a:pt x="163" y="173"/>
                      <a:pt x="161" y="172"/>
                    </a:cubicBezTo>
                    <a:cubicBezTo>
                      <a:pt x="159" y="171"/>
                      <a:pt x="161" y="170"/>
                      <a:pt x="161" y="169"/>
                    </a:cubicBezTo>
                    <a:cubicBezTo>
                      <a:pt x="161" y="167"/>
                      <a:pt x="159" y="169"/>
                      <a:pt x="159" y="167"/>
                    </a:cubicBezTo>
                    <a:cubicBezTo>
                      <a:pt x="159" y="164"/>
                      <a:pt x="158" y="164"/>
                      <a:pt x="156" y="165"/>
                    </a:cubicBezTo>
                    <a:cubicBezTo>
                      <a:pt x="154" y="165"/>
                      <a:pt x="153" y="164"/>
                      <a:pt x="152" y="163"/>
                    </a:cubicBezTo>
                    <a:cubicBezTo>
                      <a:pt x="151" y="162"/>
                      <a:pt x="149" y="158"/>
                      <a:pt x="149" y="158"/>
                    </a:cubicBezTo>
                    <a:cubicBezTo>
                      <a:pt x="147" y="160"/>
                      <a:pt x="147" y="160"/>
                      <a:pt x="147" y="160"/>
                    </a:cubicBezTo>
                    <a:cubicBezTo>
                      <a:pt x="147" y="160"/>
                      <a:pt x="140" y="159"/>
                      <a:pt x="137" y="158"/>
                    </a:cubicBezTo>
                    <a:cubicBezTo>
                      <a:pt x="134" y="157"/>
                      <a:pt x="128" y="158"/>
                      <a:pt x="128" y="158"/>
                    </a:cubicBezTo>
                    <a:cubicBezTo>
                      <a:pt x="128" y="158"/>
                      <a:pt x="127" y="150"/>
                      <a:pt x="127" y="148"/>
                    </a:cubicBezTo>
                    <a:cubicBezTo>
                      <a:pt x="127" y="146"/>
                      <a:pt x="125" y="143"/>
                      <a:pt x="125" y="143"/>
                    </a:cubicBezTo>
                    <a:cubicBezTo>
                      <a:pt x="124" y="142"/>
                      <a:pt x="124" y="142"/>
                      <a:pt x="124" y="142"/>
                    </a:cubicBezTo>
                    <a:cubicBezTo>
                      <a:pt x="125" y="141"/>
                      <a:pt x="126" y="141"/>
                      <a:pt x="127" y="140"/>
                    </a:cubicBezTo>
                    <a:cubicBezTo>
                      <a:pt x="127" y="136"/>
                      <a:pt x="126" y="138"/>
                      <a:pt x="129" y="136"/>
                    </a:cubicBezTo>
                    <a:cubicBezTo>
                      <a:pt x="129" y="134"/>
                      <a:pt x="129" y="134"/>
                      <a:pt x="129" y="134"/>
                    </a:cubicBezTo>
                    <a:cubicBezTo>
                      <a:pt x="127" y="133"/>
                      <a:pt x="122" y="131"/>
                      <a:pt x="121" y="129"/>
                    </a:cubicBezTo>
                    <a:cubicBezTo>
                      <a:pt x="121" y="127"/>
                      <a:pt x="122" y="124"/>
                      <a:pt x="122" y="123"/>
                    </a:cubicBezTo>
                    <a:cubicBezTo>
                      <a:pt x="122" y="123"/>
                      <a:pt x="121" y="120"/>
                      <a:pt x="121" y="119"/>
                    </a:cubicBezTo>
                    <a:cubicBezTo>
                      <a:pt x="121" y="118"/>
                      <a:pt x="126" y="112"/>
                      <a:pt x="127" y="110"/>
                    </a:cubicBezTo>
                    <a:cubicBezTo>
                      <a:pt x="125" y="110"/>
                      <a:pt x="125" y="111"/>
                      <a:pt x="124" y="111"/>
                    </a:cubicBezTo>
                    <a:cubicBezTo>
                      <a:pt x="124" y="111"/>
                      <a:pt x="122" y="110"/>
                      <a:pt x="122" y="110"/>
                    </a:cubicBezTo>
                    <a:cubicBezTo>
                      <a:pt x="121" y="110"/>
                      <a:pt x="122" y="111"/>
                      <a:pt x="122" y="112"/>
                    </a:cubicBezTo>
                    <a:cubicBezTo>
                      <a:pt x="119" y="112"/>
                      <a:pt x="118" y="111"/>
                      <a:pt x="115" y="111"/>
                    </a:cubicBezTo>
                    <a:cubicBezTo>
                      <a:pt x="115" y="111"/>
                      <a:pt x="114" y="114"/>
                      <a:pt x="116" y="114"/>
                    </a:cubicBezTo>
                    <a:cubicBezTo>
                      <a:pt x="116" y="114"/>
                      <a:pt x="115" y="116"/>
                      <a:pt x="115" y="116"/>
                    </a:cubicBezTo>
                    <a:cubicBezTo>
                      <a:pt x="113" y="116"/>
                      <a:pt x="113" y="116"/>
                      <a:pt x="111" y="116"/>
                    </a:cubicBezTo>
                    <a:cubicBezTo>
                      <a:pt x="111" y="118"/>
                      <a:pt x="111" y="118"/>
                      <a:pt x="111" y="118"/>
                    </a:cubicBezTo>
                    <a:cubicBezTo>
                      <a:pt x="110" y="118"/>
                      <a:pt x="109" y="118"/>
                      <a:pt x="108" y="118"/>
                    </a:cubicBezTo>
                    <a:cubicBezTo>
                      <a:pt x="107" y="120"/>
                      <a:pt x="107" y="120"/>
                      <a:pt x="107" y="122"/>
                    </a:cubicBezTo>
                    <a:cubicBezTo>
                      <a:pt x="106" y="123"/>
                      <a:pt x="107" y="124"/>
                      <a:pt x="106" y="124"/>
                    </a:cubicBezTo>
                    <a:cubicBezTo>
                      <a:pt x="103" y="126"/>
                      <a:pt x="105" y="121"/>
                      <a:pt x="105" y="120"/>
                    </a:cubicBezTo>
                    <a:cubicBezTo>
                      <a:pt x="105" y="120"/>
                      <a:pt x="102" y="121"/>
                      <a:pt x="103" y="121"/>
                    </a:cubicBezTo>
                    <a:cubicBezTo>
                      <a:pt x="102" y="121"/>
                      <a:pt x="101" y="121"/>
                      <a:pt x="101" y="122"/>
                    </a:cubicBezTo>
                    <a:cubicBezTo>
                      <a:pt x="100" y="122"/>
                      <a:pt x="101" y="124"/>
                      <a:pt x="100" y="125"/>
                    </a:cubicBezTo>
                    <a:cubicBezTo>
                      <a:pt x="100" y="126"/>
                      <a:pt x="100" y="126"/>
                      <a:pt x="100" y="126"/>
                    </a:cubicBezTo>
                    <a:cubicBezTo>
                      <a:pt x="98" y="125"/>
                      <a:pt x="97" y="125"/>
                      <a:pt x="95" y="125"/>
                    </a:cubicBezTo>
                    <a:cubicBezTo>
                      <a:pt x="93" y="125"/>
                      <a:pt x="90" y="126"/>
                      <a:pt x="88" y="126"/>
                    </a:cubicBezTo>
                    <a:cubicBezTo>
                      <a:pt x="86" y="126"/>
                      <a:pt x="79" y="130"/>
                      <a:pt x="79" y="130"/>
                    </a:cubicBezTo>
                    <a:cubicBezTo>
                      <a:pt x="78" y="171"/>
                      <a:pt x="78" y="171"/>
                      <a:pt x="78" y="171"/>
                    </a:cubicBezTo>
                    <a:cubicBezTo>
                      <a:pt x="78" y="171"/>
                      <a:pt x="72" y="172"/>
                      <a:pt x="70" y="171"/>
                    </a:cubicBezTo>
                    <a:cubicBezTo>
                      <a:pt x="69" y="170"/>
                      <a:pt x="67" y="161"/>
                      <a:pt x="58" y="162"/>
                    </a:cubicBezTo>
                    <a:cubicBezTo>
                      <a:pt x="55" y="162"/>
                      <a:pt x="49" y="161"/>
                      <a:pt x="49" y="167"/>
                    </a:cubicBezTo>
                    <a:cubicBezTo>
                      <a:pt x="49" y="170"/>
                      <a:pt x="47" y="170"/>
                      <a:pt x="47" y="170"/>
                    </a:cubicBezTo>
                    <a:cubicBezTo>
                      <a:pt x="46" y="170"/>
                      <a:pt x="46" y="170"/>
                      <a:pt x="46" y="170"/>
                    </a:cubicBezTo>
                    <a:cubicBezTo>
                      <a:pt x="47" y="165"/>
                      <a:pt x="48" y="162"/>
                      <a:pt x="50" y="158"/>
                    </a:cubicBezTo>
                    <a:cubicBezTo>
                      <a:pt x="49" y="158"/>
                      <a:pt x="44" y="157"/>
                      <a:pt x="43" y="157"/>
                    </a:cubicBezTo>
                    <a:cubicBezTo>
                      <a:pt x="40" y="155"/>
                      <a:pt x="44" y="153"/>
                      <a:pt x="38" y="154"/>
                    </a:cubicBezTo>
                    <a:cubicBezTo>
                      <a:pt x="37" y="152"/>
                      <a:pt x="38" y="152"/>
                      <a:pt x="38" y="151"/>
                    </a:cubicBezTo>
                    <a:cubicBezTo>
                      <a:pt x="37" y="150"/>
                      <a:pt x="37" y="150"/>
                      <a:pt x="37" y="150"/>
                    </a:cubicBezTo>
                    <a:cubicBezTo>
                      <a:pt x="35" y="146"/>
                      <a:pt x="33" y="143"/>
                      <a:pt x="28" y="142"/>
                    </a:cubicBezTo>
                    <a:cubicBezTo>
                      <a:pt x="28" y="142"/>
                      <a:pt x="29" y="139"/>
                      <a:pt x="30" y="139"/>
                    </a:cubicBezTo>
                    <a:cubicBezTo>
                      <a:pt x="33" y="140"/>
                      <a:pt x="36" y="140"/>
                      <a:pt x="40" y="140"/>
                    </a:cubicBezTo>
                    <a:cubicBezTo>
                      <a:pt x="40" y="138"/>
                      <a:pt x="40" y="138"/>
                      <a:pt x="40" y="138"/>
                    </a:cubicBezTo>
                    <a:cubicBezTo>
                      <a:pt x="39" y="137"/>
                      <a:pt x="37" y="138"/>
                      <a:pt x="36" y="138"/>
                    </a:cubicBezTo>
                    <a:cubicBezTo>
                      <a:pt x="36" y="137"/>
                      <a:pt x="34" y="134"/>
                      <a:pt x="34" y="134"/>
                    </a:cubicBezTo>
                    <a:cubicBezTo>
                      <a:pt x="34" y="132"/>
                      <a:pt x="35" y="133"/>
                      <a:pt x="35" y="132"/>
                    </a:cubicBezTo>
                    <a:cubicBezTo>
                      <a:pt x="35" y="132"/>
                      <a:pt x="37" y="133"/>
                      <a:pt x="37" y="133"/>
                    </a:cubicBezTo>
                    <a:cubicBezTo>
                      <a:pt x="39" y="133"/>
                      <a:pt x="40" y="132"/>
                      <a:pt x="41" y="132"/>
                    </a:cubicBezTo>
                    <a:cubicBezTo>
                      <a:pt x="42" y="131"/>
                      <a:pt x="42" y="132"/>
                      <a:pt x="44" y="132"/>
                    </a:cubicBezTo>
                    <a:cubicBezTo>
                      <a:pt x="43" y="130"/>
                      <a:pt x="44" y="128"/>
                      <a:pt x="44" y="127"/>
                    </a:cubicBezTo>
                    <a:cubicBezTo>
                      <a:pt x="45" y="127"/>
                      <a:pt x="46" y="127"/>
                      <a:pt x="47" y="127"/>
                    </a:cubicBezTo>
                    <a:cubicBezTo>
                      <a:pt x="48" y="127"/>
                      <a:pt x="49" y="129"/>
                      <a:pt x="50" y="130"/>
                    </a:cubicBezTo>
                    <a:cubicBezTo>
                      <a:pt x="51" y="130"/>
                      <a:pt x="55" y="131"/>
                      <a:pt x="57" y="131"/>
                    </a:cubicBezTo>
                    <a:cubicBezTo>
                      <a:pt x="56" y="132"/>
                      <a:pt x="55" y="133"/>
                      <a:pt x="55" y="134"/>
                    </a:cubicBezTo>
                    <a:cubicBezTo>
                      <a:pt x="56" y="134"/>
                      <a:pt x="58" y="132"/>
                      <a:pt x="59" y="132"/>
                    </a:cubicBezTo>
                    <a:cubicBezTo>
                      <a:pt x="60" y="132"/>
                      <a:pt x="60" y="133"/>
                      <a:pt x="61" y="133"/>
                    </a:cubicBezTo>
                    <a:cubicBezTo>
                      <a:pt x="62" y="133"/>
                      <a:pt x="62" y="132"/>
                      <a:pt x="63" y="132"/>
                    </a:cubicBezTo>
                    <a:cubicBezTo>
                      <a:pt x="64" y="129"/>
                      <a:pt x="63" y="128"/>
                      <a:pt x="64" y="125"/>
                    </a:cubicBezTo>
                    <a:cubicBezTo>
                      <a:pt x="64" y="125"/>
                      <a:pt x="62" y="125"/>
                      <a:pt x="62" y="124"/>
                    </a:cubicBezTo>
                    <a:cubicBezTo>
                      <a:pt x="62" y="124"/>
                      <a:pt x="62" y="123"/>
                      <a:pt x="61" y="122"/>
                    </a:cubicBezTo>
                    <a:cubicBezTo>
                      <a:pt x="61" y="122"/>
                      <a:pt x="60" y="122"/>
                      <a:pt x="59" y="122"/>
                    </a:cubicBezTo>
                    <a:cubicBezTo>
                      <a:pt x="59" y="120"/>
                      <a:pt x="59" y="116"/>
                      <a:pt x="58" y="114"/>
                    </a:cubicBezTo>
                    <a:cubicBezTo>
                      <a:pt x="57" y="113"/>
                      <a:pt x="56" y="114"/>
                      <a:pt x="54" y="114"/>
                    </a:cubicBezTo>
                    <a:cubicBezTo>
                      <a:pt x="54" y="113"/>
                      <a:pt x="53" y="111"/>
                      <a:pt x="53" y="110"/>
                    </a:cubicBezTo>
                    <a:cubicBezTo>
                      <a:pt x="52" y="110"/>
                      <a:pt x="52" y="110"/>
                      <a:pt x="51" y="110"/>
                    </a:cubicBezTo>
                    <a:cubicBezTo>
                      <a:pt x="51" y="110"/>
                      <a:pt x="48" y="106"/>
                      <a:pt x="48" y="106"/>
                    </a:cubicBezTo>
                    <a:cubicBezTo>
                      <a:pt x="47" y="106"/>
                      <a:pt x="47" y="107"/>
                      <a:pt x="46" y="107"/>
                    </a:cubicBezTo>
                    <a:cubicBezTo>
                      <a:pt x="45" y="106"/>
                      <a:pt x="45" y="106"/>
                      <a:pt x="45" y="106"/>
                    </a:cubicBezTo>
                    <a:cubicBezTo>
                      <a:pt x="43" y="106"/>
                      <a:pt x="42" y="105"/>
                      <a:pt x="39" y="106"/>
                    </a:cubicBezTo>
                    <a:cubicBezTo>
                      <a:pt x="39" y="105"/>
                      <a:pt x="39" y="104"/>
                      <a:pt x="39" y="103"/>
                    </a:cubicBezTo>
                    <a:cubicBezTo>
                      <a:pt x="38" y="103"/>
                      <a:pt x="37" y="101"/>
                      <a:pt x="36" y="101"/>
                    </a:cubicBezTo>
                    <a:cubicBezTo>
                      <a:pt x="35" y="101"/>
                      <a:pt x="34" y="101"/>
                      <a:pt x="34" y="101"/>
                    </a:cubicBezTo>
                    <a:cubicBezTo>
                      <a:pt x="34" y="101"/>
                      <a:pt x="32" y="102"/>
                      <a:pt x="32" y="102"/>
                    </a:cubicBezTo>
                    <a:cubicBezTo>
                      <a:pt x="32" y="102"/>
                      <a:pt x="33" y="104"/>
                      <a:pt x="32" y="104"/>
                    </a:cubicBezTo>
                    <a:cubicBezTo>
                      <a:pt x="31" y="106"/>
                      <a:pt x="29" y="106"/>
                      <a:pt x="28" y="107"/>
                    </a:cubicBezTo>
                    <a:cubicBezTo>
                      <a:pt x="27" y="107"/>
                      <a:pt x="27" y="109"/>
                      <a:pt x="26" y="109"/>
                    </a:cubicBezTo>
                    <a:cubicBezTo>
                      <a:pt x="25" y="109"/>
                      <a:pt x="23" y="108"/>
                      <a:pt x="21" y="109"/>
                    </a:cubicBezTo>
                    <a:cubicBezTo>
                      <a:pt x="20" y="109"/>
                      <a:pt x="20" y="111"/>
                      <a:pt x="19" y="112"/>
                    </a:cubicBezTo>
                    <a:cubicBezTo>
                      <a:pt x="17" y="113"/>
                      <a:pt x="16" y="111"/>
                      <a:pt x="15" y="112"/>
                    </a:cubicBezTo>
                    <a:cubicBezTo>
                      <a:pt x="15" y="112"/>
                      <a:pt x="13" y="108"/>
                      <a:pt x="14" y="107"/>
                    </a:cubicBezTo>
                    <a:cubicBezTo>
                      <a:pt x="15" y="106"/>
                      <a:pt x="14" y="103"/>
                      <a:pt x="14" y="103"/>
                    </a:cubicBezTo>
                    <a:cubicBezTo>
                      <a:pt x="10" y="95"/>
                      <a:pt x="10" y="95"/>
                      <a:pt x="10" y="95"/>
                    </a:cubicBezTo>
                    <a:cubicBezTo>
                      <a:pt x="10" y="95"/>
                      <a:pt x="6" y="97"/>
                      <a:pt x="6" y="95"/>
                    </a:cubicBezTo>
                    <a:cubicBezTo>
                      <a:pt x="5" y="93"/>
                      <a:pt x="7" y="89"/>
                      <a:pt x="4" y="88"/>
                    </a:cubicBezTo>
                    <a:cubicBezTo>
                      <a:pt x="2" y="87"/>
                      <a:pt x="0" y="85"/>
                      <a:pt x="1" y="84"/>
                    </a:cubicBezTo>
                    <a:cubicBezTo>
                      <a:pt x="3" y="82"/>
                      <a:pt x="5" y="78"/>
                      <a:pt x="5" y="78"/>
                    </a:cubicBezTo>
                    <a:cubicBezTo>
                      <a:pt x="5" y="78"/>
                      <a:pt x="7" y="77"/>
                      <a:pt x="7" y="75"/>
                    </a:cubicBezTo>
                    <a:cubicBezTo>
                      <a:pt x="6" y="73"/>
                      <a:pt x="4" y="72"/>
                      <a:pt x="4" y="72"/>
                    </a:cubicBezTo>
                    <a:cubicBezTo>
                      <a:pt x="4" y="72"/>
                      <a:pt x="8" y="68"/>
                      <a:pt x="7" y="64"/>
                    </a:cubicBezTo>
                    <a:cubicBezTo>
                      <a:pt x="6" y="63"/>
                      <a:pt x="10" y="64"/>
                      <a:pt x="11" y="62"/>
                    </a:cubicBezTo>
                    <a:cubicBezTo>
                      <a:pt x="11" y="60"/>
                      <a:pt x="14" y="57"/>
                      <a:pt x="15" y="59"/>
                    </a:cubicBezTo>
                    <a:cubicBezTo>
                      <a:pt x="16" y="61"/>
                      <a:pt x="18" y="65"/>
                      <a:pt x="18" y="65"/>
                    </a:cubicBezTo>
                    <a:cubicBezTo>
                      <a:pt x="24" y="62"/>
                      <a:pt x="24" y="62"/>
                      <a:pt x="24" y="62"/>
                    </a:cubicBezTo>
                    <a:cubicBezTo>
                      <a:pt x="24" y="62"/>
                      <a:pt x="19" y="59"/>
                      <a:pt x="20" y="57"/>
                    </a:cubicBezTo>
                    <a:cubicBezTo>
                      <a:pt x="20" y="55"/>
                      <a:pt x="20" y="51"/>
                      <a:pt x="22" y="51"/>
                    </a:cubicBezTo>
                    <a:cubicBezTo>
                      <a:pt x="24" y="51"/>
                      <a:pt x="24" y="47"/>
                      <a:pt x="26" y="48"/>
                    </a:cubicBezTo>
                    <a:cubicBezTo>
                      <a:pt x="28" y="49"/>
                      <a:pt x="32" y="48"/>
                      <a:pt x="32" y="48"/>
                    </a:cubicBezTo>
                    <a:cubicBezTo>
                      <a:pt x="32" y="48"/>
                      <a:pt x="38" y="43"/>
                      <a:pt x="39" y="41"/>
                    </a:cubicBezTo>
                    <a:cubicBezTo>
                      <a:pt x="40" y="39"/>
                      <a:pt x="38" y="38"/>
                      <a:pt x="38" y="38"/>
                    </a:cubicBezTo>
                    <a:cubicBezTo>
                      <a:pt x="45" y="37"/>
                      <a:pt x="45" y="37"/>
                      <a:pt x="45" y="37"/>
                    </a:cubicBezTo>
                    <a:cubicBezTo>
                      <a:pt x="45" y="39"/>
                      <a:pt x="45" y="39"/>
                      <a:pt x="45" y="39"/>
                    </a:cubicBezTo>
                    <a:cubicBezTo>
                      <a:pt x="50" y="39"/>
                      <a:pt x="50" y="39"/>
                      <a:pt x="50" y="39"/>
                    </a:cubicBezTo>
                    <a:cubicBezTo>
                      <a:pt x="50" y="39"/>
                      <a:pt x="48" y="37"/>
                      <a:pt x="50" y="37"/>
                    </a:cubicBezTo>
                    <a:cubicBezTo>
                      <a:pt x="51" y="37"/>
                      <a:pt x="53" y="37"/>
                      <a:pt x="54" y="39"/>
                    </a:cubicBezTo>
                    <a:cubicBezTo>
                      <a:pt x="55" y="41"/>
                      <a:pt x="55" y="43"/>
                      <a:pt x="55" y="43"/>
                    </a:cubicBezTo>
                    <a:cubicBezTo>
                      <a:pt x="55" y="43"/>
                      <a:pt x="58" y="43"/>
                      <a:pt x="60" y="44"/>
                    </a:cubicBezTo>
                    <a:cubicBezTo>
                      <a:pt x="62" y="45"/>
                      <a:pt x="63" y="46"/>
                      <a:pt x="65" y="48"/>
                    </a:cubicBezTo>
                    <a:cubicBezTo>
                      <a:pt x="66" y="50"/>
                      <a:pt x="66" y="52"/>
                      <a:pt x="68" y="52"/>
                    </a:cubicBezTo>
                    <a:cubicBezTo>
                      <a:pt x="70" y="52"/>
                      <a:pt x="72" y="51"/>
                      <a:pt x="73" y="53"/>
                    </a:cubicBezTo>
                    <a:cubicBezTo>
                      <a:pt x="74" y="55"/>
                      <a:pt x="71" y="58"/>
                      <a:pt x="71" y="58"/>
                    </a:cubicBezTo>
                    <a:cubicBezTo>
                      <a:pt x="76" y="59"/>
                      <a:pt x="76" y="59"/>
                      <a:pt x="76" y="59"/>
                    </a:cubicBezTo>
                    <a:cubicBezTo>
                      <a:pt x="76" y="59"/>
                      <a:pt x="76" y="53"/>
                      <a:pt x="77" y="53"/>
                    </a:cubicBezTo>
                    <a:cubicBezTo>
                      <a:pt x="78" y="53"/>
                      <a:pt x="78" y="51"/>
                      <a:pt x="81" y="52"/>
                    </a:cubicBezTo>
                    <a:cubicBezTo>
                      <a:pt x="85" y="54"/>
                      <a:pt x="87" y="56"/>
                      <a:pt x="89" y="54"/>
                    </a:cubicBezTo>
                    <a:cubicBezTo>
                      <a:pt x="91" y="53"/>
                      <a:pt x="93" y="51"/>
                      <a:pt x="96" y="50"/>
                    </a:cubicBezTo>
                    <a:cubicBezTo>
                      <a:pt x="99" y="49"/>
                      <a:pt x="99" y="53"/>
                      <a:pt x="101" y="53"/>
                    </a:cubicBezTo>
                    <a:cubicBezTo>
                      <a:pt x="103" y="52"/>
                      <a:pt x="102" y="50"/>
                      <a:pt x="104" y="52"/>
                    </a:cubicBezTo>
                    <a:cubicBezTo>
                      <a:pt x="106" y="53"/>
                      <a:pt x="109" y="58"/>
                      <a:pt x="109" y="58"/>
                    </a:cubicBezTo>
                    <a:cubicBezTo>
                      <a:pt x="114" y="60"/>
                      <a:pt x="114" y="60"/>
                      <a:pt x="114" y="60"/>
                    </a:cubicBezTo>
                    <a:cubicBezTo>
                      <a:pt x="118" y="60"/>
                      <a:pt x="118" y="60"/>
                      <a:pt x="118" y="60"/>
                    </a:cubicBezTo>
                    <a:cubicBezTo>
                      <a:pt x="118" y="60"/>
                      <a:pt x="122" y="58"/>
                      <a:pt x="122" y="54"/>
                    </a:cubicBezTo>
                    <a:cubicBezTo>
                      <a:pt x="119" y="52"/>
                      <a:pt x="116" y="51"/>
                      <a:pt x="116" y="51"/>
                    </a:cubicBezTo>
                    <a:cubicBezTo>
                      <a:pt x="113" y="48"/>
                      <a:pt x="113" y="48"/>
                      <a:pt x="113" y="48"/>
                    </a:cubicBezTo>
                    <a:cubicBezTo>
                      <a:pt x="116" y="42"/>
                      <a:pt x="116" y="42"/>
                      <a:pt x="116" y="42"/>
                    </a:cubicBezTo>
                    <a:cubicBezTo>
                      <a:pt x="116" y="39"/>
                      <a:pt x="116" y="39"/>
                      <a:pt x="116" y="39"/>
                    </a:cubicBezTo>
                    <a:cubicBezTo>
                      <a:pt x="112" y="34"/>
                      <a:pt x="112" y="34"/>
                      <a:pt x="112" y="34"/>
                    </a:cubicBezTo>
                    <a:cubicBezTo>
                      <a:pt x="112" y="30"/>
                      <a:pt x="112" y="30"/>
                      <a:pt x="112" y="30"/>
                    </a:cubicBezTo>
                    <a:cubicBezTo>
                      <a:pt x="113" y="26"/>
                      <a:pt x="113" y="26"/>
                      <a:pt x="113" y="26"/>
                    </a:cubicBezTo>
                    <a:cubicBezTo>
                      <a:pt x="113" y="21"/>
                      <a:pt x="113" y="21"/>
                      <a:pt x="113" y="21"/>
                    </a:cubicBezTo>
                    <a:cubicBezTo>
                      <a:pt x="118" y="17"/>
                      <a:pt x="118" y="17"/>
                      <a:pt x="118" y="17"/>
                    </a:cubicBezTo>
                    <a:cubicBezTo>
                      <a:pt x="118" y="13"/>
                      <a:pt x="118" y="13"/>
                      <a:pt x="118" y="13"/>
                    </a:cubicBezTo>
                    <a:cubicBezTo>
                      <a:pt x="117" y="10"/>
                      <a:pt x="117" y="10"/>
                      <a:pt x="117" y="10"/>
                    </a:cubicBezTo>
                    <a:cubicBezTo>
                      <a:pt x="121" y="8"/>
                      <a:pt x="121" y="8"/>
                      <a:pt x="121" y="8"/>
                    </a:cubicBezTo>
                    <a:cubicBezTo>
                      <a:pt x="125" y="10"/>
                      <a:pt x="125" y="10"/>
                      <a:pt x="125" y="10"/>
                    </a:cubicBezTo>
                    <a:cubicBezTo>
                      <a:pt x="131" y="10"/>
                      <a:pt x="131" y="10"/>
                      <a:pt x="131" y="10"/>
                    </a:cubicBezTo>
                    <a:cubicBezTo>
                      <a:pt x="134" y="12"/>
                      <a:pt x="134" y="12"/>
                      <a:pt x="134" y="12"/>
                    </a:cubicBezTo>
                    <a:cubicBezTo>
                      <a:pt x="142" y="11"/>
                      <a:pt x="142" y="11"/>
                      <a:pt x="142" y="11"/>
                    </a:cubicBezTo>
                    <a:cubicBezTo>
                      <a:pt x="148" y="9"/>
                      <a:pt x="148" y="9"/>
                      <a:pt x="148" y="9"/>
                    </a:cubicBezTo>
                    <a:cubicBezTo>
                      <a:pt x="157" y="9"/>
                      <a:pt x="157" y="9"/>
                      <a:pt x="157" y="9"/>
                    </a:cubicBezTo>
                    <a:cubicBezTo>
                      <a:pt x="165" y="7"/>
                      <a:pt x="165" y="7"/>
                      <a:pt x="165" y="7"/>
                    </a:cubicBezTo>
                    <a:cubicBezTo>
                      <a:pt x="168" y="7"/>
                      <a:pt x="168" y="7"/>
                      <a:pt x="168" y="7"/>
                    </a:cubicBezTo>
                    <a:cubicBezTo>
                      <a:pt x="176" y="2"/>
                      <a:pt x="176" y="2"/>
                      <a:pt x="176" y="2"/>
                    </a:cubicBezTo>
                    <a:cubicBezTo>
                      <a:pt x="182" y="0"/>
                      <a:pt x="182" y="0"/>
                      <a:pt x="182" y="0"/>
                    </a:cubicBezTo>
                    <a:cubicBezTo>
                      <a:pt x="186" y="0"/>
                      <a:pt x="186" y="0"/>
                      <a:pt x="186" y="0"/>
                    </a:cubicBezTo>
                    <a:cubicBezTo>
                      <a:pt x="188" y="2"/>
                      <a:pt x="188" y="2"/>
                      <a:pt x="188" y="2"/>
                    </a:cubicBezTo>
                    <a:cubicBezTo>
                      <a:pt x="191" y="3"/>
                      <a:pt x="191" y="3"/>
                      <a:pt x="191" y="3"/>
                    </a:cubicBezTo>
                    <a:cubicBezTo>
                      <a:pt x="191" y="6"/>
                      <a:pt x="191" y="6"/>
                      <a:pt x="191" y="6"/>
                    </a:cubicBezTo>
                    <a:cubicBezTo>
                      <a:pt x="190" y="10"/>
                      <a:pt x="190" y="10"/>
                      <a:pt x="190" y="10"/>
                    </a:cubicBezTo>
                    <a:cubicBezTo>
                      <a:pt x="193" y="10"/>
                      <a:pt x="193" y="10"/>
                      <a:pt x="193" y="10"/>
                    </a:cubicBezTo>
                    <a:cubicBezTo>
                      <a:pt x="197" y="15"/>
                      <a:pt x="197" y="15"/>
                      <a:pt x="197" y="15"/>
                    </a:cubicBezTo>
                    <a:cubicBezTo>
                      <a:pt x="200" y="13"/>
                      <a:pt x="200" y="13"/>
                      <a:pt x="200" y="13"/>
                    </a:cubicBezTo>
                    <a:cubicBezTo>
                      <a:pt x="204" y="9"/>
                      <a:pt x="204" y="9"/>
                      <a:pt x="204" y="9"/>
                    </a:cubicBezTo>
                    <a:cubicBezTo>
                      <a:pt x="210" y="12"/>
                      <a:pt x="210" y="12"/>
                      <a:pt x="210" y="12"/>
                    </a:cubicBezTo>
                    <a:cubicBezTo>
                      <a:pt x="211" y="14"/>
                      <a:pt x="211" y="14"/>
                      <a:pt x="211" y="14"/>
                    </a:cubicBezTo>
                    <a:cubicBezTo>
                      <a:pt x="214" y="12"/>
                      <a:pt x="214" y="12"/>
                      <a:pt x="214" y="12"/>
                    </a:cubicBezTo>
                    <a:cubicBezTo>
                      <a:pt x="214" y="12"/>
                      <a:pt x="216" y="11"/>
                      <a:pt x="217" y="14"/>
                    </a:cubicBezTo>
                    <a:cubicBezTo>
                      <a:pt x="218" y="17"/>
                      <a:pt x="217" y="17"/>
                      <a:pt x="217" y="17"/>
                    </a:cubicBezTo>
                    <a:cubicBezTo>
                      <a:pt x="225" y="18"/>
                      <a:pt x="225" y="18"/>
                      <a:pt x="225" y="18"/>
                    </a:cubicBezTo>
                    <a:cubicBezTo>
                      <a:pt x="232" y="15"/>
                      <a:pt x="232" y="15"/>
                      <a:pt x="232" y="15"/>
                    </a:cubicBezTo>
                    <a:cubicBezTo>
                      <a:pt x="240" y="11"/>
                      <a:pt x="240" y="11"/>
                      <a:pt x="240" y="11"/>
                    </a:cubicBezTo>
                    <a:cubicBezTo>
                      <a:pt x="247" y="8"/>
                      <a:pt x="247" y="8"/>
                      <a:pt x="247" y="8"/>
                    </a:cubicBezTo>
                    <a:cubicBezTo>
                      <a:pt x="254" y="7"/>
                      <a:pt x="254" y="7"/>
                      <a:pt x="254" y="7"/>
                    </a:cubicBezTo>
                    <a:cubicBezTo>
                      <a:pt x="255" y="8"/>
                      <a:pt x="255" y="8"/>
                      <a:pt x="255" y="8"/>
                    </a:cubicBezTo>
                    <a:cubicBezTo>
                      <a:pt x="255" y="13"/>
                      <a:pt x="255" y="13"/>
                      <a:pt x="255" y="13"/>
                    </a:cubicBezTo>
                    <a:cubicBezTo>
                      <a:pt x="261" y="22"/>
                      <a:pt x="261" y="22"/>
                      <a:pt x="261" y="22"/>
                    </a:cubicBezTo>
                    <a:cubicBezTo>
                      <a:pt x="267" y="37"/>
                      <a:pt x="267" y="37"/>
                      <a:pt x="267" y="37"/>
                    </a:cubicBezTo>
                    <a:cubicBezTo>
                      <a:pt x="272" y="47"/>
                      <a:pt x="272" y="47"/>
                      <a:pt x="272" y="47"/>
                    </a:cubicBezTo>
                    <a:cubicBezTo>
                      <a:pt x="272" y="47"/>
                      <a:pt x="275" y="53"/>
                      <a:pt x="278" y="53"/>
                    </a:cubicBezTo>
                    <a:cubicBezTo>
                      <a:pt x="280" y="53"/>
                      <a:pt x="286" y="51"/>
                      <a:pt x="286" y="51"/>
                    </a:cubicBezTo>
                    <a:cubicBezTo>
                      <a:pt x="295" y="51"/>
                      <a:pt x="295" y="51"/>
                      <a:pt x="295" y="51"/>
                    </a:cubicBezTo>
                    <a:cubicBezTo>
                      <a:pt x="298" y="51"/>
                      <a:pt x="303" y="58"/>
                      <a:pt x="303" y="58"/>
                    </a:cubicBezTo>
                    <a:cubicBezTo>
                      <a:pt x="305" y="64"/>
                      <a:pt x="305" y="64"/>
                      <a:pt x="305" y="64"/>
                    </a:cubicBezTo>
                    <a:cubicBezTo>
                      <a:pt x="307" y="70"/>
                      <a:pt x="307" y="70"/>
                      <a:pt x="307" y="70"/>
                    </a:cubicBezTo>
                    <a:cubicBezTo>
                      <a:pt x="308" y="73"/>
                      <a:pt x="308" y="73"/>
                      <a:pt x="308" y="73"/>
                    </a:cubicBezTo>
                    <a:cubicBezTo>
                      <a:pt x="313" y="75"/>
                      <a:pt x="313" y="75"/>
                      <a:pt x="313" y="75"/>
                    </a:cubicBezTo>
                    <a:cubicBezTo>
                      <a:pt x="319" y="74"/>
                      <a:pt x="319" y="74"/>
                      <a:pt x="319" y="74"/>
                    </a:cubicBezTo>
                    <a:cubicBezTo>
                      <a:pt x="330" y="69"/>
                      <a:pt x="330" y="69"/>
                      <a:pt x="330" y="69"/>
                    </a:cubicBezTo>
                    <a:cubicBezTo>
                      <a:pt x="336" y="68"/>
                      <a:pt x="336" y="68"/>
                      <a:pt x="336" y="68"/>
                    </a:cubicBezTo>
                    <a:cubicBezTo>
                      <a:pt x="341" y="68"/>
                      <a:pt x="341" y="68"/>
                      <a:pt x="341" y="68"/>
                    </a:cubicBezTo>
                    <a:cubicBezTo>
                      <a:pt x="343" y="72"/>
                      <a:pt x="343" y="72"/>
                      <a:pt x="343" y="72"/>
                    </a:cubicBezTo>
                    <a:cubicBezTo>
                      <a:pt x="346" y="76"/>
                      <a:pt x="346" y="76"/>
                      <a:pt x="346" y="76"/>
                    </a:cubicBezTo>
                    <a:cubicBezTo>
                      <a:pt x="348" y="78"/>
                      <a:pt x="348" y="78"/>
                      <a:pt x="348" y="78"/>
                    </a:cubicBezTo>
                    <a:cubicBezTo>
                      <a:pt x="354" y="79"/>
                      <a:pt x="354" y="79"/>
                      <a:pt x="354" y="79"/>
                    </a:cubicBezTo>
                    <a:lnTo>
                      <a:pt x="354" y="80"/>
                    </a:lnTo>
                    <a:close/>
                    <a:moveTo>
                      <a:pt x="54" y="134"/>
                    </a:moveTo>
                    <a:cubicBezTo>
                      <a:pt x="55" y="134"/>
                      <a:pt x="52" y="138"/>
                      <a:pt x="52" y="139"/>
                    </a:cubicBezTo>
                    <a:cubicBezTo>
                      <a:pt x="48" y="143"/>
                      <a:pt x="49" y="141"/>
                      <a:pt x="45" y="139"/>
                    </a:cubicBezTo>
                    <a:cubicBezTo>
                      <a:pt x="51" y="139"/>
                      <a:pt x="50" y="137"/>
                      <a:pt x="54" y="134"/>
                    </a:cubicBezTo>
                    <a:close/>
                    <a:moveTo>
                      <a:pt x="118" y="116"/>
                    </a:moveTo>
                    <a:cubicBezTo>
                      <a:pt x="118" y="117"/>
                      <a:pt x="118" y="117"/>
                      <a:pt x="118" y="117"/>
                    </a:cubicBezTo>
                    <a:cubicBezTo>
                      <a:pt x="121" y="117"/>
                      <a:pt x="120" y="116"/>
                      <a:pt x="118" y="116"/>
                    </a:cubicBezTo>
                    <a:close/>
                    <a:moveTo>
                      <a:pt x="283" y="98"/>
                    </a:moveTo>
                    <a:cubicBezTo>
                      <a:pt x="283" y="98"/>
                      <a:pt x="284" y="101"/>
                      <a:pt x="284" y="101"/>
                    </a:cubicBezTo>
                    <a:cubicBezTo>
                      <a:pt x="284" y="102"/>
                      <a:pt x="282" y="102"/>
                      <a:pt x="281" y="102"/>
                    </a:cubicBezTo>
                    <a:cubicBezTo>
                      <a:pt x="281" y="103"/>
                      <a:pt x="281" y="104"/>
                      <a:pt x="281" y="105"/>
                    </a:cubicBezTo>
                    <a:cubicBezTo>
                      <a:pt x="279" y="105"/>
                      <a:pt x="278" y="106"/>
                      <a:pt x="276" y="106"/>
                    </a:cubicBezTo>
                    <a:cubicBezTo>
                      <a:pt x="276" y="106"/>
                      <a:pt x="276" y="108"/>
                      <a:pt x="276" y="108"/>
                    </a:cubicBezTo>
                    <a:cubicBezTo>
                      <a:pt x="274" y="109"/>
                      <a:pt x="272" y="107"/>
                      <a:pt x="272" y="107"/>
                    </a:cubicBezTo>
                    <a:cubicBezTo>
                      <a:pt x="269" y="107"/>
                      <a:pt x="264" y="109"/>
                      <a:pt x="262" y="108"/>
                    </a:cubicBezTo>
                    <a:cubicBezTo>
                      <a:pt x="261" y="108"/>
                      <a:pt x="257" y="105"/>
                      <a:pt x="255" y="107"/>
                    </a:cubicBezTo>
                    <a:cubicBezTo>
                      <a:pt x="254" y="108"/>
                      <a:pt x="256" y="108"/>
                      <a:pt x="254" y="108"/>
                    </a:cubicBezTo>
                    <a:cubicBezTo>
                      <a:pt x="254" y="108"/>
                      <a:pt x="254" y="106"/>
                      <a:pt x="254" y="106"/>
                    </a:cubicBezTo>
                    <a:cubicBezTo>
                      <a:pt x="254" y="106"/>
                      <a:pt x="252" y="106"/>
                      <a:pt x="252" y="106"/>
                    </a:cubicBezTo>
                    <a:cubicBezTo>
                      <a:pt x="251" y="107"/>
                      <a:pt x="252" y="108"/>
                      <a:pt x="252" y="109"/>
                    </a:cubicBezTo>
                    <a:cubicBezTo>
                      <a:pt x="251" y="109"/>
                      <a:pt x="249" y="111"/>
                      <a:pt x="249" y="111"/>
                    </a:cubicBezTo>
                    <a:cubicBezTo>
                      <a:pt x="248" y="111"/>
                      <a:pt x="246" y="110"/>
                      <a:pt x="244" y="111"/>
                    </a:cubicBezTo>
                    <a:cubicBezTo>
                      <a:pt x="244" y="111"/>
                      <a:pt x="240" y="116"/>
                      <a:pt x="240" y="116"/>
                    </a:cubicBezTo>
                    <a:cubicBezTo>
                      <a:pt x="239" y="117"/>
                      <a:pt x="238" y="116"/>
                      <a:pt x="236" y="117"/>
                    </a:cubicBezTo>
                    <a:cubicBezTo>
                      <a:pt x="236" y="117"/>
                      <a:pt x="233" y="121"/>
                      <a:pt x="232" y="122"/>
                    </a:cubicBezTo>
                    <a:cubicBezTo>
                      <a:pt x="231" y="122"/>
                      <a:pt x="231" y="122"/>
                      <a:pt x="231" y="122"/>
                    </a:cubicBezTo>
                    <a:cubicBezTo>
                      <a:pt x="230" y="124"/>
                      <a:pt x="230" y="125"/>
                      <a:pt x="230" y="126"/>
                    </a:cubicBezTo>
                    <a:cubicBezTo>
                      <a:pt x="229" y="126"/>
                      <a:pt x="229" y="126"/>
                      <a:pt x="229" y="126"/>
                    </a:cubicBezTo>
                    <a:cubicBezTo>
                      <a:pt x="229" y="128"/>
                      <a:pt x="230" y="129"/>
                      <a:pt x="230" y="130"/>
                    </a:cubicBezTo>
                    <a:cubicBezTo>
                      <a:pt x="230" y="130"/>
                      <a:pt x="231" y="129"/>
                      <a:pt x="232" y="130"/>
                    </a:cubicBezTo>
                    <a:cubicBezTo>
                      <a:pt x="232" y="130"/>
                      <a:pt x="231" y="131"/>
                      <a:pt x="232" y="132"/>
                    </a:cubicBezTo>
                    <a:cubicBezTo>
                      <a:pt x="230" y="131"/>
                      <a:pt x="228" y="130"/>
                      <a:pt x="226" y="129"/>
                    </a:cubicBezTo>
                    <a:cubicBezTo>
                      <a:pt x="226" y="129"/>
                      <a:pt x="228" y="123"/>
                      <a:pt x="226" y="124"/>
                    </a:cubicBezTo>
                    <a:cubicBezTo>
                      <a:pt x="226" y="123"/>
                      <a:pt x="226" y="123"/>
                      <a:pt x="226" y="123"/>
                    </a:cubicBezTo>
                    <a:cubicBezTo>
                      <a:pt x="226" y="123"/>
                      <a:pt x="224" y="123"/>
                      <a:pt x="224" y="123"/>
                    </a:cubicBezTo>
                    <a:cubicBezTo>
                      <a:pt x="224" y="122"/>
                      <a:pt x="223" y="122"/>
                      <a:pt x="223" y="120"/>
                    </a:cubicBezTo>
                    <a:cubicBezTo>
                      <a:pt x="224" y="117"/>
                      <a:pt x="226" y="118"/>
                      <a:pt x="228" y="117"/>
                    </a:cubicBezTo>
                    <a:cubicBezTo>
                      <a:pt x="228" y="115"/>
                      <a:pt x="228" y="115"/>
                      <a:pt x="228" y="115"/>
                    </a:cubicBezTo>
                    <a:cubicBezTo>
                      <a:pt x="229" y="114"/>
                      <a:pt x="231" y="112"/>
                      <a:pt x="232" y="111"/>
                    </a:cubicBezTo>
                    <a:cubicBezTo>
                      <a:pt x="232" y="111"/>
                      <a:pt x="233" y="112"/>
                      <a:pt x="234" y="112"/>
                    </a:cubicBezTo>
                    <a:cubicBezTo>
                      <a:pt x="234" y="111"/>
                      <a:pt x="234" y="109"/>
                      <a:pt x="235" y="108"/>
                    </a:cubicBezTo>
                    <a:cubicBezTo>
                      <a:pt x="236" y="107"/>
                      <a:pt x="238" y="108"/>
                      <a:pt x="239" y="107"/>
                    </a:cubicBezTo>
                    <a:cubicBezTo>
                      <a:pt x="239" y="107"/>
                      <a:pt x="240" y="105"/>
                      <a:pt x="240" y="104"/>
                    </a:cubicBezTo>
                    <a:cubicBezTo>
                      <a:pt x="244" y="103"/>
                      <a:pt x="247" y="105"/>
                      <a:pt x="250" y="104"/>
                    </a:cubicBezTo>
                    <a:cubicBezTo>
                      <a:pt x="252" y="103"/>
                      <a:pt x="252" y="103"/>
                      <a:pt x="252" y="103"/>
                    </a:cubicBezTo>
                    <a:cubicBezTo>
                      <a:pt x="252" y="103"/>
                      <a:pt x="258" y="103"/>
                      <a:pt x="258" y="103"/>
                    </a:cubicBezTo>
                    <a:cubicBezTo>
                      <a:pt x="258" y="104"/>
                      <a:pt x="258" y="104"/>
                      <a:pt x="258" y="104"/>
                    </a:cubicBezTo>
                    <a:cubicBezTo>
                      <a:pt x="260" y="104"/>
                      <a:pt x="260" y="103"/>
                      <a:pt x="262" y="104"/>
                    </a:cubicBezTo>
                    <a:cubicBezTo>
                      <a:pt x="262" y="104"/>
                      <a:pt x="264" y="106"/>
                      <a:pt x="264" y="106"/>
                    </a:cubicBezTo>
                    <a:cubicBezTo>
                      <a:pt x="267" y="106"/>
                      <a:pt x="269" y="104"/>
                      <a:pt x="270" y="104"/>
                    </a:cubicBezTo>
                    <a:cubicBezTo>
                      <a:pt x="275" y="106"/>
                      <a:pt x="275" y="106"/>
                      <a:pt x="275" y="106"/>
                    </a:cubicBezTo>
                    <a:cubicBezTo>
                      <a:pt x="278" y="100"/>
                      <a:pt x="278" y="101"/>
                      <a:pt x="283" y="9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4" name="Freeform 186"/>
              <p:cNvSpPr>
                <a:spLocks/>
              </p:cNvSpPr>
              <p:nvPr/>
            </p:nvSpPr>
            <p:spPr bwMode="auto">
              <a:xfrm>
                <a:off x="3708" y="1540"/>
                <a:ext cx="78" cy="92"/>
              </a:xfrm>
              <a:custGeom>
                <a:avLst/>
                <a:gdLst>
                  <a:gd name="T0" fmla="*/ 8 w 40"/>
                  <a:gd name="T1" fmla="*/ 16 h 47"/>
                  <a:gd name="T2" fmla="*/ 8 w 40"/>
                  <a:gd name="T3" fmla="*/ 14 h 47"/>
                  <a:gd name="T4" fmla="*/ 10 w 40"/>
                  <a:gd name="T5" fmla="*/ 10 h 47"/>
                  <a:gd name="T6" fmla="*/ 15 w 40"/>
                  <a:gd name="T7" fmla="*/ 8 h 47"/>
                  <a:gd name="T8" fmla="*/ 22 w 40"/>
                  <a:gd name="T9" fmla="*/ 10 h 47"/>
                  <a:gd name="T10" fmla="*/ 35 w 40"/>
                  <a:gd name="T11" fmla="*/ 0 h 47"/>
                  <a:gd name="T12" fmla="*/ 40 w 40"/>
                  <a:gd name="T13" fmla="*/ 15 h 47"/>
                  <a:gd name="T14" fmla="*/ 40 w 40"/>
                  <a:gd name="T15" fmla="*/ 17 h 47"/>
                  <a:gd name="T16" fmla="*/ 22 w 40"/>
                  <a:gd name="T17" fmla="*/ 22 h 47"/>
                  <a:gd name="T18" fmla="*/ 28 w 40"/>
                  <a:gd name="T19" fmla="*/ 30 h 47"/>
                  <a:gd name="T20" fmla="*/ 23 w 40"/>
                  <a:gd name="T21" fmla="*/ 34 h 47"/>
                  <a:gd name="T22" fmla="*/ 20 w 40"/>
                  <a:gd name="T23" fmla="*/ 38 h 47"/>
                  <a:gd name="T24" fmla="*/ 17 w 40"/>
                  <a:gd name="T25" fmla="*/ 42 h 47"/>
                  <a:gd name="T26" fmla="*/ 11 w 40"/>
                  <a:gd name="T27" fmla="*/ 46 h 47"/>
                  <a:gd name="T28" fmla="*/ 1 w 40"/>
                  <a:gd name="T29" fmla="*/ 46 h 47"/>
                  <a:gd name="T30" fmla="*/ 0 w 40"/>
                  <a:gd name="T31" fmla="*/ 45 h 47"/>
                  <a:gd name="T32" fmla="*/ 7 w 40"/>
                  <a:gd name="T33" fmla="*/ 35 h 47"/>
                  <a:gd name="T34" fmla="*/ 9 w 40"/>
                  <a:gd name="T35" fmla="*/ 24 h 47"/>
                  <a:gd name="T36" fmla="*/ 8 w 40"/>
                  <a:gd name="T37" fmla="*/ 20 h 47"/>
                  <a:gd name="T38" fmla="*/ 8 w 40"/>
                  <a:gd name="T39" fmla="*/ 20 h 47"/>
                  <a:gd name="T40" fmla="*/ 9 w 40"/>
                  <a:gd name="T41" fmla="*/ 19 h 47"/>
                  <a:gd name="T42" fmla="*/ 8 w 40"/>
                  <a:gd name="T4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7">
                    <a:moveTo>
                      <a:pt x="8" y="16"/>
                    </a:moveTo>
                    <a:cubicBezTo>
                      <a:pt x="8" y="15"/>
                      <a:pt x="8" y="15"/>
                      <a:pt x="8" y="14"/>
                    </a:cubicBezTo>
                    <a:cubicBezTo>
                      <a:pt x="9" y="16"/>
                      <a:pt x="10" y="10"/>
                      <a:pt x="10" y="10"/>
                    </a:cubicBezTo>
                    <a:cubicBezTo>
                      <a:pt x="11" y="9"/>
                      <a:pt x="14" y="7"/>
                      <a:pt x="15" y="8"/>
                    </a:cubicBezTo>
                    <a:cubicBezTo>
                      <a:pt x="16" y="10"/>
                      <a:pt x="22" y="10"/>
                      <a:pt x="22" y="10"/>
                    </a:cubicBezTo>
                    <a:cubicBezTo>
                      <a:pt x="35" y="0"/>
                      <a:pt x="35" y="0"/>
                      <a:pt x="35" y="0"/>
                    </a:cubicBezTo>
                    <a:cubicBezTo>
                      <a:pt x="40" y="15"/>
                      <a:pt x="40" y="15"/>
                      <a:pt x="40" y="15"/>
                    </a:cubicBezTo>
                    <a:cubicBezTo>
                      <a:pt x="40" y="17"/>
                      <a:pt x="40" y="17"/>
                      <a:pt x="40" y="17"/>
                    </a:cubicBezTo>
                    <a:cubicBezTo>
                      <a:pt x="22" y="22"/>
                      <a:pt x="22" y="22"/>
                      <a:pt x="22" y="22"/>
                    </a:cubicBezTo>
                    <a:cubicBezTo>
                      <a:pt x="28" y="30"/>
                      <a:pt x="28" y="30"/>
                      <a:pt x="28" y="30"/>
                    </a:cubicBezTo>
                    <a:cubicBezTo>
                      <a:pt x="28" y="30"/>
                      <a:pt x="24" y="32"/>
                      <a:pt x="23" y="34"/>
                    </a:cubicBezTo>
                    <a:cubicBezTo>
                      <a:pt x="23" y="37"/>
                      <a:pt x="21" y="36"/>
                      <a:pt x="20" y="38"/>
                    </a:cubicBezTo>
                    <a:cubicBezTo>
                      <a:pt x="19" y="40"/>
                      <a:pt x="17" y="42"/>
                      <a:pt x="17" y="42"/>
                    </a:cubicBezTo>
                    <a:cubicBezTo>
                      <a:pt x="11" y="46"/>
                      <a:pt x="11" y="46"/>
                      <a:pt x="11" y="46"/>
                    </a:cubicBezTo>
                    <a:cubicBezTo>
                      <a:pt x="1" y="46"/>
                      <a:pt x="1" y="46"/>
                      <a:pt x="1" y="46"/>
                    </a:cubicBezTo>
                    <a:cubicBezTo>
                      <a:pt x="1" y="47"/>
                      <a:pt x="0" y="45"/>
                      <a:pt x="0" y="45"/>
                    </a:cubicBezTo>
                    <a:cubicBezTo>
                      <a:pt x="0" y="45"/>
                      <a:pt x="7" y="37"/>
                      <a:pt x="7" y="35"/>
                    </a:cubicBezTo>
                    <a:cubicBezTo>
                      <a:pt x="6" y="30"/>
                      <a:pt x="9" y="24"/>
                      <a:pt x="9" y="24"/>
                    </a:cubicBezTo>
                    <a:cubicBezTo>
                      <a:pt x="9" y="24"/>
                      <a:pt x="8" y="22"/>
                      <a:pt x="8" y="20"/>
                    </a:cubicBezTo>
                    <a:cubicBezTo>
                      <a:pt x="8" y="20"/>
                      <a:pt x="8" y="20"/>
                      <a:pt x="8" y="20"/>
                    </a:cubicBezTo>
                    <a:cubicBezTo>
                      <a:pt x="9" y="20"/>
                      <a:pt x="9" y="19"/>
                      <a:pt x="9" y="19"/>
                    </a:cubicBezTo>
                    <a:cubicBezTo>
                      <a:pt x="9" y="19"/>
                      <a:pt x="8" y="17"/>
                      <a:pt x="8" y="16"/>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5" name="Freeform 187"/>
              <p:cNvSpPr>
                <a:spLocks/>
              </p:cNvSpPr>
              <p:nvPr/>
            </p:nvSpPr>
            <p:spPr bwMode="auto">
              <a:xfrm>
                <a:off x="3708" y="1540"/>
                <a:ext cx="78" cy="92"/>
              </a:xfrm>
              <a:custGeom>
                <a:avLst/>
                <a:gdLst>
                  <a:gd name="T0" fmla="*/ 8 w 40"/>
                  <a:gd name="T1" fmla="*/ 16 h 47"/>
                  <a:gd name="T2" fmla="*/ 8 w 40"/>
                  <a:gd name="T3" fmla="*/ 14 h 47"/>
                  <a:gd name="T4" fmla="*/ 10 w 40"/>
                  <a:gd name="T5" fmla="*/ 10 h 47"/>
                  <a:gd name="T6" fmla="*/ 15 w 40"/>
                  <a:gd name="T7" fmla="*/ 8 h 47"/>
                  <a:gd name="T8" fmla="*/ 22 w 40"/>
                  <a:gd name="T9" fmla="*/ 10 h 47"/>
                  <a:gd name="T10" fmla="*/ 35 w 40"/>
                  <a:gd name="T11" fmla="*/ 0 h 47"/>
                  <a:gd name="T12" fmla="*/ 40 w 40"/>
                  <a:gd name="T13" fmla="*/ 15 h 47"/>
                  <a:gd name="T14" fmla="*/ 40 w 40"/>
                  <a:gd name="T15" fmla="*/ 17 h 47"/>
                  <a:gd name="T16" fmla="*/ 22 w 40"/>
                  <a:gd name="T17" fmla="*/ 22 h 47"/>
                  <a:gd name="T18" fmla="*/ 28 w 40"/>
                  <a:gd name="T19" fmla="*/ 30 h 47"/>
                  <a:gd name="T20" fmla="*/ 23 w 40"/>
                  <a:gd name="T21" fmla="*/ 34 h 47"/>
                  <a:gd name="T22" fmla="*/ 20 w 40"/>
                  <a:gd name="T23" fmla="*/ 38 h 47"/>
                  <a:gd name="T24" fmla="*/ 17 w 40"/>
                  <a:gd name="T25" fmla="*/ 42 h 47"/>
                  <a:gd name="T26" fmla="*/ 11 w 40"/>
                  <a:gd name="T27" fmla="*/ 46 h 47"/>
                  <a:gd name="T28" fmla="*/ 1 w 40"/>
                  <a:gd name="T29" fmla="*/ 46 h 47"/>
                  <a:gd name="T30" fmla="*/ 0 w 40"/>
                  <a:gd name="T31" fmla="*/ 45 h 47"/>
                  <a:gd name="T32" fmla="*/ 7 w 40"/>
                  <a:gd name="T33" fmla="*/ 35 h 47"/>
                  <a:gd name="T34" fmla="*/ 9 w 40"/>
                  <a:gd name="T35" fmla="*/ 24 h 47"/>
                  <a:gd name="T36" fmla="*/ 8 w 40"/>
                  <a:gd name="T37" fmla="*/ 20 h 47"/>
                  <a:gd name="T38" fmla="*/ 8 w 40"/>
                  <a:gd name="T39" fmla="*/ 20 h 47"/>
                  <a:gd name="T40" fmla="*/ 9 w 40"/>
                  <a:gd name="T41" fmla="*/ 19 h 47"/>
                  <a:gd name="T42" fmla="*/ 8 w 40"/>
                  <a:gd name="T4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7">
                    <a:moveTo>
                      <a:pt x="8" y="16"/>
                    </a:moveTo>
                    <a:cubicBezTo>
                      <a:pt x="8" y="15"/>
                      <a:pt x="8" y="15"/>
                      <a:pt x="8" y="14"/>
                    </a:cubicBezTo>
                    <a:cubicBezTo>
                      <a:pt x="9" y="16"/>
                      <a:pt x="10" y="10"/>
                      <a:pt x="10" y="10"/>
                    </a:cubicBezTo>
                    <a:cubicBezTo>
                      <a:pt x="11" y="9"/>
                      <a:pt x="14" y="7"/>
                      <a:pt x="15" y="8"/>
                    </a:cubicBezTo>
                    <a:cubicBezTo>
                      <a:pt x="16" y="10"/>
                      <a:pt x="22" y="10"/>
                      <a:pt x="22" y="10"/>
                    </a:cubicBezTo>
                    <a:cubicBezTo>
                      <a:pt x="35" y="0"/>
                      <a:pt x="35" y="0"/>
                      <a:pt x="35" y="0"/>
                    </a:cubicBezTo>
                    <a:cubicBezTo>
                      <a:pt x="40" y="15"/>
                      <a:pt x="40" y="15"/>
                      <a:pt x="40" y="15"/>
                    </a:cubicBezTo>
                    <a:cubicBezTo>
                      <a:pt x="40" y="17"/>
                      <a:pt x="40" y="17"/>
                      <a:pt x="40" y="17"/>
                    </a:cubicBezTo>
                    <a:cubicBezTo>
                      <a:pt x="22" y="22"/>
                      <a:pt x="22" y="22"/>
                      <a:pt x="22" y="22"/>
                    </a:cubicBezTo>
                    <a:cubicBezTo>
                      <a:pt x="28" y="30"/>
                      <a:pt x="28" y="30"/>
                      <a:pt x="28" y="30"/>
                    </a:cubicBezTo>
                    <a:cubicBezTo>
                      <a:pt x="28" y="30"/>
                      <a:pt x="24" y="32"/>
                      <a:pt x="23" y="34"/>
                    </a:cubicBezTo>
                    <a:cubicBezTo>
                      <a:pt x="23" y="37"/>
                      <a:pt x="21" y="36"/>
                      <a:pt x="20" y="38"/>
                    </a:cubicBezTo>
                    <a:cubicBezTo>
                      <a:pt x="19" y="40"/>
                      <a:pt x="17" y="42"/>
                      <a:pt x="17" y="42"/>
                    </a:cubicBezTo>
                    <a:cubicBezTo>
                      <a:pt x="11" y="46"/>
                      <a:pt x="11" y="46"/>
                      <a:pt x="11" y="46"/>
                    </a:cubicBezTo>
                    <a:cubicBezTo>
                      <a:pt x="1" y="46"/>
                      <a:pt x="1" y="46"/>
                      <a:pt x="1" y="46"/>
                    </a:cubicBezTo>
                    <a:cubicBezTo>
                      <a:pt x="1" y="47"/>
                      <a:pt x="0" y="45"/>
                      <a:pt x="0" y="45"/>
                    </a:cubicBezTo>
                    <a:cubicBezTo>
                      <a:pt x="0" y="45"/>
                      <a:pt x="7" y="37"/>
                      <a:pt x="7" y="35"/>
                    </a:cubicBezTo>
                    <a:cubicBezTo>
                      <a:pt x="6" y="30"/>
                      <a:pt x="9" y="24"/>
                      <a:pt x="9" y="24"/>
                    </a:cubicBezTo>
                    <a:cubicBezTo>
                      <a:pt x="9" y="24"/>
                      <a:pt x="8" y="22"/>
                      <a:pt x="8" y="20"/>
                    </a:cubicBezTo>
                    <a:cubicBezTo>
                      <a:pt x="8" y="20"/>
                      <a:pt x="8" y="20"/>
                      <a:pt x="8" y="20"/>
                    </a:cubicBezTo>
                    <a:cubicBezTo>
                      <a:pt x="9" y="20"/>
                      <a:pt x="9" y="19"/>
                      <a:pt x="9" y="19"/>
                    </a:cubicBezTo>
                    <a:cubicBezTo>
                      <a:pt x="9" y="19"/>
                      <a:pt x="8" y="17"/>
                      <a:pt x="8" y="16"/>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6" name="Freeform 188"/>
              <p:cNvSpPr>
                <a:spLocks noEditPoints="1"/>
              </p:cNvSpPr>
              <p:nvPr/>
            </p:nvSpPr>
            <p:spPr bwMode="auto">
              <a:xfrm>
                <a:off x="5263" y="1248"/>
                <a:ext cx="317" cy="441"/>
              </a:xfrm>
              <a:custGeom>
                <a:avLst/>
                <a:gdLst>
                  <a:gd name="T0" fmla="*/ 10 w 162"/>
                  <a:gd name="T1" fmla="*/ 220 h 225"/>
                  <a:gd name="T2" fmla="*/ 1 w 162"/>
                  <a:gd name="T3" fmla="*/ 221 h 225"/>
                  <a:gd name="T4" fmla="*/ 33 w 162"/>
                  <a:gd name="T5" fmla="*/ 179 h 225"/>
                  <a:gd name="T6" fmla="*/ 26 w 162"/>
                  <a:gd name="T7" fmla="*/ 145 h 225"/>
                  <a:gd name="T8" fmla="*/ 25 w 162"/>
                  <a:gd name="T9" fmla="*/ 153 h 225"/>
                  <a:gd name="T10" fmla="*/ 24 w 162"/>
                  <a:gd name="T11" fmla="*/ 157 h 225"/>
                  <a:gd name="T12" fmla="*/ 30 w 162"/>
                  <a:gd name="T13" fmla="*/ 157 h 225"/>
                  <a:gd name="T14" fmla="*/ 31 w 162"/>
                  <a:gd name="T15" fmla="*/ 157 h 225"/>
                  <a:gd name="T16" fmla="*/ 25 w 162"/>
                  <a:gd name="T17" fmla="*/ 168 h 225"/>
                  <a:gd name="T18" fmla="*/ 31 w 162"/>
                  <a:gd name="T19" fmla="*/ 168 h 225"/>
                  <a:gd name="T20" fmla="*/ 34 w 162"/>
                  <a:gd name="T21" fmla="*/ 170 h 225"/>
                  <a:gd name="T22" fmla="*/ 40 w 162"/>
                  <a:gd name="T23" fmla="*/ 152 h 225"/>
                  <a:gd name="T24" fmla="*/ 35 w 162"/>
                  <a:gd name="T25" fmla="*/ 141 h 225"/>
                  <a:gd name="T26" fmla="*/ 64 w 162"/>
                  <a:gd name="T27" fmla="*/ 138 h 225"/>
                  <a:gd name="T28" fmla="*/ 55 w 162"/>
                  <a:gd name="T29" fmla="*/ 139 h 225"/>
                  <a:gd name="T30" fmla="*/ 44 w 162"/>
                  <a:gd name="T31" fmla="*/ 147 h 225"/>
                  <a:gd name="T32" fmla="*/ 50 w 162"/>
                  <a:gd name="T33" fmla="*/ 155 h 225"/>
                  <a:gd name="T34" fmla="*/ 56 w 162"/>
                  <a:gd name="T35" fmla="*/ 149 h 225"/>
                  <a:gd name="T36" fmla="*/ 62 w 162"/>
                  <a:gd name="T37" fmla="*/ 146 h 225"/>
                  <a:gd name="T38" fmla="*/ 59 w 162"/>
                  <a:gd name="T39" fmla="*/ 136 h 225"/>
                  <a:gd name="T40" fmla="*/ 52 w 162"/>
                  <a:gd name="T41" fmla="*/ 129 h 225"/>
                  <a:gd name="T42" fmla="*/ 109 w 162"/>
                  <a:gd name="T43" fmla="*/ 61 h 225"/>
                  <a:gd name="T44" fmla="*/ 111 w 162"/>
                  <a:gd name="T45" fmla="*/ 71 h 225"/>
                  <a:gd name="T46" fmla="*/ 106 w 162"/>
                  <a:gd name="T47" fmla="*/ 85 h 225"/>
                  <a:gd name="T48" fmla="*/ 93 w 162"/>
                  <a:gd name="T49" fmla="*/ 104 h 225"/>
                  <a:gd name="T50" fmla="*/ 82 w 162"/>
                  <a:gd name="T51" fmla="*/ 108 h 225"/>
                  <a:gd name="T52" fmla="*/ 85 w 162"/>
                  <a:gd name="T53" fmla="*/ 100 h 225"/>
                  <a:gd name="T54" fmla="*/ 75 w 162"/>
                  <a:gd name="T55" fmla="*/ 116 h 225"/>
                  <a:gd name="T56" fmla="*/ 68 w 162"/>
                  <a:gd name="T57" fmla="*/ 122 h 225"/>
                  <a:gd name="T58" fmla="*/ 52 w 162"/>
                  <a:gd name="T59" fmla="*/ 127 h 225"/>
                  <a:gd name="T60" fmla="*/ 48 w 162"/>
                  <a:gd name="T61" fmla="*/ 129 h 225"/>
                  <a:gd name="T62" fmla="*/ 34 w 162"/>
                  <a:gd name="T63" fmla="*/ 135 h 225"/>
                  <a:gd name="T64" fmla="*/ 54 w 162"/>
                  <a:gd name="T65" fmla="*/ 136 h 225"/>
                  <a:gd name="T66" fmla="*/ 70 w 162"/>
                  <a:gd name="T67" fmla="*/ 134 h 225"/>
                  <a:gd name="T68" fmla="*/ 72 w 162"/>
                  <a:gd name="T69" fmla="*/ 147 h 225"/>
                  <a:gd name="T70" fmla="*/ 81 w 162"/>
                  <a:gd name="T71" fmla="*/ 133 h 225"/>
                  <a:gd name="T72" fmla="*/ 86 w 162"/>
                  <a:gd name="T73" fmla="*/ 137 h 225"/>
                  <a:gd name="T74" fmla="*/ 96 w 162"/>
                  <a:gd name="T75" fmla="*/ 133 h 225"/>
                  <a:gd name="T76" fmla="*/ 103 w 162"/>
                  <a:gd name="T77" fmla="*/ 137 h 225"/>
                  <a:gd name="T78" fmla="*/ 108 w 162"/>
                  <a:gd name="T79" fmla="*/ 128 h 225"/>
                  <a:gd name="T80" fmla="*/ 111 w 162"/>
                  <a:gd name="T81" fmla="*/ 125 h 225"/>
                  <a:gd name="T82" fmla="*/ 118 w 162"/>
                  <a:gd name="T83" fmla="*/ 120 h 225"/>
                  <a:gd name="T84" fmla="*/ 118 w 162"/>
                  <a:gd name="T85" fmla="*/ 101 h 225"/>
                  <a:gd name="T86" fmla="*/ 122 w 162"/>
                  <a:gd name="T87" fmla="*/ 83 h 225"/>
                  <a:gd name="T88" fmla="*/ 126 w 162"/>
                  <a:gd name="T89" fmla="*/ 66 h 225"/>
                  <a:gd name="T90" fmla="*/ 117 w 162"/>
                  <a:gd name="T91" fmla="*/ 54 h 225"/>
                  <a:gd name="T92" fmla="*/ 123 w 162"/>
                  <a:gd name="T93" fmla="*/ 53 h 225"/>
                  <a:gd name="T94" fmla="*/ 125 w 162"/>
                  <a:gd name="T95" fmla="*/ 8 h 225"/>
                  <a:gd name="T96" fmla="*/ 122 w 162"/>
                  <a:gd name="T97" fmla="*/ 22 h 225"/>
                  <a:gd name="T98" fmla="*/ 109 w 162"/>
                  <a:gd name="T99" fmla="*/ 36 h 225"/>
                  <a:gd name="T100" fmla="*/ 114 w 162"/>
                  <a:gd name="T101" fmla="*/ 49 h 225"/>
                  <a:gd name="T102" fmla="*/ 115 w 162"/>
                  <a:gd name="T103" fmla="*/ 38 h 225"/>
                  <a:gd name="T104" fmla="*/ 126 w 162"/>
                  <a:gd name="T105" fmla="*/ 37 h 225"/>
                  <a:gd name="T106" fmla="*/ 139 w 162"/>
                  <a:gd name="T107" fmla="*/ 42 h 225"/>
                  <a:gd name="T108" fmla="*/ 156 w 162"/>
                  <a:gd name="T109" fmla="*/ 32 h 225"/>
                  <a:gd name="T110" fmla="*/ 148 w 162"/>
                  <a:gd name="T111" fmla="*/ 18 h 225"/>
                  <a:gd name="T112" fmla="*/ 130 w 162"/>
                  <a:gd name="T113" fmla="*/ 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225">
                    <a:moveTo>
                      <a:pt x="9" y="220"/>
                    </a:moveTo>
                    <a:cubicBezTo>
                      <a:pt x="6" y="222"/>
                      <a:pt x="7" y="223"/>
                      <a:pt x="6" y="224"/>
                    </a:cubicBezTo>
                    <a:cubicBezTo>
                      <a:pt x="6" y="224"/>
                      <a:pt x="5" y="225"/>
                      <a:pt x="7" y="224"/>
                    </a:cubicBezTo>
                    <a:cubicBezTo>
                      <a:pt x="8" y="224"/>
                      <a:pt x="9" y="221"/>
                      <a:pt x="10" y="220"/>
                    </a:cubicBezTo>
                    <a:lnTo>
                      <a:pt x="9" y="220"/>
                    </a:lnTo>
                    <a:close/>
                    <a:moveTo>
                      <a:pt x="0" y="218"/>
                    </a:moveTo>
                    <a:cubicBezTo>
                      <a:pt x="0" y="218"/>
                      <a:pt x="0" y="220"/>
                      <a:pt x="0" y="220"/>
                    </a:cubicBezTo>
                    <a:cubicBezTo>
                      <a:pt x="0" y="220"/>
                      <a:pt x="1" y="221"/>
                      <a:pt x="1" y="221"/>
                    </a:cubicBezTo>
                    <a:cubicBezTo>
                      <a:pt x="1" y="219"/>
                      <a:pt x="2" y="219"/>
                      <a:pt x="0" y="218"/>
                    </a:cubicBezTo>
                    <a:close/>
                    <a:moveTo>
                      <a:pt x="33" y="179"/>
                    </a:moveTo>
                    <a:cubicBezTo>
                      <a:pt x="33" y="179"/>
                      <a:pt x="31" y="183"/>
                      <a:pt x="33" y="182"/>
                    </a:cubicBezTo>
                    <a:cubicBezTo>
                      <a:pt x="34" y="182"/>
                      <a:pt x="35" y="178"/>
                      <a:pt x="33" y="179"/>
                    </a:cubicBezTo>
                    <a:close/>
                    <a:moveTo>
                      <a:pt x="30" y="140"/>
                    </a:moveTo>
                    <a:cubicBezTo>
                      <a:pt x="29" y="140"/>
                      <a:pt x="30" y="143"/>
                      <a:pt x="29" y="143"/>
                    </a:cubicBezTo>
                    <a:cubicBezTo>
                      <a:pt x="28" y="144"/>
                      <a:pt x="28" y="142"/>
                      <a:pt x="27" y="143"/>
                    </a:cubicBezTo>
                    <a:cubicBezTo>
                      <a:pt x="26" y="143"/>
                      <a:pt x="26" y="145"/>
                      <a:pt x="26" y="145"/>
                    </a:cubicBezTo>
                    <a:cubicBezTo>
                      <a:pt x="24" y="145"/>
                      <a:pt x="25" y="146"/>
                      <a:pt x="24" y="146"/>
                    </a:cubicBezTo>
                    <a:cubicBezTo>
                      <a:pt x="23" y="146"/>
                      <a:pt x="23" y="144"/>
                      <a:pt x="22" y="145"/>
                    </a:cubicBezTo>
                    <a:cubicBezTo>
                      <a:pt x="22" y="145"/>
                      <a:pt x="21" y="148"/>
                      <a:pt x="22" y="150"/>
                    </a:cubicBezTo>
                    <a:cubicBezTo>
                      <a:pt x="23" y="151"/>
                      <a:pt x="25" y="151"/>
                      <a:pt x="25" y="153"/>
                    </a:cubicBezTo>
                    <a:cubicBezTo>
                      <a:pt x="26" y="154"/>
                      <a:pt x="24" y="157"/>
                      <a:pt x="24" y="155"/>
                    </a:cubicBezTo>
                    <a:cubicBezTo>
                      <a:pt x="24" y="153"/>
                      <a:pt x="24" y="153"/>
                      <a:pt x="24" y="153"/>
                    </a:cubicBezTo>
                    <a:cubicBezTo>
                      <a:pt x="22" y="154"/>
                      <a:pt x="21" y="153"/>
                      <a:pt x="23" y="155"/>
                    </a:cubicBezTo>
                    <a:cubicBezTo>
                      <a:pt x="24" y="157"/>
                      <a:pt x="24" y="157"/>
                      <a:pt x="24" y="157"/>
                    </a:cubicBezTo>
                    <a:cubicBezTo>
                      <a:pt x="24" y="157"/>
                      <a:pt x="24" y="158"/>
                      <a:pt x="25" y="159"/>
                    </a:cubicBezTo>
                    <a:cubicBezTo>
                      <a:pt x="26" y="158"/>
                      <a:pt x="26" y="158"/>
                      <a:pt x="27" y="157"/>
                    </a:cubicBezTo>
                    <a:cubicBezTo>
                      <a:pt x="27" y="158"/>
                      <a:pt x="27" y="159"/>
                      <a:pt x="29" y="159"/>
                    </a:cubicBezTo>
                    <a:cubicBezTo>
                      <a:pt x="29" y="158"/>
                      <a:pt x="29" y="157"/>
                      <a:pt x="30" y="157"/>
                    </a:cubicBezTo>
                    <a:cubicBezTo>
                      <a:pt x="29" y="155"/>
                      <a:pt x="29" y="153"/>
                      <a:pt x="28" y="151"/>
                    </a:cubicBezTo>
                    <a:cubicBezTo>
                      <a:pt x="28" y="151"/>
                      <a:pt x="29" y="151"/>
                      <a:pt x="30" y="151"/>
                    </a:cubicBezTo>
                    <a:cubicBezTo>
                      <a:pt x="30" y="152"/>
                      <a:pt x="30" y="154"/>
                      <a:pt x="31" y="155"/>
                    </a:cubicBezTo>
                    <a:cubicBezTo>
                      <a:pt x="32" y="156"/>
                      <a:pt x="31" y="157"/>
                      <a:pt x="31" y="157"/>
                    </a:cubicBezTo>
                    <a:cubicBezTo>
                      <a:pt x="29" y="160"/>
                      <a:pt x="29" y="160"/>
                      <a:pt x="26" y="161"/>
                    </a:cubicBezTo>
                    <a:cubicBezTo>
                      <a:pt x="26" y="163"/>
                      <a:pt x="25" y="165"/>
                      <a:pt x="25" y="166"/>
                    </a:cubicBezTo>
                    <a:cubicBezTo>
                      <a:pt x="25" y="167"/>
                      <a:pt x="26" y="168"/>
                      <a:pt x="26" y="167"/>
                    </a:cubicBezTo>
                    <a:cubicBezTo>
                      <a:pt x="26" y="167"/>
                      <a:pt x="25" y="168"/>
                      <a:pt x="25" y="168"/>
                    </a:cubicBezTo>
                    <a:cubicBezTo>
                      <a:pt x="25" y="170"/>
                      <a:pt x="25" y="170"/>
                      <a:pt x="25" y="170"/>
                    </a:cubicBezTo>
                    <a:cubicBezTo>
                      <a:pt x="27" y="170"/>
                      <a:pt x="28" y="171"/>
                      <a:pt x="28" y="171"/>
                    </a:cubicBezTo>
                    <a:cubicBezTo>
                      <a:pt x="28" y="171"/>
                      <a:pt x="28" y="170"/>
                      <a:pt x="29" y="167"/>
                    </a:cubicBezTo>
                    <a:cubicBezTo>
                      <a:pt x="29" y="165"/>
                      <a:pt x="31" y="168"/>
                      <a:pt x="31" y="168"/>
                    </a:cubicBezTo>
                    <a:cubicBezTo>
                      <a:pt x="29" y="167"/>
                      <a:pt x="30" y="173"/>
                      <a:pt x="30" y="174"/>
                    </a:cubicBezTo>
                    <a:cubicBezTo>
                      <a:pt x="30" y="174"/>
                      <a:pt x="32" y="174"/>
                      <a:pt x="32" y="174"/>
                    </a:cubicBezTo>
                    <a:cubicBezTo>
                      <a:pt x="33" y="173"/>
                      <a:pt x="34" y="171"/>
                      <a:pt x="35" y="170"/>
                    </a:cubicBezTo>
                    <a:cubicBezTo>
                      <a:pt x="34" y="170"/>
                      <a:pt x="33" y="171"/>
                      <a:pt x="34" y="170"/>
                    </a:cubicBezTo>
                    <a:cubicBezTo>
                      <a:pt x="34" y="169"/>
                      <a:pt x="36" y="168"/>
                      <a:pt x="36" y="168"/>
                    </a:cubicBezTo>
                    <a:cubicBezTo>
                      <a:pt x="37" y="165"/>
                      <a:pt x="36" y="163"/>
                      <a:pt x="37" y="161"/>
                    </a:cubicBezTo>
                    <a:cubicBezTo>
                      <a:pt x="38" y="158"/>
                      <a:pt x="40" y="155"/>
                      <a:pt x="42" y="153"/>
                    </a:cubicBezTo>
                    <a:cubicBezTo>
                      <a:pt x="42" y="152"/>
                      <a:pt x="40" y="152"/>
                      <a:pt x="40" y="152"/>
                    </a:cubicBezTo>
                    <a:cubicBezTo>
                      <a:pt x="39" y="151"/>
                      <a:pt x="39" y="150"/>
                      <a:pt x="39" y="149"/>
                    </a:cubicBezTo>
                    <a:cubicBezTo>
                      <a:pt x="37" y="150"/>
                      <a:pt x="38" y="146"/>
                      <a:pt x="38" y="144"/>
                    </a:cubicBezTo>
                    <a:cubicBezTo>
                      <a:pt x="38" y="144"/>
                      <a:pt x="35" y="144"/>
                      <a:pt x="34" y="144"/>
                    </a:cubicBezTo>
                    <a:cubicBezTo>
                      <a:pt x="33" y="143"/>
                      <a:pt x="34" y="141"/>
                      <a:pt x="35" y="141"/>
                    </a:cubicBezTo>
                    <a:cubicBezTo>
                      <a:pt x="33" y="140"/>
                      <a:pt x="31" y="140"/>
                      <a:pt x="30" y="140"/>
                    </a:cubicBezTo>
                    <a:close/>
                    <a:moveTo>
                      <a:pt x="63" y="137"/>
                    </a:moveTo>
                    <a:cubicBezTo>
                      <a:pt x="63" y="138"/>
                      <a:pt x="63" y="138"/>
                      <a:pt x="63" y="138"/>
                    </a:cubicBezTo>
                    <a:cubicBezTo>
                      <a:pt x="64" y="138"/>
                      <a:pt x="64" y="138"/>
                      <a:pt x="64" y="138"/>
                    </a:cubicBezTo>
                    <a:cubicBezTo>
                      <a:pt x="63" y="137"/>
                      <a:pt x="65" y="137"/>
                      <a:pt x="63" y="137"/>
                    </a:cubicBezTo>
                    <a:close/>
                    <a:moveTo>
                      <a:pt x="59" y="136"/>
                    </a:moveTo>
                    <a:cubicBezTo>
                      <a:pt x="58" y="136"/>
                      <a:pt x="57" y="136"/>
                      <a:pt x="56" y="137"/>
                    </a:cubicBezTo>
                    <a:cubicBezTo>
                      <a:pt x="55" y="138"/>
                      <a:pt x="56" y="139"/>
                      <a:pt x="55" y="139"/>
                    </a:cubicBezTo>
                    <a:cubicBezTo>
                      <a:pt x="54" y="140"/>
                      <a:pt x="50" y="139"/>
                      <a:pt x="50" y="139"/>
                    </a:cubicBezTo>
                    <a:cubicBezTo>
                      <a:pt x="49" y="140"/>
                      <a:pt x="48" y="142"/>
                      <a:pt x="48" y="143"/>
                    </a:cubicBezTo>
                    <a:cubicBezTo>
                      <a:pt x="47" y="144"/>
                      <a:pt x="46" y="145"/>
                      <a:pt x="45" y="146"/>
                    </a:cubicBezTo>
                    <a:cubicBezTo>
                      <a:pt x="44" y="145"/>
                      <a:pt x="45" y="146"/>
                      <a:pt x="44" y="147"/>
                    </a:cubicBezTo>
                    <a:cubicBezTo>
                      <a:pt x="42" y="144"/>
                      <a:pt x="46" y="150"/>
                      <a:pt x="46" y="150"/>
                    </a:cubicBezTo>
                    <a:cubicBezTo>
                      <a:pt x="47" y="150"/>
                      <a:pt x="47" y="150"/>
                      <a:pt x="47" y="150"/>
                    </a:cubicBezTo>
                    <a:cubicBezTo>
                      <a:pt x="47" y="150"/>
                      <a:pt x="47" y="152"/>
                      <a:pt x="48" y="154"/>
                    </a:cubicBezTo>
                    <a:cubicBezTo>
                      <a:pt x="48" y="154"/>
                      <a:pt x="49" y="155"/>
                      <a:pt x="50" y="155"/>
                    </a:cubicBezTo>
                    <a:cubicBezTo>
                      <a:pt x="50" y="155"/>
                      <a:pt x="49" y="158"/>
                      <a:pt x="51" y="157"/>
                    </a:cubicBezTo>
                    <a:cubicBezTo>
                      <a:pt x="51" y="156"/>
                      <a:pt x="52" y="154"/>
                      <a:pt x="52" y="154"/>
                    </a:cubicBezTo>
                    <a:cubicBezTo>
                      <a:pt x="53" y="153"/>
                      <a:pt x="52" y="150"/>
                      <a:pt x="53" y="149"/>
                    </a:cubicBezTo>
                    <a:cubicBezTo>
                      <a:pt x="53" y="148"/>
                      <a:pt x="56" y="149"/>
                      <a:pt x="56" y="149"/>
                    </a:cubicBezTo>
                    <a:cubicBezTo>
                      <a:pt x="56" y="149"/>
                      <a:pt x="57" y="147"/>
                      <a:pt x="58" y="147"/>
                    </a:cubicBezTo>
                    <a:cubicBezTo>
                      <a:pt x="59" y="147"/>
                      <a:pt x="59" y="148"/>
                      <a:pt x="59" y="149"/>
                    </a:cubicBezTo>
                    <a:cubicBezTo>
                      <a:pt x="60" y="148"/>
                      <a:pt x="62" y="148"/>
                      <a:pt x="62" y="148"/>
                    </a:cubicBezTo>
                    <a:cubicBezTo>
                      <a:pt x="62" y="147"/>
                      <a:pt x="62" y="146"/>
                      <a:pt x="62" y="146"/>
                    </a:cubicBezTo>
                    <a:cubicBezTo>
                      <a:pt x="62" y="145"/>
                      <a:pt x="64" y="144"/>
                      <a:pt x="64" y="144"/>
                    </a:cubicBezTo>
                    <a:cubicBezTo>
                      <a:pt x="65" y="139"/>
                      <a:pt x="63" y="141"/>
                      <a:pt x="62" y="139"/>
                    </a:cubicBezTo>
                    <a:cubicBezTo>
                      <a:pt x="61" y="138"/>
                      <a:pt x="62" y="137"/>
                      <a:pt x="61" y="136"/>
                    </a:cubicBezTo>
                    <a:cubicBezTo>
                      <a:pt x="61" y="136"/>
                      <a:pt x="59" y="136"/>
                      <a:pt x="59" y="136"/>
                    </a:cubicBezTo>
                    <a:close/>
                    <a:moveTo>
                      <a:pt x="53" y="128"/>
                    </a:moveTo>
                    <a:cubicBezTo>
                      <a:pt x="53" y="128"/>
                      <a:pt x="57" y="129"/>
                      <a:pt x="54" y="131"/>
                    </a:cubicBezTo>
                    <a:cubicBezTo>
                      <a:pt x="54" y="131"/>
                      <a:pt x="52" y="131"/>
                      <a:pt x="52" y="131"/>
                    </a:cubicBezTo>
                    <a:cubicBezTo>
                      <a:pt x="52" y="130"/>
                      <a:pt x="51" y="128"/>
                      <a:pt x="52" y="129"/>
                    </a:cubicBezTo>
                    <a:lnTo>
                      <a:pt x="53" y="128"/>
                    </a:lnTo>
                    <a:close/>
                    <a:moveTo>
                      <a:pt x="115" y="53"/>
                    </a:moveTo>
                    <a:cubicBezTo>
                      <a:pt x="114" y="53"/>
                      <a:pt x="114" y="53"/>
                      <a:pt x="113" y="53"/>
                    </a:cubicBezTo>
                    <a:cubicBezTo>
                      <a:pt x="113" y="59"/>
                      <a:pt x="113" y="58"/>
                      <a:pt x="109" y="61"/>
                    </a:cubicBezTo>
                    <a:cubicBezTo>
                      <a:pt x="109" y="63"/>
                      <a:pt x="109" y="62"/>
                      <a:pt x="110" y="63"/>
                    </a:cubicBezTo>
                    <a:cubicBezTo>
                      <a:pt x="110" y="68"/>
                      <a:pt x="110" y="69"/>
                      <a:pt x="107" y="71"/>
                    </a:cubicBezTo>
                    <a:cubicBezTo>
                      <a:pt x="108" y="71"/>
                      <a:pt x="108" y="72"/>
                      <a:pt x="108" y="72"/>
                    </a:cubicBezTo>
                    <a:cubicBezTo>
                      <a:pt x="108" y="72"/>
                      <a:pt x="111" y="71"/>
                      <a:pt x="111" y="71"/>
                    </a:cubicBezTo>
                    <a:cubicBezTo>
                      <a:pt x="111" y="73"/>
                      <a:pt x="111" y="75"/>
                      <a:pt x="110" y="77"/>
                    </a:cubicBezTo>
                    <a:cubicBezTo>
                      <a:pt x="110" y="77"/>
                      <a:pt x="108" y="78"/>
                      <a:pt x="108" y="79"/>
                    </a:cubicBezTo>
                    <a:cubicBezTo>
                      <a:pt x="108" y="81"/>
                      <a:pt x="108" y="82"/>
                      <a:pt x="108" y="84"/>
                    </a:cubicBezTo>
                    <a:cubicBezTo>
                      <a:pt x="107" y="85"/>
                      <a:pt x="106" y="85"/>
                      <a:pt x="106" y="85"/>
                    </a:cubicBezTo>
                    <a:cubicBezTo>
                      <a:pt x="105" y="87"/>
                      <a:pt x="105" y="89"/>
                      <a:pt x="104" y="90"/>
                    </a:cubicBezTo>
                    <a:cubicBezTo>
                      <a:pt x="104" y="91"/>
                      <a:pt x="100" y="95"/>
                      <a:pt x="99" y="96"/>
                    </a:cubicBezTo>
                    <a:cubicBezTo>
                      <a:pt x="98" y="97"/>
                      <a:pt x="96" y="97"/>
                      <a:pt x="96" y="98"/>
                    </a:cubicBezTo>
                    <a:cubicBezTo>
                      <a:pt x="94" y="100"/>
                      <a:pt x="96" y="103"/>
                      <a:pt x="93" y="104"/>
                    </a:cubicBezTo>
                    <a:cubicBezTo>
                      <a:pt x="93" y="105"/>
                      <a:pt x="93" y="105"/>
                      <a:pt x="93" y="105"/>
                    </a:cubicBezTo>
                    <a:cubicBezTo>
                      <a:pt x="92" y="105"/>
                      <a:pt x="91" y="104"/>
                      <a:pt x="90" y="105"/>
                    </a:cubicBezTo>
                    <a:cubicBezTo>
                      <a:pt x="88" y="105"/>
                      <a:pt x="86" y="108"/>
                      <a:pt x="85" y="109"/>
                    </a:cubicBezTo>
                    <a:cubicBezTo>
                      <a:pt x="84" y="109"/>
                      <a:pt x="83" y="108"/>
                      <a:pt x="82" y="108"/>
                    </a:cubicBezTo>
                    <a:cubicBezTo>
                      <a:pt x="82" y="108"/>
                      <a:pt x="82" y="106"/>
                      <a:pt x="82" y="106"/>
                    </a:cubicBezTo>
                    <a:cubicBezTo>
                      <a:pt x="81" y="107"/>
                      <a:pt x="81" y="104"/>
                      <a:pt x="81" y="104"/>
                    </a:cubicBezTo>
                    <a:cubicBezTo>
                      <a:pt x="83" y="103"/>
                      <a:pt x="83" y="103"/>
                      <a:pt x="84" y="101"/>
                    </a:cubicBezTo>
                    <a:cubicBezTo>
                      <a:pt x="84" y="101"/>
                      <a:pt x="85" y="100"/>
                      <a:pt x="85" y="100"/>
                    </a:cubicBezTo>
                    <a:cubicBezTo>
                      <a:pt x="86" y="98"/>
                      <a:pt x="85" y="99"/>
                      <a:pt x="84" y="100"/>
                    </a:cubicBezTo>
                    <a:cubicBezTo>
                      <a:pt x="82" y="101"/>
                      <a:pt x="80" y="102"/>
                      <a:pt x="79" y="103"/>
                    </a:cubicBezTo>
                    <a:cubicBezTo>
                      <a:pt x="78" y="105"/>
                      <a:pt x="79" y="107"/>
                      <a:pt x="79" y="109"/>
                    </a:cubicBezTo>
                    <a:cubicBezTo>
                      <a:pt x="79" y="110"/>
                      <a:pt x="75" y="115"/>
                      <a:pt x="75" y="116"/>
                    </a:cubicBezTo>
                    <a:cubicBezTo>
                      <a:pt x="75" y="117"/>
                      <a:pt x="75" y="119"/>
                      <a:pt x="75" y="120"/>
                    </a:cubicBezTo>
                    <a:cubicBezTo>
                      <a:pt x="76" y="119"/>
                      <a:pt x="75" y="121"/>
                      <a:pt x="75" y="121"/>
                    </a:cubicBezTo>
                    <a:cubicBezTo>
                      <a:pt x="73" y="125"/>
                      <a:pt x="72" y="124"/>
                      <a:pt x="68" y="123"/>
                    </a:cubicBezTo>
                    <a:cubicBezTo>
                      <a:pt x="68" y="122"/>
                      <a:pt x="68" y="122"/>
                      <a:pt x="68" y="122"/>
                    </a:cubicBezTo>
                    <a:cubicBezTo>
                      <a:pt x="63" y="120"/>
                      <a:pt x="62" y="124"/>
                      <a:pt x="60" y="125"/>
                    </a:cubicBezTo>
                    <a:cubicBezTo>
                      <a:pt x="57" y="125"/>
                      <a:pt x="56" y="124"/>
                      <a:pt x="54" y="123"/>
                    </a:cubicBezTo>
                    <a:cubicBezTo>
                      <a:pt x="54" y="123"/>
                      <a:pt x="52" y="126"/>
                      <a:pt x="55" y="125"/>
                    </a:cubicBezTo>
                    <a:cubicBezTo>
                      <a:pt x="54" y="126"/>
                      <a:pt x="54" y="128"/>
                      <a:pt x="52" y="127"/>
                    </a:cubicBezTo>
                    <a:cubicBezTo>
                      <a:pt x="52" y="127"/>
                      <a:pt x="52" y="124"/>
                      <a:pt x="52" y="124"/>
                    </a:cubicBezTo>
                    <a:cubicBezTo>
                      <a:pt x="51" y="124"/>
                      <a:pt x="51" y="124"/>
                      <a:pt x="51" y="124"/>
                    </a:cubicBezTo>
                    <a:cubicBezTo>
                      <a:pt x="51" y="125"/>
                      <a:pt x="50" y="125"/>
                      <a:pt x="49" y="125"/>
                    </a:cubicBezTo>
                    <a:cubicBezTo>
                      <a:pt x="48" y="127"/>
                      <a:pt x="49" y="128"/>
                      <a:pt x="48" y="129"/>
                    </a:cubicBezTo>
                    <a:cubicBezTo>
                      <a:pt x="47" y="129"/>
                      <a:pt x="45" y="129"/>
                      <a:pt x="44" y="130"/>
                    </a:cubicBezTo>
                    <a:cubicBezTo>
                      <a:pt x="44" y="131"/>
                      <a:pt x="44" y="133"/>
                      <a:pt x="43" y="134"/>
                    </a:cubicBezTo>
                    <a:cubicBezTo>
                      <a:pt x="41" y="135"/>
                      <a:pt x="37" y="136"/>
                      <a:pt x="35" y="137"/>
                    </a:cubicBezTo>
                    <a:cubicBezTo>
                      <a:pt x="35" y="136"/>
                      <a:pt x="35" y="135"/>
                      <a:pt x="34" y="135"/>
                    </a:cubicBezTo>
                    <a:cubicBezTo>
                      <a:pt x="33" y="136"/>
                      <a:pt x="33" y="137"/>
                      <a:pt x="32" y="139"/>
                    </a:cubicBezTo>
                    <a:cubicBezTo>
                      <a:pt x="34" y="139"/>
                      <a:pt x="41" y="141"/>
                      <a:pt x="44" y="140"/>
                    </a:cubicBezTo>
                    <a:cubicBezTo>
                      <a:pt x="45" y="140"/>
                      <a:pt x="45" y="137"/>
                      <a:pt x="46" y="137"/>
                    </a:cubicBezTo>
                    <a:cubicBezTo>
                      <a:pt x="49" y="137"/>
                      <a:pt x="51" y="137"/>
                      <a:pt x="54" y="136"/>
                    </a:cubicBezTo>
                    <a:cubicBezTo>
                      <a:pt x="55" y="136"/>
                      <a:pt x="57" y="134"/>
                      <a:pt x="57" y="134"/>
                    </a:cubicBezTo>
                    <a:cubicBezTo>
                      <a:pt x="58" y="134"/>
                      <a:pt x="58" y="135"/>
                      <a:pt x="60" y="135"/>
                    </a:cubicBezTo>
                    <a:cubicBezTo>
                      <a:pt x="60" y="135"/>
                      <a:pt x="62" y="133"/>
                      <a:pt x="62" y="133"/>
                    </a:cubicBezTo>
                    <a:cubicBezTo>
                      <a:pt x="64" y="132"/>
                      <a:pt x="67" y="134"/>
                      <a:pt x="70" y="134"/>
                    </a:cubicBezTo>
                    <a:cubicBezTo>
                      <a:pt x="69" y="134"/>
                      <a:pt x="69" y="136"/>
                      <a:pt x="69" y="136"/>
                    </a:cubicBezTo>
                    <a:cubicBezTo>
                      <a:pt x="66" y="138"/>
                      <a:pt x="67" y="136"/>
                      <a:pt x="67" y="141"/>
                    </a:cubicBezTo>
                    <a:cubicBezTo>
                      <a:pt x="67" y="140"/>
                      <a:pt x="66" y="141"/>
                      <a:pt x="66" y="141"/>
                    </a:cubicBezTo>
                    <a:cubicBezTo>
                      <a:pt x="68" y="143"/>
                      <a:pt x="68" y="147"/>
                      <a:pt x="72" y="147"/>
                    </a:cubicBezTo>
                    <a:cubicBezTo>
                      <a:pt x="75" y="146"/>
                      <a:pt x="76" y="143"/>
                      <a:pt x="78" y="141"/>
                    </a:cubicBezTo>
                    <a:cubicBezTo>
                      <a:pt x="79" y="140"/>
                      <a:pt x="81" y="140"/>
                      <a:pt x="82" y="139"/>
                    </a:cubicBezTo>
                    <a:cubicBezTo>
                      <a:pt x="82" y="138"/>
                      <a:pt x="80" y="135"/>
                      <a:pt x="80" y="135"/>
                    </a:cubicBezTo>
                    <a:cubicBezTo>
                      <a:pt x="80" y="134"/>
                      <a:pt x="82" y="135"/>
                      <a:pt x="81" y="133"/>
                    </a:cubicBezTo>
                    <a:cubicBezTo>
                      <a:pt x="82" y="133"/>
                      <a:pt x="83" y="133"/>
                      <a:pt x="84" y="133"/>
                    </a:cubicBezTo>
                    <a:cubicBezTo>
                      <a:pt x="84" y="133"/>
                      <a:pt x="86" y="133"/>
                      <a:pt x="88" y="133"/>
                    </a:cubicBezTo>
                    <a:cubicBezTo>
                      <a:pt x="88" y="135"/>
                      <a:pt x="88" y="135"/>
                      <a:pt x="88" y="135"/>
                    </a:cubicBezTo>
                    <a:cubicBezTo>
                      <a:pt x="86" y="134"/>
                      <a:pt x="86" y="137"/>
                      <a:pt x="86" y="137"/>
                    </a:cubicBezTo>
                    <a:cubicBezTo>
                      <a:pt x="87" y="136"/>
                      <a:pt x="88" y="137"/>
                      <a:pt x="89" y="137"/>
                    </a:cubicBezTo>
                    <a:cubicBezTo>
                      <a:pt x="89" y="136"/>
                      <a:pt x="90" y="134"/>
                      <a:pt x="90" y="134"/>
                    </a:cubicBezTo>
                    <a:cubicBezTo>
                      <a:pt x="92" y="134"/>
                      <a:pt x="93" y="136"/>
                      <a:pt x="96" y="135"/>
                    </a:cubicBezTo>
                    <a:cubicBezTo>
                      <a:pt x="96" y="135"/>
                      <a:pt x="96" y="134"/>
                      <a:pt x="96" y="133"/>
                    </a:cubicBezTo>
                    <a:cubicBezTo>
                      <a:pt x="97" y="133"/>
                      <a:pt x="98" y="134"/>
                      <a:pt x="98" y="133"/>
                    </a:cubicBezTo>
                    <a:cubicBezTo>
                      <a:pt x="99" y="133"/>
                      <a:pt x="100" y="132"/>
                      <a:pt x="101" y="131"/>
                    </a:cubicBezTo>
                    <a:cubicBezTo>
                      <a:pt x="101" y="133"/>
                      <a:pt x="101" y="134"/>
                      <a:pt x="101" y="136"/>
                    </a:cubicBezTo>
                    <a:cubicBezTo>
                      <a:pt x="103" y="137"/>
                      <a:pt x="103" y="137"/>
                      <a:pt x="103" y="137"/>
                    </a:cubicBezTo>
                    <a:cubicBezTo>
                      <a:pt x="104" y="134"/>
                      <a:pt x="104" y="133"/>
                      <a:pt x="104" y="129"/>
                    </a:cubicBezTo>
                    <a:cubicBezTo>
                      <a:pt x="107" y="129"/>
                      <a:pt x="107" y="129"/>
                      <a:pt x="107" y="129"/>
                    </a:cubicBezTo>
                    <a:cubicBezTo>
                      <a:pt x="108" y="129"/>
                      <a:pt x="107" y="130"/>
                      <a:pt x="108" y="130"/>
                    </a:cubicBezTo>
                    <a:cubicBezTo>
                      <a:pt x="108" y="129"/>
                      <a:pt x="109" y="128"/>
                      <a:pt x="108" y="128"/>
                    </a:cubicBezTo>
                    <a:cubicBezTo>
                      <a:pt x="109" y="127"/>
                      <a:pt x="109" y="122"/>
                      <a:pt x="110" y="121"/>
                    </a:cubicBezTo>
                    <a:cubicBezTo>
                      <a:pt x="110" y="121"/>
                      <a:pt x="112" y="121"/>
                      <a:pt x="112" y="121"/>
                    </a:cubicBezTo>
                    <a:cubicBezTo>
                      <a:pt x="112" y="121"/>
                      <a:pt x="113" y="122"/>
                      <a:pt x="113" y="123"/>
                    </a:cubicBezTo>
                    <a:cubicBezTo>
                      <a:pt x="113" y="124"/>
                      <a:pt x="111" y="124"/>
                      <a:pt x="111" y="125"/>
                    </a:cubicBezTo>
                    <a:cubicBezTo>
                      <a:pt x="110" y="126"/>
                      <a:pt x="111" y="128"/>
                      <a:pt x="110" y="130"/>
                    </a:cubicBezTo>
                    <a:cubicBezTo>
                      <a:pt x="112" y="131"/>
                      <a:pt x="112" y="131"/>
                      <a:pt x="112" y="131"/>
                    </a:cubicBezTo>
                    <a:cubicBezTo>
                      <a:pt x="114" y="128"/>
                      <a:pt x="116" y="125"/>
                      <a:pt x="118" y="122"/>
                    </a:cubicBezTo>
                    <a:cubicBezTo>
                      <a:pt x="118" y="122"/>
                      <a:pt x="118" y="120"/>
                      <a:pt x="118" y="120"/>
                    </a:cubicBezTo>
                    <a:cubicBezTo>
                      <a:pt x="116" y="119"/>
                      <a:pt x="115" y="119"/>
                      <a:pt x="114" y="119"/>
                    </a:cubicBezTo>
                    <a:cubicBezTo>
                      <a:pt x="115" y="118"/>
                      <a:pt x="115" y="118"/>
                      <a:pt x="116" y="117"/>
                    </a:cubicBezTo>
                    <a:cubicBezTo>
                      <a:pt x="116" y="115"/>
                      <a:pt x="115" y="112"/>
                      <a:pt x="115" y="110"/>
                    </a:cubicBezTo>
                    <a:cubicBezTo>
                      <a:pt x="115" y="109"/>
                      <a:pt x="118" y="103"/>
                      <a:pt x="118" y="101"/>
                    </a:cubicBezTo>
                    <a:cubicBezTo>
                      <a:pt x="118" y="98"/>
                      <a:pt x="118" y="91"/>
                      <a:pt x="118" y="87"/>
                    </a:cubicBezTo>
                    <a:cubicBezTo>
                      <a:pt x="119" y="87"/>
                      <a:pt x="121" y="87"/>
                      <a:pt x="122" y="87"/>
                    </a:cubicBezTo>
                    <a:cubicBezTo>
                      <a:pt x="122" y="86"/>
                      <a:pt x="122" y="85"/>
                      <a:pt x="122" y="85"/>
                    </a:cubicBezTo>
                    <a:cubicBezTo>
                      <a:pt x="122" y="83"/>
                      <a:pt x="122" y="83"/>
                      <a:pt x="122" y="83"/>
                    </a:cubicBezTo>
                    <a:cubicBezTo>
                      <a:pt x="122" y="83"/>
                      <a:pt x="124" y="83"/>
                      <a:pt x="124" y="83"/>
                    </a:cubicBezTo>
                    <a:cubicBezTo>
                      <a:pt x="125" y="82"/>
                      <a:pt x="124" y="81"/>
                      <a:pt x="124" y="80"/>
                    </a:cubicBezTo>
                    <a:cubicBezTo>
                      <a:pt x="124" y="79"/>
                      <a:pt x="127" y="78"/>
                      <a:pt x="127" y="77"/>
                    </a:cubicBezTo>
                    <a:cubicBezTo>
                      <a:pt x="127" y="75"/>
                      <a:pt x="127" y="68"/>
                      <a:pt x="126" y="66"/>
                    </a:cubicBezTo>
                    <a:cubicBezTo>
                      <a:pt x="125" y="65"/>
                      <a:pt x="125" y="65"/>
                      <a:pt x="125" y="65"/>
                    </a:cubicBezTo>
                    <a:cubicBezTo>
                      <a:pt x="124" y="63"/>
                      <a:pt x="124" y="59"/>
                      <a:pt x="122" y="57"/>
                    </a:cubicBezTo>
                    <a:cubicBezTo>
                      <a:pt x="120" y="57"/>
                      <a:pt x="117" y="56"/>
                      <a:pt x="116" y="56"/>
                    </a:cubicBezTo>
                    <a:cubicBezTo>
                      <a:pt x="117" y="55"/>
                      <a:pt x="117" y="55"/>
                      <a:pt x="117" y="54"/>
                    </a:cubicBezTo>
                    <a:cubicBezTo>
                      <a:pt x="117" y="54"/>
                      <a:pt x="115" y="53"/>
                      <a:pt x="115" y="53"/>
                    </a:cubicBezTo>
                    <a:close/>
                    <a:moveTo>
                      <a:pt x="120" y="50"/>
                    </a:moveTo>
                    <a:cubicBezTo>
                      <a:pt x="120" y="52"/>
                      <a:pt x="120" y="52"/>
                      <a:pt x="120" y="52"/>
                    </a:cubicBezTo>
                    <a:cubicBezTo>
                      <a:pt x="121" y="52"/>
                      <a:pt x="122" y="53"/>
                      <a:pt x="123" y="53"/>
                    </a:cubicBezTo>
                    <a:cubicBezTo>
                      <a:pt x="123" y="53"/>
                      <a:pt x="123" y="50"/>
                      <a:pt x="123" y="50"/>
                    </a:cubicBezTo>
                    <a:cubicBezTo>
                      <a:pt x="122" y="50"/>
                      <a:pt x="121" y="50"/>
                      <a:pt x="120" y="50"/>
                    </a:cubicBezTo>
                    <a:close/>
                    <a:moveTo>
                      <a:pt x="126" y="0"/>
                    </a:moveTo>
                    <a:cubicBezTo>
                      <a:pt x="122" y="3"/>
                      <a:pt x="122" y="4"/>
                      <a:pt x="125" y="8"/>
                    </a:cubicBezTo>
                    <a:cubicBezTo>
                      <a:pt x="125" y="9"/>
                      <a:pt x="127" y="9"/>
                      <a:pt x="127" y="10"/>
                    </a:cubicBezTo>
                    <a:cubicBezTo>
                      <a:pt x="127" y="12"/>
                      <a:pt x="125" y="13"/>
                      <a:pt x="125" y="15"/>
                    </a:cubicBezTo>
                    <a:cubicBezTo>
                      <a:pt x="125" y="17"/>
                      <a:pt x="125" y="19"/>
                      <a:pt x="125" y="20"/>
                    </a:cubicBezTo>
                    <a:cubicBezTo>
                      <a:pt x="125" y="21"/>
                      <a:pt x="123" y="21"/>
                      <a:pt x="122" y="22"/>
                    </a:cubicBezTo>
                    <a:cubicBezTo>
                      <a:pt x="121" y="27"/>
                      <a:pt x="127" y="33"/>
                      <a:pt x="118" y="30"/>
                    </a:cubicBezTo>
                    <a:cubicBezTo>
                      <a:pt x="117" y="30"/>
                      <a:pt x="116" y="29"/>
                      <a:pt x="114" y="28"/>
                    </a:cubicBezTo>
                    <a:cubicBezTo>
                      <a:pt x="112" y="28"/>
                      <a:pt x="112" y="29"/>
                      <a:pt x="114" y="30"/>
                    </a:cubicBezTo>
                    <a:cubicBezTo>
                      <a:pt x="112" y="33"/>
                      <a:pt x="113" y="33"/>
                      <a:pt x="109" y="36"/>
                    </a:cubicBezTo>
                    <a:cubicBezTo>
                      <a:pt x="109" y="37"/>
                      <a:pt x="109" y="38"/>
                      <a:pt x="109" y="39"/>
                    </a:cubicBezTo>
                    <a:cubicBezTo>
                      <a:pt x="109" y="40"/>
                      <a:pt x="111" y="41"/>
                      <a:pt x="112" y="42"/>
                    </a:cubicBezTo>
                    <a:cubicBezTo>
                      <a:pt x="112" y="44"/>
                      <a:pt x="112" y="46"/>
                      <a:pt x="112" y="48"/>
                    </a:cubicBezTo>
                    <a:cubicBezTo>
                      <a:pt x="113" y="48"/>
                      <a:pt x="113" y="49"/>
                      <a:pt x="114" y="49"/>
                    </a:cubicBezTo>
                    <a:cubicBezTo>
                      <a:pt x="114" y="49"/>
                      <a:pt x="116" y="46"/>
                      <a:pt x="117" y="46"/>
                    </a:cubicBezTo>
                    <a:cubicBezTo>
                      <a:pt x="118" y="46"/>
                      <a:pt x="121" y="46"/>
                      <a:pt x="122" y="46"/>
                    </a:cubicBezTo>
                    <a:cubicBezTo>
                      <a:pt x="119" y="44"/>
                      <a:pt x="118" y="43"/>
                      <a:pt x="115" y="42"/>
                    </a:cubicBezTo>
                    <a:cubicBezTo>
                      <a:pt x="115" y="41"/>
                      <a:pt x="115" y="39"/>
                      <a:pt x="115" y="38"/>
                    </a:cubicBezTo>
                    <a:cubicBezTo>
                      <a:pt x="117" y="38"/>
                      <a:pt x="118" y="36"/>
                      <a:pt x="120" y="37"/>
                    </a:cubicBezTo>
                    <a:cubicBezTo>
                      <a:pt x="120" y="37"/>
                      <a:pt x="120" y="38"/>
                      <a:pt x="122" y="38"/>
                    </a:cubicBezTo>
                    <a:cubicBezTo>
                      <a:pt x="122" y="38"/>
                      <a:pt x="123" y="36"/>
                      <a:pt x="124" y="36"/>
                    </a:cubicBezTo>
                    <a:cubicBezTo>
                      <a:pt x="124" y="36"/>
                      <a:pt x="127" y="37"/>
                      <a:pt x="126" y="37"/>
                    </a:cubicBezTo>
                    <a:cubicBezTo>
                      <a:pt x="127" y="37"/>
                      <a:pt x="127" y="37"/>
                      <a:pt x="127" y="37"/>
                    </a:cubicBezTo>
                    <a:cubicBezTo>
                      <a:pt x="127" y="38"/>
                      <a:pt x="127" y="39"/>
                      <a:pt x="128" y="40"/>
                    </a:cubicBezTo>
                    <a:cubicBezTo>
                      <a:pt x="129" y="40"/>
                      <a:pt x="129" y="41"/>
                      <a:pt x="129" y="42"/>
                    </a:cubicBezTo>
                    <a:cubicBezTo>
                      <a:pt x="132" y="42"/>
                      <a:pt x="136" y="42"/>
                      <a:pt x="139" y="42"/>
                    </a:cubicBezTo>
                    <a:cubicBezTo>
                      <a:pt x="141" y="37"/>
                      <a:pt x="142" y="31"/>
                      <a:pt x="149" y="32"/>
                    </a:cubicBezTo>
                    <a:cubicBezTo>
                      <a:pt x="149" y="32"/>
                      <a:pt x="151" y="34"/>
                      <a:pt x="151" y="34"/>
                    </a:cubicBezTo>
                    <a:cubicBezTo>
                      <a:pt x="152" y="34"/>
                      <a:pt x="152" y="32"/>
                      <a:pt x="152" y="32"/>
                    </a:cubicBezTo>
                    <a:cubicBezTo>
                      <a:pt x="153" y="32"/>
                      <a:pt x="155" y="32"/>
                      <a:pt x="156" y="32"/>
                    </a:cubicBezTo>
                    <a:cubicBezTo>
                      <a:pt x="157" y="31"/>
                      <a:pt x="162" y="28"/>
                      <a:pt x="157" y="28"/>
                    </a:cubicBezTo>
                    <a:cubicBezTo>
                      <a:pt x="157" y="28"/>
                      <a:pt x="158" y="27"/>
                      <a:pt x="157" y="26"/>
                    </a:cubicBezTo>
                    <a:cubicBezTo>
                      <a:pt x="154" y="26"/>
                      <a:pt x="156" y="24"/>
                      <a:pt x="157" y="22"/>
                    </a:cubicBezTo>
                    <a:cubicBezTo>
                      <a:pt x="151" y="22"/>
                      <a:pt x="151" y="22"/>
                      <a:pt x="148" y="18"/>
                    </a:cubicBezTo>
                    <a:cubicBezTo>
                      <a:pt x="145" y="19"/>
                      <a:pt x="143" y="20"/>
                      <a:pt x="140" y="19"/>
                    </a:cubicBezTo>
                    <a:cubicBezTo>
                      <a:pt x="138" y="18"/>
                      <a:pt x="138" y="18"/>
                      <a:pt x="138" y="18"/>
                    </a:cubicBezTo>
                    <a:cubicBezTo>
                      <a:pt x="137" y="17"/>
                      <a:pt x="134" y="9"/>
                      <a:pt x="133" y="7"/>
                    </a:cubicBezTo>
                    <a:cubicBezTo>
                      <a:pt x="132" y="6"/>
                      <a:pt x="131" y="6"/>
                      <a:pt x="130" y="6"/>
                    </a:cubicBezTo>
                    <a:cubicBezTo>
                      <a:pt x="129" y="5"/>
                      <a:pt x="130" y="3"/>
                      <a:pt x="129" y="2"/>
                    </a:cubicBezTo>
                    <a:cubicBezTo>
                      <a:pt x="128" y="1"/>
                      <a:pt x="126" y="0"/>
                      <a:pt x="126"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7" name="Freeform 189"/>
              <p:cNvSpPr>
                <a:spLocks noEditPoints="1"/>
              </p:cNvSpPr>
              <p:nvPr/>
            </p:nvSpPr>
            <p:spPr bwMode="auto">
              <a:xfrm>
                <a:off x="5263" y="1248"/>
                <a:ext cx="317" cy="441"/>
              </a:xfrm>
              <a:custGeom>
                <a:avLst/>
                <a:gdLst>
                  <a:gd name="T0" fmla="*/ 10 w 162"/>
                  <a:gd name="T1" fmla="*/ 220 h 225"/>
                  <a:gd name="T2" fmla="*/ 1 w 162"/>
                  <a:gd name="T3" fmla="*/ 221 h 225"/>
                  <a:gd name="T4" fmla="*/ 33 w 162"/>
                  <a:gd name="T5" fmla="*/ 179 h 225"/>
                  <a:gd name="T6" fmla="*/ 26 w 162"/>
                  <a:gd name="T7" fmla="*/ 145 h 225"/>
                  <a:gd name="T8" fmla="*/ 25 w 162"/>
                  <a:gd name="T9" fmla="*/ 153 h 225"/>
                  <a:gd name="T10" fmla="*/ 24 w 162"/>
                  <a:gd name="T11" fmla="*/ 157 h 225"/>
                  <a:gd name="T12" fmla="*/ 30 w 162"/>
                  <a:gd name="T13" fmla="*/ 157 h 225"/>
                  <a:gd name="T14" fmla="*/ 31 w 162"/>
                  <a:gd name="T15" fmla="*/ 157 h 225"/>
                  <a:gd name="T16" fmla="*/ 25 w 162"/>
                  <a:gd name="T17" fmla="*/ 168 h 225"/>
                  <a:gd name="T18" fmla="*/ 31 w 162"/>
                  <a:gd name="T19" fmla="*/ 168 h 225"/>
                  <a:gd name="T20" fmla="*/ 34 w 162"/>
                  <a:gd name="T21" fmla="*/ 170 h 225"/>
                  <a:gd name="T22" fmla="*/ 40 w 162"/>
                  <a:gd name="T23" fmla="*/ 152 h 225"/>
                  <a:gd name="T24" fmla="*/ 35 w 162"/>
                  <a:gd name="T25" fmla="*/ 141 h 225"/>
                  <a:gd name="T26" fmla="*/ 64 w 162"/>
                  <a:gd name="T27" fmla="*/ 138 h 225"/>
                  <a:gd name="T28" fmla="*/ 55 w 162"/>
                  <a:gd name="T29" fmla="*/ 139 h 225"/>
                  <a:gd name="T30" fmla="*/ 44 w 162"/>
                  <a:gd name="T31" fmla="*/ 147 h 225"/>
                  <a:gd name="T32" fmla="*/ 50 w 162"/>
                  <a:gd name="T33" fmla="*/ 155 h 225"/>
                  <a:gd name="T34" fmla="*/ 56 w 162"/>
                  <a:gd name="T35" fmla="*/ 149 h 225"/>
                  <a:gd name="T36" fmla="*/ 62 w 162"/>
                  <a:gd name="T37" fmla="*/ 146 h 225"/>
                  <a:gd name="T38" fmla="*/ 59 w 162"/>
                  <a:gd name="T39" fmla="*/ 136 h 225"/>
                  <a:gd name="T40" fmla="*/ 52 w 162"/>
                  <a:gd name="T41" fmla="*/ 129 h 225"/>
                  <a:gd name="T42" fmla="*/ 109 w 162"/>
                  <a:gd name="T43" fmla="*/ 61 h 225"/>
                  <a:gd name="T44" fmla="*/ 111 w 162"/>
                  <a:gd name="T45" fmla="*/ 71 h 225"/>
                  <a:gd name="T46" fmla="*/ 106 w 162"/>
                  <a:gd name="T47" fmla="*/ 85 h 225"/>
                  <a:gd name="T48" fmla="*/ 93 w 162"/>
                  <a:gd name="T49" fmla="*/ 104 h 225"/>
                  <a:gd name="T50" fmla="*/ 82 w 162"/>
                  <a:gd name="T51" fmla="*/ 108 h 225"/>
                  <a:gd name="T52" fmla="*/ 85 w 162"/>
                  <a:gd name="T53" fmla="*/ 100 h 225"/>
                  <a:gd name="T54" fmla="*/ 75 w 162"/>
                  <a:gd name="T55" fmla="*/ 116 h 225"/>
                  <a:gd name="T56" fmla="*/ 68 w 162"/>
                  <a:gd name="T57" fmla="*/ 122 h 225"/>
                  <a:gd name="T58" fmla="*/ 52 w 162"/>
                  <a:gd name="T59" fmla="*/ 127 h 225"/>
                  <a:gd name="T60" fmla="*/ 48 w 162"/>
                  <a:gd name="T61" fmla="*/ 129 h 225"/>
                  <a:gd name="T62" fmla="*/ 34 w 162"/>
                  <a:gd name="T63" fmla="*/ 135 h 225"/>
                  <a:gd name="T64" fmla="*/ 54 w 162"/>
                  <a:gd name="T65" fmla="*/ 136 h 225"/>
                  <a:gd name="T66" fmla="*/ 70 w 162"/>
                  <a:gd name="T67" fmla="*/ 134 h 225"/>
                  <a:gd name="T68" fmla="*/ 72 w 162"/>
                  <a:gd name="T69" fmla="*/ 147 h 225"/>
                  <a:gd name="T70" fmla="*/ 81 w 162"/>
                  <a:gd name="T71" fmla="*/ 133 h 225"/>
                  <a:gd name="T72" fmla="*/ 86 w 162"/>
                  <a:gd name="T73" fmla="*/ 137 h 225"/>
                  <a:gd name="T74" fmla="*/ 96 w 162"/>
                  <a:gd name="T75" fmla="*/ 133 h 225"/>
                  <a:gd name="T76" fmla="*/ 103 w 162"/>
                  <a:gd name="T77" fmla="*/ 137 h 225"/>
                  <a:gd name="T78" fmla="*/ 108 w 162"/>
                  <a:gd name="T79" fmla="*/ 128 h 225"/>
                  <a:gd name="T80" fmla="*/ 111 w 162"/>
                  <a:gd name="T81" fmla="*/ 125 h 225"/>
                  <a:gd name="T82" fmla="*/ 118 w 162"/>
                  <a:gd name="T83" fmla="*/ 120 h 225"/>
                  <a:gd name="T84" fmla="*/ 118 w 162"/>
                  <a:gd name="T85" fmla="*/ 101 h 225"/>
                  <a:gd name="T86" fmla="*/ 122 w 162"/>
                  <a:gd name="T87" fmla="*/ 83 h 225"/>
                  <a:gd name="T88" fmla="*/ 126 w 162"/>
                  <a:gd name="T89" fmla="*/ 66 h 225"/>
                  <a:gd name="T90" fmla="*/ 117 w 162"/>
                  <a:gd name="T91" fmla="*/ 54 h 225"/>
                  <a:gd name="T92" fmla="*/ 123 w 162"/>
                  <a:gd name="T93" fmla="*/ 53 h 225"/>
                  <a:gd name="T94" fmla="*/ 125 w 162"/>
                  <a:gd name="T95" fmla="*/ 8 h 225"/>
                  <a:gd name="T96" fmla="*/ 122 w 162"/>
                  <a:gd name="T97" fmla="*/ 22 h 225"/>
                  <a:gd name="T98" fmla="*/ 109 w 162"/>
                  <a:gd name="T99" fmla="*/ 36 h 225"/>
                  <a:gd name="T100" fmla="*/ 114 w 162"/>
                  <a:gd name="T101" fmla="*/ 49 h 225"/>
                  <a:gd name="T102" fmla="*/ 115 w 162"/>
                  <a:gd name="T103" fmla="*/ 38 h 225"/>
                  <a:gd name="T104" fmla="*/ 126 w 162"/>
                  <a:gd name="T105" fmla="*/ 37 h 225"/>
                  <a:gd name="T106" fmla="*/ 139 w 162"/>
                  <a:gd name="T107" fmla="*/ 42 h 225"/>
                  <a:gd name="T108" fmla="*/ 156 w 162"/>
                  <a:gd name="T109" fmla="*/ 32 h 225"/>
                  <a:gd name="T110" fmla="*/ 148 w 162"/>
                  <a:gd name="T111" fmla="*/ 18 h 225"/>
                  <a:gd name="T112" fmla="*/ 130 w 162"/>
                  <a:gd name="T113" fmla="*/ 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225">
                    <a:moveTo>
                      <a:pt x="9" y="220"/>
                    </a:moveTo>
                    <a:cubicBezTo>
                      <a:pt x="6" y="222"/>
                      <a:pt x="7" y="223"/>
                      <a:pt x="6" y="224"/>
                    </a:cubicBezTo>
                    <a:cubicBezTo>
                      <a:pt x="6" y="224"/>
                      <a:pt x="5" y="225"/>
                      <a:pt x="7" y="224"/>
                    </a:cubicBezTo>
                    <a:cubicBezTo>
                      <a:pt x="8" y="224"/>
                      <a:pt x="9" y="221"/>
                      <a:pt x="10" y="220"/>
                    </a:cubicBezTo>
                    <a:lnTo>
                      <a:pt x="9" y="220"/>
                    </a:lnTo>
                    <a:close/>
                    <a:moveTo>
                      <a:pt x="0" y="218"/>
                    </a:moveTo>
                    <a:cubicBezTo>
                      <a:pt x="0" y="218"/>
                      <a:pt x="0" y="220"/>
                      <a:pt x="0" y="220"/>
                    </a:cubicBezTo>
                    <a:cubicBezTo>
                      <a:pt x="0" y="220"/>
                      <a:pt x="1" y="221"/>
                      <a:pt x="1" y="221"/>
                    </a:cubicBezTo>
                    <a:cubicBezTo>
                      <a:pt x="1" y="219"/>
                      <a:pt x="2" y="219"/>
                      <a:pt x="0" y="218"/>
                    </a:cubicBezTo>
                    <a:close/>
                    <a:moveTo>
                      <a:pt x="33" y="179"/>
                    </a:moveTo>
                    <a:cubicBezTo>
                      <a:pt x="33" y="179"/>
                      <a:pt x="31" y="183"/>
                      <a:pt x="33" y="182"/>
                    </a:cubicBezTo>
                    <a:cubicBezTo>
                      <a:pt x="34" y="182"/>
                      <a:pt x="35" y="178"/>
                      <a:pt x="33" y="179"/>
                    </a:cubicBezTo>
                    <a:close/>
                    <a:moveTo>
                      <a:pt x="30" y="140"/>
                    </a:moveTo>
                    <a:cubicBezTo>
                      <a:pt x="29" y="140"/>
                      <a:pt x="30" y="143"/>
                      <a:pt x="29" y="143"/>
                    </a:cubicBezTo>
                    <a:cubicBezTo>
                      <a:pt x="28" y="144"/>
                      <a:pt x="28" y="142"/>
                      <a:pt x="27" y="143"/>
                    </a:cubicBezTo>
                    <a:cubicBezTo>
                      <a:pt x="26" y="143"/>
                      <a:pt x="26" y="145"/>
                      <a:pt x="26" y="145"/>
                    </a:cubicBezTo>
                    <a:cubicBezTo>
                      <a:pt x="24" y="145"/>
                      <a:pt x="25" y="146"/>
                      <a:pt x="24" y="146"/>
                    </a:cubicBezTo>
                    <a:cubicBezTo>
                      <a:pt x="23" y="146"/>
                      <a:pt x="23" y="144"/>
                      <a:pt x="22" y="145"/>
                    </a:cubicBezTo>
                    <a:cubicBezTo>
                      <a:pt x="22" y="145"/>
                      <a:pt x="21" y="148"/>
                      <a:pt x="22" y="150"/>
                    </a:cubicBezTo>
                    <a:cubicBezTo>
                      <a:pt x="23" y="151"/>
                      <a:pt x="25" y="151"/>
                      <a:pt x="25" y="153"/>
                    </a:cubicBezTo>
                    <a:cubicBezTo>
                      <a:pt x="26" y="154"/>
                      <a:pt x="24" y="157"/>
                      <a:pt x="24" y="155"/>
                    </a:cubicBezTo>
                    <a:cubicBezTo>
                      <a:pt x="24" y="153"/>
                      <a:pt x="24" y="153"/>
                      <a:pt x="24" y="153"/>
                    </a:cubicBezTo>
                    <a:cubicBezTo>
                      <a:pt x="22" y="154"/>
                      <a:pt x="21" y="153"/>
                      <a:pt x="23" y="155"/>
                    </a:cubicBezTo>
                    <a:cubicBezTo>
                      <a:pt x="24" y="157"/>
                      <a:pt x="24" y="157"/>
                      <a:pt x="24" y="157"/>
                    </a:cubicBezTo>
                    <a:cubicBezTo>
                      <a:pt x="24" y="157"/>
                      <a:pt x="24" y="158"/>
                      <a:pt x="25" y="159"/>
                    </a:cubicBezTo>
                    <a:cubicBezTo>
                      <a:pt x="26" y="158"/>
                      <a:pt x="26" y="158"/>
                      <a:pt x="27" y="157"/>
                    </a:cubicBezTo>
                    <a:cubicBezTo>
                      <a:pt x="27" y="158"/>
                      <a:pt x="27" y="159"/>
                      <a:pt x="29" y="159"/>
                    </a:cubicBezTo>
                    <a:cubicBezTo>
                      <a:pt x="29" y="158"/>
                      <a:pt x="29" y="157"/>
                      <a:pt x="30" y="157"/>
                    </a:cubicBezTo>
                    <a:cubicBezTo>
                      <a:pt x="29" y="155"/>
                      <a:pt x="29" y="153"/>
                      <a:pt x="28" y="151"/>
                    </a:cubicBezTo>
                    <a:cubicBezTo>
                      <a:pt x="28" y="151"/>
                      <a:pt x="29" y="151"/>
                      <a:pt x="30" y="151"/>
                    </a:cubicBezTo>
                    <a:cubicBezTo>
                      <a:pt x="30" y="152"/>
                      <a:pt x="30" y="154"/>
                      <a:pt x="31" y="155"/>
                    </a:cubicBezTo>
                    <a:cubicBezTo>
                      <a:pt x="32" y="156"/>
                      <a:pt x="31" y="157"/>
                      <a:pt x="31" y="157"/>
                    </a:cubicBezTo>
                    <a:cubicBezTo>
                      <a:pt x="29" y="160"/>
                      <a:pt x="29" y="160"/>
                      <a:pt x="26" y="161"/>
                    </a:cubicBezTo>
                    <a:cubicBezTo>
                      <a:pt x="26" y="163"/>
                      <a:pt x="25" y="165"/>
                      <a:pt x="25" y="166"/>
                    </a:cubicBezTo>
                    <a:cubicBezTo>
                      <a:pt x="25" y="167"/>
                      <a:pt x="26" y="168"/>
                      <a:pt x="26" y="167"/>
                    </a:cubicBezTo>
                    <a:cubicBezTo>
                      <a:pt x="26" y="167"/>
                      <a:pt x="25" y="168"/>
                      <a:pt x="25" y="168"/>
                    </a:cubicBezTo>
                    <a:cubicBezTo>
                      <a:pt x="25" y="170"/>
                      <a:pt x="25" y="170"/>
                      <a:pt x="25" y="170"/>
                    </a:cubicBezTo>
                    <a:cubicBezTo>
                      <a:pt x="27" y="170"/>
                      <a:pt x="28" y="171"/>
                      <a:pt x="28" y="171"/>
                    </a:cubicBezTo>
                    <a:cubicBezTo>
                      <a:pt x="28" y="171"/>
                      <a:pt x="28" y="170"/>
                      <a:pt x="29" y="167"/>
                    </a:cubicBezTo>
                    <a:cubicBezTo>
                      <a:pt x="29" y="165"/>
                      <a:pt x="31" y="168"/>
                      <a:pt x="31" y="168"/>
                    </a:cubicBezTo>
                    <a:cubicBezTo>
                      <a:pt x="29" y="167"/>
                      <a:pt x="30" y="173"/>
                      <a:pt x="30" y="174"/>
                    </a:cubicBezTo>
                    <a:cubicBezTo>
                      <a:pt x="30" y="174"/>
                      <a:pt x="32" y="174"/>
                      <a:pt x="32" y="174"/>
                    </a:cubicBezTo>
                    <a:cubicBezTo>
                      <a:pt x="33" y="173"/>
                      <a:pt x="34" y="171"/>
                      <a:pt x="35" y="170"/>
                    </a:cubicBezTo>
                    <a:cubicBezTo>
                      <a:pt x="34" y="170"/>
                      <a:pt x="33" y="171"/>
                      <a:pt x="34" y="170"/>
                    </a:cubicBezTo>
                    <a:cubicBezTo>
                      <a:pt x="34" y="169"/>
                      <a:pt x="36" y="168"/>
                      <a:pt x="36" y="168"/>
                    </a:cubicBezTo>
                    <a:cubicBezTo>
                      <a:pt x="37" y="165"/>
                      <a:pt x="36" y="163"/>
                      <a:pt x="37" y="161"/>
                    </a:cubicBezTo>
                    <a:cubicBezTo>
                      <a:pt x="38" y="158"/>
                      <a:pt x="40" y="155"/>
                      <a:pt x="42" y="153"/>
                    </a:cubicBezTo>
                    <a:cubicBezTo>
                      <a:pt x="42" y="152"/>
                      <a:pt x="40" y="152"/>
                      <a:pt x="40" y="152"/>
                    </a:cubicBezTo>
                    <a:cubicBezTo>
                      <a:pt x="39" y="151"/>
                      <a:pt x="39" y="150"/>
                      <a:pt x="39" y="149"/>
                    </a:cubicBezTo>
                    <a:cubicBezTo>
                      <a:pt x="37" y="150"/>
                      <a:pt x="38" y="146"/>
                      <a:pt x="38" y="144"/>
                    </a:cubicBezTo>
                    <a:cubicBezTo>
                      <a:pt x="38" y="144"/>
                      <a:pt x="35" y="144"/>
                      <a:pt x="34" y="144"/>
                    </a:cubicBezTo>
                    <a:cubicBezTo>
                      <a:pt x="33" y="143"/>
                      <a:pt x="34" y="141"/>
                      <a:pt x="35" y="141"/>
                    </a:cubicBezTo>
                    <a:cubicBezTo>
                      <a:pt x="33" y="140"/>
                      <a:pt x="31" y="140"/>
                      <a:pt x="30" y="140"/>
                    </a:cubicBezTo>
                    <a:close/>
                    <a:moveTo>
                      <a:pt x="63" y="137"/>
                    </a:moveTo>
                    <a:cubicBezTo>
                      <a:pt x="63" y="138"/>
                      <a:pt x="63" y="138"/>
                      <a:pt x="63" y="138"/>
                    </a:cubicBezTo>
                    <a:cubicBezTo>
                      <a:pt x="64" y="138"/>
                      <a:pt x="64" y="138"/>
                      <a:pt x="64" y="138"/>
                    </a:cubicBezTo>
                    <a:cubicBezTo>
                      <a:pt x="63" y="137"/>
                      <a:pt x="65" y="137"/>
                      <a:pt x="63" y="137"/>
                    </a:cubicBezTo>
                    <a:close/>
                    <a:moveTo>
                      <a:pt x="59" y="136"/>
                    </a:moveTo>
                    <a:cubicBezTo>
                      <a:pt x="58" y="136"/>
                      <a:pt x="57" y="136"/>
                      <a:pt x="56" y="137"/>
                    </a:cubicBezTo>
                    <a:cubicBezTo>
                      <a:pt x="55" y="138"/>
                      <a:pt x="56" y="139"/>
                      <a:pt x="55" y="139"/>
                    </a:cubicBezTo>
                    <a:cubicBezTo>
                      <a:pt x="54" y="140"/>
                      <a:pt x="50" y="139"/>
                      <a:pt x="50" y="139"/>
                    </a:cubicBezTo>
                    <a:cubicBezTo>
                      <a:pt x="49" y="140"/>
                      <a:pt x="48" y="142"/>
                      <a:pt x="48" y="143"/>
                    </a:cubicBezTo>
                    <a:cubicBezTo>
                      <a:pt x="47" y="144"/>
                      <a:pt x="46" y="145"/>
                      <a:pt x="45" y="146"/>
                    </a:cubicBezTo>
                    <a:cubicBezTo>
                      <a:pt x="44" y="145"/>
                      <a:pt x="45" y="146"/>
                      <a:pt x="44" y="147"/>
                    </a:cubicBezTo>
                    <a:cubicBezTo>
                      <a:pt x="42" y="144"/>
                      <a:pt x="46" y="150"/>
                      <a:pt x="46" y="150"/>
                    </a:cubicBezTo>
                    <a:cubicBezTo>
                      <a:pt x="47" y="150"/>
                      <a:pt x="47" y="150"/>
                      <a:pt x="47" y="150"/>
                    </a:cubicBezTo>
                    <a:cubicBezTo>
                      <a:pt x="47" y="150"/>
                      <a:pt x="47" y="152"/>
                      <a:pt x="48" y="154"/>
                    </a:cubicBezTo>
                    <a:cubicBezTo>
                      <a:pt x="48" y="154"/>
                      <a:pt x="49" y="155"/>
                      <a:pt x="50" y="155"/>
                    </a:cubicBezTo>
                    <a:cubicBezTo>
                      <a:pt x="50" y="155"/>
                      <a:pt x="49" y="158"/>
                      <a:pt x="51" y="157"/>
                    </a:cubicBezTo>
                    <a:cubicBezTo>
                      <a:pt x="51" y="156"/>
                      <a:pt x="52" y="154"/>
                      <a:pt x="52" y="154"/>
                    </a:cubicBezTo>
                    <a:cubicBezTo>
                      <a:pt x="53" y="153"/>
                      <a:pt x="52" y="150"/>
                      <a:pt x="53" y="149"/>
                    </a:cubicBezTo>
                    <a:cubicBezTo>
                      <a:pt x="53" y="148"/>
                      <a:pt x="56" y="149"/>
                      <a:pt x="56" y="149"/>
                    </a:cubicBezTo>
                    <a:cubicBezTo>
                      <a:pt x="56" y="149"/>
                      <a:pt x="57" y="147"/>
                      <a:pt x="58" y="147"/>
                    </a:cubicBezTo>
                    <a:cubicBezTo>
                      <a:pt x="59" y="147"/>
                      <a:pt x="59" y="148"/>
                      <a:pt x="59" y="149"/>
                    </a:cubicBezTo>
                    <a:cubicBezTo>
                      <a:pt x="60" y="148"/>
                      <a:pt x="62" y="148"/>
                      <a:pt x="62" y="148"/>
                    </a:cubicBezTo>
                    <a:cubicBezTo>
                      <a:pt x="62" y="147"/>
                      <a:pt x="62" y="146"/>
                      <a:pt x="62" y="146"/>
                    </a:cubicBezTo>
                    <a:cubicBezTo>
                      <a:pt x="62" y="145"/>
                      <a:pt x="64" y="144"/>
                      <a:pt x="64" y="144"/>
                    </a:cubicBezTo>
                    <a:cubicBezTo>
                      <a:pt x="65" y="139"/>
                      <a:pt x="63" y="141"/>
                      <a:pt x="62" y="139"/>
                    </a:cubicBezTo>
                    <a:cubicBezTo>
                      <a:pt x="61" y="138"/>
                      <a:pt x="62" y="137"/>
                      <a:pt x="61" y="136"/>
                    </a:cubicBezTo>
                    <a:cubicBezTo>
                      <a:pt x="61" y="136"/>
                      <a:pt x="59" y="136"/>
                      <a:pt x="59" y="136"/>
                    </a:cubicBezTo>
                    <a:close/>
                    <a:moveTo>
                      <a:pt x="53" y="128"/>
                    </a:moveTo>
                    <a:cubicBezTo>
                      <a:pt x="53" y="128"/>
                      <a:pt x="57" y="129"/>
                      <a:pt x="54" y="131"/>
                    </a:cubicBezTo>
                    <a:cubicBezTo>
                      <a:pt x="54" y="131"/>
                      <a:pt x="52" y="131"/>
                      <a:pt x="52" y="131"/>
                    </a:cubicBezTo>
                    <a:cubicBezTo>
                      <a:pt x="52" y="130"/>
                      <a:pt x="51" y="128"/>
                      <a:pt x="52" y="129"/>
                    </a:cubicBezTo>
                    <a:lnTo>
                      <a:pt x="53" y="128"/>
                    </a:lnTo>
                    <a:close/>
                    <a:moveTo>
                      <a:pt x="115" y="53"/>
                    </a:moveTo>
                    <a:cubicBezTo>
                      <a:pt x="114" y="53"/>
                      <a:pt x="114" y="53"/>
                      <a:pt x="113" y="53"/>
                    </a:cubicBezTo>
                    <a:cubicBezTo>
                      <a:pt x="113" y="59"/>
                      <a:pt x="113" y="58"/>
                      <a:pt x="109" y="61"/>
                    </a:cubicBezTo>
                    <a:cubicBezTo>
                      <a:pt x="109" y="63"/>
                      <a:pt x="109" y="62"/>
                      <a:pt x="110" y="63"/>
                    </a:cubicBezTo>
                    <a:cubicBezTo>
                      <a:pt x="110" y="68"/>
                      <a:pt x="110" y="69"/>
                      <a:pt x="107" y="71"/>
                    </a:cubicBezTo>
                    <a:cubicBezTo>
                      <a:pt x="108" y="71"/>
                      <a:pt x="108" y="72"/>
                      <a:pt x="108" y="72"/>
                    </a:cubicBezTo>
                    <a:cubicBezTo>
                      <a:pt x="108" y="72"/>
                      <a:pt x="111" y="71"/>
                      <a:pt x="111" y="71"/>
                    </a:cubicBezTo>
                    <a:cubicBezTo>
                      <a:pt x="111" y="73"/>
                      <a:pt x="111" y="75"/>
                      <a:pt x="110" y="77"/>
                    </a:cubicBezTo>
                    <a:cubicBezTo>
                      <a:pt x="110" y="77"/>
                      <a:pt x="108" y="78"/>
                      <a:pt x="108" y="79"/>
                    </a:cubicBezTo>
                    <a:cubicBezTo>
                      <a:pt x="108" y="81"/>
                      <a:pt x="108" y="82"/>
                      <a:pt x="108" y="84"/>
                    </a:cubicBezTo>
                    <a:cubicBezTo>
                      <a:pt x="107" y="85"/>
                      <a:pt x="106" y="85"/>
                      <a:pt x="106" y="85"/>
                    </a:cubicBezTo>
                    <a:cubicBezTo>
                      <a:pt x="105" y="87"/>
                      <a:pt x="105" y="89"/>
                      <a:pt x="104" y="90"/>
                    </a:cubicBezTo>
                    <a:cubicBezTo>
                      <a:pt x="104" y="91"/>
                      <a:pt x="100" y="95"/>
                      <a:pt x="99" y="96"/>
                    </a:cubicBezTo>
                    <a:cubicBezTo>
                      <a:pt x="98" y="97"/>
                      <a:pt x="96" y="97"/>
                      <a:pt x="96" y="98"/>
                    </a:cubicBezTo>
                    <a:cubicBezTo>
                      <a:pt x="94" y="100"/>
                      <a:pt x="96" y="103"/>
                      <a:pt x="93" y="104"/>
                    </a:cubicBezTo>
                    <a:cubicBezTo>
                      <a:pt x="93" y="105"/>
                      <a:pt x="93" y="105"/>
                      <a:pt x="93" y="105"/>
                    </a:cubicBezTo>
                    <a:cubicBezTo>
                      <a:pt x="92" y="105"/>
                      <a:pt x="91" y="104"/>
                      <a:pt x="90" y="105"/>
                    </a:cubicBezTo>
                    <a:cubicBezTo>
                      <a:pt x="88" y="105"/>
                      <a:pt x="86" y="108"/>
                      <a:pt x="85" y="109"/>
                    </a:cubicBezTo>
                    <a:cubicBezTo>
                      <a:pt x="84" y="109"/>
                      <a:pt x="83" y="108"/>
                      <a:pt x="82" y="108"/>
                    </a:cubicBezTo>
                    <a:cubicBezTo>
                      <a:pt x="82" y="108"/>
                      <a:pt x="82" y="106"/>
                      <a:pt x="82" y="106"/>
                    </a:cubicBezTo>
                    <a:cubicBezTo>
                      <a:pt x="81" y="107"/>
                      <a:pt x="81" y="104"/>
                      <a:pt x="81" y="104"/>
                    </a:cubicBezTo>
                    <a:cubicBezTo>
                      <a:pt x="83" y="103"/>
                      <a:pt x="83" y="103"/>
                      <a:pt x="84" y="101"/>
                    </a:cubicBezTo>
                    <a:cubicBezTo>
                      <a:pt x="84" y="101"/>
                      <a:pt x="85" y="100"/>
                      <a:pt x="85" y="100"/>
                    </a:cubicBezTo>
                    <a:cubicBezTo>
                      <a:pt x="86" y="98"/>
                      <a:pt x="85" y="99"/>
                      <a:pt x="84" y="100"/>
                    </a:cubicBezTo>
                    <a:cubicBezTo>
                      <a:pt x="82" y="101"/>
                      <a:pt x="80" y="102"/>
                      <a:pt x="79" y="103"/>
                    </a:cubicBezTo>
                    <a:cubicBezTo>
                      <a:pt x="78" y="105"/>
                      <a:pt x="79" y="107"/>
                      <a:pt x="79" y="109"/>
                    </a:cubicBezTo>
                    <a:cubicBezTo>
                      <a:pt x="79" y="110"/>
                      <a:pt x="75" y="115"/>
                      <a:pt x="75" y="116"/>
                    </a:cubicBezTo>
                    <a:cubicBezTo>
                      <a:pt x="75" y="117"/>
                      <a:pt x="75" y="119"/>
                      <a:pt x="75" y="120"/>
                    </a:cubicBezTo>
                    <a:cubicBezTo>
                      <a:pt x="76" y="119"/>
                      <a:pt x="75" y="121"/>
                      <a:pt x="75" y="121"/>
                    </a:cubicBezTo>
                    <a:cubicBezTo>
                      <a:pt x="73" y="125"/>
                      <a:pt x="72" y="124"/>
                      <a:pt x="68" y="123"/>
                    </a:cubicBezTo>
                    <a:cubicBezTo>
                      <a:pt x="68" y="122"/>
                      <a:pt x="68" y="122"/>
                      <a:pt x="68" y="122"/>
                    </a:cubicBezTo>
                    <a:cubicBezTo>
                      <a:pt x="63" y="120"/>
                      <a:pt x="62" y="124"/>
                      <a:pt x="60" y="125"/>
                    </a:cubicBezTo>
                    <a:cubicBezTo>
                      <a:pt x="57" y="125"/>
                      <a:pt x="56" y="124"/>
                      <a:pt x="54" y="123"/>
                    </a:cubicBezTo>
                    <a:cubicBezTo>
                      <a:pt x="54" y="123"/>
                      <a:pt x="52" y="126"/>
                      <a:pt x="55" y="125"/>
                    </a:cubicBezTo>
                    <a:cubicBezTo>
                      <a:pt x="54" y="126"/>
                      <a:pt x="54" y="128"/>
                      <a:pt x="52" y="127"/>
                    </a:cubicBezTo>
                    <a:cubicBezTo>
                      <a:pt x="52" y="127"/>
                      <a:pt x="52" y="124"/>
                      <a:pt x="52" y="124"/>
                    </a:cubicBezTo>
                    <a:cubicBezTo>
                      <a:pt x="51" y="124"/>
                      <a:pt x="51" y="124"/>
                      <a:pt x="51" y="124"/>
                    </a:cubicBezTo>
                    <a:cubicBezTo>
                      <a:pt x="51" y="125"/>
                      <a:pt x="50" y="125"/>
                      <a:pt x="49" y="125"/>
                    </a:cubicBezTo>
                    <a:cubicBezTo>
                      <a:pt x="48" y="127"/>
                      <a:pt x="49" y="128"/>
                      <a:pt x="48" y="129"/>
                    </a:cubicBezTo>
                    <a:cubicBezTo>
                      <a:pt x="47" y="129"/>
                      <a:pt x="45" y="129"/>
                      <a:pt x="44" y="130"/>
                    </a:cubicBezTo>
                    <a:cubicBezTo>
                      <a:pt x="44" y="131"/>
                      <a:pt x="44" y="133"/>
                      <a:pt x="43" y="134"/>
                    </a:cubicBezTo>
                    <a:cubicBezTo>
                      <a:pt x="41" y="135"/>
                      <a:pt x="37" y="136"/>
                      <a:pt x="35" y="137"/>
                    </a:cubicBezTo>
                    <a:cubicBezTo>
                      <a:pt x="35" y="136"/>
                      <a:pt x="35" y="135"/>
                      <a:pt x="34" y="135"/>
                    </a:cubicBezTo>
                    <a:cubicBezTo>
                      <a:pt x="33" y="136"/>
                      <a:pt x="33" y="137"/>
                      <a:pt x="32" y="139"/>
                    </a:cubicBezTo>
                    <a:cubicBezTo>
                      <a:pt x="34" y="139"/>
                      <a:pt x="41" y="141"/>
                      <a:pt x="44" y="140"/>
                    </a:cubicBezTo>
                    <a:cubicBezTo>
                      <a:pt x="45" y="140"/>
                      <a:pt x="45" y="137"/>
                      <a:pt x="46" y="137"/>
                    </a:cubicBezTo>
                    <a:cubicBezTo>
                      <a:pt x="49" y="137"/>
                      <a:pt x="51" y="137"/>
                      <a:pt x="54" y="136"/>
                    </a:cubicBezTo>
                    <a:cubicBezTo>
                      <a:pt x="55" y="136"/>
                      <a:pt x="57" y="134"/>
                      <a:pt x="57" y="134"/>
                    </a:cubicBezTo>
                    <a:cubicBezTo>
                      <a:pt x="58" y="134"/>
                      <a:pt x="58" y="135"/>
                      <a:pt x="60" y="135"/>
                    </a:cubicBezTo>
                    <a:cubicBezTo>
                      <a:pt x="60" y="135"/>
                      <a:pt x="62" y="133"/>
                      <a:pt x="62" y="133"/>
                    </a:cubicBezTo>
                    <a:cubicBezTo>
                      <a:pt x="64" y="132"/>
                      <a:pt x="67" y="134"/>
                      <a:pt x="70" y="134"/>
                    </a:cubicBezTo>
                    <a:cubicBezTo>
                      <a:pt x="69" y="134"/>
                      <a:pt x="69" y="136"/>
                      <a:pt x="69" y="136"/>
                    </a:cubicBezTo>
                    <a:cubicBezTo>
                      <a:pt x="66" y="138"/>
                      <a:pt x="67" y="136"/>
                      <a:pt x="67" y="141"/>
                    </a:cubicBezTo>
                    <a:cubicBezTo>
                      <a:pt x="67" y="140"/>
                      <a:pt x="66" y="141"/>
                      <a:pt x="66" y="141"/>
                    </a:cubicBezTo>
                    <a:cubicBezTo>
                      <a:pt x="68" y="143"/>
                      <a:pt x="68" y="147"/>
                      <a:pt x="72" y="147"/>
                    </a:cubicBezTo>
                    <a:cubicBezTo>
                      <a:pt x="75" y="146"/>
                      <a:pt x="76" y="143"/>
                      <a:pt x="78" y="141"/>
                    </a:cubicBezTo>
                    <a:cubicBezTo>
                      <a:pt x="79" y="140"/>
                      <a:pt x="81" y="140"/>
                      <a:pt x="82" y="139"/>
                    </a:cubicBezTo>
                    <a:cubicBezTo>
                      <a:pt x="82" y="138"/>
                      <a:pt x="80" y="135"/>
                      <a:pt x="80" y="135"/>
                    </a:cubicBezTo>
                    <a:cubicBezTo>
                      <a:pt x="80" y="134"/>
                      <a:pt x="82" y="135"/>
                      <a:pt x="81" y="133"/>
                    </a:cubicBezTo>
                    <a:cubicBezTo>
                      <a:pt x="82" y="133"/>
                      <a:pt x="83" y="133"/>
                      <a:pt x="84" y="133"/>
                    </a:cubicBezTo>
                    <a:cubicBezTo>
                      <a:pt x="84" y="133"/>
                      <a:pt x="86" y="133"/>
                      <a:pt x="88" y="133"/>
                    </a:cubicBezTo>
                    <a:cubicBezTo>
                      <a:pt x="88" y="135"/>
                      <a:pt x="88" y="135"/>
                      <a:pt x="88" y="135"/>
                    </a:cubicBezTo>
                    <a:cubicBezTo>
                      <a:pt x="86" y="134"/>
                      <a:pt x="86" y="137"/>
                      <a:pt x="86" y="137"/>
                    </a:cubicBezTo>
                    <a:cubicBezTo>
                      <a:pt x="87" y="136"/>
                      <a:pt x="88" y="137"/>
                      <a:pt x="89" y="137"/>
                    </a:cubicBezTo>
                    <a:cubicBezTo>
                      <a:pt x="89" y="136"/>
                      <a:pt x="90" y="134"/>
                      <a:pt x="90" y="134"/>
                    </a:cubicBezTo>
                    <a:cubicBezTo>
                      <a:pt x="92" y="134"/>
                      <a:pt x="93" y="136"/>
                      <a:pt x="96" y="135"/>
                    </a:cubicBezTo>
                    <a:cubicBezTo>
                      <a:pt x="96" y="135"/>
                      <a:pt x="96" y="134"/>
                      <a:pt x="96" y="133"/>
                    </a:cubicBezTo>
                    <a:cubicBezTo>
                      <a:pt x="97" y="133"/>
                      <a:pt x="98" y="134"/>
                      <a:pt x="98" y="133"/>
                    </a:cubicBezTo>
                    <a:cubicBezTo>
                      <a:pt x="99" y="133"/>
                      <a:pt x="100" y="132"/>
                      <a:pt x="101" y="131"/>
                    </a:cubicBezTo>
                    <a:cubicBezTo>
                      <a:pt x="101" y="133"/>
                      <a:pt x="101" y="134"/>
                      <a:pt x="101" y="136"/>
                    </a:cubicBezTo>
                    <a:cubicBezTo>
                      <a:pt x="103" y="137"/>
                      <a:pt x="103" y="137"/>
                      <a:pt x="103" y="137"/>
                    </a:cubicBezTo>
                    <a:cubicBezTo>
                      <a:pt x="104" y="134"/>
                      <a:pt x="104" y="133"/>
                      <a:pt x="104" y="129"/>
                    </a:cubicBezTo>
                    <a:cubicBezTo>
                      <a:pt x="107" y="129"/>
                      <a:pt x="107" y="129"/>
                      <a:pt x="107" y="129"/>
                    </a:cubicBezTo>
                    <a:cubicBezTo>
                      <a:pt x="108" y="129"/>
                      <a:pt x="107" y="130"/>
                      <a:pt x="108" y="130"/>
                    </a:cubicBezTo>
                    <a:cubicBezTo>
                      <a:pt x="108" y="129"/>
                      <a:pt x="109" y="128"/>
                      <a:pt x="108" y="128"/>
                    </a:cubicBezTo>
                    <a:cubicBezTo>
                      <a:pt x="109" y="127"/>
                      <a:pt x="109" y="122"/>
                      <a:pt x="110" y="121"/>
                    </a:cubicBezTo>
                    <a:cubicBezTo>
                      <a:pt x="110" y="121"/>
                      <a:pt x="112" y="121"/>
                      <a:pt x="112" y="121"/>
                    </a:cubicBezTo>
                    <a:cubicBezTo>
                      <a:pt x="112" y="121"/>
                      <a:pt x="113" y="122"/>
                      <a:pt x="113" y="123"/>
                    </a:cubicBezTo>
                    <a:cubicBezTo>
                      <a:pt x="113" y="124"/>
                      <a:pt x="111" y="124"/>
                      <a:pt x="111" y="125"/>
                    </a:cubicBezTo>
                    <a:cubicBezTo>
                      <a:pt x="110" y="126"/>
                      <a:pt x="111" y="128"/>
                      <a:pt x="110" y="130"/>
                    </a:cubicBezTo>
                    <a:cubicBezTo>
                      <a:pt x="112" y="131"/>
                      <a:pt x="112" y="131"/>
                      <a:pt x="112" y="131"/>
                    </a:cubicBezTo>
                    <a:cubicBezTo>
                      <a:pt x="114" y="128"/>
                      <a:pt x="116" y="125"/>
                      <a:pt x="118" y="122"/>
                    </a:cubicBezTo>
                    <a:cubicBezTo>
                      <a:pt x="118" y="122"/>
                      <a:pt x="118" y="120"/>
                      <a:pt x="118" y="120"/>
                    </a:cubicBezTo>
                    <a:cubicBezTo>
                      <a:pt x="116" y="119"/>
                      <a:pt x="115" y="119"/>
                      <a:pt x="114" y="119"/>
                    </a:cubicBezTo>
                    <a:cubicBezTo>
                      <a:pt x="115" y="118"/>
                      <a:pt x="115" y="118"/>
                      <a:pt x="116" y="117"/>
                    </a:cubicBezTo>
                    <a:cubicBezTo>
                      <a:pt x="116" y="115"/>
                      <a:pt x="115" y="112"/>
                      <a:pt x="115" y="110"/>
                    </a:cubicBezTo>
                    <a:cubicBezTo>
                      <a:pt x="115" y="109"/>
                      <a:pt x="118" y="103"/>
                      <a:pt x="118" y="101"/>
                    </a:cubicBezTo>
                    <a:cubicBezTo>
                      <a:pt x="118" y="98"/>
                      <a:pt x="118" y="91"/>
                      <a:pt x="118" y="87"/>
                    </a:cubicBezTo>
                    <a:cubicBezTo>
                      <a:pt x="119" y="87"/>
                      <a:pt x="121" y="87"/>
                      <a:pt x="122" y="87"/>
                    </a:cubicBezTo>
                    <a:cubicBezTo>
                      <a:pt x="122" y="86"/>
                      <a:pt x="122" y="85"/>
                      <a:pt x="122" y="85"/>
                    </a:cubicBezTo>
                    <a:cubicBezTo>
                      <a:pt x="122" y="83"/>
                      <a:pt x="122" y="83"/>
                      <a:pt x="122" y="83"/>
                    </a:cubicBezTo>
                    <a:cubicBezTo>
                      <a:pt x="122" y="83"/>
                      <a:pt x="124" y="83"/>
                      <a:pt x="124" y="83"/>
                    </a:cubicBezTo>
                    <a:cubicBezTo>
                      <a:pt x="125" y="82"/>
                      <a:pt x="124" y="81"/>
                      <a:pt x="124" y="80"/>
                    </a:cubicBezTo>
                    <a:cubicBezTo>
                      <a:pt x="124" y="79"/>
                      <a:pt x="127" y="78"/>
                      <a:pt x="127" y="77"/>
                    </a:cubicBezTo>
                    <a:cubicBezTo>
                      <a:pt x="127" y="75"/>
                      <a:pt x="127" y="68"/>
                      <a:pt x="126" y="66"/>
                    </a:cubicBezTo>
                    <a:cubicBezTo>
                      <a:pt x="125" y="65"/>
                      <a:pt x="125" y="65"/>
                      <a:pt x="125" y="65"/>
                    </a:cubicBezTo>
                    <a:cubicBezTo>
                      <a:pt x="124" y="63"/>
                      <a:pt x="124" y="59"/>
                      <a:pt x="122" y="57"/>
                    </a:cubicBezTo>
                    <a:cubicBezTo>
                      <a:pt x="120" y="57"/>
                      <a:pt x="117" y="56"/>
                      <a:pt x="116" y="56"/>
                    </a:cubicBezTo>
                    <a:cubicBezTo>
                      <a:pt x="117" y="55"/>
                      <a:pt x="117" y="55"/>
                      <a:pt x="117" y="54"/>
                    </a:cubicBezTo>
                    <a:cubicBezTo>
                      <a:pt x="117" y="54"/>
                      <a:pt x="115" y="53"/>
                      <a:pt x="115" y="53"/>
                    </a:cubicBezTo>
                    <a:close/>
                    <a:moveTo>
                      <a:pt x="120" y="50"/>
                    </a:moveTo>
                    <a:cubicBezTo>
                      <a:pt x="120" y="52"/>
                      <a:pt x="120" y="52"/>
                      <a:pt x="120" y="52"/>
                    </a:cubicBezTo>
                    <a:cubicBezTo>
                      <a:pt x="121" y="52"/>
                      <a:pt x="122" y="53"/>
                      <a:pt x="123" y="53"/>
                    </a:cubicBezTo>
                    <a:cubicBezTo>
                      <a:pt x="123" y="53"/>
                      <a:pt x="123" y="50"/>
                      <a:pt x="123" y="50"/>
                    </a:cubicBezTo>
                    <a:cubicBezTo>
                      <a:pt x="122" y="50"/>
                      <a:pt x="121" y="50"/>
                      <a:pt x="120" y="50"/>
                    </a:cubicBezTo>
                    <a:close/>
                    <a:moveTo>
                      <a:pt x="126" y="0"/>
                    </a:moveTo>
                    <a:cubicBezTo>
                      <a:pt x="122" y="3"/>
                      <a:pt x="122" y="4"/>
                      <a:pt x="125" y="8"/>
                    </a:cubicBezTo>
                    <a:cubicBezTo>
                      <a:pt x="125" y="9"/>
                      <a:pt x="127" y="9"/>
                      <a:pt x="127" y="10"/>
                    </a:cubicBezTo>
                    <a:cubicBezTo>
                      <a:pt x="127" y="12"/>
                      <a:pt x="125" y="13"/>
                      <a:pt x="125" y="15"/>
                    </a:cubicBezTo>
                    <a:cubicBezTo>
                      <a:pt x="125" y="17"/>
                      <a:pt x="125" y="19"/>
                      <a:pt x="125" y="20"/>
                    </a:cubicBezTo>
                    <a:cubicBezTo>
                      <a:pt x="125" y="21"/>
                      <a:pt x="123" y="21"/>
                      <a:pt x="122" y="22"/>
                    </a:cubicBezTo>
                    <a:cubicBezTo>
                      <a:pt x="121" y="27"/>
                      <a:pt x="127" y="33"/>
                      <a:pt x="118" y="30"/>
                    </a:cubicBezTo>
                    <a:cubicBezTo>
                      <a:pt x="117" y="30"/>
                      <a:pt x="116" y="29"/>
                      <a:pt x="114" y="28"/>
                    </a:cubicBezTo>
                    <a:cubicBezTo>
                      <a:pt x="112" y="28"/>
                      <a:pt x="112" y="29"/>
                      <a:pt x="114" y="30"/>
                    </a:cubicBezTo>
                    <a:cubicBezTo>
                      <a:pt x="112" y="33"/>
                      <a:pt x="113" y="33"/>
                      <a:pt x="109" y="36"/>
                    </a:cubicBezTo>
                    <a:cubicBezTo>
                      <a:pt x="109" y="37"/>
                      <a:pt x="109" y="38"/>
                      <a:pt x="109" y="39"/>
                    </a:cubicBezTo>
                    <a:cubicBezTo>
                      <a:pt x="109" y="40"/>
                      <a:pt x="111" y="41"/>
                      <a:pt x="112" y="42"/>
                    </a:cubicBezTo>
                    <a:cubicBezTo>
                      <a:pt x="112" y="44"/>
                      <a:pt x="112" y="46"/>
                      <a:pt x="112" y="48"/>
                    </a:cubicBezTo>
                    <a:cubicBezTo>
                      <a:pt x="113" y="48"/>
                      <a:pt x="113" y="49"/>
                      <a:pt x="114" y="49"/>
                    </a:cubicBezTo>
                    <a:cubicBezTo>
                      <a:pt x="114" y="49"/>
                      <a:pt x="116" y="46"/>
                      <a:pt x="117" y="46"/>
                    </a:cubicBezTo>
                    <a:cubicBezTo>
                      <a:pt x="118" y="46"/>
                      <a:pt x="121" y="46"/>
                      <a:pt x="122" y="46"/>
                    </a:cubicBezTo>
                    <a:cubicBezTo>
                      <a:pt x="119" y="44"/>
                      <a:pt x="118" y="43"/>
                      <a:pt x="115" y="42"/>
                    </a:cubicBezTo>
                    <a:cubicBezTo>
                      <a:pt x="115" y="41"/>
                      <a:pt x="115" y="39"/>
                      <a:pt x="115" y="38"/>
                    </a:cubicBezTo>
                    <a:cubicBezTo>
                      <a:pt x="117" y="38"/>
                      <a:pt x="118" y="36"/>
                      <a:pt x="120" y="37"/>
                    </a:cubicBezTo>
                    <a:cubicBezTo>
                      <a:pt x="120" y="37"/>
                      <a:pt x="120" y="38"/>
                      <a:pt x="122" y="38"/>
                    </a:cubicBezTo>
                    <a:cubicBezTo>
                      <a:pt x="122" y="38"/>
                      <a:pt x="123" y="36"/>
                      <a:pt x="124" y="36"/>
                    </a:cubicBezTo>
                    <a:cubicBezTo>
                      <a:pt x="124" y="36"/>
                      <a:pt x="127" y="37"/>
                      <a:pt x="126" y="37"/>
                    </a:cubicBezTo>
                    <a:cubicBezTo>
                      <a:pt x="127" y="37"/>
                      <a:pt x="127" y="37"/>
                      <a:pt x="127" y="37"/>
                    </a:cubicBezTo>
                    <a:cubicBezTo>
                      <a:pt x="127" y="38"/>
                      <a:pt x="127" y="39"/>
                      <a:pt x="128" y="40"/>
                    </a:cubicBezTo>
                    <a:cubicBezTo>
                      <a:pt x="129" y="40"/>
                      <a:pt x="129" y="41"/>
                      <a:pt x="129" y="42"/>
                    </a:cubicBezTo>
                    <a:cubicBezTo>
                      <a:pt x="132" y="42"/>
                      <a:pt x="136" y="42"/>
                      <a:pt x="139" y="42"/>
                    </a:cubicBezTo>
                    <a:cubicBezTo>
                      <a:pt x="141" y="37"/>
                      <a:pt x="142" y="31"/>
                      <a:pt x="149" y="32"/>
                    </a:cubicBezTo>
                    <a:cubicBezTo>
                      <a:pt x="149" y="32"/>
                      <a:pt x="151" y="34"/>
                      <a:pt x="151" y="34"/>
                    </a:cubicBezTo>
                    <a:cubicBezTo>
                      <a:pt x="152" y="34"/>
                      <a:pt x="152" y="32"/>
                      <a:pt x="152" y="32"/>
                    </a:cubicBezTo>
                    <a:cubicBezTo>
                      <a:pt x="153" y="32"/>
                      <a:pt x="155" y="32"/>
                      <a:pt x="156" y="32"/>
                    </a:cubicBezTo>
                    <a:cubicBezTo>
                      <a:pt x="157" y="31"/>
                      <a:pt x="162" y="28"/>
                      <a:pt x="157" y="28"/>
                    </a:cubicBezTo>
                    <a:cubicBezTo>
                      <a:pt x="157" y="28"/>
                      <a:pt x="158" y="27"/>
                      <a:pt x="157" y="26"/>
                    </a:cubicBezTo>
                    <a:cubicBezTo>
                      <a:pt x="154" y="26"/>
                      <a:pt x="156" y="24"/>
                      <a:pt x="157" y="22"/>
                    </a:cubicBezTo>
                    <a:cubicBezTo>
                      <a:pt x="151" y="22"/>
                      <a:pt x="151" y="22"/>
                      <a:pt x="148" y="18"/>
                    </a:cubicBezTo>
                    <a:cubicBezTo>
                      <a:pt x="145" y="19"/>
                      <a:pt x="143" y="20"/>
                      <a:pt x="140" y="19"/>
                    </a:cubicBezTo>
                    <a:cubicBezTo>
                      <a:pt x="138" y="18"/>
                      <a:pt x="138" y="18"/>
                      <a:pt x="138" y="18"/>
                    </a:cubicBezTo>
                    <a:cubicBezTo>
                      <a:pt x="137" y="17"/>
                      <a:pt x="134" y="9"/>
                      <a:pt x="133" y="7"/>
                    </a:cubicBezTo>
                    <a:cubicBezTo>
                      <a:pt x="132" y="6"/>
                      <a:pt x="131" y="6"/>
                      <a:pt x="130" y="6"/>
                    </a:cubicBezTo>
                    <a:cubicBezTo>
                      <a:pt x="129" y="5"/>
                      <a:pt x="130" y="3"/>
                      <a:pt x="129" y="2"/>
                    </a:cubicBezTo>
                    <a:cubicBezTo>
                      <a:pt x="128" y="1"/>
                      <a:pt x="126" y="0"/>
                      <a:pt x="126"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8" name="Freeform 190"/>
              <p:cNvSpPr>
                <a:spLocks/>
              </p:cNvSpPr>
              <p:nvPr/>
            </p:nvSpPr>
            <p:spPr bwMode="auto">
              <a:xfrm>
                <a:off x="1790" y="1850"/>
                <a:ext cx="39" cy="22"/>
              </a:xfrm>
              <a:custGeom>
                <a:avLst/>
                <a:gdLst>
                  <a:gd name="T0" fmla="*/ 5 w 20"/>
                  <a:gd name="T1" fmla="*/ 0 h 11"/>
                  <a:gd name="T2" fmla="*/ 0 w 20"/>
                  <a:gd name="T3" fmla="*/ 4 h 11"/>
                  <a:gd name="T4" fmla="*/ 0 w 20"/>
                  <a:gd name="T5" fmla="*/ 5 h 11"/>
                  <a:gd name="T6" fmla="*/ 4 w 20"/>
                  <a:gd name="T7" fmla="*/ 5 h 11"/>
                  <a:gd name="T8" fmla="*/ 4 w 20"/>
                  <a:gd name="T9" fmla="*/ 7 h 11"/>
                  <a:gd name="T10" fmla="*/ 14 w 20"/>
                  <a:gd name="T11" fmla="*/ 10 h 11"/>
                  <a:gd name="T12" fmla="*/ 14 w 20"/>
                  <a:gd name="T13" fmla="*/ 8 h 11"/>
                  <a:gd name="T14" fmla="*/ 19 w 20"/>
                  <a:gd name="T15" fmla="*/ 8 h 11"/>
                  <a:gd name="T16" fmla="*/ 20 w 20"/>
                  <a:gd name="T17" fmla="*/ 6 h 11"/>
                  <a:gd name="T18" fmla="*/ 15 w 20"/>
                  <a:gd name="T19" fmla="*/ 2 h 11"/>
                  <a:gd name="T20" fmla="*/ 9 w 20"/>
                  <a:gd name="T21" fmla="*/ 2 h 11"/>
                  <a:gd name="T22" fmla="*/ 5 w 20"/>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1">
                    <a:moveTo>
                      <a:pt x="5" y="0"/>
                    </a:moveTo>
                    <a:cubicBezTo>
                      <a:pt x="3" y="1"/>
                      <a:pt x="1" y="3"/>
                      <a:pt x="0" y="4"/>
                    </a:cubicBezTo>
                    <a:cubicBezTo>
                      <a:pt x="0" y="4"/>
                      <a:pt x="0" y="5"/>
                      <a:pt x="0" y="5"/>
                    </a:cubicBezTo>
                    <a:cubicBezTo>
                      <a:pt x="1" y="5"/>
                      <a:pt x="3" y="5"/>
                      <a:pt x="4" y="5"/>
                    </a:cubicBezTo>
                    <a:cubicBezTo>
                      <a:pt x="4" y="6"/>
                      <a:pt x="4" y="6"/>
                      <a:pt x="4" y="7"/>
                    </a:cubicBezTo>
                    <a:cubicBezTo>
                      <a:pt x="5" y="9"/>
                      <a:pt x="10" y="11"/>
                      <a:pt x="14" y="10"/>
                    </a:cubicBezTo>
                    <a:cubicBezTo>
                      <a:pt x="14" y="10"/>
                      <a:pt x="14" y="9"/>
                      <a:pt x="14" y="8"/>
                    </a:cubicBezTo>
                    <a:cubicBezTo>
                      <a:pt x="16" y="8"/>
                      <a:pt x="17" y="8"/>
                      <a:pt x="19" y="8"/>
                    </a:cubicBezTo>
                    <a:cubicBezTo>
                      <a:pt x="19" y="8"/>
                      <a:pt x="19" y="7"/>
                      <a:pt x="20" y="6"/>
                    </a:cubicBezTo>
                    <a:cubicBezTo>
                      <a:pt x="19" y="6"/>
                      <a:pt x="15" y="2"/>
                      <a:pt x="15" y="2"/>
                    </a:cubicBezTo>
                    <a:cubicBezTo>
                      <a:pt x="13" y="2"/>
                      <a:pt x="11" y="3"/>
                      <a:pt x="9" y="2"/>
                    </a:cubicBezTo>
                    <a:cubicBezTo>
                      <a:pt x="9" y="2"/>
                      <a:pt x="8" y="0"/>
                      <a:pt x="5"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9" name="Freeform 191"/>
              <p:cNvSpPr>
                <a:spLocks/>
              </p:cNvSpPr>
              <p:nvPr/>
            </p:nvSpPr>
            <p:spPr bwMode="auto">
              <a:xfrm>
                <a:off x="1790" y="1850"/>
                <a:ext cx="39" cy="22"/>
              </a:xfrm>
              <a:custGeom>
                <a:avLst/>
                <a:gdLst>
                  <a:gd name="T0" fmla="*/ 5 w 20"/>
                  <a:gd name="T1" fmla="*/ 0 h 11"/>
                  <a:gd name="T2" fmla="*/ 0 w 20"/>
                  <a:gd name="T3" fmla="*/ 4 h 11"/>
                  <a:gd name="T4" fmla="*/ 0 w 20"/>
                  <a:gd name="T5" fmla="*/ 5 h 11"/>
                  <a:gd name="T6" fmla="*/ 4 w 20"/>
                  <a:gd name="T7" fmla="*/ 5 h 11"/>
                  <a:gd name="T8" fmla="*/ 4 w 20"/>
                  <a:gd name="T9" fmla="*/ 7 h 11"/>
                  <a:gd name="T10" fmla="*/ 14 w 20"/>
                  <a:gd name="T11" fmla="*/ 10 h 11"/>
                  <a:gd name="T12" fmla="*/ 14 w 20"/>
                  <a:gd name="T13" fmla="*/ 8 h 11"/>
                  <a:gd name="T14" fmla="*/ 19 w 20"/>
                  <a:gd name="T15" fmla="*/ 8 h 11"/>
                  <a:gd name="T16" fmla="*/ 20 w 20"/>
                  <a:gd name="T17" fmla="*/ 6 h 11"/>
                  <a:gd name="T18" fmla="*/ 15 w 20"/>
                  <a:gd name="T19" fmla="*/ 2 h 11"/>
                  <a:gd name="T20" fmla="*/ 9 w 20"/>
                  <a:gd name="T21" fmla="*/ 2 h 11"/>
                  <a:gd name="T22" fmla="*/ 5 w 20"/>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1">
                    <a:moveTo>
                      <a:pt x="5" y="0"/>
                    </a:moveTo>
                    <a:cubicBezTo>
                      <a:pt x="3" y="1"/>
                      <a:pt x="1" y="3"/>
                      <a:pt x="0" y="4"/>
                    </a:cubicBezTo>
                    <a:cubicBezTo>
                      <a:pt x="0" y="4"/>
                      <a:pt x="0" y="5"/>
                      <a:pt x="0" y="5"/>
                    </a:cubicBezTo>
                    <a:cubicBezTo>
                      <a:pt x="1" y="5"/>
                      <a:pt x="3" y="5"/>
                      <a:pt x="4" y="5"/>
                    </a:cubicBezTo>
                    <a:cubicBezTo>
                      <a:pt x="4" y="6"/>
                      <a:pt x="4" y="6"/>
                      <a:pt x="4" y="7"/>
                    </a:cubicBezTo>
                    <a:cubicBezTo>
                      <a:pt x="5" y="9"/>
                      <a:pt x="10" y="11"/>
                      <a:pt x="14" y="10"/>
                    </a:cubicBezTo>
                    <a:cubicBezTo>
                      <a:pt x="14" y="10"/>
                      <a:pt x="14" y="9"/>
                      <a:pt x="14" y="8"/>
                    </a:cubicBezTo>
                    <a:cubicBezTo>
                      <a:pt x="16" y="8"/>
                      <a:pt x="17" y="8"/>
                      <a:pt x="19" y="8"/>
                    </a:cubicBezTo>
                    <a:cubicBezTo>
                      <a:pt x="19" y="8"/>
                      <a:pt x="19" y="7"/>
                      <a:pt x="20" y="6"/>
                    </a:cubicBezTo>
                    <a:cubicBezTo>
                      <a:pt x="19" y="6"/>
                      <a:pt x="15" y="2"/>
                      <a:pt x="15" y="2"/>
                    </a:cubicBezTo>
                    <a:cubicBezTo>
                      <a:pt x="13" y="2"/>
                      <a:pt x="11" y="3"/>
                      <a:pt x="9" y="2"/>
                    </a:cubicBezTo>
                    <a:cubicBezTo>
                      <a:pt x="9" y="2"/>
                      <a:pt x="8" y="0"/>
                      <a:pt x="5"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0" name="Freeform 192"/>
              <p:cNvSpPr>
                <a:spLocks/>
              </p:cNvSpPr>
              <p:nvPr/>
            </p:nvSpPr>
            <p:spPr bwMode="auto">
              <a:xfrm>
                <a:off x="2964" y="2025"/>
                <a:ext cx="110" cy="139"/>
              </a:xfrm>
              <a:custGeom>
                <a:avLst/>
                <a:gdLst>
                  <a:gd name="T0" fmla="*/ 10 w 56"/>
                  <a:gd name="T1" fmla="*/ 71 h 71"/>
                  <a:gd name="T2" fmla="*/ 22 w 56"/>
                  <a:gd name="T3" fmla="*/ 65 h 71"/>
                  <a:gd name="T4" fmla="*/ 25 w 56"/>
                  <a:gd name="T5" fmla="*/ 62 h 71"/>
                  <a:gd name="T6" fmla="*/ 39 w 56"/>
                  <a:gd name="T7" fmla="*/ 62 h 71"/>
                  <a:gd name="T8" fmla="*/ 45 w 56"/>
                  <a:gd name="T9" fmla="*/ 65 h 71"/>
                  <a:gd name="T10" fmla="*/ 47 w 56"/>
                  <a:gd name="T11" fmla="*/ 60 h 71"/>
                  <a:gd name="T12" fmla="*/ 46 w 56"/>
                  <a:gd name="T13" fmla="*/ 56 h 71"/>
                  <a:gd name="T14" fmla="*/ 46 w 56"/>
                  <a:gd name="T15" fmla="*/ 49 h 71"/>
                  <a:gd name="T16" fmla="*/ 47 w 56"/>
                  <a:gd name="T17" fmla="*/ 43 h 71"/>
                  <a:gd name="T18" fmla="*/ 50 w 56"/>
                  <a:gd name="T19" fmla="*/ 37 h 71"/>
                  <a:gd name="T20" fmla="*/ 53 w 56"/>
                  <a:gd name="T21" fmla="*/ 30 h 71"/>
                  <a:gd name="T22" fmla="*/ 55 w 56"/>
                  <a:gd name="T23" fmla="*/ 25 h 71"/>
                  <a:gd name="T24" fmla="*/ 56 w 56"/>
                  <a:gd name="T25" fmla="*/ 18 h 71"/>
                  <a:gd name="T26" fmla="*/ 54 w 56"/>
                  <a:gd name="T27" fmla="*/ 12 h 71"/>
                  <a:gd name="T28" fmla="*/ 53 w 56"/>
                  <a:gd name="T29" fmla="*/ 6 h 71"/>
                  <a:gd name="T30" fmla="*/ 47 w 56"/>
                  <a:gd name="T31" fmla="*/ 7 h 71"/>
                  <a:gd name="T32" fmla="*/ 46 w 56"/>
                  <a:gd name="T33" fmla="*/ 2 h 71"/>
                  <a:gd name="T34" fmla="*/ 42 w 56"/>
                  <a:gd name="T35" fmla="*/ 2 h 71"/>
                  <a:gd name="T36" fmla="*/ 40 w 56"/>
                  <a:gd name="T37" fmla="*/ 4 h 71"/>
                  <a:gd name="T38" fmla="*/ 36 w 56"/>
                  <a:gd name="T39" fmla="*/ 4 h 71"/>
                  <a:gd name="T40" fmla="*/ 35 w 56"/>
                  <a:gd name="T41" fmla="*/ 1 h 71"/>
                  <a:gd name="T42" fmla="*/ 28 w 56"/>
                  <a:gd name="T43" fmla="*/ 0 h 71"/>
                  <a:gd name="T44" fmla="*/ 26 w 56"/>
                  <a:gd name="T45" fmla="*/ 3 h 71"/>
                  <a:gd name="T46" fmla="*/ 24 w 56"/>
                  <a:gd name="T47" fmla="*/ 7 h 71"/>
                  <a:gd name="T48" fmla="*/ 20 w 56"/>
                  <a:gd name="T49" fmla="*/ 4 h 71"/>
                  <a:gd name="T50" fmla="*/ 18 w 56"/>
                  <a:gd name="T51" fmla="*/ 6 h 71"/>
                  <a:gd name="T52" fmla="*/ 17 w 56"/>
                  <a:gd name="T53" fmla="*/ 11 h 71"/>
                  <a:gd name="T54" fmla="*/ 15 w 56"/>
                  <a:gd name="T55" fmla="*/ 9 h 71"/>
                  <a:gd name="T56" fmla="*/ 11 w 56"/>
                  <a:gd name="T57" fmla="*/ 13 h 71"/>
                  <a:gd name="T58" fmla="*/ 9 w 56"/>
                  <a:gd name="T59" fmla="*/ 17 h 71"/>
                  <a:gd name="T60" fmla="*/ 11 w 56"/>
                  <a:gd name="T61" fmla="*/ 23 h 71"/>
                  <a:gd name="T62" fmla="*/ 5 w 56"/>
                  <a:gd name="T63" fmla="*/ 26 h 71"/>
                  <a:gd name="T64" fmla="*/ 6 w 56"/>
                  <a:gd name="T65" fmla="*/ 29 h 71"/>
                  <a:gd name="T66" fmla="*/ 3 w 56"/>
                  <a:gd name="T67" fmla="*/ 31 h 71"/>
                  <a:gd name="T68" fmla="*/ 4 w 56"/>
                  <a:gd name="T69" fmla="*/ 38 h 71"/>
                  <a:gd name="T70" fmla="*/ 0 w 56"/>
                  <a:gd name="T71" fmla="*/ 44 h 71"/>
                  <a:gd name="T72" fmla="*/ 6 w 56"/>
                  <a:gd name="T73" fmla="*/ 46 h 71"/>
                  <a:gd name="T74" fmla="*/ 9 w 56"/>
                  <a:gd name="T75" fmla="*/ 51 h 71"/>
                  <a:gd name="T76" fmla="*/ 12 w 56"/>
                  <a:gd name="T77" fmla="*/ 56 h 71"/>
                  <a:gd name="T78" fmla="*/ 12 w 56"/>
                  <a:gd name="T79" fmla="*/ 59 h 71"/>
                  <a:gd name="T80" fmla="*/ 10 w 56"/>
                  <a:gd name="T81" fmla="*/ 64 h 71"/>
                  <a:gd name="T82" fmla="*/ 10 w 56"/>
                  <a:gd name="T83" fmla="*/ 68 h 71"/>
                  <a:gd name="T84" fmla="*/ 10 w 56"/>
                  <a:gd name="T8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71">
                    <a:moveTo>
                      <a:pt x="10" y="71"/>
                    </a:moveTo>
                    <a:cubicBezTo>
                      <a:pt x="15" y="70"/>
                      <a:pt x="20" y="66"/>
                      <a:pt x="22" y="65"/>
                    </a:cubicBezTo>
                    <a:cubicBezTo>
                      <a:pt x="23" y="64"/>
                      <a:pt x="24" y="62"/>
                      <a:pt x="25" y="62"/>
                    </a:cubicBezTo>
                    <a:cubicBezTo>
                      <a:pt x="28" y="61"/>
                      <a:pt x="36" y="61"/>
                      <a:pt x="39" y="62"/>
                    </a:cubicBezTo>
                    <a:cubicBezTo>
                      <a:pt x="41" y="62"/>
                      <a:pt x="42" y="64"/>
                      <a:pt x="45" y="65"/>
                    </a:cubicBezTo>
                    <a:cubicBezTo>
                      <a:pt x="45" y="65"/>
                      <a:pt x="46" y="62"/>
                      <a:pt x="47" y="60"/>
                    </a:cubicBezTo>
                    <a:cubicBezTo>
                      <a:pt x="48" y="59"/>
                      <a:pt x="46" y="56"/>
                      <a:pt x="46" y="56"/>
                    </a:cubicBezTo>
                    <a:cubicBezTo>
                      <a:pt x="46" y="49"/>
                      <a:pt x="46" y="49"/>
                      <a:pt x="46" y="49"/>
                    </a:cubicBezTo>
                    <a:cubicBezTo>
                      <a:pt x="47" y="43"/>
                      <a:pt x="47" y="43"/>
                      <a:pt x="47" y="43"/>
                    </a:cubicBezTo>
                    <a:cubicBezTo>
                      <a:pt x="47" y="43"/>
                      <a:pt x="50" y="39"/>
                      <a:pt x="50" y="37"/>
                    </a:cubicBezTo>
                    <a:cubicBezTo>
                      <a:pt x="51" y="34"/>
                      <a:pt x="52" y="33"/>
                      <a:pt x="53" y="30"/>
                    </a:cubicBezTo>
                    <a:cubicBezTo>
                      <a:pt x="53" y="27"/>
                      <a:pt x="55" y="25"/>
                      <a:pt x="55" y="25"/>
                    </a:cubicBezTo>
                    <a:cubicBezTo>
                      <a:pt x="55" y="25"/>
                      <a:pt x="56" y="21"/>
                      <a:pt x="56" y="18"/>
                    </a:cubicBezTo>
                    <a:cubicBezTo>
                      <a:pt x="56" y="15"/>
                      <a:pt x="53" y="14"/>
                      <a:pt x="54" y="12"/>
                    </a:cubicBezTo>
                    <a:cubicBezTo>
                      <a:pt x="55" y="10"/>
                      <a:pt x="53" y="6"/>
                      <a:pt x="53" y="6"/>
                    </a:cubicBezTo>
                    <a:cubicBezTo>
                      <a:pt x="53" y="6"/>
                      <a:pt x="49" y="7"/>
                      <a:pt x="47" y="7"/>
                    </a:cubicBezTo>
                    <a:cubicBezTo>
                      <a:pt x="45" y="6"/>
                      <a:pt x="46" y="2"/>
                      <a:pt x="46" y="2"/>
                    </a:cubicBezTo>
                    <a:cubicBezTo>
                      <a:pt x="42" y="2"/>
                      <a:pt x="42" y="2"/>
                      <a:pt x="42" y="2"/>
                    </a:cubicBezTo>
                    <a:cubicBezTo>
                      <a:pt x="40" y="4"/>
                      <a:pt x="40" y="4"/>
                      <a:pt x="40" y="4"/>
                    </a:cubicBezTo>
                    <a:cubicBezTo>
                      <a:pt x="36" y="4"/>
                      <a:pt x="36" y="4"/>
                      <a:pt x="36" y="4"/>
                    </a:cubicBezTo>
                    <a:cubicBezTo>
                      <a:pt x="35" y="1"/>
                      <a:pt x="35" y="1"/>
                      <a:pt x="35" y="1"/>
                    </a:cubicBezTo>
                    <a:cubicBezTo>
                      <a:pt x="28" y="0"/>
                      <a:pt x="28" y="0"/>
                      <a:pt x="28" y="0"/>
                    </a:cubicBezTo>
                    <a:cubicBezTo>
                      <a:pt x="26" y="3"/>
                      <a:pt x="26" y="3"/>
                      <a:pt x="26" y="3"/>
                    </a:cubicBezTo>
                    <a:cubicBezTo>
                      <a:pt x="26" y="3"/>
                      <a:pt x="27" y="6"/>
                      <a:pt x="24" y="7"/>
                    </a:cubicBezTo>
                    <a:cubicBezTo>
                      <a:pt x="22" y="8"/>
                      <a:pt x="20" y="4"/>
                      <a:pt x="20" y="4"/>
                    </a:cubicBezTo>
                    <a:cubicBezTo>
                      <a:pt x="18" y="6"/>
                      <a:pt x="18" y="6"/>
                      <a:pt x="18" y="6"/>
                    </a:cubicBezTo>
                    <a:cubicBezTo>
                      <a:pt x="17" y="11"/>
                      <a:pt x="17" y="11"/>
                      <a:pt x="17" y="11"/>
                    </a:cubicBezTo>
                    <a:cubicBezTo>
                      <a:pt x="17" y="11"/>
                      <a:pt x="17" y="8"/>
                      <a:pt x="15" y="9"/>
                    </a:cubicBezTo>
                    <a:cubicBezTo>
                      <a:pt x="12" y="11"/>
                      <a:pt x="11" y="13"/>
                      <a:pt x="11" y="13"/>
                    </a:cubicBezTo>
                    <a:cubicBezTo>
                      <a:pt x="11" y="13"/>
                      <a:pt x="7" y="15"/>
                      <a:pt x="9" y="17"/>
                    </a:cubicBezTo>
                    <a:cubicBezTo>
                      <a:pt x="10" y="19"/>
                      <a:pt x="12" y="20"/>
                      <a:pt x="11" y="23"/>
                    </a:cubicBezTo>
                    <a:cubicBezTo>
                      <a:pt x="9" y="26"/>
                      <a:pt x="5" y="25"/>
                      <a:pt x="5" y="26"/>
                    </a:cubicBezTo>
                    <a:cubicBezTo>
                      <a:pt x="6" y="28"/>
                      <a:pt x="6" y="29"/>
                      <a:pt x="6" y="29"/>
                    </a:cubicBezTo>
                    <a:cubicBezTo>
                      <a:pt x="3" y="31"/>
                      <a:pt x="3" y="31"/>
                      <a:pt x="3" y="31"/>
                    </a:cubicBezTo>
                    <a:cubicBezTo>
                      <a:pt x="3" y="31"/>
                      <a:pt x="6" y="36"/>
                      <a:pt x="4" y="38"/>
                    </a:cubicBezTo>
                    <a:cubicBezTo>
                      <a:pt x="2" y="39"/>
                      <a:pt x="0" y="44"/>
                      <a:pt x="0" y="44"/>
                    </a:cubicBezTo>
                    <a:cubicBezTo>
                      <a:pt x="0" y="44"/>
                      <a:pt x="4" y="46"/>
                      <a:pt x="6" y="46"/>
                    </a:cubicBezTo>
                    <a:cubicBezTo>
                      <a:pt x="7" y="46"/>
                      <a:pt x="8" y="49"/>
                      <a:pt x="9" y="51"/>
                    </a:cubicBezTo>
                    <a:cubicBezTo>
                      <a:pt x="10" y="53"/>
                      <a:pt x="10" y="56"/>
                      <a:pt x="12" y="56"/>
                    </a:cubicBezTo>
                    <a:cubicBezTo>
                      <a:pt x="14" y="56"/>
                      <a:pt x="13" y="57"/>
                      <a:pt x="12" y="59"/>
                    </a:cubicBezTo>
                    <a:cubicBezTo>
                      <a:pt x="12" y="61"/>
                      <a:pt x="12" y="62"/>
                      <a:pt x="10" y="64"/>
                    </a:cubicBezTo>
                    <a:cubicBezTo>
                      <a:pt x="8" y="65"/>
                      <a:pt x="10" y="66"/>
                      <a:pt x="10" y="68"/>
                    </a:cubicBezTo>
                    <a:cubicBezTo>
                      <a:pt x="10" y="70"/>
                      <a:pt x="10" y="71"/>
                      <a:pt x="10" y="7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1" name="Freeform 193"/>
              <p:cNvSpPr>
                <a:spLocks/>
              </p:cNvSpPr>
              <p:nvPr/>
            </p:nvSpPr>
            <p:spPr bwMode="auto">
              <a:xfrm>
                <a:off x="2964" y="2025"/>
                <a:ext cx="110" cy="139"/>
              </a:xfrm>
              <a:custGeom>
                <a:avLst/>
                <a:gdLst>
                  <a:gd name="T0" fmla="*/ 10 w 56"/>
                  <a:gd name="T1" fmla="*/ 71 h 71"/>
                  <a:gd name="T2" fmla="*/ 22 w 56"/>
                  <a:gd name="T3" fmla="*/ 65 h 71"/>
                  <a:gd name="T4" fmla="*/ 25 w 56"/>
                  <a:gd name="T5" fmla="*/ 62 h 71"/>
                  <a:gd name="T6" fmla="*/ 39 w 56"/>
                  <a:gd name="T7" fmla="*/ 62 h 71"/>
                  <a:gd name="T8" fmla="*/ 45 w 56"/>
                  <a:gd name="T9" fmla="*/ 65 h 71"/>
                  <a:gd name="T10" fmla="*/ 47 w 56"/>
                  <a:gd name="T11" fmla="*/ 60 h 71"/>
                  <a:gd name="T12" fmla="*/ 46 w 56"/>
                  <a:gd name="T13" fmla="*/ 56 h 71"/>
                  <a:gd name="T14" fmla="*/ 46 w 56"/>
                  <a:gd name="T15" fmla="*/ 49 h 71"/>
                  <a:gd name="T16" fmla="*/ 47 w 56"/>
                  <a:gd name="T17" fmla="*/ 43 h 71"/>
                  <a:gd name="T18" fmla="*/ 50 w 56"/>
                  <a:gd name="T19" fmla="*/ 37 h 71"/>
                  <a:gd name="T20" fmla="*/ 53 w 56"/>
                  <a:gd name="T21" fmla="*/ 30 h 71"/>
                  <a:gd name="T22" fmla="*/ 55 w 56"/>
                  <a:gd name="T23" fmla="*/ 25 h 71"/>
                  <a:gd name="T24" fmla="*/ 56 w 56"/>
                  <a:gd name="T25" fmla="*/ 18 h 71"/>
                  <a:gd name="T26" fmla="*/ 54 w 56"/>
                  <a:gd name="T27" fmla="*/ 12 h 71"/>
                  <a:gd name="T28" fmla="*/ 53 w 56"/>
                  <a:gd name="T29" fmla="*/ 6 h 71"/>
                  <a:gd name="T30" fmla="*/ 47 w 56"/>
                  <a:gd name="T31" fmla="*/ 7 h 71"/>
                  <a:gd name="T32" fmla="*/ 46 w 56"/>
                  <a:gd name="T33" fmla="*/ 2 h 71"/>
                  <a:gd name="T34" fmla="*/ 42 w 56"/>
                  <a:gd name="T35" fmla="*/ 2 h 71"/>
                  <a:gd name="T36" fmla="*/ 40 w 56"/>
                  <a:gd name="T37" fmla="*/ 4 h 71"/>
                  <a:gd name="T38" fmla="*/ 36 w 56"/>
                  <a:gd name="T39" fmla="*/ 4 h 71"/>
                  <a:gd name="T40" fmla="*/ 35 w 56"/>
                  <a:gd name="T41" fmla="*/ 1 h 71"/>
                  <a:gd name="T42" fmla="*/ 28 w 56"/>
                  <a:gd name="T43" fmla="*/ 0 h 71"/>
                  <a:gd name="T44" fmla="*/ 26 w 56"/>
                  <a:gd name="T45" fmla="*/ 3 h 71"/>
                  <a:gd name="T46" fmla="*/ 24 w 56"/>
                  <a:gd name="T47" fmla="*/ 7 h 71"/>
                  <a:gd name="T48" fmla="*/ 20 w 56"/>
                  <a:gd name="T49" fmla="*/ 4 h 71"/>
                  <a:gd name="T50" fmla="*/ 18 w 56"/>
                  <a:gd name="T51" fmla="*/ 6 h 71"/>
                  <a:gd name="T52" fmla="*/ 17 w 56"/>
                  <a:gd name="T53" fmla="*/ 11 h 71"/>
                  <a:gd name="T54" fmla="*/ 15 w 56"/>
                  <a:gd name="T55" fmla="*/ 9 h 71"/>
                  <a:gd name="T56" fmla="*/ 11 w 56"/>
                  <a:gd name="T57" fmla="*/ 13 h 71"/>
                  <a:gd name="T58" fmla="*/ 9 w 56"/>
                  <a:gd name="T59" fmla="*/ 17 h 71"/>
                  <a:gd name="T60" fmla="*/ 11 w 56"/>
                  <a:gd name="T61" fmla="*/ 23 h 71"/>
                  <a:gd name="T62" fmla="*/ 5 w 56"/>
                  <a:gd name="T63" fmla="*/ 26 h 71"/>
                  <a:gd name="T64" fmla="*/ 6 w 56"/>
                  <a:gd name="T65" fmla="*/ 29 h 71"/>
                  <a:gd name="T66" fmla="*/ 3 w 56"/>
                  <a:gd name="T67" fmla="*/ 31 h 71"/>
                  <a:gd name="T68" fmla="*/ 4 w 56"/>
                  <a:gd name="T69" fmla="*/ 38 h 71"/>
                  <a:gd name="T70" fmla="*/ 0 w 56"/>
                  <a:gd name="T71" fmla="*/ 44 h 71"/>
                  <a:gd name="T72" fmla="*/ 6 w 56"/>
                  <a:gd name="T73" fmla="*/ 46 h 71"/>
                  <a:gd name="T74" fmla="*/ 9 w 56"/>
                  <a:gd name="T75" fmla="*/ 51 h 71"/>
                  <a:gd name="T76" fmla="*/ 12 w 56"/>
                  <a:gd name="T77" fmla="*/ 56 h 71"/>
                  <a:gd name="T78" fmla="*/ 12 w 56"/>
                  <a:gd name="T79" fmla="*/ 59 h 71"/>
                  <a:gd name="T80" fmla="*/ 10 w 56"/>
                  <a:gd name="T81" fmla="*/ 64 h 71"/>
                  <a:gd name="T82" fmla="*/ 10 w 56"/>
                  <a:gd name="T83" fmla="*/ 68 h 71"/>
                  <a:gd name="T84" fmla="*/ 10 w 56"/>
                  <a:gd name="T8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71">
                    <a:moveTo>
                      <a:pt x="10" y="71"/>
                    </a:moveTo>
                    <a:cubicBezTo>
                      <a:pt x="15" y="70"/>
                      <a:pt x="20" y="66"/>
                      <a:pt x="22" y="65"/>
                    </a:cubicBezTo>
                    <a:cubicBezTo>
                      <a:pt x="23" y="64"/>
                      <a:pt x="24" y="62"/>
                      <a:pt x="25" y="62"/>
                    </a:cubicBezTo>
                    <a:cubicBezTo>
                      <a:pt x="28" y="61"/>
                      <a:pt x="36" y="61"/>
                      <a:pt x="39" y="62"/>
                    </a:cubicBezTo>
                    <a:cubicBezTo>
                      <a:pt x="41" y="62"/>
                      <a:pt x="42" y="64"/>
                      <a:pt x="45" y="65"/>
                    </a:cubicBezTo>
                    <a:cubicBezTo>
                      <a:pt x="45" y="65"/>
                      <a:pt x="46" y="62"/>
                      <a:pt x="47" y="60"/>
                    </a:cubicBezTo>
                    <a:cubicBezTo>
                      <a:pt x="48" y="59"/>
                      <a:pt x="46" y="56"/>
                      <a:pt x="46" y="56"/>
                    </a:cubicBezTo>
                    <a:cubicBezTo>
                      <a:pt x="46" y="49"/>
                      <a:pt x="46" y="49"/>
                      <a:pt x="46" y="49"/>
                    </a:cubicBezTo>
                    <a:cubicBezTo>
                      <a:pt x="47" y="43"/>
                      <a:pt x="47" y="43"/>
                      <a:pt x="47" y="43"/>
                    </a:cubicBezTo>
                    <a:cubicBezTo>
                      <a:pt x="47" y="43"/>
                      <a:pt x="50" y="39"/>
                      <a:pt x="50" y="37"/>
                    </a:cubicBezTo>
                    <a:cubicBezTo>
                      <a:pt x="51" y="34"/>
                      <a:pt x="52" y="33"/>
                      <a:pt x="53" y="30"/>
                    </a:cubicBezTo>
                    <a:cubicBezTo>
                      <a:pt x="53" y="27"/>
                      <a:pt x="55" y="25"/>
                      <a:pt x="55" y="25"/>
                    </a:cubicBezTo>
                    <a:cubicBezTo>
                      <a:pt x="55" y="25"/>
                      <a:pt x="56" y="21"/>
                      <a:pt x="56" y="18"/>
                    </a:cubicBezTo>
                    <a:cubicBezTo>
                      <a:pt x="56" y="15"/>
                      <a:pt x="53" y="14"/>
                      <a:pt x="54" y="12"/>
                    </a:cubicBezTo>
                    <a:cubicBezTo>
                      <a:pt x="55" y="10"/>
                      <a:pt x="53" y="6"/>
                      <a:pt x="53" y="6"/>
                    </a:cubicBezTo>
                    <a:cubicBezTo>
                      <a:pt x="53" y="6"/>
                      <a:pt x="49" y="7"/>
                      <a:pt x="47" y="7"/>
                    </a:cubicBezTo>
                    <a:cubicBezTo>
                      <a:pt x="45" y="6"/>
                      <a:pt x="46" y="2"/>
                      <a:pt x="46" y="2"/>
                    </a:cubicBezTo>
                    <a:cubicBezTo>
                      <a:pt x="42" y="2"/>
                      <a:pt x="42" y="2"/>
                      <a:pt x="42" y="2"/>
                    </a:cubicBezTo>
                    <a:cubicBezTo>
                      <a:pt x="40" y="4"/>
                      <a:pt x="40" y="4"/>
                      <a:pt x="40" y="4"/>
                    </a:cubicBezTo>
                    <a:cubicBezTo>
                      <a:pt x="36" y="4"/>
                      <a:pt x="36" y="4"/>
                      <a:pt x="36" y="4"/>
                    </a:cubicBezTo>
                    <a:cubicBezTo>
                      <a:pt x="35" y="1"/>
                      <a:pt x="35" y="1"/>
                      <a:pt x="35" y="1"/>
                    </a:cubicBezTo>
                    <a:cubicBezTo>
                      <a:pt x="28" y="0"/>
                      <a:pt x="28" y="0"/>
                      <a:pt x="28" y="0"/>
                    </a:cubicBezTo>
                    <a:cubicBezTo>
                      <a:pt x="26" y="3"/>
                      <a:pt x="26" y="3"/>
                      <a:pt x="26" y="3"/>
                    </a:cubicBezTo>
                    <a:cubicBezTo>
                      <a:pt x="26" y="3"/>
                      <a:pt x="27" y="6"/>
                      <a:pt x="24" y="7"/>
                    </a:cubicBezTo>
                    <a:cubicBezTo>
                      <a:pt x="22" y="8"/>
                      <a:pt x="20" y="4"/>
                      <a:pt x="20" y="4"/>
                    </a:cubicBezTo>
                    <a:cubicBezTo>
                      <a:pt x="18" y="6"/>
                      <a:pt x="18" y="6"/>
                      <a:pt x="18" y="6"/>
                    </a:cubicBezTo>
                    <a:cubicBezTo>
                      <a:pt x="17" y="11"/>
                      <a:pt x="17" y="11"/>
                      <a:pt x="17" y="11"/>
                    </a:cubicBezTo>
                    <a:cubicBezTo>
                      <a:pt x="17" y="11"/>
                      <a:pt x="17" y="8"/>
                      <a:pt x="15" y="9"/>
                    </a:cubicBezTo>
                    <a:cubicBezTo>
                      <a:pt x="12" y="11"/>
                      <a:pt x="11" y="13"/>
                      <a:pt x="11" y="13"/>
                    </a:cubicBezTo>
                    <a:cubicBezTo>
                      <a:pt x="11" y="13"/>
                      <a:pt x="7" y="15"/>
                      <a:pt x="9" y="17"/>
                    </a:cubicBezTo>
                    <a:cubicBezTo>
                      <a:pt x="10" y="19"/>
                      <a:pt x="12" y="20"/>
                      <a:pt x="11" y="23"/>
                    </a:cubicBezTo>
                    <a:cubicBezTo>
                      <a:pt x="9" y="26"/>
                      <a:pt x="5" y="25"/>
                      <a:pt x="5" y="26"/>
                    </a:cubicBezTo>
                    <a:cubicBezTo>
                      <a:pt x="6" y="28"/>
                      <a:pt x="6" y="29"/>
                      <a:pt x="6" y="29"/>
                    </a:cubicBezTo>
                    <a:cubicBezTo>
                      <a:pt x="3" y="31"/>
                      <a:pt x="3" y="31"/>
                      <a:pt x="3" y="31"/>
                    </a:cubicBezTo>
                    <a:cubicBezTo>
                      <a:pt x="3" y="31"/>
                      <a:pt x="6" y="36"/>
                      <a:pt x="4" y="38"/>
                    </a:cubicBezTo>
                    <a:cubicBezTo>
                      <a:pt x="2" y="39"/>
                      <a:pt x="0" y="44"/>
                      <a:pt x="0" y="44"/>
                    </a:cubicBezTo>
                    <a:cubicBezTo>
                      <a:pt x="0" y="44"/>
                      <a:pt x="4" y="46"/>
                      <a:pt x="6" y="46"/>
                    </a:cubicBezTo>
                    <a:cubicBezTo>
                      <a:pt x="7" y="46"/>
                      <a:pt x="8" y="49"/>
                      <a:pt x="9" y="51"/>
                    </a:cubicBezTo>
                    <a:cubicBezTo>
                      <a:pt x="10" y="53"/>
                      <a:pt x="10" y="56"/>
                      <a:pt x="12" y="56"/>
                    </a:cubicBezTo>
                    <a:cubicBezTo>
                      <a:pt x="14" y="56"/>
                      <a:pt x="13" y="57"/>
                      <a:pt x="12" y="59"/>
                    </a:cubicBezTo>
                    <a:cubicBezTo>
                      <a:pt x="12" y="61"/>
                      <a:pt x="12" y="62"/>
                      <a:pt x="10" y="64"/>
                    </a:cubicBezTo>
                    <a:cubicBezTo>
                      <a:pt x="8" y="65"/>
                      <a:pt x="10" y="66"/>
                      <a:pt x="10" y="68"/>
                    </a:cubicBezTo>
                    <a:cubicBezTo>
                      <a:pt x="10" y="70"/>
                      <a:pt x="10" y="71"/>
                      <a:pt x="10" y="7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2" name="Freeform 194"/>
              <p:cNvSpPr>
                <a:spLocks noEditPoints="1"/>
              </p:cNvSpPr>
              <p:nvPr/>
            </p:nvSpPr>
            <p:spPr bwMode="auto">
              <a:xfrm>
                <a:off x="3227" y="1212"/>
                <a:ext cx="196" cy="248"/>
              </a:xfrm>
              <a:custGeom>
                <a:avLst/>
                <a:gdLst>
                  <a:gd name="T0" fmla="*/ 51 w 100"/>
                  <a:gd name="T1" fmla="*/ 110 h 126"/>
                  <a:gd name="T2" fmla="*/ 55 w 100"/>
                  <a:gd name="T3" fmla="*/ 117 h 126"/>
                  <a:gd name="T4" fmla="*/ 60 w 100"/>
                  <a:gd name="T5" fmla="*/ 121 h 126"/>
                  <a:gd name="T6" fmla="*/ 69 w 100"/>
                  <a:gd name="T7" fmla="*/ 124 h 126"/>
                  <a:gd name="T8" fmla="*/ 73 w 100"/>
                  <a:gd name="T9" fmla="*/ 125 h 126"/>
                  <a:gd name="T10" fmla="*/ 74 w 100"/>
                  <a:gd name="T11" fmla="*/ 121 h 126"/>
                  <a:gd name="T12" fmla="*/ 74 w 100"/>
                  <a:gd name="T13" fmla="*/ 114 h 126"/>
                  <a:gd name="T14" fmla="*/ 75 w 100"/>
                  <a:gd name="T15" fmla="*/ 109 h 126"/>
                  <a:gd name="T16" fmla="*/ 58 w 100"/>
                  <a:gd name="T17" fmla="*/ 110 h 126"/>
                  <a:gd name="T18" fmla="*/ 52 w 100"/>
                  <a:gd name="T19" fmla="*/ 109 h 126"/>
                  <a:gd name="T20" fmla="*/ 9 w 100"/>
                  <a:gd name="T21" fmla="*/ 40 h 126"/>
                  <a:gd name="T22" fmla="*/ 13 w 100"/>
                  <a:gd name="T23" fmla="*/ 38 h 126"/>
                  <a:gd name="T24" fmla="*/ 16 w 100"/>
                  <a:gd name="T25" fmla="*/ 34 h 126"/>
                  <a:gd name="T26" fmla="*/ 24 w 100"/>
                  <a:gd name="T27" fmla="*/ 35 h 126"/>
                  <a:gd name="T28" fmla="*/ 30 w 100"/>
                  <a:gd name="T29" fmla="*/ 38 h 126"/>
                  <a:gd name="T30" fmla="*/ 32 w 100"/>
                  <a:gd name="T31" fmla="*/ 39 h 126"/>
                  <a:gd name="T32" fmla="*/ 35 w 100"/>
                  <a:gd name="T33" fmla="*/ 46 h 126"/>
                  <a:gd name="T34" fmla="*/ 37 w 100"/>
                  <a:gd name="T35" fmla="*/ 51 h 126"/>
                  <a:gd name="T36" fmla="*/ 47 w 100"/>
                  <a:gd name="T37" fmla="*/ 65 h 126"/>
                  <a:gd name="T38" fmla="*/ 57 w 100"/>
                  <a:gd name="T39" fmla="*/ 73 h 126"/>
                  <a:gd name="T40" fmla="*/ 61 w 100"/>
                  <a:gd name="T41" fmla="*/ 73 h 126"/>
                  <a:gd name="T42" fmla="*/ 66 w 100"/>
                  <a:gd name="T43" fmla="*/ 77 h 126"/>
                  <a:gd name="T44" fmla="*/ 70 w 100"/>
                  <a:gd name="T45" fmla="*/ 81 h 126"/>
                  <a:gd name="T46" fmla="*/ 77 w 100"/>
                  <a:gd name="T47" fmla="*/ 88 h 126"/>
                  <a:gd name="T48" fmla="*/ 79 w 100"/>
                  <a:gd name="T49" fmla="*/ 103 h 126"/>
                  <a:gd name="T50" fmla="*/ 77 w 100"/>
                  <a:gd name="T51" fmla="*/ 110 h 126"/>
                  <a:gd name="T52" fmla="*/ 81 w 100"/>
                  <a:gd name="T53" fmla="*/ 113 h 126"/>
                  <a:gd name="T54" fmla="*/ 85 w 100"/>
                  <a:gd name="T55" fmla="*/ 108 h 126"/>
                  <a:gd name="T56" fmla="*/ 89 w 100"/>
                  <a:gd name="T57" fmla="*/ 101 h 126"/>
                  <a:gd name="T58" fmla="*/ 87 w 100"/>
                  <a:gd name="T59" fmla="*/ 94 h 126"/>
                  <a:gd name="T60" fmla="*/ 83 w 100"/>
                  <a:gd name="T61" fmla="*/ 89 h 126"/>
                  <a:gd name="T62" fmla="*/ 90 w 100"/>
                  <a:gd name="T63" fmla="*/ 83 h 126"/>
                  <a:gd name="T64" fmla="*/ 97 w 100"/>
                  <a:gd name="T65" fmla="*/ 88 h 126"/>
                  <a:gd name="T66" fmla="*/ 100 w 100"/>
                  <a:gd name="T67" fmla="*/ 86 h 126"/>
                  <a:gd name="T68" fmla="*/ 99 w 100"/>
                  <a:gd name="T69" fmla="*/ 82 h 126"/>
                  <a:gd name="T70" fmla="*/ 93 w 100"/>
                  <a:gd name="T71" fmla="*/ 76 h 126"/>
                  <a:gd name="T72" fmla="*/ 81 w 100"/>
                  <a:gd name="T73" fmla="*/ 65 h 126"/>
                  <a:gd name="T74" fmla="*/ 62 w 100"/>
                  <a:gd name="T75" fmla="*/ 52 h 126"/>
                  <a:gd name="T76" fmla="*/ 59 w 100"/>
                  <a:gd name="T77" fmla="*/ 46 h 126"/>
                  <a:gd name="T78" fmla="*/ 56 w 100"/>
                  <a:gd name="T79" fmla="*/ 42 h 126"/>
                  <a:gd name="T80" fmla="*/ 48 w 100"/>
                  <a:gd name="T81" fmla="*/ 37 h 126"/>
                  <a:gd name="T82" fmla="*/ 50 w 100"/>
                  <a:gd name="T83" fmla="*/ 27 h 126"/>
                  <a:gd name="T84" fmla="*/ 49 w 100"/>
                  <a:gd name="T85" fmla="*/ 20 h 126"/>
                  <a:gd name="T86" fmla="*/ 60 w 100"/>
                  <a:gd name="T87" fmla="*/ 17 h 126"/>
                  <a:gd name="T88" fmla="*/ 57 w 100"/>
                  <a:gd name="T89" fmla="*/ 9 h 126"/>
                  <a:gd name="T90" fmla="*/ 52 w 100"/>
                  <a:gd name="T91" fmla="*/ 3 h 126"/>
                  <a:gd name="T92" fmla="*/ 45 w 100"/>
                  <a:gd name="T93" fmla="*/ 2 h 126"/>
                  <a:gd name="T94" fmla="*/ 39 w 100"/>
                  <a:gd name="T95" fmla="*/ 1 h 126"/>
                  <a:gd name="T96" fmla="*/ 33 w 100"/>
                  <a:gd name="T97" fmla="*/ 3 h 126"/>
                  <a:gd name="T98" fmla="*/ 31 w 100"/>
                  <a:gd name="T99" fmla="*/ 7 h 126"/>
                  <a:gd name="T100" fmla="*/ 23 w 100"/>
                  <a:gd name="T101" fmla="*/ 12 h 126"/>
                  <a:gd name="T102" fmla="*/ 19 w 100"/>
                  <a:gd name="T103" fmla="*/ 14 h 126"/>
                  <a:gd name="T104" fmla="*/ 14 w 100"/>
                  <a:gd name="T105" fmla="*/ 13 h 126"/>
                  <a:gd name="T106" fmla="*/ 6 w 100"/>
                  <a:gd name="T107" fmla="*/ 21 h 126"/>
                  <a:gd name="T108" fmla="*/ 3 w 100"/>
                  <a:gd name="T109" fmla="*/ 29 h 126"/>
                  <a:gd name="T110" fmla="*/ 7 w 100"/>
                  <a:gd name="T111" fmla="*/ 37 h 126"/>
                  <a:gd name="T112" fmla="*/ 6 w 100"/>
                  <a:gd name="T113" fmla="*/ 42 h 126"/>
                  <a:gd name="T114" fmla="*/ 17 w 100"/>
                  <a:gd name="T115" fmla="*/ 77 h 126"/>
                  <a:gd name="T116" fmla="*/ 16 w 100"/>
                  <a:gd name="T117" fmla="*/ 82 h 126"/>
                  <a:gd name="T118" fmla="*/ 22 w 100"/>
                  <a:gd name="T119" fmla="*/ 98 h 126"/>
                  <a:gd name="T120" fmla="*/ 26 w 100"/>
                  <a:gd name="T121" fmla="*/ 96 h 126"/>
                  <a:gd name="T122" fmla="*/ 30 w 100"/>
                  <a:gd name="T123" fmla="*/ 79 h 126"/>
                  <a:gd name="T124" fmla="*/ 26 w 100"/>
                  <a:gd name="T125" fmla="*/ 7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 h="126">
                    <a:moveTo>
                      <a:pt x="52" y="109"/>
                    </a:moveTo>
                    <a:cubicBezTo>
                      <a:pt x="52" y="111"/>
                      <a:pt x="52" y="110"/>
                      <a:pt x="51" y="110"/>
                    </a:cubicBezTo>
                    <a:cubicBezTo>
                      <a:pt x="51" y="111"/>
                      <a:pt x="51" y="112"/>
                      <a:pt x="51" y="113"/>
                    </a:cubicBezTo>
                    <a:cubicBezTo>
                      <a:pt x="52" y="114"/>
                      <a:pt x="54" y="116"/>
                      <a:pt x="55" y="117"/>
                    </a:cubicBezTo>
                    <a:cubicBezTo>
                      <a:pt x="56" y="117"/>
                      <a:pt x="58" y="117"/>
                      <a:pt x="59" y="118"/>
                    </a:cubicBezTo>
                    <a:cubicBezTo>
                      <a:pt x="59" y="118"/>
                      <a:pt x="60" y="121"/>
                      <a:pt x="60" y="121"/>
                    </a:cubicBezTo>
                    <a:cubicBezTo>
                      <a:pt x="61" y="121"/>
                      <a:pt x="63" y="120"/>
                      <a:pt x="64" y="121"/>
                    </a:cubicBezTo>
                    <a:cubicBezTo>
                      <a:pt x="66" y="122"/>
                      <a:pt x="66" y="123"/>
                      <a:pt x="69" y="124"/>
                    </a:cubicBezTo>
                    <a:cubicBezTo>
                      <a:pt x="70" y="125"/>
                      <a:pt x="70" y="125"/>
                      <a:pt x="70" y="125"/>
                    </a:cubicBezTo>
                    <a:cubicBezTo>
                      <a:pt x="71" y="126"/>
                      <a:pt x="72" y="125"/>
                      <a:pt x="73" y="125"/>
                    </a:cubicBezTo>
                    <a:cubicBezTo>
                      <a:pt x="73" y="124"/>
                      <a:pt x="72" y="123"/>
                      <a:pt x="72" y="122"/>
                    </a:cubicBezTo>
                    <a:cubicBezTo>
                      <a:pt x="72" y="122"/>
                      <a:pt x="74" y="121"/>
                      <a:pt x="74" y="121"/>
                    </a:cubicBezTo>
                    <a:cubicBezTo>
                      <a:pt x="75" y="119"/>
                      <a:pt x="74" y="117"/>
                      <a:pt x="75" y="115"/>
                    </a:cubicBezTo>
                    <a:cubicBezTo>
                      <a:pt x="73" y="116"/>
                      <a:pt x="74" y="115"/>
                      <a:pt x="74" y="114"/>
                    </a:cubicBezTo>
                    <a:cubicBezTo>
                      <a:pt x="73" y="112"/>
                      <a:pt x="75" y="113"/>
                      <a:pt x="75" y="111"/>
                    </a:cubicBezTo>
                    <a:cubicBezTo>
                      <a:pt x="76" y="111"/>
                      <a:pt x="75" y="110"/>
                      <a:pt x="75" y="109"/>
                    </a:cubicBezTo>
                    <a:cubicBezTo>
                      <a:pt x="72" y="111"/>
                      <a:pt x="65" y="113"/>
                      <a:pt x="60" y="112"/>
                    </a:cubicBezTo>
                    <a:cubicBezTo>
                      <a:pt x="60" y="112"/>
                      <a:pt x="59" y="110"/>
                      <a:pt x="58" y="110"/>
                    </a:cubicBezTo>
                    <a:cubicBezTo>
                      <a:pt x="56" y="110"/>
                      <a:pt x="56" y="111"/>
                      <a:pt x="54" y="111"/>
                    </a:cubicBezTo>
                    <a:cubicBezTo>
                      <a:pt x="54" y="111"/>
                      <a:pt x="53" y="110"/>
                      <a:pt x="52" y="109"/>
                    </a:cubicBezTo>
                    <a:close/>
                    <a:moveTo>
                      <a:pt x="6" y="42"/>
                    </a:moveTo>
                    <a:cubicBezTo>
                      <a:pt x="7" y="41"/>
                      <a:pt x="8" y="40"/>
                      <a:pt x="9" y="40"/>
                    </a:cubicBezTo>
                    <a:cubicBezTo>
                      <a:pt x="10" y="40"/>
                      <a:pt x="11" y="41"/>
                      <a:pt x="12" y="40"/>
                    </a:cubicBezTo>
                    <a:cubicBezTo>
                      <a:pt x="13" y="40"/>
                      <a:pt x="13" y="39"/>
                      <a:pt x="13" y="38"/>
                    </a:cubicBezTo>
                    <a:cubicBezTo>
                      <a:pt x="14" y="37"/>
                      <a:pt x="15" y="37"/>
                      <a:pt x="16" y="36"/>
                    </a:cubicBezTo>
                    <a:cubicBezTo>
                      <a:pt x="16" y="36"/>
                      <a:pt x="16" y="34"/>
                      <a:pt x="16" y="34"/>
                    </a:cubicBezTo>
                    <a:cubicBezTo>
                      <a:pt x="17" y="33"/>
                      <a:pt x="18" y="32"/>
                      <a:pt x="21" y="32"/>
                    </a:cubicBezTo>
                    <a:cubicBezTo>
                      <a:pt x="22" y="32"/>
                      <a:pt x="23" y="34"/>
                      <a:pt x="24" y="35"/>
                    </a:cubicBezTo>
                    <a:cubicBezTo>
                      <a:pt x="25" y="35"/>
                      <a:pt x="26" y="35"/>
                      <a:pt x="26" y="35"/>
                    </a:cubicBezTo>
                    <a:cubicBezTo>
                      <a:pt x="28" y="35"/>
                      <a:pt x="29" y="38"/>
                      <a:pt x="30" y="38"/>
                    </a:cubicBezTo>
                    <a:cubicBezTo>
                      <a:pt x="30" y="39"/>
                      <a:pt x="30" y="39"/>
                      <a:pt x="30" y="39"/>
                    </a:cubicBezTo>
                    <a:cubicBezTo>
                      <a:pt x="32" y="39"/>
                      <a:pt x="32" y="39"/>
                      <a:pt x="32" y="39"/>
                    </a:cubicBezTo>
                    <a:cubicBezTo>
                      <a:pt x="32" y="40"/>
                      <a:pt x="32" y="42"/>
                      <a:pt x="32" y="44"/>
                    </a:cubicBezTo>
                    <a:cubicBezTo>
                      <a:pt x="33" y="44"/>
                      <a:pt x="35" y="45"/>
                      <a:pt x="35" y="46"/>
                    </a:cubicBezTo>
                    <a:cubicBezTo>
                      <a:pt x="35" y="47"/>
                      <a:pt x="35" y="48"/>
                      <a:pt x="35" y="50"/>
                    </a:cubicBezTo>
                    <a:cubicBezTo>
                      <a:pt x="35" y="50"/>
                      <a:pt x="37" y="51"/>
                      <a:pt x="37" y="51"/>
                    </a:cubicBezTo>
                    <a:cubicBezTo>
                      <a:pt x="38" y="53"/>
                      <a:pt x="37" y="55"/>
                      <a:pt x="38" y="57"/>
                    </a:cubicBezTo>
                    <a:cubicBezTo>
                      <a:pt x="40" y="60"/>
                      <a:pt x="45" y="62"/>
                      <a:pt x="47" y="65"/>
                    </a:cubicBezTo>
                    <a:cubicBezTo>
                      <a:pt x="48" y="67"/>
                      <a:pt x="48" y="69"/>
                      <a:pt x="50" y="70"/>
                    </a:cubicBezTo>
                    <a:cubicBezTo>
                      <a:pt x="52" y="72"/>
                      <a:pt x="55" y="72"/>
                      <a:pt x="57" y="73"/>
                    </a:cubicBezTo>
                    <a:cubicBezTo>
                      <a:pt x="57" y="73"/>
                      <a:pt x="57" y="73"/>
                      <a:pt x="57" y="73"/>
                    </a:cubicBezTo>
                    <a:cubicBezTo>
                      <a:pt x="59" y="74"/>
                      <a:pt x="59" y="72"/>
                      <a:pt x="61" y="73"/>
                    </a:cubicBezTo>
                    <a:cubicBezTo>
                      <a:pt x="62" y="73"/>
                      <a:pt x="64" y="77"/>
                      <a:pt x="65" y="77"/>
                    </a:cubicBezTo>
                    <a:cubicBezTo>
                      <a:pt x="66" y="77"/>
                      <a:pt x="66" y="77"/>
                      <a:pt x="66" y="77"/>
                    </a:cubicBezTo>
                    <a:cubicBezTo>
                      <a:pt x="67" y="78"/>
                      <a:pt x="66" y="80"/>
                      <a:pt x="67" y="80"/>
                    </a:cubicBezTo>
                    <a:cubicBezTo>
                      <a:pt x="68" y="81"/>
                      <a:pt x="69" y="80"/>
                      <a:pt x="70" y="81"/>
                    </a:cubicBezTo>
                    <a:cubicBezTo>
                      <a:pt x="71" y="82"/>
                      <a:pt x="71" y="84"/>
                      <a:pt x="72" y="85"/>
                    </a:cubicBezTo>
                    <a:cubicBezTo>
                      <a:pt x="73" y="87"/>
                      <a:pt x="76" y="87"/>
                      <a:pt x="77" y="88"/>
                    </a:cubicBezTo>
                    <a:cubicBezTo>
                      <a:pt x="78" y="89"/>
                      <a:pt x="81" y="100"/>
                      <a:pt x="81" y="102"/>
                    </a:cubicBezTo>
                    <a:cubicBezTo>
                      <a:pt x="79" y="103"/>
                      <a:pt x="79" y="103"/>
                      <a:pt x="79" y="103"/>
                    </a:cubicBezTo>
                    <a:cubicBezTo>
                      <a:pt x="79" y="104"/>
                      <a:pt x="79" y="106"/>
                      <a:pt x="79" y="107"/>
                    </a:cubicBezTo>
                    <a:cubicBezTo>
                      <a:pt x="79" y="108"/>
                      <a:pt x="77" y="109"/>
                      <a:pt x="77" y="110"/>
                    </a:cubicBezTo>
                    <a:cubicBezTo>
                      <a:pt x="76" y="113"/>
                      <a:pt x="78" y="113"/>
                      <a:pt x="78" y="114"/>
                    </a:cubicBezTo>
                    <a:cubicBezTo>
                      <a:pt x="79" y="113"/>
                      <a:pt x="81" y="114"/>
                      <a:pt x="81" y="113"/>
                    </a:cubicBezTo>
                    <a:cubicBezTo>
                      <a:pt x="82" y="113"/>
                      <a:pt x="82" y="111"/>
                      <a:pt x="82" y="110"/>
                    </a:cubicBezTo>
                    <a:cubicBezTo>
                      <a:pt x="82" y="110"/>
                      <a:pt x="85" y="108"/>
                      <a:pt x="85" y="108"/>
                    </a:cubicBezTo>
                    <a:cubicBezTo>
                      <a:pt x="86" y="106"/>
                      <a:pt x="85" y="104"/>
                      <a:pt x="86" y="103"/>
                    </a:cubicBezTo>
                    <a:cubicBezTo>
                      <a:pt x="87" y="102"/>
                      <a:pt x="89" y="102"/>
                      <a:pt x="89" y="101"/>
                    </a:cubicBezTo>
                    <a:cubicBezTo>
                      <a:pt x="90" y="99"/>
                      <a:pt x="89" y="96"/>
                      <a:pt x="89" y="95"/>
                    </a:cubicBezTo>
                    <a:cubicBezTo>
                      <a:pt x="88" y="95"/>
                      <a:pt x="88" y="95"/>
                      <a:pt x="87" y="94"/>
                    </a:cubicBezTo>
                    <a:cubicBezTo>
                      <a:pt x="87" y="93"/>
                      <a:pt x="87" y="92"/>
                      <a:pt x="86" y="91"/>
                    </a:cubicBezTo>
                    <a:cubicBezTo>
                      <a:pt x="86" y="90"/>
                      <a:pt x="84" y="90"/>
                      <a:pt x="83" y="89"/>
                    </a:cubicBezTo>
                    <a:cubicBezTo>
                      <a:pt x="85" y="86"/>
                      <a:pt x="86" y="80"/>
                      <a:pt x="90" y="81"/>
                    </a:cubicBezTo>
                    <a:cubicBezTo>
                      <a:pt x="90" y="83"/>
                      <a:pt x="90" y="83"/>
                      <a:pt x="90" y="83"/>
                    </a:cubicBezTo>
                    <a:cubicBezTo>
                      <a:pt x="92" y="83"/>
                      <a:pt x="93" y="83"/>
                      <a:pt x="96" y="84"/>
                    </a:cubicBezTo>
                    <a:cubicBezTo>
                      <a:pt x="96" y="85"/>
                      <a:pt x="96" y="87"/>
                      <a:pt x="97" y="88"/>
                    </a:cubicBezTo>
                    <a:cubicBezTo>
                      <a:pt x="97" y="88"/>
                      <a:pt x="98" y="88"/>
                      <a:pt x="99" y="88"/>
                    </a:cubicBezTo>
                    <a:cubicBezTo>
                      <a:pt x="99" y="87"/>
                      <a:pt x="99" y="87"/>
                      <a:pt x="100" y="86"/>
                    </a:cubicBezTo>
                    <a:cubicBezTo>
                      <a:pt x="100" y="86"/>
                      <a:pt x="99" y="85"/>
                      <a:pt x="99" y="85"/>
                    </a:cubicBezTo>
                    <a:cubicBezTo>
                      <a:pt x="99" y="84"/>
                      <a:pt x="100" y="83"/>
                      <a:pt x="99" y="82"/>
                    </a:cubicBezTo>
                    <a:cubicBezTo>
                      <a:pt x="99" y="81"/>
                      <a:pt x="97" y="81"/>
                      <a:pt x="97" y="81"/>
                    </a:cubicBezTo>
                    <a:cubicBezTo>
                      <a:pt x="95" y="80"/>
                      <a:pt x="94" y="77"/>
                      <a:pt x="93" y="76"/>
                    </a:cubicBezTo>
                    <a:cubicBezTo>
                      <a:pt x="89" y="73"/>
                      <a:pt x="84" y="72"/>
                      <a:pt x="81" y="69"/>
                    </a:cubicBezTo>
                    <a:cubicBezTo>
                      <a:pt x="81" y="68"/>
                      <a:pt x="81" y="65"/>
                      <a:pt x="81" y="65"/>
                    </a:cubicBezTo>
                    <a:cubicBezTo>
                      <a:pt x="77" y="65"/>
                      <a:pt x="74" y="65"/>
                      <a:pt x="70" y="63"/>
                    </a:cubicBezTo>
                    <a:cubicBezTo>
                      <a:pt x="68" y="62"/>
                      <a:pt x="63" y="55"/>
                      <a:pt x="62" y="52"/>
                    </a:cubicBezTo>
                    <a:cubicBezTo>
                      <a:pt x="61" y="50"/>
                      <a:pt x="62" y="49"/>
                      <a:pt x="61" y="47"/>
                    </a:cubicBezTo>
                    <a:cubicBezTo>
                      <a:pt x="60" y="46"/>
                      <a:pt x="60" y="47"/>
                      <a:pt x="59" y="46"/>
                    </a:cubicBezTo>
                    <a:cubicBezTo>
                      <a:pt x="58" y="46"/>
                      <a:pt x="57" y="43"/>
                      <a:pt x="57" y="42"/>
                    </a:cubicBezTo>
                    <a:cubicBezTo>
                      <a:pt x="56" y="42"/>
                      <a:pt x="56" y="42"/>
                      <a:pt x="56" y="42"/>
                    </a:cubicBezTo>
                    <a:cubicBezTo>
                      <a:pt x="56" y="42"/>
                      <a:pt x="56" y="42"/>
                      <a:pt x="56" y="42"/>
                    </a:cubicBezTo>
                    <a:cubicBezTo>
                      <a:pt x="53" y="39"/>
                      <a:pt x="51" y="41"/>
                      <a:pt x="48" y="37"/>
                    </a:cubicBezTo>
                    <a:cubicBezTo>
                      <a:pt x="48" y="37"/>
                      <a:pt x="47" y="36"/>
                      <a:pt x="47" y="36"/>
                    </a:cubicBezTo>
                    <a:cubicBezTo>
                      <a:pt x="46" y="33"/>
                      <a:pt x="50" y="28"/>
                      <a:pt x="50" y="27"/>
                    </a:cubicBezTo>
                    <a:cubicBezTo>
                      <a:pt x="51" y="24"/>
                      <a:pt x="49" y="24"/>
                      <a:pt x="48" y="22"/>
                    </a:cubicBezTo>
                    <a:cubicBezTo>
                      <a:pt x="48" y="21"/>
                      <a:pt x="49" y="20"/>
                      <a:pt x="49" y="20"/>
                    </a:cubicBezTo>
                    <a:cubicBezTo>
                      <a:pt x="50" y="20"/>
                      <a:pt x="50" y="21"/>
                      <a:pt x="50" y="21"/>
                    </a:cubicBezTo>
                    <a:cubicBezTo>
                      <a:pt x="53" y="19"/>
                      <a:pt x="56" y="18"/>
                      <a:pt x="60" y="17"/>
                    </a:cubicBezTo>
                    <a:cubicBezTo>
                      <a:pt x="58" y="15"/>
                      <a:pt x="60" y="14"/>
                      <a:pt x="60" y="12"/>
                    </a:cubicBezTo>
                    <a:cubicBezTo>
                      <a:pt x="60" y="10"/>
                      <a:pt x="60" y="9"/>
                      <a:pt x="57" y="9"/>
                    </a:cubicBezTo>
                    <a:cubicBezTo>
                      <a:pt x="54" y="9"/>
                      <a:pt x="58" y="3"/>
                      <a:pt x="58" y="3"/>
                    </a:cubicBezTo>
                    <a:cubicBezTo>
                      <a:pt x="58" y="3"/>
                      <a:pt x="54" y="3"/>
                      <a:pt x="52" y="3"/>
                    </a:cubicBezTo>
                    <a:cubicBezTo>
                      <a:pt x="50" y="4"/>
                      <a:pt x="50" y="4"/>
                      <a:pt x="48" y="4"/>
                    </a:cubicBezTo>
                    <a:cubicBezTo>
                      <a:pt x="46" y="4"/>
                      <a:pt x="48" y="2"/>
                      <a:pt x="45" y="2"/>
                    </a:cubicBezTo>
                    <a:cubicBezTo>
                      <a:pt x="41" y="2"/>
                      <a:pt x="44" y="2"/>
                      <a:pt x="41" y="1"/>
                    </a:cubicBezTo>
                    <a:cubicBezTo>
                      <a:pt x="38" y="0"/>
                      <a:pt x="39" y="0"/>
                      <a:pt x="39" y="1"/>
                    </a:cubicBezTo>
                    <a:cubicBezTo>
                      <a:pt x="39" y="3"/>
                      <a:pt x="34" y="0"/>
                      <a:pt x="34" y="0"/>
                    </a:cubicBezTo>
                    <a:cubicBezTo>
                      <a:pt x="34" y="0"/>
                      <a:pt x="35" y="2"/>
                      <a:pt x="33" y="3"/>
                    </a:cubicBezTo>
                    <a:cubicBezTo>
                      <a:pt x="31" y="5"/>
                      <a:pt x="35" y="4"/>
                      <a:pt x="34" y="6"/>
                    </a:cubicBezTo>
                    <a:cubicBezTo>
                      <a:pt x="32" y="8"/>
                      <a:pt x="33" y="8"/>
                      <a:pt x="31" y="7"/>
                    </a:cubicBezTo>
                    <a:cubicBezTo>
                      <a:pt x="29" y="5"/>
                      <a:pt x="27" y="7"/>
                      <a:pt x="27" y="9"/>
                    </a:cubicBezTo>
                    <a:cubicBezTo>
                      <a:pt x="26" y="11"/>
                      <a:pt x="23" y="9"/>
                      <a:pt x="23" y="12"/>
                    </a:cubicBezTo>
                    <a:cubicBezTo>
                      <a:pt x="23" y="15"/>
                      <a:pt x="24" y="14"/>
                      <a:pt x="23" y="15"/>
                    </a:cubicBezTo>
                    <a:cubicBezTo>
                      <a:pt x="22" y="16"/>
                      <a:pt x="22" y="14"/>
                      <a:pt x="19" y="14"/>
                    </a:cubicBezTo>
                    <a:cubicBezTo>
                      <a:pt x="16" y="13"/>
                      <a:pt x="17" y="13"/>
                      <a:pt x="15" y="11"/>
                    </a:cubicBezTo>
                    <a:cubicBezTo>
                      <a:pt x="14" y="9"/>
                      <a:pt x="14" y="11"/>
                      <a:pt x="14" y="13"/>
                    </a:cubicBezTo>
                    <a:cubicBezTo>
                      <a:pt x="14" y="16"/>
                      <a:pt x="9" y="15"/>
                      <a:pt x="8" y="17"/>
                    </a:cubicBezTo>
                    <a:cubicBezTo>
                      <a:pt x="6" y="21"/>
                      <a:pt x="6" y="21"/>
                      <a:pt x="6" y="21"/>
                    </a:cubicBezTo>
                    <a:cubicBezTo>
                      <a:pt x="6" y="21"/>
                      <a:pt x="5" y="24"/>
                      <a:pt x="3" y="24"/>
                    </a:cubicBezTo>
                    <a:cubicBezTo>
                      <a:pt x="0" y="24"/>
                      <a:pt x="0" y="29"/>
                      <a:pt x="3" y="29"/>
                    </a:cubicBezTo>
                    <a:cubicBezTo>
                      <a:pt x="5" y="29"/>
                      <a:pt x="2" y="35"/>
                      <a:pt x="3" y="36"/>
                    </a:cubicBezTo>
                    <a:cubicBezTo>
                      <a:pt x="4" y="37"/>
                      <a:pt x="8" y="35"/>
                      <a:pt x="7" y="37"/>
                    </a:cubicBezTo>
                    <a:cubicBezTo>
                      <a:pt x="6" y="39"/>
                      <a:pt x="7" y="37"/>
                      <a:pt x="5" y="39"/>
                    </a:cubicBezTo>
                    <a:cubicBezTo>
                      <a:pt x="4" y="41"/>
                      <a:pt x="6" y="42"/>
                      <a:pt x="6" y="42"/>
                    </a:cubicBezTo>
                    <a:close/>
                    <a:moveTo>
                      <a:pt x="23" y="71"/>
                    </a:moveTo>
                    <a:cubicBezTo>
                      <a:pt x="22" y="73"/>
                      <a:pt x="18" y="76"/>
                      <a:pt x="17" y="77"/>
                    </a:cubicBezTo>
                    <a:cubicBezTo>
                      <a:pt x="16" y="77"/>
                      <a:pt x="16" y="76"/>
                      <a:pt x="15" y="77"/>
                    </a:cubicBezTo>
                    <a:cubicBezTo>
                      <a:pt x="15" y="79"/>
                      <a:pt x="16" y="79"/>
                      <a:pt x="16" y="82"/>
                    </a:cubicBezTo>
                    <a:cubicBezTo>
                      <a:pt x="17" y="86"/>
                      <a:pt x="17" y="93"/>
                      <a:pt x="18" y="96"/>
                    </a:cubicBezTo>
                    <a:cubicBezTo>
                      <a:pt x="19" y="98"/>
                      <a:pt x="20" y="97"/>
                      <a:pt x="22" y="98"/>
                    </a:cubicBezTo>
                    <a:cubicBezTo>
                      <a:pt x="21" y="98"/>
                      <a:pt x="23" y="99"/>
                      <a:pt x="24" y="99"/>
                    </a:cubicBezTo>
                    <a:cubicBezTo>
                      <a:pt x="24" y="99"/>
                      <a:pt x="26" y="96"/>
                      <a:pt x="26" y="96"/>
                    </a:cubicBezTo>
                    <a:cubicBezTo>
                      <a:pt x="27" y="96"/>
                      <a:pt x="27" y="96"/>
                      <a:pt x="27" y="96"/>
                    </a:cubicBezTo>
                    <a:cubicBezTo>
                      <a:pt x="27" y="96"/>
                      <a:pt x="30" y="79"/>
                      <a:pt x="30" y="79"/>
                    </a:cubicBezTo>
                    <a:cubicBezTo>
                      <a:pt x="30" y="78"/>
                      <a:pt x="27" y="77"/>
                      <a:pt x="27" y="76"/>
                    </a:cubicBezTo>
                    <a:cubicBezTo>
                      <a:pt x="26" y="75"/>
                      <a:pt x="27" y="73"/>
                      <a:pt x="26" y="72"/>
                    </a:cubicBezTo>
                    <a:cubicBezTo>
                      <a:pt x="25" y="71"/>
                      <a:pt x="24" y="72"/>
                      <a:pt x="23" y="7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3" name="Freeform 195"/>
              <p:cNvSpPr>
                <a:spLocks noEditPoints="1"/>
              </p:cNvSpPr>
              <p:nvPr/>
            </p:nvSpPr>
            <p:spPr bwMode="auto">
              <a:xfrm>
                <a:off x="3227" y="1212"/>
                <a:ext cx="196" cy="248"/>
              </a:xfrm>
              <a:custGeom>
                <a:avLst/>
                <a:gdLst>
                  <a:gd name="T0" fmla="*/ 51 w 100"/>
                  <a:gd name="T1" fmla="*/ 110 h 126"/>
                  <a:gd name="T2" fmla="*/ 55 w 100"/>
                  <a:gd name="T3" fmla="*/ 117 h 126"/>
                  <a:gd name="T4" fmla="*/ 60 w 100"/>
                  <a:gd name="T5" fmla="*/ 121 h 126"/>
                  <a:gd name="T6" fmla="*/ 69 w 100"/>
                  <a:gd name="T7" fmla="*/ 124 h 126"/>
                  <a:gd name="T8" fmla="*/ 73 w 100"/>
                  <a:gd name="T9" fmla="*/ 125 h 126"/>
                  <a:gd name="T10" fmla="*/ 74 w 100"/>
                  <a:gd name="T11" fmla="*/ 121 h 126"/>
                  <a:gd name="T12" fmla="*/ 74 w 100"/>
                  <a:gd name="T13" fmla="*/ 114 h 126"/>
                  <a:gd name="T14" fmla="*/ 75 w 100"/>
                  <a:gd name="T15" fmla="*/ 109 h 126"/>
                  <a:gd name="T16" fmla="*/ 58 w 100"/>
                  <a:gd name="T17" fmla="*/ 110 h 126"/>
                  <a:gd name="T18" fmla="*/ 52 w 100"/>
                  <a:gd name="T19" fmla="*/ 109 h 126"/>
                  <a:gd name="T20" fmla="*/ 9 w 100"/>
                  <a:gd name="T21" fmla="*/ 40 h 126"/>
                  <a:gd name="T22" fmla="*/ 13 w 100"/>
                  <a:gd name="T23" fmla="*/ 38 h 126"/>
                  <a:gd name="T24" fmla="*/ 16 w 100"/>
                  <a:gd name="T25" fmla="*/ 34 h 126"/>
                  <a:gd name="T26" fmla="*/ 24 w 100"/>
                  <a:gd name="T27" fmla="*/ 35 h 126"/>
                  <a:gd name="T28" fmla="*/ 30 w 100"/>
                  <a:gd name="T29" fmla="*/ 38 h 126"/>
                  <a:gd name="T30" fmla="*/ 32 w 100"/>
                  <a:gd name="T31" fmla="*/ 39 h 126"/>
                  <a:gd name="T32" fmla="*/ 35 w 100"/>
                  <a:gd name="T33" fmla="*/ 46 h 126"/>
                  <a:gd name="T34" fmla="*/ 37 w 100"/>
                  <a:gd name="T35" fmla="*/ 51 h 126"/>
                  <a:gd name="T36" fmla="*/ 47 w 100"/>
                  <a:gd name="T37" fmla="*/ 65 h 126"/>
                  <a:gd name="T38" fmla="*/ 57 w 100"/>
                  <a:gd name="T39" fmla="*/ 73 h 126"/>
                  <a:gd name="T40" fmla="*/ 61 w 100"/>
                  <a:gd name="T41" fmla="*/ 73 h 126"/>
                  <a:gd name="T42" fmla="*/ 66 w 100"/>
                  <a:gd name="T43" fmla="*/ 77 h 126"/>
                  <a:gd name="T44" fmla="*/ 70 w 100"/>
                  <a:gd name="T45" fmla="*/ 81 h 126"/>
                  <a:gd name="T46" fmla="*/ 77 w 100"/>
                  <a:gd name="T47" fmla="*/ 88 h 126"/>
                  <a:gd name="T48" fmla="*/ 79 w 100"/>
                  <a:gd name="T49" fmla="*/ 103 h 126"/>
                  <a:gd name="T50" fmla="*/ 77 w 100"/>
                  <a:gd name="T51" fmla="*/ 110 h 126"/>
                  <a:gd name="T52" fmla="*/ 81 w 100"/>
                  <a:gd name="T53" fmla="*/ 113 h 126"/>
                  <a:gd name="T54" fmla="*/ 85 w 100"/>
                  <a:gd name="T55" fmla="*/ 108 h 126"/>
                  <a:gd name="T56" fmla="*/ 89 w 100"/>
                  <a:gd name="T57" fmla="*/ 101 h 126"/>
                  <a:gd name="T58" fmla="*/ 87 w 100"/>
                  <a:gd name="T59" fmla="*/ 94 h 126"/>
                  <a:gd name="T60" fmla="*/ 83 w 100"/>
                  <a:gd name="T61" fmla="*/ 89 h 126"/>
                  <a:gd name="T62" fmla="*/ 90 w 100"/>
                  <a:gd name="T63" fmla="*/ 83 h 126"/>
                  <a:gd name="T64" fmla="*/ 97 w 100"/>
                  <a:gd name="T65" fmla="*/ 88 h 126"/>
                  <a:gd name="T66" fmla="*/ 100 w 100"/>
                  <a:gd name="T67" fmla="*/ 86 h 126"/>
                  <a:gd name="T68" fmla="*/ 99 w 100"/>
                  <a:gd name="T69" fmla="*/ 82 h 126"/>
                  <a:gd name="T70" fmla="*/ 93 w 100"/>
                  <a:gd name="T71" fmla="*/ 76 h 126"/>
                  <a:gd name="T72" fmla="*/ 81 w 100"/>
                  <a:gd name="T73" fmla="*/ 65 h 126"/>
                  <a:gd name="T74" fmla="*/ 62 w 100"/>
                  <a:gd name="T75" fmla="*/ 52 h 126"/>
                  <a:gd name="T76" fmla="*/ 59 w 100"/>
                  <a:gd name="T77" fmla="*/ 46 h 126"/>
                  <a:gd name="T78" fmla="*/ 56 w 100"/>
                  <a:gd name="T79" fmla="*/ 42 h 126"/>
                  <a:gd name="T80" fmla="*/ 48 w 100"/>
                  <a:gd name="T81" fmla="*/ 37 h 126"/>
                  <a:gd name="T82" fmla="*/ 50 w 100"/>
                  <a:gd name="T83" fmla="*/ 27 h 126"/>
                  <a:gd name="T84" fmla="*/ 49 w 100"/>
                  <a:gd name="T85" fmla="*/ 20 h 126"/>
                  <a:gd name="T86" fmla="*/ 60 w 100"/>
                  <a:gd name="T87" fmla="*/ 17 h 126"/>
                  <a:gd name="T88" fmla="*/ 57 w 100"/>
                  <a:gd name="T89" fmla="*/ 9 h 126"/>
                  <a:gd name="T90" fmla="*/ 52 w 100"/>
                  <a:gd name="T91" fmla="*/ 3 h 126"/>
                  <a:gd name="T92" fmla="*/ 45 w 100"/>
                  <a:gd name="T93" fmla="*/ 2 h 126"/>
                  <a:gd name="T94" fmla="*/ 39 w 100"/>
                  <a:gd name="T95" fmla="*/ 1 h 126"/>
                  <a:gd name="T96" fmla="*/ 33 w 100"/>
                  <a:gd name="T97" fmla="*/ 3 h 126"/>
                  <a:gd name="T98" fmla="*/ 31 w 100"/>
                  <a:gd name="T99" fmla="*/ 7 h 126"/>
                  <a:gd name="T100" fmla="*/ 23 w 100"/>
                  <a:gd name="T101" fmla="*/ 12 h 126"/>
                  <a:gd name="T102" fmla="*/ 19 w 100"/>
                  <a:gd name="T103" fmla="*/ 14 h 126"/>
                  <a:gd name="T104" fmla="*/ 14 w 100"/>
                  <a:gd name="T105" fmla="*/ 13 h 126"/>
                  <a:gd name="T106" fmla="*/ 6 w 100"/>
                  <a:gd name="T107" fmla="*/ 21 h 126"/>
                  <a:gd name="T108" fmla="*/ 3 w 100"/>
                  <a:gd name="T109" fmla="*/ 29 h 126"/>
                  <a:gd name="T110" fmla="*/ 7 w 100"/>
                  <a:gd name="T111" fmla="*/ 37 h 126"/>
                  <a:gd name="T112" fmla="*/ 6 w 100"/>
                  <a:gd name="T113" fmla="*/ 42 h 126"/>
                  <a:gd name="T114" fmla="*/ 17 w 100"/>
                  <a:gd name="T115" fmla="*/ 77 h 126"/>
                  <a:gd name="T116" fmla="*/ 16 w 100"/>
                  <a:gd name="T117" fmla="*/ 82 h 126"/>
                  <a:gd name="T118" fmla="*/ 22 w 100"/>
                  <a:gd name="T119" fmla="*/ 98 h 126"/>
                  <a:gd name="T120" fmla="*/ 26 w 100"/>
                  <a:gd name="T121" fmla="*/ 96 h 126"/>
                  <a:gd name="T122" fmla="*/ 30 w 100"/>
                  <a:gd name="T123" fmla="*/ 79 h 126"/>
                  <a:gd name="T124" fmla="*/ 26 w 100"/>
                  <a:gd name="T125" fmla="*/ 7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 h="126">
                    <a:moveTo>
                      <a:pt x="52" y="109"/>
                    </a:moveTo>
                    <a:cubicBezTo>
                      <a:pt x="52" y="111"/>
                      <a:pt x="52" y="110"/>
                      <a:pt x="51" y="110"/>
                    </a:cubicBezTo>
                    <a:cubicBezTo>
                      <a:pt x="51" y="111"/>
                      <a:pt x="51" y="112"/>
                      <a:pt x="51" y="113"/>
                    </a:cubicBezTo>
                    <a:cubicBezTo>
                      <a:pt x="52" y="114"/>
                      <a:pt x="54" y="116"/>
                      <a:pt x="55" y="117"/>
                    </a:cubicBezTo>
                    <a:cubicBezTo>
                      <a:pt x="56" y="117"/>
                      <a:pt x="58" y="117"/>
                      <a:pt x="59" y="118"/>
                    </a:cubicBezTo>
                    <a:cubicBezTo>
                      <a:pt x="59" y="118"/>
                      <a:pt x="60" y="121"/>
                      <a:pt x="60" y="121"/>
                    </a:cubicBezTo>
                    <a:cubicBezTo>
                      <a:pt x="61" y="121"/>
                      <a:pt x="63" y="120"/>
                      <a:pt x="64" y="121"/>
                    </a:cubicBezTo>
                    <a:cubicBezTo>
                      <a:pt x="66" y="122"/>
                      <a:pt x="66" y="123"/>
                      <a:pt x="69" y="124"/>
                    </a:cubicBezTo>
                    <a:cubicBezTo>
                      <a:pt x="70" y="125"/>
                      <a:pt x="70" y="125"/>
                      <a:pt x="70" y="125"/>
                    </a:cubicBezTo>
                    <a:cubicBezTo>
                      <a:pt x="71" y="126"/>
                      <a:pt x="72" y="125"/>
                      <a:pt x="73" y="125"/>
                    </a:cubicBezTo>
                    <a:cubicBezTo>
                      <a:pt x="73" y="124"/>
                      <a:pt x="72" y="123"/>
                      <a:pt x="72" y="122"/>
                    </a:cubicBezTo>
                    <a:cubicBezTo>
                      <a:pt x="72" y="122"/>
                      <a:pt x="74" y="121"/>
                      <a:pt x="74" y="121"/>
                    </a:cubicBezTo>
                    <a:cubicBezTo>
                      <a:pt x="75" y="119"/>
                      <a:pt x="74" y="117"/>
                      <a:pt x="75" y="115"/>
                    </a:cubicBezTo>
                    <a:cubicBezTo>
                      <a:pt x="73" y="116"/>
                      <a:pt x="74" y="115"/>
                      <a:pt x="74" y="114"/>
                    </a:cubicBezTo>
                    <a:cubicBezTo>
                      <a:pt x="73" y="112"/>
                      <a:pt x="75" y="113"/>
                      <a:pt x="75" y="111"/>
                    </a:cubicBezTo>
                    <a:cubicBezTo>
                      <a:pt x="76" y="111"/>
                      <a:pt x="75" y="110"/>
                      <a:pt x="75" y="109"/>
                    </a:cubicBezTo>
                    <a:cubicBezTo>
                      <a:pt x="72" y="111"/>
                      <a:pt x="65" y="113"/>
                      <a:pt x="60" y="112"/>
                    </a:cubicBezTo>
                    <a:cubicBezTo>
                      <a:pt x="60" y="112"/>
                      <a:pt x="59" y="110"/>
                      <a:pt x="58" y="110"/>
                    </a:cubicBezTo>
                    <a:cubicBezTo>
                      <a:pt x="56" y="110"/>
                      <a:pt x="56" y="111"/>
                      <a:pt x="54" y="111"/>
                    </a:cubicBezTo>
                    <a:cubicBezTo>
                      <a:pt x="54" y="111"/>
                      <a:pt x="53" y="110"/>
                      <a:pt x="52" y="109"/>
                    </a:cubicBezTo>
                    <a:close/>
                    <a:moveTo>
                      <a:pt x="6" y="42"/>
                    </a:moveTo>
                    <a:cubicBezTo>
                      <a:pt x="7" y="41"/>
                      <a:pt x="8" y="40"/>
                      <a:pt x="9" y="40"/>
                    </a:cubicBezTo>
                    <a:cubicBezTo>
                      <a:pt x="10" y="40"/>
                      <a:pt x="11" y="41"/>
                      <a:pt x="12" y="40"/>
                    </a:cubicBezTo>
                    <a:cubicBezTo>
                      <a:pt x="13" y="40"/>
                      <a:pt x="13" y="39"/>
                      <a:pt x="13" y="38"/>
                    </a:cubicBezTo>
                    <a:cubicBezTo>
                      <a:pt x="14" y="37"/>
                      <a:pt x="15" y="37"/>
                      <a:pt x="16" y="36"/>
                    </a:cubicBezTo>
                    <a:cubicBezTo>
                      <a:pt x="16" y="36"/>
                      <a:pt x="16" y="34"/>
                      <a:pt x="16" y="34"/>
                    </a:cubicBezTo>
                    <a:cubicBezTo>
                      <a:pt x="17" y="33"/>
                      <a:pt x="18" y="32"/>
                      <a:pt x="21" y="32"/>
                    </a:cubicBezTo>
                    <a:cubicBezTo>
                      <a:pt x="22" y="32"/>
                      <a:pt x="23" y="34"/>
                      <a:pt x="24" y="35"/>
                    </a:cubicBezTo>
                    <a:cubicBezTo>
                      <a:pt x="25" y="35"/>
                      <a:pt x="26" y="35"/>
                      <a:pt x="26" y="35"/>
                    </a:cubicBezTo>
                    <a:cubicBezTo>
                      <a:pt x="28" y="35"/>
                      <a:pt x="29" y="38"/>
                      <a:pt x="30" y="38"/>
                    </a:cubicBezTo>
                    <a:cubicBezTo>
                      <a:pt x="30" y="39"/>
                      <a:pt x="30" y="39"/>
                      <a:pt x="30" y="39"/>
                    </a:cubicBezTo>
                    <a:cubicBezTo>
                      <a:pt x="32" y="39"/>
                      <a:pt x="32" y="39"/>
                      <a:pt x="32" y="39"/>
                    </a:cubicBezTo>
                    <a:cubicBezTo>
                      <a:pt x="32" y="40"/>
                      <a:pt x="32" y="42"/>
                      <a:pt x="32" y="44"/>
                    </a:cubicBezTo>
                    <a:cubicBezTo>
                      <a:pt x="33" y="44"/>
                      <a:pt x="35" y="45"/>
                      <a:pt x="35" y="46"/>
                    </a:cubicBezTo>
                    <a:cubicBezTo>
                      <a:pt x="35" y="47"/>
                      <a:pt x="35" y="48"/>
                      <a:pt x="35" y="50"/>
                    </a:cubicBezTo>
                    <a:cubicBezTo>
                      <a:pt x="35" y="50"/>
                      <a:pt x="37" y="51"/>
                      <a:pt x="37" y="51"/>
                    </a:cubicBezTo>
                    <a:cubicBezTo>
                      <a:pt x="38" y="53"/>
                      <a:pt x="37" y="55"/>
                      <a:pt x="38" y="57"/>
                    </a:cubicBezTo>
                    <a:cubicBezTo>
                      <a:pt x="40" y="60"/>
                      <a:pt x="45" y="62"/>
                      <a:pt x="47" y="65"/>
                    </a:cubicBezTo>
                    <a:cubicBezTo>
                      <a:pt x="48" y="67"/>
                      <a:pt x="48" y="69"/>
                      <a:pt x="50" y="70"/>
                    </a:cubicBezTo>
                    <a:cubicBezTo>
                      <a:pt x="52" y="72"/>
                      <a:pt x="55" y="72"/>
                      <a:pt x="57" y="73"/>
                    </a:cubicBezTo>
                    <a:cubicBezTo>
                      <a:pt x="57" y="73"/>
                      <a:pt x="57" y="73"/>
                      <a:pt x="57" y="73"/>
                    </a:cubicBezTo>
                    <a:cubicBezTo>
                      <a:pt x="59" y="74"/>
                      <a:pt x="59" y="72"/>
                      <a:pt x="61" y="73"/>
                    </a:cubicBezTo>
                    <a:cubicBezTo>
                      <a:pt x="62" y="73"/>
                      <a:pt x="64" y="77"/>
                      <a:pt x="65" y="77"/>
                    </a:cubicBezTo>
                    <a:cubicBezTo>
                      <a:pt x="66" y="77"/>
                      <a:pt x="66" y="77"/>
                      <a:pt x="66" y="77"/>
                    </a:cubicBezTo>
                    <a:cubicBezTo>
                      <a:pt x="67" y="78"/>
                      <a:pt x="66" y="80"/>
                      <a:pt x="67" y="80"/>
                    </a:cubicBezTo>
                    <a:cubicBezTo>
                      <a:pt x="68" y="81"/>
                      <a:pt x="69" y="80"/>
                      <a:pt x="70" y="81"/>
                    </a:cubicBezTo>
                    <a:cubicBezTo>
                      <a:pt x="71" y="82"/>
                      <a:pt x="71" y="84"/>
                      <a:pt x="72" y="85"/>
                    </a:cubicBezTo>
                    <a:cubicBezTo>
                      <a:pt x="73" y="87"/>
                      <a:pt x="76" y="87"/>
                      <a:pt x="77" y="88"/>
                    </a:cubicBezTo>
                    <a:cubicBezTo>
                      <a:pt x="78" y="89"/>
                      <a:pt x="81" y="100"/>
                      <a:pt x="81" y="102"/>
                    </a:cubicBezTo>
                    <a:cubicBezTo>
                      <a:pt x="79" y="103"/>
                      <a:pt x="79" y="103"/>
                      <a:pt x="79" y="103"/>
                    </a:cubicBezTo>
                    <a:cubicBezTo>
                      <a:pt x="79" y="104"/>
                      <a:pt x="79" y="106"/>
                      <a:pt x="79" y="107"/>
                    </a:cubicBezTo>
                    <a:cubicBezTo>
                      <a:pt x="79" y="108"/>
                      <a:pt x="77" y="109"/>
                      <a:pt x="77" y="110"/>
                    </a:cubicBezTo>
                    <a:cubicBezTo>
                      <a:pt x="76" y="113"/>
                      <a:pt x="78" y="113"/>
                      <a:pt x="78" y="114"/>
                    </a:cubicBezTo>
                    <a:cubicBezTo>
                      <a:pt x="79" y="113"/>
                      <a:pt x="81" y="114"/>
                      <a:pt x="81" y="113"/>
                    </a:cubicBezTo>
                    <a:cubicBezTo>
                      <a:pt x="82" y="113"/>
                      <a:pt x="82" y="111"/>
                      <a:pt x="82" y="110"/>
                    </a:cubicBezTo>
                    <a:cubicBezTo>
                      <a:pt x="82" y="110"/>
                      <a:pt x="85" y="108"/>
                      <a:pt x="85" y="108"/>
                    </a:cubicBezTo>
                    <a:cubicBezTo>
                      <a:pt x="86" y="106"/>
                      <a:pt x="85" y="104"/>
                      <a:pt x="86" y="103"/>
                    </a:cubicBezTo>
                    <a:cubicBezTo>
                      <a:pt x="87" y="102"/>
                      <a:pt x="89" y="102"/>
                      <a:pt x="89" y="101"/>
                    </a:cubicBezTo>
                    <a:cubicBezTo>
                      <a:pt x="90" y="99"/>
                      <a:pt x="89" y="96"/>
                      <a:pt x="89" y="95"/>
                    </a:cubicBezTo>
                    <a:cubicBezTo>
                      <a:pt x="88" y="95"/>
                      <a:pt x="88" y="95"/>
                      <a:pt x="87" y="94"/>
                    </a:cubicBezTo>
                    <a:cubicBezTo>
                      <a:pt x="87" y="93"/>
                      <a:pt x="87" y="92"/>
                      <a:pt x="86" y="91"/>
                    </a:cubicBezTo>
                    <a:cubicBezTo>
                      <a:pt x="86" y="90"/>
                      <a:pt x="84" y="90"/>
                      <a:pt x="83" y="89"/>
                    </a:cubicBezTo>
                    <a:cubicBezTo>
                      <a:pt x="85" y="86"/>
                      <a:pt x="86" y="80"/>
                      <a:pt x="90" y="81"/>
                    </a:cubicBezTo>
                    <a:cubicBezTo>
                      <a:pt x="90" y="83"/>
                      <a:pt x="90" y="83"/>
                      <a:pt x="90" y="83"/>
                    </a:cubicBezTo>
                    <a:cubicBezTo>
                      <a:pt x="92" y="83"/>
                      <a:pt x="93" y="83"/>
                      <a:pt x="96" y="84"/>
                    </a:cubicBezTo>
                    <a:cubicBezTo>
                      <a:pt x="96" y="85"/>
                      <a:pt x="96" y="87"/>
                      <a:pt x="97" y="88"/>
                    </a:cubicBezTo>
                    <a:cubicBezTo>
                      <a:pt x="97" y="88"/>
                      <a:pt x="98" y="88"/>
                      <a:pt x="99" y="88"/>
                    </a:cubicBezTo>
                    <a:cubicBezTo>
                      <a:pt x="99" y="87"/>
                      <a:pt x="99" y="87"/>
                      <a:pt x="100" y="86"/>
                    </a:cubicBezTo>
                    <a:cubicBezTo>
                      <a:pt x="100" y="86"/>
                      <a:pt x="99" y="85"/>
                      <a:pt x="99" y="85"/>
                    </a:cubicBezTo>
                    <a:cubicBezTo>
                      <a:pt x="99" y="84"/>
                      <a:pt x="100" y="83"/>
                      <a:pt x="99" y="82"/>
                    </a:cubicBezTo>
                    <a:cubicBezTo>
                      <a:pt x="99" y="81"/>
                      <a:pt x="97" y="81"/>
                      <a:pt x="97" y="81"/>
                    </a:cubicBezTo>
                    <a:cubicBezTo>
                      <a:pt x="95" y="80"/>
                      <a:pt x="94" y="77"/>
                      <a:pt x="93" y="76"/>
                    </a:cubicBezTo>
                    <a:cubicBezTo>
                      <a:pt x="89" y="73"/>
                      <a:pt x="84" y="72"/>
                      <a:pt x="81" y="69"/>
                    </a:cubicBezTo>
                    <a:cubicBezTo>
                      <a:pt x="81" y="68"/>
                      <a:pt x="81" y="65"/>
                      <a:pt x="81" y="65"/>
                    </a:cubicBezTo>
                    <a:cubicBezTo>
                      <a:pt x="77" y="65"/>
                      <a:pt x="74" y="65"/>
                      <a:pt x="70" y="63"/>
                    </a:cubicBezTo>
                    <a:cubicBezTo>
                      <a:pt x="68" y="62"/>
                      <a:pt x="63" y="55"/>
                      <a:pt x="62" y="52"/>
                    </a:cubicBezTo>
                    <a:cubicBezTo>
                      <a:pt x="61" y="50"/>
                      <a:pt x="62" y="49"/>
                      <a:pt x="61" y="47"/>
                    </a:cubicBezTo>
                    <a:cubicBezTo>
                      <a:pt x="60" y="46"/>
                      <a:pt x="60" y="47"/>
                      <a:pt x="59" y="46"/>
                    </a:cubicBezTo>
                    <a:cubicBezTo>
                      <a:pt x="58" y="46"/>
                      <a:pt x="57" y="43"/>
                      <a:pt x="57" y="42"/>
                    </a:cubicBezTo>
                    <a:cubicBezTo>
                      <a:pt x="56" y="42"/>
                      <a:pt x="56" y="42"/>
                      <a:pt x="56" y="42"/>
                    </a:cubicBezTo>
                    <a:cubicBezTo>
                      <a:pt x="56" y="42"/>
                      <a:pt x="56" y="42"/>
                      <a:pt x="56" y="42"/>
                    </a:cubicBezTo>
                    <a:cubicBezTo>
                      <a:pt x="53" y="39"/>
                      <a:pt x="51" y="41"/>
                      <a:pt x="48" y="37"/>
                    </a:cubicBezTo>
                    <a:cubicBezTo>
                      <a:pt x="48" y="37"/>
                      <a:pt x="47" y="36"/>
                      <a:pt x="47" y="36"/>
                    </a:cubicBezTo>
                    <a:cubicBezTo>
                      <a:pt x="46" y="33"/>
                      <a:pt x="50" y="28"/>
                      <a:pt x="50" y="27"/>
                    </a:cubicBezTo>
                    <a:cubicBezTo>
                      <a:pt x="51" y="24"/>
                      <a:pt x="49" y="24"/>
                      <a:pt x="48" y="22"/>
                    </a:cubicBezTo>
                    <a:cubicBezTo>
                      <a:pt x="48" y="21"/>
                      <a:pt x="49" y="20"/>
                      <a:pt x="49" y="20"/>
                    </a:cubicBezTo>
                    <a:cubicBezTo>
                      <a:pt x="50" y="20"/>
                      <a:pt x="50" y="21"/>
                      <a:pt x="50" y="21"/>
                    </a:cubicBezTo>
                    <a:cubicBezTo>
                      <a:pt x="53" y="19"/>
                      <a:pt x="56" y="18"/>
                      <a:pt x="60" y="17"/>
                    </a:cubicBezTo>
                    <a:cubicBezTo>
                      <a:pt x="58" y="15"/>
                      <a:pt x="60" y="14"/>
                      <a:pt x="60" y="12"/>
                    </a:cubicBezTo>
                    <a:cubicBezTo>
                      <a:pt x="60" y="10"/>
                      <a:pt x="60" y="9"/>
                      <a:pt x="57" y="9"/>
                    </a:cubicBezTo>
                    <a:cubicBezTo>
                      <a:pt x="54" y="9"/>
                      <a:pt x="58" y="3"/>
                      <a:pt x="58" y="3"/>
                    </a:cubicBezTo>
                    <a:cubicBezTo>
                      <a:pt x="58" y="3"/>
                      <a:pt x="54" y="3"/>
                      <a:pt x="52" y="3"/>
                    </a:cubicBezTo>
                    <a:cubicBezTo>
                      <a:pt x="50" y="4"/>
                      <a:pt x="50" y="4"/>
                      <a:pt x="48" y="4"/>
                    </a:cubicBezTo>
                    <a:cubicBezTo>
                      <a:pt x="46" y="4"/>
                      <a:pt x="48" y="2"/>
                      <a:pt x="45" y="2"/>
                    </a:cubicBezTo>
                    <a:cubicBezTo>
                      <a:pt x="41" y="2"/>
                      <a:pt x="44" y="2"/>
                      <a:pt x="41" y="1"/>
                    </a:cubicBezTo>
                    <a:cubicBezTo>
                      <a:pt x="38" y="0"/>
                      <a:pt x="39" y="0"/>
                      <a:pt x="39" y="1"/>
                    </a:cubicBezTo>
                    <a:cubicBezTo>
                      <a:pt x="39" y="3"/>
                      <a:pt x="34" y="0"/>
                      <a:pt x="34" y="0"/>
                    </a:cubicBezTo>
                    <a:cubicBezTo>
                      <a:pt x="34" y="0"/>
                      <a:pt x="35" y="2"/>
                      <a:pt x="33" y="3"/>
                    </a:cubicBezTo>
                    <a:cubicBezTo>
                      <a:pt x="31" y="5"/>
                      <a:pt x="35" y="4"/>
                      <a:pt x="34" y="6"/>
                    </a:cubicBezTo>
                    <a:cubicBezTo>
                      <a:pt x="32" y="8"/>
                      <a:pt x="33" y="8"/>
                      <a:pt x="31" y="7"/>
                    </a:cubicBezTo>
                    <a:cubicBezTo>
                      <a:pt x="29" y="5"/>
                      <a:pt x="27" y="7"/>
                      <a:pt x="27" y="9"/>
                    </a:cubicBezTo>
                    <a:cubicBezTo>
                      <a:pt x="26" y="11"/>
                      <a:pt x="23" y="9"/>
                      <a:pt x="23" y="12"/>
                    </a:cubicBezTo>
                    <a:cubicBezTo>
                      <a:pt x="23" y="15"/>
                      <a:pt x="24" y="14"/>
                      <a:pt x="23" y="15"/>
                    </a:cubicBezTo>
                    <a:cubicBezTo>
                      <a:pt x="22" y="16"/>
                      <a:pt x="22" y="14"/>
                      <a:pt x="19" y="14"/>
                    </a:cubicBezTo>
                    <a:cubicBezTo>
                      <a:pt x="16" y="13"/>
                      <a:pt x="17" y="13"/>
                      <a:pt x="15" y="11"/>
                    </a:cubicBezTo>
                    <a:cubicBezTo>
                      <a:pt x="14" y="9"/>
                      <a:pt x="14" y="11"/>
                      <a:pt x="14" y="13"/>
                    </a:cubicBezTo>
                    <a:cubicBezTo>
                      <a:pt x="14" y="16"/>
                      <a:pt x="9" y="15"/>
                      <a:pt x="8" y="17"/>
                    </a:cubicBezTo>
                    <a:cubicBezTo>
                      <a:pt x="6" y="21"/>
                      <a:pt x="6" y="21"/>
                      <a:pt x="6" y="21"/>
                    </a:cubicBezTo>
                    <a:cubicBezTo>
                      <a:pt x="6" y="21"/>
                      <a:pt x="5" y="24"/>
                      <a:pt x="3" y="24"/>
                    </a:cubicBezTo>
                    <a:cubicBezTo>
                      <a:pt x="0" y="24"/>
                      <a:pt x="0" y="29"/>
                      <a:pt x="3" y="29"/>
                    </a:cubicBezTo>
                    <a:cubicBezTo>
                      <a:pt x="5" y="29"/>
                      <a:pt x="2" y="35"/>
                      <a:pt x="3" y="36"/>
                    </a:cubicBezTo>
                    <a:cubicBezTo>
                      <a:pt x="4" y="37"/>
                      <a:pt x="8" y="35"/>
                      <a:pt x="7" y="37"/>
                    </a:cubicBezTo>
                    <a:cubicBezTo>
                      <a:pt x="6" y="39"/>
                      <a:pt x="7" y="37"/>
                      <a:pt x="5" y="39"/>
                    </a:cubicBezTo>
                    <a:cubicBezTo>
                      <a:pt x="4" y="41"/>
                      <a:pt x="6" y="42"/>
                      <a:pt x="6" y="42"/>
                    </a:cubicBezTo>
                    <a:close/>
                    <a:moveTo>
                      <a:pt x="23" y="71"/>
                    </a:moveTo>
                    <a:cubicBezTo>
                      <a:pt x="22" y="73"/>
                      <a:pt x="18" y="76"/>
                      <a:pt x="17" y="77"/>
                    </a:cubicBezTo>
                    <a:cubicBezTo>
                      <a:pt x="16" y="77"/>
                      <a:pt x="16" y="76"/>
                      <a:pt x="15" y="77"/>
                    </a:cubicBezTo>
                    <a:cubicBezTo>
                      <a:pt x="15" y="79"/>
                      <a:pt x="16" y="79"/>
                      <a:pt x="16" y="82"/>
                    </a:cubicBezTo>
                    <a:cubicBezTo>
                      <a:pt x="17" y="86"/>
                      <a:pt x="17" y="93"/>
                      <a:pt x="18" y="96"/>
                    </a:cubicBezTo>
                    <a:cubicBezTo>
                      <a:pt x="19" y="98"/>
                      <a:pt x="20" y="97"/>
                      <a:pt x="22" y="98"/>
                    </a:cubicBezTo>
                    <a:cubicBezTo>
                      <a:pt x="21" y="98"/>
                      <a:pt x="23" y="99"/>
                      <a:pt x="24" y="99"/>
                    </a:cubicBezTo>
                    <a:cubicBezTo>
                      <a:pt x="24" y="99"/>
                      <a:pt x="26" y="96"/>
                      <a:pt x="26" y="96"/>
                    </a:cubicBezTo>
                    <a:cubicBezTo>
                      <a:pt x="27" y="96"/>
                      <a:pt x="27" y="96"/>
                      <a:pt x="27" y="96"/>
                    </a:cubicBezTo>
                    <a:cubicBezTo>
                      <a:pt x="27" y="96"/>
                      <a:pt x="30" y="79"/>
                      <a:pt x="30" y="79"/>
                    </a:cubicBezTo>
                    <a:cubicBezTo>
                      <a:pt x="30" y="78"/>
                      <a:pt x="27" y="77"/>
                      <a:pt x="27" y="76"/>
                    </a:cubicBezTo>
                    <a:cubicBezTo>
                      <a:pt x="26" y="75"/>
                      <a:pt x="27" y="73"/>
                      <a:pt x="26" y="72"/>
                    </a:cubicBezTo>
                    <a:cubicBezTo>
                      <a:pt x="25" y="71"/>
                      <a:pt x="24" y="72"/>
                      <a:pt x="23" y="7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4" name="Freeform 196"/>
              <p:cNvSpPr>
                <a:spLocks noEditPoints="1"/>
              </p:cNvSpPr>
              <p:nvPr/>
            </p:nvSpPr>
            <p:spPr bwMode="auto">
              <a:xfrm>
                <a:off x="3700" y="1550"/>
                <a:ext cx="27" cy="78"/>
              </a:xfrm>
              <a:custGeom>
                <a:avLst/>
                <a:gdLst>
                  <a:gd name="T0" fmla="*/ 12 w 14"/>
                  <a:gd name="T1" fmla="*/ 15 h 40"/>
                  <a:gd name="T2" fmla="*/ 12 w 14"/>
                  <a:gd name="T3" fmla="*/ 15 h 40"/>
                  <a:gd name="T4" fmla="*/ 13 w 14"/>
                  <a:gd name="T5" fmla="*/ 19 h 40"/>
                  <a:gd name="T6" fmla="*/ 9 w 14"/>
                  <a:gd name="T7" fmla="*/ 19 h 40"/>
                  <a:gd name="T8" fmla="*/ 9 w 14"/>
                  <a:gd name="T9" fmla="*/ 14 h 40"/>
                  <a:gd name="T10" fmla="*/ 10 w 14"/>
                  <a:gd name="T11" fmla="*/ 8 h 40"/>
                  <a:gd name="T12" fmla="*/ 12 w 14"/>
                  <a:gd name="T13" fmla="*/ 9 h 40"/>
                  <a:gd name="T14" fmla="*/ 12 w 14"/>
                  <a:gd name="T15" fmla="*/ 11 h 40"/>
                  <a:gd name="T16" fmla="*/ 11 w 14"/>
                  <a:gd name="T17" fmla="*/ 11 h 40"/>
                  <a:gd name="T18" fmla="*/ 11 w 14"/>
                  <a:gd name="T19" fmla="*/ 15 h 40"/>
                  <a:gd name="T20" fmla="*/ 12 w 14"/>
                  <a:gd name="T21" fmla="*/ 15 h 40"/>
                  <a:gd name="T22" fmla="*/ 2 w 14"/>
                  <a:gd name="T23" fmla="*/ 15 h 40"/>
                  <a:gd name="T24" fmla="*/ 0 w 14"/>
                  <a:gd name="T25" fmla="*/ 17 h 40"/>
                  <a:gd name="T26" fmla="*/ 1 w 14"/>
                  <a:gd name="T27" fmla="*/ 19 h 40"/>
                  <a:gd name="T28" fmla="*/ 4 w 14"/>
                  <a:gd name="T29" fmla="*/ 16 h 40"/>
                  <a:gd name="T30" fmla="*/ 2 w 14"/>
                  <a:gd name="T31" fmla="*/ 15 h 40"/>
                  <a:gd name="T32" fmla="*/ 4 w 14"/>
                  <a:gd name="T33" fmla="*/ 40 h 40"/>
                  <a:gd name="T34" fmla="*/ 11 w 14"/>
                  <a:gd name="T35" fmla="*/ 30 h 40"/>
                  <a:gd name="T36" fmla="*/ 13 w 14"/>
                  <a:gd name="T37" fmla="*/ 19 h 40"/>
                  <a:gd name="T38" fmla="*/ 9 w 14"/>
                  <a:gd name="T39" fmla="*/ 19 h 40"/>
                  <a:gd name="T40" fmla="*/ 9 w 14"/>
                  <a:gd name="T41" fmla="*/ 14 h 40"/>
                  <a:gd name="T42" fmla="*/ 10 w 14"/>
                  <a:gd name="T43" fmla="*/ 8 h 40"/>
                  <a:gd name="T44" fmla="*/ 12 w 14"/>
                  <a:gd name="T45" fmla="*/ 9 h 40"/>
                  <a:gd name="T46" fmla="*/ 14 w 14"/>
                  <a:gd name="T47" fmla="*/ 5 h 40"/>
                  <a:gd name="T48" fmla="*/ 13 w 14"/>
                  <a:gd name="T49" fmla="*/ 1 h 40"/>
                  <a:gd name="T50" fmla="*/ 11 w 14"/>
                  <a:gd name="T51" fmla="*/ 2 h 40"/>
                  <a:gd name="T52" fmla="*/ 7 w 14"/>
                  <a:gd name="T53" fmla="*/ 3 h 40"/>
                  <a:gd name="T54" fmla="*/ 7 w 14"/>
                  <a:gd name="T55" fmla="*/ 6 h 40"/>
                  <a:gd name="T56" fmla="*/ 4 w 14"/>
                  <a:gd name="T57" fmla="*/ 9 h 40"/>
                  <a:gd name="T58" fmla="*/ 3 w 14"/>
                  <a:gd name="T59" fmla="*/ 14 h 40"/>
                  <a:gd name="T60" fmla="*/ 2 w 14"/>
                  <a:gd name="T61" fmla="*/ 15 h 40"/>
                  <a:gd name="T62" fmla="*/ 4 w 14"/>
                  <a:gd name="T63" fmla="*/ 16 h 40"/>
                  <a:gd name="T64" fmla="*/ 1 w 14"/>
                  <a:gd name="T65" fmla="*/ 19 h 40"/>
                  <a:gd name="T66" fmla="*/ 2 w 14"/>
                  <a:gd name="T67" fmla="*/ 23 h 40"/>
                  <a:gd name="T68" fmla="*/ 4 w 14"/>
                  <a:gd name="T6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40">
                    <a:moveTo>
                      <a:pt x="12" y="15"/>
                    </a:moveTo>
                    <a:cubicBezTo>
                      <a:pt x="12" y="15"/>
                      <a:pt x="12" y="15"/>
                      <a:pt x="12" y="15"/>
                    </a:cubicBezTo>
                    <a:cubicBezTo>
                      <a:pt x="12" y="17"/>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2" y="10"/>
                      <a:pt x="12" y="10"/>
                      <a:pt x="12" y="11"/>
                    </a:cubicBezTo>
                    <a:cubicBezTo>
                      <a:pt x="11" y="11"/>
                      <a:pt x="11" y="11"/>
                      <a:pt x="11" y="11"/>
                    </a:cubicBezTo>
                    <a:cubicBezTo>
                      <a:pt x="11" y="12"/>
                      <a:pt x="11" y="15"/>
                      <a:pt x="11" y="15"/>
                    </a:cubicBezTo>
                    <a:cubicBezTo>
                      <a:pt x="11" y="15"/>
                      <a:pt x="12" y="15"/>
                      <a:pt x="12" y="15"/>
                    </a:cubicBezTo>
                    <a:close/>
                    <a:moveTo>
                      <a:pt x="2" y="15"/>
                    </a:moveTo>
                    <a:cubicBezTo>
                      <a:pt x="2" y="16"/>
                      <a:pt x="0" y="17"/>
                      <a:pt x="0" y="17"/>
                    </a:cubicBezTo>
                    <a:cubicBezTo>
                      <a:pt x="1" y="19"/>
                      <a:pt x="1" y="19"/>
                      <a:pt x="1" y="19"/>
                    </a:cubicBezTo>
                    <a:cubicBezTo>
                      <a:pt x="4" y="16"/>
                      <a:pt x="4" y="16"/>
                      <a:pt x="4" y="16"/>
                    </a:cubicBezTo>
                    <a:lnTo>
                      <a:pt x="2" y="15"/>
                    </a:lnTo>
                    <a:close/>
                    <a:moveTo>
                      <a:pt x="4" y="40"/>
                    </a:moveTo>
                    <a:cubicBezTo>
                      <a:pt x="4" y="40"/>
                      <a:pt x="11" y="32"/>
                      <a:pt x="11" y="30"/>
                    </a:cubicBezTo>
                    <a:cubicBezTo>
                      <a:pt x="10" y="25"/>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3" y="11"/>
                      <a:pt x="14" y="5"/>
                      <a:pt x="14" y="5"/>
                    </a:cubicBezTo>
                    <a:cubicBezTo>
                      <a:pt x="13" y="1"/>
                      <a:pt x="13" y="1"/>
                      <a:pt x="13" y="1"/>
                    </a:cubicBezTo>
                    <a:cubicBezTo>
                      <a:pt x="12" y="1"/>
                      <a:pt x="11" y="0"/>
                      <a:pt x="11" y="2"/>
                    </a:cubicBezTo>
                    <a:cubicBezTo>
                      <a:pt x="10" y="4"/>
                      <a:pt x="7" y="3"/>
                      <a:pt x="7" y="3"/>
                    </a:cubicBezTo>
                    <a:cubicBezTo>
                      <a:pt x="7" y="4"/>
                      <a:pt x="7" y="5"/>
                      <a:pt x="7" y="6"/>
                    </a:cubicBezTo>
                    <a:cubicBezTo>
                      <a:pt x="6" y="6"/>
                      <a:pt x="4" y="8"/>
                      <a:pt x="4" y="9"/>
                    </a:cubicBezTo>
                    <a:cubicBezTo>
                      <a:pt x="3" y="10"/>
                      <a:pt x="4" y="12"/>
                      <a:pt x="3" y="14"/>
                    </a:cubicBezTo>
                    <a:cubicBezTo>
                      <a:pt x="3" y="14"/>
                      <a:pt x="3" y="14"/>
                      <a:pt x="2" y="15"/>
                    </a:cubicBezTo>
                    <a:cubicBezTo>
                      <a:pt x="4" y="16"/>
                      <a:pt x="4" y="16"/>
                      <a:pt x="4" y="16"/>
                    </a:cubicBezTo>
                    <a:cubicBezTo>
                      <a:pt x="1" y="19"/>
                      <a:pt x="1" y="19"/>
                      <a:pt x="1" y="19"/>
                    </a:cubicBezTo>
                    <a:cubicBezTo>
                      <a:pt x="2" y="23"/>
                      <a:pt x="2" y="23"/>
                      <a:pt x="2" y="23"/>
                    </a:cubicBezTo>
                    <a:lnTo>
                      <a:pt x="4" y="4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5" name="Freeform 197"/>
              <p:cNvSpPr>
                <a:spLocks noEditPoints="1"/>
              </p:cNvSpPr>
              <p:nvPr/>
            </p:nvSpPr>
            <p:spPr bwMode="auto">
              <a:xfrm>
                <a:off x="3700" y="1550"/>
                <a:ext cx="27" cy="78"/>
              </a:xfrm>
              <a:custGeom>
                <a:avLst/>
                <a:gdLst>
                  <a:gd name="T0" fmla="*/ 12 w 14"/>
                  <a:gd name="T1" fmla="*/ 15 h 40"/>
                  <a:gd name="T2" fmla="*/ 12 w 14"/>
                  <a:gd name="T3" fmla="*/ 15 h 40"/>
                  <a:gd name="T4" fmla="*/ 13 w 14"/>
                  <a:gd name="T5" fmla="*/ 19 h 40"/>
                  <a:gd name="T6" fmla="*/ 9 w 14"/>
                  <a:gd name="T7" fmla="*/ 19 h 40"/>
                  <a:gd name="T8" fmla="*/ 9 w 14"/>
                  <a:gd name="T9" fmla="*/ 14 h 40"/>
                  <a:gd name="T10" fmla="*/ 10 w 14"/>
                  <a:gd name="T11" fmla="*/ 8 h 40"/>
                  <a:gd name="T12" fmla="*/ 12 w 14"/>
                  <a:gd name="T13" fmla="*/ 9 h 40"/>
                  <a:gd name="T14" fmla="*/ 12 w 14"/>
                  <a:gd name="T15" fmla="*/ 11 h 40"/>
                  <a:gd name="T16" fmla="*/ 11 w 14"/>
                  <a:gd name="T17" fmla="*/ 11 h 40"/>
                  <a:gd name="T18" fmla="*/ 11 w 14"/>
                  <a:gd name="T19" fmla="*/ 15 h 40"/>
                  <a:gd name="T20" fmla="*/ 12 w 14"/>
                  <a:gd name="T21" fmla="*/ 15 h 40"/>
                  <a:gd name="T22" fmla="*/ 2 w 14"/>
                  <a:gd name="T23" fmla="*/ 15 h 40"/>
                  <a:gd name="T24" fmla="*/ 0 w 14"/>
                  <a:gd name="T25" fmla="*/ 17 h 40"/>
                  <a:gd name="T26" fmla="*/ 1 w 14"/>
                  <a:gd name="T27" fmla="*/ 19 h 40"/>
                  <a:gd name="T28" fmla="*/ 4 w 14"/>
                  <a:gd name="T29" fmla="*/ 16 h 40"/>
                  <a:gd name="T30" fmla="*/ 2 w 14"/>
                  <a:gd name="T31" fmla="*/ 15 h 40"/>
                  <a:gd name="T32" fmla="*/ 4 w 14"/>
                  <a:gd name="T33" fmla="*/ 40 h 40"/>
                  <a:gd name="T34" fmla="*/ 11 w 14"/>
                  <a:gd name="T35" fmla="*/ 30 h 40"/>
                  <a:gd name="T36" fmla="*/ 13 w 14"/>
                  <a:gd name="T37" fmla="*/ 19 h 40"/>
                  <a:gd name="T38" fmla="*/ 9 w 14"/>
                  <a:gd name="T39" fmla="*/ 19 h 40"/>
                  <a:gd name="T40" fmla="*/ 9 w 14"/>
                  <a:gd name="T41" fmla="*/ 14 h 40"/>
                  <a:gd name="T42" fmla="*/ 10 w 14"/>
                  <a:gd name="T43" fmla="*/ 8 h 40"/>
                  <a:gd name="T44" fmla="*/ 12 w 14"/>
                  <a:gd name="T45" fmla="*/ 9 h 40"/>
                  <a:gd name="T46" fmla="*/ 14 w 14"/>
                  <a:gd name="T47" fmla="*/ 5 h 40"/>
                  <a:gd name="T48" fmla="*/ 13 w 14"/>
                  <a:gd name="T49" fmla="*/ 1 h 40"/>
                  <a:gd name="T50" fmla="*/ 11 w 14"/>
                  <a:gd name="T51" fmla="*/ 2 h 40"/>
                  <a:gd name="T52" fmla="*/ 7 w 14"/>
                  <a:gd name="T53" fmla="*/ 3 h 40"/>
                  <a:gd name="T54" fmla="*/ 7 w 14"/>
                  <a:gd name="T55" fmla="*/ 6 h 40"/>
                  <a:gd name="T56" fmla="*/ 4 w 14"/>
                  <a:gd name="T57" fmla="*/ 9 h 40"/>
                  <a:gd name="T58" fmla="*/ 3 w 14"/>
                  <a:gd name="T59" fmla="*/ 14 h 40"/>
                  <a:gd name="T60" fmla="*/ 2 w 14"/>
                  <a:gd name="T61" fmla="*/ 15 h 40"/>
                  <a:gd name="T62" fmla="*/ 4 w 14"/>
                  <a:gd name="T63" fmla="*/ 16 h 40"/>
                  <a:gd name="T64" fmla="*/ 1 w 14"/>
                  <a:gd name="T65" fmla="*/ 19 h 40"/>
                  <a:gd name="T66" fmla="*/ 2 w 14"/>
                  <a:gd name="T67" fmla="*/ 23 h 40"/>
                  <a:gd name="T68" fmla="*/ 4 w 14"/>
                  <a:gd name="T6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 h="40">
                    <a:moveTo>
                      <a:pt x="12" y="15"/>
                    </a:moveTo>
                    <a:cubicBezTo>
                      <a:pt x="12" y="15"/>
                      <a:pt x="12" y="15"/>
                      <a:pt x="12" y="15"/>
                    </a:cubicBezTo>
                    <a:cubicBezTo>
                      <a:pt x="12" y="17"/>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2" y="10"/>
                      <a:pt x="12" y="10"/>
                      <a:pt x="12" y="11"/>
                    </a:cubicBezTo>
                    <a:cubicBezTo>
                      <a:pt x="11" y="11"/>
                      <a:pt x="11" y="11"/>
                      <a:pt x="11" y="11"/>
                    </a:cubicBezTo>
                    <a:cubicBezTo>
                      <a:pt x="11" y="12"/>
                      <a:pt x="11" y="15"/>
                      <a:pt x="11" y="15"/>
                    </a:cubicBezTo>
                    <a:cubicBezTo>
                      <a:pt x="11" y="15"/>
                      <a:pt x="12" y="15"/>
                      <a:pt x="12" y="15"/>
                    </a:cubicBezTo>
                    <a:close/>
                    <a:moveTo>
                      <a:pt x="2" y="15"/>
                    </a:moveTo>
                    <a:cubicBezTo>
                      <a:pt x="2" y="16"/>
                      <a:pt x="0" y="17"/>
                      <a:pt x="0" y="17"/>
                    </a:cubicBezTo>
                    <a:cubicBezTo>
                      <a:pt x="1" y="19"/>
                      <a:pt x="1" y="19"/>
                      <a:pt x="1" y="19"/>
                    </a:cubicBezTo>
                    <a:cubicBezTo>
                      <a:pt x="4" y="16"/>
                      <a:pt x="4" y="16"/>
                      <a:pt x="4" y="16"/>
                    </a:cubicBezTo>
                    <a:lnTo>
                      <a:pt x="2" y="15"/>
                    </a:lnTo>
                    <a:close/>
                    <a:moveTo>
                      <a:pt x="4" y="40"/>
                    </a:moveTo>
                    <a:cubicBezTo>
                      <a:pt x="4" y="40"/>
                      <a:pt x="11" y="32"/>
                      <a:pt x="11" y="30"/>
                    </a:cubicBezTo>
                    <a:cubicBezTo>
                      <a:pt x="10" y="25"/>
                      <a:pt x="13" y="19"/>
                      <a:pt x="13" y="19"/>
                    </a:cubicBezTo>
                    <a:cubicBezTo>
                      <a:pt x="13" y="19"/>
                      <a:pt x="10" y="21"/>
                      <a:pt x="9" y="19"/>
                    </a:cubicBezTo>
                    <a:cubicBezTo>
                      <a:pt x="9" y="18"/>
                      <a:pt x="9" y="16"/>
                      <a:pt x="9" y="14"/>
                    </a:cubicBezTo>
                    <a:cubicBezTo>
                      <a:pt x="9" y="12"/>
                      <a:pt x="8" y="8"/>
                      <a:pt x="10" y="8"/>
                    </a:cubicBezTo>
                    <a:cubicBezTo>
                      <a:pt x="11" y="8"/>
                      <a:pt x="12" y="7"/>
                      <a:pt x="12" y="9"/>
                    </a:cubicBezTo>
                    <a:cubicBezTo>
                      <a:pt x="13" y="11"/>
                      <a:pt x="14" y="5"/>
                      <a:pt x="14" y="5"/>
                    </a:cubicBezTo>
                    <a:cubicBezTo>
                      <a:pt x="13" y="1"/>
                      <a:pt x="13" y="1"/>
                      <a:pt x="13" y="1"/>
                    </a:cubicBezTo>
                    <a:cubicBezTo>
                      <a:pt x="12" y="1"/>
                      <a:pt x="11" y="0"/>
                      <a:pt x="11" y="2"/>
                    </a:cubicBezTo>
                    <a:cubicBezTo>
                      <a:pt x="10" y="4"/>
                      <a:pt x="7" y="3"/>
                      <a:pt x="7" y="3"/>
                    </a:cubicBezTo>
                    <a:cubicBezTo>
                      <a:pt x="7" y="4"/>
                      <a:pt x="7" y="5"/>
                      <a:pt x="7" y="6"/>
                    </a:cubicBezTo>
                    <a:cubicBezTo>
                      <a:pt x="6" y="6"/>
                      <a:pt x="4" y="8"/>
                      <a:pt x="4" y="9"/>
                    </a:cubicBezTo>
                    <a:cubicBezTo>
                      <a:pt x="3" y="10"/>
                      <a:pt x="4" y="12"/>
                      <a:pt x="3" y="14"/>
                    </a:cubicBezTo>
                    <a:cubicBezTo>
                      <a:pt x="3" y="14"/>
                      <a:pt x="3" y="14"/>
                      <a:pt x="2" y="15"/>
                    </a:cubicBezTo>
                    <a:cubicBezTo>
                      <a:pt x="4" y="16"/>
                      <a:pt x="4" y="16"/>
                      <a:pt x="4" y="16"/>
                    </a:cubicBezTo>
                    <a:cubicBezTo>
                      <a:pt x="1" y="19"/>
                      <a:pt x="1" y="19"/>
                      <a:pt x="1" y="19"/>
                    </a:cubicBezTo>
                    <a:cubicBezTo>
                      <a:pt x="2" y="23"/>
                      <a:pt x="2" y="23"/>
                      <a:pt x="2" y="23"/>
                    </a:cubicBezTo>
                    <a:lnTo>
                      <a:pt x="4" y="4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6" name="Freeform 198"/>
              <p:cNvSpPr>
                <a:spLocks noEditPoints="1"/>
              </p:cNvSpPr>
              <p:nvPr/>
            </p:nvSpPr>
            <p:spPr bwMode="auto">
              <a:xfrm>
                <a:off x="2943" y="995"/>
                <a:ext cx="66" cy="106"/>
              </a:xfrm>
              <a:custGeom>
                <a:avLst/>
                <a:gdLst>
                  <a:gd name="T0" fmla="*/ 30 w 34"/>
                  <a:gd name="T1" fmla="*/ 2 h 54"/>
                  <a:gd name="T2" fmla="*/ 27 w 34"/>
                  <a:gd name="T3" fmla="*/ 0 h 54"/>
                  <a:gd name="T4" fmla="*/ 24 w 34"/>
                  <a:gd name="T5" fmla="*/ 3 h 54"/>
                  <a:gd name="T6" fmla="*/ 19 w 34"/>
                  <a:gd name="T7" fmla="*/ 2 h 54"/>
                  <a:gd name="T8" fmla="*/ 19 w 34"/>
                  <a:gd name="T9" fmla="*/ 7 h 54"/>
                  <a:gd name="T10" fmla="*/ 16 w 34"/>
                  <a:gd name="T11" fmla="*/ 11 h 54"/>
                  <a:gd name="T12" fmla="*/ 14 w 34"/>
                  <a:gd name="T13" fmla="*/ 14 h 54"/>
                  <a:gd name="T14" fmla="*/ 9 w 34"/>
                  <a:gd name="T15" fmla="*/ 15 h 54"/>
                  <a:gd name="T16" fmla="*/ 7 w 34"/>
                  <a:gd name="T17" fmla="*/ 12 h 54"/>
                  <a:gd name="T18" fmla="*/ 8 w 34"/>
                  <a:gd name="T19" fmla="*/ 19 h 54"/>
                  <a:gd name="T20" fmla="*/ 3 w 34"/>
                  <a:gd name="T21" fmla="*/ 22 h 54"/>
                  <a:gd name="T22" fmla="*/ 1 w 34"/>
                  <a:gd name="T23" fmla="*/ 24 h 54"/>
                  <a:gd name="T24" fmla="*/ 11 w 34"/>
                  <a:gd name="T25" fmla="*/ 28 h 54"/>
                  <a:gd name="T26" fmla="*/ 12 w 34"/>
                  <a:gd name="T27" fmla="*/ 29 h 54"/>
                  <a:gd name="T28" fmla="*/ 8 w 34"/>
                  <a:gd name="T29" fmla="*/ 34 h 54"/>
                  <a:gd name="T30" fmla="*/ 4 w 34"/>
                  <a:gd name="T31" fmla="*/ 41 h 54"/>
                  <a:gd name="T32" fmla="*/ 0 w 34"/>
                  <a:gd name="T33" fmla="*/ 43 h 54"/>
                  <a:gd name="T34" fmla="*/ 2 w 34"/>
                  <a:gd name="T35" fmla="*/ 46 h 54"/>
                  <a:gd name="T36" fmla="*/ 0 w 34"/>
                  <a:gd name="T37" fmla="*/ 50 h 54"/>
                  <a:gd name="T38" fmla="*/ 5 w 34"/>
                  <a:gd name="T39" fmla="*/ 50 h 54"/>
                  <a:gd name="T40" fmla="*/ 10 w 34"/>
                  <a:gd name="T41" fmla="*/ 50 h 54"/>
                  <a:gd name="T42" fmla="*/ 12 w 34"/>
                  <a:gd name="T43" fmla="*/ 53 h 54"/>
                  <a:gd name="T44" fmla="*/ 17 w 34"/>
                  <a:gd name="T45" fmla="*/ 50 h 54"/>
                  <a:gd name="T46" fmla="*/ 18 w 34"/>
                  <a:gd name="T47" fmla="*/ 47 h 54"/>
                  <a:gd name="T48" fmla="*/ 23 w 34"/>
                  <a:gd name="T49" fmla="*/ 46 h 54"/>
                  <a:gd name="T50" fmla="*/ 25 w 34"/>
                  <a:gd name="T51" fmla="*/ 43 h 54"/>
                  <a:gd name="T52" fmla="*/ 29 w 34"/>
                  <a:gd name="T53" fmla="*/ 40 h 54"/>
                  <a:gd name="T54" fmla="*/ 30 w 34"/>
                  <a:gd name="T55" fmla="*/ 39 h 54"/>
                  <a:gd name="T56" fmla="*/ 34 w 34"/>
                  <a:gd name="T57" fmla="*/ 38 h 54"/>
                  <a:gd name="T58" fmla="*/ 32 w 34"/>
                  <a:gd name="T59" fmla="*/ 30 h 54"/>
                  <a:gd name="T60" fmla="*/ 31 w 34"/>
                  <a:gd name="T61" fmla="*/ 27 h 54"/>
                  <a:gd name="T62" fmla="*/ 32 w 34"/>
                  <a:gd name="T63" fmla="*/ 21 h 54"/>
                  <a:gd name="T64" fmla="*/ 34 w 34"/>
                  <a:gd name="T65" fmla="*/ 18 h 54"/>
                  <a:gd name="T66" fmla="*/ 30 w 34"/>
                  <a:gd name="T67" fmla="*/ 18 h 54"/>
                  <a:gd name="T68" fmla="*/ 26 w 34"/>
                  <a:gd name="T69" fmla="*/ 17 h 54"/>
                  <a:gd name="T70" fmla="*/ 21 w 34"/>
                  <a:gd name="T71" fmla="*/ 12 h 54"/>
                  <a:gd name="T72" fmla="*/ 30 w 34"/>
                  <a:gd name="T73" fmla="*/ 4 h 54"/>
                  <a:gd name="T74" fmla="*/ 10 w 34"/>
                  <a:gd name="T7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54">
                    <a:moveTo>
                      <a:pt x="30" y="4"/>
                    </a:moveTo>
                    <a:cubicBezTo>
                      <a:pt x="30" y="3"/>
                      <a:pt x="29" y="2"/>
                      <a:pt x="30" y="2"/>
                    </a:cubicBezTo>
                    <a:cubicBezTo>
                      <a:pt x="29" y="1"/>
                      <a:pt x="29" y="0"/>
                      <a:pt x="28" y="0"/>
                    </a:cubicBezTo>
                    <a:cubicBezTo>
                      <a:pt x="27" y="0"/>
                      <a:pt x="27" y="0"/>
                      <a:pt x="27" y="0"/>
                    </a:cubicBezTo>
                    <a:cubicBezTo>
                      <a:pt x="27" y="0"/>
                      <a:pt x="27" y="2"/>
                      <a:pt x="27" y="2"/>
                    </a:cubicBezTo>
                    <a:cubicBezTo>
                      <a:pt x="26" y="2"/>
                      <a:pt x="25" y="3"/>
                      <a:pt x="24" y="3"/>
                    </a:cubicBezTo>
                    <a:cubicBezTo>
                      <a:pt x="24" y="2"/>
                      <a:pt x="24" y="2"/>
                      <a:pt x="24" y="2"/>
                    </a:cubicBezTo>
                    <a:cubicBezTo>
                      <a:pt x="22" y="2"/>
                      <a:pt x="20" y="2"/>
                      <a:pt x="19" y="2"/>
                    </a:cubicBezTo>
                    <a:cubicBezTo>
                      <a:pt x="19" y="2"/>
                      <a:pt x="19" y="5"/>
                      <a:pt x="19" y="5"/>
                    </a:cubicBezTo>
                    <a:cubicBezTo>
                      <a:pt x="16" y="6"/>
                      <a:pt x="15" y="7"/>
                      <a:pt x="19" y="7"/>
                    </a:cubicBezTo>
                    <a:cubicBezTo>
                      <a:pt x="20" y="9"/>
                      <a:pt x="20" y="9"/>
                      <a:pt x="20" y="9"/>
                    </a:cubicBezTo>
                    <a:cubicBezTo>
                      <a:pt x="18" y="10"/>
                      <a:pt x="17" y="10"/>
                      <a:pt x="16" y="11"/>
                    </a:cubicBezTo>
                    <a:cubicBezTo>
                      <a:pt x="15" y="12"/>
                      <a:pt x="15" y="14"/>
                      <a:pt x="16" y="14"/>
                    </a:cubicBezTo>
                    <a:cubicBezTo>
                      <a:pt x="16" y="14"/>
                      <a:pt x="13" y="15"/>
                      <a:pt x="14" y="14"/>
                    </a:cubicBezTo>
                    <a:cubicBezTo>
                      <a:pt x="13" y="14"/>
                      <a:pt x="12" y="13"/>
                      <a:pt x="10" y="13"/>
                    </a:cubicBezTo>
                    <a:cubicBezTo>
                      <a:pt x="10" y="13"/>
                      <a:pt x="9" y="15"/>
                      <a:pt x="9" y="15"/>
                    </a:cubicBezTo>
                    <a:cubicBezTo>
                      <a:pt x="9" y="15"/>
                      <a:pt x="8" y="14"/>
                      <a:pt x="8" y="14"/>
                    </a:cubicBezTo>
                    <a:cubicBezTo>
                      <a:pt x="7" y="14"/>
                      <a:pt x="7" y="13"/>
                      <a:pt x="7" y="12"/>
                    </a:cubicBezTo>
                    <a:cubicBezTo>
                      <a:pt x="6" y="12"/>
                      <a:pt x="6" y="12"/>
                      <a:pt x="6" y="12"/>
                    </a:cubicBezTo>
                    <a:cubicBezTo>
                      <a:pt x="5" y="17"/>
                      <a:pt x="5" y="17"/>
                      <a:pt x="8" y="19"/>
                    </a:cubicBezTo>
                    <a:cubicBezTo>
                      <a:pt x="8" y="19"/>
                      <a:pt x="7" y="20"/>
                      <a:pt x="8" y="21"/>
                    </a:cubicBezTo>
                    <a:cubicBezTo>
                      <a:pt x="6" y="21"/>
                      <a:pt x="4" y="21"/>
                      <a:pt x="3" y="22"/>
                    </a:cubicBezTo>
                    <a:cubicBezTo>
                      <a:pt x="3" y="22"/>
                      <a:pt x="4" y="23"/>
                      <a:pt x="4" y="24"/>
                    </a:cubicBezTo>
                    <a:cubicBezTo>
                      <a:pt x="3" y="24"/>
                      <a:pt x="3" y="24"/>
                      <a:pt x="1" y="24"/>
                    </a:cubicBezTo>
                    <a:cubicBezTo>
                      <a:pt x="1" y="25"/>
                      <a:pt x="1" y="27"/>
                      <a:pt x="1" y="27"/>
                    </a:cubicBezTo>
                    <a:cubicBezTo>
                      <a:pt x="6" y="28"/>
                      <a:pt x="6" y="28"/>
                      <a:pt x="11" y="28"/>
                    </a:cubicBezTo>
                    <a:cubicBezTo>
                      <a:pt x="11" y="27"/>
                      <a:pt x="11" y="26"/>
                      <a:pt x="12" y="26"/>
                    </a:cubicBezTo>
                    <a:cubicBezTo>
                      <a:pt x="13" y="26"/>
                      <a:pt x="12" y="28"/>
                      <a:pt x="12" y="29"/>
                    </a:cubicBezTo>
                    <a:cubicBezTo>
                      <a:pt x="11" y="29"/>
                      <a:pt x="9" y="30"/>
                      <a:pt x="8" y="31"/>
                    </a:cubicBezTo>
                    <a:cubicBezTo>
                      <a:pt x="8" y="32"/>
                      <a:pt x="9" y="33"/>
                      <a:pt x="8" y="34"/>
                    </a:cubicBezTo>
                    <a:cubicBezTo>
                      <a:pt x="8" y="37"/>
                      <a:pt x="2" y="37"/>
                      <a:pt x="8" y="39"/>
                    </a:cubicBezTo>
                    <a:cubicBezTo>
                      <a:pt x="6" y="40"/>
                      <a:pt x="5" y="40"/>
                      <a:pt x="4" y="41"/>
                    </a:cubicBezTo>
                    <a:cubicBezTo>
                      <a:pt x="4" y="41"/>
                      <a:pt x="6" y="43"/>
                      <a:pt x="5" y="44"/>
                    </a:cubicBezTo>
                    <a:cubicBezTo>
                      <a:pt x="3" y="44"/>
                      <a:pt x="2" y="43"/>
                      <a:pt x="0" y="43"/>
                    </a:cubicBezTo>
                    <a:cubicBezTo>
                      <a:pt x="0" y="46"/>
                      <a:pt x="0" y="46"/>
                      <a:pt x="0" y="46"/>
                    </a:cubicBezTo>
                    <a:cubicBezTo>
                      <a:pt x="0" y="46"/>
                      <a:pt x="2" y="46"/>
                      <a:pt x="2" y="46"/>
                    </a:cubicBezTo>
                    <a:cubicBezTo>
                      <a:pt x="2" y="46"/>
                      <a:pt x="2" y="47"/>
                      <a:pt x="2" y="48"/>
                    </a:cubicBezTo>
                    <a:cubicBezTo>
                      <a:pt x="1" y="48"/>
                      <a:pt x="1" y="50"/>
                      <a:pt x="0" y="50"/>
                    </a:cubicBezTo>
                    <a:cubicBezTo>
                      <a:pt x="2" y="50"/>
                      <a:pt x="3" y="49"/>
                      <a:pt x="3" y="49"/>
                    </a:cubicBezTo>
                    <a:cubicBezTo>
                      <a:pt x="5" y="48"/>
                      <a:pt x="8" y="50"/>
                      <a:pt x="5" y="50"/>
                    </a:cubicBezTo>
                    <a:cubicBezTo>
                      <a:pt x="4" y="50"/>
                      <a:pt x="3" y="54"/>
                      <a:pt x="5" y="53"/>
                    </a:cubicBezTo>
                    <a:cubicBezTo>
                      <a:pt x="5" y="53"/>
                      <a:pt x="9" y="50"/>
                      <a:pt x="10" y="50"/>
                    </a:cubicBezTo>
                    <a:cubicBezTo>
                      <a:pt x="11" y="50"/>
                      <a:pt x="10" y="51"/>
                      <a:pt x="10" y="52"/>
                    </a:cubicBezTo>
                    <a:cubicBezTo>
                      <a:pt x="11" y="52"/>
                      <a:pt x="12" y="52"/>
                      <a:pt x="12" y="53"/>
                    </a:cubicBezTo>
                    <a:cubicBezTo>
                      <a:pt x="13" y="52"/>
                      <a:pt x="15" y="50"/>
                      <a:pt x="15" y="50"/>
                    </a:cubicBezTo>
                    <a:cubicBezTo>
                      <a:pt x="16" y="50"/>
                      <a:pt x="17" y="51"/>
                      <a:pt x="17" y="50"/>
                    </a:cubicBezTo>
                    <a:cubicBezTo>
                      <a:pt x="18" y="50"/>
                      <a:pt x="18" y="49"/>
                      <a:pt x="18" y="48"/>
                    </a:cubicBezTo>
                    <a:cubicBezTo>
                      <a:pt x="18" y="47"/>
                      <a:pt x="18" y="47"/>
                      <a:pt x="18" y="47"/>
                    </a:cubicBezTo>
                    <a:cubicBezTo>
                      <a:pt x="20" y="46"/>
                      <a:pt x="21" y="47"/>
                      <a:pt x="22" y="48"/>
                    </a:cubicBezTo>
                    <a:cubicBezTo>
                      <a:pt x="22" y="47"/>
                      <a:pt x="23" y="46"/>
                      <a:pt x="23" y="46"/>
                    </a:cubicBezTo>
                    <a:cubicBezTo>
                      <a:pt x="24" y="46"/>
                      <a:pt x="24" y="46"/>
                      <a:pt x="24" y="46"/>
                    </a:cubicBezTo>
                    <a:cubicBezTo>
                      <a:pt x="25" y="44"/>
                      <a:pt x="24" y="44"/>
                      <a:pt x="25" y="43"/>
                    </a:cubicBezTo>
                    <a:cubicBezTo>
                      <a:pt x="26" y="43"/>
                      <a:pt x="28" y="43"/>
                      <a:pt x="28" y="43"/>
                    </a:cubicBezTo>
                    <a:cubicBezTo>
                      <a:pt x="29" y="43"/>
                      <a:pt x="28" y="40"/>
                      <a:pt x="29" y="40"/>
                    </a:cubicBezTo>
                    <a:cubicBezTo>
                      <a:pt x="30" y="40"/>
                      <a:pt x="30" y="41"/>
                      <a:pt x="32" y="42"/>
                    </a:cubicBezTo>
                    <a:cubicBezTo>
                      <a:pt x="32" y="42"/>
                      <a:pt x="31" y="39"/>
                      <a:pt x="30" y="39"/>
                    </a:cubicBezTo>
                    <a:cubicBezTo>
                      <a:pt x="30" y="38"/>
                      <a:pt x="30" y="38"/>
                      <a:pt x="30" y="38"/>
                    </a:cubicBezTo>
                    <a:cubicBezTo>
                      <a:pt x="31" y="38"/>
                      <a:pt x="34" y="38"/>
                      <a:pt x="34" y="38"/>
                    </a:cubicBezTo>
                    <a:cubicBezTo>
                      <a:pt x="34" y="35"/>
                      <a:pt x="34" y="33"/>
                      <a:pt x="34" y="30"/>
                    </a:cubicBezTo>
                    <a:cubicBezTo>
                      <a:pt x="32" y="30"/>
                      <a:pt x="32" y="30"/>
                      <a:pt x="32" y="30"/>
                    </a:cubicBezTo>
                    <a:cubicBezTo>
                      <a:pt x="32" y="29"/>
                      <a:pt x="33" y="28"/>
                      <a:pt x="32" y="27"/>
                    </a:cubicBezTo>
                    <a:cubicBezTo>
                      <a:pt x="31" y="27"/>
                      <a:pt x="31" y="27"/>
                      <a:pt x="31" y="27"/>
                    </a:cubicBezTo>
                    <a:cubicBezTo>
                      <a:pt x="31" y="27"/>
                      <a:pt x="32" y="24"/>
                      <a:pt x="32" y="23"/>
                    </a:cubicBezTo>
                    <a:cubicBezTo>
                      <a:pt x="32" y="22"/>
                      <a:pt x="33" y="20"/>
                      <a:pt x="32" y="21"/>
                    </a:cubicBezTo>
                    <a:cubicBezTo>
                      <a:pt x="32" y="21"/>
                      <a:pt x="32" y="19"/>
                      <a:pt x="32" y="19"/>
                    </a:cubicBezTo>
                    <a:cubicBezTo>
                      <a:pt x="33" y="19"/>
                      <a:pt x="34" y="18"/>
                      <a:pt x="34" y="18"/>
                    </a:cubicBezTo>
                    <a:cubicBezTo>
                      <a:pt x="34" y="17"/>
                      <a:pt x="34" y="17"/>
                      <a:pt x="34" y="17"/>
                    </a:cubicBezTo>
                    <a:cubicBezTo>
                      <a:pt x="30" y="18"/>
                      <a:pt x="30" y="18"/>
                      <a:pt x="30" y="18"/>
                    </a:cubicBezTo>
                    <a:cubicBezTo>
                      <a:pt x="29" y="16"/>
                      <a:pt x="29" y="16"/>
                      <a:pt x="29" y="16"/>
                    </a:cubicBezTo>
                    <a:cubicBezTo>
                      <a:pt x="29" y="16"/>
                      <a:pt x="29" y="15"/>
                      <a:pt x="26" y="17"/>
                    </a:cubicBezTo>
                    <a:cubicBezTo>
                      <a:pt x="24" y="19"/>
                      <a:pt x="26" y="14"/>
                      <a:pt x="23" y="14"/>
                    </a:cubicBezTo>
                    <a:cubicBezTo>
                      <a:pt x="20" y="14"/>
                      <a:pt x="22" y="14"/>
                      <a:pt x="21" y="12"/>
                    </a:cubicBezTo>
                    <a:cubicBezTo>
                      <a:pt x="20" y="9"/>
                      <a:pt x="26" y="11"/>
                      <a:pt x="25" y="8"/>
                    </a:cubicBezTo>
                    <a:cubicBezTo>
                      <a:pt x="24" y="5"/>
                      <a:pt x="30" y="4"/>
                      <a:pt x="30" y="4"/>
                    </a:cubicBezTo>
                    <a:close/>
                    <a:moveTo>
                      <a:pt x="11" y="36"/>
                    </a:moveTo>
                    <a:cubicBezTo>
                      <a:pt x="14" y="35"/>
                      <a:pt x="11" y="38"/>
                      <a:pt x="10" y="38"/>
                    </a:cubicBezTo>
                    <a:cubicBezTo>
                      <a:pt x="8" y="39"/>
                      <a:pt x="10" y="36"/>
                      <a:pt x="11" y="36"/>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7" name="Freeform 199"/>
              <p:cNvSpPr>
                <a:spLocks noEditPoints="1"/>
              </p:cNvSpPr>
              <p:nvPr/>
            </p:nvSpPr>
            <p:spPr bwMode="auto">
              <a:xfrm>
                <a:off x="2943" y="995"/>
                <a:ext cx="66" cy="106"/>
              </a:xfrm>
              <a:custGeom>
                <a:avLst/>
                <a:gdLst>
                  <a:gd name="T0" fmla="*/ 30 w 34"/>
                  <a:gd name="T1" fmla="*/ 2 h 54"/>
                  <a:gd name="T2" fmla="*/ 27 w 34"/>
                  <a:gd name="T3" fmla="*/ 0 h 54"/>
                  <a:gd name="T4" fmla="*/ 24 w 34"/>
                  <a:gd name="T5" fmla="*/ 3 h 54"/>
                  <a:gd name="T6" fmla="*/ 19 w 34"/>
                  <a:gd name="T7" fmla="*/ 2 h 54"/>
                  <a:gd name="T8" fmla="*/ 19 w 34"/>
                  <a:gd name="T9" fmla="*/ 7 h 54"/>
                  <a:gd name="T10" fmla="*/ 16 w 34"/>
                  <a:gd name="T11" fmla="*/ 11 h 54"/>
                  <a:gd name="T12" fmla="*/ 14 w 34"/>
                  <a:gd name="T13" fmla="*/ 14 h 54"/>
                  <a:gd name="T14" fmla="*/ 9 w 34"/>
                  <a:gd name="T15" fmla="*/ 15 h 54"/>
                  <a:gd name="T16" fmla="*/ 7 w 34"/>
                  <a:gd name="T17" fmla="*/ 12 h 54"/>
                  <a:gd name="T18" fmla="*/ 8 w 34"/>
                  <a:gd name="T19" fmla="*/ 19 h 54"/>
                  <a:gd name="T20" fmla="*/ 3 w 34"/>
                  <a:gd name="T21" fmla="*/ 22 h 54"/>
                  <a:gd name="T22" fmla="*/ 1 w 34"/>
                  <a:gd name="T23" fmla="*/ 24 h 54"/>
                  <a:gd name="T24" fmla="*/ 11 w 34"/>
                  <a:gd name="T25" fmla="*/ 28 h 54"/>
                  <a:gd name="T26" fmla="*/ 12 w 34"/>
                  <a:gd name="T27" fmla="*/ 29 h 54"/>
                  <a:gd name="T28" fmla="*/ 8 w 34"/>
                  <a:gd name="T29" fmla="*/ 34 h 54"/>
                  <a:gd name="T30" fmla="*/ 4 w 34"/>
                  <a:gd name="T31" fmla="*/ 41 h 54"/>
                  <a:gd name="T32" fmla="*/ 0 w 34"/>
                  <a:gd name="T33" fmla="*/ 43 h 54"/>
                  <a:gd name="T34" fmla="*/ 2 w 34"/>
                  <a:gd name="T35" fmla="*/ 46 h 54"/>
                  <a:gd name="T36" fmla="*/ 0 w 34"/>
                  <a:gd name="T37" fmla="*/ 50 h 54"/>
                  <a:gd name="T38" fmla="*/ 5 w 34"/>
                  <a:gd name="T39" fmla="*/ 50 h 54"/>
                  <a:gd name="T40" fmla="*/ 10 w 34"/>
                  <a:gd name="T41" fmla="*/ 50 h 54"/>
                  <a:gd name="T42" fmla="*/ 12 w 34"/>
                  <a:gd name="T43" fmla="*/ 53 h 54"/>
                  <a:gd name="T44" fmla="*/ 17 w 34"/>
                  <a:gd name="T45" fmla="*/ 50 h 54"/>
                  <a:gd name="T46" fmla="*/ 18 w 34"/>
                  <a:gd name="T47" fmla="*/ 47 h 54"/>
                  <a:gd name="T48" fmla="*/ 23 w 34"/>
                  <a:gd name="T49" fmla="*/ 46 h 54"/>
                  <a:gd name="T50" fmla="*/ 25 w 34"/>
                  <a:gd name="T51" fmla="*/ 43 h 54"/>
                  <a:gd name="T52" fmla="*/ 29 w 34"/>
                  <a:gd name="T53" fmla="*/ 40 h 54"/>
                  <a:gd name="T54" fmla="*/ 30 w 34"/>
                  <a:gd name="T55" fmla="*/ 39 h 54"/>
                  <a:gd name="T56" fmla="*/ 34 w 34"/>
                  <a:gd name="T57" fmla="*/ 38 h 54"/>
                  <a:gd name="T58" fmla="*/ 32 w 34"/>
                  <a:gd name="T59" fmla="*/ 30 h 54"/>
                  <a:gd name="T60" fmla="*/ 31 w 34"/>
                  <a:gd name="T61" fmla="*/ 27 h 54"/>
                  <a:gd name="T62" fmla="*/ 32 w 34"/>
                  <a:gd name="T63" fmla="*/ 21 h 54"/>
                  <a:gd name="T64" fmla="*/ 34 w 34"/>
                  <a:gd name="T65" fmla="*/ 18 h 54"/>
                  <a:gd name="T66" fmla="*/ 30 w 34"/>
                  <a:gd name="T67" fmla="*/ 18 h 54"/>
                  <a:gd name="T68" fmla="*/ 26 w 34"/>
                  <a:gd name="T69" fmla="*/ 17 h 54"/>
                  <a:gd name="T70" fmla="*/ 21 w 34"/>
                  <a:gd name="T71" fmla="*/ 12 h 54"/>
                  <a:gd name="T72" fmla="*/ 30 w 34"/>
                  <a:gd name="T73" fmla="*/ 4 h 54"/>
                  <a:gd name="T74" fmla="*/ 10 w 34"/>
                  <a:gd name="T7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54">
                    <a:moveTo>
                      <a:pt x="30" y="4"/>
                    </a:moveTo>
                    <a:cubicBezTo>
                      <a:pt x="30" y="3"/>
                      <a:pt x="29" y="2"/>
                      <a:pt x="30" y="2"/>
                    </a:cubicBezTo>
                    <a:cubicBezTo>
                      <a:pt x="29" y="1"/>
                      <a:pt x="29" y="0"/>
                      <a:pt x="28" y="0"/>
                    </a:cubicBezTo>
                    <a:cubicBezTo>
                      <a:pt x="27" y="0"/>
                      <a:pt x="27" y="0"/>
                      <a:pt x="27" y="0"/>
                    </a:cubicBezTo>
                    <a:cubicBezTo>
                      <a:pt x="27" y="0"/>
                      <a:pt x="27" y="2"/>
                      <a:pt x="27" y="2"/>
                    </a:cubicBezTo>
                    <a:cubicBezTo>
                      <a:pt x="26" y="2"/>
                      <a:pt x="25" y="3"/>
                      <a:pt x="24" y="3"/>
                    </a:cubicBezTo>
                    <a:cubicBezTo>
                      <a:pt x="24" y="2"/>
                      <a:pt x="24" y="2"/>
                      <a:pt x="24" y="2"/>
                    </a:cubicBezTo>
                    <a:cubicBezTo>
                      <a:pt x="22" y="2"/>
                      <a:pt x="20" y="2"/>
                      <a:pt x="19" y="2"/>
                    </a:cubicBezTo>
                    <a:cubicBezTo>
                      <a:pt x="19" y="2"/>
                      <a:pt x="19" y="5"/>
                      <a:pt x="19" y="5"/>
                    </a:cubicBezTo>
                    <a:cubicBezTo>
                      <a:pt x="16" y="6"/>
                      <a:pt x="15" y="7"/>
                      <a:pt x="19" y="7"/>
                    </a:cubicBezTo>
                    <a:cubicBezTo>
                      <a:pt x="20" y="9"/>
                      <a:pt x="20" y="9"/>
                      <a:pt x="20" y="9"/>
                    </a:cubicBezTo>
                    <a:cubicBezTo>
                      <a:pt x="18" y="10"/>
                      <a:pt x="17" y="10"/>
                      <a:pt x="16" y="11"/>
                    </a:cubicBezTo>
                    <a:cubicBezTo>
                      <a:pt x="15" y="12"/>
                      <a:pt x="15" y="14"/>
                      <a:pt x="16" y="14"/>
                    </a:cubicBezTo>
                    <a:cubicBezTo>
                      <a:pt x="16" y="14"/>
                      <a:pt x="13" y="15"/>
                      <a:pt x="14" y="14"/>
                    </a:cubicBezTo>
                    <a:cubicBezTo>
                      <a:pt x="13" y="14"/>
                      <a:pt x="12" y="13"/>
                      <a:pt x="10" y="13"/>
                    </a:cubicBezTo>
                    <a:cubicBezTo>
                      <a:pt x="10" y="13"/>
                      <a:pt x="9" y="15"/>
                      <a:pt x="9" y="15"/>
                    </a:cubicBezTo>
                    <a:cubicBezTo>
                      <a:pt x="9" y="15"/>
                      <a:pt x="8" y="14"/>
                      <a:pt x="8" y="14"/>
                    </a:cubicBezTo>
                    <a:cubicBezTo>
                      <a:pt x="7" y="14"/>
                      <a:pt x="7" y="13"/>
                      <a:pt x="7" y="12"/>
                    </a:cubicBezTo>
                    <a:cubicBezTo>
                      <a:pt x="6" y="12"/>
                      <a:pt x="6" y="12"/>
                      <a:pt x="6" y="12"/>
                    </a:cubicBezTo>
                    <a:cubicBezTo>
                      <a:pt x="5" y="17"/>
                      <a:pt x="5" y="17"/>
                      <a:pt x="8" y="19"/>
                    </a:cubicBezTo>
                    <a:cubicBezTo>
                      <a:pt x="8" y="19"/>
                      <a:pt x="7" y="20"/>
                      <a:pt x="8" y="21"/>
                    </a:cubicBezTo>
                    <a:cubicBezTo>
                      <a:pt x="6" y="21"/>
                      <a:pt x="4" y="21"/>
                      <a:pt x="3" y="22"/>
                    </a:cubicBezTo>
                    <a:cubicBezTo>
                      <a:pt x="3" y="22"/>
                      <a:pt x="4" y="23"/>
                      <a:pt x="4" y="24"/>
                    </a:cubicBezTo>
                    <a:cubicBezTo>
                      <a:pt x="3" y="24"/>
                      <a:pt x="3" y="24"/>
                      <a:pt x="1" y="24"/>
                    </a:cubicBezTo>
                    <a:cubicBezTo>
                      <a:pt x="1" y="25"/>
                      <a:pt x="1" y="27"/>
                      <a:pt x="1" y="27"/>
                    </a:cubicBezTo>
                    <a:cubicBezTo>
                      <a:pt x="6" y="28"/>
                      <a:pt x="6" y="28"/>
                      <a:pt x="11" y="28"/>
                    </a:cubicBezTo>
                    <a:cubicBezTo>
                      <a:pt x="11" y="27"/>
                      <a:pt x="11" y="26"/>
                      <a:pt x="12" y="26"/>
                    </a:cubicBezTo>
                    <a:cubicBezTo>
                      <a:pt x="13" y="26"/>
                      <a:pt x="12" y="28"/>
                      <a:pt x="12" y="29"/>
                    </a:cubicBezTo>
                    <a:cubicBezTo>
                      <a:pt x="11" y="29"/>
                      <a:pt x="9" y="30"/>
                      <a:pt x="8" y="31"/>
                    </a:cubicBezTo>
                    <a:cubicBezTo>
                      <a:pt x="8" y="32"/>
                      <a:pt x="9" y="33"/>
                      <a:pt x="8" y="34"/>
                    </a:cubicBezTo>
                    <a:cubicBezTo>
                      <a:pt x="8" y="37"/>
                      <a:pt x="2" y="37"/>
                      <a:pt x="8" y="39"/>
                    </a:cubicBezTo>
                    <a:cubicBezTo>
                      <a:pt x="6" y="40"/>
                      <a:pt x="5" y="40"/>
                      <a:pt x="4" y="41"/>
                    </a:cubicBezTo>
                    <a:cubicBezTo>
                      <a:pt x="4" y="41"/>
                      <a:pt x="6" y="43"/>
                      <a:pt x="5" y="44"/>
                    </a:cubicBezTo>
                    <a:cubicBezTo>
                      <a:pt x="3" y="44"/>
                      <a:pt x="2" y="43"/>
                      <a:pt x="0" y="43"/>
                    </a:cubicBezTo>
                    <a:cubicBezTo>
                      <a:pt x="0" y="46"/>
                      <a:pt x="0" y="46"/>
                      <a:pt x="0" y="46"/>
                    </a:cubicBezTo>
                    <a:cubicBezTo>
                      <a:pt x="0" y="46"/>
                      <a:pt x="2" y="46"/>
                      <a:pt x="2" y="46"/>
                    </a:cubicBezTo>
                    <a:cubicBezTo>
                      <a:pt x="2" y="46"/>
                      <a:pt x="2" y="47"/>
                      <a:pt x="2" y="48"/>
                    </a:cubicBezTo>
                    <a:cubicBezTo>
                      <a:pt x="1" y="48"/>
                      <a:pt x="1" y="50"/>
                      <a:pt x="0" y="50"/>
                    </a:cubicBezTo>
                    <a:cubicBezTo>
                      <a:pt x="2" y="50"/>
                      <a:pt x="3" y="49"/>
                      <a:pt x="3" y="49"/>
                    </a:cubicBezTo>
                    <a:cubicBezTo>
                      <a:pt x="5" y="48"/>
                      <a:pt x="8" y="50"/>
                      <a:pt x="5" y="50"/>
                    </a:cubicBezTo>
                    <a:cubicBezTo>
                      <a:pt x="4" y="50"/>
                      <a:pt x="3" y="54"/>
                      <a:pt x="5" y="53"/>
                    </a:cubicBezTo>
                    <a:cubicBezTo>
                      <a:pt x="5" y="53"/>
                      <a:pt x="9" y="50"/>
                      <a:pt x="10" y="50"/>
                    </a:cubicBezTo>
                    <a:cubicBezTo>
                      <a:pt x="11" y="50"/>
                      <a:pt x="10" y="51"/>
                      <a:pt x="10" y="52"/>
                    </a:cubicBezTo>
                    <a:cubicBezTo>
                      <a:pt x="11" y="52"/>
                      <a:pt x="12" y="52"/>
                      <a:pt x="12" y="53"/>
                    </a:cubicBezTo>
                    <a:cubicBezTo>
                      <a:pt x="13" y="52"/>
                      <a:pt x="15" y="50"/>
                      <a:pt x="15" y="50"/>
                    </a:cubicBezTo>
                    <a:cubicBezTo>
                      <a:pt x="16" y="50"/>
                      <a:pt x="17" y="51"/>
                      <a:pt x="17" y="50"/>
                    </a:cubicBezTo>
                    <a:cubicBezTo>
                      <a:pt x="18" y="50"/>
                      <a:pt x="18" y="49"/>
                      <a:pt x="18" y="48"/>
                    </a:cubicBezTo>
                    <a:cubicBezTo>
                      <a:pt x="18" y="47"/>
                      <a:pt x="18" y="47"/>
                      <a:pt x="18" y="47"/>
                    </a:cubicBezTo>
                    <a:cubicBezTo>
                      <a:pt x="20" y="46"/>
                      <a:pt x="21" y="47"/>
                      <a:pt x="22" y="48"/>
                    </a:cubicBezTo>
                    <a:cubicBezTo>
                      <a:pt x="22" y="47"/>
                      <a:pt x="23" y="46"/>
                      <a:pt x="23" y="46"/>
                    </a:cubicBezTo>
                    <a:cubicBezTo>
                      <a:pt x="24" y="46"/>
                      <a:pt x="24" y="46"/>
                      <a:pt x="24" y="46"/>
                    </a:cubicBezTo>
                    <a:cubicBezTo>
                      <a:pt x="25" y="44"/>
                      <a:pt x="24" y="44"/>
                      <a:pt x="25" y="43"/>
                    </a:cubicBezTo>
                    <a:cubicBezTo>
                      <a:pt x="26" y="43"/>
                      <a:pt x="28" y="43"/>
                      <a:pt x="28" y="43"/>
                    </a:cubicBezTo>
                    <a:cubicBezTo>
                      <a:pt x="29" y="43"/>
                      <a:pt x="28" y="40"/>
                      <a:pt x="29" y="40"/>
                    </a:cubicBezTo>
                    <a:cubicBezTo>
                      <a:pt x="30" y="40"/>
                      <a:pt x="30" y="41"/>
                      <a:pt x="32" y="42"/>
                    </a:cubicBezTo>
                    <a:cubicBezTo>
                      <a:pt x="32" y="42"/>
                      <a:pt x="31" y="39"/>
                      <a:pt x="30" y="39"/>
                    </a:cubicBezTo>
                    <a:cubicBezTo>
                      <a:pt x="30" y="38"/>
                      <a:pt x="30" y="38"/>
                      <a:pt x="30" y="38"/>
                    </a:cubicBezTo>
                    <a:cubicBezTo>
                      <a:pt x="31" y="38"/>
                      <a:pt x="34" y="38"/>
                      <a:pt x="34" y="38"/>
                    </a:cubicBezTo>
                    <a:cubicBezTo>
                      <a:pt x="34" y="35"/>
                      <a:pt x="34" y="33"/>
                      <a:pt x="34" y="30"/>
                    </a:cubicBezTo>
                    <a:cubicBezTo>
                      <a:pt x="32" y="30"/>
                      <a:pt x="32" y="30"/>
                      <a:pt x="32" y="30"/>
                    </a:cubicBezTo>
                    <a:cubicBezTo>
                      <a:pt x="32" y="29"/>
                      <a:pt x="33" y="28"/>
                      <a:pt x="32" y="27"/>
                    </a:cubicBezTo>
                    <a:cubicBezTo>
                      <a:pt x="31" y="27"/>
                      <a:pt x="31" y="27"/>
                      <a:pt x="31" y="27"/>
                    </a:cubicBezTo>
                    <a:cubicBezTo>
                      <a:pt x="31" y="27"/>
                      <a:pt x="32" y="24"/>
                      <a:pt x="32" y="23"/>
                    </a:cubicBezTo>
                    <a:cubicBezTo>
                      <a:pt x="32" y="22"/>
                      <a:pt x="33" y="20"/>
                      <a:pt x="32" y="21"/>
                    </a:cubicBezTo>
                    <a:cubicBezTo>
                      <a:pt x="32" y="21"/>
                      <a:pt x="32" y="19"/>
                      <a:pt x="32" y="19"/>
                    </a:cubicBezTo>
                    <a:cubicBezTo>
                      <a:pt x="33" y="19"/>
                      <a:pt x="34" y="18"/>
                      <a:pt x="34" y="18"/>
                    </a:cubicBezTo>
                    <a:cubicBezTo>
                      <a:pt x="34" y="17"/>
                      <a:pt x="34" y="17"/>
                      <a:pt x="34" y="17"/>
                    </a:cubicBezTo>
                    <a:cubicBezTo>
                      <a:pt x="30" y="18"/>
                      <a:pt x="30" y="18"/>
                      <a:pt x="30" y="18"/>
                    </a:cubicBezTo>
                    <a:cubicBezTo>
                      <a:pt x="29" y="16"/>
                      <a:pt x="29" y="16"/>
                      <a:pt x="29" y="16"/>
                    </a:cubicBezTo>
                    <a:cubicBezTo>
                      <a:pt x="29" y="16"/>
                      <a:pt x="29" y="15"/>
                      <a:pt x="26" y="17"/>
                    </a:cubicBezTo>
                    <a:cubicBezTo>
                      <a:pt x="24" y="19"/>
                      <a:pt x="26" y="14"/>
                      <a:pt x="23" y="14"/>
                    </a:cubicBezTo>
                    <a:cubicBezTo>
                      <a:pt x="20" y="14"/>
                      <a:pt x="22" y="14"/>
                      <a:pt x="21" y="12"/>
                    </a:cubicBezTo>
                    <a:cubicBezTo>
                      <a:pt x="20" y="9"/>
                      <a:pt x="26" y="11"/>
                      <a:pt x="25" y="8"/>
                    </a:cubicBezTo>
                    <a:cubicBezTo>
                      <a:pt x="24" y="5"/>
                      <a:pt x="30" y="4"/>
                      <a:pt x="30" y="4"/>
                    </a:cubicBezTo>
                    <a:close/>
                    <a:moveTo>
                      <a:pt x="11" y="36"/>
                    </a:moveTo>
                    <a:cubicBezTo>
                      <a:pt x="14" y="35"/>
                      <a:pt x="11" y="38"/>
                      <a:pt x="10" y="38"/>
                    </a:cubicBezTo>
                    <a:cubicBezTo>
                      <a:pt x="8" y="39"/>
                      <a:pt x="10" y="36"/>
                      <a:pt x="11" y="36"/>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8" name="Freeform 200"/>
              <p:cNvSpPr>
                <a:spLocks/>
              </p:cNvSpPr>
              <p:nvPr/>
            </p:nvSpPr>
            <p:spPr bwMode="auto">
              <a:xfrm>
                <a:off x="3776" y="1444"/>
                <a:ext cx="175" cy="181"/>
              </a:xfrm>
              <a:custGeom>
                <a:avLst/>
                <a:gdLst>
                  <a:gd name="T0" fmla="*/ 89 w 89"/>
                  <a:gd name="T1" fmla="*/ 83 h 92"/>
                  <a:gd name="T2" fmla="*/ 88 w 89"/>
                  <a:gd name="T3" fmla="*/ 82 h 92"/>
                  <a:gd name="T4" fmla="*/ 86 w 89"/>
                  <a:gd name="T5" fmla="*/ 80 h 92"/>
                  <a:gd name="T6" fmla="*/ 83 w 89"/>
                  <a:gd name="T7" fmla="*/ 78 h 92"/>
                  <a:gd name="T8" fmla="*/ 83 w 89"/>
                  <a:gd name="T9" fmla="*/ 73 h 92"/>
                  <a:gd name="T10" fmla="*/ 81 w 89"/>
                  <a:gd name="T11" fmla="*/ 73 h 92"/>
                  <a:gd name="T12" fmla="*/ 80 w 89"/>
                  <a:gd name="T13" fmla="*/ 66 h 92"/>
                  <a:gd name="T14" fmla="*/ 78 w 89"/>
                  <a:gd name="T15" fmla="*/ 61 h 92"/>
                  <a:gd name="T16" fmla="*/ 75 w 89"/>
                  <a:gd name="T17" fmla="*/ 55 h 92"/>
                  <a:gd name="T18" fmla="*/ 70 w 89"/>
                  <a:gd name="T19" fmla="*/ 54 h 92"/>
                  <a:gd name="T20" fmla="*/ 71 w 89"/>
                  <a:gd name="T21" fmla="*/ 52 h 92"/>
                  <a:gd name="T22" fmla="*/ 64 w 89"/>
                  <a:gd name="T23" fmla="*/ 45 h 92"/>
                  <a:gd name="T24" fmla="*/ 59 w 89"/>
                  <a:gd name="T25" fmla="*/ 38 h 92"/>
                  <a:gd name="T26" fmla="*/ 57 w 89"/>
                  <a:gd name="T27" fmla="*/ 34 h 92"/>
                  <a:gd name="T28" fmla="*/ 58 w 89"/>
                  <a:gd name="T29" fmla="*/ 29 h 92"/>
                  <a:gd name="T30" fmla="*/ 61 w 89"/>
                  <a:gd name="T31" fmla="*/ 28 h 92"/>
                  <a:gd name="T32" fmla="*/ 61 w 89"/>
                  <a:gd name="T33" fmla="*/ 23 h 92"/>
                  <a:gd name="T34" fmla="*/ 65 w 89"/>
                  <a:gd name="T35" fmla="*/ 21 h 92"/>
                  <a:gd name="T36" fmla="*/ 64 w 89"/>
                  <a:gd name="T37" fmla="*/ 19 h 92"/>
                  <a:gd name="T38" fmla="*/ 60 w 89"/>
                  <a:gd name="T39" fmla="*/ 19 h 92"/>
                  <a:gd name="T40" fmla="*/ 56 w 89"/>
                  <a:gd name="T41" fmla="*/ 18 h 92"/>
                  <a:gd name="T42" fmla="*/ 53 w 89"/>
                  <a:gd name="T43" fmla="*/ 16 h 92"/>
                  <a:gd name="T44" fmla="*/ 51 w 89"/>
                  <a:gd name="T45" fmla="*/ 13 h 92"/>
                  <a:gd name="T46" fmla="*/ 50 w 89"/>
                  <a:gd name="T47" fmla="*/ 10 h 92"/>
                  <a:gd name="T48" fmla="*/ 50 w 89"/>
                  <a:gd name="T49" fmla="*/ 7 h 92"/>
                  <a:gd name="T50" fmla="*/ 48 w 89"/>
                  <a:gd name="T51" fmla="*/ 2 h 92"/>
                  <a:gd name="T52" fmla="*/ 45 w 89"/>
                  <a:gd name="T53" fmla="*/ 1 h 92"/>
                  <a:gd name="T54" fmla="*/ 42 w 89"/>
                  <a:gd name="T55" fmla="*/ 3 h 92"/>
                  <a:gd name="T56" fmla="*/ 41 w 89"/>
                  <a:gd name="T57" fmla="*/ 1 h 92"/>
                  <a:gd name="T58" fmla="*/ 39 w 89"/>
                  <a:gd name="T59" fmla="*/ 0 h 92"/>
                  <a:gd name="T60" fmla="*/ 37 w 89"/>
                  <a:gd name="T61" fmla="*/ 2 h 92"/>
                  <a:gd name="T62" fmla="*/ 31 w 89"/>
                  <a:gd name="T63" fmla="*/ 1 h 92"/>
                  <a:gd name="T64" fmla="*/ 29 w 89"/>
                  <a:gd name="T65" fmla="*/ 2 h 92"/>
                  <a:gd name="T66" fmla="*/ 27 w 89"/>
                  <a:gd name="T67" fmla="*/ 8 h 92"/>
                  <a:gd name="T68" fmla="*/ 23 w 89"/>
                  <a:gd name="T69" fmla="*/ 13 h 92"/>
                  <a:gd name="T70" fmla="*/ 24 w 89"/>
                  <a:gd name="T71" fmla="*/ 17 h 92"/>
                  <a:gd name="T72" fmla="*/ 22 w 89"/>
                  <a:gd name="T73" fmla="*/ 23 h 92"/>
                  <a:gd name="T74" fmla="*/ 22 w 89"/>
                  <a:gd name="T75" fmla="*/ 27 h 92"/>
                  <a:gd name="T76" fmla="*/ 20 w 89"/>
                  <a:gd name="T77" fmla="*/ 32 h 92"/>
                  <a:gd name="T78" fmla="*/ 18 w 89"/>
                  <a:gd name="T79" fmla="*/ 35 h 92"/>
                  <a:gd name="T80" fmla="*/ 0 w 89"/>
                  <a:gd name="T81" fmla="*/ 49 h 92"/>
                  <a:gd name="T82" fmla="*/ 5 w 89"/>
                  <a:gd name="T83" fmla="*/ 64 h 92"/>
                  <a:gd name="T84" fmla="*/ 29 w 89"/>
                  <a:gd name="T85" fmla="*/ 78 h 92"/>
                  <a:gd name="T86" fmla="*/ 30 w 89"/>
                  <a:gd name="T87" fmla="*/ 81 h 92"/>
                  <a:gd name="T88" fmla="*/ 36 w 89"/>
                  <a:gd name="T89" fmla="*/ 81 h 92"/>
                  <a:gd name="T90" fmla="*/ 37 w 89"/>
                  <a:gd name="T91" fmla="*/ 87 h 92"/>
                  <a:gd name="T92" fmla="*/ 43 w 89"/>
                  <a:gd name="T93" fmla="*/ 90 h 92"/>
                  <a:gd name="T94" fmla="*/ 59 w 89"/>
                  <a:gd name="T95" fmla="*/ 92 h 92"/>
                  <a:gd name="T96" fmla="*/ 67 w 89"/>
                  <a:gd name="T97" fmla="*/ 86 h 92"/>
                  <a:gd name="T98" fmla="*/ 73 w 89"/>
                  <a:gd name="T99" fmla="*/ 79 h 92"/>
                  <a:gd name="T100" fmla="*/ 78 w 89"/>
                  <a:gd name="T101" fmla="*/ 80 h 92"/>
                  <a:gd name="T102" fmla="*/ 80 w 89"/>
                  <a:gd name="T103" fmla="*/ 80 h 92"/>
                  <a:gd name="T104" fmla="*/ 81 w 89"/>
                  <a:gd name="T105" fmla="*/ 82 h 92"/>
                  <a:gd name="T106" fmla="*/ 85 w 89"/>
                  <a:gd name="T107" fmla="*/ 83 h 92"/>
                  <a:gd name="T108" fmla="*/ 86 w 89"/>
                  <a:gd name="T109" fmla="*/ 81 h 92"/>
                  <a:gd name="T110" fmla="*/ 88 w 89"/>
                  <a:gd name="T111" fmla="*/ 83 h 92"/>
                  <a:gd name="T112" fmla="*/ 89 w 89"/>
                  <a:gd name="T113" fmla="*/ 8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2">
                    <a:moveTo>
                      <a:pt x="89" y="83"/>
                    </a:moveTo>
                    <a:cubicBezTo>
                      <a:pt x="88" y="82"/>
                      <a:pt x="88" y="82"/>
                      <a:pt x="88" y="82"/>
                    </a:cubicBezTo>
                    <a:cubicBezTo>
                      <a:pt x="88" y="82"/>
                      <a:pt x="87" y="82"/>
                      <a:pt x="86" y="80"/>
                    </a:cubicBezTo>
                    <a:cubicBezTo>
                      <a:pt x="85" y="78"/>
                      <a:pt x="83" y="78"/>
                      <a:pt x="83" y="78"/>
                    </a:cubicBezTo>
                    <a:cubicBezTo>
                      <a:pt x="83" y="73"/>
                      <a:pt x="83" y="73"/>
                      <a:pt x="83" y="73"/>
                    </a:cubicBezTo>
                    <a:cubicBezTo>
                      <a:pt x="81" y="73"/>
                      <a:pt x="81" y="73"/>
                      <a:pt x="81" y="73"/>
                    </a:cubicBezTo>
                    <a:cubicBezTo>
                      <a:pt x="80" y="70"/>
                      <a:pt x="80" y="69"/>
                      <a:pt x="80" y="66"/>
                    </a:cubicBezTo>
                    <a:cubicBezTo>
                      <a:pt x="81" y="63"/>
                      <a:pt x="80" y="63"/>
                      <a:pt x="78" y="61"/>
                    </a:cubicBezTo>
                    <a:cubicBezTo>
                      <a:pt x="76" y="58"/>
                      <a:pt x="76" y="57"/>
                      <a:pt x="75" y="55"/>
                    </a:cubicBezTo>
                    <a:cubicBezTo>
                      <a:pt x="74" y="53"/>
                      <a:pt x="73" y="54"/>
                      <a:pt x="70" y="54"/>
                    </a:cubicBezTo>
                    <a:cubicBezTo>
                      <a:pt x="67" y="54"/>
                      <a:pt x="71" y="54"/>
                      <a:pt x="71" y="52"/>
                    </a:cubicBezTo>
                    <a:cubicBezTo>
                      <a:pt x="70" y="50"/>
                      <a:pt x="66" y="46"/>
                      <a:pt x="64" y="45"/>
                    </a:cubicBezTo>
                    <a:cubicBezTo>
                      <a:pt x="61" y="45"/>
                      <a:pt x="61" y="39"/>
                      <a:pt x="59" y="38"/>
                    </a:cubicBezTo>
                    <a:cubicBezTo>
                      <a:pt x="57" y="37"/>
                      <a:pt x="58" y="35"/>
                      <a:pt x="57" y="34"/>
                    </a:cubicBezTo>
                    <a:cubicBezTo>
                      <a:pt x="56" y="32"/>
                      <a:pt x="60" y="34"/>
                      <a:pt x="58" y="29"/>
                    </a:cubicBezTo>
                    <a:cubicBezTo>
                      <a:pt x="57" y="27"/>
                      <a:pt x="60" y="30"/>
                      <a:pt x="61" y="28"/>
                    </a:cubicBezTo>
                    <a:cubicBezTo>
                      <a:pt x="62" y="27"/>
                      <a:pt x="62" y="26"/>
                      <a:pt x="61" y="23"/>
                    </a:cubicBezTo>
                    <a:cubicBezTo>
                      <a:pt x="60" y="21"/>
                      <a:pt x="63" y="23"/>
                      <a:pt x="65" y="21"/>
                    </a:cubicBezTo>
                    <a:cubicBezTo>
                      <a:pt x="66" y="20"/>
                      <a:pt x="64" y="19"/>
                      <a:pt x="64" y="19"/>
                    </a:cubicBezTo>
                    <a:cubicBezTo>
                      <a:pt x="64" y="19"/>
                      <a:pt x="62" y="20"/>
                      <a:pt x="60" y="19"/>
                    </a:cubicBezTo>
                    <a:cubicBezTo>
                      <a:pt x="58" y="18"/>
                      <a:pt x="58" y="18"/>
                      <a:pt x="56" y="18"/>
                    </a:cubicBezTo>
                    <a:cubicBezTo>
                      <a:pt x="55" y="18"/>
                      <a:pt x="55" y="16"/>
                      <a:pt x="53" y="16"/>
                    </a:cubicBezTo>
                    <a:cubicBezTo>
                      <a:pt x="51" y="16"/>
                      <a:pt x="53" y="13"/>
                      <a:pt x="51" y="13"/>
                    </a:cubicBezTo>
                    <a:cubicBezTo>
                      <a:pt x="49" y="13"/>
                      <a:pt x="52" y="10"/>
                      <a:pt x="50" y="10"/>
                    </a:cubicBezTo>
                    <a:cubicBezTo>
                      <a:pt x="48" y="10"/>
                      <a:pt x="51" y="8"/>
                      <a:pt x="50" y="7"/>
                    </a:cubicBezTo>
                    <a:cubicBezTo>
                      <a:pt x="49" y="5"/>
                      <a:pt x="48" y="2"/>
                      <a:pt x="48" y="2"/>
                    </a:cubicBezTo>
                    <a:cubicBezTo>
                      <a:pt x="45" y="1"/>
                      <a:pt x="45" y="1"/>
                      <a:pt x="45" y="1"/>
                    </a:cubicBezTo>
                    <a:cubicBezTo>
                      <a:pt x="42" y="3"/>
                      <a:pt x="42" y="3"/>
                      <a:pt x="42" y="3"/>
                    </a:cubicBezTo>
                    <a:cubicBezTo>
                      <a:pt x="41" y="1"/>
                      <a:pt x="41" y="1"/>
                      <a:pt x="41" y="1"/>
                    </a:cubicBezTo>
                    <a:cubicBezTo>
                      <a:pt x="39" y="0"/>
                      <a:pt x="39" y="0"/>
                      <a:pt x="39" y="0"/>
                    </a:cubicBezTo>
                    <a:cubicBezTo>
                      <a:pt x="39" y="0"/>
                      <a:pt x="38" y="1"/>
                      <a:pt x="37" y="2"/>
                    </a:cubicBezTo>
                    <a:cubicBezTo>
                      <a:pt x="36" y="4"/>
                      <a:pt x="33" y="0"/>
                      <a:pt x="31" y="1"/>
                    </a:cubicBezTo>
                    <a:cubicBezTo>
                      <a:pt x="31" y="2"/>
                      <a:pt x="30" y="2"/>
                      <a:pt x="29" y="2"/>
                    </a:cubicBezTo>
                    <a:cubicBezTo>
                      <a:pt x="29" y="2"/>
                      <a:pt x="29" y="6"/>
                      <a:pt x="27" y="8"/>
                    </a:cubicBezTo>
                    <a:cubicBezTo>
                      <a:pt x="25" y="9"/>
                      <a:pt x="23" y="10"/>
                      <a:pt x="23" y="13"/>
                    </a:cubicBezTo>
                    <a:cubicBezTo>
                      <a:pt x="23" y="16"/>
                      <a:pt x="24" y="15"/>
                      <a:pt x="24" y="17"/>
                    </a:cubicBezTo>
                    <a:cubicBezTo>
                      <a:pt x="23" y="20"/>
                      <a:pt x="21" y="20"/>
                      <a:pt x="22" y="23"/>
                    </a:cubicBezTo>
                    <a:cubicBezTo>
                      <a:pt x="23" y="26"/>
                      <a:pt x="23" y="25"/>
                      <a:pt x="22" y="27"/>
                    </a:cubicBezTo>
                    <a:cubicBezTo>
                      <a:pt x="21" y="30"/>
                      <a:pt x="21" y="30"/>
                      <a:pt x="20" y="32"/>
                    </a:cubicBezTo>
                    <a:cubicBezTo>
                      <a:pt x="19" y="34"/>
                      <a:pt x="18" y="35"/>
                      <a:pt x="18" y="35"/>
                    </a:cubicBezTo>
                    <a:cubicBezTo>
                      <a:pt x="0" y="49"/>
                      <a:pt x="0" y="49"/>
                      <a:pt x="0" y="49"/>
                    </a:cubicBezTo>
                    <a:cubicBezTo>
                      <a:pt x="5" y="64"/>
                      <a:pt x="5" y="64"/>
                      <a:pt x="5" y="64"/>
                    </a:cubicBezTo>
                    <a:cubicBezTo>
                      <a:pt x="29" y="78"/>
                      <a:pt x="29" y="78"/>
                      <a:pt x="29" y="78"/>
                    </a:cubicBezTo>
                    <a:cubicBezTo>
                      <a:pt x="30" y="81"/>
                      <a:pt x="30" y="81"/>
                      <a:pt x="30" y="81"/>
                    </a:cubicBezTo>
                    <a:cubicBezTo>
                      <a:pt x="36" y="81"/>
                      <a:pt x="36" y="81"/>
                      <a:pt x="36" y="81"/>
                    </a:cubicBezTo>
                    <a:cubicBezTo>
                      <a:pt x="37" y="87"/>
                      <a:pt x="37" y="87"/>
                      <a:pt x="37" y="87"/>
                    </a:cubicBezTo>
                    <a:cubicBezTo>
                      <a:pt x="43" y="90"/>
                      <a:pt x="43" y="90"/>
                      <a:pt x="43" y="90"/>
                    </a:cubicBezTo>
                    <a:cubicBezTo>
                      <a:pt x="59" y="92"/>
                      <a:pt x="59" y="92"/>
                      <a:pt x="59" y="92"/>
                    </a:cubicBezTo>
                    <a:cubicBezTo>
                      <a:pt x="59" y="92"/>
                      <a:pt x="65" y="88"/>
                      <a:pt x="67" y="86"/>
                    </a:cubicBezTo>
                    <a:cubicBezTo>
                      <a:pt x="69" y="83"/>
                      <a:pt x="71" y="78"/>
                      <a:pt x="73" y="79"/>
                    </a:cubicBezTo>
                    <a:cubicBezTo>
                      <a:pt x="76" y="80"/>
                      <a:pt x="78" y="80"/>
                      <a:pt x="78" y="80"/>
                    </a:cubicBezTo>
                    <a:cubicBezTo>
                      <a:pt x="78" y="80"/>
                      <a:pt x="79" y="80"/>
                      <a:pt x="80" y="80"/>
                    </a:cubicBezTo>
                    <a:cubicBezTo>
                      <a:pt x="80" y="80"/>
                      <a:pt x="81" y="82"/>
                      <a:pt x="81" y="82"/>
                    </a:cubicBezTo>
                    <a:cubicBezTo>
                      <a:pt x="82" y="83"/>
                      <a:pt x="83" y="83"/>
                      <a:pt x="85" y="83"/>
                    </a:cubicBezTo>
                    <a:cubicBezTo>
                      <a:pt x="85" y="83"/>
                      <a:pt x="85" y="81"/>
                      <a:pt x="86" y="81"/>
                    </a:cubicBezTo>
                    <a:cubicBezTo>
                      <a:pt x="86" y="81"/>
                      <a:pt x="88" y="83"/>
                      <a:pt x="88" y="83"/>
                    </a:cubicBezTo>
                    <a:cubicBezTo>
                      <a:pt x="88" y="83"/>
                      <a:pt x="88" y="83"/>
                      <a:pt x="89" y="8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9" name="Freeform 201"/>
              <p:cNvSpPr>
                <a:spLocks/>
              </p:cNvSpPr>
              <p:nvPr/>
            </p:nvSpPr>
            <p:spPr bwMode="auto">
              <a:xfrm>
                <a:off x="3776" y="1444"/>
                <a:ext cx="175" cy="181"/>
              </a:xfrm>
              <a:custGeom>
                <a:avLst/>
                <a:gdLst>
                  <a:gd name="T0" fmla="*/ 89 w 89"/>
                  <a:gd name="T1" fmla="*/ 83 h 92"/>
                  <a:gd name="T2" fmla="*/ 88 w 89"/>
                  <a:gd name="T3" fmla="*/ 82 h 92"/>
                  <a:gd name="T4" fmla="*/ 86 w 89"/>
                  <a:gd name="T5" fmla="*/ 80 h 92"/>
                  <a:gd name="T6" fmla="*/ 83 w 89"/>
                  <a:gd name="T7" fmla="*/ 78 h 92"/>
                  <a:gd name="T8" fmla="*/ 83 w 89"/>
                  <a:gd name="T9" fmla="*/ 73 h 92"/>
                  <a:gd name="T10" fmla="*/ 81 w 89"/>
                  <a:gd name="T11" fmla="*/ 73 h 92"/>
                  <a:gd name="T12" fmla="*/ 80 w 89"/>
                  <a:gd name="T13" fmla="*/ 66 h 92"/>
                  <a:gd name="T14" fmla="*/ 78 w 89"/>
                  <a:gd name="T15" fmla="*/ 61 h 92"/>
                  <a:gd name="T16" fmla="*/ 75 w 89"/>
                  <a:gd name="T17" fmla="*/ 55 h 92"/>
                  <a:gd name="T18" fmla="*/ 70 w 89"/>
                  <a:gd name="T19" fmla="*/ 54 h 92"/>
                  <a:gd name="T20" fmla="*/ 71 w 89"/>
                  <a:gd name="T21" fmla="*/ 52 h 92"/>
                  <a:gd name="T22" fmla="*/ 64 w 89"/>
                  <a:gd name="T23" fmla="*/ 45 h 92"/>
                  <a:gd name="T24" fmla="*/ 59 w 89"/>
                  <a:gd name="T25" fmla="*/ 38 h 92"/>
                  <a:gd name="T26" fmla="*/ 57 w 89"/>
                  <a:gd name="T27" fmla="*/ 34 h 92"/>
                  <a:gd name="T28" fmla="*/ 58 w 89"/>
                  <a:gd name="T29" fmla="*/ 29 h 92"/>
                  <a:gd name="T30" fmla="*/ 61 w 89"/>
                  <a:gd name="T31" fmla="*/ 28 h 92"/>
                  <a:gd name="T32" fmla="*/ 61 w 89"/>
                  <a:gd name="T33" fmla="*/ 23 h 92"/>
                  <a:gd name="T34" fmla="*/ 65 w 89"/>
                  <a:gd name="T35" fmla="*/ 21 h 92"/>
                  <a:gd name="T36" fmla="*/ 64 w 89"/>
                  <a:gd name="T37" fmla="*/ 19 h 92"/>
                  <a:gd name="T38" fmla="*/ 60 w 89"/>
                  <a:gd name="T39" fmla="*/ 19 h 92"/>
                  <a:gd name="T40" fmla="*/ 56 w 89"/>
                  <a:gd name="T41" fmla="*/ 18 h 92"/>
                  <a:gd name="T42" fmla="*/ 53 w 89"/>
                  <a:gd name="T43" fmla="*/ 16 h 92"/>
                  <a:gd name="T44" fmla="*/ 51 w 89"/>
                  <a:gd name="T45" fmla="*/ 13 h 92"/>
                  <a:gd name="T46" fmla="*/ 50 w 89"/>
                  <a:gd name="T47" fmla="*/ 10 h 92"/>
                  <a:gd name="T48" fmla="*/ 50 w 89"/>
                  <a:gd name="T49" fmla="*/ 7 h 92"/>
                  <a:gd name="T50" fmla="*/ 48 w 89"/>
                  <a:gd name="T51" fmla="*/ 2 h 92"/>
                  <a:gd name="T52" fmla="*/ 45 w 89"/>
                  <a:gd name="T53" fmla="*/ 1 h 92"/>
                  <a:gd name="T54" fmla="*/ 42 w 89"/>
                  <a:gd name="T55" fmla="*/ 3 h 92"/>
                  <a:gd name="T56" fmla="*/ 41 w 89"/>
                  <a:gd name="T57" fmla="*/ 1 h 92"/>
                  <a:gd name="T58" fmla="*/ 39 w 89"/>
                  <a:gd name="T59" fmla="*/ 0 h 92"/>
                  <a:gd name="T60" fmla="*/ 37 w 89"/>
                  <a:gd name="T61" fmla="*/ 2 h 92"/>
                  <a:gd name="T62" fmla="*/ 31 w 89"/>
                  <a:gd name="T63" fmla="*/ 1 h 92"/>
                  <a:gd name="T64" fmla="*/ 29 w 89"/>
                  <a:gd name="T65" fmla="*/ 2 h 92"/>
                  <a:gd name="T66" fmla="*/ 27 w 89"/>
                  <a:gd name="T67" fmla="*/ 8 h 92"/>
                  <a:gd name="T68" fmla="*/ 23 w 89"/>
                  <a:gd name="T69" fmla="*/ 13 h 92"/>
                  <a:gd name="T70" fmla="*/ 24 w 89"/>
                  <a:gd name="T71" fmla="*/ 17 h 92"/>
                  <a:gd name="T72" fmla="*/ 22 w 89"/>
                  <a:gd name="T73" fmla="*/ 23 h 92"/>
                  <a:gd name="T74" fmla="*/ 22 w 89"/>
                  <a:gd name="T75" fmla="*/ 27 h 92"/>
                  <a:gd name="T76" fmla="*/ 20 w 89"/>
                  <a:gd name="T77" fmla="*/ 32 h 92"/>
                  <a:gd name="T78" fmla="*/ 18 w 89"/>
                  <a:gd name="T79" fmla="*/ 35 h 92"/>
                  <a:gd name="T80" fmla="*/ 0 w 89"/>
                  <a:gd name="T81" fmla="*/ 49 h 92"/>
                  <a:gd name="T82" fmla="*/ 5 w 89"/>
                  <a:gd name="T83" fmla="*/ 64 h 92"/>
                  <a:gd name="T84" fmla="*/ 29 w 89"/>
                  <a:gd name="T85" fmla="*/ 78 h 92"/>
                  <a:gd name="T86" fmla="*/ 30 w 89"/>
                  <a:gd name="T87" fmla="*/ 81 h 92"/>
                  <a:gd name="T88" fmla="*/ 36 w 89"/>
                  <a:gd name="T89" fmla="*/ 81 h 92"/>
                  <a:gd name="T90" fmla="*/ 37 w 89"/>
                  <a:gd name="T91" fmla="*/ 87 h 92"/>
                  <a:gd name="T92" fmla="*/ 43 w 89"/>
                  <a:gd name="T93" fmla="*/ 90 h 92"/>
                  <a:gd name="T94" fmla="*/ 59 w 89"/>
                  <a:gd name="T95" fmla="*/ 92 h 92"/>
                  <a:gd name="T96" fmla="*/ 67 w 89"/>
                  <a:gd name="T97" fmla="*/ 86 h 92"/>
                  <a:gd name="T98" fmla="*/ 73 w 89"/>
                  <a:gd name="T99" fmla="*/ 79 h 92"/>
                  <a:gd name="T100" fmla="*/ 78 w 89"/>
                  <a:gd name="T101" fmla="*/ 80 h 92"/>
                  <a:gd name="T102" fmla="*/ 80 w 89"/>
                  <a:gd name="T103" fmla="*/ 80 h 92"/>
                  <a:gd name="T104" fmla="*/ 81 w 89"/>
                  <a:gd name="T105" fmla="*/ 82 h 92"/>
                  <a:gd name="T106" fmla="*/ 85 w 89"/>
                  <a:gd name="T107" fmla="*/ 83 h 92"/>
                  <a:gd name="T108" fmla="*/ 86 w 89"/>
                  <a:gd name="T109" fmla="*/ 81 h 92"/>
                  <a:gd name="T110" fmla="*/ 88 w 89"/>
                  <a:gd name="T111" fmla="*/ 83 h 92"/>
                  <a:gd name="T112" fmla="*/ 89 w 89"/>
                  <a:gd name="T113" fmla="*/ 8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2">
                    <a:moveTo>
                      <a:pt x="89" y="83"/>
                    </a:moveTo>
                    <a:cubicBezTo>
                      <a:pt x="88" y="82"/>
                      <a:pt x="88" y="82"/>
                      <a:pt x="88" y="82"/>
                    </a:cubicBezTo>
                    <a:cubicBezTo>
                      <a:pt x="88" y="82"/>
                      <a:pt x="87" y="82"/>
                      <a:pt x="86" y="80"/>
                    </a:cubicBezTo>
                    <a:cubicBezTo>
                      <a:pt x="85" y="78"/>
                      <a:pt x="83" y="78"/>
                      <a:pt x="83" y="78"/>
                    </a:cubicBezTo>
                    <a:cubicBezTo>
                      <a:pt x="83" y="73"/>
                      <a:pt x="83" y="73"/>
                      <a:pt x="83" y="73"/>
                    </a:cubicBezTo>
                    <a:cubicBezTo>
                      <a:pt x="81" y="73"/>
                      <a:pt x="81" y="73"/>
                      <a:pt x="81" y="73"/>
                    </a:cubicBezTo>
                    <a:cubicBezTo>
                      <a:pt x="80" y="70"/>
                      <a:pt x="80" y="69"/>
                      <a:pt x="80" y="66"/>
                    </a:cubicBezTo>
                    <a:cubicBezTo>
                      <a:pt x="81" y="63"/>
                      <a:pt x="80" y="63"/>
                      <a:pt x="78" y="61"/>
                    </a:cubicBezTo>
                    <a:cubicBezTo>
                      <a:pt x="76" y="58"/>
                      <a:pt x="76" y="57"/>
                      <a:pt x="75" y="55"/>
                    </a:cubicBezTo>
                    <a:cubicBezTo>
                      <a:pt x="74" y="53"/>
                      <a:pt x="73" y="54"/>
                      <a:pt x="70" y="54"/>
                    </a:cubicBezTo>
                    <a:cubicBezTo>
                      <a:pt x="67" y="54"/>
                      <a:pt x="71" y="54"/>
                      <a:pt x="71" y="52"/>
                    </a:cubicBezTo>
                    <a:cubicBezTo>
                      <a:pt x="70" y="50"/>
                      <a:pt x="66" y="46"/>
                      <a:pt x="64" y="45"/>
                    </a:cubicBezTo>
                    <a:cubicBezTo>
                      <a:pt x="61" y="45"/>
                      <a:pt x="61" y="39"/>
                      <a:pt x="59" y="38"/>
                    </a:cubicBezTo>
                    <a:cubicBezTo>
                      <a:pt x="57" y="37"/>
                      <a:pt x="58" y="35"/>
                      <a:pt x="57" y="34"/>
                    </a:cubicBezTo>
                    <a:cubicBezTo>
                      <a:pt x="56" y="32"/>
                      <a:pt x="60" y="34"/>
                      <a:pt x="58" y="29"/>
                    </a:cubicBezTo>
                    <a:cubicBezTo>
                      <a:pt x="57" y="27"/>
                      <a:pt x="60" y="30"/>
                      <a:pt x="61" y="28"/>
                    </a:cubicBezTo>
                    <a:cubicBezTo>
                      <a:pt x="62" y="27"/>
                      <a:pt x="62" y="26"/>
                      <a:pt x="61" y="23"/>
                    </a:cubicBezTo>
                    <a:cubicBezTo>
                      <a:pt x="60" y="21"/>
                      <a:pt x="63" y="23"/>
                      <a:pt x="65" y="21"/>
                    </a:cubicBezTo>
                    <a:cubicBezTo>
                      <a:pt x="66" y="20"/>
                      <a:pt x="64" y="19"/>
                      <a:pt x="64" y="19"/>
                    </a:cubicBezTo>
                    <a:cubicBezTo>
                      <a:pt x="64" y="19"/>
                      <a:pt x="62" y="20"/>
                      <a:pt x="60" y="19"/>
                    </a:cubicBezTo>
                    <a:cubicBezTo>
                      <a:pt x="58" y="18"/>
                      <a:pt x="58" y="18"/>
                      <a:pt x="56" y="18"/>
                    </a:cubicBezTo>
                    <a:cubicBezTo>
                      <a:pt x="55" y="18"/>
                      <a:pt x="55" y="16"/>
                      <a:pt x="53" y="16"/>
                    </a:cubicBezTo>
                    <a:cubicBezTo>
                      <a:pt x="51" y="16"/>
                      <a:pt x="53" y="13"/>
                      <a:pt x="51" y="13"/>
                    </a:cubicBezTo>
                    <a:cubicBezTo>
                      <a:pt x="49" y="13"/>
                      <a:pt x="52" y="10"/>
                      <a:pt x="50" y="10"/>
                    </a:cubicBezTo>
                    <a:cubicBezTo>
                      <a:pt x="48" y="10"/>
                      <a:pt x="51" y="8"/>
                      <a:pt x="50" y="7"/>
                    </a:cubicBezTo>
                    <a:cubicBezTo>
                      <a:pt x="49" y="5"/>
                      <a:pt x="48" y="2"/>
                      <a:pt x="48" y="2"/>
                    </a:cubicBezTo>
                    <a:cubicBezTo>
                      <a:pt x="45" y="1"/>
                      <a:pt x="45" y="1"/>
                      <a:pt x="45" y="1"/>
                    </a:cubicBezTo>
                    <a:cubicBezTo>
                      <a:pt x="42" y="3"/>
                      <a:pt x="42" y="3"/>
                      <a:pt x="42" y="3"/>
                    </a:cubicBezTo>
                    <a:cubicBezTo>
                      <a:pt x="41" y="1"/>
                      <a:pt x="41" y="1"/>
                      <a:pt x="41" y="1"/>
                    </a:cubicBezTo>
                    <a:cubicBezTo>
                      <a:pt x="39" y="0"/>
                      <a:pt x="39" y="0"/>
                      <a:pt x="39" y="0"/>
                    </a:cubicBezTo>
                    <a:cubicBezTo>
                      <a:pt x="39" y="0"/>
                      <a:pt x="38" y="1"/>
                      <a:pt x="37" y="2"/>
                    </a:cubicBezTo>
                    <a:cubicBezTo>
                      <a:pt x="36" y="4"/>
                      <a:pt x="33" y="0"/>
                      <a:pt x="31" y="1"/>
                    </a:cubicBezTo>
                    <a:cubicBezTo>
                      <a:pt x="31" y="2"/>
                      <a:pt x="30" y="2"/>
                      <a:pt x="29" y="2"/>
                    </a:cubicBezTo>
                    <a:cubicBezTo>
                      <a:pt x="29" y="2"/>
                      <a:pt x="29" y="6"/>
                      <a:pt x="27" y="8"/>
                    </a:cubicBezTo>
                    <a:cubicBezTo>
                      <a:pt x="25" y="9"/>
                      <a:pt x="23" y="10"/>
                      <a:pt x="23" y="13"/>
                    </a:cubicBezTo>
                    <a:cubicBezTo>
                      <a:pt x="23" y="16"/>
                      <a:pt x="24" y="15"/>
                      <a:pt x="24" y="17"/>
                    </a:cubicBezTo>
                    <a:cubicBezTo>
                      <a:pt x="23" y="20"/>
                      <a:pt x="21" y="20"/>
                      <a:pt x="22" y="23"/>
                    </a:cubicBezTo>
                    <a:cubicBezTo>
                      <a:pt x="23" y="26"/>
                      <a:pt x="23" y="25"/>
                      <a:pt x="22" y="27"/>
                    </a:cubicBezTo>
                    <a:cubicBezTo>
                      <a:pt x="21" y="30"/>
                      <a:pt x="21" y="30"/>
                      <a:pt x="20" y="32"/>
                    </a:cubicBezTo>
                    <a:cubicBezTo>
                      <a:pt x="19" y="34"/>
                      <a:pt x="18" y="35"/>
                      <a:pt x="18" y="35"/>
                    </a:cubicBezTo>
                    <a:cubicBezTo>
                      <a:pt x="0" y="49"/>
                      <a:pt x="0" y="49"/>
                      <a:pt x="0" y="49"/>
                    </a:cubicBezTo>
                    <a:cubicBezTo>
                      <a:pt x="5" y="64"/>
                      <a:pt x="5" y="64"/>
                      <a:pt x="5" y="64"/>
                    </a:cubicBezTo>
                    <a:cubicBezTo>
                      <a:pt x="29" y="78"/>
                      <a:pt x="29" y="78"/>
                      <a:pt x="29" y="78"/>
                    </a:cubicBezTo>
                    <a:cubicBezTo>
                      <a:pt x="30" y="81"/>
                      <a:pt x="30" y="81"/>
                      <a:pt x="30" y="81"/>
                    </a:cubicBezTo>
                    <a:cubicBezTo>
                      <a:pt x="36" y="81"/>
                      <a:pt x="36" y="81"/>
                      <a:pt x="36" y="81"/>
                    </a:cubicBezTo>
                    <a:cubicBezTo>
                      <a:pt x="37" y="87"/>
                      <a:pt x="37" y="87"/>
                      <a:pt x="37" y="87"/>
                    </a:cubicBezTo>
                    <a:cubicBezTo>
                      <a:pt x="43" y="90"/>
                      <a:pt x="43" y="90"/>
                      <a:pt x="43" y="90"/>
                    </a:cubicBezTo>
                    <a:cubicBezTo>
                      <a:pt x="59" y="92"/>
                      <a:pt x="59" y="92"/>
                      <a:pt x="59" y="92"/>
                    </a:cubicBezTo>
                    <a:cubicBezTo>
                      <a:pt x="59" y="92"/>
                      <a:pt x="65" y="88"/>
                      <a:pt x="67" y="86"/>
                    </a:cubicBezTo>
                    <a:cubicBezTo>
                      <a:pt x="69" y="83"/>
                      <a:pt x="71" y="78"/>
                      <a:pt x="73" y="79"/>
                    </a:cubicBezTo>
                    <a:cubicBezTo>
                      <a:pt x="76" y="80"/>
                      <a:pt x="78" y="80"/>
                      <a:pt x="78" y="80"/>
                    </a:cubicBezTo>
                    <a:cubicBezTo>
                      <a:pt x="78" y="80"/>
                      <a:pt x="79" y="80"/>
                      <a:pt x="80" y="80"/>
                    </a:cubicBezTo>
                    <a:cubicBezTo>
                      <a:pt x="80" y="80"/>
                      <a:pt x="81" y="82"/>
                      <a:pt x="81" y="82"/>
                    </a:cubicBezTo>
                    <a:cubicBezTo>
                      <a:pt x="82" y="83"/>
                      <a:pt x="83" y="83"/>
                      <a:pt x="85" y="83"/>
                    </a:cubicBezTo>
                    <a:cubicBezTo>
                      <a:pt x="85" y="83"/>
                      <a:pt x="85" y="81"/>
                      <a:pt x="86" y="81"/>
                    </a:cubicBezTo>
                    <a:cubicBezTo>
                      <a:pt x="86" y="81"/>
                      <a:pt x="88" y="83"/>
                      <a:pt x="88" y="83"/>
                    </a:cubicBezTo>
                    <a:cubicBezTo>
                      <a:pt x="88" y="83"/>
                      <a:pt x="88" y="83"/>
                      <a:pt x="89" y="8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60" name="Freeform 202"/>
              <p:cNvSpPr>
                <a:spLocks noEditPoints="1"/>
              </p:cNvSpPr>
              <p:nvPr/>
            </p:nvSpPr>
            <p:spPr bwMode="auto">
              <a:xfrm>
                <a:off x="3861" y="1385"/>
                <a:ext cx="333" cy="338"/>
              </a:xfrm>
              <a:custGeom>
                <a:avLst/>
                <a:gdLst>
                  <a:gd name="T0" fmla="*/ 156 w 170"/>
                  <a:gd name="T1" fmla="*/ 154 h 172"/>
                  <a:gd name="T2" fmla="*/ 170 w 170"/>
                  <a:gd name="T3" fmla="*/ 148 h 172"/>
                  <a:gd name="T4" fmla="*/ 165 w 170"/>
                  <a:gd name="T5" fmla="*/ 138 h 172"/>
                  <a:gd name="T6" fmla="*/ 155 w 170"/>
                  <a:gd name="T7" fmla="*/ 127 h 172"/>
                  <a:gd name="T8" fmla="*/ 151 w 170"/>
                  <a:gd name="T9" fmla="*/ 113 h 172"/>
                  <a:gd name="T10" fmla="*/ 159 w 170"/>
                  <a:gd name="T11" fmla="*/ 97 h 172"/>
                  <a:gd name="T12" fmla="*/ 150 w 170"/>
                  <a:gd name="T13" fmla="*/ 89 h 172"/>
                  <a:gd name="T14" fmla="*/ 145 w 170"/>
                  <a:gd name="T15" fmla="*/ 76 h 172"/>
                  <a:gd name="T16" fmla="*/ 145 w 170"/>
                  <a:gd name="T17" fmla="*/ 70 h 172"/>
                  <a:gd name="T18" fmla="*/ 149 w 170"/>
                  <a:gd name="T19" fmla="*/ 58 h 172"/>
                  <a:gd name="T20" fmla="*/ 156 w 170"/>
                  <a:gd name="T21" fmla="*/ 51 h 172"/>
                  <a:gd name="T22" fmla="*/ 156 w 170"/>
                  <a:gd name="T23" fmla="*/ 39 h 172"/>
                  <a:gd name="T24" fmla="*/ 148 w 170"/>
                  <a:gd name="T25" fmla="*/ 31 h 172"/>
                  <a:gd name="T26" fmla="*/ 134 w 170"/>
                  <a:gd name="T27" fmla="*/ 24 h 172"/>
                  <a:gd name="T28" fmla="*/ 120 w 170"/>
                  <a:gd name="T29" fmla="*/ 19 h 172"/>
                  <a:gd name="T30" fmla="*/ 103 w 170"/>
                  <a:gd name="T31" fmla="*/ 20 h 172"/>
                  <a:gd name="T32" fmla="*/ 94 w 170"/>
                  <a:gd name="T33" fmla="*/ 23 h 172"/>
                  <a:gd name="T34" fmla="*/ 85 w 170"/>
                  <a:gd name="T35" fmla="*/ 28 h 172"/>
                  <a:gd name="T36" fmla="*/ 81 w 170"/>
                  <a:gd name="T37" fmla="*/ 35 h 172"/>
                  <a:gd name="T38" fmla="*/ 56 w 170"/>
                  <a:gd name="T39" fmla="*/ 32 h 172"/>
                  <a:gd name="T40" fmla="*/ 50 w 170"/>
                  <a:gd name="T41" fmla="*/ 27 h 172"/>
                  <a:gd name="T42" fmla="*/ 41 w 170"/>
                  <a:gd name="T43" fmla="*/ 14 h 172"/>
                  <a:gd name="T44" fmla="*/ 36 w 170"/>
                  <a:gd name="T45" fmla="*/ 6 h 172"/>
                  <a:gd name="T46" fmla="*/ 27 w 170"/>
                  <a:gd name="T47" fmla="*/ 7 h 172"/>
                  <a:gd name="T48" fmla="*/ 19 w 170"/>
                  <a:gd name="T49" fmla="*/ 11 h 172"/>
                  <a:gd name="T50" fmla="*/ 11 w 170"/>
                  <a:gd name="T51" fmla="*/ 3 h 172"/>
                  <a:gd name="T52" fmla="*/ 6 w 170"/>
                  <a:gd name="T53" fmla="*/ 4 h 172"/>
                  <a:gd name="T54" fmla="*/ 3 w 170"/>
                  <a:gd name="T55" fmla="*/ 13 h 172"/>
                  <a:gd name="T56" fmla="*/ 6 w 170"/>
                  <a:gd name="T57" fmla="*/ 29 h 172"/>
                  <a:gd name="T58" fmla="*/ 7 w 170"/>
                  <a:gd name="T59" fmla="*/ 40 h 172"/>
                  <a:gd name="T60" fmla="*/ 13 w 170"/>
                  <a:gd name="T61" fmla="*/ 48 h 172"/>
                  <a:gd name="T62" fmla="*/ 22 w 170"/>
                  <a:gd name="T63" fmla="*/ 51 h 172"/>
                  <a:gd name="T64" fmla="*/ 15 w 170"/>
                  <a:gd name="T65" fmla="*/ 59 h 172"/>
                  <a:gd name="T66" fmla="*/ 21 w 170"/>
                  <a:gd name="T67" fmla="*/ 75 h 172"/>
                  <a:gd name="T68" fmla="*/ 32 w 170"/>
                  <a:gd name="T69" fmla="*/ 85 h 172"/>
                  <a:gd name="T70" fmla="*/ 38 w 170"/>
                  <a:gd name="T71" fmla="*/ 103 h 172"/>
                  <a:gd name="T72" fmla="*/ 43 w 170"/>
                  <a:gd name="T73" fmla="*/ 110 h 172"/>
                  <a:gd name="T74" fmla="*/ 54 w 170"/>
                  <a:gd name="T75" fmla="*/ 113 h 172"/>
                  <a:gd name="T76" fmla="*/ 60 w 170"/>
                  <a:gd name="T77" fmla="*/ 126 h 172"/>
                  <a:gd name="T78" fmla="*/ 63 w 170"/>
                  <a:gd name="T79" fmla="*/ 135 h 172"/>
                  <a:gd name="T80" fmla="*/ 71 w 170"/>
                  <a:gd name="T81" fmla="*/ 145 h 172"/>
                  <a:gd name="T82" fmla="*/ 78 w 170"/>
                  <a:gd name="T83" fmla="*/ 153 h 172"/>
                  <a:gd name="T84" fmla="*/ 85 w 170"/>
                  <a:gd name="T85" fmla="*/ 155 h 172"/>
                  <a:gd name="T86" fmla="*/ 108 w 170"/>
                  <a:gd name="T87" fmla="*/ 148 h 172"/>
                  <a:gd name="T88" fmla="*/ 131 w 170"/>
                  <a:gd name="T89" fmla="*/ 168 h 172"/>
                  <a:gd name="T90" fmla="*/ 146 w 170"/>
                  <a:gd name="T91" fmla="*/ 170 h 172"/>
                  <a:gd name="T92" fmla="*/ 6 w 170"/>
                  <a:gd name="T93" fmla="*/ 18 h 172"/>
                  <a:gd name="T94" fmla="*/ 16 w 170"/>
                  <a:gd name="T95" fmla="*/ 31 h 172"/>
                  <a:gd name="T96" fmla="*/ 10 w 170"/>
                  <a:gd name="T97" fmla="*/ 32 h 172"/>
                  <a:gd name="T98" fmla="*/ 8 w 170"/>
                  <a:gd name="T99" fmla="*/ 2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72">
                    <a:moveTo>
                      <a:pt x="149" y="172"/>
                    </a:moveTo>
                    <a:cubicBezTo>
                      <a:pt x="150" y="162"/>
                      <a:pt x="150" y="162"/>
                      <a:pt x="150" y="162"/>
                    </a:cubicBezTo>
                    <a:cubicBezTo>
                      <a:pt x="156" y="154"/>
                      <a:pt x="156" y="154"/>
                      <a:pt x="156" y="154"/>
                    </a:cubicBezTo>
                    <a:cubicBezTo>
                      <a:pt x="161" y="153"/>
                      <a:pt x="161" y="153"/>
                      <a:pt x="161" y="153"/>
                    </a:cubicBezTo>
                    <a:cubicBezTo>
                      <a:pt x="166" y="151"/>
                      <a:pt x="166" y="151"/>
                      <a:pt x="166" y="151"/>
                    </a:cubicBezTo>
                    <a:cubicBezTo>
                      <a:pt x="170" y="148"/>
                      <a:pt x="170" y="148"/>
                      <a:pt x="170" y="148"/>
                    </a:cubicBezTo>
                    <a:cubicBezTo>
                      <a:pt x="170" y="145"/>
                      <a:pt x="170" y="145"/>
                      <a:pt x="170" y="145"/>
                    </a:cubicBezTo>
                    <a:cubicBezTo>
                      <a:pt x="166" y="143"/>
                      <a:pt x="166" y="143"/>
                      <a:pt x="166" y="143"/>
                    </a:cubicBezTo>
                    <a:cubicBezTo>
                      <a:pt x="165" y="138"/>
                      <a:pt x="165" y="138"/>
                      <a:pt x="165" y="138"/>
                    </a:cubicBezTo>
                    <a:cubicBezTo>
                      <a:pt x="163" y="134"/>
                      <a:pt x="163" y="134"/>
                      <a:pt x="163" y="134"/>
                    </a:cubicBezTo>
                    <a:cubicBezTo>
                      <a:pt x="159" y="133"/>
                      <a:pt x="159" y="133"/>
                      <a:pt x="159" y="133"/>
                    </a:cubicBezTo>
                    <a:cubicBezTo>
                      <a:pt x="155" y="127"/>
                      <a:pt x="155" y="127"/>
                      <a:pt x="155" y="127"/>
                    </a:cubicBezTo>
                    <a:cubicBezTo>
                      <a:pt x="154" y="124"/>
                      <a:pt x="154" y="124"/>
                      <a:pt x="154" y="124"/>
                    </a:cubicBezTo>
                    <a:cubicBezTo>
                      <a:pt x="155" y="122"/>
                      <a:pt x="155" y="122"/>
                      <a:pt x="155" y="122"/>
                    </a:cubicBezTo>
                    <a:cubicBezTo>
                      <a:pt x="151" y="113"/>
                      <a:pt x="151" y="113"/>
                      <a:pt x="151" y="113"/>
                    </a:cubicBezTo>
                    <a:cubicBezTo>
                      <a:pt x="161" y="102"/>
                      <a:pt x="161" y="102"/>
                      <a:pt x="161" y="102"/>
                    </a:cubicBezTo>
                    <a:cubicBezTo>
                      <a:pt x="161" y="99"/>
                      <a:pt x="161" y="99"/>
                      <a:pt x="161" y="99"/>
                    </a:cubicBezTo>
                    <a:cubicBezTo>
                      <a:pt x="159" y="97"/>
                      <a:pt x="159" y="97"/>
                      <a:pt x="159" y="97"/>
                    </a:cubicBezTo>
                    <a:cubicBezTo>
                      <a:pt x="151" y="96"/>
                      <a:pt x="151" y="96"/>
                      <a:pt x="151" y="96"/>
                    </a:cubicBezTo>
                    <a:cubicBezTo>
                      <a:pt x="151" y="94"/>
                      <a:pt x="151" y="94"/>
                      <a:pt x="151" y="94"/>
                    </a:cubicBezTo>
                    <a:cubicBezTo>
                      <a:pt x="150" y="89"/>
                      <a:pt x="150" y="89"/>
                      <a:pt x="150" y="89"/>
                    </a:cubicBezTo>
                    <a:cubicBezTo>
                      <a:pt x="149" y="84"/>
                      <a:pt x="149" y="84"/>
                      <a:pt x="149" y="84"/>
                    </a:cubicBezTo>
                    <a:cubicBezTo>
                      <a:pt x="145" y="80"/>
                      <a:pt x="145" y="80"/>
                      <a:pt x="145" y="80"/>
                    </a:cubicBezTo>
                    <a:cubicBezTo>
                      <a:pt x="145" y="76"/>
                      <a:pt x="145" y="76"/>
                      <a:pt x="145" y="76"/>
                    </a:cubicBezTo>
                    <a:cubicBezTo>
                      <a:pt x="148" y="74"/>
                      <a:pt x="148" y="74"/>
                      <a:pt x="148" y="74"/>
                    </a:cubicBezTo>
                    <a:cubicBezTo>
                      <a:pt x="145" y="72"/>
                      <a:pt x="145" y="72"/>
                      <a:pt x="145" y="72"/>
                    </a:cubicBezTo>
                    <a:cubicBezTo>
                      <a:pt x="145" y="70"/>
                      <a:pt x="145" y="70"/>
                      <a:pt x="145" y="70"/>
                    </a:cubicBezTo>
                    <a:cubicBezTo>
                      <a:pt x="146" y="63"/>
                      <a:pt x="146" y="63"/>
                      <a:pt x="146" y="63"/>
                    </a:cubicBezTo>
                    <a:cubicBezTo>
                      <a:pt x="147" y="59"/>
                      <a:pt x="147" y="59"/>
                      <a:pt x="147" y="59"/>
                    </a:cubicBezTo>
                    <a:cubicBezTo>
                      <a:pt x="149" y="58"/>
                      <a:pt x="149" y="58"/>
                      <a:pt x="149" y="58"/>
                    </a:cubicBezTo>
                    <a:cubicBezTo>
                      <a:pt x="153" y="58"/>
                      <a:pt x="153" y="58"/>
                      <a:pt x="153" y="58"/>
                    </a:cubicBezTo>
                    <a:cubicBezTo>
                      <a:pt x="154" y="55"/>
                      <a:pt x="154" y="55"/>
                      <a:pt x="154" y="55"/>
                    </a:cubicBezTo>
                    <a:cubicBezTo>
                      <a:pt x="156" y="51"/>
                      <a:pt x="156" y="51"/>
                      <a:pt x="156" y="51"/>
                    </a:cubicBezTo>
                    <a:cubicBezTo>
                      <a:pt x="157" y="47"/>
                      <a:pt x="157" y="47"/>
                      <a:pt x="157" y="47"/>
                    </a:cubicBezTo>
                    <a:cubicBezTo>
                      <a:pt x="156" y="43"/>
                      <a:pt x="156" y="43"/>
                      <a:pt x="156" y="43"/>
                    </a:cubicBezTo>
                    <a:cubicBezTo>
                      <a:pt x="156" y="39"/>
                      <a:pt x="156" y="39"/>
                      <a:pt x="156" y="39"/>
                    </a:cubicBezTo>
                    <a:cubicBezTo>
                      <a:pt x="151" y="38"/>
                      <a:pt x="151" y="38"/>
                      <a:pt x="151" y="38"/>
                    </a:cubicBezTo>
                    <a:cubicBezTo>
                      <a:pt x="150" y="34"/>
                      <a:pt x="150" y="34"/>
                      <a:pt x="150" y="34"/>
                    </a:cubicBezTo>
                    <a:cubicBezTo>
                      <a:pt x="148" y="31"/>
                      <a:pt x="148" y="31"/>
                      <a:pt x="148" y="31"/>
                    </a:cubicBezTo>
                    <a:cubicBezTo>
                      <a:pt x="145" y="29"/>
                      <a:pt x="145" y="29"/>
                      <a:pt x="145" y="29"/>
                    </a:cubicBezTo>
                    <a:cubicBezTo>
                      <a:pt x="140" y="26"/>
                      <a:pt x="140" y="26"/>
                      <a:pt x="140" y="26"/>
                    </a:cubicBezTo>
                    <a:cubicBezTo>
                      <a:pt x="134" y="24"/>
                      <a:pt x="134" y="24"/>
                      <a:pt x="134" y="24"/>
                    </a:cubicBezTo>
                    <a:cubicBezTo>
                      <a:pt x="128" y="21"/>
                      <a:pt x="128" y="21"/>
                      <a:pt x="128" y="21"/>
                    </a:cubicBezTo>
                    <a:cubicBezTo>
                      <a:pt x="126" y="20"/>
                      <a:pt x="126" y="20"/>
                      <a:pt x="126" y="20"/>
                    </a:cubicBezTo>
                    <a:cubicBezTo>
                      <a:pt x="120" y="19"/>
                      <a:pt x="120" y="19"/>
                      <a:pt x="120" y="19"/>
                    </a:cubicBezTo>
                    <a:cubicBezTo>
                      <a:pt x="110" y="17"/>
                      <a:pt x="110" y="17"/>
                      <a:pt x="110" y="17"/>
                    </a:cubicBezTo>
                    <a:cubicBezTo>
                      <a:pt x="106" y="19"/>
                      <a:pt x="106" y="19"/>
                      <a:pt x="106" y="19"/>
                    </a:cubicBezTo>
                    <a:cubicBezTo>
                      <a:pt x="103" y="20"/>
                      <a:pt x="103" y="20"/>
                      <a:pt x="103" y="20"/>
                    </a:cubicBezTo>
                    <a:cubicBezTo>
                      <a:pt x="98" y="19"/>
                      <a:pt x="98" y="19"/>
                      <a:pt x="98" y="19"/>
                    </a:cubicBezTo>
                    <a:cubicBezTo>
                      <a:pt x="95" y="21"/>
                      <a:pt x="95" y="21"/>
                      <a:pt x="95" y="21"/>
                    </a:cubicBezTo>
                    <a:cubicBezTo>
                      <a:pt x="94" y="23"/>
                      <a:pt x="94" y="23"/>
                      <a:pt x="94" y="23"/>
                    </a:cubicBezTo>
                    <a:cubicBezTo>
                      <a:pt x="93" y="25"/>
                      <a:pt x="93" y="25"/>
                      <a:pt x="93" y="25"/>
                    </a:cubicBezTo>
                    <a:cubicBezTo>
                      <a:pt x="91" y="29"/>
                      <a:pt x="91" y="29"/>
                      <a:pt x="91" y="29"/>
                    </a:cubicBezTo>
                    <a:cubicBezTo>
                      <a:pt x="85" y="28"/>
                      <a:pt x="85" y="28"/>
                      <a:pt x="85" y="28"/>
                    </a:cubicBezTo>
                    <a:cubicBezTo>
                      <a:pt x="86" y="30"/>
                      <a:pt x="85" y="33"/>
                      <a:pt x="85" y="35"/>
                    </a:cubicBezTo>
                    <a:cubicBezTo>
                      <a:pt x="85" y="35"/>
                      <a:pt x="84" y="36"/>
                      <a:pt x="84" y="36"/>
                    </a:cubicBezTo>
                    <a:cubicBezTo>
                      <a:pt x="83" y="37"/>
                      <a:pt x="81" y="35"/>
                      <a:pt x="81" y="35"/>
                    </a:cubicBezTo>
                    <a:cubicBezTo>
                      <a:pt x="83" y="36"/>
                      <a:pt x="81" y="34"/>
                      <a:pt x="78" y="34"/>
                    </a:cubicBezTo>
                    <a:cubicBezTo>
                      <a:pt x="76" y="34"/>
                      <a:pt x="70" y="39"/>
                      <a:pt x="69" y="39"/>
                    </a:cubicBezTo>
                    <a:cubicBezTo>
                      <a:pt x="67" y="39"/>
                      <a:pt x="58" y="33"/>
                      <a:pt x="56" y="32"/>
                    </a:cubicBezTo>
                    <a:cubicBezTo>
                      <a:pt x="56" y="31"/>
                      <a:pt x="54" y="29"/>
                      <a:pt x="54" y="29"/>
                    </a:cubicBezTo>
                    <a:cubicBezTo>
                      <a:pt x="53" y="28"/>
                      <a:pt x="52" y="29"/>
                      <a:pt x="51" y="29"/>
                    </a:cubicBezTo>
                    <a:cubicBezTo>
                      <a:pt x="50" y="27"/>
                      <a:pt x="50" y="27"/>
                      <a:pt x="50" y="27"/>
                    </a:cubicBezTo>
                    <a:cubicBezTo>
                      <a:pt x="48" y="27"/>
                      <a:pt x="47" y="32"/>
                      <a:pt x="44" y="27"/>
                    </a:cubicBezTo>
                    <a:cubicBezTo>
                      <a:pt x="44" y="26"/>
                      <a:pt x="44" y="26"/>
                      <a:pt x="44" y="26"/>
                    </a:cubicBezTo>
                    <a:cubicBezTo>
                      <a:pt x="42" y="23"/>
                      <a:pt x="41" y="18"/>
                      <a:pt x="41" y="14"/>
                    </a:cubicBezTo>
                    <a:cubicBezTo>
                      <a:pt x="41" y="14"/>
                      <a:pt x="39" y="13"/>
                      <a:pt x="38" y="12"/>
                    </a:cubicBezTo>
                    <a:cubicBezTo>
                      <a:pt x="36" y="11"/>
                      <a:pt x="37" y="11"/>
                      <a:pt x="36" y="9"/>
                    </a:cubicBezTo>
                    <a:cubicBezTo>
                      <a:pt x="37" y="7"/>
                      <a:pt x="33" y="6"/>
                      <a:pt x="36" y="6"/>
                    </a:cubicBezTo>
                    <a:cubicBezTo>
                      <a:pt x="37" y="6"/>
                      <a:pt x="36" y="4"/>
                      <a:pt x="35" y="2"/>
                    </a:cubicBezTo>
                    <a:cubicBezTo>
                      <a:pt x="33" y="0"/>
                      <a:pt x="34" y="3"/>
                      <a:pt x="32" y="3"/>
                    </a:cubicBezTo>
                    <a:cubicBezTo>
                      <a:pt x="30" y="4"/>
                      <a:pt x="27" y="7"/>
                      <a:pt x="27" y="7"/>
                    </a:cubicBezTo>
                    <a:cubicBezTo>
                      <a:pt x="27" y="7"/>
                      <a:pt x="27" y="8"/>
                      <a:pt x="26" y="9"/>
                    </a:cubicBezTo>
                    <a:cubicBezTo>
                      <a:pt x="24" y="10"/>
                      <a:pt x="24" y="10"/>
                      <a:pt x="23" y="10"/>
                    </a:cubicBezTo>
                    <a:cubicBezTo>
                      <a:pt x="23" y="10"/>
                      <a:pt x="20" y="11"/>
                      <a:pt x="19" y="11"/>
                    </a:cubicBezTo>
                    <a:cubicBezTo>
                      <a:pt x="17" y="11"/>
                      <a:pt x="17" y="11"/>
                      <a:pt x="16" y="10"/>
                    </a:cubicBezTo>
                    <a:cubicBezTo>
                      <a:pt x="14" y="9"/>
                      <a:pt x="15" y="7"/>
                      <a:pt x="13" y="6"/>
                    </a:cubicBezTo>
                    <a:cubicBezTo>
                      <a:pt x="11" y="4"/>
                      <a:pt x="11" y="3"/>
                      <a:pt x="11" y="3"/>
                    </a:cubicBezTo>
                    <a:cubicBezTo>
                      <a:pt x="10" y="3"/>
                      <a:pt x="10" y="3"/>
                      <a:pt x="10" y="3"/>
                    </a:cubicBezTo>
                    <a:cubicBezTo>
                      <a:pt x="9" y="6"/>
                      <a:pt x="9" y="6"/>
                      <a:pt x="9" y="6"/>
                    </a:cubicBezTo>
                    <a:cubicBezTo>
                      <a:pt x="9" y="6"/>
                      <a:pt x="7" y="6"/>
                      <a:pt x="6" y="4"/>
                    </a:cubicBezTo>
                    <a:cubicBezTo>
                      <a:pt x="4" y="3"/>
                      <a:pt x="5" y="5"/>
                      <a:pt x="3" y="6"/>
                    </a:cubicBezTo>
                    <a:cubicBezTo>
                      <a:pt x="1" y="8"/>
                      <a:pt x="2" y="9"/>
                      <a:pt x="3" y="11"/>
                    </a:cubicBezTo>
                    <a:cubicBezTo>
                      <a:pt x="4" y="12"/>
                      <a:pt x="3" y="11"/>
                      <a:pt x="3" y="13"/>
                    </a:cubicBezTo>
                    <a:cubicBezTo>
                      <a:pt x="4" y="15"/>
                      <a:pt x="2" y="15"/>
                      <a:pt x="1" y="17"/>
                    </a:cubicBezTo>
                    <a:cubicBezTo>
                      <a:pt x="0" y="19"/>
                      <a:pt x="2" y="22"/>
                      <a:pt x="4" y="23"/>
                    </a:cubicBezTo>
                    <a:cubicBezTo>
                      <a:pt x="5" y="25"/>
                      <a:pt x="5" y="27"/>
                      <a:pt x="6" y="29"/>
                    </a:cubicBezTo>
                    <a:cubicBezTo>
                      <a:pt x="7" y="30"/>
                      <a:pt x="5" y="32"/>
                      <a:pt x="5" y="32"/>
                    </a:cubicBezTo>
                    <a:cubicBezTo>
                      <a:pt x="5" y="32"/>
                      <a:pt x="6" y="35"/>
                      <a:pt x="7" y="37"/>
                    </a:cubicBezTo>
                    <a:cubicBezTo>
                      <a:pt x="8" y="38"/>
                      <a:pt x="5" y="40"/>
                      <a:pt x="7" y="40"/>
                    </a:cubicBezTo>
                    <a:cubicBezTo>
                      <a:pt x="9" y="40"/>
                      <a:pt x="6" y="43"/>
                      <a:pt x="8" y="43"/>
                    </a:cubicBezTo>
                    <a:cubicBezTo>
                      <a:pt x="10" y="43"/>
                      <a:pt x="8" y="46"/>
                      <a:pt x="10" y="46"/>
                    </a:cubicBezTo>
                    <a:cubicBezTo>
                      <a:pt x="12" y="46"/>
                      <a:pt x="12" y="48"/>
                      <a:pt x="13" y="48"/>
                    </a:cubicBezTo>
                    <a:cubicBezTo>
                      <a:pt x="15" y="48"/>
                      <a:pt x="15" y="48"/>
                      <a:pt x="17" y="49"/>
                    </a:cubicBezTo>
                    <a:cubicBezTo>
                      <a:pt x="19" y="50"/>
                      <a:pt x="21" y="49"/>
                      <a:pt x="21" y="49"/>
                    </a:cubicBezTo>
                    <a:cubicBezTo>
                      <a:pt x="21" y="49"/>
                      <a:pt x="23" y="50"/>
                      <a:pt x="22" y="51"/>
                    </a:cubicBezTo>
                    <a:cubicBezTo>
                      <a:pt x="20" y="53"/>
                      <a:pt x="17" y="51"/>
                      <a:pt x="18" y="53"/>
                    </a:cubicBezTo>
                    <a:cubicBezTo>
                      <a:pt x="19" y="56"/>
                      <a:pt x="19" y="57"/>
                      <a:pt x="18" y="58"/>
                    </a:cubicBezTo>
                    <a:cubicBezTo>
                      <a:pt x="17" y="60"/>
                      <a:pt x="14" y="57"/>
                      <a:pt x="15" y="59"/>
                    </a:cubicBezTo>
                    <a:cubicBezTo>
                      <a:pt x="17" y="64"/>
                      <a:pt x="13" y="62"/>
                      <a:pt x="14" y="64"/>
                    </a:cubicBezTo>
                    <a:cubicBezTo>
                      <a:pt x="15" y="65"/>
                      <a:pt x="14" y="67"/>
                      <a:pt x="16" y="68"/>
                    </a:cubicBezTo>
                    <a:cubicBezTo>
                      <a:pt x="18" y="69"/>
                      <a:pt x="18" y="75"/>
                      <a:pt x="21" y="75"/>
                    </a:cubicBezTo>
                    <a:cubicBezTo>
                      <a:pt x="23" y="76"/>
                      <a:pt x="27" y="80"/>
                      <a:pt x="28" y="82"/>
                    </a:cubicBezTo>
                    <a:cubicBezTo>
                      <a:pt x="28" y="84"/>
                      <a:pt x="24" y="84"/>
                      <a:pt x="27" y="84"/>
                    </a:cubicBezTo>
                    <a:cubicBezTo>
                      <a:pt x="30" y="84"/>
                      <a:pt x="31" y="83"/>
                      <a:pt x="32" y="85"/>
                    </a:cubicBezTo>
                    <a:cubicBezTo>
                      <a:pt x="33" y="87"/>
                      <a:pt x="33" y="88"/>
                      <a:pt x="35" y="91"/>
                    </a:cubicBezTo>
                    <a:cubicBezTo>
                      <a:pt x="37" y="93"/>
                      <a:pt x="38" y="93"/>
                      <a:pt x="37" y="96"/>
                    </a:cubicBezTo>
                    <a:cubicBezTo>
                      <a:pt x="37" y="99"/>
                      <a:pt x="37" y="100"/>
                      <a:pt x="38" y="103"/>
                    </a:cubicBezTo>
                    <a:cubicBezTo>
                      <a:pt x="40" y="103"/>
                      <a:pt x="40" y="103"/>
                      <a:pt x="40" y="103"/>
                    </a:cubicBezTo>
                    <a:cubicBezTo>
                      <a:pt x="40" y="108"/>
                      <a:pt x="40" y="108"/>
                      <a:pt x="40" y="108"/>
                    </a:cubicBezTo>
                    <a:cubicBezTo>
                      <a:pt x="40" y="108"/>
                      <a:pt x="42" y="108"/>
                      <a:pt x="43" y="110"/>
                    </a:cubicBezTo>
                    <a:cubicBezTo>
                      <a:pt x="44" y="111"/>
                      <a:pt x="45" y="112"/>
                      <a:pt x="45" y="112"/>
                    </a:cubicBezTo>
                    <a:cubicBezTo>
                      <a:pt x="45" y="113"/>
                      <a:pt x="45" y="113"/>
                      <a:pt x="45" y="113"/>
                    </a:cubicBezTo>
                    <a:cubicBezTo>
                      <a:pt x="48" y="115"/>
                      <a:pt x="50" y="114"/>
                      <a:pt x="54" y="113"/>
                    </a:cubicBezTo>
                    <a:cubicBezTo>
                      <a:pt x="55" y="115"/>
                      <a:pt x="56" y="118"/>
                      <a:pt x="57" y="120"/>
                    </a:cubicBezTo>
                    <a:cubicBezTo>
                      <a:pt x="57" y="122"/>
                      <a:pt x="57" y="123"/>
                      <a:pt x="58" y="124"/>
                    </a:cubicBezTo>
                    <a:cubicBezTo>
                      <a:pt x="58" y="125"/>
                      <a:pt x="60" y="125"/>
                      <a:pt x="60" y="126"/>
                    </a:cubicBezTo>
                    <a:cubicBezTo>
                      <a:pt x="60" y="128"/>
                      <a:pt x="60" y="128"/>
                      <a:pt x="60" y="128"/>
                    </a:cubicBezTo>
                    <a:cubicBezTo>
                      <a:pt x="60" y="130"/>
                      <a:pt x="63" y="130"/>
                      <a:pt x="63" y="132"/>
                    </a:cubicBezTo>
                    <a:cubicBezTo>
                      <a:pt x="63" y="133"/>
                      <a:pt x="62" y="134"/>
                      <a:pt x="63" y="135"/>
                    </a:cubicBezTo>
                    <a:cubicBezTo>
                      <a:pt x="63" y="136"/>
                      <a:pt x="66" y="136"/>
                      <a:pt x="66" y="136"/>
                    </a:cubicBezTo>
                    <a:cubicBezTo>
                      <a:pt x="67" y="138"/>
                      <a:pt x="66" y="139"/>
                      <a:pt x="67" y="140"/>
                    </a:cubicBezTo>
                    <a:cubicBezTo>
                      <a:pt x="67" y="141"/>
                      <a:pt x="70" y="145"/>
                      <a:pt x="71" y="145"/>
                    </a:cubicBezTo>
                    <a:cubicBezTo>
                      <a:pt x="72" y="145"/>
                      <a:pt x="72" y="145"/>
                      <a:pt x="72" y="145"/>
                    </a:cubicBezTo>
                    <a:cubicBezTo>
                      <a:pt x="73" y="146"/>
                      <a:pt x="72" y="147"/>
                      <a:pt x="72" y="148"/>
                    </a:cubicBezTo>
                    <a:cubicBezTo>
                      <a:pt x="78" y="153"/>
                      <a:pt x="78" y="153"/>
                      <a:pt x="78" y="153"/>
                    </a:cubicBezTo>
                    <a:cubicBezTo>
                      <a:pt x="79" y="153"/>
                      <a:pt x="80" y="153"/>
                      <a:pt x="81" y="153"/>
                    </a:cubicBezTo>
                    <a:cubicBezTo>
                      <a:pt x="81" y="153"/>
                      <a:pt x="83" y="155"/>
                      <a:pt x="83" y="155"/>
                    </a:cubicBezTo>
                    <a:cubicBezTo>
                      <a:pt x="84" y="155"/>
                      <a:pt x="85" y="155"/>
                      <a:pt x="85" y="155"/>
                    </a:cubicBezTo>
                    <a:cubicBezTo>
                      <a:pt x="87" y="156"/>
                      <a:pt x="89" y="158"/>
                      <a:pt x="93" y="157"/>
                    </a:cubicBezTo>
                    <a:cubicBezTo>
                      <a:pt x="93" y="156"/>
                      <a:pt x="93" y="156"/>
                      <a:pt x="93" y="156"/>
                    </a:cubicBezTo>
                    <a:cubicBezTo>
                      <a:pt x="98" y="153"/>
                      <a:pt x="103" y="151"/>
                      <a:pt x="108" y="148"/>
                    </a:cubicBezTo>
                    <a:cubicBezTo>
                      <a:pt x="110" y="150"/>
                      <a:pt x="113" y="152"/>
                      <a:pt x="114" y="155"/>
                    </a:cubicBezTo>
                    <a:cubicBezTo>
                      <a:pt x="116" y="160"/>
                      <a:pt x="115" y="164"/>
                      <a:pt x="119" y="166"/>
                    </a:cubicBezTo>
                    <a:cubicBezTo>
                      <a:pt x="123" y="168"/>
                      <a:pt x="126" y="168"/>
                      <a:pt x="131" y="168"/>
                    </a:cubicBezTo>
                    <a:cubicBezTo>
                      <a:pt x="131" y="169"/>
                      <a:pt x="131" y="169"/>
                      <a:pt x="131" y="169"/>
                    </a:cubicBezTo>
                    <a:cubicBezTo>
                      <a:pt x="135" y="170"/>
                      <a:pt x="139" y="168"/>
                      <a:pt x="142" y="168"/>
                    </a:cubicBezTo>
                    <a:cubicBezTo>
                      <a:pt x="143" y="168"/>
                      <a:pt x="145" y="170"/>
                      <a:pt x="146" y="170"/>
                    </a:cubicBezTo>
                    <a:cubicBezTo>
                      <a:pt x="146" y="172"/>
                      <a:pt x="146" y="172"/>
                      <a:pt x="146" y="172"/>
                    </a:cubicBezTo>
                    <a:cubicBezTo>
                      <a:pt x="147" y="172"/>
                      <a:pt x="148" y="172"/>
                      <a:pt x="149" y="172"/>
                    </a:cubicBezTo>
                    <a:close/>
                    <a:moveTo>
                      <a:pt x="6" y="18"/>
                    </a:moveTo>
                    <a:cubicBezTo>
                      <a:pt x="11" y="18"/>
                      <a:pt x="11" y="22"/>
                      <a:pt x="13" y="25"/>
                    </a:cubicBezTo>
                    <a:cubicBezTo>
                      <a:pt x="14" y="25"/>
                      <a:pt x="16" y="26"/>
                      <a:pt x="16" y="27"/>
                    </a:cubicBezTo>
                    <a:cubicBezTo>
                      <a:pt x="16" y="28"/>
                      <a:pt x="15" y="30"/>
                      <a:pt x="16" y="31"/>
                    </a:cubicBezTo>
                    <a:cubicBezTo>
                      <a:pt x="16" y="32"/>
                      <a:pt x="23" y="31"/>
                      <a:pt x="18" y="35"/>
                    </a:cubicBezTo>
                    <a:cubicBezTo>
                      <a:pt x="16" y="38"/>
                      <a:pt x="17" y="36"/>
                      <a:pt x="13" y="37"/>
                    </a:cubicBezTo>
                    <a:cubicBezTo>
                      <a:pt x="12" y="36"/>
                      <a:pt x="11" y="33"/>
                      <a:pt x="10" y="32"/>
                    </a:cubicBezTo>
                    <a:cubicBezTo>
                      <a:pt x="10" y="31"/>
                      <a:pt x="11" y="30"/>
                      <a:pt x="10" y="29"/>
                    </a:cubicBezTo>
                    <a:cubicBezTo>
                      <a:pt x="10" y="29"/>
                      <a:pt x="8" y="28"/>
                      <a:pt x="8" y="27"/>
                    </a:cubicBezTo>
                    <a:cubicBezTo>
                      <a:pt x="7" y="26"/>
                      <a:pt x="9" y="24"/>
                      <a:pt x="8" y="23"/>
                    </a:cubicBezTo>
                    <a:cubicBezTo>
                      <a:pt x="8" y="22"/>
                      <a:pt x="6" y="21"/>
                      <a:pt x="6" y="20"/>
                    </a:cubicBezTo>
                    <a:cubicBezTo>
                      <a:pt x="6" y="20"/>
                      <a:pt x="4" y="18"/>
                      <a:pt x="6" y="1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61" name="Freeform 203"/>
              <p:cNvSpPr>
                <a:spLocks noEditPoints="1"/>
              </p:cNvSpPr>
              <p:nvPr/>
            </p:nvSpPr>
            <p:spPr bwMode="auto">
              <a:xfrm>
                <a:off x="3861" y="1385"/>
                <a:ext cx="333" cy="338"/>
              </a:xfrm>
              <a:custGeom>
                <a:avLst/>
                <a:gdLst>
                  <a:gd name="T0" fmla="*/ 156 w 170"/>
                  <a:gd name="T1" fmla="*/ 154 h 172"/>
                  <a:gd name="T2" fmla="*/ 170 w 170"/>
                  <a:gd name="T3" fmla="*/ 148 h 172"/>
                  <a:gd name="T4" fmla="*/ 165 w 170"/>
                  <a:gd name="T5" fmla="*/ 138 h 172"/>
                  <a:gd name="T6" fmla="*/ 155 w 170"/>
                  <a:gd name="T7" fmla="*/ 127 h 172"/>
                  <a:gd name="T8" fmla="*/ 151 w 170"/>
                  <a:gd name="T9" fmla="*/ 113 h 172"/>
                  <a:gd name="T10" fmla="*/ 159 w 170"/>
                  <a:gd name="T11" fmla="*/ 97 h 172"/>
                  <a:gd name="T12" fmla="*/ 150 w 170"/>
                  <a:gd name="T13" fmla="*/ 89 h 172"/>
                  <a:gd name="T14" fmla="*/ 145 w 170"/>
                  <a:gd name="T15" fmla="*/ 76 h 172"/>
                  <a:gd name="T16" fmla="*/ 145 w 170"/>
                  <a:gd name="T17" fmla="*/ 70 h 172"/>
                  <a:gd name="T18" fmla="*/ 149 w 170"/>
                  <a:gd name="T19" fmla="*/ 58 h 172"/>
                  <a:gd name="T20" fmla="*/ 156 w 170"/>
                  <a:gd name="T21" fmla="*/ 51 h 172"/>
                  <a:gd name="T22" fmla="*/ 156 w 170"/>
                  <a:gd name="T23" fmla="*/ 39 h 172"/>
                  <a:gd name="T24" fmla="*/ 148 w 170"/>
                  <a:gd name="T25" fmla="*/ 31 h 172"/>
                  <a:gd name="T26" fmla="*/ 134 w 170"/>
                  <a:gd name="T27" fmla="*/ 24 h 172"/>
                  <a:gd name="T28" fmla="*/ 120 w 170"/>
                  <a:gd name="T29" fmla="*/ 19 h 172"/>
                  <a:gd name="T30" fmla="*/ 103 w 170"/>
                  <a:gd name="T31" fmla="*/ 20 h 172"/>
                  <a:gd name="T32" fmla="*/ 94 w 170"/>
                  <a:gd name="T33" fmla="*/ 23 h 172"/>
                  <a:gd name="T34" fmla="*/ 85 w 170"/>
                  <a:gd name="T35" fmla="*/ 28 h 172"/>
                  <a:gd name="T36" fmla="*/ 81 w 170"/>
                  <a:gd name="T37" fmla="*/ 35 h 172"/>
                  <a:gd name="T38" fmla="*/ 56 w 170"/>
                  <a:gd name="T39" fmla="*/ 32 h 172"/>
                  <a:gd name="T40" fmla="*/ 50 w 170"/>
                  <a:gd name="T41" fmla="*/ 27 h 172"/>
                  <a:gd name="T42" fmla="*/ 41 w 170"/>
                  <a:gd name="T43" fmla="*/ 14 h 172"/>
                  <a:gd name="T44" fmla="*/ 36 w 170"/>
                  <a:gd name="T45" fmla="*/ 6 h 172"/>
                  <a:gd name="T46" fmla="*/ 27 w 170"/>
                  <a:gd name="T47" fmla="*/ 7 h 172"/>
                  <a:gd name="T48" fmla="*/ 19 w 170"/>
                  <a:gd name="T49" fmla="*/ 11 h 172"/>
                  <a:gd name="T50" fmla="*/ 11 w 170"/>
                  <a:gd name="T51" fmla="*/ 3 h 172"/>
                  <a:gd name="T52" fmla="*/ 6 w 170"/>
                  <a:gd name="T53" fmla="*/ 4 h 172"/>
                  <a:gd name="T54" fmla="*/ 3 w 170"/>
                  <a:gd name="T55" fmla="*/ 13 h 172"/>
                  <a:gd name="T56" fmla="*/ 6 w 170"/>
                  <a:gd name="T57" fmla="*/ 29 h 172"/>
                  <a:gd name="T58" fmla="*/ 7 w 170"/>
                  <a:gd name="T59" fmla="*/ 40 h 172"/>
                  <a:gd name="T60" fmla="*/ 13 w 170"/>
                  <a:gd name="T61" fmla="*/ 48 h 172"/>
                  <a:gd name="T62" fmla="*/ 22 w 170"/>
                  <a:gd name="T63" fmla="*/ 51 h 172"/>
                  <a:gd name="T64" fmla="*/ 15 w 170"/>
                  <a:gd name="T65" fmla="*/ 59 h 172"/>
                  <a:gd name="T66" fmla="*/ 21 w 170"/>
                  <a:gd name="T67" fmla="*/ 75 h 172"/>
                  <a:gd name="T68" fmla="*/ 32 w 170"/>
                  <a:gd name="T69" fmla="*/ 85 h 172"/>
                  <a:gd name="T70" fmla="*/ 38 w 170"/>
                  <a:gd name="T71" fmla="*/ 103 h 172"/>
                  <a:gd name="T72" fmla="*/ 43 w 170"/>
                  <a:gd name="T73" fmla="*/ 110 h 172"/>
                  <a:gd name="T74" fmla="*/ 54 w 170"/>
                  <a:gd name="T75" fmla="*/ 113 h 172"/>
                  <a:gd name="T76" fmla="*/ 60 w 170"/>
                  <a:gd name="T77" fmla="*/ 126 h 172"/>
                  <a:gd name="T78" fmla="*/ 63 w 170"/>
                  <a:gd name="T79" fmla="*/ 135 h 172"/>
                  <a:gd name="T80" fmla="*/ 71 w 170"/>
                  <a:gd name="T81" fmla="*/ 145 h 172"/>
                  <a:gd name="T82" fmla="*/ 78 w 170"/>
                  <a:gd name="T83" fmla="*/ 153 h 172"/>
                  <a:gd name="T84" fmla="*/ 85 w 170"/>
                  <a:gd name="T85" fmla="*/ 155 h 172"/>
                  <a:gd name="T86" fmla="*/ 108 w 170"/>
                  <a:gd name="T87" fmla="*/ 148 h 172"/>
                  <a:gd name="T88" fmla="*/ 131 w 170"/>
                  <a:gd name="T89" fmla="*/ 168 h 172"/>
                  <a:gd name="T90" fmla="*/ 146 w 170"/>
                  <a:gd name="T91" fmla="*/ 170 h 172"/>
                  <a:gd name="T92" fmla="*/ 6 w 170"/>
                  <a:gd name="T93" fmla="*/ 18 h 172"/>
                  <a:gd name="T94" fmla="*/ 16 w 170"/>
                  <a:gd name="T95" fmla="*/ 31 h 172"/>
                  <a:gd name="T96" fmla="*/ 10 w 170"/>
                  <a:gd name="T97" fmla="*/ 32 h 172"/>
                  <a:gd name="T98" fmla="*/ 8 w 170"/>
                  <a:gd name="T99" fmla="*/ 2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72">
                    <a:moveTo>
                      <a:pt x="149" y="172"/>
                    </a:moveTo>
                    <a:cubicBezTo>
                      <a:pt x="150" y="162"/>
                      <a:pt x="150" y="162"/>
                      <a:pt x="150" y="162"/>
                    </a:cubicBezTo>
                    <a:cubicBezTo>
                      <a:pt x="156" y="154"/>
                      <a:pt x="156" y="154"/>
                      <a:pt x="156" y="154"/>
                    </a:cubicBezTo>
                    <a:cubicBezTo>
                      <a:pt x="161" y="153"/>
                      <a:pt x="161" y="153"/>
                      <a:pt x="161" y="153"/>
                    </a:cubicBezTo>
                    <a:cubicBezTo>
                      <a:pt x="166" y="151"/>
                      <a:pt x="166" y="151"/>
                      <a:pt x="166" y="151"/>
                    </a:cubicBezTo>
                    <a:cubicBezTo>
                      <a:pt x="170" y="148"/>
                      <a:pt x="170" y="148"/>
                      <a:pt x="170" y="148"/>
                    </a:cubicBezTo>
                    <a:cubicBezTo>
                      <a:pt x="170" y="145"/>
                      <a:pt x="170" y="145"/>
                      <a:pt x="170" y="145"/>
                    </a:cubicBezTo>
                    <a:cubicBezTo>
                      <a:pt x="166" y="143"/>
                      <a:pt x="166" y="143"/>
                      <a:pt x="166" y="143"/>
                    </a:cubicBezTo>
                    <a:cubicBezTo>
                      <a:pt x="165" y="138"/>
                      <a:pt x="165" y="138"/>
                      <a:pt x="165" y="138"/>
                    </a:cubicBezTo>
                    <a:cubicBezTo>
                      <a:pt x="163" y="134"/>
                      <a:pt x="163" y="134"/>
                      <a:pt x="163" y="134"/>
                    </a:cubicBezTo>
                    <a:cubicBezTo>
                      <a:pt x="159" y="133"/>
                      <a:pt x="159" y="133"/>
                      <a:pt x="159" y="133"/>
                    </a:cubicBezTo>
                    <a:cubicBezTo>
                      <a:pt x="155" y="127"/>
                      <a:pt x="155" y="127"/>
                      <a:pt x="155" y="127"/>
                    </a:cubicBezTo>
                    <a:cubicBezTo>
                      <a:pt x="154" y="124"/>
                      <a:pt x="154" y="124"/>
                      <a:pt x="154" y="124"/>
                    </a:cubicBezTo>
                    <a:cubicBezTo>
                      <a:pt x="155" y="122"/>
                      <a:pt x="155" y="122"/>
                      <a:pt x="155" y="122"/>
                    </a:cubicBezTo>
                    <a:cubicBezTo>
                      <a:pt x="151" y="113"/>
                      <a:pt x="151" y="113"/>
                      <a:pt x="151" y="113"/>
                    </a:cubicBezTo>
                    <a:cubicBezTo>
                      <a:pt x="161" y="102"/>
                      <a:pt x="161" y="102"/>
                      <a:pt x="161" y="102"/>
                    </a:cubicBezTo>
                    <a:cubicBezTo>
                      <a:pt x="161" y="99"/>
                      <a:pt x="161" y="99"/>
                      <a:pt x="161" y="99"/>
                    </a:cubicBezTo>
                    <a:cubicBezTo>
                      <a:pt x="159" y="97"/>
                      <a:pt x="159" y="97"/>
                      <a:pt x="159" y="97"/>
                    </a:cubicBezTo>
                    <a:cubicBezTo>
                      <a:pt x="151" y="96"/>
                      <a:pt x="151" y="96"/>
                      <a:pt x="151" y="96"/>
                    </a:cubicBezTo>
                    <a:cubicBezTo>
                      <a:pt x="151" y="94"/>
                      <a:pt x="151" y="94"/>
                      <a:pt x="151" y="94"/>
                    </a:cubicBezTo>
                    <a:cubicBezTo>
                      <a:pt x="150" y="89"/>
                      <a:pt x="150" y="89"/>
                      <a:pt x="150" y="89"/>
                    </a:cubicBezTo>
                    <a:cubicBezTo>
                      <a:pt x="149" y="84"/>
                      <a:pt x="149" y="84"/>
                      <a:pt x="149" y="84"/>
                    </a:cubicBezTo>
                    <a:cubicBezTo>
                      <a:pt x="145" y="80"/>
                      <a:pt x="145" y="80"/>
                      <a:pt x="145" y="80"/>
                    </a:cubicBezTo>
                    <a:cubicBezTo>
                      <a:pt x="145" y="76"/>
                      <a:pt x="145" y="76"/>
                      <a:pt x="145" y="76"/>
                    </a:cubicBezTo>
                    <a:cubicBezTo>
                      <a:pt x="148" y="74"/>
                      <a:pt x="148" y="74"/>
                      <a:pt x="148" y="74"/>
                    </a:cubicBezTo>
                    <a:cubicBezTo>
                      <a:pt x="145" y="72"/>
                      <a:pt x="145" y="72"/>
                      <a:pt x="145" y="72"/>
                    </a:cubicBezTo>
                    <a:cubicBezTo>
                      <a:pt x="145" y="70"/>
                      <a:pt x="145" y="70"/>
                      <a:pt x="145" y="70"/>
                    </a:cubicBezTo>
                    <a:cubicBezTo>
                      <a:pt x="146" y="63"/>
                      <a:pt x="146" y="63"/>
                      <a:pt x="146" y="63"/>
                    </a:cubicBezTo>
                    <a:cubicBezTo>
                      <a:pt x="147" y="59"/>
                      <a:pt x="147" y="59"/>
                      <a:pt x="147" y="59"/>
                    </a:cubicBezTo>
                    <a:cubicBezTo>
                      <a:pt x="149" y="58"/>
                      <a:pt x="149" y="58"/>
                      <a:pt x="149" y="58"/>
                    </a:cubicBezTo>
                    <a:cubicBezTo>
                      <a:pt x="153" y="58"/>
                      <a:pt x="153" y="58"/>
                      <a:pt x="153" y="58"/>
                    </a:cubicBezTo>
                    <a:cubicBezTo>
                      <a:pt x="154" y="55"/>
                      <a:pt x="154" y="55"/>
                      <a:pt x="154" y="55"/>
                    </a:cubicBezTo>
                    <a:cubicBezTo>
                      <a:pt x="156" y="51"/>
                      <a:pt x="156" y="51"/>
                      <a:pt x="156" y="51"/>
                    </a:cubicBezTo>
                    <a:cubicBezTo>
                      <a:pt x="157" y="47"/>
                      <a:pt x="157" y="47"/>
                      <a:pt x="157" y="47"/>
                    </a:cubicBezTo>
                    <a:cubicBezTo>
                      <a:pt x="156" y="43"/>
                      <a:pt x="156" y="43"/>
                      <a:pt x="156" y="43"/>
                    </a:cubicBezTo>
                    <a:cubicBezTo>
                      <a:pt x="156" y="39"/>
                      <a:pt x="156" y="39"/>
                      <a:pt x="156" y="39"/>
                    </a:cubicBezTo>
                    <a:cubicBezTo>
                      <a:pt x="151" y="38"/>
                      <a:pt x="151" y="38"/>
                      <a:pt x="151" y="38"/>
                    </a:cubicBezTo>
                    <a:cubicBezTo>
                      <a:pt x="150" y="34"/>
                      <a:pt x="150" y="34"/>
                      <a:pt x="150" y="34"/>
                    </a:cubicBezTo>
                    <a:cubicBezTo>
                      <a:pt x="148" y="31"/>
                      <a:pt x="148" y="31"/>
                      <a:pt x="148" y="31"/>
                    </a:cubicBezTo>
                    <a:cubicBezTo>
                      <a:pt x="145" y="29"/>
                      <a:pt x="145" y="29"/>
                      <a:pt x="145" y="29"/>
                    </a:cubicBezTo>
                    <a:cubicBezTo>
                      <a:pt x="140" y="26"/>
                      <a:pt x="140" y="26"/>
                      <a:pt x="140" y="26"/>
                    </a:cubicBezTo>
                    <a:cubicBezTo>
                      <a:pt x="134" y="24"/>
                      <a:pt x="134" y="24"/>
                      <a:pt x="134" y="24"/>
                    </a:cubicBezTo>
                    <a:cubicBezTo>
                      <a:pt x="128" y="21"/>
                      <a:pt x="128" y="21"/>
                      <a:pt x="128" y="21"/>
                    </a:cubicBezTo>
                    <a:cubicBezTo>
                      <a:pt x="126" y="20"/>
                      <a:pt x="126" y="20"/>
                      <a:pt x="126" y="20"/>
                    </a:cubicBezTo>
                    <a:cubicBezTo>
                      <a:pt x="120" y="19"/>
                      <a:pt x="120" y="19"/>
                      <a:pt x="120" y="19"/>
                    </a:cubicBezTo>
                    <a:cubicBezTo>
                      <a:pt x="110" y="17"/>
                      <a:pt x="110" y="17"/>
                      <a:pt x="110" y="17"/>
                    </a:cubicBezTo>
                    <a:cubicBezTo>
                      <a:pt x="106" y="19"/>
                      <a:pt x="106" y="19"/>
                      <a:pt x="106" y="19"/>
                    </a:cubicBezTo>
                    <a:cubicBezTo>
                      <a:pt x="103" y="20"/>
                      <a:pt x="103" y="20"/>
                      <a:pt x="103" y="20"/>
                    </a:cubicBezTo>
                    <a:cubicBezTo>
                      <a:pt x="98" y="19"/>
                      <a:pt x="98" y="19"/>
                      <a:pt x="98" y="19"/>
                    </a:cubicBezTo>
                    <a:cubicBezTo>
                      <a:pt x="95" y="21"/>
                      <a:pt x="95" y="21"/>
                      <a:pt x="95" y="21"/>
                    </a:cubicBezTo>
                    <a:cubicBezTo>
                      <a:pt x="94" y="23"/>
                      <a:pt x="94" y="23"/>
                      <a:pt x="94" y="23"/>
                    </a:cubicBezTo>
                    <a:cubicBezTo>
                      <a:pt x="93" y="25"/>
                      <a:pt x="93" y="25"/>
                      <a:pt x="93" y="25"/>
                    </a:cubicBezTo>
                    <a:cubicBezTo>
                      <a:pt x="91" y="29"/>
                      <a:pt x="91" y="29"/>
                      <a:pt x="91" y="29"/>
                    </a:cubicBezTo>
                    <a:cubicBezTo>
                      <a:pt x="85" y="28"/>
                      <a:pt x="85" y="28"/>
                      <a:pt x="85" y="28"/>
                    </a:cubicBezTo>
                    <a:cubicBezTo>
                      <a:pt x="86" y="30"/>
                      <a:pt x="85" y="33"/>
                      <a:pt x="85" y="35"/>
                    </a:cubicBezTo>
                    <a:cubicBezTo>
                      <a:pt x="85" y="35"/>
                      <a:pt x="84" y="36"/>
                      <a:pt x="84" y="36"/>
                    </a:cubicBezTo>
                    <a:cubicBezTo>
                      <a:pt x="83" y="37"/>
                      <a:pt x="81" y="35"/>
                      <a:pt x="81" y="35"/>
                    </a:cubicBezTo>
                    <a:cubicBezTo>
                      <a:pt x="83" y="36"/>
                      <a:pt x="81" y="34"/>
                      <a:pt x="78" y="34"/>
                    </a:cubicBezTo>
                    <a:cubicBezTo>
                      <a:pt x="76" y="34"/>
                      <a:pt x="70" y="39"/>
                      <a:pt x="69" y="39"/>
                    </a:cubicBezTo>
                    <a:cubicBezTo>
                      <a:pt x="67" y="39"/>
                      <a:pt x="58" y="33"/>
                      <a:pt x="56" y="32"/>
                    </a:cubicBezTo>
                    <a:cubicBezTo>
                      <a:pt x="56" y="31"/>
                      <a:pt x="54" y="29"/>
                      <a:pt x="54" y="29"/>
                    </a:cubicBezTo>
                    <a:cubicBezTo>
                      <a:pt x="53" y="28"/>
                      <a:pt x="52" y="29"/>
                      <a:pt x="51" y="29"/>
                    </a:cubicBezTo>
                    <a:cubicBezTo>
                      <a:pt x="50" y="27"/>
                      <a:pt x="50" y="27"/>
                      <a:pt x="50" y="27"/>
                    </a:cubicBezTo>
                    <a:cubicBezTo>
                      <a:pt x="48" y="27"/>
                      <a:pt x="47" y="32"/>
                      <a:pt x="44" y="27"/>
                    </a:cubicBezTo>
                    <a:cubicBezTo>
                      <a:pt x="44" y="26"/>
                      <a:pt x="44" y="26"/>
                      <a:pt x="44" y="26"/>
                    </a:cubicBezTo>
                    <a:cubicBezTo>
                      <a:pt x="42" y="23"/>
                      <a:pt x="41" y="18"/>
                      <a:pt x="41" y="14"/>
                    </a:cubicBezTo>
                    <a:cubicBezTo>
                      <a:pt x="41" y="14"/>
                      <a:pt x="39" y="13"/>
                      <a:pt x="38" y="12"/>
                    </a:cubicBezTo>
                    <a:cubicBezTo>
                      <a:pt x="36" y="11"/>
                      <a:pt x="37" y="11"/>
                      <a:pt x="36" y="9"/>
                    </a:cubicBezTo>
                    <a:cubicBezTo>
                      <a:pt x="37" y="7"/>
                      <a:pt x="33" y="6"/>
                      <a:pt x="36" y="6"/>
                    </a:cubicBezTo>
                    <a:cubicBezTo>
                      <a:pt x="37" y="6"/>
                      <a:pt x="36" y="4"/>
                      <a:pt x="35" y="2"/>
                    </a:cubicBezTo>
                    <a:cubicBezTo>
                      <a:pt x="33" y="0"/>
                      <a:pt x="34" y="3"/>
                      <a:pt x="32" y="3"/>
                    </a:cubicBezTo>
                    <a:cubicBezTo>
                      <a:pt x="30" y="4"/>
                      <a:pt x="27" y="7"/>
                      <a:pt x="27" y="7"/>
                    </a:cubicBezTo>
                    <a:cubicBezTo>
                      <a:pt x="27" y="7"/>
                      <a:pt x="27" y="8"/>
                      <a:pt x="26" y="9"/>
                    </a:cubicBezTo>
                    <a:cubicBezTo>
                      <a:pt x="24" y="10"/>
                      <a:pt x="24" y="10"/>
                      <a:pt x="23" y="10"/>
                    </a:cubicBezTo>
                    <a:cubicBezTo>
                      <a:pt x="23" y="10"/>
                      <a:pt x="20" y="11"/>
                      <a:pt x="19" y="11"/>
                    </a:cubicBezTo>
                    <a:cubicBezTo>
                      <a:pt x="17" y="11"/>
                      <a:pt x="17" y="11"/>
                      <a:pt x="16" y="10"/>
                    </a:cubicBezTo>
                    <a:cubicBezTo>
                      <a:pt x="14" y="9"/>
                      <a:pt x="15" y="7"/>
                      <a:pt x="13" y="6"/>
                    </a:cubicBezTo>
                    <a:cubicBezTo>
                      <a:pt x="11" y="4"/>
                      <a:pt x="11" y="3"/>
                      <a:pt x="11" y="3"/>
                    </a:cubicBezTo>
                    <a:cubicBezTo>
                      <a:pt x="10" y="3"/>
                      <a:pt x="10" y="3"/>
                      <a:pt x="10" y="3"/>
                    </a:cubicBezTo>
                    <a:cubicBezTo>
                      <a:pt x="9" y="6"/>
                      <a:pt x="9" y="6"/>
                      <a:pt x="9" y="6"/>
                    </a:cubicBezTo>
                    <a:cubicBezTo>
                      <a:pt x="9" y="6"/>
                      <a:pt x="7" y="6"/>
                      <a:pt x="6" y="4"/>
                    </a:cubicBezTo>
                    <a:cubicBezTo>
                      <a:pt x="4" y="3"/>
                      <a:pt x="5" y="5"/>
                      <a:pt x="3" y="6"/>
                    </a:cubicBezTo>
                    <a:cubicBezTo>
                      <a:pt x="1" y="8"/>
                      <a:pt x="2" y="9"/>
                      <a:pt x="3" y="11"/>
                    </a:cubicBezTo>
                    <a:cubicBezTo>
                      <a:pt x="4" y="12"/>
                      <a:pt x="3" y="11"/>
                      <a:pt x="3" y="13"/>
                    </a:cubicBezTo>
                    <a:cubicBezTo>
                      <a:pt x="4" y="15"/>
                      <a:pt x="2" y="15"/>
                      <a:pt x="1" y="17"/>
                    </a:cubicBezTo>
                    <a:cubicBezTo>
                      <a:pt x="0" y="19"/>
                      <a:pt x="2" y="22"/>
                      <a:pt x="4" y="23"/>
                    </a:cubicBezTo>
                    <a:cubicBezTo>
                      <a:pt x="5" y="25"/>
                      <a:pt x="5" y="27"/>
                      <a:pt x="6" y="29"/>
                    </a:cubicBezTo>
                    <a:cubicBezTo>
                      <a:pt x="7" y="30"/>
                      <a:pt x="5" y="32"/>
                      <a:pt x="5" y="32"/>
                    </a:cubicBezTo>
                    <a:cubicBezTo>
                      <a:pt x="5" y="32"/>
                      <a:pt x="6" y="35"/>
                      <a:pt x="7" y="37"/>
                    </a:cubicBezTo>
                    <a:cubicBezTo>
                      <a:pt x="8" y="38"/>
                      <a:pt x="5" y="40"/>
                      <a:pt x="7" y="40"/>
                    </a:cubicBezTo>
                    <a:cubicBezTo>
                      <a:pt x="9" y="40"/>
                      <a:pt x="6" y="43"/>
                      <a:pt x="8" y="43"/>
                    </a:cubicBezTo>
                    <a:cubicBezTo>
                      <a:pt x="10" y="43"/>
                      <a:pt x="8" y="46"/>
                      <a:pt x="10" y="46"/>
                    </a:cubicBezTo>
                    <a:cubicBezTo>
                      <a:pt x="12" y="46"/>
                      <a:pt x="12" y="48"/>
                      <a:pt x="13" y="48"/>
                    </a:cubicBezTo>
                    <a:cubicBezTo>
                      <a:pt x="15" y="48"/>
                      <a:pt x="15" y="48"/>
                      <a:pt x="17" y="49"/>
                    </a:cubicBezTo>
                    <a:cubicBezTo>
                      <a:pt x="19" y="50"/>
                      <a:pt x="21" y="49"/>
                      <a:pt x="21" y="49"/>
                    </a:cubicBezTo>
                    <a:cubicBezTo>
                      <a:pt x="21" y="49"/>
                      <a:pt x="23" y="50"/>
                      <a:pt x="22" y="51"/>
                    </a:cubicBezTo>
                    <a:cubicBezTo>
                      <a:pt x="20" y="53"/>
                      <a:pt x="17" y="51"/>
                      <a:pt x="18" y="53"/>
                    </a:cubicBezTo>
                    <a:cubicBezTo>
                      <a:pt x="19" y="56"/>
                      <a:pt x="19" y="57"/>
                      <a:pt x="18" y="58"/>
                    </a:cubicBezTo>
                    <a:cubicBezTo>
                      <a:pt x="17" y="60"/>
                      <a:pt x="14" y="57"/>
                      <a:pt x="15" y="59"/>
                    </a:cubicBezTo>
                    <a:cubicBezTo>
                      <a:pt x="17" y="64"/>
                      <a:pt x="13" y="62"/>
                      <a:pt x="14" y="64"/>
                    </a:cubicBezTo>
                    <a:cubicBezTo>
                      <a:pt x="15" y="65"/>
                      <a:pt x="14" y="67"/>
                      <a:pt x="16" y="68"/>
                    </a:cubicBezTo>
                    <a:cubicBezTo>
                      <a:pt x="18" y="69"/>
                      <a:pt x="18" y="75"/>
                      <a:pt x="21" y="75"/>
                    </a:cubicBezTo>
                    <a:cubicBezTo>
                      <a:pt x="23" y="76"/>
                      <a:pt x="27" y="80"/>
                      <a:pt x="28" y="82"/>
                    </a:cubicBezTo>
                    <a:cubicBezTo>
                      <a:pt x="28" y="84"/>
                      <a:pt x="24" y="84"/>
                      <a:pt x="27" y="84"/>
                    </a:cubicBezTo>
                    <a:cubicBezTo>
                      <a:pt x="30" y="84"/>
                      <a:pt x="31" y="83"/>
                      <a:pt x="32" y="85"/>
                    </a:cubicBezTo>
                    <a:cubicBezTo>
                      <a:pt x="33" y="87"/>
                      <a:pt x="33" y="88"/>
                      <a:pt x="35" y="91"/>
                    </a:cubicBezTo>
                    <a:cubicBezTo>
                      <a:pt x="37" y="93"/>
                      <a:pt x="38" y="93"/>
                      <a:pt x="37" y="96"/>
                    </a:cubicBezTo>
                    <a:cubicBezTo>
                      <a:pt x="37" y="99"/>
                      <a:pt x="37" y="100"/>
                      <a:pt x="38" y="103"/>
                    </a:cubicBezTo>
                    <a:cubicBezTo>
                      <a:pt x="40" y="103"/>
                      <a:pt x="40" y="103"/>
                      <a:pt x="40" y="103"/>
                    </a:cubicBezTo>
                    <a:cubicBezTo>
                      <a:pt x="40" y="108"/>
                      <a:pt x="40" y="108"/>
                      <a:pt x="40" y="108"/>
                    </a:cubicBezTo>
                    <a:cubicBezTo>
                      <a:pt x="40" y="108"/>
                      <a:pt x="42" y="108"/>
                      <a:pt x="43" y="110"/>
                    </a:cubicBezTo>
                    <a:cubicBezTo>
                      <a:pt x="44" y="111"/>
                      <a:pt x="45" y="112"/>
                      <a:pt x="45" y="112"/>
                    </a:cubicBezTo>
                    <a:cubicBezTo>
                      <a:pt x="45" y="113"/>
                      <a:pt x="45" y="113"/>
                      <a:pt x="45" y="113"/>
                    </a:cubicBezTo>
                    <a:cubicBezTo>
                      <a:pt x="48" y="115"/>
                      <a:pt x="50" y="114"/>
                      <a:pt x="54" y="113"/>
                    </a:cubicBezTo>
                    <a:cubicBezTo>
                      <a:pt x="55" y="115"/>
                      <a:pt x="56" y="118"/>
                      <a:pt x="57" y="120"/>
                    </a:cubicBezTo>
                    <a:cubicBezTo>
                      <a:pt x="57" y="122"/>
                      <a:pt x="57" y="123"/>
                      <a:pt x="58" y="124"/>
                    </a:cubicBezTo>
                    <a:cubicBezTo>
                      <a:pt x="58" y="125"/>
                      <a:pt x="60" y="125"/>
                      <a:pt x="60" y="126"/>
                    </a:cubicBezTo>
                    <a:cubicBezTo>
                      <a:pt x="60" y="128"/>
                      <a:pt x="60" y="128"/>
                      <a:pt x="60" y="128"/>
                    </a:cubicBezTo>
                    <a:cubicBezTo>
                      <a:pt x="60" y="130"/>
                      <a:pt x="63" y="130"/>
                      <a:pt x="63" y="132"/>
                    </a:cubicBezTo>
                    <a:cubicBezTo>
                      <a:pt x="63" y="133"/>
                      <a:pt x="62" y="134"/>
                      <a:pt x="63" y="135"/>
                    </a:cubicBezTo>
                    <a:cubicBezTo>
                      <a:pt x="63" y="136"/>
                      <a:pt x="66" y="136"/>
                      <a:pt x="66" y="136"/>
                    </a:cubicBezTo>
                    <a:cubicBezTo>
                      <a:pt x="67" y="138"/>
                      <a:pt x="66" y="139"/>
                      <a:pt x="67" y="140"/>
                    </a:cubicBezTo>
                    <a:cubicBezTo>
                      <a:pt x="67" y="141"/>
                      <a:pt x="70" y="145"/>
                      <a:pt x="71" y="145"/>
                    </a:cubicBezTo>
                    <a:cubicBezTo>
                      <a:pt x="72" y="145"/>
                      <a:pt x="72" y="145"/>
                      <a:pt x="72" y="145"/>
                    </a:cubicBezTo>
                    <a:cubicBezTo>
                      <a:pt x="73" y="146"/>
                      <a:pt x="72" y="147"/>
                      <a:pt x="72" y="148"/>
                    </a:cubicBezTo>
                    <a:cubicBezTo>
                      <a:pt x="78" y="153"/>
                      <a:pt x="78" y="153"/>
                      <a:pt x="78" y="153"/>
                    </a:cubicBezTo>
                    <a:cubicBezTo>
                      <a:pt x="79" y="153"/>
                      <a:pt x="80" y="153"/>
                      <a:pt x="81" y="153"/>
                    </a:cubicBezTo>
                    <a:cubicBezTo>
                      <a:pt x="81" y="153"/>
                      <a:pt x="83" y="155"/>
                      <a:pt x="83" y="155"/>
                    </a:cubicBezTo>
                    <a:cubicBezTo>
                      <a:pt x="84" y="155"/>
                      <a:pt x="85" y="155"/>
                      <a:pt x="85" y="155"/>
                    </a:cubicBezTo>
                    <a:cubicBezTo>
                      <a:pt x="87" y="156"/>
                      <a:pt x="89" y="158"/>
                      <a:pt x="93" y="157"/>
                    </a:cubicBezTo>
                    <a:cubicBezTo>
                      <a:pt x="93" y="156"/>
                      <a:pt x="93" y="156"/>
                      <a:pt x="93" y="156"/>
                    </a:cubicBezTo>
                    <a:cubicBezTo>
                      <a:pt x="98" y="153"/>
                      <a:pt x="103" y="151"/>
                      <a:pt x="108" y="148"/>
                    </a:cubicBezTo>
                    <a:cubicBezTo>
                      <a:pt x="110" y="150"/>
                      <a:pt x="113" y="152"/>
                      <a:pt x="114" y="155"/>
                    </a:cubicBezTo>
                    <a:cubicBezTo>
                      <a:pt x="116" y="160"/>
                      <a:pt x="115" y="164"/>
                      <a:pt x="119" y="166"/>
                    </a:cubicBezTo>
                    <a:cubicBezTo>
                      <a:pt x="123" y="168"/>
                      <a:pt x="126" y="168"/>
                      <a:pt x="131" y="168"/>
                    </a:cubicBezTo>
                    <a:cubicBezTo>
                      <a:pt x="131" y="169"/>
                      <a:pt x="131" y="169"/>
                      <a:pt x="131" y="169"/>
                    </a:cubicBezTo>
                    <a:cubicBezTo>
                      <a:pt x="135" y="170"/>
                      <a:pt x="139" y="168"/>
                      <a:pt x="142" y="168"/>
                    </a:cubicBezTo>
                    <a:cubicBezTo>
                      <a:pt x="143" y="168"/>
                      <a:pt x="145" y="170"/>
                      <a:pt x="146" y="170"/>
                    </a:cubicBezTo>
                    <a:cubicBezTo>
                      <a:pt x="146" y="172"/>
                      <a:pt x="146" y="172"/>
                      <a:pt x="146" y="172"/>
                    </a:cubicBezTo>
                    <a:cubicBezTo>
                      <a:pt x="147" y="172"/>
                      <a:pt x="148" y="172"/>
                      <a:pt x="149" y="172"/>
                    </a:cubicBezTo>
                    <a:close/>
                    <a:moveTo>
                      <a:pt x="6" y="18"/>
                    </a:moveTo>
                    <a:cubicBezTo>
                      <a:pt x="11" y="18"/>
                      <a:pt x="11" y="22"/>
                      <a:pt x="13" y="25"/>
                    </a:cubicBezTo>
                    <a:cubicBezTo>
                      <a:pt x="14" y="25"/>
                      <a:pt x="16" y="26"/>
                      <a:pt x="16" y="27"/>
                    </a:cubicBezTo>
                    <a:cubicBezTo>
                      <a:pt x="16" y="28"/>
                      <a:pt x="15" y="30"/>
                      <a:pt x="16" y="31"/>
                    </a:cubicBezTo>
                    <a:cubicBezTo>
                      <a:pt x="16" y="32"/>
                      <a:pt x="23" y="31"/>
                      <a:pt x="18" y="35"/>
                    </a:cubicBezTo>
                    <a:cubicBezTo>
                      <a:pt x="16" y="38"/>
                      <a:pt x="17" y="36"/>
                      <a:pt x="13" y="37"/>
                    </a:cubicBezTo>
                    <a:cubicBezTo>
                      <a:pt x="12" y="36"/>
                      <a:pt x="11" y="33"/>
                      <a:pt x="10" y="32"/>
                    </a:cubicBezTo>
                    <a:cubicBezTo>
                      <a:pt x="10" y="31"/>
                      <a:pt x="11" y="30"/>
                      <a:pt x="10" y="29"/>
                    </a:cubicBezTo>
                    <a:cubicBezTo>
                      <a:pt x="10" y="29"/>
                      <a:pt x="8" y="28"/>
                      <a:pt x="8" y="27"/>
                    </a:cubicBezTo>
                    <a:cubicBezTo>
                      <a:pt x="7" y="26"/>
                      <a:pt x="9" y="24"/>
                      <a:pt x="8" y="23"/>
                    </a:cubicBezTo>
                    <a:cubicBezTo>
                      <a:pt x="8" y="22"/>
                      <a:pt x="6" y="21"/>
                      <a:pt x="6" y="20"/>
                    </a:cubicBezTo>
                    <a:cubicBezTo>
                      <a:pt x="6" y="20"/>
                      <a:pt x="4" y="18"/>
                      <a:pt x="6" y="1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62" name="Freeform 204"/>
              <p:cNvSpPr>
                <a:spLocks noEditPoints="1"/>
              </p:cNvSpPr>
              <p:nvPr/>
            </p:nvSpPr>
            <p:spPr bwMode="auto">
              <a:xfrm>
                <a:off x="4721" y="2131"/>
                <a:ext cx="769" cy="363"/>
              </a:xfrm>
              <a:custGeom>
                <a:avLst/>
                <a:gdLst>
                  <a:gd name="T0" fmla="*/ 21 w 392"/>
                  <a:gd name="T1" fmla="*/ 30 h 185"/>
                  <a:gd name="T2" fmla="*/ 42 w 392"/>
                  <a:gd name="T3" fmla="*/ 67 h 185"/>
                  <a:gd name="T4" fmla="*/ 73 w 392"/>
                  <a:gd name="T5" fmla="*/ 116 h 185"/>
                  <a:gd name="T6" fmla="*/ 93 w 392"/>
                  <a:gd name="T7" fmla="*/ 97 h 185"/>
                  <a:gd name="T8" fmla="*/ 73 w 392"/>
                  <a:gd name="T9" fmla="*/ 74 h 185"/>
                  <a:gd name="T10" fmla="*/ 65 w 392"/>
                  <a:gd name="T11" fmla="*/ 54 h 185"/>
                  <a:gd name="T12" fmla="*/ 47 w 392"/>
                  <a:gd name="T13" fmla="*/ 31 h 185"/>
                  <a:gd name="T14" fmla="*/ 7 w 392"/>
                  <a:gd name="T15" fmla="*/ 32 h 185"/>
                  <a:gd name="T16" fmla="*/ 279 w 392"/>
                  <a:gd name="T17" fmla="*/ 55 h 185"/>
                  <a:gd name="T18" fmla="*/ 286 w 392"/>
                  <a:gd name="T19" fmla="*/ 62 h 185"/>
                  <a:gd name="T20" fmla="*/ 282 w 392"/>
                  <a:gd name="T21" fmla="*/ 43 h 185"/>
                  <a:gd name="T22" fmla="*/ 63 w 392"/>
                  <a:gd name="T23" fmla="*/ 45 h 185"/>
                  <a:gd name="T24" fmla="*/ 254 w 392"/>
                  <a:gd name="T25" fmla="*/ 47 h 185"/>
                  <a:gd name="T26" fmla="*/ 214 w 392"/>
                  <a:gd name="T27" fmla="*/ 54 h 185"/>
                  <a:gd name="T28" fmla="*/ 209 w 392"/>
                  <a:gd name="T29" fmla="*/ 105 h 185"/>
                  <a:gd name="T30" fmla="*/ 217 w 392"/>
                  <a:gd name="T31" fmla="*/ 100 h 185"/>
                  <a:gd name="T32" fmla="*/ 236 w 392"/>
                  <a:gd name="T33" fmla="*/ 107 h 185"/>
                  <a:gd name="T34" fmla="*/ 226 w 392"/>
                  <a:gd name="T35" fmla="*/ 74 h 185"/>
                  <a:gd name="T36" fmla="*/ 237 w 392"/>
                  <a:gd name="T37" fmla="*/ 60 h 185"/>
                  <a:gd name="T38" fmla="*/ 81 w 392"/>
                  <a:gd name="T39" fmla="*/ 51 h 185"/>
                  <a:gd name="T40" fmla="*/ 32 w 392"/>
                  <a:gd name="T41" fmla="*/ 77 h 185"/>
                  <a:gd name="T42" fmla="*/ 304 w 392"/>
                  <a:gd name="T43" fmla="*/ 80 h 185"/>
                  <a:gd name="T44" fmla="*/ 241 w 392"/>
                  <a:gd name="T45" fmla="*/ 85 h 185"/>
                  <a:gd name="T46" fmla="*/ 96 w 392"/>
                  <a:gd name="T47" fmla="*/ 86 h 185"/>
                  <a:gd name="T48" fmla="*/ 249 w 392"/>
                  <a:gd name="T49" fmla="*/ 87 h 185"/>
                  <a:gd name="T50" fmla="*/ 282 w 392"/>
                  <a:gd name="T51" fmla="*/ 98 h 185"/>
                  <a:gd name="T52" fmla="*/ 291 w 392"/>
                  <a:gd name="T53" fmla="*/ 97 h 185"/>
                  <a:gd name="T54" fmla="*/ 241 w 392"/>
                  <a:gd name="T55" fmla="*/ 113 h 185"/>
                  <a:gd name="T56" fmla="*/ 241 w 392"/>
                  <a:gd name="T57" fmla="*/ 113 h 185"/>
                  <a:gd name="T58" fmla="*/ 121 w 392"/>
                  <a:gd name="T59" fmla="*/ 145 h 185"/>
                  <a:gd name="T60" fmla="*/ 168 w 392"/>
                  <a:gd name="T61" fmla="*/ 151 h 185"/>
                  <a:gd name="T62" fmla="*/ 134 w 392"/>
                  <a:gd name="T63" fmla="*/ 128 h 185"/>
                  <a:gd name="T64" fmla="*/ 335 w 392"/>
                  <a:gd name="T65" fmla="*/ 127 h 185"/>
                  <a:gd name="T66" fmla="*/ 156 w 392"/>
                  <a:gd name="T67" fmla="*/ 136 h 185"/>
                  <a:gd name="T68" fmla="*/ 309 w 392"/>
                  <a:gd name="T69" fmla="*/ 147 h 185"/>
                  <a:gd name="T70" fmla="*/ 271 w 392"/>
                  <a:gd name="T71" fmla="*/ 155 h 185"/>
                  <a:gd name="T72" fmla="*/ 189 w 392"/>
                  <a:gd name="T73" fmla="*/ 158 h 185"/>
                  <a:gd name="T74" fmla="*/ 283 w 392"/>
                  <a:gd name="T75" fmla="*/ 157 h 185"/>
                  <a:gd name="T76" fmla="*/ 231 w 392"/>
                  <a:gd name="T77" fmla="*/ 159 h 185"/>
                  <a:gd name="T78" fmla="*/ 243 w 392"/>
                  <a:gd name="T79" fmla="*/ 159 h 185"/>
                  <a:gd name="T80" fmla="*/ 249 w 392"/>
                  <a:gd name="T81" fmla="*/ 170 h 185"/>
                  <a:gd name="T82" fmla="*/ 259 w 392"/>
                  <a:gd name="T83" fmla="*/ 171 h 185"/>
                  <a:gd name="T84" fmla="*/ 219 w 392"/>
                  <a:gd name="T85" fmla="*/ 174 h 185"/>
                  <a:gd name="T86" fmla="*/ 126 w 392"/>
                  <a:gd name="T87" fmla="*/ 42 h 185"/>
                  <a:gd name="T88" fmla="*/ 124 w 392"/>
                  <a:gd name="T89" fmla="*/ 75 h 185"/>
                  <a:gd name="T90" fmla="*/ 146 w 392"/>
                  <a:gd name="T91" fmla="*/ 97 h 185"/>
                  <a:gd name="T92" fmla="*/ 172 w 392"/>
                  <a:gd name="T93" fmla="*/ 103 h 185"/>
                  <a:gd name="T94" fmla="*/ 203 w 392"/>
                  <a:gd name="T95" fmla="*/ 52 h 185"/>
                  <a:gd name="T96" fmla="*/ 180 w 392"/>
                  <a:gd name="T97" fmla="*/ 21 h 185"/>
                  <a:gd name="T98" fmla="*/ 156 w 392"/>
                  <a:gd name="T99" fmla="*/ 51 h 185"/>
                  <a:gd name="T100" fmla="*/ 314 w 392"/>
                  <a:gd name="T101" fmla="*/ 75 h 185"/>
                  <a:gd name="T102" fmla="*/ 325 w 392"/>
                  <a:gd name="T103" fmla="*/ 92 h 185"/>
                  <a:gd name="T104" fmla="*/ 329 w 392"/>
                  <a:gd name="T105" fmla="*/ 102 h 185"/>
                  <a:gd name="T106" fmla="*/ 368 w 392"/>
                  <a:gd name="T107" fmla="*/ 122 h 185"/>
                  <a:gd name="T108" fmla="*/ 373 w 392"/>
                  <a:gd name="T109" fmla="*/ 155 h 185"/>
                  <a:gd name="T110" fmla="*/ 392 w 392"/>
                  <a:gd name="T111" fmla="*/ 134 h 185"/>
                  <a:gd name="T112" fmla="*/ 348 w 392"/>
                  <a:gd name="T113" fmla="*/ 99 h 185"/>
                  <a:gd name="T114" fmla="*/ 331 w 392"/>
                  <a:gd name="T115" fmla="*/ 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185">
                    <a:moveTo>
                      <a:pt x="11" y="4"/>
                    </a:moveTo>
                    <a:cubicBezTo>
                      <a:pt x="10" y="4"/>
                      <a:pt x="9" y="2"/>
                      <a:pt x="8" y="1"/>
                    </a:cubicBezTo>
                    <a:cubicBezTo>
                      <a:pt x="6" y="0"/>
                      <a:pt x="4" y="0"/>
                      <a:pt x="1" y="0"/>
                    </a:cubicBezTo>
                    <a:cubicBezTo>
                      <a:pt x="1" y="2"/>
                      <a:pt x="0" y="5"/>
                      <a:pt x="1" y="7"/>
                    </a:cubicBezTo>
                    <a:cubicBezTo>
                      <a:pt x="2" y="8"/>
                      <a:pt x="2" y="8"/>
                      <a:pt x="2" y="8"/>
                    </a:cubicBezTo>
                    <a:cubicBezTo>
                      <a:pt x="4" y="11"/>
                      <a:pt x="4" y="15"/>
                      <a:pt x="7" y="17"/>
                    </a:cubicBezTo>
                    <a:cubicBezTo>
                      <a:pt x="8" y="17"/>
                      <a:pt x="9" y="17"/>
                      <a:pt x="9" y="18"/>
                    </a:cubicBezTo>
                    <a:cubicBezTo>
                      <a:pt x="11" y="19"/>
                      <a:pt x="11" y="21"/>
                      <a:pt x="12" y="22"/>
                    </a:cubicBezTo>
                    <a:cubicBezTo>
                      <a:pt x="13" y="23"/>
                      <a:pt x="15" y="23"/>
                      <a:pt x="16" y="24"/>
                    </a:cubicBezTo>
                    <a:cubicBezTo>
                      <a:pt x="17" y="25"/>
                      <a:pt x="16" y="26"/>
                      <a:pt x="17" y="27"/>
                    </a:cubicBezTo>
                    <a:cubicBezTo>
                      <a:pt x="18" y="28"/>
                      <a:pt x="20" y="29"/>
                      <a:pt x="21" y="30"/>
                    </a:cubicBezTo>
                    <a:cubicBezTo>
                      <a:pt x="21" y="31"/>
                      <a:pt x="21" y="32"/>
                      <a:pt x="21" y="33"/>
                    </a:cubicBezTo>
                    <a:cubicBezTo>
                      <a:pt x="22" y="33"/>
                      <a:pt x="23" y="34"/>
                      <a:pt x="23" y="34"/>
                    </a:cubicBezTo>
                    <a:cubicBezTo>
                      <a:pt x="24" y="36"/>
                      <a:pt x="24" y="37"/>
                      <a:pt x="24" y="40"/>
                    </a:cubicBezTo>
                    <a:cubicBezTo>
                      <a:pt x="26" y="40"/>
                      <a:pt x="28" y="40"/>
                      <a:pt x="29" y="41"/>
                    </a:cubicBezTo>
                    <a:cubicBezTo>
                      <a:pt x="30" y="41"/>
                      <a:pt x="31" y="43"/>
                      <a:pt x="31" y="44"/>
                    </a:cubicBezTo>
                    <a:cubicBezTo>
                      <a:pt x="32" y="44"/>
                      <a:pt x="33" y="43"/>
                      <a:pt x="33" y="44"/>
                    </a:cubicBezTo>
                    <a:cubicBezTo>
                      <a:pt x="34" y="46"/>
                      <a:pt x="33" y="49"/>
                      <a:pt x="33" y="52"/>
                    </a:cubicBezTo>
                    <a:cubicBezTo>
                      <a:pt x="34" y="53"/>
                      <a:pt x="36" y="56"/>
                      <a:pt x="36" y="57"/>
                    </a:cubicBezTo>
                    <a:cubicBezTo>
                      <a:pt x="36" y="58"/>
                      <a:pt x="36" y="59"/>
                      <a:pt x="36" y="60"/>
                    </a:cubicBezTo>
                    <a:cubicBezTo>
                      <a:pt x="37" y="61"/>
                      <a:pt x="39" y="61"/>
                      <a:pt x="39" y="62"/>
                    </a:cubicBezTo>
                    <a:cubicBezTo>
                      <a:pt x="41" y="63"/>
                      <a:pt x="41" y="65"/>
                      <a:pt x="42" y="67"/>
                    </a:cubicBezTo>
                    <a:cubicBezTo>
                      <a:pt x="43" y="68"/>
                      <a:pt x="46" y="69"/>
                      <a:pt x="47" y="70"/>
                    </a:cubicBezTo>
                    <a:cubicBezTo>
                      <a:pt x="48" y="72"/>
                      <a:pt x="51" y="81"/>
                      <a:pt x="53" y="82"/>
                    </a:cubicBezTo>
                    <a:cubicBezTo>
                      <a:pt x="53" y="82"/>
                      <a:pt x="53" y="82"/>
                      <a:pt x="53" y="82"/>
                    </a:cubicBezTo>
                    <a:cubicBezTo>
                      <a:pt x="54" y="84"/>
                      <a:pt x="53" y="86"/>
                      <a:pt x="53" y="87"/>
                    </a:cubicBezTo>
                    <a:cubicBezTo>
                      <a:pt x="53" y="88"/>
                      <a:pt x="55" y="88"/>
                      <a:pt x="55" y="89"/>
                    </a:cubicBezTo>
                    <a:cubicBezTo>
                      <a:pt x="56" y="91"/>
                      <a:pt x="58" y="97"/>
                      <a:pt x="59" y="98"/>
                    </a:cubicBezTo>
                    <a:cubicBezTo>
                      <a:pt x="59" y="98"/>
                      <a:pt x="61" y="99"/>
                      <a:pt x="61" y="99"/>
                    </a:cubicBezTo>
                    <a:cubicBezTo>
                      <a:pt x="63" y="102"/>
                      <a:pt x="63" y="105"/>
                      <a:pt x="64" y="108"/>
                    </a:cubicBezTo>
                    <a:cubicBezTo>
                      <a:pt x="64" y="109"/>
                      <a:pt x="66" y="111"/>
                      <a:pt x="67" y="112"/>
                    </a:cubicBezTo>
                    <a:cubicBezTo>
                      <a:pt x="67" y="113"/>
                      <a:pt x="67" y="113"/>
                      <a:pt x="67" y="113"/>
                    </a:cubicBezTo>
                    <a:cubicBezTo>
                      <a:pt x="67" y="114"/>
                      <a:pt x="72" y="115"/>
                      <a:pt x="73" y="116"/>
                    </a:cubicBezTo>
                    <a:cubicBezTo>
                      <a:pt x="73" y="116"/>
                      <a:pt x="75" y="116"/>
                      <a:pt x="75" y="117"/>
                    </a:cubicBezTo>
                    <a:cubicBezTo>
                      <a:pt x="76" y="117"/>
                      <a:pt x="79" y="121"/>
                      <a:pt x="80" y="122"/>
                    </a:cubicBezTo>
                    <a:cubicBezTo>
                      <a:pt x="81" y="123"/>
                      <a:pt x="83" y="123"/>
                      <a:pt x="85" y="123"/>
                    </a:cubicBezTo>
                    <a:cubicBezTo>
                      <a:pt x="84" y="122"/>
                      <a:pt x="84" y="120"/>
                      <a:pt x="83" y="120"/>
                    </a:cubicBezTo>
                    <a:cubicBezTo>
                      <a:pt x="82" y="120"/>
                      <a:pt x="83" y="119"/>
                      <a:pt x="85" y="119"/>
                    </a:cubicBezTo>
                    <a:cubicBezTo>
                      <a:pt x="85" y="120"/>
                      <a:pt x="87" y="122"/>
                      <a:pt x="89" y="121"/>
                    </a:cubicBezTo>
                    <a:cubicBezTo>
                      <a:pt x="90" y="121"/>
                      <a:pt x="89" y="120"/>
                      <a:pt x="90" y="119"/>
                    </a:cubicBezTo>
                    <a:cubicBezTo>
                      <a:pt x="90" y="120"/>
                      <a:pt x="90" y="120"/>
                      <a:pt x="90" y="120"/>
                    </a:cubicBezTo>
                    <a:cubicBezTo>
                      <a:pt x="92" y="120"/>
                      <a:pt x="93" y="120"/>
                      <a:pt x="94" y="120"/>
                    </a:cubicBezTo>
                    <a:cubicBezTo>
                      <a:pt x="92" y="119"/>
                      <a:pt x="95" y="101"/>
                      <a:pt x="96" y="98"/>
                    </a:cubicBezTo>
                    <a:cubicBezTo>
                      <a:pt x="95" y="97"/>
                      <a:pt x="94" y="97"/>
                      <a:pt x="93" y="97"/>
                    </a:cubicBezTo>
                    <a:cubicBezTo>
                      <a:pt x="92" y="96"/>
                      <a:pt x="91" y="91"/>
                      <a:pt x="91" y="89"/>
                    </a:cubicBezTo>
                    <a:cubicBezTo>
                      <a:pt x="89" y="90"/>
                      <a:pt x="87" y="89"/>
                      <a:pt x="87" y="89"/>
                    </a:cubicBezTo>
                    <a:cubicBezTo>
                      <a:pt x="86" y="89"/>
                      <a:pt x="85" y="88"/>
                      <a:pt x="85" y="88"/>
                    </a:cubicBezTo>
                    <a:cubicBezTo>
                      <a:pt x="85" y="87"/>
                      <a:pt x="86" y="87"/>
                      <a:pt x="85" y="85"/>
                    </a:cubicBezTo>
                    <a:cubicBezTo>
                      <a:pt x="85" y="85"/>
                      <a:pt x="82" y="84"/>
                      <a:pt x="82" y="83"/>
                    </a:cubicBezTo>
                    <a:cubicBezTo>
                      <a:pt x="82" y="82"/>
                      <a:pt x="82" y="77"/>
                      <a:pt x="83" y="76"/>
                    </a:cubicBezTo>
                    <a:cubicBezTo>
                      <a:pt x="81" y="76"/>
                      <a:pt x="80" y="76"/>
                      <a:pt x="79" y="76"/>
                    </a:cubicBezTo>
                    <a:cubicBezTo>
                      <a:pt x="79" y="75"/>
                      <a:pt x="79" y="75"/>
                      <a:pt x="79" y="75"/>
                    </a:cubicBezTo>
                    <a:cubicBezTo>
                      <a:pt x="77" y="75"/>
                      <a:pt x="77" y="75"/>
                      <a:pt x="77" y="75"/>
                    </a:cubicBezTo>
                    <a:cubicBezTo>
                      <a:pt x="77" y="75"/>
                      <a:pt x="77" y="76"/>
                      <a:pt x="76" y="76"/>
                    </a:cubicBezTo>
                    <a:cubicBezTo>
                      <a:pt x="76" y="76"/>
                      <a:pt x="74" y="74"/>
                      <a:pt x="73" y="74"/>
                    </a:cubicBezTo>
                    <a:cubicBezTo>
                      <a:pt x="73" y="73"/>
                      <a:pt x="73" y="70"/>
                      <a:pt x="73" y="69"/>
                    </a:cubicBezTo>
                    <a:cubicBezTo>
                      <a:pt x="73" y="68"/>
                      <a:pt x="76" y="67"/>
                      <a:pt x="76" y="66"/>
                    </a:cubicBezTo>
                    <a:cubicBezTo>
                      <a:pt x="76" y="66"/>
                      <a:pt x="76" y="64"/>
                      <a:pt x="76" y="64"/>
                    </a:cubicBezTo>
                    <a:cubicBezTo>
                      <a:pt x="76" y="64"/>
                      <a:pt x="73" y="59"/>
                      <a:pt x="73" y="59"/>
                    </a:cubicBezTo>
                    <a:cubicBezTo>
                      <a:pt x="72" y="58"/>
                      <a:pt x="73" y="57"/>
                      <a:pt x="73" y="56"/>
                    </a:cubicBezTo>
                    <a:cubicBezTo>
                      <a:pt x="71" y="55"/>
                      <a:pt x="70" y="56"/>
                      <a:pt x="69" y="56"/>
                    </a:cubicBezTo>
                    <a:cubicBezTo>
                      <a:pt x="69" y="54"/>
                      <a:pt x="69" y="54"/>
                      <a:pt x="70" y="52"/>
                    </a:cubicBezTo>
                    <a:cubicBezTo>
                      <a:pt x="70" y="52"/>
                      <a:pt x="69" y="51"/>
                      <a:pt x="69" y="51"/>
                    </a:cubicBezTo>
                    <a:cubicBezTo>
                      <a:pt x="68" y="53"/>
                      <a:pt x="68" y="53"/>
                      <a:pt x="67" y="55"/>
                    </a:cubicBezTo>
                    <a:cubicBezTo>
                      <a:pt x="67" y="55"/>
                      <a:pt x="65" y="55"/>
                      <a:pt x="65" y="55"/>
                    </a:cubicBezTo>
                    <a:cubicBezTo>
                      <a:pt x="65" y="55"/>
                      <a:pt x="65" y="54"/>
                      <a:pt x="65" y="54"/>
                    </a:cubicBezTo>
                    <a:cubicBezTo>
                      <a:pt x="64" y="54"/>
                      <a:pt x="63" y="54"/>
                      <a:pt x="63" y="54"/>
                    </a:cubicBezTo>
                    <a:cubicBezTo>
                      <a:pt x="61" y="52"/>
                      <a:pt x="62" y="50"/>
                      <a:pt x="61" y="48"/>
                    </a:cubicBezTo>
                    <a:cubicBezTo>
                      <a:pt x="60" y="47"/>
                      <a:pt x="58" y="46"/>
                      <a:pt x="57" y="45"/>
                    </a:cubicBezTo>
                    <a:cubicBezTo>
                      <a:pt x="55" y="43"/>
                      <a:pt x="55" y="41"/>
                      <a:pt x="55" y="40"/>
                    </a:cubicBezTo>
                    <a:cubicBezTo>
                      <a:pt x="52" y="40"/>
                      <a:pt x="52" y="40"/>
                      <a:pt x="52" y="40"/>
                    </a:cubicBezTo>
                    <a:cubicBezTo>
                      <a:pt x="52" y="40"/>
                      <a:pt x="52" y="40"/>
                      <a:pt x="52" y="40"/>
                    </a:cubicBezTo>
                    <a:cubicBezTo>
                      <a:pt x="54" y="41"/>
                      <a:pt x="49" y="42"/>
                      <a:pt x="51" y="41"/>
                    </a:cubicBezTo>
                    <a:cubicBezTo>
                      <a:pt x="51" y="41"/>
                      <a:pt x="50" y="41"/>
                      <a:pt x="50" y="40"/>
                    </a:cubicBezTo>
                    <a:cubicBezTo>
                      <a:pt x="49" y="39"/>
                      <a:pt x="49" y="37"/>
                      <a:pt x="47" y="36"/>
                    </a:cubicBezTo>
                    <a:cubicBezTo>
                      <a:pt x="47" y="36"/>
                      <a:pt x="47" y="36"/>
                      <a:pt x="47" y="36"/>
                    </a:cubicBezTo>
                    <a:cubicBezTo>
                      <a:pt x="46" y="35"/>
                      <a:pt x="47" y="32"/>
                      <a:pt x="47" y="31"/>
                    </a:cubicBezTo>
                    <a:cubicBezTo>
                      <a:pt x="43" y="30"/>
                      <a:pt x="43" y="30"/>
                      <a:pt x="43" y="30"/>
                    </a:cubicBezTo>
                    <a:cubicBezTo>
                      <a:pt x="43" y="29"/>
                      <a:pt x="43" y="28"/>
                      <a:pt x="43" y="27"/>
                    </a:cubicBezTo>
                    <a:cubicBezTo>
                      <a:pt x="41" y="26"/>
                      <a:pt x="36" y="23"/>
                      <a:pt x="35" y="22"/>
                    </a:cubicBezTo>
                    <a:cubicBezTo>
                      <a:pt x="34" y="21"/>
                      <a:pt x="35" y="19"/>
                      <a:pt x="34" y="18"/>
                    </a:cubicBezTo>
                    <a:cubicBezTo>
                      <a:pt x="34" y="18"/>
                      <a:pt x="32" y="18"/>
                      <a:pt x="31" y="17"/>
                    </a:cubicBezTo>
                    <a:cubicBezTo>
                      <a:pt x="30" y="16"/>
                      <a:pt x="31" y="13"/>
                      <a:pt x="29" y="13"/>
                    </a:cubicBezTo>
                    <a:cubicBezTo>
                      <a:pt x="29" y="13"/>
                      <a:pt x="27" y="13"/>
                      <a:pt x="27" y="13"/>
                    </a:cubicBezTo>
                    <a:cubicBezTo>
                      <a:pt x="26" y="13"/>
                      <a:pt x="27" y="11"/>
                      <a:pt x="27" y="10"/>
                    </a:cubicBezTo>
                    <a:cubicBezTo>
                      <a:pt x="23" y="4"/>
                      <a:pt x="23" y="4"/>
                      <a:pt x="23" y="4"/>
                    </a:cubicBezTo>
                    <a:cubicBezTo>
                      <a:pt x="19" y="2"/>
                      <a:pt x="14" y="5"/>
                      <a:pt x="11" y="4"/>
                    </a:cubicBezTo>
                    <a:close/>
                    <a:moveTo>
                      <a:pt x="7" y="32"/>
                    </a:moveTo>
                    <a:cubicBezTo>
                      <a:pt x="9" y="35"/>
                      <a:pt x="11" y="38"/>
                      <a:pt x="8" y="32"/>
                    </a:cubicBezTo>
                    <a:lnTo>
                      <a:pt x="7" y="32"/>
                    </a:lnTo>
                    <a:close/>
                    <a:moveTo>
                      <a:pt x="285" y="35"/>
                    </a:moveTo>
                    <a:cubicBezTo>
                      <a:pt x="285" y="38"/>
                      <a:pt x="285" y="40"/>
                      <a:pt x="286" y="42"/>
                    </a:cubicBezTo>
                    <a:cubicBezTo>
                      <a:pt x="286" y="42"/>
                      <a:pt x="288" y="42"/>
                      <a:pt x="289" y="42"/>
                    </a:cubicBezTo>
                    <a:cubicBezTo>
                      <a:pt x="289" y="42"/>
                      <a:pt x="290" y="41"/>
                      <a:pt x="289" y="41"/>
                    </a:cubicBezTo>
                    <a:cubicBezTo>
                      <a:pt x="289" y="41"/>
                      <a:pt x="289" y="38"/>
                      <a:pt x="289" y="38"/>
                    </a:cubicBezTo>
                    <a:cubicBezTo>
                      <a:pt x="287" y="36"/>
                      <a:pt x="286" y="36"/>
                      <a:pt x="285" y="35"/>
                    </a:cubicBezTo>
                    <a:close/>
                    <a:moveTo>
                      <a:pt x="280" y="39"/>
                    </a:moveTo>
                    <a:cubicBezTo>
                      <a:pt x="277" y="43"/>
                      <a:pt x="277" y="47"/>
                      <a:pt x="275" y="52"/>
                    </a:cubicBezTo>
                    <a:cubicBezTo>
                      <a:pt x="276" y="53"/>
                      <a:pt x="278" y="54"/>
                      <a:pt x="279" y="55"/>
                    </a:cubicBezTo>
                    <a:cubicBezTo>
                      <a:pt x="279" y="57"/>
                      <a:pt x="278" y="56"/>
                      <a:pt x="277" y="57"/>
                    </a:cubicBezTo>
                    <a:cubicBezTo>
                      <a:pt x="277" y="58"/>
                      <a:pt x="277" y="58"/>
                      <a:pt x="277" y="58"/>
                    </a:cubicBezTo>
                    <a:cubicBezTo>
                      <a:pt x="277" y="58"/>
                      <a:pt x="279" y="62"/>
                      <a:pt x="277" y="63"/>
                    </a:cubicBezTo>
                    <a:cubicBezTo>
                      <a:pt x="277" y="64"/>
                      <a:pt x="277" y="64"/>
                      <a:pt x="277" y="64"/>
                    </a:cubicBezTo>
                    <a:cubicBezTo>
                      <a:pt x="277" y="65"/>
                      <a:pt x="279" y="67"/>
                      <a:pt x="280" y="68"/>
                    </a:cubicBezTo>
                    <a:cubicBezTo>
                      <a:pt x="281" y="69"/>
                      <a:pt x="281" y="70"/>
                      <a:pt x="283" y="70"/>
                    </a:cubicBezTo>
                    <a:cubicBezTo>
                      <a:pt x="285" y="71"/>
                      <a:pt x="279" y="66"/>
                      <a:pt x="279" y="66"/>
                    </a:cubicBezTo>
                    <a:cubicBezTo>
                      <a:pt x="279" y="64"/>
                      <a:pt x="279" y="62"/>
                      <a:pt x="279" y="61"/>
                    </a:cubicBezTo>
                    <a:cubicBezTo>
                      <a:pt x="279" y="61"/>
                      <a:pt x="283" y="58"/>
                      <a:pt x="282" y="59"/>
                    </a:cubicBezTo>
                    <a:cubicBezTo>
                      <a:pt x="283" y="59"/>
                      <a:pt x="283" y="59"/>
                      <a:pt x="284" y="59"/>
                    </a:cubicBezTo>
                    <a:cubicBezTo>
                      <a:pt x="285" y="59"/>
                      <a:pt x="285" y="61"/>
                      <a:pt x="286" y="62"/>
                    </a:cubicBezTo>
                    <a:cubicBezTo>
                      <a:pt x="287" y="62"/>
                      <a:pt x="287" y="61"/>
                      <a:pt x="288" y="62"/>
                    </a:cubicBezTo>
                    <a:cubicBezTo>
                      <a:pt x="287" y="60"/>
                      <a:pt x="287" y="58"/>
                      <a:pt x="287" y="56"/>
                    </a:cubicBezTo>
                    <a:cubicBezTo>
                      <a:pt x="286" y="56"/>
                      <a:pt x="284" y="57"/>
                      <a:pt x="283" y="56"/>
                    </a:cubicBezTo>
                    <a:cubicBezTo>
                      <a:pt x="285" y="55"/>
                      <a:pt x="286" y="53"/>
                      <a:pt x="288" y="52"/>
                    </a:cubicBezTo>
                    <a:cubicBezTo>
                      <a:pt x="286" y="51"/>
                      <a:pt x="289" y="51"/>
                      <a:pt x="286" y="50"/>
                    </a:cubicBezTo>
                    <a:cubicBezTo>
                      <a:pt x="286" y="49"/>
                      <a:pt x="286" y="49"/>
                      <a:pt x="286" y="49"/>
                    </a:cubicBezTo>
                    <a:cubicBezTo>
                      <a:pt x="285" y="50"/>
                      <a:pt x="283" y="51"/>
                      <a:pt x="283" y="52"/>
                    </a:cubicBezTo>
                    <a:cubicBezTo>
                      <a:pt x="282" y="52"/>
                      <a:pt x="283" y="53"/>
                      <a:pt x="283" y="54"/>
                    </a:cubicBezTo>
                    <a:cubicBezTo>
                      <a:pt x="281" y="54"/>
                      <a:pt x="281" y="54"/>
                      <a:pt x="281" y="54"/>
                    </a:cubicBezTo>
                    <a:cubicBezTo>
                      <a:pt x="282" y="50"/>
                      <a:pt x="283" y="46"/>
                      <a:pt x="281" y="45"/>
                    </a:cubicBezTo>
                    <a:cubicBezTo>
                      <a:pt x="281" y="45"/>
                      <a:pt x="282" y="42"/>
                      <a:pt x="282" y="43"/>
                    </a:cubicBezTo>
                    <a:cubicBezTo>
                      <a:pt x="283" y="42"/>
                      <a:pt x="283" y="42"/>
                      <a:pt x="283" y="42"/>
                    </a:cubicBezTo>
                    <a:cubicBezTo>
                      <a:pt x="282" y="41"/>
                      <a:pt x="282" y="41"/>
                      <a:pt x="282" y="40"/>
                    </a:cubicBezTo>
                    <a:lnTo>
                      <a:pt x="280" y="39"/>
                    </a:lnTo>
                    <a:close/>
                    <a:moveTo>
                      <a:pt x="57" y="41"/>
                    </a:moveTo>
                    <a:cubicBezTo>
                      <a:pt x="57" y="41"/>
                      <a:pt x="57" y="43"/>
                      <a:pt x="57" y="43"/>
                    </a:cubicBezTo>
                    <a:cubicBezTo>
                      <a:pt x="58" y="43"/>
                      <a:pt x="58" y="43"/>
                      <a:pt x="59" y="44"/>
                    </a:cubicBezTo>
                    <a:cubicBezTo>
                      <a:pt x="58" y="42"/>
                      <a:pt x="60" y="41"/>
                      <a:pt x="57" y="41"/>
                    </a:cubicBezTo>
                    <a:close/>
                    <a:moveTo>
                      <a:pt x="63" y="45"/>
                    </a:moveTo>
                    <a:cubicBezTo>
                      <a:pt x="63" y="45"/>
                      <a:pt x="63" y="47"/>
                      <a:pt x="63" y="47"/>
                    </a:cubicBezTo>
                    <a:cubicBezTo>
                      <a:pt x="64" y="47"/>
                      <a:pt x="64" y="47"/>
                      <a:pt x="65" y="48"/>
                    </a:cubicBezTo>
                    <a:cubicBezTo>
                      <a:pt x="68" y="48"/>
                      <a:pt x="63" y="45"/>
                      <a:pt x="63" y="45"/>
                    </a:cubicBezTo>
                    <a:close/>
                    <a:moveTo>
                      <a:pt x="19" y="46"/>
                    </a:moveTo>
                    <a:cubicBezTo>
                      <a:pt x="19" y="48"/>
                      <a:pt x="19" y="48"/>
                      <a:pt x="19" y="48"/>
                    </a:cubicBezTo>
                    <a:cubicBezTo>
                      <a:pt x="19" y="49"/>
                      <a:pt x="21" y="49"/>
                      <a:pt x="21" y="50"/>
                    </a:cubicBezTo>
                    <a:cubicBezTo>
                      <a:pt x="22" y="50"/>
                      <a:pt x="24" y="54"/>
                      <a:pt x="25" y="55"/>
                    </a:cubicBezTo>
                    <a:cubicBezTo>
                      <a:pt x="26" y="55"/>
                      <a:pt x="26" y="52"/>
                      <a:pt x="25" y="51"/>
                    </a:cubicBezTo>
                    <a:cubicBezTo>
                      <a:pt x="24" y="51"/>
                      <a:pt x="24" y="51"/>
                      <a:pt x="24" y="51"/>
                    </a:cubicBezTo>
                    <a:cubicBezTo>
                      <a:pt x="23" y="50"/>
                      <a:pt x="23" y="48"/>
                      <a:pt x="22" y="48"/>
                    </a:cubicBezTo>
                    <a:cubicBezTo>
                      <a:pt x="21" y="48"/>
                      <a:pt x="21" y="48"/>
                      <a:pt x="21" y="48"/>
                    </a:cubicBezTo>
                    <a:cubicBezTo>
                      <a:pt x="21" y="46"/>
                      <a:pt x="21" y="46"/>
                      <a:pt x="21" y="46"/>
                    </a:cubicBezTo>
                    <a:cubicBezTo>
                      <a:pt x="21" y="46"/>
                      <a:pt x="20" y="47"/>
                      <a:pt x="19" y="46"/>
                    </a:cubicBezTo>
                    <a:close/>
                    <a:moveTo>
                      <a:pt x="254" y="47"/>
                    </a:moveTo>
                    <a:cubicBezTo>
                      <a:pt x="254" y="47"/>
                      <a:pt x="254" y="49"/>
                      <a:pt x="253" y="50"/>
                    </a:cubicBezTo>
                    <a:cubicBezTo>
                      <a:pt x="253" y="50"/>
                      <a:pt x="251" y="50"/>
                      <a:pt x="251" y="50"/>
                    </a:cubicBezTo>
                    <a:cubicBezTo>
                      <a:pt x="251" y="50"/>
                      <a:pt x="251" y="52"/>
                      <a:pt x="251" y="52"/>
                    </a:cubicBezTo>
                    <a:cubicBezTo>
                      <a:pt x="249" y="53"/>
                      <a:pt x="246" y="55"/>
                      <a:pt x="245" y="55"/>
                    </a:cubicBezTo>
                    <a:cubicBezTo>
                      <a:pt x="239" y="56"/>
                      <a:pt x="234" y="55"/>
                      <a:pt x="228" y="55"/>
                    </a:cubicBezTo>
                    <a:cubicBezTo>
                      <a:pt x="227" y="54"/>
                      <a:pt x="227" y="54"/>
                      <a:pt x="227" y="54"/>
                    </a:cubicBezTo>
                    <a:cubicBezTo>
                      <a:pt x="226" y="53"/>
                      <a:pt x="227" y="55"/>
                      <a:pt x="225" y="54"/>
                    </a:cubicBezTo>
                    <a:cubicBezTo>
                      <a:pt x="225" y="52"/>
                      <a:pt x="225" y="52"/>
                      <a:pt x="225" y="52"/>
                    </a:cubicBezTo>
                    <a:cubicBezTo>
                      <a:pt x="221" y="51"/>
                      <a:pt x="218" y="53"/>
                      <a:pt x="216" y="54"/>
                    </a:cubicBezTo>
                    <a:cubicBezTo>
                      <a:pt x="216" y="55"/>
                      <a:pt x="216" y="55"/>
                      <a:pt x="216" y="55"/>
                    </a:cubicBezTo>
                    <a:cubicBezTo>
                      <a:pt x="215" y="55"/>
                      <a:pt x="215" y="54"/>
                      <a:pt x="214" y="54"/>
                    </a:cubicBezTo>
                    <a:cubicBezTo>
                      <a:pt x="213" y="56"/>
                      <a:pt x="212" y="57"/>
                      <a:pt x="211" y="58"/>
                    </a:cubicBezTo>
                    <a:cubicBezTo>
                      <a:pt x="212" y="58"/>
                      <a:pt x="210" y="60"/>
                      <a:pt x="210" y="60"/>
                    </a:cubicBezTo>
                    <a:cubicBezTo>
                      <a:pt x="210" y="61"/>
                      <a:pt x="211" y="62"/>
                      <a:pt x="211" y="62"/>
                    </a:cubicBezTo>
                    <a:cubicBezTo>
                      <a:pt x="211" y="66"/>
                      <a:pt x="211" y="72"/>
                      <a:pt x="209" y="75"/>
                    </a:cubicBezTo>
                    <a:cubicBezTo>
                      <a:pt x="208" y="75"/>
                      <a:pt x="208" y="75"/>
                      <a:pt x="208" y="75"/>
                    </a:cubicBezTo>
                    <a:cubicBezTo>
                      <a:pt x="207" y="78"/>
                      <a:pt x="207" y="81"/>
                      <a:pt x="207" y="86"/>
                    </a:cubicBezTo>
                    <a:cubicBezTo>
                      <a:pt x="207" y="87"/>
                      <a:pt x="206" y="91"/>
                      <a:pt x="205" y="91"/>
                    </a:cubicBezTo>
                    <a:cubicBezTo>
                      <a:pt x="204" y="92"/>
                      <a:pt x="204" y="92"/>
                      <a:pt x="204" y="92"/>
                    </a:cubicBezTo>
                    <a:cubicBezTo>
                      <a:pt x="203" y="96"/>
                      <a:pt x="204" y="99"/>
                      <a:pt x="204" y="103"/>
                    </a:cubicBezTo>
                    <a:cubicBezTo>
                      <a:pt x="205" y="103"/>
                      <a:pt x="207" y="103"/>
                      <a:pt x="208" y="103"/>
                    </a:cubicBezTo>
                    <a:cubicBezTo>
                      <a:pt x="209" y="105"/>
                      <a:pt x="209" y="105"/>
                      <a:pt x="209" y="105"/>
                    </a:cubicBezTo>
                    <a:cubicBezTo>
                      <a:pt x="209" y="105"/>
                      <a:pt x="208" y="106"/>
                      <a:pt x="208" y="107"/>
                    </a:cubicBezTo>
                    <a:cubicBezTo>
                      <a:pt x="209" y="109"/>
                      <a:pt x="209" y="109"/>
                      <a:pt x="209" y="109"/>
                    </a:cubicBezTo>
                    <a:cubicBezTo>
                      <a:pt x="209" y="111"/>
                      <a:pt x="206" y="113"/>
                      <a:pt x="206" y="114"/>
                    </a:cubicBezTo>
                    <a:cubicBezTo>
                      <a:pt x="205" y="117"/>
                      <a:pt x="206" y="121"/>
                      <a:pt x="206" y="123"/>
                    </a:cubicBezTo>
                    <a:cubicBezTo>
                      <a:pt x="209" y="123"/>
                      <a:pt x="213" y="123"/>
                      <a:pt x="217" y="123"/>
                    </a:cubicBezTo>
                    <a:cubicBezTo>
                      <a:pt x="216" y="122"/>
                      <a:pt x="217" y="120"/>
                      <a:pt x="217" y="119"/>
                    </a:cubicBezTo>
                    <a:cubicBezTo>
                      <a:pt x="217" y="119"/>
                      <a:pt x="215" y="119"/>
                      <a:pt x="215" y="118"/>
                    </a:cubicBezTo>
                    <a:cubicBezTo>
                      <a:pt x="215" y="118"/>
                      <a:pt x="218" y="115"/>
                      <a:pt x="217" y="115"/>
                    </a:cubicBezTo>
                    <a:cubicBezTo>
                      <a:pt x="217" y="114"/>
                      <a:pt x="215" y="110"/>
                      <a:pt x="215" y="109"/>
                    </a:cubicBezTo>
                    <a:cubicBezTo>
                      <a:pt x="216" y="109"/>
                      <a:pt x="218" y="108"/>
                      <a:pt x="218" y="107"/>
                    </a:cubicBezTo>
                    <a:cubicBezTo>
                      <a:pt x="219" y="105"/>
                      <a:pt x="218" y="102"/>
                      <a:pt x="217" y="100"/>
                    </a:cubicBezTo>
                    <a:cubicBezTo>
                      <a:pt x="220" y="99"/>
                      <a:pt x="221" y="100"/>
                      <a:pt x="223" y="99"/>
                    </a:cubicBezTo>
                    <a:cubicBezTo>
                      <a:pt x="224" y="103"/>
                      <a:pt x="225" y="107"/>
                      <a:pt x="225" y="109"/>
                    </a:cubicBezTo>
                    <a:cubicBezTo>
                      <a:pt x="226" y="112"/>
                      <a:pt x="227" y="114"/>
                      <a:pt x="227" y="118"/>
                    </a:cubicBezTo>
                    <a:cubicBezTo>
                      <a:pt x="228" y="118"/>
                      <a:pt x="230" y="119"/>
                      <a:pt x="232" y="119"/>
                    </a:cubicBezTo>
                    <a:cubicBezTo>
                      <a:pt x="232" y="119"/>
                      <a:pt x="232" y="119"/>
                      <a:pt x="232" y="119"/>
                    </a:cubicBezTo>
                    <a:cubicBezTo>
                      <a:pt x="234" y="117"/>
                      <a:pt x="233" y="116"/>
                      <a:pt x="233" y="115"/>
                    </a:cubicBezTo>
                    <a:cubicBezTo>
                      <a:pt x="233" y="114"/>
                      <a:pt x="233" y="114"/>
                      <a:pt x="233" y="114"/>
                    </a:cubicBezTo>
                    <a:cubicBezTo>
                      <a:pt x="234" y="113"/>
                      <a:pt x="237" y="113"/>
                      <a:pt x="239" y="113"/>
                    </a:cubicBezTo>
                    <a:cubicBezTo>
                      <a:pt x="240" y="111"/>
                      <a:pt x="240" y="111"/>
                      <a:pt x="240" y="111"/>
                    </a:cubicBezTo>
                    <a:cubicBezTo>
                      <a:pt x="239" y="111"/>
                      <a:pt x="239" y="111"/>
                      <a:pt x="239" y="111"/>
                    </a:cubicBezTo>
                    <a:cubicBezTo>
                      <a:pt x="238" y="110"/>
                      <a:pt x="237" y="108"/>
                      <a:pt x="236" y="107"/>
                    </a:cubicBezTo>
                    <a:cubicBezTo>
                      <a:pt x="234" y="104"/>
                      <a:pt x="235" y="104"/>
                      <a:pt x="235" y="101"/>
                    </a:cubicBezTo>
                    <a:cubicBezTo>
                      <a:pt x="234" y="101"/>
                      <a:pt x="234" y="101"/>
                      <a:pt x="234" y="101"/>
                    </a:cubicBezTo>
                    <a:cubicBezTo>
                      <a:pt x="234" y="101"/>
                      <a:pt x="234" y="99"/>
                      <a:pt x="234" y="99"/>
                    </a:cubicBezTo>
                    <a:cubicBezTo>
                      <a:pt x="233" y="98"/>
                      <a:pt x="231" y="98"/>
                      <a:pt x="230" y="97"/>
                    </a:cubicBezTo>
                    <a:cubicBezTo>
                      <a:pt x="229" y="96"/>
                      <a:pt x="230" y="93"/>
                      <a:pt x="229" y="91"/>
                    </a:cubicBezTo>
                    <a:cubicBezTo>
                      <a:pt x="229" y="91"/>
                      <a:pt x="223" y="89"/>
                      <a:pt x="223" y="89"/>
                    </a:cubicBezTo>
                    <a:cubicBezTo>
                      <a:pt x="224" y="88"/>
                      <a:pt x="224" y="88"/>
                      <a:pt x="225" y="87"/>
                    </a:cubicBezTo>
                    <a:cubicBezTo>
                      <a:pt x="225" y="87"/>
                      <a:pt x="227" y="87"/>
                      <a:pt x="229" y="87"/>
                    </a:cubicBezTo>
                    <a:cubicBezTo>
                      <a:pt x="235" y="84"/>
                      <a:pt x="235" y="79"/>
                      <a:pt x="241" y="78"/>
                    </a:cubicBezTo>
                    <a:cubicBezTo>
                      <a:pt x="242" y="76"/>
                      <a:pt x="241" y="76"/>
                      <a:pt x="242" y="75"/>
                    </a:cubicBezTo>
                    <a:cubicBezTo>
                      <a:pt x="235" y="75"/>
                      <a:pt x="232" y="75"/>
                      <a:pt x="226" y="74"/>
                    </a:cubicBezTo>
                    <a:cubicBezTo>
                      <a:pt x="226" y="75"/>
                      <a:pt x="226" y="76"/>
                      <a:pt x="225" y="77"/>
                    </a:cubicBezTo>
                    <a:cubicBezTo>
                      <a:pt x="225" y="78"/>
                      <a:pt x="223" y="77"/>
                      <a:pt x="222" y="78"/>
                    </a:cubicBezTo>
                    <a:cubicBezTo>
                      <a:pt x="222" y="78"/>
                      <a:pt x="221" y="75"/>
                      <a:pt x="221" y="75"/>
                    </a:cubicBezTo>
                    <a:cubicBezTo>
                      <a:pt x="220" y="74"/>
                      <a:pt x="218" y="75"/>
                      <a:pt x="217" y="74"/>
                    </a:cubicBezTo>
                    <a:cubicBezTo>
                      <a:pt x="217" y="74"/>
                      <a:pt x="216" y="72"/>
                      <a:pt x="216" y="72"/>
                    </a:cubicBezTo>
                    <a:cubicBezTo>
                      <a:pt x="215" y="70"/>
                      <a:pt x="217" y="67"/>
                      <a:pt x="217" y="66"/>
                    </a:cubicBezTo>
                    <a:cubicBezTo>
                      <a:pt x="217" y="63"/>
                      <a:pt x="217" y="62"/>
                      <a:pt x="217" y="60"/>
                    </a:cubicBezTo>
                    <a:cubicBezTo>
                      <a:pt x="219" y="60"/>
                      <a:pt x="219" y="61"/>
                      <a:pt x="220" y="61"/>
                    </a:cubicBezTo>
                    <a:cubicBezTo>
                      <a:pt x="221" y="61"/>
                      <a:pt x="224" y="59"/>
                      <a:pt x="225" y="60"/>
                    </a:cubicBezTo>
                    <a:cubicBezTo>
                      <a:pt x="226" y="60"/>
                      <a:pt x="227" y="61"/>
                      <a:pt x="229" y="61"/>
                    </a:cubicBezTo>
                    <a:cubicBezTo>
                      <a:pt x="230" y="61"/>
                      <a:pt x="235" y="60"/>
                      <a:pt x="237" y="60"/>
                    </a:cubicBezTo>
                    <a:cubicBezTo>
                      <a:pt x="240" y="61"/>
                      <a:pt x="244" y="63"/>
                      <a:pt x="248" y="62"/>
                    </a:cubicBezTo>
                    <a:cubicBezTo>
                      <a:pt x="248" y="61"/>
                      <a:pt x="248" y="61"/>
                      <a:pt x="248" y="61"/>
                    </a:cubicBezTo>
                    <a:cubicBezTo>
                      <a:pt x="249" y="60"/>
                      <a:pt x="250" y="61"/>
                      <a:pt x="251" y="60"/>
                    </a:cubicBezTo>
                    <a:cubicBezTo>
                      <a:pt x="252" y="59"/>
                      <a:pt x="252" y="56"/>
                      <a:pt x="253" y="55"/>
                    </a:cubicBezTo>
                    <a:cubicBezTo>
                      <a:pt x="254" y="54"/>
                      <a:pt x="255" y="54"/>
                      <a:pt x="255" y="54"/>
                    </a:cubicBezTo>
                    <a:cubicBezTo>
                      <a:pt x="257" y="53"/>
                      <a:pt x="257" y="53"/>
                      <a:pt x="257" y="53"/>
                    </a:cubicBezTo>
                    <a:cubicBezTo>
                      <a:pt x="257" y="52"/>
                      <a:pt x="257" y="49"/>
                      <a:pt x="257" y="48"/>
                    </a:cubicBezTo>
                    <a:cubicBezTo>
                      <a:pt x="257" y="48"/>
                      <a:pt x="256" y="48"/>
                      <a:pt x="256" y="47"/>
                    </a:cubicBezTo>
                    <a:cubicBezTo>
                      <a:pt x="255" y="47"/>
                      <a:pt x="254" y="47"/>
                      <a:pt x="254" y="47"/>
                    </a:cubicBezTo>
                    <a:close/>
                    <a:moveTo>
                      <a:pt x="81" y="50"/>
                    </a:moveTo>
                    <a:cubicBezTo>
                      <a:pt x="81" y="51"/>
                      <a:pt x="81" y="51"/>
                      <a:pt x="81" y="51"/>
                    </a:cubicBezTo>
                    <a:cubicBezTo>
                      <a:pt x="83" y="51"/>
                      <a:pt x="83" y="50"/>
                      <a:pt x="81" y="50"/>
                    </a:cubicBezTo>
                    <a:close/>
                    <a:moveTo>
                      <a:pt x="304" y="66"/>
                    </a:moveTo>
                    <a:cubicBezTo>
                      <a:pt x="303" y="67"/>
                      <a:pt x="303" y="67"/>
                      <a:pt x="303" y="67"/>
                    </a:cubicBezTo>
                    <a:cubicBezTo>
                      <a:pt x="294" y="69"/>
                      <a:pt x="305" y="69"/>
                      <a:pt x="309" y="69"/>
                    </a:cubicBezTo>
                    <a:cubicBezTo>
                      <a:pt x="309" y="69"/>
                      <a:pt x="310" y="68"/>
                      <a:pt x="310" y="67"/>
                    </a:cubicBezTo>
                    <a:cubicBezTo>
                      <a:pt x="309" y="67"/>
                      <a:pt x="304" y="65"/>
                      <a:pt x="304" y="66"/>
                    </a:cubicBezTo>
                    <a:close/>
                    <a:moveTo>
                      <a:pt x="277" y="69"/>
                    </a:moveTo>
                    <a:cubicBezTo>
                      <a:pt x="277" y="71"/>
                      <a:pt x="277" y="73"/>
                      <a:pt x="277" y="74"/>
                    </a:cubicBezTo>
                    <a:cubicBezTo>
                      <a:pt x="281" y="72"/>
                      <a:pt x="279" y="73"/>
                      <a:pt x="277" y="69"/>
                    </a:cubicBezTo>
                    <a:close/>
                    <a:moveTo>
                      <a:pt x="33" y="75"/>
                    </a:moveTo>
                    <a:cubicBezTo>
                      <a:pt x="33" y="76"/>
                      <a:pt x="32" y="76"/>
                      <a:pt x="32" y="77"/>
                    </a:cubicBezTo>
                    <a:cubicBezTo>
                      <a:pt x="32" y="78"/>
                      <a:pt x="34" y="82"/>
                      <a:pt x="34" y="83"/>
                    </a:cubicBezTo>
                    <a:cubicBezTo>
                      <a:pt x="34" y="83"/>
                      <a:pt x="37" y="84"/>
                      <a:pt x="38" y="84"/>
                    </a:cubicBezTo>
                    <a:cubicBezTo>
                      <a:pt x="38" y="83"/>
                      <a:pt x="39" y="83"/>
                      <a:pt x="37" y="83"/>
                    </a:cubicBezTo>
                    <a:cubicBezTo>
                      <a:pt x="36" y="80"/>
                      <a:pt x="36" y="78"/>
                      <a:pt x="35" y="75"/>
                    </a:cubicBezTo>
                    <a:cubicBezTo>
                      <a:pt x="35" y="75"/>
                      <a:pt x="33" y="76"/>
                      <a:pt x="33" y="75"/>
                    </a:cubicBezTo>
                    <a:close/>
                    <a:moveTo>
                      <a:pt x="301" y="75"/>
                    </a:moveTo>
                    <a:cubicBezTo>
                      <a:pt x="300" y="76"/>
                      <a:pt x="302" y="77"/>
                      <a:pt x="302" y="77"/>
                    </a:cubicBezTo>
                    <a:cubicBezTo>
                      <a:pt x="303" y="77"/>
                      <a:pt x="304" y="75"/>
                      <a:pt x="301" y="75"/>
                    </a:cubicBezTo>
                    <a:close/>
                    <a:moveTo>
                      <a:pt x="305" y="77"/>
                    </a:moveTo>
                    <a:cubicBezTo>
                      <a:pt x="304" y="78"/>
                      <a:pt x="304" y="78"/>
                      <a:pt x="304" y="78"/>
                    </a:cubicBezTo>
                    <a:cubicBezTo>
                      <a:pt x="304" y="79"/>
                      <a:pt x="304" y="80"/>
                      <a:pt x="304" y="80"/>
                    </a:cubicBezTo>
                    <a:cubicBezTo>
                      <a:pt x="304" y="80"/>
                      <a:pt x="306" y="80"/>
                      <a:pt x="307" y="81"/>
                    </a:cubicBezTo>
                    <a:cubicBezTo>
                      <a:pt x="306" y="80"/>
                      <a:pt x="309" y="79"/>
                      <a:pt x="305" y="77"/>
                    </a:cubicBezTo>
                    <a:close/>
                    <a:moveTo>
                      <a:pt x="279" y="79"/>
                    </a:moveTo>
                    <a:cubicBezTo>
                      <a:pt x="277" y="79"/>
                      <a:pt x="280" y="80"/>
                      <a:pt x="281" y="80"/>
                    </a:cubicBezTo>
                    <a:cubicBezTo>
                      <a:pt x="280" y="80"/>
                      <a:pt x="281" y="78"/>
                      <a:pt x="279" y="79"/>
                    </a:cubicBezTo>
                    <a:close/>
                    <a:moveTo>
                      <a:pt x="237" y="81"/>
                    </a:moveTo>
                    <a:cubicBezTo>
                      <a:pt x="237" y="81"/>
                      <a:pt x="237" y="82"/>
                      <a:pt x="237" y="82"/>
                    </a:cubicBezTo>
                    <a:cubicBezTo>
                      <a:pt x="236" y="81"/>
                      <a:pt x="236" y="83"/>
                      <a:pt x="236" y="83"/>
                    </a:cubicBezTo>
                    <a:cubicBezTo>
                      <a:pt x="237" y="85"/>
                      <a:pt x="237" y="85"/>
                      <a:pt x="237" y="85"/>
                    </a:cubicBezTo>
                    <a:cubicBezTo>
                      <a:pt x="238" y="84"/>
                      <a:pt x="239" y="84"/>
                      <a:pt x="239" y="84"/>
                    </a:cubicBezTo>
                    <a:cubicBezTo>
                      <a:pt x="241" y="84"/>
                      <a:pt x="241" y="85"/>
                      <a:pt x="241" y="85"/>
                    </a:cubicBezTo>
                    <a:cubicBezTo>
                      <a:pt x="241" y="85"/>
                      <a:pt x="242" y="84"/>
                      <a:pt x="242" y="83"/>
                    </a:cubicBezTo>
                    <a:cubicBezTo>
                      <a:pt x="244" y="84"/>
                      <a:pt x="243" y="82"/>
                      <a:pt x="243" y="82"/>
                    </a:cubicBezTo>
                    <a:cubicBezTo>
                      <a:pt x="242" y="82"/>
                      <a:pt x="239" y="81"/>
                      <a:pt x="237" y="81"/>
                    </a:cubicBezTo>
                    <a:close/>
                    <a:moveTo>
                      <a:pt x="92" y="82"/>
                    </a:moveTo>
                    <a:cubicBezTo>
                      <a:pt x="90" y="84"/>
                      <a:pt x="90" y="84"/>
                      <a:pt x="90" y="87"/>
                    </a:cubicBezTo>
                    <a:cubicBezTo>
                      <a:pt x="92" y="88"/>
                      <a:pt x="93" y="88"/>
                      <a:pt x="94" y="88"/>
                    </a:cubicBezTo>
                    <a:cubicBezTo>
                      <a:pt x="94" y="90"/>
                      <a:pt x="93" y="90"/>
                      <a:pt x="94" y="93"/>
                    </a:cubicBezTo>
                    <a:cubicBezTo>
                      <a:pt x="94" y="94"/>
                      <a:pt x="96" y="95"/>
                      <a:pt x="97" y="95"/>
                    </a:cubicBezTo>
                    <a:cubicBezTo>
                      <a:pt x="98" y="96"/>
                      <a:pt x="98" y="97"/>
                      <a:pt x="98" y="97"/>
                    </a:cubicBezTo>
                    <a:cubicBezTo>
                      <a:pt x="100" y="97"/>
                      <a:pt x="100" y="97"/>
                      <a:pt x="100" y="97"/>
                    </a:cubicBezTo>
                    <a:cubicBezTo>
                      <a:pt x="99" y="91"/>
                      <a:pt x="99" y="90"/>
                      <a:pt x="96" y="86"/>
                    </a:cubicBezTo>
                    <a:cubicBezTo>
                      <a:pt x="95" y="84"/>
                      <a:pt x="94" y="83"/>
                      <a:pt x="92" y="82"/>
                    </a:cubicBezTo>
                    <a:close/>
                    <a:moveTo>
                      <a:pt x="299" y="82"/>
                    </a:moveTo>
                    <a:cubicBezTo>
                      <a:pt x="298" y="85"/>
                      <a:pt x="298" y="85"/>
                      <a:pt x="298" y="85"/>
                    </a:cubicBezTo>
                    <a:cubicBezTo>
                      <a:pt x="299" y="85"/>
                      <a:pt x="300" y="85"/>
                      <a:pt x="301" y="85"/>
                    </a:cubicBezTo>
                    <a:cubicBezTo>
                      <a:pt x="301" y="85"/>
                      <a:pt x="301" y="83"/>
                      <a:pt x="301" y="83"/>
                    </a:cubicBezTo>
                    <a:cubicBezTo>
                      <a:pt x="301" y="83"/>
                      <a:pt x="300" y="82"/>
                      <a:pt x="299" y="82"/>
                    </a:cubicBezTo>
                    <a:close/>
                    <a:moveTo>
                      <a:pt x="260" y="83"/>
                    </a:moveTo>
                    <a:cubicBezTo>
                      <a:pt x="260" y="83"/>
                      <a:pt x="259" y="84"/>
                      <a:pt x="259" y="84"/>
                    </a:cubicBezTo>
                    <a:cubicBezTo>
                      <a:pt x="266" y="84"/>
                      <a:pt x="269" y="83"/>
                      <a:pt x="260" y="83"/>
                    </a:cubicBezTo>
                    <a:close/>
                    <a:moveTo>
                      <a:pt x="249" y="84"/>
                    </a:moveTo>
                    <a:cubicBezTo>
                      <a:pt x="249" y="84"/>
                      <a:pt x="249" y="87"/>
                      <a:pt x="249" y="87"/>
                    </a:cubicBezTo>
                    <a:cubicBezTo>
                      <a:pt x="258" y="86"/>
                      <a:pt x="258" y="85"/>
                      <a:pt x="249" y="84"/>
                    </a:cubicBezTo>
                    <a:close/>
                    <a:moveTo>
                      <a:pt x="43" y="91"/>
                    </a:moveTo>
                    <a:cubicBezTo>
                      <a:pt x="43" y="94"/>
                      <a:pt x="43" y="94"/>
                      <a:pt x="43" y="94"/>
                    </a:cubicBezTo>
                    <a:cubicBezTo>
                      <a:pt x="45" y="95"/>
                      <a:pt x="44" y="92"/>
                      <a:pt x="43" y="91"/>
                    </a:cubicBezTo>
                    <a:close/>
                    <a:moveTo>
                      <a:pt x="108" y="94"/>
                    </a:moveTo>
                    <a:cubicBezTo>
                      <a:pt x="106" y="101"/>
                      <a:pt x="108" y="100"/>
                      <a:pt x="114" y="98"/>
                    </a:cubicBezTo>
                    <a:cubicBezTo>
                      <a:pt x="114" y="96"/>
                      <a:pt x="114" y="95"/>
                      <a:pt x="114" y="94"/>
                    </a:cubicBezTo>
                    <a:cubicBezTo>
                      <a:pt x="112" y="94"/>
                      <a:pt x="110" y="94"/>
                      <a:pt x="108" y="94"/>
                    </a:cubicBezTo>
                    <a:close/>
                    <a:moveTo>
                      <a:pt x="285" y="97"/>
                    </a:moveTo>
                    <a:cubicBezTo>
                      <a:pt x="285" y="97"/>
                      <a:pt x="284" y="98"/>
                      <a:pt x="284" y="98"/>
                    </a:cubicBezTo>
                    <a:cubicBezTo>
                      <a:pt x="283" y="98"/>
                      <a:pt x="282" y="98"/>
                      <a:pt x="282" y="98"/>
                    </a:cubicBezTo>
                    <a:cubicBezTo>
                      <a:pt x="281" y="100"/>
                      <a:pt x="281" y="100"/>
                      <a:pt x="281" y="100"/>
                    </a:cubicBezTo>
                    <a:cubicBezTo>
                      <a:pt x="282" y="100"/>
                      <a:pt x="283" y="100"/>
                      <a:pt x="284" y="100"/>
                    </a:cubicBezTo>
                    <a:cubicBezTo>
                      <a:pt x="284" y="100"/>
                      <a:pt x="285" y="102"/>
                      <a:pt x="285" y="102"/>
                    </a:cubicBezTo>
                    <a:cubicBezTo>
                      <a:pt x="288" y="102"/>
                      <a:pt x="287" y="100"/>
                      <a:pt x="288" y="100"/>
                    </a:cubicBezTo>
                    <a:cubicBezTo>
                      <a:pt x="290" y="99"/>
                      <a:pt x="291" y="102"/>
                      <a:pt x="293" y="102"/>
                    </a:cubicBezTo>
                    <a:cubicBezTo>
                      <a:pt x="294" y="102"/>
                      <a:pt x="295" y="101"/>
                      <a:pt x="296" y="101"/>
                    </a:cubicBezTo>
                    <a:cubicBezTo>
                      <a:pt x="298" y="101"/>
                      <a:pt x="301" y="103"/>
                      <a:pt x="304" y="103"/>
                    </a:cubicBezTo>
                    <a:cubicBezTo>
                      <a:pt x="304" y="103"/>
                      <a:pt x="305" y="102"/>
                      <a:pt x="305" y="101"/>
                    </a:cubicBezTo>
                    <a:cubicBezTo>
                      <a:pt x="304" y="100"/>
                      <a:pt x="303" y="100"/>
                      <a:pt x="303" y="99"/>
                    </a:cubicBezTo>
                    <a:cubicBezTo>
                      <a:pt x="299" y="98"/>
                      <a:pt x="296" y="98"/>
                      <a:pt x="293" y="98"/>
                    </a:cubicBezTo>
                    <a:cubicBezTo>
                      <a:pt x="291" y="97"/>
                      <a:pt x="291" y="97"/>
                      <a:pt x="291" y="97"/>
                    </a:cubicBezTo>
                    <a:cubicBezTo>
                      <a:pt x="291" y="97"/>
                      <a:pt x="285" y="97"/>
                      <a:pt x="285" y="97"/>
                    </a:cubicBezTo>
                    <a:close/>
                    <a:moveTo>
                      <a:pt x="273" y="97"/>
                    </a:moveTo>
                    <a:cubicBezTo>
                      <a:pt x="271" y="97"/>
                      <a:pt x="265" y="98"/>
                      <a:pt x="263" y="99"/>
                    </a:cubicBezTo>
                    <a:cubicBezTo>
                      <a:pt x="263" y="99"/>
                      <a:pt x="263" y="101"/>
                      <a:pt x="263" y="101"/>
                    </a:cubicBezTo>
                    <a:cubicBezTo>
                      <a:pt x="265" y="101"/>
                      <a:pt x="267" y="101"/>
                      <a:pt x="268" y="102"/>
                    </a:cubicBezTo>
                    <a:cubicBezTo>
                      <a:pt x="268" y="102"/>
                      <a:pt x="268" y="104"/>
                      <a:pt x="269" y="104"/>
                    </a:cubicBezTo>
                    <a:cubicBezTo>
                      <a:pt x="271" y="104"/>
                      <a:pt x="274" y="103"/>
                      <a:pt x="276" y="103"/>
                    </a:cubicBezTo>
                    <a:cubicBezTo>
                      <a:pt x="276" y="102"/>
                      <a:pt x="276" y="100"/>
                      <a:pt x="277" y="100"/>
                    </a:cubicBezTo>
                    <a:cubicBezTo>
                      <a:pt x="276" y="100"/>
                      <a:pt x="275" y="100"/>
                      <a:pt x="275" y="100"/>
                    </a:cubicBezTo>
                    <a:cubicBezTo>
                      <a:pt x="273" y="98"/>
                      <a:pt x="276" y="98"/>
                      <a:pt x="273" y="97"/>
                    </a:cubicBezTo>
                    <a:close/>
                    <a:moveTo>
                      <a:pt x="241" y="113"/>
                    </a:moveTo>
                    <a:cubicBezTo>
                      <a:pt x="241" y="115"/>
                      <a:pt x="241" y="114"/>
                      <a:pt x="240" y="114"/>
                    </a:cubicBezTo>
                    <a:cubicBezTo>
                      <a:pt x="240" y="115"/>
                      <a:pt x="240" y="117"/>
                      <a:pt x="240" y="118"/>
                    </a:cubicBezTo>
                    <a:cubicBezTo>
                      <a:pt x="240" y="118"/>
                      <a:pt x="238" y="121"/>
                      <a:pt x="239" y="118"/>
                    </a:cubicBezTo>
                    <a:cubicBezTo>
                      <a:pt x="238" y="118"/>
                      <a:pt x="238" y="117"/>
                      <a:pt x="238" y="117"/>
                    </a:cubicBezTo>
                    <a:cubicBezTo>
                      <a:pt x="238" y="117"/>
                      <a:pt x="236" y="117"/>
                      <a:pt x="236" y="117"/>
                    </a:cubicBezTo>
                    <a:cubicBezTo>
                      <a:pt x="235" y="119"/>
                      <a:pt x="236" y="120"/>
                      <a:pt x="235" y="121"/>
                    </a:cubicBezTo>
                    <a:cubicBezTo>
                      <a:pt x="239" y="123"/>
                      <a:pt x="237" y="120"/>
                      <a:pt x="239" y="125"/>
                    </a:cubicBezTo>
                    <a:cubicBezTo>
                      <a:pt x="239" y="125"/>
                      <a:pt x="241" y="126"/>
                      <a:pt x="241" y="125"/>
                    </a:cubicBezTo>
                    <a:cubicBezTo>
                      <a:pt x="241" y="125"/>
                      <a:pt x="244" y="122"/>
                      <a:pt x="244" y="122"/>
                    </a:cubicBezTo>
                    <a:cubicBezTo>
                      <a:pt x="244" y="121"/>
                      <a:pt x="242" y="120"/>
                      <a:pt x="242" y="119"/>
                    </a:cubicBezTo>
                    <a:cubicBezTo>
                      <a:pt x="241" y="116"/>
                      <a:pt x="245" y="115"/>
                      <a:pt x="241" y="113"/>
                    </a:cubicBezTo>
                    <a:close/>
                    <a:moveTo>
                      <a:pt x="102" y="123"/>
                    </a:moveTo>
                    <a:cubicBezTo>
                      <a:pt x="101" y="125"/>
                      <a:pt x="101" y="125"/>
                      <a:pt x="101" y="125"/>
                    </a:cubicBezTo>
                    <a:cubicBezTo>
                      <a:pt x="97" y="124"/>
                      <a:pt x="95" y="124"/>
                      <a:pt x="91" y="124"/>
                    </a:cubicBezTo>
                    <a:cubicBezTo>
                      <a:pt x="90" y="130"/>
                      <a:pt x="89" y="130"/>
                      <a:pt x="87" y="134"/>
                    </a:cubicBezTo>
                    <a:cubicBezTo>
                      <a:pt x="87" y="134"/>
                      <a:pt x="87" y="135"/>
                      <a:pt x="87" y="135"/>
                    </a:cubicBezTo>
                    <a:cubicBezTo>
                      <a:pt x="91" y="135"/>
                      <a:pt x="92" y="135"/>
                      <a:pt x="96" y="135"/>
                    </a:cubicBezTo>
                    <a:cubicBezTo>
                      <a:pt x="95" y="137"/>
                      <a:pt x="97" y="136"/>
                      <a:pt x="94" y="137"/>
                    </a:cubicBezTo>
                    <a:cubicBezTo>
                      <a:pt x="95" y="138"/>
                      <a:pt x="95" y="140"/>
                      <a:pt x="95" y="140"/>
                    </a:cubicBezTo>
                    <a:cubicBezTo>
                      <a:pt x="99" y="140"/>
                      <a:pt x="103" y="139"/>
                      <a:pt x="106" y="141"/>
                    </a:cubicBezTo>
                    <a:cubicBezTo>
                      <a:pt x="107" y="142"/>
                      <a:pt x="108" y="144"/>
                      <a:pt x="108" y="145"/>
                    </a:cubicBezTo>
                    <a:cubicBezTo>
                      <a:pt x="121" y="145"/>
                      <a:pt x="121" y="145"/>
                      <a:pt x="121" y="145"/>
                    </a:cubicBezTo>
                    <a:cubicBezTo>
                      <a:pt x="121" y="145"/>
                      <a:pt x="122" y="143"/>
                      <a:pt x="123" y="143"/>
                    </a:cubicBezTo>
                    <a:cubicBezTo>
                      <a:pt x="125" y="145"/>
                      <a:pt x="125" y="145"/>
                      <a:pt x="125" y="145"/>
                    </a:cubicBezTo>
                    <a:cubicBezTo>
                      <a:pt x="129" y="146"/>
                      <a:pt x="131" y="146"/>
                      <a:pt x="135" y="147"/>
                    </a:cubicBezTo>
                    <a:cubicBezTo>
                      <a:pt x="136" y="147"/>
                      <a:pt x="138" y="149"/>
                      <a:pt x="139" y="149"/>
                    </a:cubicBezTo>
                    <a:cubicBezTo>
                      <a:pt x="141" y="150"/>
                      <a:pt x="142" y="148"/>
                      <a:pt x="144" y="149"/>
                    </a:cubicBezTo>
                    <a:cubicBezTo>
                      <a:pt x="146" y="149"/>
                      <a:pt x="150" y="152"/>
                      <a:pt x="153" y="151"/>
                    </a:cubicBezTo>
                    <a:cubicBezTo>
                      <a:pt x="154" y="151"/>
                      <a:pt x="155" y="149"/>
                      <a:pt x="157" y="150"/>
                    </a:cubicBezTo>
                    <a:cubicBezTo>
                      <a:pt x="159" y="150"/>
                      <a:pt x="159" y="153"/>
                      <a:pt x="160" y="153"/>
                    </a:cubicBezTo>
                    <a:cubicBezTo>
                      <a:pt x="162" y="155"/>
                      <a:pt x="164" y="154"/>
                      <a:pt x="166" y="155"/>
                    </a:cubicBezTo>
                    <a:cubicBezTo>
                      <a:pt x="167" y="155"/>
                      <a:pt x="168" y="156"/>
                      <a:pt x="169" y="157"/>
                    </a:cubicBezTo>
                    <a:cubicBezTo>
                      <a:pt x="168" y="155"/>
                      <a:pt x="169" y="153"/>
                      <a:pt x="168" y="151"/>
                    </a:cubicBezTo>
                    <a:cubicBezTo>
                      <a:pt x="167" y="151"/>
                      <a:pt x="166" y="150"/>
                      <a:pt x="166" y="150"/>
                    </a:cubicBezTo>
                    <a:cubicBezTo>
                      <a:pt x="165" y="149"/>
                      <a:pt x="166" y="145"/>
                      <a:pt x="167" y="144"/>
                    </a:cubicBezTo>
                    <a:cubicBezTo>
                      <a:pt x="162" y="142"/>
                      <a:pt x="159" y="142"/>
                      <a:pt x="153" y="142"/>
                    </a:cubicBezTo>
                    <a:cubicBezTo>
                      <a:pt x="153" y="142"/>
                      <a:pt x="153" y="136"/>
                      <a:pt x="153" y="136"/>
                    </a:cubicBezTo>
                    <a:cubicBezTo>
                      <a:pt x="153" y="136"/>
                      <a:pt x="152" y="135"/>
                      <a:pt x="152" y="135"/>
                    </a:cubicBezTo>
                    <a:cubicBezTo>
                      <a:pt x="151" y="134"/>
                      <a:pt x="152" y="132"/>
                      <a:pt x="152" y="131"/>
                    </a:cubicBezTo>
                    <a:cubicBezTo>
                      <a:pt x="150" y="132"/>
                      <a:pt x="147" y="133"/>
                      <a:pt x="146" y="133"/>
                    </a:cubicBezTo>
                    <a:cubicBezTo>
                      <a:pt x="146" y="133"/>
                      <a:pt x="146" y="131"/>
                      <a:pt x="146" y="131"/>
                    </a:cubicBezTo>
                    <a:cubicBezTo>
                      <a:pt x="145" y="130"/>
                      <a:pt x="144" y="131"/>
                      <a:pt x="143" y="131"/>
                    </a:cubicBezTo>
                    <a:cubicBezTo>
                      <a:pt x="142" y="129"/>
                      <a:pt x="142" y="129"/>
                      <a:pt x="142" y="129"/>
                    </a:cubicBezTo>
                    <a:cubicBezTo>
                      <a:pt x="138" y="129"/>
                      <a:pt x="138" y="130"/>
                      <a:pt x="134" y="128"/>
                    </a:cubicBezTo>
                    <a:cubicBezTo>
                      <a:pt x="134" y="129"/>
                      <a:pt x="134" y="130"/>
                      <a:pt x="133" y="131"/>
                    </a:cubicBezTo>
                    <a:cubicBezTo>
                      <a:pt x="130" y="131"/>
                      <a:pt x="127" y="132"/>
                      <a:pt x="124" y="131"/>
                    </a:cubicBezTo>
                    <a:cubicBezTo>
                      <a:pt x="122" y="130"/>
                      <a:pt x="122" y="130"/>
                      <a:pt x="122" y="130"/>
                    </a:cubicBezTo>
                    <a:cubicBezTo>
                      <a:pt x="116" y="129"/>
                      <a:pt x="116" y="129"/>
                      <a:pt x="114" y="125"/>
                    </a:cubicBezTo>
                    <a:cubicBezTo>
                      <a:pt x="114" y="125"/>
                      <a:pt x="109" y="126"/>
                      <a:pt x="108" y="125"/>
                    </a:cubicBezTo>
                    <a:cubicBezTo>
                      <a:pt x="107" y="124"/>
                      <a:pt x="107" y="124"/>
                      <a:pt x="107" y="124"/>
                    </a:cubicBezTo>
                    <a:cubicBezTo>
                      <a:pt x="105" y="123"/>
                      <a:pt x="104" y="123"/>
                      <a:pt x="102" y="123"/>
                    </a:cubicBezTo>
                    <a:close/>
                    <a:moveTo>
                      <a:pt x="229" y="124"/>
                    </a:moveTo>
                    <a:cubicBezTo>
                      <a:pt x="230" y="125"/>
                      <a:pt x="230" y="125"/>
                      <a:pt x="230" y="125"/>
                    </a:cubicBezTo>
                    <a:cubicBezTo>
                      <a:pt x="230" y="124"/>
                      <a:pt x="231" y="124"/>
                      <a:pt x="229" y="124"/>
                    </a:cubicBezTo>
                    <a:close/>
                    <a:moveTo>
                      <a:pt x="335" y="127"/>
                    </a:moveTo>
                    <a:cubicBezTo>
                      <a:pt x="335" y="128"/>
                      <a:pt x="334" y="128"/>
                      <a:pt x="334" y="129"/>
                    </a:cubicBezTo>
                    <a:cubicBezTo>
                      <a:pt x="337" y="130"/>
                      <a:pt x="336" y="133"/>
                      <a:pt x="336" y="137"/>
                    </a:cubicBezTo>
                    <a:cubicBezTo>
                      <a:pt x="335" y="137"/>
                      <a:pt x="334" y="137"/>
                      <a:pt x="333" y="138"/>
                    </a:cubicBezTo>
                    <a:cubicBezTo>
                      <a:pt x="333" y="138"/>
                      <a:pt x="335" y="140"/>
                      <a:pt x="335" y="141"/>
                    </a:cubicBezTo>
                    <a:cubicBezTo>
                      <a:pt x="333" y="141"/>
                      <a:pt x="336" y="143"/>
                      <a:pt x="336" y="143"/>
                    </a:cubicBezTo>
                    <a:cubicBezTo>
                      <a:pt x="338" y="137"/>
                      <a:pt x="336" y="139"/>
                      <a:pt x="340" y="136"/>
                    </a:cubicBezTo>
                    <a:cubicBezTo>
                      <a:pt x="340" y="136"/>
                      <a:pt x="340" y="134"/>
                      <a:pt x="340" y="134"/>
                    </a:cubicBezTo>
                    <a:cubicBezTo>
                      <a:pt x="337" y="135"/>
                      <a:pt x="341" y="130"/>
                      <a:pt x="339" y="129"/>
                    </a:cubicBezTo>
                    <a:cubicBezTo>
                      <a:pt x="338" y="128"/>
                      <a:pt x="337" y="128"/>
                      <a:pt x="335" y="127"/>
                    </a:cubicBezTo>
                    <a:close/>
                    <a:moveTo>
                      <a:pt x="155" y="133"/>
                    </a:moveTo>
                    <a:cubicBezTo>
                      <a:pt x="155" y="133"/>
                      <a:pt x="153" y="135"/>
                      <a:pt x="156" y="136"/>
                    </a:cubicBezTo>
                    <a:cubicBezTo>
                      <a:pt x="157" y="137"/>
                      <a:pt x="161" y="135"/>
                      <a:pt x="161" y="135"/>
                    </a:cubicBezTo>
                    <a:cubicBezTo>
                      <a:pt x="164" y="136"/>
                      <a:pt x="162" y="133"/>
                      <a:pt x="162" y="133"/>
                    </a:cubicBezTo>
                    <a:cubicBezTo>
                      <a:pt x="159" y="133"/>
                      <a:pt x="158" y="133"/>
                      <a:pt x="155" y="133"/>
                    </a:cubicBezTo>
                    <a:close/>
                    <a:moveTo>
                      <a:pt x="370" y="143"/>
                    </a:moveTo>
                    <a:cubicBezTo>
                      <a:pt x="370" y="145"/>
                      <a:pt x="370" y="145"/>
                      <a:pt x="370" y="145"/>
                    </a:cubicBezTo>
                    <a:cubicBezTo>
                      <a:pt x="370" y="145"/>
                      <a:pt x="371" y="145"/>
                      <a:pt x="372" y="145"/>
                    </a:cubicBezTo>
                    <a:cubicBezTo>
                      <a:pt x="371" y="144"/>
                      <a:pt x="372" y="142"/>
                      <a:pt x="370" y="143"/>
                    </a:cubicBezTo>
                    <a:close/>
                    <a:moveTo>
                      <a:pt x="309" y="147"/>
                    </a:moveTo>
                    <a:cubicBezTo>
                      <a:pt x="308" y="147"/>
                      <a:pt x="309" y="149"/>
                      <a:pt x="308" y="150"/>
                    </a:cubicBezTo>
                    <a:cubicBezTo>
                      <a:pt x="307" y="151"/>
                      <a:pt x="303" y="153"/>
                      <a:pt x="307" y="155"/>
                    </a:cubicBezTo>
                    <a:cubicBezTo>
                      <a:pt x="307" y="154"/>
                      <a:pt x="313" y="145"/>
                      <a:pt x="309" y="147"/>
                    </a:cubicBezTo>
                    <a:close/>
                    <a:moveTo>
                      <a:pt x="169" y="149"/>
                    </a:moveTo>
                    <a:cubicBezTo>
                      <a:pt x="169" y="150"/>
                      <a:pt x="169" y="152"/>
                      <a:pt x="169" y="153"/>
                    </a:cubicBezTo>
                    <a:cubicBezTo>
                      <a:pt x="169" y="153"/>
                      <a:pt x="170" y="153"/>
                      <a:pt x="171" y="153"/>
                    </a:cubicBezTo>
                    <a:cubicBezTo>
                      <a:pt x="172" y="154"/>
                      <a:pt x="172" y="156"/>
                      <a:pt x="172" y="158"/>
                    </a:cubicBezTo>
                    <a:cubicBezTo>
                      <a:pt x="172" y="158"/>
                      <a:pt x="174" y="157"/>
                      <a:pt x="174" y="157"/>
                    </a:cubicBezTo>
                    <a:cubicBezTo>
                      <a:pt x="174" y="156"/>
                      <a:pt x="176" y="154"/>
                      <a:pt x="176" y="153"/>
                    </a:cubicBezTo>
                    <a:cubicBezTo>
                      <a:pt x="176" y="152"/>
                      <a:pt x="175" y="151"/>
                      <a:pt x="176" y="151"/>
                    </a:cubicBezTo>
                    <a:cubicBezTo>
                      <a:pt x="172" y="151"/>
                      <a:pt x="172" y="151"/>
                      <a:pt x="169" y="149"/>
                    </a:cubicBezTo>
                    <a:close/>
                    <a:moveTo>
                      <a:pt x="263" y="152"/>
                    </a:moveTo>
                    <a:cubicBezTo>
                      <a:pt x="263" y="152"/>
                      <a:pt x="263" y="154"/>
                      <a:pt x="263" y="155"/>
                    </a:cubicBezTo>
                    <a:cubicBezTo>
                      <a:pt x="271" y="155"/>
                      <a:pt x="271" y="155"/>
                      <a:pt x="271" y="155"/>
                    </a:cubicBezTo>
                    <a:cubicBezTo>
                      <a:pt x="271" y="154"/>
                      <a:pt x="271" y="152"/>
                      <a:pt x="271" y="152"/>
                    </a:cubicBezTo>
                    <a:cubicBezTo>
                      <a:pt x="267" y="152"/>
                      <a:pt x="267" y="152"/>
                      <a:pt x="263" y="152"/>
                    </a:cubicBezTo>
                    <a:close/>
                    <a:moveTo>
                      <a:pt x="182" y="154"/>
                    </a:moveTo>
                    <a:cubicBezTo>
                      <a:pt x="182" y="156"/>
                      <a:pt x="181" y="158"/>
                      <a:pt x="180" y="160"/>
                    </a:cubicBezTo>
                    <a:cubicBezTo>
                      <a:pt x="186" y="160"/>
                      <a:pt x="184" y="161"/>
                      <a:pt x="186" y="155"/>
                    </a:cubicBezTo>
                    <a:cubicBezTo>
                      <a:pt x="185" y="155"/>
                      <a:pt x="183" y="154"/>
                      <a:pt x="182" y="154"/>
                    </a:cubicBezTo>
                    <a:close/>
                    <a:moveTo>
                      <a:pt x="194" y="155"/>
                    </a:moveTo>
                    <a:cubicBezTo>
                      <a:pt x="194" y="155"/>
                      <a:pt x="194" y="157"/>
                      <a:pt x="194" y="158"/>
                    </a:cubicBezTo>
                    <a:cubicBezTo>
                      <a:pt x="194" y="158"/>
                      <a:pt x="196" y="158"/>
                      <a:pt x="196" y="158"/>
                    </a:cubicBezTo>
                    <a:cubicBezTo>
                      <a:pt x="195" y="159"/>
                      <a:pt x="198" y="161"/>
                      <a:pt x="193" y="161"/>
                    </a:cubicBezTo>
                    <a:cubicBezTo>
                      <a:pt x="191" y="160"/>
                      <a:pt x="190" y="158"/>
                      <a:pt x="189" y="158"/>
                    </a:cubicBezTo>
                    <a:cubicBezTo>
                      <a:pt x="188" y="158"/>
                      <a:pt x="189" y="159"/>
                      <a:pt x="187" y="159"/>
                    </a:cubicBezTo>
                    <a:cubicBezTo>
                      <a:pt x="186" y="160"/>
                      <a:pt x="186" y="162"/>
                      <a:pt x="186" y="165"/>
                    </a:cubicBezTo>
                    <a:cubicBezTo>
                      <a:pt x="187" y="164"/>
                      <a:pt x="188" y="164"/>
                      <a:pt x="190" y="164"/>
                    </a:cubicBezTo>
                    <a:cubicBezTo>
                      <a:pt x="190" y="164"/>
                      <a:pt x="191" y="165"/>
                      <a:pt x="192" y="165"/>
                    </a:cubicBezTo>
                    <a:cubicBezTo>
                      <a:pt x="194" y="164"/>
                      <a:pt x="194" y="164"/>
                      <a:pt x="194" y="164"/>
                    </a:cubicBezTo>
                    <a:cubicBezTo>
                      <a:pt x="197" y="163"/>
                      <a:pt x="204" y="163"/>
                      <a:pt x="205" y="163"/>
                    </a:cubicBezTo>
                    <a:cubicBezTo>
                      <a:pt x="205" y="161"/>
                      <a:pt x="205" y="160"/>
                      <a:pt x="204" y="159"/>
                    </a:cubicBezTo>
                    <a:cubicBezTo>
                      <a:pt x="199" y="158"/>
                      <a:pt x="198" y="157"/>
                      <a:pt x="194" y="155"/>
                    </a:cubicBezTo>
                    <a:close/>
                    <a:moveTo>
                      <a:pt x="282" y="156"/>
                    </a:moveTo>
                    <a:cubicBezTo>
                      <a:pt x="282" y="157"/>
                      <a:pt x="282" y="157"/>
                      <a:pt x="282" y="157"/>
                    </a:cubicBezTo>
                    <a:cubicBezTo>
                      <a:pt x="283" y="157"/>
                      <a:pt x="283" y="157"/>
                      <a:pt x="283" y="157"/>
                    </a:cubicBezTo>
                    <a:cubicBezTo>
                      <a:pt x="282" y="157"/>
                      <a:pt x="284" y="156"/>
                      <a:pt x="282" y="156"/>
                    </a:cubicBezTo>
                    <a:close/>
                    <a:moveTo>
                      <a:pt x="215" y="157"/>
                    </a:moveTo>
                    <a:cubicBezTo>
                      <a:pt x="214" y="157"/>
                      <a:pt x="212" y="157"/>
                      <a:pt x="211" y="158"/>
                    </a:cubicBezTo>
                    <a:cubicBezTo>
                      <a:pt x="211" y="158"/>
                      <a:pt x="212" y="161"/>
                      <a:pt x="211" y="161"/>
                    </a:cubicBezTo>
                    <a:cubicBezTo>
                      <a:pt x="217" y="162"/>
                      <a:pt x="220" y="163"/>
                      <a:pt x="225" y="163"/>
                    </a:cubicBezTo>
                    <a:cubicBezTo>
                      <a:pt x="225" y="164"/>
                      <a:pt x="225" y="164"/>
                      <a:pt x="225" y="164"/>
                    </a:cubicBezTo>
                    <a:cubicBezTo>
                      <a:pt x="229" y="164"/>
                      <a:pt x="233" y="160"/>
                      <a:pt x="236" y="161"/>
                    </a:cubicBezTo>
                    <a:cubicBezTo>
                      <a:pt x="236" y="161"/>
                      <a:pt x="237" y="162"/>
                      <a:pt x="238" y="163"/>
                    </a:cubicBezTo>
                    <a:cubicBezTo>
                      <a:pt x="239" y="161"/>
                      <a:pt x="239" y="159"/>
                      <a:pt x="239" y="159"/>
                    </a:cubicBezTo>
                    <a:cubicBezTo>
                      <a:pt x="239" y="159"/>
                      <a:pt x="237" y="158"/>
                      <a:pt x="235" y="158"/>
                    </a:cubicBezTo>
                    <a:cubicBezTo>
                      <a:pt x="234" y="158"/>
                      <a:pt x="233" y="159"/>
                      <a:pt x="231" y="159"/>
                    </a:cubicBezTo>
                    <a:cubicBezTo>
                      <a:pt x="231" y="159"/>
                      <a:pt x="228" y="157"/>
                      <a:pt x="227" y="157"/>
                    </a:cubicBezTo>
                    <a:cubicBezTo>
                      <a:pt x="225" y="157"/>
                      <a:pt x="225" y="158"/>
                      <a:pt x="222" y="158"/>
                    </a:cubicBezTo>
                    <a:cubicBezTo>
                      <a:pt x="221" y="158"/>
                      <a:pt x="217" y="156"/>
                      <a:pt x="215" y="157"/>
                    </a:cubicBezTo>
                    <a:close/>
                    <a:moveTo>
                      <a:pt x="251" y="158"/>
                    </a:moveTo>
                    <a:cubicBezTo>
                      <a:pt x="251" y="159"/>
                      <a:pt x="251" y="159"/>
                      <a:pt x="251" y="159"/>
                    </a:cubicBezTo>
                    <a:cubicBezTo>
                      <a:pt x="253" y="159"/>
                      <a:pt x="254" y="159"/>
                      <a:pt x="255" y="159"/>
                    </a:cubicBezTo>
                    <a:cubicBezTo>
                      <a:pt x="255" y="159"/>
                      <a:pt x="255" y="158"/>
                      <a:pt x="253" y="158"/>
                    </a:cubicBezTo>
                    <a:cubicBezTo>
                      <a:pt x="254" y="158"/>
                      <a:pt x="252" y="158"/>
                      <a:pt x="251" y="158"/>
                    </a:cubicBezTo>
                    <a:close/>
                    <a:moveTo>
                      <a:pt x="243" y="159"/>
                    </a:moveTo>
                    <a:cubicBezTo>
                      <a:pt x="242" y="159"/>
                      <a:pt x="244" y="160"/>
                      <a:pt x="244" y="160"/>
                    </a:cubicBezTo>
                    <a:cubicBezTo>
                      <a:pt x="244" y="160"/>
                      <a:pt x="246" y="158"/>
                      <a:pt x="243" y="159"/>
                    </a:cubicBezTo>
                    <a:close/>
                    <a:moveTo>
                      <a:pt x="248" y="159"/>
                    </a:moveTo>
                    <a:cubicBezTo>
                      <a:pt x="247" y="159"/>
                      <a:pt x="247" y="160"/>
                      <a:pt x="249" y="161"/>
                    </a:cubicBezTo>
                    <a:cubicBezTo>
                      <a:pt x="249" y="161"/>
                      <a:pt x="250" y="158"/>
                      <a:pt x="248" y="159"/>
                    </a:cubicBezTo>
                    <a:close/>
                    <a:moveTo>
                      <a:pt x="271" y="159"/>
                    </a:moveTo>
                    <a:cubicBezTo>
                      <a:pt x="269" y="160"/>
                      <a:pt x="269" y="160"/>
                      <a:pt x="269" y="160"/>
                    </a:cubicBezTo>
                    <a:cubicBezTo>
                      <a:pt x="268" y="160"/>
                      <a:pt x="266" y="159"/>
                      <a:pt x="265" y="160"/>
                    </a:cubicBezTo>
                    <a:cubicBezTo>
                      <a:pt x="264" y="160"/>
                      <a:pt x="264" y="162"/>
                      <a:pt x="263" y="162"/>
                    </a:cubicBezTo>
                    <a:cubicBezTo>
                      <a:pt x="261" y="162"/>
                      <a:pt x="257" y="161"/>
                      <a:pt x="255" y="163"/>
                    </a:cubicBezTo>
                    <a:cubicBezTo>
                      <a:pt x="254" y="163"/>
                      <a:pt x="255" y="165"/>
                      <a:pt x="254" y="166"/>
                    </a:cubicBezTo>
                    <a:cubicBezTo>
                      <a:pt x="253" y="167"/>
                      <a:pt x="251" y="166"/>
                      <a:pt x="250" y="167"/>
                    </a:cubicBezTo>
                    <a:cubicBezTo>
                      <a:pt x="249" y="168"/>
                      <a:pt x="250" y="169"/>
                      <a:pt x="249" y="170"/>
                    </a:cubicBezTo>
                    <a:cubicBezTo>
                      <a:pt x="249" y="171"/>
                      <a:pt x="244" y="173"/>
                      <a:pt x="242" y="174"/>
                    </a:cubicBezTo>
                    <a:cubicBezTo>
                      <a:pt x="242" y="175"/>
                      <a:pt x="243" y="176"/>
                      <a:pt x="243" y="177"/>
                    </a:cubicBezTo>
                    <a:cubicBezTo>
                      <a:pt x="240" y="179"/>
                      <a:pt x="239" y="180"/>
                      <a:pt x="235" y="181"/>
                    </a:cubicBezTo>
                    <a:cubicBezTo>
                      <a:pt x="235" y="182"/>
                      <a:pt x="234" y="182"/>
                      <a:pt x="234" y="183"/>
                    </a:cubicBezTo>
                    <a:cubicBezTo>
                      <a:pt x="235" y="183"/>
                      <a:pt x="235" y="184"/>
                      <a:pt x="235" y="184"/>
                    </a:cubicBezTo>
                    <a:cubicBezTo>
                      <a:pt x="237" y="185"/>
                      <a:pt x="240" y="184"/>
                      <a:pt x="241" y="183"/>
                    </a:cubicBezTo>
                    <a:cubicBezTo>
                      <a:pt x="242" y="183"/>
                      <a:pt x="241" y="182"/>
                      <a:pt x="241" y="181"/>
                    </a:cubicBezTo>
                    <a:cubicBezTo>
                      <a:pt x="241" y="181"/>
                      <a:pt x="245" y="178"/>
                      <a:pt x="245" y="178"/>
                    </a:cubicBezTo>
                    <a:cubicBezTo>
                      <a:pt x="248" y="176"/>
                      <a:pt x="250" y="178"/>
                      <a:pt x="253" y="177"/>
                    </a:cubicBezTo>
                    <a:cubicBezTo>
                      <a:pt x="255" y="176"/>
                      <a:pt x="256" y="173"/>
                      <a:pt x="257" y="171"/>
                    </a:cubicBezTo>
                    <a:cubicBezTo>
                      <a:pt x="258" y="171"/>
                      <a:pt x="259" y="171"/>
                      <a:pt x="259" y="171"/>
                    </a:cubicBezTo>
                    <a:cubicBezTo>
                      <a:pt x="260" y="171"/>
                      <a:pt x="260" y="170"/>
                      <a:pt x="260" y="169"/>
                    </a:cubicBezTo>
                    <a:cubicBezTo>
                      <a:pt x="261" y="168"/>
                      <a:pt x="263" y="169"/>
                      <a:pt x="264" y="168"/>
                    </a:cubicBezTo>
                    <a:cubicBezTo>
                      <a:pt x="265" y="167"/>
                      <a:pt x="265" y="166"/>
                      <a:pt x="265" y="165"/>
                    </a:cubicBezTo>
                    <a:cubicBezTo>
                      <a:pt x="267" y="164"/>
                      <a:pt x="268" y="165"/>
                      <a:pt x="270" y="164"/>
                    </a:cubicBezTo>
                    <a:cubicBezTo>
                      <a:pt x="270" y="164"/>
                      <a:pt x="271" y="162"/>
                      <a:pt x="271" y="162"/>
                    </a:cubicBezTo>
                    <a:cubicBezTo>
                      <a:pt x="273" y="161"/>
                      <a:pt x="276" y="158"/>
                      <a:pt x="271" y="159"/>
                    </a:cubicBezTo>
                    <a:close/>
                    <a:moveTo>
                      <a:pt x="207" y="171"/>
                    </a:moveTo>
                    <a:cubicBezTo>
                      <a:pt x="205" y="174"/>
                      <a:pt x="205" y="174"/>
                      <a:pt x="205" y="174"/>
                    </a:cubicBezTo>
                    <a:cubicBezTo>
                      <a:pt x="211" y="176"/>
                      <a:pt x="212" y="179"/>
                      <a:pt x="220" y="179"/>
                    </a:cubicBezTo>
                    <a:cubicBezTo>
                      <a:pt x="220" y="178"/>
                      <a:pt x="221" y="174"/>
                      <a:pt x="219" y="175"/>
                    </a:cubicBezTo>
                    <a:cubicBezTo>
                      <a:pt x="219" y="174"/>
                      <a:pt x="219" y="174"/>
                      <a:pt x="219" y="174"/>
                    </a:cubicBezTo>
                    <a:cubicBezTo>
                      <a:pt x="215" y="172"/>
                      <a:pt x="212" y="172"/>
                      <a:pt x="207" y="171"/>
                    </a:cubicBezTo>
                    <a:close/>
                    <a:moveTo>
                      <a:pt x="63" y="50"/>
                    </a:moveTo>
                    <a:cubicBezTo>
                      <a:pt x="63" y="50"/>
                      <a:pt x="63" y="52"/>
                      <a:pt x="63" y="52"/>
                    </a:cubicBezTo>
                    <a:cubicBezTo>
                      <a:pt x="63" y="52"/>
                      <a:pt x="65" y="53"/>
                      <a:pt x="66" y="53"/>
                    </a:cubicBezTo>
                    <a:cubicBezTo>
                      <a:pt x="66" y="52"/>
                      <a:pt x="66" y="51"/>
                      <a:pt x="66" y="51"/>
                    </a:cubicBezTo>
                    <a:lnTo>
                      <a:pt x="63" y="50"/>
                    </a:lnTo>
                    <a:close/>
                    <a:moveTo>
                      <a:pt x="75" y="68"/>
                    </a:moveTo>
                    <a:cubicBezTo>
                      <a:pt x="75" y="70"/>
                      <a:pt x="75" y="70"/>
                      <a:pt x="75" y="70"/>
                    </a:cubicBezTo>
                    <a:cubicBezTo>
                      <a:pt x="77" y="70"/>
                      <a:pt x="77" y="68"/>
                      <a:pt x="75" y="68"/>
                    </a:cubicBezTo>
                    <a:close/>
                    <a:moveTo>
                      <a:pt x="127" y="42"/>
                    </a:moveTo>
                    <a:cubicBezTo>
                      <a:pt x="127" y="42"/>
                      <a:pt x="127" y="42"/>
                      <a:pt x="126" y="42"/>
                    </a:cubicBezTo>
                    <a:cubicBezTo>
                      <a:pt x="126" y="41"/>
                      <a:pt x="125" y="42"/>
                      <a:pt x="124" y="42"/>
                    </a:cubicBezTo>
                    <a:cubicBezTo>
                      <a:pt x="124" y="42"/>
                      <a:pt x="124" y="44"/>
                      <a:pt x="124" y="45"/>
                    </a:cubicBezTo>
                    <a:cubicBezTo>
                      <a:pt x="123" y="45"/>
                      <a:pt x="122" y="45"/>
                      <a:pt x="122" y="46"/>
                    </a:cubicBezTo>
                    <a:cubicBezTo>
                      <a:pt x="120" y="47"/>
                      <a:pt x="121" y="49"/>
                      <a:pt x="120" y="51"/>
                    </a:cubicBezTo>
                    <a:cubicBezTo>
                      <a:pt x="118" y="52"/>
                      <a:pt x="118" y="52"/>
                      <a:pt x="118" y="52"/>
                    </a:cubicBezTo>
                    <a:cubicBezTo>
                      <a:pt x="118" y="53"/>
                      <a:pt x="118" y="61"/>
                      <a:pt x="118" y="62"/>
                    </a:cubicBezTo>
                    <a:cubicBezTo>
                      <a:pt x="119" y="62"/>
                      <a:pt x="121" y="64"/>
                      <a:pt x="121" y="65"/>
                    </a:cubicBezTo>
                    <a:cubicBezTo>
                      <a:pt x="121" y="66"/>
                      <a:pt x="120" y="68"/>
                      <a:pt x="120" y="69"/>
                    </a:cubicBezTo>
                    <a:cubicBezTo>
                      <a:pt x="120" y="69"/>
                      <a:pt x="122" y="71"/>
                      <a:pt x="122" y="71"/>
                    </a:cubicBezTo>
                    <a:cubicBezTo>
                      <a:pt x="123" y="72"/>
                      <a:pt x="122" y="73"/>
                      <a:pt x="122" y="74"/>
                    </a:cubicBezTo>
                    <a:cubicBezTo>
                      <a:pt x="122" y="74"/>
                      <a:pt x="123" y="74"/>
                      <a:pt x="124" y="75"/>
                    </a:cubicBezTo>
                    <a:cubicBezTo>
                      <a:pt x="123" y="77"/>
                      <a:pt x="123" y="77"/>
                      <a:pt x="122" y="79"/>
                    </a:cubicBezTo>
                    <a:cubicBezTo>
                      <a:pt x="123" y="78"/>
                      <a:pt x="124" y="79"/>
                      <a:pt x="124" y="79"/>
                    </a:cubicBezTo>
                    <a:cubicBezTo>
                      <a:pt x="125" y="79"/>
                      <a:pt x="126" y="77"/>
                      <a:pt x="126" y="77"/>
                    </a:cubicBezTo>
                    <a:cubicBezTo>
                      <a:pt x="128" y="77"/>
                      <a:pt x="127" y="78"/>
                      <a:pt x="128" y="77"/>
                    </a:cubicBezTo>
                    <a:cubicBezTo>
                      <a:pt x="129" y="81"/>
                      <a:pt x="129" y="84"/>
                      <a:pt x="130" y="88"/>
                    </a:cubicBezTo>
                    <a:cubicBezTo>
                      <a:pt x="131" y="89"/>
                      <a:pt x="132" y="90"/>
                      <a:pt x="132" y="91"/>
                    </a:cubicBezTo>
                    <a:cubicBezTo>
                      <a:pt x="133" y="93"/>
                      <a:pt x="133" y="94"/>
                      <a:pt x="133" y="96"/>
                    </a:cubicBezTo>
                    <a:cubicBezTo>
                      <a:pt x="135" y="97"/>
                      <a:pt x="138" y="98"/>
                      <a:pt x="140" y="97"/>
                    </a:cubicBezTo>
                    <a:cubicBezTo>
                      <a:pt x="141" y="97"/>
                      <a:pt x="140" y="95"/>
                      <a:pt x="143" y="95"/>
                    </a:cubicBezTo>
                    <a:cubicBezTo>
                      <a:pt x="143" y="96"/>
                      <a:pt x="143" y="96"/>
                      <a:pt x="143" y="96"/>
                    </a:cubicBezTo>
                    <a:cubicBezTo>
                      <a:pt x="144" y="97"/>
                      <a:pt x="144" y="96"/>
                      <a:pt x="146" y="97"/>
                    </a:cubicBezTo>
                    <a:cubicBezTo>
                      <a:pt x="146" y="97"/>
                      <a:pt x="146" y="100"/>
                      <a:pt x="146" y="100"/>
                    </a:cubicBezTo>
                    <a:cubicBezTo>
                      <a:pt x="147" y="101"/>
                      <a:pt x="148" y="99"/>
                      <a:pt x="148" y="101"/>
                    </a:cubicBezTo>
                    <a:cubicBezTo>
                      <a:pt x="152" y="101"/>
                      <a:pt x="152" y="100"/>
                      <a:pt x="156" y="100"/>
                    </a:cubicBezTo>
                    <a:cubicBezTo>
                      <a:pt x="156" y="98"/>
                      <a:pt x="156" y="98"/>
                      <a:pt x="156" y="98"/>
                    </a:cubicBezTo>
                    <a:cubicBezTo>
                      <a:pt x="157" y="98"/>
                      <a:pt x="158" y="98"/>
                      <a:pt x="158" y="98"/>
                    </a:cubicBezTo>
                    <a:cubicBezTo>
                      <a:pt x="160" y="99"/>
                      <a:pt x="161" y="102"/>
                      <a:pt x="164" y="100"/>
                    </a:cubicBezTo>
                    <a:cubicBezTo>
                      <a:pt x="164" y="100"/>
                      <a:pt x="164" y="99"/>
                      <a:pt x="165" y="99"/>
                    </a:cubicBezTo>
                    <a:cubicBezTo>
                      <a:pt x="166" y="100"/>
                      <a:pt x="166" y="100"/>
                      <a:pt x="166" y="100"/>
                    </a:cubicBezTo>
                    <a:cubicBezTo>
                      <a:pt x="170" y="101"/>
                      <a:pt x="168" y="101"/>
                      <a:pt x="170" y="102"/>
                    </a:cubicBezTo>
                    <a:cubicBezTo>
                      <a:pt x="170" y="103"/>
                      <a:pt x="170" y="103"/>
                      <a:pt x="170" y="103"/>
                    </a:cubicBezTo>
                    <a:cubicBezTo>
                      <a:pt x="171" y="103"/>
                      <a:pt x="171" y="104"/>
                      <a:pt x="172" y="103"/>
                    </a:cubicBezTo>
                    <a:cubicBezTo>
                      <a:pt x="172" y="103"/>
                      <a:pt x="174" y="102"/>
                      <a:pt x="174" y="101"/>
                    </a:cubicBezTo>
                    <a:cubicBezTo>
                      <a:pt x="177" y="100"/>
                      <a:pt x="179" y="100"/>
                      <a:pt x="182" y="99"/>
                    </a:cubicBezTo>
                    <a:cubicBezTo>
                      <a:pt x="183" y="94"/>
                      <a:pt x="186" y="90"/>
                      <a:pt x="190" y="88"/>
                    </a:cubicBezTo>
                    <a:cubicBezTo>
                      <a:pt x="189" y="86"/>
                      <a:pt x="188" y="85"/>
                      <a:pt x="187" y="83"/>
                    </a:cubicBezTo>
                    <a:cubicBezTo>
                      <a:pt x="189" y="81"/>
                      <a:pt x="191" y="79"/>
                      <a:pt x="193" y="76"/>
                    </a:cubicBezTo>
                    <a:cubicBezTo>
                      <a:pt x="193" y="75"/>
                      <a:pt x="193" y="74"/>
                      <a:pt x="193" y="73"/>
                    </a:cubicBezTo>
                    <a:cubicBezTo>
                      <a:pt x="193" y="73"/>
                      <a:pt x="190" y="72"/>
                      <a:pt x="191" y="71"/>
                    </a:cubicBezTo>
                    <a:cubicBezTo>
                      <a:pt x="192" y="71"/>
                      <a:pt x="192" y="72"/>
                      <a:pt x="193" y="71"/>
                    </a:cubicBezTo>
                    <a:cubicBezTo>
                      <a:pt x="195" y="68"/>
                      <a:pt x="194" y="62"/>
                      <a:pt x="194" y="58"/>
                    </a:cubicBezTo>
                    <a:cubicBezTo>
                      <a:pt x="197" y="56"/>
                      <a:pt x="199" y="55"/>
                      <a:pt x="204" y="54"/>
                    </a:cubicBezTo>
                    <a:cubicBezTo>
                      <a:pt x="203" y="54"/>
                      <a:pt x="204" y="52"/>
                      <a:pt x="203" y="52"/>
                    </a:cubicBezTo>
                    <a:cubicBezTo>
                      <a:pt x="200" y="50"/>
                      <a:pt x="196" y="49"/>
                      <a:pt x="195" y="46"/>
                    </a:cubicBezTo>
                    <a:cubicBezTo>
                      <a:pt x="194" y="44"/>
                      <a:pt x="196" y="42"/>
                      <a:pt x="196" y="41"/>
                    </a:cubicBezTo>
                    <a:cubicBezTo>
                      <a:pt x="197" y="37"/>
                      <a:pt x="194" y="33"/>
                      <a:pt x="192" y="30"/>
                    </a:cubicBezTo>
                    <a:cubicBezTo>
                      <a:pt x="192" y="30"/>
                      <a:pt x="191" y="28"/>
                      <a:pt x="192" y="28"/>
                    </a:cubicBezTo>
                    <a:cubicBezTo>
                      <a:pt x="192" y="27"/>
                      <a:pt x="193" y="27"/>
                      <a:pt x="193" y="26"/>
                    </a:cubicBezTo>
                    <a:cubicBezTo>
                      <a:pt x="194" y="27"/>
                      <a:pt x="193" y="26"/>
                      <a:pt x="194" y="26"/>
                    </a:cubicBezTo>
                    <a:cubicBezTo>
                      <a:pt x="195" y="26"/>
                      <a:pt x="194" y="24"/>
                      <a:pt x="194" y="24"/>
                    </a:cubicBezTo>
                    <a:cubicBezTo>
                      <a:pt x="194" y="23"/>
                      <a:pt x="192" y="23"/>
                      <a:pt x="192" y="23"/>
                    </a:cubicBezTo>
                    <a:cubicBezTo>
                      <a:pt x="191" y="23"/>
                      <a:pt x="191" y="22"/>
                      <a:pt x="191" y="22"/>
                    </a:cubicBezTo>
                    <a:cubicBezTo>
                      <a:pt x="186" y="22"/>
                      <a:pt x="186" y="22"/>
                      <a:pt x="186" y="22"/>
                    </a:cubicBezTo>
                    <a:cubicBezTo>
                      <a:pt x="180" y="21"/>
                      <a:pt x="180" y="21"/>
                      <a:pt x="180" y="21"/>
                    </a:cubicBezTo>
                    <a:cubicBezTo>
                      <a:pt x="178" y="24"/>
                      <a:pt x="178" y="24"/>
                      <a:pt x="178" y="24"/>
                    </a:cubicBezTo>
                    <a:cubicBezTo>
                      <a:pt x="177" y="30"/>
                      <a:pt x="177" y="30"/>
                      <a:pt x="177" y="30"/>
                    </a:cubicBezTo>
                    <a:cubicBezTo>
                      <a:pt x="175" y="33"/>
                      <a:pt x="175" y="33"/>
                      <a:pt x="175" y="33"/>
                    </a:cubicBezTo>
                    <a:cubicBezTo>
                      <a:pt x="173" y="35"/>
                      <a:pt x="173" y="35"/>
                      <a:pt x="173" y="35"/>
                    </a:cubicBezTo>
                    <a:cubicBezTo>
                      <a:pt x="171" y="38"/>
                      <a:pt x="171" y="38"/>
                      <a:pt x="171" y="38"/>
                    </a:cubicBezTo>
                    <a:cubicBezTo>
                      <a:pt x="169" y="39"/>
                      <a:pt x="169" y="39"/>
                      <a:pt x="169" y="39"/>
                    </a:cubicBezTo>
                    <a:cubicBezTo>
                      <a:pt x="168" y="42"/>
                      <a:pt x="168" y="42"/>
                      <a:pt x="168" y="42"/>
                    </a:cubicBezTo>
                    <a:cubicBezTo>
                      <a:pt x="166" y="47"/>
                      <a:pt x="166" y="47"/>
                      <a:pt x="166" y="47"/>
                    </a:cubicBezTo>
                    <a:cubicBezTo>
                      <a:pt x="165" y="49"/>
                      <a:pt x="165" y="49"/>
                      <a:pt x="165" y="49"/>
                    </a:cubicBezTo>
                    <a:cubicBezTo>
                      <a:pt x="161" y="51"/>
                      <a:pt x="161" y="51"/>
                      <a:pt x="161" y="51"/>
                    </a:cubicBezTo>
                    <a:cubicBezTo>
                      <a:pt x="156" y="51"/>
                      <a:pt x="156" y="51"/>
                      <a:pt x="156" y="51"/>
                    </a:cubicBezTo>
                    <a:cubicBezTo>
                      <a:pt x="154" y="50"/>
                      <a:pt x="154" y="50"/>
                      <a:pt x="154" y="50"/>
                    </a:cubicBezTo>
                    <a:cubicBezTo>
                      <a:pt x="149" y="51"/>
                      <a:pt x="149" y="51"/>
                      <a:pt x="149" y="51"/>
                    </a:cubicBezTo>
                    <a:cubicBezTo>
                      <a:pt x="147" y="53"/>
                      <a:pt x="147" y="53"/>
                      <a:pt x="147" y="53"/>
                    </a:cubicBezTo>
                    <a:cubicBezTo>
                      <a:pt x="143" y="54"/>
                      <a:pt x="143" y="54"/>
                      <a:pt x="143" y="54"/>
                    </a:cubicBezTo>
                    <a:cubicBezTo>
                      <a:pt x="138" y="55"/>
                      <a:pt x="138" y="55"/>
                      <a:pt x="138" y="55"/>
                    </a:cubicBezTo>
                    <a:cubicBezTo>
                      <a:pt x="134" y="54"/>
                      <a:pt x="134" y="54"/>
                      <a:pt x="134" y="54"/>
                    </a:cubicBezTo>
                    <a:cubicBezTo>
                      <a:pt x="131" y="52"/>
                      <a:pt x="131" y="52"/>
                      <a:pt x="131" y="52"/>
                    </a:cubicBezTo>
                    <a:cubicBezTo>
                      <a:pt x="128" y="51"/>
                      <a:pt x="128" y="51"/>
                      <a:pt x="128" y="51"/>
                    </a:cubicBezTo>
                    <a:cubicBezTo>
                      <a:pt x="127" y="47"/>
                      <a:pt x="127" y="47"/>
                      <a:pt x="127" y="47"/>
                    </a:cubicBezTo>
                    <a:lnTo>
                      <a:pt x="127" y="42"/>
                    </a:lnTo>
                    <a:close/>
                    <a:moveTo>
                      <a:pt x="314" y="75"/>
                    </a:moveTo>
                    <a:cubicBezTo>
                      <a:pt x="314" y="76"/>
                      <a:pt x="309" y="76"/>
                      <a:pt x="309" y="76"/>
                    </a:cubicBezTo>
                    <a:cubicBezTo>
                      <a:pt x="309" y="75"/>
                      <a:pt x="309" y="81"/>
                      <a:pt x="309" y="81"/>
                    </a:cubicBezTo>
                    <a:cubicBezTo>
                      <a:pt x="307" y="81"/>
                      <a:pt x="308" y="83"/>
                      <a:pt x="309" y="83"/>
                    </a:cubicBezTo>
                    <a:cubicBezTo>
                      <a:pt x="310" y="84"/>
                      <a:pt x="313" y="83"/>
                      <a:pt x="314" y="83"/>
                    </a:cubicBezTo>
                    <a:cubicBezTo>
                      <a:pt x="315" y="84"/>
                      <a:pt x="316" y="84"/>
                      <a:pt x="316" y="85"/>
                    </a:cubicBezTo>
                    <a:cubicBezTo>
                      <a:pt x="316" y="85"/>
                      <a:pt x="317" y="88"/>
                      <a:pt x="317" y="88"/>
                    </a:cubicBezTo>
                    <a:cubicBezTo>
                      <a:pt x="317" y="88"/>
                      <a:pt x="314" y="88"/>
                      <a:pt x="316" y="89"/>
                    </a:cubicBezTo>
                    <a:cubicBezTo>
                      <a:pt x="318" y="90"/>
                      <a:pt x="323" y="88"/>
                      <a:pt x="326" y="89"/>
                    </a:cubicBezTo>
                    <a:cubicBezTo>
                      <a:pt x="327" y="89"/>
                      <a:pt x="330" y="90"/>
                      <a:pt x="332" y="90"/>
                    </a:cubicBezTo>
                    <a:cubicBezTo>
                      <a:pt x="332" y="91"/>
                      <a:pt x="332" y="91"/>
                      <a:pt x="332" y="91"/>
                    </a:cubicBezTo>
                    <a:cubicBezTo>
                      <a:pt x="329" y="92"/>
                      <a:pt x="327" y="92"/>
                      <a:pt x="325" y="92"/>
                    </a:cubicBezTo>
                    <a:cubicBezTo>
                      <a:pt x="324" y="93"/>
                      <a:pt x="324" y="93"/>
                      <a:pt x="324" y="93"/>
                    </a:cubicBezTo>
                    <a:cubicBezTo>
                      <a:pt x="321" y="94"/>
                      <a:pt x="316" y="94"/>
                      <a:pt x="314" y="94"/>
                    </a:cubicBezTo>
                    <a:cubicBezTo>
                      <a:pt x="315" y="96"/>
                      <a:pt x="315" y="96"/>
                      <a:pt x="315" y="96"/>
                    </a:cubicBezTo>
                    <a:cubicBezTo>
                      <a:pt x="317" y="96"/>
                      <a:pt x="318" y="96"/>
                      <a:pt x="319" y="95"/>
                    </a:cubicBezTo>
                    <a:cubicBezTo>
                      <a:pt x="321" y="101"/>
                      <a:pt x="319" y="99"/>
                      <a:pt x="323" y="101"/>
                    </a:cubicBezTo>
                    <a:cubicBezTo>
                      <a:pt x="323" y="102"/>
                      <a:pt x="322" y="102"/>
                      <a:pt x="322" y="104"/>
                    </a:cubicBezTo>
                    <a:cubicBezTo>
                      <a:pt x="322" y="104"/>
                      <a:pt x="324" y="106"/>
                      <a:pt x="324" y="106"/>
                    </a:cubicBezTo>
                    <a:cubicBezTo>
                      <a:pt x="324" y="106"/>
                      <a:pt x="326" y="106"/>
                      <a:pt x="326" y="106"/>
                    </a:cubicBezTo>
                    <a:cubicBezTo>
                      <a:pt x="326" y="105"/>
                      <a:pt x="327" y="102"/>
                      <a:pt x="328" y="101"/>
                    </a:cubicBezTo>
                    <a:cubicBezTo>
                      <a:pt x="328" y="101"/>
                      <a:pt x="329" y="100"/>
                      <a:pt x="329" y="100"/>
                    </a:cubicBezTo>
                    <a:cubicBezTo>
                      <a:pt x="329" y="100"/>
                      <a:pt x="329" y="102"/>
                      <a:pt x="329" y="102"/>
                    </a:cubicBezTo>
                    <a:cubicBezTo>
                      <a:pt x="333" y="104"/>
                      <a:pt x="333" y="104"/>
                      <a:pt x="333" y="104"/>
                    </a:cubicBezTo>
                    <a:cubicBezTo>
                      <a:pt x="333" y="105"/>
                      <a:pt x="333" y="105"/>
                      <a:pt x="333" y="105"/>
                    </a:cubicBezTo>
                    <a:cubicBezTo>
                      <a:pt x="337" y="106"/>
                      <a:pt x="338" y="105"/>
                      <a:pt x="338" y="105"/>
                    </a:cubicBezTo>
                    <a:cubicBezTo>
                      <a:pt x="338" y="105"/>
                      <a:pt x="336" y="111"/>
                      <a:pt x="340" y="112"/>
                    </a:cubicBezTo>
                    <a:cubicBezTo>
                      <a:pt x="342" y="112"/>
                      <a:pt x="342" y="111"/>
                      <a:pt x="344" y="111"/>
                    </a:cubicBezTo>
                    <a:cubicBezTo>
                      <a:pt x="346" y="113"/>
                      <a:pt x="346" y="113"/>
                      <a:pt x="346" y="113"/>
                    </a:cubicBezTo>
                    <a:cubicBezTo>
                      <a:pt x="348" y="113"/>
                      <a:pt x="348" y="111"/>
                      <a:pt x="350" y="112"/>
                    </a:cubicBezTo>
                    <a:cubicBezTo>
                      <a:pt x="350" y="113"/>
                      <a:pt x="350" y="113"/>
                      <a:pt x="350" y="113"/>
                    </a:cubicBezTo>
                    <a:cubicBezTo>
                      <a:pt x="354" y="115"/>
                      <a:pt x="355" y="116"/>
                      <a:pt x="357" y="120"/>
                    </a:cubicBezTo>
                    <a:cubicBezTo>
                      <a:pt x="363" y="119"/>
                      <a:pt x="360" y="120"/>
                      <a:pt x="364" y="121"/>
                    </a:cubicBezTo>
                    <a:cubicBezTo>
                      <a:pt x="366" y="122"/>
                      <a:pt x="367" y="121"/>
                      <a:pt x="368" y="122"/>
                    </a:cubicBezTo>
                    <a:cubicBezTo>
                      <a:pt x="370" y="127"/>
                      <a:pt x="370" y="127"/>
                      <a:pt x="370" y="127"/>
                    </a:cubicBezTo>
                    <a:cubicBezTo>
                      <a:pt x="370" y="133"/>
                      <a:pt x="370" y="133"/>
                      <a:pt x="370" y="133"/>
                    </a:cubicBezTo>
                    <a:cubicBezTo>
                      <a:pt x="370" y="134"/>
                      <a:pt x="369" y="134"/>
                      <a:pt x="370" y="135"/>
                    </a:cubicBezTo>
                    <a:cubicBezTo>
                      <a:pt x="370" y="136"/>
                      <a:pt x="371" y="136"/>
                      <a:pt x="372" y="137"/>
                    </a:cubicBezTo>
                    <a:cubicBezTo>
                      <a:pt x="372" y="138"/>
                      <a:pt x="372" y="139"/>
                      <a:pt x="372" y="141"/>
                    </a:cubicBezTo>
                    <a:cubicBezTo>
                      <a:pt x="372" y="141"/>
                      <a:pt x="374" y="143"/>
                      <a:pt x="374" y="143"/>
                    </a:cubicBezTo>
                    <a:cubicBezTo>
                      <a:pt x="375" y="147"/>
                      <a:pt x="374" y="147"/>
                      <a:pt x="375" y="151"/>
                    </a:cubicBezTo>
                    <a:cubicBezTo>
                      <a:pt x="374" y="151"/>
                      <a:pt x="373" y="149"/>
                      <a:pt x="372" y="149"/>
                    </a:cubicBezTo>
                    <a:cubicBezTo>
                      <a:pt x="371" y="149"/>
                      <a:pt x="370" y="148"/>
                      <a:pt x="368" y="149"/>
                    </a:cubicBezTo>
                    <a:cubicBezTo>
                      <a:pt x="368" y="149"/>
                      <a:pt x="364" y="155"/>
                      <a:pt x="364" y="156"/>
                    </a:cubicBezTo>
                    <a:cubicBezTo>
                      <a:pt x="367" y="155"/>
                      <a:pt x="370" y="155"/>
                      <a:pt x="373" y="155"/>
                    </a:cubicBezTo>
                    <a:cubicBezTo>
                      <a:pt x="373" y="154"/>
                      <a:pt x="374" y="152"/>
                      <a:pt x="374" y="152"/>
                    </a:cubicBezTo>
                    <a:cubicBezTo>
                      <a:pt x="375" y="152"/>
                      <a:pt x="375" y="153"/>
                      <a:pt x="375" y="153"/>
                    </a:cubicBezTo>
                    <a:cubicBezTo>
                      <a:pt x="378" y="154"/>
                      <a:pt x="380" y="152"/>
                      <a:pt x="382" y="153"/>
                    </a:cubicBezTo>
                    <a:cubicBezTo>
                      <a:pt x="384" y="153"/>
                      <a:pt x="387" y="157"/>
                      <a:pt x="387" y="159"/>
                    </a:cubicBezTo>
                    <a:cubicBezTo>
                      <a:pt x="387" y="159"/>
                      <a:pt x="387" y="161"/>
                      <a:pt x="387" y="161"/>
                    </a:cubicBezTo>
                    <a:cubicBezTo>
                      <a:pt x="388" y="161"/>
                      <a:pt x="388" y="161"/>
                      <a:pt x="388" y="161"/>
                    </a:cubicBezTo>
                    <a:cubicBezTo>
                      <a:pt x="389" y="161"/>
                      <a:pt x="389" y="163"/>
                      <a:pt x="390" y="163"/>
                    </a:cubicBezTo>
                    <a:cubicBezTo>
                      <a:pt x="390" y="164"/>
                      <a:pt x="391" y="164"/>
                      <a:pt x="392" y="164"/>
                    </a:cubicBezTo>
                    <a:cubicBezTo>
                      <a:pt x="392" y="141"/>
                      <a:pt x="392" y="141"/>
                      <a:pt x="392" y="141"/>
                    </a:cubicBezTo>
                    <a:cubicBezTo>
                      <a:pt x="390" y="137"/>
                      <a:pt x="390" y="137"/>
                      <a:pt x="390" y="137"/>
                    </a:cubicBezTo>
                    <a:cubicBezTo>
                      <a:pt x="392" y="134"/>
                      <a:pt x="392" y="134"/>
                      <a:pt x="392" y="134"/>
                    </a:cubicBezTo>
                    <a:cubicBezTo>
                      <a:pt x="391" y="95"/>
                      <a:pt x="391" y="95"/>
                      <a:pt x="391" y="95"/>
                    </a:cubicBezTo>
                    <a:cubicBezTo>
                      <a:pt x="391" y="95"/>
                      <a:pt x="391" y="95"/>
                      <a:pt x="390" y="95"/>
                    </a:cubicBezTo>
                    <a:cubicBezTo>
                      <a:pt x="390" y="95"/>
                      <a:pt x="389" y="92"/>
                      <a:pt x="388" y="91"/>
                    </a:cubicBezTo>
                    <a:cubicBezTo>
                      <a:pt x="386" y="91"/>
                      <a:pt x="385" y="92"/>
                      <a:pt x="384" y="92"/>
                    </a:cubicBezTo>
                    <a:cubicBezTo>
                      <a:pt x="381" y="92"/>
                      <a:pt x="376" y="90"/>
                      <a:pt x="374" y="89"/>
                    </a:cubicBezTo>
                    <a:cubicBezTo>
                      <a:pt x="372" y="88"/>
                      <a:pt x="366" y="83"/>
                      <a:pt x="363" y="83"/>
                    </a:cubicBezTo>
                    <a:cubicBezTo>
                      <a:pt x="363" y="85"/>
                      <a:pt x="363" y="85"/>
                      <a:pt x="363" y="85"/>
                    </a:cubicBezTo>
                    <a:cubicBezTo>
                      <a:pt x="362" y="85"/>
                      <a:pt x="361" y="85"/>
                      <a:pt x="360" y="85"/>
                    </a:cubicBezTo>
                    <a:cubicBezTo>
                      <a:pt x="359" y="86"/>
                      <a:pt x="358" y="89"/>
                      <a:pt x="357" y="89"/>
                    </a:cubicBezTo>
                    <a:cubicBezTo>
                      <a:pt x="356" y="90"/>
                      <a:pt x="353" y="90"/>
                      <a:pt x="352" y="91"/>
                    </a:cubicBezTo>
                    <a:cubicBezTo>
                      <a:pt x="351" y="93"/>
                      <a:pt x="350" y="97"/>
                      <a:pt x="348" y="99"/>
                    </a:cubicBezTo>
                    <a:cubicBezTo>
                      <a:pt x="347" y="100"/>
                      <a:pt x="345" y="100"/>
                      <a:pt x="343" y="101"/>
                    </a:cubicBezTo>
                    <a:cubicBezTo>
                      <a:pt x="343" y="100"/>
                      <a:pt x="343" y="101"/>
                      <a:pt x="342" y="101"/>
                    </a:cubicBezTo>
                    <a:cubicBezTo>
                      <a:pt x="341" y="99"/>
                      <a:pt x="341" y="98"/>
                      <a:pt x="341" y="97"/>
                    </a:cubicBezTo>
                    <a:cubicBezTo>
                      <a:pt x="339" y="98"/>
                      <a:pt x="339" y="98"/>
                      <a:pt x="339" y="98"/>
                    </a:cubicBezTo>
                    <a:cubicBezTo>
                      <a:pt x="339" y="97"/>
                      <a:pt x="339" y="95"/>
                      <a:pt x="339" y="93"/>
                    </a:cubicBezTo>
                    <a:cubicBezTo>
                      <a:pt x="337" y="93"/>
                      <a:pt x="337" y="93"/>
                      <a:pt x="337" y="93"/>
                    </a:cubicBezTo>
                    <a:cubicBezTo>
                      <a:pt x="336" y="94"/>
                      <a:pt x="337" y="94"/>
                      <a:pt x="336" y="95"/>
                    </a:cubicBezTo>
                    <a:cubicBezTo>
                      <a:pt x="335" y="90"/>
                      <a:pt x="333" y="87"/>
                      <a:pt x="334" y="82"/>
                    </a:cubicBezTo>
                    <a:cubicBezTo>
                      <a:pt x="335" y="81"/>
                      <a:pt x="336" y="81"/>
                      <a:pt x="336" y="79"/>
                    </a:cubicBezTo>
                    <a:cubicBezTo>
                      <a:pt x="336" y="78"/>
                      <a:pt x="334" y="74"/>
                      <a:pt x="332" y="73"/>
                    </a:cubicBezTo>
                    <a:cubicBezTo>
                      <a:pt x="331" y="73"/>
                      <a:pt x="331" y="73"/>
                      <a:pt x="331" y="73"/>
                    </a:cubicBezTo>
                    <a:cubicBezTo>
                      <a:pt x="332" y="74"/>
                      <a:pt x="330" y="74"/>
                      <a:pt x="329" y="74"/>
                    </a:cubicBezTo>
                    <a:cubicBezTo>
                      <a:pt x="329" y="74"/>
                      <a:pt x="329" y="72"/>
                      <a:pt x="327" y="73"/>
                    </a:cubicBezTo>
                    <a:cubicBezTo>
                      <a:pt x="327" y="73"/>
                      <a:pt x="328" y="74"/>
                      <a:pt x="326" y="74"/>
                    </a:cubicBezTo>
                    <a:cubicBezTo>
                      <a:pt x="324" y="74"/>
                      <a:pt x="321" y="71"/>
                      <a:pt x="319" y="71"/>
                    </a:cubicBezTo>
                    <a:cubicBezTo>
                      <a:pt x="315" y="72"/>
                      <a:pt x="315" y="75"/>
                      <a:pt x="314" y="75"/>
                    </a:cubicBezTo>
                    <a:close/>
                    <a:moveTo>
                      <a:pt x="110" y="19"/>
                    </a:moveTo>
                    <a:cubicBezTo>
                      <a:pt x="111" y="19"/>
                      <a:pt x="110" y="22"/>
                      <a:pt x="110" y="23"/>
                    </a:cubicBezTo>
                    <a:cubicBezTo>
                      <a:pt x="110" y="23"/>
                      <a:pt x="113" y="22"/>
                      <a:pt x="113" y="22"/>
                    </a:cubicBezTo>
                    <a:cubicBezTo>
                      <a:pt x="113" y="22"/>
                      <a:pt x="113" y="18"/>
                      <a:pt x="112" y="20"/>
                    </a:cubicBezTo>
                    <a:lnTo>
                      <a:pt x="110" y="19"/>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grpSp>
        <p:sp>
          <p:nvSpPr>
            <p:cNvPr id="7" name="Freeform 206"/>
            <p:cNvSpPr>
              <a:spLocks noEditPoints="1"/>
            </p:cNvSpPr>
            <p:nvPr/>
          </p:nvSpPr>
          <p:spPr bwMode="auto">
            <a:xfrm>
              <a:off x="8855487" y="4014628"/>
              <a:ext cx="1381436" cy="652096"/>
            </a:xfrm>
            <a:custGeom>
              <a:avLst/>
              <a:gdLst>
                <a:gd name="T0" fmla="*/ 21 w 392"/>
                <a:gd name="T1" fmla="*/ 30 h 185"/>
                <a:gd name="T2" fmla="*/ 42 w 392"/>
                <a:gd name="T3" fmla="*/ 67 h 185"/>
                <a:gd name="T4" fmla="*/ 73 w 392"/>
                <a:gd name="T5" fmla="*/ 116 h 185"/>
                <a:gd name="T6" fmla="*/ 93 w 392"/>
                <a:gd name="T7" fmla="*/ 97 h 185"/>
                <a:gd name="T8" fmla="*/ 73 w 392"/>
                <a:gd name="T9" fmla="*/ 74 h 185"/>
                <a:gd name="T10" fmla="*/ 65 w 392"/>
                <a:gd name="T11" fmla="*/ 54 h 185"/>
                <a:gd name="T12" fmla="*/ 47 w 392"/>
                <a:gd name="T13" fmla="*/ 31 h 185"/>
                <a:gd name="T14" fmla="*/ 7 w 392"/>
                <a:gd name="T15" fmla="*/ 32 h 185"/>
                <a:gd name="T16" fmla="*/ 279 w 392"/>
                <a:gd name="T17" fmla="*/ 55 h 185"/>
                <a:gd name="T18" fmla="*/ 286 w 392"/>
                <a:gd name="T19" fmla="*/ 62 h 185"/>
                <a:gd name="T20" fmla="*/ 282 w 392"/>
                <a:gd name="T21" fmla="*/ 43 h 185"/>
                <a:gd name="T22" fmla="*/ 63 w 392"/>
                <a:gd name="T23" fmla="*/ 45 h 185"/>
                <a:gd name="T24" fmla="*/ 254 w 392"/>
                <a:gd name="T25" fmla="*/ 47 h 185"/>
                <a:gd name="T26" fmla="*/ 214 w 392"/>
                <a:gd name="T27" fmla="*/ 54 h 185"/>
                <a:gd name="T28" fmla="*/ 209 w 392"/>
                <a:gd name="T29" fmla="*/ 105 h 185"/>
                <a:gd name="T30" fmla="*/ 217 w 392"/>
                <a:gd name="T31" fmla="*/ 100 h 185"/>
                <a:gd name="T32" fmla="*/ 236 w 392"/>
                <a:gd name="T33" fmla="*/ 107 h 185"/>
                <a:gd name="T34" fmla="*/ 226 w 392"/>
                <a:gd name="T35" fmla="*/ 74 h 185"/>
                <a:gd name="T36" fmla="*/ 237 w 392"/>
                <a:gd name="T37" fmla="*/ 60 h 185"/>
                <a:gd name="T38" fmla="*/ 81 w 392"/>
                <a:gd name="T39" fmla="*/ 51 h 185"/>
                <a:gd name="T40" fmla="*/ 32 w 392"/>
                <a:gd name="T41" fmla="*/ 77 h 185"/>
                <a:gd name="T42" fmla="*/ 304 w 392"/>
                <a:gd name="T43" fmla="*/ 80 h 185"/>
                <a:gd name="T44" fmla="*/ 241 w 392"/>
                <a:gd name="T45" fmla="*/ 85 h 185"/>
                <a:gd name="T46" fmla="*/ 96 w 392"/>
                <a:gd name="T47" fmla="*/ 86 h 185"/>
                <a:gd name="T48" fmla="*/ 249 w 392"/>
                <a:gd name="T49" fmla="*/ 87 h 185"/>
                <a:gd name="T50" fmla="*/ 282 w 392"/>
                <a:gd name="T51" fmla="*/ 98 h 185"/>
                <a:gd name="T52" fmla="*/ 291 w 392"/>
                <a:gd name="T53" fmla="*/ 97 h 185"/>
                <a:gd name="T54" fmla="*/ 241 w 392"/>
                <a:gd name="T55" fmla="*/ 113 h 185"/>
                <a:gd name="T56" fmla="*/ 241 w 392"/>
                <a:gd name="T57" fmla="*/ 113 h 185"/>
                <a:gd name="T58" fmla="*/ 121 w 392"/>
                <a:gd name="T59" fmla="*/ 145 h 185"/>
                <a:gd name="T60" fmla="*/ 168 w 392"/>
                <a:gd name="T61" fmla="*/ 151 h 185"/>
                <a:gd name="T62" fmla="*/ 134 w 392"/>
                <a:gd name="T63" fmla="*/ 128 h 185"/>
                <a:gd name="T64" fmla="*/ 335 w 392"/>
                <a:gd name="T65" fmla="*/ 127 h 185"/>
                <a:gd name="T66" fmla="*/ 156 w 392"/>
                <a:gd name="T67" fmla="*/ 136 h 185"/>
                <a:gd name="T68" fmla="*/ 309 w 392"/>
                <a:gd name="T69" fmla="*/ 147 h 185"/>
                <a:gd name="T70" fmla="*/ 271 w 392"/>
                <a:gd name="T71" fmla="*/ 155 h 185"/>
                <a:gd name="T72" fmla="*/ 189 w 392"/>
                <a:gd name="T73" fmla="*/ 158 h 185"/>
                <a:gd name="T74" fmla="*/ 283 w 392"/>
                <a:gd name="T75" fmla="*/ 157 h 185"/>
                <a:gd name="T76" fmla="*/ 231 w 392"/>
                <a:gd name="T77" fmla="*/ 159 h 185"/>
                <a:gd name="T78" fmla="*/ 243 w 392"/>
                <a:gd name="T79" fmla="*/ 159 h 185"/>
                <a:gd name="T80" fmla="*/ 249 w 392"/>
                <a:gd name="T81" fmla="*/ 170 h 185"/>
                <a:gd name="T82" fmla="*/ 259 w 392"/>
                <a:gd name="T83" fmla="*/ 171 h 185"/>
                <a:gd name="T84" fmla="*/ 219 w 392"/>
                <a:gd name="T85" fmla="*/ 174 h 185"/>
                <a:gd name="T86" fmla="*/ 126 w 392"/>
                <a:gd name="T87" fmla="*/ 42 h 185"/>
                <a:gd name="T88" fmla="*/ 124 w 392"/>
                <a:gd name="T89" fmla="*/ 75 h 185"/>
                <a:gd name="T90" fmla="*/ 146 w 392"/>
                <a:gd name="T91" fmla="*/ 97 h 185"/>
                <a:gd name="T92" fmla="*/ 172 w 392"/>
                <a:gd name="T93" fmla="*/ 103 h 185"/>
                <a:gd name="T94" fmla="*/ 203 w 392"/>
                <a:gd name="T95" fmla="*/ 52 h 185"/>
                <a:gd name="T96" fmla="*/ 180 w 392"/>
                <a:gd name="T97" fmla="*/ 21 h 185"/>
                <a:gd name="T98" fmla="*/ 156 w 392"/>
                <a:gd name="T99" fmla="*/ 51 h 185"/>
                <a:gd name="T100" fmla="*/ 314 w 392"/>
                <a:gd name="T101" fmla="*/ 75 h 185"/>
                <a:gd name="T102" fmla="*/ 325 w 392"/>
                <a:gd name="T103" fmla="*/ 92 h 185"/>
                <a:gd name="T104" fmla="*/ 329 w 392"/>
                <a:gd name="T105" fmla="*/ 102 h 185"/>
                <a:gd name="T106" fmla="*/ 368 w 392"/>
                <a:gd name="T107" fmla="*/ 122 h 185"/>
                <a:gd name="T108" fmla="*/ 373 w 392"/>
                <a:gd name="T109" fmla="*/ 155 h 185"/>
                <a:gd name="T110" fmla="*/ 392 w 392"/>
                <a:gd name="T111" fmla="*/ 134 h 185"/>
                <a:gd name="T112" fmla="*/ 348 w 392"/>
                <a:gd name="T113" fmla="*/ 99 h 185"/>
                <a:gd name="T114" fmla="*/ 331 w 392"/>
                <a:gd name="T115" fmla="*/ 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185">
                  <a:moveTo>
                    <a:pt x="11" y="4"/>
                  </a:moveTo>
                  <a:cubicBezTo>
                    <a:pt x="10" y="4"/>
                    <a:pt x="9" y="2"/>
                    <a:pt x="8" y="1"/>
                  </a:cubicBezTo>
                  <a:cubicBezTo>
                    <a:pt x="6" y="0"/>
                    <a:pt x="4" y="0"/>
                    <a:pt x="1" y="0"/>
                  </a:cubicBezTo>
                  <a:cubicBezTo>
                    <a:pt x="1" y="2"/>
                    <a:pt x="0" y="5"/>
                    <a:pt x="1" y="7"/>
                  </a:cubicBezTo>
                  <a:cubicBezTo>
                    <a:pt x="2" y="8"/>
                    <a:pt x="2" y="8"/>
                    <a:pt x="2" y="8"/>
                  </a:cubicBezTo>
                  <a:cubicBezTo>
                    <a:pt x="4" y="11"/>
                    <a:pt x="4" y="15"/>
                    <a:pt x="7" y="17"/>
                  </a:cubicBezTo>
                  <a:cubicBezTo>
                    <a:pt x="8" y="17"/>
                    <a:pt x="9" y="17"/>
                    <a:pt x="9" y="18"/>
                  </a:cubicBezTo>
                  <a:cubicBezTo>
                    <a:pt x="11" y="19"/>
                    <a:pt x="11" y="21"/>
                    <a:pt x="12" y="22"/>
                  </a:cubicBezTo>
                  <a:cubicBezTo>
                    <a:pt x="13" y="23"/>
                    <a:pt x="15" y="23"/>
                    <a:pt x="16" y="24"/>
                  </a:cubicBezTo>
                  <a:cubicBezTo>
                    <a:pt x="17" y="25"/>
                    <a:pt x="16" y="26"/>
                    <a:pt x="17" y="27"/>
                  </a:cubicBezTo>
                  <a:cubicBezTo>
                    <a:pt x="18" y="28"/>
                    <a:pt x="20" y="29"/>
                    <a:pt x="21" y="30"/>
                  </a:cubicBezTo>
                  <a:cubicBezTo>
                    <a:pt x="21" y="31"/>
                    <a:pt x="21" y="32"/>
                    <a:pt x="21" y="33"/>
                  </a:cubicBezTo>
                  <a:cubicBezTo>
                    <a:pt x="22" y="33"/>
                    <a:pt x="23" y="34"/>
                    <a:pt x="23" y="34"/>
                  </a:cubicBezTo>
                  <a:cubicBezTo>
                    <a:pt x="24" y="36"/>
                    <a:pt x="24" y="37"/>
                    <a:pt x="24" y="40"/>
                  </a:cubicBezTo>
                  <a:cubicBezTo>
                    <a:pt x="26" y="40"/>
                    <a:pt x="28" y="40"/>
                    <a:pt x="29" y="41"/>
                  </a:cubicBezTo>
                  <a:cubicBezTo>
                    <a:pt x="30" y="41"/>
                    <a:pt x="31" y="43"/>
                    <a:pt x="31" y="44"/>
                  </a:cubicBezTo>
                  <a:cubicBezTo>
                    <a:pt x="32" y="44"/>
                    <a:pt x="33" y="43"/>
                    <a:pt x="33" y="44"/>
                  </a:cubicBezTo>
                  <a:cubicBezTo>
                    <a:pt x="34" y="46"/>
                    <a:pt x="33" y="49"/>
                    <a:pt x="33" y="52"/>
                  </a:cubicBezTo>
                  <a:cubicBezTo>
                    <a:pt x="34" y="53"/>
                    <a:pt x="36" y="56"/>
                    <a:pt x="36" y="57"/>
                  </a:cubicBezTo>
                  <a:cubicBezTo>
                    <a:pt x="36" y="58"/>
                    <a:pt x="36" y="59"/>
                    <a:pt x="36" y="60"/>
                  </a:cubicBezTo>
                  <a:cubicBezTo>
                    <a:pt x="37" y="61"/>
                    <a:pt x="39" y="61"/>
                    <a:pt x="39" y="62"/>
                  </a:cubicBezTo>
                  <a:cubicBezTo>
                    <a:pt x="41" y="63"/>
                    <a:pt x="41" y="65"/>
                    <a:pt x="42" y="67"/>
                  </a:cubicBezTo>
                  <a:cubicBezTo>
                    <a:pt x="43" y="68"/>
                    <a:pt x="46" y="69"/>
                    <a:pt x="47" y="70"/>
                  </a:cubicBezTo>
                  <a:cubicBezTo>
                    <a:pt x="48" y="72"/>
                    <a:pt x="51" y="81"/>
                    <a:pt x="53" y="82"/>
                  </a:cubicBezTo>
                  <a:cubicBezTo>
                    <a:pt x="53" y="82"/>
                    <a:pt x="53" y="82"/>
                    <a:pt x="53" y="82"/>
                  </a:cubicBezTo>
                  <a:cubicBezTo>
                    <a:pt x="54" y="84"/>
                    <a:pt x="53" y="86"/>
                    <a:pt x="53" y="87"/>
                  </a:cubicBezTo>
                  <a:cubicBezTo>
                    <a:pt x="53" y="88"/>
                    <a:pt x="55" y="88"/>
                    <a:pt x="55" y="89"/>
                  </a:cubicBezTo>
                  <a:cubicBezTo>
                    <a:pt x="56" y="91"/>
                    <a:pt x="58" y="97"/>
                    <a:pt x="59" y="98"/>
                  </a:cubicBezTo>
                  <a:cubicBezTo>
                    <a:pt x="59" y="98"/>
                    <a:pt x="61" y="99"/>
                    <a:pt x="61" y="99"/>
                  </a:cubicBezTo>
                  <a:cubicBezTo>
                    <a:pt x="63" y="102"/>
                    <a:pt x="63" y="105"/>
                    <a:pt x="64" y="108"/>
                  </a:cubicBezTo>
                  <a:cubicBezTo>
                    <a:pt x="64" y="109"/>
                    <a:pt x="66" y="111"/>
                    <a:pt x="67" y="112"/>
                  </a:cubicBezTo>
                  <a:cubicBezTo>
                    <a:pt x="67" y="113"/>
                    <a:pt x="67" y="113"/>
                    <a:pt x="67" y="113"/>
                  </a:cubicBezTo>
                  <a:cubicBezTo>
                    <a:pt x="67" y="114"/>
                    <a:pt x="72" y="115"/>
                    <a:pt x="73" y="116"/>
                  </a:cubicBezTo>
                  <a:cubicBezTo>
                    <a:pt x="73" y="116"/>
                    <a:pt x="75" y="116"/>
                    <a:pt x="75" y="117"/>
                  </a:cubicBezTo>
                  <a:cubicBezTo>
                    <a:pt x="76" y="117"/>
                    <a:pt x="79" y="121"/>
                    <a:pt x="80" y="122"/>
                  </a:cubicBezTo>
                  <a:cubicBezTo>
                    <a:pt x="81" y="123"/>
                    <a:pt x="83" y="123"/>
                    <a:pt x="85" y="123"/>
                  </a:cubicBezTo>
                  <a:cubicBezTo>
                    <a:pt x="84" y="122"/>
                    <a:pt x="84" y="120"/>
                    <a:pt x="83" y="120"/>
                  </a:cubicBezTo>
                  <a:cubicBezTo>
                    <a:pt x="82" y="120"/>
                    <a:pt x="83" y="119"/>
                    <a:pt x="85" y="119"/>
                  </a:cubicBezTo>
                  <a:cubicBezTo>
                    <a:pt x="85" y="120"/>
                    <a:pt x="87" y="122"/>
                    <a:pt x="89" y="121"/>
                  </a:cubicBezTo>
                  <a:cubicBezTo>
                    <a:pt x="90" y="121"/>
                    <a:pt x="89" y="120"/>
                    <a:pt x="90" y="119"/>
                  </a:cubicBezTo>
                  <a:cubicBezTo>
                    <a:pt x="90" y="120"/>
                    <a:pt x="90" y="120"/>
                    <a:pt x="90" y="120"/>
                  </a:cubicBezTo>
                  <a:cubicBezTo>
                    <a:pt x="92" y="120"/>
                    <a:pt x="93" y="120"/>
                    <a:pt x="94" y="120"/>
                  </a:cubicBezTo>
                  <a:cubicBezTo>
                    <a:pt x="92" y="119"/>
                    <a:pt x="95" y="101"/>
                    <a:pt x="96" y="98"/>
                  </a:cubicBezTo>
                  <a:cubicBezTo>
                    <a:pt x="95" y="97"/>
                    <a:pt x="94" y="97"/>
                    <a:pt x="93" y="97"/>
                  </a:cubicBezTo>
                  <a:cubicBezTo>
                    <a:pt x="92" y="96"/>
                    <a:pt x="91" y="91"/>
                    <a:pt x="91" y="89"/>
                  </a:cubicBezTo>
                  <a:cubicBezTo>
                    <a:pt x="89" y="90"/>
                    <a:pt x="87" y="89"/>
                    <a:pt x="87" y="89"/>
                  </a:cubicBezTo>
                  <a:cubicBezTo>
                    <a:pt x="86" y="89"/>
                    <a:pt x="85" y="88"/>
                    <a:pt x="85" y="88"/>
                  </a:cubicBezTo>
                  <a:cubicBezTo>
                    <a:pt x="85" y="87"/>
                    <a:pt x="86" y="87"/>
                    <a:pt x="85" y="85"/>
                  </a:cubicBezTo>
                  <a:cubicBezTo>
                    <a:pt x="85" y="85"/>
                    <a:pt x="82" y="84"/>
                    <a:pt x="82" y="83"/>
                  </a:cubicBezTo>
                  <a:cubicBezTo>
                    <a:pt x="82" y="82"/>
                    <a:pt x="82" y="77"/>
                    <a:pt x="83" y="76"/>
                  </a:cubicBezTo>
                  <a:cubicBezTo>
                    <a:pt x="81" y="76"/>
                    <a:pt x="80" y="76"/>
                    <a:pt x="79" y="76"/>
                  </a:cubicBezTo>
                  <a:cubicBezTo>
                    <a:pt x="79" y="75"/>
                    <a:pt x="79" y="75"/>
                    <a:pt x="79" y="75"/>
                  </a:cubicBezTo>
                  <a:cubicBezTo>
                    <a:pt x="77" y="75"/>
                    <a:pt x="77" y="75"/>
                    <a:pt x="77" y="75"/>
                  </a:cubicBezTo>
                  <a:cubicBezTo>
                    <a:pt x="77" y="75"/>
                    <a:pt x="77" y="76"/>
                    <a:pt x="76" y="76"/>
                  </a:cubicBezTo>
                  <a:cubicBezTo>
                    <a:pt x="76" y="76"/>
                    <a:pt x="74" y="74"/>
                    <a:pt x="73" y="74"/>
                  </a:cubicBezTo>
                  <a:cubicBezTo>
                    <a:pt x="73" y="73"/>
                    <a:pt x="73" y="70"/>
                    <a:pt x="73" y="69"/>
                  </a:cubicBezTo>
                  <a:cubicBezTo>
                    <a:pt x="73" y="68"/>
                    <a:pt x="76" y="67"/>
                    <a:pt x="76" y="66"/>
                  </a:cubicBezTo>
                  <a:cubicBezTo>
                    <a:pt x="76" y="66"/>
                    <a:pt x="76" y="64"/>
                    <a:pt x="76" y="64"/>
                  </a:cubicBezTo>
                  <a:cubicBezTo>
                    <a:pt x="76" y="64"/>
                    <a:pt x="73" y="59"/>
                    <a:pt x="73" y="59"/>
                  </a:cubicBezTo>
                  <a:cubicBezTo>
                    <a:pt x="72" y="58"/>
                    <a:pt x="73" y="57"/>
                    <a:pt x="73" y="56"/>
                  </a:cubicBezTo>
                  <a:cubicBezTo>
                    <a:pt x="71" y="55"/>
                    <a:pt x="70" y="56"/>
                    <a:pt x="69" y="56"/>
                  </a:cubicBezTo>
                  <a:cubicBezTo>
                    <a:pt x="69" y="54"/>
                    <a:pt x="69" y="54"/>
                    <a:pt x="70" y="52"/>
                  </a:cubicBezTo>
                  <a:cubicBezTo>
                    <a:pt x="70" y="52"/>
                    <a:pt x="69" y="51"/>
                    <a:pt x="69" y="51"/>
                  </a:cubicBezTo>
                  <a:cubicBezTo>
                    <a:pt x="68" y="53"/>
                    <a:pt x="68" y="53"/>
                    <a:pt x="67" y="55"/>
                  </a:cubicBezTo>
                  <a:cubicBezTo>
                    <a:pt x="67" y="55"/>
                    <a:pt x="65" y="55"/>
                    <a:pt x="65" y="55"/>
                  </a:cubicBezTo>
                  <a:cubicBezTo>
                    <a:pt x="65" y="55"/>
                    <a:pt x="65" y="54"/>
                    <a:pt x="65" y="54"/>
                  </a:cubicBezTo>
                  <a:cubicBezTo>
                    <a:pt x="64" y="54"/>
                    <a:pt x="63" y="54"/>
                    <a:pt x="63" y="54"/>
                  </a:cubicBezTo>
                  <a:cubicBezTo>
                    <a:pt x="61" y="52"/>
                    <a:pt x="62" y="50"/>
                    <a:pt x="61" y="48"/>
                  </a:cubicBezTo>
                  <a:cubicBezTo>
                    <a:pt x="60" y="47"/>
                    <a:pt x="58" y="46"/>
                    <a:pt x="57" y="45"/>
                  </a:cubicBezTo>
                  <a:cubicBezTo>
                    <a:pt x="55" y="43"/>
                    <a:pt x="55" y="41"/>
                    <a:pt x="55" y="40"/>
                  </a:cubicBezTo>
                  <a:cubicBezTo>
                    <a:pt x="52" y="40"/>
                    <a:pt x="52" y="40"/>
                    <a:pt x="52" y="40"/>
                  </a:cubicBezTo>
                  <a:cubicBezTo>
                    <a:pt x="52" y="40"/>
                    <a:pt x="52" y="40"/>
                    <a:pt x="52" y="40"/>
                  </a:cubicBezTo>
                  <a:cubicBezTo>
                    <a:pt x="54" y="41"/>
                    <a:pt x="49" y="42"/>
                    <a:pt x="51" y="41"/>
                  </a:cubicBezTo>
                  <a:cubicBezTo>
                    <a:pt x="51" y="41"/>
                    <a:pt x="50" y="41"/>
                    <a:pt x="50" y="40"/>
                  </a:cubicBezTo>
                  <a:cubicBezTo>
                    <a:pt x="49" y="39"/>
                    <a:pt x="49" y="37"/>
                    <a:pt x="47" y="36"/>
                  </a:cubicBezTo>
                  <a:cubicBezTo>
                    <a:pt x="47" y="36"/>
                    <a:pt x="47" y="36"/>
                    <a:pt x="47" y="36"/>
                  </a:cubicBezTo>
                  <a:cubicBezTo>
                    <a:pt x="46" y="35"/>
                    <a:pt x="47" y="32"/>
                    <a:pt x="47" y="31"/>
                  </a:cubicBezTo>
                  <a:cubicBezTo>
                    <a:pt x="43" y="30"/>
                    <a:pt x="43" y="30"/>
                    <a:pt x="43" y="30"/>
                  </a:cubicBezTo>
                  <a:cubicBezTo>
                    <a:pt x="43" y="29"/>
                    <a:pt x="43" y="28"/>
                    <a:pt x="43" y="27"/>
                  </a:cubicBezTo>
                  <a:cubicBezTo>
                    <a:pt x="41" y="26"/>
                    <a:pt x="36" y="23"/>
                    <a:pt x="35" y="22"/>
                  </a:cubicBezTo>
                  <a:cubicBezTo>
                    <a:pt x="34" y="21"/>
                    <a:pt x="35" y="19"/>
                    <a:pt x="34" y="18"/>
                  </a:cubicBezTo>
                  <a:cubicBezTo>
                    <a:pt x="34" y="18"/>
                    <a:pt x="32" y="18"/>
                    <a:pt x="31" y="17"/>
                  </a:cubicBezTo>
                  <a:cubicBezTo>
                    <a:pt x="30" y="16"/>
                    <a:pt x="31" y="13"/>
                    <a:pt x="29" y="13"/>
                  </a:cubicBezTo>
                  <a:cubicBezTo>
                    <a:pt x="29" y="13"/>
                    <a:pt x="27" y="13"/>
                    <a:pt x="27" y="13"/>
                  </a:cubicBezTo>
                  <a:cubicBezTo>
                    <a:pt x="26" y="13"/>
                    <a:pt x="27" y="11"/>
                    <a:pt x="27" y="10"/>
                  </a:cubicBezTo>
                  <a:cubicBezTo>
                    <a:pt x="23" y="4"/>
                    <a:pt x="23" y="4"/>
                    <a:pt x="23" y="4"/>
                  </a:cubicBezTo>
                  <a:cubicBezTo>
                    <a:pt x="19" y="2"/>
                    <a:pt x="14" y="5"/>
                    <a:pt x="11" y="4"/>
                  </a:cubicBezTo>
                  <a:close/>
                  <a:moveTo>
                    <a:pt x="7" y="32"/>
                  </a:moveTo>
                  <a:cubicBezTo>
                    <a:pt x="9" y="35"/>
                    <a:pt x="11" y="38"/>
                    <a:pt x="8" y="32"/>
                  </a:cubicBezTo>
                  <a:lnTo>
                    <a:pt x="7" y="32"/>
                  </a:lnTo>
                  <a:close/>
                  <a:moveTo>
                    <a:pt x="285" y="35"/>
                  </a:moveTo>
                  <a:cubicBezTo>
                    <a:pt x="285" y="38"/>
                    <a:pt x="285" y="40"/>
                    <a:pt x="286" y="42"/>
                  </a:cubicBezTo>
                  <a:cubicBezTo>
                    <a:pt x="286" y="42"/>
                    <a:pt x="288" y="42"/>
                    <a:pt x="289" y="42"/>
                  </a:cubicBezTo>
                  <a:cubicBezTo>
                    <a:pt x="289" y="42"/>
                    <a:pt x="290" y="41"/>
                    <a:pt x="289" y="41"/>
                  </a:cubicBezTo>
                  <a:cubicBezTo>
                    <a:pt x="289" y="41"/>
                    <a:pt x="289" y="38"/>
                    <a:pt x="289" y="38"/>
                  </a:cubicBezTo>
                  <a:cubicBezTo>
                    <a:pt x="287" y="36"/>
                    <a:pt x="286" y="36"/>
                    <a:pt x="285" y="35"/>
                  </a:cubicBezTo>
                  <a:close/>
                  <a:moveTo>
                    <a:pt x="280" y="39"/>
                  </a:moveTo>
                  <a:cubicBezTo>
                    <a:pt x="277" y="43"/>
                    <a:pt x="277" y="47"/>
                    <a:pt x="275" y="52"/>
                  </a:cubicBezTo>
                  <a:cubicBezTo>
                    <a:pt x="276" y="53"/>
                    <a:pt x="278" y="54"/>
                    <a:pt x="279" y="55"/>
                  </a:cubicBezTo>
                  <a:cubicBezTo>
                    <a:pt x="279" y="57"/>
                    <a:pt x="278" y="56"/>
                    <a:pt x="277" y="57"/>
                  </a:cubicBezTo>
                  <a:cubicBezTo>
                    <a:pt x="277" y="58"/>
                    <a:pt x="277" y="58"/>
                    <a:pt x="277" y="58"/>
                  </a:cubicBezTo>
                  <a:cubicBezTo>
                    <a:pt x="277" y="58"/>
                    <a:pt x="279" y="62"/>
                    <a:pt x="277" y="63"/>
                  </a:cubicBezTo>
                  <a:cubicBezTo>
                    <a:pt x="277" y="64"/>
                    <a:pt x="277" y="64"/>
                    <a:pt x="277" y="64"/>
                  </a:cubicBezTo>
                  <a:cubicBezTo>
                    <a:pt x="277" y="65"/>
                    <a:pt x="279" y="67"/>
                    <a:pt x="280" y="68"/>
                  </a:cubicBezTo>
                  <a:cubicBezTo>
                    <a:pt x="281" y="69"/>
                    <a:pt x="281" y="70"/>
                    <a:pt x="283" y="70"/>
                  </a:cubicBezTo>
                  <a:cubicBezTo>
                    <a:pt x="285" y="71"/>
                    <a:pt x="279" y="66"/>
                    <a:pt x="279" y="66"/>
                  </a:cubicBezTo>
                  <a:cubicBezTo>
                    <a:pt x="279" y="64"/>
                    <a:pt x="279" y="62"/>
                    <a:pt x="279" y="61"/>
                  </a:cubicBezTo>
                  <a:cubicBezTo>
                    <a:pt x="279" y="61"/>
                    <a:pt x="283" y="58"/>
                    <a:pt x="282" y="59"/>
                  </a:cubicBezTo>
                  <a:cubicBezTo>
                    <a:pt x="283" y="59"/>
                    <a:pt x="283" y="59"/>
                    <a:pt x="284" y="59"/>
                  </a:cubicBezTo>
                  <a:cubicBezTo>
                    <a:pt x="285" y="59"/>
                    <a:pt x="285" y="61"/>
                    <a:pt x="286" y="62"/>
                  </a:cubicBezTo>
                  <a:cubicBezTo>
                    <a:pt x="287" y="62"/>
                    <a:pt x="287" y="61"/>
                    <a:pt x="288" y="62"/>
                  </a:cubicBezTo>
                  <a:cubicBezTo>
                    <a:pt x="287" y="60"/>
                    <a:pt x="287" y="58"/>
                    <a:pt x="287" y="56"/>
                  </a:cubicBezTo>
                  <a:cubicBezTo>
                    <a:pt x="286" y="56"/>
                    <a:pt x="284" y="57"/>
                    <a:pt x="283" y="56"/>
                  </a:cubicBezTo>
                  <a:cubicBezTo>
                    <a:pt x="285" y="55"/>
                    <a:pt x="286" y="53"/>
                    <a:pt x="288" y="52"/>
                  </a:cubicBezTo>
                  <a:cubicBezTo>
                    <a:pt x="286" y="51"/>
                    <a:pt x="289" y="51"/>
                    <a:pt x="286" y="50"/>
                  </a:cubicBezTo>
                  <a:cubicBezTo>
                    <a:pt x="286" y="49"/>
                    <a:pt x="286" y="49"/>
                    <a:pt x="286" y="49"/>
                  </a:cubicBezTo>
                  <a:cubicBezTo>
                    <a:pt x="285" y="50"/>
                    <a:pt x="283" y="51"/>
                    <a:pt x="283" y="52"/>
                  </a:cubicBezTo>
                  <a:cubicBezTo>
                    <a:pt x="282" y="52"/>
                    <a:pt x="283" y="53"/>
                    <a:pt x="283" y="54"/>
                  </a:cubicBezTo>
                  <a:cubicBezTo>
                    <a:pt x="281" y="54"/>
                    <a:pt x="281" y="54"/>
                    <a:pt x="281" y="54"/>
                  </a:cubicBezTo>
                  <a:cubicBezTo>
                    <a:pt x="282" y="50"/>
                    <a:pt x="283" y="46"/>
                    <a:pt x="281" y="45"/>
                  </a:cubicBezTo>
                  <a:cubicBezTo>
                    <a:pt x="281" y="45"/>
                    <a:pt x="282" y="42"/>
                    <a:pt x="282" y="43"/>
                  </a:cubicBezTo>
                  <a:cubicBezTo>
                    <a:pt x="283" y="42"/>
                    <a:pt x="283" y="42"/>
                    <a:pt x="283" y="42"/>
                  </a:cubicBezTo>
                  <a:cubicBezTo>
                    <a:pt x="282" y="41"/>
                    <a:pt x="282" y="41"/>
                    <a:pt x="282" y="40"/>
                  </a:cubicBezTo>
                  <a:lnTo>
                    <a:pt x="280" y="39"/>
                  </a:lnTo>
                  <a:close/>
                  <a:moveTo>
                    <a:pt x="57" y="41"/>
                  </a:moveTo>
                  <a:cubicBezTo>
                    <a:pt x="57" y="41"/>
                    <a:pt x="57" y="43"/>
                    <a:pt x="57" y="43"/>
                  </a:cubicBezTo>
                  <a:cubicBezTo>
                    <a:pt x="58" y="43"/>
                    <a:pt x="58" y="43"/>
                    <a:pt x="59" y="44"/>
                  </a:cubicBezTo>
                  <a:cubicBezTo>
                    <a:pt x="58" y="42"/>
                    <a:pt x="60" y="41"/>
                    <a:pt x="57" y="41"/>
                  </a:cubicBezTo>
                  <a:close/>
                  <a:moveTo>
                    <a:pt x="63" y="45"/>
                  </a:moveTo>
                  <a:cubicBezTo>
                    <a:pt x="63" y="45"/>
                    <a:pt x="63" y="47"/>
                    <a:pt x="63" y="47"/>
                  </a:cubicBezTo>
                  <a:cubicBezTo>
                    <a:pt x="64" y="47"/>
                    <a:pt x="64" y="47"/>
                    <a:pt x="65" y="48"/>
                  </a:cubicBezTo>
                  <a:cubicBezTo>
                    <a:pt x="68" y="48"/>
                    <a:pt x="63" y="45"/>
                    <a:pt x="63" y="45"/>
                  </a:cubicBezTo>
                  <a:close/>
                  <a:moveTo>
                    <a:pt x="19" y="46"/>
                  </a:moveTo>
                  <a:cubicBezTo>
                    <a:pt x="19" y="48"/>
                    <a:pt x="19" y="48"/>
                    <a:pt x="19" y="48"/>
                  </a:cubicBezTo>
                  <a:cubicBezTo>
                    <a:pt x="19" y="49"/>
                    <a:pt x="21" y="49"/>
                    <a:pt x="21" y="50"/>
                  </a:cubicBezTo>
                  <a:cubicBezTo>
                    <a:pt x="22" y="50"/>
                    <a:pt x="24" y="54"/>
                    <a:pt x="25" y="55"/>
                  </a:cubicBezTo>
                  <a:cubicBezTo>
                    <a:pt x="26" y="55"/>
                    <a:pt x="26" y="52"/>
                    <a:pt x="25" y="51"/>
                  </a:cubicBezTo>
                  <a:cubicBezTo>
                    <a:pt x="24" y="51"/>
                    <a:pt x="24" y="51"/>
                    <a:pt x="24" y="51"/>
                  </a:cubicBezTo>
                  <a:cubicBezTo>
                    <a:pt x="23" y="50"/>
                    <a:pt x="23" y="48"/>
                    <a:pt x="22" y="48"/>
                  </a:cubicBezTo>
                  <a:cubicBezTo>
                    <a:pt x="21" y="48"/>
                    <a:pt x="21" y="48"/>
                    <a:pt x="21" y="48"/>
                  </a:cubicBezTo>
                  <a:cubicBezTo>
                    <a:pt x="21" y="46"/>
                    <a:pt x="21" y="46"/>
                    <a:pt x="21" y="46"/>
                  </a:cubicBezTo>
                  <a:cubicBezTo>
                    <a:pt x="21" y="46"/>
                    <a:pt x="20" y="47"/>
                    <a:pt x="19" y="46"/>
                  </a:cubicBezTo>
                  <a:close/>
                  <a:moveTo>
                    <a:pt x="254" y="47"/>
                  </a:moveTo>
                  <a:cubicBezTo>
                    <a:pt x="254" y="47"/>
                    <a:pt x="254" y="49"/>
                    <a:pt x="253" y="50"/>
                  </a:cubicBezTo>
                  <a:cubicBezTo>
                    <a:pt x="253" y="50"/>
                    <a:pt x="251" y="50"/>
                    <a:pt x="251" y="50"/>
                  </a:cubicBezTo>
                  <a:cubicBezTo>
                    <a:pt x="251" y="50"/>
                    <a:pt x="251" y="52"/>
                    <a:pt x="251" y="52"/>
                  </a:cubicBezTo>
                  <a:cubicBezTo>
                    <a:pt x="249" y="53"/>
                    <a:pt x="246" y="55"/>
                    <a:pt x="245" y="55"/>
                  </a:cubicBezTo>
                  <a:cubicBezTo>
                    <a:pt x="239" y="56"/>
                    <a:pt x="234" y="55"/>
                    <a:pt x="228" y="55"/>
                  </a:cubicBezTo>
                  <a:cubicBezTo>
                    <a:pt x="227" y="54"/>
                    <a:pt x="227" y="54"/>
                    <a:pt x="227" y="54"/>
                  </a:cubicBezTo>
                  <a:cubicBezTo>
                    <a:pt x="226" y="53"/>
                    <a:pt x="227" y="55"/>
                    <a:pt x="225" y="54"/>
                  </a:cubicBezTo>
                  <a:cubicBezTo>
                    <a:pt x="225" y="52"/>
                    <a:pt x="225" y="52"/>
                    <a:pt x="225" y="52"/>
                  </a:cubicBezTo>
                  <a:cubicBezTo>
                    <a:pt x="221" y="51"/>
                    <a:pt x="218" y="53"/>
                    <a:pt x="216" y="54"/>
                  </a:cubicBezTo>
                  <a:cubicBezTo>
                    <a:pt x="216" y="55"/>
                    <a:pt x="216" y="55"/>
                    <a:pt x="216" y="55"/>
                  </a:cubicBezTo>
                  <a:cubicBezTo>
                    <a:pt x="215" y="55"/>
                    <a:pt x="215" y="54"/>
                    <a:pt x="214" y="54"/>
                  </a:cubicBezTo>
                  <a:cubicBezTo>
                    <a:pt x="213" y="56"/>
                    <a:pt x="212" y="57"/>
                    <a:pt x="211" y="58"/>
                  </a:cubicBezTo>
                  <a:cubicBezTo>
                    <a:pt x="212" y="58"/>
                    <a:pt x="210" y="60"/>
                    <a:pt x="210" y="60"/>
                  </a:cubicBezTo>
                  <a:cubicBezTo>
                    <a:pt x="210" y="61"/>
                    <a:pt x="211" y="62"/>
                    <a:pt x="211" y="62"/>
                  </a:cubicBezTo>
                  <a:cubicBezTo>
                    <a:pt x="211" y="66"/>
                    <a:pt x="211" y="72"/>
                    <a:pt x="209" y="75"/>
                  </a:cubicBezTo>
                  <a:cubicBezTo>
                    <a:pt x="208" y="75"/>
                    <a:pt x="208" y="75"/>
                    <a:pt x="208" y="75"/>
                  </a:cubicBezTo>
                  <a:cubicBezTo>
                    <a:pt x="207" y="78"/>
                    <a:pt x="207" y="81"/>
                    <a:pt x="207" y="86"/>
                  </a:cubicBezTo>
                  <a:cubicBezTo>
                    <a:pt x="207" y="87"/>
                    <a:pt x="206" y="91"/>
                    <a:pt x="205" y="91"/>
                  </a:cubicBezTo>
                  <a:cubicBezTo>
                    <a:pt x="204" y="92"/>
                    <a:pt x="204" y="92"/>
                    <a:pt x="204" y="92"/>
                  </a:cubicBezTo>
                  <a:cubicBezTo>
                    <a:pt x="203" y="96"/>
                    <a:pt x="204" y="99"/>
                    <a:pt x="204" y="103"/>
                  </a:cubicBezTo>
                  <a:cubicBezTo>
                    <a:pt x="205" y="103"/>
                    <a:pt x="207" y="103"/>
                    <a:pt x="208" y="103"/>
                  </a:cubicBezTo>
                  <a:cubicBezTo>
                    <a:pt x="209" y="105"/>
                    <a:pt x="209" y="105"/>
                    <a:pt x="209" y="105"/>
                  </a:cubicBezTo>
                  <a:cubicBezTo>
                    <a:pt x="209" y="105"/>
                    <a:pt x="208" y="106"/>
                    <a:pt x="208" y="107"/>
                  </a:cubicBezTo>
                  <a:cubicBezTo>
                    <a:pt x="209" y="109"/>
                    <a:pt x="209" y="109"/>
                    <a:pt x="209" y="109"/>
                  </a:cubicBezTo>
                  <a:cubicBezTo>
                    <a:pt x="209" y="111"/>
                    <a:pt x="206" y="113"/>
                    <a:pt x="206" y="114"/>
                  </a:cubicBezTo>
                  <a:cubicBezTo>
                    <a:pt x="205" y="117"/>
                    <a:pt x="206" y="121"/>
                    <a:pt x="206" y="123"/>
                  </a:cubicBezTo>
                  <a:cubicBezTo>
                    <a:pt x="209" y="123"/>
                    <a:pt x="213" y="123"/>
                    <a:pt x="217" y="123"/>
                  </a:cubicBezTo>
                  <a:cubicBezTo>
                    <a:pt x="216" y="122"/>
                    <a:pt x="217" y="120"/>
                    <a:pt x="217" y="119"/>
                  </a:cubicBezTo>
                  <a:cubicBezTo>
                    <a:pt x="217" y="119"/>
                    <a:pt x="215" y="119"/>
                    <a:pt x="215" y="118"/>
                  </a:cubicBezTo>
                  <a:cubicBezTo>
                    <a:pt x="215" y="118"/>
                    <a:pt x="218" y="115"/>
                    <a:pt x="217" y="115"/>
                  </a:cubicBezTo>
                  <a:cubicBezTo>
                    <a:pt x="217" y="114"/>
                    <a:pt x="215" y="110"/>
                    <a:pt x="215" y="109"/>
                  </a:cubicBezTo>
                  <a:cubicBezTo>
                    <a:pt x="216" y="109"/>
                    <a:pt x="218" y="108"/>
                    <a:pt x="218" y="107"/>
                  </a:cubicBezTo>
                  <a:cubicBezTo>
                    <a:pt x="219" y="105"/>
                    <a:pt x="218" y="102"/>
                    <a:pt x="217" y="100"/>
                  </a:cubicBezTo>
                  <a:cubicBezTo>
                    <a:pt x="220" y="99"/>
                    <a:pt x="221" y="100"/>
                    <a:pt x="223" y="99"/>
                  </a:cubicBezTo>
                  <a:cubicBezTo>
                    <a:pt x="224" y="103"/>
                    <a:pt x="225" y="107"/>
                    <a:pt x="225" y="109"/>
                  </a:cubicBezTo>
                  <a:cubicBezTo>
                    <a:pt x="226" y="112"/>
                    <a:pt x="227" y="114"/>
                    <a:pt x="227" y="118"/>
                  </a:cubicBezTo>
                  <a:cubicBezTo>
                    <a:pt x="228" y="118"/>
                    <a:pt x="230" y="119"/>
                    <a:pt x="232" y="119"/>
                  </a:cubicBezTo>
                  <a:cubicBezTo>
                    <a:pt x="232" y="119"/>
                    <a:pt x="232" y="119"/>
                    <a:pt x="232" y="119"/>
                  </a:cubicBezTo>
                  <a:cubicBezTo>
                    <a:pt x="234" y="117"/>
                    <a:pt x="233" y="116"/>
                    <a:pt x="233" y="115"/>
                  </a:cubicBezTo>
                  <a:cubicBezTo>
                    <a:pt x="233" y="114"/>
                    <a:pt x="233" y="114"/>
                    <a:pt x="233" y="114"/>
                  </a:cubicBezTo>
                  <a:cubicBezTo>
                    <a:pt x="234" y="113"/>
                    <a:pt x="237" y="113"/>
                    <a:pt x="239" y="113"/>
                  </a:cubicBezTo>
                  <a:cubicBezTo>
                    <a:pt x="240" y="111"/>
                    <a:pt x="240" y="111"/>
                    <a:pt x="240" y="111"/>
                  </a:cubicBezTo>
                  <a:cubicBezTo>
                    <a:pt x="239" y="111"/>
                    <a:pt x="239" y="111"/>
                    <a:pt x="239" y="111"/>
                  </a:cubicBezTo>
                  <a:cubicBezTo>
                    <a:pt x="238" y="110"/>
                    <a:pt x="237" y="108"/>
                    <a:pt x="236" y="107"/>
                  </a:cubicBezTo>
                  <a:cubicBezTo>
                    <a:pt x="234" y="104"/>
                    <a:pt x="235" y="104"/>
                    <a:pt x="235" y="101"/>
                  </a:cubicBezTo>
                  <a:cubicBezTo>
                    <a:pt x="234" y="101"/>
                    <a:pt x="234" y="101"/>
                    <a:pt x="234" y="101"/>
                  </a:cubicBezTo>
                  <a:cubicBezTo>
                    <a:pt x="234" y="101"/>
                    <a:pt x="234" y="99"/>
                    <a:pt x="234" y="99"/>
                  </a:cubicBezTo>
                  <a:cubicBezTo>
                    <a:pt x="233" y="98"/>
                    <a:pt x="231" y="98"/>
                    <a:pt x="230" y="97"/>
                  </a:cubicBezTo>
                  <a:cubicBezTo>
                    <a:pt x="229" y="96"/>
                    <a:pt x="230" y="93"/>
                    <a:pt x="229" y="91"/>
                  </a:cubicBezTo>
                  <a:cubicBezTo>
                    <a:pt x="229" y="91"/>
                    <a:pt x="223" y="89"/>
                    <a:pt x="223" y="89"/>
                  </a:cubicBezTo>
                  <a:cubicBezTo>
                    <a:pt x="224" y="88"/>
                    <a:pt x="224" y="88"/>
                    <a:pt x="225" y="87"/>
                  </a:cubicBezTo>
                  <a:cubicBezTo>
                    <a:pt x="225" y="87"/>
                    <a:pt x="227" y="87"/>
                    <a:pt x="229" y="87"/>
                  </a:cubicBezTo>
                  <a:cubicBezTo>
                    <a:pt x="235" y="84"/>
                    <a:pt x="235" y="79"/>
                    <a:pt x="241" y="78"/>
                  </a:cubicBezTo>
                  <a:cubicBezTo>
                    <a:pt x="242" y="76"/>
                    <a:pt x="241" y="76"/>
                    <a:pt x="242" y="75"/>
                  </a:cubicBezTo>
                  <a:cubicBezTo>
                    <a:pt x="235" y="75"/>
                    <a:pt x="232" y="75"/>
                    <a:pt x="226" y="74"/>
                  </a:cubicBezTo>
                  <a:cubicBezTo>
                    <a:pt x="226" y="75"/>
                    <a:pt x="226" y="76"/>
                    <a:pt x="225" y="77"/>
                  </a:cubicBezTo>
                  <a:cubicBezTo>
                    <a:pt x="225" y="78"/>
                    <a:pt x="223" y="77"/>
                    <a:pt x="222" y="78"/>
                  </a:cubicBezTo>
                  <a:cubicBezTo>
                    <a:pt x="222" y="78"/>
                    <a:pt x="221" y="75"/>
                    <a:pt x="221" y="75"/>
                  </a:cubicBezTo>
                  <a:cubicBezTo>
                    <a:pt x="220" y="74"/>
                    <a:pt x="218" y="75"/>
                    <a:pt x="217" y="74"/>
                  </a:cubicBezTo>
                  <a:cubicBezTo>
                    <a:pt x="217" y="74"/>
                    <a:pt x="216" y="72"/>
                    <a:pt x="216" y="72"/>
                  </a:cubicBezTo>
                  <a:cubicBezTo>
                    <a:pt x="215" y="70"/>
                    <a:pt x="217" y="67"/>
                    <a:pt x="217" y="66"/>
                  </a:cubicBezTo>
                  <a:cubicBezTo>
                    <a:pt x="217" y="63"/>
                    <a:pt x="217" y="62"/>
                    <a:pt x="217" y="60"/>
                  </a:cubicBezTo>
                  <a:cubicBezTo>
                    <a:pt x="219" y="60"/>
                    <a:pt x="219" y="61"/>
                    <a:pt x="220" y="61"/>
                  </a:cubicBezTo>
                  <a:cubicBezTo>
                    <a:pt x="221" y="61"/>
                    <a:pt x="224" y="59"/>
                    <a:pt x="225" y="60"/>
                  </a:cubicBezTo>
                  <a:cubicBezTo>
                    <a:pt x="226" y="60"/>
                    <a:pt x="227" y="61"/>
                    <a:pt x="229" y="61"/>
                  </a:cubicBezTo>
                  <a:cubicBezTo>
                    <a:pt x="230" y="61"/>
                    <a:pt x="235" y="60"/>
                    <a:pt x="237" y="60"/>
                  </a:cubicBezTo>
                  <a:cubicBezTo>
                    <a:pt x="240" y="61"/>
                    <a:pt x="244" y="63"/>
                    <a:pt x="248" y="62"/>
                  </a:cubicBezTo>
                  <a:cubicBezTo>
                    <a:pt x="248" y="61"/>
                    <a:pt x="248" y="61"/>
                    <a:pt x="248" y="61"/>
                  </a:cubicBezTo>
                  <a:cubicBezTo>
                    <a:pt x="249" y="60"/>
                    <a:pt x="250" y="61"/>
                    <a:pt x="251" y="60"/>
                  </a:cubicBezTo>
                  <a:cubicBezTo>
                    <a:pt x="252" y="59"/>
                    <a:pt x="252" y="56"/>
                    <a:pt x="253" y="55"/>
                  </a:cubicBezTo>
                  <a:cubicBezTo>
                    <a:pt x="254" y="54"/>
                    <a:pt x="255" y="54"/>
                    <a:pt x="255" y="54"/>
                  </a:cubicBezTo>
                  <a:cubicBezTo>
                    <a:pt x="257" y="53"/>
                    <a:pt x="257" y="53"/>
                    <a:pt x="257" y="53"/>
                  </a:cubicBezTo>
                  <a:cubicBezTo>
                    <a:pt x="257" y="52"/>
                    <a:pt x="257" y="49"/>
                    <a:pt x="257" y="48"/>
                  </a:cubicBezTo>
                  <a:cubicBezTo>
                    <a:pt x="257" y="48"/>
                    <a:pt x="256" y="48"/>
                    <a:pt x="256" y="47"/>
                  </a:cubicBezTo>
                  <a:cubicBezTo>
                    <a:pt x="255" y="47"/>
                    <a:pt x="254" y="47"/>
                    <a:pt x="254" y="47"/>
                  </a:cubicBezTo>
                  <a:close/>
                  <a:moveTo>
                    <a:pt x="81" y="50"/>
                  </a:moveTo>
                  <a:cubicBezTo>
                    <a:pt x="81" y="51"/>
                    <a:pt x="81" y="51"/>
                    <a:pt x="81" y="51"/>
                  </a:cubicBezTo>
                  <a:cubicBezTo>
                    <a:pt x="83" y="51"/>
                    <a:pt x="83" y="50"/>
                    <a:pt x="81" y="50"/>
                  </a:cubicBezTo>
                  <a:close/>
                  <a:moveTo>
                    <a:pt x="304" y="66"/>
                  </a:moveTo>
                  <a:cubicBezTo>
                    <a:pt x="303" y="67"/>
                    <a:pt x="303" y="67"/>
                    <a:pt x="303" y="67"/>
                  </a:cubicBezTo>
                  <a:cubicBezTo>
                    <a:pt x="294" y="69"/>
                    <a:pt x="305" y="69"/>
                    <a:pt x="309" y="69"/>
                  </a:cubicBezTo>
                  <a:cubicBezTo>
                    <a:pt x="309" y="69"/>
                    <a:pt x="310" y="68"/>
                    <a:pt x="310" y="67"/>
                  </a:cubicBezTo>
                  <a:cubicBezTo>
                    <a:pt x="309" y="67"/>
                    <a:pt x="304" y="65"/>
                    <a:pt x="304" y="66"/>
                  </a:cubicBezTo>
                  <a:close/>
                  <a:moveTo>
                    <a:pt x="277" y="69"/>
                  </a:moveTo>
                  <a:cubicBezTo>
                    <a:pt x="277" y="71"/>
                    <a:pt x="277" y="73"/>
                    <a:pt x="277" y="74"/>
                  </a:cubicBezTo>
                  <a:cubicBezTo>
                    <a:pt x="281" y="72"/>
                    <a:pt x="279" y="73"/>
                    <a:pt x="277" y="69"/>
                  </a:cubicBezTo>
                  <a:close/>
                  <a:moveTo>
                    <a:pt x="33" y="75"/>
                  </a:moveTo>
                  <a:cubicBezTo>
                    <a:pt x="33" y="76"/>
                    <a:pt x="32" y="76"/>
                    <a:pt x="32" y="77"/>
                  </a:cubicBezTo>
                  <a:cubicBezTo>
                    <a:pt x="32" y="78"/>
                    <a:pt x="34" y="82"/>
                    <a:pt x="34" y="83"/>
                  </a:cubicBezTo>
                  <a:cubicBezTo>
                    <a:pt x="34" y="83"/>
                    <a:pt x="37" y="84"/>
                    <a:pt x="38" y="84"/>
                  </a:cubicBezTo>
                  <a:cubicBezTo>
                    <a:pt x="38" y="83"/>
                    <a:pt x="39" y="83"/>
                    <a:pt x="37" y="83"/>
                  </a:cubicBezTo>
                  <a:cubicBezTo>
                    <a:pt x="36" y="80"/>
                    <a:pt x="36" y="78"/>
                    <a:pt x="35" y="75"/>
                  </a:cubicBezTo>
                  <a:cubicBezTo>
                    <a:pt x="35" y="75"/>
                    <a:pt x="33" y="76"/>
                    <a:pt x="33" y="75"/>
                  </a:cubicBezTo>
                  <a:close/>
                  <a:moveTo>
                    <a:pt x="301" y="75"/>
                  </a:moveTo>
                  <a:cubicBezTo>
                    <a:pt x="300" y="76"/>
                    <a:pt x="302" y="77"/>
                    <a:pt x="302" y="77"/>
                  </a:cubicBezTo>
                  <a:cubicBezTo>
                    <a:pt x="303" y="77"/>
                    <a:pt x="304" y="75"/>
                    <a:pt x="301" y="75"/>
                  </a:cubicBezTo>
                  <a:close/>
                  <a:moveTo>
                    <a:pt x="305" y="77"/>
                  </a:moveTo>
                  <a:cubicBezTo>
                    <a:pt x="304" y="78"/>
                    <a:pt x="304" y="78"/>
                    <a:pt x="304" y="78"/>
                  </a:cubicBezTo>
                  <a:cubicBezTo>
                    <a:pt x="304" y="79"/>
                    <a:pt x="304" y="80"/>
                    <a:pt x="304" y="80"/>
                  </a:cubicBezTo>
                  <a:cubicBezTo>
                    <a:pt x="304" y="80"/>
                    <a:pt x="306" y="80"/>
                    <a:pt x="307" y="81"/>
                  </a:cubicBezTo>
                  <a:cubicBezTo>
                    <a:pt x="306" y="80"/>
                    <a:pt x="309" y="79"/>
                    <a:pt x="305" y="77"/>
                  </a:cubicBezTo>
                  <a:close/>
                  <a:moveTo>
                    <a:pt x="279" y="79"/>
                  </a:moveTo>
                  <a:cubicBezTo>
                    <a:pt x="277" y="79"/>
                    <a:pt x="280" y="80"/>
                    <a:pt x="281" y="80"/>
                  </a:cubicBezTo>
                  <a:cubicBezTo>
                    <a:pt x="280" y="80"/>
                    <a:pt x="281" y="78"/>
                    <a:pt x="279" y="79"/>
                  </a:cubicBezTo>
                  <a:close/>
                  <a:moveTo>
                    <a:pt x="237" y="81"/>
                  </a:moveTo>
                  <a:cubicBezTo>
                    <a:pt x="237" y="81"/>
                    <a:pt x="237" y="82"/>
                    <a:pt x="237" y="82"/>
                  </a:cubicBezTo>
                  <a:cubicBezTo>
                    <a:pt x="236" y="81"/>
                    <a:pt x="236" y="83"/>
                    <a:pt x="236" y="83"/>
                  </a:cubicBezTo>
                  <a:cubicBezTo>
                    <a:pt x="237" y="85"/>
                    <a:pt x="237" y="85"/>
                    <a:pt x="237" y="85"/>
                  </a:cubicBezTo>
                  <a:cubicBezTo>
                    <a:pt x="238" y="84"/>
                    <a:pt x="239" y="84"/>
                    <a:pt x="239" y="84"/>
                  </a:cubicBezTo>
                  <a:cubicBezTo>
                    <a:pt x="241" y="84"/>
                    <a:pt x="241" y="85"/>
                    <a:pt x="241" y="85"/>
                  </a:cubicBezTo>
                  <a:cubicBezTo>
                    <a:pt x="241" y="85"/>
                    <a:pt x="242" y="84"/>
                    <a:pt x="242" y="83"/>
                  </a:cubicBezTo>
                  <a:cubicBezTo>
                    <a:pt x="244" y="84"/>
                    <a:pt x="243" y="82"/>
                    <a:pt x="243" y="82"/>
                  </a:cubicBezTo>
                  <a:cubicBezTo>
                    <a:pt x="242" y="82"/>
                    <a:pt x="239" y="81"/>
                    <a:pt x="237" y="81"/>
                  </a:cubicBezTo>
                  <a:close/>
                  <a:moveTo>
                    <a:pt x="92" y="82"/>
                  </a:moveTo>
                  <a:cubicBezTo>
                    <a:pt x="90" y="84"/>
                    <a:pt x="90" y="84"/>
                    <a:pt x="90" y="87"/>
                  </a:cubicBezTo>
                  <a:cubicBezTo>
                    <a:pt x="92" y="88"/>
                    <a:pt x="93" y="88"/>
                    <a:pt x="94" y="88"/>
                  </a:cubicBezTo>
                  <a:cubicBezTo>
                    <a:pt x="94" y="90"/>
                    <a:pt x="93" y="90"/>
                    <a:pt x="94" y="93"/>
                  </a:cubicBezTo>
                  <a:cubicBezTo>
                    <a:pt x="94" y="94"/>
                    <a:pt x="96" y="95"/>
                    <a:pt x="97" y="95"/>
                  </a:cubicBezTo>
                  <a:cubicBezTo>
                    <a:pt x="98" y="96"/>
                    <a:pt x="98" y="97"/>
                    <a:pt x="98" y="97"/>
                  </a:cubicBezTo>
                  <a:cubicBezTo>
                    <a:pt x="100" y="97"/>
                    <a:pt x="100" y="97"/>
                    <a:pt x="100" y="97"/>
                  </a:cubicBezTo>
                  <a:cubicBezTo>
                    <a:pt x="99" y="91"/>
                    <a:pt x="99" y="90"/>
                    <a:pt x="96" y="86"/>
                  </a:cubicBezTo>
                  <a:cubicBezTo>
                    <a:pt x="95" y="84"/>
                    <a:pt x="94" y="83"/>
                    <a:pt x="92" y="82"/>
                  </a:cubicBezTo>
                  <a:close/>
                  <a:moveTo>
                    <a:pt x="299" y="82"/>
                  </a:moveTo>
                  <a:cubicBezTo>
                    <a:pt x="298" y="85"/>
                    <a:pt x="298" y="85"/>
                    <a:pt x="298" y="85"/>
                  </a:cubicBezTo>
                  <a:cubicBezTo>
                    <a:pt x="299" y="85"/>
                    <a:pt x="300" y="85"/>
                    <a:pt x="301" y="85"/>
                  </a:cubicBezTo>
                  <a:cubicBezTo>
                    <a:pt x="301" y="85"/>
                    <a:pt x="301" y="83"/>
                    <a:pt x="301" y="83"/>
                  </a:cubicBezTo>
                  <a:cubicBezTo>
                    <a:pt x="301" y="83"/>
                    <a:pt x="300" y="82"/>
                    <a:pt x="299" y="82"/>
                  </a:cubicBezTo>
                  <a:close/>
                  <a:moveTo>
                    <a:pt x="260" y="83"/>
                  </a:moveTo>
                  <a:cubicBezTo>
                    <a:pt x="260" y="83"/>
                    <a:pt x="259" y="84"/>
                    <a:pt x="259" y="84"/>
                  </a:cubicBezTo>
                  <a:cubicBezTo>
                    <a:pt x="266" y="84"/>
                    <a:pt x="269" y="83"/>
                    <a:pt x="260" y="83"/>
                  </a:cubicBezTo>
                  <a:close/>
                  <a:moveTo>
                    <a:pt x="249" y="84"/>
                  </a:moveTo>
                  <a:cubicBezTo>
                    <a:pt x="249" y="84"/>
                    <a:pt x="249" y="87"/>
                    <a:pt x="249" y="87"/>
                  </a:cubicBezTo>
                  <a:cubicBezTo>
                    <a:pt x="258" y="86"/>
                    <a:pt x="258" y="85"/>
                    <a:pt x="249" y="84"/>
                  </a:cubicBezTo>
                  <a:close/>
                  <a:moveTo>
                    <a:pt x="43" y="91"/>
                  </a:moveTo>
                  <a:cubicBezTo>
                    <a:pt x="43" y="94"/>
                    <a:pt x="43" y="94"/>
                    <a:pt x="43" y="94"/>
                  </a:cubicBezTo>
                  <a:cubicBezTo>
                    <a:pt x="45" y="95"/>
                    <a:pt x="44" y="92"/>
                    <a:pt x="43" y="91"/>
                  </a:cubicBezTo>
                  <a:close/>
                  <a:moveTo>
                    <a:pt x="108" y="94"/>
                  </a:moveTo>
                  <a:cubicBezTo>
                    <a:pt x="106" y="101"/>
                    <a:pt x="108" y="100"/>
                    <a:pt x="114" y="98"/>
                  </a:cubicBezTo>
                  <a:cubicBezTo>
                    <a:pt x="114" y="96"/>
                    <a:pt x="114" y="95"/>
                    <a:pt x="114" y="94"/>
                  </a:cubicBezTo>
                  <a:cubicBezTo>
                    <a:pt x="112" y="94"/>
                    <a:pt x="110" y="94"/>
                    <a:pt x="108" y="94"/>
                  </a:cubicBezTo>
                  <a:close/>
                  <a:moveTo>
                    <a:pt x="285" y="97"/>
                  </a:moveTo>
                  <a:cubicBezTo>
                    <a:pt x="285" y="97"/>
                    <a:pt x="284" y="98"/>
                    <a:pt x="284" y="98"/>
                  </a:cubicBezTo>
                  <a:cubicBezTo>
                    <a:pt x="283" y="98"/>
                    <a:pt x="282" y="98"/>
                    <a:pt x="282" y="98"/>
                  </a:cubicBezTo>
                  <a:cubicBezTo>
                    <a:pt x="281" y="100"/>
                    <a:pt x="281" y="100"/>
                    <a:pt x="281" y="100"/>
                  </a:cubicBezTo>
                  <a:cubicBezTo>
                    <a:pt x="282" y="100"/>
                    <a:pt x="283" y="100"/>
                    <a:pt x="284" y="100"/>
                  </a:cubicBezTo>
                  <a:cubicBezTo>
                    <a:pt x="284" y="100"/>
                    <a:pt x="285" y="102"/>
                    <a:pt x="285" y="102"/>
                  </a:cubicBezTo>
                  <a:cubicBezTo>
                    <a:pt x="288" y="102"/>
                    <a:pt x="287" y="100"/>
                    <a:pt x="288" y="100"/>
                  </a:cubicBezTo>
                  <a:cubicBezTo>
                    <a:pt x="290" y="99"/>
                    <a:pt x="291" y="102"/>
                    <a:pt x="293" y="102"/>
                  </a:cubicBezTo>
                  <a:cubicBezTo>
                    <a:pt x="294" y="102"/>
                    <a:pt x="295" y="101"/>
                    <a:pt x="296" y="101"/>
                  </a:cubicBezTo>
                  <a:cubicBezTo>
                    <a:pt x="298" y="101"/>
                    <a:pt x="301" y="103"/>
                    <a:pt x="304" y="103"/>
                  </a:cubicBezTo>
                  <a:cubicBezTo>
                    <a:pt x="304" y="103"/>
                    <a:pt x="305" y="102"/>
                    <a:pt x="305" y="101"/>
                  </a:cubicBezTo>
                  <a:cubicBezTo>
                    <a:pt x="304" y="100"/>
                    <a:pt x="303" y="100"/>
                    <a:pt x="303" y="99"/>
                  </a:cubicBezTo>
                  <a:cubicBezTo>
                    <a:pt x="299" y="98"/>
                    <a:pt x="296" y="98"/>
                    <a:pt x="293" y="98"/>
                  </a:cubicBezTo>
                  <a:cubicBezTo>
                    <a:pt x="291" y="97"/>
                    <a:pt x="291" y="97"/>
                    <a:pt x="291" y="97"/>
                  </a:cubicBezTo>
                  <a:cubicBezTo>
                    <a:pt x="291" y="97"/>
                    <a:pt x="285" y="97"/>
                    <a:pt x="285" y="97"/>
                  </a:cubicBezTo>
                  <a:close/>
                  <a:moveTo>
                    <a:pt x="273" y="97"/>
                  </a:moveTo>
                  <a:cubicBezTo>
                    <a:pt x="271" y="97"/>
                    <a:pt x="265" y="98"/>
                    <a:pt x="263" y="99"/>
                  </a:cubicBezTo>
                  <a:cubicBezTo>
                    <a:pt x="263" y="99"/>
                    <a:pt x="263" y="101"/>
                    <a:pt x="263" y="101"/>
                  </a:cubicBezTo>
                  <a:cubicBezTo>
                    <a:pt x="265" y="101"/>
                    <a:pt x="267" y="101"/>
                    <a:pt x="268" y="102"/>
                  </a:cubicBezTo>
                  <a:cubicBezTo>
                    <a:pt x="268" y="102"/>
                    <a:pt x="268" y="104"/>
                    <a:pt x="269" y="104"/>
                  </a:cubicBezTo>
                  <a:cubicBezTo>
                    <a:pt x="271" y="104"/>
                    <a:pt x="274" y="103"/>
                    <a:pt x="276" y="103"/>
                  </a:cubicBezTo>
                  <a:cubicBezTo>
                    <a:pt x="276" y="102"/>
                    <a:pt x="276" y="100"/>
                    <a:pt x="277" y="100"/>
                  </a:cubicBezTo>
                  <a:cubicBezTo>
                    <a:pt x="276" y="100"/>
                    <a:pt x="275" y="100"/>
                    <a:pt x="275" y="100"/>
                  </a:cubicBezTo>
                  <a:cubicBezTo>
                    <a:pt x="273" y="98"/>
                    <a:pt x="276" y="98"/>
                    <a:pt x="273" y="97"/>
                  </a:cubicBezTo>
                  <a:close/>
                  <a:moveTo>
                    <a:pt x="241" y="113"/>
                  </a:moveTo>
                  <a:cubicBezTo>
                    <a:pt x="241" y="115"/>
                    <a:pt x="241" y="114"/>
                    <a:pt x="240" y="114"/>
                  </a:cubicBezTo>
                  <a:cubicBezTo>
                    <a:pt x="240" y="115"/>
                    <a:pt x="240" y="117"/>
                    <a:pt x="240" y="118"/>
                  </a:cubicBezTo>
                  <a:cubicBezTo>
                    <a:pt x="240" y="118"/>
                    <a:pt x="238" y="121"/>
                    <a:pt x="239" y="118"/>
                  </a:cubicBezTo>
                  <a:cubicBezTo>
                    <a:pt x="238" y="118"/>
                    <a:pt x="238" y="117"/>
                    <a:pt x="238" y="117"/>
                  </a:cubicBezTo>
                  <a:cubicBezTo>
                    <a:pt x="238" y="117"/>
                    <a:pt x="236" y="117"/>
                    <a:pt x="236" y="117"/>
                  </a:cubicBezTo>
                  <a:cubicBezTo>
                    <a:pt x="235" y="119"/>
                    <a:pt x="236" y="120"/>
                    <a:pt x="235" y="121"/>
                  </a:cubicBezTo>
                  <a:cubicBezTo>
                    <a:pt x="239" y="123"/>
                    <a:pt x="237" y="120"/>
                    <a:pt x="239" y="125"/>
                  </a:cubicBezTo>
                  <a:cubicBezTo>
                    <a:pt x="239" y="125"/>
                    <a:pt x="241" y="126"/>
                    <a:pt x="241" y="125"/>
                  </a:cubicBezTo>
                  <a:cubicBezTo>
                    <a:pt x="241" y="125"/>
                    <a:pt x="244" y="122"/>
                    <a:pt x="244" y="122"/>
                  </a:cubicBezTo>
                  <a:cubicBezTo>
                    <a:pt x="244" y="121"/>
                    <a:pt x="242" y="120"/>
                    <a:pt x="242" y="119"/>
                  </a:cubicBezTo>
                  <a:cubicBezTo>
                    <a:pt x="241" y="116"/>
                    <a:pt x="245" y="115"/>
                    <a:pt x="241" y="113"/>
                  </a:cubicBezTo>
                  <a:close/>
                  <a:moveTo>
                    <a:pt x="102" y="123"/>
                  </a:moveTo>
                  <a:cubicBezTo>
                    <a:pt x="101" y="125"/>
                    <a:pt x="101" y="125"/>
                    <a:pt x="101" y="125"/>
                  </a:cubicBezTo>
                  <a:cubicBezTo>
                    <a:pt x="97" y="124"/>
                    <a:pt x="95" y="124"/>
                    <a:pt x="91" y="124"/>
                  </a:cubicBezTo>
                  <a:cubicBezTo>
                    <a:pt x="90" y="130"/>
                    <a:pt x="89" y="130"/>
                    <a:pt x="87" y="134"/>
                  </a:cubicBezTo>
                  <a:cubicBezTo>
                    <a:pt x="87" y="134"/>
                    <a:pt x="87" y="135"/>
                    <a:pt x="87" y="135"/>
                  </a:cubicBezTo>
                  <a:cubicBezTo>
                    <a:pt x="91" y="135"/>
                    <a:pt x="92" y="135"/>
                    <a:pt x="96" y="135"/>
                  </a:cubicBezTo>
                  <a:cubicBezTo>
                    <a:pt x="95" y="137"/>
                    <a:pt x="97" y="136"/>
                    <a:pt x="94" y="137"/>
                  </a:cubicBezTo>
                  <a:cubicBezTo>
                    <a:pt x="95" y="138"/>
                    <a:pt x="95" y="140"/>
                    <a:pt x="95" y="140"/>
                  </a:cubicBezTo>
                  <a:cubicBezTo>
                    <a:pt x="99" y="140"/>
                    <a:pt x="103" y="139"/>
                    <a:pt x="106" y="141"/>
                  </a:cubicBezTo>
                  <a:cubicBezTo>
                    <a:pt x="107" y="142"/>
                    <a:pt x="108" y="144"/>
                    <a:pt x="108" y="145"/>
                  </a:cubicBezTo>
                  <a:cubicBezTo>
                    <a:pt x="121" y="145"/>
                    <a:pt x="121" y="145"/>
                    <a:pt x="121" y="145"/>
                  </a:cubicBezTo>
                  <a:cubicBezTo>
                    <a:pt x="121" y="145"/>
                    <a:pt x="122" y="143"/>
                    <a:pt x="123" y="143"/>
                  </a:cubicBezTo>
                  <a:cubicBezTo>
                    <a:pt x="125" y="145"/>
                    <a:pt x="125" y="145"/>
                    <a:pt x="125" y="145"/>
                  </a:cubicBezTo>
                  <a:cubicBezTo>
                    <a:pt x="129" y="146"/>
                    <a:pt x="131" y="146"/>
                    <a:pt x="135" y="147"/>
                  </a:cubicBezTo>
                  <a:cubicBezTo>
                    <a:pt x="136" y="147"/>
                    <a:pt x="138" y="149"/>
                    <a:pt x="139" y="149"/>
                  </a:cubicBezTo>
                  <a:cubicBezTo>
                    <a:pt x="141" y="150"/>
                    <a:pt x="142" y="148"/>
                    <a:pt x="144" y="149"/>
                  </a:cubicBezTo>
                  <a:cubicBezTo>
                    <a:pt x="146" y="149"/>
                    <a:pt x="150" y="152"/>
                    <a:pt x="153" y="151"/>
                  </a:cubicBezTo>
                  <a:cubicBezTo>
                    <a:pt x="154" y="151"/>
                    <a:pt x="155" y="149"/>
                    <a:pt x="157" y="150"/>
                  </a:cubicBezTo>
                  <a:cubicBezTo>
                    <a:pt x="159" y="150"/>
                    <a:pt x="159" y="153"/>
                    <a:pt x="160" y="153"/>
                  </a:cubicBezTo>
                  <a:cubicBezTo>
                    <a:pt x="162" y="155"/>
                    <a:pt x="164" y="154"/>
                    <a:pt x="166" y="155"/>
                  </a:cubicBezTo>
                  <a:cubicBezTo>
                    <a:pt x="167" y="155"/>
                    <a:pt x="168" y="156"/>
                    <a:pt x="169" y="157"/>
                  </a:cubicBezTo>
                  <a:cubicBezTo>
                    <a:pt x="168" y="155"/>
                    <a:pt x="169" y="153"/>
                    <a:pt x="168" y="151"/>
                  </a:cubicBezTo>
                  <a:cubicBezTo>
                    <a:pt x="167" y="151"/>
                    <a:pt x="166" y="150"/>
                    <a:pt x="166" y="150"/>
                  </a:cubicBezTo>
                  <a:cubicBezTo>
                    <a:pt x="165" y="149"/>
                    <a:pt x="166" y="145"/>
                    <a:pt x="167" y="144"/>
                  </a:cubicBezTo>
                  <a:cubicBezTo>
                    <a:pt x="162" y="142"/>
                    <a:pt x="159" y="142"/>
                    <a:pt x="153" y="142"/>
                  </a:cubicBezTo>
                  <a:cubicBezTo>
                    <a:pt x="153" y="142"/>
                    <a:pt x="153" y="136"/>
                    <a:pt x="153" y="136"/>
                  </a:cubicBezTo>
                  <a:cubicBezTo>
                    <a:pt x="153" y="136"/>
                    <a:pt x="152" y="135"/>
                    <a:pt x="152" y="135"/>
                  </a:cubicBezTo>
                  <a:cubicBezTo>
                    <a:pt x="151" y="134"/>
                    <a:pt x="152" y="132"/>
                    <a:pt x="152" y="131"/>
                  </a:cubicBezTo>
                  <a:cubicBezTo>
                    <a:pt x="150" y="132"/>
                    <a:pt x="147" y="133"/>
                    <a:pt x="146" y="133"/>
                  </a:cubicBezTo>
                  <a:cubicBezTo>
                    <a:pt x="146" y="133"/>
                    <a:pt x="146" y="131"/>
                    <a:pt x="146" y="131"/>
                  </a:cubicBezTo>
                  <a:cubicBezTo>
                    <a:pt x="145" y="130"/>
                    <a:pt x="144" y="131"/>
                    <a:pt x="143" y="131"/>
                  </a:cubicBezTo>
                  <a:cubicBezTo>
                    <a:pt x="142" y="129"/>
                    <a:pt x="142" y="129"/>
                    <a:pt x="142" y="129"/>
                  </a:cubicBezTo>
                  <a:cubicBezTo>
                    <a:pt x="138" y="129"/>
                    <a:pt x="138" y="130"/>
                    <a:pt x="134" y="128"/>
                  </a:cubicBezTo>
                  <a:cubicBezTo>
                    <a:pt x="134" y="129"/>
                    <a:pt x="134" y="130"/>
                    <a:pt x="133" y="131"/>
                  </a:cubicBezTo>
                  <a:cubicBezTo>
                    <a:pt x="130" y="131"/>
                    <a:pt x="127" y="132"/>
                    <a:pt x="124" y="131"/>
                  </a:cubicBezTo>
                  <a:cubicBezTo>
                    <a:pt x="122" y="130"/>
                    <a:pt x="122" y="130"/>
                    <a:pt x="122" y="130"/>
                  </a:cubicBezTo>
                  <a:cubicBezTo>
                    <a:pt x="116" y="129"/>
                    <a:pt x="116" y="129"/>
                    <a:pt x="114" y="125"/>
                  </a:cubicBezTo>
                  <a:cubicBezTo>
                    <a:pt x="114" y="125"/>
                    <a:pt x="109" y="126"/>
                    <a:pt x="108" y="125"/>
                  </a:cubicBezTo>
                  <a:cubicBezTo>
                    <a:pt x="107" y="124"/>
                    <a:pt x="107" y="124"/>
                    <a:pt x="107" y="124"/>
                  </a:cubicBezTo>
                  <a:cubicBezTo>
                    <a:pt x="105" y="123"/>
                    <a:pt x="104" y="123"/>
                    <a:pt x="102" y="123"/>
                  </a:cubicBezTo>
                  <a:close/>
                  <a:moveTo>
                    <a:pt x="229" y="124"/>
                  </a:moveTo>
                  <a:cubicBezTo>
                    <a:pt x="230" y="125"/>
                    <a:pt x="230" y="125"/>
                    <a:pt x="230" y="125"/>
                  </a:cubicBezTo>
                  <a:cubicBezTo>
                    <a:pt x="230" y="124"/>
                    <a:pt x="231" y="124"/>
                    <a:pt x="229" y="124"/>
                  </a:cubicBezTo>
                  <a:close/>
                  <a:moveTo>
                    <a:pt x="335" y="127"/>
                  </a:moveTo>
                  <a:cubicBezTo>
                    <a:pt x="335" y="128"/>
                    <a:pt x="334" y="128"/>
                    <a:pt x="334" y="129"/>
                  </a:cubicBezTo>
                  <a:cubicBezTo>
                    <a:pt x="337" y="130"/>
                    <a:pt x="336" y="133"/>
                    <a:pt x="336" y="137"/>
                  </a:cubicBezTo>
                  <a:cubicBezTo>
                    <a:pt x="335" y="137"/>
                    <a:pt x="334" y="137"/>
                    <a:pt x="333" y="138"/>
                  </a:cubicBezTo>
                  <a:cubicBezTo>
                    <a:pt x="333" y="138"/>
                    <a:pt x="335" y="140"/>
                    <a:pt x="335" y="141"/>
                  </a:cubicBezTo>
                  <a:cubicBezTo>
                    <a:pt x="333" y="141"/>
                    <a:pt x="336" y="143"/>
                    <a:pt x="336" y="143"/>
                  </a:cubicBezTo>
                  <a:cubicBezTo>
                    <a:pt x="338" y="137"/>
                    <a:pt x="336" y="139"/>
                    <a:pt x="340" y="136"/>
                  </a:cubicBezTo>
                  <a:cubicBezTo>
                    <a:pt x="340" y="136"/>
                    <a:pt x="340" y="134"/>
                    <a:pt x="340" y="134"/>
                  </a:cubicBezTo>
                  <a:cubicBezTo>
                    <a:pt x="337" y="135"/>
                    <a:pt x="341" y="130"/>
                    <a:pt x="339" y="129"/>
                  </a:cubicBezTo>
                  <a:cubicBezTo>
                    <a:pt x="338" y="128"/>
                    <a:pt x="337" y="128"/>
                    <a:pt x="335" y="127"/>
                  </a:cubicBezTo>
                  <a:close/>
                  <a:moveTo>
                    <a:pt x="155" y="133"/>
                  </a:moveTo>
                  <a:cubicBezTo>
                    <a:pt x="155" y="133"/>
                    <a:pt x="153" y="135"/>
                    <a:pt x="156" y="136"/>
                  </a:cubicBezTo>
                  <a:cubicBezTo>
                    <a:pt x="157" y="137"/>
                    <a:pt x="161" y="135"/>
                    <a:pt x="161" y="135"/>
                  </a:cubicBezTo>
                  <a:cubicBezTo>
                    <a:pt x="164" y="136"/>
                    <a:pt x="162" y="133"/>
                    <a:pt x="162" y="133"/>
                  </a:cubicBezTo>
                  <a:cubicBezTo>
                    <a:pt x="159" y="133"/>
                    <a:pt x="158" y="133"/>
                    <a:pt x="155" y="133"/>
                  </a:cubicBezTo>
                  <a:close/>
                  <a:moveTo>
                    <a:pt x="370" y="143"/>
                  </a:moveTo>
                  <a:cubicBezTo>
                    <a:pt x="370" y="145"/>
                    <a:pt x="370" y="145"/>
                    <a:pt x="370" y="145"/>
                  </a:cubicBezTo>
                  <a:cubicBezTo>
                    <a:pt x="370" y="145"/>
                    <a:pt x="371" y="145"/>
                    <a:pt x="372" y="145"/>
                  </a:cubicBezTo>
                  <a:cubicBezTo>
                    <a:pt x="371" y="144"/>
                    <a:pt x="372" y="142"/>
                    <a:pt x="370" y="143"/>
                  </a:cubicBezTo>
                  <a:close/>
                  <a:moveTo>
                    <a:pt x="309" y="147"/>
                  </a:moveTo>
                  <a:cubicBezTo>
                    <a:pt x="308" y="147"/>
                    <a:pt x="309" y="149"/>
                    <a:pt x="308" y="150"/>
                  </a:cubicBezTo>
                  <a:cubicBezTo>
                    <a:pt x="307" y="151"/>
                    <a:pt x="303" y="153"/>
                    <a:pt x="307" y="155"/>
                  </a:cubicBezTo>
                  <a:cubicBezTo>
                    <a:pt x="307" y="154"/>
                    <a:pt x="313" y="145"/>
                    <a:pt x="309" y="147"/>
                  </a:cubicBezTo>
                  <a:close/>
                  <a:moveTo>
                    <a:pt x="169" y="149"/>
                  </a:moveTo>
                  <a:cubicBezTo>
                    <a:pt x="169" y="150"/>
                    <a:pt x="169" y="152"/>
                    <a:pt x="169" y="153"/>
                  </a:cubicBezTo>
                  <a:cubicBezTo>
                    <a:pt x="169" y="153"/>
                    <a:pt x="170" y="153"/>
                    <a:pt x="171" y="153"/>
                  </a:cubicBezTo>
                  <a:cubicBezTo>
                    <a:pt x="172" y="154"/>
                    <a:pt x="172" y="156"/>
                    <a:pt x="172" y="158"/>
                  </a:cubicBezTo>
                  <a:cubicBezTo>
                    <a:pt x="172" y="158"/>
                    <a:pt x="174" y="157"/>
                    <a:pt x="174" y="157"/>
                  </a:cubicBezTo>
                  <a:cubicBezTo>
                    <a:pt x="174" y="156"/>
                    <a:pt x="176" y="154"/>
                    <a:pt x="176" y="153"/>
                  </a:cubicBezTo>
                  <a:cubicBezTo>
                    <a:pt x="176" y="152"/>
                    <a:pt x="175" y="151"/>
                    <a:pt x="176" y="151"/>
                  </a:cubicBezTo>
                  <a:cubicBezTo>
                    <a:pt x="172" y="151"/>
                    <a:pt x="172" y="151"/>
                    <a:pt x="169" y="149"/>
                  </a:cubicBezTo>
                  <a:close/>
                  <a:moveTo>
                    <a:pt x="263" y="152"/>
                  </a:moveTo>
                  <a:cubicBezTo>
                    <a:pt x="263" y="152"/>
                    <a:pt x="263" y="154"/>
                    <a:pt x="263" y="155"/>
                  </a:cubicBezTo>
                  <a:cubicBezTo>
                    <a:pt x="271" y="155"/>
                    <a:pt x="271" y="155"/>
                    <a:pt x="271" y="155"/>
                  </a:cubicBezTo>
                  <a:cubicBezTo>
                    <a:pt x="271" y="154"/>
                    <a:pt x="271" y="152"/>
                    <a:pt x="271" y="152"/>
                  </a:cubicBezTo>
                  <a:cubicBezTo>
                    <a:pt x="267" y="152"/>
                    <a:pt x="267" y="152"/>
                    <a:pt x="263" y="152"/>
                  </a:cubicBezTo>
                  <a:close/>
                  <a:moveTo>
                    <a:pt x="182" y="154"/>
                  </a:moveTo>
                  <a:cubicBezTo>
                    <a:pt x="182" y="156"/>
                    <a:pt x="181" y="158"/>
                    <a:pt x="180" y="160"/>
                  </a:cubicBezTo>
                  <a:cubicBezTo>
                    <a:pt x="186" y="160"/>
                    <a:pt x="184" y="161"/>
                    <a:pt x="186" y="155"/>
                  </a:cubicBezTo>
                  <a:cubicBezTo>
                    <a:pt x="185" y="155"/>
                    <a:pt x="183" y="154"/>
                    <a:pt x="182" y="154"/>
                  </a:cubicBezTo>
                  <a:close/>
                  <a:moveTo>
                    <a:pt x="194" y="155"/>
                  </a:moveTo>
                  <a:cubicBezTo>
                    <a:pt x="194" y="155"/>
                    <a:pt x="194" y="157"/>
                    <a:pt x="194" y="158"/>
                  </a:cubicBezTo>
                  <a:cubicBezTo>
                    <a:pt x="194" y="158"/>
                    <a:pt x="196" y="158"/>
                    <a:pt x="196" y="158"/>
                  </a:cubicBezTo>
                  <a:cubicBezTo>
                    <a:pt x="195" y="159"/>
                    <a:pt x="198" y="161"/>
                    <a:pt x="193" y="161"/>
                  </a:cubicBezTo>
                  <a:cubicBezTo>
                    <a:pt x="191" y="160"/>
                    <a:pt x="190" y="158"/>
                    <a:pt x="189" y="158"/>
                  </a:cubicBezTo>
                  <a:cubicBezTo>
                    <a:pt x="188" y="158"/>
                    <a:pt x="189" y="159"/>
                    <a:pt x="187" y="159"/>
                  </a:cubicBezTo>
                  <a:cubicBezTo>
                    <a:pt x="186" y="160"/>
                    <a:pt x="186" y="162"/>
                    <a:pt x="186" y="165"/>
                  </a:cubicBezTo>
                  <a:cubicBezTo>
                    <a:pt x="187" y="164"/>
                    <a:pt x="188" y="164"/>
                    <a:pt x="190" y="164"/>
                  </a:cubicBezTo>
                  <a:cubicBezTo>
                    <a:pt x="190" y="164"/>
                    <a:pt x="191" y="165"/>
                    <a:pt x="192" y="165"/>
                  </a:cubicBezTo>
                  <a:cubicBezTo>
                    <a:pt x="194" y="164"/>
                    <a:pt x="194" y="164"/>
                    <a:pt x="194" y="164"/>
                  </a:cubicBezTo>
                  <a:cubicBezTo>
                    <a:pt x="197" y="163"/>
                    <a:pt x="204" y="163"/>
                    <a:pt x="205" y="163"/>
                  </a:cubicBezTo>
                  <a:cubicBezTo>
                    <a:pt x="205" y="161"/>
                    <a:pt x="205" y="160"/>
                    <a:pt x="204" y="159"/>
                  </a:cubicBezTo>
                  <a:cubicBezTo>
                    <a:pt x="199" y="158"/>
                    <a:pt x="198" y="157"/>
                    <a:pt x="194" y="155"/>
                  </a:cubicBezTo>
                  <a:close/>
                  <a:moveTo>
                    <a:pt x="282" y="156"/>
                  </a:moveTo>
                  <a:cubicBezTo>
                    <a:pt x="282" y="157"/>
                    <a:pt x="282" y="157"/>
                    <a:pt x="282" y="157"/>
                  </a:cubicBezTo>
                  <a:cubicBezTo>
                    <a:pt x="283" y="157"/>
                    <a:pt x="283" y="157"/>
                    <a:pt x="283" y="157"/>
                  </a:cubicBezTo>
                  <a:cubicBezTo>
                    <a:pt x="282" y="157"/>
                    <a:pt x="284" y="156"/>
                    <a:pt x="282" y="156"/>
                  </a:cubicBezTo>
                  <a:close/>
                  <a:moveTo>
                    <a:pt x="215" y="157"/>
                  </a:moveTo>
                  <a:cubicBezTo>
                    <a:pt x="214" y="157"/>
                    <a:pt x="212" y="157"/>
                    <a:pt x="211" y="158"/>
                  </a:cubicBezTo>
                  <a:cubicBezTo>
                    <a:pt x="211" y="158"/>
                    <a:pt x="212" y="161"/>
                    <a:pt x="211" y="161"/>
                  </a:cubicBezTo>
                  <a:cubicBezTo>
                    <a:pt x="217" y="162"/>
                    <a:pt x="220" y="163"/>
                    <a:pt x="225" y="163"/>
                  </a:cubicBezTo>
                  <a:cubicBezTo>
                    <a:pt x="225" y="164"/>
                    <a:pt x="225" y="164"/>
                    <a:pt x="225" y="164"/>
                  </a:cubicBezTo>
                  <a:cubicBezTo>
                    <a:pt x="229" y="164"/>
                    <a:pt x="233" y="160"/>
                    <a:pt x="236" y="161"/>
                  </a:cubicBezTo>
                  <a:cubicBezTo>
                    <a:pt x="236" y="161"/>
                    <a:pt x="237" y="162"/>
                    <a:pt x="238" y="163"/>
                  </a:cubicBezTo>
                  <a:cubicBezTo>
                    <a:pt x="239" y="161"/>
                    <a:pt x="239" y="159"/>
                    <a:pt x="239" y="159"/>
                  </a:cubicBezTo>
                  <a:cubicBezTo>
                    <a:pt x="239" y="159"/>
                    <a:pt x="237" y="158"/>
                    <a:pt x="235" y="158"/>
                  </a:cubicBezTo>
                  <a:cubicBezTo>
                    <a:pt x="234" y="158"/>
                    <a:pt x="233" y="159"/>
                    <a:pt x="231" y="159"/>
                  </a:cubicBezTo>
                  <a:cubicBezTo>
                    <a:pt x="231" y="159"/>
                    <a:pt x="228" y="157"/>
                    <a:pt x="227" y="157"/>
                  </a:cubicBezTo>
                  <a:cubicBezTo>
                    <a:pt x="225" y="157"/>
                    <a:pt x="225" y="158"/>
                    <a:pt x="222" y="158"/>
                  </a:cubicBezTo>
                  <a:cubicBezTo>
                    <a:pt x="221" y="158"/>
                    <a:pt x="217" y="156"/>
                    <a:pt x="215" y="157"/>
                  </a:cubicBezTo>
                  <a:close/>
                  <a:moveTo>
                    <a:pt x="251" y="158"/>
                  </a:moveTo>
                  <a:cubicBezTo>
                    <a:pt x="251" y="159"/>
                    <a:pt x="251" y="159"/>
                    <a:pt x="251" y="159"/>
                  </a:cubicBezTo>
                  <a:cubicBezTo>
                    <a:pt x="253" y="159"/>
                    <a:pt x="254" y="159"/>
                    <a:pt x="255" y="159"/>
                  </a:cubicBezTo>
                  <a:cubicBezTo>
                    <a:pt x="255" y="159"/>
                    <a:pt x="255" y="158"/>
                    <a:pt x="253" y="158"/>
                  </a:cubicBezTo>
                  <a:cubicBezTo>
                    <a:pt x="254" y="158"/>
                    <a:pt x="252" y="158"/>
                    <a:pt x="251" y="158"/>
                  </a:cubicBezTo>
                  <a:close/>
                  <a:moveTo>
                    <a:pt x="243" y="159"/>
                  </a:moveTo>
                  <a:cubicBezTo>
                    <a:pt x="242" y="159"/>
                    <a:pt x="244" y="160"/>
                    <a:pt x="244" y="160"/>
                  </a:cubicBezTo>
                  <a:cubicBezTo>
                    <a:pt x="244" y="160"/>
                    <a:pt x="246" y="158"/>
                    <a:pt x="243" y="159"/>
                  </a:cubicBezTo>
                  <a:close/>
                  <a:moveTo>
                    <a:pt x="248" y="159"/>
                  </a:moveTo>
                  <a:cubicBezTo>
                    <a:pt x="247" y="159"/>
                    <a:pt x="247" y="160"/>
                    <a:pt x="249" y="161"/>
                  </a:cubicBezTo>
                  <a:cubicBezTo>
                    <a:pt x="249" y="161"/>
                    <a:pt x="250" y="158"/>
                    <a:pt x="248" y="159"/>
                  </a:cubicBezTo>
                  <a:close/>
                  <a:moveTo>
                    <a:pt x="271" y="159"/>
                  </a:moveTo>
                  <a:cubicBezTo>
                    <a:pt x="269" y="160"/>
                    <a:pt x="269" y="160"/>
                    <a:pt x="269" y="160"/>
                  </a:cubicBezTo>
                  <a:cubicBezTo>
                    <a:pt x="268" y="160"/>
                    <a:pt x="266" y="159"/>
                    <a:pt x="265" y="160"/>
                  </a:cubicBezTo>
                  <a:cubicBezTo>
                    <a:pt x="264" y="160"/>
                    <a:pt x="264" y="162"/>
                    <a:pt x="263" y="162"/>
                  </a:cubicBezTo>
                  <a:cubicBezTo>
                    <a:pt x="261" y="162"/>
                    <a:pt x="257" y="161"/>
                    <a:pt x="255" y="163"/>
                  </a:cubicBezTo>
                  <a:cubicBezTo>
                    <a:pt x="254" y="163"/>
                    <a:pt x="255" y="165"/>
                    <a:pt x="254" y="166"/>
                  </a:cubicBezTo>
                  <a:cubicBezTo>
                    <a:pt x="253" y="167"/>
                    <a:pt x="251" y="166"/>
                    <a:pt x="250" y="167"/>
                  </a:cubicBezTo>
                  <a:cubicBezTo>
                    <a:pt x="249" y="168"/>
                    <a:pt x="250" y="169"/>
                    <a:pt x="249" y="170"/>
                  </a:cubicBezTo>
                  <a:cubicBezTo>
                    <a:pt x="249" y="171"/>
                    <a:pt x="244" y="173"/>
                    <a:pt x="242" y="174"/>
                  </a:cubicBezTo>
                  <a:cubicBezTo>
                    <a:pt x="242" y="175"/>
                    <a:pt x="243" y="176"/>
                    <a:pt x="243" y="177"/>
                  </a:cubicBezTo>
                  <a:cubicBezTo>
                    <a:pt x="240" y="179"/>
                    <a:pt x="239" y="180"/>
                    <a:pt x="235" y="181"/>
                  </a:cubicBezTo>
                  <a:cubicBezTo>
                    <a:pt x="235" y="182"/>
                    <a:pt x="234" y="182"/>
                    <a:pt x="234" y="183"/>
                  </a:cubicBezTo>
                  <a:cubicBezTo>
                    <a:pt x="235" y="183"/>
                    <a:pt x="235" y="184"/>
                    <a:pt x="235" y="184"/>
                  </a:cubicBezTo>
                  <a:cubicBezTo>
                    <a:pt x="237" y="185"/>
                    <a:pt x="240" y="184"/>
                    <a:pt x="241" y="183"/>
                  </a:cubicBezTo>
                  <a:cubicBezTo>
                    <a:pt x="242" y="183"/>
                    <a:pt x="241" y="182"/>
                    <a:pt x="241" y="181"/>
                  </a:cubicBezTo>
                  <a:cubicBezTo>
                    <a:pt x="241" y="181"/>
                    <a:pt x="245" y="178"/>
                    <a:pt x="245" y="178"/>
                  </a:cubicBezTo>
                  <a:cubicBezTo>
                    <a:pt x="248" y="176"/>
                    <a:pt x="250" y="178"/>
                    <a:pt x="253" y="177"/>
                  </a:cubicBezTo>
                  <a:cubicBezTo>
                    <a:pt x="255" y="176"/>
                    <a:pt x="256" y="173"/>
                    <a:pt x="257" y="171"/>
                  </a:cubicBezTo>
                  <a:cubicBezTo>
                    <a:pt x="258" y="171"/>
                    <a:pt x="259" y="171"/>
                    <a:pt x="259" y="171"/>
                  </a:cubicBezTo>
                  <a:cubicBezTo>
                    <a:pt x="260" y="171"/>
                    <a:pt x="260" y="170"/>
                    <a:pt x="260" y="169"/>
                  </a:cubicBezTo>
                  <a:cubicBezTo>
                    <a:pt x="261" y="168"/>
                    <a:pt x="263" y="169"/>
                    <a:pt x="264" y="168"/>
                  </a:cubicBezTo>
                  <a:cubicBezTo>
                    <a:pt x="265" y="167"/>
                    <a:pt x="265" y="166"/>
                    <a:pt x="265" y="165"/>
                  </a:cubicBezTo>
                  <a:cubicBezTo>
                    <a:pt x="267" y="164"/>
                    <a:pt x="268" y="165"/>
                    <a:pt x="270" y="164"/>
                  </a:cubicBezTo>
                  <a:cubicBezTo>
                    <a:pt x="270" y="164"/>
                    <a:pt x="271" y="162"/>
                    <a:pt x="271" y="162"/>
                  </a:cubicBezTo>
                  <a:cubicBezTo>
                    <a:pt x="273" y="161"/>
                    <a:pt x="276" y="158"/>
                    <a:pt x="271" y="159"/>
                  </a:cubicBezTo>
                  <a:close/>
                  <a:moveTo>
                    <a:pt x="207" y="171"/>
                  </a:moveTo>
                  <a:cubicBezTo>
                    <a:pt x="205" y="174"/>
                    <a:pt x="205" y="174"/>
                    <a:pt x="205" y="174"/>
                  </a:cubicBezTo>
                  <a:cubicBezTo>
                    <a:pt x="211" y="176"/>
                    <a:pt x="212" y="179"/>
                    <a:pt x="220" y="179"/>
                  </a:cubicBezTo>
                  <a:cubicBezTo>
                    <a:pt x="220" y="178"/>
                    <a:pt x="221" y="174"/>
                    <a:pt x="219" y="175"/>
                  </a:cubicBezTo>
                  <a:cubicBezTo>
                    <a:pt x="219" y="174"/>
                    <a:pt x="219" y="174"/>
                    <a:pt x="219" y="174"/>
                  </a:cubicBezTo>
                  <a:cubicBezTo>
                    <a:pt x="215" y="172"/>
                    <a:pt x="212" y="172"/>
                    <a:pt x="207" y="171"/>
                  </a:cubicBezTo>
                  <a:close/>
                  <a:moveTo>
                    <a:pt x="63" y="50"/>
                  </a:moveTo>
                  <a:cubicBezTo>
                    <a:pt x="63" y="50"/>
                    <a:pt x="63" y="52"/>
                    <a:pt x="63" y="52"/>
                  </a:cubicBezTo>
                  <a:cubicBezTo>
                    <a:pt x="63" y="52"/>
                    <a:pt x="65" y="53"/>
                    <a:pt x="66" y="53"/>
                  </a:cubicBezTo>
                  <a:cubicBezTo>
                    <a:pt x="66" y="52"/>
                    <a:pt x="66" y="51"/>
                    <a:pt x="66" y="51"/>
                  </a:cubicBezTo>
                  <a:lnTo>
                    <a:pt x="63" y="50"/>
                  </a:lnTo>
                  <a:close/>
                  <a:moveTo>
                    <a:pt x="75" y="68"/>
                  </a:moveTo>
                  <a:cubicBezTo>
                    <a:pt x="75" y="70"/>
                    <a:pt x="75" y="70"/>
                    <a:pt x="75" y="70"/>
                  </a:cubicBezTo>
                  <a:cubicBezTo>
                    <a:pt x="77" y="70"/>
                    <a:pt x="77" y="68"/>
                    <a:pt x="75" y="68"/>
                  </a:cubicBezTo>
                  <a:close/>
                  <a:moveTo>
                    <a:pt x="127" y="42"/>
                  </a:moveTo>
                  <a:cubicBezTo>
                    <a:pt x="127" y="42"/>
                    <a:pt x="127" y="42"/>
                    <a:pt x="126" y="42"/>
                  </a:cubicBezTo>
                  <a:cubicBezTo>
                    <a:pt x="126" y="41"/>
                    <a:pt x="125" y="42"/>
                    <a:pt x="124" y="42"/>
                  </a:cubicBezTo>
                  <a:cubicBezTo>
                    <a:pt x="124" y="42"/>
                    <a:pt x="124" y="44"/>
                    <a:pt x="124" y="45"/>
                  </a:cubicBezTo>
                  <a:cubicBezTo>
                    <a:pt x="123" y="45"/>
                    <a:pt x="122" y="45"/>
                    <a:pt x="122" y="46"/>
                  </a:cubicBezTo>
                  <a:cubicBezTo>
                    <a:pt x="120" y="47"/>
                    <a:pt x="121" y="49"/>
                    <a:pt x="120" y="51"/>
                  </a:cubicBezTo>
                  <a:cubicBezTo>
                    <a:pt x="118" y="52"/>
                    <a:pt x="118" y="52"/>
                    <a:pt x="118" y="52"/>
                  </a:cubicBezTo>
                  <a:cubicBezTo>
                    <a:pt x="118" y="53"/>
                    <a:pt x="118" y="61"/>
                    <a:pt x="118" y="62"/>
                  </a:cubicBezTo>
                  <a:cubicBezTo>
                    <a:pt x="119" y="62"/>
                    <a:pt x="121" y="64"/>
                    <a:pt x="121" y="65"/>
                  </a:cubicBezTo>
                  <a:cubicBezTo>
                    <a:pt x="121" y="66"/>
                    <a:pt x="120" y="68"/>
                    <a:pt x="120" y="69"/>
                  </a:cubicBezTo>
                  <a:cubicBezTo>
                    <a:pt x="120" y="69"/>
                    <a:pt x="122" y="71"/>
                    <a:pt x="122" y="71"/>
                  </a:cubicBezTo>
                  <a:cubicBezTo>
                    <a:pt x="123" y="72"/>
                    <a:pt x="122" y="73"/>
                    <a:pt x="122" y="74"/>
                  </a:cubicBezTo>
                  <a:cubicBezTo>
                    <a:pt x="122" y="74"/>
                    <a:pt x="123" y="74"/>
                    <a:pt x="124" y="75"/>
                  </a:cubicBezTo>
                  <a:cubicBezTo>
                    <a:pt x="123" y="77"/>
                    <a:pt x="123" y="77"/>
                    <a:pt x="122" y="79"/>
                  </a:cubicBezTo>
                  <a:cubicBezTo>
                    <a:pt x="123" y="78"/>
                    <a:pt x="124" y="79"/>
                    <a:pt x="124" y="79"/>
                  </a:cubicBezTo>
                  <a:cubicBezTo>
                    <a:pt x="125" y="79"/>
                    <a:pt x="126" y="77"/>
                    <a:pt x="126" y="77"/>
                  </a:cubicBezTo>
                  <a:cubicBezTo>
                    <a:pt x="128" y="77"/>
                    <a:pt x="127" y="78"/>
                    <a:pt x="128" y="77"/>
                  </a:cubicBezTo>
                  <a:cubicBezTo>
                    <a:pt x="129" y="81"/>
                    <a:pt x="129" y="84"/>
                    <a:pt x="130" y="88"/>
                  </a:cubicBezTo>
                  <a:cubicBezTo>
                    <a:pt x="131" y="89"/>
                    <a:pt x="132" y="90"/>
                    <a:pt x="132" y="91"/>
                  </a:cubicBezTo>
                  <a:cubicBezTo>
                    <a:pt x="133" y="93"/>
                    <a:pt x="133" y="94"/>
                    <a:pt x="133" y="96"/>
                  </a:cubicBezTo>
                  <a:cubicBezTo>
                    <a:pt x="135" y="97"/>
                    <a:pt x="138" y="98"/>
                    <a:pt x="140" y="97"/>
                  </a:cubicBezTo>
                  <a:cubicBezTo>
                    <a:pt x="141" y="97"/>
                    <a:pt x="140" y="95"/>
                    <a:pt x="143" y="95"/>
                  </a:cubicBezTo>
                  <a:cubicBezTo>
                    <a:pt x="143" y="96"/>
                    <a:pt x="143" y="96"/>
                    <a:pt x="143" y="96"/>
                  </a:cubicBezTo>
                  <a:cubicBezTo>
                    <a:pt x="144" y="97"/>
                    <a:pt x="144" y="96"/>
                    <a:pt x="146" y="97"/>
                  </a:cubicBezTo>
                  <a:cubicBezTo>
                    <a:pt x="146" y="97"/>
                    <a:pt x="146" y="100"/>
                    <a:pt x="146" y="100"/>
                  </a:cubicBezTo>
                  <a:cubicBezTo>
                    <a:pt x="147" y="101"/>
                    <a:pt x="148" y="99"/>
                    <a:pt x="148" y="101"/>
                  </a:cubicBezTo>
                  <a:cubicBezTo>
                    <a:pt x="152" y="101"/>
                    <a:pt x="152" y="100"/>
                    <a:pt x="156" y="100"/>
                  </a:cubicBezTo>
                  <a:cubicBezTo>
                    <a:pt x="156" y="98"/>
                    <a:pt x="156" y="98"/>
                    <a:pt x="156" y="98"/>
                  </a:cubicBezTo>
                  <a:cubicBezTo>
                    <a:pt x="157" y="98"/>
                    <a:pt x="158" y="98"/>
                    <a:pt x="158" y="98"/>
                  </a:cubicBezTo>
                  <a:cubicBezTo>
                    <a:pt x="160" y="99"/>
                    <a:pt x="161" y="102"/>
                    <a:pt x="164" y="100"/>
                  </a:cubicBezTo>
                  <a:cubicBezTo>
                    <a:pt x="164" y="100"/>
                    <a:pt x="164" y="99"/>
                    <a:pt x="165" y="99"/>
                  </a:cubicBezTo>
                  <a:cubicBezTo>
                    <a:pt x="166" y="100"/>
                    <a:pt x="166" y="100"/>
                    <a:pt x="166" y="100"/>
                  </a:cubicBezTo>
                  <a:cubicBezTo>
                    <a:pt x="170" y="101"/>
                    <a:pt x="168" y="101"/>
                    <a:pt x="170" y="102"/>
                  </a:cubicBezTo>
                  <a:cubicBezTo>
                    <a:pt x="170" y="103"/>
                    <a:pt x="170" y="103"/>
                    <a:pt x="170" y="103"/>
                  </a:cubicBezTo>
                  <a:cubicBezTo>
                    <a:pt x="171" y="103"/>
                    <a:pt x="171" y="104"/>
                    <a:pt x="172" y="103"/>
                  </a:cubicBezTo>
                  <a:cubicBezTo>
                    <a:pt x="172" y="103"/>
                    <a:pt x="174" y="102"/>
                    <a:pt x="174" y="101"/>
                  </a:cubicBezTo>
                  <a:cubicBezTo>
                    <a:pt x="177" y="100"/>
                    <a:pt x="179" y="100"/>
                    <a:pt x="182" y="99"/>
                  </a:cubicBezTo>
                  <a:cubicBezTo>
                    <a:pt x="183" y="94"/>
                    <a:pt x="186" y="90"/>
                    <a:pt x="190" y="88"/>
                  </a:cubicBezTo>
                  <a:cubicBezTo>
                    <a:pt x="189" y="86"/>
                    <a:pt x="188" y="85"/>
                    <a:pt x="187" y="83"/>
                  </a:cubicBezTo>
                  <a:cubicBezTo>
                    <a:pt x="189" y="81"/>
                    <a:pt x="191" y="79"/>
                    <a:pt x="193" y="76"/>
                  </a:cubicBezTo>
                  <a:cubicBezTo>
                    <a:pt x="193" y="75"/>
                    <a:pt x="193" y="74"/>
                    <a:pt x="193" y="73"/>
                  </a:cubicBezTo>
                  <a:cubicBezTo>
                    <a:pt x="193" y="73"/>
                    <a:pt x="190" y="72"/>
                    <a:pt x="191" y="71"/>
                  </a:cubicBezTo>
                  <a:cubicBezTo>
                    <a:pt x="192" y="71"/>
                    <a:pt x="192" y="72"/>
                    <a:pt x="193" y="71"/>
                  </a:cubicBezTo>
                  <a:cubicBezTo>
                    <a:pt x="195" y="68"/>
                    <a:pt x="194" y="62"/>
                    <a:pt x="194" y="58"/>
                  </a:cubicBezTo>
                  <a:cubicBezTo>
                    <a:pt x="197" y="56"/>
                    <a:pt x="199" y="55"/>
                    <a:pt x="204" y="54"/>
                  </a:cubicBezTo>
                  <a:cubicBezTo>
                    <a:pt x="203" y="54"/>
                    <a:pt x="204" y="52"/>
                    <a:pt x="203" y="52"/>
                  </a:cubicBezTo>
                  <a:cubicBezTo>
                    <a:pt x="200" y="50"/>
                    <a:pt x="196" y="49"/>
                    <a:pt x="195" y="46"/>
                  </a:cubicBezTo>
                  <a:cubicBezTo>
                    <a:pt x="194" y="44"/>
                    <a:pt x="196" y="42"/>
                    <a:pt x="196" y="41"/>
                  </a:cubicBezTo>
                  <a:cubicBezTo>
                    <a:pt x="197" y="37"/>
                    <a:pt x="194" y="33"/>
                    <a:pt x="192" y="30"/>
                  </a:cubicBezTo>
                  <a:cubicBezTo>
                    <a:pt x="192" y="30"/>
                    <a:pt x="191" y="28"/>
                    <a:pt x="192" y="28"/>
                  </a:cubicBezTo>
                  <a:cubicBezTo>
                    <a:pt x="192" y="27"/>
                    <a:pt x="193" y="27"/>
                    <a:pt x="193" y="26"/>
                  </a:cubicBezTo>
                  <a:cubicBezTo>
                    <a:pt x="194" y="27"/>
                    <a:pt x="193" y="26"/>
                    <a:pt x="194" y="26"/>
                  </a:cubicBezTo>
                  <a:cubicBezTo>
                    <a:pt x="195" y="26"/>
                    <a:pt x="194" y="24"/>
                    <a:pt x="194" y="24"/>
                  </a:cubicBezTo>
                  <a:cubicBezTo>
                    <a:pt x="194" y="23"/>
                    <a:pt x="192" y="23"/>
                    <a:pt x="192" y="23"/>
                  </a:cubicBezTo>
                  <a:cubicBezTo>
                    <a:pt x="191" y="23"/>
                    <a:pt x="191" y="22"/>
                    <a:pt x="191" y="22"/>
                  </a:cubicBezTo>
                  <a:cubicBezTo>
                    <a:pt x="186" y="22"/>
                    <a:pt x="186" y="22"/>
                    <a:pt x="186" y="22"/>
                  </a:cubicBezTo>
                  <a:cubicBezTo>
                    <a:pt x="180" y="21"/>
                    <a:pt x="180" y="21"/>
                    <a:pt x="180" y="21"/>
                  </a:cubicBezTo>
                  <a:cubicBezTo>
                    <a:pt x="178" y="24"/>
                    <a:pt x="178" y="24"/>
                    <a:pt x="178" y="24"/>
                  </a:cubicBezTo>
                  <a:cubicBezTo>
                    <a:pt x="177" y="30"/>
                    <a:pt x="177" y="30"/>
                    <a:pt x="177" y="30"/>
                  </a:cubicBezTo>
                  <a:cubicBezTo>
                    <a:pt x="175" y="33"/>
                    <a:pt x="175" y="33"/>
                    <a:pt x="175" y="33"/>
                  </a:cubicBezTo>
                  <a:cubicBezTo>
                    <a:pt x="173" y="35"/>
                    <a:pt x="173" y="35"/>
                    <a:pt x="173" y="35"/>
                  </a:cubicBezTo>
                  <a:cubicBezTo>
                    <a:pt x="171" y="38"/>
                    <a:pt x="171" y="38"/>
                    <a:pt x="171" y="38"/>
                  </a:cubicBezTo>
                  <a:cubicBezTo>
                    <a:pt x="169" y="39"/>
                    <a:pt x="169" y="39"/>
                    <a:pt x="169" y="39"/>
                  </a:cubicBezTo>
                  <a:cubicBezTo>
                    <a:pt x="168" y="42"/>
                    <a:pt x="168" y="42"/>
                    <a:pt x="168" y="42"/>
                  </a:cubicBezTo>
                  <a:cubicBezTo>
                    <a:pt x="166" y="47"/>
                    <a:pt x="166" y="47"/>
                    <a:pt x="166" y="47"/>
                  </a:cubicBezTo>
                  <a:cubicBezTo>
                    <a:pt x="165" y="49"/>
                    <a:pt x="165" y="49"/>
                    <a:pt x="165" y="49"/>
                  </a:cubicBezTo>
                  <a:cubicBezTo>
                    <a:pt x="161" y="51"/>
                    <a:pt x="161" y="51"/>
                    <a:pt x="161" y="51"/>
                  </a:cubicBezTo>
                  <a:cubicBezTo>
                    <a:pt x="156" y="51"/>
                    <a:pt x="156" y="51"/>
                    <a:pt x="156" y="51"/>
                  </a:cubicBezTo>
                  <a:cubicBezTo>
                    <a:pt x="154" y="50"/>
                    <a:pt x="154" y="50"/>
                    <a:pt x="154" y="50"/>
                  </a:cubicBezTo>
                  <a:cubicBezTo>
                    <a:pt x="149" y="51"/>
                    <a:pt x="149" y="51"/>
                    <a:pt x="149" y="51"/>
                  </a:cubicBezTo>
                  <a:cubicBezTo>
                    <a:pt x="147" y="53"/>
                    <a:pt x="147" y="53"/>
                    <a:pt x="147" y="53"/>
                  </a:cubicBezTo>
                  <a:cubicBezTo>
                    <a:pt x="143" y="54"/>
                    <a:pt x="143" y="54"/>
                    <a:pt x="143" y="54"/>
                  </a:cubicBezTo>
                  <a:cubicBezTo>
                    <a:pt x="138" y="55"/>
                    <a:pt x="138" y="55"/>
                    <a:pt x="138" y="55"/>
                  </a:cubicBezTo>
                  <a:cubicBezTo>
                    <a:pt x="134" y="54"/>
                    <a:pt x="134" y="54"/>
                    <a:pt x="134" y="54"/>
                  </a:cubicBezTo>
                  <a:cubicBezTo>
                    <a:pt x="131" y="52"/>
                    <a:pt x="131" y="52"/>
                    <a:pt x="131" y="52"/>
                  </a:cubicBezTo>
                  <a:cubicBezTo>
                    <a:pt x="128" y="51"/>
                    <a:pt x="128" y="51"/>
                    <a:pt x="128" y="51"/>
                  </a:cubicBezTo>
                  <a:cubicBezTo>
                    <a:pt x="127" y="47"/>
                    <a:pt x="127" y="47"/>
                    <a:pt x="127" y="47"/>
                  </a:cubicBezTo>
                  <a:lnTo>
                    <a:pt x="127" y="42"/>
                  </a:lnTo>
                  <a:close/>
                  <a:moveTo>
                    <a:pt x="314" y="75"/>
                  </a:moveTo>
                  <a:cubicBezTo>
                    <a:pt x="314" y="76"/>
                    <a:pt x="309" y="76"/>
                    <a:pt x="309" y="76"/>
                  </a:cubicBezTo>
                  <a:cubicBezTo>
                    <a:pt x="309" y="75"/>
                    <a:pt x="309" y="81"/>
                    <a:pt x="309" y="81"/>
                  </a:cubicBezTo>
                  <a:cubicBezTo>
                    <a:pt x="307" y="81"/>
                    <a:pt x="308" y="83"/>
                    <a:pt x="309" y="83"/>
                  </a:cubicBezTo>
                  <a:cubicBezTo>
                    <a:pt x="310" y="84"/>
                    <a:pt x="313" y="83"/>
                    <a:pt x="314" y="83"/>
                  </a:cubicBezTo>
                  <a:cubicBezTo>
                    <a:pt x="315" y="84"/>
                    <a:pt x="316" y="84"/>
                    <a:pt x="316" y="85"/>
                  </a:cubicBezTo>
                  <a:cubicBezTo>
                    <a:pt x="316" y="85"/>
                    <a:pt x="317" y="88"/>
                    <a:pt x="317" y="88"/>
                  </a:cubicBezTo>
                  <a:cubicBezTo>
                    <a:pt x="317" y="88"/>
                    <a:pt x="314" y="88"/>
                    <a:pt x="316" y="89"/>
                  </a:cubicBezTo>
                  <a:cubicBezTo>
                    <a:pt x="318" y="90"/>
                    <a:pt x="323" y="88"/>
                    <a:pt x="326" y="89"/>
                  </a:cubicBezTo>
                  <a:cubicBezTo>
                    <a:pt x="327" y="89"/>
                    <a:pt x="330" y="90"/>
                    <a:pt x="332" y="90"/>
                  </a:cubicBezTo>
                  <a:cubicBezTo>
                    <a:pt x="332" y="91"/>
                    <a:pt x="332" y="91"/>
                    <a:pt x="332" y="91"/>
                  </a:cubicBezTo>
                  <a:cubicBezTo>
                    <a:pt x="329" y="92"/>
                    <a:pt x="327" y="92"/>
                    <a:pt x="325" y="92"/>
                  </a:cubicBezTo>
                  <a:cubicBezTo>
                    <a:pt x="324" y="93"/>
                    <a:pt x="324" y="93"/>
                    <a:pt x="324" y="93"/>
                  </a:cubicBezTo>
                  <a:cubicBezTo>
                    <a:pt x="321" y="94"/>
                    <a:pt x="316" y="94"/>
                    <a:pt x="314" y="94"/>
                  </a:cubicBezTo>
                  <a:cubicBezTo>
                    <a:pt x="315" y="96"/>
                    <a:pt x="315" y="96"/>
                    <a:pt x="315" y="96"/>
                  </a:cubicBezTo>
                  <a:cubicBezTo>
                    <a:pt x="317" y="96"/>
                    <a:pt x="318" y="96"/>
                    <a:pt x="319" y="95"/>
                  </a:cubicBezTo>
                  <a:cubicBezTo>
                    <a:pt x="321" y="101"/>
                    <a:pt x="319" y="99"/>
                    <a:pt x="323" y="101"/>
                  </a:cubicBezTo>
                  <a:cubicBezTo>
                    <a:pt x="323" y="102"/>
                    <a:pt x="322" y="102"/>
                    <a:pt x="322" y="104"/>
                  </a:cubicBezTo>
                  <a:cubicBezTo>
                    <a:pt x="322" y="104"/>
                    <a:pt x="324" y="106"/>
                    <a:pt x="324" y="106"/>
                  </a:cubicBezTo>
                  <a:cubicBezTo>
                    <a:pt x="324" y="106"/>
                    <a:pt x="326" y="106"/>
                    <a:pt x="326" y="106"/>
                  </a:cubicBezTo>
                  <a:cubicBezTo>
                    <a:pt x="326" y="105"/>
                    <a:pt x="327" y="102"/>
                    <a:pt x="328" y="101"/>
                  </a:cubicBezTo>
                  <a:cubicBezTo>
                    <a:pt x="328" y="101"/>
                    <a:pt x="329" y="100"/>
                    <a:pt x="329" y="100"/>
                  </a:cubicBezTo>
                  <a:cubicBezTo>
                    <a:pt x="329" y="100"/>
                    <a:pt x="329" y="102"/>
                    <a:pt x="329" y="102"/>
                  </a:cubicBezTo>
                  <a:cubicBezTo>
                    <a:pt x="333" y="104"/>
                    <a:pt x="333" y="104"/>
                    <a:pt x="333" y="104"/>
                  </a:cubicBezTo>
                  <a:cubicBezTo>
                    <a:pt x="333" y="105"/>
                    <a:pt x="333" y="105"/>
                    <a:pt x="333" y="105"/>
                  </a:cubicBezTo>
                  <a:cubicBezTo>
                    <a:pt x="337" y="106"/>
                    <a:pt x="338" y="105"/>
                    <a:pt x="338" y="105"/>
                  </a:cubicBezTo>
                  <a:cubicBezTo>
                    <a:pt x="338" y="105"/>
                    <a:pt x="336" y="111"/>
                    <a:pt x="340" y="112"/>
                  </a:cubicBezTo>
                  <a:cubicBezTo>
                    <a:pt x="342" y="112"/>
                    <a:pt x="342" y="111"/>
                    <a:pt x="344" y="111"/>
                  </a:cubicBezTo>
                  <a:cubicBezTo>
                    <a:pt x="346" y="113"/>
                    <a:pt x="346" y="113"/>
                    <a:pt x="346" y="113"/>
                  </a:cubicBezTo>
                  <a:cubicBezTo>
                    <a:pt x="348" y="113"/>
                    <a:pt x="348" y="111"/>
                    <a:pt x="350" y="112"/>
                  </a:cubicBezTo>
                  <a:cubicBezTo>
                    <a:pt x="350" y="113"/>
                    <a:pt x="350" y="113"/>
                    <a:pt x="350" y="113"/>
                  </a:cubicBezTo>
                  <a:cubicBezTo>
                    <a:pt x="354" y="115"/>
                    <a:pt x="355" y="116"/>
                    <a:pt x="357" y="120"/>
                  </a:cubicBezTo>
                  <a:cubicBezTo>
                    <a:pt x="363" y="119"/>
                    <a:pt x="360" y="120"/>
                    <a:pt x="364" y="121"/>
                  </a:cubicBezTo>
                  <a:cubicBezTo>
                    <a:pt x="366" y="122"/>
                    <a:pt x="367" y="121"/>
                    <a:pt x="368" y="122"/>
                  </a:cubicBezTo>
                  <a:cubicBezTo>
                    <a:pt x="370" y="127"/>
                    <a:pt x="370" y="127"/>
                    <a:pt x="370" y="127"/>
                  </a:cubicBezTo>
                  <a:cubicBezTo>
                    <a:pt x="370" y="133"/>
                    <a:pt x="370" y="133"/>
                    <a:pt x="370" y="133"/>
                  </a:cubicBezTo>
                  <a:cubicBezTo>
                    <a:pt x="370" y="134"/>
                    <a:pt x="369" y="134"/>
                    <a:pt x="370" y="135"/>
                  </a:cubicBezTo>
                  <a:cubicBezTo>
                    <a:pt x="370" y="136"/>
                    <a:pt x="371" y="136"/>
                    <a:pt x="372" y="137"/>
                  </a:cubicBezTo>
                  <a:cubicBezTo>
                    <a:pt x="372" y="138"/>
                    <a:pt x="372" y="139"/>
                    <a:pt x="372" y="141"/>
                  </a:cubicBezTo>
                  <a:cubicBezTo>
                    <a:pt x="372" y="141"/>
                    <a:pt x="374" y="143"/>
                    <a:pt x="374" y="143"/>
                  </a:cubicBezTo>
                  <a:cubicBezTo>
                    <a:pt x="375" y="147"/>
                    <a:pt x="374" y="147"/>
                    <a:pt x="375" y="151"/>
                  </a:cubicBezTo>
                  <a:cubicBezTo>
                    <a:pt x="374" y="151"/>
                    <a:pt x="373" y="149"/>
                    <a:pt x="372" y="149"/>
                  </a:cubicBezTo>
                  <a:cubicBezTo>
                    <a:pt x="371" y="149"/>
                    <a:pt x="370" y="148"/>
                    <a:pt x="368" y="149"/>
                  </a:cubicBezTo>
                  <a:cubicBezTo>
                    <a:pt x="368" y="149"/>
                    <a:pt x="364" y="155"/>
                    <a:pt x="364" y="156"/>
                  </a:cubicBezTo>
                  <a:cubicBezTo>
                    <a:pt x="367" y="155"/>
                    <a:pt x="370" y="155"/>
                    <a:pt x="373" y="155"/>
                  </a:cubicBezTo>
                  <a:cubicBezTo>
                    <a:pt x="373" y="154"/>
                    <a:pt x="374" y="152"/>
                    <a:pt x="374" y="152"/>
                  </a:cubicBezTo>
                  <a:cubicBezTo>
                    <a:pt x="375" y="152"/>
                    <a:pt x="375" y="153"/>
                    <a:pt x="375" y="153"/>
                  </a:cubicBezTo>
                  <a:cubicBezTo>
                    <a:pt x="378" y="154"/>
                    <a:pt x="380" y="152"/>
                    <a:pt x="382" y="153"/>
                  </a:cubicBezTo>
                  <a:cubicBezTo>
                    <a:pt x="384" y="153"/>
                    <a:pt x="387" y="157"/>
                    <a:pt x="387" y="159"/>
                  </a:cubicBezTo>
                  <a:cubicBezTo>
                    <a:pt x="387" y="159"/>
                    <a:pt x="387" y="161"/>
                    <a:pt x="387" y="161"/>
                  </a:cubicBezTo>
                  <a:cubicBezTo>
                    <a:pt x="388" y="161"/>
                    <a:pt x="388" y="161"/>
                    <a:pt x="388" y="161"/>
                  </a:cubicBezTo>
                  <a:cubicBezTo>
                    <a:pt x="389" y="161"/>
                    <a:pt x="389" y="163"/>
                    <a:pt x="390" y="163"/>
                  </a:cubicBezTo>
                  <a:cubicBezTo>
                    <a:pt x="390" y="164"/>
                    <a:pt x="391" y="164"/>
                    <a:pt x="392" y="164"/>
                  </a:cubicBezTo>
                  <a:cubicBezTo>
                    <a:pt x="392" y="141"/>
                    <a:pt x="392" y="141"/>
                    <a:pt x="392" y="141"/>
                  </a:cubicBezTo>
                  <a:cubicBezTo>
                    <a:pt x="390" y="137"/>
                    <a:pt x="390" y="137"/>
                    <a:pt x="390" y="137"/>
                  </a:cubicBezTo>
                  <a:cubicBezTo>
                    <a:pt x="392" y="134"/>
                    <a:pt x="392" y="134"/>
                    <a:pt x="392" y="134"/>
                  </a:cubicBezTo>
                  <a:cubicBezTo>
                    <a:pt x="391" y="95"/>
                    <a:pt x="391" y="95"/>
                    <a:pt x="391" y="95"/>
                  </a:cubicBezTo>
                  <a:cubicBezTo>
                    <a:pt x="391" y="95"/>
                    <a:pt x="391" y="95"/>
                    <a:pt x="390" y="95"/>
                  </a:cubicBezTo>
                  <a:cubicBezTo>
                    <a:pt x="390" y="95"/>
                    <a:pt x="389" y="92"/>
                    <a:pt x="388" y="91"/>
                  </a:cubicBezTo>
                  <a:cubicBezTo>
                    <a:pt x="386" y="91"/>
                    <a:pt x="385" y="92"/>
                    <a:pt x="384" y="92"/>
                  </a:cubicBezTo>
                  <a:cubicBezTo>
                    <a:pt x="381" y="92"/>
                    <a:pt x="376" y="90"/>
                    <a:pt x="374" y="89"/>
                  </a:cubicBezTo>
                  <a:cubicBezTo>
                    <a:pt x="372" y="88"/>
                    <a:pt x="366" y="83"/>
                    <a:pt x="363" y="83"/>
                  </a:cubicBezTo>
                  <a:cubicBezTo>
                    <a:pt x="363" y="85"/>
                    <a:pt x="363" y="85"/>
                    <a:pt x="363" y="85"/>
                  </a:cubicBezTo>
                  <a:cubicBezTo>
                    <a:pt x="362" y="85"/>
                    <a:pt x="361" y="85"/>
                    <a:pt x="360" y="85"/>
                  </a:cubicBezTo>
                  <a:cubicBezTo>
                    <a:pt x="359" y="86"/>
                    <a:pt x="358" y="89"/>
                    <a:pt x="357" y="89"/>
                  </a:cubicBezTo>
                  <a:cubicBezTo>
                    <a:pt x="356" y="90"/>
                    <a:pt x="353" y="90"/>
                    <a:pt x="352" y="91"/>
                  </a:cubicBezTo>
                  <a:cubicBezTo>
                    <a:pt x="351" y="93"/>
                    <a:pt x="350" y="97"/>
                    <a:pt x="348" y="99"/>
                  </a:cubicBezTo>
                  <a:cubicBezTo>
                    <a:pt x="347" y="100"/>
                    <a:pt x="345" y="100"/>
                    <a:pt x="343" y="101"/>
                  </a:cubicBezTo>
                  <a:cubicBezTo>
                    <a:pt x="343" y="100"/>
                    <a:pt x="343" y="101"/>
                    <a:pt x="342" y="101"/>
                  </a:cubicBezTo>
                  <a:cubicBezTo>
                    <a:pt x="341" y="99"/>
                    <a:pt x="341" y="98"/>
                    <a:pt x="341" y="97"/>
                  </a:cubicBezTo>
                  <a:cubicBezTo>
                    <a:pt x="339" y="98"/>
                    <a:pt x="339" y="98"/>
                    <a:pt x="339" y="98"/>
                  </a:cubicBezTo>
                  <a:cubicBezTo>
                    <a:pt x="339" y="97"/>
                    <a:pt x="339" y="95"/>
                    <a:pt x="339" y="93"/>
                  </a:cubicBezTo>
                  <a:cubicBezTo>
                    <a:pt x="337" y="93"/>
                    <a:pt x="337" y="93"/>
                    <a:pt x="337" y="93"/>
                  </a:cubicBezTo>
                  <a:cubicBezTo>
                    <a:pt x="336" y="94"/>
                    <a:pt x="337" y="94"/>
                    <a:pt x="336" y="95"/>
                  </a:cubicBezTo>
                  <a:cubicBezTo>
                    <a:pt x="335" y="90"/>
                    <a:pt x="333" y="87"/>
                    <a:pt x="334" y="82"/>
                  </a:cubicBezTo>
                  <a:cubicBezTo>
                    <a:pt x="335" y="81"/>
                    <a:pt x="336" y="81"/>
                    <a:pt x="336" y="79"/>
                  </a:cubicBezTo>
                  <a:cubicBezTo>
                    <a:pt x="336" y="78"/>
                    <a:pt x="334" y="74"/>
                    <a:pt x="332" y="73"/>
                  </a:cubicBezTo>
                  <a:cubicBezTo>
                    <a:pt x="331" y="73"/>
                    <a:pt x="331" y="73"/>
                    <a:pt x="331" y="73"/>
                  </a:cubicBezTo>
                  <a:cubicBezTo>
                    <a:pt x="332" y="74"/>
                    <a:pt x="330" y="74"/>
                    <a:pt x="329" y="74"/>
                  </a:cubicBezTo>
                  <a:cubicBezTo>
                    <a:pt x="329" y="74"/>
                    <a:pt x="329" y="72"/>
                    <a:pt x="327" y="73"/>
                  </a:cubicBezTo>
                  <a:cubicBezTo>
                    <a:pt x="327" y="73"/>
                    <a:pt x="328" y="74"/>
                    <a:pt x="326" y="74"/>
                  </a:cubicBezTo>
                  <a:cubicBezTo>
                    <a:pt x="324" y="74"/>
                    <a:pt x="321" y="71"/>
                    <a:pt x="319" y="71"/>
                  </a:cubicBezTo>
                  <a:cubicBezTo>
                    <a:pt x="315" y="72"/>
                    <a:pt x="315" y="75"/>
                    <a:pt x="314" y="75"/>
                  </a:cubicBezTo>
                  <a:close/>
                  <a:moveTo>
                    <a:pt x="110" y="19"/>
                  </a:moveTo>
                  <a:cubicBezTo>
                    <a:pt x="111" y="19"/>
                    <a:pt x="110" y="22"/>
                    <a:pt x="110" y="23"/>
                  </a:cubicBezTo>
                  <a:cubicBezTo>
                    <a:pt x="110" y="23"/>
                    <a:pt x="113" y="22"/>
                    <a:pt x="113" y="22"/>
                  </a:cubicBezTo>
                  <a:cubicBezTo>
                    <a:pt x="113" y="22"/>
                    <a:pt x="113" y="18"/>
                    <a:pt x="112" y="20"/>
                  </a:cubicBezTo>
                  <a:lnTo>
                    <a:pt x="110" y="19"/>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 name="Freeform 207"/>
            <p:cNvSpPr>
              <a:spLocks noEditPoints="1"/>
            </p:cNvSpPr>
            <p:nvPr/>
          </p:nvSpPr>
          <p:spPr bwMode="auto">
            <a:xfrm>
              <a:off x="8052494" y="2832593"/>
              <a:ext cx="885628" cy="1142514"/>
            </a:xfrm>
            <a:custGeom>
              <a:avLst/>
              <a:gdLst>
                <a:gd name="T0" fmla="*/ 213 w 251"/>
                <a:gd name="T1" fmla="*/ 268 h 324"/>
                <a:gd name="T2" fmla="*/ 209 w 251"/>
                <a:gd name="T3" fmla="*/ 285 h 324"/>
                <a:gd name="T4" fmla="*/ 220 w 251"/>
                <a:gd name="T5" fmla="*/ 322 h 324"/>
                <a:gd name="T6" fmla="*/ 1 w 251"/>
                <a:gd name="T7" fmla="*/ 149 h 324"/>
                <a:gd name="T8" fmla="*/ 16 w 251"/>
                <a:gd name="T9" fmla="*/ 154 h 324"/>
                <a:gd name="T10" fmla="*/ 5 w 251"/>
                <a:gd name="T11" fmla="*/ 160 h 324"/>
                <a:gd name="T12" fmla="*/ 32 w 251"/>
                <a:gd name="T13" fmla="*/ 167 h 324"/>
                <a:gd name="T14" fmla="*/ 36 w 251"/>
                <a:gd name="T15" fmla="*/ 161 h 324"/>
                <a:gd name="T16" fmla="*/ 36 w 251"/>
                <a:gd name="T17" fmla="*/ 170 h 324"/>
                <a:gd name="T18" fmla="*/ 37 w 251"/>
                <a:gd name="T19" fmla="*/ 193 h 324"/>
                <a:gd name="T20" fmla="*/ 41 w 251"/>
                <a:gd name="T21" fmla="*/ 215 h 324"/>
                <a:gd name="T22" fmla="*/ 54 w 251"/>
                <a:gd name="T23" fmla="*/ 268 h 324"/>
                <a:gd name="T24" fmla="*/ 67 w 251"/>
                <a:gd name="T25" fmla="*/ 291 h 324"/>
                <a:gd name="T26" fmla="*/ 87 w 251"/>
                <a:gd name="T27" fmla="*/ 302 h 324"/>
                <a:gd name="T28" fmla="*/ 98 w 251"/>
                <a:gd name="T29" fmla="*/ 272 h 324"/>
                <a:gd name="T30" fmla="*/ 100 w 251"/>
                <a:gd name="T31" fmla="*/ 238 h 324"/>
                <a:gd name="T32" fmla="*/ 109 w 251"/>
                <a:gd name="T33" fmla="*/ 224 h 324"/>
                <a:gd name="T34" fmla="*/ 128 w 251"/>
                <a:gd name="T35" fmla="*/ 208 h 324"/>
                <a:gd name="T36" fmla="*/ 141 w 251"/>
                <a:gd name="T37" fmla="*/ 196 h 324"/>
                <a:gd name="T38" fmla="*/ 154 w 251"/>
                <a:gd name="T39" fmla="*/ 186 h 324"/>
                <a:gd name="T40" fmla="*/ 167 w 251"/>
                <a:gd name="T41" fmla="*/ 169 h 324"/>
                <a:gd name="T42" fmla="*/ 176 w 251"/>
                <a:gd name="T43" fmla="*/ 161 h 324"/>
                <a:gd name="T44" fmla="*/ 167 w 251"/>
                <a:gd name="T45" fmla="*/ 139 h 324"/>
                <a:gd name="T46" fmla="*/ 175 w 251"/>
                <a:gd name="T47" fmla="*/ 123 h 324"/>
                <a:gd name="T48" fmla="*/ 186 w 251"/>
                <a:gd name="T49" fmla="*/ 119 h 324"/>
                <a:gd name="T50" fmla="*/ 199 w 251"/>
                <a:gd name="T51" fmla="*/ 131 h 324"/>
                <a:gd name="T52" fmla="*/ 204 w 251"/>
                <a:gd name="T53" fmla="*/ 142 h 324"/>
                <a:gd name="T54" fmla="*/ 206 w 251"/>
                <a:gd name="T55" fmla="*/ 151 h 324"/>
                <a:gd name="T56" fmla="*/ 216 w 251"/>
                <a:gd name="T57" fmla="*/ 167 h 324"/>
                <a:gd name="T58" fmla="*/ 218 w 251"/>
                <a:gd name="T59" fmla="*/ 153 h 324"/>
                <a:gd name="T60" fmla="*/ 228 w 251"/>
                <a:gd name="T61" fmla="*/ 135 h 324"/>
                <a:gd name="T62" fmla="*/ 237 w 251"/>
                <a:gd name="T63" fmla="*/ 123 h 324"/>
                <a:gd name="T64" fmla="*/ 251 w 251"/>
                <a:gd name="T65" fmla="*/ 109 h 324"/>
                <a:gd name="T66" fmla="*/ 243 w 251"/>
                <a:gd name="T67" fmla="*/ 96 h 324"/>
                <a:gd name="T68" fmla="*/ 231 w 251"/>
                <a:gd name="T69" fmla="*/ 87 h 324"/>
                <a:gd name="T70" fmla="*/ 214 w 251"/>
                <a:gd name="T71" fmla="*/ 91 h 324"/>
                <a:gd name="T72" fmla="*/ 204 w 251"/>
                <a:gd name="T73" fmla="*/ 106 h 324"/>
                <a:gd name="T74" fmla="*/ 180 w 251"/>
                <a:gd name="T75" fmla="*/ 103 h 324"/>
                <a:gd name="T76" fmla="*/ 170 w 251"/>
                <a:gd name="T77" fmla="*/ 98 h 324"/>
                <a:gd name="T78" fmla="*/ 171 w 251"/>
                <a:gd name="T79" fmla="*/ 111 h 324"/>
                <a:gd name="T80" fmla="*/ 149 w 251"/>
                <a:gd name="T81" fmla="*/ 108 h 324"/>
                <a:gd name="T82" fmla="*/ 128 w 251"/>
                <a:gd name="T83" fmla="*/ 98 h 324"/>
                <a:gd name="T84" fmla="*/ 106 w 251"/>
                <a:gd name="T85" fmla="*/ 88 h 324"/>
                <a:gd name="T86" fmla="*/ 106 w 251"/>
                <a:gd name="T87" fmla="*/ 69 h 324"/>
                <a:gd name="T88" fmla="*/ 89 w 251"/>
                <a:gd name="T89" fmla="*/ 57 h 324"/>
                <a:gd name="T90" fmla="*/ 89 w 251"/>
                <a:gd name="T91" fmla="*/ 45 h 324"/>
                <a:gd name="T92" fmla="*/ 83 w 251"/>
                <a:gd name="T93" fmla="*/ 28 h 324"/>
                <a:gd name="T94" fmla="*/ 91 w 251"/>
                <a:gd name="T95" fmla="*/ 14 h 324"/>
                <a:gd name="T96" fmla="*/ 84 w 251"/>
                <a:gd name="T97" fmla="*/ 1 h 324"/>
                <a:gd name="T98" fmla="*/ 68 w 251"/>
                <a:gd name="T99" fmla="*/ 10 h 324"/>
                <a:gd name="T100" fmla="*/ 50 w 251"/>
                <a:gd name="T101" fmla="*/ 22 h 324"/>
                <a:gd name="T102" fmla="*/ 37 w 251"/>
                <a:gd name="T103" fmla="*/ 27 h 324"/>
                <a:gd name="T104" fmla="*/ 45 w 251"/>
                <a:gd name="T105" fmla="*/ 47 h 324"/>
                <a:gd name="T106" fmla="*/ 43 w 251"/>
                <a:gd name="T107" fmla="*/ 70 h 324"/>
                <a:gd name="T108" fmla="*/ 28 w 251"/>
                <a:gd name="T109" fmla="*/ 87 h 324"/>
                <a:gd name="T110" fmla="*/ 13 w 251"/>
                <a:gd name="T111" fmla="*/ 101 h 324"/>
                <a:gd name="T112" fmla="*/ 10 w 251"/>
                <a:gd name="T113" fmla="*/ 116 h 324"/>
                <a:gd name="T114" fmla="*/ 13 w 251"/>
                <a:gd name="T115" fmla="*/ 135 h 324"/>
                <a:gd name="T116" fmla="*/ 213 w 251"/>
                <a:gd name="T117" fmla="*/ 25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324">
                  <a:moveTo>
                    <a:pt x="213" y="262"/>
                  </a:moveTo>
                  <a:cubicBezTo>
                    <a:pt x="213" y="263"/>
                    <a:pt x="213" y="263"/>
                    <a:pt x="213" y="263"/>
                  </a:cubicBezTo>
                  <a:cubicBezTo>
                    <a:pt x="213" y="262"/>
                    <a:pt x="214" y="262"/>
                    <a:pt x="213" y="262"/>
                  </a:cubicBezTo>
                  <a:close/>
                  <a:moveTo>
                    <a:pt x="213" y="266"/>
                  </a:moveTo>
                  <a:cubicBezTo>
                    <a:pt x="213" y="266"/>
                    <a:pt x="213" y="268"/>
                    <a:pt x="213" y="268"/>
                  </a:cubicBezTo>
                  <a:cubicBezTo>
                    <a:pt x="215" y="269"/>
                    <a:pt x="214" y="266"/>
                    <a:pt x="213" y="266"/>
                  </a:cubicBezTo>
                  <a:close/>
                  <a:moveTo>
                    <a:pt x="211" y="272"/>
                  </a:moveTo>
                  <a:cubicBezTo>
                    <a:pt x="211" y="272"/>
                    <a:pt x="212" y="273"/>
                    <a:pt x="212" y="274"/>
                  </a:cubicBezTo>
                  <a:cubicBezTo>
                    <a:pt x="213" y="274"/>
                    <a:pt x="213" y="272"/>
                    <a:pt x="211" y="272"/>
                  </a:cubicBezTo>
                  <a:close/>
                  <a:moveTo>
                    <a:pt x="209" y="285"/>
                  </a:moveTo>
                  <a:cubicBezTo>
                    <a:pt x="209" y="286"/>
                    <a:pt x="209" y="286"/>
                    <a:pt x="209" y="286"/>
                  </a:cubicBezTo>
                  <a:cubicBezTo>
                    <a:pt x="212" y="287"/>
                    <a:pt x="211" y="285"/>
                    <a:pt x="209" y="285"/>
                  </a:cubicBezTo>
                  <a:close/>
                  <a:moveTo>
                    <a:pt x="218" y="322"/>
                  </a:moveTo>
                  <a:cubicBezTo>
                    <a:pt x="219" y="324"/>
                    <a:pt x="219" y="324"/>
                    <a:pt x="219" y="324"/>
                  </a:cubicBezTo>
                  <a:cubicBezTo>
                    <a:pt x="221" y="324"/>
                    <a:pt x="220" y="323"/>
                    <a:pt x="220" y="322"/>
                  </a:cubicBezTo>
                  <a:cubicBezTo>
                    <a:pt x="220" y="322"/>
                    <a:pt x="219" y="322"/>
                    <a:pt x="218" y="322"/>
                  </a:cubicBezTo>
                  <a:close/>
                  <a:moveTo>
                    <a:pt x="0" y="141"/>
                  </a:moveTo>
                  <a:cubicBezTo>
                    <a:pt x="1" y="141"/>
                    <a:pt x="1" y="141"/>
                    <a:pt x="1" y="141"/>
                  </a:cubicBezTo>
                  <a:cubicBezTo>
                    <a:pt x="1" y="142"/>
                    <a:pt x="1" y="141"/>
                    <a:pt x="0" y="142"/>
                  </a:cubicBezTo>
                  <a:cubicBezTo>
                    <a:pt x="1" y="145"/>
                    <a:pt x="1" y="147"/>
                    <a:pt x="1" y="149"/>
                  </a:cubicBezTo>
                  <a:cubicBezTo>
                    <a:pt x="4" y="150"/>
                    <a:pt x="10" y="154"/>
                    <a:pt x="16" y="152"/>
                  </a:cubicBezTo>
                  <a:cubicBezTo>
                    <a:pt x="18" y="151"/>
                    <a:pt x="18" y="148"/>
                    <a:pt x="19" y="147"/>
                  </a:cubicBezTo>
                  <a:cubicBezTo>
                    <a:pt x="20" y="147"/>
                    <a:pt x="21" y="148"/>
                    <a:pt x="21" y="147"/>
                  </a:cubicBezTo>
                  <a:cubicBezTo>
                    <a:pt x="20" y="149"/>
                    <a:pt x="20" y="151"/>
                    <a:pt x="19" y="153"/>
                  </a:cubicBezTo>
                  <a:cubicBezTo>
                    <a:pt x="18" y="153"/>
                    <a:pt x="17" y="153"/>
                    <a:pt x="16" y="154"/>
                  </a:cubicBezTo>
                  <a:cubicBezTo>
                    <a:pt x="15" y="155"/>
                    <a:pt x="16" y="157"/>
                    <a:pt x="15" y="157"/>
                  </a:cubicBezTo>
                  <a:cubicBezTo>
                    <a:pt x="14" y="158"/>
                    <a:pt x="12" y="157"/>
                    <a:pt x="11" y="157"/>
                  </a:cubicBezTo>
                  <a:cubicBezTo>
                    <a:pt x="11" y="157"/>
                    <a:pt x="10" y="159"/>
                    <a:pt x="9" y="159"/>
                  </a:cubicBezTo>
                  <a:cubicBezTo>
                    <a:pt x="8" y="160"/>
                    <a:pt x="8" y="158"/>
                    <a:pt x="7" y="159"/>
                  </a:cubicBezTo>
                  <a:cubicBezTo>
                    <a:pt x="6" y="159"/>
                    <a:pt x="6" y="160"/>
                    <a:pt x="5" y="160"/>
                  </a:cubicBezTo>
                  <a:cubicBezTo>
                    <a:pt x="6" y="161"/>
                    <a:pt x="7" y="163"/>
                    <a:pt x="7" y="164"/>
                  </a:cubicBezTo>
                  <a:cubicBezTo>
                    <a:pt x="11" y="169"/>
                    <a:pt x="15" y="172"/>
                    <a:pt x="18" y="177"/>
                  </a:cubicBezTo>
                  <a:cubicBezTo>
                    <a:pt x="19" y="177"/>
                    <a:pt x="20" y="177"/>
                    <a:pt x="21" y="177"/>
                  </a:cubicBezTo>
                  <a:cubicBezTo>
                    <a:pt x="22" y="177"/>
                    <a:pt x="23" y="175"/>
                    <a:pt x="23" y="175"/>
                  </a:cubicBezTo>
                  <a:cubicBezTo>
                    <a:pt x="27" y="173"/>
                    <a:pt x="31" y="172"/>
                    <a:pt x="32" y="167"/>
                  </a:cubicBezTo>
                  <a:cubicBezTo>
                    <a:pt x="33" y="163"/>
                    <a:pt x="31" y="161"/>
                    <a:pt x="33" y="157"/>
                  </a:cubicBezTo>
                  <a:cubicBezTo>
                    <a:pt x="34" y="157"/>
                    <a:pt x="34" y="157"/>
                    <a:pt x="34" y="157"/>
                  </a:cubicBezTo>
                  <a:cubicBezTo>
                    <a:pt x="34" y="158"/>
                    <a:pt x="34" y="158"/>
                    <a:pt x="35" y="158"/>
                  </a:cubicBezTo>
                  <a:cubicBezTo>
                    <a:pt x="35" y="159"/>
                    <a:pt x="35" y="159"/>
                    <a:pt x="35" y="160"/>
                  </a:cubicBezTo>
                  <a:cubicBezTo>
                    <a:pt x="35" y="159"/>
                    <a:pt x="36" y="161"/>
                    <a:pt x="36" y="161"/>
                  </a:cubicBezTo>
                  <a:cubicBezTo>
                    <a:pt x="36" y="162"/>
                    <a:pt x="35" y="162"/>
                    <a:pt x="35" y="164"/>
                  </a:cubicBezTo>
                  <a:cubicBezTo>
                    <a:pt x="37" y="165"/>
                    <a:pt x="37" y="166"/>
                    <a:pt x="36" y="166"/>
                  </a:cubicBezTo>
                  <a:cubicBezTo>
                    <a:pt x="36" y="166"/>
                    <a:pt x="37" y="167"/>
                    <a:pt x="35" y="167"/>
                  </a:cubicBezTo>
                  <a:cubicBezTo>
                    <a:pt x="35" y="167"/>
                    <a:pt x="35" y="169"/>
                    <a:pt x="36" y="168"/>
                  </a:cubicBezTo>
                  <a:cubicBezTo>
                    <a:pt x="36" y="170"/>
                    <a:pt x="36" y="170"/>
                    <a:pt x="36" y="170"/>
                  </a:cubicBezTo>
                  <a:cubicBezTo>
                    <a:pt x="37" y="172"/>
                    <a:pt x="39" y="172"/>
                    <a:pt x="39" y="175"/>
                  </a:cubicBezTo>
                  <a:cubicBezTo>
                    <a:pt x="37" y="176"/>
                    <a:pt x="37" y="176"/>
                    <a:pt x="37" y="176"/>
                  </a:cubicBezTo>
                  <a:cubicBezTo>
                    <a:pt x="37" y="177"/>
                    <a:pt x="34" y="187"/>
                    <a:pt x="34" y="187"/>
                  </a:cubicBezTo>
                  <a:cubicBezTo>
                    <a:pt x="34" y="188"/>
                    <a:pt x="37" y="190"/>
                    <a:pt x="37" y="191"/>
                  </a:cubicBezTo>
                  <a:cubicBezTo>
                    <a:pt x="38" y="192"/>
                    <a:pt x="36" y="193"/>
                    <a:pt x="37" y="193"/>
                  </a:cubicBezTo>
                  <a:cubicBezTo>
                    <a:pt x="39" y="194"/>
                    <a:pt x="37" y="198"/>
                    <a:pt x="37" y="200"/>
                  </a:cubicBezTo>
                  <a:cubicBezTo>
                    <a:pt x="38" y="200"/>
                    <a:pt x="38" y="200"/>
                    <a:pt x="38" y="200"/>
                  </a:cubicBezTo>
                  <a:cubicBezTo>
                    <a:pt x="38" y="203"/>
                    <a:pt x="37" y="209"/>
                    <a:pt x="39" y="210"/>
                  </a:cubicBezTo>
                  <a:cubicBezTo>
                    <a:pt x="39" y="210"/>
                    <a:pt x="38" y="211"/>
                    <a:pt x="39" y="212"/>
                  </a:cubicBezTo>
                  <a:cubicBezTo>
                    <a:pt x="39" y="212"/>
                    <a:pt x="40" y="214"/>
                    <a:pt x="41" y="215"/>
                  </a:cubicBezTo>
                  <a:cubicBezTo>
                    <a:pt x="41" y="218"/>
                    <a:pt x="41" y="220"/>
                    <a:pt x="41" y="224"/>
                  </a:cubicBezTo>
                  <a:cubicBezTo>
                    <a:pt x="43" y="231"/>
                    <a:pt x="48" y="237"/>
                    <a:pt x="49" y="244"/>
                  </a:cubicBezTo>
                  <a:cubicBezTo>
                    <a:pt x="51" y="250"/>
                    <a:pt x="50" y="253"/>
                    <a:pt x="51" y="260"/>
                  </a:cubicBezTo>
                  <a:cubicBezTo>
                    <a:pt x="51" y="260"/>
                    <a:pt x="53" y="262"/>
                    <a:pt x="53" y="263"/>
                  </a:cubicBezTo>
                  <a:cubicBezTo>
                    <a:pt x="54" y="265"/>
                    <a:pt x="53" y="266"/>
                    <a:pt x="54" y="268"/>
                  </a:cubicBezTo>
                  <a:cubicBezTo>
                    <a:pt x="55" y="269"/>
                    <a:pt x="57" y="269"/>
                    <a:pt x="57" y="270"/>
                  </a:cubicBezTo>
                  <a:cubicBezTo>
                    <a:pt x="58" y="272"/>
                    <a:pt x="57" y="273"/>
                    <a:pt x="58" y="274"/>
                  </a:cubicBezTo>
                  <a:cubicBezTo>
                    <a:pt x="59" y="276"/>
                    <a:pt x="61" y="277"/>
                    <a:pt x="61" y="279"/>
                  </a:cubicBezTo>
                  <a:cubicBezTo>
                    <a:pt x="62" y="281"/>
                    <a:pt x="62" y="283"/>
                    <a:pt x="63" y="285"/>
                  </a:cubicBezTo>
                  <a:cubicBezTo>
                    <a:pt x="63" y="287"/>
                    <a:pt x="67" y="289"/>
                    <a:pt x="67" y="291"/>
                  </a:cubicBezTo>
                  <a:cubicBezTo>
                    <a:pt x="67" y="293"/>
                    <a:pt x="66" y="294"/>
                    <a:pt x="65" y="295"/>
                  </a:cubicBezTo>
                  <a:cubicBezTo>
                    <a:pt x="68" y="300"/>
                    <a:pt x="72" y="306"/>
                    <a:pt x="75" y="311"/>
                  </a:cubicBezTo>
                  <a:cubicBezTo>
                    <a:pt x="77" y="311"/>
                    <a:pt x="78" y="312"/>
                    <a:pt x="79" y="311"/>
                  </a:cubicBezTo>
                  <a:cubicBezTo>
                    <a:pt x="82" y="309"/>
                    <a:pt x="81" y="305"/>
                    <a:pt x="83" y="303"/>
                  </a:cubicBezTo>
                  <a:cubicBezTo>
                    <a:pt x="84" y="303"/>
                    <a:pt x="86" y="303"/>
                    <a:pt x="87" y="302"/>
                  </a:cubicBezTo>
                  <a:cubicBezTo>
                    <a:pt x="87" y="302"/>
                    <a:pt x="86" y="300"/>
                    <a:pt x="87" y="300"/>
                  </a:cubicBezTo>
                  <a:cubicBezTo>
                    <a:pt x="87" y="300"/>
                    <a:pt x="92" y="291"/>
                    <a:pt x="92" y="291"/>
                  </a:cubicBezTo>
                  <a:cubicBezTo>
                    <a:pt x="93" y="291"/>
                    <a:pt x="95" y="291"/>
                    <a:pt x="96" y="291"/>
                  </a:cubicBezTo>
                  <a:cubicBezTo>
                    <a:pt x="95" y="286"/>
                    <a:pt x="93" y="279"/>
                    <a:pt x="94" y="276"/>
                  </a:cubicBezTo>
                  <a:cubicBezTo>
                    <a:pt x="95" y="274"/>
                    <a:pt x="97" y="273"/>
                    <a:pt x="98" y="272"/>
                  </a:cubicBezTo>
                  <a:cubicBezTo>
                    <a:pt x="99" y="270"/>
                    <a:pt x="98" y="268"/>
                    <a:pt x="98" y="266"/>
                  </a:cubicBezTo>
                  <a:cubicBezTo>
                    <a:pt x="100" y="266"/>
                    <a:pt x="100" y="266"/>
                    <a:pt x="100" y="266"/>
                  </a:cubicBezTo>
                  <a:cubicBezTo>
                    <a:pt x="100" y="263"/>
                    <a:pt x="99" y="261"/>
                    <a:pt x="98" y="260"/>
                  </a:cubicBezTo>
                  <a:cubicBezTo>
                    <a:pt x="98" y="254"/>
                    <a:pt x="97" y="250"/>
                    <a:pt x="98" y="244"/>
                  </a:cubicBezTo>
                  <a:cubicBezTo>
                    <a:pt x="98" y="242"/>
                    <a:pt x="100" y="240"/>
                    <a:pt x="100" y="238"/>
                  </a:cubicBezTo>
                  <a:cubicBezTo>
                    <a:pt x="99" y="238"/>
                    <a:pt x="99" y="238"/>
                    <a:pt x="99" y="238"/>
                  </a:cubicBezTo>
                  <a:cubicBezTo>
                    <a:pt x="99" y="236"/>
                    <a:pt x="98" y="234"/>
                    <a:pt x="98" y="232"/>
                  </a:cubicBezTo>
                  <a:cubicBezTo>
                    <a:pt x="99" y="231"/>
                    <a:pt x="100" y="230"/>
                    <a:pt x="100" y="230"/>
                  </a:cubicBezTo>
                  <a:cubicBezTo>
                    <a:pt x="103" y="228"/>
                    <a:pt x="103" y="229"/>
                    <a:pt x="106" y="228"/>
                  </a:cubicBezTo>
                  <a:cubicBezTo>
                    <a:pt x="108" y="228"/>
                    <a:pt x="108" y="225"/>
                    <a:pt x="109" y="224"/>
                  </a:cubicBezTo>
                  <a:cubicBezTo>
                    <a:pt x="111" y="223"/>
                    <a:pt x="114" y="224"/>
                    <a:pt x="115" y="222"/>
                  </a:cubicBezTo>
                  <a:cubicBezTo>
                    <a:pt x="117" y="220"/>
                    <a:pt x="116" y="215"/>
                    <a:pt x="119" y="213"/>
                  </a:cubicBezTo>
                  <a:cubicBezTo>
                    <a:pt x="121" y="212"/>
                    <a:pt x="123" y="213"/>
                    <a:pt x="126" y="212"/>
                  </a:cubicBezTo>
                  <a:cubicBezTo>
                    <a:pt x="126" y="211"/>
                    <a:pt x="126" y="211"/>
                    <a:pt x="126" y="211"/>
                  </a:cubicBezTo>
                  <a:cubicBezTo>
                    <a:pt x="127" y="210"/>
                    <a:pt x="127" y="209"/>
                    <a:pt x="128" y="208"/>
                  </a:cubicBezTo>
                  <a:cubicBezTo>
                    <a:pt x="130" y="207"/>
                    <a:pt x="132" y="208"/>
                    <a:pt x="134" y="207"/>
                  </a:cubicBezTo>
                  <a:cubicBezTo>
                    <a:pt x="135" y="206"/>
                    <a:pt x="134" y="204"/>
                    <a:pt x="135" y="203"/>
                  </a:cubicBezTo>
                  <a:cubicBezTo>
                    <a:pt x="136" y="202"/>
                    <a:pt x="138" y="201"/>
                    <a:pt x="138" y="200"/>
                  </a:cubicBezTo>
                  <a:cubicBezTo>
                    <a:pt x="139" y="199"/>
                    <a:pt x="139" y="198"/>
                    <a:pt x="140" y="196"/>
                  </a:cubicBezTo>
                  <a:cubicBezTo>
                    <a:pt x="141" y="196"/>
                    <a:pt x="141" y="196"/>
                    <a:pt x="141" y="196"/>
                  </a:cubicBezTo>
                  <a:cubicBezTo>
                    <a:pt x="141" y="195"/>
                    <a:pt x="141" y="195"/>
                    <a:pt x="141" y="195"/>
                  </a:cubicBezTo>
                  <a:cubicBezTo>
                    <a:pt x="141" y="194"/>
                    <a:pt x="144" y="194"/>
                    <a:pt x="144" y="193"/>
                  </a:cubicBezTo>
                  <a:cubicBezTo>
                    <a:pt x="146" y="189"/>
                    <a:pt x="146" y="189"/>
                    <a:pt x="146" y="189"/>
                  </a:cubicBezTo>
                  <a:cubicBezTo>
                    <a:pt x="147" y="189"/>
                    <a:pt x="149" y="190"/>
                    <a:pt x="150" y="189"/>
                  </a:cubicBezTo>
                  <a:cubicBezTo>
                    <a:pt x="151" y="189"/>
                    <a:pt x="153" y="186"/>
                    <a:pt x="154" y="186"/>
                  </a:cubicBezTo>
                  <a:cubicBezTo>
                    <a:pt x="155" y="185"/>
                    <a:pt x="156" y="186"/>
                    <a:pt x="157" y="185"/>
                  </a:cubicBezTo>
                  <a:cubicBezTo>
                    <a:pt x="162" y="181"/>
                    <a:pt x="159" y="180"/>
                    <a:pt x="160" y="174"/>
                  </a:cubicBezTo>
                  <a:cubicBezTo>
                    <a:pt x="160" y="174"/>
                    <a:pt x="163" y="172"/>
                    <a:pt x="163" y="171"/>
                  </a:cubicBezTo>
                  <a:cubicBezTo>
                    <a:pt x="163" y="171"/>
                    <a:pt x="163" y="169"/>
                    <a:pt x="163" y="169"/>
                  </a:cubicBezTo>
                  <a:cubicBezTo>
                    <a:pt x="164" y="168"/>
                    <a:pt x="166" y="169"/>
                    <a:pt x="167" y="169"/>
                  </a:cubicBezTo>
                  <a:cubicBezTo>
                    <a:pt x="168" y="168"/>
                    <a:pt x="169" y="166"/>
                    <a:pt x="169" y="166"/>
                  </a:cubicBezTo>
                  <a:cubicBezTo>
                    <a:pt x="170" y="166"/>
                    <a:pt x="169" y="166"/>
                    <a:pt x="170" y="167"/>
                  </a:cubicBezTo>
                  <a:cubicBezTo>
                    <a:pt x="172" y="167"/>
                    <a:pt x="172" y="167"/>
                    <a:pt x="174" y="167"/>
                  </a:cubicBezTo>
                  <a:cubicBezTo>
                    <a:pt x="174" y="164"/>
                    <a:pt x="174" y="164"/>
                    <a:pt x="174" y="164"/>
                  </a:cubicBezTo>
                  <a:cubicBezTo>
                    <a:pt x="176" y="161"/>
                    <a:pt x="176" y="161"/>
                    <a:pt x="176" y="161"/>
                  </a:cubicBezTo>
                  <a:cubicBezTo>
                    <a:pt x="176" y="155"/>
                    <a:pt x="176" y="155"/>
                    <a:pt x="176" y="155"/>
                  </a:cubicBezTo>
                  <a:cubicBezTo>
                    <a:pt x="173" y="151"/>
                    <a:pt x="173" y="151"/>
                    <a:pt x="173" y="151"/>
                  </a:cubicBezTo>
                  <a:cubicBezTo>
                    <a:pt x="175" y="145"/>
                    <a:pt x="175" y="145"/>
                    <a:pt x="175" y="145"/>
                  </a:cubicBezTo>
                  <a:cubicBezTo>
                    <a:pt x="173" y="142"/>
                    <a:pt x="173" y="142"/>
                    <a:pt x="173" y="142"/>
                  </a:cubicBezTo>
                  <a:cubicBezTo>
                    <a:pt x="167" y="139"/>
                    <a:pt x="167" y="139"/>
                    <a:pt x="167" y="139"/>
                  </a:cubicBezTo>
                  <a:cubicBezTo>
                    <a:pt x="167" y="137"/>
                    <a:pt x="167" y="137"/>
                    <a:pt x="167" y="137"/>
                  </a:cubicBezTo>
                  <a:cubicBezTo>
                    <a:pt x="166" y="130"/>
                    <a:pt x="166" y="130"/>
                    <a:pt x="166" y="130"/>
                  </a:cubicBezTo>
                  <a:cubicBezTo>
                    <a:pt x="169" y="128"/>
                    <a:pt x="169" y="128"/>
                    <a:pt x="169" y="128"/>
                  </a:cubicBezTo>
                  <a:cubicBezTo>
                    <a:pt x="173" y="126"/>
                    <a:pt x="173" y="126"/>
                    <a:pt x="173" y="126"/>
                  </a:cubicBezTo>
                  <a:cubicBezTo>
                    <a:pt x="175" y="123"/>
                    <a:pt x="175" y="123"/>
                    <a:pt x="175" y="123"/>
                  </a:cubicBezTo>
                  <a:cubicBezTo>
                    <a:pt x="171" y="118"/>
                    <a:pt x="171" y="118"/>
                    <a:pt x="171" y="118"/>
                  </a:cubicBezTo>
                  <a:cubicBezTo>
                    <a:pt x="173" y="114"/>
                    <a:pt x="173" y="114"/>
                    <a:pt x="173" y="114"/>
                  </a:cubicBezTo>
                  <a:cubicBezTo>
                    <a:pt x="178" y="118"/>
                    <a:pt x="178" y="118"/>
                    <a:pt x="178" y="118"/>
                  </a:cubicBezTo>
                  <a:cubicBezTo>
                    <a:pt x="182" y="117"/>
                    <a:pt x="182" y="117"/>
                    <a:pt x="182" y="117"/>
                  </a:cubicBezTo>
                  <a:cubicBezTo>
                    <a:pt x="186" y="119"/>
                    <a:pt x="186" y="119"/>
                    <a:pt x="186" y="119"/>
                  </a:cubicBezTo>
                  <a:cubicBezTo>
                    <a:pt x="185" y="125"/>
                    <a:pt x="185" y="125"/>
                    <a:pt x="185" y="125"/>
                  </a:cubicBezTo>
                  <a:cubicBezTo>
                    <a:pt x="185" y="132"/>
                    <a:pt x="185" y="132"/>
                    <a:pt x="185" y="132"/>
                  </a:cubicBezTo>
                  <a:cubicBezTo>
                    <a:pt x="188" y="132"/>
                    <a:pt x="188" y="132"/>
                    <a:pt x="188" y="132"/>
                  </a:cubicBezTo>
                  <a:cubicBezTo>
                    <a:pt x="194" y="132"/>
                    <a:pt x="194" y="132"/>
                    <a:pt x="194" y="132"/>
                  </a:cubicBezTo>
                  <a:cubicBezTo>
                    <a:pt x="199" y="131"/>
                    <a:pt x="199" y="131"/>
                    <a:pt x="199" y="131"/>
                  </a:cubicBezTo>
                  <a:cubicBezTo>
                    <a:pt x="204" y="130"/>
                    <a:pt x="204" y="130"/>
                    <a:pt x="204" y="130"/>
                  </a:cubicBezTo>
                  <a:cubicBezTo>
                    <a:pt x="210" y="130"/>
                    <a:pt x="210" y="130"/>
                    <a:pt x="210" y="130"/>
                  </a:cubicBezTo>
                  <a:cubicBezTo>
                    <a:pt x="205" y="133"/>
                    <a:pt x="205" y="133"/>
                    <a:pt x="205" y="133"/>
                  </a:cubicBezTo>
                  <a:cubicBezTo>
                    <a:pt x="206" y="137"/>
                    <a:pt x="206" y="137"/>
                    <a:pt x="206" y="137"/>
                  </a:cubicBezTo>
                  <a:cubicBezTo>
                    <a:pt x="205" y="138"/>
                    <a:pt x="204" y="142"/>
                    <a:pt x="204" y="142"/>
                  </a:cubicBezTo>
                  <a:cubicBezTo>
                    <a:pt x="202" y="146"/>
                    <a:pt x="202" y="146"/>
                    <a:pt x="202" y="146"/>
                  </a:cubicBezTo>
                  <a:cubicBezTo>
                    <a:pt x="200" y="152"/>
                    <a:pt x="200" y="152"/>
                    <a:pt x="200" y="152"/>
                  </a:cubicBezTo>
                  <a:cubicBezTo>
                    <a:pt x="201" y="155"/>
                    <a:pt x="201" y="155"/>
                    <a:pt x="201" y="155"/>
                  </a:cubicBezTo>
                  <a:cubicBezTo>
                    <a:pt x="205" y="155"/>
                    <a:pt x="205" y="155"/>
                    <a:pt x="205" y="155"/>
                  </a:cubicBezTo>
                  <a:cubicBezTo>
                    <a:pt x="206" y="151"/>
                    <a:pt x="206" y="151"/>
                    <a:pt x="206" y="151"/>
                  </a:cubicBezTo>
                  <a:cubicBezTo>
                    <a:pt x="210" y="157"/>
                    <a:pt x="210" y="157"/>
                    <a:pt x="210" y="157"/>
                  </a:cubicBezTo>
                  <a:cubicBezTo>
                    <a:pt x="210" y="162"/>
                    <a:pt x="210" y="162"/>
                    <a:pt x="210" y="162"/>
                  </a:cubicBezTo>
                  <a:cubicBezTo>
                    <a:pt x="211" y="166"/>
                    <a:pt x="211" y="166"/>
                    <a:pt x="211" y="166"/>
                  </a:cubicBezTo>
                  <a:cubicBezTo>
                    <a:pt x="214" y="165"/>
                    <a:pt x="214" y="165"/>
                    <a:pt x="214" y="165"/>
                  </a:cubicBezTo>
                  <a:cubicBezTo>
                    <a:pt x="216" y="167"/>
                    <a:pt x="216" y="167"/>
                    <a:pt x="216" y="167"/>
                  </a:cubicBezTo>
                  <a:cubicBezTo>
                    <a:pt x="218" y="165"/>
                    <a:pt x="218" y="165"/>
                    <a:pt x="218" y="165"/>
                  </a:cubicBezTo>
                  <a:cubicBezTo>
                    <a:pt x="219" y="163"/>
                    <a:pt x="219" y="163"/>
                    <a:pt x="219" y="163"/>
                  </a:cubicBezTo>
                  <a:cubicBezTo>
                    <a:pt x="220" y="161"/>
                    <a:pt x="220" y="161"/>
                    <a:pt x="220" y="161"/>
                  </a:cubicBezTo>
                  <a:cubicBezTo>
                    <a:pt x="219" y="156"/>
                    <a:pt x="219" y="156"/>
                    <a:pt x="219" y="156"/>
                  </a:cubicBezTo>
                  <a:cubicBezTo>
                    <a:pt x="218" y="153"/>
                    <a:pt x="218" y="153"/>
                    <a:pt x="218" y="153"/>
                  </a:cubicBezTo>
                  <a:cubicBezTo>
                    <a:pt x="218" y="144"/>
                    <a:pt x="218" y="144"/>
                    <a:pt x="218" y="144"/>
                  </a:cubicBezTo>
                  <a:cubicBezTo>
                    <a:pt x="223" y="148"/>
                    <a:pt x="223" y="148"/>
                    <a:pt x="223" y="148"/>
                  </a:cubicBezTo>
                  <a:cubicBezTo>
                    <a:pt x="225" y="142"/>
                    <a:pt x="225" y="142"/>
                    <a:pt x="225" y="142"/>
                  </a:cubicBezTo>
                  <a:cubicBezTo>
                    <a:pt x="228" y="137"/>
                    <a:pt x="228" y="137"/>
                    <a:pt x="228" y="137"/>
                  </a:cubicBezTo>
                  <a:cubicBezTo>
                    <a:pt x="228" y="135"/>
                    <a:pt x="228" y="135"/>
                    <a:pt x="228" y="135"/>
                  </a:cubicBezTo>
                  <a:cubicBezTo>
                    <a:pt x="226" y="133"/>
                    <a:pt x="226" y="133"/>
                    <a:pt x="226" y="133"/>
                  </a:cubicBezTo>
                  <a:cubicBezTo>
                    <a:pt x="227" y="132"/>
                    <a:pt x="227" y="132"/>
                    <a:pt x="227" y="132"/>
                  </a:cubicBezTo>
                  <a:cubicBezTo>
                    <a:pt x="231" y="130"/>
                    <a:pt x="231" y="130"/>
                    <a:pt x="231" y="130"/>
                  </a:cubicBezTo>
                  <a:cubicBezTo>
                    <a:pt x="233" y="126"/>
                    <a:pt x="233" y="126"/>
                    <a:pt x="233" y="126"/>
                  </a:cubicBezTo>
                  <a:cubicBezTo>
                    <a:pt x="237" y="123"/>
                    <a:pt x="237" y="123"/>
                    <a:pt x="237" y="123"/>
                  </a:cubicBezTo>
                  <a:cubicBezTo>
                    <a:pt x="237" y="120"/>
                    <a:pt x="237" y="120"/>
                    <a:pt x="237" y="120"/>
                  </a:cubicBezTo>
                  <a:cubicBezTo>
                    <a:pt x="240" y="115"/>
                    <a:pt x="240" y="115"/>
                    <a:pt x="240" y="115"/>
                  </a:cubicBezTo>
                  <a:cubicBezTo>
                    <a:pt x="245" y="114"/>
                    <a:pt x="245" y="114"/>
                    <a:pt x="245" y="114"/>
                  </a:cubicBezTo>
                  <a:cubicBezTo>
                    <a:pt x="248" y="115"/>
                    <a:pt x="248" y="115"/>
                    <a:pt x="248" y="115"/>
                  </a:cubicBezTo>
                  <a:cubicBezTo>
                    <a:pt x="251" y="109"/>
                    <a:pt x="251" y="109"/>
                    <a:pt x="251" y="109"/>
                  </a:cubicBezTo>
                  <a:cubicBezTo>
                    <a:pt x="251" y="104"/>
                    <a:pt x="251" y="104"/>
                    <a:pt x="251" y="104"/>
                  </a:cubicBezTo>
                  <a:cubicBezTo>
                    <a:pt x="250" y="101"/>
                    <a:pt x="250" y="101"/>
                    <a:pt x="250" y="101"/>
                  </a:cubicBezTo>
                  <a:cubicBezTo>
                    <a:pt x="249" y="98"/>
                    <a:pt x="249" y="98"/>
                    <a:pt x="249" y="98"/>
                  </a:cubicBezTo>
                  <a:cubicBezTo>
                    <a:pt x="246" y="97"/>
                    <a:pt x="246" y="97"/>
                    <a:pt x="246" y="97"/>
                  </a:cubicBezTo>
                  <a:cubicBezTo>
                    <a:pt x="243" y="96"/>
                    <a:pt x="243" y="96"/>
                    <a:pt x="243" y="96"/>
                  </a:cubicBezTo>
                  <a:cubicBezTo>
                    <a:pt x="241" y="95"/>
                    <a:pt x="241" y="95"/>
                    <a:pt x="241" y="95"/>
                  </a:cubicBezTo>
                  <a:cubicBezTo>
                    <a:pt x="238" y="96"/>
                    <a:pt x="238" y="96"/>
                    <a:pt x="238" y="96"/>
                  </a:cubicBezTo>
                  <a:cubicBezTo>
                    <a:pt x="236" y="94"/>
                    <a:pt x="236" y="94"/>
                    <a:pt x="236" y="94"/>
                  </a:cubicBezTo>
                  <a:cubicBezTo>
                    <a:pt x="236" y="89"/>
                    <a:pt x="236" y="89"/>
                    <a:pt x="236" y="89"/>
                  </a:cubicBezTo>
                  <a:cubicBezTo>
                    <a:pt x="231" y="87"/>
                    <a:pt x="231" y="87"/>
                    <a:pt x="231" y="87"/>
                  </a:cubicBezTo>
                  <a:cubicBezTo>
                    <a:pt x="228" y="87"/>
                    <a:pt x="228" y="87"/>
                    <a:pt x="228" y="87"/>
                  </a:cubicBezTo>
                  <a:cubicBezTo>
                    <a:pt x="224" y="90"/>
                    <a:pt x="224" y="90"/>
                    <a:pt x="224" y="90"/>
                  </a:cubicBezTo>
                  <a:cubicBezTo>
                    <a:pt x="221" y="89"/>
                    <a:pt x="221" y="89"/>
                    <a:pt x="221" y="89"/>
                  </a:cubicBezTo>
                  <a:cubicBezTo>
                    <a:pt x="217" y="89"/>
                    <a:pt x="217" y="89"/>
                    <a:pt x="217" y="89"/>
                  </a:cubicBezTo>
                  <a:cubicBezTo>
                    <a:pt x="214" y="91"/>
                    <a:pt x="214" y="91"/>
                    <a:pt x="214" y="91"/>
                  </a:cubicBezTo>
                  <a:cubicBezTo>
                    <a:pt x="209" y="94"/>
                    <a:pt x="209" y="94"/>
                    <a:pt x="209" y="94"/>
                  </a:cubicBezTo>
                  <a:cubicBezTo>
                    <a:pt x="205" y="95"/>
                    <a:pt x="205" y="95"/>
                    <a:pt x="205" y="95"/>
                  </a:cubicBezTo>
                  <a:cubicBezTo>
                    <a:pt x="206" y="101"/>
                    <a:pt x="206" y="101"/>
                    <a:pt x="206" y="101"/>
                  </a:cubicBezTo>
                  <a:cubicBezTo>
                    <a:pt x="206" y="105"/>
                    <a:pt x="206" y="105"/>
                    <a:pt x="206" y="105"/>
                  </a:cubicBezTo>
                  <a:cubicBezTo>
                    <a:pt x="204" y="106"/>
                    <a:pt x="204" y="106"/>
                    <a:pt x="204" y="106"/>
                  </a:cubicBezTo>
                  <a:cubicBezTo>
                    <a:pt x="196" y="107"/>
                    <a:pt x="196" y="107"/>
                    <a:pt x="196" y="107"/>
                  </a:cubicBezTo>
                  <a:cubicBezTo>
                    <a:pt x="191" y="105"/>
                    <a:pt x="191" y="105"/>
                    <a:pt x="191" y="105"/>
                  </a:cubicBezTo>
                  <a:cubicBezTo>
                    <a:pt x="187" y="106"/>
                    <a:pt x="187" y="106"/>
                    <a:pt x="187" y="106"/>
                  </a:cubicBezTo>
                  <a:cubicBezTo>
                    <a:pt x="183" y="107"/>
                    <a:pt x="183" y="107"/>
                    <a:pt x="183" y="107"/>
                  </a:cubicBezTo>
                  <a:cubicBezTo>
                    <a:pt x="180" y="103"/>
                    <a:pt x="180" y="103"/>
                    <a:pt x="180" y="103"/>
                  </a:cubicBezTo>
                  <a:cubicBezTo>
                    <a:pt x="181" y="99"/>
                    <a:pt x="181" y="99"/>
                    <a:pt x="181" y="99"/>
                  </a:cubicBezTo>
                  <a:cubicBezTo>
                    <a:pt x="179" y="101"/>
                    <a:pt x="179" y="101"/>
                    <a:pt x="179" y="101"/>
                  </a:cubicBezTo>
                  <a:cubicBezTo>
                    <a:pt x="177" y="97"/>
                    <a:pt x="177" y="97"/>
                    <a:pt x="177" y="97"/>
                  </a:cubicBezTo>
                  <a:cubicBezTo>
                    <a:pt x="173" y="96"/>
                    <a:pt x="173" y="96"/>
                    <a:pt x="173" y="96"/>
                  </a:cubicBezTo>
                  <a:cubicBezTo>
                    <a:pt x="170" y="98"/>
                    <a:pt x="170" y="98"/>
                    <a:pt x="170" y="98"/>
                  </a:cubicBezTo>
                  <a:cubicBezTo>
                    <a:pt x="171" y="98"/>
                    <a:pt x="171" y="98"/>
                    <a:pt x="171" y="98"/>
                  </a:cubicBezTo>
                  <a:cubicBezTo>
                    <a:pt x="170" y="103"/>
                    <a:pt x="170" y="103"/>
                    <a:pt x="170" y="103"/>
                  </a:cubicBezTo>
                  <a:cubicBezTo>
                    <a:pt x="169" y="106"/>
                    <a:pt x="169" y="106"/>
                    <a:pt x="169" y="106"/>
                  </a:cubicBezTo>
                  <a:cubicBezTo>
                    <a:pt x="171" y="108"/>
                    <a:pt x="171" y="108"/>
                    <a:pt x="171" y="108"/>
                  </a:cubicBezTo>
                  <a:cubicBezTo>
                    <a:pt x="171" y="111"/>
                    <a:pt x="171" y="111"/>
                    <a:pt x="171" y="111"/>
                  </a:cubicBezTo>
                  <a:cubicBezTo>
                    <a:pt x="169" y="113"/>
                    <a:pt x="169" y="113"/>
                    <a:pt x="169" y="113"/>
                  </a:cubicBezTo>
                  <a:cubicBezTo>
                    <a:pt x="165" y="114"/>
                    <a:pt x="165" y="114"/>
                    <a:pt x="165" y="114"/>
                  </a:cubicBezTo>
                  <a:cubicBezTo>
                    <a:pt x="161" y="112"/>
                    <a:pt x="161" y="112"/>
                    <a:pt x="161" y="112"/>
                  </a:cubicBezTo>
                  <a:cubicBezTo>
                    <a:pt x="156" y="112"/>
                    <a:pt x="156" y="112"/>
                    <a:pt x="156" y="112"/>
                  </a:cubicBezTo>
                  <a:cubicBezTo>
                    <a:pt x="149" y="108"/>
                    <a:pt x="149" y="108"/>
                    <a:pt x="149" y="108"/>
                  </a:cubicBezTo>
                  <a:cubicBezTo>
                    <a:pt x="142" y="108"/>
                    <a:pt x="142" y="108"/>
                    <a:pt x="142" y="108"/>
                  </a:cubicBezTo>
                  <a:cubicBezTo>
                    <a:pt x="138" y="104"/>
                    <a:pt x="138" y="104"/>
                    <a:pt x="138" y="104"/>
                  </a:cubicBezTo>
                  <a:cubicBezTo>
                    <a:pt x="134" y="104"/>
                    <a:pt x="134" y="104"/>
                    <a:pt x="134" y="104"/>
                  </a:cubicBezTo>
                  <a:cubicBezTo>
                    <a:pt x="132" y="101"/>
                    <a:pt x="132" y="101"/>
                    <a:pt x="132" y="101"/>
                  </a:cubicBezTo>
                  <a:cubicBezTo>
                    <a:pt x="128" y="98"/>
                    <a:pt x="128" y="98"/>
                    <a:pt x="128" y="98"/>
                  </a:cubicBezTo>
                  <a:cubicBezTo>
                    <a:pt x="123" y="98"/>
                    <a:pt x="123" y="98"/>
                    <a:pt x="123" y="98"/>
                  </a:cubicBezTo>
                  <a:cubicBezTo>
                    <a:pt x="117" y="95"/>
                    <a:pt x="117" y="95"/>
                    <a:pt x="117" y="95"/>
                  </a:cubicBezTo>
                  <a:cubicBezTo>
                    <a:pt x="112" y="93"/>
                    <a:pt x="112" y="93"/>
                    <a:pt x="112" y="93"/>
                  </a:cubicBezTo>
                  <a:cubicBezTo>
                    <a:pt x="108" y="91"/>
                    <a:pt x="108" y="91"/>
                    <a:pt x="108" y="91"/>
                  </a:cubicBezTo>
                  <a:cubicBezTo>
                    <a:pt x="106" y="88"/>
                    <a:pt x="106" y="88"/>
                    <a:pt x="106" y="88"/>
                  </a:cubicBezTo>
                  <a:cubicBezTo>
                    <a:pt x="101" y="86"/>
                    <a:pt x="101" y="86"/>
                    <a:pt x="101" y="86"/>
                  </a:cubicBezTo>
                  <a:cubicBezTo>
                    <a:pt x="100" y="81"/>
                    <a:pt x="100" y="81"/>
                    <a:pt x="100" y="81"/>
                  </a:cubicBezTo>
                  <a:cubicBezTo>
                    <a:pt x="104" y="75"/>
                    <a:pt x="104" y="75"/>
                    <a:pt x="104" y="75"/>
                  </a:cubicBezTo>
                  <a:cubicBezTo>
                    <a:pt x="109" y="72"/>
                    <a:pt x="109" y="72"/>
                    <a:pt x="109" y="72"/>
                  </a:cubicBezTo>
                  <a:cubicBezTo>
                    <a:pt x="106" y="69"/>
                    <a:pt x="106" y="69"/>
                    <a:pt x="106" y="69"/>
                  </a:cubicBezTo>
                  <a:cubicBezTo>
                    <a:pt x="103" y="66"/>
                    <a:pt x="103" y="66"/>
                    <a:pt x="103" y="66"/>
                  </a:cubicBezTo>
                  <a:cubicBezTo>
                    <a:pt x="98" y="65"/>
                    <a:pt x="98" y="65"/>
                    <a:pt x="98" y="65"/>
                  </a:cubicBezTo>
                  <a:cubicBezTo>
                    <a:pt x="95" y="63"/>
                    <a:pt x="95" y="63"/>
                    <a:pt x="95" y="63"/>
                  </a:cubicBezTo>
                  <a:cubicBezTo>
                    <a:pt x="90" y="61"/>
                    <a:pt x="90" y="61"/>
                    <a:pt x="90" y="61"/>
                  </a:cubicBezTo>
                  <a:cubicBezTo>
                    <a:pt x="89" y="57"/>
                    <a:pt x="89" y="57"/>
                    <a:pt x="89" y="57"/>
                  </a:cubicBezTo>
                  <a:cubicBezTo>
                    <a:pt x="91" y="55"/>
                    <a:pt x="91" y="55"/>
                    <a:pt x="91" y="55"/>
                  </a:cubicBezTo>
                  <a:cubicBezTo>
                    <a:pt x="90" y="53"/>
                    <a:pt x="90" y="53"/>
                    <a:pt x="90" y="53"/>
                  </a:cubicBezTo>
                  <a:cubicBezTo>
                    <a:pt x="91" y="48"/>
                    <a:pt x="91" y="48"/>
                    <a:pt x="91" y="48"/>
                  </a:cubicBezTo>
                  <a:cubicBezTo>
                    <a:pt x="91" y="45"/>
                    <a:pt x="91" y="45"/>
                    <a:pt x="91" y="45"/>
                  </a:cubicBezTo>
                  <a:cubicBezTo>
                    <a:pt x="89" y="45"/>
                    <a:pt x="89" y="45"/>
                    <a:pt x="89" y="45"/>
                  </a:cubicBezTo>
                  <a:cubicBezTo>
                    <a:pt x="86" y="44"/>
                    <a:pt x="86" y="44"/>
                    <a:pt x="86" y="44"/>
                  </a:cubicBezTo>
                  <a:cubicBezTo>
                    <a:pt x="87" y="38"/>
                    <a:pt x="87" y="38"/>
                    <a:pt x="87" y="38"/>
                  </a:cubicBezTo>
                  <a:cubicBezTo>
                    <a:pt x="85" y="35"/>
                    <a:pt x="85" y="35"/>
                    <a:pt x="85" y="35"/>
                  </a:cubicBezTo>
                  <a:cubicBezTo>
                    <a:pt x="81" y="32"/>
                    <a:pt x="81" y="32"/>
                    <a:pt x="81" y="32"/>
                  </a:cubicBezTo>
                  <a:cubicBezTo>
                    <a:pt x="83" y="28"/>
                    <a:pt x="83" y="28"/>
                    <a:pt x="83" y="28"/>
                  </a:cubicBezTo>
                  <a:cubicBezTo>
                    <a:pt x="85" y="26"/>
                    <a:pt x="85" y="26"/>
                    <a:pt x="85" y="26"/>
                  </a:cubicBezTo>
                  <a:cubicBezTo>
                    <a:pt x="87" y="22"/>
                    <a:pt x="87" y="22"/>
                    <a:pt x="87" y="22"/>
                  </a:cubicBezTo>
                  <a:cubicBezTo>
                    <a:pt x="89" y="20"/>
                    <a:pt x="89" y="20"/>
                    <a:pt x="89" y="20"/>
                  </a:cubicBezTo>
                  <a:cubicBezTo>
                    <a:pt x="91" y="17"/>
                    <a:pt x="91" y="17"/>
                    <a:pt x="91" y="17"/>
                  </a:cubicBezTo>
                  <a:cubicBezTo>
                    <a:pt x="91" y="14"/>
                    <a:pt x="91" y="14"/>
                    <a:pt x="91" y="14"/>
                  </a:cubicBezTo>
                  <a:cubicBezTo>
                    <a:pt x="94" y="12"/>
                    <a:pt x="94" y="12"/>
                    <a:pt x="94" y="12"/>
                  </a:cubicBezTo>
                  <a:cubicBezTo>
                    <a:pt x="92" y="8"/>
                    <a:pt x="92" y="8"/>
                    <a:pt x="92" y="8"/>
                  </a:cubicBezTo>
                  <a:cubicBezTo>
                    <a:pt x="90" y="5"/>
                    <a:pt x="90" y="5"/>
                    <a:pt x="90" y="5"/>
                  </a:cubicBezTo>
                  <a:cubicBezTo>
                    <a:pt x="88" y="2"/>
                    <a:pt x="88" y="2"/>
                    <a:pt x="88" y="2"/>
                  </a:cubicBezTo>
                  <a:cubicBezTo>
                    <a:pt x="84" y="1"/>
                    <a:pt x="84" y="1"/>
                    <a:pt x="84" y="1"/>
                  </a:cubicBezTo>
                  <a:cubicBezTo>
                    <a:pt x="80" y="0"/>
                    <a:pt x="80" y="0"/>
                    <a:pt x="80" y="0"/>
                  </a:cubicBezTo>
                  <a:cubicBezTo>
                    <a:pt x="76" y="0"/>
                    <a:pt x="76" y="0"/>
                    <a:pt x="76" y="0"/>
                  </a:cubicBezTo>
                  <a:cubicBezTo>
                    <a:pt x="74" y="2"/>
                    <a:pt x="74" y="2"/>
                    <a:pt x="74" y="2"/>
                  </a:cubicBezTo>
                  <a:cubicBezTo>
                    <a:pt x="70" y="5"/>
                    <a:pt x="70" y="5"/>
                    <a:pt x="70" y="5"/>
                  </a:cubicBezTo>
                  <a:cubicBezTo>
                    <a:pt x="68" y="10"/>
                    <a:pt x="68" y="10"/>
                    <a:pt x="68" y="10"/>
                  </a:cubicBezTo>
                  <a:cubicBezTo>
                    <a:pt x="65" y="13"/>
                    <a:pt x="65" y="13"/>
                    <a:pt x="65" y="13"/>
                  </a:cubicBezTo>
                  <a:cubicBezTo>
                    <a:pt x="64" y="15"/>
                    <a:pt x="64" y="15"/>
                    <a:pt x="64" y="15"/>
                  </a:cubicBezTo>
                  <a:cubicBezTo>
                    <a:pt x="59" y="19"/>
                    <a:pt x="59" y="19"/>
                    <a:pt x="59" y="19"/>
                  </a:cubicBezTo>
                  <a:cubicBezTo>
                    <a:pt x="53" y="20"/>
                    <a:pt x="53" y="20"/>
                    <a:pt x="53" y="20"/>
                  </a:cubicBezTo>
                  <a:cubicBezTo>
                    <a:pt x="50" y="22"/>
                    <a:pt x="50" y="22"/>
                    <a:pt x="50" y="22"/>
                  </a:cubicBezTo>
                  <a:cubicBezTo>
                    <a:pt x="49" y="24"/>
                    <a:pt x="49" y="24"/>
                    <a:pt x="49" y="24"/>
                  </a:cubicBezTo>
                  <a:cubicBezTo>
                    <a:pt x="47" y="26"/>
                    <a:pt x="47" y="26"/>
                    <a:pt x="47" y="26"/>
                  </a:cubicBezTo>
                  <a:cubicBezTo>
                    <a:pt x="44" y="24"/>
                    <a:pt x="44" y="24"/>
                    <a:pt x="44" y="24"/>
                  </a:cubicBezTo>
                  <a:cubicBezTo>
                    <a:pt x="40" y="26"/>
                    <a:pt x="40" y="26"/>
                    <a:pt x="40" y="26"/>
                  </a:cubicBezTo>
                  <a:cubicBezTo>
                    <a:pt x="37" y="27"/>
                    <a:pt x="37" y="27"/>
                    <a:pt x="37" y="27"/>
                  </a:cubicBezTo>
                  <a:cubicBezTo>
                    <a:pt x="36" y="31"/>
                    <a:pt x="36" y="31"/>
                    <a:pt x="36" y="31"/>
                  </a:cubicBezTo>
                  <a:cubicBezTo>
                    <a:pt x="39" y="34"/>
                    <a:pt x="39" y="34"/>
                    <a:pt x="39" y="34"/>
                  </a:cubicBezTo>
                  <a:cubicBezTo>
                    <a:pt x="41" y="42"/>
                    <a:pt x="41" y="42"/>
                    <a:pt x="41" y="42"/>
                  </a:cubicBezTo>
                  <a:cubicBezTo>
                    <a:pt x="42" y="45"/>
                    <a:pt x="42" y="45"/>
                    <a:pt x="42" y="45"/>
                  </a:cubicBezTo>
                  <a:cubicBezTo>
                    <a:pt x="45" y="47"/>
                    <a:pt x="45" y="47"/>
                    <a:pt x="45" y="47"/>
                  </a:cubicBezTo>
                  <a:cubicBezTo>
                    <a:pt x="49" y="51"/>
                    <a:pt x="49" y="51"/>
                    <a:pt x="49" y="51"/>
                  </a:cubicBezTo>
                  <a:cubicBezTo>
                    <a:pt x="49" y="56"/>
                    <a:pt x="49" y="56"/>
                    <a:pt x="49" y="56"/>
                  </a:cubicBezTo>
                  <a:cubicBezTo>
                    <a:pt x="47" y="60"/>
                    <a:pt x="47" y="60"/>
                    <a:pt x="47" y="60"/>
                  </a:cubicBezTo>
                  <a:cubicBezTo>
                    <a:pt x="44" y="64"/>
                    <a:pt x="44" y="64"/>
                    <a:pt x="44" y="64"/>
                  </a:cubicBezTo>
                  <a:cubicBezTo>
                    <a:pt x="43" y="70"/>
                    <a:pt x="43" y="70"/>
                    <a:pt x="43" y="70"/>
                  </a:cubicBezTo>
                  <a:cubicBezTo>
                    <a:pt x="43" y="75"/>
                    <a:pt x="43" y="75"/>
                    <a:pt x="43" y="75"/>
                  </a:cubicBezTo>
                  <a:cubicBezTo>
                    <a:pt x="39" y="78"/>
                    <a:pt x="39" y="78"/>
                    <a:pt x="39" y="78"/>
                  </a:cubicBezTo>
                  <a:cubicBezTo>
                    <a:pt x="36" y="81"/>
                    <a:pt x="36" y="81"/>
                    <a:pt x="36" y="81"/>
                  </a:cubicBezTo>
                  <a:cubicBezTo>
                    <a:pt x="33" y="84"/>
                    <a:pt x="33" y="84"/>
                    <a:pt x="33" y="84"/>
                  </a:cubicBezTo>
                  <a:cubicBezTo>
                    <a:pt x="28" y="87"/>
                    <a:pt x="28" y="87"/>
                    <a:pt x="28" y="87"/>
                  </a:cubicBezTo>
                  <a:cubicBezTo>
                    <a:pt x="24" y="93"/>
                    <a:pt x="24" y="93"/>
                    <a:pt x="24" y="93"/>
                  </a:cubicBezTo>
                  <a:cubicBezTo>
                    <a:pt x="21" y="98"/>
                    <a:pt x="21" y="98"/>
                    <a:pt x="21" y="98"/>
                  </a:cubicBezTo>
                  <a:cubicBezTo>
                    <a:pt x="17" y="99"/>
                    <a:pt x="17" y="99"/>
                    <a:pt x="17" y="99"/>
                  </a:cubicBezTo>
                  <a:cubicBezTo>
                    <a:pt x="15" y="96"/>
                    <a:pt x="15" y="96"/>
                    <a:pt x="15" y="96"/>
                  </a:cubicBezTo>
                  <a:cubicBezTo>
                    <a:pt x="13" y="101"/>
                    <a:pt x="13" y="101"/>
                    <a:pt x="13" y="101"/>
                  </a:cubicBezTo>
                  <a:cubicBezTo>
                    <a:pt x="10" y="104"/>
                    <a:pt x="10" y="104"/>
                    <a:pt x="10" y="104"/>
                  </a:cubicBezTo>
                  <a:cubicBezTo>
                    <a:pt x="8" y="109"/>
                    <a:pt x="8" y="109"/>
                    <a:pt x="8" y="109"/>
                  </a:cubicBezTo>
                  <a:cubicBezTo>
                    <a:pt x="10" y="111"/>
                    <a:pt x="10" y="111"/>
                    <a:pt x="10" y="111"/>
                  </a:cubicBezTo>
                  <a:cubicBezTo>
                    <a:pt x="11" y="113"/>
                    <a:pt x="11" y="113"/>
                    <a:pt x="11" y="113"/>
                  </a:cubicBezTo>
                  <a:cubicBezTo>
                    <a:pt x="10" y="116"/>
                    <a:pt x="10" y="116"/>
                    <a:pt x="10" y="116"/>
                  </a:cubicBezTo>
                  <a:cubicBezTo>
                    <a:pt x="10" y="120"/>
                    <a:pt x="10" y="120"/>
                    <a:pt x="10" y="120"/>
                  </a:cubicBezTo>
                  <a:cubicBezTo>
                    <a:pt x="14" y="121"/>
                    <a:pt x="14" y="121"/>
                    <a:pt x="14" y="121"/>
                  </a:cubicBezTo>
                  <a:cubicBezTo>
                    <a:pt x="15" y="125"/>
                    <a:pt x="15" y="125"/>
                    <a:pt x="15" y="125"/>
                  </a:cubicBezTo>
                  <a:cubicBezTo>
                    <a:pt x="16" y="136"/>
                    <a:pt x="16" y="136"/>
                    <a:pt x="16" y="136"/>
                  </a:cubicBezTo>
                  <a:cubicBezTo>
                    <a:pt x="13" y="135"/>
                    <a:pt x="13" y="135"/>
                    <a:pt x="13" y="135"/>
                  </a:cubicBezTo>
                  <a:cubicBezTo>
                    <a:pt x="8" y="135"/>
                    <a:pt x="8" y="135"/>
                    <a:pt x="8" y="135"/>
                  </a:cubicBezTo>
                  <a:cubicBezTo>
                    <a:pt x="5" y="135"/>
                    <a:pt x="5" y="135"/>
                    <a:pt x="5" y="135"/>
                  </a:cubicBezTo>
                  <a:cubicBezTo>
                    <a:pt x="1" y="137"/>
                    <a:pt x="1" y="137"/>
                    <a:pt x="1" y="137"/>
                  </a:cubicBezTo>
                  <a:lnTo>
                    <a:pt x="0" y="141"/>
                  </a:lnTo>
                  <a:close/>
                  <a:moveTo>
                    <a:pt x="213" y="252"/>
                  </a:moveTo>
                  <a:cubicBezTo>
                    <a:pt x="213" y="252"/>
                    <a:pt x="212" y="256"/>
                    <a:pt x="213" y="255"/>
                  </a:cubicBezTo>
                  <a:cubicBezTo>
                    <a:pt x="214" y="255"/>
                    <a:pt x="215" y="252"/>
                    <a:pt x="213" y="25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 name="Freeform 208"/>
            <p:cNvSpPr>
              <a:spLocks noEditPoints="1"/>
            </p:cNvSpPr>
            <p:nvPr/>
          </p:nvSpPr>
          <p:spPr bwMode="auto">
            <a:xfrm>
              <a:off x="8052494" y="2832593"/>
              <a:ext cx="885628" cy="1142514"/>
            </a:xfrm>
            <a:custGeom>
              <a:avLst/>
              <a:gdLst>
                <a:gd name="T0" fmla="*/ 213 w 251"/>
                <a:gd name="T1" fmla="*/ 268 h 324"/>
                <a:gd name="T2" fmla="*/ 209 w 251"/>
                <a:gd name="T3" fmla="*/ 285 h 324"/>
                <a:gd name="T4" fmla="*/ 220 w 251"/>
                <a:gd name="T5" fmla="*/ 322 h 324"/>
                <a:gd name="T6" fmla="*/ 1 w 251"/>
                <a:gd name="T7" fmla="*/ 149 h 324"/>
                <a:gd name="T8" fmla="*/ 16 w 251"/>
                <a:gd name="T9" fmla="*/ 154 h 324"/>
                <a:gd name="T10" fmla="*/ 5 w 251"/>
                <a:gd name="T11" fmla="*/ 160 h 324"/>
                <a:gd name="T12" fmla="*/ 32 w 251"/>
                <a:gd name="T13" fmla="*/ 167 h 324"/>
                <a:gd name="T14" fmla="*/ 36 w 251"/>
                <a:gd name="T15" fmla="*/ 161 h 324"/>
                <a:gd name="T16" fmla="*/ 36 w 251"/>
                <a:gd name="T17" fmla="*/ 170 h 324"/>
                <a:gd name="T18" fmla="*/ 37 w 251"/>
                <a:gd name="T19" fmla="*/ 193 h 324"/>
                <a:gd name="T20" fmla="*/ 41 w 251"/>
                <a:gd name="T21" fmla="*/ 215 h 324"/>
                <a:gd name="T22" fmla="*/ 54 w 251"/>
                <a:gd name="T23" fmla="*/ 268 h 324"/>
                <a:gd name="T24" fmla="*/ 67 w 251"/>
                <a:gd name="T25" fmla="*/ 291 h 324"/>
                <a:gd name="T26" fmla="*/ 87 w 251"/>
                <a:gd name="T27" fmla="*/ 302 h 324"/>
                <a:gd name="T28" fmla="*/ 98 w 251"/>
                <a:gd name="T29" fmla="*/ 272 h 324"/>
                <a:gd name="T30" fmla="*/ 100 w 251"/>
                <a:gd name="T31" fmla="*/ 238 h 324"/>
                <a:gd name="T32" fmla="*/ 109 w 251"/>
                <a:gd name="T33" fmla="*/ 224 h 324"/>
                <a:gd name="T34" fmla="*/ 128 w 251"/>
                <a:gd name="T35" fmla="*/ 208 h 324"/>
                <a:gd name="T36" fmla="*/ 141 w 251"/>
                <a:gd name="T37" fmla="*/ 196 h 324"/>
                <a:gd name="T38" fmla="*/ 154 w 251"/>
                <a:gd name="T39" fmla="*/ 186 h 324"/>
                <a:gd name="T40" fmla="*/ 167 w 251"/>
                <a:gd name="T41" fmla="*/ 169 h 324"/>
                <a:gd name="T42" fmla="*/ 176 w 251"/>
                <a:gd name="T43" fmla="*/ 161 h 324"/>
                <a:gd name="T44" fmla="*/ 167 w 251"/>
                <a:gd name="T45" fmla="*/ 139 h 324"/>
                <a:gd name="T46" fmla="*/ 175 w 251"/>
                <a:gd name="T47" fmla="*/ 123 h 324"/>
                <a:gd name="T48" fmla="*/ 186 w 251"/>
                <a:gd name="T49" fmla="*/ 119 h 324"/>
                <a:gd name="T50" fmla="*/ 199 w 251"/>
                <a:gd name="T51" fmla="*/ 131 h 324"/>
                <a:gd name="T52" fmla="*/ 204 w 251"/>
                <a:gd name="T53" fmla="*/ 142 h 324"/>
                <a:gd name="T54" fmla="*/ 206 w 251"/>
                <a:gd name="T55" fmla="*/ 151 h 324"/>
                <a:gd name="T56" fmla="*/ 216 w 251"/>
                <a:gd name="T57" fmla="*/ 167 h 324"/>
                <a:gd name="T58" fmla="*/ 218 w 251"/>
                <a:gd name="T59" fmla="*/ 153 h 324"/>
                <a:gd name="T60" fmla="*/ 228 w 251"/>
                <a:gd name="T61" fmla="*/ 135 h 324"/>
                <a:gd name="T62" fmla="*/ 237 w 251"/>
                <a:gd name="T63" fmla="*/ 123 h 324"/>
                <a:gd name="T64" fmla="*/ 251 w 251"/>
                <a:gd name="T65" fmla="*/ 109 h 324"/>
                <a:gd name="T66" fmla="*/ 243 w 251"/>
                <a:gd name="T67" fmla="*/ 96 h 324"/>
                <a:gd name="T68" fmla="*/ 231 w 251"/>
                <a:gd name="T69" fmla="*/ 87 h 324"/>
                <a:gd name="T70" fmla="*/ 214 w 251"/>
                <a:gd name="T71" fmla="*/ 91 h 324"/>
                <a:gd name="T72" fmla="*/ 204 w 251"/>
                <a:gd name="T73" fmla="*/ 106 h 324"/>
                <a:gd name="T74" fmla="*/ 180 w 251"/>
                <a:gd name="T75" fmla="*/ 103 h 324"/>
                <a:gd name="T76" fmla="*/ 170 w 251"/>
                <a:gd name="T77" fmla="*/ 98 h 324"/>
                <a:gd name="T78" fmla="*/ 171 w 251"/>
                <a:gd name="T79" fmla="*/ 111 h 324"/>
                <a:gd name="T80" fmla="*/ 149 w 251"/>
                <a:gd name="T81" fmla="*/ 108 h 324"/>
                <a:gd name="T82" fmla="*/ 128 w 251"/>
                <a:gd name="T83" fmla="*/ 98 h 324"/>
                <a:gd name="T84" fmla="*/ 106 w 251"/>
                <a:gd name="T85" fmla="*/ 88 h 324"/>
                <a:gd name="T86" fmla="*/ 106 w 251"/>
                <a:gd name="T87" fmla="*/ 69 h 324"/>
                <a:gd name="T88" fmla="*/ 89 w 251"/>
                <a:gd name="T89" fmla="*/ 57 h 324"/>
                <a:gd name="T90" fmla="*/ 89 w 251"/>
                <a:gd name="T91" fmla="*/ 45 h 324"/>
                <a:gd name="T92" fmla="*/ 83 w 251"/>
                <a:gd name="T93" fmla="*/ 28 h 324"/>
                <a:gd name="T94" fmla="*/ 91 w 251"/>
                <a:gd name="T95" fmla="*/ 14 h 324"/>
                <a:gd name="T96" fmla="*/ 84 w 251"/>
                <a:gd name="T97" fmla="*/ 1 h 324"/>
                <a:gd name="T98" fmla="*/ 68 w 251"/>
                <a:gd name="T99" fmla="*/ 10 h 324"/>
                <a:gd name="T100" fmla="*/ 50 w 251"/>
                <a:gd name="T101" fmla="*/ 22 h 324"/>
                <a:gd name="T102" fmla="*/ 37 w 251"/>
                <a:gd name="T103" fmla="*/ 27 h 324"/>
                <a:gd name="T104" fmla="*/ 45 w 251"/>
                <a:gd name="T105" fmla="*/ 47 h 324"/>
                <a:gd name="T106" fmla="*/ 43 w 251"/>
                <a:gd name="T107" fmla="*/ 70 h 324"/>
                <a:gd name="T108" fmla="*/ 28 w 251"/>
                <a:gd name="T109" fmla="*/ 87 h 324"/>
                <a:gd name="T110" fmla="*/ 13 w 251"/>
                <a:gd name="T111" fmla="*/ 101 h 324"/>
                <a:gd name="T112" fmla="*/ 10 w 251"/>
                <a:gd name="T113" fmla="*/ 116 h 324"/>
                <a:gd name="T114" fmla="*/ 13 w 251"/>
                <a:gd name="T115" fmla="*/ 135 h 324"/>
                <a:gd name="T116" fmla="*/ 213 w 251"/>
                <a:gd name="T117" fmla="*/ 25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324">
                  <a:moveTo>
                    <a:pt x="213" y="262"/>
                  </a:moveTo>
                  <a:cubicBezTo>
                    <a:pt x="213" y="263"/>
                    <a:pt x="213" y="263"/>
                    <a:pt x="213" y="263"/>
                  </a:cubicBezTo>
                  <a:cubicBezTo>
                    <a:pt x="213" y="262"/>
                    <a:pt x="214" y="262"/>
                    <a:pt x="213" y="262"/>
                  </a:cubicBezTo>
                  <a:close/>
                  <a:moveTo>
                    <a:pt x="213" y="266"/>
                  </a:moveTo>
                  <a:cubicBezTo>
                    <a:pt x="213" y="266"/>
                    <a:pt x="213" y="268"/>
                    <a:pt x="213" y="268"/>
                  </a:cubicBezTo>
                  <a:cubicBezTo>
                    <a:pt x="215" y="269"/>
                    <a:pt x="214" y="266"/>
                    <a:pt x="213" y="266"/>
                  </a:cubicBezTo>
                  <a:close/>
                  <a:moveTo>
                    <a:pt x="211" y="272"/>
                  </a:moveTo>
                  <a:cubicBezTo>
                    <a:pt x="211" y="272"/>
                    <a:pt x="212" y="273"/>
                    <a:pt x="212" y="274"/>
                  </a:cubicBezTo>
                  <a:cubicBezTo>
                    <a:pt x="213" y="274"/>
                    <a:pt x="213" y="272"/>
                    <a:pt x="211" y="272"/>
                  </a:cubicBezTo>
                  <a:close/>
                  <a:moveTo>
                    <a:pt x="209" y="285"/>
                  </a:moveTo>
                  <a:cubicBezTo>
                    <a:pt x="209" y="286"/>
                    <a:pt x="209" y="286"/>
                    <a:pt x="209" y="286"/>
                  </a:cubicBezTo>
                  <a:cubicBezTo>
                    <a:pt x="212" y="287"/>
                    <a:pt x="211" y="285"/>
                    <a:pt x="209" y="285"/>
                  </a:cubicBezTo>
                  <a:close/>
                  <a:moveTo>
                    <a:pt x="218" y="322"/>
                  </a:moveTo>
                  <a:cubicBezTo>
                    <a:pt x="219" y="324"/>
                    <a:pt x="219" y="324"/>
                    <a:pt x="219" y="324"/>
                  </a:cubicBezTo>
                  <a:cubicBezTo>
                    <a:pt x="221" y="324"/>
                    <a:pt x="220" y="323"/>
                    <a:pt x="220" y="322"/>
                  </a:cubicBezTo>
                  <a:cubicBezTo>
                    <a:pt x="220" y="322"/>
                    <a:pt x="219" y="322"/>
                    <a:pt x="218" y="322"/>
                  </a:cubicBezTo>
                  <a:close/>
                  <a:moveTo>
                    <a:pt x="0" y="141"/>
                  </a:moveTo>
                  <a:cubicBezTo>
                    <a:pt x="1" y="141"/>
                    <a:pt x="1" y="141"/>
                    <a:pt x="1" y="141"/>
                  </a:cubicBezTo>
                  <a:cubicBezTo>
                    <a:pt x="1" y="142"/>
                    <a:pt x="1" y="141"/>
                    <a:pt x="0" y="142"/>
                  </a:cubicBezTo>
                  <a:cubicBezTo>
                    <a:pt x="1" y="145"/>
                    <a:pt x="1" y="147"/>
                    <a:pt x="1" y="149"/>
                  </a:cubicBezTo>
                  <a:cubicBezTo>
                    <a:pt x="4" y="150"/>
                    <a:pt x="10" y="154"/>
                    <a:pt x="16" y="152"/>
                  </a:cubicBezTo>
                  <a:cubicBezTo>
                    <a:pt x="18" y="151"/>
                    <a:pt x="18" y="148"/>
                    <a:pt x="19" y="147"/>
                  </a:cubicBezTo>
                  <a:cubicBezTo>
                    <a:pt x="20" y="147"/>
                    <a:pt x="21" y="148"/>
                    <a:pt x="21" y="147"/>
                  </a:cubicBezTo>
                  <a:cubicBezTo>
                    <a:pt x="20" y="149"/>
                    <a:pt x="20" y="151"/>
                    <a:pt x="19" y="153"/>
                  </a:cubicBezTo>
                  <a:cubicBezTo>
                    <a:pt x="18" y="153"/>
                    <a:pt x="17" y="153"/>
                    <a:pt x="16" y="154"/>
                  </a:cubicBezTo>
                  <a:cubicBezTo>
                    <a:pt x="15" y="155"/>
                    <a:pt x="16" y="157"/>
                    <a:pt x="15" y="157"/>
                  </a:cubicBezTo>
                  <a:cubicBezTo>
                    <a:pt x="14" y="158"/>
                    <a:pt x="12" y="157"/>
                    <a:pt x="11" y="157"/>
                  </a:cubicBezTo>
                  <a:cubicBezTo>
                    <a:pt x="11" y="157"/>
                    <a:pt x="10" y="159"/>
                    <a:pt x="9" y="159"/>
                  </a:cubicBezTo>
                  <a:cubicBezTo>
                    <a:pt x="8" y="160"/>
                    <a:pt x="8" y="158"/>
                    <a:pt x="7" y="159"/>
                  </a:cubicBezTo>
                  <a:cubicBezTo>
                    <a:pt x="6" y="159"/>
                    <a:pt x="6" y="160"/>
                    <a:pt x="5" y="160"/>
                  </a:cubicBezTo>
                  <a:cubicBezTo>
                    <a:pt x="6" y="161"/>
                    <a:pt x="7" y="163"/>
                    <a:pt x="7" y="164"/>
                  </a:cubicBezTo>
                  <a:cubicBezTo>
                    <a:pt x="11" y="169"/>
                    <a:pt x="15" y="172"/>
                    <a:pt x="18" y="177"/>
                  </a:cubicBezTo>
                  <a:cubicBezTo>
                    <a:pt x="19" y="177"/>
                    <a:pt x="20" y="177"/>
                    <a:pt x="21" y="177"/>
                  </a:cubicBezTo>
                  <a:cubicBezTo>
                    <a:pt x="22" y="177"/>
                    <a:pt x="23" y="175"/>
                    <a:pt x="23" y="175"/>
                  </a:cubicBezTo>
                  <a:cubicBezTo>
                    <a:pt x="27" y="173"/>
                    <a:pt x="31" y="172"/>
                    <a:pt x="32" y="167"/>
                  </a:cubicBezTo>
                  <a:cubicBezTo>
                    <a:pt x="33" y="163"/>
                    <a:pt x="31" y="161"/>
                    <a:pt x="33" y="157"/>
                  </a:cubicBezTo>
                  <a:cubicBezTo>
                    <a:pt x="34" y="157"/>
                    <a:pt x="34" y="157"/>
                    <a:pt x="34" y="157"/>
                  </a:cubicBezTo>
                  <a:cubicBezTo>
                    <a:pt x="34" y="158"/>
                    <a:pt x="34" y="158"/>
                    <a:pt x="35" y="158"/>
                  </a:cubicBezTo>
                  <a:cubicBezTo>
                    <a:pt x="35" y="159"/>
                    <a:pt x="35" y="159"/>
                    <a:pt x="35" y="160"/>
                  </a:cubicBezTo>
                  <a:cubicBezTo>
                    <a:pt x="35" y="159"/>
                    <a:pt x="36" y="161"/>
                    <a:pt x="36" y="161"/>
                  </a:cubicBezTo>
                  <a:cubicBezTo>
                    <a:pt x="36" y="162"/>
                    <a:pt x="35" y="162"/>
                    <a:pt x="35" y="164"/>
                  </a:cubicBezTo>
                  <a:cubicBezTo>
                    <a:pt x="37" y="165"/>
                    <a:pt x="37" y="166"/>
                    <a:pt x="36" y="166"/>
                  </a:cubicBezTo>
                  <a:cubicBezTo>
                    <a:pt x="36" y="166"/>
                    <a:pt x="37" y="167"/>
                    <a:pt x="35" y="167"/>
                  </a:cubicBezTo>
                  <a:cubicBezTo>
                    <a:pt x="35" y="167"/>
                    <a:pt x="35" y="169"/>
                    <a:pt x="36" y="168"/>
                  </a:cubicBezTo>
                  <a:cubicBezTo>
                    <a:pt x="36" y="170"/>
                    <a:pt x="36" y="170"/>
                    <a:pt x="36" y="170"/>
                  </a:cubicBezTo>
                  <a:cubicBezTo>
                    <a:pt x="37" y="172"/>
                    <a:pt x="39" y="172"/>
                    <a:pt x="39" y="175"/>
                  </a:cubicBezTo>
                  <a:cubicBezTo>
                    <a:pt x="37" y="176"/>
                    <a:pt x="37" y="176"/>
                    <a:pt x="37" y="176"/>
                  </a:cubicBezTo>
                  <a:cubicBezTo>
                    <a:pt x="37" y="177"/>
                    <a:pt x="34" y="187"/>
                    <a:pt x="34" y="187"/>
                  </a:cubicBezTo>
                  <a:cubicBezTo>
                    <a:pt x="34" y="188"/>
                    <a:pt x="37" y="190"/>
                    <a:pt x="37" y="191"/>
                  </a:cubicBezTo>
                  <a:cubicBezTo>
                    <a:pt x="38" y="192"/>
                    <a:pt x="36" y="193"/>
                    <a:pt x="37" y="193"/>
                  </a:cubicBezTo>
                  <a:cubicBezTo>
                    <a:pt x="39" y="194"/>
                    <a:pt x="37" y="198"/>
                    <a:pt x="37" y="200"/>
                  </a:cubicBezTo>
                  <a:cubicBezTo>
                    <a:pt x="38" y="200"/>
                    <a:pt x="38" y="200"/>
                    <a:pt x="38" y="200"/>
                  </a:cubicBezTo>
                  <a:cubicBezTo>
                    <a:pt x="38" y="203"/>
                    <a:pt x="37" y="209"/>
                    <a:pt x="39" y="210"/>
                  </a:cubicBezTo>
                  <a:cubicBezTo>
                    <a:pt x="39" y="210"/>
                    <a:pt x="38" y="211"/>
                    <a:pt x="39" y="212"/>
                  </a:cubicBezTo>
                  <a:cubicBezTo>
                    <a:pt x="39" y="212"/>
                    <a:pt x="40" y="214"/>
                    <a:pt x="41" y="215"/>
                  </a:cubicBezTo>
                  <a:cubicBezTo>
                    <a:pt x="41" y="218"/>
                    <a:pt x="41" y="220"/>
                    <a:pt x="41" y="224"/>
                  </a:cubicBezTo>
                  <a:cubicBezTo>
                    <a:pt x="43" y="231"/>
                    <a:pt x="48" y="237"/>
                    <a:pt x="49" y="244"/>
                  </a:cubicBezTo>
                  <a:cubicBezTo>
                    <a:pt x="51" y="250"/>
                    <a:pt x="50" y="253"/>
                    <a:pt x="51" y="260"/>
                  </a:cubicBezTo>
                  <a:cubicBezTo>
                    <a:pt x="51" y="260"/>
                    <a:pt x="53" y="262"/>
                    <a:pt x="53" y="263"/>
                  </a:cubicBezTo>
                  <a:cubicBezTo>
                    <a:pt x="54" y="265"/>
                    <a:pt x="53" y="266"/>
                    <a:pt x="54" y="268"/>
                  </a:cubicBezTo>
                  <a:cubicBezTo>
                    <a:pt x="55" y="269"/>
                    <a:pt x="57" y="269"/>
                    <a:pt x="57" y="270"/>
                  </a:cubicBezTo>
                  <a:cubicBezTo>
                    <a:pt x="58" y="272"/>
                    <a:pt x="57" y="273"/>
                    <a:pt x="58" y="274"/>
                  </a:cubicBezTo>
                  <a:cubicBezTo>
                    <a:pt x="59" y="276"/>
                    <a:pt x="61" y="277"/>
                    <a:pt x="61" y="279"/>
                  </a:cubicBezTo>
                  <a:cubicBezTo>
                    <a:pt x="62" y="281"/>
                    <a:pt x="62" y="283"/>
                    <a:pt x="63" y="285"/>
                  </a:cubicBezTo>
                  <a:cubicBezTo>
                    <a:pt x="63" y="287"/>
                    <a:pt x="67" y="289"/>
                    <a:pt x="67" y="291"/>
                  </a:cubicBezTo>
                  <a:cubicBezTo>
                    <a:pt x="67" y="293"/>
                    <a:pt x="66" y="294"/>
                    <a:pt x="65" y="295"/>
                  </a:cubicBezTo>
                  <a:cubicBezTo>
                    <a:pt x="68" y="300"/>
                    <a:pt x="72" y="306"/>
                    <a:pt x="75" y="311"/>
                  </a:cubicBezTo>
                  <a:cubicBezTo>
                    <a:pt x="77" y="311"/>
                    <a:pt x="78" y="312"/>
                    <a:pt x="79" y="311"/>
                  </a:cubicBezTo>
                  <a:cubicBezTo>
                    <a:pt x="82" y="309"/>
                    <a:pt x="81" y="305"/>
                    <a:pt x="83" y="303"/>
                  </a:cubicBezTo>
                  <a:cubicBezTo>
                    <a:pt x="84" y="303"/>
                    <a:pt x="86" y="303"/>
                    <a:pt x="87" y="302"/>
                  </a:cubicBezTo>
                  <a:cubicBezTo>
                    <a:pt x="87" y="302"/>
                    <a:pt x="86" y="300"/>
                    <a:pt x="87" y="300"/>
                  </a:cubicBezTo>
                  <a:cubicBezTo>
                    <a:pt x="87" y="300"/>
                    <a:pt x="92" y="291"/>
                    <a:pt x="92" y="291"/>
                  </a:cubicBezTo>
                  <a:cubicBezTo>
                    <a:pt x="93" y="291"/>
                    <a:pt x="95" y="291"/>
                    <a:pt x="96" y="291"/>
                  </a:cubicBezTo>
                  <a:cubicBezTo>
                    <a:pt x="95" y="286"/>
                    <a:pt x="93" y="279"/>
                    <a:pt x="94" y="276"/>
                  </a:cubicBezTo>
                  <a:cubicBezTo>
                    <a:pt x="95" y="274"/>
                    <a:pt x="97" y="273"/>
                    <a:pt x="98" y="272"/>
                  </a:cubicBezTo>
                  <a:cubicBezTo>
                    <a:pt x="99" y="270"/>
                    <a:pt x="98" y="268"/>
                    <a:pt x="98" y="266"/>
                  </a:cubicBezTo>
                  <a:cubicBezTo>
                    <a:pt x="100" y="266"/>
                    <a:pt x="100" y="266"/>
                    <a:pt x="100" y="266"/>
                  </a:cubicBezTo>
                  <a:cubicBezTo>
                    <a:pt x="100" y="263"/>
                    <a:pt x="99" y="261"/>
                    <a:pt x="98" y="260"/>
                  </a:cubicBezTo>
                  <a:cubicBezTo>
                    <a:pt x="98" y="254"/>
                    <a:pt x="97" y="250"/>
                    <a:pt x="98" y="244"/>
                  </a:cubicBezTo>
                  <a:cubicBezTo>
                    <a:pt x="98" y="242"/>
                    <a:pt x="100" y="240"/>
                    <a:pt x="100" y="238"/>
                  </a:cubicBezTo>
                  <a:cubicBezTo>
                    <a:pt x="99" y="238"/>
                    <a:pt x="99" y="238"/>
                    <a:pt x="99" y="238"/>
                  </a:cubicBezTo>
                  <a:cubicBezTo>
                    <a:pt x="99" y="236"/>
                    <a:pt x="98" y="234"/>
                    <a:pt x="98" y="232"/>
                  </a:cubicBezTo>
                  <a:cubicBezTo>
                    <a:pt x="99" y="231"/>
                    <a:pt x="100" y="230"/>
                    <a:pt x="100" y="230"/>
                  </a:cubicBezTo>
                  <a:cubicBezTo>
                    <a:pt x="103" y="228"/>
                    <a:pt x="103" y="229"/>
                    <a:pt x="106" y="228"/>
                  </a:cubicBezTo>
                  <a:cubicBezTo>
                    <a:pt x="108" y="228"/>
                    <a:pt x="108" y="225"/>
                    <a:pt x="109" y="224"/>
                  </a:cubicBezTo>
                  <a:cubicBezTo>
                    <a:pt x="111" y="223"/>
                    <a:pt x="114" y="224"/>
                    <a:pt x="115" y="222"/>
                  </a:cubicBezTo>
                  <a:cubicBezTo>
                    <a:pt x="117" y="220"/>
                    <a:pt x="116" y="215"/>
                    <a:pt x="119" y="213"/>
                  </a:cubicBezTo>
                  <a:cubicBezTo>
                    <a:pt x="121" y="212"/>
                    <a:pt x="123" y="213"/>
                    <a:pt x="126" y="212"/>
                  </a:cubicBezTo>
                  <a:cubicBezTo>
                    <a:pt x="126" y="211"/>
                    <a:pt x="126" y="211"/>
                    <a:pt x="126" y="211"/>
                  </a:cubicBezTo>
                  <a:cubicBezTo>
                    <a:pt x="127" y="210"/>
                    <a:pt x="127" y="209"/>
                    <a:pt x="128" y="208"/>
                  </a:cubicBezTo>
                  <a:cubicBezTo>
                    <a:pt x="130" y="207"/>
                    <a:pt x="132" y="208"/>
                    <a:pt x="134" y="207"/>
                  </a:cubicBezTo>
                  <a:cubicBezTo>
                    <a:pt x="135" y="206"/>
                    <a:pt x="134" y="204"/>
                    <a:pt x="135" y="203"/>
                  </a:cubicBezTo>
                  <a:cubicBezTo>
                    <a:pt x="136" y="202"/>
                    <a:pt x="138" y="201"/>
                    <a:pt x="138" y="200"/>
                  </a:cubicBezTo>
                  <a:cubicBezTo>
                    <a:pt x="139" y="199"/>
                    <a:pt x="139" y="198"/>
                    <a:pt x="140" y="196"/>
                  </a:cubicBezTo>
                  <a:cubicBezTo>
                    <a:pt x="141" y="196"/>
                    <a:pt x="141" y="196"/>
                    <a:pt x="141" y="196"/>
                  </a:cubicBezTo>
                  <a:cubicBezTo>
                    <a:pt x="141" y="195"/>
                    <a:pt x="141" y="195"/>
                    <a:pt x="141" y="195"/>
                  </a:cubicBezTo>
                  <a:cubicBezTo>
                    <a:pt x="141" y="194"/>
                    <a:pt x="144" y="194"/>
                    <a:pt x="144" y="193"/>
                  </a:cubicBezTo>
                  <a:cubicBezTo>
                    <a:pt x="146" y="189"/>
                    <a:pt x="146" y="189"/>
                    <a:pt x="146" y="189"/>
                  </a:cubicBezTo>
                  <a:cubicBezTo>
                    <a:pt x="147" y="189"/>
                    <a:pt x="149" y="190"/>
                    <a:pt x="150" y="189"/>
                  </a:cubicBezTo>
                  <a:cubicBezTo>
                    <a:pt x="151" y="189"/>
                    <a:pt x="153" y="186"/>
                    <a:pt x="154" y="186"/>
                  </a:cubicBezTo>
                  <a:cubicBezTo>
                    <a:pt x="155" y="185"/>
                    <a:pt x="156" y="186"/>
                    <a:pt x="157" y="185"/>
                  </a:cubicBezTo>
                  <a:cubicBezTo>
                    <a:pt x="162" y="181"/>
                    <a:pt x="159" y="180"/>
                    <a:pt x="160" y="174"/>
                  </a:cubicBezTo>
                  <a:cubicBezTo>
                    <a:pt x="160" y="174"/>
                    <a:pt x="163" y="172"/>
                    <a:pt x="163" y="171"/>
                  </a:cubicBezTo>
                  <a:cubicBezTo>
                    <a:pt x="163" y="171"/>
                    <a:pt x="163" y="169"/>
                    <a:pt x="163" y="169"/>
                  </a:cubicBezTo>
                  <a:cubicBezTo>
                    <a:pt x="164" y="168"/>
                    <a:pt x="166" y="169"/>
                    <a:pt x="167" y="169"/>
                  </a:cubicBezTo>
                  <a:cubicBezTo>
                    <a:pt x="168" y="168"/>
                    <a:pt x="169" y="166"/>
                    <a:pt x="169" y="166"/>
                  </a:cubicBezTo>
                  <a:cubicBezTo>
                    <a:pt x="170" y="166"/>
                    <a:pt x="169" y="166"/>
                    <a:pt x="170" y="167"/>
                  </a:cubicBezTo>
                  <a:cubicBezTo>
                    <a:pt x="172" y="167"/>
                    <a:pt x="172" y="167"/>
                    <a:pt x="174" y="167"/>
                  </a:cubicBezTo>
                  <a:cubicBezTo>
                    <a:pt x="174" y="164"/>
                    <a:pt x="174" y="164"/>
                    <a:pt x="174" y="164"/>
                  </a:cubicBezTo>
                  <a:cubicBezTo>
                    <a:pt x="176" y="161"/>
                    <a:pt x="176" y="161"/>
                    <a:pt x="176" y="161"/>
                  </a:cubicBezTo>
                  <a:cubicBezTo>
                    <a:pt x="176" y="155"/>
                    <a:pt x="176" y="155"/>
                    <a:pt x="176" y="155"/>
                  </a:cubicBezTo>
                  <a:cubicBezTo>
                    <a:pt x="173" y="151"/>
                    <a:pt x="173" y="151"/>
                    <a:pt x="173" y="151"/>
                  </a:cubicBezTo>
                  <a:cubicBezTo>
                    <a:pt x="175" y="145"/>
                    <a:pt x="175" y="145"/>
                    <a:pt x="175" y="145"/>
                  </a:cubicBezTo>
                  <a:cubicBezTo>
                    <a:pt x="173" y="142"/>
                    <a:pt x="173" y="142"/>
                    <a:pt x="173" y="142"/>
                  </a:cubicBezTo>
                  <a:cubicBezTo>
                    <a:pt x="167" y="139"/>
                    <a:pt x="167" y="139"/>
                    <a:pt x="167" y="139"/>
                  </a:cubicBezTo>
                  <a:cubicBezTo>
                    <a:pt x="167" y="137"/>
                    <a:pt x="167" y="137"/>
                    <a:pt x="167" y="137"/>
                  </a:cubicBezTo>
                  <a:cubicBezTo>
                    <a:pt x="166" y="130"/>
                    <a:pt x="166" y="130"/>
                    <a:pt x="166" y="130"/>
                  </a:cubicBezTo>
                  <a:cubicBezTo>
                    <a:pt x="169" y="128"/>
                    <a:pt x="169" y="128"/>
                    <a:pt x="169" y="128"/>
                  </a:cubicBezTo>
                  <a:cubicBezTo>
                    <a:pt x="173" y="126"/>
                    <a:pt x="173" y="126"/>
                    <a:pt x="173" y="126"/>
                  </a:cubicBezTo>
                  <a:cubicBezTo>
                    <a:pt x="175" y="123"/>
                    <a:pt x="175" y="123"/>
                    <a:pt x="175" y="123"/>
                  </a:cubicBezTo>
                  <a:cubicBezTo>
                    <a:pt x="171" y="118"/>
                    <a:pt x="171" y="118"/>
                    <a:pt x="171" y="118"/>
                  </a:cubicBezTo>
                  <a:cubicBezTo>
                    <a:pt x="173" y="114"/>
                    <a:pt x="173" y="114"/>
                    <a:pt x="173" y="114"/>
                  </a:cubicBezTo>
                  <a:cubicBezTo>
                    <a:pt x="178" y="118"/>
                    <a:pt x="178" y="118"/>
                    <a:pt x="178" y="118"/>
                  </a:cubicBezTo>
                  <a:cubicBezTo>
                    <a:pt x="182" y="117"/>
                    <a:pt x="182" y="117"/>
                    <a:pt x="182" y="117"/>
                  </a:cubicBezTo>
                  <a:cubicBezTo>
                    <a:pt x="186" y="119"/>
                    <a:pt x="186" y="119"/>
                    <a:pt x="186" y="119"/>
                  </a:cubicBezTo>
                  <a:cubicBezTo>
                    <a:pt x="185" y="125"/>
                    <a:pt x="185" y="125"/>
                    <a:pt x="185" y="125"/>
                  </a:cubicBezTo>
                  <a:cubicBezTo>
                    <a:pt x="185" y="132"/>
                    <a:pt x="185" y="132"/>
                    <a:pt x="185" y="132"/>
                  </a:cubicBezTo>
                  <a:cubicBezTo>
                    <a:pt x="188" y="132"/>
                    <a:pt x="188" y="132"/>
                    <a:pt x="188" y="132"/>
                  </a:cubicBezTo>
                  <a:cubicBezTo>
                    <a:pt x="194" y="132"/>
                    <a:pt x="194" y="132"/>
                    <a:pt x="194" y="132"/>
                  </a:cubicBezTo>
                  <a:cubicBezTo>
                    <a:pt x="199" y="131"/>
                    <a:pt x="199" y="131"/>
                    <a:pt x="199" y="131"/>
                  </a:cubicBezTo>
                  <a:cubicBezTo>
                    <a:pt x="204" y="130"/>
                    <a:pt x="204" y="130"/>
                    <a:pt x="204" y="130"/>
                  </a:cubicBezTo>
                  <a:cubicBezTo>
                    <a:pt x="210" y="130"/>
                    <a:pt x="210" y="130"/>
                    <a:pt x="210" y="130"/>
                  </a:cubicBezTo>
                  <a:cubicBezTo>
                    <a:pt x="205" y="133"/>
                    <a:pt x="205" y="133"/>
                    <a:pt x="205" y="133"/>
                  </a:cubicBezTo>
                  <a:cubicBezTo>
                    <a:pt x="206" y="137"/>
                    <a:pt x="206" y="137"/>
                    <a:pt x="206" y="137"/>
                  </a:cubicBezTo>
                  <a:cubicBezTo>
                    <a:pt x="205" y="138"/>
                    <a:pt x="204" y="142"/>
                    <a:pt x="204" y="142"/>
                  </a:cubicBezTo>
                  <a:cubicBezTo>
                    <a:pt x="202" y="146"/>
                    <a:pt x="202" y="146"/>
                    <a:pt x="202" y="146"/>
                  </a:cubicBezTo>
                  <a:cubicBezTo>
                    <a:pt x="200" y="152"/>
                    <a:pt x="200" y="152"/>
                    <a:pt x="200" y="152"/>
                  </a:cubicBezTo>
                  <a:cubicBezTo>
                    <a:pt x="201" y="155"/>
                    <a:pt x="201" y="155"/>
                    <a:pt x="201" y="155"/>
                  </a:cubicBezTo>
                  <a:cubicBezTo>
                    <a:pt x="205" y="155"/>
                    <a:pt x="205" y="155"/>
                    <a:pt x="205" y="155"/>
                  </a:cubicBezTo>
                  <a:cubicBezTo>
                    <a:pt x="206" y="151"/>
                    <a:pt x="206" y="151"/>
                    <a:pt x="206" y="151"/>
                  </a:cubicBezTo>
                  <a:cubicBezTo>
                    <a:pt x="210" y="157"/>
                    <a:pt x="210" y="157"/>
                    <a:pt x="210" y="157"/>
                  </a:cubicBezTo>
                  <a:cubicBezTo>
                    <a:pt x="210" y="162"/>
                    <a:pt x="210" y="162"/>
                    <a:pt x="210" y="162"/>
                  </a:cubicBezTo>
                  <a:cubicBezTo>
                    <a:pt x="211" y="166"/>
                    <a:pt x="211" y="166"/>
                    <a:pt x="211" y="166"/>
                  </a:cubicBezTo>
                  <a:cubicBezTo>
                    <a:pt x="214" y="165"/>
                    <a:pt x="214" y="165"/>
                    <a:pt x="214" y="165"/>
                  </a:cubicBezTo>
                  <a:cubicBezTo>
                    <a:pt x="216" y="167"/>
                    <a:pt x="216" y="167"/>
                    <a:pt x="216" y="167"/>
                  </a:cubicBezTo>
                  <a:cubicBezTo>
                    <a:pt x="218" y="165"/>
                    <a:pt x="218" y="165"/>
                    <a:pt x="218" y="165"/>
                  </a:cubicBezTo>
                  <a:cubicBezTo>
                    <a:pt x="219" y="163"/>
                    <a:pt x="219" y="163"/>
                    <a:pt x="219" y="163"/>
                  </a:cubicBezTo>
                  <a:cubicBezTo>
                    <a:pt x="220" y="161"/>
                    <a:pt x="220" y="161"/>
                    <a:pt x="220" y="161"/>
                  </a:cubicBezTo>
                  <a:cubicBezTo>
                    <a:pt x="219" y="156"/>
                    <a:pt x="219" y="156"/>
                    <a:pt x="219" y="156"/>
                  </a:cubicBezTo>
                  <a:cubicBezTo>
                    <a:pt x="218" y="153"/>
                    <a:pt x="218" y="153"/>
                    <a:pt x="218" y="153"/>
                  </a:cubicBezTo>
                  <a:cubicBezTo>
                    <a:pt x="218" y="144"/>
                    <a:pt x="218" y="144"/>
                    <a:pt x="218" y="144"/>
                  </a:cubicBezTo>
                  <a:cubicBezTo>
                    <a:pt x="223" y="148"/>
                    <a:pt x="223" y="148"/>
                    <a:pt x="223" y="148"/>
                  </a:cubicBezTo>
                  <a:cubicBezTo>
                    <a:pt x="225" y="142"/>
                    <a:pt x="225" y="142"/>
                    <a:pt x="225" y="142"/>
                  </a:cubicBezTo>
                  <a:cubicBezTo>
                    <a:pt x="228" y="137"/>
                    <a:pt x="228" y="137"/>
                    <a:pt x="228" y="137"/>
                  </a:cubicBezTo>
                  <a:cubicBezTo>
                    <a:pt x="228" y="135"/>
                    <a:pt x="228" y="135"/>
                    <a:pt x="228" y="135"/>
                  </a:cubicBezTo>
                  <a:cubicBezTo>
                    <a:pt x="226" y="133"/>
                    <a:pt x="226" y="133"/>
                    <a:pt x="226" y="133"/>
                  </a:cubicBezTo>
                  <a:cubicBezTo>
                    <a:pt x="227" y="132"/>
                    <a:pt x="227" y="132"/>
                    <a:pt x="227" y="132"/>
                  </a:cubicBezTo>
                  <a:cubicBezTo>
                    <a:pt x="231" y="130"/>
                    <a:pt x="231" y="130"/>
                    <a:pt x="231" y="130"/>
                  </a:cubicBezTo>
                  <a:cubicBezTo>
                    <a:pt x="233" y="126"/>
                    <a:pt x="233" y="126"/>
                    <a:pt x="233" y="126"/>
                  </a:cubicBezTo>
                  <a:cubicBezTo>
                    <a:pt x="237" y="123"/>
                    <a:pt x="237" y="123"/>
                    <a:pt x="237" y="123"/>
                  </a:cubicBezTo>
                  <a:cubicBezTo>
                    <a:pt x="237" y="120"/>
                    <a:pt x="237" y="120"/>
                    <a:pt x="237" y="120"/>
                  </a:cubicBezTo>
                  <a:cubicBezTo>
                    <a:pt x="240" y="115"/>
                    <a:pt x="240" y="115"/>
                    <a:pt x="240" y="115"/>
                  </a:cubicBezTo>
                  <a:cubicBezTo>
                    <a:pt x="245" y="114"/>
                    <a:pt x="245" y="114"/>
                    <a:pt x="245" y="114"/>
                  </a:cubicBezTo>
                  <a:cubicBezTo>
                    <a:pt x="248" y="115"/>
                    <a:pt x="248" y="115"/>
                    <a:pt x="248" y="115"/>
                  </a:cubicBezTo>
                  <a:cubicBezTo>
                    <a:pt x="251" y="109"/>
                    <a:pt x="251" y="109"/>
                    <a:pt x="251" y="109"/>
                  </a:cubicBezTo>
                  <a:cubicBezTo>
                    <a:pt x="251" y="104"/>
                    <a:pt x="251" y="104"/>
                    <a:pt x="251" y="104"/>
                  </a:cubicBezTo>
                  <a:cubicBezTo>
                    <a:pt x="250" y="101"/>
                    <a:pt x="250" y="101"/>
                    <a:pt x="250" y="101"/>
                  </a:cubicBezTo>
                  <a:cubicBezTo>
                    <a:pt x="249" y="98"/>
                    <a:pt x="249" y="98"/>
                    <a:pt x="249" y="98"/>
                  </a:cubicBezTo>
                  <a:cubicBezTo>
                    <a:pt x="246" y="97"/>
                    <a:pt x="246" y="97"/>
                    <a:pt x="246" y="97"/>
                  </a:cubicBezTo>
                  <a:cubicBezTo>
                    <a:pt x="243" y="96"/>
                    <a:pt x="243" y="96"/>
                    <a:pt x="243" y="96"/>
                  </a:cubicBezTo>
                  <a:cubicBezTo>
                    <a:pt x="241" y="95"/>
                    <a:pt x="241" y="95"/>
                    <a:pt x="241" y="95"/>
                  </a:cubicBezTo>
                  <a:cubicBezTo>
                    <a:pt x="238" y="96"/>
                    <a:pt x="238" y="96"/>
                    <a:pt x="238" y="96"/>
                  </a:cubicBezTo>
                  <a:cubicBezTo>
                    <a:pt x="236" y="94"/>
                    <a:pt x="236" y="94"/>
                    <a:pt x="236" y="94"/>
                  </a:cubicBezTo>
                  <a:cubicBezTo>
                    <a:pt x="236" y="89"/>
                    <a:pt x="236" y="89"/>
                    <a:pt x="236" y="89"/>
                  </a:cubicBezTo>
                  <a:cubicBezTo>
                    <a:pt x="231" y="87"/>
                    <a:pt x="231" y="87"/>
                    <a:pt x="231" y="87"/>
                  </a:cubicBezTo>
                  <a:cubicBezTo>
                    <a:pt x="228" y="87"/>
                    <a:pt x="228" y="87"/>
                    <a:pt x="228" y="87"/>
                  </a:cubicBezTo>
                  <a:cubicBezTo>
                    <a:pt x="224" y="90"/>
                    <a:pt x="224" y="90"/>
                    <a:pt x="224" y="90"/>
                  </a:cubicBezTo>
                  <a:cubicBezTo>
                    <a:pt x="221" y="89"/>
                    <a:pt x="221" y="89"/>
                    <a:pt x="221" y="89"/>
                  </a:cubicBezTo>
                  <a:cubicBezTo>
                    <a:pt x="217" y="89"/>
                    <a:pt x="217" y="89"/>
                    <a:pt x="217" y="89"/>
                  </a:cubicBezTo>
                  <a:cubicBezTo>
                    <a:pt x="214" y="91"/>
                    <a:pt x="214" y="91"/>
                    <a:pt x="214" y="91"/>
                  </a:cubicBezTo>
                  <a:cubicBezTo>
                    <a:pt x="209" y="94"/>
                    <a:pt x="209" y="94"/>
                    <a:pt x="209" y="94"/>
                  </a:cubicBezTo>
                  <a:cubicBezTo>
                    <a:pt x="205" y="95"/>
                    <a:pt x="205" y="95"/>
                    <a:pt x="205" y="95"/>
                  </a:cubicBezTo>
                  <a:cubicBezTo>
                    <a:pt x="206" y="101"/>
                    <a:pt x="206" y="101"/>
                    <a:pt x="206" y="101"/>
                  </a:cubicBezTo>
                  <a:cubicBezTo>
                    <a:pt x="206" y="105"/>
                    <a:pt x="206" y="105"/>
                    <a:pt x="206" y="105"/>
                  </a:cubicBezTo>
                  <a:cubicBezTo>
                    <a:pt x="204" y="106"/>
                    <a:pt x="204" y="106"/>
                    <a:pt x="204" y="106"/>
                  </a:cubicBezTo>
                  <a:cubicBezTo>
                    <a:pt x="196" y="107"/>
                    <a:pt x="196" y="107"/>
                    <a:pt x="196" y="107"/>
                  </a:cubicBezTo>
                  <a:cubicBezTo>
                    <a:pt x="191" y="105"/>
                    <a:pt x="191" y="105"/>
                    <a:pt x="191" y="105"/>
                  </a:cubicBezTo>
                  <a:cubicBezTo>
                    <a:pt x="187" y="106"/>
                    <a:pt x="187" y="106"/>
                    <a:pt x="187" y="106"/>
                  </a:cubicBezTo>
                  <a:cubicBezTo>
                    <a:pt x="183" y="107"/>
                    <a:pt x="183" y="107"/>
                    <a:pt x="183" y="107"/>
                  </a:cubicBezTo>
                  <a:cubicBezTo>
                    <a:pt x="180" y="103"/>
                    <a:pt x="180" y="103"/>
                    <a:pt x="180" y="103"/>
                  </a:cubicBezTo>
                  <a:cubicBezTo>
                    <a:pt x="181" y="99"/>
                    <a:pt x="181" y="99"/>
                    <a:pt x="181" y="99"/>
                  </a:cubicBezTo>
                  <a:cubicBezTo>
                    <a:pt x="179" y="101"/>
                    <a:pt x="179" y="101"/>
                    <a:pt x="179" y="101"/>
                  </a:cubicBezTo>
                  <a:cubicBezTo>
                    <a:pt x="177" y="97"/>
                    <a:pt x="177" y="97"/>
                    <a:pt x="177" y="97"/>
                  </a:cubicBezTo>
                  <a:cubicBezTo>
                    <a:pt x="173" y="96"/>
                    <a:pt x="173" y="96"/>
                    <a:pt x="173" y="96"/>
                  </a:cubicBezTo>
                  <a:cubicBezTo>
                    <a:pt x="170" y="98"/>
                    <a:pt x="170" y="98"/>
                    <a:pt x="170" y="98"/>
                  </a:cubicBezTo>
                  <a:cubicBezTo>
                    <a:pt x="171" y="98"/>
                    <a:pt x="171" y="98"/>
                    <a:pt x="171" y="98"/>
                  </a:cubicBezTo>
                  <a:cubicBezTo>
                    <a:pt x="170" y="103"/>
                    <a:pt x="170" y="103"/>
                    <a:pt x="170" y="103"/>
                  </a:cubicBezTo>
                  <a:cubicBezTo>
                    <a:pt x="169" y="106"/>
                    <a:pt x="169" y="106"/>
                    <a:pt x="169" y="106"/>
                  </a:cubicBezTo>
                  <a:cubicBezTo>
                    <a:pt x="171" y="108"/>
                    <a:pt x="171" y="108"/>
                    <a:pt x="171" y="108"/>
                  </a:cubicBezTo>
                  <a:cubicBezTo>
                    <a:pt x="171" y="111"/>
                    <a:pt x="171" y="111"/>
                    <a:pt x="171" y="111"/>
                  </a:cubicBezTo>
                  <a:cubicBezTo>
                    <a:pt x="169" y="113"/>
                    <a:pt x="169" y="113"/>
                    <a:pt x="169" y="113"/>
                  </a:cubicBezTo>
                  <a:cubicBezTo>
                    <a:pt x="165" y="114"/>
                    <a:pt x="165" y="114"/>
                    <a:pt x="165" y="114"/>
                  </a:cubicBezTo>
                  <a:cubicBezTo>
                    <a:pt x="161" y="112"/>
                    <a:pt x="161" y="112"/>
                    <a:pt x="161" y="112"/>
                  </a:cubicBezTo>
                  <a:cubicBezTo>
                    <a:pt x="156" y="112"/>
                    <a:pt x="156" y="112"/>
                    <a:pt x="156" y="112"/>
                  </a:cubicBezTo>
                  <a:cubicBezTo>
                    <a:pt x="149" y="108"/>
                    <a:pt x="149" y="108"/>
                    <a:pt x="149" y="108"/>
                  </a:cubicBezTo>
                  <a:cubicBezTo>
                    <a:pt x="142" y="108"/>
                    <a:pt x="142" y="108"/>
                    <a:pt x="142" y="108"/>
                  </a:cubicBezTo>
                  <a:cubicBezTo>
                    <a:pt x="138" y="104"/>
                    <a:pt x="138" y="104"/>
                    <a:pt x="138" y="104"/>
                  </a:cubicBezTo>
                  <a:cubicBezTo>
                    <a:pt x="134" y="104"/>
                    <a:pt x="134" y="104"/>
                    <a:pt x="134" y="104"/>
                  </a:cubicBezTo>
                  <a:cubicBezTo>
                    <a:pt x="132" y="101"/>
                    <a:pt x="132" y="101"/>
                    <a:pt x="132" y="101"/>
                  </a:cubicBezTo>
                  <a:cubicBezTo>
                    <a:pt x="128" y="98"/>
                    <a:pt x="128" y="98"/>
                    <a:pt x="128" y="98"/>
                  </a:cubicBezTo>
                  <a:cubicBezTo>
                    <a:pt x="123" y="98"/>
                    <a:pt x="123" y="98"/>
                    <a:pt x="123" y="98"/>
                  </a:cubicBezTo>
                  <a:cubicBezTo>
                    <a:pt x="117" y="95"/>
                    <a:pt x="117" y="95"/>
                    <a:pt x="117" y="95"/>
                  </a:cubicBezTo>
                  <a:cubicBezTo>
                    <a:pt x="112" y="93"/>
                    <a:pt x="112" y="93"/>
                    <a:pt x="112" y="93"/>
                  </a:cubicBezTo>
                  <a:cubicBezTo>
                    <a:pt x="108" y="91"/>
                    <a:pt x="108" y="91"/>
                    <a:pt x="108" y="91"/>
                  </a:cubicBezTo>
                  <a:cubicBezTo>
                    <a:pt x="106" y="88"/>
                    <a:pt x="106" y="88"/>
                    <a:pt x="106" y="88"/>
                  </a:cubicBezTo>
                  <a:cubicBezTo>
                    <a:pt x="101" y="86"/>
                    <a:pt x="101" y="86"/>
                    <a:pt x="101" y="86"/>
                  </a:cubicBezTo>
                  <a:cubicBezTo>
                    <a:pt x="100" y="81"/>
                    <a:pt x="100" y="81"/>
                    <a:pt x="100" y="81"/>
                  </a:cubicBezTo>
                  <a:cubicBezTo>
                    <a:pt x="104" y="75"/>
                    <a:pt x="104" y="75"/>
                    <a:pt x="104" y="75"/>
                  </a:cubicBezTo>
                  <a:cubicBezTo>
                    <a:pt x="109" y="72"/>
                    <a:pt x="109" y="72"/>
                    <a:pt x="109" y="72"/>
                  </a:cubicBezTo>
                  <a:cubicBezTo>
                    <a:pt x="106" y="69"/>
                    <a:pt x="106" y="69"/>
                    <a:pt x="106" y="69"/>
                  </a:cubicBezTo>
                  <a:cubicBezTo>
                    <a:pt x="103" y="66"/>
                    <a:pt x="103" y="66"/>
                    <a:pt x="103" y="66"/>
                  </a:cubicBezTo>
                  <a:cubicBezTo>
                    <a:pt x="98" y="65"/>
                    <a:pt x="98" y="65"/>
                    <a:pt x="98" y="65"/>
                  </a:cubicBezTo>
                  <a:cubicBezTo>
                    <a:pt x="95" y="63"/>
                    <a:pt x="95" y="63"/>
                    <a:pt x="95" y="63"/>
                  </a:cubicBezTo>
                  <a:cubicBezTo>
                    <a:pt x="90" y="61"/>
                    <a:pt x="90" y="61"/>
                    <a:pt x="90" y="61"/>
                  </a:cubicBezTo>
                  <a:cubicBezTo>
                    <a:pt x="89" y="57"/>
                    <a:pt x="89" y="57"/>
                    <a:pt x="89" y="57"/>
                  </a:cubicBezTo>
                  <a:cubicBezTo>
                    <a:pt x="91" y="55"/>
                    <a:pt x="91" y="55"/>
                    <a:pt x="91" y="55"/>
                  </a:cubicBezTo>
                  <a:cubicBezTo>
                    <a:pt x="90" y="53"/>
                    <a:pt x="90" y="53"/>
                    <a:pt x="90" y="53"/>
                  </a:cubicBezTo>
                  <a:cubicBezTo>
                    <a:pt x="91" y="48"/>
                    <a:pt x="91" y="48"/>
                    <a:pt x="91" y="48"/>
                  </a:cubicBezTo>
                  <a:cubicBezTo>
                    <a:pt x="91" y="45"/>
                    <a:pt x="91" y="45"/>
                    <a:pt x="91" y="45"/>
                  </a:cubicBezTo>
                  <a:cubicBezTo>
                    <a:pt x="89" y="45"/>
                    <a:pt x="89" y="45"/>
                    <a:pt x="89" y="45"/>
                  </a:cubicBezTo>
                  <a:cubicBezTo>
                    <a:pt x="86" y="44"/>
                    <a:pt x="86" y="44"/>
                    <a:pt x="86" y="44"/>
                  </a:cubicBezTo>
                  <a:cubicBezTo>
                    <a:pt x="87" y="38"/>
                    <a:pt x="87" y="38"/>
                    <a:pt x="87" y="38"/>
                  </a:cubicBezTo>
                  <a:cubicBezTo>
                    <a:pt x="85" y="35"/>
                    <a:pt x="85" y="35"/>
                    <a:pt x="85" y="35"/>
                  </a:cubicBezTo>
                  <a:cubicBezTo>
                    <a:pt x="81" y="32"/>
                    <a:pt x="81" y="32"/>
                    <a:pt x="81" y="32"/>
                  </a:cubicBezTo>
                  <a:cubicBezTo>
                    <a:pt x="83" y="28"/>
                    <a:pt x="83" y="28"/>
                    <a:pt x="83" y="28"/>
                  </a:cubicBezTo>
                  <a:cubicBezTo>
                    <a:pt x="85" y="26"/>
                    <a:pt x="85" y="26"/>
                    <a:pt x="85" y="26"/>
                  </a:cubicBezTo>
                  <a:cubicBezTo>
                    <a:pt x="87" y="22"/>
                    <a:pt x="87" y="22"/>
                    <a:pt x="87" y="22"/>
                  </a:cubicBezTo>
                  <a:cubicBezTo>
                    <a:pt x="89" y="20"/>
                    <a:pt x="89" y="20"/>
                    <a:pt x="89" y="20"/>
                  </a:cubicBezTo>
                  <a:cubicBezTo>
                    <a:pt x="91" y="17"/>
                    <a:pt x="91" y="17"/>
                    <a:pt x="91" y="17"/>
                  </a:cubicBezTo>
                  <a:cubicBezTo>
                    <a:pt x="91" y="14"/>
                    <a:pt x="91" y="14"/>
                    <a:pt x="91" y="14"/>
                  </a:cubicBezTo>
                  <a:cubicBezTo>
                    <a:pt x="94" y="12"/>
                    <a:pt x="94" y="12"/>
                    <a:pt x="94" y="12"/>
                  </a:cubicBezTo>
                  <a:cubicBezTo>
                    <a:pt x="92" y="8"/>
                    <a:pt x="92" y="8"/>
                    <a:pt x="92" y="8"/>
                  </a:cubicBezTo>
                  <a:cubicBezTo>
                    <a:pt x="90" y="5"/>
                    <a:pt x="90" y="5"/>
                    <a:pt x="90" y="5"/>
                  </a:cubicBezTo>
                  <a:cubicBezTo>
                    <a:pt x="88" y="2"/>
                    <a:pt x="88" y="2"/>
                    <a:pt x="88" y="2"/>
                  </a:cubicBezTo>
                  <a:cubicBezTo>
                    <a:pt x="84" y="1"/>
                    <a:pt x="84" y="1"/>
                    <a:pt x="84" y="1"/>
                  </a:cubicBezTo>
                  <a:cubicBezTo>
                    <a:pt x="80" y="0"/>
                    <a:pt x="80" y="0"/>
                    <a:pt x="80" y="0"/>
                  </a:cubicBezTo>
                  <a:cubicBezTo>
                    <a:pt x="76" y="0"/>
                    <a:pt x="76" y="0"/>
                    <a:pt x="76" y="0"/>
                  </a:cubicBezTo>
                  <a:cubicBezTo>
                    <a:pt x="74" y="2"/>
                    <a:pt x="74" y="2"/>
                    <a:pt x="74" y="2"/>
                  </a:cubicBezTo>
                  <a:cubicBezTo>
                    <a:pt x="70" y="5"/>
                    <a:pt x="70" y="5"/>
                    <a:pt x="70" y="5"/>
                  </a:cubicBezTo>
                  <a:cubicBezTo>
                    <a:pt x="68" y="10"/>
                    <a:pt x="68" y="10"/>
                    <a:pt x="68" y="10"/>
                  </a:cubicBezTo>
                  <a:cubicBezTo>
                    <a:pt x="65" y="13"/>
                    <a:pt x="65" y="13"/>
                    <a:pt x="65" y="13"/>
                  </a:cubicBezTo>
                  <a:cubicBezTo>
                    <a:pt x="64" y="15"/>
                    <a:pt x="64" y="15"/>
                    <a:pt x="64" y="15"/>
                  </a:cubicBezTo>
                  <a:cubicBezTo>
                    <a:pt x="59" y="19"/>
                    <a:pt x="59" y="19"/>
                    <a:pt x="59" y="19"/>
                  </a:cubicBezTo>
                  <a:cubicBezTo>
                    <a:pt x="53" y="20"/>
                    <a:pt x="53" y="20"/>
                    <a:pt x="53" y="20"/>
                  </a:cubicBezTo>
                  <a:cubicBezTo>
                    <a:pt x="50" y="22"/>
                    <a:pt x="50" y="22"/>
                    <a:pt x="50" y="22"/>
                  </a:cubicBezTo>
                  <a:cubicBezTo>
                    <a:pt x="49" y="24"/>
                    <a:pt x="49" y="24"/>
                    <a:pt x="49" y="24"/>
                  </a:cubicBezTo>
                  <a:cubicBezTo>
                    <a:pt x="47" y="26"/>
                    <a:pt x="47" y="26"/>
                    <a:pt x="47" y="26"/>
                  </a:cubicBezTo>
                  <a:cubicBezTo>
                    <a:pt x="44" y="24"/>
                    <a:pt x="44" y="24"/>
                    <a:pt x="44" y="24"/>
                  </a:cubicBezTo>
                  <a:cubicBezTo>
                    <a:pt x="40" y="26"/>
                    <a:pt x="40" y="26"/>
                    <a:pt x="40" y="26"/>
                  </a:cubicBezTo>
                  <a:cubicBezTo>
                    <a:pt x="37" y="27"/>
                    <a:pt x="37" y="27"/>
                    <a:pt x="37" y="27"/>
                  </a:cubicBezTo>
                  <a:cubicBezTo>
                    <a:pt x="36" y="31"/>
                    <a:pt x="36" y="31"/>
                    <a:pt x="36" y="31"/>
                  </a:cubicBezTo>
                  <a:cubicBezTo>
                    <a:pt x="39" y="34"/>
                    <a:pt x="39" y="34"/>
                    <a:pt x="39" y="34"/>
                  </a:cubicBezTo>
                  <a:cubicBezTo>
                    <a:pt x="41" y="42"/>
                    <a:pt x="41" y="42"/>
                    <a:pt x="41" y="42"/>
                  </a:cubicBezTo>
                  <a:cubicBezTo>
                    <a:pt x="42" y="45"/>
                    <a:pt x="42" y="45"/>
                    <a:pt x="42" y="45"/>
                  </a:cubicBezTo>
                  <a:cubicBezTo>
                    <a:pt x="45" y="47"/>
                    <a:pt x="45" y="47"/>
                    <a:pt x="45" y="47"/>
                  </a:cubicBezTo>
                  <a:cubicBezTo>
                    <a:pt x="49" y="51"/>
                    <a:pt x="49" y="51"/>
                    <a:pt x="49" y="51"/>
                  </a:cubicBezTo>
                  <a:cubicBezTo>
                    <a:pt x="49" y="56"/>
                    <a:pt x="49" y="56"/>
                    <a:pt x="49" y="56"/>
                  </a:cubicBezTo>
                  <a:cubicBezTo>
                    <a:pt x="47" y="60"/>
                    <a:pt x="47" y="60"/>
                    <a:pt x="47" y="60"/>
                  </a:cubicBezTo>
                  <a:cubicBezTo>
                    <a:pt x="44" y="64"/>
                    <a:pt x="44" y="64"/>
                    <a:pt x="44" y="64"/>
                  </a:cubicBezTo>
                  <a:cubicBezTo>
                    <a:pt x="43" y="70"/>
                    <a:pt x="43" y="70"/>
                    <a:pt x="43" y="70"/>
                  </a:cubicBezTo>
                  <a:cubicBezTo>
                    <a:pt x="43" y="75"/>
                    <a:pt x="43" y="75"/>
                    <a:pt x="43" y="75"/>
                  </a:cubicBezTo>
                  <a:cubicBezTo>
                    <a:pt x="39" y="78"/>
                    <a:pt x="39" y="78"/>
                    <a:pt x="39" y="78"/>
                  </a:cubicBezTo>
                  <a:cubicBezTo>
                    <a:pt x="36" y="81"/>
                    <a:pt x="36" y="81"/>
                    <a:pt x="36" y="81"/>
                  </a:cubicBezTo>
                  <a:cubicBezTo>
                    <a:pt x="33" y="84"/>
                    <a:pt x="33" y="84"/>
                    <a:pt x="33" y="84"/>
                  </a:cubicBezTo>
                  <a:cubicBezTo>
                    <a:pt x="28" y="87"/>
                    <a:pt x="28" y="87"/>
                    <a:pt x="28" y="87"/>
                  </a:cubicBezTo>
                  <a:cubicBezTo>
                    <a:pt x="24" y="93"/>
                    <a:pt x="24" y="93"/>
                    <a:pt x="24" y="93"/>
                  </a:cubicBezTo>
                  <a:cubicBezTo>
                    <a:pt x="21" y="98"/>
                    <a:pt x="21" y="98"/>
                    <a:pt x="21" y="98"/>
                  </a:cubicBezTo>
                  <a:cubicBezTo>
                    <a:pt x="17" y="99"/>
                    <a:pt x="17" y="99"/>
                    <a:pt x="17" y="99"/>
                  </a:cubicBezTo>
                  <a:cubicBezTo>
                    <a:pt x="15" y="96"/>
                    <a:pt x="15" y="96"/>
                    <a:pt x="15" y="96"/>
                  </a:cubicBezTo>
                  <a:cubicBezTo>
                    <a:pt x="13" y="101"/>
                    <a:pt x="13" y="101"/>
                    <a:pt x="13" y="101"/>
                  </a:cubicBezTo>
                  <a:cubicBezTo>
                    <a:pt x="10" y="104"/>
                    <a:pt x="10" y="104"/>
                    <a:pt x="10" y="104"/>
                  </a:cubicBezTo>
                  <a:cubicBezTo>
                    <a:pt x="8" y="109"/>
                    <a:pt x="8" y="109"/>
                    <a:pt x="8" y="109"/>
                  </a:cubicBezTo>
                  <a:cubicBezTo>
                    <a:pt x="10" y="111"/>
                    <a:pt x="10" y="111"/>
                    <a:pt x="10" y="111"/>
                  </a:cubicBezTo>
                  <a:cubicBezTo>
                    <a:pt x="11" y="113"/>
                    <a:pt x="11" y="113"/>
                    <a:pt x="11" y="113"/>
                  </a:cubicBezTo>
                  <a:cubicBezTo>
                    <a:pt x="10" y="116"/>
                    <a:pt x="10" y="116"/>
                    <a:pt x="10" y="116"/>
                  </a:cubicBezTo>
                  <a:cubicBezTo>
                    <a:pt x="10" y="120"/>
                    <a:pt x="10" y="120"/>
                    <a:pt x="10" y="120"/>
                  </a:cubicBezTo>
                  <a:cubicBezTo>
                    <a:pt x="14" y="121"/>
                    <a:pt x="14" y="121"/>
                    <a:pt x="14" y="121"/>
                  </a:cubicBezTo>
                  <a:cubicBezTo>
                    <a:pt x="15" y="125"/>
                    <a:pt x="15" y="125"/>
                    <a:pt x="15" y="125"/>
                  </a:cubicBezTo>
                  <a:cubicBezTo>
                    <a:pt x="16" y="136"/>
                    <a:pt x="16" y="136"/>
                    <a:pt x="16" y="136"/>
                  </a:cubicBezTo>
                  <a:cubicBezTo>
                    <a:pt x="13" y="135"/>
                    <a:pt x="13" y="135"/>
                    <a:pt x="13" y="135"/>
                  </a:cubicBezTo>
                  <a:cubicBezTo>
                    <a:pt x="8" y="135"/>
                    <a:pt x="8" y="135"/>
                    <a:pt x="8" y="135"/>
                  </a:cubicBezTo>
                  <a:cubicBezTo>
                    <a:pt x="5" y="135"/>
                    <a:pt x="5" y="135"/>
                    <a:pt x="5" y="135"/>
                  </a:cubicBezTo>
                  <a:cubicBezTo>
                    <a:pt x="1" y="137"/>
                    <a:pt x="1" y="137"/>
                    <a:pt x="1" y="137"/>
                  </a:cubicBezTo>
                  <a:lnTo>
                    <a:pt x="0" y="141"/>
                  </a:lnTo>
                  <a:close/>
                  <a:moveTo>
                    <a:pt x="213" y="252"/>
                  </a:moveTo>
                  <a:cubicBezTo>
                    <a:pt x="213" y="252"/>
                    <a:pt x="212" y="256"/>
                    <a:pt x="213" y="255"/>
                  </a:cubicBezTo>
                  <a:cubicBezTo>
                    <a:pt x="214" y="255"/>
                    <a:pt x="215" y="252"/>
                    <a:pt x="213" y="25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 name="Freeform 209"/>
            <p:cNvSpPr>
              <a:spLocks noEditPoints="1"/>
            </p:cNvSpPr>
            <p:nvPr/>
          </p:nvSpPr>
          <p:spPr bwMode="auto">
            <a:xfrm>
              <a:off x="5248305" y="1391876"/>
              <a:ext cx="317964" cy="168862"/>
            </a:xfrm>
            <a:custGeom>
              <a:avLst/>
              <a:gdLst>
                <a:gd name="T0" fmla="*/ 66 w 90"/>
                <a:gd name="T1" fmla="*/ 2 h 48"/>
                <a:gd name="T2" fmla="*/ 62 w 90"/>
                <a:gd name="T3" fmla="*/ 8 h 48"/>
                <a:gd name="T4" fmla="*/ 59 w 90"/>
                <a:gd name="T5" fmla="*/ 8 h 48"/>
                <a:gd name="T6" fmla="*/ 55 w 90"/>
                <a:gd name="T7" fmla="*/ 9 h 48"/>
                <a:gd name="T8" fmla="*/ 50 w 90"/>
                <a:gd name="T9" fmla="*/ 12 h 48"/>
                <a:gd name="T10" fmla="*/ 47 w 90"/>
                <a:gd name="T11" fmla="*/ 7 h 48"/>
                <a:gd name="T12" fmla="*/ 44 w 90"/>
                <a:gd name="T13" fmla="*/ 5 h 48"/>
                <a:gd name="T14" fmla="*/ 38 w 90"/>
                <a:gd name="T15" fmla="*/ 9 h 48"/>
                <a:gd name="T16" fmla="*/ 38 w 90"/>
                <a:gd name="T17" fmla="*/ 13 h 48"/>
                <a:gd name="T18" fmla="*/ 35 w 90"/>
                <a:gd name="T19" fmla="*/ 7 h 48"/>
                <a:gd name="T20" fmla="*/ 32 w 90"/>
                <a:gd name="T21" fmla="*/ 16 h 48"/>
                <a:gd name="T22" fmla="*/ 28 w 90"/>
                <a:gd name="T23" fmla="*/ 15 h 48"/>
                <a:gd name="T24" fmla="*/ 24 w 90"/>
                <a:gd name="T25" fmla="*/ 20 h 48"/>
                <a:gd name="T26" fmla="*/ 23 w 90"/>
                <a:gd name="T27" fmla="*/ 12 h 48"/>
                <a:gd name="T28" fmla="*/ 22 w 90"/>
                <a:gd name="T29" fmla="*/ 10 h 48"/>
                <a:gd name="T30" fmla="*/ 20 w 90"/>
                <a:gd name="T31" fmla="*/ 5 h 48"/>
                <a:gd name="T32" fmla="*/ 13 w 90"/>
                <a:gd name="T33" fmla="*/ 6 h 48"/>
                <a:gd name="T34" fmla="*/ 16 w 90"/>
                <a:gd name="T35" fmla="*/ 12 h 48"/>
                <a:gd name="T36" fmla="*/ 10 w 90"/>
                <a:gd name="T37" fmla="*/ 7 h 48"/>
                <a:gd name="T38" fmla="*/ 8 w 90"/>
                <a:gd name="T39" fmla="*/ 8 h 48"/>
                <a:gd name="T40" fmla="*/ 8 w 90"/>
                <a:gd name="T41" fmla="*/ 8 h 48"/>
                <a:gd name="T42" fmla="*/ 8 w 90"/>
                <a:gd name="T43" fmla="*/ 10 h 48"/>
                <a:gd name="T44" fmla="*/ 6 w 90"/>
                <a:gd name="T45" fmla="*/ 14 h 48"/>
                <a:gd name="T46" fmla="*/ 0 w 90"/>
                <a:gd name="T47" fmla="*/ 17 h 48"/>
                <a:gd name="T48" fmla="*/ 2 w 90"/>
                <a:gd name="T49" fmla="*/ 19 h 48"/>
                <a:gd name="T50" fmla="*/ 6 w 90"/>
                <a:gd name="T51" fmla="*/ 18 h 48"/>
                <a:gd name="T52" fmla="*/ 16 w 90"/>
                <a:gd name="T53" fmla="*/ 16 h 48"/>
                <a:gd name="T54" fmla="*/ 14 w 90"/>
                <a:gd name="T55" fmla="*/ 22 h 48"/>
                <a:gd name="T56" fmla="*/ 17 w 90"/>
                <a:gd name="T57" fmla="*/ 23 h 48"/>
                <a:gd name="T58" fmla="*/ 7 w 90"/>
                <a:gd name="T59" fmla="*/ 26 h 48"/>
                <a:gd name="T60" fmla="*/ 3 w 90"/>
                <a:gd name="T61" fmla="*/ 28 h 48"/>
                <a:gd name="T62" fmla="*/ 8 w 90"/>
                <a:gd name="T63" fmla="*/ 28 h 48"/>
                <a:gd name="T64" fmla="*/ 16 w 90"/>
                <a:gd name="T65" fmla="*/ 32 h 48"/>
                <a:gd name="T66" fmla="*/ 19 w 90"/>
                <a:gd name="T67" fmla="*/ 34 h 48"/>
                <a:gd name="T68" fmla="*/ 18 w 90"/>
                <a:gd name="T69" fmla="*/ 37 h 48"/>
                <a:gd name="T70" fmla="*/ 12 w 90"/>
                <a:gd name="T71" fmla="*/ 40 h 48"/>
                <a:gd name="T72" fmla="*/ 26 w 90"/>
                <a:gd name="T73" fmla="*/ 40 h 48"/>
                <a:gd name="T74" fmla="*/ 30 w 90"/>
                <a:gd name="T75" fmla="*/ 41 h 48"/>
                <a:gd name="T76" fmla="*/ 36 w 90"/>
                <a:gd name="T77" fmla="*/ 42 h 48"/>
                <a:gd name="T78" fmla="*/ 36 w 90"/>
                <a:gd name="T79" fmla="*/ 46 h 48"/>
                <a:gd name="T80" fmla="*/ 48 w 90"/>
                <a:gd name="T81" fmla="*/ 45 h 48"/>
                <a:gd name="T82" fmla="*/ 50 w 90"/>
                <a:gd name="T83" fmla="*/ 47 h 48"/>
                <a:gd name="T84" fmla="*/ 51 w 90"/>
                <a:gd name="T85" fmla="*/ 42 h 48"/>
                <a:gd name="T86" fmla="*/ 58 w 90"/>
                <a:gd name="T87" fmla="*/ 42 h 48"/>
                <a:gd name="T88" fmla="*/ 62 w 90"/>
                <a:gd name="T89" fmla="*/ 38 h 48"/>
                <a:gd name="T90" fmla="*/ 69 w 90"/>
                <a:gd name="T91" fmla="*/ 36 h 48"/>
                <a:gd name="T92" fmla="*/ 78 w 90"/>
                <a:gd name="T93" fmla="*/ 33 h 48"/>
                <a:gd name="T94" fmla="*/ 81 w 90"/>
                <a:gd name="T95" fmla="*/ 28 h 48"/>
                <a:gd name="T96" fmla="*/ 84 w 90"/>
                <a:gd name="T97" fmla="*/ 26 h 48"/>
                <a:gd name="T98" fmla="*/ 86 w 90"/>
                <a:gd name="T99" fmla="*/ 26 h 48"/>
                <a:gd name="T100" fmla="*/ 89 w 90"/>
                <a:gd name="T101" fmla="*/ 23 h 48"/>
                <a:gd name="T102" fmla="*/ 88 w 90"/>
                <a:gd name="T103" fmla="*/ 22 h 48"/>
                <a:gd name="T104" fmla="*/ 89 w 90"/>
                <a:gd name="T105" fmla="*/ 18 h 48"/>
                <a:gd name="T106" fmla="*/ 85 w 90"/>
                <a:gd name="T107" fmla="*/ 16 h 48"/>
                <a:gd name="T108" fmla="*/ 82 w 90"/>
                <a:gd name="T109" fmla="*/ 14 h 48"/>
                <a:gd name="T110" fmla="*/ 80 w 90"/>
                <a:gd name="T111" fmla="*/ 10 h 48"/>
                <a:gd name="T112" fmla="*/ 78 w 90"/>
                <a:gd name="T113" fmla="*/ 7 h 48"/>
                <a:gd name="T114" fmla="*/ 83 w 90"/>
                <a:gd name="T115" fmla="*/ 4 h 48"/>
                <a:gd name="T116" fmla="*/ 74 w 90"/>
                <a:gd name="T117" fmla="*/ 6 h 48"/>
                <a:gd name="T118" fmla="*/ 69 w 90"/>
                <a:gd name="T119" fmla="*/ 1 h 48"/>
                <a:gd name="T120" fmla="*/ 10 w 90"/>
                <a:gd name="T121" fmla="*/ 2 h 48"/>
                <a:gd name="T122" fmla="*/ 18 w 90"/>
                <a:gd name="T123" fmla="*/ 3 h 48"/>
                <a:gd name="T124" fmla="*/ 10 w 90"/>
                <a:gd name="T1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48">
                  <a:moveTo>
                    <a:pt x="69" y="1"/>
                  </a:moveTo>
                  <a:cubicBezTo>
                    <a:pt x="68" y="2"/>
                    <a:pt x="68" y="2"/>
                    <a:pt x="66" y="2"/>
                  </a:cubicBezTo>
                  <a:cubicBezTo>
                    <a:pt x="66" y="4"/>
                    <a:pt x="66" y="6"/>
                    <a:pt x="66" y="7"/>
                  </a:cubicBezTo>
                  <a:cubicBezTo>
                    <a:pt x="64" y="7"/>
                    <a:pt x="63" y="8"/>
                    <a:pt x="62" y="8"/>
                  </a:cubicBezTo>
                  <a:cubicBezTo>
                    <a:pt x="62" y="8"/>
                    <a:pt x="62" y="5"/>
                    <a:pt x="60" y="6"/>
                  </a:cubicBezTo>
                  <a:cubicBezTo>
                    <a:pt x="59" y="6"/>
                    <a:pt x="59" y="8"/>
                    <a:pt x="59" y="8"/>
                  </a:cubicBezTo>
                  <a:cubicBezTo>
                    <a:pt x="58" y="8"/>
                    <a:pt x="57" y="8"/>
                    <a:pt x="56" y="8"/>
                  </a:cubicBezTo>
                  <a:cubicBezTo>
                    <a:pt x="55" y="9"/>
                    <a:pt x="55" y="9"/>
                    <a:pt x="55" y="9"/>
                  </a:cubicBezTo>
                  <a:cubicBezTo>
                    <a:pt x="53" y="10"/>
                    <a:pt x="51" y="7"/>
                    <a:pt x="50" y="6"/>
                  </a:cubicBezTo>
                  <a:cubicBezTo>
                    <a:pt x="50" y="8"/>
                    <a:pt x="49" y="10"/>
                    <a:pt x="50" y="12"/>
                  </a:cubicBezTo>
                  <a:cubicBezTo>
                    <a:pt x="49" y="11"/>
                    <a:pt x="47" y="11"/>
                    <a:pt x="46" y="8"/>
                  </a:cubicBezTo>
                  <a:cubicBezTo>
                    <a:pt x="46" y="8"/>
                    <a:pt x="47" y="6"/>
                    <a:pt x="47" y="7"/>
                  </a:cubicBezTo>
                  <a:cubicBezTo>
                    <a:pt x="47" y="7"/>
                    <a:pt x="47" y="5"/>
                    <a:pt x="47" y="5"/>
                  </a:cubicBezTo>
                  <a:cubicBezTo>
                    <a:pt x="47" y="5"/>
                    <a:pt x="45" y="5"/>
                    <a:pt x="44" y="5"/>
                  </a:cubicBezTo>
                  <a:cubicBezTo>
                    <a:pt x="44" y="5"/>
                    <a:pt x="44" y="7"/>
                    <a:pt x="44" y="7"/>
                  </a:cubicBezTo>
                  <a:cubicBezTo>
                    <a:pt x="42" y="8"/>
                    <a:pt x="39" y="7"/>
                    <a:pt x="38" y="9"/>
                  </a:cubicBezTo>
                  <a:cubicBezTo>
                    <a:pt x="39" y="12"/>
                    <a:pt x="39" y="12"/>
                    <a:pt x="39" y="12"/>
                  </a:cubicBezTo>
                  <a:cubicBezTo>
                    <a:pt x="38" y="13"/>
                    <a:pt x="38" y="12"/>
                    <a:pt x="38" y="13"/>
                  </a:cubicBezTo>
                  <a:cubicBezTo>
                    <a:pt x="37" y="12"/>
                    <a:pt x="36" y="11"/>
                    <a:pt x="36" y="10"/>
                  </a:cubicBezTo>
                  <a:cubicBezTo>
                    <a:pt x="35" y="9"/>
                    <a:pt x="35" y="8"/>
                    <a:pt x="35" y="7"/>
                  </a:cubicBezTo>
                  <a:cubicBezTo>
                    <a:pt x="34" y="8"/>
                    <a:pt x="33" y="8"/>
                    <a:pt x="32" y="8"/>
                  </a:cubicBezTo>
                  <a:cubicBezTo>
                    <a:pt x="32" y="10"/>
                    <a:pt x="33" y="15"/>
                    <a:pt x="32" y="16"/>
                  </a:cubicBezTo>
                  <a:cubicBezTo>
                    <a:pt x="31" y="16"/>
                    <a:pt x="28" y="14"/>
                    <a:pt x="29" y="15"/>
                  </a:cubicBezTo>
                  <a:cubicBezTo>
                    <a:pt x="28" y="15"/>
                    <a:pt x="28" y="15"/>
                    <a:pt x="28" y="15"/>
                  </a:cubicBezTo>
                  <a:cubicBezTo>
                    <a:pt x="27" y="17"/>
                    <a:pt x="28" y="18"/>
                    <a:pt x="27" y="19"/>
                  </a:cubicBezTo>
                  <a:cubicBezTo>
                    <a:pt x="27" y="19"/>
                    <a:pt x="25" y="20"/>
                    <a:pt x="24" y="20"/>
                  </a:cubicBezTo>
                  <a:cubicBezTo>
                    <a:pt x="24" y="20"/>
                    <a:pt x="23" y="18"/>
                    <a:pt x="23" y="18"/>
                  </a:cubicBezTo>
                  <a:cubicBezTo>
                    <a:pt x="23" y="15"/>
                    <a:pt x="26" y="12"/>
                    <a:pt x="23" y="12"/>
                  </a:cubicBezTo>
                  <a:cubicBezTo>
                    <a:pt x="23" y="12"/>
                    <a:pt x="24" y="11"/>
                    <a:pt x="24" y="10"/>
                  </a:cubicBezTo>
                  <a:cubicBezTo>
                    <a:pt x="22" y="10"/>
                    <a:pt x="22" y="10"/>
                    <a:pt x="22" y="10"/>
                  </a:cubicBezTo>
                  <a:cubicBezTo>
                    <a:pt x="22" y="9"/>
                    <a:pt x="23" y="8"/>
                    <a:pt x="22" y="8"/>
                  </a:cubicBezTo>
                  <a:cubicBezTo>
                    <a:pt x="22" y="7"/>
                    <a:pt x="20" y="6"/>
                    <a:pt x="20" y="5"/>
                  </a:cubicBezTo>
                  <a:cubicBezTo>
                    <a:pt x="19" y="5"/>
                    <a:pt x="15" y="5"/>
                    <a:pt x="14" y="5"/>
                  </a:cubicBezTo>
                  <a:cubicBezTo>
                    <a:pt x="13" y="6"/>
                    <a:pt x="13" y="6"/>
                    <a:pt x="13" y="6"/>
                  </a:cubicBezTo>
                  <a:cubicBezTo>
                    <a:pt x="14" y="7"/>
                    <a:pt x="16" y="8"/>
                    <a:pt x="17" y="8"/>
                  </a:cubicBezTo>
                  <a:cubicBezTo>
                    <a:pt x="17" y="9"/>
                    <a:pt x="20" y="13"/>
                    <a:pt x="16" y="12"/>
                  </a:cubicBezTo>
                  <a:cubicBezTo>
                    <a:pt x="16" y="12"/>
                    <a:pt x="16" y="11"/>
                    <a:pt x="15" y="11"/>
                  </a:cubicBezTo>
                  <a:cubicBezTo>
                    <a:pt x="12" y="10"/>
                    <a:pt x="11" y="9"/>
                    <a:pt x="10" y="7"/>
                  </a:cubicBezTo>
                  <a:cubicBezTo>
                    <a:pt x="12" y="6"/>
                    <a:pt x="8" y="6"/>
                    <a:pt x="8" y="6"/>
                  </a:cubicBezTo>
                  <a:cubicBezTo>
                    <a:pt x="8" y="8"/>
                    <a:pt x="8" y="8"/>
                    <a:pt x="8" y="8"/>
                  </a:cubicBezTo>
                  <a:cubicBezTo>
                    <a:pt x="8" y="8"/>
                    <a:pt x="9" y="8"/>
                    <a:pt x="9" y="8"/>
                  </a:cubicBezTo>
                  <a:cubicBezTo>
                    <a:pt x="9" y="8"/>
                    <a:pt x="7" y="8"/>
                    <a:pt x="8" y="8"/>
                  </a:cubicBezTo>
                  <a:cubicBezTo>
                    <a:pt x="7" y="8"/>
                    <a:pt x="6" y="9"/>
                    <a:pt x="5" y="9"/>
                  </a:cubicBezTo>
                  <a:cubicBezTo>
                    <a:pt x="6" y="10"/>
                    <a:pt x="6" y="9"/>
                    <a:pt x="8" y="10"/>
                  </a:cubicBezTo>
                  <a:cubicBezTo>
                    <a:pt x="7" y="11"/>
                    <a:pt x="8" y="13"/>
                    <a:pt x="8" y="14"/>
                  </a:cubicBezTo>
                  <a:cubicBezTo>
                    <a:pt x="6" y="14"/>
                    <a:pt x="6" y="14"/>
                    <a:pt x="6" y="14"/>
                  </a:cubicBezTo>
                  <a:cubicBezTo>
                    <a:pt x="5" y="15"/>
                    <a:pt x="4" y="17"/>
                    <a:pt x="3" y="18"/>
                  </a:cubicBezTo>
                  <a:cubicBezTo>
                    <a:pt x="2" y="18"/>
                    <a:pt x="1" y="17"/>
                    <a:pt x="0" y="17"/>
                  </a:cubicBezTo>
                  <a:cubicBezTo>
                    <a:pt x="0" y="19"/>
                    <a:pt x="0" y="19"/>
                    <a:pt x="0" y="19"/>
                  </a:cubicBezTo>
                  <a:cubicBezTo>
                    <a:pt x="0" y="19"/>
                    <a:pt x="2" y="19"/>
                    <a:pt x="2" y="19"/>
                  </a:cubicBezTo>
                  <a:cubicBezTo>
                    <a:pt x="1" y="19"/>
                    <a:pt x="5" y="20"/>
                    <a:pt x="5" y="20"/>
                  </a:cubicBezTo>
                  <a:cubicBezTo>
                    <a:pt x="5" y="19"/>
                    <a:pt x="6" y="18"/>
                    <a:pt x="6" y="18"/>
                  </a:cubicBezTo>
                  <a:cubicBezTo>
                    <a:pt x="9" y="17"/>
                    <a:pt x="11" y="17"/>
                    <a:pt x="14" y="16"/>
                  </a:cubicBezTo>
                  <a:cubicBezTo>
                    <a:pt x="13" y="15"/>
                    <a:pt x="15" y="16"/>
                    <a:pt x="16" y="16"/>
                  </a:cubicBezTo>
                  <a:cubicBezTo>
                    <a:pt x="18" y="18"/>
                    <a:pt x="16" y="18"/>
                    <a:pt x="14" y="18"/>
                  </a:cubicBezTo>
                  <a:cubicBezTo>
                    <a:pt x="14" y="19"/>
                    <a:pt x="15" y="22"/>
                    <a:pt x="14" y="22"/>
                  </a:cubicBezTo>
                  <a:cubicBezTo>
                    <a:pt x="15" y="22"/>
                    <a:pt x="16" y="21"/>
                    <a:pt x="16" y="21"/>
                  </a:cubicBezTo>
                  <a:cubicBezTo>
                    <a:pt x="19" y="21"/>
                    <a:pt x="17" y="23"/>
                    <a:pt x="17" y="23"/>
                  </a:cubicBezTo>
                  <a:cubicBezTo>
                    <a:pt x="15" y="23"/>
                    <a:pt x="12" y="22"/>
                    <a:pt x="11" y="22"/>
                  </a:cubicBezTo>
                  <a:cubicBezTo>
                    <a:pt x="10" y="23"/>
                    <a:pt x="9" y="25"/>
                    <a:pt x="7" y="26"/>
                  </a:cubicBezTo>
                  <a:cubicBezTo>
                    <a:pt x="6" y="26"/>
                    <a:pt x="4" y="26"/>
                    <a:pt x="3" y="26"/>
                  </a:cubicBezTo>
                  <a:cubicBezTo>
                    <a:pt x="2" y="27"/>
                    <a:pt x="2" y="28"/>
                    <a:pt x="3" y="28"/>
                  </a:cubicBezTo>
                  <a:cubicBezTo>
                    <a:pt x="3" y="28"/>
                    <a:pt x="5" y="29"/>
                    <a:pt x="6" y="29"/>
                  </a:cubicBezTo>
                  <a:cubicBezTo>
                    <a:pt x="8" y="28"/>
                    <a:pt x="8" y="28"/>
                    <a:pt x="8" y="28"/>
                  </a:cubicBezTo>
                  <a:cubicBezTo>
                    <a:pt x="9" y="28"/>
                    <a:pt x="13" y="28"/>
                    <a:pt x="15" y="28"/>
                  </a:cubicBezTo>
                  <a:cubicBezTo>
                    <a:pt x="16" y="30"/>
                    <a:pt x="16" y="31"/>
                    <a:pt x="16" y="32"/>
                  </a:cubicBezTo>
                  <a:cubicBezTo>
                    <a:pt x="17" y="32"/>
                    <a:pt x="18" y="31"/>
                    <a:pt x="19" y="31"/>
                  </a:cubicBezTo>
                  <a:cubicBezTo>
                    <a:pt x="19" y="31"/>
                    <a:pt x="19" y="33"/>
                    <a:pt x="19" y="34"/>
                  </a:cubicBezTo>
                  <a:cubicBezTo>
                    <a:pt x="19" y="35"/>
                    <a:pt x="19" y="35"/>
                    <a:pt x="19" y="35"/>
                  </a:cubicBezTo>
                  <a:cubicBezTo>
                    <a:pt x="18" y="35"/>
                    <a:pt x="19" y="36"/>
                    <a:pt x="18" y="37"/>
                  </a:cubicBezTo>
                  <a:cubicBezTo>
                    <a:pt x="15" y="37"/>
                    <a:pt x="15" y="37"/>
                    <a:pt x="12" y="38"/>
                  </a:cubicBezTo>
                  <a:cubicBezTo>
                    <a:pt x="12" y="40"/>
                    <a:pt x="12" y="40"/>
                    <a:pt x="12" y="40"/>
                  </a:cubicBezTo>
                  <a:cubicBezTo>
                    <a:pt x="17" y="41"/>
                    <a:pt x="20" y="40"/>
                    <a:pt x="25" y="39"/>
                  </a:cubicBezTo>
                  <a:cubicBezTo>
                    <a:pt x="26" y="40"/>
                    <a:pt x="26" y="40"/>
                    <a:pt x="26" y="40"/>
                  </a:cubicBezTo>
                  <a:cubicBezTo>
                    <a:pt x="27" y="41"/>
                    <a:pt x="28" y="40"/>
                    <a:pt x="29" y="40"/>
                  </a:cubicBezTo>
                  <a:cubicBezTo>
                    <a:pt x="30" y="41"/>
                    <a:pt x="30" y="41"/>
                    <a:pt x="30" y="41"/>
                  </a:cubicBezTo>
                  <a:cubicBezTo>
                    <a:pt x="32" y="42"/>
                    <a:pt x="33" y="42"/>
                    <a:pt x="34" y="42"/>
                  </a:cubicBezTo>
                  <a:cubicBezTo>
                    <a:pt x="36" y="42"/>
                    <a:pt x="36" y="42"/>
                    <a:pt x="36" y="42"/>
                  </a:cubicBezTo>
                  <a:cubicBezTo>
                    <a:pt x="34" y="44"/>
                    <a:pt x="34" y="45"/>
                    <a:pt x="32" y="46"/>
                  </a:cubicBezTo>
                  <a:cubicBezTo>
                    <a:pt x="34" y="46"/>
                    <a:pt x="34" y="46"/>
                    <a:pt x="36" y="46"/>
                  </a:cubicBezTo>
                  <a:cubicBezTo>
                    <a:pt x="38" y="46"/>
                    <a:pt x="43" y="48"/>
                    <a:pt x="46" y="47"/>
                  </a:cubicBezTo>
                  <a:cubicBezTo>
                    <a:pt x="47" y="47"/>
                    <a:pt x="48" y="45"/>
                    <a:pt x="48" y="45"/>
                  </a:cubicBezTo>
                  <a:cubicBezTo>
                    <a:pt x="48" y="45"/>
                    <a:pt x="49" y="46"/>
                    <a:pt x="49" y="47"/>
                  </a:cubicBezTo>
                  <a:cubicBezTo>
                    <a:pt x="50" y="47"/>
                    <a:pt x="50" y="47"/>
                    <a:pt x="50" y="47"/>
                  </a:cubicBezTo>
                  <a:cubicBezTo>
                    <a:pt x="51" y="47"/>
                    <a:pt x="51" y="46"/>
                    <a:pt x="51" y="45"/>
                  </a:cubicBezTo>
                  <a:cubicBezTo>
                    <a:pt x="52" y="43"/>
                    <a:pt x="54" y="43"/>
                    <a:pt x="51" y="42"/>
                  </a:cubicBezTo>
                  <a:cubicBezTo>
                    <a:pt x="51" y="41"/>
                    <a:pt x="51" y="40"/>
                    <a:pt x="51" y="39"/>
                  </a:cubicBezTo>
                  <a:cubicBezTo>
                    <a:pt x="56" y="40"/>
                    <a:pt x="55" y="40"/>
                    <a:pt x="58" y="42"/>
                  </a:cubicBezTo>
                  <a:cubicBezTo>
                    <a:pt x="59" y="41"/>
                    <a:pt x="60" y="41"/>
                    <a:pt x="61" y="41"/>
                  </a:cubicBezTo>
                  <a:cubicBezTo>
                    <a:pt x="61" y="40"/>
                    <a:pt x="61" y="39"/>
                    <a:pt x="62" y="38"/>
                  </a:cubicBezTo>
                  <a:cubicBezTo>
                    <a:pt x="62" y="38"/>
                    <a:pt x="64" y="40"/>
                    <a:pt x="65" y="40"/>
                  </a:cubicBezTo>
                  <a:cubicBezTo>
                    <a:pt x="66" y="39"/>
                    <a:pt x="67" y="37"/>
                    <a:pt x="69" y="36"/>
                  </a:cubicBezTo>
                  <a:cubicBezTo>
                    <a:pt x="71" y="35"/>
                    <a:pt x="73" y="36"/>
                    <a:pt x="76" y="35"/>
                  </a:cubicBezTo>
                  <a:cubicBezTo>
                    <a:pt x="76" y="35"/>
                    <a:pt x="78" y="33"/>
                    <a:pt x="78" y="33"/>
                  </a:cubicBezTo>
                  <a:cubicBezTo>
                    <a:pt x="78" y="33"/>
                    <a:pt x="79" y="33"/>
                    <a:pt x="80" y="33"/>
                  </a:cubicBezTo>
                  <a:cubicBezTo>
                    <a:pt x="80" y="33"/>
                    <a:pt x="81" y="29"/>
                    <a:pt x="81" y="28"/>
                  </a:cubicBezTo>
                  <a:cubicBezTo>
                    <a:pt x="83" y="27"/>
                    <a:pt x="83" y="28"/>
                    <a:pt x="84" y="27"/>
                  </a:cubicBezTo>
                  <a:cubicBezTo>
                    <a:pt x="84" y="26"/>
                    <a:pt x="84" y="26"/>
                    <a:pt x="84" y="26"/>
                  </a:cubicBezTo>
                  <a:cubicBezTo>
                    <a:pt x="84" y="25"/>
                    <a:pt x="84" y="25"/>
                    <a:pt x="84" y="25"/>
                  </a:cubicBezTo>
                  <a:cubicBezTo>
                    <a:pt x="84" y="25"/>
                    <a:pt x="87" y="25"/>
                    <a:pt x="86" y="26"/>
                  </a:cubicBezTo>
                  <a:cubicBezTo>
                    <a:pt x="87" y="25"/>
                    <a:pt x="87" y="27"/>
                    <a:pt x="89" y="26"/>
                  </a:cubicBezTo>
                  <a:cubicBezTo>
                    <a:pt x="90" y="26"/>
                    <a:pt x="90" y="23"/>
                    <a:pt x="89" y="23"/>
                  </a:cubicBezTo>
                  <a:cubicBezTo>
                    <a:pt x="90" y="22"/>
                    <a:pt x="90" y="22"/>
                    <a:pt x="90" y="22"/>
                  </a:cubicBezTo>
                  <a:cubicBezTo>
                    <a:pt x="89" y="22"/>
                    <a:pt x="88" y="22"/>
                    <a:pt x="88" y="22"/>
                  </a:cubicBezTo>
                  <a:cubicBezTo>
                    <a:pt x="88" y="20"/>
                    <a:pt x="88" y="20"/>
                    <a:pt x="88" y="20"/>
                  </a:cubicBezTo>
                  <a:cubicBezTo>
                    <a:pt x="88" y="21"/>
                    <a:pt x="89" y="19"/>
                    <a:pt x="89" y="18"/>
                  </a:cubicBezTo>
                  <a:cubicBezTo>
                    <a:pt x="88" y="18"/>
                    <a:pt x="88" y="16"/>
                    <a:pt x="87" y="16"/>
                  </a:cubicBezTo>
                  <a:cubicBezTo>
                    <a:pt x="86" y="15"/>
                    <a:pt x="86" y="17"/>
                    <a:pt x="85" y="16"/>
                  </a:cubicBezTo>
                  <a:cubicBezTo>
                    <a:pt x="84" y="15"/>
                    <a:pt x="84" y="15"/>
                    <a:pt x="84" y="15"/>
                  </a:cubicBezTo>
                  <a:cubicBezTo>
                    <a:pt x="83" y="15"/>
                    <a:pt x="83" y="14"/>
                    <a:pt x="82" y="14"/>
                  </a:cubicBezTo>
                  <a:cubicBezTo>
                    <a:pt x="81" y="15"/>
                    <a:pt x="80" y="16"/>
                    <a:pt x="79" y="16"/>
                  </a:cubicBezTo>
                  <a:cubicBezTo>
                    <a:pt x="79" y="14"/>
                    <a:pt x="80" y="12"/>
                    <a:pt x="80" y="10"/>
                  </a:cubicBezTo>
                  <a:cubicBezTo>
                    <a:pt x="80" y="10"/>
                    <a:pt x="79" y="10"/>
                    <a:pt x="78" y="10"/>
                  </a:cubicBezTo>
                  <a:cubicBezTo>
                    <a:pt x="78" y="9"/>
                    <a:pt x="79" y="8"/>
                    <a:pt x="78" y="7"/>
                  </a:cubicBezTo>
                  <a:cubicBezTo>
                    <a:pt x="79" y="7"/>
                    <a:pt x="80" y="6"/>
                    <a:pt x="82" y="6"/>
                  </a:cubicBezTo>
                  <a:cubicBezTo>
                    <a:pt x="82" y="6"/>
                    <a:pt x="82" y="4"/>
                    <a:pt x="83" y="4"/>
                  </a:cubicBezTo>
                  <a:cubicBezTo>
                    <a:pt x="80" y="5"/>
                    <a:pt x="79" y="5"/>
                    <a:pt x="76" y="6"/>
                  </a:cubicBezTo>
                  <a:cubicBezTo>
                    <a:pt x="77" y="6"/>
                    <a:pt x="74" y="6"/>
                    <a:pt x="74" y="6"/>
                  </a:cubicBezTo>
                  <a:cubicBezTo>
                    <a:pt x="74" y="6"/>
                    <a:pt x="71" y="1"/>
                    <a:pt x="71" y="1"/>
                  </a:cubicBezTo>
                  <a:cubicBezTo>
                    <a:pt x="70" y="1"/>
                    <a:pt x="69" y="1"/>
                    <a:pt x="69" y="1"/>
                  </a:cubicBezTo>
                  <a:close/>
                  <a:moveTo>
                    <a:pt x="10" y="0"/>
                  </a:moveTo>
                  <a:cubicBezTo>
                    <a:pt x="10" y="1"/>
                    <a:pt x="10" y="2"/>
                    <a:pt x="10" y="2"/>
                  </a:cubicBezTo>
                  <a:cubicBezTo>
                    <a:pt x="9" y="2"/>
                    <a:pt x="9" y="2"/>
                    <a:pt x="9" y="3"/>
                  </a:cubicBezTo>
                  <a:cubicBezTo>
                    <a:pt x="13" y="3"/>
                    <a:pt x="15" y="3"/>
                    <a:pt x="18" y="3"/>
                  </a:cubicBezTo>
                  <a:cubicBezTo>
                    <a:pt x="18" y="3"/>
                    <a:pt x="18" y="2"/>
                    <a:pt x="17" y="1"/>
                  </a:cubicBezTo>
                  <a:cubicBezTo>
                    <a:pt x="16" y="0"/>
                    <a:pt x="12" y="0"/>
                    <a:pt x="10"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 name="Freeform 210"/>
            <p:cNvSpPr>
              <a:spLocks noEditPoints="1"/>
            </p:cNvSpPr>
            <p:nvPr/>
          </p:nvSpPr>
          <p:spPr bwMode="auto">
            <a:xfrm>
              <a:off x="5248305" y="1391876"/>
              <a:ext cx="317964" cy="168862"/>
            </a:xfrm>
            <a:custGeom>
              <a:avLst/>
              <a:gdLst>
                <a:gd name="T0" fmla="*/ 66 w 90"/>
                <a:gd name="T1" fmla="*/ 2 h 48"/>
                <a:gd name="T2" fmla="*/ 62 w 90"/>
                <a:gd name="T3" fmla="*/ 8 h 48"/>
                <a:gd name="T4" fmla="*/ 59 w 90"/>
                <a:gd name="T5" fmla="*/ 8 h 48"/>
                <a:gd name="T6" fmla="*/ 55 w 90"/>
                <a:gd name="T7" fmla="*/ 9 h 48"/>
                <a:gd name="T8" fmla="*/ 50 w 90"/>
                <a:gd name="T9" fmla="*/ 12 h 48"/>
                <a:gd name="T10" fmla="*/ 47 w 90"/>
                <a:gd name="T11" fmla="*/ 7 h 48"/>
                <a:gd name="T12" fmla="*/ 44 w 90"/>
                <a:gd name="T13" fmla="*/ 5 h 48"/>
                <a:gd name="T14" fmla="*/ 38 w 90"/>
                <a:gd name="T15" fmla="*/ 9 h 48"/>
                <a:gd name="T16" fmla="*/ 38 w 90"/>
                <a:gd name="T17" fmla="*/ 13 h 48"/>
                <a:gd name="T18" fmla="*/ 35 w 90"/>
                <a:gd name="T19" fmla="*/ 7 h 48"/>
                <a:gd name="T20" fmla="*/ 32 w 90"/>
                <a:gd name="T21" fmla="*/ 16 h 48"/>
                <a:gd name="T22" fmla="*/ 28 w 90"/>
                <a:gd name="T23" fmla="*/ 15 h 48"/>
                <a:gd name="T24" fmla="*/ 24 w 90"/>
                <a:gd name="T25" fmla="*/ 20 h 48"/>
                <a:gd name="T26" fmla="*/ 23 w 90"/>
                <a:gd name="T27" fmla="*/ 12 h 48"/>
                <a:gd name="T28" fmla="*/ 22 w 90"/>
                <a:gd name="T29" fmla="*/ 10 h 48"/>
                <a:gd name="T30" fmla="*/ 20 w 90"/>
                <a:gd name="T31" fmla="*/ 5 h 48"/>
                <a:gd name="T32" fmla="*/ 13 w 90"/>
                <a:gd name="T33" fmla="*/ 6 h 48"/>
                <a:gd name="T34" fmla="*/ 16 w 90"/>
                <a:gd name="T35" fmla="*/ 12 h 48"/>
                <a:gd name="T36" fmla="*/ 10 w 90"/>
                <a:gd name="T37" fmla="*/ 7 h 48"/>
                <a:gd name="T38" fmla="*/ 8 w 90"/>
                <a:gd name="T39" fmla="*/ 8 h 48"/>
                <a:gd name="T40" fmla="*/ 8 w 90"/>
                <a:gd name="T41" fmla="*/ 8 h 48"/>
                <a:gd name="T42" fmla="*/ 8 w 90"/>
                <a:gd name="T43" fmla="*/ 10 h 48"/>
                <a:gd name="T44" fmla="*/ 6 w 90"/>
                <a:gd name="T45" fmla="*/ 14 h 48"/>
                <a:gd name="T46" fmla="*/ 0 w 90"/>
                <a:gd name="T47" fmla="*/ 17 h 48"/>
                <a:gd name="T48" fmla="*/ 2 w 90"/>
                <a:gd name="T49" fmla="*/ 19 h 48"/>
                <a:gd name="T50" fmla="*/ 6 w 90"/>
                <a:gd name="T51" fmla="*/ 18 h 48"/>
                <a:gd name="T52" fmla="*/ 16 w 90"/>
                <a:gd name="T53" fmla="*/ 16 h 48"/>
                <a:gd name="T54" fmla="*/ 14 w 90"/>
                <a:gd name="T55" fmla="*/ 22 h 48"/>
                <a:gd name="T56" fmla="*/ 17 w 90"/>
                <a:gd name="T57" fmla="*/ 23 h 48"/>
                <a:gd name="T58" fmla="*/ 7 w 90"/>
                <a:gd name="T59" fmla="*/ 26 h 48"/>
                <a:gd name="T60" fmla="*/ 3 w 90"/>
                <a:gd name="T61" fmla="*/ 28 h 48"/>
                <a:gd name="T62" fmla="*/ 8 w 90"/>
                <a:gd name="T63" fmla="*/ 28 h 48"/>
                <a:gd name="T64" fmla="*/ 16 w 90"/>
                <a:gd name="T65" fmla="*/ 32 h 48"/>
                <a:gd name="T66" fmla="*/ 19 w 90"/>
                <a:gd name="T67" fmla="*/ 34 h 48"/>
                <a:gd name="T68" fmla="*/ 18 w 90"/>
                <a:gd name="T69" fmla="*/ 37 h 48"/>
                <a:gd name="T70" fmla="*/ 12 w 90"/>
                <a:gd name="T71" fmla="*/ 40 h 48"/>
                <a:gd name="T72" fmla="*/ 26 w 90"/>
                <a:gd name="T73" fmla="*/ 40 h 48"/>
                <a:gd name="T74" fmla="*/ 30 w 90"/>
                <a:gd name="T75" fmla="*/ 41 h 48"/>
                <a:gd name="T76" fmla="*/ 36 w 90"/>
                <a:gd name="T77" fmla="*/ 42 h 48"/>
                <a:gd name="T78" fmla="*/ 36 w 90"/>
                <a:gd name="T79" fmla="*/ 46 h 48"/>
                <a:gd name="T80" fmla="*/ 48 w 90"/>
                <a:gd name="T81" fmla="*/ 45 h 48"/>
                <a:gd name="T82" fmla="*/ 50 w 90"/>
                <a:gd name="T83" fmla="*/ 47 h 48"/>
                <a:gd name="T84" fmla="*/ 51 w 90"/>
                <a:gd name="T85" fmla="*/ 42 h 48"/>
                <a:gd name="T86" fmla="*/ 58 w 90"/>
                <a:gd name="T87" fmla="*/ 42 h 48"/>
                <a:gd name="T88" fmla="*/ 62 w 90"/>
                <a:gd name="T89" fmla="*/ 38 h 48"/>
                <a:gd name="T90" fmla="*/ 69 w 90"/>
                <a:gd name="T91" fmla="*/ 36 h 48"/>
                <a:gd name="T92" fmla="*/ 78 w 90"/>
                <a:gd name="T93" fmla="*/ 33 h 48"/>
                <a:gd name="T94" fmla="*/ 81 w 90"/>
                <a:gd name="T95" fmla="*/ 28 h 48"/>
                <a:gd name="T96" fmla="*/ 84 w 90"/>
                <a:gd name="T97" fmla="*/ 26 h 48"/>
                <a:gd name="T98" fmla="*/ 86 w 90"/>
                <a:gd name="T99" fmla="*/ 26 h 48"/>
                <a:gd name="T100" fmla="*/ 89 w 90"/>
                <a:gd name="T101" fmla="*/ 23 h 48"/>
                <a:gd name="T102" fmla="*/ 88 w 90"/>
                <a:gd name="T103" fmla="*/ 22 h 48"/>
                <a:gd name="T104" fmla="*/ 89 w 90"/>
                <a:gd name="T105" fmla="*/ 18 h 48"/>
                <a:gd name="T106" fmla="*/ 85 w 90"/>
                <a:gd name="T107" fmla="*/ 16 h 48"/>
                <a:gd name="T108" fmla="*/ 82 w 90"/>
                <a:gd name="T109" fmla="*/ 14 h 48"/>
                <a:gd name="T110" fmla="*/ 80 w 90"/>
                <a:gd name="T111" fmla="*/ 10 h 48"/>
                <a:gd name="T112" fmla="*/ 78 w 90"/>
                <a:gd name="T113" fmla="*/ 7 h 48"/>
                <a:gd name="T114" fmla="*/ 83 w 90"/>
                <a:gd name="T115" fmla="*/ 4 h 48"/>
                <a:gd name="T116" fmla="*/ 74 w 90"/>
                <a:gd name="T117" fmla="*/ 6 h 48"/>
                <a:gd name="T118" fmla="*/ 69 w 90"/>
                <a:gd name="T119" fmla="*/ 1 h 48"/>
                <a:gd name="T120" fmla="*/ 10 w 90"/>
                <a:gd name="T121" fmla="*/ 2 h 48"/>
                <a:gd name="T122" fmla="*/ 18 w 90"/>
                <a:gd name="T123" fmla="*/ 3 h 48"/>
                <a:gd name="T124" fmla="*/ 10 w 90"/>
                <a:gd name="T1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48">
                  <a:moveTo>
                    <a:pt x="69" y="1"/>
                  </a:moveTo>
                  <a:cubicBezTo>
                    <a:pt x="68" y="2"/>
                    <a:pt x="68" y="2"/>
                    <a:pt x="66" y="2"/>
                  </a:cubicBezTo>
                  <a:cubicBezTo>
                    <a:pt x="66" y="4"/>
                    <a:pt x="66" y="6"/>
                    <a:pt x="66" y="7"/>
                  </a:cubicBezTo>
                  <a:cubicBezTo>
                    <a:pt x="64" y="7"/>
                    <a:pt x="63" y="8"/>
                    <a:pt x="62" y="8"/>
                  </a:cubicBezTo>
                  <a:cubicBezTo>
                    <a:pt x="62" y="8"/>
                    <a:pt x="62" y="5"/>
                    <a:pt x="60" y="6"/>
                  </a:cubicBezTo>
                  <a:cubicBezTo>
                    <a:pt x="59" y="6"/>
                    <a:pt x="59" y="8"/>
                    <a:pt x="59" y="8"/>
                  </a:cubicBezTo>
                  <a:cubicBezTo>
                    <a:pt x="58" y="8"/>
                    <a:pt x="57" y="8"/>
                    <a:pt x="56" y="8"/>
                  </a:cubicBezTo>
                  <a:cubicBezTo>
                    <a:pt x="55" y="9"/>
                    <a:pt x="55" y="9"/>
                    <a:pt x="55" y="9"/>
                  </a:cubicBezTo>
                  <a:cubicBezTo>
                    <a:pt x="53" y="10"/>
                    <a:pt x="51" y="7"/>
                    <a:pt x="50" y="6"/>
                  </a:cubicBezTo>
                  <a:cubicBezTo>
                    <a:pt x="50" y="8"/>
                    <a:pt x="49" y="10"/>
                    <a:pt x="50" y="12"/>
                  </a:cubicBezTo>
                  <a:cubicBezTo>
                    <a:pt x="49" y="11"/>
                    <a:pt x="47" y="11"/>
                    <a:pt x="46" y="8"/>
                  </a:cubicBezTo>
                  <a:cubicBezTo>
                    <a:pt x="46" y="8"/>
                    <a:pt x="47" y="6"/>
                    <a:pt x="47" y="7"/>
                  </a:cubicBezTo>
                  <a:cubicBezTo>
                    <a:pt x="47" y="7"/>
                    <a:pt x="47" y="5"/>
                    <a:pt x="47" y="5"/>
                  </a:cubicBezTo>
                  <a:cubicBezTo>
                    <a:pt x="47" y="5"/>
                    <a:pt x="45" y="5"/>
                    <a:pt x="44" y="5"/>
                  </a:cubicBezTo>
                  <a:cubicBezTo>
                    <a:pt x="44" y="5"/>
                    <a:pt x="44" y="7"/>
                    <a:pt x="44" y="7"/>
                  </a:cubicBezTo>
                  <a:cubicBezTo>
                    <a:pt x="42" y="8"/>
                    <a:pt x="39" y="7"/>
                    <a:pt x="38" y="9"/>
                  </a:cubicBezTo>
                  <a:cubicBezTo>
                    <a:pt x="39" y="12"/>
                    <a:pt x="39" y="12"/>
                    <a:pt x="39" y="12"/>
                  </a:cubicBezTo>
                  <a:cubicBezTo>
                    <a:pt x="38" y="13"/>
                    <a:pt x="38" y="12"/>
                    <a:pt x="38" y="13"/>
                  </a:cubicBezTo>
                  <a:cubicBezTo>
                    <a:pt x="37" y="12"/>
                    <a:pt x="36" y="11"/>
                    <a:pt x="36" y="10"/>
                  </a:cubicBezTo>
                  <a:cubicBezTo>
                    <a:pt x="35" y="9"/>
                    <a:pt x="35" y="8"/>
                    <a:pt x="35" y="7"/>
                  </a:cubicBezTo>
                  <a:cubicBezTo>
                    <a:pt x="34" y="8"/>
                    <a:pt x="33" y="8"/>
                    <a:pt x="32" y="8"/>
                  </a:cubicBezTo>
                  <a:cubicBezTo>
                    <a:pt x="32" y="10"/>
                    <a:pt x="33" y="15"/>
                    <a:pt x="32" y="16"/>
                  </a:cubicBezTo>
                  <a:cubicBezTo>
                    <a:pt x="31" y="16"/>
                    <a:pt x="28" y="14"/>
                    <a:pt x="29" y="15"/>
                  </a:cubicBezTo>
                  <a:cubicBezTo>
                    <a:pt x="28" y="15"/>
                    <a:pt x="28" y="15"/>
                    <a:pt x="28" y="15"/>
                  </a:cubicBezTo>
                  <a:cubicBezTo>
                    <a:pt x="27" y="17"/>
                    <a:pt x="28" y="18"/>
                    <a:pt x="27" y="19"/>
                  </a:cubicBezTo>
                  <a:cubicBezTo>
                    <a:pt x="27" y="19"/>
                    <a:pt x="25" y="20"/>
                    <a:pt x="24" y="20"/>
                  </a:cubicBezTo>
                  <a:cubicBezTo>
                    <a:pt x="24" y="20"/>
                    <a:pt x="23" y="18"/>
                    <a:pt x="23" y="18"/>
                  </a:cubicBezTo>
                  <a:cubicBezTo>
                    <a:pt x="23" y="15"/>
                    <a:pt x="26" y="12"/>
                    <a:pt x="23" y="12"/>
                  </a:cubicBezTo>
                  <a:cubicBezTo>
                    <a:pt x="23" y="12"/>
                    <a:pt x="24" y="11"/>
                    <a:pt x="24" y="10"/>
                  </a:cubicBezTo>
                  <a:cubicBezTo>
                    <a:pt x="22" y="10"/>
                    <a:pt x="22" y="10"/>
                    <a:pt x="22" y="10"/>
                  </a:cubicBezTo>
                  <a:cubicBezTo>
                    <a:pt x="22" y="9"/>
                    <a:pt x="23" y="8"/>
                    <a:pt x="22" y="8"/>
                  </a:cubicBezTo>
                  <a:cubicBezTo>
                    <a:pt x="22" y="7"/>
                    <a:pt x="20" y="6"/>
                    <a:pt x="20" y="5"/>
                  </a:cubicBezTo>
                  <a:cubicBezTo>
                    <a:pt x="19" y="5"/>
                    <a:pt x="15" y="5"/>
                    <a:pt x="14" y="5"/>
                  </a:cubicBezTo>
                  <a:cubicBezTo>
                    <a:pt x="13" y="6"/>
                    <a:pt x="13" y="6"/>
                    <a:pt x="13" y="6"/>
                  </a:cubicBezTo>
                  <a:cubicBezTo>
                    <a:pt x="14" y="7"/>
                    <a:pt x="16" y="8"/>
                    <a:pt x="17" y="8"/>
                  </a:cubicBezTo>
                  <a:cubicBezTo>
                    <a:pt x="17" y="9"/>
                    <a:pt x="20" y="13"/>
                    <a:pt x="16" y="12"/>
                  </a:cubicBezTo>
                  <a:cubicBezTo>
                    <a:pt x="16" y="12"/>
                    <a:pt x="16" y="11"/>
                    <a:pt x="15" y="11"/>
                  </a:cubicBezTo>
                  <a:cubicBezTo>
                    <a:pt x="12" y="10"/>
                    <a:pt x="11" y="9"/>
                    <a:pt x="10" y="7"/>
                  </a:cubicBezTo>
                  <a:cubicBezTo>
                    <a:pt x="12" y="6"/>
                    <a:pt x="8" y="6"/>
                    <a:pt x="8" y="6"/>
                  </a:cubicBezTo>
                  <a:cubicBezTo>
                    <a:pt x="8" y="8"/>
                    <a:pt x="8" y="8"/>
                    <a:pt x="8" y="8"/>
                  </a:cubicBezTo>
                  <a:cubicBezTo>
                    <a:pt x="8" y="8"/>
                    <a:pt x="9" y="8"/>
                    <a:pt x="9" y="8"/>
                  </a:cubicBezTo>
                  <a:cubicBezTo>
                    <a:pt x="9" y="8"/>
                    <a:pt x="7" y="8"/>
                    <a:pt x="8" y="8"/>
                  </a:cubicBezTo>
                  <a:cubicBezTo>
                    <a:pt x="7" y="8"/>
                    <a:pt x="6" y="9"/>
                    <a:pt x="5" y="9"/>
                  </a:cubicBezTo>
                  <a:cubicBezTo>
                    <a:pt x="6" y="10"/>
                    <a:pt x="6" y="9"/>
                    <a:pt x="8" y="10"/>
                  </a:cubicBezTo>
                  <a:cubicBezTo>
                    <a:pt x="7" y="11"/>
                    <a:pt x="8" y="13"/>
                    <a:pt x="8" y="14"/>
                  </a:cubicBezTo>
                  <a:cubicBezTo>
                    <a:pt x="6" y="14"/>
                    <a:pt x="6" y="14"/>
                    <a:pt x="6" y="14"/>
                  </a:cubicBezTo>
                  <a:cubicBezTo>
                    <a:pt x="5" y="15"/>
                    <a:pt x="4" y="17"/>
                    <a:pt x="3" y="18"/>
                  </a:cubicBezTo>
                  <a:cubicBezTo>
                    <a:pt x="2" y="18"/>
                    <a:pt x="1" y="17"/>
                    <a:pt x="0" y="17"/>
                  </a:cubicBezTo>
                  <a:cubicBezTo>
                    <a:pt x="0" y="19"/>
                    <a:pt x="0" y="19"/>
                    <a:pt x="0" y="19"/>
                  </a:cubicBezTo>
                  <a:cubicBezTo>
                    <a:pt x="0" y="19"/>
                    <a:pt x="2" y="19"/>
                    <a:pt x="2" y="19"/>
                  </a:cubicBezTo>
                  <a:cubicBezTo>
                    <a:pt x="1" y="19"/>
                    <a:pt x="5" y="20"/>
                    <a:pt x="5" y="20"/>
                  </a:cubicBezTo>
                  <a:cubicBezTo>
                    <a:pt x="5" y="19"/>
                    <a:pt x="6" y="18"/>
                    <a:pt x="6" y="18"/>
                  </a:cubicBezTo>
                  <a:cubicBezTo>
                    <a:pt x="9" y="17"/>
                    <a:pt x="11" y="17"/>
                    <a:pt x="14" y="16"/>
                  </a:cubicBezTo>
                  <a:cubicBezTo>
                    <a:pt x="13" y="15"/>
                    <a:pt x="15" y="16"/>
                    <a:pt x="16" y="16"/>
                  </a:cubicBezTo>
                  <a:cubicBezTo>
                    <a:pt x="18" y="18"/>
                    <a:pt x="16" y="18"/>
                    <a:pt x="14" y="18"/>
                  </a:cubicBezTo>
                  <a:cubicBezTo>
                    <a:pt x="14" y="19"/>
                    <a:pt x="15" y="22"/>
                    <a:pt x="14" y="22"/>
                  </a:cubicBezTo>
                  <a:cubicBezTo>
                    <a:pt x="15" y="22"/>
                    <a:pt x="16" y="21"/>
                    <a:pt x="16" y="21"/>
                  </a:cubicBezTo>
                  <a:cubicBezTo>
                    <a:pt x="19" y="21"/>
                    <a:pt x="17" y="23"/>
                    <a:pt x="17" y="23"/>
                  </a:cubicBezTo>
                  <a:cubicBezTo>
                    <a:pt x="15" y="23"/>
                    <a:pt x="12" y="22"/>
                    <a:pt x="11" y="22"/>
                  </a:cubicBezTo>
                  <a:cubicBezTo>
                    <a:pt x="10" y="23"/>
                    <a:pt x="9" y="25"/>
                    <a:pt x="7" y="26"/>
                  </a:cubicBezTo>
                  <a:cubicBezTo>
                    <a:pt x="6" y="26"/>
                    <a:pt x="4" y="26"/>
                    <a:pt x="3" y="26"/>
                  </a:cubicBezTo>
                  <a:cubicBezTo>
                    <a:pt x="2" y="27"/>
                    <a:pt x="2" y="28"/>
                    <a:pt x="3" y="28"/>
                  </a:cubicBezTo>
                  <a:cubicBezTo>
                    <a:pt x="3" y="28"/>
                    <a:pt x="5" y="29"/>
                    <a:pt x="6" y="29"/>
                  </a:cubicBezTo>
                  <a:cubicBezTo>
                    <a:pt x="8" y="28"/>
                    <a:pt x="8" y="28"/>
                    <a:pt x="8" y="28"/>
                  </a:cubicBezTo>
                  <a:cubicBezTo>
                    <a:pt x="9" y="28"/>
                    <a:pt x="13" y="28"/>
                    <a:pt x="15" y="28"/>
                  </a:cubicBezTo>
                  <a:cubicBezTo>
                    <a:pt x="16" y="30"/>
                    <a:pt x="16" y="31"/>
                    <a:pt x="16" y="32"/>
                  </a:cubicBezTo>
                  <a:cubicBezTo>
                    <a:pt x="17" y="32"/>
                    <a:pt x="18" y="31"/>
                    <a:pt x="19" y="31"/>
                  </a:cubicBezTo>
                  <a:cubicBezTo>
                    <a:pt x="19" y="31"/>
                    <a:pt x="19" y="33"/>
                    <a:pt x="19" y="34"/>
                  </a:cubicBezTo>
                  <a:cubicBezTo>
                    <a:pt x="19" y="35"/>
                    <a:pt x="19" y="35"/>
                    <a:pt x="19" y="35"/>
                  </a:cubicBezTo>
                  <a:cubicBezTo>
                    <a:pt x="18" y="35"/>
                    <a:pt x="19" y="36"/>
                    <a:pt x="18" y="37"/>
                  </a:cubicBezTo>
                  <a:cubicBezTo>
                    <a:pt x="15" y="37"/>
                    <a:pt x="15" y="37"/>
                    <a:pt x="12" y="38"/>
                  </a:cubicBezTo>
                  <a:cubicBezTo>
                    <a:pt x="12" y="40"/>
                    <a:pt x="12" y="40"/>
                    <a:pt x="12" y="40"/>
                  </a:cubicBezTo>
                  <a:cubicBezTo>
                    <a:pt x="17" y="41"/>
                    <a:pt x="20" y="40"/>
                    <a:pt x="25" y="39"/>
                  </a:cubicBezTo>
                  <a:cubicBezTo>
                    <a:pt x="26" y="40"/>
                    <a:pt x="26" y="40"/>
                    <a:pt x="26" y="40"/>
                  </a:cubicBezTo>
                  <a:cubicBezTo>
                    <a:pt x="27" y="41"/>
                    <a:pt x="28" y="40"/>
                    <a:pt x="29" y="40"/>
                  </a:cubicBezTo>
                  <a:cubicBezTo>
                    <a:pt x="30" y="41"/>
                    <a:pt x="30" y="41"/>
                    <a:pt x="30" y="41"/>
                  </a:cubicBezTo>
                  <a:cubicBezTo>
                    <a:pt x="32" y="42"/>
                    <a:pt x="33" y="42"/>
                    <a:pt x="34" y="42"/>
                  </a:cubicBezTo>
                  <a:cubicBezTo>
                    <a:pt x="36" y="42"/>
                    <a:pt x="36" y="42"/>
                    <a:pt x="36" y="42"/>
                  </a:cubicBezTo>
                  <a:cubicBezTo>
                    <a:pt x="34" y="44"/>
                    <a:pt x="34" y="45"/>
                    <a:pt x="32" y="46"/>
                  </a:cubicBezTo>
                  <a:cubicBezTo>
                    <a:pt x="34" y="46"/>
                    <a:pt x="34" y="46"/>
                    <a:pt x="36" y="46"/>
                  </a:cubicBezTo>
                  <a:cubicBezTo>
                    <a:pt x="38" y="46"/>
                    <a:pt x="43" y="48"/>
                    <a:pt x="46" y="47"/>
                  </a:cubicBezTo>
                  <a:cubicBezTo>
                    <a:pt x="47" y="47"/>
                    <a:pt x="48" y="45"/>
                    <a:pt x="48" y="45"/>
                  </a:cubicBezTo>
                  <a:cubicBezTo>
                    <a:pt x="48" y="45"/>
                    <a:pt x="49" y="46"/>
                    <a:pt x="49" y="47"/>
                  </a:cubicBezTo>
                  <a:cubicBezTo>
                    <a:pt x="50" y="47"/>
                    <a:pt x="50" y="47"/>
                    <a:pt x="50" y="47"/>
                  </a:cubicBezTo>
                  <a:cubicBezTo>
                    <a:pt x="51" y="47"/>
                    <a:pt x="51" y="46"/>
                    <a:pt x="51" y="45"/>
                  </a:cubicBezTo>
                  <a:cubicBezTo>
                    <a:pt x="52" y="43"/>
                    <a:pt x="54" y="43"/>
                    <a:pt x="51" y="42"/>
                  </a:cubicBezTo>
                  <a:cubicBezTo>
                    <a:pt x="51" y="41"/>
                    <a:pt x="51" y="40"/>
                    <a:pt x="51" y="39"/>
                  </a:cubicBezTo>
                  <a:cubicBezTo>
                    <a:pt x="56" y="40"/>
                    <a:pt x="55" y="40"/>
                    <a:pt x="58" y="42"/>
                  </a:cubicBezTo>
                  <a:cubicBezTo>
                    <a:pt x="59" y="41"/>
                    <a:pt x="60" y="41"/>
                    <a:pt x="61" y="41"/>
                  </a:cubicBezTo>
                  <a:cubicBezTo>
                    <a:pt x="61" y="40"/>
                    <a:pt x="61" y="39"/>
                    <a:pt x="62" y="38"/>
                  </a:cubicBezTo>
                  <a:cubicBezTo>
                    <a:pt x="62" y="38"/>
                    <a:pt x="64" y="40"/>
                    <a:pt x="65" y="40"/>
                  </a:cubicBezTo>
                  <a:cubicBezTo>
                    <a:pt x="66" y="39"/>
                    <a:pt x="67" y="37"/>
                    <a:pt x="69" y="36"/>
                  </a:cubicBezTo>
                  <a:cubicBezTo>
                    <a:pt x="71" y="35"/>
                    <a:pt x="73" y="36"/>
                    <a:pt x="76" y="35"/>
                  </a:cubicBezTo>
                  <a:cubicBezTo>
                    <a:pt x="76" y="35"/>
                    <a:pt x="78" y="33"/>
                    <a:pt x="78" y="33"/>
                  </a:cubicBezTo>
                  <a:cubicBezTo>
                    <a:pt x="78" y="33"/>
                    <a:pt x="79" y="33"/>
                    <a:pt x="80" y="33"/>
                  </a:cubicBezTo>
                  <a:cubicBezTo>
                    <a:pt x="80" y="33"/>
                    <a:pt x="81" y="29"/>
                    <a:pt x="81" y="28"/>
                  </a:cubicBezTo>
                  <a:cubicBezTo>
                    <a:pt x="83" y="27"/>
                    <a:pt x="83" y="28"/>
                    <a:pt x="84" y="27"/>
                  </a:cubicBezTo>
                  <a:cubicBezTo>
                    <a:pt x="84" y="26"/>
                    <a:pt x="84" y="26"/>
                    <a:pt x="84" y="26"/>
                  </a:cubicBezTo>
                  <a:cubicBezTo>
                    <a:pt x="84" y="25"/>
                    <a:pt x="84" y="25"/>
                    <a:pt x="84" y="25"/>
                  </a:cubicBezTo>
                  <a:cubicBezTo>
                    <a:pt x="84" y="25"/>
                    <a:pt x="87" y="25"/>
                    <a:pt x="86" y="26"/>
                  </a:cubicBezTo>
                  <a:cubicBezTo>
                    <a:pt x="87" y="25"/>
                    <a:pt x="87" y="27"/>
                    <a:pt x="89" y="26"/>
                  </a:cubicBezTo>
                  <a:cubicBezTo>
                    <a:pt x="90" y="26"/>
                    <a:pt x="90" y="23"/>
                    <a:pt x="89" y="23"/>
                  </a:cubicBezTo>
                  <a:cubicBezTo>
                    <a:pt x="90" y="22"/>
                    <a:pt x="90" y="22"/>
                    <a:pt x="90" y="22"/>
                  </a:cubicBezTo>
                  <a:cubicBezTo>
                    <a:pt x="89" y="22"/>
                    <a:pt x="88" y="22"/>
                    <a:pt x="88" y="22"/>
                  </a:cubicBezTo>
                  <a:cubicBezTo>
                    <a:pt x="88" y="20"/>
                    <a:pt x="88" y="20"/>
                    <a:pt x="88" y="20"/>
                  </a:cubicBezTo>
                  <a:cubicBezTo>
                    <a:pt x="88" y="21"/>
                    <a:pt x="89" y="19"/>
                    <a:pt x="89" y="18"/>
                  </a:cubicBezTo>
                  <a:cubicBezTo>
                    <a:pt x="88" y="18"/>
                    <a:pt x="88" y="16"/>
                    <a:pt x="87" y="16"/>
                  </a:cubicBezTo>
                  <a:cubicBezTo>
                    <a:pt x="86" y="15"/>
                    <a:pt x="86" y="17"/>
                    <a:pt x="85" y="16"/>
                  </a:cubicBezTo>
                  <a:cubicBezTo>
                    <a:pt x="84" y="15"/>
                    <a:pt x="84" y="15"/>
                    <a:pt x="84" y="15"/>
                  </a:cubicBezTo>
                  <a:cubicBezTo>
                    <a:pt x="83" y="15"/>
                    <a:pt x="83" y="14"/>
                    <a:pt x="82" y="14"/>
                  </a:cubicBezTo>
                  <a:cubicBezTo>
                    <a:pt x="81" y="15"/>
                    <a:pt x="80" y="16"/>
                    <a:pt x="79" y="16"/>
                  </a:cubicBezTo>
                  <a:cubicBezTo>
                    <a:pt x="79" y="14"/>
                    <a:pt x="80" y="12"/>
                    <a:pt x="80" y="10"/>
                  </a:cubicBezTo>
                  <a:cubicBezTo>
                    <a:pt x="80" y="10"/>
                    <a:pt x="79" y="10"/>
                    <a:pt x="78" y="10"/>
                  </a:cubicBezTo>
                  <a:cubicBezTo>
                    <a:pt x="78" y="9"/>
                    <a:pt x="79" y="8"/>
                    <a:pt x="78" y="7"/>
                  </a:cubicBezTo>
                  <a:cubicBezTo>
                    <a:pt x="79" y="7"/>
                    <a:pt x="80" y="6"/>
                    <a:pt x="82" y="6"/>
                  </a:cubicBezTo>
                  <a:cubicBezTo>
                    <a:pt x="82" y="6"/>
                    <a:pt x="82" y="4"/>
                    <a:pt x="83" y="4"/>
                  </a:cubicBezTo>
                  <a:cubicBezTo>
                    <a:pt x="80" y="5"/>
                    <a:pt x="79" y="5"/>
                    <a:pt x="76" y="6"/>
                  </a:cubicBezTo>
                  <a:cubicBezTo>
                    <a:pt x="77" y="6"/>
                    <a:pt x="74" y="6"/>
                    <a:pt x="74" y="6"/>
                  </a:cubicBezTo>
                  <a:cubicBezTo>
                    <a:pt x="74" y="6"/>
                    <a:pt x="71" y="1"/>
                    <a:pt x="71" y="1"/>
                  </a:cubicBezTo>
                  <a:cubicBezTo>
                    <a:pt x="70" y="1"/>
                    <a:pt x="69" y="1"/>
                    <a:pt x="69" y="1"/>
                  </a:cubicBezTo>
                  <a:close/>
                  <a:moveTo>
                    <a:pt x="10" y="0"/>
                  </a:moveTo>
                  <a:cubicBezTo>
                    <a:pt x="10" y="1"/>
                    <a:pt x="10" y="2"/>
                    <a:pt x="10" y="2"/>
                  </a:cubicBezTo>
                  <a:cubicBezTo>
                    <a:pt x="9" y="2"/>
                    <a:pt x="9" y="2"/>
                    <a:pt x="9" y="3"/>
                  </a:cubicBezTo>
                  <a:cubicBezTo>
                    <a:pt x="13" y="3"/>
                    <a:pt x="15" y="3"/>
                    <a:pt x="18" y="3"/>
                  </a:cubicBezTo>
                  <a:cubicBezTo>
                    <a:pt x="18" y="3"/>
                    <a:pt x="18" y="2"/>
                    <a:pt x="17" y="1"/>
                  </a:cubicBezTo>
                  <a:cubicBezTo>
                    <a:pt x="16" y="0"/>
                    <a:pt x="12" y="0"/>
                    <a:pt x="10" y="0"/>
                  </a:cubicBezTo>
                  <a:close/>
                </a:path>
              </a:pathLst>
            </a:custGeom>
            <a:grpFill/>
            <a:ln w="2" cap="flat">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366"/>
            </a:p>
          </p:txBody>
        </p:sp>
        <p:sp>
          <p:nvSpPr>
            <p:cNvPr id="12" name="Freeform 211"/>
            <p:cNvSpPr>
              <a:spLocks/>
            </p:cNvSpPr>
            <p:nvPr/>
          </p:nvSpPr>
          <p:spPr bwMode="auto">
            <a:xfrm>
              <a:off x="6468065" y="2290079"/>
              <a:ext cx="215569" cy="152695"/>
            </a:xfrm>
            <a:custGeom>
              <a:avLst/>
              <a:gdLst>
                <a:gd name="T0" fmla="*/ 27 w 61"/>
                <a:gd name="T1" fmla="*/ 42 h 43"/>
                <a:gd name="T2" fmla="*/ 21 w 61"/>
                <a:gd name="T3" fmla="*/ 41 h 43"/>
                <a:gd name="T4" fmla="*/ 13 w 61"/>
                <a:gd name="T5" fmla="*/ 37 h 43"/>
                <a:gd name="T6" fmla="*/ 7 w 61"/>
                <a:gd name="T7" fmla="*/ 29 h 43"/>
                <a:gd name="T8" fmla="*/ 2 w 61"/>
                <a:gd name="T9" fmla="*/ 23 h 43"/>
                <a:gd name="T10" fmla="*/ 2 w 61"/>
                <a:gd name="T11" fmla="*/ 20 h 43"/>
                <a:gd name="T12" fmla="*/ 0 w 61"/>
                <a:gd name="T13" fmla="*/ 17 h 43"/>
                <a:gd name="T14" fmla="*/ 3 w 61"/>
                <a:gd name="T15" fmla="*/ 14 h 43"/>
                <a:gd name="T16" fmla="*/ 5 w 61"/>
                <a:gd name="T17" fmla="*/ 8 h 43"/>
                <a:gd name="T18" fmla="*/ 7 w 61"/>
                <a:gd name="T19" fmla="*/ 5 h 43"/>
                <a:gd name="T20" fmla="*/ 13 w 61"/>
                <a:gd name="T21" fmla="*/ 8 h 43"/>
                <a:gd name="T22" fmla="*/ 21 w 61"/>
                <a:gd name="T23" fmla="*/ 8 h 43"/>
                <a:gd name="T24" fmla="*/ 26 w 61"/>
                <a:gd name="T25" fmla="*/ 9 h 43"/>
                <a:gd name="T26" fmla="*/ 25 w 61"/>
                <a:gd name="T27" fmla="*/ 5 h 43"/>
                <a:gd name="T28" fmla="*/ 30 w 61"/>
                <a:gd name="T29" fmla="*/ 5 h 43"/>
                <a:gd name="T30" fmla="*/ 36 w 61"/>
                <a:gd name="T31" fmla="*/ 4 h 43"/>
                <a:gd name="T32" fmla="*/ 40 w 61"/>
                <a:gd name="T33" fmla="*/ 5 h 43"/>
                <a:gd name="T34" fmla="*/ 43 w 61"/>
                <a:gd name="T35" fmla="*/ 3 h 43"/>
                <a:gd name="T36" fmla="*/ 51 w 61"/>
                <a:gd name="T37" fmla="*/ 2 h 43"/>
                <a:gd name="T38" fmla="*/ 57 w 61"/>
                <a:gd name="T39" fmla="*/ 2 h 43"/>
                <a:gd name="T40" fmla="*/ 61 w 61"/>
                <a:gd name="T41" fmla="*/ 4 h 43"/>
                <a:gd name="T42" fmla="*/ 60 w 61"/>
                <a:gd name="T43" fmla="*/ 12 h 43"/>
                <a:gd name="T44" fmla="*/ 55 w 61"/>
                <a:gd name="T45" fmla="*/ 16 h 43"/>
                <a:gd name="T46" fmla="*/ 51 w 61"/>
                <a:gd name="T47" fmla="*/ 32 h 43"/>
                <a:gd name="T48" fmla="*/ 45 w 61"/>
                <a:gd name="T49" fmla="*/ 37 h 43"/>
                <a:gd name="T50" fmla="*/ 43 w 61"/>
                <a:gd name="T51" fmla="*/ 37 h 43"/>
                <a:gd name="T52" fmla="*/ 38 w 61"/>
                <a:gd name="T53" fmla="*/ 37 h 43"/>
                <a:gd name="T54" fmla="*/ 32 w 61"/>
                <a:gd name="T55" fmla="*/ 39 h 43"/>
                <a:gd name="T56" fmla="*/ 28 w 61"/>
                <a:gd name="T57" fmla="*/ 42 h 43"/>
                <a:gd name="T58" fmla="*/ 27 w 61"/>
                <a:gd name="T59"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43">
                  <a:moveTo>
                    <a:pt x="27" y="42"/>
                  </a:moveTo>
                  <a:cubicBezTo>
                    <a:pt x="27" y="42"/>
                    <a:pt x="23" y="43"/>
                    <a:pt x="21" y="41"/>
                  </a:cubicBezTo>
                  <a:cubicBezTo>
                    <a:pt x="19" y="40"/>
                    <a:pt x="16" y="40"/>
                    <a:pt x="13" y="37"/>
                  </a:cubicBezTo>
                  <a:cubicBezTo>
                    <a:pt x="10" y="35"/>
                    <a:pt x="8" y="32"/>
                    <a:pt x="7" y="29"/>
                  </a:cubicBezTo>
                  <a:cubicBezTo>
                    <a:pt x="7" y="26"/>
                    <a:pt x="2" y="23"/>
                    <a:pt x="2" y="23"/>
                  </a:cubicBezTo>
                  <a:cubicBezTo>
                    <a:pt x="2" y="23"/>
                    <a:pt x="3" y="22"/>
                    <a:pt x="2" y="20"/>
                  </a:cubicBezTo>
                  <a:cubicBezTo>
                    <a:pt x="2" y="18"/>
                    <a:pt x="0" y="17"/>
                    <a:pt x="0" y="17"/>
                  </a:cubicBezTo>
                  <a:cubicBezTo>
                    <a:pt x="0" y="17"/>
                    <a:pt x="1" y="13"/>
                    <a:pt x="3" y="14"/>
                  </a:cubicBezTo>
                  <a:cubicBezTo>
                    <a:pt x="5" y="15"/>
                    <a:pt x="5" y="8"/>
                    <a:pt x="5" y="8"/>
                  </a:cubicBezTo>
                  <a:cubicBezTo>
                    <a:pt x="5" y="8"/>
                    <a:pt x="4" y="4"/>
                    <a:pt x="7" y="5"/>
                  </a:cubicBezTo>
                  <a:cubicBezTo>
                    <a:pt x="7" y="5"/>
                    <a:pt x="11" y="8"/>
                    <a:pt x="13" y="8"/>
                  </a:cubicBezTo>
                  <a:cubicBezTo>
                    <a:pt x="16" y="8"/>
                    <a:pt x="16" y="7"/>
                    <a:pt x="21" y="8"/>
                  </a:cubicBezTo>
                  <a:cubicBezTo>
                    <a:pt x="26" y="10"/>
                    <a:pt x="26" y="9"/>
                    <a:pt x="26" y="9"/>
                  </a:cubicBezTo>
                  <a:cubicBezTo>
                    <a:pt x="25" y="5"/>
                    <a:pt x="25" y="5"/>
                    <a:pt x="25" y="5"/>
                  </a:cubicBezTo>
                  <a:cubicBezTo>
                    <a:pt x="25" y="5"/>
                    <a:pt x="25" y="6"/>
                    <a:pt x="30" y="5"/>
                  </a:cubicBezTo>
                  <a:cubicBezTo>
                    <a:pt x="34" y="3"/>
                    <a:pt x="34" y="2"/>
                    <a:pt x="36" y="4"/>
                  </a:cubicBezTo>
                  <a:cubicBezTo>
                    <a:pt x="38" y="6"/>
                    <a:pt x="40" y="5"/>
                    <a:pt x="40" y="5"/>
                  </a:cubicBezTo>
                  <a:cubicBezTo>
                    <a:pt x="40" y="5"/>
                    <a:pt x="40" y="4"/>
                    <a:pt x="43" y="3"/>
                  </a:cubicBezTo>
                  <a:cubicBezTo>
                    <a:pt x="47" y="2"/>
                    <a:pt x="47" y="1"/>
                    <a:pt x="51" y="2"/>
                  </a:cubicBezTo>
                  <a:cubicBezTo>
                    <a:pt x="55" y="2"/>
                    <a:pt x="55" y="0"/>
                    <a:pt x="57" y="2"/>
                  </a:cubicBezTo>
                  <a:cubicBezTo>
                    <a:pt x="59" y="4"/>
                    <a:pt x="61" y="4"/>
                    <a:pt x="61" y="4"/>
                  </a:cubicBezTo>
                  <a:cubicBezTo>
                    <a:pt x="61" y="4"/>
                    <a:pt x="61" y="10"/>
                    <a:pt x="60" y="12"/>
                  </a:cubicBezTo>
                  <a:cubicBezTo>
                    <a:pt x="60" y="14"/>
                    <a:pt x="59" y="14"/>
                    <a:pt x="55" y="16"/>
                  </a:cubicBezTo>
                  <a:cubicBezTo>
                    <a:pt x="52" y="19"/>
                    <a:pt x="54" y="26"/>
                    <a:pt x="51" y="32"/>
                  </a:cubicBezTo>
                  <a:cubicBezTo>
                    <a:pt x="48" y="37"/>
                    <a:pt x="45" y="37"/>
                    <a:pt x="45" y="37"/>
                  </a:cubicBezTo>
                  <a:cubicBezTo>
                    <a:pt x="43" y="37"/>
                    <a:pt x="43" y="37"/>
                    <a:pt x="43" y="37"/>
                  </a:cubicBezTo>
                  <a:cubicBezTo>
                    <a:pt x="38" y="37"/>
                    <a:pt x="38" y="37"/>
                    <a:pt x="38" y="37"/>
                  </a:cubicBezTo>
                  <a:cubicBezTo>
                    <a:pt x="35" y="37"/>
                    <a:pt x="33" y="37"/>
                    <a:pt x="32" y="39"/>
                  </a:cubicBezTo>
                  <a:cubicBezTo>
                    <a:pt x="31" y="41"/>
                    <a:pt x="28" y="42"/>
                    <a:pt x="28" y="42"/>
                  </a:cubicBezTo>
                  <a:lnTo>
                    <a:pt x="27" y="42"/>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 name="Freeform 212"/>
            <p:cNvSpPr>
              <a:spLocks/>
            </p:cNvSpPr>
            <p:nvPr/>
          </p:nvSpPr>
          <p:spPr bwMode="auto">
            <a:xfrm>
              <a:off x="6468065" y="2290079"/>
              <a:ext cx="215569" cy="152695"/>
            </a:xfrm>
            <a:custGeom>
              <a:avLst/>
              <a:gdLst>
                <a:gd name="T0" fmla="*/ 27 w 61"/>
                <a:gd name="T1" fmla="*/ 42 h 43"/>
                <a:gd name="T2" fmla="*/ 21 w 61"/>
                <a:gd name="T3" fmla="*/ 41 h 43"/>
                <a:gd name="T4" fmla="*/ 13 w 61"/>
                <a:gd name="T5" fmla="*/ 37 h 43"/>
                <a:gd name="T6" fmla="*/ 7 w 61"/>
                <a:gd name="T7" fmla="*/ 29 h 43"/>
                <a:gd name="T8" fmla="*/ 2 w 61"/>
                <a:gd name="T9" fmla="*/ 23 h 43"/>
                <a:gd name="T10" fmla="*/ 2 w 61"/>
                <a:gd name="T11" fmla="*/ 20 h 43"/>
                <a:gd name="T12" fmla="*/ 0 w 61"/>
                <a:gd name="T13" fmla="*/ 17 h 43"/>
                <a:gd name="T14" fmla="*/ 3 w 61"/>
                <a:gd name="T15" fmla="*/ 14 h 43"/>
                <a:gd name="T16" fmla="*/ 5 w 61"/>
                <a:gd name="T17" fmla="*/ 8 h 43"/>
                <a:gd name="T18" fmla="*/ 7 w 61"/>
                <a:gd name="T19" fmla="*/ 5 h 43"/>
                <a:gd name="T20" fmla="*/ 13 w 61"/>
                <a:gd name="T21" fmla="*/ 8 h 43"/>
                <a:gd name="T22" fmla="*/ 21 w 61"/>
                <a:gd name="T23" fmla="*/ 8 h 43"/>
                <a:gd name="T24" fmla="*/ 26 w 61"/>
                <a:gd name="T25" fmla="*/ 9 h 43"/>
                <a:gd name="T26" fmla="*/ 25 w 61"/>
                <a:gd name="T27" fmla="*/ 5 h 43"/>
                <a:gd name="T28" fmla="*/ 30 w 61"/>
                <a:gd name="T29" fmla="*/ 5 h 43"/>
                <a:gd name="T30" fmla="*/ 36 w 61"/>
                <a:gd name="T31" fmla="*/ 4 h 43"/>
                <a:gd name="T32" fmla="*/ 40 w 61"/>
                <a:gd name="T33" fmla="*/ 5 h 43"/>
                <a:gd name="T34" fmla="*/ 43 w 61"/>
                <a:gd name="T35" fmla="*/ 3 h 43"/>
                <a:gd name="T36" fmla="*/ 51 w 61"/>
                <a:gd name="T37" fmla="*/ 2 h 43"/>
                <a:gd name="T38" fmla="*/ 57 w 61"/>
                <a:gd name="T39" fmla="*/ 2 h 43"/>
                <a:gd name="T40" fmla="*/ 61 w 61"/>
                <a:gd name="T41" fmla="*/ 4 h 43"/>
                <a:gd name="T42" fmla="*/ 60 w 61"/>
                <a:gd name="T43" fmla="*/ 12 h 43"/>
                <a:gd name="T44" fmla="*/ 55 w 61"/>
                <a:gd name="T45" fmla="*/ 16 h 43"/>
                <a:gd name="T46" fmla="*/ 51 w 61"/>
                <a:gd name="T47" fmla="*/ 32 h 43"/>
                <a:gd name="T48" fmla="*/ 45 w 61"/>
                <a:gd name="T49" fmla="*/ 37 h 43"/>
                <a:gd name="T50" fmla="*/ 43 w 61"/>
                <a:gd name="T51" fmla="*/ 37 h 43"/>
                <a:gd name="T52" fmla="*/ 38 w 61"/>
                <a:gd name="T53" fmla="*/ 37 h 43"/>
                <a:gd name="T54" fmla="*/ 32 w 61"/>
                <a:gd name="T55" fmla="*/ 39 h 43"/>
                <a:gd name="T56" fmla="*/ 28 w 61"/>
                <a:gd name="T57" fmla="*/ 42 h 43"/>
                <a:gd name="T58" fmla="*/ 27 w 61"/>
                <a:gd name="T59"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43">
                  <a:moveTo>
                    <a:pt x="27" y="42"/>
                  </a:moveTo>
                  <a:cubicBezTo>
                    <a:pt x="27" y="42"/>
                    <a:pt x="23" y="43"/>
                    <a:pt x="21" y="41"/>
                  </a:cubicBezTo>
                  <a:cubicBezTo>
                    <a:pt x="19" y="40"/>
                    <a:pt x="16" y="40"/>
                    <a:pt x="13" y="37"/>
                  </a:cubicBezTo>
                  <a:cubicBezTo>
                    <a:pt x="10" y="35"/>
                    <a:pt x="8" y="32"/>
                    <a:pt x="7" y="29"/>
                  </a:cubicBezTo>
                  <a:cubicBezTo>
                    <a:pt x="7" y="26"/>
                    <a:pt x="2" y="23"/>
                    <a:pt x="2" y="23"/>
                  </a:cubicBezTo>
                  <a:cubicBezTo>
                    <a:pt x="2" y="23"/>
                    <a:pt x="3" y="22"/>
                    <a:pt x="2" y="20"/>
                  </a:cubicBezTo>
                  <a:cubicBezTo>
                    <a:pt x="2" y="18"/>
                    <a:pt x="0" y="17"/>
                    <a:pt x="0" y="17"/>
                  </a:cubicBezTo>
                  <a:cubicBezTo>
                    <a:pt x="0" y="17"/>
                    <a:pt x="1" y="13"/>
                    <a:pt x="3" y="14"/>
                  </a:cubicBezTo>
                  <a:cubicBezTo>
                    <a:pt x="5" y="15"/>
                    <a:pt x="5" y="8"/>
                    <a:pt x="5" y="8"/>
                  </a:cubicBezTo>
                  <a:cubicBezTo>
                    <a:pt x="5" y="8"/>
                    <a:pt x="4" y="4"/>
                    <a:pt x="7" y="5"/>
                  </a:cubicBezTo>
                  <a:cubicBezTo>
                    <a:pt x="7" y="5"/>
                    <a:pt x="11" y="8"/>
                    <a:pt x="13" y="8"/>
                  </a:cubicBezTo>
                  <a:cubicBezTo>
                    <a:pt x="16" y="8"/>
                    <a:pt x="16" y="7"/>
                    <a:pt x="21" y="8"/>
                  </a:cubicBezTo>
                  <a:cubicBezTo>
                    <a:pt x="26" y="10"/>
                    <a:pt x="26" y="9"/>
                    <a:pt x="26" y="9"/>
                  </a:cubicBezTo>
                  <a:cubicBezTo>
                    <a:pt x="25" y="5"/>
                    <a:pt x="25" y="5"/>
                    <a:pt x="25" y="5"/>
                  </a:cubicBezTo>
                  <a:cubicBezTo>
                    <a:pt x="25" y="5"/>
                    <a:pt x="25" y="6"/>
                    <a:pt x="30" y="5"/>
                  </a:cubicBezTo>
                  <a:cubicBezTo>
                    <a:pt x="34" y="3"/>
                    <a:pt x="34" y="2"/>
                    <a:pt x="36" y="4"/>
                  </a:cubicBezTo>
                  <a:cubicBezTo>
                    <a:pt x="38" y="6"/>
                    <a:pt x="40" y="5"/>
                    <a:pt x="40" y="5"/>
                  </a:cubicBezTo>
                  <a:cubicBezTo>
                    <a:pt x="40" y="5"/>
                    <a:pt x="40" y="4"/>
                    <a:pt x="43" y="3"/>
                  </a:cubicBezTo>
                  <a:cubicBezTo>
                    <a:pt x="47" y="2"/>
                    <a:pt x="47" y="1"/>
                    <a:pt x="51" y="2"/>
                  </a:cubicBezTo>
                  <a:cubicBezTo>
                    <a:pt x="55" y="2"/>
                    <a:pt x="55" y="0"/>
                    <a:pt x="57" y="2"/>
                  </a:cubicBezTo>
                  <a:cubicBezTo>
                    <a:pt x="59" y="4"/>
                    <a:pt x="61" y="4"/>
                    <a:pt x="61" y="4"/>
                  </a:cubicBezTo>
                  <a:cubicBezTo>
                    <a:pt x="61" y="4"/>
                    <a:pt x="61" y="10"/>
                    <a:pt x="60" y="12"/>
                  </a:cubicBezTo>
                  <a:cubicBezTo>
                    <a:pt x="60" y="14"/>
                    <a:pt x="59" y="14"/>
                    <a:pt x="55" y="16"/>
                  </a:cubicBezTo>
                  <a:cubicBezTo>
                    <a:pt x="52" y="19"/>
                    <a:pt x="54" y="26"/>
                    <a:pt x="51" y="32"/>
                  </a:cubicBezTo>
                  <a:cubicBezTo>
                    <a:pt x="48" y="37"/>
                    <a:pt x="45" y="37"/>
                    <a:pt x="45" y="37"/>
                  </a:cubicBezTo>
                  <a:cubicBezTo>
                    <a:pt x="43" y="37"/>
                    <a:pt x="43" y="37"/>
                    <a:pt x="43" y="37"/>
                  </a:cubicBezTo>
                  <a:cubicBezTo>
                    <a:pt x="38" y="37"/>
                    <a:pt x="38" y="37"/>
                    <a:pt x="38" y="37"/>
                  </a:cubicBezTo>
                  <a:cubicBezTo>
                    <a:pt x="35" y="37"/>
                    <a:pt x="33" y="37"/>
                    <a:pt x="32" y="39"/>
                  </a:cubicBezTo>
                  <a:cubicBezTo>
                    <a:pt x="31" y="41"/>
                    <a:pt x="28" y="42"/>
                    <a:pt x="28" y="42"/>
                  </a:cubicBezTo>
                  <a:lnTo>
                    <a:pt x="27" y="42"/>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 name="Freeform 213"/>
            <p:cNvSpPr>
              <a:spLocks/>
            </p:cNvSpPr>
            <p:nvPr/>
          </p:nvSpPr>
          <p:spPr bwMode="auto">
            <a:xfrm>
              <a:off x="9444708" y="3376904"/>
              <a:ext cx="14371" cy="10778"/>
            </a:xfrm>
            <a:custGeom>
              <a:avLst/>
              <a:gdLst>
                <a:gd name="T0" fmla="*/ 4 w 4"/>
                <a:gd name="T1" fmla="*/ 2 h 3"/>
                <a:gd name="T2" fmla="*/ 3 w 4"/>
                <a:gd name="T3" fmla="*/ 3 h 3"/>
                <a:gd name="T4" fmla="*/ 1 w 4"/>
                <a:gd name="T5" fmla="*/ 3 h 3"/>
                <a:gd name="T6" fmla="*/ 0 w 4"/>
                <a:gd name="T7" fmla="*/ 1 h 3"/>
                <a:gd name="T8" fmla="*/ 4 w 4"/>
                <a:gd name="T9" fmla="*/ 2 h 3"/>
              </a:gdLst>
              <a:ahLst/>
              <a:cxnLst>
                <a:cxn ang="0">
                  <a:pos x="T0" y="T1"/>
                </a:cxn>
                <a:cxn ang="0">
                  <a:pos x="T2" y="T3"/>
                </a:cxn>
                <a:cxn ang="0">
                  <a:pos x="T4" y="T5"/>
                </a:cxn>
                <a:cxn ang="0">
                  <a:pos x="T6" y="T7"/>
                </a:cxn>
                <a:cxn ang="0">
                  <a:pos x="T8" y="T9"/>
                </a:cxn>
              </a:cxnLst>
              <a:rect l="0" t="0" r="r" b="b"/>
              <a:pathLst>
                <a:path w="4" h="3">
                  <a:moveTo>
                    <a:pt x="4" y="2"/>
                  </a:moveTo>
                  <a:cubicBezTo>
                    <a:pt x="3" y="3"/>
                    <a:pt x="3" y="3"/>
                    <a:pt x="3" y="3"/>
                  </a:cubicBezTo>
                  <a:cubicBezTo>
                    <a:pt x="2" y="3"/>
                    <a:pt x="2" y="3"/>
                    <a:pt x="1" y="3"/>
                  </a:cubicBezTo>
                  <a:cubicBezTo>
                    <a:pt x="0" y="2"/>
                    <a:pt x="0" y="2"/>
                    <a:pt x="0" y="1"/>
                  </a:cubicBezTo>
                  <a:cubicBezTo>
                    <a:pt x="1" y="1"/>
                    <a:pt x="3" y="0"/>
                    <a:pt x="4" y="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 name="Freeform 214"/>
            <p:cNvSpPr>
              <a:spLocks/>
            </p:cNvSpPr>
            <p:nvPr/>
          </p:nvSpPr>
          <p:spPr bwMode="auto">
            <a:xfrm>
              <a:off x="3250702" y="3619419"/>
              <a:ext cx="194012" cy="116767"/>
            </a:xfrm>
            <a:custGeom>
              <a:avLst/>
              <a:gdLst>
                <a:gd name="T0" fmla="*/ 53 w 55"/>
                <a:gd name="T1" fmla="*/ 14 h 33"/>
                <a:gd name="T2" fmla="*/ 52 w 55"/>
                <a:gd name="T3" fmla="*/ 11 h 33"/>
                <a:gd name="T4" fmla="*/ 46 w 55"/>
                <a:gd name="T5" fmla="*/ 9 h 33"/>
                <a:gd name="T6" fmla="*/ 45 w 55"/>
                <a:gd name="T7" fmla="*/ 4 h 33"/>
                <a:gd name="T8" fmla="*/ 43 w 55"/>
                <a:gd name="T9" fmla="*/ 4 h 33"/>
                <a:gd name="T10" fmla="*/ 42 w 55"/>
                <a:gd name="T11" fmla="*/ 3 h 33"/>
                <a:gd name="T12" fmla="*/ 33 w 55"/>
                <a:gd name="T13" fmla="*/ 2 h 33"/>
                <a:gd name="T14" fmla="*/ 31 w 55"/>
                <a:gd name="T15" fmla="*/ 1 h 33"/>
                <a:gd name="T16" fmla="*/ 30 w 55"/>
                <a:gd name="T17" fmla="*/ 3 h 33"/>
                <a:gd name="T18" fmla="*/ 22 w 55"/>
                <a:gd name="T19" fmla="*/ 3 h 33"/>
                <a:gd name="T20" fmla="*/ 22 w 55"/>
                <a:gd name="T21" fmla="*/ 5 h 33"/>
                <a:gd name="T22" fmla="*/ 9 w 55"/>
                <a:gd name="T23" fmla="*/ 4 h 33"/>
                <a:gd name="T24" fmla="*/ 6 w 55"/>
                <a:gd name="T25" fmla="*/ 7 h 33"/>
                <a:gd name="T26" fmla="*/ 2 w 55"/>
                <a:gd name="T27" fmla="*/ 11 h 33"/>
                <a:gd name="T28" fmla="*/ 0 w 55"/>
                <a:gd name="T29" fmla="*/ 16 h 33"/>
                <a:gd name="T30" fmla="*/ 9 w 55"/>
                <a:gd name="T31" fmla="*/ 19 h 33"/>
                <a:gd name="T32" fmla="*/ 14 w 55"/>
                <a:gd name="T33" fmla="*/ 21 h 33"/>
                <a:gd name="T34" fmla="*/ 17 w 55"/>
                <a:gd name="T35" fmla="*/ 23 h 33"/>
                <a:gd name="T36" fmla="*/ 17 w 55"/>
                <a:gd name="T37" fmla="*/ 29 h 33"/>
                <a:gd name="T38" fmla="*/ 19 w 55"/>
                <a:gd name="T39" fmla="*/ 29 h 33"/>
                <a:gd name="T40" fmla="*/ 18 w 55"/>
                <a:gd name="T41" fmla="*/ 32 h 33"/>
                <a:gd name="T42" fmla="*/ 22 w 55"/>
                <a:gd name="T43" fmla="*/ 31 h 33"/>
                <a:gd name="T44" fmla="*/ 22 w 55"/>
                <a:gd name="T45" fmla="*/ 23 h 33"/>
                <a:gd name="T46" fmla="*/ 29 w 55"/>
                <a:gd name="T47" fmla="*/ 20 h 33"/>
                <a:gd name="T48" fmla="*/ 34 w 55"/>
                <a:gd name="T49" fmla="*/ 21 h 33"/>
                <a:gd name="T50" fmla="*/ 38 w 55"/>
                <a:gd name="T51" fmla="*/ 21 h 33"/>
                <a:gd name="T52" fmla="*/ 44 w 55"/>
                <a:gd name="T53" fmla="*/ 19 h 33"/>
                <a:gd name="T54" fmla="*/ 47 w 55"/>
                <a:gd name="T55" fmla="*/ 15 h 33"/>
                <a:gd name="T56" fmla="*/ 53 w 55"/>
                <a:gd name="T5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33">
                  <a:moveTo>
                    <a:pt x="53" y="14"/>
                  </a:moveTo>
                  <a:cubicBezTo>
                    <a:pt x="53" y="11"/>
                    <a:pt x="55" y="13"/>
                    <a:pt x="52" y="11"/>
                  </a:cubicBezTo>
                  <a:cubicBezTo>
                    <a:pt x="51" y="10"/>
                    <a:pt x="48" y="10"/>
                    <a:pt x="46" y="9"/>
                  </a:cubicBezTo>
                  <a:cubicBezTo>
                    <a:pt x="46" y="9"/>
                    <a:pt x="46" y="5"/>
                    <a:pt x="45" y="4"/>
                  </a:cubicBezTo>
                  <a:cubicBezTo>
                    <a:pt x="45" y="4"/>
                    <a:pt x="44" y="4"/>
                    <a:pt x="43" y="4"/>
                  </a:cubicBezTo>
                  <a:cubicBezTo>
                    <a:pt x="42" y="3"/>
                    <a:pt x="42" y="3"/>
                    <a:pt x="42" y="3"/>
                  </a:cubicBezTo>
                  <a:cubicBezTo>
                    <a:pt x="39" y="1"/>
                    <a:pt x="36" y="3"/>
                    <a:pt x="33" y="2"/>
                  </a:cubicBezTo>
                  <a:cubicBezTo>
                    <a:pt x="32" y="2"/>
                    <a:pt x="33" y="0"/>
                    <a:pt x="31" y="1"/>
                  </a:cubicBezTo>
                  <a:cubicBezTo>
                    <a:pt x="31" y="1"/>
                    <a:pt x="31" y="2"/>
                    <a:pt x="30" y="3"/>
                  </a:cubicBezTo>
                  <a:cubicBezTo>
                    <a:pt x="27" y="3"/>
                    <a:pt x="25" y="2"/>
                    <a:pt x="22" y="3"/>
                  </a:cubicBezTo>
                  <a:cubicBezTo>
                    <a:pt x="22" y="5"/>
                    <a:pt x="22" y="5"/>
                    <a:pt x="22" y="5"/>
                  </a:cubicBezTo>
                  <a:cubicBezTo>
                    <a:pt x="17" y="5"/>
                    <a:pt x="12" y="4"/>
                    <a:pt x="9" y="4"/>
                  </a:cubicBezTo>
                  <a:cubicBezTo>
                    <a:pt x="9" y="4"/>
                    <a:pt x="9" y="7"/>
                    <a:pt x="6" y="7"/>
                  </a:cubicBezTo>
                  <a:cubicBezTo>
                    <a:pt x="3" y="7"/>
                    <a:pt x="2" y="8"/>
                    <a:pt x="2" y="11"/>
                  </a:cubicBezTo>
                  <a:cubicBezTo>
                    <a:pt x="2" y="13"/>
                    <a:pt x="0" y="16"/>
                    <a:pt x="0" y="16"/>
                  </a:cubicBezTo>
                  <a:cubicBezTo>
                    <a:pt x="0" y="16"/>
                    <a:pt x="7" y="18"/>
                    <a:pt x="9" y="19"/>
                  </a:cubicBezTo>
                  <a:cubicBezTo>
                    <a:pt x="11" y="20"/>
                    <a:pt x="10" y="21"/>
                    <a:pt x="14" y="21"/>
                  </a:cubicBezTo>
                  <a:cubicBezTo>
                    <a:pt x="17" y="22"/>
                    <a:pt x="17" y="23"/>
                    <a:pt x="17" y="23"/>
                  </a:cubicBezTo>
                  <a:cubicBezTo>
                    <a:pt x="17" y="29"/>
                    <a:pt x="17" y="29"/>
                    <a:pt x="17" y="29"/>
                  </a:cubicBezTo>
                  <a:cubicBezTo>
                    <a:pt x="17" y="29"/>
                    <a:pt x="19" y="29"/>
                    <a:pt x="19" y="29"/>
                  </a:cubicBezTo>
                  <a:cubicBezTo>
                    <a:pt x="19" y="30"/>
                    <a:pt x="19" y="31"/>
                    <a:pt x="18" y="32"/>
                  </a:cubicBezTo>
                  <a:cubicBezTo>
                    <a:pt x="18" y="32"/>
                    <a:pt x="21" y="33"/>
                    <a:pt x="22" y="31"/>
                  </a:cubicBezTo>
                  <a:cubicBezTo>
                    <a:pt x="23" y="29"/>
                    <a:pt x="22" y="23"/>
                    <a:pt x="22" y="23"/>
                  </a:cubicBezTo>
                  <a:cubicBezTo>
                    <a:pt x="22" y="23"/>
                    <a:pt x="26" y="21"/>
                    <a:pt x="29" y="20"/>
                  </a:cubicBezTo>
                  <a:cubicBezTo>
                    <a:pt x="31" y="20"/>
                    <a:pt x="33" y="20"/>
                    <a:pt x="34" y="21"/>
                  </a:cubicBezTo>
                  <a:cubicBezTo>
                    <a:pt x="34" y="23"/>
                    <a:pt x="36" y="22"/>
                    <a:pt x="38" y="21"/>
                  </a:cubicBezTo>
                  <a:cubicBezTo>
                    <a:pt x="40" y="20"/>
                    <a:pt x="44" y="20"/>
                    <a:pt x="44" y="19"/>
                  </a:cubicBezTo>
                  <a:cubicBezTo>
                    <a:pt x="44" y="17"/>
                    <a:pt x="47" y="15"/>
                    <a:pt x="47" y="15"/>
                  </a:cubicBezTo>
                  <a:lnTo>
                    <a:pt x="53" y="14"/>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 name="Freeform 215"/>
            <p:cNvSpPr>
              <a:spLocks/>
            </p:cNvSpPr>
            <p:nvPr/>
          </p:nvSpPr>
          <p:spPr bwMode="auto">
            <a:xfrm>
              <a:off x="3250702" y="3619419"/>
              <a:ext cx="194012" cy="116767"/>
            </a:xfrm>
            <a:custGeom>
              <a:avLst/>
              <a:gdLst>
                <a:gd name="T0" fmla="*/ 53 w 55"/>
                <a:gd name="T1" fmla="*/ 14 h 33"/>
                <a:gd name="T2" fmla="*/ 52 w 55"/>
                <a:gd name="T3" fmla="*/ 11 h 33"/>
                <a:gd name="T4" fmla="*/ 46 w 55"/>
                <a:gd name="T5" fmla="*/ 9 h 33"/>
                <a:gd name="T6" fmla="*/ 45 w 55"/>
                <a:gd name="T7" fmla="*/ 4 h 33"/>
                <a:gd name="T8" fmla="*/ 43 w 55"/>
                <a:gd name="T9" fmla="*/ 4 h 33"/>
                <a:gd name="T10" fmla="*/ 42 w 55"/>
                <a:gd name="T11" fmla="*/ 3 h 33"/>
                <a:gd name="T12" fmla="*/ 33 w 55"/>
                <a:gd name="T13" fmla="*/ 2 h 33"/>
                <a:gd name="T14" fmla="*/ 31 w 55"/>
                <a:gd name="T15" fmla="*/ 1 h 33"/>
                <a:gd name="T16" fmla="*/ 30 w 55"/>
                <a:gd name="T17" fmla="*/ 3 h 33"/>
                <a:gd name="T18" fmla="*/ 22 w 55"/>
                <a:gd name="T19" fmla="*/ 3 h 33"/>
                <a:gd name="T20" fmla="*/ 22 w 55"/>
                <a:gd name="T21" fmla="*/ 5 h 33"/>
                <a:gd name="T22" fmla="*/ 9 w 55"/>
                <a:gd name="T23" fmla="*/ 4 h 33"/>
                <a:gd name="T24" fmla="*/ 6 w 55"/>
                <a:gd name="T25" fmla="*/ 7 h 33"/>
                <a:gd name="T26" fmla="*/ 2 w 55"/>
                <a:gd name="T27" fmla="*/ 11 h 33"/>
                <a:gd name="T28" fmla="*/ 0 w 55"/>
                <a:gd name="T29" fmla="*/ 16 h 33"/>
                <a:gd name="T30" fmla="*/ 9 w 55"/>
                <a:gd name="T31" fmla="*/ 19 h 33"/>
                <a:gd name="T32" fmla="*/ 14 w 55"/>
                <a:gd name="T33" fmla="*/ 21 h 33"/>
                <a:gd name="T34" fmla="*/ 17 w 55"/>
                <a:gd name="T35" fmla="*/ 23 h 33"/>
                <a:gd name="T36" fmla="*/ 17 w 55"/>
                <a:gd name="T37" fmla="*/ 29 h 33"/>
                <a:gd name="T38" fmla="*/ 19 w 55"/>
                <a:gd name="T39" fmla="*/ 29 h 33"/>
                <a:gd name="T40" fmla="*/ 18 w 55"/>
                <a:gd name="T41" fmla="*/ 32 h 33"/>
                <a:gd name="T42" fmla="*/ 22 w 55"/>
                <a:gd name="T43" fmla="*/ 31 h 33"/>
                <a:gd name="T44" fmla="*/ 22 w 55"/>
                <a:gd name="T45" fmla="*/ 23 h 33"/>
                <a:gd name="T46" fmla="*/ 29 w 55"/>
                <a:gd name="T47" fmla="*/ 20 h 33"/>
                <a:gd name="T48" fmla="*/ 34 w 55"/>
                <a:gd name="T49" fmla="*/ 21 h 33"/>
                <a:gd name="T50" fmla="*/ 38 w 55"/>
                <a:gd name="T51" fmla="*/ 21 h 33"/>
                <a:gd name="T52" fmla="*/ 44 w 55"/>
                <a:gd name="T53" fmla="*/ 19 h 33"/>
                <a:gd name="T54" fmla="*/ 47 w 55"/>
                <a:gd name="T55" fmla="*/ 15 h 33"/>
                <a:gd name="T56" fmla="*/ 53 w 55"/>
                <a:gd name="T5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33">
                  <a:moveTo>
                    <a:pt x="53" y="14"/>
                  </a:moveTo>
                  <a:cubicBezTo>
                    <a:pt x="53" y="11"/>
                    <a:pt x="55" y="13"/>
                    <a:pt x="52" y="11"/>
                  </a:cubicBezTo>
                  <a:cubicBezTo>
                    <a:pt x="51" y="10"/>
                    <a:pt x="48" y="10"/>
                    <a:pt x="46" y="9"/>
                  </a:cubicBezTo>
                  <a:cubicBezTo>
                    <a:pt x="46" y="9"/>
                    <a:pt x="46" y="5"/>
                    <a:pt x="45" y="4"/>
                  </a:cubicBezTo>
                  <a:cubicBezTo>
                    <a:pt x="45" y="4"/>
                    <a:pt x="44" y="4"/>
                    <a:pt x="43" y="4"/>
                  </a:cubicBezTo>
                  <a:cubicBezTo>
                    <a:pt x="42" y="3"/>
                    <a:pt x="42" y="3"/>
                    <a:pt x="42" y="3"/>
                  </a:cubicBezTo>
                  <a:cubicBezTo>
                    <a:pt x="39" y="1"/>
                    <a:pt x="36" y="3"/>
                    <a:pt x="33" y="2"/>
                  </a:cubicBezTo>
                  <a:cubicBezTo>
                    <a:pt x="32" y="2"/>
                    <a:pt x="33" y="0"/>
                    <a:pt x="31" y="1"/>
                  </a:cubicBezTo>
                  <a:cubicBezTo>
                    <a:pt x="31" y="1"/>
                    <a:pt x="31" y="2"/>
                    <a:pt x="30" y="3"/>
                  </a:cubicBezTo>
                  <a:cubicBezTo>
                    <a:pt x="27" y="3"/>
                    <a:pt x="25" y="2"/>
                    <a:pt x="22" y="3"/>
                  </a:cubicBezTo>
                  <a:cubicBezTo>
                    <a:pt x="22" y="5"/>
                    <a:pt x="22" y="5"/>
                    <a:pt x="22" y="5"/>
                  </a:cubicBezTo>
                  <a:cubicBezTo>
                    <a:pt x="17" y="5"/>
                    <a:pt x="12" y="4"/>
                    <a:pt x="9" y="4"/>
                  </a:cubicBezTo>
                  <a:cubicBezTo>
                    <a:pt x="9" y="4"/>
                    <a:pt x="9" y="7"/>
                    <a:pt x="6" y="7"/>
                  </a:cubicBezTo>
                  <a:cubicBezTo>
                    <a:pt x="3" y="7"/>
                    <a:pt x="2" y="8"/>
                    <a:pt x="2" y="11"/>
                  </a:cubicBezTo>
                  <a:cubicBezTo>
                    <a:pt x="2" y="13"/>
                    <a:pt x="0" y="16"/>
                    <a:pt x="0" y="16"/>
                  </a:cubicBezTo>
                  <a:cubicBezTo>
                    <a:pt x="0" y="16"/>
                    <a:pt x="7" y="18"/>
                    <a:pt x="9" y="19"/>
                  </a:cubicBezTo>
                  <a:cubicBezTo>
                    <a:pt x="11" y="20"/>
                    <a:pt x="10" y="21"/>
                    <a:pt x="14" y="21"/>
                  </a:cubicBezTo>
                  <a:cubicBezTo>
                    <a:pt x="17" y="22"/>
                    <a:pt x="17" y="23"/>
                    <a:pt x="17" y="23"/>
                  </a:cubicBezTo>
                  <a:cubicBezTo>
                    <a:pt x="17" y="29"/>
                    <a:pt x="17" y="29"/>
                    <a:pt x="17" y="29"/>
                  </a:cubicBezTo>
                  <a:cubicBezTo>
                    <a:pt x="17" y="29"/>
                    <a:pt x="19" y="29"/>
                    <a:pt x="19" y="29"/>
                  </a:cubicBezTo>
                  <a:cubicBezTo>
                    <a:pt x="19" y="30"/>
                    <a:pt x="19" y="31"/>
                    <a:pt x="18" y="32"/>
                  </a:cubicBezTo>
                  <a:cubicBezTo>
                    <a:pt x="18" y="32"/>
                    <a:pt x="21" y="33"/>
                    <a:pt x="22" y="31"/>
                  </a:cubicBezTo>
                  <a:cubicBezTo>
                    <a:pt x="23" y="29"/>
                    <a:pt x="22" y="23"/>
                    <a:pt x="22" y="23"/>
                  </a:cubicBezTo>
                  <a:cubicBezTo>
                    <a:pt x="22" y="23"/>
                    <a:pt x="26" y="21"/>
                    <a:pt x="29" y="20"/>
                  </a:cubicBezTo>
                  <a:cubicBezTo>
                    <a:pt x="31" y="20"/>
                    <a:pt x="33" y="20"/>
                    <a:pt x="34" y="21"/>
                  </a:cubicBezTo>
                  <a:cubicBezTo>
                    <a:pt x="34" y="23"/>
                    <a:pt x="36" y="22"/>
                    <a:pt x="38" y="21"/>
                  </a:cubicBezTo>
                  <a:cubicBezTo>
                    <a:pt x="40" y="20"/>
                    <a:pt x="44" y="20"/>
                    <a:pt x="44" y="19"/>
                  </a:cubicBezTo>
                  <a:cubicBezTo>
                    <a:pt x="44" y="17"/>
                    <a:pt x="47" y="15"/>
                    <a:pt x="47" y="15"/>
                  </a:cubicBezTo>
                  <a:lnTo>
                    <a:pt x="53" y="14"/>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7" name="Freeform 216"/>
            <p:cNvSpPr>
              <a:spLocks noEditPoints="1"/>
            </p:cNvSpPr>
            <p:nvPr/>
          </p:nvSpPr>
          <p:spPr bwMode="auto">
            <a:xfrm>
              <a:off x="1091423" y="3369718"/>
              <a:ext cx="156288" cy="132934"/>
            </a:xfrm>
            <a:custGeom>
              <a:avLst/>
              <a:gdLst>
                <a:gd name="T0" fmla="*/ 38 w 44"/>
                <a:gd name="T1" fmla="*/ 25 h 38"/>
                <a:gd name="T2" fmla="*/ 38 w 44"/>
                <a:gd name="T3" fmla="*/ 27 h 38"/>
                <a:gd name="T4" fmla="*/ 35 w 44"/>
                <a:gd name="T5" fmla="*/ 28 h 38"/>
                <a:gd name="T6" fmla="*/ 44 w 44"/>
                <a:gd name="T7" fmla="*/ 32 h 38"/>
                <a:gd name="T8" fmla="*/ 43 w 44"/>
                <a:gd name="T9" fmla="*/ 28 h 38"/>
                <a:gd name="T10" fmla="*/ 38 w 44"/>
                <a:gd name="T11" fmla="*/ 25 h 38"/>
                <a:gd name="T12" fmla="*/ 31 w 44"/>
                <a:gd name="T13" fmla="*/ 14 h 38"/>
                <a:gd name="T14" fmla="*/ 33 w 44"/>
                <a:gd name="T15" fmla="*/ 18 h 38"/>
                <a:gd name="T16" fmla="*/ 33 w 44"/>
                <a:gd name="T17" fmla="*/ 17 h 38"/>
                <a:gd name="T18" fmla="*/ 33 w 44"/>
                <a:gd name="T19" fmla="*/ 14 h 38"/>
                <a:gd name="T20" fmla="*/ 31 w 44"/>
                <a:gd name="T21" fmla="*/ 14 h 38"/>
                <a:gd name="T22" fmla="*/ 17 w 44"/>
                <a:gd name="T23" fmla="*/ 5 h 38"/>
                <a:gd name="T24" fmla="*/ 16 w 44"/>
                <a:gd name="T25" fmla="*/ 5 h 38"/>
                <a:gd name="T26" fmla="*/ 16 w 44"/>
                <a:gd name="T27" fmla="*/ 7 h 38"/>
                <a:gd name="T28" fmla="*/ 19 w 44"/>
                <a:gd name="T29" fmla="*/ 9 h 38"/>
                <a:gd name="T30" fmla="*/ 20 w 44"/>
                <a:gd name="T31" fmla="*/ 9 h 38"/>
                <a:gd name="T32" fmla="*/ 19 w 44"/>
                <a:gd name="T33" fmla="*/ 7 h 38"/>
                <a:gd name="T34" fmla="*/ 19 w 44"/>
                <a:gd name="T35" fmla="*/ 5 h 38"/>
                <a:gd name="T36" fmla="*/ 17 w 44"/>
                <a:gd name="T37" fmla="*/ 5 h 38"/>
                <a:gd name="T38" fmla="*/ 2 w 44"/>
                <a:gd name="T39" fmla="*/ 0 h 38"/>
                <a:gd name="T40" fmla="*/ 4 w 44"/>
                <a:gd name="T41" fmla="*/ 5 h 38"/>
                <a:gd name="T42" fmla="*/ 2 w 44"/>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38">
                  <a:moveTo>
                    <a:pt x="38" y="25"/>
                  </a:moveTo>
                  <a:cubicBezTo>
                    <a:pt x="38" y="25"/>
                    <a:pt x="38" y="27"/>
                    <a:pt x="38" y="27"/>
                  </a:cubicBezTo>
                  <a:cubicBezTo>
                    <a:pt x="38" y="27"/>
                    <a:pt x="35" y="28"/>
                    <a:pt x="35" y="28"/>
                  </a:cubicBezTo>
                  <a:cubicBezTo>
                    <a:pt x="37" y="38"/>
                    <a:pt x="38" y="36"/>
                    <a:pt x="44" y="32"/>
                  </a:cubicBezTo>
                  <a:cubicBezTo>
                    <a:pt x="43" y="30"/>
                    <a:pt x="43" y="30"/>
                    <a:pt x="43" y="28"/>
                  </a:cubicBezTo>
                  <a:cubicBezTo>
                    <a:pt x="41" y="25"/>
                    <a:pt x="41" y="27"/>
                    <a:pt x="38" y="25"/>
                  </a:cubicBezTo>
                  <a:close/>
                  <a:moveTo>
                    <a:pt x="31" y="14"/>
                  </a:moveTo>
                  <a:cubicBezTo>
                    <a:pt x="31" y="15"/>
                    <a:pt x="32" y="17"/>
                    <a:pt x="33" y="18"/>
                  </a:cubicBezTo>
                  <a:cubicBezTo>
                    <a:pt x="33" y="18"/>
                    <a:pt x="34" y="18"/>
                    <a:pt x="33" y="17"/>
                  </a:cubicBezTo>
                  <a:cubicBezTo>
                    <a:pt x="35" y="18"/>
                    <a:pt x="34" y="14"/>
                    <a:pt x="33" y="14"/>
                  </a:cubicBezTo>
                  <a:cubicBezTo>
                    <a:pt x="33" y="14"/>
                    <a:pt x="31" y="14"/>
                    <a:pt x="31" y="14"/>
                  </a:cubicBezTo>
                  <a:close/>
                  <a:moveTo>
                    <a:pt x="17" y="5"/>
                  </a:moveTo>
                  <a:cubicBezTo>
                    <a:pt x="19" y="5"/>
                    <a:pt x="16" y="5"/>
                    <a:pt x="16" y="5"/>
                  </a:cubicBezTo>
                  <a:cubicBezTo>
                    <a:pt x="16" y="6"/>
                    <a:pt x="16" y="7"/>
                    <a:pt x="16" y="7"/>
                  </a:cubicBezTo>
                  <a:cubicBezTo>
                    <a:pt x="17" y="8"/>
                    <a:pt x="18" y="8"/>
                    <a:pt x="19" y="9"/>
                  </a:cubicBezTo>
                  <a:cubicBezTo>
                    <a:pt x="20" y="9"/>
                    <a:pt x="20" y="9"/>
                    <a:pt x="20" y="9"/>
                  </a:cubicBezTo>
                  <a:cubicBezTo>
                    <a:pt x="20" y="8"/>
                    <a:pt x="19" y="7"/>
                    <a:pt x="19" y="7"/>
                  </a:cubicBezTo>
                  <a:cubicBezTo>
                    <a:pt x="19" y="7"/>
                    <a:pt x="20" y="6"/>
                    <a:pt x="19" y="5"/>
                  </a:cubicBezTo>
                  <a:cubicBezTo>
                    <a:pt x="19" y="5"/>
                    <a:pt x="17" y="5"/>
                    <a:pt x="17" y="5"/>
                  </a:cubicBezTo>
                  <a:close/>
                  <a:moveTo>
                    <a:pt x="2" y="0"/>
                  </a:moveTo>
                  <a:cubicBezTo>
                    <a:pt x="0" y="0"/>
                    <a:pt x="1" y="5"/>
                    <a:pt x="4" y="5"/>
                  </a:cubicBezTo>
                  <a:cubicBezTo>
                    <a:pt x="6" y="4"/>
                    <a:pt x="6" y="0"/>
                    <a:pt x="2"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8" name="Freeform 217"/>
            <p:cNvSpPr>
              <a:spLocks noEditPoints="1"/>
            </p:cNvSpPr>
            <p:nvPr/>
          </p:nvSpPr>
          <p:spPr bwMode="auto">
            <a:xfrm>
              <a:off x="1091423" y="3369718"/>
              <a:ext cx="156288" cy="132934"/>
            </a:xfrm>
            <a:custGeom>
              <a:avLst/>
              <a:gdLst>
                <a:gd name="T0" fmla="*/ 38 w 44"/>
                <a:gd name="T1" fmla="*/ 25 h 38"/>
                <a:gd name="T2" fmla="*/ 38 w 44"/>
                <a:gd name="T3" fmla="*/ 27 h 38"/>
                <a:gd name="T4" fmla="*/ 35 w 44"/>
                <a:gd name="T5" fmla="*/ 28 h 38"/>
                <a:gd name="T6" fmla="*/ 44 w 44"/>
                <a:gd name="T7" fmla="*/ 32 h 38"/>
                <a:gd name="T8" fmla="*/ 43 w 44"/>
                <a:gd name="T9" fmla="*/ 28 h 38"/>
                <a:gd name="T10" fmla="*/ 38 w 44"/>
                <a:gd name="T11" fmla="*/ 25 h 38"/>
                <a:gd name="T12" fmla="*/ 31 w 44"/>
                <a:gd name="T13" fmla="*/ 14 h 38"/>
                <a:gd name="T14" fmla="*/ 33 w 44"/>
                <a:gd name="T15" fmla="*/ 18 h 38"/>
                <a:gd name="T16" fmla="*/ 33 w 44"/>
                <a:gd name="T17" fmla="*/ 17 h 38"/>
                <a:gd name="T18" fmla="*/ 33 w 44"/>
                <a:gd name="T19" fmla="*/ 14 h 38"/>
                <a:gd name="T20" fmla="*/ 31 w 44"/>
                <a:gd name="T21" fmla="*/ 14 h 38"/>
                <a:gd name="T22" fmla="*/ 17 w 44"/>
                <a:gd name="T23" fmla="*/ 5 h 38"/>
                <a:gd name="T24" fmla="*/ 16 w 44"/>
                <a:gd name="T25" fmla="*/ 5 h 38"/>
                <a:gd name="T26" fmla="*/ 16 w 44"/>
                <a:gd name="T27" fmla="*/ 7 h 38"/>
                <a:gd name="T28" fmla="*/ 19 w 44"/>
                <a:gd name="T29" fmla="*/ 9 h 38"/>
                <a:gd name="T30" fmla="*/ 20 w 44"/>
                <a:gd name="T31" fmla="*/ 9 h 38"/>
                <a:gd name="T32" fmla="*/ 19 w 44"/>
                <a:gd name="T33" fmla="*/ 7 h 38"/>
                <a:gd name="T34" fmla="*/ 19 w 44"/>
                <a:gd name="T35" fmla="*/ 5 h 38"/>
                <a:gd name="T36" fmla="*/ 17 w 44"/>
                <a:gd name="T37" fmla="*/ 5 h 38"/>
                <a:gd name="T38" fmla="*/ 2 w 44"/>
                <a:gd name="T39" fmla="*/ 0 h 38"/>
                <a:gd name="T40" fmla="*/ 4 w 44"/>
                <a:gd name="T41" fmla="*/ 5 h 38"/>
                <a:gd name="T42" fmla="*/ 2 w 44"/>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38">
                  <a:moveTo>
                    <a:pt x="38" y="25"/>
                  </a:moveTo>
                  <a:cubicBezTo>
                    <a:pt x="38" y="25"/>
                    <a:pt x="38" y="27"/>
                    <a:pt x="38" y="27"/>
                  </a:cubicBezTo>
                  <a:cubicBezTo>
                    <a:pt x="38" y="27"/>
                    <a:pt x="35" y="28"/>
                    <a:pt x="35" y="28"/>
                  </a:cubicBezTo>
                  <a:cubicBezTo>
                    <a:pt x="37" y="38"/>
                    <a:pt x="38" y="36"/>
                    <a:pt x="44" y="32"/>
                  </a:cubicBezTo>
                  <a:cubicBezTo>
                    <a:pt x="43" y="30"/>
                    <a:pt x="43" y="30"/>
                    <a:pt x="43" y="28"/>
                  </a:cubicBezTo>
                  <a:cubicBezTo>
                    <a:pt x="41" y="25"/>
                    <a:pt x="41" y="27"/>
                    <a:pt x="38" y="25"/>
                  </a:cubicBezTo>
                  <a:close/>
                  <a:moveTo>
                    <a:pt x="31" y="14"/>
                  </a:moveTo>
                  <a:cubicBezTo>
                    <a:pt x="31" y="15"/>
                    <a:pt x="32" y="17"/>
                    <a:pt x="33" y="18"/>
                  </a:cubicBezTo>
                  <a:cubicBezTo>
                    <a:pt x="33" y="18"/>
                    <a:pt x="34" y="18"/>
                    <a:pt x="33" y="17"/>
                  </a:cubicBezTo>
                  <a:cubicBezTo>
                    <a:pt x="35" y="18"/>
                    <a:pt x="34" y="14"/>
                    <a:pt x="33" y="14"/>
                  </a:cubicBezTo>
                  <a:cubicBezTo>
                    <a:pt x="33" y="14"/>
                    <a:pt x="31" y="14"/>
                    <a:pt x="31" y="14"/>
                  </a:cubicBezTo>
                  <a:close/>
                  <a:moveTo>
                    <a:pt x="17" y="5"/>
                  </a:moveTo>
                  <a:cubicBezTo>
                    <a:pt x="19" y="5"/>
                    <a:pt x="16" y="5"/>
                    <a:pt x="16" y="5"/>
                  </a:cubicBezTo>
                  <a:cubicBezTo>
                    <a:pt x="16" y="6"/>
                    <a:pt x="16" y="7"/>
                    <a:pt x="16" y="7"/>
                  </a:cubicBezTo>
                  <a:cubicBezTo>
                    <a:pt x="17" y="8"/>
                    <a:pt x="18" y="8"/>
                    <a:pt x="19" y="9"/>
                  </a:cubicBezTo>
                  <a:cubicBezTo>
                    <a:pt x="20" y="9"/>
                    <a:pt x="20" y="9"/>
                    <a:pt x="20" y="9"/>
                  </a:cubicBezTo>
                  <a:cubicBezTo>
                    <a:pt x="20" y="8"/>
                    <a:pt x="19" y="7"/>
                    <a:pt x="19" y="7"/>
                  </a:cubicBezTo>
                  <a:cubicBezTo>
                    <a:pt x="19" y="7"/>
                    <a:pt x="20" y="6"/>
                    <a:pt x="19" y="5"/>
                  </a:cubicBezTo>
                  <a:cubicBezTo>
                    <a:pt x="19" y="5"/>
                    <a:pt x="17" y="5"/>
                    <a:pt x="17" y="5"/>
                  </a:cubicBezTo>
                  <a:close/>
                  <a:moveTo>
                    <a:pt x="2" y="0"/>
                  </a:moveTo>
                  <a:cubicBezTo>
                    <a:pt x="0" y="0"/>
                    <a:pt x="1" y="5"/>
                    <a:pt x="4" y="5"/>
                  </a:cubicBezTo>
                  <a:cubicBezTo>
                    <a:pt x="6" y="4"/>
                    <a:pt x="6" y="0"/>
                    <a:pt x="2"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9" name="Freeform 218"/>
            <p:cNvSpPr>
              <a:spLocks/>
            </p:cNvSpPr>
            <p:nvPr/>
          </p:nvSpPr>
          <p:spPr bwMode="auto">
            <a:xfrm>
              <a:off x="3712379" y="3468521"/>
              <a:ext cx="88024" cy="62875"/>
            </a:xfrm>
            <a:custGeom>
              <a:avLst/>
              <a:gdLst>
                <a:gd name="T0" fmla="*/ 24 w 25"/>
                <a:gd name="T1" fmla="*/ 18 h 18"/>
                <a:gd name="T2" fmla="*/ 24 w 25"/>
                <a:gd name="T3" fmla="*/ 15 h 18"/>
                <a:gd name="T4" fmla="*/ 23 w 25"/>
                <a:gd name="T5" fmla="*/ 12 h 18"/>
                <a:gd name="T6" fmla="*/ 23 w 25"/>
                <a:gd name="T7" fmla="*/ 11 h 18"/>
                <a:gd name="T8" fmla="*/ 24 w 25"/>
                <a:gd name="T9" fmla="*/ 8 h 18"/>
                <a:gd name="T10" fmla="*/ 23 w 25"/>
                <a:gd name="T11" fmla="*/ 3 h 18"/>
                <a:gd name="T12" fmla="*/ 16 w 25"/>
                <a:gd name="T13" fmla="*/ 0 h 18"/>
                <a:gd name="T14" fmla="*/ 12 w 25"/>
                <a:gd name="T15" fmla="*/ 0 h 18"/>
                <a:gd name="T16" fmla="*/ 16 w 25"/>
                <a:gd name="T17" fmla="*/ 3 h 18"/>
                <a:gd name="T18" fmla="*/ 16 w 25"/>
                <a:gd name="T19" fmla="*/ 8 h 18"/>
                <a:gd name="T20" fmla="*/ 19 w 25"/>
                <a:gd name="T21" fmla="*/ 12 h 18"/>
                <a:gd name="T22" fmla="*/ 18 w 25"/>
                <a:gd name="T23" fmla="*/ 14 h 18"/>
                <a:gd name="T24" fmla="*/ 18 w 25"/>
                <a:gd name="T25" fmla="*/ 15 h 18"/>
                <a:gd name="T26" fmla="*/ 16 w 25"/>
                <a:gd name="T27" fmla="*/ 15 h 18"/>
                <a:gd name="T28" fmla="*/ 9 w 25"/>
                <a:gd name="T29" fmla="*/ 13 h 18"/>
                <a:gd name="T30" fmla="*/ 6 w 25"/>
                <a:gd name="T31" fmla="*/ 14 h 18"/>
                <a:gd name="T32" fmla="*/ 2 w 25"/>
                <a:gd name="T33" fmla="*/ 12 h 18"/>
                <a:gd name="T34" fmla="*/ 0 w 25"/>
                <a:gd name="T35" fmla="*/ 13 h 18"/>
                <a:gd name="T36" fmla="*/ 0 w 25"/>
                <a:gd name="T37" fmla="*/ 16 h 18"/>
                <a:gd name="T38" fmla="*/ 3 w 25"/>
                <a:gd name="T39" fmla="*/ 18 h 18"/>
                <a:gd name="T40" fmla="*/ 8 w 25"/>
                <a:gd name="T41" fmla="*/ 17 h 18"/>
                <a:gd name="T42" fmla="*/ 24 w 25"/>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8">
                  <a:moveTo>
                    <a:pt x="24" y="18"/>
                  </a:moveTo>
                  <a:cubicBezTo>
                    <a:pt x="24" y="18"/>
                    <a:pt x="25" y="16"/>
                    <a:pt x="24" y="15"/>
                  </a:cubicBezTo>
                  <a:cubicBezTo>
                    <a:pt x="24" y="14"/>
                    <a:pt x="23" y="12"/>
                    <a:pt x="23" y="12"/>
                  </a:cubicBezTo>
                  <a:cubicBezTo>
                    <a:pt x="23" y="11"/>
                    <a:pt x="23" y="11"/>
                    <a:pt x="23" y="11"/>
                  </a:cubicBezTo>
                  <a:cubicBezTo>
                    <a:pt x="24" y="8"/>
                    <a:pt x="24" y="8"/>
                    <a:pt x="24" y="8"/>
                  </a:cubicBezTo>
                  <a:cubicBezTo>
                    <a:pt x="23" y="3"/>
                    <a:pt x="23" y="3"/>
                    <a:pt x="23" y="3"/>
                  </a:cubicBezTo>
                  <a:cubicBezTo>
                    <a:pt x="18" y="4"/>
                    <a:pt x="19" y="1"/>
                    <a:pt x="16" y="0"/>
                  </a:cubicBezTo>
                  <a:cubicBezTo>
                    <a:pt x="15" y="0"/>
                    <a:pt x="13" y="1"/>
                    <a:pt x="12" y="0"/>
                  </a:cubicBezTo>
                  <a:cubicBezTo>
                    <a:pt x="13" y="1"/>
                    <a:pt x="15" y="2"/>
                    <a:pt x="16" y="3"/>
                  </a:cubicBezTo>
                  <a:cubicBezTo>
                    <a:pt x="16" y="5"/>
                    <a:pt x="15" y="6"/>
                    <a:pt x="16" y="8"/>
                  </a:cubicBezTo>
                  <a:cubicBezTo>
                    <a:pt x="16" y="9"/>
                    <a:pt x="19" y="12"/>
                    <a:pt x="19" y="12"/>
                  </a:cubicBezTo>
                  <a:cubicBezTo>
                    <a:pt x="19" y="13"/>
                    <a:pt x="19" y="15"/>
                    <a:pt x="18" y="14"/>
                  </a:cubicBezTo>
                  <a:cubicBezTo>
                    <a:pt x="17" y="15"/>
                    <a:pt x="18" y="15"/>
                    <a:pt x="18" y="15"/>
                  </a:cubicBezTo>
                  <a:cubicBezTo>
                    <a:pt x="16" y="15"/>
                    <a:pt x="16" y="15"/>
                    <a:pt x="16" y="15"/>
                  </a:cubicBezTo>
                  <a:cubicBezTo>
                    <a:pt x="15" y="14"/>
                    <a:pt x="11" y="13"/>
                    <a:pt x="9" y="13"/>
                  </a:cubicBezTo>
                  <a:cubicBezTo>
                    <a:pt x="7" y="13"/>
                    <a:pt x="8" y="14"/>
                    <a:pt x="6" y="14"/>
                  </a:cubicBezTo>
                  <a:cubicBezTo>
                    <a:pt x="5" y="14"/>
                    <a:pt x="4" y="12"/>
                    <a:pt x="2" y="12"/>
                  </a:cubicBezTo>
                  <a:cubicBezTo>
                    <a:pt x="2" y="12"/>
                    <a:pt x="1" y="13"/>
                    <a:pt x="0" y="13"/>
                  </a:cubicBezTo>
                  <a:cubicBezTo>
                    <a:pt x="0" y="14"/>
                    <a:pt x="0" y="15"/>
                    <a:pt x="0" y="16"/>
                  </a:cubicBezTo>
                  <a:cubicBezTo>
                    <a:pt x="1" y="16"/>
                    <a:pt x="2" y="18"/>
                    <a:pt x="3" y="18"/>
                  </a:cubicBezTo>
                  <a:cubicBezTo>
                    <a:pt x="5" y="18"/>
                    <a:pt x="8" y="17"/>
                    <a:pt x="8" y="17"/>
                  </a:cubicBezTo>
                  <a:cubicBezTo>
                    <a:pt x="13" y="17"/>
                    <a:pt x="19" y="18"/>
                    <a:pt x="24" y="1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0" name="Freeform 219"/>
            <p:cNvSpPr>
              <a:spLocks/>
            </p:cNvSpPr>
            <p:nvPr/>
          </p:nvSpPr>
          <p:spPr bwMode="auto">
            <a:xfrm>
              <a:off x="3712379" y="3468521"/>
              <a:ext cx="88024" cy="62875"/>
            </a:xfrm>
            <a:custGeom>
              <a:avLst/>
              <a:gdLst>
                <a:gd name="T0" fmla="*/ 24 w 25"/>
                <a:gd name="T1" fmla="*/ 18 h 18"/>
                <a:gd name="T2" fmla="*/ 24 w 25"/>
                <a:gd name="T3" fmla="*/ 15 h 18"/>
                <a:gd name="T4" fmla="*/ 23 w 25"/>
                <a:gd name="T5" fmla="*/ 12 h 18"/>
                <a:gd name="T6" fmla="*/ 23 w 25"/>
                <a:gd name="T7" fmla="*/ 11 h 18"/>
                <a:gd name="T8" fmla="*/ 24 w 25"/>
                <a:gd name="T9" fmla="*/ 8 h 18"/>
                <a:gd name="T10" fmla="*/ 23 w 25"/>
                <a:gd name="T11" fmla="*/ 3 h 18"/>
                <a:gd name="T12" fmla="*/ 16 w 25"/>
                <a:gd name="T13" fmla="*/ 0 h 18"/>
                <a:gd name="T14" fmla="*/ 12 w 25"/>
                <a:gd name="T15" fmla="*/ 0 h 18"/>
                <a:gd name="T16" fmla="*/ 16 w 25"/>
                <a:gd name="T17" fmla="*/ 3 h 18"/>
                <a:gd name="T18" fmla="*/ 16 w 25"/>
                <a:gd name="T19" fmla="*/ 8 h 18"/>
                <a:gd name="T20" fmla="*/ 19 w 25"/>
                <a:gd name="T21" fmla="*/ 12 h 18"/>
                <a:gd name="T22" fmla="*/ 18 w 25"/>
                <a:gd name="T23" fmla="*/ 14 h 18"/>
                <a:gd name="T24" fmla="*/ 18 w 25"/>
                <a:gd name="T25" fmla="*/ 15 h 18"/>
                <a:gd name="T26" fmla="*/ 16 w 25"/>
                <a:gd name="T27" fmla="*/ 15 h 18"/>
                <a:gd name="T28" fmla="*/ 9 w 25"/>
                <a:gd name="T29" fmla="*/ 13 h 18"/>
                <a:gd name="T30" fmla="*/ 6 w 25"/>
                <a:gd name="T31" fmla="*/ 14 h 18"/>
                <a:gd name="T32" fmla="*/ 2 w 25"/>
                <a:gd name="T33" fmla="*/ 12 h 18"/>
                <a:gd name="T34" fmla="*/ 0 w 25"/>
                <a:gd name="T35" fmla="*/ 13 h 18"/>
                <a:gd name="T36" fmla="*/ 0 w 25"/>
                <a:gd name="T37" fmla="*/ 16 h 18"/>
                <a:gd name="T38" fmla="*/ 3 w 25"/>
                <a:gd name="T39" fmla="*/ 18 h 18"/>
                <a:gd name="T40" fmla="*/ 8 w 25"/>
                <a:gd name="T41" fmla="*/ 17 h 18"/>
                <a:gd name="T42" fmla="*/ 24 w 25"/>
                <a:gd name="T4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8">
                  <a:moveTo>
                    <a:pt x="24" y="18"/>
                  </a:moveTo>
                  <a:cubicBezTo>
                    <a:pt x="24" y="18"/>
                    <a:pt x="25" y="16"/>
                    <a:pt x="24" y="15"/>
                  </a:cubicBezTo>
                  <a:cubicBezTo>
                    <a:pt x="24" y="14"/>
                    <a:pt x="23" y="12"/>
                    <a:pt x="23" y="12"/>
                  </a:cubicBezTo>
                  <a:cubicBezTo>
                    <a:pt x="23" y="11"/>
                    <a:pt x="23" y="11"/>
                    <a:pt x="23" y="11"/>
                  </a:cubicBezTo>
                  <a:cubicBezTo>
                    <a:pt x="24" y="8"/>
                    <a:pt x="24" y="8"/>
                    <a:pt x="24" y="8"/>
                  </a:cubicBezTo>
                  <a:cubicBezTo>
                    <a:pt x="23" y="3"/>
                    <a:pt x="23" y="3"/>
                    <a:pt x="23" y="3"/>
                  </a:cubicBezTo>
                  <a:cubicBezTo>
                    <a:pt x="18" y="4"/>
                    <a:pt x="19" y="1"/>
                    <a:pt x="16" y="0"/>
                  </a:cubicBezTo>
                  <a:cubicBezTo>
                    <a:pt x="15" y="0"/>
                    <a:pt x="13" y="1"/>
                    <a:pt x="12" y="0"/>
                  </a:cubicBezTo>
                  <a:cubicBezTo>
                    <a:pt x="13" y="1"/>
                    <a:pt x="15" y="2"/>
                    <a:pt x="16" y="3"/>
                  </a:cubicBezTo>
                  <a:cubicBezTo>
                    <a:pt x="16" y="5"/>
                    <a:pt x="15" y="6"/>
                    <a:pt x="16" y="8"/>
                  </a:cubicBezTo>
                  <a:cubicBezTo>
                    <a:pt x="16" y="9"/>
                    <a:pt x="19" y="12"/>
                    <a:pt x="19" y="12"/>
                  </a:cubicBezTo>
                  <a:cubicBezTo>
                    <a:pt x="19" y="13"/>
                    <a:pt x="19" y="15"/>
                    <a:pt x="18" y="14"/>
                  </a:cubicBezTo>
                  <a:cubicBezTo>
                    <a:pt x="17" y="15"/>
                    <a:pt x="18" y="15"/>
                    <a:pt x="18" y="15"/>
                  </a:cubicBezTo>
                  <a:cubicBezTo>
                    <a:pt x="16" y="15"/>
                    <a:pt x="16" y="15"/>
                    <a:pt x="16" y="15"/>
                  </a:cubicBezTo>
                  <a:cubicBezTo>
                    <a:pt x="15" y="14"/>
                    <a:pt x="11" y="13"/>
                    <a:pt x="9" y="13"/>
                  </a:cubicBezTo>
                  <a:cubicBezTo>
                    <a:pt x="7" y="13"/>
                    <a:pt x="8" y="14"/>
                    <a:pt x="6" y="14"/>
                  </a:cubicBezTo>
                  <a:cubicBezTo>
                    <a:pt x="5" y="14"/>
                    <a:pt x="4" y="12"/>
                    <a:pt x="2" y="12"/>
                  </a:cubicBezTo>
                  <a:cubicBezTo>
                    <a:pt x="2" y="12"/>
                    <a:pt x="1" y="13"/>
                    <a:pt x="0" y="13"/>
                  </a:cubicBezTo>
                  <a:cubicBezTo>
                    <a:pt x="0" y="14"/>
                    <a:pt x="0" y="15"/>
                    <a:pt x="0" y="16"/>
                  </a:cubicBezTo>
                  <a:cubicBezTo>
                    <a:pt x="1" y="16"/>
                    <a:pt x="2" y="18"/>
                    <a:pt x="3" y="18"/>
                  </a:cubicBezTo>
                  <a:cubicBezTo>
                    <a:pt x="5" y="18"/>
                    <a:pt x="8" y="17"/>
                    <a:pt x="8" y="17"/>
                  </a:cubicBezTo>
                  <a:cubicBezTo>
                    <a:pt x="13" y="17"/>
                    <a:pt x="19" y="18"/>
                    <a:pt x="24" y="1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1" name="Freeform 220"/>
            <p:cNvSpPr>
              <a:spLocks/>
            </p:cNvSpPr>
            <p:nvPr/>
          </p:nvSpPr>
          <p:spPr bwMode="auto">
            <a:xfrm>
              <a:off x="4089624" y="3908640"/>
              <a:ext cx="149102" cy="296407"/>
            </a:xfrm>
            <a:custGeom>
              <a:avLst/>
              <a:gdLst>
                <a:gd name="T0" fmla="*/ 14 w 42"/>
                <a:gd name="T1" fmla="*/ 1 h 84"/>
                <a:gd name="T2" fmla="*/ 14 w 42"/>
                <a:gd name="T3" fmla="*/ 5 h 84"/>
                <a:gd name="T4" fmla="*/ 12 w 42"/>
                <a:gd name="T5" fmla="*/ 7 h 84"/>
                <a:gd name="T6" fmla="*/ 6 w 42"/>
                <a:gd name="T7" fmla="*/ 9 h 84"/>
                <a:gd name="T8" fmla="*/ 6 w 42"/>
                <a:gd name="T9" fmla="*/ 12 h 84"/>
                <a:gd name="T10" fmla="*/ 8 w 42"/>
                <a:gd name="T11" fmla="*/ 17 h 84"/>
                <a:gd name="T12" fmla="*/ 11 w 42"/>
                <a:gd name="T13" fmla="*/ 19 h 84"/>
                <a:gd name="T14" fmla="*/ 4 w 42"/>
                <a:gd name="T15" fmla="*/ 22 h 84"/>
                <a:gd name="T16" fmla="*/ 3 w 42"/>
                <a:gd name="T17" fmla="*/ 26 h 84"/>
                <a:gd name="T18" fmla="*/ 0 w 42"/>
                <a:gd name="T19" fmla="*/ 27 h 84"/>
                <a:gd name="T20" fmla="*/ 8 w 42"/>
                <a:gd name="T21" fmla="*/ 39 h 84"/>
                <a:gd name="T22" fmla="*/ 14 w 42"/>
                <a:gd name="T23" fmla="*/ 40 h 84"/>
                <a:gd name="T24" fmla="*/ 16 w 42"/>
                <a:gd name="T25" fmla="*/ 43 h 84"/>
                <a:gd name="T26" fmla="*/ 13 w 42"/>
                <a:gd name="T27" fmla="*/ 46 h 84"/>
                <a:gd name="T28" fmla="*/ 18 w 42"/>
                <a:gd name="T29" fmla="*/ 48 h 84"/>
                <a:gd name="T30" fmla="*/ 18 w 42"/>
                <a:gd name="T31" fmla="*/ 51 h 84"/>
                <a:gd name="T32" fmla="*/ 18 w 42"/>
                <a:gd name="T33" fmla="*/ 55 h 84"/>
                <a:gd name="T34" fmla="*/ 13 w 42"/>
                <a:gd name="T35" fmla="*/ 59 h 84"/>
                <a:gd name="T36" fmla="*/ 13 w 42"/>
                <a:gd name="T37" fmla="*/ 72 h 84"/>
                <a:gd name="T38" fmla="*/ 15 w 42"/>
                <a:gd name="T39" fmla="*/ 78 h 84"/>
                <a:gd name="T40" fmla="*/ 19 w 42"/>
                <a:gd name="T41" fmla="*/ 81 h 84"/>
                <a:gd name="T42" fmla="*/ 23 w 42"/>
                <a:gd name="T43" fmla="*/ 84 h 84"/>
                <a:gd name="T44" fmla="*/ 27 w 42"/>
                <a:gd name="T45" fmla="*/ 81 h 84"/>
                <a:gd name="T46" fmla="*/ 29 w 42"/>
                <a:gd name="T47" fmla="*/ 78 h 84"/>
                <a:gd name="T48" fmla="*/ 33 w 42"/>
                <a:gd name="T49" fmla="*/ 76 h 84"/>
                <a:gd name="T50" fmla="*/ 37 w 42"/>
                <a:gd name="T51" fmla="*/ 77 h 84"/>
                <a:gd name="T52" fmla="*/ 36 w 42"/>
                <a:gd name="T53" fmla="*/ 72 h 84"/>
                <a:gd name="T54" fmla="*/ 35 w 42"/>
                <a:gd name="T55" fmla="*/ 64 h 84"/>
                <a:gd name="T56" fmla="*/ 35 w 42"/>
                <a:gd name="T57" fmla="*/ 59 h 84"/>
                <a:gd name="T58" fmla="*/ 32 w 42"/>
                <a:gd name="T59" fmla="*/ 57 h 84"/>
                <a:gd name="T60" fmla="*/ 33 w 42"/>
                <a:gd name="T61" fmla="*/ 50 h 84"/>
                <a:gd name="T62" fmla="*/ 32 w 42"/>
                <a:gd name="T63" fmla="*/ 44 h 84"/>
                <a:gd name="T64" fmla="*/ 37 w 42"/>
                <a:gd name="T65" fmla="*/ 40 h 84"/>
                <a:gd name="T66" fmla="*/ 37 w 42"/>
                <a:gd name="T67" fmla="*/ 35 h 84"/>
                <a:gd name="T68" fmla="*/ 42 w 42"/>
                <a:gd name="T69" fmla="*/ 27 h 84"/>
                <a:gd name="T70" fmla="*/ 39 w 42"/>
                <a:gd name="T71" fmla="*/ 20 h 84"/>
                <a:gd name="T72" fmla="*/ 36 w 42"/>
                <a:gd name="T73" fmla="*/ 20 h 84"/>
                <a:gd name="T74" fmla="*/ 33 w 42"/>
                <a:gd name="T75" fmla="*/ 17 h 84"/>
                <a:gd name="T76" fmla="*/ 30 w 42"/>
                <a:gd name="T77" fmla="*/ 18 h 84"/>
                <a:gd name="T78" fmla="*/ 30 w 42"/>
                <a:gd name="T79" fmla="*/ 16 h 84"/>
                <a:gd name="T80" fmla="*/ 28 w 42"/>
                <a:gd name="T81" fmla="*/ 24 h 84"/>
                <a:gd name="T82" fmla="*/ 25 w 42"/>
                <a:gd name="T83" fmla="*/ 23 h 84"/>
                <a:gd name="T84" fmla="*/ 24 w 42"/>
                <a:gd name="T85" fmla="*/ 24 h 84"/>
                <a:gd name="T86" fmla="*/ 24 w 42"/>
                <a:gd name="T87" fmla="*/ 22 h 84"/>
                <a:gd name="T88" fmla="*/ 24 w 42"/>
                <a:gd name="T89" fmla="*/ 20 h 84"/>
                <a:gd name="T90" fmla="*/ 26 w 42"/>
                <a:gd name="T91" fmla="*/ 18 h 84"/>
                <a:gd name="T92" fmla="*/ 27 w 42"/>
                <a:gd name="T93" fmla="*/ 18 h 84"/>
                <a:gd name="T94" fmla="*/ 28 w 42"/>
                <a:gd name="T95" fmla="*/ 10 h 84"/>
                <a:gd name="T96" fmla="*/ 18 w 42"/>
                <a:gd name="T97" fmla="*/ 0 h 84"/>
                <a:gd name="T98" fmla="*/ 15 w 42"/>
                <a:gd name="T99" fmla="*/ 1 h 84"/>
                <a:gd name="T100" fmla="*/ 14 w 42"/>
                <a:gd name="T101"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84">
                  <a:moveTo>
                    <a:pt x="14" y="1"/>
                  </a:moveTo>
                  <a:cubicBezTo>
                    <a:pt x="14" y="5"/>
                    <a:pt x="14" y="5"/>
                    <a:pt x="14" y="5"/>
                  </a:cubicBezTo>
                  <a:cubicBezTo>
                    <a:pt x="14" y="5"/>
                    <a:pt x="14" y="5"/>
                    <a:pt x="12" y="7"/>
                  </a:cubicBezTo>
                  <a:cubicBezTo>
                    <a:pt x="10" y="8"/>
                    <a:pt x="8" y="9"/>
                    <a:pt x="6" y="9"/>
                  </a:cubicBezTo>
                  <a:cubicBezTo>
                    <a:pt x="4" y="9"/>
                    <a:pt x="5" y="12"/>
                    <a:pt x="6" y="12"/>
                  </a:cubicBezTo>
                  <a:cubicBezTo>
                    <a:pt x="8" y="13"/>
                    <a:pt x="8" y="17"/>
                    <a:pt x="8" y="17"/>
                  </a:cubicBezTo>
                  <a:cubicBezTo>
                    <a:pt x="8" y="17"/>
                    <a:pt x="11" y="17"/>
                    <a:pt x="11" y="19"/>
                  </a:cubicBezTo>
                  <a:cubicBezTo>
                    <a:pt x="11" y="21"/>
                    <a:pt x="6" y="22"/>
                    <a:pt x="4" y="22"/>
                  </a:cubicBezTo>
                  <a:cubicBezTo>
                    <a:pt x="2" y="22"/>
                    <a:pt x="3" y="26"/>
                    <a:pt x="3" y="26"/>
                  </a:cubicBezTo>
                  <a:cubicBezTo>
                    <a:pt x="0" y="27"/>
                    <a:pt x="0" y="27"/>
                    <a:pt x="0" y="27"/>
                  </a:cubicBezTo>
                  <a:cubicBezTo>
                    <a:pt x="8" y="39"/>
                    <a:pt x="8" y="39"/>
                    <a:pt x="8" y="39"/>
                  </a:cubicBezTo>
                  <a:cubicBezTo>
                    <a:pt x="8" y="39"/>
                    <a:pt x="12" y="41"/>
                    <a:pt x="14" y="40"/>
                  </a:cubicBezTo>
                  <a:cubicBezTo>
                    <a:pt x="16" y="40"/>
                    <a:pt x="16" y="43"/>
                    <a:pt x="16" y="43"/>
                  </a:cubicBezTo>
                  <a:cubicBezTo>
                    <a:pt x="13" y="46"/>
                    <a:pt x="13" y="46"/>
                    <a:pt x="13" y="46"/>
                  </a:cubicBezTo>
                  <a:cubicBezTo>
                    <a:pt x="13" y="46"/>
                    <a:pt x="17" y="47"/>
                    <a:pt x="18" y="48"/>
                  </a:cubicBezTo>
                  <a:cubicBezTo>
                    <a:pt x="19" y="48"/>
                    <a:pt x="17" y="50"/>
                    <a:pt x="18" y="51"/>
                  </a:cubicBezTo>
                  <a:cubicBezTo>
                    <a:pt x="19" y="53"/>
                    <a:pt x="20" y="54"/>
                    <a:pt x="18" y="55"/>
                  </a:cubicBezTo>
                  <a:cubicBezTo>
                    <a:pt x="16" y="57"/>
                    <a:pt x="13" y="59"/>
                    <a:pt x="13" y="59"/>
                  </a:cubicBezTo>
                  <a:cubicBezTo>
                    <a:pt x="13" y="59"/>
                    <a:pt x="14" y="69"/>
                    <a:pt x="13" y="72"/>
                  </a:cubicBezTo>
                  <a:cubicBezTo>
                    <a:pt x="12" y="75"/>
                    <a:pt x="14" y="76"/>
                    <a:pt x="15" y="78"/>
                  </a:cubicBezTo>
                  <a:cubicBezTo>
                    <a:pt x="16" y="79"/>
                    <a:pt x="19" y="80"/>
                    <a:pt x="19" y="81"/>
                  </a:cubicBezTo>
                  <a:cubicBezTo>
                    <a:pt x="19" y="83"/>
                    <a:pt x="21" y="84"/>
                    <a:pt x="23" y="84"/>
                  </a:cubicBezTo>
                  <a:cubicBezTo>
                    <a:pt x="24" y="84"/>
                    <a:pt x="25" y="80"/>
                    <a:pt x="27" y="81"/>
                  </a:cubicBezTo>
                  <a:cubicBezTo>
                    <a:pt x="28" y="82"/>
                    <a:pt x="27" y="78"/>
                    <a:pt x="29" y="78"/>
                  </a:cubicBezTo>
                  <a:cubicBezTo>
                    <a:pt x="31" y="78"/>
                    <a:pt x="30" y="75"/>
                    <a:pt x="33" y="76"/>
                  </a:cubicBezTo>
                  <a:cubicBezTo>
                    <a:pt x="35" y="78"/>
                    <a:pt x="37" y="77"/>
                    <a:pt x="37" y="77"/>
                  </a:cubicBezTo>
                  <a:cubicBezTo>
                    <a:pt x="36" y="72"/>
                    <a:pt x="36" y="72"/>
                    <a:pt x="36" y="72"/>
                  </a:cubicBezTo>
                  <a:cubicBezTo>
                    <a:pt x="35" y="64"/>
                    <a:pt x="35" y="64"/>
                    <a:pt x="35" y="64"/>
                  </a:cubicBezTo>
                  <a:cubicBezTo>
                    <a:pt x="35" y="64"/>
                    <a:pt x="36" y="60"/>
                    <a:pt x="35" y="59"/>
                  </a:cubicBezTo>
                  <a:cubicBezTo>
                    <a:pt x="34" y="58"/>
                    <a:pt x="32" y="57"/>
                    <a:pt x="32" y="57"/>
                  </a:cubicBezTo>
                  <a:cubicBezTo>
                    <a:pt x="32" y="57"/>
                    <a:pt x="33" y="52"/>
                    <a:pt x="33" y="50"/>
                  </a:cubicBezTo>
                  <a:cubicBezTo>
                    <a:pt x="34" y="48"/>
                    <a:pt x="30" y="45"/>
                    <a:pt x="32" y="44"/>
                  </a:cubicBezTo>
                  <a:cubicBezTo>
                    <a:pt x="34" y="42"/>
                    <a:pt x="36" y="42"/>
                    <a:pt x="37" y="40"/>
                  </a:cubicBezTo>
                  <a:cubicBezTo>
                    <a:pt x="37" y="38"/>
                    <a:pt x="37" y="36"/>
                    <a:pt x="37" y="35"/>
                  </a:cubicBezTo>
                  <a:cubicBezTo>
                    <a:pt x="37" y="33"/>
                    <a:pt x="42" y="27"/>
                    <a:pt x="42" y="27"/>
                  </a:cubicBezTo>
                  <a:cubicBezTo>
                    <a:pt x="42" y="24"/>
                    <a:pt x="41" y="21"/>
                    <a:pt x="39" y="20"/>
                  </a:cubicBezTo>
                  <a:cubicBezTo>
                    <a:pt x="38" y="20"/>
                    <a:pt x="37" y="20"/>
                    <a:pt x="36" y="20"/>
                  </a:cubicBezTo>
                  <a:cubicBezTo>
                    <a:pt x="35" y="19"/>
                    <a:pt x="34" y="17"/>
                    <a:pt x="33" y="17"/>
                  </a:cubicBezTo>
                  <a:cubicBezTo>
                    <a:pt x="31" y="17"/>
                    <a:pt x="32" y="18"/>
                    <a:pt x="30" y="18"/>
                  </a:cubicBezTo>
                  <a:cubicBezTo>
                    <a:pt x="30" y="17"/>
                    <a:pt x="31" y="17"/>
                    <a:pt x="30" y="16"/>
                  </a:cubicBezTo>
                  <a:cubicBezTo>
                    <a:pt x="29" y="19"/>
                    <a:pt x="28" y="20"/>
                    <a:pt x="28" y="24"/>
                  </a:cubicBezTo>
                  <a:cubicBezTo>
                    <a:pt x="26" y="23"/>
                    <a:pt x="25" y="23"/>
                    <a:pt x="25" y="23"/>
                  </a:cubicBezTo>
                  <a:cubicBezTo>
                    <a:pt x="24" y="24"/>
                    <a:pt x="24" y="24"/>
                    <a:pt x="24" y="24"/>
                  </a:cubicBezTo>
                  <a:cubicBezTo>
                    <a:pt x="24" y="24"/>
                    <a:pt x="24" y="22"/>
                    <a:pt x="24" y="22"/>
                  </a:cubicBezTo>
                  <a:cubicBezTo>
                    <a:pt x="23" y="23"/>
                    <a:pt x="24" y="20"/>
                    <a:pt x="24" y="20"/>
                  </a:cubicBezTo>
                  <a:cubicBezTo>
                    <a:pt x="25" y="19"/>
                    <a:pt x="25" y="19"/>
                    <a:pt x="26" y="18"/>
                  </a:cubicBezTo>
                  <a:cubicBezTo>
                    <a:pt x="27" y="18"/>
                    <a:pt x="27" y="18"/>
                    <a:pt x="27" y="18"/>
                  </a:cubicBezTo>
                  <a:cubicBezTo>
                    <a:pt x="28" y="15"/>
                    <a:pt x="28" y="13"/>
                    <a:pt x="28" y="10"/>
                  </a:cubicBezTo>
                  <a:cubicBezTo>
                    <a:pt x="24" y="7"/>
                    <a:pt x="21" y="4"/>
                    <a:pt x="18" y="0"/>
                  </a:cubicBezTo>
                  <a:cubicBezTo>
                    <a:pt x="17" y="1"/>
                    <a:pt x="15" y="1"/>
                    <a:pt x="15" y="1"/>
                  </a:cubicBezTo>
                  <a:lnTo>
                    <a:pt x="14" y="1"/>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2" name="Freeform 221"/>
            <p:cNvSpPr>
              <a:spLocks/>
            </p:cNvSpPr>
            <p:nvPr/>
          </p:nvSpPr>
          <p:spPr bwMode="auto">
            <a:xfrm>
              <a:off x="4089624" y="3908640"/>
              <a:ext cx="149102" cy="296407"/>
            </a:xfrm>
            <a:custGeom>
              <a:avLst/>
              <a:gdLst>
                <a:gd name="T0" fmla="*/ 14 w 42"/>
                <a:gd name="T1" fmla="*/ 1 h 84"/>
                <a:gd name="T2" fmla="*/ 14 w 42"/>
                <a:gd name="T3" fmla="*/ 5 h 84"/>
                <a:gd name="T4" fmla="*/ 12 w 42"/>
                <a:gd name="T5" fmla="*/ 7 h 84"/>
                <a:gd name="T6" fmla="*/ 6 w 42"/>
                <a:gd name="T7" fmla="*/ 9 h 84"/>
                <a:gd name="T8" fmla="*/ 6 w 42"/>
                <a:gd name="T9" fmla="*/ 12 h 84"/>
                <a:gd name="T10" fmla="*/ 8 w 42"/>
                <a:gd name="T11" fmla="*/ 17 h 84"/>
                <a:gd name="T12" fmla="*/ 11 w 42"/>
                <a:gd name="T13" fmla="*/ 19 h 84"/>
                <a:gd name="T14" fmla="*/ 4 w 42"/>
                <a:gd name="T15" fmla="*/ 22 h 84"/>
                <a:gd name="T16" fmla="*/ 3 w 42"/>
                <a:gd name="T17" fmla="*/ 26 h 84"/>
                <a:gd name="T18" fmla="*/ 0 w 42"/>
                <a:gd name="T19" fmla="*/ 27 h 84"/>
                <a:gd name="T20" fmla="*/ 8 w 42"/>
                <a:gd name="T21" fmla="*/ 39 h 84"/>
                <a:gd name="T22" fmla="*/ 14 w 42"/>
                <a:gd name="T23" fmla="*/ 40 h 84"/>
                <a:gd name="T24" fmla="*/ 16 w 42"/>
                <a:gd name="T25" fmla="*/ 43 h 84"/>
                <a:gd name="T26" fmla="*/ 13 w 42"/>
                <a:gd name="T27" fmla="*/ 46 h 84"/>
                <a:gd name="T28" fmla="*/ 18 w 42"/>
                <a:gd name="T29" fmla="*/ 48 h 84"/>
                <a:gd name="T30" fmla="*/ 18 w 42"/>
                <a:gd name="T31" fmla="*/ 51 h 84"/>
                <a:gd name="T32" fmla="*/ 18 w 42"/>
                <a:gd name="T33" fmla="*/ 55 h 84"/>
                <a:gd name="T34" fmla="*/ 13 w 42"/>
                <a:gd name="T35" fmla="*/ 59 h 84"/>
                <a:gd name="T36" fmla="*/ 13 w 42"/>
                <a:gd name="T37" fmla="*/ 72 h 84"/>
                <a:gd name="T38" fmla="*/ 15 w 42"/>
                <a:gd name="T39" fmla="*/ 78 h 84"/>
                <a:gd name="T40" fmla="*/ 19 w 42"/>
                <a:gd name="T41" fmla="*/ 81 h 84"/>
                <a:gd name="T42" fmla="*/ 23 w 42"/>
                <a:gd name="T43" fmla="*/ 84 h 84"/>
                <a:gd name="T44" fmla="*/ 27 w 42"/>
                <a:gd name="T45" fmla="*/ 81 h 84"/>
                <a:gd name="T46" fmla="*/ 29 w 42"/>
                <a:gd name="T47" fmla="*/ 78 h 84"/>
                <a:gd name="T48" fmla="*/ 33 w 42"/>
                <a:gd name="T49" fmla="*/ 76 h 84"/>
                <a:gd name="T50" fmla="*/ 37 w 42"/>
                <a:gd name="T51" fmla="*/ 77 h 84"/>
                <a:gd name="T52" fmla="*/ 36 w 42"/>
                <a:gd name="T53" fmla="*/ 72 h 84"/>
                <a:gd name="T54" fmla="*/ 35 w 42"/>
                <a:gd name="T55" fmla="*/ 64 h 84"/>
                <a:gd name="T56" fmla="*/ 35 w 42"/>
                <a:gd name="T57" fmla="*/ 59 h 84"/>
                <a:gd name="T58" fmla="*/ 32 w 42"/>
                <a:gd name="T59" fmla="*/ 57 h 84"/>
                <a:gd name="T60" fmla="*/ 33 w 42"/>
                <a:gd name="T61" fmla="*/ 50 h 84"/>
                <a:gd name="T62" fmla="*/ 32 w 42"/>
                <a:gd name="T63" fmla="*/ 44 h 84"/>
                <a:gd name="T64" fmla="*/ 37 w 42"/>
                <a:gd name="T65" fmla="*/ 40 h 84"/>
                <a:gd name="T66" fmla="*/ 37 w 42"/>
                <a:gd name="T67" fmla="*/ 35 h 84"/>
                <a:gd name="T68" fmla="*/ 42 w 42"/>
                <a:gd name="T69" fmla="*/ 27 h 84"/>
                <a:gd name="T70" fmla="*/ 39 w 42"/>
                <a:gd name="T71" fmla="*/ 20 h 84"/>
                <a:gd name="T72" fmla="*/ 36 w 42"/>
                <a:gd name="T73" fmla="*/ 20 h 84"/>
                <a:gd name="T74" fmla="*/ 33 w 42"/>
                <a:gd name="T75" fmla="*/ 17 h 84"/>
                <a:gd name="T76" fmla="*/ 30 w 42"/>
                <a:gd name="T77" fmla="*/ 18 h 84"/>
                <a:gd name="T78" fmla="*/ 30 w 42"/>
                <a:gd name="T79" fmla="*/ 16 h 84"/>
                <a:gd name="T80" fmla="*/ 28 w 42"/>
                <a:gd name="T81" fmla="*/ 24 h 84"/>
                <a:gd name="T82" fmla="*/ 25 w 42"/>
                <a:gd name="T83" fmla="*/ 23 h 84"/>
                <a:gd name="T84" fmla="*/ 24 w 42"/>
                <a:gd name="T85" fmla="*/ 24 h 84"/>
                <a:gd name="T86" fmla="*/ 24 w 42"/>
                <a:gd name="T87" fmla="*/ 22 h 84"/>
                <a:gd name="T88" fmla="*/ 24 w 42"/>
                <a:gd name="T89" fmla="*/ 20 h 84"/>
                <a:gd name="T90" fmla="*/ 26 w 42"/>
                <a:gd name="T91" fmla="*/ 18 h 84"/>
                <a:gd name="T92" fmla="*/ 27 w 42"/>
                <a:gd name="T93" fmla="*/ 18 h 84"/>
                <a:gd name="T94" fmla="*/ 28 w 42"/>
                <a:gd name="T95" fmla="*/ 10 h 84"/>
                <a:gd name="T96" fmla="*/ 18 w 42"/>
                <a:gd name="T97" fmla="*/ 0 h 84"/>
                <a:gd name="T98" fmla="*/ 15 w 42"/>
                <a:gd name="T99" fmla="*/ 1 h 84"/>
                <a:gd name="T100" fmla="*/ 14 w 42"/>
                <a:gd name="T101"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84">
                  <a:moveTo>
                    <a:pt x="14" y="1"/>
                  </a:moveTo>
                  <a:cubicBezTo>
                    <a:pt x="14" y="5"/>
                    <a:pt x="14" y="5"/>
                    <a:pt x="14" y="5"/>
                  </a:cubicBezTo>
                  <a:cubicBezTo>
                    <a:pt x="14" y="5"/>
                    <a:pt x="14" y="5"/>
                    <a:pt x="12" y="7"/>
                  </a:cubicBezTo>
                  <a:cubicBezTo>
                    <a:pt x="10" y="8"/>
                    <a:pt x="8" y="9"/>
                    <a:pt x="6" y="9"/>
                  </a:cubicBezTo>
                  <a:cubicBezTo>
                    <a:pt x="4" y="9"/>
                    <a:pt x="5" y="12"/>
                    <a:pt x="6" y="12"/>
                  </a:cubicBezTo>
                  <a:cubicBezTo>
                    <a:pt x="8" y="13"/>
                    <a:pt x="8" y="17"/>
                    <a:pt x="8" y="17"/>
                  </a:cubicBezTo>
                  <a:cubicBezTo>
                    <a:pt x="8" y="17"/>
                    <a:pt x="11" y="17"/>
                    <a:pt x="11" y="19"/>
                  </a:cubicBezTo>
                  <a:cubicBezTo>
                    <a:pt x="11" y="21"/>
                    <a:pt x="6" y="22"/>
                    <a:pt x="4" y="22"/>
                  </a:cubicBezTo>
                  <a:cubicBezTo>
                    <a:pt x="2" y="22"/>
                    <a:pt x="3" y="26"/>
                    <a:pt x="3" y="26"/>
                  </a:cubicBezTo>
                  <a:cubicBezTo>
                    <a:pt x="0" y="27"/>
                    <a:pt x="0" y="27"/>
                    <a:pt x="0" y="27"/>
                  </a:cubicBezTo>
                  <a:cubicBezTo>
                    <a:pt x="8" y="39"/>
                    <a:pt x="8" y="39"/>
                    <a:pt x="8" y="39"/>
                  </a:cubicBezTo>
                  <a:cubicBezTo>
                    <a:pt x="8" y="39"/>
                    <a:pt x="12" y="41"/>
                    <a:pt x="14" y="40"/>
                  </a:cubicBezTo>
                  <a:cubicBezTo>
                    <a:pt x="16" y="40"/>
                    <a:pt x="16" y="43"/>
                    <a:pt x="16" y="43"/>
                  </a:cubicBezTo>
                  <a:cubicBezTo>
                    <a:pt x="13" y="46"/>
                    <a:pt x="13" y="46"/>
                    <a:pt x="13" y="46"/>
                  </a:cubicBezTo>
                  <a:cubicBezTo>
                    <a:pt x="13" y="46"/>
                    <a:pt x="17" y="47"/>
                    <a:pt x="18" y="48"/>
                  </a:cubicBezTo>
                  <a:cubicBezTo>
                    <a:pt x="19" y="48"/>
                    <a:pt x="17" y="50"/>
                    <a:pt x="18" y="51"/>
                  </a:cubicBezTo>
                  <a:cubicBezTo>
                    <a:pt x="19" y="53"/>
                    <a:pt x="20" y="54"/>
                    <a:pt x="18" y="55"/>
                  </a:cubicBezTo>
                  <a:cubicBezTo>
                    <a:pt x="16" y="57"/>
                    <a:pt x="13" y="59"/>
                    <a:pt x="13" y="59"/>
                  </a:cubicBezTo>
                  <a:cubicBezTo>
                    <a:pt x="13" y="59"/>
                    <a:pt x="14" y="69"/>
                    <a:pt x="13" y="72"/>
                  </a:cubicBezTo>
                  <a:cubicBezTo>
                    <a:pt x="12" y="75"/>
                    <a:pt x="14" y="76"/>
                    <a:pt x="15" y="78"/>
                  </a:cubicBezTo>
                  <a:cubicBezTo>
                    <a:pt x="16" y="79"/>
                    <a:pt x="19" y="80"/>
                    <a:pt x="19" y="81"/>
                  </a:cubicBezTo>
                  <a:cubicBezTo>
                    <a:pt x="19" y="83"/>
                    <a:pt x="21" y="84"/>
                    <a:pt x="23" y="84"/>
                  </a:cubicBezTo>
                  <a:cubicBezTo>
                    <a:pt x="24" y="84"/>
                    <a:pt x="25" y="80"/>
                    <a:pt x="27" y="81"/>
                  </a:cubicBezTo>
                  <a:cubicBezTo>
                    <a:pt x="28" y="82"/>
                    <a:pt x="27" y="78"/>
                    <a:pt x="29" y="78"/>
                  </a:cubicBezTo>
                  <a:cubicBezTo>
                    <a:pt x="31" y="78"/>
                    <a:pt x="30" y="75"/>
                    <a:pt x="33" y="76"/>
                  </a:cubicBezTo>
                  <a:cubicBezTo>
                    <a:pt x="35" y="78"/>
                    <a:pt x="37" y="77"/>
                    <a:pt x="37" y="77"/>
                  </a:cubicBezTo>
                  <a:cubicBezTo>
                    <a:pt x="36" y="72"/>
                    <a:pt x="36" y="72"/>
                    <a:pt x="36" y="72"/>
                  </a:cubicBezTo>
                  <a:cubicBezTo>
                    <a:pt x="35" y="64"/>
                    <a:pt x="35" y="64"/>
                    <a:pt x="35" y="64"/>
                  </a:cubicBezTo>
                  <a:cubicBezTo>
                    <a:pt x="35" y="64"/>
                    <a:pt x="36" y="60"/>
                    <a:pt x="35" y="59"/>
                  </a:cubicBezTo>
                  <a:cubicBezTo>
                    <a:pt x="34" y="58"/>
                    <a:pt x="32" y="57"/>
                    <a:pt x="32" y="57"/>
                  </a:cubicBezTo>
                  <a:cubicBezTo>
                    <a:pt x="32" y="57"/>
                    <a:pt x="33" y="52"/>
                    <a:pt x="33" y="50"/>
                  </a:cubicBezTo>
                  <a:cubicBezTo>
                    <a:pt x="34" y="48"/>
                    <a:pt x="30" y="45"/>
                    <a:pt x="32" y="44"/>
                  </a:cubicBezTo>
                  <a:cubicBezTo>
                    <a:pt x="34" y="42"/>
                    <a:pt x="36" y="42"/>
                    <a:pt x="37" y="40"/>
                  </a:cubicBezTo>
                  <a:cubicBezTo>
                    <a:pt x="37" y="38"/>
                    <a:pt x="37" y="36"/>
                    <a:pt x="37" y="35"/>
                  </a:cubicBezTo>
                  <a:cubicBezTo>
                    <a:pt x="37" y="33"/>
                    <a:pt x="42" y="27"/>
                    <a:pt x="42" y="27"/>
                  </a:cubicBezTo>
                  <a:cubicBezTo>
                    <a:pt x="42" y="24"/>
                    <a:pt x="41" y="21"/>
                    <a:pt x="39" y="20"/>
                  </a:cubicBezTo>
                  <a:cubicBezTo>
                    <a:pt x="38" y="20"/>
                    <a:pt x="37" y="20"/>
                    <a:pt x="36" y="20"/>
                  </a:cubicBezTo>
                  <a:cubicBezTo>
                    <a:pt x="35" y="19"/>
                    <a:pt x="34" y="17"/>
                    <a:pt x="33" y="17"/>
                  </a:cubicBezTo>
                  <a:cubicBezTo>
                    <a:pt x="31" y="17"/>
                    <a:pt x="32" y="18"/>
                    <a:pt x="30" y="18"/>
                  </a:cubicBezTo>
                  <a:cubicBezTo>
                    <a:pt x="30" y="17"/>
                    <a:pt x="31" y="17"/>
                    <a:pt x="30" y="16"/>
                  </a:cubicBezTo>
                  <a:cubicBezTo>
                    <a:pt x="29" y="19"/>
                    <a:pt x="28" y="20"/>
                    <a:pt x="28" y="24"/>
                  </a:cubicBezTo>
                  <a:cubicBezTo>
                    <a:pt x="26" y="23"/>
                    <a:pt x="25" y="23"/>
                    <a:pt x="25" y="23"/>
                  </a:cubicBezTo>
                  <a:cubicBezTo>
                    <a:pt x="24" y="24"/>
                    <a:pt x="24" y="24"/>
                    <a:pt x="24" y="24"/>
                  </a:cubicBezTo>
                  <a:cubicBezTo>
                    <a:pt x="24" y="24"/>
                    <a:pt x="24" y="22"/>
                    <a:pt x="24" y="22"/>
                  </a:cubicBezTo>
                  <a:cubicBezTo>
                    <a:pt x="23" y="23"/>
                    <a:pt x="24" y="20"/>
                    <a:pt x="24" y="20"/>
                  </a:cubicBezTo>
                  <a:cubicBezTo>
                    <a:pt x="25" y="19"/>
                    <a:pt x="25" y="19"/>
                    <a:pt x="26" y="18"/>
                  </a:cubicBezTo>
                  <a:cubicBezTo>
                    <a:pt x="27" y="18"/>
                    <a:pt x="27" y="18"/>
                    <a:pt x="27" y="18"/>
                  </a:cubicBezTo>
                  <a:cubicBezTo>
                    <a:pt x="28" y="15"/>
                    <a:pt x="28" y="13"/>
                    <a:pt x="28" y="10"/>
                  </a:cubicBezTo>
                  <a:cubicBezTo>
                    <a:pt x="24" y="7"/>
                    <a:pt x="21" y="4"/>
                    <a:pt x="18" y="0"/>
                  </a:cubicBezTo>
                  <a:cubicBezTo>
                    <a:pt x="17" y="1"/>
                    <a:pt x="15" y="1"/>
                    <a:pt x="15" y="1"/>
                  </a:cubicBezTo>
                  <a:lnTo>
                    <a:pt x="14" y="1"/>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3" name="Freeform 222"/>
            <p:cNvSpPr>
              <a:spLocks/>
            </p:cNvSpPr>
            <p:nvPr/>
          </p:nvSpPr>
          <p:spPr bwMode="auto">
            <a:xfrm>
              <a:off x="5467467" y="3750556"/>
              <a:ext cx="84432" cy="62875"/>
            </a:xfrm>
            <a:custGeom>
              <a:avLst/>
              <a:gdLst>
                <a:gd name="T0" fmla="*/ 14 w 24"/>
                <a:gd name="T1" fmla="*/ 18 h 18"/>
                <a:gd name="T2" fmla="*/ 14 w 24"/>
                <a:gd name="T3" fmla="*/ 15 h 18"/>
                <a:gd name="T4" fmla="*/ 17 w 24"/>
                <a:gd name="T5" fmla="*/ 15 h 18"/>
                <a:gd name="T6" fmla="*/ 21 w 24"/>
                <a:gd name="T7" fmla="*/ 12 h 18"/>
                <a:gd name="T8" fmla="*/ 21 w 24"/>
                <a:gd name="T9" fmla="*/ 8 h 18"/>
                <a:gd name="T10" fmla="*/ 22 w 24"/>
                <a:gd name="T11" fmla="*/ 5 h 18"/>
                <a:gd name="T12" fmla="*/ 23 w 24"/>
                <a:gd name="T13" fmla="*/ 0 h 18"/>
                <a:gd name="T14" fmla="*/ 9 w 24"/>
                <a:gd name="T15" fmla="*/ 0 h 18"/>
                <a:gd name="T16" fmla="*/ 5 w 24"/>
                <a:gd name="T17" fmla="*/ 3 h 18"/>
                <a:gd name="T18" fmla="*/ 1 w 24"/>
                <a:gd name="T19" fmla="*/ 4 h 18"/>
                <a:gd name="T20" fmla="*/ 0 w 24"/>
                <a:gd name="T21" fmla="*/ 6 h 18"/>
                <a:gd name="T22" fmla="*/ 8 w 24"/>
                <a:gd name="T23" fmla="*/ 10 h 18"/>
                <a:gd name="T24" fmla="*/ 8 w 24"/>
                <a:gd name="T25" fmla="*/ 15 h 18"/>
                <a:gd name="T26" fmla="*/ 12 w 24"/>
                <a:gd name="T27" fmla="*/ 16 h 18"/>
                <a:gd name="T28" fmla="*/ 12 w 24"/>
                <a:gd name="T29" fmla="*/ 18 h 18"/>
                <a:gd name="T30" fmla="*/ 14 w 24"/>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8">
                  <a:moveTo>
                    <a:pt x="14" y="18"/>
                  </a:moveTo>
                  <a:cubicBezTo>
                    <a:pt x="14" y="18"/>
                    <a:pt x="14" y="18"/>
                    <a:pt x="14" y="15"/>
                  </a:cubicBezTo>
                  <a:cubicBezTo>
                    <a:pt x="17" y="15"/>
                    <a:pt x="17" y="15"/>
                    <a:pt x="17" y="15"/>
                  </a:cubicBezTo>
                  <a:cubicBezTo>
                    <a:pt x="19" y="15"/>
                    <a:pt x="21" y="12"/>
                    <a:pt x="21" y="12"/>
                  </a:cubicBezTo>
                  <a:cubicBezTo>
                    <a:pt x="21" y="12"/>
                    <a:pt x="23" y="10"/>
                    <a:pt x="21" y="8"/>
                  </a:cubicBezTo>
                  <a:cubicBezTo>
                    <a:pt x="20" y="7"/>
                    <a:pt x="21" y="5"/>
                    <a:pt x="22" y="5"/>
                  </a:cubicBezTo>
                  <a:cubicBezTo>
                    <a:pt x="24" y="5"/>
                    <a:pt x="23" y="0"/>
                    <a:pt x="23" y="0"/>
                  </a:cubicBezTo>
                  <a:cubicBezTo>
                    <a:pt x="20" y="0"/>
                    <a:pt x="9" y="0"/>
                    <a:pt x="9" y="0"/>
                  </a:cubicBezTo>
                  <a:cubicBezTo>
                    <a:pt x="5" y="3"/>
                    <a:pt x="5" y="3"/>
                    <a:pt x="5" y="3"/>
                  </a:cubicBezTo>
                  <a:cubicBezTo>
                    <a:pt x="1" y="4"/>
                    <a:pt x="1" y="4"/>
                    <a:pt x="1" y="4"/>
                  </a:cubicBezTo>
                  <a:cubicBezTo>
                    <a:pt x="2" y="4"/>
                    <a:pt x="0" y="5"/>
                    <a:pt x="0" y="6"/>
                  </a:cubicBezTo>
                  <a:cubicBezTo>
                    <a:pt x="2" y="8"/>
                    <a:pt x="5" y="8"/>
                    <a:pt x="8" y="10"/>
                  </a:cubicBezTo>
                  <a:cubicBezTo>
                    <a:pt x="8" y="10"/>
                    <a:pt x="8" y="14"/>
                    <a:pt x="8" y="15"/>
                  </a:cubicBezTo>
                  <a:cubicBezTo>
                    <a:pt x="9" y="16"/>
                    <a:pt x="10" y="15"/>
                    <a:pt x="12" y="16"/>
                  </a:cubicBezTo>
                  <a:cubicBezTo>
                    <a:pt x="12" y="16"/>
                    <a:pt x="12" y="18"/>
                    <a:pt x="12" y="18"/>
                  </a:cubicBezTo>
                  <a:cubicBezTo>
                    <a:pt x="13" y="18"/>
                    <a:pt x="14" y="18"/>
                    <a:pt x="14" y="1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4" name="Freeform 223"/>
            <p:cNvSpPr>
              <a:spLocks/>
            </p:cNvSpPr>
            <p:nvPr/>
          </p:nvSpPr>
          <p:spPr bwMode="auto">
            <a:xfrm>
              <a:off x="5467467" y="3750556"/>
              <a:ext cx="84432" cy="62875"/>
            </a:xfrm>
            <a:custGeom>
              <a:avLst/>
              <a:gdLst>
                <a:gd name="T0" fmla="*/ 14 w 24"/>
                <a:gd name="T1" fmla="*/ 18 h 18"/>
                <a:gd name="T2" fmla="*/ 14 w 24"/>
                <a:gd name="T3" fmla="*/ 15 h 18"/>
                <a:gd name="T4" fmla="*/ 17 w 24"/>
                <a:gd name="T5" fmla="*/ 15 h 18"/>
                <a:gd name="T6" fmla="*/ 21 w 24"/>
                <a:gd name="T7" fmla="*/ 12 h 18"/>
                <a:gd name="T8" fmla="*/ 21 w 24"/>
                <a:gd name="T9" fmla="*/ 8 h 18"/>
                <a:gd name="T10" fmla="*/ 22 w 24"/>
                <a:gd name="T11" fmla="*/ 5 h 18"/>
                <a:gd name="T12" fmla="*/ 23 w 24"/>
                <a:gd name="T13" fmla="*/ 0 h 18"/>
                <a:gd name="T14" fmla="*/ 9 w 24"/>
                <a:gd name="T15" fmla="*/ 0 h 18"/>
                <a:gd name="T16" fmla="*/ 5 w 24"/>
                <a:gd name="T17" fmla="*/ 3 h 18"/>
                <a:gd name="T18" fmla="*/ 1 w 24"/>
                <a:gd name="T19" fmla="*/ 4 h 18"/>
                <a:gd name="T20" fmla="*/ 0 w 24"/>
                <a:gd name="T21" fmla="*/ 6 h 18"/>
                <a:gd name="T22" fmla="*/ 8 w 24"/>
                <a:gd name="T23" fmla="*/ 10 h 18"/>
                <a:gd name="T24" fmla="*/ 8 w 24"/>
                <a:gd name="T25" fmla="*/ 15 h 18"/>
                <a:gd name="T26" fmla="*/ 12 w 24"/>
                <a:gd name="T27" fmla="*/ 16 h 18"/>
                <a:gd name="T28" fmla="*/ 12 w 24"/>
                <a:gd name="T29" fmla="*/ 18 h 18"/>
                <a:gd name="T30" fmla="*/ 14 w 24"/>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18">
                  <a:moveTo>
                    <a:pt x="14" y="18"/>
                  </a:moveTo>
                  <a:cubicBezTo>
                    <a:pt x="14" y="18"/>
                    <a:pt x="14" y="18"/>
                    <a:pt x="14" y="15"/>
                  </a:cubicBezTo>
                  <a:cubicBezTo>
                    <a:pt x="17" y="15"/>
                    <a:pt x="17" y="15"/>
                    <a:pt x="17" y="15"/>
                  </a:cubicBezTo>
                  <a:cubicBezTo>
                    <a:pt x="19" y="15"/>
                    <a:pt x="21" y="12"/>
                    <a:pt x="21" y="12"/>
                  </a:cubicBezTo>
                  <a:cubicBezTo>
                    <a:pt x="21" y="12"/>
                    <a:pt x="23" y="10"/>
                    <a:pt x="21" y="8"/>
                  </a:cubicBezTo>
                  <a:cubicBezTo>
                    <a:pt x="20" y="7"/>
                    <a:pt x="21" y="5"/>
                    <a:pt x="22" y="5"/>
                  </a:cubicBezTo>
                  <a:cubicBezTo>
                    <a:pt x="24" y="5"/>
                    <a:pt x="23" y="0"/>
                    <a:pt x="23" y="0"/>
                  </a:cubicBezTo>
                  <a:cubicBezTo>
                    <a:pt x="20" y="0"/>
                    <a:pt x="9" y="0"/>
                    <a:pt x="9" y="0"/>
                  </a:cubicBezTo>
                  <a:cubicBezTo>
                    <a:pt x="5" y="3"/>
                    <a:pt x="5" y="3"/>
                    <a:pt x="5" y="3"/>
                  </a:cubicBezTo>
                  <a:cubicBezTo>
                    <a:pt x="1" y="4"/>
                    <a:pt x="1" y="4"/>
                    <a:pt x="1" y="4"/>
                  </a:cubicBezTo>
                  <a:cubicBezTo>
                    <a:pt x="2" y="4"/>
                    <a:pt x="0" y="5"/>
                    <a:pt x="0" y="6"/>
                  </a:cubicBezTo>
                  <a:cubicBezTo>
                    <a:pt x="2" y="8"/>
                    <a:pt x="5" y="8"/>
                    <a:pt x="8" y="10"/>
                  </a:cubicBezTo>
                  <a:cubicBezTo>
                    <a:pt x="8" y="10"/>
                    <a:pt x="8" y="14"/>
                    <a:pt x="8" y="15"/>
                  </a:cubicBezTo>
                  <a:cubicBezTo>
                    <a:pt x="9" y="16"/>
                    <a:pt x="10" y="15"/>
                    <a:pt x="12" y="16"/>
                  </a:cubicBezTo>
                  <a:cubicBezTo>
                    <a:pt x="12" y="16"/>
                    <a:pt x="12" y="18"/>
                    <a:pt x="12" y="18"/>
                  </a:cubicBezTo>
                  <a:cubicBezTo>
                    <a:pt x="13" y="18"/>
                    <a:pt x="14" y="18"/>
                    <a:pt x="14" y="1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5" name="Freeform 224"/>
            <p:cNvSpPr>
              <a:spLocks/>
            </p:cNvSpPr>
            <p:nvPr/>
          </p:nvSpPr>
          <p:spPr bwMode="auto">
            <a:xfrm>
              <a:off x="5515970" y="3750556"/>
              <a:ext cx="226347" cy="201197"/>
            </a:xfrm>
            <a:custGeom>
              <a:avLst/>
              <a:gdLst>
                <a:gd name="T0" fmla="*/ 12 w 64"/>
                <a:gd name="T1" fmla="*/ 39 h 57"/>
                <a:gd name="T2" fmla="*/ 14 w 64"/>
                <a:gd name="T3" fmla="*/ 39 h 57"/>
                <a:gd name="T4" fmla="*/ 17 w 64"/>
                <a:gd name="T5" fmla="*/ 36 h 57"/>
                <a:gd name="T6" fmla="*/ 19 w 64"/>
                <a:gd name="T7" fmla="*/ 29 h 57"/>
                <a:gd name="T8" fmla="*/ 26 w 64"/>
                <a:gd name="T9" fmla="*/ 28 h 57"/>
                <a:gd name="T10" fmla="*/ 31 w 64"/>
                <a:gd name="T11" fmla="*/ 28 h 57"/>
                <a:gd name="T12" fmla="*/ 33 w 64"/>
                <a:gd name="T13" fmla="*/ 33 h 57"/>
                <a:gd name="T14" fmla="*/ 36 w 64"/>
                <a:gd name="T15" fmla="*/ 37 h 57"/>
                <a:gd name="T16" fmla="*/ 38 w 64"/>
                <a:gd name="T17" fmla="*/ 41 h 57"/>
                <a:gd name="T18" fmla="*/ 37 w 64"/>
                <a:gd name="T19" fmla="*/ 46 h 57"/>
                <a:gd name="T20" fmla="*/ 41 w 64"/>
                <a:gd name="T21" fmla="*/ 46 h 57"/>
                <a:gd name="T22" fmla="*/ 45 w 64"/>
                <a:gd name="T23" fmla="*/ 46 h 57"/>
                <a:gd name="T24" fmla="*/ 46 w 64"/>
                <a:gd name="T25" fmla="*/ 43 h 57"/>
                <a:gd name="T26" fmla="*/ 49 w 64"/>
                <a:gd name="T27" fmla="*/ 48 h 57"/>
                <a:gd name="T28" fmla="*/ 47 w 64"/>
                <a:gd name="T29" fmla="*/ 55 h 57"/>
                <a:gd name="T30" fmla="*/ 49 w 64"/>
                <a:gd name="T31" fmla="*/ 57 h 57"/>
                <a:gd name="T32" fmla="*/ 52 w 64"/>
                <a:gd name="T33" fmla="*/ 52 h 57"/>
                <a:gd name="T34" fmla="*/ 55 w 64"/>
                <a:gd name="T35" fmla="*/ 52 h 57"/>
                <a:gd name="T36" fmla="*/ 58 w 64"/>
                <a:gd name="T37" fmla="*/ 50 h 57"/>
                <a:gd name="T38" fmla="*/ 57 w 64"/>
                <a:gd name="T39" fmla="*/ 47 h 57"/>
                <a:gd name="T40" fmla="*/ 63 w 64"/>
                <a:gd name="T41" fmla="*/ 44 h 57"/>
                <a:gd name="T42" fmla="*/ 61 w 64"/>
                <a:gd name="T43" fmla="*/ 38 h 57"/>
                <a:gd name="T44" fmla="*/ 63 w 64"/>
                <a:gd name="T45" fmla="*/ 34 h 57"/>
                <a:gd name="T46" fmla="*/ 60 w 64"/>
                <a:gd name="T47" fmla="*/ 32 h 57"/>
                <a:gd name="T48" fmla="*/ 57 w 64"/>
                <a:gd name="T49" fmla="*/ 28 h 57"/>
                <a:gd name="T50" fmla="*/ 52 w 64"/>
                <a:gd name="T51" fmla="*/ 26 h 57"/>
                <a:gd name="T52" fmla="*/ 49 w 64"/>
                <a:gd name="T53" fmla="*/ 26 h 57"/>
                <a:gd name="T54" fmla="*/ 47 w 64"/>
                <a:gd name="T55" fmla="*/ 24 h 57"/>
                <a:gd name="T56" fmla="*/ 53 w 64"/>
                <a:gd name="T57" fmla="*/ 20 h 57"/>
                <a:gd name="T58" fmla="*/ 50 w 64"/>
                <a:gd name="T59" fmla="*/ 19 h 57"/>
                <a:gd name="T60" fmla="*/ 48 w 64"/>
                <a:gd name="T61" fmla="*/ 15 h 57"/>
                <a:gd name="T62" fmla="*/ 49 w 64"/>
                <a:gd name="T63" fmla="*/ 9 h 57"/>
                <a:gd name="T64" fmla="*/ 48 w 64"/>
                <a:gd name="T65" fmla="*/ 4 h 57"/>
                <a:gd name="T66" fmla="*/ 44 w 64"/>
                <a:gd name="T67" fmla="*/ 4 h 57"/>
                <a:gd name="T68" fmla="*/ 40 w 64"/>
                <a:gd name="T69" fmla="*/ 2 h 57"/>
                <a:gd name="T70" fmla="*/ 37 w 64"/>
                <a:gd name="T71" fmla="*/ 5 h 57"/>
                <a:gd name="T72" fmla="*/ 34 w 64"/>
                <a:gd name="T73" fmla="*/ 3 h 57"/>
                <a:gd name="T74" fmla="*/ 31 w 64"/>
                <a:gd name="T75" fmla="*/ 5 h 57"/>
                <a:gd name="T76" fmla="*/ 28 w 64"/>
                <a:gd name="T77" fmla="*/ 5 h 57"/>
                <a:gd name="T78" fmla="*/ 28 w 64"/>
                <a:gd name="T79" fmla="*/ 1 h 57"/>
                <a:gd name="T80" fmla="*/ 20 w 64"/>
                <a:gd name="T81" fmla="*/ 2 h 57"/>
                <a:gd name="T82" fmla="*/ 15 w 64"/>
                <a:gd name="T83" fmla="*/ 1 h 57"/>
                <a:gd name="T84" fmla="*/ 9 w 64"/>
                <a:gd name="T85" fmla="*/ 0 h 57"/>
                <a:gd name="T86" fmla="*/ 8 w 64"/>
                <a:gd name="T87" fmla="*/ 5 h 57"/>
                <a:gd name="T88" fmla="*/ 7 w 64"/>
                <a:gd name="T89" fmla="*/ 8 h 57"/>
                <a:gd name="T90" fmla="*/ 7 w 64"/>
                <a:gd name="T91" fmla="*/ 12 h 57"/>
                <a:gd name="T92" fmla="*/ 3 w 64"/>
                <a:gd name="T93" fmla="*/ 15 h 57"/>
                <a:gd name="T94" fmla="*/ 0 w 64"/>
                <a:gd name="T95" fmla="*/ 15 h 57"/>
                <a:gd name="T96" fmla="*/ 0 w 64"/>
                <a:gd name="T97" fmla="*/ 18 h 57"/>
                <a:gd name="T98" fmla="*/ 0 w 64"/>
                <a:gd name="T99" fmla="*/ 18 h 57"/>
                <a:gd name="T100" fmla="*/ 0 w 64"/>
                <a:gd name="T101" fmla="*/ 20 h 57"/>
                <a:gd name="T102" fmla="*/ 3 w 64"/>
                <a:gd name="T103" fmla="*/ 22 h 57"/>
                <a:gd name="T104" fmla="*/ 2 w 64"/>
                <a:gd name="T105" fmla="*/ 24 h 57"/>
                <a:gd name="T106" fmla="*/ 4 w 64"/>
                <a:gd name="T107" fmla="*/ 26 h 57"/>
                <a:gd name="T108" fmla="*/ 4 w 64"/>
                <a:gd name="T109" fmla="*/ 27 h 57"/>
                <a:gd name="T110" fmla="*/ 8 w 64"/>
                <a:gd name="T111" fmla="*/ 28 h 57"/>
                <a:gd name="T112" fmla="*/ 8 w 64"/>
                <a:gd name="T113" fmla="*/ 37 h 57"/>
                <a:gd name="T114" fmla="*/ 12 w 64"/>
                <a:gd name="T115"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57">
                  <a:moveTo>
                    <a:pt x="12" y="39"/>
                  </a:moveTo>
                  <a:cubicBezTo>
                    <a:pt x="13" y="39"/>
                    <a:pt x="13" y="39"/>
                    <a:pt x="14" y="39"/>
                  </a:cubicBezTo>
                  <a:cubicBezTo>
                    <a:pt x="16" y="39"/>
                    <a:pt x="15" y="37"/>
                    <a:pt x="17" y="36"/>
                  </a:cubicBezTo>
                  <a:cubicBezTo>
                    <a:pt x="19" y="35"/>
                    <a:pt x="18" y="32"/>
                    <a:pt x="19" y="29"/>
                  </a:cubicBezTo>
                  <a:cubicBezTo>
                    <a:pt x="21" y="26"/>
                    <a:pt x="23" y="26"/>
                    <a:pt x="26" y="28"/>
                  </a:cubicBezTo>
                  <a:cubicBezTo>
                    <a:pt x="29" y="30"/>
                    <a:pt x="29" y="28"/>
                    <a:pt x="31" y="28"/>
                  </a:cubicBezTo>
                  <a:cubicBezTo>
                    <a:pt x="33" y="28"/>
                    <a:pt x="33" y="30"/>
                    <a:pt x="33" y="33"/>
                  </a:cubicBezTo>
                  <a:cubicBezTo>
                    <a:pt x="33" y="36"/>
                    <a:pt x="35" y="34"/>
                    <a:pt x="36" y="37"/>
                  </a:cubicBezTo>
                  <a:cubicBezTo>
                    <a:pt x="37" y="40"/>
                    <a:pt x="37" y="39"/>
                    <a:pt x="38" y="41"/>
                  </a:cubicBezTo>
                  <a:cubicBezTo>
                    <a:pt x="39" y="43"/>
                    <a:pt x="37" y="46"/>
                    <a:pt x="37" y="46"/>
                  </a:cubicBezTo>
                  <a:cubicBezTo>
                    <a:pt x="41" y="46"/>
                    <a:pt x="41" y="46"/>
                    <a:pt x="41" y="46"/>
                  </a:cubicBezTo>
                  <a:cubicBezTo>
                    <a:pt x="41" y="46"/>
                    <a:pt x="43" y="46"/>
                    <a:pt x="45" y="46"/>
                  </a:cubicBezTo>
                  <a:cubicBezTo>
                    <a:pt x="46" y="45"/>
                    <a:pt x="46" y="43"/>
                    <a:pt x="46" y="43"/>
                  </a:cubicBezTo>
                  <a:cubicBezTo>
                    <a:pt x="46" y="43"/>
                    <a:pt x="48" y="46"/>
                    <a:pt x="49" y="48"/>
                  </a:cubicBezTo>
                  <a:cubicBezTo>
                    <a:pt x="50" y="51"/>
                    <a:pt x="47" y="55"/>
                    <a:pt x="47" y="55"/>
                  </a:cubicBezTo>
                  <a:cubicBezTo>
                    <a:pt x="49" y="57"/>
                    <a:pt x="49" y="57"/>
                    <a:pt x="49" y="57"/>
                  </a:cubicBezTo>
                  <a:cubicBezTo>
                    <a:pt x="49" y="57"/>
                    <a:pt x="50" y="55"/>
                    <a:pt x="52" y="52"/>
                  </a:cubicBezTo>
                  <a:cubicBezTo>
                    <a:pt x="54" y="49"/>
                    <a:pt x="55" y="52"/>
                    <a:pt x="55" y="52"/>
                  </a:cubicBezTo>
                  <a:cubicBezTo>
                    <a:pt x="58" y="50"/>
                    <a:pt x="58" y="50"/>
                    <a:pt x="58" y="50"/>
                  </a:cubicBezTo>
                  <a:cubicBezTo>
                    <a:pt x="58" y="50"/>
                    <a:pt x="58" y="49"/>
                    <a:pt x="57" y="47"/>
                  </a:cubicBezTo>
                  <a:cubicBezTo>
                    <a:pt x="57" y="46"/>
                    <a:pt x="61" y="47"/>
                    <a:pt x="63" y="44"/>
                  </a:cubicBezTo>
                  <a:cubicBezTo>
                    <a:pt x="64" y="41"/>
                    <a:pt x="62" y="40"/>
                    <a:pt x="61" y="38"/>
                  </a:cubicBezTo>
                  <a:cubicBezTo>
                    <a:pt x="59" y="36"/>
                    <a:pt x="63" y="34"/>
                    <a:pt x="63" y="34"/>
                  </a:cubicBezTo>
                  <a:cubicBezTo>
                    <a:pt x="63" y="34"/>
                    <a:pt x="62" y="32"/>
                    <a:pt x="60" y="32"/>
                  </a:cubicBezTo>
                  <a:cubicBezTo>
                    <a:pt x="59" y="32"/>
                    <a:pt x="58" y="30"/>
                    <a:pt x="57" y="28"/>
                  </a:cubicBezTo>
                  <a:cubicBezTo>
                    <a:pt x="55" y="25"/>
                    <a:pt x="53" y="28"/>
                    <a:pt x="52" y="26"/>
                  </a:cubicBezTo>
                  <a:cubicBezTo>
                    <a:pt x="51" y="23"/>
                    <a:pt x="51" y="26"/>
                    <a:pt x="49" y="26"/>
                  </a:cubicBezTo>
                  <a:cubicBezTo>
                    <a:pt x="47" y="26"/>
                    <a:pt x="47" y="24"/>
                    <a:pt x="47" y="24"/>
                  </a:cubicBezTo>
                  <a:cubicBezTo>
                    <a:pt x="53" y="20"/>
                    <a:pt x="53" y="20"/>
                    <a:pt x="53" y="20"/>
                  </a:cubicBezTo>
                  <a:cubicBezTo>
                    <a:pt x="53" y="20"/>
                    <a:pt x="50" y="21"/>
                    <a:pt x="50" y="19"/>
                  </a:cubicBezTo>
                  <a:cubicBezTo>
                    <a:pt x="50" y="18"/>
                    <a:pt x="49" y="15"/>
                    <a:pt x="48" y="15"/>
                  </a:cubicBezTo>
                  <a:cubicBezTo>
                    <a:pt x="46" y="14"/>
                    <a:pt x="49" y="12"/>
                    <a:pt x="49" y="9"/>
                  </a:cubicBezTo>
                  <a:cubicBezTo>
                    <a:pt x="49" y="7"/>
                    <a:pt x="48" y="4"/>
                    <a:pt x="48" y="4"/>
                  </a:cubicBezTo>
                  <a:cubicBezTo>
                    <a:pt x="48" y="4"/>
                    <a:pt x="47" y="3"/>
                    <a:pt x="44" y="4"/>
                  </a:cubicBezTo>
                  <a:cubicBezTo>
                    <a:pt x="41" y="5"/>
                    <a:pt x="40" y="2"/>
                    <a:pt x="40" y="2"/>
                  </a:cubicBezTo>
                  <a:cubicBezTo>
                    <a:pt x="40" y="2"/>
                    <a:pt x="39" y="5"/>
                    <a:pt x="37" y="5"/>
                  </a:cubicBezTo>
                  <a:cubicBezTo>
                    <a:pt x="36" y="6"/>
                    <a:pt x="36" y="4"/>
                    <a:pt x="34" y="3"/>
                  </a:cubicBezTo>
                  <a:cubicBezTo>
                    <a:pt x="32" y="3"/>
                    <a:pt x="31" y="5"/>
                    <a:pt x="31" y="5"/>
                  </a:cubicBezTo>
                  <a:cubicBezTo>
                    <a:pt x="28" y="5"/>
                    <a:pt x="28" y="5"/>
                    <a:pt x="28" y="5"/>
                  </a:cubicBezTo>
                  <a:cubicBezTo>
                    <a:pt x="28" y="1"/>
                    <a:pt x="28" y="1"/>
                    <a:pt x="28" y="1"/>
                  </a:cubicBezTo>
                  <a:cubicBezTo>
                    <a:pt x="28" y="1"/>
                    <a:pt x="22" y="3"/>
                    <a:pt x="20" y="2"/>
                  </a:cubicBezTo>
                  <a:cubicBezTo>
                    <a:pt x="18" y="1"/>
                    <a:pt x="17" y="0"/>
                    <a:pt x="15" y="1"/>
                  </a:cubicBezTo>
                  <a:cubicBezTo>
                    <a:pt x="13" y="2"/>
                    <a:pt x="11" y="1"/>
                    <a:pt x="9" y="0"/>
                  </a:cubicBezTo>
                  <a:cubicBezTo>
                    <a:pt x="9" y="0"/>
                    <a:pt x="10" y="5"/>
                    <a:pt x="8" y="5"/>
                  </a:cubicBezTo>
                  <a:cubicBezTo>
                    <a:pt x="7" y="5"/>
                    <a:pt x="6" y="7"/>
                    <a:pt x="7" y="8"/>
                  </a:cubicBezTo>
                  <a:cubicBezTo>
                    <a:pt x="9" y="10"/>
                    <a:pt x="7" y="12"/>
                    <a:pt x="7" y="12"/>
                  </a:cubicBezTo>
                  <a:cubicBezTo>
                    <a:pt x="7" y="12"/>
                    <a:pt x="5" y="15"/>
                    <a:pt x="3" y="15"/>
                  </a:cubicBezTo>
                  <a:cubicBezTo>
                    <a:pt x="0" y="15"/>
                    <a:pt x="0" y="15"/>
                    <a:pt x="0" y="15"/>
                  </a:cubicBezTo>
                  <a:cubicBezTo>
                    <a:pt x="0" y="18"/>
                    <a:pt x="0" y="18"/>
                    <a:pt x="0" y="18"/>
                  </a:cubicBezTo>
                  <a:cubicBezTo>
                    <a:pt x="0" y="18"/>
                    <a:pt x="0" y="18"/>
                    <a:pt x="0" y="18"/>
                  </a:cubicBezTo>
                  <a:cubicBezTo>
                    <a:pt x="0" y="20"/>
                    <a:pt x="0" y="20"/>
                    <a:pt x="0" y="20"/>
                  </a:cubicBezTo>
                  <a:cubicBezTo>
                    <a:pt x="1" y="20"/>
                    <a:pt x="3" y="21"/>
                    <a:pt x="3" y="22"/>
                  </a:cubicBezTo>
                  <a:cubicBezTo>
                    <a:pt x="3" y="23"/>
                    <a:pt x="2" y="23"/>
                    <a:pt x="2" y="24"/>
                  </a:cubicBezTo>
                  <a:cubicBezTo>
                    <a:pt x="2" y="24"/>
                    <a:pt x="4" y="26"/>
                    <a:pt x="4" y="26"/>
                  </a:cubicBezTo>
                  <a:cubicBezTo>
                    <a:pt x="4" y="27"/>
                    <a:pt x="4" y="27"/>
                    <a:pt x="4" y="27"/>
                  </a:cubicBezTo>
                  <a:cubicBezTo>
                    <a:pt x="5" y="28"/>
                    <a:pt x="6" y="27"/>
                    <a:pt x="8" y="28"/>
                  </a:cubicBezTo>
                  <a:cubicBezTo>
                    <a:pt x="7" y="30"/>
                    <a:pt x="7" y="36"/>
                    <a:pt x="8" y="37"/>
                  </a:cubicBezTo>
                  <a:cubicBezTo>
                    <a:pt x="12" y="39"/>
                    <a:pt x="12" y="39"/>
                    <a:pt x="12" y="3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6" name="Freeform 225"/>
            <p:cNvSpPr>
              <a:spLocks/>
            </p:cNvSpPr>
            <p:nvPr/>
          </p:nvSpPr>
          <p:spPr bwMode="auto">
            <a:xfrm>
              <a:off x="5515970" y="3750556"/>
              <a:ext cx="226347" cy="201197"/>
            </a:xfrm>
            <a:custGeom>
              <a:avLst/>
              <a:gdLst>
                <a:gd name="T0" fmla="*/ 12 w 64"/>
                <a:gd name="T1" fmla="*/ 39 h 57"/>
                <a:gd name="T2" fmla="*/ 14 w 64"/>
                <a:gd name="T3" fmla="*/ 39 h 57"/>
                <a:gd name="T4" fmla="*/ 17 w 64"/>
                <a:gd name="T5" fmla="*/ 36 h 57"/>
                <a:gd name="T6" fmla="*/ 19 w 64"/>
                <a:gd name="T7" fmla="*/ 29 h 57"/>
                <a:gd name="T8" fmla="*/ 26 w 64"/>
                <a:gd name="T9" fmla="*/ 28 h 57"/>
                <a:gd name="T10" fmla="*/ 31 w 64"/>
                <a:gd name="T11" fmla="*/ 28 h 57"/>
                <a:gd name="T12" fmla="*/ 33 w 64"/>
                <a:gd name="T13" fmla="*/ 33 h 57"/>
                <a:gd name="T14" fmla="*/ 36 w 64"/>
                <a:gd name="T15" fmla="*/ 37 h 57"/>
                <a:gd name="T16" fmla="*/ 38 w 64"/>
                <a:gd name="T17" fmla="*/ 41 h 57"/>
                <a:gd name="T18" fmla="*/ 37 w 64"/>
                <a:gd name="T19" fmla="*/ 46 h 57"/>
                <a:gd name="T20" fmla="*/ 41 w 64"/>
                <a:gd name="T21" fmla="*/ 46 h 57"/>
                <a:gd name="T22" fmla="*/ 45 w 64"/>
                <a:gd name="T23" fmla="*/ 46 h 57"/>
                <a:gd name="T24" fmla="*/ 46 w 64"/>
                <a:gd name="T25" fmla="*/ 43 h 57"/>
                <a:gd name="T26" fmla="*/ 49 w 64"/>
                <a:gd name="T27" fmla="*/ 48 h 57"/>
                <a:gd name="T28" fmla="*/ 47 w 64"/>
                <a:gd name="T29" fmla="*/ 55 h 57"/>
                <a:gd name="T30" fmla="*/ 49 w 64"/>
                <a:gd name="T31" fmla="*/ 57 h 57"/>
                <a:gd name="T32" fmla="*/ 52 w 64"/>
                <a:gd name="T33" fmla="*/ 52 h 57"/>
                <a:gd name="T34" fmla="*/ 55 w 64"/>
                <a:gd name="T35" fmla="*/ 52 h 57"/>
                <a:gd name="T36" fmla="*/ 58 w 64"/>
                <a:gd name="T37" fmla="*/ 50 h 57"/>
                <a:gd name="T38" fmla="*/ 57 w 64"/>
                <a:gd name="T39" fmla="*/ 47 h 57"/>
                <a:gd name="T40" fmla="*/ 63 w 64"/>
                <a:gd name="T41" fmla="*/ 44 h 57"/>
                <a:gd name="T42" fmla="*/ 61 w 64"/>
                <a:gd name="T43" fmla="*/ 38 h 57"/>
                <a:gd name="T44" fmla="*/ 63 w 64"/>
                <a:gd name="T45" fmla="*/ 34 h 57"/>
                <a:gd name="T46" fmla="*/ 60 w 64"/>
                <a:gd name="T47" fmla="*/ 32 h 57"/>
                <a:gd name="T48" fmla="*/ 57 w 64"/>
                <a:gd name="T49" fmla="*/ 28 h 57"/>
                <a:gd name="T50" fmla="*/ 52 w 64"/>
                <a:gd name="T51" fmla="*/ 26 h 57"/>
                <a:gd name="T52" fmla="*/ 49 w 64"/>
                <a:gd name="T53" fmla="*/ 26 h 57"/>
                <a:gd name="T54" fmla="*/ 47 w 64"/>
                <a:gd name="T55" fmla="*/ 24 h 57"/>
                <a:gd name="T56" fmla="*/ 53 w 64"/>
                <a:gd name="T57" fmla="*/ 20 h 57"/>
                <a:gd name="T58" fmla="*/ 50 w 64"/>
                <a:gd name="T59" fmla="*/ 19 h 57"/>
                <a:gd name="T60" fmla="*/ 48 w 64"/>
                <a:gd name="T61" fmla="*/ 15 h 57"/>
                <a:gd name="T62" fmla="*/ 49 w 64"/>
                <a:gd name="T63" fmla="*/ 9 h 57"/>
                <a:gd name="T64" fmla="*/ 48 w 64"/>
                <a:gd name="T65" fmla="*/ 4 h 57"/>
                <a:gd name="T66" fmla="*/ 44 w 64"/>
                <a:gd name="T67" fmla="*/ 4 h 57"/>
                <a:gd name="T68" fmla="*/ 40 w 64"/>
                <a:gd name="T69" fmla="*/ 2 h 57"/>
                <a:gd name="T70" fmla="*/ 37 w 64"/>
                <a:gd name="T71" fmla="*/ 5 h 57"/>
                <a:gd name="T72" fmla="*/ 34 w 64"/>
                <a:gd name="T73" fmla="*/ 3 h 57"/>
                <a:gd name="T74" fmla="*/ 31 w 64"/>
                <a:gd name="T75" fmla="*/ 5 h 57"/>
                <a:gd name="T76" fmla="*/ 28 w 64"/>
                <a:gd name="T77" fmla="*/ 5 h 57"/>
                <a:gd name="T78" fmla="*/ 28 w 64"/>
                <a:gd name="T79" fmla="*/ 1 h 57"/>
                <a:gd name="T80" fmla="*/ 20 w 64"/>
                <a:gd name="T81" fmla="*/ 2 h 57"/>
                <a:gd name="T82" fmla="*/ 15 w 64"/>
                <a:gd name="T83" fmla="*/ 1 h 57"/>
                <a:gd name="T84" fmla="*/ 9 w 64"/>
                <a:gd name="T85" fmla="*/ 0 h 57"/>
                <a:gd name="T86" fmla="*/ 8 w 64"/>
                <a:gd name="T87" fmla="*/ 5 h 57"/>
                <a:gd name="T88" fmla="*/ 7 w 64"/>
                <a:gd name="T89" fmla="*/ 8 h 57"/>
                <a:gd name="T90" fmla="*/ 7 w 64"/>
                <a:gd name="T91" fmla="*/ 12 h 57"/>
                <a:gd name="T92" fmla="*/ 3 w 64"/>
                <a:gd name="T93" fmla="*/ 15 h 57"/>
                <a:gd name="T94" fmla="*/ 0 w 64"/>
                <a:gd name="T95" fmla="*/ 15 h 57"/>
                <a:gd name="T96" fmla="*/ 0 w 64"/>
                <a:gd name="T97" fmla="*/ 18 h 57"/>
                <a:gd name="T98" fmla="*/ 0 w 64"/>
                <a:gd name="T99" fmla="*/ 18 h 57"/>
                <a:gd name="T100" fmla="*/ 0 w 64"/>
                <a:gd name="T101" fmla="*/ 20 h 57"/>
                <a:gd name="T102" fmla="*/ 3 w 64"/>
                <a:gd name="T103" fmla="*/ 22 h 57"/>
                <a:gd name="T104" fmla="*/ 2 w 64"/>
                <a:gd name="T105" fmla="*/ 24 h 57"/>
                <a:gd name="T106" fmla="*/ 4 w 64"/>
                <a:gd name="T107" fmla="*/ 26 h 57"/>
                <a:gd name="T108" fmla="*/ 4 w 64"/>
                <a:gd name="T109" fmla="*/ 27 h 57"/>
                <a:gd name="T110" fmla="*/ 8 w 64"/>
                <a:gd name="T111" fmla="*/ 28 h 57"/>
                <a:gd name="T112" fmla="*/ 8 w 64"/>
                <a:gd name="T113" fmla="*/ 37 h 57"/>
                <a:gd name="T114" fmla="*/ 12 w 64"/>
                <a:gd name="T115"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 h="57">
                  <a:moveTo>
                    <a:pt x="12" y="39"/>
                  </a:moveTo>
                  <a:cubicBezTo>
                    <a:pt x="13" y="39"/>
                    <a:pt x="13" y="39"/>
                    <a:pt x="14" y="39"/>
                  </a:cubicBezTo>
                  <a:cubicBezTo>
                    <a:pt x="16" y="39"/>
                    <a:pt x="15" y="37"/>
                    <a:pt x="17" y="36"/>
                  </a:cubicBezTo>
                  <a:cubicBezTo>
                    <a:pt x="19" y="35"/>
                    <a:pt x="18" y="32"/>
                    <a:pt x="19" y="29"/>
                  </a:cubicBezTo>
                  <a:cubicBezTo>
                    <a:pt x="21" y="26"/>
                    <a:pt x="23" y="26"/>
                    <a:pt x="26" y="28"/>
                  </a:cubicBezTo>
                  <a:cubicBezTo>
                    <a:pt x="29" y="30"/>
                    <a:pt x="29" y="28"/>
                    <a:pt x="31" y="28"/>
                  </a:cubicBezTo>
                  <a:cubicBezTo>
                    <a:pt x="33" y="28"/>
                    <a:pt x="33" y="30"/>
                    <a:pt x="33" y="33"/>
                  </a:cubicBezTo>
                  <a:cubicBezTo>
                    <a:pt x="33" y="36"/>
                    <a:pt x="35" y="34"/>
                    <a:pt x="36" y="37"/>
                  </a:cubicBezTo>
                  <a:cubicBezTo>
                    <a:pt x="37" y="40"/>
                    <a:pt x="37" y="39"/>
                    <a:pt x="38" y="41"/>
                  </a:cubicBezTo>
                  <a:cubicBezTo>
                    <a:pt x="39" y="43"/>
                    <a:pt x="37" y="46"/>
                    <a:pt x="37" y="46"/>
                  </a:cubicBezTo>
                  <a:cubicBezTo>
                    <a:pt x="41" y="46"/>
                    <a:pt x="41" y="46"/>
                    <a:pt x="41" y="46"/>
                  </a:cubicBezTo>
                  <a:cubicBezTo>
                    <a:pt x="41" y="46"/>
                    <a:pt x="43" y="46"/>
                    <a:pt x="45" y="46"/>
                  </a:cubicBezTo>
                  <a:cubicBezTo>
                    <a:pt x="46" y="45"/>
                    <a:pt x="46" y="43"/>
                    <a:pt x="46" y="43"/>
                  </a:cubicBezTo>
                  <a:cubicBezTo>
                    <a:pt x="46" y="43"/>
                    <a:pt x="48" y="46"/>
                    <a:pt x="49" y="48"/>
                  </a:cubicBezTo>
                  <a:cubicBezTo>
                    <a:pt x="50" y="51"/>
                    <a:pt x="47" y="55"/>
                    <a:pt x="47" y="55"/>
                  </a:cubicBezTo>
                  <a:cubicBezTo>
                    <a:pt x="49" y="57"/>
                    <a:pt x="49" y="57"/>
                    <a:pt x="49" y="57"/>
                  </a:cubicBezTo>
                  <a:cubicBezTo>
                    <a:pt x="49" y="57"/>
                    <a:pt x="50" y="55"/>
                    <a:pt x="52" y="52"/>
                  </a:cubicBezTo>
                  <a:cubicBezTo>
                    <a:pt x="54" y="49"/>
                    <a:pt x="55" y="52"/>
                    <a:pt x="55" y="52"/>
                  </a:cubicBezTo>
                  <a:cubicBezTo>
                    <a:pt x="58" y="50"/>
                    <a:pt x="58" y="50"/>
                    <a:pt x="58" y="50"/>
                  </a:cubicBezTo>
                  <a:cubicBezTo>
                    <a:pt x="58" y="50"/>
                    <a:pt x="58" y="49"/>
                    <a:pt x="57" y="47"/>
                  </a:cubicBezTo>
                  <a:cubicBezTo>
                    <a:pt x="57" y="46"/>
                    <a:pt x="61" y="47"/>
                    <a:pt x="63" y="44"/>
                  </a:cubicBezTo>
                  <a:cubicBezTo>
                    <a:pt x="64" y="41"/>
                    <a:pt x="62" y="40"/>
                    <a:pt x="61" y="38"/>
                  </a:cubicBezTo>
                  <a:cubicBezTo>
                    <a:pt x="59" y="36"/>
                    <a:pt x="63" y="34"/>
                    <a:pt x="63" y="34"/>
                  </a:cubicBezTo>
                  <a:cubicBezTo>
                    <a:pt x="63" y="34"/>
                    <a:pt x="62" y="32"/>
                    <a:pt x="60" y="32"/>
                  </a:cubicBezTo>
                  <a:cubicBezTo>
                    <a:pt x="59" y="32"/>
                    <a:pt x="58" y="30"/>
                    <a:pt x="57" y="28"/>
                  </a:cubicBezTo>
                  <a:cubicBezTo>
                    <a:pt x="55" y="25"/>
                    <a:pt x="53" y="28"/>
                    <a:pt x="52" y="26"/>
                  </a:cubicBezTo>
                  <a:cubicBezTo>
                    <a:pt x="51" y="23"/>
                    <a:pt x="51" y="26"/>
                    <a:pt x="49" y="26"/>
                  </a:cubicBezTo>
                  <a:cubicBezTo>
                    <a:pt x="47" y="26"/>
                    <a:pt x="47" y="24"/>
                    <a:pt x="47" y="24"/>
                  </a:cubicBezTo>
                  <a:cubicBezTo>
                    <a:pt x="53" y="20"/>
                    <a:pt x="53" y="20"/>
                    <a:pt x="53" y="20"/>
                  </a:cubicBezTo>
                  <a:cubicBezTo>
                    <a:pt x="53" y="20"/>
                    <a:pt x="50" y="21"/>
                    <a:pt x="50" y="19"/>
                  </a:cubicBezTo>
                  <a:cubicBezTo>
                    <a:pt x="50" y="18"/>
                    <a:pt x="49" y="15"/>
                    <a:pt x="48" y="15"/>
                  </a:cubicBezTo>
                  <a:cubicBezTo>
                    <a:pt x="46" y="14"/>
                    <a:pt x="49" y="12"/>
                    <a:pt x="49" y="9"/>
                  </a:cubicBezTo>
                  <a:cubicBezTo>
                    <a:pt x="49" y="7"/>
                    <a:pt x="48" y="4"/>
                    <a:pt x="48" y="4"/>
                  </a:cubicBezTo>
                  <a:cubicBezTo>
                    <a:pt x="48" y="4"/>
                    <a:pt x="47" y="3"/>
                    <a:pt x="44" y="4"/>
                  </a:cubicBezTo>
                  <a:cubicBezTo>
                    <a:pt x="41" y="5"/>
                    <a:pt x="40" y="2"/>
                    <a:pt x="40" y="2"/>
                  </a:cubicBezTo>
                  <a:cubicBezTo>
                    <a:pt x="40" y="2"/>
                    <a:pt x="39" y="5"/>
                    <a:pt x="37" y="5"/>
                  </a:cubicBezTo>
                  <a:cubicBezTo>
                    <a:pt x="36" y="6"/>
                    <a:pt x="36" y="4"/>
                    <a:pt x="34" y="3"/>
                  </a:cubicBezTo>
                  <a:cubicBezTo>
                    <a:pt x="32" y="3"/>
                    <a:pt x="31" y="5"/>
                    <a:pt x="31" y="5"/>
                  </a:cubicBezTo>
                  <a:cubicBezTo>
                    <a:pt x="28" y="5"/>
                    <a:pt x="28" y="5"/>
                    <a:pt x="28" y="5"/>
                  </a:cubicBezTo>
                  <a:cubicBezTo>
                    <a:pt x="28" y="1"/>
                    <a:pt x="28" y="1"/>
                    <a:pt x="28" y="1"/>
                  </a:cubicBezTo>
                  <a:cubicBezTo>
                    <a:pt x="28" y="1"/>
                    <a:pt x="22" y="3"/>
                    <a:pt x="20" y="2"/>
                  </a:cubicBezTo>
                  <a:cubicBezTo>
                    <a:pt x="18" y="1"/>
                    <a:pt x="17" y="0"/>
                    <a:pt x="15" y="1"/>
                  </a:cubicBezTo>
                  <a:cubicBezTo>
                    <a:pt x="13" y="2"/>
                    <a:pt x="11" y="1"/>
                    <a:pt x="9" y="0"/>
                  </a:cubicBezTo>
                  <a:cubicBezTo>
                    <a:pt x="9" y="0"/>
                    <a:pt x="10" y="5"/>
                    <a:pt x="8" y="5"/>
                  </a:cubicBezTo>
                  <a:cubicBezTo>
                    <a:pt x="7" y="5"/>
                    <a:pt x="6" y="7"/>
                    <a:pt x="7" y="8"/>
                  </a:cubicBezTo>
                  <a:cubicBezTo>
                    <a:pt x="9" y="10"/>
                    <a:pt x="7" y="12"/>
                    <a:pt x="7" y="12"/>
                  </a:cubicBezTo>
                  <a:cubicBezTo>
                    <a:pt x="7" y="12"/>
                    <a:pt x="5" y="15"/>
                    <a:pt x="3" y="15"/>
                  </a:cubicBezTo>
                  <a:cubicBezTo>
                    <a:pt x="0" y="15"/>
                    <a:pt x="0" y="15"/>
                    <a:pt x="0" y="15"/>
                  </a:cubicBezTo>
                  <a:cubicBezTo>
                    <a:pt x="0" y="18"/>
                    <a:pt x="0" y="18"/>
                    <a:pt x="0" y="18"/>
                  </a:cubicBezTo>
                  <a:cubicBezTo>
                    <a:pt x="0" y="18"/>
                    <a:pt x="0" y="18"/>
                    <a:pt x="0" y="18"/>
                  </a:cubicBezTo>
                  <a:cubicBezTo>
                    <a:pt x="0" y="20"/>
                    <a:pt x="0" y="20"/>
                    <a:pt x="0" y="20"/>
                  </a:cubicBezTo>
                  <a:cubicBezTo>
                    <a:pt x="1" y="20"/>
                    <a:pt x="3" y="21"/>
                    <a:pt x="3" y="22"/>
                  </a:cubicBezTo>
                  <a:cubicBezTo>
                    <a:pt x="3" y="23"/>
                    <a:pt x="2" y="23"/>
                    <a:pt x="2" y="24"/>
                  </a:cubicBezTo>
                  <a:cubicBezTo>
                    <a:pt x="2" y="24"/>
                    <a:pt x="4" y="26"/>
                    <a:pt x="4" y="26"/>
                  </a:cubicBezTo>
                  <a:cubicBezTo>
                    <a:pt x="4" y="27"/>
                    <a:pt x="4" y="27"/>
                    <a:pt x="4" y="27"/>
                  </a:cubicBezTo>
                  <a:cubicBezTo>
                    <a:pt x="5" y="28"/>
                    <a:pt x="6" y="27"/>
                    <a:pt x="8" y="28"/>
                  </a:cubicBezTo>
                  <a:cubicBezTo>
                    <a:pt x="7" y="30"/>
                    <a:pt x="7" y="36"/>
                    <a:pt x="8" y="37"/>
                  </a:cubicBezTo>
                  <a:cubicBezTo>
                    <a:pt x="12" y="39"/>
                    <a:pt x="12" y="39"/>
                    <a:pt x="12" y="3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7" name="Freeform 226"/>
            <p:cNvSpPr>
              <a:spLocks/>
            </p:cNvSpPr>
            <p:nvPr/>
          </p:nvSpPr>
          <p:spPr bwMode="auto">
            <a:xfrm>
              <a:off x="3157289" y="3545766"/>
              <a:ext cx="125748" cy="158084"/>
            </a:xfrm>
            <a:custGeom>
              <a:avLst/>
              <a:gdLst>
                <a:gd name="T0" fmla="*/ 19 w 36"/>
                <a:gd name="T1" fmla="*/ 45 h 45"/>
                <a:gd name="T2" fmla="*/ 23 w 36"/>
                <a:gd name="T3" fmla="*/ 42 h 45"/>
                <a:gd name="T4" fmla="*/ 27 w 36"/>
                <a:gd name="T5" fmla="*/ 37 h 45"/>
                <a:gd name="T6" fmla="*/ 29 w 36"/>
                <a:gd name="T7" fmla="*/ 32 h 45"/>
                <a:gd name="T8" fmla="*/ 33 w 36"/>
                <a:gd name="T9" fmla="*/ 28 h 45"/>
                <a:gd name="T10" fmla="*/ 36 w 36"/>
                <a:gd name="T11" fmla="*/ 25 h 45"/>
                <a:gd name="T12" fmla="*/ 31 w 36"/>
                <a:gd name="T13" fmla="*/ 25 h 45"/>
                <a:gd name="T14" fmla="*/ 31 w 36"/>
                <a:gd name="T15" fmla="*/ 24 h 45"/>
                <a:gd name="T16" fmla="*/ 28 w 36"/>
                <a:gd name="T17" fmla="*/ 24 h 45"/>
                <a:gd name="T18" fmla="*/ 29 w 36"/>
                <a:gd name="T19" fmla="*/ 0 h 45"/>
                <a:gd name="T20" fmla="*/ 14 w 36"/>
                <a:gd name="T21" fmla="*/ 0 h 45"/>
                <a:gd name="T22" fmla="*/ 13 w 36"/>
                <a:gd name="T23" fmla="*/ 5 h 45"/>
                <a:gd name="T24" fmla="*/ 10 w 36"/>
                <a:gd name="T25" fmla="*/ 5 h 45"/>
                <a:gd name="T26" fmla="*/ 10 w 36"/>
                <a:gd name="T27" fmla="*/ 8 h 45"/>
                <a:gd name="T28" fmla="*/ 15 w 36"/>
                <a:gd name="T29" fmla="*/ 13 h 45"/>
                <a:gd name="T30" fmla="*/ 17 w 36"/>
                <a:gd name="T31" fmla="*/ 18 h 45"/>
                <a:gd name="T32" fmla="*/ 6 w 36"/>
                <a:gd name="T33" fmla="*/ 18 h 45"/>
                <a:gd name="T34" fmla="*/ 1 w 36"/>
                <a:gd name="T35" fmla="*/ 26 h 45"/>
                <a:gd name="T36" fmla="*/ 0 w 36"/>
                <a:gd name="T37" fmla="*/ 31 h 45"/>
                <a:gd name="T38" fmla="*/ 1 w 36"/>
                <a:gd name="T39" fmla="*/ 32 h 45"/>
                <a:gd name="T40" fmla="*/ 4 w 36"/>
                <a:gd name="T41" fmla="*/ 34 h 45"/>
                <a:gd name="T42" fmla="*/ 8 w 36"/>
                <a:gd name="T43" fmla="*/ 39 h 45"/>
                <a:gd name="T44" fmla="*/ 11 w 36"/>
                <a:gd name="T45" fmla="*/ 40 h 45"/>
                <a:gd name="T46" fmla="*/ 13 w 36"/>
                <a:gd name="T47" fmla="*/ 43 h 45"/>
                <a:gd name="T48" fmla="*/ 13 w 36"/>
                <a:gd name="T49" fmla="*/ 44 h 45"/>
                <a:gd name="T50" fmla="*/ 17 w 36"/>
                <a:gd name="T51" fmla="*/ 44 h 45"/>
                <a:gd name="T52" fmla="*/ 19 w 36"/>
                <a:gd name="T5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5">
                  <a:moveTo>
                    <a:pt x="19" y="45"/>
                  </a:moveTo>
                  <a:cubicBezTo>
                    <a:pt x="18" y="42"/>
                    <a:pt x="24" y="44"/>
                    <a:pt x="23" y="42"/>
                  </a:cubicBezTo>
                  <a:cubicBezTo>
                    <a:pt x="23" y="40"/>
                    <a:pt x="27" y="37"/>
                    <a:pt x="27" y="37"/>
                  </a:cubicBezTo>
                  <a:cubicBezTo>
                    <a:pt x="27" y="37"/>
                    <a:pt x="29" y="34"/>
                    <a:pt x="29" y="32"/>
                  </a:cubicBezTo>
                  <a:cubicBezTo>
                    <a:pt x="29" y="29"/>
                    <a:pt x="30" y="28"/>
                    <a:pt x="33" y="28"/>
                  </a:cubicBezTo>
                  <a:cubicBezTo>
                    <a:pt x="36" y="28"/>
                    <a:pt x="36" y="25"/>
                    <a:pt x="36" y="25"/>
                  </a:cubicBezTo>
                  <a:cubicBezTo>
                    <a:pt x="34" y="25"/>
                    <a:pt x="32" y="25"/>
                    <a:pt x="31" y="25"/>
                  </a:cubicBezTo>
                  <a:cubicBezTo>
                    <a:pt x="31" y="24"/>
                    <a:pt x="31" y="24"/>
                    <a:pt x="31" y="24"/>
                  </a:cubicBezTo>
                  <a:cubicBezTo>
                    <a:pt x="28" y="24"/>
                    <a:pt x="28" y="24"/>
                    <a:pt x="28" y="24"/>
                  </a:cubicBezTo>
                  <a:cubicBezTo>
                    <a:pt x="29" y="0"/>
                    <a:pt x="29" y="0"/>
                    <a:pt x="29" y="0"/>
                  </a:cubicBezTo>
                  <a:cubicBezTo>
                    <a:pt x="14" y="0"/>
                    <a:pt x="14" y="0"/>
                    <a:pt x="14" y="0"/>
                  </a:cubicBezTo>
                  <a:cubicBezTo>
                    <a:pt x="13" y="5"/>
                    <a:pt x="13" y="5"/>
                    <a:pt x="13" y="5"/>
                  </a:cubicBezTo>
                  <a:cubicBezTo>
                    <a:pt x="10" y="5"/>
                    <a:pt x="10" y="5"/>
                    <a:pt x="10" y="5"/>
                  </a:cubicBezTo>
                  <a:cubicBezTo>
                    <a:pt x="10" y="8"/>
                    <a:pt x="10" y="8"/>
                    <a:pt x="10" y="8"/>
                  </a:cubicBezTo>
                  <a:cubicBezTo>
                    <a:pt x="10" y="8"/>
                    <a:pt x="12" y="12"/>
                    <a:pt x="15" y="13"/>
                  </a:cubicBezTo>
                  <a:cubicBezTo>
                    <a:pt x="17" y="15"/>
                    <a:pt x="17" y="18"/>
                    <a:pt x="17" y="18"/>
                  </a:cubicBezTo>
                  <a:cubicBezTo>
                    <a:pt x="6" y="18"/>
                    <a:pt x="6" y="18"/>
                    <a:pt x="6" y="18"/>
                  </a:cubicBezTo>
                  <a:cubicBezTo>
                    <a:pt x="6" y="18"/>
                    <a:pt x="0" y="25"/>
                    <a:pt x="1" y="26"/>
                  </a:cubicBezTo>
                  <a:cubicBezTo>
                    <a:pt x="2" y="28"/>
                    <a:pt x="0" y="31"/>
                    <a:pt x="0" y="31"/>
                  </a:cubicBezTo>
                  <a:cubicBezTo>
                    <a:pt x="0" y="32"/>
                    <a:pt x="1" y="32"/>
                    <a:pt x="1" y="32"/>
                  </a:cubicBezTo>
                  <a:cubicBezTo>
                    <a:pt x="1" y="33"/>
                    <a:pt x="3" y="33"/>
                    <a:pt x="4" y="34"/>
                  </a:cubicBezTo>
                  <a:cubicBezTo>
                    <a:pt x="5" y="35"/>
                    <a:pt x="6" y="38"/>
                    <a:pt x="8" y="39"/>
                  </a:cubicBezTo>
                  <a:cubicBezTo>
                    <a:pt x="8" y="40"/>
                    <a:pt x="10" y="40"/>
                    <a:pt x="11" y="40"/>
                  </a:cubicBezTo>
                  <a:cubicBezTo>
                    <a:pt x="13" y="42"/>
                    <a:pt x="10" y="41"/>
                    <a:pt x="13" y="43"/>
                  </a:cubicBezTo>
                  <a:cubicBezTo>
                    <a:pt x="13" y="44"/>
                    <a:pt x="13" y="44"/>
                    <a:pt x="13" y="44"/>
                  </a:cubicBezTo>
                  <a:cubicBezTo>
                    <a:pt x="15" y="45"/>
                    <a:pt x="15" y="43"/>
                    <a:pt x="17" y="44"/>
                  </a:cubicBezTo>
                  <a:cubicBezTo>
                    <a:pt x="19" y="45"/>
                    <a:pt x="19" y="45"/>
                    <a:pt x="19" y="4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8" name="Freeform 227"/>
            <p:cNvSpPr>
              <a:spLocks/>
            </p:cNvSpPr>
            <p:nvPr/>
          </p:nvSpPr>
          <p:spPr bwMode="auto">
            <a:xfrm>
              <a:off x="3157289" y="3545766"/>
              <a:ext cx="125748" cy="158084"/>
            </a:xfrm>
            <a:custGeom>
              <a:avLst/>
              <a:gdLst>
                <a:gd name="T0" fmla="*/ 19 w 36"/>
                <a:gd name="T1" fmla="*/ 45 h 45"/>
                <a:gd name="T2" fmla="*/ 23 w 36"/>
                <a:gd name="T3" fmla="*/ 42 h 45"/>
                <a:gd name="T4" fmla="*/ 27 w 36"/>
                <a:gd name="T5" fmla="*/ 37 h 45"/>
                <a:gd name="T6" fmla="*/ 29 w 36"/>
                <a:gd name="T7" fmla="*/ 32 h 45"/>
                <a:gd name="T8" fmla="*/ 33 w 36"/>
                <a:gd name="T9" fmla="*/ 28 h 45"/>
                <a:gd name="T10" fmla="*/ 36 w 36"/>
                <a:gd name="T11" fmla="*/ 25 h 45"/>
                <a:gd name="T12" fmla="*/ 31 w 36"/>
                <a:gd name="T13" fmla="*/ 25 h 45"/>
                <a:gd name="T14" fmla="*/ 31 w 36"/>
                <a:gd name="T15" fmla="*/ 24 h 45"/>
                <a:gd name="T16" fmla="*/ 28 w 36"/>
                <a:gd name="T17" fmla="*/ 24 h 45"/>
                <a:gd name="T18" fmla="*/ 29 w 36"/>
                <a:gd name="T19" fmla="*/ 0 h 45"/>
                <a:gd name="T20" fmla="*/ 14 w 36"/>
                <a:gd name="T21" fmla="*/ 0 h 45"/>
                <a:gd name="T22" fmla="*/ 13 w 36"/>
                <a:gd name="T23" fmla="*/ 5 h 45"/>
                <a:gd name="T24" fmla="*/ 10 w 36"/>
                <a:gd name="T25" fmla="*/ 5 h 45"/>
                <a:gd name="T26" fmla="*/ 10 w 36"/>
                <a:gd name="T27" fmla="*/ 8 h 45"/>
                <a:gd name="T28" fmla="*/ 15 w 36"/>
                <a:gd name="T29" fmla="*/ 13 h 45"/>
                <a:gd name="T30" fmla="*/ 17 w 36"/>
                <a:gd name="T31" fmla="*/ 18 h 45"/>
                <a:gd name="T32" fmla="*/ 6 w 36"/>
                <a:gd name="T33" fmla="*/ 18 h 45"/>
                <a:gd name="T34" fmla="*/ 1 w 36"/>
                <a:gd name="T35" fmla="*/ 26 h 45"/>
                <a:gd name="T36" fmla="*/ 0 w 36"/>
                <a:gd name="T37" fmla="*/ 31 h 45"/>
                <a:gd name="T38" fmla="*/ 1 w 36"/>
                <a:gd name="T39" fmla="*/ 32 h 45"/>
                <a:gd name="T40" fmla="*/ 4 w 36"/>
                <a:gd name="T41" fmla="*/ 34 h 45"/>
                <a:gd name="T42" fmla="*/ 8 w 36"/>
                <a:gd name="T43" fmla="*/ 39 h 45"/>
                <a:gd name="T44" fmla="*/ 11 w 36"/>
                <a:gd name="T45" fmla="*/ 40 h 45"/>
                <a:gd name="T46" fmla="*/ 13 w 36"/>
                <a:gd name="T47" fmla="*/ 43 h 45"/>
                <a:gd name="T48" fmla="*/ 13 w 36"/>
                <a:gd name="T49" fmla="*/ 44 h 45"/>
                <a:gd name="T50" fmla="*/ 17 w 36"/>
                <a:gd name="T51" fmla="*/ 44 h 45"/>
                <a:gd name="T52" fmla="*/ 19 w 36"/>
                <a:gd name="T5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5">
                  <a:moveTo>
                    <a:pt x="19" y="45"/>
                  </a:moveTo>
                  <a:cubicBezTo>
                    <a:pt x="18" y="42"/>
                    <a:pt x="24" y="44"/>
                    <a:pt x="23" y="42"/>
                  </a:cubicBezTo>
                  <a:cubicBezTo>
                    <a:pt x="23" y="40"/>
                    <a:pt x="27" y="37"/>
                    <a:pt x="27" y="37"/>
                  </a:cubicBezTo>
                  <a:cubicBezTo>
                    <a:pt x="27" y="37"/>
                    <a:pt x="29" y="34"/>
                    <a:pt x="29" y="32"/>
                  </a:cubicBezTo>
                  <a:cubicBezTo>
                    <a:pt x="29" y="29"/>
                    <a:pt x="30" y="28"/>
                    <a:pt x="33" y="28"/>
                  </a:cubicBezTo>
                  <a:cubicBezTo>
                    <a:pt x="36" y="28"/>
                    <a:pt x="36" y="25"/>
                    <a:pt x="36" y="25"/>
                  </a:cubicBezTo>
                  <a:cubicBezTo>
                    <a:pt x="34" y="25"/>
                    <a:pt x="32" y="25"/>
                    <a:pt x="31" y="25"/>
                  </a:cubicBezTo>
                  <a:cubicBezTo>
                    <a:pt x="31" y="24"/>
                    <a:pt x="31" y="24"/>
                    <a:pt x="31" y="24"/>
                  </a:cubicBezTo>
                  <a:cubicBezTo>
                    <a:pt x="28" y="24"/>
                    <a:pt x="28" y="24"/>
                    <a:pt x="28" y="24"/>
                  </a:cubicBezTo>
                  <a:cubicBezTo>
                    <a:pt x="29" y="0"/>
                    <a:pt x="29" y="0"/>
                    <a:pt x="29" y="0"/>
                  </a:cubicBezTo>
                  <a:cubicBezTo>
                    <a:pt x="14" y="0"/>
                    <a:pt x="14" y="0"/>
                    <a:pt x="14" y="0"/>
                  </a:cubicBezTo>
                  <a:cubicBezTo>
                    <a:pt x="13" y="5"/>
                    <a:pt x="13" y="5"/>
                    <a:pt x="13" y="5"/>
                  </a:cubicBezTo>
                  <a:cubicBezTo>
                    <a:pt x="10" y="5"/>
                    <a:pt x="10" y="5"/>
                    <a:pt x="10" y="5"/>
                  </a:cubicBezTo>
                  <a:cubicBezTo>
                    <a:pt x="10" y="8"/>
                    <a:pt x="10" y="8"/>
                    <a:pt x="10" y="8"/>
                  </a:cubicBezTo>
                  <a:cubicBezTo>
                    <a:pt x="10" y="8"/>
                    <a:pt x="12" y="12"/>
                    <a:pt x="15" y="13"/>
                  </a:cubicBezTo>
                  <a:cubicBezTo>
                    <a:pt x="17" y="15"/>
                    <a:pt x="17" y="18"/>
                    <a:pt x="17" y="18"/>
                  </a:cubicBezTo>
                  <a:cubicBezTo>
                    <a:pt x="6" y="18"/>
                    <a:pt x="6" y="18"/>
                    <a:pt x="6" y="18"/>
                  </a:cubicBezTo>
                  <a:cubicBezTo>
                    <a:pt x="6" y="18"/>
                    <a:pt x="0" y="25"/>
                    <a:pt x="1" y="26"/>
                  </a:cubicBezTo>
                  <a:cubicBezTo>
                    <a:pt x="2" y="28"/>
                    <a:pt x="0" y="31"/>
                    <a:pt x="0" y="31"/>
                  </a:cubicBezTo>
                  <a:cubicBezTo>
                    <a:pt x="0" y="32"/>
                    <a:pt x="1" y="32"/>
                    <a:pt x="1" y="32"/>
                  </a:cubicBezTo>
                  <a:cubicBezTo>
                    <a:pt x="1" y="33"/>
                    <a:pt x="3" y="33"/>
                    <a:pt x="4" y="34"/>
                  </a:cubicBezTo>
                  <a:cubicBezTo>
                    <a:pt x="5" y="35"/>
                    <a:pt x="6" y="38"/>
                    <a:pt x="8" y="39"/>
                  </a:cubicBezTo>
                  <a:cubicBezTo>
                    <a:pt x="8" y="40"/>
                    <a:pt x="10" y="40"/>
                    <a:pt x="11" y="40"/>
                  </a:cubicBezTo>
                  <a:cubicBezTo>
                    <a:pt x="13" y="42"/>
                    <a:pt x="10" y="41"/>
                    <a:pt x="13" y="43"/>
                  </a:cubicBezTo>
                  <a:cubicBezTo>
                    <a:pt x="13" y="44"/>
                    <a:pt x="13" y="44"/>
                    <a:pt x="13" y="44"/>
                  </a:cubicBezTo>
                  <a:cubicBezTo>
                    <a:pt x="15" y="45"/>
                    <a:pt x="15" y="43"/>
                    <a:pt x="17" y="44"/>
                  </a:cubicBezTo>
                  <a:cubicBezTo>
                    <a:pt x="19" y="45"/>
                    <a:pt x="19" y="45"/>
                    <a:pt x="19" y="4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29" name="Freeform 228"/>
            <p:cNvSpPr>
              <a:spLocks noEditPoints="1"/>
            </p:cNvSpPr>
            <p:nvPr/>
          </p:nvSpPr>
          <p:spPr bwMode="auto">
            <a:xfrm>
              <a:off x="3773457" y="330200"/>
              <a:ext cx="1834131" cy="1417364"/>
            </a:xfrm>
            <a:custGeom>
              <a:avLst/>
              <a:gdLst>
                <a:gd name="T0" fmla="*/ 392 w 521"/>
                <a:gd name="T1" fmla="*/ 63 h 402"/>
                <a:gd name="T2" fmla="*/ 198 w 521"/>
                <a:gd name="T3" fmla="*/ 298 h 402"/>
                <a:gd name="T4" fmla="*/ 174 w 521"/>
                <a:gd name="T5" fmla="*/ 223 h 402"/>
                <a:gd name="T6" fmla="*/ 404 w 521"/>
                <a:gd name="T7" fmla="*/ 203 h 402"/>
                <a:gd name="T8" fmla="*/ 435 w 521"/>
                <a:gd name="T9" fmla="*/ 206 h 402"/>
                <a:gd name="T10" fmla="*/ 466 w 521"/>
                <a:gd name="T11" fmla="*/ 167 h 402"/>
                <a:gd name="T12" fmla="*/ 466 w 521"/>
                <a:gd name="T13" fmla="*/ 153 h 402"/>
                <a:gd name="T14" fmla="*/ 10 w 521"/>
                <a:gd name="T15" fmla="*/ 119 h 402"/>
                <a:gd name="T16" fmla="*/ 463 w 521"/>
                <a:gd name="T17" fmla="*/ 39 h 402"/>
                <a:gd name="T18" fmla="*/ 327 w 521"/>
                <a:gd name="T19" fmla="*/ 18 h 402"/>
                <a:gd name="T20" fmla="*/ 366 w 521"/>
                <a:gd name="T21" fmla="*/ 14 h 402"/>
                <a:gd name="T22" fmla="*/ 451 w 521"/>
                <a:gd name="T23" fmla="*/ 27 h 402"/>
                <a:gd name="T24" fmla="*/ 406 w 521"/>
                <a:gd name="T25" fmla="*/ 12 h 402"/>
                <a:gd name="T26" fmla="*/ 300 w 521"/>
                <a:gd name="T27" fmla="*/ 2 h 402"/>
                <a:gd name="T28" fmla="*/ 267 w 521"/>
                <a:gd name="T29" fmla="*/ 12 h 402"/>
                <a:gd name="T30" fmla="*/ 264 w 521"/>
                <a:gd name="T31" fmla="*/ 27 h 402"/>
                <a:gd name="T32" fmla="*/ 245 w 521"/>
                <a:gd name="T33" fmla="*/ 48 h 402"/>
                <a:gd name="T34" fmla="*/ 194 w 521"/>
                <a:gd name="T35" fmla="*/ 40 h 402"/>
                <a:gd name="T36" fmla="*/ 146 w 521"/>
                <a:gd name="T37" fmla="*/ 33 h 402"/>
                <a:gd name="T38" fmla="*/ 92 w 521"/>
                <a:gd name="T39" fmla="*/ 49 h 402"/>
                <a:gd name="T40" fmla="*/ 72 w 521"/>
                <a:gd name="T41" fmla="*/ 79 h 402"/>
                <a:gd name="T42" fmla="*/ 7 w 521"/>
                <a:gd name="T43" fmla="*/ 110 h 402"/>
                <a:gd name="T44" fmla="*/ 41 w 521"/>
                <a:gd name="T45" fmla="*/ 121 h 402"/>
                <a:gd name="T46" fmla="*/ 49 w 521"/>
                <a:gd name="T47" fmla="*/ 139 h 402"/>
                <a:gd name="T48" fmla="*/ 106 w 521"/>
                <a:gd name="T49" fmla="*/ 143 h 402"/>
                <a:gd name="T50" fmla="*/ 136 w 521"/>
                <a:gd name="T51" fmla="*/ 176 h 402"/>
                <a:gd name="T52" fmla="*/ 146 w 521"/>
                <a:gd name="T53" fmla="*/ 209 h 402"/>
                <a:gd name="T54" fmla="*/ 190 w 521"/>
                <a:gd name="T55" fmla="*/ 223 h 402"/>
                <a:gd name="T56" fmla="*/ 158 w 521"/>
                <a:gd name="T57" fmla="*/ 237 h 402"/>
                <a:gd name="T58" fmla="*/ 152 w 521"/>
                <a:gd name="T59" fmla="*/ 260 h 402"/>
                <a:gd name="T60" fmla="*/ 190 w 521"/>
                <a:gd name="T61" fmla="*/ 250 h 402"/>
                <a:gd name="T62" fmla="*/ 180 w 521"/>
                <a:gd name="T63" fmla="*/ 275 h 402"/>
                <a:gd name="T64" fmla="*/ 164 w 521"/>
                <a:gd name="T65" fmla="*/ 292 h 402"/>
                <a:gd name="T66" fmla="*/ 165 w 521"/>
                <a:gd name="T67" fmla="*/ 294 h 402"/>
                <a:gd name="T68" fmla="*/ 168 w 521"/>
                <a:gd name="T69" fmla="*/ 319 h 402"/>
                <a:gd name="T70" fmla="*/ 192 w 521"/>
                <a:gd name="T71" fmla="*/ 331 h 402"/>
                <a:gd name="T72" fmla="*/ 188 w 521"/>
                <a:gd name="T73" fmla="*/ 358 h 402"/>
                <a:gd name="T74" fmla="*/ 213 w 521"/>
                <a:gd name="T75" fmla="*/ 377 h 402"/>
                <a:gd name="T76" fmla="*/ 231 w 521"/>
                <a:gd name="T77" fmla="*/ 385 h 402"/>
                <a:gd name="T78" fmla="*/ 249 w 521"/>
                <a:gd name="T79" fmla="*/ 391 h 402"/>
                <a:gd name="T80" fmla="*/ 258 w 521"/>
                <a:gd name="T81" fmla="*/ 383 h 402"/>
                <a:gd name="T82" fmla="*/ 272 w 521"/>
                <a:gd name="T83" fmla="*/ 351 h 402"/>
                <a:gd name="T84" fmla="*/ 283 w 521"/>
                <a:gd name="T85" fmla="*/ 316 h 402"/>
                <a:gd name="T86" fmla="*/ 318 w 521"/>
                <a:gd name="T87" fmla="*/ 313 h 402"/>
                <a:gd name="T88" fmla="*/ 364 w 521"/>
                <a:gd name="T89" fmla="*/ 273 h 402"/>
                <a:gd name="T90" fmla="*/ 409 w 521"/>
                <a:gd name="T91" fmla="*/ 258 h 402"/>
                <a:gd name="T92" fmla="*/ 418 w 521"/>
                <a:gd name="T93" fmla="*/ 237 h 402"/>
                <a:gd name="T94" fmla="*/ 402 w 521"/>
                <a:gd name="T95" fmla="*/ 228 h 402"/>
                <a:gd name="T96" fmla="*/ 410 w 521"/>
                <a:gd name="T97" fmla="*/ 221 h 402"/>
                <a:gd name="T98" fmla="*/ 436 w 521"/>
                <a:gd name="T99" fmla="*/ 219 h 402"/>
                <a:gd name="T100" fmla="*/ 400 w 521"/>
                <a:gd name="T101" fmla="*/ 202 h 402"/>
                <a:gd name="T102" fmla="*/ 427 w 521"/>
                <a:gd name="T103" fmla="*/ 189 h 402"/>
                <a:gd name="T104" fmla="*/ 464 w 521"/>
                <a:gd name="T105" fmla="*/ 174 h 402"/>
                <a:gd name="T106" fmla="*/ 453 w 521"/>
                <a:gd name="T107" fmla="*/ 158 h 402"/>
                <a:gd name="T108" fmla="*/ 460 w 521"/>
                <a:gd name="T109" fmla="*/ 131 h 402"/>
                <a:gd name="T110" fmla="*/ 443 w 521"/>
                <a:gd name="T111" fmla="*/ 109 h 402"/>
                <a:gd name="T112" fmla="*/ 453 w 521"/>
                <a:gd name="T113" fmla="*/ 69 h 402"/>
                <a:gd name="T114" fmla="*/ 505 w 521"/>
                <a:gd name="T115" fmla="*/ 56 h 402"/>
                <a:gd name="T116" fmla="*/ 444 w 521"/>
                <a:gd name="T117" fmla="*/ 50 h 402"/>
                <a:gd name="T118" fmla="*/ 400 w 521"/>
                <a:gd name="T119" fmla="*/ 44 h 402"/>
                <a:gd name="T120" fmla="*/ 359 w 521"/>
                <a:gd name="T121" fmla="*/ 3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1" h="402">
                  <a:moveTo>
                    <a:pt x="460" y="133"/>
                  </a:moveTo>
                  <a:cubicBezTo>
                    <a:pt x="461" y="135"/>
                    <a:pt x="461" y="135"/>
                    <a:pt x="461" y="135"/>
                  </a:cubicBezTo>
                  <a:cubicBezTo>
                    <a:pt x="460" y="134"/>
                    <a:pt x="461" y="133"/>
                    <a:pt x="460" y="133"/>
                  </a:cubicBezTo>
                  <a:close/>
                  <a:moveTo>
                    <a:pt x="247" y="398"/>
                  </a:moveTo>
                  <a:cubicBezTo>
                    <a:pt x="247" y="401"/>
                    <a:pt x="247" y="401"/>
                    <a:pt x="247" y="401"/>
                  </a:cubicBezTo>
                  <a:cubicBezTo>
                    <a:pt x="248" y="400"/>
                    <a:pt x="248" y="402"/>
                    <a:pt x="250" y="401"/>
                  </a:cubicBezTo>
                  <a:cubicBezTo>
                    <a:pt x="251" y="401"/>
                    <a:pt x="250" y="399"/>
                    <a:pt x="250" y="399"/>
                  </a:cubicBezTo>
                  <a:cubicBezTo>
                    <a:pt x="249" y="399"/>
                    <a:pt x="248" y="399"/>
                    <a:pt x="247" y="398"/>
                  </a:cubicBezTo>
                  <a:close/>
                  <a:moveTo>
                    <a:pt x="236" y="383"/>
                  </a:moveTo>
                  <a:cubicBezTo>
                    <a:pt x="236" y="383"/>
                    <a:pt x="236" y="385"/>
                    <a:pt x="235" y="385"/>
                  </a:cubicBezTo>
                  <a:cubicBezTo>
                    <a:pt x="234" y="386"/>
                    <a:pt x="236" y="383"/>
                    <a:pt x="236" y="383"/>
                  </a:cubicBezTo>
                  <a:close/>
                  <a:moveTo>
                    <a:pt x="439" y="172"/>
                  </a:moveTo>
                  <a:cubicBezTo>
                    <a:pt x="439" y="172"/>
                    <a:pt x="439" y="175"/>
                    <a:pt x="439" y="177"/>
                  </a:cubicBezTo>
                  <a:cubicBezTo>
                    <a:pt x="440" y="177"/>
                    <a:pt x="440" y="177"/>
                    <a:pt x="441" y="178"/>
                  </a:cubicBezTo>
                  <a:cubicBezTo>
                    <a:pt x="443" y="178"/>
                    <a:pt x="446" y="177"/>
                    <a:pt x="447" y="177"/>
                  </a:cubicBezTo>
                  <a:cubicBezTo>
                    <a:pt x="453" y="174"/>
                    <a:pt x="441" y="172"/>
                    <a:pt x="439" y="172"/>
                  </a:cubicBezTo>
                  <a:close/>
                  <a:moveTo>
                    <a:pt x="392" y="63"/>
                  </a:moveTo>
                  <a:cubicBezTo>
                    <a:pt x="397" y="61"/>
                    <a:pt x="390" y="65"/>
                    <a:pt x="390" y="65"/>
                  </a:cubicBezTo>
                  <a:cubicBezTo>
                    <a:pt x="389" y="65"/>
                    <a:pt x="388" y="67"/>
                    <a:pt x="388" y="67"/>
                  </a:cubicBezTo>
                  <a:cubicBezTo>
                    <a:pt x="385" y="69"/>
                    <a:pt x="387" y="64"/>
                    <a:pt x="392" y="63"/>
                  </a:cubicBezTo>
                  <a:close/>
                  <a:moveTo>
                    <a:pt x="269" y="31"/>
                  </a:moveTo>
                  <a:cubicBezTo>
                    <a:pt x="270" y="31"/>
                    <a:pt x="273" y="34"/>
                    <a:pt x="269" y="33"/>
                  </a:cubicBezTo>
                  <a:cubicBezTo>
                    <a:pt x="269" y="33"/>
                    <a:pt x="267" y="30"/>
                    <a:pt x="269" y="31"/>
                  </a:cubicBezTo>
                  <a:close/>
                  <a:moveTo>
                    <a:pt x="305" y="304"/>
                  </a:moveTo>
                  <a:cubicBezTo>
                    <a:pt x="307" y="305"/>
                    <a:pt x="307" y="304"/>
                    <a:pt x="309" y="305"/>
                  </a:cubicBezTo>
                  <a:cubicBezTo>
                    <a:pt x="308" y="305"/>
                    <a:pt x="308" y="307"/>
                    <a:pt x="307" y="308"/>
                  </a:cubicBezTo>
                  <a:cubicBezTo>
                    <a:pt x="306" y="308"/>
                    <a:pt x="305" y="308"/>
                    <a:pt x="304" y="309"/>
                  </a:cubicBezTo>
                  <a:cubicBezTo>
                    <a:pt x="304" y="308"/>
                    <a:pt x="304" y="306"/>
                    <a:pt x="303" y="305"/>
                  </a:cubicBezTo>
                  <a:cubicBezTo>
                    <a:pt x="303" y="305"/>
                    <a:pt x="305" y="304"/>
                    <a:pt x="305" y="304"/>
                  </a:cubicBezTo>
                  <a:close/>
                  <a:moveTo>
                    <a:pt x="174" y="299"/>
                  </a:moveTo>
                  <a:cubicBezTo>
                    <a:pt x="175" y="300"/>
                    <a:pt x="177" y="302"/>
                    <a:pt x="175" y="301"/>
                  </a:cubicBezTo>
                  <a:cubicBezTo>
                    <a:pt x="175" y="301"/>
                    <a:pt x="172" y="299"/>
                    <a:pt x="174" y="299"/>
                  </a:cubicBezTo>
                  <a:close/>
                  <a:moveTo>
                    <a:pt x="198" y="297"/>
                  </a:moveTo>
                  <a:cubicBezTo>
                    <a:pt x="200" y="297"/>
                    <a:pt x="198" y="298"/>
                    <a:pt x="198" y="298"/>
                  </a:cubicBezTo>
                  <a:cubicBezTo>
                    <a:pt x="198" y="299"/>
                    <a:pt x="198" y="300"/>
                    <a:pt x="198" y="300"/>
                  </a:cubicBezTo>
                  <a:cubicBezTo>
                    <a:pt x="196" y="301"/>
                    <a:pt x="193" y="303"/>
                    <a:pt x="192" y="303"/>
                  </a:cubicBezTo>
                  <a:cubicBezTo>
                    <a:pt x="189" y="303"/>
                    <a:pt x="191" y="302"/>
                    <a:pt x="192" y="301"/>
                  </a:cubicBezTo>
                  <a:cubicBezTo>
                    <a:pt x="192" y="301"/>
                    <a:pt x="193" y="300"/>
                    <a:pt x="194" y="299"/>
                  </a:cubicBezTo>
                  <a:cubicBezTo>
                    <a:pt x="195" y="299"/>
                    <a:pt x="197" y="297"/>
                    <a:pt x="198" y="297"/>
                  </a:cubicBezTo>
                  <a:close/>
                  <a:moveTo>
                    <a:pt x="195" y="286"/>
                  </a:moveTo>
                  <a:cubicBezTo>
                    <a:pt x="197" y="286"/>
                    <a:pt x="195" y="287"/>
                    <a:pt x="194" y="288"/>
                  </a:cubicBezTo>
                  <a:cubicBezTo>
                    <a:pt x="194" y="287"/>
                    <a:pt x="194" y="286"/>
                    <a:pt x="195" y="286"/>
                  </a:cubicBezTo>
                  <a:close/>
                  <a:moveTo>
                    <a:pt x="196" y="284"/>
                  </a:moveTo>
                  <a:cubicBezTo>
                    <a:pt x="198" y="283"/>
                    <a:pt x="196" y="285"/>
                    <a:pt x="196" y="285"/>
                  </a:cubicBezTo>
                  <a:cubicBezTo>
                    <a:pt x="196" y="285"/>
                    <a:pt x="194" y="284"/>
                    <a:pt x="196" y="284"/>
                  </a:cubicBezTo>
                  <a:close/>
                  <a:moveTo>
                    <a:pt x="395" y="240"/>
                  </a:moveTo>
                  <a:cubicBezTo>
                    <a:pt x="398" y="240"/>
                    <a:pt x="396" y="243"/>
                    <a:pt x="396" y="243"/>
                  </a:cubicBezTo>
                  <a:cubicBezTo>
                    <a:pt x="395" y="243"/>
                    <a:pt x="391" y="242"/>
                    <a:pt x="391" y="242"/>
                  </a:cubicBezTo>
                  <a:cubicBezTo>
                    <a:pt x="391" y="242"/>
                    <a:pt x="392" y="242"/>
                    <a:pt x="393" y="242"/>
                  </a:cubicBezTo>
                  <a:cubicBezTo>
                    <a:pt x="393" y="241"/>
                    <a:pt x="394" y="240"/>
                    <a:pt x="395" y="240"/>
                  </a:cubicBezTo>
                  <a:close/>
                  <a:moveTo>
                    <a:pt x="174" y="223"/>
                  </a:moveTo>
                  <a:cubicBezTo>
                    <a:pt x="172" y="223"/>
                    <a:pt x="175" y="224"/>
                    <a:pt x="176" y="224"/>
                  </a:cubicBezTo>
                  <a:cubicBezTo>
                    <a:pt x="176" y="224"/>
                    <a:pt x="177" y="223"/>
                    <a:pt x="174" y="223"/>
                  </a:cubicBezTo>
                  <a:close/>
                  <a:moveTo>
                    <a:pt x="166" y="221"/>
                  </a:moveTo>
                  <a:cubicBezTo>
                    <a:pt x="164" y="221"/>
                    <a:pt x="164" y="223"/>
                    <a:pt x="164" y="224"/>
                  </a:cubicBezTo>
                  <a:cubicBezTo>
                    <a:pt x="164" y="224"/>
                    <a:pt x="165" y="225"/>
                    <a:pt x="165" y="225"/>
                  </a:cubicBezTo>
                  <a:cubicBezTo>
                    <a:pt x="165" y="225"/>
                    <a:pt x="166" y="225"/>
                    <a:pt x="167" y="225"/>
                  </a:cubicBezTo>
                  <a:cubicBezTo>
                    <a:pt x="167" y="223"/>
                    <a:pt x="167" y="221"/>
                    <a:pt x="166" y="221"/>
                  </a:cubicBezTo>
                  <a:close/>
                  <a:moveTo>
                    <a:pt x="418" y="189"/>
                  </a:moveTo>
                  <a:cubicBezTo>
                    <a:pt x="417" y="190"/>
                    <a:pt x="417" y="190"/>
                    <a:pt x="417" y="190"/>
                  </a:cubicBezTo>
                  <a:cubicBezTo>
                    <a:pt x="416" y="191"/>
                    <a:pt x="413" y="191"/>
                    <a:pt x="412" y="192"/>
                  </a:cubicBezTo>
                  <a:cubicBezTo>
                    <a:pt x="412" y="192"/>
                    <a:pt x="412" y="194"/>
                    <a:pt x="412" y="194"/>
                  </a:cubicBezTo>
                  <a:cubicBezTo>
                    <a:pt x="412" y="195"/>
                    <a:pt x="413" y="195"/>
                    <a:pt x="414" y="196"/>
                  </a:cubicBezTo>
                  <a:cubicBezTo>
                    <a:pt x="410" y="195"/>
                    <a:pt x="405" y="193"/>
                    <a:pt x="402" y="195"/>
                  </a:cubicBezTo>
                  <a:cubicBezTo>
                    <a:pt x="401" y="196"/>
                    <a:pt x="400" y="196"/>
                    <a:pt x="400" y="197"/>
                  </a:cubicBezTo>
                  <a:cubicBezTo>
                    <a:pt x="400" y="197"/>
                    <a:pt x="400" y="200"/>
                    <a:pt x="400" y="200"/>
                  </a:cubicBezTo>
                  <a:cubicBezTo>
                    <a:pt x="400" y="200"/>
                    <a:pt x="402" y="200"/>
                    <a:pt x="403" y="200"/>
                  </a:cubicBezTo>
                  <a:cubicBezTo>
                    <a:pt x="403" y="201"/>
                    <a:pt x="404" y="203"/>
                    <a:pt x="404" y="203"/>
                  </a:cubicBezTo>
                  <a:cubicBezTo>
                    <a:pt x="406" y="202"/>
                    <a:pt x="406" y="203"/>
                    <a:pt x="408" y="202"/>
                  </a:cubicBezTo>
                  <a:cubicBezTo>
                    <a:pt x="408" y="202"/>
                    <a:pt x="409" y="200"/>
                    <a:pt x="410" y="200"/>
                  </a:cubicBezTo>
                  <a:cubicBezTo>
                    <a:pt x="411" y="200"/>
                    <a:pt x="412" y="200"/>
                    <a:pt x="413" y="200"/>
                  </a:cubicBezTo>
                  <a:cubicBezTo>
                    <a:pt x="414" y="199"/>
                    <a:pt x="413" y="197"/>
                    <a:pt x="414" y="196"/>
                  </a:cubicBezTo>
                  <a:cubicBezTo>
                    <a:pt x="415" y="197"/>
                    <a:pt x="415" y="196"/>
                    <a:pt x="416" y="196"/>
                  </a:cubicBezTo>
                  <a:cubicBezTo>
                    <a:pt x="417" y="197"/>
                    <a:pt x="417" y="199"/>
                    <a:pt x="418" y="199"/>
                  </a:cubicBezTo>
                  <a:cubicBezTo>
                    <a:pt x="420" y="200"/>
                    <a:pt x="423" y="200"/>
                    <a:pt x="425" y="200"/>
                  </a:cubicBezTo>
                  <a:cubicBezTo>
                    <a:pt x="425" y="200"/>
                    <a:pt x="426" y="201"/>
                    <a:pt x="426" y="201"/>
                  </a:cubicBezTo>
                  <a:cubicBezTo>
                    <a:pt x="425" y="202"/>
                    <a:pt x="422" y="202"/>
                    <a:pt x="424" y="203"/>
                  </a:cubicBezTo>
                  <a:cubicBezTo>
                    <a:pt x="425" y="203"/>
                    <a:pt x="424" y="204"/>
                    <a:pt x="425" y="204"/>
                  </a:cubicBezTo>
                  <a:cubicBezTo>
                    <a:pt x="420" y="209"/>
                    <a:pt x="431" y="211"/>
                    <a:pt x="434" y="212"/>
                  </a:cubicBezTo>
                  <a:cubicBezTo>
                    <a:pt x="435" y="213"/>
                    <a:pt x="437" y="215"/>
                    <a:pt x="438" y="216"/>
                  </a:cubicBezTo>
                  <a:cubicBezTo>
                    <a:pt x="440" y="216"/>
                    <a:pt x="441" y="215"/>
                    <a:pt x="443" y="216"/>
                  </a:cubicBezTo>
                  <a:cubicBezTo>
                    <a:pt x="443" y="216"/>
                    <a:pt x="444" y="214"/>
                    <a:pt x="443" y="213"/>
                  </a:cubicBezTo>
                  <a:cubicBezTo>
                    <a:pt x="439" y="210"/>
                    <a:pt x="435" y="214"/>
                    <a:pt x="441" y="209"/>
                  </a:cubicBezTo>
                  <a:cubicBezTo>
                    <a:pt x="441" y="208"/>
                    <a:pt x="441" y="208"/>
                    <a:pt x="441" y="208"/>
                  </a:cubicBezTo>
                  <a:cubicBezTo>
                    <a:pt x="439" y="207"/>
                    <a:pt x="437" y="207"/>
                    <a:pt x="435" y="206"/>
                  </a:cubicBezTo>
                  <a:cubicBezTo>
                    <a:pt x="435" y="206"/>
                    <a:pt x="433" y="204"/>
                    <a:pt x="433" y="204"/>
                  </a:cubicBezTo>
                  <a:cubicBezTo>
                    <a:pt x="431" y="204"/>
                    <a:pt x="435" y="204"/>
                    <a:pt x="435" y="204"/>
                  </a:cubicBezTo>
                  <a:cubicBezTo>
                    <a:pt x="436" y="204"/>
                    <a:pt x="437" y="206"/>
                    <a:pt x="437" y="206"/>
                  </a:cubicBezTo>
                  <a:cubicBezTo>
                    <a:pt x="439" y="206"/>
                    <a:pt x="439" y="205"/>
                    <a:pt x="441" y="205"/>
                  </a:cubicBezTo>
                  <a:cubicBezTo>
                    <a:pt x="441" y="203"/>
                    <a:pt x="441" y="203"/>
                    <a:pt x="442" y="200"/>
                  </a:cubicBezTo>
                  <a:cubicBezTo>
                    <a:pt x="436" y="199"/>
                    <a:pt x="435" y="199"/>
                    <a:pt x="429" y="200"/>
                  </a:cubicBezTo>
                  <a:cubicBezTo>
                    <a:pt x="430" y="200"/>
                    <a:pt x="431" y="198"/>
                    <a:pt x="432" y="198"/>
                  </a:cubicBezTo>
                  <a:cubicBezTo>
                    <a:pt x="433" y="198"/>
                    <a:pt x="434" y="198"/>
                    <a:pt x="435" y="198"/>
                  </a:cubicBezTo>
                  <a:cubicBezTo>
                    <a:pt x="435" y="198"/>
                    <a:pt x="435" y="196"/>
                    <a:pt x="435" y="196"/>
                  </a:cubicBezTo>
                  <a:cubicBezTo>
                    <a:pt x="428" y="196"/>
                    <a:pt x="428" y="196"/>
                    <a:pt x="428" y="196"/>
                  </a:cubicBezTo>
                  <a:cubicBezTo>
                    <a:pt x="429" y="195"/>
                    <a:pt x="430" y="193"/>
                    <a:pt x="430" y="193"/>
                  </a:cubicBezTo>
                  <a:cubicBezTo>
                    <a:pt x="427" y="192"/>
                    <a:pt x="421" y="189"/>
                    <a:pt x="418" y="189"/>
                  </a:cubicBezTo>
                  <a:close/>
                  <a:moveTo>
                    <a:pt x="136" y="168"/>
                  </a:moveTo>
                  <a:cubicBezTo>
                    <a:pt x="135" y="168"/>
                    <a:pt x="130" y="171"/>
                    <a:pt x="134" y="171"/>
                  </a:cubicBezTo>
                  <a:cubicBezTo>
                    <a:pt x="135" y="170"/>
                    <a:pt x="139" y="169"/>
                    <a:pt x="138" y="169"/>
                  </a:cubicBezTo>
                  <a:cubicBezTo>
                    <a:pt x="137" y="168"/>
                    <a:pt x="137" y="168"/>
                    <a:pt x="136" y="168"/>
                  </a:cubicBezTo>
                  <a:close/>
                  <a:moveTo>
                    <a:pt x="466" y="167"/>
                  </a:moveTo>
                  <a:cubicBezTo>
                    <a:pt x="466" y="167"/>
                    <a:pt x="465" y="168"/>
                    <a:pt x="465" y="168"/>
                  </a:cubicBezTo>
                  <a:cubicBezTo>
                    <a:pt x="466" y="168"/>
                    <a:pt x="467" y="168"/>
                    <a:pt x="467" y="169"/>
                  </a:cubicBezTo>
                  <a:cubicBezTo>
                    <a:pt x="466" y="168"/>
                    <a:pt x="469" y="166"/>
                    <a:pt x="466" y="167"/>
                  </a:cubicBezTo>
                  <a:close/>
                  <a:moveTo>
                    <a:pt x="454" y="162"/>
                  </a:moveTo>
                  <a:cubicBezTo>
                    <a:pt x="454" y="164"/>
                    <a:pt x="453" y="166"/>
                    <a:pt x="455" y="168"/>
                  </a:cubicBezTo>
                  <a:cubicBezTo>
                    <a:pt x="455" y="168"/>
                    <a:pt x="457" y="168"/>
                    <a:pt x="457" y="169"/>
                  </a:cubicBezTo>
                  <a:cubicBezTo>
                    <a:pt x="457" y="168"/>
                    <a:pt x="458" y="167"/>
                    <a:pt x="459" y="167"/>
                  </a:cubicBezTo>
                  <a:cubicBezTo>
                    <a:pt x="459" y="166"/>
                    <a:pt x="459" y="166"/>
                    <a:pt x="459" y="165"/>
                  </a:cubicBezTo>
                  <a:cubicBezTo>
                    <a:pt x="459" y="164"/>
                    <a:pt x="457" y="165"/>
                    <a:pt x="457" y="165"/>
                  </a:cubicBezTo>
                  <a:cubicBezTo>
                    <a:pt x="456" y="164"/>
                    <a:pt x="456" y="163"/>
                    <a:pt x="456" y="163"/>
                  </a:cubicBezTo>
                  <a:cubicBezTo>
                    <a:pt x="456" y="162"/>
                    <a:pt x="455" y="162"/>
                    <a:pt x="454" y="162"/>
                  </a:cubicBezTo>
                  <a:close/>
                  <a:moveTo>
                    <a:pt x="436" y="157"/>
                  </a:moveTo>
                  <a:cubicBezTo>
                    <a:pt x="439" y="157"/>
                    <a:pt x="438" y="160"/>
                    <a:pt x="438" y="163"/>
                  </a:cubicBezTo>
                  <a:cubicBezTo>
                    <a:pt x="438" y="163"/>
                    <a:pt x="436" y="162"/>
                    <a:pt x="436" y="163"/>
                  </a:cubicBezTo>
                  <a:cubicBezTo>
                    <a:pt x="436" y="162"/>
                    <a:pt x="434" y="157"/>
                    <a:pt x="436" y="157"/>
                  </a:cubicBezTo>
                  <a:close/>
                  <a:moveTo>
                    <a:pt x="467" y="151"/>
                  </a:moveTo>
                  <a:cubicBezTo>
                    <a:pt x="467" y="151"/>
                    <a:pt x="467" y="152"/>
                    <a:pt x="466" y="153"/>
                  </a:cubicBezTo>
                  <a:cubicBezTo>
                    <a:pt x="465" y="153"/>
                    <a:pt x="464" y="152"/>
                    <a:pt x="463" y="153"/>
                  </a:cubicBezTo>
                  <a:cubicBezTo>
                    <a:pt x="464" y="157"/>
                    <a:pt x="463" y="164"/>
                    <a:pt x="470" y="161"/>
                  </a:cubicBezTo>
                  <a:cubicBezTo>
                    <a:pt x="471" y="161"/>
                    <a:pt x="471" y="159"/>
                    <a:pt x="472" y="159"/>
                  </a:cubicBezTo>
                  <a:cubicBezTo>
                    <a:pt x="473" y="158"/>
                    <a:pt x="473" y="159"/>
                    <a:pt x="474" y="159"/>
                  </a:cubicBezTo>
                  <a:cubicBezTo>
                    <a:pt x="473" y="160"/>
                    <a:pt x="476" y="159"/>
                    <a:pt x="476" y="159"/>
                  </a:cubicBezTo>
                  <a:cubicBezTo>
                    <a:pt x="476" y="157"/>
                    <a:pt x="475" y="155"/>
                    <a:pt x="475" y="155"/>
                  </a:cubicBezTo>
                  <a:cubicBezTo>
                    <a:pt x="475" y="155"/>
                    <a:pt x="473" y="157"/>
                    <a:pt x="473" y="157"/>
                  </a:cubicBezTo>
                  <a:cubicBezTo>
                    <a:pt x="469" y="156"/>
                    <a:pt x="470" y="154"/>
                    <a:pt x="469" y="151"/>
                  </a:cubicBezTo>
                  <a:lnTo>
                    <a:pt x="467" y="151"/>
                  </a:lnTo>
                  <a:close/>
                  <a:moveTo>
                    <a:pt x="461" y="135"/>
                  </a:moveTo>
                  <a:cubicBezTo>
                    <a:pt x="461" y="136"/>
                    <a:pt x="460" y="136"/>
                    <a:pt x="460" y="137"/>
                  </a:cubicBezTo>
                  <a:cubicBezTo>
                    <a:pt x="462" y="137"/>
                    <a:pt x="465" y="148"/>
                    <a:pt x="464" y="143"/>
                  </a:cubicBezTo>
                  <a:cubicBezTo>
                    <a:pt x="464" y="142"/>
                    <a:pt x="464" y="141"/>
                    <a:pt x="464" y="140"/>
                  </a:cubicBezTo>
                  <a:cubicBezTo>
                    <a:pt x="464" y="140"/>
                    <a:pt x="462" y="138"/>
                    <a:pt x="462" y="138"/>
                  </a:cubicBezTo>
                  <a:cubicBezTo>
                    <a:pt x="462" y="137"/>
                    <a:pt x="463" y="136"/>
                    <a:pt x="463" y="136"/>
                  </a:cubicBezTo>
                  <a:lnTo>
                    <a:pt x="461" y="135"/>
                  </a:lnTo>
                  <a:close/>
                  <a:moveTo>
                    <a:pt x="10" y="119"/>
                  </a:moveTo>
                  <a:cubicBezTo>
                    <a:pt x="11" y="120"/>
                    <a:pt x="11" y="120"/>
                    <a:pt x="11" y="120"/>
                  </a:cubicBezTo>
                  <a:cubicBezTo>
                    <a:pt x="13" y="120"/>
                    <a:pt x="13" y="120"/>
                    <a:pt x="11" y="119"/>
                  </a:cubicBezTo>
                  <a:cubicBezTo>
                    <a:pt x="11" y="119"/>
                    <a:pt x="11" y="119"/>
                    <a:pt x="10" y="119"/>
                  </a:cubicBezTo>
                  <a:close/>
                  <a:moveTo>
                    <a:pt x="1" y="117"/>
                  </a:moveTo>
                  <a:cubicBezTo>
                    <a:pt x="1" y="117"/>
                    <a:pt x="0" y="120"/>
                    <a:pt x="1" y="120"/>
                  </a:cubicBezTo>
                  <a:cubicBezTo>
                    <a:pt x="4" y="120"/>
                    <a:pt x="4" y="118"/>
                    <a:pt x="5" y="118"/>
                  </a:cubicBezTo>
                  <a:cubicBezTo>
                    <a:pt x="3" y="118"/>
                    <a:pt x="3" y="118"/>
                    <a:pt x="1" y="117"/>
                  </a:cubicBezTo>
                  <a:close/>
                  <a:moveTo>
                    <a:pt x="457" y="69"/>
                  </a:moveTo>
                  <a:cubicBezTo>
                    <a:pt x="457" y="69"/>
                    <a:pt x="456" y="71"/>
                    <a:pt x="456" y="72"/>
                  </a:cubicBezTo>
                  <a:cubicBezTo>
                    <a:pt x="460" y="71"/>
                    <a:pt x="460" y="72"/>
                    <a:pt x="457" y="69"/>
                  </a:cubicBezTo>
                  <a:close/>
                  <a:moveTo>
                    <a:pt x="400" y="60"/>
                  </a:moveTo>
                  <a:cubicBezTo>
                    <a:pt x="407" y="58"/>
                    <a:pt x="396" y="63"/>
                    <a:pt x="396" y="63"/>
                  </a:cubicBezTo>
                  <a:cubicBezTo>
                    <a:pt x="395" y="63"/>
                    <a:pt x="392" y="62"/>
                    <a:pt x="393" y="62"/>
                  </a:cubicBezTo>
                  <a:cubicBezTo>
                    <a:pt x="394" y="62"/>
                    <a:pt x="395" y="62"/>
                    <a:pt x="396" y="62"/>
                  </a:cubicBezTo>
                  <a:cubicBezTo>
                    <a:pt x="397" y="61"/>
                    <a:pt x="399" y="60"/>
                    <a:pt x="400" y="60"/>
                  </a:cubicBezTo>
                  <a:close/>
                  <a:moveTo>
                    <a:pt x="463" y="37"/>
                  </a:moveTo>
                  <a:cubicBezTo>
                    <a:pt x="463" y="37"/>
                    <a:pt x="463" y="39"/>
                    <a:pt x="463" y="39"/>
                  </a:cubicBezTo>
                  <a:cubicBezTo>
                    <a:pt x="465" y="40"/>
                    <a:pt x="464" y="37"/>
                    <a:pt x="463" y="37"/>
                  </a:cubicBezTo>
                  <a:close/>
                  <a:moveTo>
                    <a:pt x="455" y="36"/>
                  </a:moveTo>
                  <a:cubicBezTo>
                    <a:pt x="456" y="37"/>
                    <a:pt x="455" y="39"/>
                    <a:pt x="455" y="41"/>
                  </a:cubicBezTo>
                  <a:cubicBezTo>
                    <a:pt x="457" y="41"/>
                    <a:pt x="457" y="41"/>
                    <a:pt x="457" y="41"/>
                  </a:cubicBezTo>
                  <a:cubicBezTo>
                    <a:pt x="457" y="40"/>
                    <a:pt x="456" y="38"/>
                    <a:pt x="457" y="37"/>
                  </a:cubicBezTo>
                  <a:lnTo>
                    <a:pt x="455" y="36"/>
                  </a:lnTo>
                  <a:close/>
                  <a:moveTo>
                    <a:pt x="166" y="30"/>
                  </a:moveTo>
                  <a:cubicBezTo>
                    <a:pt x="167" y="31"/>
                    <a:pt x="166" y="33"/>
                    <a:pt x="167" y="34"/>
                  </a:cubicBezTo>
                  <a:cubicBezTo>
                    <a:pt x="169" y="38"/>
                    <a:pt x="180" y="41"/>
                    <a:pt x="186" y="42"/>
                  </a:cubicBezTo>
                  <a:cubicBezTo>
                    <a:pt x="186" y="42"/>
                    <a:pt x="189" y="43"/>
                    <a:pt x="187" y="41"/>
                  </a:cubicBezTo>
                  <a:cubicBezTo>
                    <a:pt x="187" y="41"/>
                    <a:pt x="187" y="39"/>
                    <a:pt x="186" y="39"/>
                  </a:cubicBezTo>
                  <a:cubicBezTo>
                    <a:pt x="186" y="39"/>
                    <a:pt x="180" y="36"/>
                    <a:pt x="180" y="36"/>
                  </a:cubicBezTo>
                  <a:cubicBezTo>
                    <a:pt x="179" y="36"/>
                    <a:pt x="178" y="37"/>
                    <a:pt x="177" y="36"/>
                  </a:cubicBezTo>
                  <a:cubicBezTo>
                    <a:pt x="176" y="36"/>
                    <a:pt x="175" y="34"/>
                    <a:pt x="175" y="34"/>
                  </a:cubicBezTo>
                  <a:cubicBezTo>
                    <a:pt x="174" y="33"/>
                    <a:pt x="173" y="34"/>
                    <a:pt x="172" y="33"/>
                  </a:cubicBezTo>
                  <a:cubicBezTo>
                    <a:pt x="170" y="32"/>
                    <a:pt x="168" y="30"/>
                    <a:pt x="166" y="30"/>
                  </a:cubicBezTo>
                  <a:close/>
                  <a:moveTo>
                    <a:pt x="327" y="18"/>
                  </a:moveTo>
                  <a:cubicBezTo>
                    <a:pt x="332" y="17"/>
                    <a:pt x="324" y="20"/>
                    <a:pt x="324" y="20"/>
                  </a:cubicBezTo>
                  <a:cubicBezTo>
                    <a:pt x="324" y="20"/>
                    <a:pt x="324" y="21"/>
                    <a:pt x="324" y="22"/>
                  </a:cubicBezTo>
                  <a:cubicBezTo>
                    <a:pt x="324" y="22"/>
                    <a:pt x="321" y="21"/>
                    <a:pt x="320" y="20"/>
                  </a:cubicBezTo>
                  <a:cubicBezTo>
                    <a:pt x="320" y="21"/>
                    <a:pt x="320" y="22"/>
                    <a:pt x="319" y="22"/>
                  </a:cubicBezTo>
                  <a:cubicBezTo>
                    <a:pt x="317" y="22"/>
                    <a:pt x="319" y="19"/>
                    <a:pt x="319" y="19"/>
                  </a:cubicBezTo>
                  <a:cubicBezTo>
                    <a:pt x="322" y="19"/>
                    <a:pt x="325" y="18"/>
                    <a:pt x="327" y="18"/>
                  </a:cubicBezTo>
                  <a:close/>
                  <a:moveTo>
                    <a:pt x="366" y="14"/>
                  </a:moveTo>
                  <a:cubicBezTo>
                    <a:pt x="368" y="14"/>
                    <a:pt x="372" y="15"/>
                    <a:pt x="373" y="15"/>
                  </a:cubicBezTo>
                  <a:cubicBezTo>
                    <a:pt x="377" y="15"/>
                    <a:pt x="379" y="14"/>
                    <a:pt x="383" y="14"/>
                  </a:cubicBezTo>
                  <a:cubicBezTo>
                    <a:pt x="384" y="14"/>
                    <a:pt x="390" y="16"/>
                    <a:pt x="392" y="16"/>
                  </a:cubicBezTo>
                  <a:cubicBezTo>
                    <a:pt x="386" y="16"/>
                    <a:pt x="379" y="18"/>
                    <a:pt x="374" y="18"/>
                  </a:cubicBezTo>
                  <a:cubicBezTo>
                    <a:pt x="371" y="18"/>
                    <a:pt x="367" y="16"/>
                    <a:pt x="364" y="17"/>
                  </a:cubicBezTo>
                  <a:cubicBezTo>
                    <a:pt x="362" y="18"/>
                    <a:pt x="362" y="18"/>
                    <a:pt x="362" y="18"/>
                  </a:cubicBezTo>
                  <a:cubicBezTo>
                    <a:pt x="359" y="19"/>
                    <a:pt x="356" y="18"/>
                    <a:pt x="353" y="18"/>
                  </a:cubicBezTo>
                  <a:cubicBezTo>
                    <a:pt x="354" y="17"/>
                    <a:pt x="354" y="17"/>
                    <a:pt x="354" y="17"/>
                  </a:cubicBezTo>
                  <a:cubicBezTo>
                    <a:pt x="354" y="17"/>
                    <a:pt x="356" y="17"/>
                    <a:pt x="356" y="17"/>
                  </a:cubicBezTo>
                  <a:cubicBezTo>
                    <a:pt x="359" y="16"/>
                    <a:pt x="363" y="15"/>
                    <a:pt x="366" y="14"/>
                  </a:cubicBezTo>
                  <a:close/>
                  <a:moveTo>
                    <a:pt x="335" y="12"/>
                  </a:moveTo>
                  <a:cubicBezTo>
                    <a:pt x="336" y="12"/>
                    <a:pt x="336" y="12"/>
                    <a:pt x="336" y="12"/>
                  </a:cubicBezTo>
                  <a:cubicBezTo>
                    <a:pt x="337" y="13"/>
                    <a:pt x="336" y="14"/>
                    <a:pt x="336" y="15"/>
                  </a:cubicBezTo>
                  <a:cubicBezTo>
                    <a:pt x="337" y="15"/>
                    <a:pt x="339" y="17"/>
                    <a:pt x="339" y="18"/>
                  </a:cubicBezTo>
                  <a:cubicBezTo>
                    <a:pt x="346" y="15"/>
                    <a:pt x="346" y="16"/>
                    <a:pt x="352" y="18"/>
                  </a:cubicBezTo>
                  <a:cubicBezTo>
                    <a:pt x="350" y="18"/>
                    <a:pt x="347" y="18"/>
                    <a:pt x="346" y="18"/>
                  </a:cubicBezTo>
                  <a:cubicBezTo>
                    <a:pt x="345" y="18"/>
                    <a:pt x="341" y="18"/>
                    <a:pt x="339" y="18"/>
                  </a:cubicBezTo>
                  <a:cubicBezTo>
                    <a:pt x="339" y="18"/>
                    <a:pt x="339" y="20"/>
                    <a:pt x="339" y="20"/>
                  </a:cubicBezTo>
                  <a:cubicBezTo>
                    <a:pt x="338" y="20"/>
                    <a:pt x="339" y="21"/>
                    <a:pt x="338" y="21"/>
                  </a:cubicBezTo>
                  <a:cubicBezTo>
                    <a:pt x="337" y="21"/>
                    <a:pt x="337" y="19"/>
                    <a:pt x="336" y="19"/>
                  </a:cubicBezTo>
                  <a:cubicBezTo>
                    <a:pt x="336" y="19"/>
                    <a:pt x="334" y="19"/>
                    <a:pt x="334" y="18"/>
                  </a:cubicBezTo>
                  <a:cubicBezTo>
                    <a:pt x="334" y="18"/>
                    <a:pt x="334" y="18"/>
                    <a:pt x="334" y="18"/>
                  </a:cubicBezTo>
                  <a:cubicBezTo>
                    <a:pt x="337" y="16"/>
                    <a:pt x="334" y="11"/>
                    <a:pt x="335" y="12"/>
                  </a:cubicBezTo>
                  <a:close/>
                  <a:moveTo>
                    <a:pt x="440" y="34"/>
                  </a:moveTo>
                  <a:cubicBezTo>
                    <a:pt x="442" y="33"/>
                    <a:pt x="443" y="30"/>
                    <a:pt x="444" y="30"/>
                  </a:cubicBezTo>
                  <a:cubicBezTo>
                    <a:pt x="445" y="29"/>
                    <a:pt x="446" y="30"/>
                    <a:pt x="447" y="30"/>
                  </a:cubicBezTo>
                  <a:cubicBezTo>
                    <a:pt x="448" y="29"/>
                    <a:pt x="450" y="28"/>
                    <a:pt x="451" y="27"/>
                  </a:cubicBezTo>
                  <a:cubicBezTo>
                    <a:pt x="451" y="27"/>
                    <a:pt x="451" y="25"/>
                    <a:pt x="451" y="25"/>
                  </a:cubicBezTo>
                  <a:cubicBezTo>
                    <a:pt x="449" y="24"/>
                    <a:pt x="447" y="24"/>
                    <a:pt x="445" y="24"/>
                  </a:cubicBezTo>
                  <a:cubicBezTo>
                    <a:pt x="444" y="23"/>
                    <a:pt x="443" y="22"/>
                    <a:pt x="443" y="22"/>
                  </a:cubicBezTo>
                  <a:cubicBezTo>
                    <a:pt x="439" y="21"/>
                    <a:pt x="435" y="24"/>
                    <a:pt x="432" y="22"/>
                  </a:cubicBezTo>
                  <a:cubicBezTo>
                    <a:pt x="432" y="22"/>
                    <a:pt x="432" y="20"/>
                    <a:pt x="432" y="20"/>
                  </a:cubicBezTo>
                  <a:cubicBezTo>
                    <a:pt x="431" y="20"/>
                    <a:pt x="430" y="19"/>
                    <a:pt x="429" y="18"/>
                  </a:cubicBezTo>
                  <a:cubicBezTo>
                    <a:pt x="428" y="19"/>
                    <a:pt x="428" y="18"/>
                    <a:pt x="427" y="18"/>
                  </a:cubicBezTo>
                  <a:cubicBezTo>
                    <a:pt x="426" y="18"/>
                    <a:pt x="426" y="20"/>
                    <a:pt x="425" y="20"/>
                  </a:cubicBezTo>
                  <a:cubicBezTo>
                    <a:pt x="425" y="20"/>
                    <a:pt x="425" y="18"/>
                    <a:pt x="425" y="18"/>
                  </a:cubicBezTo>
                  <a:cubicBezTo>
                    <a:pt x="424" y="17"/>
                    <a:pt x="424" y="17"/>
                    <a:pt x="423" y="17"/>
                  </a:cubicBezTo>
                  <a:cubicBezTo>
                    <a:pt x="418" y="19"/>
                    <a:pt x="417" y="21"/>
                    <a:pt x="410" y="22"/>
                  </a:cubicBezTo>
                  <a:cubicBezTo>
                    <a:pt x="410" y="20"/>
                    <a:pt x="410" y="20"/>
                    <a:pt x="410" y="20"/>
                  </a:cubicBezTo>
                  <a:cubicBezTo>
                    <a:pt x="413" y="19"/>
                    <a:pt x="414" y="20"/>
                    <a:pt x="417" y="19"/>
                  </a:cubicBezTo>
                  <a:cubicBezTo>
                    <a:pt x="417" y="19"/>
                    <a:pt x="417" y="18"/>
                    <a:pt x="418" y="18"/>
                  </a:cubicBezTo>
                  <a:cubicBezTo>
                    <a:pt x="418" y="17"/>
                    <a:pt x="419" y="15"/>
                    <a:pt x="418" y="14"/>
                  </a:cubicBezTo>
                  <a:cubicBezTo>
                    <a:pt x="418" y="13"/>
                    <a:pt x="412" y="9"/>
                    <a:pt x="410" y="9"/>
                  </a:cubicBezTo>
                  <a:cubicBezTo>
                    <a:pt x="408" y="9"/>
                    <a:pt x="407" y="12"/>
                    <a:pt x="406" y="12"/>
                  </a:cubicBezTo>
                  <a:cubicBezTo>
                    <a:pt x="403" y="14"/>
                    <a:pt x="398" y="14"/>
                    <a:pt x="394" y="15"/>
                  </a:cubicBezTo>
                  <a:cubicBezTo>
                    <a:pt x="395" y="14"/>
                    <a:pt x="397" y="11"/>
                    <a:pt x="398" y="10"/>
                  </a:cubicBezTo>
                  <a:cubicBezTo>
                    <a:pt x="399" y="10"/>
                    <a:pt x="401" y="10"/>
                    <a:pt x="402" y="9"/>
                  </a:cubicBezTo>
                  <a:cubicBezTo>
                    <a:pt x="403" y="9"/>
                    <a:pt x="403" y="7"/>
                    <a:pt x="404" y="6"/>
                  </a:cubicBezTo>
                  <a:cubicBezTo>
                    <a:pt x="403" y="6"/>
                    <a:pt x="401" y="5"/>
                    <a:pt x="400" y="5"/>
                  </a:cubicBezTo>
                  <a:cubicBezTo>
                    <a:pt x="396" y="5"/>
                    <a:pt x="391" y="6"/>
                    <a:pt x="386" y="5"/>
                  </a:cubicBezTo>
                  <a:cubicBezTo>
                    <a:pt x="383" y="5"/>
                    <a:pt x="380" y="3"/>
                    <a:pt x="376" y="3"/>
                  </a:cubicBezTo>
                  <a:cubicBezTo>
                    <a:pt x="376" y="3"/>
                    <a:pt x="376" y="4"/>
                    <a:pt x="376" y="4"/>
                  </a:cubicBezTo>
                  <a:cubicBezTo>
                    <a:pt x="374" y="4"/>
                    <a:pt x="373" y="4"/>
                    <a:pt x="371" y="4"/>
                  </a:cubicBezTo>
                  <a:cubicBezTo>
                    <a:pt x="369" y="4"/>
                    <a:pt x="367" y="6"/>
                    <a:pt x="364" y="6"/>
                  </a:cubicBezTo>
                  <a:cubicBezTo>
                    <a:pt x="360" y="5"/>
                    <a:pt x="355" y="1"/>
                    <a:pt x="352" y="1"/>
                  </a:cubicBezTo>
                  <a:cubicBezTo>
                    <a:pt x="351" y="1"/>
                    <a:pt x="349" y="3"/>
                    <a:pt x="348" y="3"/>
                  </a:cubicBezTo>
                  <a:cubicBezTo>
                    <a:pt x="345" y="4"/>
                    <a:pt x="342" y="2"/>
                    <a:pt x="340" y="2"/>
                  </a:cubicBezTo>
                  <a:cubicBezTo>
                    <a:pt x="335" y="1"/>
                    <a:pt x="333" y="3"/>
                    <a:pt x="326" y="3"/>
                  </a:cubicBezTo>
                  <a:cubicBezTo>
                    <a:pt x="324" y="3"/>
                    <a:pt x="310" y="0"/>
                    <a:pt x="309" y="1"/>
                  </a:cubicBezTo>
                  <a:cubicBezTo>
                    <a:pt x="308" y="1"/>
                    <a:pt x="308" y="3"/>
                    <a:pt x="308" y="4"/>
                  </a:cubicBezTo>
                  <a:cubicBezTo>
                    <a:pt x="305" y="3"/>
                    <a:pt x="303" y="3"/>
                    <a:pt x="300" y="2"/>
                  </a:cubicBezTo>
                  <a:cubicBezTo>
                    <a:pt x="300" y="2"/>
                    <a:pt x="299" y="4"/>
                    <a:pt x="299" y="4"/>
                  </a:cubicBezTo>
                  <a:cubicBezTo>
                    <a:pt x="300" y="5"/>
                    <a:pt x="300" y="5"/>
                    <a:pt x="301" y="6"/>
                  </a:cubicBezTo>
                  <a:cubicBezTo>
                    <a:pt x="299" y="6"/>
                    <a:pt x="294" y="7"/>
                    <a:pt x="291" y="6"/>
                  </a:cubicBezTo>
                  <a:cubicBezTo>
                    <a:pt x="290" y="5"/>
                    <a:pt x="293" y="4"/>
                    <a:pt x="291" y="5"/>
                  </a:cubicBezTo>
                  <a:cubicBezTo>
                    <a:pt x="290" y="5"/>
                    <a:pt x="290" y="6"/>
                    <a:pt x="290" y="7"/>
                  </a:cubicBezTo>
                  <a:cubicBezTo>
                    <a:pt x="290" y="7"/>
                    <a:pt x="286" y="9"/>
                    <a:pt x="288" y="10"/>
                  </a:cubicBezTo>
                  <a:cubicBezTo>
                    <a:pt x="289" y="10"/>
                    <a:pt x="290" y="9"/>
                    <a:pt x="291" y="10"/>
                  </a:cubicBezTo>
                  <a:cubicBezTo>
                    <a:pt x="293" y="11"/>
                    <a:pt x="293" y="11"/>
                    <a:pt x="293" y="11"/>
                  </a:cubicBezTo>
                  <a:cubicBezTo>
                    <a:pt x="277" y="11"/>
                    <a:pt x="282" y="13"/>
                    <a:pt x="288" y="19"/>
                  </a:cubicBezTo>
                  <a:cubicBezTo>
                    <a:pt x="287" y="19"/>
                    <a:pt x="286" y="19"/>
                    <a:pt x="285" y="19"/>
                  </a:cubicBezTo>
                  <a:cubicBezTo>
                    <a:pt x="284" y="19"/>
                    <a:pt x="281" y="14"/>
                    <a:pt x="281" y="14"/>
                  </a:cubicBezTo>
                  <a:cubicBezTo>
                    <a:pt x="279" y="13"/>
                    <a:pt x="278" y="14"/>
                    <a:pt x="277" y="14"/>
                  </a:cubicBezTo>
                  <a:cubicBezTo>
                    <a:pt x="278" y="14"/>
                    <a:pt x="278" y="15"/>
                    <a:pt x="279" y="15"/>
                  </a:cubicBezTo>
                  <a:cubicBezTo>
                    <a:pt x="280" y="16"/>
                    <a:pt x="279" y="17"/>
                    <a:pt x="280" y="18"/>
                  </a:cubicBezTo>
                  <a:cubicBezTo>
                    <a:pt x="276" y="16"/>
                    <a:pt x="277" y="14"/>
                    <a:pt x="275" y="20"/>
                  </a:cubicBezTo>
                  <a:cubicBezTo>
                    <a:pt x="273" y="19"/>
                    <a:pt x="268" y="17"/>
                    <a:pt x="267" y="16"/>
                  </a:cubicBezTo>
                  <a:cubicBezTo>
                    <a:pt x="267" y="15"/>
                    <a:pt x="267" y="12"/>
                    <a:pt x="267" y="12"/>
                  </a:cubicBezTo>
                  <a:cubicBezTo>
                    <a:pt x="265" y="11"/>
                    <a:pt x="259" y="9"/>
                    <a:pt x="255" y="10"/>
                  </a:cubicBezTo>
                  <a:cubicBezTo>
                    <a:pt x="253" y="11"/>
                    <a:pt x="258" y="13"/>
                    <a:pt x="255" y="14"/>
                  </a:cubicBezTo>
                  <a:cubicBezTo>
                    <a:pt x="254" y="14"/>
                    <a:pt x="250" y="12"/>
                    <a:pt x="249" y="12"/>
                  </a:cubicBezTo>
                  <a:cubicBezTo>
                    <a:pt x="250" y="12"/>
                    <a:pt x="247" y="12"/>
                    <a:pt x="247" y="12"/>
                  </a:cubicBezTo>
                  <a:cubicBezTo>
                    <a:pt x="247" y="13"/>
                    <a:pt x="247" y="14"/>
                    <a:pt x="248" y="14"/>
                  </a:cubicBezTo>
                  <a:cubicBezTo>
                    <a:pt x="248" y="15"/>
                    <a:pt x="248" y="15"/>
                    <a:pt x="248" y="15"/>
                  </a:cubicBezTo>
                  <a:cubicBezTo>
                    <a:pt x="248" y="15"/>
                    <a:pt x="250" y="16"/>
                    <a:pt x="250" y="16"/>
                  </a:cubicBezTo>
                  <a:cubicBezTo>
                    <a:pt x="250" y="16"/>
                    <a:pt x="251" y="17"/>
                    <a:pt x="251" y="18"/>
                  </a:cubicBezTo>
                  <a:cubicBezTo>
                    <a:pt x="250" y="18"/>
                    <a:pt x="248" y="18"/>
                    <a:pt x="247" y="18"/>
                  </a:cubicBezTo>
                  <a:cubicBezTo>
                    <a:pt x="248" y="18"/>
                    <a:pt x="247" y="20"/>
                    <a:pt x="247" y="21"/>
                  </a:cubicBezTo>
                  <a:cubicBezTo>
                    <a:pt x="248" y="21"/>
                    <a:pt x="252" y="21"/>
                    <a:pt x="253" y="22"/>
                  </a:cubicBezTo>
                  <a:cubicBezTo>
                    <a:pt x="255" y="23"/>
                    <a:pt x="255" y="23"/>
                    <a:pt x="255" y="23"/>
                  </a:cubicBezTo>
                  <a:cubicBezTo>
                    <a:pt x="258" y="23"/>
                    <a:pt x="260" y="21"/>
                    <a:pt x="263" y="23"/>
                  </a:cubicBezTo>
                  <a:cubicBezTo>
                    <a:pt x="265" y="24"/>
                    <a:pt x="264" y="26"/>
                    <a:pt x="265" y="28"/>
                  </a:cubicBezTo>
                  <a:cubicBezTo>
                    <a:pt x="265" y="28"/>
                    <a:pt x="267" y="30"/>
                    <a:pt x="268" y="31"/>
                  </a:cubicBezTo>
                  <a:cubicBezTo>
                    <a:pt x="266" y="30"/>
                    <a:pt x="265" y="30"/>
                    <a:pt x="264" y="28"/>
                  </a:cubicBezTo>
                  <a:cubicBezTo>
                    <a:pt x="264" y="27"/>
                    <a:pt x="264" y="27"/>
                    <a:pt x="264" y="27"/>
                  </a:cubicBezTo>
                  <a:cubicBezTo>
                    <a:pt x="263" y="24"/>
                    <a:pt x="256" y="23"/>
                    <a:pt x="253" y="23"/>
                  </a:cubicBezTo>
                  <a:cubicBezTo>
                    <a:pt x="249" y="22"/>
                    <a:pt x="238" y="20"/>
                    <a:pt x="242" y="27"/>
                  </a:cubicBezTo>
                  <a:cubicBezTo>
                    <a:pt x="242" y="28"/>
                    <a:pt x="244" y="28"/>
                    <a:pt x="245" y="28"/>
                  </a:cubicBezTo>
                  <a:cubicBezTo>
                    <a:pt x="245" y="29"/>
                    <a:pt x="245" y="30"/>
                    <a:pt x="245" y="31"/>
                  </a:cubicBezTo>
                  <a:cubicBezTo>
                    <a:pt x="244" y="30"/>
                    <a:pt x="239" y="25"/>
                    <a:pt x="239" y="25"/>
                  </a:cubicBezTo>
                  <a:cubicBezTo>
                    <a:pt x="234" y="23"/>
                    <a:pt x="231" y="26"/>
                    <a:pt x="227" y="26"/>
                  </a:cubicBezTo>
                  <a:cubicBezTo>
                    <a:pt x="225" y="27"/>
                    <a:pt x="223" y="26"/>
                    <a:pt x="220" y="26"/>
                  </a:cubicBezTo>
                  <a:cubicBezTo>
                    <a:pt x="220" y="26"/>
                    <a:pt x="220" y="28"/>
                    <a:pt x="220" y="28"/>
                  </a:cubicBezTo>
                  <a:cubicBezTo>
                    <a:pt x="220" y="29"/>
                    <a:pt x="222" y="30"/>
                    <a:pt x="223" y="30"/>
                  </a:cubicBezTo>
                  <a:cubicBezTo>
                    <a:pt x="223" y="31"/>
                    <a:pt x="223" y="33"/>
                    <a:pt x="223" y="33"/>
                  </a:cubicBezTo>
                  <a:cubicBezTo>
                    <a:pt x="224" y="34"/>
                    <a:pt x="225" y="33"/>
                    <a:pt x="226" y="34"/>
                  </a:cubicBezTo>
                  <a:cubicBezTo>
                    <a:pt x="227" y="34"/>
                    <a:pt x="228" y="36"/>
                    <a:pt x="228" y="36"/>
                  </a:cubicBezTo>
                  <a:cubicBezTo>
                    <a:pt x="230" y="38"/>
                    <a:pt x="232" y="39"/>
                    <a:pt x="234" y="40"/>
                  </a:cubicBezTo>
                  <a:cubicBezTo>
                    <a:pt x="235" y="41"/>
                    <a:pt x="236" y="43"/>
                    <a:pt x="237" y="44"/>
                  </a:cubicBezTo>
                  <a:cubicBezTo>
                    <a:pt x="240" y="46"/>
                    <a:pt x="245" y="46"/>
                    <a:pt x="249" y="48"/>
                  </a:cubicBezTo>
                  <a:cubicBezTo>
                    <a:pt x="250" y="49"/>
                    <a:pt x="250" y="51"/>
                    <a:pt x="251" y="52"/>
                  </a:cubicBezTo>
                  <a:cubicBezTo>
                    <a:pt x="249" y="51"/>
                    <a:pt x="247" y="48"/>
                    <a:pt x="245" y="48"/>
                  </a:cubicBezTo>
                  <a:cubicBezTo>
                    <a:pt x="245" y="48"/>
                    <a:pt x="244" y="49"/>
                    <a:pt x="243" y="49"/>
                  </a:cubicBezTo>
                  <a:cubicBezTo>
                    <a:pt x="241" y="48"/>
                    <a:pt x="241" y="48"/>
                    <a:pt x="241" y="48"/>
                  </a:cubicBezTo>
                  <a:cubicBezTo>
                    <a:pt x="236" y="46"/>
                    <a:pt x="236" y="49"/>
                    <a:pt x="233" y="52"/>
                  </a:cubicBezTo>
                  <a:cubicBezTo>
                    <a:pt x="233" y="52"/>
                    <a:pt x="231" y="52"/>
                    <a:pt x="230" y="52"/>
                  </a:cubicBezTo>
                  <a:cubicBezTo>
                    <a:pt x="229" y="51"/>
                    <a:pt x="229" y="49"/>
                    <a:pt x="228" y="49"/>
                  </a:cubicBezTo>
                  <a:cubicBezTo>
                    <a:pt x="227" y="48"/>
                    <a:pt x="227" y="50"/>
                    <a:pt x="225" y="50"/>
                  </a:cubicBezTo>
                  <a:cubicBezTo>
                    <a:pt x="224" y="49"/>
                    <a:pt x="217" y="43"/>
                    <a:pt x="217" y="42"/>
                  </a:cubicBezTo>
                  <a:cubicBezTo>
                    <a:pt x="216" y="40"/>
                    <a:pt x="217" y="38"/>
                    <a:pt x="216" y="36"/>
                  </a:cubicBezTo>
                  <a:cubicBezTo>
                    <a:pt x="215" y="36"/>
                    <a:pt x="215" y="36"/>
                    <a:pt x="215" y="36"/>
                  </a:cubicBezTo>
                  <a:cubicBezTo>
                    <a:pt x="213" y="35"/>
                    <a:pt x="209" y="30"/>
                    <a:pt x="207" y="28"/>
                  </a:cubicBezTo>
                  <a:cubicBezTo>
                    <a:pt x="207" y="28"/>
                    <a:pt x="198" y="26"/>
                    <a:pt x="198" y="26"/>
                  </a:cubicBezTo>
                  <a:cubicBezTo>
                    <a:pt x="196" y="26"/>
                    <a:pt x="195" y="26"/>
                    <a:pt x="194" y="26"/>
                  </a:cubicBezTo>
                  <a:cubicBezTo>
                    <a:pt x="194" y="28"/>
                    <a:pt x="194" y="31"/>
                    <a:pt x="195" y="34"/>
                  </a:cubicBezTo>
                  <a:cubicBezTo>
                    <a:pt x="195" y="34"/>
                    <a:pt x="197" y="36"/>
                    <a:pt x="197" y="36"/>
                  </a:cubicBezTo>
                  <a:cubicBezTo>
                    <a:pt x="197" y="36"/>
                    <a:pt x="196" y="39"/>
                    <a:pt x="196" y="38"/>
                  </a:cubicBezTo>
                  <a:cubicBezTo>
                    <a:pt x="197" y="37"/>
                    <a:pt x="194" y="37"/>
                    <a:pt x="194" y="37"/>
                  </a:cubicBezTo>
                  <a:cubicBezTo>
                    <a:pt x="193" y="38"/>
                    <a:pt x="193" y="40"/>
                    <a:pt x="194" y="40"/>
                  </a:cubicBezTo>
                  <a:cubicBezTo>
                    <a:pt x="194" y="41"/>
                    <a:pt x="194" y="43"/>
                    <a:pt x="194" y="43"/>
                  </a:cubicBezTo>
                  <a:cubicBezTo>
                    <a:pt x="193" y="43"/>
                    <a:pt x="195" y="47"/>
                    <a:pt x="195" y="47"/>
                  </a:cubicBezTo>
                  <a:cubicBezTo>
                    <a:pt x="194" y="48"/>
                    <a:pt x="194" y="47"/>
                    <a:pt x="194" y="49"/>
                  </a:cubicBezTo>
                  <a:cubicBezTo>
                    <a:pt x="193" y="49"/>
                    <a:pt x="192" y="49"/>
                    <a:pt x="192" y="49"/>
                  </a:cubicBezTo>
                  <a:cubicBezTo>
                    <a:pt x="189" y="47"/>
                    <a:pt x="186" y="44"/>
                    <a:pt x="182" y="44"/>
                  </a:cubicBezTo>
                  <a:cubicBezTo>
                    <a:pt x="181" y="43"/>
                    <a:pt x="181" y="44"/>
                    <a:pt x="180" y="44"/>
                  </a:cubicBezTo>
                  <a:cubicBezTo>
                    <a:pt x="180" y="42"/>
                    <a:pt x="180" y="42"/>
                    <a:pt x="180" y="42"/>
                  </a:cubicBezTo>
                  <a:cubicBezTo>
                    <a:pt x="178" y="42"/>
                    <a:pt x="180" y="43"/>
                    <a:pt x="179" y="44"/>
                  </a:cubicBezTo>
                  <a:cubicBezTo>
                    <a:pt x="176" y="45"/>
                    <a:pt x="172" y="41"/>
                    <a:pt x="171" y="40"/>
                  </a:cubicBezTo>
                  <a:cubicBezTo>
                    <a:pt x="170" y="41"/>
                    <a:pt x="170" y="42"/>
                    <a:pt x="170" y="43"/>
                  </a:cubicBezTo>
                  <a:cubicBezTo>
                    <a:pt x="168" y="44"/>
                    <a:pt x="166" y="45"/>
                    <a:pt x="164" y="47"/>
                  </a:cubicBezTo>
                  <a:cubicBezTo>
                    <a:pt x="165" y="48"/>
                    <a:pt x="165" y="48"/>
                    <a:pt x="165" y="49"/>
                  </a:cubicBezTo>
                  <a:cubicBezTo>
                    <a:pt x="164" y="49"/>
                    <a:pt x="164" y="49"/>
                    <a:pt x="164" y="49"/>
                  </a:cubicBezTo>
                  <a:cubicBezTo>
                    <a:pt x="162" y="43"/>
                    <a:pt x="164" y="30"/>
                    <a:pt x="156" y="30"/>
                  </a:cubicBezTo>
                  <a:cubicBezTo>
                    <a:pt x="155" y="30"/>
                    <a:pt x="151" y="32"/>
                    <a:pt x="150" y="32"/>
                  </a:cubicBezTo>
                  <a:cubicBezTo>
                    <a:pt x="150" y="36"/>
                    <a:pt x="150" y="36"/>
                    <a:pt x="150" y="36"/>
                  </a:cubicBezTo>
                  <a:cubicBezTo>
                    <a:pt x="149" y="36"/>
                    <a:pt x="147" y="33"/>
                    <a:pt x="146" y="33"/>
                  </a:cubicBezTo>
                  <a:cubicBezTo>
                    <a:pt x="144" y="33"/>
                    <a:pt x="145" y="34"/>
                    <a:pt x="144" y="34"/>
                  </a:cubicBezTo>
                  <a:cubicBezTo>
                    <a:pt x="143" y="34"/>
                    <a:pt x="143" y="36"/>
                    <a:pt x="143" y="36"/>
                  </a:cubicBezTo>
                  <a:cubicBezTo>
                    <a:pt x="142" y="37"/>
                    <a:pt x="141" y="36"/>
                    <a:pt x="141" y="37"/>
                  </a:cubicBezTo>
                  <a:cubicBezTo>
                    <a:pt x="140" y="36"/>
                    <a:pt x="140" y="34"/>
                    <a:pt x="138" y="34"/>
                  </a:cubicBezTo>
                  <a:cubicBezTo>
                    <a:pt x="135" y="33"/>
                    <a:pt x="131" y="35"/>
                    <a:pt x="128" y="36"/>
                  </a:cubicBezTo>
                  <a:cubicBezTo>
                    <a:pt x="123" y="36"/>
                    <a:pt x="119" y="36"/>
                    <a:pt x="114" y="37"/>
                  </a:cubicBezTo>
                  <a:cubicBezTo>
                    <a:pt x="113" y="37"/>
                    <a:pt x="111" y="40"/>
                    <a:pt x="110" y="40"/>
                  </a:cubicBezTo>
                  <a:cubicBezTo>
                    <a:pt x="109" y="41"/>
                    <a:pt x="108" y="40"/>
                    <a:pt x="106" y="40"/>
                  </a:cubicBezTo>
                  <a:cubicBezTo>
                    <a:pt x="107" y="41"/>
                    <a:pt x="108" y="42"/>
                    <a:pt x="108" y="43"/>
                  </a:cubicBezTo>
                  <a:cubicBezTo>
                    <a:pt x="109" y="45"/>
                    <a:pt x="108" y="47"/>
                    <a:pt x="109" y="49"/>
                  </a:cubicBezTo>
                  <a:cubicBezTo>
                    <a:pt x="109" y="49"/>
                    <a:pt x="111" y="50"/>
                    <a:pt x="111" y="51"/>
                  </a:cubicBezTo>
                  <a:cubicBezTo>
                    <a:pt x="110" y="50"/>
                    <a:pt x="108" y="50"/>
                    <a:pt x="107" y="48"/>
                  </a:cubicBezTo>
                  <a:cubicBezTo>
                    <a:pt x="106" y="46"/>
                    <a:pt x="106" y="43"/>
                    <a:pt x="104" y="42"/>
                  </a:cubicBezTo>
                  <a:cubicBezTo>
                    <a:pt x="103" y="41"/>
                    <a:pt x="102" y="41"/>
                    <a:pt x="100" y="40"/>
                  </a:cubicBezTo>
                  <a:cubicBezTo>
                    <a:pt x="101" y="40"/>
                    <a:pt x="97" y="40"/>
                    <a:pt x="96" y="42"/>
                  </a:cubicBezTo>
                  <a:cubicBezTo>
                    <a:pt x="95" y="43"/>
                    <a:pt x="94" y="47"/>
                    <a:pt x="93" y="49"/>
                  </a:cubicBezTo>
                  <a:cubicBezTo>
                    <a:pt x="92" y="49"/>
                    <a:pt x="92" y="49"/>
                    <a:pt x="92" y="49"/>
                  </a:cubicBezTo>
                  <a:cubicBezTo>
                    <a:pt x="92" y="50"/>
                    <a:pt x="93" y="52"/>
                    <a:pt x="93" y="52"/>
                  </a:cubicBezTo>
                  <a:cubicBezTo>
                    <a:pt x="94" y="53"/>
                    <a:pt x="95" y="54"/>
                    <a:pt x="96" y="55"/>
                  </a:cubicBezTo>
                  <a:cubicBezTo>
                    <a:pt x="96" y="55"/>
                    <a:pt x="95" y="56"/>
                    <a:pt x="94" y="56"/>
                  </a:cubicBezTo>
                  <a:cubicBezTo>
                    <a:pt x="94" y="56"/>
                    <a:pt x="94" y="56"/>
                    <a:pt x="94" y="56"/>
                  </a:cubicBezTo>
                  <a:cubicBezTo>
                    <a:pt x="92" y="56"/>
                    <a:pt x="93" y="54"/>
                    <a:pt x="92" y="54"/>
                  </a:cubicBezTo>
                  <a:cubicBezTo>
                    <a:pt x="91" y="53"/>
                    <a:pt x="84" y="51"/>
                    <a:pt x="83" y="52"/>
                  </a:cubicBezTo>
                  <a:cubicBezTo>
                    <a:pt x="74" y="52"/>
                    <a:pt x="68" y="58"/>
                    <a:pt x="61" y="60"/>
                  </a:cubicBezTo>
                  <a:cubicBezTo>
                    <a:pt x="56" y="61"/>
                    <a:pt x="49" y="61"/>
                    <a:pt x="47" y="64"/>
                  </a:cubicBezTo>
                  <a:cubicBezTo>
                    <a:pt x="46" y="64"/>
                    <a:pt x="45" y="67"/>
                    <a:pt x="45" y="67"/>
                  </a:cubicBezTo>
                  <a:cubicBezTo>
                    <a:pt x="43" y="72"/>
                    <a:pt x="44" y="70"/>
                    <a:pt x="46" y="73"/>
                  </a:cubicBezTo>
                  <a:cubicBezTo>
                    <a:pt x="49" y="73"/>
                    <a:pt x="53" y="70"/>
                    <a:pt x="57" y="71"/>
                  </a:cubicBezTo>
                  <a:cubicBezTo>
                    <a:pt x="57" y="71"/>
                    <a:pt x="59" y="73"/>
                    <a:pt x="59" y="74"/>
                  </a:cubicBezTo>
                  <a:cubicBezTo>
                    <a:pt x="61" y="73"/>
                    <a:pt x="63" y="72"/>
                    <a:pt x="64" y="71"/>
                  </a:cubicBezTo>
                  <a:cubicBezTo>
                    <a:pt x="65" y="71"/>
                    <a:pt x="67" y="72"/>
                    <a:pt x="67" y="72"/>
                  </a:cubicBezTo>
                  <a:cubicBezTo>
                    <a:pt x="70" y="72"/>
                    <a:pt x="72" y="71"/>
                    <a:pt x="75" y="71"/>
                  </a:cubicBezTo>
                  <a:cubicBezTo>
                    <a:pt x="73" y="75"/>
                    <a:pt x="72" y="71"/>
                    <a:pt x="75" y="76"/>
                  </a:cubicBezTo>
                  <a:cubicBezTo>
                    <a:pt x="74" y="77"/>
                    <a:pt x="72" y="77"/>
                    <a:pt x="72" y="79"/>
                  </a:cubicBezTo>
                  <a:cubicBezTo>
                    <a:pt x="72" y="79"/>
                    <a:pt x="74" y="82"/>
                    <a:pt x="73" y="84"/>
                  </a:cubicBezTo>
                  <a:cubicBezTo>
                    <a:pt x="65" y="91"/>
                    <a:pt x="65" y="91"/>
                    <a:pt x="65" y="91"/>
                  </a:cubicBezTo>
                  <a:cubicBezTo>
                    <a:pt x="64" y="91"/>
                    <a:pt x="63" y="90"/>
                    <a:pt x="62" y="91"/>
                  </a:cubicBezTo>
                  <a:cubicBezTo>
                    <a:pt x="61" y="91"/>
                    <a:pt x="60" y="93"/>
                    <a:pt x="60" y="93"/>
                  </a:cubicBezTo>
                  <a:cubicBezTo>
                    <a:pt x="59" y="94"/>
                    <a:pt x="58" y="92"/>
                    <a:pt x="57" y="91"/>
                  </a:cubicBezTo>
                  <a:cubicBezTo>
                    <a:pt x="57" y="91"/>
                    <a:pt x="46" y="91"/>
                    <a:pt x="45" y="91"/>
                  </a:cubicBezTo>
                  <a:cubicBezTo>
                    <a:pt x="42" y="92"/>
                    <a:pt x="37" y="95"/>
                    <a:pt x="35" y="95"/>
                  </a:cubicBezTo>
                  <a:cubicBezTo>
                    <a:pt x="33" y="96"/>
                    <a:pt x="32" y="95"/>
                    <a:pt x="30" y="95"/>
                  </a:cubicBezTo>
                  <a:cubicBezTo>
                    <a:pt x="28" y="95"/>
                    <a:pt x="23" y="97"/>
                    <a:pt x="21" y="97"/>
                  </a:cubicBezTo>
                  <a:cubicBezTo>
                    <a:pt x="19" y="97"/>
                    <a:pt x="17" y="96"/>
                    <a:pt x="15" y="97"/>
                  </a:cubicBezTo>
                  <a:cubicBezTo>
                    <a:pt x="14" y="98"/>
                    <a:pt x="14" y="98"/>
                    <a:pt x="14" y="98"/>
                  </a:cubicBezTo>
                  <a:cubicBezTo>
                    <a:pt x="11" y="98"/>
                    <a:pt x="9" y="97"/>
                    <a:pt x="6" y="98"/>
                  </a:cubicBezTo>
                  <a:cubicBezTo>
                    <a:pt x="5" y="98"/>
                    <a:pt x="2" y="102"/>
                    <a:pt x="1" y="103"/>
                  </a:cubicBezTo>
                  <a:cubicBezTo>
                    <a:pt x="2" y="103"/>
                    <a:pt x="1" y="104"/>
                    <a:pt x="1" y="105"/>
                  </a:cubicBezTo>
                  <a:cubicBezTo>
                    <a:pt x="1" y="105"/>
                    <a:pt x="3" y="105"/>
                    <a:pt x="3" y="105"/>
                  </a:cubicBezTo>
                  <a:cubicBezTo>
                    <a:pt x="4" y="106"/>
                    <a:pt x="4" y="109"/>
                    <a:pt x="5" y="109"/>
                  </a:cubicBezTo>
                  <a:cubicBezTo>
                    <a:pt x="6" y="110"/>
                    <a:pt x="7" y="109"/>
                    <a:pt x="7" y="110"/>
                  </a:cubicBezTo>
                  <a:cubicBezTo>
                    <a:pt x="8" y="110"/>
                    <a:pt x="8" y="113"/>
                    <a:pt x="8" y="113"/>
                  </a:cubicBezTo>
                  <a:cubicBezTo>
                    <a:pt x="9" y="113"/>
                    <a:pt x="11" y="112"/>
                    <a:pt x="12" y="113"/>
                  </a:cubicBezTo>
                  <a:cubicBezTo>
                    <a:pt x="12" y="113"/>
                    <a:pt x="12" y="113"/>
                    <a:pt x="12" y="113"/>
                  </a:cubicBezTo>
                  <a:cubicBezTo>
                    <a:pt x="12" y="114"/>
                    <a:pt x="14" y="114"/>
                    <a:pt x="15" y="115"/>
                  </a:cubicBezTo>
                  <a:cubicBezTo>
                    <a:pt x="15" y="115"/>
                    <a:pt x="15" y="116"/>
                    <a:pt x="15" y="117"/>
                  </a:cubicBezTo>
                  <a:cubicBezTo>
                    <a:pt x="17" y="117"/>
                    <a:pt x="19" y="116"/>
                    <a:pt x="20" y="117"/>
                  </a:cubicBezTo>
                  <a:cubicBezTo>
                    <a:pt x="27" y="118"/>
                    <a:pt x="27" y="119"/>
                    <a:pt x="29" y="111"/>
                  </a:cubicBezTo>
                  <a:cubicBezTo>
                    <a:pt x="30" y="112"/>
                    <a:pt x="31" y="111"/>
                    <a:pt x="32" y="112"/>
                  </a:cubicBezTo>
                  <a:cubicBezTo>
                    <a:pt x="32" y="112"/>
                    <a:pt x="34" y="117"/>
                    <a:pt x="35" y="117"/>
                  </a:cubicBezTo>
                  <a:cubicBezTo>
                    <a:pt x="42" y="117"/>
                    <a:pt x="49" y="115"/>
                    <a:pt x="58" y="115"/>
                  </a:cubicBezTo>
                  <a:cubicBezTo>
                    <a:pt x="58" y="116"/>
                    <a:pt x="59" y="118"/>
                    <a:pt x="59" y="119"/>
                  </a:cubicBezTo>
                  <a:cubicBezTo>
                    <a:pt x="58" y="119"/>
                    <a:pt x="58" y="120"/>
                    <a:pt x="57" y="120"/>
                  </a:cubicBezTo>
                  <a:cubicBezTo>
                    <a:pt x="57" y="121"/>
                    <a:pt x="57" y="121"/>
                    <a:pt x="57" y="121"/>
                  </a:cubicBezTo>
                  <a:cubicBezTo>
                    <a:pt x="55" y="121"/>
                    <a:pt x="55" y="121"/>
                    <a:pt x="55" y="121"/>
                  </a:cubicBezTo>
                  <a:cubicBezTo>
                    <a:pt x="54" y="121"/>
                    <a:pt x="54" y="119"/>
                    <a:pt x="53" y="119"/>
                  </a:cubicBezTo>
                  <a:cubicBezTo>
                    <a:pt x="52" y="118"/>
                    <a:pt x="45" y="119"/>
                    <a:pt x="43" y="119"/>
                  </a:cubicBezTo>
                  <a:cubicBezTo>
                    <a:pt x="41" y="121"/>
                    <a:pt x="41" y="121"/>
                    <a:pt x="41" y="121"/>
                  </a:cubicBezTo>
                  <a:cubicBezTo>
                    <a:pt x="39" y="121"/>
                    <a:pt x="37" y="120"/>
                    <a:pt x="35" y="120"/>
                  </a:cubicBezTo>
                  <a:cubicBezTo>
                    <a:pt x="32" y="120"/>
                    <a:pt x="27" y="123"/>
                    <a:pt x="23" y="124"/>
                  </a:cubicBezTo>
                  <a:cubicBezTo>
                    <a:pt x="23" y="124"/>
                    <a:pt x="23" y="126"/>
                    <a:pt x="23" y="126"/>
                  </a:cubicBezTo>
                  <a:cubicBezTo>
                    <a:pt x="24" y="127"/>
                    <a:pt x="24" y="127"/>
                    <a:pt x="25" y="127"/>
                  </a:cubicBezTo>
                  <a:cubicBezTo>
                    <a:pt x="23" y="127"/>
                    <a:pt x="20" y="128"/>
                    <a:pt x="17" y="127"/>
                  </a:cubicBezTo>
                  <a:cubicBezTo>
                    <a:pt x="13" y="126"/>
                    <a:pt x="16" y="122"/>
                    <a:pt x="8" y="126"/>
                  </a:cubicBezTo>
                  <a:cubicBezTo>
                    <a:pt x="9" y="128"/>
                    <a:pt x="10" y="130"/>
                    <a:pt x="11" y="132"/>
                  </a:cubicBezTo>
                  <a:cubicBezTo>
                    <a:pt x="12" y="132"/>
                    <a:pt x="13" y="131"/>
                    <a:pt x="15" y="131"/>
                  </a:cubicBezTo>
                  <a:cubicBezTo>
                    <a:pt x="15" y="131"/>
                    <a:pt x="16" y="133"/>
                    <a:pt x="16" y="133"/>
                  </a:cubicBezTo>
                  <a:cubicBezTo>
                    <a:pt x="18" y="135"/>
                    <a:pt x="20" y="134"/>
                    <a:pt x="23" y="135"/>
                  </a:cubicBezTo>
                  <a:cubicBezTo>
                    <a:pt x="22" y="135"/>
                    <a:pt x="21" y="136"/>
                    <a:pt x="20" y="137"/>
                  </a:cubicBezTo>
                  <a:cubicBezTo>
                    <a:pt x="22" y="139"/>
                    <a:pt x="24" y="144"/>
                    <a:pt x="27" y="145"/>
                  </a:cubicBezTo>
                  <a:cubicBezTo>
                    <a:pt x="29" y="145"/>
                    <a:pt x="30" y="144"/>
                    <a:pt x="33" y="144"/>
                  </a:cubicBezTo>
                  <a:cubicBezTo>
                    <a:pt x="35" y="144"/>
                    <a:pt x="38" y="146"/>
                    <a:pt x="41" y="146"/>
                  </a:cubicBezTo>
                  <a:cubicBezTo>
                    <a:pt x="40" y="140"/>
                    <a:pt x="40" y="140"/>
                    <a:pt x="43" y="137"/>
                  </a:cubicBezTo>
                  <a:cubicBezTo>
                    <a:pt x="45" y="138"/>
                    <a:pt x="47" y="140"/>
                    <a:pt x="49" y="141"/>
                  </a:cubicBezTo>
                  <a:cubicBezTo>
                    <a:pt x="49" y="140"/>
                    <a:pt x="49" y="140"/>
                    <a:pt x="49" y="139"/>
                  </a:cubicBezTo>
                  <a:cubicBezTo>
                    <a:pt x="51" y="137"/>
                    <a:pt x="55" y="137"/>
                    <a:pt x="58" y="137"/>
                  </a:cubicBezTo>
                  <a:cubicBezTo>
                    <a:pt x="58" y="138"/>
                    <a:pt x="58" y="139"/>
                    <a:pt x="58" y="140"/>
                  </a:cubicBezTo>
                  <a:cubicBezTo>
                    <a:pt x="58" y="141"/>
                    <a:pt x="61" y="142"/>
                    <a:pt x="63" y="143"/>
                  </a:cubicBezTo>
                  <a:cubicBezTo>
                    <a:pt x="63" y="141"/>
                    <a:pt x="64" y="140"/>
                    <a:pt x="65" y="139"/>
                  </a:cubicBezTo>
                  <a:cubicBezTo>
                    <a:pt x="65" y="139"/>
                    <a:pt x="66" y="140"/>
                    <a:pt x="67" y="140"/>
                  </a:cubicBezTo>
                  <a:cubicBezTo>
                    <a:pt x="68" y="140"/>
                    <a:pt x="68" y="140"/>
                    <a:pt x="68" y="140"/>
                  </a:cubicBezTo>
                  <a:cubicBezTo>
                    <a:pt x="69" y="139"/>
                    <a:pt x="69" y="139"/>
                    <a:pt x="69" y="139"/>
                  </a:cubicBezTo>
                  <a:cubicBezTo>
                    <a:pt x="71" y="139"/>
                    <a:pt x="74" y="139"/>
                    <a:pt x="77" y="139"/>
                  </a:cubicBezTo>
                  <a:cubicBezTo>
                    <a:pt x="77" y="139"/>
                    <a:pt x="77" y="137"/>
                    <a:pt x="77" y="137"/>
                  </a:cubicBezTo>
                  <a:cubicBezTo>
                    <a:pt x="78" y="136"/>
                    <a:pt x="80" y="135"/>
                    <a:pt x="81" y="135"/>
                  </a:cubicBezTo>
                  <a:cubicBezTo>
                    <a:pt x="81" y="135"/>
                    <a:pt x="82" y="136"/>
                    <a:pt x="83" y="137"/>
                  </a:cubicBezTo>
                  <a:cubicBezTo>
                    <a:pt x="83" y="138"/>
                    <a:pt x="83" y="139"/>
                    <a:pt x="83" y="141"/>
                  </a:cubicBezTo>
                  <a:cubicBezTo>
                    <a:pt x="85" y="139"/>
                    <a:pt x="86" y="138"/>
                    <a:pt x="88" y="136"/>
                  </a:cubicBezTo>
                  <a:cubicBezTo>
                    <a:pt x="89" y="136"/>
                    <a:pt x="90" y="136"/>
                    <a:pt x="91" y="136"/>
                  </a:cubicBezTo>
                  <a:cubicBezTo>
                    <a:pt x="92" y="139"/>
                    <a:pt x="92" y="139"/>
                    <a:pt x="92" y="139"/>
                  </a:cubicBezTo>
                  <a:cubicBezTo>
                    <a:pt x="96" y="140"/>
                    <a:pt x="102" y="139"/>
                    <a:pt x="106" y="141"/>
                  </a:cubicBezTo>
                  <a:cubicBezTo>
                    <a:pt x="106" y="141"/>
                    <a:pt x="106" y="142"/>
                    <a:pt x="106" y="143"/>
                  </a:cubicBezTo>
                  <a:cubicBezTo>
                    <a:pt x="108" y="144"/>
                    <a:pt x="110" y="144"/>
                    <a:pt x="112" y="146"/>
                  </a:cubicBezTo>
                  <a:cubicBezTo>
                    <a:pt x="112" y="146"/>
                    <a:pt x="112" y="148"/>
                    <a:pt x="112" y="148"/>
                  </a:cubicBezTo>
                  <a:cubicBezTo>
                    <a:pt x="114" y="148"/>
                    <a:pt x="118" y="147"/>
                    <a:pt x="121" y="148"/>
                  </a:cubicBezTo>
                  <a:cubicBezTo>
                    <a:pt x="121" y="148"/>
                    <a:pt x="125" y="152"/>
                    <a:pt x="125" y="152"/>
                  </a:cubicBezTo>
                  <a:cubicBezTo>
                    <a:pt x="126" y="154"/>
                    <a:pt x="125" y="155"/>
                    <a:pt x="126" y="156"/>
                  </a:cubicBezTo>
                  <a:cubicBezTo>
                    <a:pt x="126" y="156"/>
                    <a:pt x="127" y="156"/>
                    <a:pt x="128" y="156"/>
                  </a:cubicBezTo>
                  <a:cubicBezTo>
                    <a:pt x="128" y="156"/>
                    <a:pt x="133" y="160"/>
                    <a:pt x="134" y="160"/>
                  </a:cubicBezTo>
                  <a:cubicBezTo>
                    <a:pt x="134" y="160"/>
                    <a:pt x="136" y="165"/>
                    <a:pt x="136" y="165"/>
                  </a:cubicBezTo>
                  <a:cubicBezTo>
                    <a:pt x="138" y="165"/>
                    <a:pt x="140" y="164"/>
                    <a:pt x="141" y="165"/>
                  </a:cubicBezTo>
                  <a:cubicBezTo>
                    <a:pt x="141" y="165"/>
                    <a:pt x="142" y="166"/>
                    <a:pt x="142" y="166"/>
                  </a:cubicBezTo>
                  <a:cubicBezTo>
                    <a:pt x="143" y="165"/>
                    <a:pt x="142" y="166"/>
                    <a:pt x="142" y="167"/>
                  </a:cubicBezTo>
                  <a:cubicBezTo>
                    <a:pt x="143" y="166"/>
                    <a:pt x="143" y="167"/>
                    <a:pt x="143" y="167"/>
                  </a:cubicBezTo>
                  <a:cubicBezTo>
                    <a:pt x="143" y="167"/>
                    <a:pt x="141" y="168"/>
                    <a:pt x="141" y="169"/>
                  </a:cubicBezTo>
                  <a:cubicBezTo>
                    <a:pt x="141" y="169"/>
                    <a:pt x="142" y="170"/>
                    <a:pt x="142" y="171"/>
                  </a:cubicBezTo>
                  <a:cubicBezTo>
                    <a:pt x="142" y="172"/>
                    <a:pt x="140" y="172"/>
                    <a:pt x="140" y="173"/>
                  </a:cubicBezTo>
                  <a:cubicBezTo>
                    <a:pt x="139" y="174"/>
                    <a:pt x="138" y="173"/>
                    <a:pt x="137" y="174"/>
                  </a:cubicBezTo>
                  <a:cubicBezTo>
                    <a:pt x="137" y="174"/>
                    <a:pt x="136" y="176"/>
                    <a:pt x="136" y="176"/>
                  </a:cubicBezTo>
                  <a:cubicBezTo>
                    <a:pt x="138" y="175"/>
                    <a:pt x="141" y="174"/>
                    <a:pt x="143" y="174"/>
                  </a:cubicBezTo>
                  <a:cubicBezTo>
                    <a:pt x="143" y="174"/>
                    <a:pt x="143" y="175"/>
                    <a:pt x="143" y="176"/>
                  </a:cubicBezTo>
                  <a:cubicBezTo>
                    <a:pt x="143" y="176"/>
                    <a:pt x="149" y="183"/>
                    <a:pt x="150" y="183"/>
                  </a:cubicBezTo>
                  <a:cubicBezTo>
                    <a:pt x="150" y="183"/>
                    <a:pt x="149" y="185"/>
                    <a:pt x="148" y="184"/>
                  </a:cubicBezTo>
                  <a:cubicBezTo>
                    <a:pt x="148" y="185"/>
                    <a:pt x="148" y="185"/>
                    <a:pt x="148" y="185"/>
                  </a:cubicBezTo>
                  <a:cubicBezTo>
                    <a:pt x="149" y="186"/>
                    <a:pt x="152" y="188"/>
                    <a:pt x="152" y="190"/>
                  </a:cubicBezTo>
                  <a:cubicBezTo>
                    <a:pt x="153" y="192"/>
                    <a:pt x="151" y="191"/>
                    <a:pt x="152" y="192"/>
                  </a:cubicBezTo>
                  <a:cubicBezTo>
                    <a:pt x="153" y="192"/>
                    <a:pt x="154" y="192"/>
                    <a:pt x="156" y="192"/>
                  </a:cubicBezTo>
                  <a:cubicBezTo>
                    <a:pt x="155" y="193"/>
                    <a:pt x="157" y="195"/>
                    <a:pt x="154" y="194"/>
                  </a:cubicBezTo>
                  <a:cubicBezTo>
                    <a:pt x="154" y="195"/>
                    <a:pt x="155" y="196"/>
                    <a:pt x="155" y="197"/>
                  </a:cubicBezTo>
                  <a:cubicBezTo>
                    <a:pt x="153" y="198"/>
                    <a:pt x="154" y="198"/>
                    <a:pt x="154" y="200"/>
                  </a:cubicBezTo>
                  <a:cubicBezTo>
                    <a:pt x="154" y="201"/>
                    <a:pt x="154" y="201"/>
                    <a:pt x="154" y="201"/>
                  </a:cubicBezTo>
                  <a:cubicBezTo>
                    <a:pt x="153" y="202"/>
                    <a:pt x="148" y="202"/>
                    <a:pt x="147" y="202"/>
                  </a:cubicBezTo>
                  <a:cubicBezTo>
                    <a:pt x="147" y="203"/>
                    <a:pt x="147" y="203"/>
                    <a:pt x="147" y="203"/>
                  </a:cubicBezTo>
                  <a:cubicBezTo>
                    <a:pt x="148" y="203"/>
                    <a:pt x="149" y="203"/>
                    <a:pt x="150" y="203"/>
                  </a:cubicBezTo>
                  <a:cubicBezTo>
                    <a:pt x="149" y="205"/>
                    <a:pt x="149" y="207"/>
                    <a:pt x="148" y="208"/>
                  </a:cubicBezTo>
                  <a:cubicBezTo>
                    <a:pt x="147" y="209"/>
                    <a:pt x="146" y="209"/>
                    <a:pt x="146" y="209"/>
                  </a:cubicBezTo>
                  <a:cubicBezTo>
                    <a:pt x="146" y="209"/>
                    <a:pt x="146" y="212"/>
                    <a:pt x="146" y="212"/>
                  </a:cubicBezTo>
                  <a:cubicBezTo>
                    <a:pt x="147" y="212"/>
                    <a:pt x="148" y="211"/>
                    <a:pt x="149" y="211"/>
                  </a:cubicBezTo>
                  <a:cubicBezTo>
                    <a:pt x="148" y="212"/>
                    <a:pt x="148" y="214"/>
                    <a:pt x="148" y="214"/>
                  </a:cubicBezTo>
                  <a:cubicBezTo>
                    <a:pt x="147" y="215"/>
                    <a:pt x="145" y="215"/>
                    <a:pt x="145" y="216"/>
                  </a:cubicBezTo>
                  <a:cubicBezTo>
                    <a:pt x="145" y="217"/>
                    <a:pt x="145" y="217"/>
                    <a:pt x="145" y="217"/>
                  </a:cubicBezTo>
                  <a:cubicBezTo>
                    <a:pt x="147" y="219"/>
                    <a:pt x="153" y="222"/>
                    <a:pt x="157" y="219"/>
                  </a:cubicBezTo>
                  <a:cubicBezTo>
                    <a:pt x="157" y="219"/>
                    <a:pt x="158" y="213"/>
                    <a:pt x="159" y="212"/>
                  </a:cubicBezTo>
                  <a:cubicBezTo>
                    <a:pt x="160" y="212"/>
                    <a:pt x="160" y="212"/>
                    <a:pt x="160" y="212"/>
                  </a:cubicBezTo>
                  <a:cubicBezTo>
                    <a:pt x="161" y="214"/>
                    <a:pt x="160" y="214"/>
                    <a:pt x="161" y="216"/>
                  </a:cubicBezTo>
                  <a:cubicBezTo>
                    <a:pt x="166" y="215"/>
                    <a:pt x="169" y="217"/>
                    <a:pt x="176" y="218"/>
                  </a:cubicBezTo>
                  <a:cubicBezTo>
                    <a:pt x="175" y="218"/>
                    <a:pt x="175" y="219"/>
                    <a:pt x="174" y="219"/>
                  </a:cubicBezTo>
                  <a:cubicBezTo>
                    <a:pt x="175" y="221"/>
                    <a:pt x="175" y="221"/>
                    <a:pt x="175" y="221"/>
                  </a:cubicBezTo>
                  <a:cubicBezTo>
                    <a:pt x="177" y="221"/>
                    <a:pt x="179" y="221"/>
                    <a:pt x="182" y="220"/>
                  </a:cubicBezTo>
                  <a:cubicBezTo>
                    <a:pt x="182" y="220"/>
                    <a:pt x="184" y="218"/>
                    <a:pt x="184" y="218"/>
                  </a:cubicBezTo>
                  <a:cubicBezTo>
                    <a:pt x="186" y="218"/>
                    <a:pt x="185" y="219"/>
                    <a:pt x="186" y="219"/>
                  </a:cubicBezTo>
                  <a:cubicBezTo>
                    <a:pt x="185" y="219"/>
                    <a:pt x="182" y="221"/>
                    <a:pt x="182" y="222"/>
                  </a:cubicBezTo>
                  <a:cubicBezTo>
                    <a:pt x="178" y="223"/>
                    <a:pt x="187" y="223"/>
                    <a:pt x="190" y="223"/>
                  </a:cubicBezTo>
                  <a:cubicBezTo>
                    <a:pt x="189" y="223"/>
                    <a:pt x="190" y="225"/>
                    <a:pt x="190" y="226"/>
                  </a:cubicBezTo>
                  <a:cubicBezTo>
                    <a:pt x="188" y="226"/>
                    <a:pt x="186" y="226"/>
                    <a:pt x="184" y="226"/>
                  </a:cubicBezTo>
                  <a:cubicBezTo>
                    <a:pt x="185" y="226"/>
                    <a:pt x="187" y="227"/>
                    <a:pt x="188" y="228"/>
                  </a:cubicBezTo>
                  <a:cubicBezTo>
                    <a:pt x="191" y="229"/>
                    <a:pt x="187" y="229"/>
                    <a:pt x="185" y="229"/>
                  </a:cubicBezTo>
                  <a:cubicBezTo>
                    <a:pt x="185" y="230"/>
                    <a:pt x="185" y="230"/>
                    <a:pt x="185" y="230"/>
                  </a:cubicBezTo>
                  <a:cubicBezTo>
                    <a:pt x="182" y="232"/>
                    <a:pt x="186" y="231"/>
                    <a:pt x="187" y="232"/>
                  </a:cubicBezTo>
                  <a:cubicBezTo>
                    <a:pt x="187" y="232"/>
                    <a:pt x="188" y="232"/>
                    <a:pt x="189" y="232"/>
                  </a:cubicBezTo>
                  <a:cubicBezTo>
                    <a:pt x="189" y="234"/>
                    <a:pt x="189" y="234"/>
                    <a:pt x="189" y="234"/>
                  </a:cubicBezTo>
                  <a:cubicBezTo>
                    <a:pt x="181" y="234"/>
                    <a:pt x="185" y="236"/>
                    <a:pt x="190" y="238"/>
                  </a:cubicBezTo>
                  <a:cubicBezTo>
                    <a:pt x="190" y="238"/>
                    <a:pt x="189" y="240"/>
                    <a:pt x="190" y="240"/>
                  </a:cubicBezTo>
                  <a:cubicBezTo>
                    <a:pt x="185" y="239"/>
                    <a:pt x="179" y="237"/>
                    <a:pt x="176" y="235"/>
                  </a:cubicBezTo>
                  <a:cubicBezTo>
                    <a:pt x="175" y="234"/>
                    <a:pt x="175" y="233"/>
                    <a:pt x="174" y="232"/>
                  </a:cubicBezTo>
                  <a:cubicBezTo>
                    <a:pt x="169" y="230"/>
                    <a:pt x="159" y="230"/>
                    <a:pt x="154" y="231"/>
                  </a:cubicBezTo>
                  <a:cubicBezTo>
                    <a:pt x="154" y="231"/>
                    <a:pt x="153" y="233"/>
                    <a:pt x="153" y="233"/>
                  </a:cubicBezTo>
                  <a:cubicBezTo>
                    <a:pt x="153" y="233"/>
                    <a:pt x="155" y="236"/>
                    <a:pt x="155" y="236"/>
                  </a:cubicBezTo>
                  <a:cubicBezTo>
                    <a:pt x="156" y="237"/>
                    <a:pt x="157" y="236"/>
                    <a:pt x="158" y="236"/>
                  </a:cubicBezTo>
                  <a:cubicBezTo>
                    <a:pt x="158" y="237"/>
                    <a:pt x="158" y="237"/>
                    <a:pt x="158" y="237"/>
                  </a:cubicBezTo>
                  <a:cubicBezTo>
                    <a:pt x="159" y="237"/>
                    <a:pt x="161" y="238"/>
                    <a:pt x="162" y="238"/>
                  </a:cubicBezTo>
                  <a:cubicBezTo>
                    <a:pt x="162" y="240"/>
                    <a:pt x="162" y="240"/>
                    <a:pt x="162" y="240"/>
                  </a:cubicBezTo>
                  <a:cubicBezTo>
                    <a:pt x="161" y="240"/>
                    <a:pt x="162" y="241"/>
                    <a:pt x="160" y="241"/>
                  </a:cubicBezTo>
                  <a:cubicBezTo>
                    <a:pt x="157" y="240"/>
                    <a:pt x="157" y="240"/>
                    <a:pt x="157" y="240"/>
                  </a:cubicBezTo>
                  <a:cubicBezTo>
                    <a:pt x="155" y="240"/>
                    <a:pt x="154" y="240"/>
                    <a:pt x="153" y="240"/>
                  </a:cubicBezTo>
                  <a:cubicBezTo>
                    <a:pt x="152" y="241"/>
                    <a:pt x="152" y="242"/>
                    <a:pt x="151" y="242"/>
                  </a:cubicBezTo>
                  <a:cubicBezTo>
                    <a:pt x="151" y="244"/>
                    <a:pt x="153" y="246"/>
                    <a:pt x="152" y="247"/>
                  </a:cubicBezTo>
                  <a:cubicBezTo>
                    <a:pt x="150" y="249"/>
                    <a:pt x="150" y="249"/>
                    <a:pt x="150" y="249"/>
                  </a:cubicBezTo>
                  <a:cubicBezTo>
                    <a:pt x="149" y="250"/>
                    <a:pt x="150" y="251"/>
                    <a:pt x="150" y="252"/>
                  </a:cubicBezTo>
                  <a:cubicBezTo>
                    <a:pt x="147" y="253"/>
                    <a:pt x="149" y="254"/>
                    <a:pt x="148" y="254"/>
                  </a:cubicBezTo>
                  <a:cubicBezTo>
                    <a:pt x="148" y="254"/>
                    <a:pt x="148" y="256"/>
                    <a:pt x="149" y="256"/>
                  </a:cubicBezTo>
                  <a:cubicBezTo>
                    <a:pt x="151" y="257"/>
                    <a:pt x="154" y="256"/>
                    <a:pt x="155" y="256"/>
                  </a:cubicBezTo>
                  <a:cubicBezTo>
                    <a:pt x="157" y="256"/>
                    <a:pt x="157" y="258"/>
                    <a:pt x="159" y="257"/>
                  </a:cubicBezTo>
                  <a:cubicBezTo>
                    <a:pt x="160" y="257"/>
                    <a:pt x="158" y="256"/>
                    <a:pt x="160" y="256"/>
                  </a:cubicBezTo>
                  <a:cubicBezTo>
                    <a:pt x="160" y="256"/>
                    <a:pt x="160" y="259"/>
                    <a:pt x="160" y="259"/>
                  </a:cubicBezTo>
                  <a:cubicBezTo>
                    <a:pt x="152" y="259"/>
                    <a:pt x="152" y="259"/>
                    <a:pt x="152" y="259"/>
                  </a:cubicBezTo>
                  <a:cubicBezTo>
                    <a:pt x="152" y="260"/>
                    <a:pt x="152" y="260"/>
                    <a:pt x="152" y="260"/>
                  </a:cubicBezTo>
                  <a:cubicBezTo>
                    <a:pt x="154" y="261"/>
                    <a:pt x="155" y="263"/>
                    <a:pt x="157" y="263"/>
                  </a:cubicBezTo>
                  <a:cubicBezTo>
                    <a:pt x="162" y="264"/>
                    <a:pt x="163" y="262"/>
                    <a:pt x="165" y="261"/>
                  </a:cubicBezTo>
                  <a:cubicBezTo>
                    <a:pt x="167" y="260"/>
                    <a:pt x="169" y="261"/>
                    <a:pt x="170" y="260"/>
                  </a:cubicBezTo>
                  <a:cubicBezTo>
                    <a:pt x="177" y="256"/>
                    <a:pt x="177" y="256"/>
                    <a:pt x="177" y="256"/>
                  </a:cubicBezTo>
                  <a:cubicBezTo>
                    <a:pt x="178" y="255"/>
                    <a:pt x="177" y="254"/>
                    <a:pt x="178" y="253"/>
                  </a:cubicBezTo>
                  <a:cubicBezTo>
                    <a:pt x="175" y="251"/>
                    <a:pt x="173" y="250"/>
                    <a:pt x="172" y="248"/>
                  </a:cubicBezTo>
                  <a:cubicBezTo>
                    <a:pt x="171" y="247"/>
                    <a:pt x="170" y="245"/>
                    <a:pt x="169" y="244"/>
                  </a:cubicBezTo>
                  <a:cubicBezTo>
                    <a:pt x="167" y="243"/>
                    <a:pt x="165" y="243"/>
                    <a:pt x="164" y="242"/>
                  </a:cubicBezTo>
                  <a:cubicBezTo>
                    <a:pt x="164" y="241"/>
                    <a:pt x="163" y="239"/>
                    <a:pt x="163" y="239"/>
                  </a:cubicBezTo>
                  <a:cubicBezTo>
                    <a:pt x="167" y="240"/>
                    <a:pt x="168" y="240"/>
                    <a:pt x="171" y="242"/>
                  </a:cubicBezTo>
                  <a:cubicBezTo>
                    <a:pt x="173" y="243"/>
                    <a:pt x="175" y="247"/>
                    <a:pt x="180" y="246"/>
                  </a:cubicBezTo>
                  <a:cubicBezTo>
                    <a:pt x="181" y="245"/>
                    <a:pt x="182" y="244"/>
                    <a:pt x="183" y="244"/>
                  </a:cubicBezTo>
                  <a:cubicBezTo>
                    <a:pt x="184" y="246"/>
                    <a:pt x="184" y="246"/>
                    <a:pt x="184" y="246"/>
                  </a:cubicBezTo>
                  <a:cubicBezTo>
                    <a:pt x="186" y="246"/>
                    <a:pt x="187" y="246"/>
                    <a:pt x="190" y="245"/>
                  </a:cubicBezTo>
                  <a:cubicBezTo>
                    <a:pt x="190" y="246"/>
                    <a:pt x="190" y="246"/>
                    <a:pt x="190" y="246"/>
                  </a:cubicBezTo>
                  <a:cubicBezTo>
                    <a:pt x="190" y="246"/>
                    <a:pt x="189" y="248"/>
                    <a:pt x="189" y="248"/>
                  </a:cubicBezTo>
                  <a:cubicBezTo>
                    <a:pt x="189" y="248"/>
                    <a:pt x="191" y="249"/>
                    <a:pt x="190" y="250"/>
                  </a:cubicBezTo>
                  <a:cubicBezTo>
                    <a:pt x="190" y="250"/>
                    <a:pt x="188" y="250"/>
                    <a:pt x="188" y="250"/>
                  </a:cubicBezTo>
                  <a:cubicBezTo>
                    <a:pt x="187" y="252"/>
                    <a:pt x="188" y="252"/>
                    <a:pt x="187" y="254"/>
                  </a:cubicBezTo>
                  <a:cubicBezTo>
                    <a:pt x="187" y="254"/>
                    <a:pt x="189" y="255"/>
                    <a:pt x="190" y="255"/>
                  </a:cubicBezTo>
                  <a:cubicBezTo>
                    <a:pt x="189" y="256"/>
                    <a:pt x="188" y="256"/>
                    <a:pt x="187" y="256"/>
                  </a:cubicBezTo>
                  <a:cubicBezTo>
                    <a:pt x="187" y="258"/>
                    <a:pt x="187" y="258"/>
                    <a:pt x="187" y="258"/>
                  </a:cubicBezTo>
                  <a:cubicBezTo>
                    <a:pt x="192" y="257"/>
                    <a:pt x="192" y="256"/>
                    <a:pt x="191" y="261"/>
                  </a:cubicBezTo>
                  <a:cubicBezTo>
                    <a:pt x="191" y="261"/>
                    <a:pt x="193" y="261"/>
                    <a:pt x="193" y="261"/>
                  </a:cubicBezTo>
                  <a:cubicBezTo>
                    <a:pt x="193" y="261"/>
                    <a:pt x="193" y="263"/>
                    <a:pt x="193" y="264"/>
                  </a:cubicBezTo>
                  <a:cubicBezTo>
                    <a:pt x="191" y="265"/>
                    <a:pt x="192" y="264"/>
                    <a:pt x="192" y="266"/>
                  </a:cubicBezTo>
                  <a:cubicBezTo>
                    <a:pt x="190" y="266"/>
                    <a:pt x="190" y="266"/>
                    <a:pt x="190" y="266"/>
                  </a:cubicBezTo>
                  <a:cubicBezTo>
                    <a:pt x="189" y="265"/>
                    <a:pt x="189" y="264"/>
                    <a:pt x="189" y="262"/>
                  </a:cubicBezTo>
                  <a:cubicBezTo>
                    <a:pt x="189" y="263"/>
                    <a:pt x="187" y="262"/>
                    <a:pt x="186" y="262"/>
                  </a:cubicBezTo>
                  <a:cubicBezTo>
                    <a:pt x="186" y="265"/>
                    <a:pt x="186" y="269"/>
                    <a:pt x="186" y="269"/>
                  </a:cubicBezTo>
                  <a:cubicBezTo>
                    <a:pt x="186" y="270"/>
                    <a:pt x="186" y="270"/>
                    <a:pt x="186" y="270"/>
                  </a:cubicBezTo>
                  <a:cubicBezTo>
                    <a:pt x="187" y="270"/>
                    <a:pt x="188" y="270"/>
                    <a:pt x="188" y="270"/>
                  </a:cubicBezTo>
                  <a:cubicBezTo>
                    <a:pt x="188" y="272"/>
                    <a:pt x="187" y="273"/>
                    <a:pt x="187" y="274"/>
                  </a:cubicBezTo>
                  <a:cubicBezTo>
                    <a:pt x="185" y="275"/>
                    <a:pt x="182" y="276"/>
                    <a:pt x="180" y="275"/>
                  </a:cubicBezTo>
                  <a:cubicBezTo>
                    <a:pt x="179" y="275"/>
                    <a:pt x="178" y="273"/>
                    <a:pt x="178" y="274"/>
                  </a:cubicBezTo>
                  <a:cubicBezTo>
                    <a:pt x="176" y="274"/>
                    <a:pt x="177" y="276"/>
                    <a:pt x="176" y="276"/>
                  </a:cubicBezTo>
                  <a:cubicBezTo>
                    <a:pt x="175" y="277"/>
                    <a:pt x="174" y="277"/>
                    <a:pt x="173" y="278"/>
                  </a:cubicBezTo>
                  <a:cubicBezTo>
                    <a:pt x="173" y="277"/>
                    <a:pt x="171" y="277"/>
                    <a:pt x="170" y="278"/>
                  </a:cubicBezTo>
                  <a:cubicBezTo>
                    <a:pt x="170" y="279"/>
                    <a:pt x="170" y="279"/>
                    <a:pt x="170" y="279"/>
                  </a:cubicBezTo>
                  <a:cubicBezTo>
                    <a:pt x="179" y="279"/>
                    <a:pt x="183" y="280"/>
                    <a:pt x="188" y="276"/>
                  </a:cubicBezTo>
                  <a:cubicBezTo>
                    <a:pt x="190" y="283"/>
                    <a:pt x="191" y="280"/>
                    <a:pt x="184" y="281"/>
                  </a:cubicBezTo>
                  <a:cubicBezTo>
                    <a:pt x="183" y="281"/>
                    <a:pt x="179" y="283"/>
                    <a:pt x="177" y="282"/>
                  </a:cubicBezTo>
                  <a:cubicBezTo>
                    <a:pt x="177" y="282"/>
                    <a:pt x="176" y="280"/>
                    <a:pt x="176" y="280"/>
                  </a:cubicBezTo>
                  <a:cubicBezTo>
                    <a:pt x="174" y="279"/>
                    <a:pt x="173" y="280"/>
                    <a:pt x="172" y="280"/>
                  </a:cubicBezTo>
                  <a:cubicBezTo>
                    <a:pt x="172" y="282"/>
                    <a:pt x="172" y="282"/>
                    <a:pt x="172" y="282"/>
                  </a:cubicBezTo>
                  <a:cubicBezTo>
                    <a:pt x="173" y="283"/>
                    <a:pt x="180" y="286"/>
                    <a:pt x="177" y="286"/>
                  </a:cubicBezTo>
                  <a:cubicBezTo>
                    <a:pt x="176" y="285"/>
                    <a:pt x="175" y="285"/>
                    <a:pt x="174" y="285"/>
                  </a:cubicBezTo>
                  <a:cubicBezTo>
                    <a:pt x="174" y="285"/>
                    <a:pt x="172" y="283"/>
                    <a:pt x="172" y="283"/>
                  </a:cubicBezTo>
                  <a:cubicBezTo>
                    <a:pt x="169" y="282"/>
                    <a:pt x="167" y="285"/>
                    <a:pt x="166" y="286"/>
                  </a:cubicBezTo>
                  <a:cubicBezTo>
                    <a:pt x="166" y="287"/>
                    <a:pt x="164" y="288"/>
                    <a:pt x="164" y="289"/>
                  </a:cubicBezTo>
                  <a:cubicBezTo>
                    <a:pt x="163" y="290"/>
                    <a:pt x="164" y="291"/>
                    <a:pt x="164" y="292"/>
                  </a:cubicBezTo>
                  <a:cubicBezTo>
                    <a:pt x="166" y="291"/>
                    <a:pt x="168" y="289"/>
                    <a:pt x="170" y="288"/>
                  </a:cubicBezTo>
                  <a:cubicBezTo>
                    <a:pt x="170" y="288"/>
                    <a:pt x="170" y="288"/>
                    <a:pt x="170" y="288"/>
                  </a:cubicBezTo>
                  <a:cubicBezTo>
                    <a:pt x="171" y="287"/>
                    <a:pt x="171" y="288"/>
                    <a:pt x="173" y="288"/>
                  </a:cubicBezTo>
                  <a:cubicBezTo>
                    <a:pt x="175" y="288"/>
                    <a:pt x="178" y="286"/>
                    <a:pt x="181" y="286"/>
                  </a:cubicBezTo>
                  <a:cubicBezTo>
                    <a:pt x="178" y="288"/>
                    <a:pt x="179" y="288"/>
                    <a:pt x="182" y="290"/>
                  </a:cubicBezTo>
                  <a:cubicBezTo>
                    <a:pt x="182" y="291"/>
                    <a:pt x="182" y="291"/>
                    <a:pt x="182" y="291"/>
                  </a:cubicBezTo>
                  <a:cubicBezTo>
                    <a:pt x="184" y="291"/>
                    <a:pt x="186" y="290"/>
                    <a:pt x="187" y="290"/>
                  </a:cubicBezTo>
                  <a:cubicBezTo>
                    <a:pt x="187" y="288"/>
                    <a:pt x="187" y="287"/>
                    <a:pt x="186" y="285"/>
                  </a:cubicBezTo>
                  <a:cubicBezTo>
                    <a:pt x="187" y="285"/>
                    <a:pt x="189" y="285"/>
                    <a:pt x="191" y="285"/>
                  </a:cubicBezTo>
                  <a:cubicBezTo>
                    <a:pt x="190" y="286"/>
                    <a:pt x="188" y="289"/>
                    <a:pt x="190" y="288"/>
                  </a:cubicBezTo>
                  <a:cubicBezTo>
                    <a:pt x="190" y="288"/>
                    <a:pt x="190" y="290"/>
                    <a:pt x="189" y="290"/>
                  </a:cubicBezTo>
                  <a:cubicBezTo>
                    <a:pt x="189" y="290"/>
                    <a:pt x="189" y="292"/>
                    <a:pt x="188" y="292"/>
                  </a:cubicBezTo>
                  <a:cubicBezTo>
                    <a:pt x="186" y="292"/>
                    <a:pt x="184" y="293"/>
                    <a:pt x="182" y="292"/>
                  </a:cubicBezTo>
                  <a:cubicBezTo>
                    <a:pt x="179" y="292"/>
                    <a:pt x="175" y="287"/>
                    <a:pt x="170" y="289"/>
                  </a:cubicBezTo>
                  <a:cubicBezTo>
                    <a:pt x="170" y="290"/>
                    <a:pt x="170" y="290"/>
                    <a:pt x="170" y="290"/>
                  </a:cubicBezTo>
                  <a:cubicBezTo>
                    <a:pt x="168" y="291"/>
                    <a:pt x="168" y="293"/>
                    <a:pt x="168" y="294"/>
                  </a:cubicBezTo>
                  <a:cubicBezTo>
                    <a:pt x="167" y="294"/>
                    <a:pt x="166" y="293"/>
                    <a:pt x="165" y="294"/>
                  </a:cubicBezTo>
                  <a:cubicBezTo>
                    <a:pt x="165" y="294"/>
                    <a:pt x="164" y="295"/>
                    <a:pt x="163" y="296"/>
                  </a:cubicBezTo>
                  <a:cubicBezTo>
                    <a:pt x="163" y="296"/>
                    <a:pt x="165" y="297"/>
                    <a:pt x="165" y="298"/>
                  </a:cubicBezTo>
                  <a:cubicBezTo>
                    <a:pt x="165" y="299"/>
                    <a:pt x="164" y="300"/>
                    <a:pt x="164" y="300"/>
                  </a:cubicBezTo>
                  <a:cubicBezTo>
                    <a:pt x="165" y="301"/>
                    <a:pt x="167" y="300"/>
                    <a:pt x="168" y="301"/>
                  </a:cubicBezTo>
                  <a:cubicBezTo>
                    <a:pt x="169" y="301"/>
                    <a:pt x="169" y="303"/>
                    <a:pt x="168" y="303"/>
                  </a:cubicBezTo>
                  <a:cubicBezTo>
                    <a:pt x="170" y="303"/>
                    <a:pt x="170" y="303"/>
                    <a:pt x="170" y="303"/>
                  </a:cubicBezTo>
                  <a:cubicBezTo>
                    <a:pt x="169" y="304"/>
                    <a:pt x="169" y="306"/>
                    <a:pt x="168" y="306"/>
                  </a:cubicBezTo>
                  <a:cubicBezTo>
                    <a:pt x="168" y="306"/>
                    <a:pt x="166" y="306"/>
                    <a:pt x="166" y="306"/>
                  </a:cubicBezTo>
                  <a:cubicBezTo>
                    <a:pt x="166" y="307"/>
                    <a:pt x="166" y="308"/>
                    <a:pt x="166" y="308"/>
                  </a:cubicBezTo>
                  <a:cubicBezTo>
                    <a:pt x="166" y="309"/>
                    <a:pt x="166" y="309"/>
                    <a:pt x="166" y="309"/>
                  </a:cubicBezTo>
                  <a:cubicBezTo>
                    <a:pt x="166" y="309"/>
                    <a:pt x="169" y="309"/>
                    <a:pt x="168" y="309"/>
                  </a:cubicBezTo>
                  <a:cubicBezTo>
                    <a:pt x="168" y="310"/>
                    <a:pt x="168" y="310"/>
                    <a:pt x="168" y="310"/>
                  </a:cubicBezTo>
                  <a:cubicBezTo>
                    <a:pt x="167" y="311"/>
                    <a:pt x="162" y="311"/>
                    <a:pt x="165" y="313"/>
                  </a:cubicBezTo>
                  <a:cubicBezTo>
                    <a:pt x="166" y="315"/>
                    <a:pt x="166" y="315"/>
                    <a:pt x="166" y="315"/>
                  </a:cubicBezTo>
                  <a:cubicBezTo>
                    <a:pt x="168" y="314"/>
                    <a:pt x="169" y="314"/>
                    <a:pt x="171" y="314"/>
                  </a:cubicBezTo>
                  <a:cubicBezTo>
                    <a:pt x="171" y="314"/>
                    <a:pt x="168" y="316"/>
                    <a:pt x="168" y="316"/>
                  </a:cubicBezTo>
                  <a:cubicBezTo>
                    <a:pt x="168" y="317"/>
                    <a:pt x="169" y="318"/>
                    <a:pt x="168" y="319"/>
                  </a:cubicBezTo>
                  <a:cubicBezTo>
                    <a:pt x="170" y="318"/>
                    <a:pt x="170" y="318"/>
                    <a:pt x="172" y="318"/>
                  </a:cubicBezTo>
                  <a:cubicBezTo>
                    <a:pt x="172" y="318"/>
                    <a:pt x="173" y="319"/>
                    <a:pt x="174" y="319"/>
                  </a:cubicBezTo>
                  <a:cubicBezTo>
                    <a:pt x="175" y="319"/>
                    <a:pt x="175" y="317"/>
                    <a:pt x="176" y="317"/>
                  </a:cubicBezTo>
                  <a:cubicBezTo>
                    <a:pt x="177" y="316"/>
                    <a:pt x="178" y="317"/>
                    <a:pt x="179" y="316"/>
                  </a:cubicBezTo>
                  <a:cubicBezTo>
                    <a:pt x="177" y="318"/>
                    <a:pt x="175" y="320"/>
                    <a:pt x="174" y="321"/>
                  </a:cubicBezTo>
                  <a:cubicBezTo>
                    <a:pt x="175" y="322"/>
                    <a:pt x="176" y="323"/>
                    <a:pt x="178" y="323"/>
                  </a:cubicBezTo>
                  <a:cubicBezTo>
                    <a:pt x="178" y="325"/>
                    <a:pt x="178" y="325"/>
                    <a:pt x="178" y="325"/>
                  </a:cubicBezTo>
                  <a:cubicBezTo>
                    <a:pt x="176" y="325"/>
                    <a:pt x="176" y="325"/>
                    <a:pt x="175" y="325"/>
                  </a:cubicBezTo>
                  <a:cubicBezTo>
                    <a:pt x="175" y="325"/>
                    <a:pt x="175" y="328"/>
                    <a:pt x="175" y="328"/>
                  </a:cubicBezTo>
                  <a:cubicBezTo>
                    <a:pt x="176" y="328"/>
                    <a:pt x="178" y="328"/>
                    <a:pt x="178" y="328"/>
                  </a:cubicBezTo>
                  <a:cubicBezTo>
                    <a:pt x="178" y="328"/>
                    <a:pt x="178" y="330"/>
                    <a:pt x="178" y="330"/>
                  </a:cubicBezTo>
                  <a:cubicBezTo>
                    <a:pt x="178" y="330"/>
                    <a:pt x="180" y="330"/>
                    <a:pt x="180" y="331"/>
                  </a:cubicBezTo>
                  <a:cubicBezTo>
                    <a:pt x="179" y="334"/>
                    <a:pt x="179" y="333"/>
                    <a:pt x="179" y="337"/>
                  </a:cubicBezTo>
                  <a:cubicBezTo>
                    <a:pt x="184" y="332"/>
                    <a:pt x="184" y="332"/>
                    <a:pt x="184" y="332"/>
                  </a:cubicBezTo>
                  <a:cubicBezTo>
                    <a:pt x="185" y="332"/>
                    <a:pt x="185" y="333"/>
                    <a:pt x="187" y="333"/>
                  </a:cubicBezTo>
                  <a:cubicBezTo>
                    <a:pt x="187" y="333"/>
                    <a:pt x="188" y="330"/>
                    <a:pt x="188" y="330"/>
                  </a:cubicBezTo>
                  <a:cubicBezTo>
                    <a:pt x="190" y="330"/>
                    <a:pt x="190" y="331"/>
                    <a:pt x="192" y="331"/>
                  </a:cubicBezTo>
                  <a:cubicBezTo>
                    <a:pt x="190" y="332"/>
                    <a:pt x="192" y="335"/>
                    <a:pt x="192" y="335"/>
                  </a:cubicBezTo>
                  <a:cubicBezTo>
                    <a:pt x="191" y="336"/>
                    <a:pt x="190" y="334"/>
                    <a:pt x="188" y="334"/>
                  </a:cubicBezTo>
                  <a:cubicBezTo>
                    <a:pt x="188" y="334"/>
                    <a:pt x="188" y="336"/>
                    <a:pt x="188" y="336"/>
                  </a:cubicBezTo>
                  <a:cubicBezTo>
                    <a:pt x="189" y="336"/>
                    <a:pt x="189" y="337"/>
                    <a:pt x="189" y="338"/>
                  </a:cubicBezTo>
                  <a:cubicBezTo>
                    <a:pt x="185" y="339"/>
                    <a:pt x="184" y="338"/>
                    <a:pt x="181" y="339"/>
                  </a:cubicBezTo>
                  <a:cubicBezTo>
                    <a:pt x="181" y="341"/>
                    <a:pt x="181" y="341"/>
                    <a:pt x="181" y="341"/>
                  </a:cubicBezTo>
                  <a:cubicBezTo>
                    <a:pt x="182" y="341"/>
                    <a:pt x="184" y="340"/>
                    <a:pt x="186" y="341"/>
                  </a:cubicBezTo>
                  <a:cubicBezTo>
                    <a:pt x="186" y="342"/>
                    <a:pt x="186" y="342"/>
                    <a:pt x="186" y="342"/>
                  </a:cubicBezTo>
                  <a:cubicBezTo>
                    <a:pt x="184" y="342"/>
                    <a:pt x="183" y="342"/>
                    <a:pt x="182" y="342"/>
                  </a:cubicBezTo>
                  <a:cubicBezTo>
                    <a:pt x="182" y="342"/>
                    <a:pt x="179" y="344"/>
                    <a:pt x="181" y="343"/>
                  </a:cubicBezTo>
                  <a:cubicBezTo>
                    <a:pt x="181" y="344"/>
                    <a:pt x="184" y="347"/>
                    <a:pt x="183" y="345"/>
                  </a:cubicBezTo>
                  <a:cubicBezTo>
                    <a:pt x="183" y="345"/>
                    <a:pt x="184" y="341"/>
                    <a:pt x="183" y="347"/>
                  </a:cubicBezTo>
                  <a:cubicBezTo>
                    <a:pt x="182" y="350"/>
                    <a:pt x="184" y="349"/>
                    <a:pt x="188" y="349"/>
                  </a:cubicBezTo>
                  <a:cubicBezTo>
                    <a:pt x="187" y="349"/>
                    <a:pt x="187" y="352"/>
                    <a:pt x="187" y="352"/>
                  </a:cubicBezTo>
                  <a:cubicBezTo>
                    <a:pt x="185" y="351"/>
                    <a:pt x="186" y="354"/>
                    <a:pt x="186" y="354"/>
                  </a:cubicBezTo>
                  <a:cubicBezTo>
                    <a:pt x="187" y="354"/>
                    <a:pt x="188" y="354"/>
                    <a:pt x="189" y="354"/>
                  </a:cubicBezTo>
                  <a:cubicBezTo>
                    <a:pt x="186" y="355"/>
                    <a:pt x="189" y="358"/>
                    <a:pt x="188" y="358"/>
                  </a:cubicBezTo>
                  <a:cubicBezTo>
                    <a:pt x="188" y="358"/>
                    <a:pt x="190" y="358"/>
                    <a:pt x="189" y="357"/>
                  </a:cubicBezTo>
                  <a:cubicBezTo>
                    <a:pt x="189" y="357"/>
                    <a:pt x="190" y="356"/>
                    <a:pt x="190" y="356"/>
                  </a:cubicBezTo>
                  <a:cubicBezTo>
                    <a:pt x="190" y="356"/>
                    <a:pt x="192" y="356"/>
                    <a:pt x="194" y="355"/>
                  </a:cubicBezTo>
                  <a:cubicBezTo>
                    <a:pt x="192" y="360"/>
                    <a:pt x="191" y="364"/>
                    <a:pt x="198" y="361"/>
                  </a:cubicBezTo>
                  <a:cubicBezTo>
                    <a:pt x="197" y="361"/>
                    <a:pt x="196" y="366"/>
                    <a:pt x="197" y="367"/>
                  </a:cubicBezTo>
                  <a:cubicBezTo>
                    <a:pt x="199" y="368"/>
                    <a:pt x="200" y="365"/>
                    <a:pt x="202" y="364"/>
                  </a:cubicBezTo>
                  <a:cubicBezTo>
                    <a:pt x="203" y="364"/>
                    <a:pt x="204" y="364"/>
                    <a:pt x="205" y="364"/>
                  </a:cubicBezTo>
                  <a:cubicBezTo>
                    <a:pt x="205" y="364"/>
                    <a:pt x="203" y="368"/>
                    <a:pt x="204" y="368"/>
                  </a:cubicBezTo>
                  <a:cubicBezTo>
                    <a:pt x="202" y="368"/>
                    <a:pt x="205" y="369"/>
                    <a:pt x="205" y="369"/>
                  </a:cubicBezTo>
                  <a:cubicBezTo>
                    <a:pt x="206" y="369"/>
                    <a:pt x="207" y="368"/>
                    <a:pt x="208" y="367"/>
                  </a:cubicBezTo>
                  <a:cubicBezTo>
                    <a:pt x="208" y="368"/>
                    <a:pt x="208" y="369"/>
                    <a:pt x="208" y="369"/>
                  </a:cubicBezTo>
                  <a:cubicBezTo>
                    <a:pt x="208" y="370"/>
                    <a:pt x="206" y="371"/>
                    <a:pt x="206" y="371"/>
                  </a:cubicBezTo>
                  <a:cubicBezTo>
                    <a:pt x="205" y="374"/>
                    <a:pt x="211" y="369"/>
                    <a:pt x="209" y="375"/>
                  </a:cubicBezTo>
                  <a:cubicBezTo>
                    <a:pt x="209" y="375"/>
                    <a:pt x="208" y="378"/>
                    <a:pt x="208" y="377"/>
                  </a:cubicBezTo>
                  <a:cubicBezTo>
                    <a:pt x="207" y="378"/>
                    <a:pt x="210" y="378"/>
                    <a:pt x="210" y="378"/>
                  </a:cubicBezTo>
                  <a:cubicBezTo>
                    <a:pt x="211" y="378"/>
                    <a:pt x="211" y="376"/>
                    <a:pt x="211" y="376"/>
                  </a:cubicBezTo>
                  <a:cubicBezTo>
                    <a:pt x="211" y="376"/>
                    <a:pt x="214" y="376"/>
                    <a:pt x="213" y="377"/>
                  </a:cubicBezTo>
                  <a:cubicBezTo>
                    <a:pt x="213" y="377"/>
                    <a:pt x="215" y="377"/>
                    <a:pt x="213" y="377"/>
                  </a:cubicBezTo>
                  <a:cubicBezTo>
                    <a:pt x="213" y="377"/>
                    <a:pt x="210" y="378"/>
                    <a:pt x="213" y="378"/>
                  </a:cubicBezTo>
                  <a:cubicBezTo>
                    <a:pt x="211" y="379"/>
                    <a:pt x="211" y="378"/>
                    <a:pt x="209" y="379"/>
                  </a:cubicBezTo>
                  <a:cubicBezTo>
                    <a:pt x="209" y="380"/>
                    <a:pt x="209" y="380"/>
                    <a:pt x="209" y="380"/>
                  </a:cubicBezTo>
                  <a:cubicBezTo>
                    <a:pt x="210" y="380"/>
                    <a:pt x="212" y="380"/>
                    <a:pt x="213" y="380"/>
                  </a:cubicBezTo>
                  <a:cubicBezTo>
                    <a:pt x="213" y="380"/>
                    <a:pt x="213" y="382"/>
                    <a:pt x="212" y="382"/>
                  </a:cubicBezTo>
                  <a:cubicBezTo>
                    <a:pt x="212" y="382"/>
                    <a:pt x="212" y="384"/>
                    <a:pt x="212" y="385"/>
                  </a:cubicBezTo>
                  <a:cubicBezTo>
                    <a:pt x="217" y="385"/>
                    <a:pt x="216" y="383"/>
                    <a:pt x="215" y="388"/>
                  </a:cubicBezTo>
                  <a:cubicBezTo>
                    <a:pt x="215" y="387"/>
                    <a:pt x="217" y="388"/>
                    <a:pt x="217" y="388"/>
                  </a:cubicBezTo>
                  <a:cubicBezTo>
                    <a:pt x="217" y="388"/>
                    <a:pt x="218" y="386"/>
                    <a:pt x="219" y="385"/>
                  </a:cubicBezTo>
                  <a:cubicBezTo>
                    <a:pt x="219" y="385"/>
                    <a:pt x="219" y="385"/>
                    <a:pt x="219" y="385"/>
                  </a:cubicBezTo>
                  <a:cubicBezTo>
                    <a:pt x="221" y="384"/>
                    <a:pt x="221" y="386"/>
                    <a:pt x="221" y="386"/>
                  </a:cubicBezTo>
                  <a:cubicBezTo>
                    <a:pt x="222" y="386"/>
                    <a:pt x="226" y="384"/>
                    <a:pt x="226" y="384"/>
                  </a:cubicBezTo>
                  <a:cubicBezTo>
                    <a:pt x="227" y="383"/>
                    <a:pt x="229" y="379"/>
                    <a:pt x="230" y="378"/>
                  </a:cubicBezTo>
                  <a:cubicBezTo>
                    <a:pt x="230" y="378"/>
                    <a:pt x="231" y="379"/>
                    <a:pt x="231" y="379"/>
                  </a:cubicBezTo>
                  <a:cubicBezTo>
                    <a:pt x="231" y="381"/>
                    <a:pt x="231" y="382"/>
                    <a:pt x="230" y="384"/>
                  </a:cubicBezTo>
                  <a:cubicBezTo>
                    <a:pt x="233" y="383"/>
                    <a:pt x="233" y="384"/>
                    <a:pt x="231" y="385"/>
                  </a:cubicBezTo>
                  <a:cubicBezTo>
                    <a:pt x="227" y="387"/>
                    <a:pt x="231" y="386"/>
                    <a:pt x="234" y="387"/>
                  </a:cubicBezTo>
                  <a:cubicBezTo>
                    <a:pt x="234" y="386"/>
                    <a:pt x="234" y="386"/>
                    <a:pt x="235" y="386"/>
                  </a:cubicBezTo>
                  <a:cubicBezTo>
                    <a:pt x="235" y="386"/>
                    <a:pt x="234" y="389"/>
                    <a:pt x="234" y="389"/>
                  </a:cubicBezTo>
                  <a:cubicBezTo>
                    <a:pt x="235" y="390"/>
                    <a:pt x="235" y="389"/>
                    <a:pt x="235" y="390"/>
                  </a:cubicBezTo>
                  <a:cubicBezTo>
                    <a:pt x="235" y="390"/>
                    <a:pt x="237" y="389"/>
                    <a:pt x="237" y="389"/>
                  </a:cubicBezTo>
                  <a:cubicBezTo>
                    <a:pt x="238" y="389"/>
                    <a:pt x="238" y="388"/>
                    <a:pt x="238" y="387"/>
                  </a:cubicBezTo>
                  <a:cubicBezTo>
                    <a:pt x="239" y="387"/>
                    <a:pt x="239" y="387"/>
                    <a:pt x="239" y="387"/>
                  </a:cubicBezTo>
                  <a:cubicBezTo>
                    <a:pt x="240" y="387"/>
                    <a:pt x="239" y="388"/>
                    <a:pt x="241" y="389"/>
                  </a:cubicBezTo>
                  <a:cubicBezTo>
                    <a:pt x="242" y="388"/>
                    <a:pt x="243" y="387"/>
                    <a:pt x="243" y="387"/>
                  </a:cubicBezTo>
                  <a:cubicBezTo>
                    <a:pt x="243" y="387"/>
                    <a:pt x="244" y="389"/>
                    <a:pt x="243" y="390"/>
                  </a:cubicBezTo>
                  <a:cubicBezTo>
                    <a:pt x="243" y="390"/>
                    <a:pt x="241" y="391"/>
                    <a:pt x="241" y="391"/>
                  </a:cubicBezTo>
                  <a:cubicBezTo>
                    <a:pt x="240" y="392"/>
                    <a:pt x="241" y="393"/>
                    <a:pt x="240" y="394"/>
                  </a:cubicBezTo>
                  <a:cubicBezTo>
                    <a:pt x="239" y="395"/>
                    <a:pt x="244" y="391"/>
                    <a:pt x="245" y="390"/>
                  </a:cubicBezTo>
                  <a:cubicBezTo>
                    <a:pt x="245" y="391"/>
                    <a:pt x="243" y="396"/>
                    <a:pt x="245" y="395"/>
                  </a:cubicBezTo>
                  <a:cubicBezTo>
                    <a:pt x="244" y="396"/>
                    <a:pt x="246" y="395"/>
                    <a:pt x="247" y="395"/>
                  </a:cubicBezTo>
                  <a:cubicBezTo>
                    <a:pt x="247" y="394"/>
                    <a:pt x="247" y="393"/>
                    <a:pt x="247" y="391"/>
                  </a:cubicBezTo>
                  <a:cubicBezTo>
                    <a:pt x="249" y="391"/>
                    <a:pt x="249" y="391"/>
                    <a:pt x="249" y="391"/>
                  </a:cubicBezTo>
                  <a:cubicBezTo>
                    <a:pt x="248" y="392"/>
                    <a:pt x="249" y="392"/>
                    <a:pt x="249" y="393"/>
                  </a:cubicBezTo>
                  <a:cubicBezTo>
                    <a:pt x="249" y="393"/>
                    <a:pt x="248" y="394"/>
                    <a:pt x="248" y="394"/>
                  </a:cubicBezTo>
                  <a:cubicBezTo>
                    <a:pt x="248" y="394"/>
                    <a:pt x="248" y="395"/>
                    <a:pt x="248" y="396"/>
                  </a:cubicBezTo>
                  <a:cubicBezTo>
                    <a:pt x="248" y="396"/>
                    <a:pt x="253" y="399"/>
                    <a:pt x="253" y="399"/>
                  </a:cubicBezTo>
                  <a:cubicBezTo>
                    <a:pt x="254" y="399"/>
                    <a:pt x="254" y="397"/>
                    <a:pt x="255" y="397"/>
                  </a:cubicBezTo>
                  <a:cubicBezTo>
                    <a:pt x="255" y="397"/>
                    <a:pt x="256" y="397"/>
                    <a:pt x="257" y="397"/>
                  </a:cubicBezTo>
                  <a:cubicBezTo>
                    <a:pt x="257" y="397"/>
                    <a:pt x="256" y="396"/>
                    <a:pt x="256" y="396"/>
                  </a:cubicBezTo>
                  <a:cubicBezTo>
                    <a:pt x="256" y="396"/>
                    <a:pt x="258" y="395"/>
                    <a:pt x="259" y="395"/>
                  </a:cubicBezTo>
                  <a:cubicBezTo>
                    <a:pt x="258" y="395"/>
                    <a:pt x="258" y="394"/>
                    <a:pt x="258" y="393"/>
                  </a:cubicBezTo>
                  <a:cubicBezTo>
                    <a:pt x="257" y="393"/>
                    <a:pt x="254" y="393"/>
                    <a:pt x="256" y="391"/>
                  </a:cubicBezTo>
                  <a:cubicBezTo>
                    <a:pt x="258" y="390"/>
                    <a:pt x="258" y="390"/>
                    <a:pt x="256" y="389"/>
                  </a:cubicBezTo>
                  <a:cubicBezTo>
                    <a:pt x="255" y="387"/>
                    <a:pt x="255" y="387"/>
                    <a:pt x="255" y="387"/>
                  </a:cubicBezTo>
                  <a:cubicBezTo>
                    <a:pt x="254" y="387"/>
                    <a:pt x="253" y="387"/>
                    <a:pt x="252" y="387"/>
                  </a:cubicBezTo>
                  <a:cubicBezTo>
                    <a:pt x="252" y="385"/>
                    <a:pt x="252" y="385"/>
                    <a:pt x="252" y="385"/>
                  </a:cubicBezTo>
                  <a:cubicBezTo>
                    <a:pt x="253" y="385"/>
                    <a:pt x="254" y="386"/>
                    <a:pt x="256" y="386"/>
                  </a:cubicBezTo>
                  <a:cubicBezTo>
                    <a:pt x="256" y="386"/>
                    <a:pt x="257" y="384"/>
                    <a:pt x="256" y="384"/>
                  </a:cubicBezTo>
                  <a:cubicBezTo>
                    <a:pt x="258" y="383"/>
                    <a:pt x="258" y="383"/>
                    <a:pt x="258" y="383"/>
                  </a:cubicBezTo>
                  <a:cubicBezTo>
                    <a:pt x="258" y="381"/>
                    <a:pt x="257" y="381"/>
                    <a:pt x="257" y="379"/>
                  </a:cubicBezTo>
                  <a:cubicBezTo>
                    <a:pt x="261" y="377"/>
                    <a:pt x="261" y="377"/>
                    <a:pt x="261" y="377"/>
                  </a:cubicBezTo>
                  <a:cubicBezTo>
                    <a:pt x="261" y="374"/>
                    <a:pt x="260" y="374"/>
                    <a:pt x="259" y="373"/>
                  </a:cubicBezTo>
                  <a:cubicBezTo>
                    <a:pt x="260" y="372"/>
                    <a:pt x="261" y="372"/>
                    <a:pt x="262" y="372"/>
                  </a:cubicBezTo>
                  <a:cubicBezTo>
                    <a:pt x="262" y="371"/>
                    <a:pt x="263" y="369"/>
                    <a:pt x="264" y="368"/>
                  </a:cubicBezTo>
                  <a:cubicBezTo>
                    <a:pt x="265" y="367"/>
                    <a:pt x="262" y="366"/>
                    <a:pt x="262" y="366"/>
                  </a:cubicBezTo>
                  <a:cubicBezTo>
                    <a:pt x="262" y="365"/>
                    <a:pt x="262" y="363"/>
                    <a:pt x="263" y="361"/>
                  </a:cubicBezTo>
                  <a:cubicBezTo>
                    <a:pt x="263" y="361"/>
                    <a:pt x="264" y="361"/>
                    <a:pt x="265" y="361"/>
                  </a:cubicBezTo>
                  <a:cubicBezTo>
                    <a:pt x="264" y="363"/>
                    <a:pt x="265" y="362"/>
                    <a:pt x="266" y="362"/>
                  </a:cubicBezTo>
                  <a:cubicBezTo>
                    <a:pt x="266" y="361"/>
                    <a:pt x="266" y="360"/>
                    <a:pt x="267" y="359"/>
                  </a:cubicBezTo>
                  <a:cubicBezTo>
                    <a:pt x="266" y="359"/>
                    <a:pt x="267" y="358"/>
                    <a:pt x="267" y="357"/>
                  </a:cubicBezTo>
                  <a:cubicBezTo>
                    <a:pt x="266" y="357"/>
                    <a:pt x="265" y="358"/>
                    <a:pt x="265" y="357"/>
                  </a:cubicBezTo>
                  <a:cubicBezTo>
                    <a:pt x="264" y="357"/>
                    <a:pt x="265" y="356"/>
                    <a:pt x="265" y="355"/>
                  </a:cubicBezTo>
                  <a:cubicBezTo>
                    <a:pt x="266" y="355"/>
                    <a:pt x="265" y="355"/>
                    <a:pt x="266" y="353"/>
                  </a:cubicBezTo>
                  <a:cubicBezTo>
                    <a:pt x="268" y="354"/>
                    <a:pt x="269" y="354"/>
                    <a:pt x="271" y="355"/>
                  </a:cubicBezTo>
                  <a:cubicBezTo>
                    <a:pt x="271" y="355"/>
                    <a:pt x="270" y="354"/>
                    <a:pt x="271" y="352"/>
                  </a:cubicBezTo>
                  <a:cubicBezTo>
                    <a:pt x="272" y="351"/>
                    <a:pt x="272" y="351"/>
                    <a:pt x="272" y="351"/>
                  </a:cubicBezTo>
                  <a:cubicBezTo>
                    <a:pt x="272" y="348"/>
                    <a:pt x="271" y="348"/>
                    <a:pt x="269" y="345"/>
                  </a:cubicBezTo>
                  <a:cubicBezTo>
                    <a:pt x="270" y="345"/>
                    <a:pt x="271" y="345"/>
                    <a:pt x="271" y="345"/>
                  </a:cubicBezTo>
                  <a:cubicBezTo>
                    <a:pt x="272" y="345"/>
                    <a:pt x="273" y="347"/>
                    <a:pt x="273" y="347"/>
                  </a:cubicBezTo>
                  <a:cubicBezTo>
                    <a:pt x="277" y="348"/>
                    <a:pt x="277" y="345"/>
                    <a:pt x="275" y="345"/>
                  </a:cubicBezTo>
                  <a:cubicBezTo>
                    <a:pt x="276" y="341"/>
                    <a:pt x="276" y="340"/>
                    <a:pt x="278" y="337"/>
                  </a:cubicBezTo>
                  <a:cubicBezTo>
                    <a:pt x="275" y="336"/>
                    <a:pt x="273" y="336"/>
                    <a:pt x="271" y="335"/>
                  </a:cubicBezTo>
                  <a:cubicBezTo>
                    <a:pt x="271" y="334"/>
                    <a:pt x="271" y="334"/>
                    <a:pt x="271" y="334"/>
                  </a:cubicBezTo>
                  <a:cubicBezTo>
                    <a:pt x="271" y="334"/>
                    <a:pt x="274" y="335"/>
                    <a:pt x="273" y="335"/>
                  </a:cubicBezTo>
                  <a:cubicBezTo>
                    <a:pt x="275" y="335"/>
                    <a:pt x="277" y="335"/>
                    <a:pt x="279" y="335"/>
                  </a:cubicBezTo>
                  <a:cubicBezTo>
                    <a:pt x="280" y="328"/>
                    <a:pt x="280" y="329"/>
                    <a:pt x="277" y="324"/>
                  </a:cubicBezTo>
                  <a:cubicBezTo>
                    <a:pt x="275" y="323"/>
                    <a:pt x="275" y="323"/>
                    <a:pt x="275" y="323"/>
                  </a:cubicBezTo>
                  <a:cubicBezTo>
                    <a:pt x="275" y="321"/>
                    <a:pt x="275" y="321"/>
                    <a:pt x="275" y="321"/>
                  </a:cubicBezTo>
                  <a:cubicBezTo>
                    <a:pt x="277" y="322"/>
                    <a:pt x="277" y="321"/>
                    <a:pt x="278" y="321"/>
                  </a:cubicBezTo>
                  <a:cubicBezTo>
                    <a:pt x="275" y="321"/>
                    <a:pt x="279" y="321"/>
                    <a:pt x="279" y="321"/>
                  </a:cubicBezTo>
                  <a:cubicBezTo>
                    <a:pt x="278" y="321"/>
                    <a:pt x="281" y="321"/>
                    <a:pt x="281" y="321"/>
                  </a:cubicBezTo>
                  <a:cubicBezTo>
                    <a:pt x="282" y="321"/>
                    <a:pt x="283" y="319"/>
                    <a:pt x="283" y="319"/>
                  </a:cubicBezTo>
                  <a:cubicBezTo>
                    <a:pt x="283" y="318"/>
                    <a:pt x="283" y="315"/>
                    <a:pt x="283" y="316"/>
                  </a:cubicBezTo>
                  <a:cubicBezTo>
                    <a:pt x="283" y="315"/>
                    <a:pt x="283" y="315"/>
                    <a:pt x="283" y="315"/>
                  </a:cubicBezTo>
                  <a:cubicBezTo>
                    <a:pt x="284" y="314"/>
                    <a:pt x="287" y="315"/>
                    <a:pt x="288" y="315"/>
                  </a:cubicBezTo>
                  <a:cubicBezTo>
                    <a:pt x="289" y="315"/>
                    <a:pt x="290" y="315"/>
                    <a:pt x="290" y="315"/>
                  </a:cubicBezTo>
                  <a:cubicBezTo>
                    <a:pt x="290" y="315"/>
                    <a:pt x="285" y="315"/>
                    <a:pt x="290" y="314"/>
                  </a:cubicBezTo>
                  <a:cubicBezTo>
                    <a:pt x="292" y="314"/>
                    <a:pt x="294" y="316"/>
                    <a:pt x="297" y="315"/>
                  </a:cubicBezTo>
                  <a:cubicBezTo>
                    <a:pt x="299" y="314"/>
                    <a:pt x="299" y="312"/>
                    <a:pt x="301" y="311"/>
                  </a:cubicBezTo>
                  <a:cubicBezTo>
                    <a:pt x="302" y="311"/>
                    <a:pt x="303" y="311"/>
                    <a:pt x="304" y="311"/>
                  </a:cubicBezTo>
                  <a:cubicBezTo>
                    <a:pt x="305" y="313"/>
                    <a:pt x="305" y="314"/>
                    <a:pt x="306" y="315"/>
                  </a:cubicBezTo>
                  <a:cubicBezTo>
                    <a:pt x="307" y="317"/>
                    <a:pt x="307" y="317"/>
                    <a:pt x="307" y="317"/>
                  </a:cubicBezTo>
                  <a:cubicBezTo>
                    <a:pt x="307" y="317"/>
                    <a:pt x="309" y="317"/>
                    <a:pt x="307" y="316"/>
                  </a:cubicBezTo>
                  <a:cubicBezTo>
                    <a:pt x="307" y="316"/>
                    <a:pt x="309" y="316"/>
                    <a:pt x="308" y="315"/>
                  </a:cubicBezTo>
                  <a:cubicBezTo>
                    <a:pt x="308" y="315"/>
                    <a:pt x="310" y="314"/>
                    <a:pt x="310" y="313"/>
                  </a:cubicBezTo>
                  <a:cubicBezTo>
                    <a:pt x="311" y="312"/>
                    <a:pt x="311" y="312"/>
                    <a:pt x="311" y="310"/>
                  </a:cubicBezTo>
                  <a:cubicBezTo>
                    <a:pt x="312" y="310"/>
                    <a:pt x="314" y="310"/>
                    <a:pt x="316" y="310"/>
                  </a:cubicBezTo>
                  <a:cubicBezTo>
                    <a:pt x="316" y="311"/>
                    <a:pt x="315" y="311"/>
                    <a:pt x="316" y="311"/>
                  </a:cubicBezTo>
                  <a:cubicBezTo>
                    <a:pt x="316" y="313"/>
                    <a:pt x="316" y="313"/>
                    <a:pt x="316" y="313"/>
                  </a:cubicBezTo>
                  <a:cubicBezTo>
                    <a:pt x="318" y="313"/>
                    <a:pt x="318" y="313"/>
                    <a:pt x="318" y="313"/>
                  </a:cubicBezTo>
                  <a:cubicBezTo>
                    <a:pt x="318" y="312"/>
                    <a:pt x="320" y="310"/>
                    <a:pt x="320" y="309"/>
                  </a:cubicBezTo>
                  <a:cubicBezTo>
                    <a:pt x="320" y="308"/>
                    <a:pt x="319" y="307"/>
                    <a:pt x="319" y="307"/>
                  </a:cubicBezTo>
                  <a:cubicBezTo>
                    <a:pt x="320" y="306"/>
                    <a:pt x="322" y="306"/>
                    <a:pt x="323" y="305"/>
                  </a:cubicBezTo>
                  <a:cubicBezTo>
                    <a:pt x="324" y="304"/>
                    <a:pt x="323" y="301"/>
                    <a:pt x="325" y="299"/>
                  </a:cubicBezTo>
                  <a:cubicBezTo>
                    <a:pt x="326" y="299"/>
                    <a:pt x="327" y="300"/>
                    <a:pt x="328" y="299"/>
                  </a:cubicBezTo>
                  <a:cubicBezTo>
                    <a:pt x="329" y="299"/>
                    <a:pt x="330" y="297"/>
                    <a:pt x="331" y="296"/>
                  </a:cubicBezTo>
                  <a:cubicBezTo>
                    <a:pt x="333" y="295"/>
                    <a:pt x="335" y="295"/>
                    <a:pt x="337" y="294"/>
                  </a:cubicBezTo>
                  <a:cubicBezTo>
                    <a:pt x="339" y="293"/>
                    <a:pt x="341" y="286"/>
                    <a:pt x="344" y="286"/>
                  </a:cubicBezTo>
                  <a:cubicBezTo>
                    <a:pt x="345" y="285"/>
                    <a:pt x="346" y="287"/>
                    <a:pt x="347" y="286"/>
                  </a:cubicBezTo>
                  <a:cubicBezTo>
                    <a:pt x="348" y="285"/>
                    <a:pt x="348" y="285"/>
                    <a:pt x="348" y="285"/>
                  </a:cubicBezTo>
                  <a:cubicBezTo>
                    <a:pt x="349" y="283"/>
                    <a:pt x="349" y="283"/>
                    <a:pt x="349" y="283"/>
                  </a:cubicBezTo>
                  <a:cubicBezTo>
                    <a:pt x="350" y="277"/>
                    <a:pt x="347" y="279"/>
                    <a:pt x="346" y="278"/>
                  </a:cubicBezTo>
                  <a:cubicBezTo>
                    <a:pt x="345" y="276"/>
                    <a:pt x="345" y="272"/>
                    <a:pt x="344" y="270"/>
                  </a:cubicBezTo>
                  <a:cubicBezTo>
                    <a:pt x="347" y="276"/>
                    <a:pt x="353" y="279"/>
                    <a:pt x="360" y="278"/>
                  </a:cubicBezTo>
                  <a:cubicBezTo>
                    <a:pt x="360" y="277"/>
                    <a:pt x="360" y="277"/>
                    <a:pt x="360" y="277"/>
                  </a:cubicBezTo>
                  <a:cubicBezTo>
                    <a:pt x="362" y="276"/>
                    <a:pt x="363" y="277"/>
                    <a:pt x="364" y="276"/>
                  </a:cubicBezTo>
                  <a:cubicBezTo>
                    <a:pt x="365" y="276"/>
                    <a:pt x="364" y="273"/>
                    <a:pt x="364" y="273"/>
                  </a:cubicBezTo>
                  <a:cubicBezTo>
                    <a:pt x="365" y="273"/>
                    <a:pt x="366" y="273"/>
                    <a:pt x="366" y="273"/>
                  </a:cubicBezTo>
                  <a:cubicBezTo>
                    <a:pt x="367" y="273"/>
                    <a:pt x="367" y="274"/>
                    <a:pt x="367" y="276"/>
                  </a:cubicBezTo>
                  <a:cubicBezTo>
                    <a:pt x="367" y="275"/>
                    <a:pt x="371" y="274"/>
                    <a:pt x="370" y="274"/>
                  </a:cubicBezTo>
                  <a:cubicBezTo>
                    <a:pt x="371" y="274"/>
                    <a:pt x="372" y="274"/>
                    <a:pt x="372" y="274"/>
                  </a:cubicBezTo>
                  <a:cubicBezTo>
                    <a:pt x="373" y="274"/>
                    <a:pt x="372" y="272"/>
                    <a:pt x="373" y="272"/>
                  </a:cubicBezTo>
                  <a:cubicBezTo>
                    <a:pt x="374" y="272"/>
                    <a:pt x="374" y="271"/>
                    <a:pt x="375" y="272"/>
                  </a:cubicBezTo>
                  <a:cubicBezTo>
                    <a:pt x="375" y="272"/>
                    <a:pt x="376" y="273"/>
                    <a:pt x="376" y="274"/>
                  </a:cubicBezTo>
                  <a:cubicBezTo>
                    <a:pt x="380" y="272"/>
                    <a:pt x="379" y="273"/>
                    <a:pt x="383" y="273"/>
                  </a:cubicBezTo>
                  <a:cubicBezTo>
                    <a:pt x="384" y="271"/>
                    <a:pt x="384" y="271"/>
                    <a:pt x="384" y="271"/>
                  </a:cubicBezTo>
                  <a:cubicBezTo>
                    <a:pt x="385" y="270"/>
                    <a:pt x="385" y="272"/>
                    <a:pt x="386" y="272"/>
                  </a:cubicBezTo>
                  <a:cubicBezTo>
                    <a:pt x="387" y="271"/>
                    <a:pt x="388" y="269"/>
                    <a:pt x="390" y="269"/>
                  </a:cubicBezTo>
                  <a:cubicBezTo>
                    <a:pt x="391" y="269"/>
                    <a:pt x="392" y="269"/>
                    <a:pt x="393" y="269"/>
                  </a:cubicBezTo>
                  <a:cubicBezTo>
                    <a:pt x="395" y="269"/>
                    <a:pt x="398" y="267"/>
                    <a:pt x="400" y="266"/>
                  </a:cubicBezTo>
                  <a:cubicBezTo>
                    <a:pt x="400" y="262"/>
                    <a:pt x="400" y="262"/>
                    <a:pt x="400" y="262"/>
                  </a:cubicBezTo>
                  <a:cubicBezTo>
                    <a:pt x="401" y="261"/>
                    <a:pt x="402" y="263"/>
                    <a:pt x="402" y="264"/>
                  </a:cubicBezTo>
                  <a:cubicBezTo>
                    <a:pt x="403" y="264"/>
                    <a:pt x="404" y="263"/>
                    <a:pt x="405" y="264"/>
                  </a:cubicBezTo>
                  <a:cubicBezTo>
                    <a:pt x="406" y="261"/>
                    <a:pt x="407" y="260"/>
                    <a:pt x="409" y="258"/>
                  </a:cubicBezTo>
                  <a:cubicBezTo>
                    <a:pt x="410" y="258"/>
                    <a:pt x="410" y="258"/>
                    <a:pt x="412" y="258"/>
                  </a:cubicBezTo>
                  <a:cubicBezTo>
                    <a:pt x="411" y="258"/>
                    <a:pt x="412" y="259"/>
                    <a:pt x="412" y="260"/>
                  </a:cubicBezTo>
                  <a:cubicBezTo>
                    <a:pt x="412" y="259"/>
                    <a:pt x="414" y="258"/>
                    <a:pt x="414" y="258"/>
                  </a:cubicBezTo>
                  <a:cubicBezTo>
                    <a:pt x="415" y="257"/>
                    <a:pt x="415" y="258"/>
                    <a:pt x="416" y="258"/>
                  </a:cubicBezTo>
                  <a:cubicBezTo>
                    <a:pt x="416" y="258"/>
                    <a:pt x="417" y="256"/>
                    <a:pt x="417" y="256"/>
                  </a:cubicBezTo>
                  <a:cubicBezTo>
                    <a:pt x="419" y="255"/>
                    <a:pt x="419" y="256"/>
                    <a:pt x="421" y="256"/>
                  </a:cubicBezTo>
                  <a:cubicBezTo>
                    <a:pt x="422" y="256"/>
                    <a:pt x="424" y="254"/>
                    <a:pt x="424" y="254"/>
                  </a:cubicBezTo>
                  <a:cubicBezTo>
                    <a:pt x="425" y="254"/>
                    <a:pt x="427" y="254"/>
                    <a:pt x="428" y="254"/>
                  </a:cubicBezTo>
                  <a:cubicBezTo>
                    <a:pt x="427" y="250"/>
                    <a:pt x="428" y="250"/>
                    <a:pt x="432" y="250"/>
                  </a:cubicBezTo>
                  <a:cubicBezTo>
                    <a:pt x="432" y="249"/>
                    <a:pt x="432" y="248"/>
                    <a:pt x="431" y="247"/>
                  </a:cubicBezTo>
                  <a:cubicBezTo>
                    <a:pt x="432" y="246"/>
                    <a:pt x="434" y="245"/>
                    <a:pt x="434" y="244"/>
                  </a:cubicBezTo>
                  <a:cubicBezTo>
                    <a:pt x="436" y="244"/>
                    <a:pt x="437" y="244"/>
                    <a:pt x="438" y="244"/>
                  </a:cubicBezTo>
                  <a:cubicBezTo>
                    <a:pt x="439" y="243"/>
                    <a:pt x="439" y="241"/>
                    <a:pt x="439" y="241"/>
                  </a:cubicBezTo>
                  <a:cubicBezTo>
                    <a:pt x="434" y="242"/>
                    <a:pt x="429" y="242"/>
                    <a:pt x="425" y="240"/>
                  </a:cubicBezTo>
                  <a:cubicBezTo>
                    <a:pt x="424" y="240"/>
                    <a:pt x="422" y="238"/>
                    <a:pt x="421" y="238"/>
                  </a:cubicBezTo>
                  <a:cubicBezTo>
                    <a:pt x="419" y="238"/>
                    <a:pt x="420" y="239"/>
                    <a:pt x="418" y="238"/>
                  </a:cubicBezTo>
                  <a:cubicBezTo>
                    <a:pt x="418" y="237"/>
                    <a:pt x="418" y="237"/>
                    <a:pt x="418" y="237"/>
                  </a:cubicBezTo>
                  <a:cubicBezTo>
                    <a:pt x="414" y="237"/>
                    <a:pt x="412" y="240"/>
                    <a:pt x="410" y="240"/>
                  </a:cubicBezTo>
                  <a:cubicBezTo>
                    <a:pt x="405" y="241"/>
                    <a:pt x="403" y="240"/>
                    <a:pt x="399" y="240"/>
                  </a:cubicBezTo>
                  <a:cubicBezTo>
                    <a:pt x="411" y="232"/>
                    <a:pt x="389" y="236"/>
                    <a:pt x="384" y="237"/>
                  </a:cubicBezTo>
                  <a:cubicBezTo>
                    <a:pt x="384" y="235"/>
                    <a:pt x="383" y="234"/>
                    <a:pt x="382" y="232"/>
                  </a:cubicBezTo>
                  <a:cubicBezTo>
                    <a:pt x="383" y="232"/>
                    <a:pt x="383" y="232"/>
                    <a:pt x="383" y="231"/>
                  </a:cubicBezTo>
                  <a:cubicBezTo>
                    <a:pt x="384" y="232"/>
                    <a:pt x="385" y="230"/>
                    <a:pt x="385" y="230"/>
                  </a:cubicBezTo>
                  <a:cubicBezTo>
                    <a:pt x="385" y="232"/>
                    <a:pt x="385" y="235"/>
                    <a:pt x="386" y="236"/>
                  </a:cubicBezTo>
                  <a:cubicBezTo>
                    <a:pt x="391" y="234"/>
                    <a:pt x="397" y="233"/>
                    <a:pt x="403" y="234"/>
                  </a:cubicBezTo>
                  <a:cubicBezTo>
                    <a:pt x="403" y="234"/>
                    <a:pt x="406" y="236"/>
                    <a:pt x="408" y="235"/>
                  </a:cubicBezTo>
                  <a:cubicBezTo>
                    <a:pt x="408" y="235"/>
                    <a:pt x="409" y="234"/>
                    <a:pt x="410" y="234"/>
                  </a:cubicBezTo>
                  <a:cubicBezTo>
                    <a:pt x="409" y="232"/>
                    <a:pt x="409" y="230"/>
                    <a:pt x="408" y="228"/>
                  </a:cubicBezTo>
                  <a:cubicBezTo>
                    <a:pt x="402" y="230"/>
                    <a:pt x="399" y="229"/>
                    <a:pt x="392" y="230"/>
                  </a:cubicBezTo>
                  <a:cubicBezTo>
                    <a:pt x="391" y="230"/>
                    <a:pt x="383" y="232"/>
                    <a:pt x="386" y="229"/>
                  </a:cubicBezTo>
                  <a:cubicBezTo>
                    <a:pt x="386" y="229"/>
                    <a:pt x="388" y="227"/>
                    <a:pt x="388" y="227"/>
                  </a:cubicBezTo>
                  <a:cubicBezTo>
                    <a:pt x="388" y="226"/>
                    <a:pt x="388" y="226"/>
                    <a:pt x="388" y="226"/>
                  </a:cubicBezTo>
                  <a:cubicBezTo>
                    <a:pt x="390" y="226"/>
                    <a:pt x="390" y="227"/>
                    <a:pt x="391" y="228"/>
                  </a:cubicBezTo>
                  <a:cubicBezTo>
                    <a:pt x="394" y="228"/>
                    <a:pt x="400" y="229"/>
                    <a:pt x="402" y="228"/>
                  </a:cubicBezTo>
                  <a:cubicBezTo>
                    <a:pt x="403" y="228"/>
                    <a:pt x="405" y="226"/>
                    <a:pt x="405" y="226"/>
                  </a:cubicBezTo>
                  <a:cubicBezTo>
                    <a:pt x="407" y="226"/>
                    <a:pt x="409" y="226"/>
                    <a:pt x="411" y="226"/>
                  </a:cubicBezTo>
                  <a:cubicBezTo>
                    <a:pt x="411" y="225"/>
                    <a:pt x="411" y="225"/>
                    <a:pt x="411" y="225"/>
                  </a:cubicBezTo>
                  <a:cubicBezTo>
                    <a:pt x="410" y="224"/>
                    <a:pt x="410" y="224"/>
                    <a:pt x="410" y="222"/>
                  </a:cubicBezTo>
                  <a:cubicBezTo>
                    <a:pt x="408" y="222"/>
                    <a:pt x="405" y="222"/>
                    <a:pt x="404" y="221"/>
                  </a:cubicBezTo>
                  <a:cubicBezTo>
                    <a:pt x="403" y="219"/>
                    <a:pt x="403" y="219"/>
                    <a:pt x="403" y="219"/>
                  </a:cubicBezTo>
                  <a:cubicBezTo>
                    <a:pt x="397" y="220"/>
                    <a:pt x="390" y="220"/>
                    <a:pt x="384" y="221"/>
                  </a:cubicBezTo>
                  <a:cubicBezTo>
                    <a:pt x="384" y="220"/>
                    <a:pt x="384" y="220"/>
                    <a:pt x="384" y="220"/>
                  </a:cubicBezTo>
                  <a:cubicBezTo>
                    <a:pt x="385" y="219"/>
                    <a:pt x="386" y="219"/>
                    <a:pt x="388" y="219"/>
                  </a:cubicBezTo>
                  <a:cubicBezTo>
                    <a:pt x="387" y="218"/>
                    <a:pt x="389" y="218"/>
                    <a:pt x="388" y="216"/>
                  </a:cubicBezTo>
                  <a:cubicBezTo>
                    <a:pt x="386" y="216"/>
                    <a:pt x="386" y="216"/>
                    <a:pt x="386" y="216"/>
                  </a:cubicBezTo>
                  <a:cubicBezTo>
                    <a:pt x="385" y="215"/>
                    <a:pt x="386" y="214"/>
                    <a:pt x="386" y="213"/>
                  </a:cubicBezTo>
                  <a:cubicBezTo>
                    <a:pt x="388" y="214"/>
                    <a:pt x="389" y="215"/>
                    <a:pt x="391" y="217"/>
                  </a:cubicBezTo>
                  <a:cubicBezTo>
                    <a:pt x="395" y="216"/>
                    <a:pt x="398" y="215"/>
                    <a:pt x="402" y="216"/>
                  </a:cubicBezTo>
                  <a:cubicBezTo>
                    <a:pt x="404" y="218"/>
                    <a:pt x="404" y="218"/>
                    <a:pt x="404" y="218"/>
                  </a:cubicBezTo>
                  <a:cubicBezTo>
                    <a:pt x="405" y="218"/>
                    <a:pt x="407" y="217"/>
                    <a:pt x="408" y="218"/>
                  </a:cubicBezTo>
                  <a:cubicBezTo>
                    <a:pt x="408" y="218"/>
                    <a:pt x="408" y="221"/>
                    <a:pt x="410" y="221"/>
                  </a:cubicBezTo>
                  <a:cubicBezTo>
                    <a:pt x="412" y="222"/>
                    <a:pt x="414" y="220"/>
                    <a:pt x="417" y="222"/>
                  </a:cubicBezTo>
                  <a:cubicBezTo>
                    <a:pt x="418" y="222"/>
                    <a:pt x="418" y="224"/>
                    <a:pt x="418" y="225"/>
                  </a:cubicBezTo>
                  <a:cubicBezTo>
                    <a:pt x="420" y="228"/>
                    <a:pt x="424" y="234"/>
                    <a:pt x="427" y="236"/>
                  </a:cubicBezTo>
                  <a:cubicBezTo>
                    <a:pt x="428" y="237"/>
                    <a:pt x="431" y="238"/>
                    <a:pt x="432" y="238"/>
                  </a:cubicBezTo>
                  <a:cubicBezTo>
                    <a:pt x="432" y="239"/>
                    <a:pt x="432" y="239"/>
                    <a:pt x="432" y="239"/>
                  </a:cubicBezTo>
                  <a:cubicBezTo>
                    <a:pt x="434" y="239"/>
                    <a:pt x="433" y="237"/>
                    <a:pt x="434" y="237"/>
                  </a:cubicBezTo>
                  <a:cubicBezTo>
                    <a:pt x="436" y="236"/>
                    <a:pt x="440" y="238"/>
                    <a:pt x="442" y="239"/>
                  </a:cubicBezTo>
                  <a:cubicBezTo>
                    <a:pt x="443" y="240"/>
                    <a:pt x="443" y="240"/>
                    <a:pt x="443" y="240"/>
                  </a:cubicBezTo>
                  <a:cubicBezTo>
                    <a:pt x="446" y="237"/>
                    <a:pt x="443" y="236"/>
                    <a:pt x="441" y="235"/>
                  </a:cubicBezTo>
                  <a:cubicBezTo>
                    <a:pt x="442" y="234"/>
                    <a:pt x="443" y="234"/>
                    <a:pt x="443" y="234"/>
                  </a:cubicBezTo>
                  <a:cubicBezTo>
                    <a:pt x="444" y="233"/>
                    <a:pt x="442" y="233"/>
                    <a:pt x="443" y="232"/>
                  </a:cubicBezTo>
                  <a:cubicBezTo>
                    <a:pt x="445" y="231"/>
                    <a:pt x="443" y="225"/>
                    <a:pt x="441" y="224"/>
                  </a:cubicBezTo>
                  <a:cubicBezTo>
                    <a:pt x="440" y="224"/>
                    <a:pt x="440" y="224"/>
                    <a:pt x="440" y="224"/>
                  </a:cubicBezTo>
                  <a:cubicBezTo>
                    <a:pt x="439" y="223"/>
                    <a:pt x="440" y="222"/>
                    <a:pt x="439" y="220"/>
                  </a:cubicBezTo>
                  <a:cubicBezTo>
                    <a:pt x="439" y="221"/>
                    <a:pt x="438" y="220"/>
                    <a:pt x="437" y="220"/>
                  </a:cubicBezTo>
                  <a:cubicBezTo>
                    <a:pt x="437" y="222"/>
                    <a:pt x="438" y="222"/>
                    <a:pt x="436" y="222"/>
                  </a:cubicBezTo>
                  <a:cubicBezTo>
                    <a:pt x="436" y="222"/>
                    <a:pt x="436" y="219"/>
                    <a:pt x="436" y="219"/>
                  </a:cubicBezTo>
                  <a:cubicBezTo>
                    <a:pt x="437" y="219"/>
                    <a:pt x="437" y="219"/>
                    <a:pt x="437" y="218"/>
                  </a:cubicBezTo>
                  <a:cubicBezTo>
                    <a:pt x="435" y="218"/>
                    <a:pt x="435" y="218"/>
                    <a:pt x="433" y="218"/>
                  </a:cubicBezTo>
                  <a:cubicBezTo>
                    <a:pt x="433" y="217"/>
                    <a:pt x="434" y="217"/>
                    <a:pt x="434" y="216"/>
                  </a:cubicBezTo>
                  <a:cubicBezTo>
                    <a:pt x="433" y="215"/>
                    <a:pt x="431" y="213"/>
                    <a:pt x="430" y="212"/>
                  </a:cubicBezTo>
                  <a:cubicBezTo>
                    <a:pt x="429" y="212"/>
                    <a:pt x="428" y="213"/>
                    <a:pt x="426" y="212"/>
                  </a:cubicBezTo>
                  <a:cubicBezTo>
                    <a:pt x="425" y="211"/>
                    <a:pt x="423" y="208"/>
                    <a:pt x="421" y="208"/>
                  </a:cubicBezTo>
                  <a:cubicBezTo>
                    <a:pt x="418" y="207"/>
                    <a:pt x="415" y="208"/>
                    <a:pt x="412" y="208"/>
                  </a:cubicBezTo>
                  <a:cubicBezTo>
                    <a:pt x="412" y="207"/>
                    <a:pt x="412" y="207"/>
                    <a:pt x="412" y="207"/>
                  </a:cubicBezTo>
                  <a:cubicBezTo>
                    <a:pt x="414" y="206"/>
                    <a:pt x="416" y="206"/>
                    <a:pt x="418" y="206"/>
                  </a:cubicBezTo>
                  <a:cubicBezTo>
                    <a:pt x="416" y="204"/>
                    <a:pt x="416" y="202"/>
                    <a:pt x="413" y="201"/>
                  </a:cubicBezTo>
                  <a:cubicBezTo>
                    <a:pt x="412" y="201"/>
                    <a:pt x="411" y="202"/>
                    <a:pt x="412" y="202"/>
                  </a:cubicBezTo>
                  <a:cubicBezTo>
                    <a:pt x="411" y="202"/>
                    <a:pt x="410" y="204"/>
                    <a:pt x="410" y="204"/>
                  </a:cubicBezTo>
                  <a:cubicBezTo>
                    <a:pt x="408" y="204"/>
                    <a:pt x="406" y="204"/>
                    <a:pt x="406" y="204"/>
                  </a:cubicBezTo>
                  <a:cubicBezTo>
                    <a:pt x="406" y="204"/>
                    <a:pt x="405" y="206"/>
                    <a:pt x="405" y="206"/>
                  </a:cubicBezTo>
                  <a:cubicBezTo>
                    <a:pt x="404" y="206"/>
                    <a:pt x="402" y="206"/>
                    <a:pt x="402" y="205"/>
                  </a:cubicBezTo>
                  <a:cubicBezTo>
                    <a:pt x="402" y="205"/>
                    <a:pt x="402" y="204"/>
                    <a:pt x="402" y="203"/>
                  </a:cubicBezTo>
                  <a:cubicBezTo>
                    <a:pt x="401" y="203"/>
                    <a:pt x="400" y="202"/>
                    <a:pt x="400" y="202"/>
                  </a:cubicBezTo>
                  <a:cubicBezTo>
                    <a:pt x="400" y="202"/>
                    <a:pt x="398" y="203"/>
                    <a:pt x="398" y="202"/>
                  </a:cubicBezTo>
                  <a:cubicBezTo>
                    <a:pt x="397" y="202"/>
                    <a:pt x="398" y="200"/>
                    <a:pt x="398" y="200"/>
                  </a:cubicBezTo>
                  <a:cubicBezTo>
                    <a:pt x="397" y="199"/>
                    <a:pt x="397" y="199"/>
                    <a:pt x="396" y="199"/>
                  </a:cubicBezTo>
                  <a:cubicBezTo>
                    <a:pt x="395" y="198"/>
                    <a:pt x="396" y="198"/>
                    <a:pt x="395" y="197"/>
                  </a:cubicBezTo>
                  <a:cubicBezTo>
                    <a:pt x="395" y="196"/>
                    <a:pt x="395" y="196"/>
                    <a:pt x="395" y="196"/>
                  </a:cubicBezTo>
                  <a:cubicBezTo>
                    <a:pt x="396" y="196"/>
                    <a:pt x="397" y="196"/>
                    <a:pt x="398" y="196"/>
                  </a:cubicBezTo>
                  <a:cubicBezTo>
                    <a:pt x="401" y="194"/>
                    <a:pt x="399" y="195"/>
                    <a:pt x="400" y="194"/>
                  </a:cubicBezTo>
                  <a:cubicBezTo>
                    <a:pt x="398" y="194"/>
                    <a:pt x="398" y="193"/>
                    <a:pt x="398" y="193"/>
                  </a:cubicBezTo>
                  <a:cubicBezTo>
                    <a:pt x="401" y="193"/>
                    <a:pt x="403" y="194"/>
                    <a:pt x="406" y="193"/>
                  </a:cubicBezTo>
                  <a:cubicBezTo>
                    <a:pt x="408" y="193"/>
                    <a:pt x="409" y="190"/>
                    <a:pt x="411" y="190"/>
                  </a:cubicBezTo>
                  <a:cubicBezTo>
                    <a:pt x="411" y="190"/>
                    <a:pt x="412" y="190"/>
                    <a:pt x="413" y="190"/>
                  </a:cubicBezTo>
                  <a:cubicBezTo>
                    <a:pt x="413" y="190"/>
                    <a:pt x="414" y="188"/>
                    <a:pt x="414" y="188"/>
                  </a:cubicBezTo>
                  <a:cubicBezTo>
                    <a:pt x="415" y="187"/>
                    <a:pt x="417" y="187"/>
                    <a:pt x="418" y="187"/>
                  </a:cubicBezTo>
                  <a:cubicBezTo>
                    <a:pt x="418" y="186"/>
                    <a:pt x="418" y="184"/>
                    <a:pt x="418" y="183"/>
                  </a:cubicBezTo>
                  <a:cubicBezTo>
                    <a:pt x="419" y="183"/>
                    <a:pt x="420" y="183"/>
                    <a:pt x="421" y="183"/>
                  </a:cubicBezTo>
                  <a:cubicBezTo>
                    <a:pt x="420" y="185"/>
                    <a:pt x="419" y="187"/>
                    <a:pt x="421" y="188"/>
                  </a:cubicBezTo>
                  <a:cubicBezTo>
                    <a:pt x="423" y="189"/>
                    <a:pt x="425" y="189"/>
                    <a:pt x="427" y="189"/>
                  </a:cubicBezTo>
                  <a:cubicBezTo>
                    <a:pt x="429" y="190"/>
                    <a:pt x="429" y="190"/>
                    <a:pt x="429" y="190"/>
                  </a:cubicBezTo>
                  <a:cubicBezTo>
                    <a:pt x="430" y="191"/>
                    <a:pt x="432" y="190"/>
                    <a:pt x="433" y="190"/>
                  </a:cubicBezTo>
                  <a:cubicBezTo>
                    <a:pt x="434" y="191"/>
                    <a:pt x="436" y="192"/>
                    <a:pt x="436" y="192"/>
                  </a:cubicBezTo>
                  <a:cubicBezTo>
                    <a:pt x="439" y="193"/>
                    <a:pt x="443" y="190"/>
                    <a:pt x="445" y="189"/>
                  </a:cubicBezTo>
                  <a:cubicBezTo>
                    <a:pt x="445" y="189"/>
                    <a:pt x="445" y="187"/>
                    <a:pt x="445" y="187"/>
                  </a:cubicBezTo>
                  <a:cubicBezTo>
                    <a:pt x="447" y="186"/>
                    <a:pt x="451" y="186"/>
                    <a:pt x="452" y="186"/>
                  </a:cubicBezTo>
                  <a:cubicBezTo>
                    <a:pt x="451" y="185"/>
                    <a:pt x="452" y="181"/>
                    <a:pt x="452" y="181"/>
                  </a:cubicBezTo>
                  <a:cubicBezTo>
                    <a:pt x="451" y="180"/>
                    <a:pt x="450" y="181"/>
                    <a:pt x="449" y="181"/>
                  </a:cubicBezTo>
                  <a:cubicBezTo>
                    <a:pt x="443" y="180"/>
                    <a:pt x="444" y="176"/>
                    <a:pt x="441" y="183"/>
                  </a:cubicBezTo>
                  <a:cubicBezTo>
                    <a:pt x="441" y="182"/>
                    <a:pt x="440" y="180"/>
                    <a:pt x="439" y="179"/>
                  </a:cubicBezTo>
                  <a:cubicBezTo>
                    <a:pt x="439" y="179"/>
                    <a:pt x="438" y="179"/>
                    <a:pt x="437" y="179"/>
                  </a:cubicBezTo>
                  <a:cubicBezTo>
                    <a:pt x="434" y="178"/>
                    <a:pt x="438" y="175"/>
                    <a:pt x="438" y="174"/>
                  </a:cubicBezTo>
                  <a:cubicBezTo>
                    <a:pt x="438" y="173"/>
                    <a:pt x="438" y="171"/>
                    <a:pt x="438" y="169"/>
                  </a:cubicBezTo>
                  <a:cubicBezTo>
                    <a:pt x="440" y="170"/>
                    <a:pt x="442" y="172"/>
                    <a:pt x="443" y="172"/>
                  </a:cubicBezTo>
                  <a:cubicBezTo>
                    <a:pt x="447" y="173"/>
                    <a:pt x="451" y="172"/>
                    <a:pt x="455" y="173"/>
                  </a:cubicBezTo>
                  <a:cubicBezTo>
                    <a:pt x="457" y="174"/>
                    <a:pt x="458" y="177"/>
                    <a:pt x="462" y="176"/>
                  </a:cubicBezTo>
                  <a:cubicBezTo>
                    <a:pt x="462" y="176"/>
                    <a:pt x="464" y="174"/>
                    <a:pt x="464" y="174"/>
                  </a:cubicBezTo>
                  <a:cubicBezTo>
                    <a:pt x="465" y="175"/>
                    <a:pt x="465" y="172"/>
                    <a:pt x="465" y="171"/>
                  </a:cubicBezTo>
                  <a:cubicBezTo>
                    <a:pt x="463" y="171"/>
                    <a:pt x="461" y="170"/>
                    <a:pt x="459" y="170"/>
                  </a:cubicBezTo>
                  <a:cubicBezTo>
                    <a:pt x="457" y="171"/>
                    <a:pt x="457" y="171"/>
                    <a:pt x="457" y="171"/>
                  </a:cubicBezTo>
                  <a:cubicBezTo>
                    <a:pt x="455" y="171"/>
                    <a:pt x="452" y="171"/>
                    <a:pt x="449" y="171"/>
                  </a:cubicBezTo>
                  <a:cubicBezTo>
                    <a:pt x="450" y="169"/>
                    <a:pt x="450" y="169"/>
                    <a:pt x="450" y="169"/>
                  </a:cubicBezTo>
                  <a:cubicBezTo>
                    <a:pt x="452" y="169"/>
                    <a:pt x="453" y="164"/>
                    <a:pt x="447" y="166"/>
                  </a:cubicBezTo>
                  <a:cubicBezTo>
                    <a:pt x="447" y="168"/>
                    <a:pt x="447" y="168"/>
                    <a:pt x="447" y="168"/>
                  </a:cubicBezTo>
                  <a:cubicBezTo>
                    <a:pt x="446" y="168"/>
                    <a:pt x="443" y="167"/>
                    <a:pt x="443" y="167"/>
                  </a:cubicBezTo>
                  <a:cubicBezTo>
                    <a:pt x="445" y="167"/>
                    <a:pt x="446" y="167"/>
                    <a:pt x="447" y="164"/>
                  </a:cubicBezTo>
                  <a:cubicBezTo>
                    <a:pt x="448" y="163"/>
                    <a:pt x="449" y="163"/>
                    <a:pt x="449" y="163"/>
                  </a:cubicBezTo>
                  <a:cubicBezTo>
                    <a:pt x="446" y="158"/>
                    <a:pt x="446" y="159"/>
                    <a:pt x="440" y="157"/>
                  </a:cubicBezTo>
                  <a:cubicBezTo>
                    <a:pt x="441" y="155"/>
                    <a:pt x="441" y="155"/>
                    <a:pt x="441" y="155"/>
                  </a:cubicBezTo>
                  <a:cubicBezTo>
                    <a:pt x="441" y="155"/>
                    <a:pt x="444" y="155"/>
                    <a:pt x="443" y="156"/>
                  </a:cubicBezTo>
                  <a:cubicBezTo>
                    <a:pt x="443" y="156"/>
                    <a:pt x="444" y="157"/>
                    <a:pt x="444" y="157"/>
                  </a:cubicBezTo>
                  <a:cubicBezTo>
                    <a:pt x="446" y="157"/>
                    <a:pt x="448" y="158"/>
                    <a:pt x="450" y="157"/>
                  </a:cubicBezTo>
                  <a:cubicBezTo>
                    <a:pt x="451" y="157"/>
                    <a:pt x="451" y="155"/>
                    <a:pt x="453" y="156"/>
                  </a:cubicBezTo>
                  <a:cubicBezTo>
                    <a:pt x="453" y="156"/>
                    <a:pt x="453" y="158"/>
                    <a:pt x="453" y="158"/>
                  </a:cubicBezTo>
                  <a:cubicBezTo>
                    <a:pt x="455" y="159"/>
                    <a:pt x="455" y="159"/>
                    <a:pt x="455" y="159"/>
                  </a:cubicBezTo>
                  <a:cubicBezTo>
                    <a:pt x="455" y="159"/>
                    <a:pt x="455" y="159"/>
                    <a:pt x="455" y="159"/>
                  </a:cubicBezTo>
                  <a:cubicBezTo>
                    <a:pt x="455" y="159"/>
                    <a:pt x="457" y="159"/>
                    <a:pt x="457" y="159"/>
                  </a:cubicBezTo>
                  <a:cubicBezTo>
                    <a:pt x="459" y="154"/>
                    <a:pt x="458" y="151"/>
                    <a:pt x="457" y="145"/>
                  </a:cubicBezTo>
                  <a:cubicBezTo>
                    <a:pt x="454" y="145"/>
                    <a:pt x="454" y="145"/>
                    <a:pt x="454" y="145"/>
                  </a:cubicBezTo>
                  <a:cubicBezTo>
                    <a:pt x="454" y="144"/>
                    <a:pt x="455" y="144"/>
                    <a:pt x="455" y="143"/>
                  </a:cubicBezTo>
                  <a:cubicBezTo>
                    <a:pt x="456" y="142"/>
                    <a:pt x="455" y="140"/>
                    <a:pt x="455" y="139"/>
                  </a:cubicBezTo>
                  <a:cubicBezTo>
                    <a:pt x="449" y="138"/>
                    <a:pt x="450" y="139"/>
                    <a:pt x="447" y="143"/>
                  </a:cubicBezTo>
                  <a:cubicBezTo>
                    <a:pt x="445" y="142"/>
                    <a:pt x="446" y="142"/>
                    <a:pt x="445" y="141"/>
                  </a:cubicBezTo>
                  <a:cubicBezTo>
                    <a:pt x="444" y="141"/>
                    <a:pt x="442" y="141"/>
                    <a:pt x="441" y="141"/>
                  </a:cubicBezTo>
                  <a:cubicBezTo>
                    <a:pt x="442" y="141"/>
                    <a:pt x="441" y="138"/>
                    <a:pt x="441" y="138"/>
                  </a:cubicBezTo>
                  <a:cubicBezTo>
                    <a:pt x="443" y="138"/>
                    <a:pt x="443" y="139"/>
                    <a:pt x="445" y="139"/>
                  </a:cubicBezTo>
                  <a:cubicBezTo>
                    <a:pt x="445" y="139"/>
                    <a:pt x="446" y="137"/>
                    <a:pt x="446" y="137"/>
                  </a:cubicBezTo>
                  <a:cubicBezTo>
                    <a:pt x="448" y="135"/>
                    <a:pt x="449" y="135"/>
                    <a:pt x="447" y="133"/>
                  </a:cubicBezTo>
                  <a:cubicBezTo>
                    <a:pt x="448" y="133"/>
                    <a:pt x="449" y="131"/>
                    <a:pt x="446" y="131"/>
                  </a:cubicBezTo>
                  <a:cubicBezTo>
                    <a:pt x="446" y="131"/>
                    <a:pt x="447" y="129"/>
                    <a:pt x="447" y="129"/>
                  </a:cubicBezTo>
                  <a:cubicBezTo>
                    <a:pt x="451" y="130"/>
                    <a:pt x="456" y="129"/>
                    <a:pt x="460" y="131"/>
                  </a:cubicBezTo>
                  <a:cubicBezTo>
                    <a:pt x="461" y="131"/>
                    <a:pt x="463" y="133"/>
                    <a:pt x="464" y="133"/>
                  </a:cubicBezTo>
                  <a:cubicBezTo>
                    <a:pt x="466" y="134"/>
                    <a:pt x="469" y="133"/>
                    <a:pt x="470" y="133"/>
                  </a:cubicBezTo>
                  <a:cubicBezTo>
                    <a:pt x="469" y="131"/>
                    <a:pt x="469" y="131"/>
                    <a:pt x="469" y="131"/>
                  </a:cubicBezTo>
                  <a:cubicBezTo>
                    <a:pt x="470" y="127"/>
                    <a:pt x="469" y="129"/>
                    <a:pt x="468" y="126"/>
                  </a:cubicBezTo>
                  <a:cubicBezTo>
                    <a:pt x="468" y="125"/>
                    <a:pt x="468" y="124"/>
                    <a:pt x="467" y="123"/>
                  </a:cubicBezTo>
                  <a:cubicBezTo>
                    <a:pt x="467" y="122"/>
                    <a:pt x="466" y="122"/>
                    <a:pt x="465" y="121"/>
                  </a:cubicBezTo>
                  <a:cubicBezTo>
                    <a:pt x="466" y="121"/>
                    <a:pt x="464" y="120"/>
                    <a:pt x="464" y="120"/>
                  </a:cubicBezTo>
                  <a:cubicBezTo>
                    <a:pt x="464" y="120"/>
                    <a:pt x="462" y="120"/>
                    <a:pt x="462" y="120"/>
                  </a:cubicBezTo>
                  <a:cubicBezTo>
                    <a:pt x="462" y="120"/>
                    <a:pt x="462" y="123"/>
                    <a:pt x="461" y="123"/>
                  </a:cubicBezTo>
                  <a:cubicBezTo>
                    <a:pt x="459" y="123"/>
                    <a:pt x="459" y="122"/>
                    <a:pt x="457" y="122"/>
                  </a:cubicBezTo>
                  <a:cubicBezTo>
                    <a:pt x="456" y="122"/>
                    <a:pt x="455" y="122"/>
                    <a:pt x="453" y="123"/>
                  </a:cubicBezTo>
                  <a:cubicBezTo>
                    <a:pt x="453" y="121"/>
                    <a:pt x="453" y="117"/>
                    <a:pt x="453" y="115"/>
                  </a:cubicBezTo>
                  <a:cubicBezTo>
                    <a:pt x="456" y="116"/>
                    <a:pt x="457" y="117"/>
                    <a:pt x="459" y="117"/>
                  </a:cubicBezTo>
                  <a:cubicBezTo>
                    <a:pt x="465" y="115"/>
                    <a:pt x="458" y="114"/>
                    <a:pt x="456" y="113"/>
                  </a:cubicBezTo>
                  <a:cubicBezTo>
                    <a:pt x="456" y="112"/>
                    <a:pt x="455" y="111"/>
                    <a:pt x="455" y="111"/>
                  </a:cubicBezTo>
                  <a:cubicBezTo>
                    <a:pt x="453" y="110"/>
                    <a:pt x="451" y="112"/>
                    <a:pt x="450" y="112"/>
                  </a:cubicBezTo>
                  <a:cubicBezTo>
                    <a:pt x="448" y="112"/>
                    <a:pt x="445" y="110"/>
                    <a:pt x="443" y="109"/>
                  </a:cubicBezTo>
                  <a:cubicBezTo>
                    <a:pt x="444" y="110"/>
                    <a:pt x="441" y="111"/>
                    <a:pt x="441" y="111"/>
                  </a:cubicBezTo>
                  <a:cubicBezTo>
                    <a:pt x="440" y="110"/>
                    <a:pt x="439" y="108"/>
                    <a:pt x="441" y="109"/>
                  </a:cubicBezTo>
                  <a:cubicBezTo>
                    <a:pt x="441" y="107"/>
                    <a:pt x="441" y="106"/>
                    <a:pt x="441" y="105"/>
                  </a:cubicBezTo>
                  <a:cubicBezTo>
                    <a:pt x="447" y="106"/>
                    <a:pt x="450" y="107"/>
                    <a:pt x="454" y="109"/>
                  </a:cubicBezTo>
                  <a:cubicBezTo>
                    <a:pt x="454" y="107"/>
                    <a:pt x="455" y="104"/>
                    <a:pt x="455" y="103"/>
                  </a:cubicBezTo>
                  <a:cubicBezTo>
                    <a:pt x="456" y="101"/>
                    <a:pt x="460" y="100"/>
                    <a:pt x="461" y="99"/>
                  </a:cubicBezTo>
                  <a:cubicBezTo>
                    <a:pt x="461" y="98"/>
                    <a:pt x="460" y="98"/>
                    <a:pt x="461" y="97"/>
                  </a:cubicBezTo>
                  <a:cubicBezTo>
                    <a:pt x="461" y="97"/>
                    <a:pt x="462" y="94"/>
                    <a:pt x="461" y="93"/>
                  </a:cubicBezTo>
                  <a:cubicBezTo>
                    <a:pt x="465" y="90"/>
                    <a:pt x="466" y="89"/>
                    <a:pt x="461" y="86"/>
                  </a:cubicBezTo>
                  <a:cubicBezTo>
                    <a:pt x="464" y="85"/>
                    <a:pt x="468" y="85"/>
                    <a:pt x="473" y="85"/>
                  </a:cubicBezTo>
                  <a:cubicBezTo>
                    <a:pt x="474" y="84"/>
                    <a:pt x="473" y="82"/>
                    <a:pt x="473" y="81"/>
                  </a:cubicBezTo>
                  <a:cubicBezTo>
                    <a:pt x="479" y="77"/>
                    <a:pt x="482" y="75"/>
                    <a:pt x="472" y="73"/>
                  </a:cubicBezTo>
                  <a:cubicBezTo>
                    <a:pt x="470" y="73"/>
                    <a:pt x="467" y="72"/>
                    <a:pt x="464" y="73"/>
                  </a:cubicBezTo>
                  <a:cubicBezTo>
                    <a:pt x="463" y="73"/>
                    <a:pt x="463" y="75"/>
                    <a:pt x="462" y="75"/>
                  </a:cubicBezTo>
                  <a:cubicBezTo>
                    <a:pt x="459" y="76"/>
                    <a:pt x="457" y="77"/>
                    <a:pt x="455" y="78"/>
                  </a:cubicBezTo>
                  <a:cubicBezTo>
                    <a:pt x="455" y="76"/>
                    <a:pt x="455" y="76"/>
                    <a:pt x="454" y="75"/>
                  </a:cubicBezTo>
                  <a:cubicBezTo>
                    <a:pt x="453" y="73"/>
                    <a:pt x="451" y="71"/>
                    <a:pt x="453" y="69"/>
                  </a:cubicBezTo>
                  <a:cubicBezTo>
                    <a:pt x="459" y="66"/>
                    <a:pt x="468" y="70"/>
                    <a:pt x="473" y="71"/>
                  </a:cubicBezTo>
                  <a:cubicBezTo>
                    <a:pt x="476" y="71"/>
                    <a:pt x="478" y="71"/>
                    <a:pt x="481" y="71"/>
                  </a:cubicBezTo>
                  <a:cubicBezTo>
                    <a:pt x="481" y="71"/>
                    <a:pt x="483" y="72"/>
                    <a:pt x="484" y="71"/>
                  </a:cubicBezTo>
                  <a:cubicBezTo>
                    <a:pt x="485" y="71"/>
                    <a:pt x="491" y="64"/>
                    <a:pt x="492" y="63"/>
                  </a:cubicBezTo>
                  <a:cubicBezTo>
                    <a:pt x="493" y="63"/>
                    <a:pt x="492" y="61"/>
                    <a:pt x="493" y="61"/>
                  </a:cubicBezTo>
                  <a:cubicBezTo>
                    <a:pt x="490" y="61"/>
                    <a:pt x="487" y="60"/>
                    <a:pt x="485" y="60"/>
                  </a:cubicBezTo>
                  <a:cubicBezTo>
                    <a:pt x="485" y="60"/>
                    <a:pt x="484" y="63"/>
                    <a:pt x="483" y="63"/>
                  </a:cubicBezTo>
                  <a:cubicBezTo>
                    <a:pt x="482" y="63"/>
                    <a:pt x="480" y="62"/>
                    <a:pt x="478" y="62"/>
                  </a:cubicBezTo>
                  <a:cubicBezTo>
                    <a:pt x="476" y="62"/>
                    <a:pt x="472" y="64"/>
                    <a:pt x="469" y="64"/>
                  </a:cubicBezTo>
                  <a:cubicBezTo>
                    <a:pt x="468" y="64"/>
                    <a:pt x="465" y="62"/>
                    <a:pt x="464" y="61"/>
                  </a:cubicBezTo>
                  <a:cubicBezTo>
                    <a:pt x="467" y="61"/>
                    <a:pt x="470" y="61"/>
                    <a:pt x="472" y="60"/>
                  </a:cubicBezTo>
                  <a:cubicBezTo>
                    <a:pt x="472" y="60"/>
                    <a:pt x="473" y="58"/>
                    <a:pt x="473" y="58"/>
                  </a:cubicBezTo>
                  <a:cubicBezTo>
                    <a:pt x="477" y="57"/>
                    <a:pt x="481" y="60"/>
                    <a:pt x="485" y="60"/>
                  </a:cubicBezTo>
                  <a:cubicBezTo>
                    <a:pt x="486" y="59"/>
                    <a:pt x="487" y="58"/>
                    <a:pt x="489" y="58"/>
                  </a:cubicBezTo>
                  <a:cubicBezTo>
                    <a:pt x="490" y="58"/>
                    <a:pt x="494" y="60"/>
                    <a:pt x="495" y="60"/>
                  </a:cubicBezTo>
                  <a:cubicBezTo>
                    <a:pt x="495" y="59"/>
                    <a:pt x="496" y="57"/>
                    <a:pt x="497" y="57"/>
                  </a:cubicBezTo>
                  <a:cubicBezTo>
                    <a:pt x="499" y="56"/>
                    <a:pt x="502" y="56"/>
                    <a:pt x="505" y="56"/>
                  </a:cubicBezTo>
                  <a:cubicBezTo>
                    <a:pt x="505" y="54"/>
                    <a:pt x="504" y="53"/>
                    <a:pt x="505" y="52"/>
                  </a:cubicBezTo>
                  <a:cubicBezTo>
                    <a:pt x="506" y="52"/>
                    <a:pt x="508" y="52"/>
                    <a:pt x="509" y="52"/>
                  </a:cubicBezTo>
                  <a:cubicBezTo>
                    <a:pt x="511" y="52"/>
                    <a:pt x="512" y="49"/>
                    <a:pt x="513" y="49"/>
                  </a:cubicBezTo>
                  <a:cubicBezTo>
                    <a:pt x="515" y="48"/>
                    <a:pt x="516" y="50"/>
                    <a:pt x="519" y="50"/>
                  </a:cubicBezTo>
                  <a:cubicBezTo>
                    <a:pt x="519" y="49"/>
                    <a:pt x="520" y="48"/>
                    <a:pt x="521" y="48"/>
                  </a:cubicBezTo>
                  <a:cubicBezTo>
                    <a:pt x="519" y="46"/>
                    <a:pt x="518" y="43"/>
                    <a:pt x="516" y="43"/>
                  </a:cubicBezTo>
                  <a:cubicBezTo>
                    <a:pt x="513" y="42"/>
                    <a:pt x="507" y="44"/>
                    <a:pt x="505" y="44"/>
                  </a:cubicBezTo>
                  <a:cubicBezTo>
                    <a:pt x="502" y="43"/>
                    <a:pt x="495" y="41"/>
                    <a:pt x="491" y="41"/>
                  </a:cubicBezTo>
                  <a:cubicBezTo>
                    <a:pt x="487" y="40"/>
                    <a:pt x="485" y="42"/>
                    <a:pt x="481" y="42"/>
                  </a:cubicBezTo>
                  <a:cubicBezTo>
                    <a:pt x="481" y="42"/>
                    <a:pt x="476" y="40"/>
                    <a:pt x="475" y="41"/>
                  </a:cubicBezTo>
                  <a:cubicBezTo>
                    <a:pt x="474" y="44"/>
                    <a:pt x="474" y="44"/>
                    <a:pt x="474" y="44"/>
                  </a:cubicBezTo>
                  <a:cubicBezTo>
                    <a:pt x="470" y="45"/>
                    <a:pt x="468" y="45"/>
                    <a:pt x="465" y="46"/>
                  </a:cubicBezTo>
                  <a:cubicBezTo>
                    <a:pt x="465" y="46"/>
                    <a:pt x="465" y="48"/>
                    <a:pt x="465" y="48"/>
                  </a:cubicBezTo>
                  <a:cubicBezTo>
                    <a:pt x="463" y="49"/>
                    <a:pt x="463" y="47"/>
                    <a:pt x="462" y="47"/>
                  </a:cubicBezTo>
                  <a:cubicBezTo>
                    <a:pt x="458" y="45"/>
                    <a:pt x="458" y="45"/>
                    <a:pt x="455" y="48"/>
                  </a:cubicBezTo>
                  <a:cubicBezTo>
                    <a:pt x="454" y="46"/>
                    <a:pt x="454" y="45"/>
                    <a:pt x="453" y="43"/>
                  </a:cubicBezTo>
                  <a:cubicBezTo>
                    <a:pt x="451" y="44"/>
                    <a:pt x="446" y="49"/>
                    <a:pt x="444" y="50"/>
                  </a:cubicBezTo>
                  <a:cubicBezTo>
                    <a:pt x="443" y="50"/>
                    <a:pt x="442" y="49"/>
                    <a:pt x="441" y="50"/>
                  </a:cubicBezTo>
                  <a:cubicBezTo>
                    <a:pt x="439" y="50"/>
                    <a:pt x="439" y="53"/>
                    <a:pt x="437" y="54"/>
                  </a:cubicBezTo>
                  <a:cubicBezTo>
                    <a:pt x="435" y="55"/>
                    <a:pt x="429" y="56"/>
                    <a:pt x="425" y="56"/>
                  </a:cubicBezTo>
                  <a:cubicBezTo>
                    <a:pt x="425" y="55"/>
                    <a:pt x="423" y="55"/>
                    <a:pt x="421" y="55"/>
                  </a:cubicBezTo>
                  <a:cubicBezTo>
                    <a:pt x="421" y="55"/>
                    <a:pt x="420" y="56"/>
                    <a:pt x="419" y="56"/>
                  </a:cubicBezTo>
                  <a:cubicBezTo>
                    <a:pt x="418" y="56"/>
                    <a:pt x="416" y="54"/>
                    <a:pt x="416" y="54"/>
                  </a:cubicBezTo>
                  <a:cubicBezTo>
                    <a:pt x="418" y="53"/>
                    <a:pt x="419" y="51"/>
                    <a:pt x="423" y="51"/>
                  </a:cubicBezTo>
                  <a:cubicBezTo>
                    <a:pt x="423" y="51"/>
                    <a:pt x="425" y="52"/>
                    <a:pt x="426" y="52"/>
                  </a:cubicBezTo>
                  <a:cubicBezTo>
                    <a:pt x="427" y="51"/>
                    <a:pt x="427" y="50"/>
                    <a:pt x="427" y="50"/>
                  </a:cubicBezTo>
                  <a:cubicBezTo>
                    <a:pt x="429" y="49"/>
                    <a:pt x="431" y="49"/>
                    <a:pt x="432" y="48"/>
                  </a:cubicBezTo>
                  <a:cubicBezTo>
                    <a:pt x="433" y="48"/>
                    <a:pt x="437" y="41"/>
                    <a:pt x="437" y="40"/>
                  </a:cubicBezTo>
                  <a:cubicBezTo>
                    <a:pt x="438" y="38"/>
                    <a:pt x="437" y="39"/>
                    <a:pt x="437" y="37"/>
                  </a:cubicBezTo>
                  <a:cubicBezTo>
                    <a:pt x="433" y="37"/>
                    <a:pt x="429" y="38"/>
                    <a:pt x="426" y="38"/>
                  </a:cubicBezTo>
                  <a:cubicBezTo>
                    <a:pt x="426" y="38"/>
                    <a:pt x="423" y="36"/>
                    <a:pt x="421" y="37"/>
                  </a:cubicBezTo>
                  <a:cubicBezTo>
                    <a:pt x="421" y="37"/>
                    <a:pt x="421" y="38"/>
                    <a:pt x="420" y="38"/>
                  </a:cubicBezTo>
                  <a:cubicBezTo>
                    <a:pt x="420" y="40"/>
                    <a:pt x="420" y="42"/>
                    <a:pt x="420" y="44"/>
                  </a:cubicBezTo>
                  <a:cubicBezTo>
                    <a:pt x="415" y="43"/>
                    <a:pt x="407" y="44"/>
                    <a:pt x="400" y="44"/>
                  </a:cubicBezTo>
                  <a:cubicBezTo>
                    <a:pt x="400" y="43"/>
                    <a:pt x="401" y="43"/>
                    <a:pt x="402" y="43"/>
                  </a:cubicBezTo>
                  <a:cubicBezTo>
                    <a:pt x="402" y="41"/>
                    <a:pt x="401" y="39"/>
                    <a:pt x="402" y="38"/>
                  </a:cubicBezTo>
                  <a:cubicBezTo>
                    <a:pt x="400" y="37"/>
                    <a:pt x="400" y="38"/>
                    <a:pt x="400" y="37"/>
                  </a:cubicBezTo>
                  <a:cubicBezTo>
                    <a:pt x="393" y="37"/>
                    <a:pt x="386" y="37"/>
                    <a:pt x="378" y="38"/>
                  </a:cubicBezTo>
                  <a:cubicBezTo>
                    <a:pt x="378" y="38"/>
                    <a:pt x="374" y="39"/>
                    <a:pt x="374" y="39"/>
                  </a:cubicBezTo>
                  <a:cubicBezTo>
                    <a:pt x="371" y="39"/>
                    <a:pt x="369" y="38"/>
                    <a:pt x="368" y="38"/>
                  </a:cubicBezTo>
                  <a:cubicBezTo>
                    <a:pt x="365" y="37"/>
                    <a:pt x="365" y="39"/>
                    <a:pt x="364" y="39"/>
                  </a:cubicBezTo>
                  <a:cubicBezTo>
                    <a:pt x="362" y="39"/>
                    <a:pt x="362" y="38"/>
                    <a:pt x="360" y="38"/>
                  </a:cubicBezTo>
                  <a:cubicBezTo>
                    <a:pt x="357" y="39"/>
                    <a:pt x="353" y="42"/>
                    <a:pt x="350" y="43"/>
                  </a:cubicBezTo>
                  <a:cubicBezTo>
                    <a:pt x="348" y="43"/>
                    <a:pt x="345" y="42"/>
                    <a:pt x="342" y="43"/>
                  </a:cubicBezTo>
                  <a:cubicBezTo>
                    <a:pt x="341" y="43"/>
                    <a:pt x="341" y="45"/>
                    <a:pt x="340" y="46"/>
                  </a:cubicBezTo>
                  <a:cubicBezTo>
                    <a:pt x="339" y="46"/>
                    <a:pt x="339" y="45"/>
                    <a:pt x="337" y="46"/>
                  </a:cubicBezTo>
                  <a:cubicBezTo>
                    <a:pt x="338" y="45"/>
                    <a:pt x="338" y="43"/>
                    <a:pt x="338" y="43"/>
                  </a:cubicBezTo>
                  <a:cubicBezTo>
                    <a:pt x="341" y="41"/>
                    <a:pt x="347" y="42"/>
                    <a:pt x="350" y="41"/>
                  </a:cubicBezTo>
                  <a:cubicBezTo>
                    <a:pt x="351" y="41"/>
                    <a:pt x="352" y="40"/>
                    <a:pt x="352" y="39"/>
                  </a:cubicBezTo>
                  <a:cubicBezTo>
                    <a:pt x="352" y="38"/>
                    <a:pt x="352" y="38"/>
                    <a:pt x="352" y="38"/>
                  </a:cubicBezTo>
                  <a:cubicBezTo>
                    <a:pt x="355" y="37"/>
                    <a:pt x="357" y="39"/>
                    <a:pt x="359" y="38"/>
                  </a:cubicBezTo>
                  <a:cubicBezTo>
                    <a:pt x="360" y="37"/>
                    <a:pt x="359" y="36"/>
                    <a:pt x="360" y="35"/>
                  </a:cubicBezTo>
                  <a:cubicBezTo>
                    <a:pt x="361" y="34"/>
                    <a:pt x="364" y="33"/>
                    <a:pt x="365" y="33"/>
                  </a:cubicBezTo>
                  <a:cubicBezTo>
                    <a:pt x="367" y="33"/>
                    <a:pt x="370" y="33"/>
                    <a:pt x="372" y="34"/>
                  </a:cubicBezTo>
                  <a:cubicBezTo>
                    <a:pt x="377" y="34"/>
                    <a:pt x="383" y="33"/>
                    <a:pt x="387" y="33"/>
                  </a:cubicBezTo>
                  <a:cubicBezTo>
                    <a:pt x="391" y="34"/>
                    <a:pt x="391" y="34"/>
                    <a:pt x="391" y="34"/>
                  </a:cubicBezTo>
                  <a:cubicBezTo>
                    <a:pt x="398" y="34"/>
                    <a:pt x="405" y="33"/>
                    <a:pt x="414" y="34"/>
                  </a:cubicBezTo>
                  <a:cubicBezTo>
                    <a:pt x="416" y="34"/>
                    <a:pt x="420" y="35"/>
                    <a:pt x="423" y="35"/>
                  </a:cubicBezTo>
                  <a:cubicBezTo>
                    <a:pt x="425" y="35"/>
                    <a:pt x="428" y="33"/>
                    <a:pt x="430" y="33"/>
                  </a:cubicBezTo>
                  <a:cubicBezTo>
                    <a:pt x="434" y="33"/>
                    <a:pt x="437" y="34"/>
                    <a:pt x="440" y="3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0" name="Freeform 229"/>
            <p:cNvSpPr>
              <a:spLocks noEditPoints="1"/>
            </p:cNvSpPr>
            <p:nvPr/>
          </p:nvSpPr>
          <p:spPr bwMode="auto">
            <a:xfrm>
              <a:off x="3773457" y="330200"/>
              <a:ext cx="1834131" cy="1417364"/>
            </a:xfrm>
            <a:custGeom>
              <a:avLst/>
              <a:gdLst>
                <a:gd name="T0" fmla="*/ 392 w 521"/>
                <a:gd name="T1" fmla="*/ 63 h 402"/>
                <a:gd name="T2" fmla="*/ 198 w 521"/>
                <a:gd name="T3" fmla="*/ 298 h 402"/>
                <a:gd name="T4" fmla="*/ 174 w 521"/>
                <a:gd name="T5" fmla="*/ 223 h 402"/>
                <a:gd name="T6" fmla="*/ 404 w 521"/>
                <a:gd name="T7" fmla="*/ 203 h 402"/>
                <a:gd name="T8" fmla="*/ 435 w 521"/>
                <a:gd name="T9" fmla="*/ 206 h 402"/>
                <a:gd name="T10" fmla="*/ 466 w 521"/>
                <a:gd name="T11" fmla="*/ 167 h 402"/>
                <a:gd name="T12" fmla="*/ 466 w 521"/>
                <a:gd name="T13" fmla="*/ 153 h 402"/>
                <a:gd name="T14" fmla="*/ 10 w 521"/>
                <a:gd name="T15" fmla="*/ 119 h 402"/>
                <a:gd name="T16" fmla="*/ 463 w 521"/>
                <a:gd name="T17" fmla="*/ 39 h 402"/>
                <a:gd name="T18" fmla="*/ 327 w 521"/>
                <a:gd name="T19" fmla="*/ 18 h 402"/>
                <a:gd name="T20" fmla="*/ 366 w 521"/>
                <a:gd name="T21" fmla="*/ 14 h 402"/>
                <a:gd name="T22" fmla="*/ 451 w 521"/>
                <a:gd name="T23" fmla="*/ 27 h 402"/>
                <a:gd name="T24" fmla="*/ 406 w 521"/>
                <a:gd name="T25" fmla="*/ 12 h 402"/>
                <a:gd name="T26" fmla="*/ 300 w 521"/>
                <a:gd name="T27" fmla="*/ 2 h 402"/>
                <a:gd name="T28" fmla="*/ 267 w 521"/>
                <a:gd name="T29" fmla="*/ 12 h 402"/>
                <a:gd name="T30" fmla="*/ 264 w 521"/>
                <a:gd name="T31" fmla="*/ 27 h 402"/>
                <a:gd name="T32" fmla="*/ 245 w 521"/>
                <a:gd name="T33" fmla="*/ 48 h 402"/>
                <a:gd name="T34" fmla="*/ 194 w 521"/>
                <a:gd name="T35" fmla="*/ 40 h 402"/>
                <a:gd name="T36" fmla="*/ 146 w 521"/>
                <a:gd name="T37" fmla="*/ 33 h 402"/>
                <a:gd name="T38" fmla="*/ 92 w 521"/>
                <a:gd name="T39" fmla="*/ 49 h 402"/>
                <a:gd name="T40" fmla="*/ 72 w 521"/>
                <a:gd name="T41" fmla="*/ 79 h 402"/>
                <a:gd name="T42" fmla="*/ 7 w 521"/>
                <a:gd name="T43" fmla="*/ 110 h 402"/>
                <a:gd name="T44" fmla="*/ 41 w 521"/>
                <a:gd name="T45" fmla="*/ 121 h 402"/>
                <a:gd name="T46" fmla="*/ 49 w 521"/>
                <a:gd name="T47" fmla="*/ 139 h 402"/>
                <a:gd name="T48" fmla="*/ 106 w 521"/>
                <a:gd name="T49" fmla="*/ 143 h 402"/>
                <a:gd name="T50" fmla="*/ 136 w 521"/>
                <a:gd name="T51" fmla="*/ 176 h 402"/>
                <a:gd name="T52" fmla="*/ 146 w 521"/>
                <a:gd name="T53" fmla="*/ 209 h 402"/>
                <a:gd name="T54" fmla="*/ 190 w 521"/>
                <a:gd name="T55" fmla="*/ 223 h 402"/>
                <a:gd name="T56" fmla="*/ 158 w 521"/>
                <a:gd name="T57" fmla="*/ 237 h 402"/>
                <a:gd name="T58" fmla="*/ 152 w 521"/>
                <a:gd name="T59" fmla="*/ 260 h 402"/>
                <a:gd name="T60" fmla="*/ 190 w 521"/>
                <a:gd name="T61" fmla="*/ 250 h 402"/>
                <a:gd name="T62" fmla="*/ 180 w 521"/>
                <a:gd name="T63" fmla="*/ 275 h 402"/>
                <a:gd name="T64" fmla="*/ 164 w 521"/>
                <a:gd name="T65" fmla="*/ 292 h 402"/>
                <a:gd name="T66" fmla="*/ 165 w 521"/>
                <a:gd name="T67" fmla="*/ 294 h 402"/>
                <a:gd name="T68" fmla="*/ 168 w 521"/>
                <a:gd name="T69" fmla="*/ 319 h 402"/>
                <a:gd name="T70" fmla="*/ 192 w 521"/>
                <a:gd name="T71" fmla="*/ 331 h 402"/>
                <a:gd name="T72" fmla="*/ 188 w 521"/>
                <a:gd name="T73" fmla="*/ 358 h 402"/>
                <a:gd name="T74" fmla="*/ 213 w 521"/>
                <a:gd name="T75" fmla="*/ 377 h 402"/>
                <a:gd name="T76" fmla="*/ 231 w 521"/>
                <a:gd name="T77" fmla="*/ 385 h 402"/>
                <a:gd name="T78" fmla="*/ 249 w 521"/>
                <a:gd name="T79" fmla="*/ 391 h 402"/>
                <a:gd name="T80" fmla="*/ 258 w 521"/>
                <a:gd name="T81" fmla="*/ 383 h 402"/>
                <a:gd name="T82" fmla="*/ 272 w 521"/>
                <a:gd name="T83" fmla="*/ 351 h 402"/>
                <a:gd name="T84" fmla="*/ 283 w 521"/>
                <a:gd name="T85" fmla="*/ 316 h 402"/>
                <a:gd name="T86" fmla="*/ 318 w 521"/>
                <a:gd name="T87" fmla="*/ 313 h 402"/>
                <a:gd name="T88" fmla="*/ 364 w 521"/>
                <a:gd name="T89" fmla="*/ 273 h 402"/>
                <a:gd name="T90" fmla="*/ 409 w 521"/>
                <a:gd name="T91" fmla="*/ 258 h 402"/>
                <a:gd name="T92" fmla="*/ 418 w 521"/>
                <a:gd name="T93" fmla="*/ 237 h 402"/>
                <a:gd name="T94" fmla="*/ 402 w 521"/>
                <a:gd name="T95" fmla="*/ 228 h 402"/>
                <a:gd name="T96" fmla="*/ 410 w 521"/>
                <a:gd name="T97" fmla="*/ 221 h 402"/>
                <a:gd name="T98" fmla="*/ 436 w 521"/>
                <a:gd name="T99" fmla="*/ 219 h 402"/>
                <a:gd name="T100" fmla="*/ 400 w 521"/>
                <a:gd name="T101" fmla="*/ 202 h 402"/>
                <a:gd name="T102" fmla="*/ 427 w 521"/>
                <a:gd name="T103" fmla="*/ 189 h 402"/>
                <a:gd name="T104" fmla="*/ 464 w 521"/>
                <a:gd name="T105" fmla="*/ 174 h 402"/>
                <a:gd name="T106" fmla="*/ 453 w 521"/>
                <a:gd name="T107" fmla="*/ 158 h 402"/>
                <a:gd name="T108" fmla="*/ 460 w 521"/>
                <a:gd name="T109" fmla="*/ 131 h 402"/>
                <a:gd name="T110" fmla="*/ 443 w 521"/>
                <a:gd name="T111" fmla="*/ 109 h 402"/>
                <a:gd name="T112" fmla="*/ 453 w 521"/>
                <a:gd name="T113" fmla="*/ 69 h 402"/>
                <a:gd name="T114" fmla="*/ 505 w 521"/>
                <a:gd name="T115" fmla="*/ 56 h 402"/>
                <a:gd name="T116" fmla="*/ 444 w 521"/>
                <a:gd name="T117" fmla="*/ 50 h 402"/>
                <a:gd name="T118" fmla="*/ 400 w 521"/>
                <a:gd name="T119" fmla="*/ 44 h 402"/>
                <a:gd name="T120" fmla="*/ 359 w 521"/>
                <a:gd name="T121" fmla="*/ 38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1" h="402">
                  <a:moveTo>
                    <a:pt x="460" y="133"/>
                  </a:moveTo>
                  <a:cubicBezTo>
                    <a:pt x="461" y="135"/>
                    <a:pt x="461" y="135"/>
                    <a:pt x="461" y="135"/>
                  </a:cubicBezTo>
                  <a:cubicBezTo>
                    <a:pt x="460" y="134"/>
                    <a:pt x="461" y="133"/>
                    <a:pt x="460" y="133"/>
                  </a:cubicBezTo>
                  <a:close/>
                  <a:moveTo>
                    <a:pt x="247" y="398"/>
                  </a:moveTo>
                  <a:cubicBezTo>
                    <a:pt x="247" y="401"/>
                    <a:pt x="247" y="401"/>
                    <a:pt x="247" y="401"/>
                  </a:cubicBezTo>
                  <a:cubicBezTo>
                    <a:pt x="248" y="400"/>
                    <a:pt x="248" y="402"/>
                    <a:pt x="250" y="401"/>
                  </a:cubicBezTo>
                  <a:cubicBezTo>
                    <a:pt x="251" y="401"/>
                    <a:pt x="250" y="399"/>
                    <a:pt x="250" y="399"/>
                  </a:cubicBezTo>
                  <a:cubicBezTo>
                    <a:pt x="249" y="399"/>
                    <a:pt x="248" y="399"/>
                    <a:pt x="247" y="398"/>
                  </a:cubicBezTo>
                  <a:close/>
                  <a:moveTo>
                    <a:pt x="236" y="383"/>
                  </a:moveTo>
                  <a:cubicBezTo>
                    <a:pt x="236" y="383"/>
                    <a:pt x="236" y="385"/>
                    <a:pt x="235" y="385"/>
                  </a:cubicBezTo>
                  <a:cubicBezTo>
                    <a:pt x="234" y="386"/>
                    <a:pt x="236" y="383"/>
                    <a:pt x="236" y="383"/>
                  </a:cubicBezTo>
                  <a:close/>
                  <a:moveTo>
                    <a:pt x="439" y="172"/>
                  </a:moveTo>
                  <a:cubicBezTo>
                    <a:pt x="439" y="172"/>
                    <a:pt x="439" y="175"/>
                    <a:pt x="439" y="177"/>
                  </a:cubicBezTo>
                  <a:cubicBezTo>
                    <a:pt x="440" y="177"/>
                    <a:pt x="440" y="177"/>
                    <a:pt x="441" y="178"/>
                  </a:cubicBezTo>
                  <a:cubicBezTo>
                    <a:pt x="443" y="178"/>
                    <a:pt x="446" y="177"/>
                    <a:pt x="447" y="177"/>
                  </a:cubicBezTo>
                  <a:cubicBezTo>
                    <a:pt x="453" y="174"/>
                    <a:pt x="441" y="172"/>
                    <a:pt x="439" y="172"/>
                  </a:cubicBezTo>
                  <a:close/>
                  <a:moveTo>
                    <a:pt x="392" y="63"/>
                  </a:moveTo>
                  <a:cubicBezTo>
                    <a:pt x="397" y="61"/>
                    <a:pt x="390" y="65"/>
                    <a:pt x="390" y="65"/>
                  </a:cubicBezTo>
                  <a:cubicBezTo>
                    <a:pt x="389" y="65"/>
                    <a:pt x="388" y="67"/>
                    <a:pt x="388" y="67"/>
                  </a:cubicBezTo>
                  <a:cubicBezTo>
                    <a:pt x="385" y="69"/>
                    <a:pt x="387" y="64"/>
                    <a:pt x="392" y="63"/>
                  </a:cubicBezTo>
                  <a:close/>
                  <a:moveTo>
                    <a:pt x="269" y="31"/>
                  </a:moveTo>
                  <a:cubicBezTo>
                    <a:pt x="270" y="31"/>
                    <a:pt x="273" y="34"/>
                    <a:pt x="269" y="33"/>
                  </a:cubicBezTo>
                  <a:cubicBezTo>
                    <a:pt x="269" y="33"/>
                    <a:pt x="267" y="30"/>
                    <a:pt x="269" y="31"/>
                  </a:cubicBezTo>
                  <a:close/>
                  <a:moveTo>
                    <a:pt x="305" y="304"/>
                  </a:moveTo>
                  <a:cubicBezTo>
                    <a:pt x="307" y="305"/>
                    <a:pt x="307" y="304"/>
                    <a:pt x="309" y="305"/>
                  </a:cubicBezTo>
                  <a:cubicBezTo>
                    <a:pt x="308" y="305"/>
                    <a:pt x="308" y="307"/>
                    <a:pt x="307" y="308"/>
                  </a:cubicBezTo>
                  <a:cubicBezTo>
                    <a:pt x="306" y="308"/>
                    <a:pt x="305" y="308"/>
                    <a:pt x="304" y="309"/>
                  </a:cubicBezTo>
                  <a:cubicBezTo>
                    <a:pt x="304" y="308"/>
                    <a:pt x="304" y="306"/>
                    <a:pt x="303" y="305"/>
                  </a:cubicBezTo>
                  <a:cubicBezTo>
                    <a:pt x="303" y="305"/>
                    <a:pt x="305" y="304"/>
                    <a:pt x="305" y="304"/>
                  </a:cubicBezTo>
                  <a:close/>
                  <a:moveTo>
                    <a:pt x="174" y="299"/>
                  </a:moveTo>
                  <a:cubicBezTo>
                    <a:pt x="175" y="300"/>
                    <a:pt x="177" y="302"/>
                    <a:pt x="175" y="301"/>
                  </a:cubicBezTo>
                  <a:cubicBezTo>
                    <a:pt x="175" y="301"/>
                    <a:pt x="172" y="299"/>
                    <a:pt x="174" y="299"/>
                  </a:cubicBezTo>
                  <a:close/>
                  <a:moveTo>
                    <a:pt x="198" y="297"/>
                  </a:moveTo>
                  <a:cubicBezTo>
                    <a:pt x="200" y="297"/>
                    <a:pt x="198" y="298"/>
                    <a:pt x="198" y="298"/>
                  </a:cubicBezTo>
                  <a:cubicBezTo>
                    <a:pt x="198" y="299"/>
                    <a:pt x="198" y="300"/>
                    <a:pt x="198" y="300"/>
                  </a:cubicBezTo>
                  <a:cubicBezTo>
                    <a:pt x="196" y="301"/>
                    <a:pt x="193" y="303"/>
                    <a:pt x="192" y="303"/>
                  </a:cubicBezTo>
                  <a:cubicBezTo>
                    <a:pt x="189" y="303"/>
                    <a:pt x="191" y="302"/>
                    <a:pt x="192" y="301"/>
                  </a:cubicBezTo>
                  <a:cubicBezTo>
                    <a:pt x="192" y="301"/>
                    <a:pt x="193" y="300"/>
                    <a:pt x="194" y="299"/>
                  </a:cubicBezTo>
                  <a:cubicBezTo>
                    <a:pt x="195" y="299"/>
                    <a:pt x="197" y="297"/>
                    <a:pt x="198" y="297"/>
                  </a:cubicBezTo>
                  <a:close/>
                  <a:moveTo>
                    <a:pt x="195" y="286"/>
                  </a:moveTo>
                  <a:cubicBezTo>
                    <a:pt x="197" y="286"/>
                    <a:pt x="195" y="287"/>
                    <a:pt x="194" y="288"/>
                  </a:cubicBezTo>
                  <a:cubicBezTo>
                    <a:pt x="194" y="287"/>
                    <a:pt x="194" y="286"/>
                    <a:pt x="195" y="286"/>
                  </a:cubicBezTo>
                  <a:close/>
                  <a:moveTo>
                    <a:pt x="196" y="284"/>
                  </a:moveTo>
                  <a:cubicBezTo>
                    <a:pt x="198" y="283"/>
                    <a:pt x="196" y="285"/>
                    <a:pt x="196" y="285"/>
                  </a:cubicBezTo>
                  <a:cubicBezTo>
                    <a:pt x="196" y="285"/>
                    <a:pt x="194" y="284"/>
                    <a:pt x="196" y="284"/>
                  </a:cubicBezTo>
                  <a:close/>
                  <a:moveTo>
                    <a:pt x="395" y="240"/>
                  </a:moveTo>
                  <a:cubicBezTo>
                    <a:pt x="398" y="240"/>
                    <a:pt x="396" y="243"/>
                    <a:pt x="396" y="243"/>
                  </a:cubicBezTo>
                  <a:cubicBezTo>
                    <a:pt x="395" y="243"/>
                    <a:pt x="391" y="242"/>
                    <a:pt x="391" y="242"/>
                  </a:cubicBezTo>
                  <a:cubicBezTo>
                    <a:pt x="391" y="242"/>
                    <a:pt x="392" y="242"/>
                    <a:pt x="393" y="242"/>
                  </a:cubicBezTo>
                  <a:cubicBezTo>
                    <a:pt x="393" y="241"/>
                    <a:pt x="394" y="240"/>
                    <a:pt x="395" y="240"/>
                  </a:cubicBezTo>
                  <a:close/>
                  <a:moveTo>
                    <a:pt x="174" y="223"/>
                  </a:moveTo>
                  <a:cubicBezTo>
                    <a:pt x="172" y="223"/>
                    <a:pt x="175" y="224"/>
                    <a:pt x="176" y="224"/>
                  </a:cubicBezTo>
                  <a:cubicBezTo>
                    <a:pt x="176" y="224"/>
                    <a:pt x="177" y="223"/>
                    <a:pt x="174" y="223"/>
                  </a:cubicBezTo>
                  <a:close/>
                  <a:moveTo>
                    <a:pt x="166" y="221"/>
                  </a:moveTo>
                  <a:cubicBezTo>
                    <a:pt x="164" y="221"/>
                    <a:pt x="164" y="223"/>
                    <a:pt x="164" y="224"/>
                  </a:cubicBezTo>
                  <a:cubicBezTo>
                    <a:pt x="164" y="224"/>
                    <a:pt x="165" y="225"/>
                    <a:pt x="165" y="225"/>
                  </a:cubicBezTo>
                  <a:cubicBezTo>
                    <a:pt x="165" y="225"/>
                    <a:pt x="166" y="225"/>
                    <a:pt x="167" y="225"/>
                  </a:cubicBezTo>
                  <a:cubicBezTo>
                    <a:pt x="167" y="223"/>
                    <a:pt x="167" y="221"/>
                    <a:pt x="166" y="221"/>
                  </a:cubicBezTo>
                  <a:close/>
                  <a:moveTo>
                    <a:pt x="418" y="189"/>
                  </a:moveTo>
                  <a:cubicBezTo>
                    <a:pt x="417" y="190"/>
                    <a:pt x="417" y="190"/>
                    <a:pt x="417" y="190"/>
                  </a:cubicBezTo>
                  <a:cubicBezTo>
                    <a:pt x="416" y="191"/>
                    <a:pt x="413" y="191"/>
                    <a:pt x="412" y="192"/>
                  </a:cubicBezTo>
                  <a:cubicBezTo>
                    <a:pt x="412" y="192"/>
                    <a:pt x="412" y="194"/>
                    <a:pt x="412" y="194"/>
                  </a:cubicBezTo>
                  <a:cubicBezTo>
                    <a:pt x="412" y="195"/>
                    <a:pt x="413" y="195"/>
                    <a:pt x="414" y="196"/>
                  </a:cubicBezTo>
                  <a:cubicBezTo>
                    <a:pt x="410" y="195"/>
                    <a:pt x="405" y="193"/>
                    <a:pt x="402" y="195"/>
                  </a:cubicBezTo>
                  <a:cubicBezTo>
                    <a:pt x="401" y="196"/>
                    <a:pt x="400" y="196"/>
                    <a:pt x="400" y="197"/>
                  </a:cubicBezTo>
                  <a:cubicBezTo>
                    <a:pt x="400" y="197"/>
                    <a:pt x="400" y="200"/>
                    <a:pt x="400" y="200"/>
                  </a:cubicBezTo>
                  <a:cubicBezTo>
                    <a:pt x="400" y="200"/>
                    <a:pt x="402" y="200"/>
                    <a:pt x="403" y="200"/>
                  </a:cubicBezTo>
                  <a:cubicBezTo>
                    <a:pt x="403" y="201"/>
                    <a:pt x="404" y="203"/>
                    <a:pt x="404" y="203"/>
                  </a:cubicBezTo>
                  <a:cubicBezTo>
                    <a:pt x="406" y="202"/>
                    <a:pt x="406" y="203"/>
                    <a:pt x="408" y="202"/>
                  </a:cubicBezTo>
                  <a:cubicBezTo>
                    <a:pt x="408" y="202"/>
                    <a:pt x="409" y="200"/>
                    <a:pt x="410" y="200"/>
                  </a:cubicBezTo>
                  <a:cubicBezTo>
                    <a:pt x="411" y="200"/>
                    <a:pt x="412" y="200"/>
                    <a:pt x="413" y="200"/>
                  </a:cubicBezTo>
                  <a:cubicBezTo>
                    <a:pt x="414" y="199"/>
                    <a:pt x="413" y="197"/>
                    <a:pt x="414" y="196"/>
                  </a:cubicBezTo>
                  <a:cubicBezTo>
                    <a:pt x="415" y="197"/>
                    <a:pt x="415" y="196"/>
                    <a:pt x="416" y="196"/>
                  </a:cubicBezTo>
                  <a:cubicBezTo>
                    <a:pt x="417" y="197"/>
                    <a:pt x="417" y="199"/>
                    <a:pt x="418" y="199"/>
                  </a:cubicBezTo>
                  <a:cubicBezTo>
                    <a:pt x="420" y="200"/>
                    <a:pt x="423" y="200"/>
                    <a:pt x="425" y="200"/>
                  </a:cubicBezTo>
                  <a:cubicBezTo>
                    <a:pt x="425" y="200"/>
                    <a:pt x="426" y="201"/>
                    <a:pt x="426" y="201"/>
                  </a:cubicBezTo>
                  <a:cubicBezTo>
                    <a:pt x="425" y="202"/>
                    <a:pt x="422" y="202"/>
                    <a:pt x="424" y="203"/>
                  </a:cubicBezTo>
                  <a:cubicBezTo>
                    <a:pt x="425" y="203"/>
                    <a:pt x="424" y="204"/>
                    <a:pt x="425" y="204"/>
                  </a:cubicBezTo>
                  <a:cubicBezTo>
                    <a:pt x="420" y="209"/>
                    <a:pt x="431" y="211"/>
                    <a:pt x="434" y="212"/>
                  </a:cubicBezTo>
                  <a:cubicBezTo>
                    <a:pt x="435" y="213"/>
                    <a:pt x="437" y="215"/>
                    <a:pt x="438" y="216"/>
                  </a:cubicBezTo>
                  <a:cubicBezTo>
                    <a:pt x="440" y="216"/>
                    <a:pt x="441" y="215"/>
                    <a:pt x="443" y="216"/>
                  </a:cubicBezTo>
                  <a:cubicBezTo>
                    <a:pt x="443" y="216"/>
                    <a:pt x="444" y="214"/>
                    <a:pt x="443" y="213"/>
                  </a:cubicBezTo>
                  <a:cubicBezTo>
                    <a:pt x="439" y="210"/>
                    <a:pt x="435" y="214"/>
                    <a:pt x="441" y="209"/>
                  </a:cubicBezTo>
                  <a:cubicBezTo>
                    <a:pt x="441" y="208"/>
                    <a:pt x="441" y="208"/>
                    <a:pt x="441" y="208"/>
                  </a:cubicBezTo>
                  <a:cubicBezTo>
                    <a:pt x="439" y="207"/>
                    <a:pt x="437" y="207"/>
                    <a:pt x="435" y="206"/>
                  </a:cubicBezTo>
                  <a:cubicBezTo>
                    <a:pt x="435" y="206"/>
                    <a:pt x="433" y="204"/>
                    <a:pt x="433" y="204"/>
                  </a:cubicBezTo>
                  <a:cubicBezTo>
                    <a:pt x="431" y="204"/>
                    <a:pt x="435" y="204"/>
                    <a:pt x="435" y="204"/>
                  </a:cubicBezTo>
                  <a:cubicBezTo>
                    <a:pt x="436" y="204"/>
                    <a:pt x="437" y="206"/>
                    <a:pt x="437" y="206"/>
                  </a:cubicBezTo>
                  <a:cubicBezTo>
                    <a:pt x="439" y="206"/>
                    <a:pt x="439" y="205"/>
                    <a:pt x="441" y="205"/>
                  </a:cubicBezTo>
                  <a:cubicBezTo>
                    <a:pt x="441" y="203"/>
                    <a:pt x="441" y="203"/>
                    <a:pt x="442" y="200"/>
                  </a:cubicBezTo>
                  <a:cubicBezTo>
                    <a:pt x="436" y="199"/>
                    <a:pt x="435" y="199"/>
                    <a:pt x="429" y="200"/>
                  </a:cubicBezTo>
                  <a:cubicBezTo>
                    <a:pt x="430" y="200"/>
                    <a:pt x="431" y="198"/>
                    <a:pt x="432" y="198"/>
                  </a:cubicBezTo>
                  <a:cubicBezTo>
                    <a:pt x="433" y="198"/>
                    <a:pt x="434" y="198"/>
                    <a:pt x="435" y="198"/>
                  </a:cubicBezTo>
                  <a:cubicBezTo>
                    <a:pt x="435" y="198"/>
                    <a:pt x="435" y="196"/>
                    <a:pt x="435" y="196"/>
                  </a:cubicBezTo>
                  <a:cubicBezTo>
                    <a:pt x="428" y="196"/>
                    <a:pt x="428" y="196"/>
                    <a:pt x="428" y="196"/>
                  </a:cubicBezTo>
                  <a:cubicBezTo>
                    <a:pt x="429" y="195"/>
                    <a:pt x="430" y="193"/>
                    <a:pt x="430" y="193"/>
                  </a:cubicBezTo>
                  <a:cubicBezTo>
                    <a:pt x="427" y="192"/>
                    <a:pt x="421" y="189"/>
                    <a:pt x="418" y="189"/>
                  </a:cubicBezTo>
                  <a:close/>
                  <a:moveTo>
                    <a:pt x="136" y="168"/>
                  </a:moveTo>
                  <a:cubicBezTo>
                    <a:pt x="135" y="168"/>
                    <a:pt x="130" y="171"/>
                    <a:pt x="134" y="171"/>
                  </a:cubicBezTo>
                  <a:cubicBezTo>
                    <a:pt x="135" y="170"/>
                    <a:pt x="139" y="169"/>
                    <a:pt x="138" y="169"/>
                  </a:cubicBezTo>
                  <a:cubicBezTo>
                    <a:pt x="137" y="168"/>
                    <a:pt x="137" y="168"/>
                    <a:pt x="136" y="168"/>
                  </a:cubicBezTo>
                  <a:close/>
                  <a:moveTo>
                    <a:pt x="466" y="167"/>
                  </a:moveTo>
                  <a:cubicBezTo>
                    <a:pt x="466" y="167"/>
                    <a:pt x="465" y="168"/>
                    <a:pt x="465" y="168"/>
                  </a:cubicBezTo>
                  <a:cubicBezTo>
                    <a:pt x="466" y="168"/>
                    <a:pt x="467" y="168"/>
                    <a:pt x="467" y="169"/>
                  </a:cubicBezTo>
                  <a:cubicBezTo>
                    <a:pt x="466" y="168"/>
                    <a:pt x="469" y="166"/>
                    <a:pt x="466" y="167"/>
                  </a:cubicBezTo>
                  <a:close/>
                  <a:moveTo>
                    <a:pt x="454" y="162"/>
                  </a:moveTo>
                  <a:cubicBezTo>
                    <a:pt x="454" y="164"/>
                    <a:pt x="453" y="166"/>
                    <a:pt x="455" y="168"/>
                  </a:cubicBezTo>
                  <a:cubicBezTo>
                    <a:pt x="455" y="168"/>
                    <a:pt x="457" y="168"/>
                    <a:pt x="457" y="169"/>
                  </a:cubicBezTo>
                  <a:cubicBezTo>
                    <a:pt x="457" y="168"/>
                    <a:pt x="458" y="167"/>
                    <a:pt x="459" y="167"/>
                  </a:cubicBezTo>
                  <a:cubicBezTo>
                    <a:pt x="459" y="166"/>
                    <a:pt x="459" y="166"/>
                    <a:pt x="459" y="165"/>
                  </a:cubicBezTo>
                  <a:cubicBezTo>
                    <a:pt x="459" y="164"/>
                    <a:pt x="457" y="165"/>
                    <a:pt x="457" y="165"/>
                  </a:cubicBezTo>
                  <a:cubicBezTo>
                    <a:pt x="456" y="164"/>
                    <a:pt x="456" y="163"/>
                    <a:pt x="456" y="163"/>
                  </a:cubicBezTo>
                  <a:cubicBezTo>
                    <a:pt x="456" y="162"/>
                    <a:pt x="455" y="162"/>
                    <a:pt x="454" y="162"/>
                  </a:cubicBezTo>
                  <a:close/>
                  <a:moveTo>
                    <a:pt x="436" y="157"/>
                  </a:moveTo>
                  <a:cubicBezTo>
                    <a:pt x="439" y="157"/>
                    <a:pt x="438" y="160"/>
                    <a:pt x="438" y="163"/>
                  </a:cubicBezTo>
                  <a:cubicBezTo>
                    <a:pt x="438" y="163"/>
                    <a:pt x="436" y="162"/>
                    <a:pt x="436" y="163"/>
                  </a:cubicBezTo>
                  <a:cubicBezTo>
                    <a:pt x="436" y="162"/>
                    <a:pt x="434" y="157"/>
                    <a:pt x="436" y="157"/>
                  </a:cubicBezTo>
                  <a:close/>
                  <a:moveTo>
                    <a:pt x="467" y="151"/>
                  </a:moveTo>
                  <a:cubicBezTo>
                    <a:pt x="467" y="151"/>
                    <a:pt x="467" y="152"/>
                    <a:pt x="466" y="153"/>
                  </a:cubicBezTo>
                  <a:cubicBezTo>
                    <a:pt x="465" y="153"/>
                    <a:pt x="464" y="152"/>
                    <a:pt x="463" y="153"/>
                  </a:cubicBezTo>
                  <a:cubicBezTo>
                    <a:pt x="464" y="157"/>
                    <a:pt x="463" y="164"/>
                    <a:pt x="470" y="161"/>
                  </a:cubicBezTo>
                  <a:cubicBezTo>
                    <a:pt x="471" y="161"/>
                    <a:pt x="471" y="159"/>
                    <a:pt x="472" y="159"/>
                  </a:cubicBezTo>
                  <a:cubicBezTo>
                    <a:pt x="473" y="158"/>
                    <a:pt x="473" y="159"/>
                    <a:pt x="474" y="159"/>
                  </a:cubicBezTo>
                  <a:cubicBezTo>
                    <a:pt x="473" y="160"/>
                    <a:pt x="476" y="159"/>
                    <a:pt x="476" y="159"/>
                  </a:cubicBezTo>
                  <a:cubicBezTo>
                    <a:pt x="476" y="157"/>
                    <a:pt x="475" y="155"/>
                    <a:pt x="475" y="155"/>
                  </a:cubicBezTo>
                  <a:cubicBezTo>
                    <a:pt x="475" y="155"/>
                    <a:pt x="473" y="157"/>
                    <a:pt x="473" y="157"/>
                  </a:cubicBezTo>
                  <a:cubicBezTo>
                    <a:pt x="469" y="156"/>
                    <a:pt x="470" y="154"/>
                    <a:pt x="469" y="151"/>
                  </a:cubicBezTo>
                  <a:lnTo>
                    <a:pt x="467" y="151"/>
                  </a:lnTo>
                  <a:close/>
                  <a:moveTo>
                    <a:pt x="461" y="135"/>
                  </a:moveTo>
                  <a:cubicBezTo>
                    <a:pt x="461" y="136"/>
                    <a:pt x="460" y="136"/>
                    <a:pt x="460" y="137"/>
                  </a:cubicBezTo>
                  <a:cubicBezTo>
                    <a:pt x="462" y="137"/>
                    <a:pt x="465" y="148"/>
                    <a:pt x="464" y="143"/>
                  </a:cubicBezTo>
                  <a:cubicBezTo>
                    <a:pt x="464" y="142"/>
                    <a:pt x="464" y="141"/>
                    <a:pt x="464" y="140"/>
                  </a:cubicBezTo>
                  <a:cubicBezTo>
                    <a:pt x="464" y="140"/>
                    <a:pt x="462" y="138"/>
                    <a:pt x="462" y="138"/>
                  </a:cubicBezTo>
                  <a:cubicBezTo>
                    <a:pt x="462" y="137"/>
                    <a:pt x="463" y="136"/>
                    <a:pt x="463" y="136"/>
                  </a:cubicBezTo>
                  <a:lnTo>
                    <a:pt x="461" y="135"/>
                  </a:lnTo>
                  <a:close/>
                  <a:moveTo>
                    <a:pt x="10" y="119"/>
                  </a:moveTo>
                  <a:cubicBezTo>
                    <a:pt x="11" y="120"/>
                    <a:pt x="11" y="120"/>
                    <a:pt x="11" y="120"/>
                  </a:cubicBezTo>
                  <a:cubicBezTo>
                    <a:pt x="13" y="120"/>
                    <a:pt x="13" y="120"/>
                    <a:pt x="11" y="119"/>
                  </a:cubicBezTo>
                  <a:cubicBezTo>
                    <a:pt x="11" y="119"/>
                    <a:pt x="11" y="119"/>
                    <a:pt x="10" y="119"/>
                  </a:cubicBezTo>
                  <a:close/>
                  <a:moveTo>
                    <a:pt x="1" y="117"/>
                  </a:moveTo>
                  <a:cubicBezTo>
                    <a:pt x="1" y="117"/>
                    <a:pt x="0" y="120"/>
                    <a:pt x="1" y="120"/>
                  </a:cubicBezTo>
                  <a:cubicBezTo>
                    <a:pt x="4" y="120"/>
                    <a:pt x="4" y="118"/>
                    <a:pt x="5" y="118"/>
                  </a:cubicBezTo>
                  <a:cubicBezTo>
                    <a:pt x="3" y="118"/>
                    <a:pt x="3" y="118"/>
                    <a:pt x="1" y="117"/>
                  </a:cubicBezTo>
                  <a:close/>
                  <a:moveTo>
                    <a:pt x="457" y="69"/>
                  </a:moveTo>
                  <a:cubicBezTo>
                    <a:pt x="457" y="69"/>
                    <a:pt x="456" y="71"/>
                    <a:pt x="456" y="72"/>
                  </a:cubicBezTo>
                  <a:cubicBezTo>
                    <a:pt x="460" y="71"/>
                    <a:pt x="460" y="72"/>
                    <a:pt x="457" y="69"/>
                  </a:cubicBezTo>
                  <a:close/>
                  <a:moveTo>
                    <a:pt x="400" y="60"/>
                  </a:moveTo>
                  <a:cubicBezTo>
                    <a:pt x="407" y="58"/>
                    <a:pt x="396" y="63"/>
                    <a:pt x="396" y="63"/>
                  </a:cubicBezTo>
                  <a:cubicBezTo>
                    <a:pt x="395" y="63"/>
                    <a:pt x="392" y="62"/>
                    <a:pt x="393" y="62"/>
                  </a:cubicBezTo>
                  <a:cubicBezTo>
                    <a:pt x="394" y="62"/>
                    <a:pt x="395" y="62"/>
                    <a:pt x="396" y="62"/>
                  </a:cubicBezTo>
                  <a:cubicBezTo>
                    <a:pt x="397" y="61"/>
                    <a:pt x="399" y="60"/>
                    <a:pt x="400" y="60"/>
                  </a:cubicBezTo>
                  <a:close/>
                  <a:moveTo>
                    <a:pt x="463" y="37"/>
                  </a:moveTo>
                  <a:cubicBezTo>
                    <a:pt x="463" y="37"/>
                    <a:pt x="463" y="39"/>
                    <a:pt x="463" y="39"/>
                  </a:cubicBezTo>
                  <a:cubicBezTo>
                    <a:pt x="465" y="40"/>
                    <a:pt x="464" y="37"/>
                    <a:pt x="463" y="37"/>
                  </a:cubicBezTo>
                  <a:close/>
                  <a:moveTo>
                    <a:pt x="455" y="36"/>
                  </a:moveTo>
                  <a:cubicBezTo>
                    <a:pt x="456" y="37"/>
                    <a:pt x="455" y="39"/>
                    <a:pt x="455" y="41"/>
                  </a:cubicBezTo>
                  <a:cubicBezTo>
                    <a:pt x="457" y="41"/>
                    <a:pt x="457" y="41"/>
                    <a:pt x="457" y="41"/>
                  </a:cubicBezTo>
                  <a:cubicBezTo>
                    <a:pt x="457" y="40"/>
                    <a:pt x="456" y="38"/>
                    <a:pt x="457" y="37"/>
                  </a:cubicBezTo>
                  <a:lnTo>
                    <a:pt x="455" y="36"/>
                  </a:lnTo>
                  <a:close/>
                  <a:moveTo>
                    <a:pt x="166" y="30"/>
                  </a:moveTo>
                  <a:cubicBezTo>
                    <a:pt x="167" y="31"/>
                    <a:pt x="166" y="33"/>
                    <a:pt x="167" y="34"/>
                  </a:cubicBezTo>
                  <a:cubicBezTo>
                    <a:pt x="169" y="38"/>
                    <a:pt x="180" y="41"/>
                    <a:pt x="186" y="42"/>
                  </a:cubicBezTo>
                  <a:cubicBezTo>
                    <a:pt x="186" y="42"/>
                    <a:pt x="189" y="43"/>
                    <a:pt x="187" y="41"/>
                  </a:cubicBezTo>
                  <a:cubicBezTo>
                    <a:pt x="187" y="41"/>
                    <a:pt x="187" y="39"/>
                    <a:pt x="186" y="39"/>
                  </a:cubicBezTo>
                  <a:cubicBezTo>
                    <a:pt x="186" y="39"/>
                    <a:pt x="180" y="36"/>
                    <a:pt x="180" y="36"/>
                  </a:cubicBezTo>
                  <a:cubicBezTo>
                    <a:pt x="179" y="36"/>
                    <a:pt x="178" y="37"/>
                    <a:pt x="177" y="36"/>
                  </a:cubicBezTo>
                  <a:cubicBezTo>
                    <a:pt x="176" y="36"/>
                    <a:pt x="175" y="34"/>
                    <a:pt x="175" y="34"/>
                  </a:cubicBezTo>
                  <a:cubicBezTo>
                    <a:pt x="174" y="33"/>
                    <a:pt x="173" y="34"/>
                    <a:pt x="172" y="33"/>
                  </a:cubicBezTo>
                  <a:cubicBezTo>
                    <a:pt x="170" y="32"/>
                    <a:pt x="168" y="30"/>
                    <a:pt x="166" y="30"/>
                  </a:cubicBezTo>
                  <a:close/>
                  <a:moveTo>
                    <a:pt x="327" y="18"/>
                  </a:moveTo>
                  <a:cubicBezTo>
                    <a:pt x="332" y="17"/>
                    <a:pt x="324" y="20"/>
                    <a:pt x="324" y="20"/>
                  </a:cubicBezTo>
                  <a:cubicBezTo>
                    <a:pt x="324" y="20"/>
                    <a:pt x="324" y="21"/>
                    <a:pt x="324" y="22"/>
                  </a:cubicBezTo>
                  <a:cubicBezTo>
                    <a:pt x="324" y="22"/>
                    <a:pt x="321" y="21"/>
                    <a:pt x="320" y="20"/>
                  </a:cubicBezTo>
                  <a:cubicBezTo>
                    <a:pt x="320" y="21"/>
                    <a:pt x="320" y="22"/>
                    <a:pt x="319" y="22"/>
                  </a:cubicBezTo>
                  <a:cubicBezTo>
                    <a:pt x="317" y="22"/>
                    <a:pt x="319" y="19"/>
                    <a:pt x="319" y="19"/>
                  </a:cubicBezTo>
                  <a:cubicBezTo>
                    <a:pt x="322" y="19"/>
                    <a:pt x="325" y="18"/>
                    <a:pt x="327" y="18"/>
                  </a:cubicBezTo>
                  <a:close/>
                  <a:moveTo>
                    <a:pt x="366" y="14"/>
                  </a:moveTo>
                  <a:cubicBezTo>
                    <a:pt x="368" y="14"/>
                    <a:pt x="372" y="15"/>
                    <a:pt x="373" y="15"/>
                  </a:cubicBezTo>
                  <a:cubicBezTo>
                    <a:pt x="377" y="15"/>
                    <a:pt x="379" y="14"/>
                    <a:pt x="383" y="14"/>
                  </a:cubicBezTo>
                  <a:cubicBezTo>
                    <a:pt x="384" y="14"/>
                    <a:pt x="390" y="16"/>
                    <a:pt x="392" y="16"/>
                  </a:cubicBezTo>
                  <a:cubicBezTo>
                    <a:pt x="386" y="16"/>
                    <a:pt x="379" y="18"/>
                    <a:pt x="374" y="18"/>
                  </a:cubicBezTo>
                  <a:cubicBezTo>
                    <a:pt x="371" y="18"/>
                    <a:pt x="367" y="16"/>
                    <a:pt x="364" y="17"/>
                  </a:cubicBezTo>
                  <a:cubicBezTo>
                    <a:pt x="362" y="18"/>
                    <a:pt x="362" y="18"/>
                    <a:pt x="362" y="18"/>
                  </a:cubicBezTo>
                  <a:cubicBezTo>
                    <a:pt x="359" y="19"/>
                    <a:pt x="356" y="18"/>
                    <a:pt x="353" y="18"/>
                  </a:cubicBezTo>
                  <a:cubicBezTo>
                    <a:pt x="354" y="17"/>
                    <a:pt x="354" y="17"/>
                    <a:pt x="354" y="17"/>
                  </a:cubicBezTo>
                  <a:cubicBezTo>
                    <a:pt x="354" y="17"/>
                    <a:pt x="356" y="17"/>
                    <a:pt x="356" y="17"/>
                  </a:cubicBezTo>
                  <a:cubicBezTo>
                    <a:pt x="359" y="16"/>
                    <a:pt x="363" y="15"/>
                    <a:pt x="366" y="14"/>
                  </a:cubicBezTo>
                  <a:close/>
                  <a:moveTo>
                    <a:pt x="335" y="12"/>
                  </a:moveTo>
                  <a:cubicBezTo>
                    <a:pt x="336" y="12"/>
                    <a:pt x="336" y="12"/>
                    <a:pt x="336" y="12"/>
                  </a:cubicBezTo>
                  <a:cubicBezTo>
                    <a:pt x="337" y="13"/>
                    <a:pt x="336" y="14"/>
                    <a:pt x="336" y="15"/>
                  </a:cubicBezTo>
                  <a:cubicBezTo>
                    <a:pt x="337" y="15"/>
                    <a:pt x="339" y="17"/>
                    <a:pt x="339" y="18"/>
                  </a:cubicBezTo>
                  <a:cubicBezTo>
                    <a:pt x="346" y="15"/>
                    <a:pt x="346" y="16"/>
                    <a:pt x="352" y="18"/>
                  </a:cubicBezTo>
                  <a:cubicBezTo>
                    <a:pt x="350" y="18"/>
                    <a:pt x="347" y="18"/>
                    <a:pt x="346" y="18"/>
                  </a:cubicBezTo>
                  <a:cubicBezTo>
                    <a:pt x="345" y="18"/>
                    <a:pt x="341" y="18"/>
                    <a:pt x="339" y="18"/>
                  </a:cubicBezTo>
                  <a:cubicBezTo>
                    <a:pt x="339" y="18"/>
                    <a:pt x="339" y="20"/>
                    <a:pt x="339" y="20"/>
                  </a:cubicBezTo>
                  <a:cubicBezTo>
                    <a:pt x="338" y="20"/>
                    <a:pt x="339" y="21"/>
                    <a:pt x="338" y="21"/>
                  </a:cubicBezTo>
                  <a:cubicBezTo>
                    <a:pt x="337" y="21"/>
                    <a:pt x="337" y="19"/>
                    <a:pt x="336" y="19"/>
                  </a:cubicBezTo>
                  <a:cubicBezTo>
                    <a:pt x="336" y="19"/>
                    <a:pt x="334" y="19"/>
                    <a:pt x="334" y="18"/>
                  </a:cubicBezTo>
                  <a:cubicBezTo>
                    <a:pt x="334" y="18"/>
                    <a:pt x="334" y="18"/>
                    <a:pt x="334" y="18"/>
                  </a:cubicBezTo>
                  <a:cubicBezTo>
                    <a:pt x="337" y="16"/>
                    <a:pt x="334" y="11"/>
                    <a:pt x="335" y="12"/>
                  </a:cubicBezTo>
                  <a:close/>
                  <a:moveTo>
                    <a:pt x="440" y="34"/>
                  </a:moveTo>
                  <a:cubicBezTo>
                    <a:pt x="442" y="33"/>
                    <a:pt x="443" y="30"/>
                    <a:pt x="444" y="30"/>
                  </a:cubicBezTo>
                  <a:cubicBezTo>
                    <a:pt x="445" y="29"/>
                    <a:pt x="446" y="30"/>
                    <a:pt x="447" y="30"/>
                  </a:cubicBezTo>
                  <a:cubicBezTo>
                    <a:pt x="448" y="29"/>
                    <a:pt x="450" y="28"/>
                    <a:pt x="451" y="27"/>
                  </a:cubicBezTo>
                  <a:cubicBezTo>
                    <a:pt x="451" y="27"/>
                    <a:pt x="451" y="25"/>
                    <a:pt x="451" y="25"/>
                  </a:cubicBezTo>
                  <a:cubicBezTo>
                    <a:pt x="449" y="24"/>
                    <a:pt x="447" y="24"/>
                    <a:pt x="445" y="24"/>
                  </a:cubicBezTo>
                  <a:cubicBezTo>
                    <a:pt x="444" y="23"/>
                    <a:pt x="443" y="22"/>
                    <a:pt x="443" y="22"/>
                  </a:cubicBezTo>
                  <a:cubicBezTo>
                    <a:pt x="439" y="21"/>
                    <a:pt x="435" y="24"/>
                    <a:pt x="432" y="22"/>
                  </a:cubicBezTo>
                  <a:cubicBezTo>
                    <a:pt x="432" y="22"/>
                    <a:pt x="432" y="20"/>
                    <a:pt x="432" y="20"/>
                  </a:cubicBezTo>
                  <a:cubicBezTo>
                    <a:pt x="431" y="20"/>
                    <a:pt x="430" y="19"/>
                    <a:pt x="429" y="18"/>
                  </a:cubicBezTo>
                  <a:cubicBezTo>
                    <a:pt x="428" y="19"/>
                    <a:pt x="428" y="18"/>
                    <a:pt x="427" y="18"/>
                  </a:cubicBezTo>
                  <a:cubicBezTo>
                    <a:pt x="426" y="18"/>
                    <a:pt x="426" y="20"/>
                    <a:pt x="425" y="20"/>
                  </a:cubicBezTo>
                  <a:cubicBezTo>
                    <a:pt x="425" y="20"/>
                    <a:pt x="425" y="18"/>
                    <a:pt x="425" y="18"/>
                  </a:cubicBezTo>
                  <a:cubicBezTo>
                    <a:pt x="424" y="17"/>
                    <a:pt x="424" y="17"/>
                    <a:pt x="423" y="17"/>
                  </a:cubicBezTo>
                  <a:cubicBezTo>
                    <a:pt x="418" y="19"/>
                    <a:pt x="417" y="21"/>
                    <a:pt x="410" y="22"/>
                  </a:cubicBezTo>
                  <a:cubicBezTo>
                    <a:pt x="410" y="20"/>
                    <a:pt x="410" y="20"/>
                    <a:pt x="410" y="20"/>
                  </a:cubicBezTo>
                  <a:cubicBezTo>
                    <a:pt x="413" y="19"/>
                    <a:pt x="414" y="20"/>
                    <a:pt x="417" y="19"/>
                  </a:cubicBezTo>
                  <a:cubicBezTo>
                    <a:pt x="417" y="19"/>
                    <a:pt x="417" y="18"/>
                    <a:pt x="418" y="18"/>
                  </a:cubicBezTo>
                  <a:cubicBezTo>
                    <a:pt x="418" y="17"/>
                    <a:pt x="419" y="15"/>
                    <a:pt x="418" y="14"/>
                  </a:cubicBezTo>
                  <a:cubicBezTo>
                    <a:pt x="418" y="13"/>
                    <a:pt x="412" y="9"/>
                    <a:pt x="410" y="9"/>
                  </a:cubicBezTo>
                  <a:cubicBezTo>
                    <a:pt x="408" y="9"/>
                    <a:pt x="407" y="12"/>
                    <a:pt x="406" y="12"/>
                  </a:cubicBezTo>
                  <a:cubicBezTo>
                    <a:pt x="403" y="14"/>
                    <a:pt x="398" y="14"/>
                    <a:pt x="394" y="15"/>
                  </a:cubicBezTo>
                  <a:cubicBezTo>
                    <a:pt x="395" y="14"/>
                    <a:pt x="397" y="11"/>
                    <a:pt x="398" y="10"/>
                  </a:cubicBezTo>
                  <a:cubicBezTo>
                    <a:pt x="399" y="10"/>
                    <a:pt x="401" y="10"/>
                    <a:pt x="402" y="9"/>
                  </a:cubicBezTo>
                  <a:cubicBezTo>
                    <a:pt x="403" y="9"/>
                    <a:pt x="403" y="7"/>
                    <a:pt x="404" y="6"/>
                  </a:cubicBezTo>
                  <a:cubicBezTo>
                    <a:pt x="403" y="6"/>
                    <a:pt x="401" y="5"/>
                    <a:pt x="400" y="5"/>
                  </a:cubicBezTo>
                  <a:cubicBezTo>
                    <a:pt x="396" y="5"/>
                    <a:pt x="391" y="6"/>
                    <a:pt x="386" y="5"/>
                  </a:cubicBezTo>
                  <a:cubicBezTo>
                    <a:pt x="383" y="5"/>
                    <a:pt x="380" y="3"/>
                    <a:pt x="376" y="3"/>
                  </a:cubicBezTo>
                  <a:cubicBezTo>
                    <a:pt x="376" y="3"/>
                    <a:pt x="376" y="4"/>
                    <a:pt x="376" y="4"/>
                  </a:cubicBezTo>
                  <a:cubicBezTo>
                    <a:pt x="374" y="4"/>
                    <a:pt x="373" y="4"/>
                    <a:pt x="371" y="4"/>
                  </a:cubicBezTo>
                  <a:cubicBezTo>
                    <a:pt x="369" y="4"/>
                    <a:pt x="367" y="6"/>
                    <a:pt x="364" y="6"/>
                  </a:cubicBezTo>
                  <a:cubicBezTo>
                    <a:pt x="360" y="5"/>
                    <a:pt x="355" y="1"/>
                    <a:pt x="352" y="1"/>
                  </a:cubicBezTo>
                  <a:cubicBezTo>
                    <a:pt x="351" y="1"/>
                    <a:pt x="349" y="3"/>
                    <a:pt x="348" y="3"/>
                  </a:cubicBezTo>
                  <a:cubicBezTo>
                    <a:pt x="345" y="4"/>
                    <a:pt x="342" y="2"/>
                    <a:pt x="340" y="2"/>
                  </a:cubicBezTo>
                  <a:cubicBezTo>
                    <a:pt x="335" y="1"/>
                    <a:pt x="333" y="3"/>
                    <a:pt x="326" y="3"/>
                  </a:cubicBezTo>
                  <a:cubicBezTo>
                    <a:pt x="324" y="3"/>
                    <a:pt x="310" y="0"/>
                    <a:pt x="309" y="1"/>
                  </a:cubicBezTo>
                  <a:cubicBezTo>
                    <a:pt x="308" y="1"/>
                    <a:pt x="308" y="3"/>
                    <a:pt x="308" y="4"/>
                  </a:cubicBezTo>
                  <a:cubicBezTo>
                    <a:pt x="305" y="3"/>
                    <a:pt x="303" y="3"/>
                    <a:pt x="300" y="2"/>
                  </a:cubicBezTo>
                  <a:cubicBezTo>
                    <a:pt x="300" y="2"/>
                    <a:pt x="299" y="4"/>
                    <a:pt x="299" y="4"/>
                  </a:cubicBezTo>
                  <a:cubicBezTo>
                    <a:pt x="300" y="5"/>
                    <a:pt x="300" y="5"/>
                    <a:pt x="301" y="6"/>
                  </a:cubicBezTo>
                  <a:cubicBezTo>
                    <a:pt x="299" y="6"/>
                    <a:pt x="294" y="7"/>
                    <a:pt x="291" y="6"/>
                  </a:cubicBezTo>
                  <a:cubicBezTo>
                    <a:pt x="290" y="5"/>
                    <a:pt x="293" y="4"/>
                    <a:pt x="291" y="5"/>
                  </a:cubicBezTo>
                  <a:cubicBezTo>
                    <a:pt x="290" y="5"/>
                    <a:pt x="290" y="6"/>
                    <a:pt x="290" y="7"/>
                  </a:cubicBezTo>
                  <a:cubicBezTo>
                    <a:pt x="290" y="7"/>
                    <a:pt x="286" y="9"/>
                    <a:pt x="288" y="10"/>
                  </a:cubicBezTo>
                  <a:cubicBezTo>
                    <a:pt x="289" y="10"/>
                    <a:pt x="290" y="9"/>
                    <a:pt x="291" y="10"/>
                  </a:cubicBezTo>
                  <a:cubicBezTo>
                    <a:pt x="293" y="11"/>
                    <a:pt x="293" y="11"/>
                    <a:pt x="293" y="11"/>
                  </a:cubicBezTo>
                  <a:cubicBezTo>
                    <a:pt x="277" y="11"/>
                    <a:pt x="282" y="13"/>
                    <a:pt x="288" y="19"/>
                  </a:cubicBezTo>
                  <a:cubicBezTo>
                    <a:pt x="287" y="19"/>
                    <a:pt x="286" y="19"/>
                    <a:pt x="285" y="19"/>
                  </a:cubicBezTo>
                  <a:cubicBezTo>
                    <a:pt x="284" y="19"/>
                    <a:pt x="281" y="14"/>
                    <a:pt x="281" y="14"/>
                  </a:cubicBezTo>
                  <a:cubicBezTo>
                    <a:pt x="279" y="13"/>
                    <a:pt x="278" y="14"/>
                    <a:pt x="277" y="14"/>
                  </a:cubicBezTo>
                  <a:cubicBezTo>
                    <a:pt x="278" y="14"/>
                    <a:pt x="278" y="15"/>
                    <a:pt x="279" y="15"/>
                  </a:cubicBezTo>
                  <a:cubicBezTo>
                    <a:pt x="280" y="16"/>
                    <a:pt x="279" y="17"/>
                    <a:pt x="280" y="18"/>
                  </a:cubicBezTo>
                  <a:cubicBezTo>
                    <a:pt x="276" y="16"/>
                    <a:pt x="277" y="14"/>
                    <a:pt x="275" y="20"/>
                  </a:cubicBezTo>
                  <a:cubicBezTo>
                    <a:pt x="273" y="19"/>
                    <a:pt x="268" y="17"/>
                    <a:pt x="267" y="16"/>
                  </a:cubicBezTo>
                  <a:cubicBezTo>
                    <a:pt x="267" y="15"/>
                    <a:pt x="267" y="12"/>
                    <a:pt x="267" y="12"/>
                  </a:cubicBezTo>
                  <a:cubicBezTo>
                    <a:pt x="265" y="11"/>
                    <a:pt x="259" y="9"/>
                    <a:pt x="255" y="10"/>
                  </a:cubicBezTo>
                  <a:cubicBezTo>
                    <a:pt x="253" y="11"/>
                    <a:pt x="258" y="13"/>
                    <a:pt x="255" y="14"/>
                  </a:cubicBezTo>
                  <a:cubicBezTo>
                    <a:pt x="254" y="14"/>
                    <a:pt x="250" y="12"/>
                    <a:pt x="249" y="12"/>
                  </a:cubicBezTo>
                  <a:cubicBezTo>
                    <a:pt x="250" y="12"/>
                    <a:pt x="247" y="12"/>
                    <a:pt x="247" y="12"/>
                  </a:cubicBezTo>
                  <a:cubicBezTo>
                    <a:pt x="247" y="13"/>
                    <a:pt x="247" y="14"/>
                    <a:pt x="248" y="14"/>
                  </a:cubicBezTo>
                  <a:cubicBezTo>
                    <a:pt x="248" y="15"/>
                    <a:pt x="248" y="15"/>
                    <a:pt x="248" y="15"/>
                  </a:cubicBezTo>
                  <a:cubicBezTo>
                    <a:pt x="248" y="15"/>
                    <a:pt x="250" y="16"/>
                    <a:pt x="250" y="16"/>
                  </a:cubicBezTo>
                  <a:cubicBezTo>
                    <a:pt x="250" y="16"/>
                    <a:pt x="251" y="17"/>
                    <a:pt x="251" y="18"/>
                  </a:cubicBezTo>
                  <a:cubicBezTo>
                    <a:pt x="250" y="18"/>
                    <a:pt x="248" y="18"/>
                    <a:pt x="247" y="18"/>
                  </a:cubicBezTo>
                  <a:cubicBezTo>
                    <a:pt x="248" y="18"/>
                    <a:pt x="247" y="20"/>
                    <a:pt x="247" y="21"/>
                  </a:cubicBezTo>
                  <a:cubicBezTo>
                    <a:pt x="248" y="21"/>
                    <a:pt x="252" y="21"/>
                    <a:pt x="253" y="22"/>
                  </a:cubicBezTo>
                  <a:cubicBezTo>
                    <a:pt x="255" y="23"/>
                    <a:pt x="255" y="23"/>
                    <a:pt x="255" y="23"/>
                  </a:cubicBezTo>
                  <a:cubicBezTo>
                    <a:pt x="258" y="23"/>
                    <a:pt x="260" y="21"/>
                    <a:pt x="263" y="23"/>
                  </a:cubicBezTo>
                  <a:cubicBezTo>
                    <a:pt x="265" y="24"/>
                    <a:pt x="264" y="26"/>
                    <a:pt x="265" y="28"/>
                  </a:cubicBezTo>
                  <a:cubicBezTo>
                    <a:pt x="265" y="28"/>
                    <a:pt x="267" y="30"/>
                    <a:pt x="268" y="31"/>
                  </a:cubicBezTo>
                  <a:cubicBezTo>
                    <a:pt x="266" y="30"/>
                    <a:pt x="265" y="30"/>
                    <a:pt x="264" y="28"/>
                  </a:cubicBezTo>
                  <a:cubicBezTo>
                    <a:pt x="264" y="27"/>
                    <a:pt x="264" y="27"/>
                    <a:pt x="264" y="27"/>
                  </a:cubicBezTo>
                  <a:cubicBezTo>
                    <a:pt x="263" y="24"/>
                    <a:pt x="256" y="23"/>
                    <a:pt x="253" y="23"/>
                  </a:cubicBezTo>
                  <a:cubicBezTo>
                    <a:pt x="249" y="22"/>
                    <a:pt x="238" y="20"/>
                    <a:pt x="242" y="27"/>
                  </a:cubicBezTo>
                  <a:cubicBezTo>
                    <a:pt x="242" y="28"/>
                    <a:pt x="244" y="28"/>
                    <a:pt x="245" y="28"/>
                  </a:cubicBezTo>
                  <a:cubicBezTo>
                    <a:pt x="245" y="29"/>
                    <a:pt x="245" y="30"/>
                    <a:pt x="245" y="31"/>
                  </a:cubicBezTo>
                  <a:cubicBezTo>
                    <a:pt x="244" y="30"/>
                    <a:pt x="239" y="25"/>
                    <a:pt x="239" y="25"/>
                  </a:cubicBezTo>
                  <a:cubicBezTo>
                    <a:pt x="234" y="23"/>
                    <a:pt x="231" y="26"/>
                    <a:pt x="227" y="26"/>
                  </a:cubicBezTo>
                  <a:cubicBezTo>
                    <a:pt x="225" y="27"/>
                    <a:pt x="223" y="26"/>
                    <a:pt x="220" y="26"/>
                  </a:cubicBezTo>
                  <a:cubicBezTo>
                    <a:pt x="220" y="26"/>
                    <a:pt x="220" y="28"/>
                    <a:pt x="220" y="28"/>
                  </a:cubicBezTo>
                  <a:cubicBezTo>
                    <a:pt x="220" y="29"/>
                    <a:pt x="222" y="30"/>
                    <a:pt x="223" y="30"/>
                  </a:cubicBezTo>
                  <a:cubicBezTo>
                    <a:pt x="223" y="31"/>
                    <a:pt x="223" y="33"/>
                    <a:pt x="223" y="33"/>
                  </a:cubicBezTo>
                  <a:cubicBezTo>
                    <a:pt x="224" y="34"/>
                    <a:pt x="225" y="33"/>
                    <a:pt x="226" y="34"/>
                  </a:cubicBezTo>
                  <a:cubicBezTo>
                    <a:pt x="227" y="34"/>
                    <a:pt x="228" y="36"/>
                    <a:pt x="228" y="36"/>
                  </a:cubicBezTo>
                  <a:cubicBezTo>
                    <a:pt x="230" y="38"/>
                    <a:pt x="232" y="39"/>
                    <a:pt x="234" y="40"/>
                  </a:cubicBezTo>
                  <a:cubicBezTo>
                    <a:pt x="235" y="41"/>
                    <a:pt x="236" y="43"/>
                    <a:pt x="237" y="44"/>
                  </a:cubicBezTo>
                  <a:cubicBezTo>
                    <a:pt x="240" y="46"/>
                    <a:pt x="245" y="46"/>
                    <a:pt x="249" y="48"/>
                  </a:cubicBezTo>
                  <a:cubicBezTo>
                    <a:pt x="250" y="49"/>
                    <a:pt x="250" y="51"/>
                    <a:pt x="251" y="52"/>
                  </a:cubicBezTo>
                  <a:cubicBezTo>
                    <a:pt x="249" y="51"/>
                    <a:pt x="247" y="48"/>
                    <a:pt x="245" y="48"/>
                  </a:cubicBezTo>
                  <a:cubicBezTo>
                    <a:pt x="245" y="48"/>
                    <a:pt x="244" y="49"/>
                    <a:pt x="243" y="49"/>
                  </a:cubicBezTo>
                  <a:cubicBezTo>
                    <a:pt x="241" y="48"/>
                    <a:pt x="241" y="48"/>
                    <a:pt x="241" y="48"/>
                  </a:cubicBezTo>
                  <a:cubicBezTo>
                    <a:pt x="236" y="46"/>
                    <a:pt x="236" y="49"/>
                    <a:pt x="233" y="52"/>
                  </a:cubicBezTo>
                  <a:cubicBezTo>
                    <a:pt x="233" y="52"/>
                    <a:pt x="231" y="52"/>
                    <a:pt x="230" y="52"/>
                  </a:cubicBezTo>
                  <a:cubicBezTo>
                    <a:pt x="229" y="51"/>
                    <a:pt x="229" y="49"/>
                    <a:pt x="228" y="49"/>
                  </a:cubicBezTo>
                  <a:cubicBezTo>
                    <a:pt x="227" y="48"/>
                    <a:pt x="227" y="50"/>
                    <a:pt x="225" y="50"/>
                  </a:cubicBezTo>
                  <a:cubicBezTo>
                    <a:pt x="224" y="49"/>
                    <a:pt x="217" y="43"/>
                    <a:pt x="217" y="42"/>
                  </a:cubicBezTo>
                  <a:cubicBezTo>
                    <a:pt x="216" y="40"/>
                    <a:pt x="217" y="38"/>
                    <a:pt x="216" y="36"/>
                  </a:cubicBezTo>
                  <a:cubicBezTo>
                    <a:pt x="215" y="36"/>
                    <a:pt x="215" y="36"/>
                    <a:pt x="215" y="36"/>
                  </a:cubicBezTo>
                  <a:cubicBezTo>
                    <a:pt x="213" y="35"/>
                    <a:pt x="209" y="30"/>
                    <a:pt x="207" y="28"/>
                  </a:cubicBezTo>
                  <a:cubicBezTo>
                    <a:pt x="207" y="28"/>
                    <a:pt x="198" y="26"/>
                    <a:pt x="198" y="26"/>
                  </a:cubicBezTo>
                  <a:cubicBezTo>
                    <a:pt x="196" y="26"/>
                    <a:pt x="195" y="26"/>
                    <a:pt x="194" y="26"/>
                  </a:cubicBezTo>
                  <a:cubicBezTo>
                    <a:pt x="194" y="28"/>
                    <a:pt x="194" y="31"/>
                    <a:pt x="195" y="34"/>
                  </a:cubicBezTo>
                  <a:cubicBezTo>
                    <a:pt x="195" y="34"/>
                    <a:pt x="197" y="36"/>
                    <a:pt x="197" y="36"/>
                  </a:cubicBezTo>
                  <a:cubicBezTo>
                    <a:pt x="197" y="36"/>
                    <a:pt x="196" y="39"/>
                    <a:pt x="196" y="38"/>
                  </a:cubicBezTo>
                  <a:cubicBezTo>
                    <a:pt x="197" y="37"/>
                    <a:pt x="194" y="37"/>
                    <a:pt x="194" y="37"/>
                  </a:cubicBezTo>
                  <a:cubicBezTo>
                    <a:pt x="193" y="38"/>
                    <a:pt x="193" y="40"/>
                    <a:pt x="194" y="40"/>
                  </a:cubicBezTo>
                  <a:cubicBezTo>
                    <a:pt x="194" y="41"/>
                    <a:pt x="194" y="43"/>
                    <a:pt x="194" y="43"/>
                  </a:cubicBezTo>
                  <a:cubicBezTo>
                    <a:pt x="193" y="43"/>
                    <a:pt x="195" y="47"/>
                    <a:pt x="195" y="47"/>
                  </a:cubicBezTo>
                  <a:cubicBezTo>
                    <a:pt x="194" y="48"/>
                    <a:pt x="194" y="47"/>
                    <a:pt x="194" y="49"/>
                  </a:cubicBezTo>
                  <a:cubicBezTo>
                    <a:pt x="193" y="49"/>
                    <a:pt x="192" y="49"/>
                    <a:pt x="192" y="49"/>
                  </a:cubicBezTo>
                  <a:cubicBezTo>
                    <a:pt x="189" y="47"/>
                    <a:pt x="186" y="44"/>
                    <a:pt x="182" y="44"/>
                  </a:cubicBezTo>
                  <a:cubicBezTo>
                    <a:pt x="181" y="43"/>
                    <a:pt x="181" y="44"/>
                    <a:pt x="180" y="44"/>
                  </a:cubicBezTo>
                  <a:cubicBezTo>
                    <a:pt x="180" y="42"/>
                    <a:pt x="180" y="42"/>
                    <a:pt x="180" y="42"/>
                  </a:cubicBezTo>
                  <a:cubicBezTo>
                    <a:pt x="178" y="42"/>
                    <a:pt x="180" y="43"/>
                    <a:pt x="179" y="44"/>
                  </a:cubicBezTo>
                  <a:cubicBezTo>
                    <a:pt x="176" y="45"/>
                    <a:pt x="172" y="41"/>
                    <a:pt x="171" y="40"/>
                  </a:cubicBezTo>
                  <a:cubicBezTo>
                    <a:pt x="170" y="41"/>
                    <a:pt x="170" y="42"/>
                    <a:pt x="170" y="43"/>
                  </a:cubicBezTo>
                  <a:cubicBezTo>
                    <a:pt x="168" y="44"/>
                    <a:pt x="166" y="45"/>
                    <a:pt x="164" y="47"/>
                  </a:cubicBezTo>
                  <a:cubicBezTo>
                    <a:pt x="165" y="48"/>
                    <a:pt x="165" y="48"/>
                    <a:pt x="165" y="49"/>
                  </a:cubicBezTo>
                  <a:cubicBezTo>
                    <a:pt x="164" y="49"/>
                    <a:pt x="164" y="49"/>
                    <a:pt x="164" y="49"/>
                  </a:cubicBezTo>
                  <a:cubicBezTo>
                    <a:pt x="162" y="43"/>
                    <a:pt x="164" y="30"/>
                    <a:pt x="156" y="30"/>
                  </a:cubicBezTo>
                  <a:cubicBezTo>
                    <a:pt x="155" y="30"/>
                    <a:pt x="151" y="32"/>
                    <a:pt x="150" y="32"/>
                  </a:cubicBezTo>
                  <a:cubicBezTo>
                    <a:pt x="150" y="36"/>
                    <a:pt x="150" y="36"/>
                    <a:pt x="150" y="36"/>
                  </a:cubicBezTo>
                  <a:cubicBezTo>
                    <a:pt x="149" y="36"/>
                    <a:pt x="147" y="33"/>
                    <a:pt x="146" y="33"/>
                  </a:cubicBezTo>
                  <a:cubicBezTo>
                    <a:pt x="144" y="33"/>
                    <a:pt x="145" y="34"/>
                    <a:pt x="144" y="34"/>
                  </a:cubicBezTo>
                  <a:cubicBezTo>
                    <a:pt x="143" y="34"/>
                    <a:pt x="143" y="36"/>
                    <a:pt x="143" y="36"/>
                  </a:cubicBezTo>
                  <a:cubicBezTo>
                    <a:pt x="142" y="37"/>
                    <a:pt x="141" y="36"/>
                    <a:pt x="141" y="37"/>
                  </a:cubicBezTo>
                  <a:cubicBezTo>
                    <a:pt x="140" y="36"/>
                    <a:pt x="140" y="34"/>
                    <a:pt x="138" y="34"/>
                  </a:cubicBezTo>
                  <a:cubicBezTo>
                    <a:pt x="135" y="33"/>
                    <a:pt x="131" y="35"/>
                    <a:pt x="128" y="36"/>
                  </a:cubicBezTo>
                  <a:cubicBezTo>
                    <a:pt x="123" y="36"/>
                    <a:pt x="119" y="36"/>
                    <a:pt x="114" y="37"/>
                  </a:cubicBezTo>
                  <a:cubicBezTo>
                    <a:pt x="113" y="37"/>
                    <a:pt x="111" y="40"/>
                    <a:pt x="110" y="40"/>
                  </a:cubicBezTo>
                  <a:cubicBezTo>
                    <a:pt x="109" y="41"/>
                    <a:pt x="108" y="40"/>
                    <a:pt x="106" y="40"/>
                  </a:cubicBezTo>
                  <a:cubicBezTo>
                    <a:pt x="107" y="41"/>
                    <a:pt x="108" y="42"/>
                    <a:pt x="108" y="43"/>
                  </a:cubicBezTo>
                  <a:cubicBezTo>
                    <a:pt x="109" y="45"/>
                    <a:pt x="108" y="47"/>
                    <a:pt x="109" y="49"/>
                  </a:cubicBezTo>
                  <a:cubicBezTo>
                    <a:pt x="109" y="49"/>
                    <a:pt x="111" y="50"/>
                    <a:pt x="111" y="51"/>
                  </a:cubicBezTo>
                  <a:cubicBezTo>
                    <a:pt x="110" y="50"/>
                    <a:pt x="108" y="50"/>
                    <a:pt x="107" y="48"/>
                  </a:cubicBezTo>
                  <a:cubicBezTo>
                    <a:pt x="106" y="46"/>
                    <a:pt x="106" y="43"/>
                    <a:pt x="104" y="42"/>
                  </a:cubicBezTo>
                  <a:cubicBezTo>
                    <a:pt x="103" y="41"/>
                    <a:pt x="102" y="41"/>
                    <a:pt x="100" y="40"/>
                  </a:cubicBezTo>
                  <a:cubicBezTo>
                    <a:pt x="101" y="40"/>
                    <a:pt x="97" y="40"/>
                    <a:pt x="96" y="42"/>
                  </a:cubicBezTo>
                  <a:cubicBezTo>
                    <a:pt x="95" y="43"/>
                    <a:pt x="94" y="47"/>
                    <a:pt x="93" y="49"/>
                  </a:cubicBezTo>
                  <a:cubicBezTo>
                    <a:pt x="92" y="49"/>
                    <a:pt x="92" y="49"/>
                    <a:pt x="92" y="49"/>
                  </a:cubicBezTo>
                  <a:cubicBezTo>
                    <a:pt x="92" y="50"/>
                    <a:pt x="93" y="52"/>
                    <a:pt x="93" y="52"/>
                  </a:cubicBezTo>
                  <a:cubicBezTo>
                    <a:pt x="94" y="53"/>
                    <a:pt x="95" y="54"/>
                    <a:pt x="96" y="55"/>
                  </a:cubicBezTo>
                  <a:cubicBezTo>
                    <a:pt x="96" y="55"/>
                    <a:pt x="95" y="56"/>
                    <a:pt x="94" y="56"/>
                  </a:cubicBezTo>
                  <a:cubicBezTo>
                    <a:pt x="94" y="56"/>
                    <a:pt x="94" y="56"/>
                    <a:pt x="94" y="56"/>
                  </a:cubicBezTo>
                  <a:cubicBezTo>
                    <a:pt x="92" y="56"/>
                    <a:pt x="93" y="54"/>
                    <a:pt x="92" y="54"/>
                  </a:cubicBezTo>
                  <a:cubicBezTo>
                    <a:pt x="91" y="53"/>
                    <a:pt x="84" y="51"/>
                    <a:pt x="83" y="52"/>
                  </a:cubicBezTo>
                  <a:cubicBezTo>
                    <a:pt x="74" y="52"/>
                    <a:pt x="68" y="58"/>
                    <a:pt x="61" y="60"/>
                  </a:cubicBezTo>
                  <a:cubicBezTo>
                    <a:pt x="56" y="61"/>
                    <a:pt x="49" y="61"/>
                    <a:pt x="47" y="64"/>
                  </a:cubicBezTo>
                  <a:cubicBezTo>
                    <a:pt x="46" y="64"/>
                    <a:pt x="45" y="67"/>
                    <a:pt x="45" y="67"/>
                  </a:cubicBezTo>
                  <a:cubicBezTo>
                    <a:pt x="43" y="72"/>
                    <a:pt x="44" y="70"/>
                    <a:pt x="46" y="73"/>
                  </a:cubicBezTo>
                  <a:cubicBezTo>
                    <a:pt x="49" y="73"/>
                    <a:pt x="53" y="70"/>
                    <a:pt x="57" y="71"/>
                  </a:cubicBezTo>
                  <a:cubicBezTo>
                    <a:pt x="57" y="71"/>
                    <a:pt x="59" y="73"/>
                    <a:pt x="59" y="74"/>
                  </a:cubicBezTo>
                  <a:cubicBezTo>
                    <a:pt x="61" y="73"/>
                    <a:pt x="63" y="72"/>
                    <a:pt x="64" y="71"/>
                  </a:cubicBezTo>
                  <a:cubicBezTo>
                    <a:pt x="65" y="71"/>
                    <a:pt x="67" y="72"/>
                    <a:pt x="67" y="72"/>
                  </a:cubicBezTo>
                  <a:cubicBezTo>
                    <a:pt x="70" y="72"/>
                    <a:pt x="72" y="71"/>
                    <a:pt x="75" y="71"/>
                  </a:cubicBezTo>
                  <a:cubicBezTo>
                    <a:pt x="73" y="75"/>
                    <a:pt x="72" y="71"/>
                    <a:pt x="75" y="76"/>
                  </a:cubicBezTo>
                  <a:cubicBezTo>
                    <a:pt x="74" y="77"/>
                    <a:pt x="72" y="77"/>
                    <a:pt x="72" y="79"/>
                  </a:cubicBezTo>
                  <a:cubicBezTo>
                    <a:pt x="72" y="79"/>
                    <a:pt x="74" y="82"/>
                    <a:pt x="73" y="84"/>
                  </a:cubicBezTo>
                  <a:cubicBezTo>
                    <a:pt x="65" y="91"/>
                    <a:pt x="65" y="91"/>
                    <a:pt x="65" y="91"/>
                  </a:cubicBezTo>
                  <a:cubicBezTo>
                    <a:pt x="64" y="91"/>
                    <a:pt x="63" y="90"/>
                    <a:pt x="62" y="91"/>
                  </a:cubicBezTo>
                  <a:cubicBezTo>
                    <a:pt x="61" y="91"/>
                    <a:pt x="60" y="93"/>
                    <a:pt x="60" y="93"/>
                  </a:cubicBezTo>
                  <a:cubicBezTo>
                    <a:pt x="59" y="94"/>
                    <a:pt x="58" y="92"/>
                    <a:pt x="57" y="91"/>
                  </a:cubicBezTo>
                  <a:cubicBezTo>
                    <a:pt x="57" y="91"/>
                    <a:pt x="46" y="91"/>
                    <a:pt x="45" y="91"/>
                  </a:cubicBezTo>
                  <a:cubicBezTo>
                    <a:pt x="42" y="92"/>
                    <a:pt x="37" y="95"/>
                    <a:pt x="35" y="95"/>
                  </a:cubicBezTo>
                  <a:cubicBezTo>
                    <a:pt x="33" y="96"/>
                    <a:pt x="32" y="95"/>
                    <a:pt x="30" y="95"/>
                  </a:cubicBezTo>
                  <a:cubicBezTo>
                    <a:pt x="28" y="95"/>
                    <a:pt x="23" y="97"/>
                    <a:pt x="21" y="97"/>
                  </a:cubicBezTo>
                  <a:cubicBezTo>
                    <a:pt x="19" y="97"/>
                    <a:pt x="17" y="96"/>
                    <a:pt x="15" y="97"/>
                  </a:cubicBezTo>
                  <a:cubicBezTo>
                    <a:pt x="14" y="98"/>
                    <a:pt x="14" y="98"/>
                    <a:pt x="14" y="98"/>
                  </a:cubicBezTo>
                  <a:cubicBezTo>
                    <a:pt x="11" y="98"/>
                    <a:pt x="9" y="97"/>
                    <a:pt x="6" y="98"/>
                  </a:cubicBezTo>
                  <a:cubicBezTo>
                    <a:pt x="5" y="98"/>
                    <a:pt x="2" y="102"/>
                    <a:pt x="1" y="103"/>
                  </a:cubicBezTo>
                  <a:cubicBezTo>
                    <a:pt x="2" y="103"/>
                    <a:pt x="1" y="104"/>
                    <a:pt x="1" y="105"/>
                  </a:cubicBezTo>
                  <a:cubicBezTo>
                    <a:pt x="1" y="105"/>
                    <a:pt x="3" y="105"/>
                    <a:pt x="3" y="105"/>
                  </a:cubicBezTo>
                  <a:cubicBezTo>
                    <a:pt x="4" y="106"/>
                    <a:pt x="4" y="109"/>
                    <a:pt x="5" y="109"/>
                  </a:cubicBezTo>
                  <a:cubicBezTo>
                    <a:pt x="6" y="110"/>
                    <a:pt x="7" y="109"/>
                    <a:pt x="7" y="110"/>
                  </a:cubicBezTo>
                  <a:cubicBezTo>
                    <a:pt x="8" y="110"/>
                    <a:pt x="8" y="113"/>
                    <a:pt x="8" y="113"/>
                  </a:cubicBezTo>
                  <a:cubicBezTo>
                    <a:pt x="9" y="113"/>
                    <a:pt x="11" y="112"/>
                    <a:pt x="12" y="113"/>
                  </a:cubicBezTo>
                  <a:cubicBezTo>
                    <a:pt x="12" y="113"/>
                    <a:pt x="12" y="113"/>
                    <a:pt x="12" y="113"/>
                  </a:cubicBezTo>
                  <a:cubicBezTo>
                    <a:pt x="12" y="114"/>
                    <a:pt x="14" y="114"/>
                    <a:pt x="15" y="115"/>
                  </a:cubicBezTo>
                  <a:cubicBezTo>
                    <a:pt x="15" y="115"/>
                    <a:pt x="15" y="116"/>
                    <a:pt x="15" y="117"/>
                  </a:cubicBezTo>
                  <a:cubicBezTo>
                    <a:pt x="17" y="117"/>
                    <a:pt x="19" y="116"/>
                    <a:pt x="20" y="117"/>
                  </a:cubicBezTo>
                  <a:cubicBezTo>
                    <a:pt x="27" y="118"/>
                    <a:pt x="27" y="119"/>
                    <a:pt x="29" y="111"/>
                  </a:cubicBezTo>
                  <a:cubicBezTo>
                    <a:pt x="30" y="112"/>
                    <a:pt x="31" y="111"/>
                    <a:pt x="32" y="112"/>
                  </a:cubicBezTo>
                  <a:cubicBezTo>
                    <a:pt x="32" y="112"/>
                    <a:pt x="34" y="117"/>
                    <a:pt x="35" y="117"/>
                  </a:cubicBezTo>
                  <a:cubicBezTo>
                    <a:pt x="42" y="117"/>
                    <a:pt x="49" y="115"/>
                    <a:pt x="58" y="115"/>
                  </a:cubicBezTo>
                  <a:cubicBezTo>
                    <a:pt x="58" y="116"/>
                    <a:pt x="59" y="118"/>
                    <a:pt x="59" y="119"/>
                  </a:cubicBezTo>
                  <a:cubicBezTo>
                    <a:pt x="58" y="119"/>
                    <a:pt x="58" y="120"/>
                    <a:pt x="57" y="120"/>
                  </a:cubicBezTo>
                  <a:cubicBezTo>
                    <a:pt x="57" y="121"/>
                    <a:pt x="57" y="121"/>
                    <a:pt x="57" y="121"/>
                  </a:cubicBezTo>
                  <a:cubicBezTo>
                    <a:pt x="55" y="121"/>
                    <a:pt x="55" y="121"/>
                    <a:pt x="55" y="121"/>
                  </a:cubicBezTo>
                  <a:cubicBezTo>
                    <a:pt x="54" y="121"/>
                    <a:pt x="54" y="119"/>
                    <a:pt x="53" y="119"/>
                  </a:cubicBezTo>
                  <a:cubicBezTo>
                    <a:pt x="52" y="118"/>
                    <a:pt x="45" y="119"/>
                    <a:pt x="43" y="119"/>
                  </a:cubicBezTo>
                  <a:cubicBezTo>
                    <a:pt x="41" y="121"/>
                    <a:pt x="41" y="121"/>
                    <a:pt x="41" y="121"/>
                  </a:cubicBezTo>
                  <a:cubicBezTo>
                    <a:pt x="39" y="121"/>
                    <a:pt x="37" y="120"/>
                    <a:pt x="35" y="120"/>
                  </a:cubicBezTo>
                  <a:cubicBezTo>
                    <a:pt x="32" y="120"/>
                    <a:pt x="27" y="123"/>
                    <a:pt x="23" y="124"/>
                  </a:cubicBezTo>
                  <a:cubicBezTo>
                    <a:pt x="23" y="124"/>
                    <a:pt x="23" y="126"/>
                    <a:pt x="23" y="126"/>
                  </a:cubicBezTo>
                  <a:cubicBezTo>
                    <a:pt x="24" y="127"/>
                    <a:pt x="24" y="127"/>
                    <a:pt x="25" y="127"/>
                  </a:cubicBezTo>
                  <a:cubicBezTo>
                    <a:pt x="23" y="127"/>
                    <a:pt x="20" y="128"/>
                    <a:pt x="17" y="127"/>
                  </a:cubicBezTo>
                  <a:cubicBezTo>
                    <a:pt x="13" y="126"/>
                    <a:pt x="16" y="122"/>
                    <a:pt x="8" y="126"/>
                  </a:cubicBezTo>
                  <a:cubicBezTo>
                    <a:pt x="9" y="128"/>
                    <a:pt x="10" y="130"/>
                    <a:pt x="11" y="132"/>
                  </a:cubicBezTo>
                  <a:cubicBezTo>
                    <a:pt x="12" y="132"/>
                    <a:pt x="13" y="131"/>
                    <a:pt x="15" y="131"/>
                  </a:cubicBezTo>
                  <a:cubicBezTo>
                    <a:pt x="15" y="131"/>
                    <a:pt x="16" y="133"/>
                    <a:pt x="16" y="133"/>
                  </a:cubicBezTo>
                  <a:cubicBezTo>
                    <a:pt x="18" y="135"/>
                    <a:pt x="20" y="134"/>
                    <a:pt x="23" y="135"/>
                  </a:cubicBezTo>
                  <a:cubicBezTo>
                    <a:pt x="22" y="135"/>
                    <a:pt x="21" y="136"/>
                    <a:pt x="20" y="137"/>
                  </a:cubicBezTo>
                  <a:cubicBezTo>
                    <a:pt x="22" y="139"/>
                    <a:pt x="24" y="144"/>
                    <a:pt x="27" y="145"/>
                  </a:cubicBezTo>
                  <a:cubicBezTo>
                    <a:pt x="29" y="145"/>
                    <a:pt x="30" y="144"/>
                    <a:pt x="33" y="144"/>
                  </a:cubicBezTo>
                  <a:cubicBezTo>
                    <a:pt x="35" y="144"/>
                    <a:pt x="38" y="146"/>
                    <a:pt x="41" y="146"/>
                  </a:cubicBezTo>
                  <a:cubicBezTo>
                    <a:pt x="40" y="140"/>
                    <a:pt x="40" y="140"/>
                    <a:pt x="43" y="137"/>
                  </a:cubicBezTo>
                  <a:cubicBezTo>
                    <a:pt x="45" y="138"/>
                    <a:pt x="47" y="140"/>
                    <a:pt x="49" y="141"/>
                  </a:cubicBezTo>
                  <a:cubicBezTo>
                    <a:pt x="49" y="140"/>
                    <a:pt x="49" y="140"/>
                    <a:pt x="49" y="139"/>
                  </a:cubicBezTo>
                  <a:cubicBezTo>
                    <a:pt x="51" y="137"/>
                    <a:pt x="55" y="137"/>
                    <a:pt x="58" y="137"/>
                  </a:cubicBezTo>
                  <a:cubicBezTo>
                    <a:pt x="58" y="138"/>
                    <a:pt x="58" y="139"/>
                    <a:pt x="58" y="140"/>
                  </a:cubicBezTo>
                  <a:cubicBezTo>
                    <a:pt x="58" y="141"/>
                    <a:pt x="61" y="142"/>
                    <a:pt x="63" y="143"/>
                  </a:cubicBezTo>
                  <a:cubicBezTo>
                    <a:pt x="63" y="141"/>
                    <a:pt x="64" y="140"/>
                    <a:pt x="65" y="139"/>
                  </a:cubicBezTo>
                  <a:cubicBezTo>
                    <a:pt x="65" y="139"/>
                    <a:pt x="66" y="140"/>
                    <a:pt x="67" y="140"/>
                  </a:cubicBezTo>
                  <a:cubicBezTo>
                    <a:pt x="68" y="140"/>
                    <a:pt x="68" y="140"/>
                    <a:pt x="68" y="140"/>
                  </a:cubicBezTo>
                  <a:cubicBezTo>
                    <a:pt x="69" y="139"/>
                    <a:pt x="69" y="139"/>
                    <a:pt x="69" y="139"/>
                  </a:cubicBezTo>
                  <a:cubicBezTo>
                    <a:pt x="71" y="139"/>
                    <a:pt x="74" y="139"/>
                    <a:pt x="77" y="139"/>
                  </a:cubicBezTo>
                  <a:cubicBezTo>
                    <a:pt x="77" y="139"/>
                    <a:pt x="77" y="137"/>
                    <a:pt x="77" y="137"/>
                  </a:cubicBezTo>
                  <a:cubicBezTo>
                    <a:pt x="78" y="136"/>
                    <a:pt x="80" y="135"/>
                    <a:pt x="81" y="135"/>
                  </a:cubicBezTo>
                  <a:cubicBezTo>
                    <a:pt x="81" y="135"/>
                    <a:pt x="82" y="136"/>
                    <a:pt x="83" y="137"/>
                  </a:cubicBezTo>
                  <a:cubicBezTo>
                    <a:pt x="83" y="138"/>
                    <a:pt x="83" y="139"/>
                    <a:pt x="83" y="141"/>
                  </a:cubicBezTo>
                  <a:cubicBezTo>
                    <a:pt x="85" y="139"/>
                    <a:pt x="86" y="138"/>
                    <a:pt x="88" y="136"/>
                  </a:cubicBezTo>
                  <a:cubicBezTo>
                    <a:pt x="89" y="136"/>
                    <a:pt x="90" y="136"/>
                    <a:pt x="91" y="136"/>
                  </a:cubicBezTo>
                  <a:cubicBezTo>
                    <a:pt x="92" y="139"/>
                    <a:pt x="92" y="139"/>
                    <a:pt x="92" y="139"/>
                  </a:cubicBezTo>
                  <a:cubicBezTo>
                    <a:pt x="96" y="140"/>
                    <a:pt x="102" y="139"/>
                    <a:pt x="106" y="141"/>
                  </a:cubicBezTo>
                  <a:cubicBezTo>
                    <a:pt x="106" y="141"/>
                    <a:pt x="106" y="142"/>
                    <a:pt x="106" y="143"/>
                  </a:cubicBezTo>
                  <a:cubicBezTo>
                    <a:pt x="108" y="144"/>
                    <a:pt x="110" y="144"/>
                    <a:pt x="112" y="146"/>
                  </a:cubicBezTo>
                  <a:cubicBezTo>
                    <a:pt x="112" y="146"/>
                    <a:pt x="112" y="148"/>
                    <a:pt x="112" y="148"/>
                  </a:cubicBezTo>
                  <a:cubicBezTo>
                    <a:pt x="114" y="148"/>
                    <a:pt x="118" y="147"/>
                    <a:pt x="121" y="148"/>
                  </a:cubicBezTo>
                  <a:cubicBezTo>
                    <a:pt x="121" y="148"/>
                    <a:pt x="125" y="152"/>
                    <a:pt x="125" y="152"/>
                  </a:cubicBezTo>
                  <a:cubicBezTo>
                    <a:pt x="126" y="154"/>
                    <a:pt x="125" y="155"/>
                    <a:pt x="126" y="156"/>
                  </a:cubicBezTo>
                  <a:cubicBezTo>
                    <a:pt x="126" y="156"/>
                    <a:pt x="127" y="156"/>
                    <a:pt x="128" y="156"/>
                  </a:cubicBezTo>
                  <a:cubicBezTo>
                    <a:pt x="128" y="156"/>
                    <a:pt x="133" y="160"/>
                    <a:pt x="134" y="160"/>
                  </a:cubicBezTo>
                  <a:cubicBezTo>
                    <a:pt x="134" y="160"/>
                    <a:pt x="136" y="165"/>
                    <a:pt x="136" y="165"/>
                  </a:cubicBezTo>
                  <a:cubicBezTo>
                    <a:pt x="138" y="165"/>
                    <a:pt x="140" y="164"/>
                    <a:pt x="141" y="165"/>
                  </a:cubicBezTo>
                  <a:cubicBezTo>
                    <a:pt x="141" y="165"/>
                    <a:pt x="142" y="166"/>
                    <a:pt x="142" y="166"/>
                  </a:cubicBezTo>
                  <a:cubicBezTo>
                    <a:pt x="143" y="165"/>
                    <a:pt x="142" y="166"/>
                    <a:pt x="142" y="167"/>
                  </a:cubicBezTo>
                  <a:cubicBezTo>
                    <a:pt x="143" y="166"/>
                    <a:pt x="143" y="167"/>
                    <a:pt x="143" y="167"/>
                  </a:cubicBezTo>
                  <a:cubicBezTo>
                    <a:pt x="143" y="167"/>
                    <a:pt x="141" y="168"/>
                    <a:pt x="141" y="169"/>
                  </a:cubicBezTo>
                  <a:cubicBezTo>
                    <a:pt x="141" y="169"/>
                    <a:pt x="142" y="170"/>
                    <a:pt x="142" y="171"/>
                  </a:cubicBezTo>
                  <a:cubicBezTo>
                    <a:pt x="142" y="172"/>
                    <a:pt x="140" y="172"/>
                    <a:pt x="140" y="173"/>
                  </a:cubicBezTo>
                  <a:cubicBezTo>
                    <a:pt x="139" y="174"/>
                    <a:pt x="138" y="173"/>
                    <a:pt x="137" y="174"/>
                  </a:cubicBezTo>
                  <a:cubicBezTo>
                    <a:pt x="137" y="174"/>
                    <a:pt x="136" y="176"/>
                    <a:pt x="136" y="176"/>
                  </a:cubicBezTo>
                  <a:cubicBezTo>
                    <a:pt x="138" y="175"/>
                    <a:pt x="141" y="174"/>
                    <a:pt x="143" y="174"/>
                  </a:cubicBezTo>
                  <a:cubicBezTo>
                    <a:pt x="143" y="174"/>
                    <a:pt x="143" y="175"/>
                    <a:pt x="143" y="176"/>
                  </a:cubicBezTo>
                  <a:cubicBezTo>
                    <a:pt x="143" y="176"/>
                    <a:pt x="149" y="183"/>
                    <a:pt x="150" y="183"/>
                  </a:cubicBezTo>
                  <a:cubicBezTo>
                    <a:pt x="150" y="183"/>
                    <a:pt x="149" y="185"/>
                    <a:pt x="148" y="184"/>
                  </a:cubicBezTo>
                  <a:cubicBezTo>
                    <a:pt x="148" y="185"/>
                    <a:pt x="148" y="185"/>
                    <a:pt x="148" y="185"/>
                  </a:cubicBezTo>
                  <a:cubicBezTo>
                    <a:pt x="149" y="186"/>
                    <a:pt x="152" y="188"/>
                    <a:pt x="152" y="190"/>
                  </a:cubicBezTo>
                  <a:cubicBezTo>
                    <a:pt x="153" y="192"/>
                    <a:pt x="151" y="191"/>
                    <a:pt x="152" y="192"/>
                  </a:cubicBezTo>
                  <a:cubicBezTo>
                    <a:pt x="153" y="192"/>
                    <a:pt x="154" y="192"/>
                    <a:pt x="156" y="192"/>
                  </a:cubicBezTo>
                  <a:cubicBezTo>
                    <a:pt x="155" y="193"/>
                    <a:pt x="157" y="195"/>
                    <a:pt x="154" y="194"/>
                  </a:cubicBezTo>
                  <a:cubicBezTo>
                    <a:pt x="154" y="195"/>
                    <a:pt x="155" y="196"/>
                    <a:pt x="155" y="197"/>
                  </a:cubicBezTo>
                  <a:cubicBezTo>
                    <a:pt x="153" y="198"/>
                    <a:pt x="154" y="198"/>
                    <a:pt x="154" y="200"/>
                  </a:cubicBezTo>
                  <a:cubicBezTo>
                    <a:pt x="154" y="201"/>
                    <a:pt x="154" y="201"/>
                    <a:pt x="154" y="201"/>
                  </a:cubicBezTo>
                  <a:cubicBezTo>
                    <a:pt x="153" y="202"/>
                    <a:pt x="148" y="202"/>
                    <a:pt x="147" y="202"/>
                  </a:cubicBezTo>
                  <a:cubicBezTo>
                    <a:pt x="147" y="203"/>
                    <a:pt x="147" y="203"/>
                    <a:pt x="147" y="203"/>
                  </a:cubicBezTo>
                  <a:cubicBezTo>
                    <a:pt x="148" y="203"/>
                    <a:pt x="149" y="203"/>
                    <a:pt x="150" y="203"/>
                  </a:cubicBezTo>
                  <a:cubicBezTo>
                    <a:pt x="149" y="205"/>
                    <a:pt x="149" y="207"/>
                    <a:pt x="148" y="208"/>
                  </a:cubicBezTo>
                  <a:cubicBezTo>
                    <a:pt x="147" y="209"/>
                    <a:pt x="146" y="209"/>
                    <a:pt x="146" y="209"/>
                  </a:cubicBezTo>
                  <a:cubicBezTo>
                    <a:pt x="146" y="209"/>
                    <a:pt x="146" y="212"/>
                    <a:pt x="146" y="212"/>
                  </a:cubicBezTo>
                  <a:cubicBezTo>
                    <a:pt x="147" y="212"/>
                    <a:pt x="148" y="211"/>
                    <a:pt x="149" y="211"/>
                  </a:cubicBezTo>
                  <a:cubicBezTo>
                    <a:pt x="148" y="212"/>
                    <a:pt x="148" y="214"/>
                    <a:pt x="148" y="214"/>
                  </a:cubicBezTo>
                  <a:cubicBezTo>
                    <a:pt x="147" y="215"/>
                    <a:pt x="145" y="215"/>
                    <a:pt x="145" y="216"/>
                  </a:cubicBezTo>
                  <a:cubicBezTo>
                    <a:pt x="145" y="217"/>
                    <a:pt x="145" y="217"/>
                    <a:pt x="145" y="217"/>
                  </a:cubicBezTo>
                  <a:cubicBezTo>
                    <a:pt x="147" y="219"/>
                    <a:pt x="153" y="222"/>
                    <a:pt x="157" y="219"/>
                  </a:cubicBezTo>
                  <a:cubicBezTo>
                    <a:pt x="157" y="219"/>
                    <a:pt x="158" y="213"/>
                    <a:pt x="159" y="212"/>
                  </a:cubicBezTo>
                  <a:cubicBezTo>
                    <a:pt x="160" y="212"/>
                    <a:pt x="160" y="212"/>
                    <a:pt x="160" y="212"/>
                  </a:cubicBezTo>
                  <a:cubicBezTo>
                    <a:pt x="161" y="214"/>
                    <a:pt x="160" y="214"/>
                    <a:pt x="161" y="216"/>
                  </a:cubicBezTo>
                  <a:cubicBezTo>
                    <a:pt x="166" y="215"/>
                    <a:pt x="169" y="217"/>
                    <a:pt x="176" y="218"/>
                  </a:cubicBezTo>
                  <a:cubicBezTo>
                    <a:pt x="175" y="218"/>
                    <a:pt x="175" y="219"/>
                    <a:pt x="174" y="219"/>
                  </a:cubicBezTo>
                  <a:cubicBezTo>
                    <a:pt x="175" y="221"/>
                    <a:pt x="175" y="221"/>
                    <a:pt x="175" y="221"/>
                  </a:cubicBezTo>
                  <a:cubicBezTo>
                    <a:pt x="177" y="221"/>
                    <a:pt x="179" y="221"/>
                    <a:pt x="182" y="220"/>
                  </a:cubicBezTo>
                  <a:cubicBezTo>
                    <a:pt x="182" y="220"/>
                    <a:pt x="184" y="218"/>
                    <a:pt x="184" y="218"/>
                  </a:cubicBezTo>
                  <a:cubicBezTo>
                    <a:pt x="186" y="218"/>
                    <a:pt x="185" y="219"/>
                    <a:pt x="186" y="219"/>
                  </a:cubicBezTo>
                  <a:cubicBezTo>
                    <a:pt x="185" y="219"/>
                    <a:pt x="182" y="221"/>
                    <a:pt x="182" y="222"/>
                  </a:cubicBezTo>
                  <a:cubicBezTo>
                    <a:pt x="178" y="223"/>
                    <a:pt x="187" y="223"/>
                    <a:pt x="190" y="223"/>
                  </a:cubicBezTo>
                  <a:cubicBezTo>
                    <a:pt x="189" y="223"/>
                    <a:pt x="190" y="225"/>
                    <a:pt x="190" y="226"/>
                  </a:cubicBezTo>
                  <a:cubicBezTo>
                    <a:pt x="188" y="226"/>
                    <a:pt x="186" y="226"/>
                    <a:pt x="184" y="226"/>
                  </a:cubicBezTo>
                  <a:cubicBezTo>
                    <a:pt x="185" y="226"/>
                    <a:pt x="187" y="227"/>
                    <a:pt x="188" y="228"/>
                  </a:cubicBezTo>
                  <a:cubicBezTo>
                    <a:pt x="191" y="229"/>
                    <a:pt x="187" y="229"/>
                    <a:pt x="185" y="229"/>
                  </a:cubicBezTo>
                  <a:cubicBezTo>
                    <a:pt x="185" y="230"/>
                    <a:pt x="185" y="230"/>
                    <a:pt x="185" y="230"/>
                  </a:cubicBezTo>
                  <a:cubicBezTo>
                    <a:pt x="182" y="232"/>
                    <a:pt x="186" y="231"/>
                    <a:pt x="187" y="232"/>
                  </a:cubicBezTo>
                  <a:cubicBezTo>
                    <a:pt x="187" y="232"/>
                    <a:pt x="188" y="232"/>
                    <a:pt x="189" y="232"/>
                  </a:cubicBezTo>
                  <a:cubicBezTo>
                    <a:pt x="189" y="234"/>
                    <a:pt x="189" y="234"/>
                    <a:pt x="189" y="234"/>
                  </a:cubicBezTo>
                  <a:cubicBezTo>
                    <a:pt x="181" y="234"/>
                    <a:pt x="185" y="236"/>
                    <a:pt x="190" y="238"/>
                  </a:cubicBezTo>
                  <a:cubicBezTo>
                    <a:pt x="190" y="238"/>
                    <a:pt x="189" y="240"/>
                    <a:pt x="190" y="240"/>
                  </a:cubicBezTo>
                  <a:cubicBezTo>
                    <a:pt x="185" y="239"/>
                    <a:pt x="179" y="237"/>
                    <a:pt x="176" y="235"/>
                  </a:cubicBezTo>
                  <a:cubicBezTo>
                    <a:pt x="175" y="234"/>
                    <a:pt x="175" y="233"/>
                    <a:pt x="174" y="232"/>
                  </a:cubicBezTo>
                  <a:cubicBezTo>
                    <a:pt x="169" y="230"/>
                    <a:pt x="159" y="230"/>
                    <a:pt x="154" y="231"/>
                  </a:cubicBezTo>
                  <a:cubicBezTo>
                    <a:pt x="154" y="231"/>
                    <a:pt x="153" y="233"/>
                    <a:pt x="153" y="233"/>
                  </a:cubicBezTo>
                  <a:cubicBezTo>
                    <a:pt x="153" y="233"/>
                    <a:pt x="155" y="236"/>
                    <a:pt x="155" y="236"/>
                  </a:cubicBezTo>
                  <a:cubicBezTo>
                    <a:pt x="156" y="237"/>
                    <a:pt x="157" y="236"/>
                    <a:pt x="158" y="236"/>
                  </a:cubicBezTo>
                  <a:cubicBezTo>
                    <a:pt x="158" y="237"/>
                    <a:pt x="158" y="237"/>
                    <a:pt x="158" y="237"/>
                  </a:cubicBezTo>
                  <a:cubicBezTo>
                    <a:pt x="159" y="237"/>
                    <a:pt x="161" y="238"/>
                    <a:pt x="162" y="238"/>
                  </a:cubicBezTo>
                  <a:cubicBezTo>
                    <a:pt x="162" y="240"/>
                    <a:pt x="162" y="240"/>
                    <a:pt x="162" y="240"/>
                  </a:cubicBezTo>
                  <a:cubicBezTo>
                    <a:pt x="161" y="240"/>
                    <a:pt x="162" y="241"/>
                    <a:pt x="160" y="241"/>
                  </a:cubicBezTo>
                  <a:cubicBezTo>
                    <a:pt x="157" y="240"/>
                    <a:pt x="157" y="240"/>
                    <a:pt x="157" y="240"/>
                  </a:cubicBezTo>
                  <a:cubicBezTo>
                    <a:pt x="155" y="240"/>
                    <a:pt x="154" y="240"/>
                    <a:pt x="153" y="240"/>
                  </a:cubicBezTo>
                  <a:cubicBezTo>
                    <a:pt x="152" y="241"/>
                    <a:pt x="152" y="242"/>
                    <a:pt x="151" y="242"/>
                  </a:cubicBezTo>
                  <a:cubicBezTo>
                    <a:pt x="151" y="244"/>
                    <a:pt x="153" y="246"/>
                    <a:pt x="152" y="247"/>
                  </a:cubicBezTo>
                  <a:cubicBezTo>
                    <a:pt x="150" y="249"/>
                    <a:pt x="150" y="249"/>
                    <a:pt x="150" y="249"/>
                  </a:cubicBezTo>
                  <a:cubicBezTo>
                    <a:pt x="149" y="250"/>
                    <a:pt x="150" y="251"/>
                    <a:pt x="150" y="252"/>
                  </a:cubicBezTo>
                  <a:cubicBezTo>
                    <a:pt x="147" y="253"/>
                    <a:pt x="149" y="254"/>
                    <a:pt x="148" y="254"/>
                  </a:cubicBezTo>
                  <a:cubicBezTo>
                    <a:pt x="148" y="254"/>
                    <a:pt x="148" y="256"/>
                    <a:pt x="149" y="256"/>
                  </a:cubicBezTo>
                  <a:cubicBezTo>
                    <a:pt x="151" y="257"/>
                    <a:pt x="154" y="256"/>
                    <a:pt x="155" y="256"/>
                  </a:cubicBezTo>
                  <a:cubicBezTo>
                    <a:pt x="157" y="256"/>
                    <a:pt x="157" y="258"/>
                    <a:pt x="159" y="257"/>
                  </a:cubicBezTo>
                  <a:cubicBezTo>
                    <a:pt x="160" y="257"/>
                    <a:pt x="158" y="256"/>
                    <a:pt x="160" y="256"/>
                  </a:cubicBezTo>
                  <a:cubicBezTo>
                    <a:pt x="160" y="256"/>
                    <a:pt x="160" y="259"/>
                    <a:pt x="160" y="259"/>
                  </a:cubicBezTo>
                  <a:cubicBezTo>
                    <a:pt x="152" y="259"/>
                    <a:pt x="152" y="259"/>
                    <a:pt x="152" y="259"/>
                  </a:cubicBezTo>
                  <a:cubicBezTo>
                    <a:pt x="152" y="260"/>
                    <a:pt x="152" y="260"/>
                    <a:pt x="152" y="260"/>
                  </a:cubicBezTo>
                  <a:cubicBezTo>
                    <a:pt x="154" y="261"/>
                    <a:pt x="155" y="263"/>
                    <a:pt x="157" y="263"/>
                  </a:cubicBezTo>
                  <a:cubicBezTo>
                    <a:pt x="162" y="264"/>
                    <a:pt x="163" y="262"/>
                    <a:pt x="165" y="261"/>
                  </a:cubicBezTo>
                  <a:cubicBezTo>
                    <a:pt x="167" y="260"/>
                    <a:pt x="169" y="261"/>
                    <a:pt x="170" y="260"/>
                  </a:cubicBezTo>
                  <a:cubicBezTo>
                    <a:pt x="177" y="256"/>
                    <a:pt x="177" y="256"/>
                    <a:pt x="177" y="256"/>
                  </a:cubicBezTo>
                  <a:cubicBezTo>
                    <a:pt x="178" y="255"/>
                    <a:pt x="177" y="254"/>
                    <a:pt x="178" y="253"/>
                  </a:cubicBezTo>
                  <a:cubicBezTo>
                    <a:pt x="175" y="251"/>
                    <a:pt x="173" y="250"/>
                    <a:pt x="172" y="248"/>
                  </a:cubicBezTo>
                  <a:cubicBezTo>
                    <a:pt x="171" y="247"/>
                    <a:pt x="170" y="245"/>
                    <a:pt x="169" y="244"/>
                  </a:cubicBezTo>
                  <a:cubicBezTo>
                    <a:pt x="167" y="243"/>
                    <a:pt x="165" y="243"/>
                    <a:pt x="164" y="242"/>
                  </a:cubicBezTo>
                  <a:cubicBezTo>
                    <a:pt x="164" y="241"/>
                    <a:pt x="163" y="239"/>
                    <a:pt x="163" y="239"/>
                  </a:cubicBezTo>
                  <a:cubicBezTo>
                    <a:pt x="167" y="240"/>
                    <a:pt x="168" y="240"/>
                    <a:pt x="171" y="242"/>
                  </a:cubicBezTo>
                  <a:cubicBezTo>
                    <a:pt x="173" y="243"/>
                    <a:pt x="175" y="247"/>
                    <a:pt x="180" y="246"/>
                  </a:cubicBezTo>
                  <a:cubicBezTo>
                    <a:pt x="181" y="245"/>
                    <a:pt x="182" y="244"/>
                    <a:pt x="183" y="244"/>
                  </a:cubicBezTo>
                  <a:cubicBezTo>
                    <a:pt x="184" y="246"/>
                    <a:pt x="184" y="246"/>
                    <a:pt x="184" y="246"/>
                  </a:cubicBezTo>
                  <a:cubicBezTo>
                    <a:pt x="186" y="246"/>
                    <a:pt x="187" y="246"/>
                    <a:pt x="190" y="245"/>
                  </a:cubicBezTo>
                  <a:cubicBezTo>
                    <a:pt x="190" y="246"/>
                    <a:pt x="190" y="246"/>
                    <a:pt x="190" y="246"/>
                  </a:cubicBezTo>
                  <a:cubicBezTo>
                    <a:pt x="190" y="246"/>
                    <a:pt x="189" y="248"/>
                    <a:pt x="189" y="248"/>
                  </a:cubicBezTo>
                  <a:cubicBezTo>
                    <a:pt x="189" y="248"/>
                    <a:pt x="191" y="249"/>
                    <a:pt x="190" y="250"/>
                  </a:cubicBezTo>
                  <a:cubicBezTo>
                    <a:pt x="190" y="250"/>
                    <a:pt x="188" y="250"/>
                    <a:pt x="188" y="250"/>
                  </a:cubicBezTo>
                  <a:cubicBezTo>
                    <a:pt x="187" y="252"/>
                    <a:pt x="188" y="252"/>
                    <a:pt x="187" y="254"/>
                  </a:cubicBezTo>
                  <a:cubicBezTo>
                    <a:pt x="187" y="254"/>
                    <a:pt x="189" y="255"/>
                    <a:pt x="190" y="255"/>
                  </a:cubicBezTo>
                  <a:cubicBezTo>
                    <a:pt x="189" y="256"/>
                    <a:pt x="188" y="256"/>
                    <a:pt x="187" y="256"/>
                  </a:cubicBezTo>
                  <a:cubicBezTo>
                    <a:pt x="187" y="258"/>
                    <a:pt x="187" y="258"/>
                    <a:pt x="187" y="258"/>
                  </a:cubicBezTo>
                  <a:cubicBezTo>
                    <a:pt x="192" y="257"/>
                    <a:pt x="192" y="256"/>
                    <a:pt x="191" y="261"/>
                  </a:cubicBezTo>
                  <a:cubicBezTo>
                    <a:pt x="191" y="261"/>
                    <a:pt x="193" y="261"/>
                    <a:pt x="193" y="261"/>
                  </a:cubicBezTo>
                  <a:cubicBezTo>
                    <a:pt x="193" y="261"/>
                    <a:pt x="193" y="263"/>
                    <a:pt x="193" y="264"/>
                  </a:cubicBezTo>
                  <a:cubicBezTo>
                    <a:pt x="191" y="265"/>
                    <a:pt x="192" y="264"/>
                    <a:pt x="192" y="266"/>
                  </a:cubicBezTo>
                  <a:cubicBezTo>
                    <a:pt x="190" y="266"/>
                    <a:pt x="190" y="266"/>
                    <a:pt x="190" y="266"/>
                  </a:cubicBezTo>
                  <a:cubicBezTo>
                    <a:pt x="189" y="265"/>
                    <a:pt x="189" y="264"/>
                    <a:pt x="189" y="262"/>
                  </a:cubicBezTo>
                  <a:cubicBezTo>
                    <a:pt x="189" y="263"/>
                    <a:pt x="187" y="262"/>
                    <a:pt x="186" y="262"/>
                  </a:cubicBezTo>
                  <a:cubicBezTo>
                    <a:pt x="186" y="265"/>
                    <a:pt x="186" y="269"/>
                    <a:pt x="186" y="269"/>
                  </a:cubicBezTo>
                  <a:cubicBezTo>
                    <a:pt x="186" y="270"/>
                    <a:pt x="186" y="270"/>
                    <a:pt x="186" y="270"/>
                  </a:cubicBezTo>
                  <a:cubicBezTo>
                    <a:pt x="187" y="270"/>
                    <a:pt x="188" y="270"/>
                    <a:pt x="188" y="270"/>
                  </a:cubicBezTo>
                  <a:cubicBezTo>
                    <a:pt x="188" y="272"/>
                    <a:pt x="187" y="273"/>
                    <a:pt x="187" y="274"/>
                  </a:cubicBezTo>
                  <a:cubicBezTo>
                    <a:pt x="185" y="275"/>
                    <a:pt x="182" y="276"/>
                    <a:pt x="180" y="275"/>
                  </a:cubicBezTo>
                  <a:cubicBezTo>
                    <a:pt x="179" y="275"/>
                    <a:pt x="178" y="273"/>
                    <a:pt x="178" y="274"/>
                  </a:cubicBezTo>
                  <a:cubicBezTo>
                    <a:pt x="176" y="274"/>
                    <a:pt x="177" y="276"/>
                    <a:pt x="176" y="276"/>
                  </a:cubicBezTo>
                  <a:cubicBezTo>
                    <a:pt x="175" y="277"/>
                    <a:pt x="174" y="277"/>
                    <a:pt x="173" y="278"/>
                  </a:cubicBezTo>
                  <a:cubicBezTo>
                    <a:pt x="173" y="277"/>
                    <a:pt x="171" y="277"/>
                    <a:pt x="170" y="278"/>
                  </a:cubicBezTo>
                  <a:cubicBezTo>
                    <a:pt x="170" y="279"/>
                    <a:pt x="170" y="279"/>
                    <a:pt x="170" y="279"/>
                  </a:cubicBezTo>
                  <a:cubicBezTo>
                    <a:pt x="179" y="279"/>
                    <a:pt x="183" y="280"/>
                    <a:pt x="188" y="276"/>
                  </a:cubicBezTo>
                  <a:cubicBezTo>
                    <a:pt x="190" y="283"/>
                    <a:pt x="191" y="280"/>
                    <a:pt x="184" y="281"/>
                  </a:cubicBezTo>
                  <a:cubicBezTo>
                    <a:pt x="183" y="281"/>
                    <a:pt x="179" y="283"/>
                    <a:pt x="177" y="282"/>
                  </a:cubicBezTo>
                  <a:cubicBezTo>
                    <a:pt x="177" y="282"/>
                    <a:pt x="176" y="280"/>
                    <a:pt x="176" y="280"/>
                  </a:cubicBezTo>
                  <a:cubicBezTo>
                    <a:pt x="174" y="279"/>
                    <a:pt x="173" y="280"/>
                    <a:pt x="172" y="280"/>
                  </a:cubicBezTo>
                  <a:cubicBezTo>
                    <a:pt x="172" y="282"/>
                    <a:pt x="172" y="282"/>
                    <a:pt x="172" y="282"/>
                  </a:cubicBezTo>
                  <a:cubicBezTo>
                    <a:pt x="173" y="283"/>
                    <a:pt x="180" y="286"/>
                    <a:pt x="177" y="286"/>
                  </a:cubicBezTo>
                  <a:cubicBezTo>
                    <a:pt x="176" y="285"/>
                    <a:pt x="175" y="285"/>
                    <a:pt x="174" y="285"/>
                  </a:cubicBezTo>
                  <a:cubicBezTo>
                    <a:pt x="174" y="285"/>
                    <a:pt x="172" y="283"/>
                    <a:pt x="172" y="283"/>
                  </a:cubicBezTo>
                  <a:cubicBezTo>
                    <a:pt x="169" y="282"/>
                    <a:pt x="167" y="285"/>
                    <a:pt x="166" y="286"/>
                  </a:cubicBezTo>
                  <a:cubicBezTo>
                    <a:pt x="166" y="287"/>
                    <a:pt x="164" y="288"/>
                    <a:pt x="164" y="289"/>
                  </a:cubicBezTo>
                  <a:cubicBezTo>
                    <a:pt x="163" y="290"/>
                    <a:pt x="164" y="291"/>
                    <a:pt x="164" y="292"/>
                  </a:cubicBezTo>
                  <a:cubicBezTo>
                    <a:pt x="166" y="291"/>
                    <a:pt x="168" y="289"/>
                    <a:pt x="170" y="288"/>
                  </a:cubicBezTo>
                  <a:cubicBezTo>
                    <a:pt x="170" y="288"/>
                    <a:pt x="170" y="288"/>
                    <a:pt x="170" y="288"/>
                  </a:cubicBezTo>
                  <a:cubicBezTo>
                    <a:pt x="171" y="287"/>
                    <a:pt x="171" y="288"/>
                    <a:pt x="173" y="288"/>
                  </a:cubicBezTo>
                  <a:cubicBezTo>
                    <a:pt x="175" y="288"/>
                    <a:pt x="178" y="286"/>
                    <a:pt x="181" y="286"/>
                  </a:cubicBezTo>
                  <a:cubicBezTo>
                    <a:pt x="178" y="288"/>
                    <a:pt x="179" y="288"/>
                    <a:pt x="182" y="290"/>
                  </a:cubicBezTo>
                  <a:cubicBezTo>
                    <a:pt x="182" y="291"/>
                    <a:pt x="182" y="291"/>
                    <a:pt x="182" y="291"/>
                  </a:cubicBezTo>
                  <a:cubicBezTo>
                    <a:pt x="184" y="291"/>
                    <a:pt x="186" y="290"/>
                    <a:pt x="187" y="290"/>
                  </a:cubicBezTo>
                  <a:cubicBezTo>
                    <a:pt x="187" y="288"/>
                    <a:pt x="187" y="287"/>
                    <a:pt x="186" y="285"/>
                  </a:cubicBezTo>
                  <a:cubicBezTo>
                    <a:pt x="187" y="285"/>
                    <a:pt x="189" y="285"/>
                    <a:pt x="191" y="285"/>
                  </a:cubicBezTo>
                  <a:cubicBezTo>
                    <a:pt x="190" y="286"/>
                    <a:pt x="188" y="289"/>
                    <a:pt x="190" y="288"/>
                  </a:cubicBezTo>
                  <a:cubicBezTo>
                    <a:pt x="190" y="288"/>
                    <a:pt x="190" y="290"/>
                    <a:pt x="189" y="290"/>
                  </a:cubicBezTo>
                  <a:cubicBezTo>
                    <a:pt x="189" y="290"/>
                    <a:pt x="189" y="292"/>
                    <a:pt x="188" y="292"/>
                  </a:cubicBezTo>
                  <a:cubicBezTo>
                    <a:pt x="186" y="292"/>
                    <a:pt x="184" y="293"/>
                    <a:pt x="182" y="292"/>
                  </a:cubicBezTo>
                  <a:cubicBezTo>
                    <a:pt x="179" y="292"/>
                    <a:pt x="175" y="287"/>
                    <a:pt x="170" y="289"/>
                  </a:cubicBezTo>
                  <a:cubicBezTo>
                    <a:pt x="170" y="290"/>
                    <a:pt x="170" y="290"/>
                    <a:pt x="170" y="290"/>
                  </a:cubicBezTo>
                  <a:cubicBezTo>
                    <a:pt x="168" y="291"/>
                    <a:pt x="168" y="293"/>
                    <a:pt x="168" y="294"/>
                  </a:cubicBezTo>
                  <a:cubicBezTo>
                    <a:pt x="167" y="294"/>
                    <a:pt x="166" y="293"/>
                    <a:pt x="165" y="294"/>
                  </a:cubicBezTo>
                  <a:cubicBezTo>
                    <a:pt x="165" y="294"/>
                    <a:pt x="164" y="295"/>
                    <a:pt x="163" y="296"/>
                  </a:cubicBezTo>
                  <a:cubicBezTo>
                    <a:pt x="163" y="296"/>
                    <a:pt x="165" y="297"/>
                    <a:pt x="165" y="298"/>
                  </a:cubicBezTo>
                  <a:cubicBezTo>
                    <a:pt x="165" y="299"/>
                    <a:pt x="164" y="300"/>
                    <a:pt x="164" y="300"/>
                  </a:cubicBezTo>
                  <a:cubicBezTo>
                    <a:pt x="165" y="301"/>
                    <a:pt x="167" y="300"/>
                    <a:pt x="168" y="301"/>
                  </a:cubicBezTo>
                  <a:cubicBezTo>
                    <a:pt x="169" y="301"/>
                    <a:pt x="169" y="303"/>
                    <a:pt x="168" y="303"/>
                  </a:cubicBezTo>
                  <a:cubicBezTo>
                    <a:pt x="170" y="303"/>
                    <a:pt x="170" y="303"/>
                    <a:pt x="170" y="303"/>
                  </a:cubicBezTo>
                  <a:cubicBezTo>
                    <a:pt x="169" y="304"/>
                    <a:pt x="169" y="306"/>
                    <a:pt x="168" y="306"/>
                  </a:cubicBezTo>
                  <a:cubicBezTo>
                    <a:pt x="168" y="306"/>
                    <a:pt x="166" y="306"/>
                    <a:pt x="166" y="306"/>
                  </a:cubicBezTo>
                  <a:cubicBezTo>
                    <a:pt x="166" y="307"/>
                    <a:pt x="166" y="308"/>
                    <a:pt x="166" y="308"/>
                  </a:cubicBezTo>
                  <a:cubicBezTo>
                    <a:pt x="166" y="309"/>
                    <a:pt x="166" y="309"/>
                    <a:pt x="166" y="309"/>
                  </a:cubicBezTo>
                  <a:cubicBezTo>
                    <a:pt x="166" y="309"/>
                    <a:pt x="169" y="309"/>
                    <a:pt x="168" y="309"/>
                  </a:cubicBezTo>
                  <a:cubicBezTo>
                    <a:pt x="168" y="310"/>
                    <a:pt x="168" y="310"/>
                    <a:pt x="168" y="310"/>
                  </a:cubicBezTo>
                  <a:cubicBezTo>
                    <a:pt x="167" y="311"/>
                    <a:pt x="162" y="311"/>
                    <a:pt x="165" y="313"/>
                  </a:cubicBezTo>
                  <a:cubicBezTo>
                    <a:pt x="166" y="315"/>
                    <a:pt x="166" y="315"/>
                    <a:pt x="166" y="315"/>
                  </a:cubicBezTo>
                  <a:cubicBezTo>
                    <a:pt x="168" y="314"/>
                    <a:pt x="169" y="314"/>
                    <a:pt x="171" y="314"/>
                  </a:cubicBezTo>
                  <a:cubicBezTo>
                    <a:pt x="171" y="314"/>
                    <a:pt x="168" y="316"/>
                    <a:pt x="168" y="316"/>
                  </a:cubicBezTo>
                  <a:cubicBezTo>
                    <a:pt x="168" y="317"/>
                    <a:pt x="169" y="318"/>
                    <a:pt x="168" y="319"/>
                  </a:cubicBezTo>
                  <a:cubicBezTo>
                    <a:pt x="170" y="318"/>
                    <a:pt x="170" y="318"/>
                    <a:pt x="172" y="318"/>
                  </a:cubicBezTo>
                  <a:cubicBezTo>
                    <a:pt x="172" y="318"/>
                    <a:pt x="173" y="319"/>
                    <a:pt x="174" y="319"/>
                  </a:cubicBezTo>
                  <a:cubicBezTo>
                    <a:pt x="175" y="319"/>
                    <a:pt x="175" y="317"/>
                    <a:pt x="176" y="317"/>
                  </a:cubicBezTo>
                  <a:cubicBezTo>
                    <a:pt x="177" y="316"/>
                    <a:pt x="178" y="317"/>
                    <a:pt x="179" y="316"/>
                  </a:cubicBezTo>
                  <a:cubicBezTo>
                    <a:pt x="177" y="318"/>
                    <a:pt x="175" y="320"/>
                    <a:pt x="174" y="321"/>
                  </a:cubicBezTo>
                  <a:cubicBezTo>
                    <a:pt x="175" y="322"/>
                    <a:pt x="176" y="323"/>
                    <a:pt x="178" y="323"/>
                  </a:cubicBezTo>
                  <a:cubicBezTo>
                    <a:pt x="178" y="325"/>
                    <a:pt x="178" y="325"/>
                    <a:pt x="178" y="325"/>
                  </a:cubicBezTo>
                  <a:cubicBezTo>
                    <a:pt x="176" y="325"/>
                    <a:pt x="176" y="325"/>
                    <a:pt x="175" y="325"/>
                  </a:cubicBezTo>
                  <a:cubicBezTo>
                    <a:pt x="175" y="325"/>
                    <a:pt x="175" y="328"/>
                    <a:pt x="175" y="328"/>
                  </a:cubicBezTo>
                  <a:cubicBezTo>
                    <a:pt x="176" y="328"/>
                    <a:pt x="178" y="328"/>
                    <a:pt x="178" y="328"/>
                  </a:cubicBezTo>
                  <a:cubicBezTo>
                    <a:pt x="178" y="328"/>
                    <a:pt x="178" y="330"/>
                    <a:pt x="178" y="330"/>
                  </a:cubicBezTo>
                  <a:cubicBezTo>
                    <a:pt x="178" y="330"/>
                    <a:pt x="180" y="330"/>
                    <a:pt x="180" y="331"/>
                  </a:cubicBezTo>
                  <a:cubicBezTo>
                    <a:pt x="179" y="334"/>
                    <a:pt x="179" y="333"/>
                    <a:pt x="179" y="337"/>
                  </a:cubicBezTo>
                  <a:cubicBezTo>
                    <a:pt x="184" y="332"/>
                    <a:pt x="184" y="332"/>
                    <a:pt x="184" y="332"/>
                  </a:cubicBezTo>
                  <a:cubicBezTo>
                    <a:pt x="185" y="332"/>
                    <a:pt x="185" y="333"/>
                    <a:pt x="187" y="333"/>
                  </a:cubicBezTo>
                  <a:cubicBezTo>
                    <a:pt x="187" y="333"/>
                    <a:pt x="188" y="330"/>
                    <a:pt x="188" y="330"/>
                  </a:cubicBezTo>
                  <a:cubicBezTo>
                    <a:pt x="190" y="330"/>
                    <a:pt x="190" y="331"/>
                    <a:pt x="192" y="331"/>
                  </a:cubicBezTo>
                  <a:cubicBezTo>
                    <a:pt x="190" y="332"/>
                    <a:pt x="192" y="335"/>
                    <a:pt x="192" y="335"/>
                  </a:cubicBezTo>
                  <a:cubicBezTo>
                    <a:pt x="191" y="336"/>
                    <a:pt x="190" y="334"/>
                    <a:pt x="188" y="334"/>
                  </a:cubicBezTo>
                  <a:cubicBezTo>
                    <a:pt x="188" y="334"/>
                    <a:pt x="188" y="336"/>
                    <a:pt x="188" y="336"/>
                  </a:cubicBezTo>
                  <a:cubicBezTo>
                    <a:pt x="189" y="336"/>
                    <a:pt x="189" y="337"/>
                    <a:pt x="189" y="338"/>
                  </a:cubicBezTo>
                  <a:cubicBezTo>
                    <a:pt x="185" y="339"/>
                    <a:pt x="184" y="338"/>
                    <a:pt x="181" y="339"/>
                  </a:cubicBezTo>
                  <a:cubicBezTo>
                    <a:pt x="181" y="341"/>
                    <a:pt x="181" y="341"/>
                    <a:pt x="181" y="341"/>
                  </a:cubicBezTo>
                  <a:cubicBezTo>
                    <a:pt x="182" y="341"/>
                    <a:pt x="184" y="340"/>
                    <a:pt x="186" y="341"/>
                  </a:cubicBezTo>
                  <a:cubicBezTo>
                    <a:pt x="186" y="342"/>
                    <a:pt x="186" y="342"/>
                    <a:pt x="186" y="342"/>
                  </a:cubicBezTo>
                  <a:cubicBezTo>
                    <a:pt x="184" y="342"/>
                    <a:pt x="183" y="342"/>
                    <a:pt x="182" y="342"/>
                  </a:cubicBezTo>
                  <a:cubicBezTo>
                    <a:pt x="182" y="342"/>
                    <a:pt x="179" y="344"/>
                    <a:pt x="181" y="343"/>
                  </a:cubicBezTo>
                  <a:cubicBezTo>
                    <a:pt x="181" y="344"/>
                    <a:pt x="184" y="347"/>
                    <a:pt x="183" y="345"/>
                  </a:cubicBezTo>
                  <a:cubicBezTo>
                    <a:pt x="183" y="345"/>
                    <a:pt x="184" y="341"/>
                    <a:pt x="183" y="347"/>
                  </a:cubicBezTo>
                  <a:cubicBezTo>
                    <a:pt x="182" y="350"/>
                    <a:pt x="184" y="349"/>
                    <a:pt x="188" y="349"/>
                  </a:cubicBezTo>
                  <a:cubicBezTo>
                    <a:pt x="187" y="349"/>
                    <a:pt x="187" y="352"/>
                    <a:pt x="187" y="352"/>
                  </a:cubicBezTo>
                  <a:cubicBezTo>
                    <a:pt x="185" y="351"/>
                    <a:pt x="186" y="354"/>
                    <a:pt x="186" y="354"/>
                  </a:cubicBezTo>
                  <a:cubicBezTo>
                    <a:pt x="187" y="354"/>
                    <a:pt x="188" y="354"/>
                    <a:pt x="189" y="354"/>
                  </a:cubicBezTo>
                  <a:cubicBezTo>
                    <a:pt x="186" y="355"/>
                    <a:pt x="189" y="358"/>
                    <a:pt x="188" y="358"/>
                  </a:cubicBezTo>
                  <a:cubicBezTo>
                    <a:pt x="188" y="358"/>
                    <a:pt x="190" y="358"/>
                    <a:pt x="189" y="357"/>
                  </a:cubicBezTo>
                  <a:cubicBezTo>
                    <a:pt x="189" y="357"/>
                    <a:pt x="190" y="356"/>
                    <a:pt x="190" y="356"/>
                  </a:cubicBezTo>
                  <a:cubicBezTo>
                    <a:pt x="190" y="356"/>
                    <a:pt x="192" y="356"/>
                    <a:pt x="194" y="355"/>
                  </a:cubicBezTo>
                  <a:cubicBezTo>
                    <a:pt x="192" y="360"/>
                    <a:pt x="191" y="364"/>
                    <a:pt x="198" y="361"/>
                  </a:cubicBezTo>
                  <a:cubicBezTo>
                    <a:pt x="197" y="361"/>
                    <a:pt x="196" y="366"/>
                    <a:pt x="197" y="367"/>
                  </a:cubicBezTo>
                  <a:cubicBezTo>
                    <a:pt x="199" y="368"/>
                    <a:pt x="200" y="365"/>
                    <a:pt x="202" y="364"/>
                  </a:cubicBezTo>
                  <a:cubicBezTo>
                    <a:pt x="203" y="364"/>
                    <a:pt x="204" y="364"/>
                    <a:pt x="205" y="364"/>
                  </a:cubicBezTo>
                  <a:cubicBezTo>
                    <a:pt x="205" y="364"/>
                    <a:pt x="203" y="368"/>
                    <a:pt x="204" y="368"/>
                  </a:cubicBezTo>
                  <a:cubicBezTo>
                    <a:pt x="202" y="368"/>
                    <a:pt x="205" y="369"/>
                    <a:pt x="205" y="369"/>
                  </a:cubicBezTo>
                  <a:cubicBezTo>
                    <a:pt x="206" y="369"/>
                    <a:pt x="207" y="368"/>
                    <a:pt x="208" y="367"/>
                  </a:cubicBezTo>
                  <a:cubicBezTo>
                    <a:pt x="208" y="368"/>
                    <a:pt x="208" y="369"/>
                    <a:pt x="208" y="369"/>
                  </a:cubicBezTo>
                  <a:cubicBezTo>
                    <a:pt x="208" y="370"/>
                    <a:pt x="206" y="371"/>
                    <a:pt x="206" y="371"/>
                  </a:cubicBezTo>
                  <a:cubicBezTo>
                    <a:pt x="205" y="374"/>
                    <a:pt x="211" y="369"/>
                    <a:pt x="209" y="375"/>
                  </a:cubicBezTo>
                  <a:cubicBezTo>
                    <a:pt x="209" y="375"/>
                    <a:pt x="208" y="378"/>
                    <a:pt x="208" y="377"/>
                  </a:cubicBezTo>
                  <a:cubicBezTo>
                    <a:pt x="207" y="378"/>
                    <a:pt x="210" y="378"/>
                    <a:pt x="210" y="378"/>
                  </a:cubicBezTo>
                  <a:cubicBezTo>
                    <a:pt x="211" y="378"/>
                    <a:pt x="211" y="376"/>
                    <a:pt x="211" y="376"/>
                  </a:cubicBezTo>
                  <a:cubicBezTo>
                    <a:pt x="211" y="376"/>
                    <a:pt x="214" y="376"/>
                    <a:pt x="213" y="377"/>
                  </a:cubicBezTo>
                  <a:cubicBezTo>
                    <a:pt x="213" y="377"/>
                    <a:pt x="215" y="377"/>
                    <a:pt x="213" y="377"/>
                  </a:cubicBezTo>
                  <a:cubicBezTo>
                    <a:pt x="213" y="377"/>
                    <a:pt x="210" y="378"/>
                    <a:pt x="213" y="378"/>
                  </a:cubicBezTo>
                  <a:cubicBezTo>
                    <a:pt x="211" y="379"/>
                    <a:pt x="211" y="378"/>
                    <a:pt x="209" y="379"/>
                  </a:cubicBezTo>
                  <a:cubicBezTo>
                    <a:pt x="209" y="380"/>
                    <a:pt x="209" y="380"/>
                    <a:pt x="209" y="380"/>
                  </a:cubicBezTo>
                  <a:cubicBezTo>
                    <a:pt x="210" y="380"/>
                    <a:pt x="212" y="380"/>
                    <a:pt x="213" y="380"/>
                  </a:cubicBezTo>
                  <a:cubicBezTo>
                    <a:pt x="213" y="380"/>
                    <a:pt x="213" y="382"/>
                    <a:pt x="212" y="382"/>
                  </a:cubicBezTo>
                  <a:cubicBezTo>
                    <a:pt x="212" y="382"/>
                    <a:pt x="212" y="384"/>
                    <a:pt x="212" y="385"/>
                  </a:cubicBezTo>
                  <a:cubicBezTo>
                    <a:pt x="217" y="385"/>
                    <a:pt x="216" y="383"/>
                    <a:pt x="215" y="388"/>
                  </a:cubicBezTo>
                  <a:cubicBezTo>
                    <a:pt x="215" y="387"/>
                    <a:pt x="217" y="388"/>
                    <a:pt x="217" y="388"/>
                  </a:cubicBezTo>
                  <a:cubicBezTo>
                    <a:pt x="217" y="388"/>
                    <a:pt x="218" y="386"/>
                    <a:pt x="219" y="385"/>
                  </a:cubicBezTo>
                  <a:cubicBezTo>
                    <a:pt x="219" y="385"/>
                    <a:pt x="219" y="385"/>
                    <a:pt x="219" y="385"/>
                  </a:cubicBezTo>
                  <a:cubicBezTo>
                    <a:pt x="221" y="384"/>
                    <a:pt x="221" y="386"/>
                    <a:pt x="221" y="386"/>
                  </a:cubicBezTo>
                  <a:cubicBezTo>
                    <a:pt x="222" y="386"/>
                    <a:pt x="226" y="384"/>
                    <a:pt x="226" y="384"/>
                  </a:cubicBezTo>
                  <a:cubicBezTo>
                    <a:pt x="227" y="383"/>
                    <a:pt x="229" y="379"/>
                    <a:pt x="230" y="378"/>
                  </a:cubicBezTo>
                  <a:cubicBezTo>
                    <a:pt x="230" y="378"/>
                    <a:pt x="231" y="379"/>
                    <a:pt x="231" y="379"/>
                  </a:cubicBezTo>
                  <a:cubicBezTo>
                    <a:pt x="231" y="381"/>
                    <a:pt x="231" y="382"/>
                    <a:pt x="230" y="384"/>
                  </a:cubicBezTo>
                  <a:cubicBezTo>
                    <a:pt x="233" y="383"/>
                    <a:pt x="233" y="384"/>
                    <a:pt x="231" y="385"/>
                  </a:cubicBezTo>
                  <a:cubicBezTo>
                    <a:pt x="227" y="387"/>
                    <a:pt x="231" y="386"/>
                    <a:pt x="234" y="387"/>
                  </a:cubicBezTo>
                  <a:cubicBezTo>
                    <a:pt x="234" y="386"/>
                    <a:pt x="234" y="386"/>
                    <a:pt x="235" y="386"/>
                  </a:cubicBezTo>
                  <a:cubicBezTo>
                    <a:pt x="235" y="386"/>
                    <a:pt x="234" y="389"/>
                    <a:pt x="234" y="389"/>
                  </a:cubicBezTo>
                  <a:cubicBezTo>
                    <a:pt x="235" y="390"/>
                    <a:pt x="235" y="389"/>
                    <a:pt x="235" y="390"/>
                  </a:cubicBezTo>
                  <a:cubicBezTo>
                    <a:pt x="235" y="390"/>
                    <a:pt x="237" y="389"/>
                    <a:pt x="237" y="389"/>
                  </a:cubicBezTo>
                  <a:cubicBezTo>
                    <a:pt x="238" y="389"/>
                    <a:pt x="238" y="388"/>
                    <a:pt x="238" y="387"/>
                  </a:cubicBezTo>
                  <a:cubicBezTo>
                    <a:pt x="239" y="387"/>
                    <a:pt x="239" y="387"/>
                    <a:pt x="239" y="387"/>
                  </a:cubicBezTo>
                  <a:cubicBezTo>
                    <a:pt x="240" y="387"/>
                    <a:pt x="239" y="388"/>
                    <a:pt x="241" y="389"/>
                  </a:cubicBezTo>
                  <a:cubicBezTo>
                    <a:pt x="242" y="388"/>
                    <a:pt x="243" y="387"/>
                    <a:pt x="243" y="387"/>
                  </a:cubicBezTo>
                  <a:cubicBezTo>
                    <a:pt x="243" y="387"/>
                    <a:pt x="244" y="389"/>
                    <a:pt x="243" y="390"/>
                  </a:cubicBezTo>
                  <a:cubicBezTo>
                    <a:pt x="243" y="390"/>
                    <a:pt x="241" y="391"/>
                    <a:pt x="241" y="391"/>
                  </a:cubicBezTo>
                  <a:cubicBezTo>
                    <a:pt x="240" y="392"/>
                    <a:pt x="241" y="393"/>
                    <a:pt x="240" y="394"/>
                  </a:cubicBezTo>
                  <a:cubicBezTo>
                    <a:pt x="239" y="395"/>
                    <a:pt x="244" y="391"/>
                    <a:pt x="245" y="390"/>
                  </a:cubicBezTo>
                  <a:cubicBezTo>
                    <a:pt x="245" y="391"/>
                    <a:pt x="243" y="396"/>
                    <a:pt x="245" y="395"/>
                  </a:cubicBezTo>
                  <a:cubicBezTo>
                    <a:pt x="244" y="396"/>
                    <a:pt x="246" y="395"/>
                    <a:pt x="247" y="395"/>
                  </a:cubicBezTo>
                  <a:cubicBezTo>
                    <a:pt x="247" y="394"/>
                    <a:pt x="247" y="393"/>
                    <a:pt x="247" y="391"/>
                  </a:cubicBezTo>
                  <a:cubicBezTo>
                    <a:pt x="249" y="391"/>
                    <a:pt x="249" y="391"/>
                    <a:pt x="249" y="391"/>
                  </a:cubicBezTo>
                  <a:cubicBezTo>
                    <a:pt x="248" y="392"/>
                    <a:pt x="249" y="392"/>
                    <a:pt x="249" y="393"/>
                  </a:cubicBezTo>
                  <a:cubicBezTo>
                    <a:pt x="249" y="393"/>
                    <a:pt x="248" y="394"/>
                    <a:pt x="248" y="394"/>
                  </a:cubicBezTo>
                  <a:cubicBezTo>
                    <a:pt x="248" y="394"/>
                    <a:pt x="248" y="395"/>
                    <a:pt x="248" y="396"/>
                  </a:cubicBezTo>
                  <a:cubicBezTo>
                    <a:pt x="248" y="396"/>
                    <a:pt x="253" y="399"/>
                    <a:pt x="253" y="399"/>
                  </a:cubicBezTo>
                  <a:cubicBezTo>
                    <a:pt x="254" y="399"/>
                    <a:pt x="254" y="397"/>
                    <a:pt x="255" y="397"/>
                  </a:cubicBezTo>
                  <a:cubicBezTo>
                    <a:pt x="255" y="397"/>
                    <a:pt x="256" y="397"/>
                    <a:pt x="257" y="397"/>
                  </a:cubicBezTo>
                  <a:cubicBezTo>
                    <a:pt x="257" y="397"/>
                    <a:pt x="256" y="396"/>
                    <a:pt x="256" y="396"/>
                  </a:cubicBezTo>
                  <a:cubicBezTo>
                    <a:pt x="256" y="396"/>
                    <a:pt x="258" y="395"/>
                    <a:pt x="259" y="395"/>
                  </a:cubicBezTo>
                  <a:cubicBezTo>
                    <a:pt x="258" y="395"/>
                    <a:pt x="258" y="394"/>
                    <a:pt x="258" y="393"/>
                  </a:cubicBezTo>
                  <a:cubicBezTo>
                    <a:pt x="257" y="393"/>
                    <a:pt x="254" y="393"/>
                    <a:pt x="256" y="391"/>
                  </a:cubicBezTo>
                  <a:cubicBezTo>
                    <a:pt x="258" y="390"/>
                    <a:pt x="258" y="390"/>
                    <a:pt x="256" y="389"/>
                  </a:cubicBezTo>
                  <a:cubicBezTo>
                    <a:pt x="255" y="387"/>
                    <a:pt x="255" y="387"/>
                    <a:pt x="255" y="387"/>
                  </a:cubicBezTo>
                  <a:cubicBezTo>
                    <a:pt x="254" y="387"/>
                    <a:pt x="253" y="387"/>
                    <a:pt x="252" y="387"/>
                  </a:cubicBezTo>
                  <a:cubicBezTo>
                    <a:pt x="252" y="385"/>
                    <a:pt x="252" y="385"/>
                    <a:pt x="252" y="385"/>
                  </a:cubicBezTo>
                  <a:cubicBezTo>
                    <a:pt x="253" y="385"/>
                    <a:pt x="254" y="386"/>
                    <a:pt x="256" y="386"/>
                  </a:cubicBezTo>
                  <a:cubicBezTo>
                    <a:pt x="256" y="386"/>
                    <a:pt x="257" y="384"/>
                    <a:pt x="256" y="384"/>
                  </a:cubicBezTo>
                  <a:cubicBezTo>
                    <a:pt x="258" y="383"/>
                    <a:pt x="258" y="383"/>
                    <a:pt x="258" y="383"/>
                  </a:cubicBezTo>
                  <a:cubicBezTo>
                    <a:pt x="258" y="381"/>
                    <a:pt x="257" y="381"/>
                    <a:pt x="257" y="379"/>
                  </a:cubicBezTo>
                  <a:cubicBezTo>
                    <a:pt x="261" y="377"/>
                    <a:pt x="261" y="377"/>
                    <a:pt x="261" y="377"/>
                  </a:cubicBezTo>
                  <a:cubicBezTo>
                    <a:pt x="261" y="374"/>
                    <a:pt x="260" y="374"/>
                    <a:pt x="259" y="373"/>
                  </a:cubicBezTo>
                  <a:cubicBezTo>
                    <a:pt x="260" y="372"/>
                    <a:pt x="261" y="372"/>
                    <a:pt x="262" y="372"/>
                  </a:cubicBezTo>
                  <a:cubicBezTo>
                    <a:pt x="262" y="371"/>
                    <a:pt x="263" y="369"/>
                    <a:pt x="264" y="368"/>
                  </a:cubicBezTo>
                  <a:cubicBezTo>
                    <a:pt x="265" y="367"/>
                    <a:pt x="262" y="366"/>
                    <a:pt x="262" y="366"/>
                  </a:cubicBezTo>
                  <a:cubicBezTo>
                    <a:pt x="262" y="365"/>
                    <a:pt x="262" y="363"/>
                    <a:pt x="263" y="361"/>
                  </a:cubicBezTo>
                  <a:cubicBezTo>
                    <a:pt x="263" y="361"/>
                    <a:pt x="264" y="361"/>
                    <a:pt x="265" y="361"/>
                  </a:cubicBezTo>
                  <a:cubicBezTo>
                    <a:pt x="264" y="363"/>
                    <a:pt x="265" y="362"/>
                    <a:pt x="266" y="362"/>
                  </a:cubicBezTo>
                  <a:cubicBezTo>
                    <a:pt x="266" y="361"/>
                    <a:pt x="266" y="360"/>
                    <a:pt x="267" y="359"/>
                  </a:cubicBezTo>
                  <a:cubicBezTo>
                    <a:pt x="266" y="359"/>
                    <a:pt x="267" y="358"/>
                    <a:pt x="267" y="357"/>
                  </a:cubicBezTo>
                  <a:cubicBezTo>
                    <a:pt x="266" y="357"/>
                    <a:pt x="265" y="358"/>
                    <a:pt x="265" y="357"/>
                  </a:cubicBezTo>
                  <a:cubicBezTo>
                    <a:pt x="264" y="357"/>
                    <a:pt x="265" y="356"/>
                    <a:pt x="265" y="355"/>
                  </a:cubicBezTo>
                  <a:cubicBezTo>
                    <a:pt x="266" y="355"/>
                    <a:pt x="265" y="355"/>
                    <a:pt x="266" y="353"/>
                  </a:cubicBezTo>
                  <a:cubicBezTo>
                    <a:pt x="268" y="354"/>
                    <a:pt x="269" y="354"/>
                    <a:pt x="271" y="355"/>
                  </a:cubicBezTo>
                  <a:cubicBezTo>
                    <a:pt x="271" y="355"/>
                    <a:pt x="270" y="354"/>
                    <a:pt x="271" y="352"/>
                  </a:cubicBezTo>
                  <a:cubicBezTo>
                    <a:pt x="272" y="351"/>
                    <a:pt x="272" y="351"/>
                    <a:pt x="272" y="351"/>
                  </a:cubicBezTo>
                  <a:cubicBezTo>
                    <a:pt x="272" y="348"/>
                    <a:pt x="271" y="348"/>
                    <a:pt x="269" y="345"/>
                  </a:cubicBezTo>
                  <a:cubicBezTo>
                    <a:pt x="270" y="345"/>
                    <a:pt x="271" y="345"/>
                    <a:pt x="271" y="345"/>
                  </a:cubicBezTo>
                  <a:cubicBezTo>
                    <a:pt x="272" y="345"/>
                    <a:pt x="273" y="347"/>
                    <a:pt x="273" y="347"/>
                  </a:cubicBezTo>
                  <a:cubicBezTo>
                    <a:pt x="277" y="348"/>
                    <a:pt x="277" y="345"/>
                    <a:pt x="275" y="345"/>
                  </a:cubicBezTo>
                  <a:cubicBezTo>
                    <a:pt x="276" y="341"/>
                    <a:pt x="276" y="340"/>
                    <a:pt x="278" y="337"/>
                  </a:cubicBezTo>
                  <a:cubicBezTo>
                    <a:pt x="275" y="336"/>
                    <a:pt x="273" y="336"/>
                    <a:pt x="271" y="335"/>
                  </a:cubicBezTo>
                  <a:cubicBezTo>
                    <a:pt x="271" y="334"/>
                    <a:pt x="271" y="334"/>
                    <a:pt x="271" y="334"/>
                  </a:cubicBezTo>
                  <a:cubicBezTo>
                    <a:pt x="271" y="334"/>
                    <a:pt x="274" y="335"/>
                    <a:pt x="273" y="335"/>
                  </a:cubicBezTo>
                  <a:cubicBezTo>
                    <a:pt x="275" y="335"/>
                    <a:pt x="277" y="335"/>
                    <a:pt x="279" y="335"/>
                  </a:cubicBezTo>
                  <a:cubicBezTo>
                    <a:pt x="280" y="328"/>
                    <a:pt x="280" y="329"/>
                    <a:pt x="277" y="324"/>
                  </a:cubicBezTo>
                  <a:cubicBezTo>
                    <a:pt x="275" y="323"/>
                    <a:pt x="275" y="323"/>
                    <a:pt x="275" y="323"/>
                  </a:cubicBezTo>
                  <a:cubicBezTo>
                    <a:pt x="275" y="321"/>
                    <a:pt x="275" y="321"/>
                    <a:pt x="275" y="321"/>
                  </a:cubicBezTo>
                  <a:cubicBezTo>
                    <a:pt x="277" y="322"/>
                    <a:pt x="277" y="321"/>
                    <a:pt x="278" y="321"/>
                  </a:cubicBezTo>
                  <a:cubicBezTo>
                    <a:pt x="275" y="321"/>
                    <a:pt x="279" y="321"/>
                    <a:pt x="279" y="321"/>
                  </a:cubicBezTo>
                  <a:cubicBezTo>
                    <a:pt x="278" y="321"/>
                    <a:pt x="281" y="321"/>
                    <a:pt x="281" y="321"/>
                  </a:cubicBezTo>
                  <a:cubicBezTo>
                    <a:pt x="282" y="321"/>
                    <a:pt x="283" y="319"/>
                    <a:pt x="283" y="319"/>
                  </a:cubicBezTo>
                  <a:cubicBezTo>
                    <a:pt x="283" y="318"/>
                    <a:pt x="283" y="315"/>
                    <a:pt x="283" y="316"/>
                  </a:cubicBezTo>
                  <a:cubicBezTo>
                    <a:pt x="283" y="315"/>
                    <a:pt x="283" y="315"/>
                    <a:pt x="283" y="315"/>
                  </a:cubicBezTo>
                  <a:cubicBezTo>
                    <a:pt x="284" y="314"/>
                    <a:pt x="287" y="315"/>
                    <a:pt x="288" y="315"/>
                  </a:cubicBezTo>
                  <a:cubicBezTo>
                    <a:pt x="289" y="315"/>
                    <a:pt x="290" y="315"/>
                    <a:pt x="290" y="315"/>
                  </a:cubicBezTo>
                  <a:cubicBezTo>
                    <a:pt x="290" y="315"/>
                    <a:pt x="285" y="315"/>
                    <a:pt x="290" y="314"/>
                  </a:cubicBezTo>
                  <a:cubicBezTo>
                    <a:pt x="292" y="314"/>
                    <a:pt x="294" y="316"/>
                    <a:pt x="297" y="315"/>
                  </a:cubicBezTo>
                  <a:cubicBezTo>
                    <a:pt x="299" y="314"/>
                    <a:pt x="299" y="312"/>
                    <a:pt x="301" y="311"/>
                  </a:cubicBezTo>
                  <a:cubicBezTo>
                    <a:pt x="302" y="311"/>
                    <a:pt x="303" y="311"/>
                    <a:pt x="304" y="311"/>
                  </a:cubicBezTo>
                  <a:cubicBezTo>
                    <a:pt x="305" y="313"/>
                    <a:pt x="305" y="314"/>
                    <a:pt x="306" y="315"/>
                  </a:cubicBezTo>
                  <a:cubicBezTo>
                    <a:pt x="307" y="317"/>
                    <a:pt x="307" y="317"/>
                    <a:pt x="307" y="317"/>
                  </a:cubicBezTo>
                  <a:cubicBezTo>
                    <a:pt x="307" y="317"/>
                    <a:pt x="309" y="317"/>
                    <a:pt x="307" y="316"/>
                  </a:cubicBezTo>
                  <a:cubicBezTo>
                    <a:pt x="307" y="316"/>
                    <a:pt x="309" y="316"/>
                    <a:pt x="308" y="315"/>
                  </a:cubicBezTo>
                  <a:cubicBezTo>
                    <a:pt x="308" y="315"/>
                    <a:pt x="310" y="314"/>
                    <a:pt x="310" y="313"/>
                  </a:cubicBezTo>
                  <a:cubicBezTo>
                    <a:pt x="311" y="312"/>
                    <a:pt x="311" y="312"/>
                    <a:pt x="311" y="310"/>
                  </a:cubicBezTo>
                  <a:cubicBezTo>
                    <a:pt x="312" y="310"/>
                    <a:pt x="314" y="310"/>
                    <a:pt x="316" y="310"/>
                  </a:cubicBezTo>
                  <a:cubicBezTo>
                    <a:pt x="316" y="311"/>
                    <a:pt x="315" y="311"/>
                    <a:pt x="316" y="311"/>
                  </a:cubicBezTo>
                  <a:cubicBezTo>
                    <a:pt x="316" y="313"/>
                    <a:pt x="316" y="313"/>
                    <a:pt x="316" y="313"/>
                  </a:cubicBezTo>
                  <a:cubicBezTo>
                    <a:pt x="318" y="313"/>
                    <a:pt x="318" y="313"/>
                    <a:pt x="318" y="313"/>
                  </a:cubicBezTo>
                  <a:cubicBezTo>
                    <a:pt x="318" y="312"/>
                    <a:pt x="320" y="310"/>
                    <a:pt x="320" y="309"/>
                  </a:cubicBezTo>
                  <a:cubicBezTo>
                    <a:pt x="320" y="308"/>
                    <a:pt x="319" y="307"/>
                    <a:pt x="319" y="307"/>
                  </a:cubicBezTo>
                  <a:cubicBezTo>
                    <a:pt x="320" y="306"/>
                    <a:pt x="322" y="306"/>
                    <a:pt x="323" y="305"/>
                  </a:cubicBezTo>
                  <a:cubicBezTo>
                    <a:pt x="324" y="304"/>
                    <a:pt x="323" y="301"/>
                    <a:pt x="325" y="299"/>
                  </a:cubicBezTo>
                  <a:cubicBezTo>
                    <a:pt x="326" y="299"/>
                    <a:pt x="327" y="300"/>
                    <a:pt x="328" y="299"/>
                  </a:cubicBezTo>
                  <a:cubicBezTo>
                    <a:pt x="329" y="299"/>
                    <a:pt x="330" y="297"/>
                    <a:pt x="331" y="296"/>
                  </a:cubicBezTo>
                  <a:cubicBezTo>
                    <a:pt x="333" y="295"/>
                    <a:pt x="335" y="295"/>
                    <a:pt x="337" y="294"/>
                  </a:cubicBezTo>
                  <a:cubicBezTo>
                    <a:pt x="339" y="293"/>
                    <a:pt x="341" y="286"/>
                    <a:pt x="344" y="286"/>
                  </a:cubicBezTo>
                  <a:cubicBezTo>
                    <a:pt x="345" y="285"/>
                    <a:pt x="346" y="287"/>
                    <a:pt x="347" y="286"/>
                  </a:cubicBezTo>
                  <a:cubicBezTo>
                    <a:pt x="348" y="285"/>
                    <a:pt x="348" y="285"/>
                    <a:pt x="348" y="285"/>
                  </a:cubicBezTo>
                  <a:cubicBezTo>
                    <a:pt x="349" y="283"/>
                    <a:pt x="349" y="283"/>
                    <a:pt x="349" y="283"/>
                  </a:cubicBezTo>
                  <a:cubicBezTo>
                    <a:pt x="350" y="277"/>
                    <a:pt x="347" y="279"/>
                    <a:pt x="346" y="278"/>
                  </a:cubicBezTo>
                  <a:cubicBezTo>
                    <a:pt x="345" y="276"/>
                    <a:pt x="345" y="272"/>
                    <a:pt x="344" y="270"/>
                  </a:cubicBezTo>
                  <a:cubicBezTo>
                    <a:pt x="347" y="276"/>
                    <a:pt x="353" y="279"/>
                    <a:pt x="360" y="278"/>
                  </a:cubicBezTo>
                  <a:cubicBezTo>
                    <a:pt x="360" y="277"/>
                    <a:pt x="360" y="277"/>
                    <a:pt x="360" y="277"/>
                  </a:cubicBezTo>
                  <a:cubicBezTo>
                    <a:pt x="362" y="276"/>
                    <a:pt x="363" y="277"/>
                    <a:pt x="364" y="276"/>
                  </a:cubicBezTo>
                  <a:cubicBezTo>
                    <a:pt x="365" y="276"/>
                    <a:pt x="364" y="273"/>
                    <a:pt x="364" y="273"/>
                  </a:cubicBezTo>
                  <a:cubicBezTo>
                    <a:pt x="365" y="273"/>
                    <a:pt x="366" y="273"/>
                    <a:pt x="366" y="273"/>
                  </a:cubicBezTo>
                  <a:cubicBezTo>
                    <a:pt x="367" y="273"/>
                    <a:pt x="367" y="274"/>
                    <a:pt x="367" y="276"/>
                  </a:cubicBezTo>
                  <a:cubicBezTo>
                    <a:pt x="367" y="275"/>
                    <a:pt x="371" y="274"/>
                    <a:pt x="370" y="274"/>
                  </a:cubicBezTo>
                  <a:cubicBezTo>
                    <a:pt x="371" y="274"/>
                    <a:pt x="372" y="274"/>
                    <a:pt x="372" y="274"/>
                  </a:cubicBezTo>
                  <a:cubicBezTo>
                    <a:pt x="373" y="274"/>
                    <a:pt x="372" y="272"/>
                    <a:pt x="373" y="272"/>
                  </a:cubicBezTo>
                  <a:cubicBezTo>
                    <a:pt x="374" y="272"/>
                    <a:pt x="374" y="271"/>
                    <a:pt x="375" y="272"/>
                  </a:cubicBezTo>
                  <a:cubicBezTo>
                    <a:pt x="375" y="272"/>
                    <a:pt x="376" y="273"/>
                    <a:pt x="376" y="274"/>
                  </a:cubicBezTo>
                  <a:cubicBezTo>
                    <a:pt x="380" y="272"/>
                    <a:pt x="379" y="273"/>
                    <a:pt x="383" y="273"/>
                  </a:cubicBezTo>
                  <a:cubicBezTo>
                    <a:pt x="384" y="271"/>
                    <a:pt x="384" y="271"/>
                    <a:pt x="384" y="271"/>
                  </a:cubicBezTo>
                  <a:cubicBezTo>
                    <a:pt x="385" y="270"/>
                    <a:pt x="385" y="272"/>
                    <a:pt x="386" y="272"/>
                  </a:cubicBezTo>
                  <a:cubicBezTo>
                    <a:pt x="387" y="271"/>
                    <a:pt x="388" y="269"/>
                    <a:pt x="390" y="269"/>
                  </a:cubicBezTo>
                  <a:cubicBezTo>
                    <a:pt x="391" y="269"/>
                    <a:pt x="392" y="269"/>
                    <a:pt x="393" y="269"/>
                  </a:cubicBezTo>
                  <a:cubicBezTo>
                    <a:pt x="395" y="269"/>
                    <a:pt x="398" y="267"/>
                    <a:pt x="400" y="266"/>
                  </a:cubicBezTo>
                  <a:cubicBezTo>
                    <a:pt x="400" y="262"/>
                    <a:pt x="400" y="262"/>
                    <a:pt x="400" y="262"/>
                  </a:cubicBezTo>
                  <a:cubicBezTo>
                    <a:pt x="401" y="261"/>
                    <a:pt x="402" y="263"/>
                    <a:pt x="402" y="264"/>
                  </a:cubicBezTo>
                  <a:cubicBezTo>
                    <a:pt x="403" y="264"/>
                    <a:pt x="404" y="263"/>
                    <a:pt x="405" y="264"/>
                  </a:cubicBezTo>
                  <a:cubicBezTo>
                    <a:pt x="406" y="261"/>
                    <a:pt x="407" y="260"/>
                    <a:pt x="409" y="258"/>
                  </a:cubicBezTo>
                  <a:cubicBezTo>
                    <a:pt x="410" y="258"/>
                    <a:pt x="410" y="258"/>
                    <a:pt x="412" y="258"/>
                  </a:cubicBezTo>
                  <a:cubicBezTo>
                    <a:pt x="411" y="258"/>
                    <a:pt x="412" y="259"/>
                    <a:pt x="412" y="260"/>
                  </a:cubicBezTo>
                  <a:cubicBezTo>
                    <a:pt x="412" y="259"/>
                    <a:pt x="414" y="258"/>
                    <a:pt x="414" y="258"/>
                  </a:cubicBezTo>
                  <a:cubicBezTo>
                    <a:pt x="415" y="257"/>
                    <a:pt x="415" y="258"/>
                    <a:pt x="416" y="258"/>
                  </a:cubicBezTo>
                  <a:cubicBezTo>
                    <a:pt x="416" y="258"/>
                    <a:pt x="417" y="256"/>
                    <a:pt x="417" y="256"/>
                  </a:cubicBezTo>
                  <a:cubicBezTo>
                    <a:pt x="419" y="255"/>
                    <a:pt x="419" y="256"/>
                    <a:pt x="421" y="256"/>
                  </a:cubicBezTo>
                  <a:cubicBezTo>
                    <a:pt x="422" y="256"/>
                    <a:pt x="424" y="254"/>
                    <a:pt x="424" y="254"/>
                  </a:cubicBezTo>
                  <a:cubicBezTo>
                    <a:pt x="425" y="254"/>
                    <a:pt x="427" y="254"/>
                    <a:pt x="428" y="254"/>
                  </a:cubicBezTo>
                  <a:cubicBezTo>
                    <a:pt x="427" y="250"/>
                    <a:pt x="428" y="250"/>
                    <a:pt x="432" y="250"/>
                  </a:cubicBezTo>
                  <a:cubicBezTo>
                    <a:pt x="432" y="249"/>
                    <a:pt x="432" y="248"/>
                    <a:pt x="431" y="247"/>
                  </a:cubicBezTo>
                  <a:cubicBezTo>
                    <a:pt x="432" y="246"/>
                    <a:pt x="434" y="245"/>
                    <a:pt x="434" y="244"/>
                  </a:cubicBezTo>
                  <a:cubicBezTo>
                    <a:pt x="436" y="244"/>
                    <a:pt x="437" y="244"/>
                    <a:pt x="438" y="244"/>
                  </a:cubicBezTo>
                  <a:cubicBezTo>
                    <a:pt x="439" y="243"/>
                    <a:pt x="439" y="241"/>
                    <a:pt x="439" y="241"/>
                  </a:cubicBezTo>
                  <a:cubicBezTo>
                    <a:pt x="434" y="242"/>
                    <a:pt x="429" y="242"/>
                    <a:pt x="425" y="240"/>
                  </a:cubicBezTo>
                  <a:cubicBezTo>
                    <a:pt x="424" y="240"/>
                    <a:pt x="422" y="238"/>
                    <a:pt x="421" y="238"/>
                  </a:cubicBezTo>
                  <a:cubicBezTo>
                    <a:pt x="419" y="238"/>
                    <a:pt x="420" y="239"/>
                    <a:pt x="418" y="238"/>
                  </a:cubicBezTo>
                  <a:cubicBezTo>
                    <a:pt x="418" y="237"/>
                    <a:pt x="418" y="237"/>
                    <a:pt x="418" y="237"/>
                  </a:cubicBezTo>
                  <a:cubicBezTo>
                    <a:pt x="414" y="237"/>
                    <a:pt x="412" y="240"/>
                    <a:pt x="410" y="240"/>
                  </a:cubicBezTo>
                  <a:cubicBezTo>
                    <a:pt x="405" y="241"/>
                    <a:pt x="403" y="240"/>
                    <a:pt x="399" y="240"/>
                  </a:cubicBezTo>
                  <a:cubicBezTo>
                    <a:pt x="411" y="232"/>
                    <a:pt x="389" y="236"/>
                    <a:pt x="384" y="237"/>
                  </a:cubicBezTo>
                  <a:cubicBezTo>
                    <a:pt x="384" y="235"/>
                    <a:pt x="383" y="234"/>
                    <a:pt x="382" y="232"/>
                  </a:cubicBezTo>
                  <a:cubicBezTo>
                    <a:pt x="383" y="232"/>
                    <a:pt x="383" y="232"/>
                    <a:pt x="383" y="231"/>
                  </a:cubicBezTo>
                  <a:cubicBezTo>
                    <a:pt x="384" y="232"/>
                    <a:pt x="385" y="230"/>
                    <a:pt x="385" y="230"/>
                  </a:cubicBezTo>
                  <a:cubicBezTo>
                    <a:pt x="385" y="232"/>
                    <a:pt x="385" y="235"/>
                    <a:pt x="386" y="236"/>
                  </a:cubicBezTo>
                  <a:cubicBezTo>
                    <a:pt x="391" y="234"/>
                    <a:pt x="397" y="233"/>
                    <a:pt x="403" y="234"/>
                  </a:cubicBezTo>
                  <a:cubicBezTo>
                    <a:pt x="403" y="234"/>
                    <a:pt x="406" y="236"/>
                    <a:pt x="408" y="235"/>
                  </a:cubicBezTo>
                  <a:cubicBezTo>
                    <a:pt x="408" y="235"/>
                    <a:pt x="409" y="234"/>
                    <a:pt x="410" y="234"/>
                  </a:cubicBezTo>
                  <a:cubicBezTo>
                    <a:pt x="409" y="232"/>
                    <a:pt x="409" y="230"/>
                    <a:pt x="408" y="228"/>
                  </a:cubicBezTo>
                  <a:cubicBezTo>
                    <a:pt x="402" y="230"/>
                    <a:pt x="399" y="229"/>
                    <a:pt x="392" y="230"/>
                  </a:cubicBezTo>
                  <a:cubicBezTo>
                    <a:pt x="391" y="230"/>
                    <a:pt x="383" y="232"/>
                    <a:pt x="386" y="229"/>
                  </a:cubicBezTo>
                  <a:cubicBezTo>
                    <a:pt x="386" y="229"/>
                    <a:pt x="388" y="227"/>
                    <a:pt x="388" y="227"/>
                  </a:cubicBezTo>
                  <a:cubicBezTo>
                    <a:pt x="388" y="226"/>
                    <a:pt x="388" y="226"/>
                    <a:pt x="388" y="226"/>
                  </a:cubicBezTo>
                  <a:cubicBezTo>
                    <a:pt x="390" y="226"/>
                    <a:pt x="390" y="227"/>
                    <a:pt x="391" y="228"/>
                  </a:cubicBezTo>
                  <a:cubicBezTo>
                    <a:pt x="394" y="228"/>
                    <a:pt x="400" y="229"/>
                    <a:pt x="402" y="228"/>
                  </a:cubicBezTo>
                  <a:cubicBezTo>
                    <a:pt x="403" y="228"/>
                    <a:pt x="405" y="226"/>
                    <a:pt x="405" y="226"/>
                  </a:cubicBezTo>
                  <a:cubicBezTo>
                    <a:pt x="407" y="226"/>
                    <a:pt x="409" y="226"/>
                    <a:pt x="411" y="226"/>
                  </a:cubicBezTo>
                  <a:cubicBezTo>
                    <a:pt x="411" y="225"/>
                    <a:pt x="411" y="225"/>
                    <a:pt x="411" y="225"/>
                  </a:cubicBezTo>
                  <a:cubicBezTo>
                    <a:pt x="410" y="224"/>
                    <a:pt x="410" y="224"/>
                    <a:pt x="410" y="222"/>
                  </a:cubicBezTo>
                  <a:cubicBezTo>
                    <a:pt x="408" y="222"/>
                    <a:pt x="405" y="222"/>
                    <a:pt x="404" y="221"/>
                  </a:cubicBezTo>
                  <a:cubicBezTo>
                    <a:pt x="403" y="219"/>
                    <a:pt x="403" y="219"/>
                    <a:pt x="403" y="219"/>
                  </a:cubicBezTo>
                  <a:cubicBezTo>
                    <a:pt x="397" y="220"/>
                    <a:pt x="390" y="220"/>
                    <a:pt x="384" y="221"/>
                  </a:cubicBezTo>
                  <a:cubicBezTo>
                    <a:pt x="384" y="220"/>
                    <a:pt x="384" y="220"/>
                    <a:pt x="384" y="220"/>
                  </a:cubicBezTo>
                  <a:cubicBezTo>
                    <a:pt x="385" y="219"/>
                    <a:pt x="386" y="219"/>
                    <a:pt x="388" y="219"/>
                  </a:cubicBezTo>
                  <a:cubicBezTo>
                    <a:pt x="387" y="218"/>
                    <a:pt x="389" y="218"/>
                    <a:pt x="388" y="216"/>
                  </a:cubicBezTo>
                  <a:cubicBezTo>
                    <a:pt x="386" y="216"/>
                    <a:pt x="386" y="216"/>
                    <a:pt x="386" y="216"/>
                  </a:cubicBezTo>
                  <a:cubicBezTo>
                    <a:pt x="385" y="215"/>
                    <a:pt x="386" y="214"/>
                    <a:pt x="386" y="213"/>
                  </a:cubicBezTo>
                  <a:cubicBezTo>
                    <a:pt x="388" y="214"/>
                    <a:pt x="389" y="215"/>
                    <a:pt x="391" y="217"/>
                  </a:cubicBezTo>
                  <a:cubicBezTo>
                    <a:pt x="395" y="216"/>
                    <a:pt x="398" y="215"/>
                    <a:pt x="402" y="216"/>
                  </a:cubicBezTo>
                  <a:cubicBezTo>
                    <a:pt x="404" y="218"/>
                    <a:pt x="404" y="218"/>
                    <a:pt x="404" y="218"/>
                  </a:cubicBezTo>
                  <a:cubicBezTo>
                    <a:pt x="405" y="218"/>
                    <a:pt x="407" y="217"/>
                    <a:pt x="408" y="218"/>
                  </a:cubicBezTo>
                  <a:cubicBezTo>
                    <a:pt x="408" y="218"/>
                    <a:pt x="408" y="221"/>
                    <a:pt x="410" y="221"/>
                  </a:cubicBezTo>
                  <a:cubicBezTo>
                    <a:pt x="412" y="222"/>
                    <a:pt x="414" y="220"/>
                    <a:pt x="417" y="222"/>
                  </a:cubicBezTo>
                  <a:cubicBezTo>
                    <a:pt x="418" y="222"/>
                    <a:pt x="418" y="224"/>
                    <a:pt x="418" y="225"/>
                  </a:cubicBezTo>
                  <a:cubicBezTo>
                    <a:pt x="420" y="228"/>
                    <a:pt x="424" y="234"/>
                    <a:pt x="427" y="236"/>
                  </a:cubicBezTo>
                  <a:cubicBezTo>
                    <a:pt x="428" y="237"/>
                    <a:pt x="431" y="238"/>
                    <a:pt x="432" y="238"/>
                  </a:cubicBezTo>
                  <a:cubicBezTo>
                    <a:pt x="432" y="239"/>
                    <a:pt x="432" y="239"/>
                    <a:pt x="432" y="239"/>
                  </a:cubicBezTo>
                  <a:cubicBezTo>
                    <a:pt x="434" y="239"/>
                    <a:pt x="433" y="237"/>
                    <a:pt x="434" y="237"/>
                  </a:cubicBezTo>
                  <a:cubicBezTo>
                    <a:pt x="436" y="236"/>
                    <a:pt x="440" y="238"/>
                    <a:pt x="442" y="239"/>
                  </a:cubicBezTo>
                  <a:cubicBezTo>
                    <a:pt x="443" y="240"/>
                    <a:pt x="443" y="240"/>
                    <a:pt x="443" y="240"/>
                  </a:cubicBezTo>
                  <a:cubicBezTo>
                    <a:pt x="446" y="237"/>
                    <a:pt x="443" y="236"/>
                    <a:pt x="441" y="235"/>
                  </a:cubicBezTo>
                  <a:cubicBezTo>
                    <a:pt x="442" y="234"/>
                    <a:pt x="443" y="234"/>
                    <a:pt x="443" y="234"/>
                  </a:cubicBezTo>
                  <a:cubicBezTo>
                    <a:pt x="444" y="233"/>
                    <a:pt x="442" y="233"/>
                    <a:pt x="443" y="232"/>
                  </a:cubicBezTo>
                  <a:cubicBezTo>
                    <a:pt x="445" y="231"/>
                    <a:pt x="443" y="225"/>
                    <a:pt x="441" y="224"/>
                  </a:cubicBezTo>
                  <a:cubicBezTo>
                    <a:pt x="440" y="224"/>
                    <a:pt x="440" y="224"/>
                    <a:pt x="440" y="224"/>
                  </a:cubicBezTo>
                  <a:cubicBezTo>
                    <a:pt x="439" y="223"/>
                    <a:pt x="440" y="222"/>
                    <a:pt x="439" y="220"/>
                  </a:cubicBezTo>
                  <a:cubicBezTo>
                    <a:pt x="439" y="221"/>
                    <a:pt x="438" y="220"/>
                    <a:pt x="437" y="220"/>
                  </a:cubicBezTo>
                  <a:cubicBezTo>
                    <a:pt x="437" y="222"/>
                    <a:pt x="438" y="222"/>
                    <a:pt x="436" y="222"/>
                  </a:cubicBezTo>
                  <a:cubicBezTo>
                    <a:pt x="436" y="222"/>
                    <a:pt x="436" y="219"/>
                    <a:pt x="436" y="219"/>
                  </a:cubicBezTo>
                  <a:cubicBezTo>
                    <a:pt x="437" y="219"/>
                    <a:pt x="437" y="219"/>
                    <a:pt x="437" y="218"/>
                  </a:cubicBezTo>
                  <a:cubicBezTo>
                    <a:pt x="435" y="218"/>
                    <a:pt x="435" y="218"/>
                    <a:pt x="433" y="218"/>
                  </a:cubicBezTo>
                  <a:cubicBezTo>
                    <a:pt x="433" y="217"/>
                    <a:pt x="434" y="217"/>
                    <a:pt x="434" y="216"/>
                  </a:cubicBezTo>
                  <a:cubicBezTo>
                    <a:pt x="433" y="215"/>
                    <a:pt x="431" y="213"/>
                    <a:pt x="430" y="212"/>
                  </a:cubicBezTo>
                  <a:cubicBezTo>
                    <a:pt x="429" y="212"/>
                    <a:pt x="428" y="213"/>
                    <a:pt x="426" y="212"/>
                  </a:cubicBezTo>
                  <a:cubicBezTo>
                    <a:pt x="425" y="211"/>
                    <a:pt x="423" y="208"/>
                    <a:pt x="421" y="208"/>
                  </a:cubicBezTo>
                  <a:cubicBezTo>
                    <a:pt x="418" y="207"/>
                    <a:pt x="415" y="208"/>
                    <a:pt x="412" y="208"/>
                  </a:cubicBezTo>
                  <a:cubicBezTo>
                    <a:pt x="412" y="207"/>
                    <a:pt x="412" y="207"/>
                    <a:pt x="412" y="207"/>
                  </a:cubicBezTo>
                  <a:cubicBezTo>
                    <a:pt x="414" y="206"/>
                    <a:pt x="416" y="206"/>
                    <a:pt x="418" y="206"/>
                  </a:cubicBezTo>
                  <a:cubicBezTo>
                    <a:pt x="416" y="204"/>
                    <a:pt x="416" y="202"/>
                    <a:pt x="413" y="201"/>
                  </a:cubicBezTo>
                  <a:cubicBezTo>
                    <a:pt x="412" y="201"/>
                    <a:pt x="411" y="202"/>
                    <a:pt x="412" y="202"/>
                  </a:cubicBezTo>
                  <a:cubicBezTo>
                    <a:pt x="411" y="202"/>
                    <a:pt x="410" y="204"/>
                    <a:pt x="410" y="204"/>
                  </a:cubicBezTo>
                  <a:cubicBezTo>
                    <a:pt x="408" y="204"/>
                    <a:pt x="406" y="204"/>
                    <a:pt x="406" y="204"/>
                  </a:cubicBezTo>
                  <a:cubicBezTo>
                    <a:pt x="406" y="204"/>
                    <a:pt x="405" y="206"/>
                    <a:pt x="405" y="206"/>
                  </a:cubicBezTo>
                  <a:cubicBezTo>
                    <a:pt x="404" y="206"/>
                    <a:pt x="402" y="206"/>
                    <a:pt x="402" y="205"/>
                  </a:cubicBezTo>
                  <a:cubicBezTo>
                    <a:pt x="402" y="205"/>
                    <a:pt x="402" y="204"/>
                    <a:pt x="402" y="203"/>
                  </a:cubicBezTo>
                  <a:cubicBezTo>
                    <a:pt x="401" y="203"/>
                    <a:pt x="400" y="202"/>
                    <a:pt x="400" y="202"/>
                  </a:cubicBezTo>
                  <a:cubicBezTo>
                    <a:pt x="400" y="202"/>
                    <a:pt x="398" y="203"/>
                    <a:pt x="398" y="202"/>
                  </a:cubicBezTo>
                  <a:cubicBezTo>
                    <a:pt x="397" y="202"/>
                    <a:pt x="398" y="200"/>
                    <a:pt x="398" y="200"/>
                  </a:cubicBezTo>
                  <a:cubicBezTo>
                    <a:pt x="397" y="199"/>
                    <a:pt x="397" y="199"/>
                    <a:pt x="396" y="199"/>
                  </a:cubicBezTo>
                  <a:cubicBezTo>
                    <a:pt x="395" y="198"/>
                    <a:pt x="396" y="198"/>
                    <a:pt x="395" y="197"/>
                  </a:cubicBezTo>
                  <a:cubicBezTo>
                    <a:pt x="395" y="196"/>
                    <a:pt x="395" y="196"/>
                    <a:pt x="395" y="196"/>
                  </a:cubicBezTo>
                  <a:cubicBezTo>
                    <a:pt x="396" y="196"/>
                    <a:pt x="397" y="196"/>
                    <a:pt x="398" y="196"/>
                  </a:cubicBezTo>
                  <a:cubicBezTo>
                    <a:pt x="401" y="194"/>
                    <a:pt x="399" y="195"/>
                    <a:pt x="400" y="194"/>
                  </a:cubicBezTo>
                  <a:cubicBezTo>
                    <a:pt x="398" y="194"/>
                    <a:pt x="398" y="193"/>
                    <a:pt x="398" y="193"/>
                  </a:cubicBezTo>
                  <a:cubicBezTo>
                    <a:pt x="401" y="193"/>
                    <a:pt x="403" y="194"/>
                    <a:pt x="406" y="193"/>
                  </a:cubicBezTo>
                  <a:cubicBezTo>
                    <a:pt x="408" y="193"/>
                    <a:pt x="409" y="190"/>
                    <a:pt x="411" y="190"/>
                  </a:cubicBezTo>
                  <a:cubicBezTo>
                    <a:pt x="411" y="190"/>
                    <a:pt x="412" y="190"/>
                    <a:pt x="413" y="190"/>
                  </a:cubicBezTo>
                  <a:cubicBezTo>
                    <a:pt x="413" y="190"/>
                    <a:pt x="414" y="188"/>
                    <a:pt x="414" y="188"/>
                  </a:cubicBezTo>
                  <a:cubicBezTo>
                    <a:pt x="415" y="187"/>
                    <a:pt x="417" y="187"/>
                    <a:pt x="418" y="187"/>
                  </a:cubicBezTo>
                  <a:cubicBezTo>
                    <a:pt x="418" y="186"/>
                    <a:pt x="418" y="184"/>
                    <a:pt x="418" y="183"/>
                  </a:cubicBezTo>
                  <a:cubicBezTo>
                    <a:pt x="419" y="183"/>
                    <a:pt x="420" y="183"/>
                    <a:pt x="421" y="183"/>
                  </a:cubicBezTo>
                  <a:cubicBezTo>
                    <a:pt x="420" y="185"/>
                    <a:pt x="419" y="187"/>
                    <a:pt x="421" y="188"/>
                  </a:cubicBezTo>
                  <a:cubicBezTo>
                    <a:pt x="423" y="189"/>
                    <a:pt x="425" y="189"/>
                    <a:pt x="427" y="189"/>
                  </a:cubicBezTo>
                  <a:cubicBezTo>
                    <a:pt x="429" y="190"/>
                    <a:pt x="429" y="190"/>
                    <a:pt x="429" y="190"/>
                  </a:cubicBezTo>
                  <a:cubicBezTo>
                    <a:pt x="430" y="191"/>
                    <a:pt x="432" y="190"/>
                    <a:pt x="433" y="190"/>
                  </a:cubicBezTo>
                  <a:cubicBezTo>
                    <a:pt x="434" y="191"/>
                    <a:pt x="436" y="192"/>
                    <a:pt x="436" y="192"/>
                  </a:cubicBezTo>
                  <a:cubicBezTo>
                    <a:pt x="439" y="193"/>
                    <a:pt x="443" y="190"/>
                    <a:pt x="445" y="189"/>
                  </a:cubicBezTo>
                  <a:cubicBezTo>
                    <a:pt x="445" y="189"/>
                    <a:pt x="445" y="187"/>
                    <a:pt x="445" y="187"/>
                  </a:cubicBezTo>
                  <a:cubicBezTo>
                    <a:pt x="447" y="186"/>
                    <a:pt x="451" y="186"/>
                    <a:pt x="452" y="186"/>
                  </a:cubicBezTo>
                  <a:cubicBezTo>
                    <a:pt x="451" y="185"/>
                    <a:pt x="452" y="181"/>
                    <a:pt x="452" y="181"/>
                  </a:cubicBezTo>
                  <a:cubicBezTo>
                    <a:pt x="451" y="180"/>
                    <a:pt x="450" y="181"/>
                    <a:pt x="449" y="181"/>
                  </a:cubicBezTo>
                  <a:cubicBezTo>
                    <a:pt x="443" y="180"/>
                    <a:pt x="444" y="176"/>
                    <a:pt x="441" y="183"/>
                  </a:cubicBezTo>
                  <a:cubicBezTo>
                    <a:pt x="441" y="182"/>
                    <a:pt x="440" y="180"/>
                    <a:pt x="439" y="179"/>
                  </a:cubicBezTo>
                  <a:cubicBezTo>
                    <a:pt x="439" y="179"/>
                    <a:pt x="438" y="179"/>
                    <a:pt x="437" y="179"/>
                  </a:cubicBezTo>
                  <a:cubicBezTo>
                    <a:pt x="434" y="178"/>
                    <a:pt x="438" y="175"/>
                    <a:pt x="438" y="174"/>
                  </a:cubicBezTo>
                  <a:cubicBezTo>
                    <a:pt x="438" y="173"/>
                    <a:pt x="438" y="171"/>
                    <a:pt x="438" y="169"/>
                  </a:cubicBezTo>
                  <a:cubicBezTo>
                    <a:pt x="440" y="170"/>
                    <a:pt x="442" y="172"/>
                    <a:pt x="443" y="172"/>
                  </a:cubicBezTo>
                  <a:cubicBezTo>
                    <a:pt x="447" y="173"/>
                    <a:pt x="451" y="172"/>
                    <a:pt x="455" y="173"/>
                  </a:cubicBezTo>
                  <a:cubicBezTo>
                    <a:pt x="457" y="174"/>
                    <a:pt x="458" y="177"/>
                    <a:pt x="462" y="176"/>
                  </a:cubicBezTo>
                  <a:cubicBezTo>
                    <a:pt x="462" y="176"/>
                    <a:pt x="464" y="174"/>
                    <a:pt x="464" y="174"/>
                  </a:cubicBezTo>
                  <a:cubicBezTo>
                    <a:pt x="465" y="175"/>
                    <a:pt x="465" y="172"/>
                    <a:pt x="465" y="171"/>
                  </a:cubicBezTo>
                  <a:cubicBezTo>
                    <a:pt x="463" y="171"/>
                    <a:pt x="461" y="170"/>
                    <a:pt x="459" y="170"/>
                  </a:cubicBezTo>
                  <a:cubicBezTo>
                    <a:pt x="457" y="171"/>
                    <a:pt x="457" y="171"/>
                    <a:pt x="457" y="171"/>
                  </a:cubicBezTo>
                  <a:cubicBezTo>
                    <a:pt x="455" y="171"/>
                    <a:pt x="452" y="171"/>
                    <a:pt x="449" y="171"/>
                  </a:cubicBezTo>
                  <a:cubicBezTo>
                    <a:pt x="450" y="169"/>
                    <a:pt x="450" y="169"/>
                    <a:pt x="450" y="169"/>
                  </a:cubicBezTo>
                  <a:cubicBezTo>
                    <a:pt x="452" y="169"/>
                    <a:pt x="453" y="164"/>
                    <a:pt x="447" y="166"/>
                  </a:cubicBezTo>
                  <a:cubicBezTo>
                    <a:pt x="447" y="168"/>
                    <a:pt x="447" y="168"/>
                    <a:pt x="447" y="168"/>
                  </a:cubicBezTo>
                  <a:cubicBezTo>
                    <a:pt x="446" y="168"/>
                    <a:pt x="443" y="167"/>
                    <a:pt x="443" y="167"/>
                  </a:cubicBezTo>
                  <a:cubicBezTo>
                    <a:pt x="445" y="167"/>
                    <a:pt x="446" y="167"/>
                    <a:pt x="447" y="164"/>
                  </a:cubicBezTo>
                  <a:cubicBezTo>
                    <a:pt x="448" y="163"/>
                    <a:pt x="449" y="163"/>
                    <a:pt x="449" y="163"/>
                  </a:cubicBezTo>
                  <a:cubicBezTo>
                    <a:pt x="446" y="158"/>
                    <a:pt x="446" y="159"/>
                    <a:pt x="440" y="157"/>
                  </a:cubicBezTo>
                  <a:cubicBezTo>
                    <a:pt x="441" y="155"/>
                    <a:pt x="441" y="155"/>
                    <a:pt x="441" y="155"/>
                  </a:cubicBezTo>
                  <a:cubicBezTo>
                    <a:pt x="441" y="155"/>
                    <a:pt x="444" y="155"/>
                    <a:pt x="443" y="156"/>
                  </a:cubicBezTo>
                  <a:cubicBezTo>
                    <a:pt x="443" y="156"/>
                    <a:pt x="444" y="157"/>
                    <a:pt x="444" y="157"/>
                  </a:cubicBezTo>
                  <a:cubicBezTo>
                    <a:pt x="446" y="157"/>
                    <a:pt x="448" y="158"/>
                    <a:pt x="450" y="157"/>
                  </a:cubicBezTo>
                  <a:cubicBezTo>
                    <a:pt x="451" y="157"/>
                    <a:pt x="451" y="155"/>
                    <a:pt x="453" y="156"/>
                  </a:cubicBezTo>
                  <a:cubicBezTo>
                    <a:pt x="453" y="156"/>
                    <a:pt x="453" y="158"/>
                    <a:pt x="453" y="158"/>
                  </a:cubicBezTo>
                  <a:cubicBezTo>
                    <a:pt x="455" y="159"/>
                    <a:pt x="455" y="159"/>
                    <a:pt x="455" y="159"/>
                  </a:cubicBezTo>
                  <a:cubicBezTo>
                    <a:pt x="455" y="159"/>
                    <a:pt x="455" y="159"/>
                    <a:pt x="455" y="159"/>
                  </a:cubicBezTo>
                  <a:cubicBezTo>
                    <a:pt x="455" y="159"/>
                    <a:pt x="457" y="159"/>
                    <a:pt x="457" y="159"/>
                  </a:cubicBezTo>
                  <a:cubicBezTo>
                    <a:pt x="459" y="154"/>
                    <a:pt x="458" y="151"/>
                    <a:pt x="457" y="145"/>
                  </a:cubicBezTo>
                  <a:cubicBezTo>
                    <a:pt x="454" y="145"/>
                    <a:pt x="454" y="145"/>
                    <a:pt x="454" y="145"/>
                  </a:cubicBezTo>
                  <a:cubicBezTo>
                    <a:pt x="454" y="144"/>
                    <a:pt x="455" y="144"/>
                    <a:pt x="455" y="143"/>
                  </a:cubicBezTo>
                  <a:cubicBezTo>
                    <a:pt x="456" y="142"/>
                    <a:pt x="455" y="140"/>
                    <a:pt x="455" y="139"/>
                  </a:cubicBezTo>
                  <a:cubicBezTo>
                    <a:pt x="449" y="138"/>
                    <a:pt x="450" y="139"/>
                    <a:pt x="447" y="143"/>
                  </a:cubicBezTo>
                  <a:cubicBezTo>
                    <a:pt x="445" y="142"/>
                    <a:pt x="446" y="142"/>
                    <a:pt x="445" y="141"/>
                  </a:cubicBezTo>
                  <a:cubicBezTo>
                    <a:pt x="444" y="141"/>
                    <a:pt x="442" y="141"/>
                    <a:pt x="441" y="141"/>
                  </a:cubicBezTo>
                  <a:cubicBezTo>
                    <a:pt x="442" y="141"/>
                    <a:pt x="441" y="138"/>
                    <a:pt x="441" y="138"/>
                  </a:cubicBezTo>
                  <a:cubicBezTo>
                    <a:pt x="443" y="138"/>
                    <a:pt x="443" y="139"/>
                    <a:pt x="445" y="139"/>
                  </a:cubicBezTo>
                  <a:cubicBezTo>
                    <a:pt x="445" y="139"/>
                    <a:pt x="446" y="137"/>
                    <a:pt x="446" y="137"/>
                  </a:cubicBezTo>
                  <a:cubicBezTo>
                    <a:pt x="448" y="135"/>
                    <a:pt x="449" y="135"/>
                    <a:pt x="447" y="133"/>
                  </a:cubicBezTo>
                  <a:cubicBezTo>
                    <a:pt x="448" y="133"/>
                    <a:pt x="449" y="131"/>
                    <a:pt x="446" y="131"/>
                  </a:cubicBezTo>
                  <a:cubicBezTo>
                    <a:pt x="446" y="131"/>
                    <a:pt x="447" y="129"/>
                    <a:pt x="447" y="129"/>
                  </a:cubicBezTo>
                  <a:cubicBezTo>
                    <a:pt x="451" y="130"/>
                    <a:pt x="456" y="129"/>
                    <a:pt x="460" y="131"/>
                  </a:cubicBezTo>
                  <a:cubicBezTo>
                    <a:pt x="461" y="131"/>
                    <a:pt x="463" y="133"/>
                    <a:pt x="464" y="133"/>
                  </a:cubicBezTo>
                  <a:cubicBezTo>
                    <a:pt x="466" y="134"/>
                    <a:pt x="469" y="133"/>
                    <a:pt x="470" y="133"/>
                  </a:cubicBezTo>
                  <a:cubicBezTo>
                    <a:pt x="469" y="131"/>
                    <a:pt x="469" y="131"/>
                    <a:pt x="469" y="131"/>
                  </a:cubicBezTo>
                  <a:cubicBezTo>
                    <a:pt x="470" y="127"/>
                    <a:pt x="469" y="129"/>
                    <a:pt x="468" y="126"/>
                  </a:cubicBezTo>
                  <a:cubicBezTo>
                    <a:pt x="468" y="125"/>
                    <a:pt x="468" y="124"/>
                    <a:pt x="467" y="123"/>
                  </a:cubicBezTo>
                  <a:cubicBezTo>
                    <a:pt x="467" y="122"/>
                    <a:pt x="466" y="122"/>
                    <a:pt x="465" y="121"/>
                  </a:cubicBezTo>
                  <a:cubicBezTo>
                    <a:pt x="466" y="121"/>
                    <a:pt x="464" y="120"/>
                    <a:pt x="464" y="120"/>
                  </a:cubicBezTo>
                  <a:cubicBezTo>
                    <a:pt x="464" y="120"/>
                    <a:pt x="462" y="120"/>
                    <a:pt x="462" y="120"/>
                  </a:cubicBezTo>
                  <a:cubicBezTo>
                    <a:pt x="462" y="120"/>
                    <a:pt x="462" y="123"/>
                    <a:pt x="461" y="123"/>
                  </a:cubicBezTo>
                  <a:cubicBezTo>
                    <a:pt x="459" y="123"/>
                    <a:pt x="459" y="122"/>
                    <a:pt x="457" y="122"/>
                  </a:cubicBezTo>
                  <a:cubicBezTo>
                    <a:pt x="456" y="122"/>
                    <a:pt x="455" y="122"/>
                    <a:pt x="453" y="123"/>
                  </a:cubicBezTo>
                  <a:cubicBezTo>
                    <a:pt x="453" y="121"/>
                    <a:pt x="453" y="117"/>
                    <a:pt x="453" y="115"/>
                  </a:cubicBezTo>
                  <a:cubicBezTo>
                    <a:pt x="456" y="116"/>
                    <a:pt x="457" y="117"/>
                    <a:pt x="459" y="117"/>
                  </a:cubicBezTo>
                  <a:cubicBezTo>
                    <a:pt x="465" y="115"/>
                    <a:pt x="458" y="114"/>
                    <a:pt x="456" y="113"/>
                  </a:cubicBezTo>
                  <a:cubicBezTo>
                    <a:pt x="456" y="112"/>
                    <a:pt x="455" y="111"/>
                    <a:pt x="455" y="111"/>
                  </a:cubicBezTo>
                  <a:cubicBezTo>
                    <a:pt x="453" y="110"/>
                    <a:pt x="451" y="112"/>
                    <a:pt x="450" y="112"/>
                  </a:cubicBezTo>
                  <a:cubicBezTo>
                    <a:pt x="448" y="112"/>
                    <a:pt x="445" y="110"/>
                    <a:pt x="443" y="109"/>
                  </a:cubicBezTo>
                  <a:cubicBezTo>
                    <a:pt x="444" y="110"/>
                    <a:pt x="441" y="111"/>
                    <a:pt x="441" y="111"/>
                  </a:cubicBezTo>
                  <a:cubicBezTo>
                    <a:pt x="440" y="110"/>
                    <a:pt x="439" y="108"/>
                    <a:pt x="441" y="109"/>
                  </a:cubicBezTo>
                  <a:cubicBezTo>
                    <a:pt x="441" y="107"/>
                    <a:pt x="441" y="106"/>
                    <a:pt x="441" y="105"/>
                  </a:cubicBezTo>
                  <a:cubicBezTo>
                    <a:pt x="447" y="106"/>
                    <a:pt x="450" y="107"/>
                    <a:pt x="454" y="109"/>
                  </a:cubicBezTo>
                  <a:cubicBezTo>
                    <a:pt x="454" y="107"/>
                    <a:pt x="455" y="104"/>
                    <a:pt x="455" y="103"/>
                  </a:cubicBezTo>
                  <a:cubicBezTo>
                    <a:pt x="456" y="101"/>
                    <a:pt x="460" y="100"/>
                    <a:pt x="461" y="99"/>
                  </a:cubicBezTo>
                  <a:cubicBezTo>
                    <a:pt x="461" y="98"/>
                    <a:pt x="460" y="98"/>
                    <a:pt x="461" y="97"/>
                  </a:cubicBezTo>
                  <a:cubicBezTo>
                    <a:pt x="461" y="97"/>
                    <a:pt x="462" y="94"/>
                    <a:pt x="461" y="93"/>
                  </a:cubicBezTo>
                  <a:cubicBezTo>
                    <a:pt x="465" y="90"/>
                    <a:pt x="466" y="89"/>
                    <a:pt x="461" y="86"/>
                  </a:cubicBezTo>
                  <a:cubicBezTo>
                    <a:pt x="464" y="85"/>
                    <a:pt x="468" y="85"/>
                    <a:pt x="473" y="85"/>
                  </a:cubicBezTo>
                  <a:cubicBezTo>
                    <a:pt x="474" y="84"/>
                    <a:pt x="473" y="82"/>
                    <a:pt x="473" y="81"/>
                  </a:cubicBezTo>
                  <a:cubicBezTo>
                    <a:pt x="479" y="77"/>
                    <a:pt x="482" y="75"/>
                    <a:pt x="472" y="73"/>
                  </a:cubicBezTo>
                  <a:cubicBezTo>
                    <a:pt x="470" y="73"/>
                    <a:pt x="467" y="72"/>
                    <a:pt x="464" y="73"/>
                  </a:cubicBezTo>
                  <a:cubicBezTo>
                    <a:pt x="463" y="73"/>
                    <a:pt x="463" y="75"/>
                    <a:pt x="462" y="75"/>
                  </a:cubicBezTo>
                  <a:cubicBezTo>
                    <a:pt x="459" y="76"/>
                    <a:pt x="457" y="77"/>
                    <a:pt x="455" y="78"/>
                  </a:cubicBezTo>
                  <a:cubicBezTo>
                    <a:pt x="455" y="76"/>
                    <a:pt x="455" y="76"/>
                    <a:pt x="454" y="75"/>
                  </a:cubicBezTo>
                  <a:cubicBezTo>
                    <a:pt x="453" y="73"/>
                    <a:pt x="451" y="71"/>
                    <a:pt x="453" y="69"/>
                  </a:cubicBezTo>
                  <a:cubicBezTo>
                    <a:pt x="459" y="66"/>
                    <a:pt x="468" y="70"/>
                    <a:pt x="473" y="71"/>
                  </a:cubicBezTo>
                  <a:cubicBezTo>
                    <a:pt x="476" y="71"/>
                    <a:pt x="478" y="71"/>
                    <a:pt x="481" y="71"/>
                  </a:cubicBezTo>
                  <a:cubicBezTo>
                    <a:pt x="481" y="71"/>
                    <a:pt x="483" y="72"/>
                    <a:pt x="484" y="71"/>
                  </a:cubicBezTo>
                  <a:cubicBezTo>
                    <a:pt x="485" y="71"/>
                    <a:pt x="491" y="64"/>
                    <a:pt x="492" y="63"/>
                  </a:cubicBezTo>
                  <a:cubicBezTo>
                    <a:pt x="493" y="63"/>
                    <a:pt x="492" y="61"/>
                    <a:pt x="493" y="61"/>
                  </a:cubicBezTo>
                  <a:cubicBezTo>
                    <a:pt x="490" y="61"/>
                    <a:pt x="487" y="60"/>
                    <a:pt x="485" y="60"/>
                  </a:cubicBezTo>
                  <a:cubicBezTo>
                    <a:pt x="485" y="60"/>
                    <a:pt x="484" y="63"/>
                    <a:pt x="483" y="63"/>
                  </a:cubicBezTo>
                  <a:cubicBezTo>
                    <a:pt x="482" y="63"/>
                    <a:pt x="480" y="62"/>
                    <a:pt x="478" y="62"/>
                  </a:cubicBezTo>
                  <a:cubicBezTo>
                    <a:pt x="476" y="62"/>
                    <a:pt x="472" y="64"/>
                    <a:pt x="469" y="64"/>
                  </a:cubicBezTo>
                  <a:cubicBezTo>
                    <a:pt x="468" y="64"/>
                    <a:pt x="465" y="62"/>
                    <a:pt x="464" y="61"/>
                  </a:cubicBezTo>
                  <a:cubicBezTo>
                    <a:pt x="467" y="61"/>
                    <a:pt x="470" y="61"/>
                    <a:pt x="472" y="60"/>
                  </a:cubicBezTo>
                  <a:cubicBezTo>
                    <a:pt x="472" y="60"/>
                    <a:pt x="473" y="58"/>
                    <a:pt x="473" y="58"/>
                  </a:cubicBezTo>
                  <a:cubicBezTo>
                    <a:pt x="477" y="57"/>
                    <a:pt x="481" y="60"/>
                    <a:pt x="485" y="60"/>
                  </a:cubicBezTo>
                  <a:cubicBezTo>
                    <a:pt x="486" y="59"/>
                    <a:pt x="487" y="58"/>
                    <a:pt x="489" y="58"/>
                  </a:cubicBezTo>
                  <a:cubicBezTo>
                    <a:pt x="490" y="58"/>
                    <a:pt x="494" y="60"/>
                    <a:pt x="495" y="60"/>
                  </a:cubicBezTo>
                  <a:cubicBezTo>
                    <a:pt x="495" y="59"/>
                    <a:pt x="496" y="57"/>
                    <a:pt x="497" y="57"/>
                  </a:cubicBezTo>
                  <a:cubicBezTo>
                    <a:pt x="499" y="56"/>
                    <a:pt x="502" y="56"/>
                    <a:pt x="505" y="56"/>
                  </a:cubicBezTo>
                  <a:cubicBezTo>
                    <a:pt x="505" y="54"/>
                    <a:pt x="504" y="53"/>
                    <a:pt x="505" y="52"/>
                  </a:cubicBezTo>
                  <a:cubicBezTo>
                    <a:pt x="506" y="52"/>
                    <a:pt x="508" y="52"/>
                    <a:pt x="509" y="52"/>
                  </a:cubicBezTo>
                  <a:cubicBezTo>
                    <a:pt x="511" y="52"/>
                    <a:pt x="512" y="49"/>
                    <a:pt x="513" y="49"/>
                  </a:cubicBezTo>
                  <a:cubicBezTo>
                    <a:pt x="515" y="48"/>
                    <a:pt x="516" y="50"/>
                    <a:pt x="519" y="50"/>
                  </a:cubicBezTo>
                  <a:cubicBezTo>
                    <a:pt x="519" y="49"/>
                    <a:pt x="520" y="48"/>
                    <a:pt x="521" y="48"/>
                  </a:cubicBezTo>
                  <a:cubicBezTo>
                    <a:pt x="519" y="46"/>
                    <a:pt x="518" y="43"/>
                    <a:pt x="516" y="43"/>
                  </a:cubicBezTo>
                  <a:cubicBezTo>
                    <a:pt x="513" y="42"/>
                    <a:pt x="507" y="44"/>
                    <a:pt x="505" y="44"/>
                  </a:cubicBezTo>
                  <a:cubicBezTo>
                    <a:pt x="502" y="43"/>
                    <a:pt x="495" y="41"/>
                    <a:pt x="491" y="41"/>
                  </a:cubicBezTo>
                  <a:cubicBezTo>
                    <a:pt x="487" y="40"/>
                    <a:pt x="485" y="42"/>
                    <a:pt x="481" y="42"/>
                  </a:cubicBezTo>
                  <a:cubicBezTo>
                    <a:pt x="481" y="42"/>
                    <a:pt x="476" y="40"/>
                    <a:pt x="475" y="41"/>
                  </a:cubicBezTo>
                  <a:cubicBezTo>
                    <a:pt x="474" y="44"/>
                    <a:pt x="474" y="44"/>
                    <a:pt x="474" y="44"/>
                  </a:cubicBezTo>
                  <a:cubicBezTo>
                    <a:pt x="470" y="45"/>
                    <a:pt x="468" y="45"/>
                    <a:pt x="465" y="46"/>
                  </a:cubicBezTo>
                  <a:cubicBezTo>
                    <a:pt x="465" y="46"/>
                    <a:pt x="465" y="48"/>
                    <a:pt x="465" y="48"/>
                  </a:cubicBezTo>
                  <a:cubicBezTo>
                    <a:pt x="463" y="49"/>
                    <a:pt x="463" y="47"/>
                    <a:pt x="462" y="47"/>
                  </a:cubicBezTo>
                  <a:cubicBezTo>
                    <a:pt x="458" y="45"/>
                    <a:pt x="458" y="45"/>
                    <a:pt x="455" y="48"/>
                  </a:cubicBezTo>
                  <a:cubicBezTo>
                    <a:pt x="454" y="46"/>
                    <a:pt x="454" y="45"/>
                    <a:pt x="453" y="43"/>
                  </a:cubicBezTo>
                  <a:cubicBezTo>
                    <a:pt x="451" y="44"/>
                    <a:pt x="446" y="49"/>
                    <a:pt x="444" y="50"/>
                  </a:cubicBezTo>
                  <a:cubicBezTo>
                    <a:pt x="443" y="50"/>
                    <a:pt x="442" y="49"/>
                    <a:pt x="441" y="50"/>
                  </a:cubicBezTo>
                  <a:cubicBezTo>
                    <a:pt x="439" y="50"/>
                    <a:pt x="439" y="53"/>
                    <a:pt x="437" y="54"/>
                  </a:cubicBezTo>
                  <a:cubicBezTo>
                    <a:pt x="435" y="55"/>
                    <a:pt x="429" y="56"/>
                    <a:pt x="425" y="56"/>
                  </a:cubicBezTo>
                  <a:cubicBezTo>
                    <a:pt x="425" y="55"/>
                    <a:pt x="423" y="55"/>
                    <a:pt x="421" y="55"/>
                  </a:cubicBezTo>
                  <a:cubicBezTo>
                    <a:pt x="421" y="55"/>
                    <a:pt x="420" y="56"/>
                    <a:pt x="419" y="56"/>
                  </a:cubicBezTo>
                  <a:cubicBezTo>
                    <a:pt x="418" y="56"/>
                    <a:pt x="416" y="54"/>
                    <a:pt x="416" y="54"/>
                  </a:cubicBezTo>
                  <a:cubicBezTo>
                    <a:pt x="418" y="53"/>
                    <a:pt x="419" y="51"/>
                    <a:pt x="423" y="51"/>
                  </a:cubicBezTo>
                  <a:cubicBezTo>
                    <a:pt x="423" y="51"/>
                    <a:pt x="425" y="52"/>
                    <a:pt x="426" y="52"/>
                  </a:cubicBezTo>
                  <a:cubicBezTo>
                    <a:pt x="427" y="51"/>
                    <a:pt x="427" y="50"/>
                    <a:pt x="427" y="50"/>
                  </a:cubicBezTo>
                  <a:cubicBezTo>
                    <a:pt x="429" y="49"/>
                    <a:pt x="431" y="49"/>
                    <a:pt x="432" y="48"/>
                  </a:cubicBezTo>
                  <a:cubicBezTo>
                    <a:pt x="433" y="48"/>
                    <a:pt x="437" y="41"/>
                    <a:pt x="437" y="40"/>
                  </a:cubicBezTo>
                  <a:cubicBezTo>
                    <a:pt x="438" y="38"/>
                    <a:pt x="437" y="39"/>
                    <a:pt x="437" y="37"/>
                  </a:cubicBezTo>
                  <a:cubicBezTo>
                    <a:pt x="433" y="37"/>
                    <a:pt x="429" y="38"/>
                    <a:pt x="426" y="38"/>
                  </a:cubicBezTo>
                  <a:cubicBezTo>
                    <a:pt x="426" y="38"/>
                    <a:pt x="423" y="36"/>
                    <a:pt x="421" y="37"/>
                  </a:cubicBezTo>
                  <a:cubicBezTo>
                    <a:pt x="421" y="37"/>
                    <a:pt x="421" y="38"/>
                    <a:pt x="420" y="38"/>
                  </a:cubicBezTo>
                  <a:cubicBezTo>
                    <a:pt x="420" y="40"/>
                    <a:pt x="420" y="42"/>
                    <a:pt x="420" y="44"/>
                  </a:cubicBezTo>
                  <a:cubicBezTo>
                    <a:pt x="415" y="43"/>
                    <a:pt x="407" y="44"/>
                    <a:pt x="400" y="44"/>
                  </a:cubicBezTo>
                  <a:cubicBezTo>
                    <a:pt x="400" y="43"/>
                    <a:pt x="401" y="43"/>
                    <a:pt x="402" y="43"/>
                  </a:cubicBezTo>
                  <a:cubicBezTo>
                    <a:pt x="402" y="41"/>
                    <a:pt x="401" y="39"/>
                    <a:pt x="402" y="38"/>
                  </a:cubicBezTo>
                  <a:cubicBezTo>
                    <a:pt x="400" y="37"/>
                    <a:pt x="400" y="38"/>
                    <a:pt x="400" y="37"/>
                  </a:cubicBezTo>
                  <a:cubicBezTo>
                    <a:pt x="393" y="37"/>
                    <a:pt x="386" y="37"/>
                    <a:pt x="378" y="38"/>
                  </a:cubicBezTo>
                  <a:cubicBezTo>
                    <a:pt x="378" y="38"/>
                    <a:pt x="374" y="39"/>
                    <a:pt x="374" y="39"/>
                  </a:cubicBezTo>
                  <a:cubicBezTo>
                    <a:pt x="371" y="39"/>
                    <a:pt x="369" y="38"/>
                    <a:pt x="368" y="38"/>
                  </a:cubicBezTo>
                  <a:cubicBezTo>
                    <a:pt x="365" y="37"/>
                    <a:pt x="365" y="39"/>
                    <a:pt x="364" y="39"/>
                  </a:cubicBezTo>
                  <a:cubicBezTo>
                    <a:pt x="362" y="39"/>
                    <a:pt x="362" y="38"/>
                    <a:pt x="360" y="38"/>
                  </a:cubicBezTo>
                  <a:cubicBezTo>
                    <a:pt x="357" y="39"/>
                    <a:pt x="353" y="42"/>
                    <a:pt x="350" y="43"/>
                  </a:cubicBezTo>
                  <a:cubicBezTo>
                    <a:pt x="348" y="43"/>
                    <a:pt x="345" y="42"/>
                    <a:pt x="342" y="43"/>
                  </a:cubicBezTo>
                  <a:cubicBezTo>
                    <a:pt x="341" y="43"/>
                    <a:pt x="341" y="45"/>
                    <a:pt x="340" y="46"/>
                  </a:cubicBezTo>
                  <a:cubicBezTo>
                    <a:pt x="339" y="46"/>
                    <a:pt x="339" y="45"/>
                    <a:pt x="337" y="46"/>
                  </a:cubicBezTo>
                  <a:cubicBezTo>
                    <a:pt x="338" y="45"/>
                    <a:pt x="338" y="43"/>
                    <a:pt x="338" y="43"/>
                  </a:cubicBezTo>
                  <a:cubicBezTo>
                    <a:pt x="341" y="41"/>
                    <a:pt x="347" y="42"/>
                    <a:pt x="350" y="41"/>
                  </a:cubicBezTo>
                  <a:cubicBezTo>
                    <a:pt x="351" y="41"/>
                    <a:pt x="352" y="40"/>
                    <a:pt x="352" y="39"/>
                  </a:cubicBezTo>
                  <a:cubicBezTo>
                    <a:pt x="352" y="38"/>
                    <a:pt x="352" y="38"/>
                    <a:pt x="352" y="38"/>
                  </a:cubicBezTo>
                  <a:cubicBezTo>
                    <a:pt x="355" y="37"/>
                    <a:pt x="357" y="39"/>
                    <a:pt x="359" y="38"/>
                  </a:cubicBezTo>
                  <a:cubicBezTo>
                    <a:pt x="360" y="37"/>
                    <a:pt x="359" y="36"/>
                    <a:pt x="360" y="35"/>
                  </a:cubicBezTo>
                  <a:cubicBezTo>
                    <a:pt x="361" y="34"/>
                    <a:pt x="364" y="33"/>
                    <a:pt x="365" y="33"/>
                  </a:cubicBezTo>
                  <a:cubicBezTo>
                    <a:pt x="367" y="33"/>
                    <a:pt x="370" y="33"/>
                    <a:pt x="372" y="34"/>
                  </a:cubicBezTo>
                  <a:cubicBezTo>
                    <a:pt x="377" y="34"/>
                    <a:pt x="383" y="33"/>
                    <a:pt x="387" y="33"/>
                  </a:cubicBezTo>
                  <a:cubicBezTo>
                    <a:pt x="391" y="34"/>
                    <a:pt x="391" y="34"/>
                    <a:pt x="391" y="34"/>
                  </a:cubicBezTo>
                  <a:cubicBezTo>
                    <a:pt x="398" y="34"/>
                    <a:pt x="405" y="33"/>
                    <a:pt x="414" y="34"/>
                  </a:cubicBezTo>
                  <a:cubicBezTo>
                    <a:pt x="416" y="34"/>
                    <a:pt x="420" y="35"/>
                    <a:pt x="423" y="35"/>
                  </a:cubicBezTo>
                  <a:cubicBezTo>
                    <a:pt x="425" y="35"/>
                    <a:pt x="428" y="33"/>
                    <a:pt x="430" y="33"/>
                  </a:cubicBezTo>
                  <a:cubicBezTo>
                    <a:pt x="434" y="33"/>
                    <a:pt x="437" y="34"/>
                    <a:pt x="440" y="3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1" name="Freeform 230"/>
            <p:cNvSpPr>
              <a:spLocks noEditPoints="1"/>
            </p:cNvSpPr>
            <p:nvPr/>
          </p:nvSpPr>
          <p:spPr bwMode="auto">
            <a:xfrm>
              <a:off x="6584831" y="2593671"/>
              <a:ext cx="235330" cy="296407"/>
            </a:xfrm>
            <a:custGeom>
              <a:avLst/>
              <a:gdLst>
                <a:gd name="T0" fmla="*/ 6 w 67"/>
                <a:gd name="T1" fmla="*/ 30 h 84"/>
                <a:gd name="T2" fmla="*/ 12 w 67"/>
                <a:gd name="T3" fmla="*/ 34 h 84"/>
                <a:gd name="T4" fmla="*/ 25 w 67"/>
                <a:gd name="T5" fmla="*/ 46 h 84"/>
                <a:gd name="T6" fmla="*/ 11 w 67"/>
                <a:gd name="T7" fmla="*/ 48 h 84"/>
                <a:gd name="T8" fmla="*/ 16 w 67"/>
                <a:gd name="T9" fmla="*/ 57 h 84"/>
                <a:gd name="T10" fmla="*/ 24 w 67"/>
                <a:gd name="T11" fmla="*/ 58 h 84"/>
                <a:gd name="T12" fmla="*/ 30 w 67"/>
                <a:gd name="T13" fmla="*/ 55 h 84"/>
                <a:gd name="T14" fmla="*/ 28 w 67"/>
                <a:gd name="T15" fmla="*/ 48 h 84"/>
                <a:gd name="T16" fmla="*/ 35 w 67"/>
                <a:gd name="T17" fmla="*/ 45 h 84"/>
                <a:gd name="T18" fmla="*/ 28 w 67"/>
                <a:gd name="T19" fmla="*/ 38 h 84"/>
                <a:gd name="T20" fmla="*/ 34 w 67"/>
                <a:gd name="T21" fmla="*/ 44 h 84"/>
                <a:gd name="T22" fmla="*/ 41 w 67"/>
                <a:gd name="T23" fmla="*/ 48 h 84"/>
                <a:gd name="T24" fmla="*/ 32 w 67"/>
                <a:gd name="T25" fmla="*/ 36 h 84"/>
                <a:gd name="T26" fmla="*/ 25 w 67"/>
                <a:gd name="T27" fmla="*/ 30 h 84"/>
                <a:gd name="T28" fmla="*/ 25 w 67"/>
                <a:gd name="T29" fmla="*/ 22 h 84"/>
                <a:gd name="T30" fmla="*/ 30 w 67"/>
                <a:gd name="T31" fmla="*/ 22 h 84"/>
                <a:gd name="T32" fmla="*/ 32 w 67"/>
                <a:gd name="T33" fmla="*/ 18 h 84"/>
                <a:gd name="T34" fmla="*/ 36 w 67"/>
                <a:gd name="T35" fmla="*/ 16 h 84"/>
                <a:gd name="T36" fmla="*/ 53 w 67"/>
                <a:gd name="T37" fmla="*/ 10 h 84"/>
                <a:gd name="T38" fmla="*/ 57 w 67"/>
                <a:gd name="T39" fmla="*/ 8 h 84"/>
                <a:gd name="T40" fmla="*/ 59 w 67"/>
                <a:gd name="T41" fmla="*/ 2 h 84"/>
                <a:gd name="T42" fmla="*/ 49 w 67"/>
                <a:gd name="T43" fmla="*/ 6 h 84"/>
                <a:gd name="T44" fmla="*/ 36 w 67"/>
                <a:gd name="T45" fmla="*/ 6 h 84"/>
                <a:gd name="T46" fmla="*/ 27 w 67"/>
                <a:gd name="T47" fmla="*/ 9 h 84"/>
                <a:gd name="T48" fmla="*/ 16 w 67"/>
                <a:gd name="T49" fmla="*/ 15 h 84"/>
                <a:gd name="T50" fmla="*/ 7 w 67"/>
                <a:gd name="T51" fmla="*/ 22 h 84"/>
                <a:gd name="T52" fmla="*/ 2 w 67"/>
                <a:gd name="T53" fmla="*/ 25 h 84"/>
                <a:gd name="T54" fmla="*/ 62 w 67"/>
                <a:gd name="T55" fmla="*/ 76 h 84"/>
                <a:gd name="T56" fmla="*/ 30 w 67"/>
                <a:gd name="T57" fmla="*/ 79 h 84"/>
                <a:gd name="T58" fmla="*/ 46 w 67"/>
                <a:gd name="T59" fmla="*/ 84 h 84"/>
                <a:gd name="T60" fmla="*/ 55 w 67"/>
                <a:gd name="T61" fmla="*/ 82 h 84"/>
                <a:gd name="T62" fmla="*/ 52 w 67"/>
                <a:gd name="T63" fmla="*/ 78 h 84"/>
                <a:gd name="T64" fmla="*/ 32 w 67"/>
                <a:gd name="T65" fmla="*/ 76 h 84"/>
                <a:gd name="T66" fmla="*/ 26 w 67"/>
                <a:gd name="T67" fmla="*/ 36 h 84"/>
                <a:gd name="T68" fmla="*/ 20 w 67"/>
                <a:gd name="T69" fmla="*/ 63 h 84"/>
                <a:gd name="T70" fmla="*/ 65 w 67"/>
                <a:gd name="T71" fmla="*/ 60 h 84"/>
                <a:gd name="T72" fmla="*/ 54 w 67"/>
                <a:gd name="T73" fmla="*/ 50 h 84"/>
                <a:gd name="T74" fmla="*/ 7 w 67"/>
                <a:gd name="T75" fmla="*/ 44 h 84"/>
                <a:gd name="T76" fmla="*/ 52 w 67"/>
                <a:gd name="T77" fmla="*/ 44 h 84"/>
                <a:gd name="T78" fmla="*/ 53 w 67"/>
                <a:gd name="T79" fmla="*/ 32 h 84"/>
                <a:gd name="T80" fmla="*/ 57 w 67"/>
                <a:gd name="T81" fmla="*/ 34 h 84"/>
                <a:gd name="T82" fmla="*/ 0 w 67"/>
                <a:gd name="T83"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84">
                  <a:moveTo>
                    <a:pt x="2" y="25"/>
                  </a:moveTo>
                  <a:cubicBezTo>
                    <a:pt x="2" y="26"/>
                    <a:pt x="2" y="28"/>
                    <a:pt x="3" y="29"/>
                  </a:cubicBezTo>
                  <a:cubicBezTo>
                    <a:pt x="3" y="30"/>
                    <a:pt x="5" y="30"/>
                    <a:pt x="6" y="30"/>
                  </a:cubicBezTo>
                  <a:cubicBezTo>
                    <a:pt x="6" y="31"/>
                    <a:pt x="5" y="32"/>
                    <a:pt x="6" y="32"/>
                  </a:cubicBezTo>
                  <a:cubicBezTo>
                    <a:pt x="6" y="33"/>
                    <a:pt x="8" y="34"/>
                    <a:pt x="8" y="35"/>
                  </a:cubicBezTo>
                  <a:cubicBezTo>
                    <a:pt x="9" y="35"/>
                    <a:pt x="10" y="34"/>
                    <a:pt x="12" y="34"/>
                  </a:cubicBezTo>
                  <a:cubicBezTo>
                    <a:pt x="11" y="35"/>
                    <a:pt x="10" y="36"/>
                    <a:pt x="10" y="36"/>
                  </a:cubicBezTo>
                  <a:cubicBezTo>
                    <a:pt x="9" y="39"/>
                    <a:pt x="10" y="42"/>
                    <a:pt x="10" y="43"/>
                  </a:cubicBezTo>
                  <a:cubicBezTo>
                    <a:pt x="17" y="42"/>
                    <a:pt x="20" y="44"/>
                    <a:pt x="25" y="46"/>
                  </a:cubicBezTo>
                  <a:cubicBezTo>
                    <a:pt x="25" y="46"/>
                    <a:pt x="24" y="48"/>
                    <a:pt x="22" y="48"/>
                  </a:cubicBezTo>
                  <a:cubicBezTo>
                    <a:pt x="21" y="48"/>
                    <a:pt x="20" y="45"/>
                    <a:pt x="19" y="45"/>
                  </a:cubicBezTo>
                  <a:cubicBezTo>
                    <a:pt x="14" y="43"/>
                    <a:pt x="13" y="45"/>
                    <a:pt x="11" y="48"/>
                  </a:cubicBezTo>
                  <a:cubicBezTo>
                    <a:pt x="14" y="51"/>
                    <a:pt x="14" y="51"/>
                    <a:pt x="13" y="57"/>
                  </a:cubicBezTo>
                  <a:cubicBezTo>
                    <a:pt x="14" y="57"/>
                    <a:pt x="14" y="57"/>
                    <a:pt x="14" y="58"/>
                  </a:cubicBezTo>
                  <a:cubicBezTo>
                    <a:pt x="16" y="58"/>
                    <a:pt x="15" y="57"/>
                    <a:pt x="16" y="57"/>
                  </a:cubicBezTo>
                  <a:cubicBezTo>
                    <a:pt x="16" y="57"/>
                    <a:pt x="18" y="57"/>
                    <a:pt x="18" y="58"/>
                  </a:cubicBezTo>
                  <a:cubicBezTo>
                    <a:pt x="19" y="58"/>
                    <a:pt x="20" y="58"/>
                    <a:pt x="22" y="58"/>
                  </a:cubicBezTo>
                  <a:cubicBezTo>
                    <a:pt x="21" y="58"/>
                    <a:pt x="24" y="58"/>
                    <a:pt x="24" y="58"/>
                  </a:cubicBezTo>
                  <a:cubicBezTo>
                    <a:pt x="24" y="57"/>
                    <a:pt x="24" y="57"/>
                    <a:pt x="24" y="57"/>
                  </a:cubicBezTo>
                  <a:cubicBezTo>
                    <a:pt x="24" y="57"/>
                    <a:pt x="23" y="55"/>
                    <a:pt x="24" y="54"/>
                  </a:cubicBezTo>
                  <a:cubicBezTo>
                    <a:pt x="25" y="54"/>
                    <a:pt x="29" y="55"/>
                    <a:pt x="30" y="55"/>
                  </a:cubicBezTo>
                  <a:cubicBezTo>
                    <a:pt x="30" y="55"/>
                    <a:pt x="31" y="53"/>
                    <a:pt x="31" y="53"/>
                  </a:cubicBezTo>
                  <a:cubicBezTo>
                    <a:pt x="28" y="50"/>
                    <a:pt x="28" y="50"/>
                    <a:pt x="28" y="50"/>
                  </a:cubicBezTo>
                  <a:cubicBezTo>
                    <a:pt x="27" y="50"/>
                    <a:pt x="28" y="49"/>
                    <a:pt x="28" y="48"/>
                  </a:cubicBezTo>
                  <a:cubicBezTo>
                    <a:pt x="30" y="49"/>
                    <a:pt x="31" y="48"/>
                    <a:pt x="32" y="49"/>
                  </a:cubicBezTo>
                  <a:cubicBezTo>
                    <a:pt x="32" y="49"/>
                    <a:pt x="33" y="50"/>
                    <a:pt x="35" y="51"/>
                  </a:cubicBezTo>
                  <a:cubicBezTo>
                    <a:pt x="35" y="48"/>
                    <a:pt x="35" y="47"/>
                    <a:pt x="35" y="45"/>
                  </a:cubicBezTo>
                  <a:cubicBezTo>
                    <a:pt x="33" y="44"/>
                    <a:pt x="29" y="43"/>
                    <a:pt x="28" y="41"/>
                  </a:cubicBezTo>
                  <a:cubicBezTo>
                    <a:pt x="28" y="41"/>
                    <a:pt x="28" y="39"/>
                    <a:pt x="28" y="39"/>
                  </a:cubicBezTo>
                  <a:cubicBezTo>
                    <a:pt x="28" y="39"/>
                    <a:pt x="27" y="37"/>
                    <a:pt x="28" y="38"/>
                  </a:cubicBezTo>
                  <a:cubicBezTo>
                    <a:pt x="29" y="38"/>
                    <a:pt x="29" y="40"/>
                    <a:pt x="30" y="40"/>
                  </a:cubicBezTo>
                  <a:cubicBezTo>
                    <a:pt x="31" y="41"/>
                    <a:pt x="32" y="42"/>
                    <a:pt x="33" y="42"/>
                  </a:cubicBezTo>
                  <a:cubicBezTo>
                    <a:pt x="33" y="42"/>
                    <a:pt x="33" y="43"/>
                    <a:pt x="34" y="44"/>
                  </a:cubicBezTo>
                  <a:cubicBezTo>
                    <a:pt x="35" y="44"/>
                    <a:pt x="37" y="43"/>
                    <a:pt x="38" y="44"/>
                  </a:cubicBezTo>
                  <a:cubicBezTo>
                    <a:pt x="38" y="44"/>
                    <a:pt x="39" y="45"/>
                    <a:pt x="40" y="46"/>
                  </a:cubicBezTo>
                  <a:cubicBezTo>
                    <a:pt x="40" y="46"/>
                    <a:pt x="41" y="48"/>
                    <a:pt x="41" y="48"/>
                  </a:cubicBezTo>
                  <a:cubicBezTo>
                    <a:pt x="44" y="49"/>
                    <a:pt x="38" y="41"/>
                    <a:pt x="38" y="40"/>
                  </a:cubicBezTo>
                  <a:cubicBezTo>
                    <a:pt x="36" y="39"/>
                    <a:pt x="34" y="40"/>
                    <a:pt x="33" y="38"/>
                  </a:cubicBezTo>
                  <a:cubicBezTo>
                    <a:pt x="33" y="38"/>
                    <a:pt x="33" y="37"/>
                    <a:pt x="32" y="36"/>
                  </a:cubicBezTo>
                  <a:cubicBezTo>
                    <a:pt x="30" y="34"/>
                    <a:pt x="29" y="35"/>
                    <a:pt x="26" y="36"/>
                  </a:cubicBezTo>
                  <a:cubicBezTo>
                    <a:pt x="26" y="35"/>
                    <a:pt x="28" y="35"/>
                    <a:pt x="27" y="34"/>
                  </a:cubicBezTo>
                  <a:cubicBezTo>
                    <a:pt x="25" y="33"/>
                    <a:pt x="26" y="32"/>
                    <a:pt x="25" y="30"/>
                  </a:cubicBezTo>
                  <a:cubicBezTo>
                    <a:pt x="26" y="30"/>
                    <a:pt x="27" y="32"/>
                    <a:pt x="27" y="32"/>
                  </a:cubicBezTo>
                  <a:cubicBezTo>
                    <a:pt x="33" y="34"/>
                    <a:pt x="26" y="26"/>
                    <a:pt x="26" y="26"/>
                  </a:cubicBezTo>
                  <a:cubicBezTo>
                    <a:pt x="25" y="25"/>
                    <a:pt x="26" y="24"/>
                    <a:pt x="25" y="22"/>
                  </a:cubicBezTo>
                  <a:cubicBezTo>
                    <a:pt x="25" y="22"/>
                    <a:pt x="22" y="22"/>
                    <a:pt x="22" y="21"/>
                  </a:cubicBezTo>
                  <a:cubicBezTo>
                    <a:pt x="22" y="19"/>
                    <a:pt x="25" y="15"/>
                    <a:pt x="26" y="14"/>
                  </a:cubicBezTo>
                  <a:cubicBezTo>
                    <a:pt x="26" y="15"/>
                    <a:pt x="29" y="21"/>
                    <a:pt x="30" y="22"/>
                  </a:cubicBezTo>
                  <a:cubicBezTo>
                    <a:pt x="30" y="22"/>
                    <a:pt x="32" y="22"/>
                    <a:pt x="32" y="22"/>
                  </a:cubicBezTo>
                  <a:cubicBezTo>
                    <a:pt x="31" y="22"/>
                    <a:pt x="31" y="21"/>
                    <a:pt x="30" y="20"/>
                  </a:cubicBezTo>
                  <a:cubicBezTo>
                    <a:pt x="31" y="20"/>
                    <a:pt x="31" y="19"/>
                    <a:pt x="32" y="18"/>
                  </a:cubicBezTo>
                  <a:cubicBezTo>
                    <a:pt x="32" y="19"/>
                    <a:pt x="34" y="20"/>
                    <a:pt x="34" y="20"/>
                  </a:cubicBezTo>
                  <a:cubicBezTo>
                    <a:pt x="35" y="20"/>
                    <a:pt x="35" y="17"/>
                    <a:pt x="34" y="17"/>
                  </a:cubicBezTo>
                  <a:cubicBezTo>
                    <a:pt x="37" y="17"/>
                    <a:pt x="39" y="18"/>
                    <a:pt x="36" y="16"/>
                  </a:cubicBezTo>
                  <a:cubicBezTo>
                    <a:pt x="30" y="9"/>
                    <a:pt x="34" y="11"/>
                    <a:pt x="40" y="10"/>
                  </a:cubicBezTo>
                  <a:cubicBezTo>
                    <a:pt x="40" y="10"/>
                    <a:pt x="43" y="11"/>
                    <a:pt x="44" y="11"/>
                  </a:cubicBezTo>
                  <a:cubicBezTo>
                    <a:pt x="46" y="11"/>
                    <a:pt x="50" y="10"/>
                    <a:pt x="53" y="10"/>
                  </a:cubicBezTo>
                  <a:cubicBezTo>
                    <a:pt x="53" y="11"/>
                    <a:pt x="53" y="11"/>
                    <a:pt x="53" y="12"/>
                  </a:cubicBezTo>
                  <a:cubicBezTo>
                    <a:pt x="54" y="13"/>
                    <a:pt x="54" y="13"/>
                    <a:pt x="54" y="13"/>
                  </a:cubicBezTo>
                  <a:cubicBezTo>
                    <a:pt x="54" y="13"/>
                    <a:pt x="57" y="10"/>
                    <a:pt x="57" y="8"/>
                  </a:cubicBezTo>
                  <a:cubicBezTo>
                    <a:pt x="57" y="6"/>
                    <a:pt x="60" y="9"/>
                    <a:pt x="62" y="7"/>
                  </a:cubicBezTo>
                  <a:cubicBezTo>
                    <a:pt x="64" y="6"/>
                    <a:pt x="62" y="3"/>
                    <a:pt x="62" y="3"/>
                  </a:cubicBezTo>
                  <a:cubicBezTo>
                    <a:pt x="59" y="2"/>
                    <a:pt x="59" y="2"/>
                    <a:pt x="59" y="2"/>
                  </a:cubicBezTo>
                  <a:cubicBezTo>
                    <a:pt x="59" y="2"/>
                    <a:pt x="54" y="0"/>
                    <a:pt x="56" y="3"/>
                  </a:cubicBezTo>
                  <a:cubicBezTo>
                    <a:pt x="57" y="7"/>
                    <a:pt x="55" y="5"/>
                    <a:pt x="53" y="5"/>
                  </a:cubicBezTo>
                  <a:cubicBezTo>
                    <a:pt x="51" y="5"/>
                    <a:pt x="49" y="6"/>
                    <a:pt x="49" y="6"/>
                  </a:cubicBezTo>
                  <a:cubicBezTo>
                    <a:pt x="49" y="6"/>
                    <a:pt x="49" y="2"/>
                    <a:pt x="46" y="2"/>
                  </a:cubicBezTo>
                  <a:cubicBezTo>
                    <a:pt x="43" y="2"/>
                    <a:pt x="42" y="1"/>
                    <a:pt x="41" y="3"/>
                  </a:cubicBezTo>
                  <a:cubicBezTo>
                    <a:pt x="39" y="6"/>
                    <a:pt x="38" y="6"/>
                    <a:pt x="36" y="6"/>
                  </a:cubicBezTo>
                  <a:cubicBezTo>
                    <a:pt x="33" y="6"/>
                    <a:pt x="30" y="5"/>
                    <a:pt x="30" y="5"/>
                  </a:cubicBezTo>
                  <a:cubicBezTo>
                    <a:pt x="30" y="5"/>
                    <a:pt x="28" y="6"/>
                    <a:pt x="29" y="7"/>
                  </a:cubicBezTo>
                  <a:cubicBezTo>
                    <a:pt x="30" y="9"/>
                    <a:pt x="27" y="9"/>
                    <a:pt x="27" y="9"/>
                  </a:cubicBezTo>
                  <a:cubicBezTo>
                    <a:pt x="27" y="9"/>
                    <a:pt x="23" y="9"/>
                    <a:pt x="22" y="11"/>
                  </a:cubicBezTo>
                  <a:cubicBezTo>
                    <a:pt x="22" y="12"/>
                    <a:pt x="21" y="11"/>
                    <a:pt x="19" y="12"/>
                  </a:cubicBezTo>
                  <a:cubicBezTo>
                    <a:pt x="18" y="14"/>
                    <a:pt x="18" y="15"/>
                    <a:pt x="16" y="15"/>
                  </a:cubicBezTo>
                  <a:cubicBezTo>
                    <a:pt x="14" y="15"/>
                    <a:pt x="9" y="14"/>
                    <a:pt x="9" y="14"/>
                  </a:cubicBezTo>
                  <a:cubicBezTo>
                    <a:pt x="9" y="18"/>
                    <a:pt x="9" y="18"/>
                    <a:pt x="9" y="18"/>
                  </a:cubicBezTo>
                  <a:cubicBezTo>
                    <a:pt x="9" y="18"/>
                    <a:pt x="8" y="20"/>
                    <a:pt x="7" y="22"/>
                  </a:cubicBezTo>
                  <a:cubicBezTo>
                    <a:pt x="7" y="23"/>
                    <a:pt x="5" y="23"/>
                    <a:pt x="5" y="23"/>
                  </a:cubicBezTo>
                  <a:cubicBezTo>
                    <a:pt x="5" y="23"/>
                    <a:pt x="6" y="25"/>
                    <a:pt x="4" y="25"/>
                  </a:cubicBezTo>
                  <a:lnTo>
                    <a:pt x="2" y="25"/>
                  </a:lnTo>
                  <a:close/>
                  <a:moveTo>
                    <a:pt x="62" y="76"/>
                  </a:moveTo>
                  <a:cubicBezTo>
                    <a:pt x="63" y="77"/>
                    <a:pt x="63" y="77"/>
                    <a:pt x="63" y="77"/>
                  </a:cubicBezTo>
                  <a:cubicBezTo>
                    <a:pt x="63" y="76"/>
                    <a:pt x="63" y="76"/>
                    <a:pt x="62" y="76"/>
                  </a:cubicBezTo>
                  <a:close/>
                  <a:moveTo>
                    <a:pt x="32" y="76"/>
                  </a:moveTo>
                  <a:cubicBezTo>
                    <a:pt x="32" y="76"/>
                    <a:pt x="31" y="76"/>
                    <a:pt x="30" y="77"/>
                  </a:cubicBezTo>
                  <a:cubicBezTo>
                    <a:pt x="30" y="77"/>
                    <a:pt x="31" y="79"/>
                    <a:pt x="30" y="79"/>
                  </a:cubicBezTo>
                  <a:cubicBezTo>
                    <a:pt x="32" y="79"/>
                    <a:pt x="35" y="81"/>
                    <a:pt x="36" y="81"/>
                  </a:cubicBezTo>
                  <a:cubicBezTo>
                    <a:pt x="37" y="81"/>
                    <a:pt x="38" y="81"/>
                    <a:pt x="40" y="81"/>
                  </a:cubicBezTo>
                  <a:cubicBezTo>
                    <a:pt x="42" y="82"/>
                    <a:pt x="42" y="84"/>
                    <a:pt x="46" y="84"/>
                  </a:cubicBezTo>
                  <a:cubicBezTo>
                    <a:pt x="48" y="82"/>
                    <a:pt x="48" y="82"/>
                    <a:pt x="48" y="82"/>
                  </a:cubicBezTo>
                  <a:cubicBezTo>
                    <a:pt x="50" y="82"/>
                    <a:pt x="50" y="83"/>
                    <a:pt x="52" y="83"/>
                  </a:cubicBezTo>
                  <a:cubicBezTo>
                    <a:pt x="52" y="83"/>
                    <a:pt x="54" y="82"/>
                    <a:pt x="55" y="82"/>
                  </a:cubicBezTo>
                  <a:cubicBezTo>
                    <a:pt x="55" y="82"/>
                    <a:pt x="56" y="81"/>
                    <a:pt x="55" y="80"/>
                  </a:cubicBezTo>
                  <a:cubicBezTo>
                    <a:pt x="54" y="80"/>
                    <a:pt x="53" y="81"/>
                    <a:pt x="52" y="80"/>
                  </a:cubicBezTo>
                  <a:cubicBezTo>
                    <a:pt x="52" y="80"/>
                    <a:pt x="52" y="78"/>
                    <a:pt x="52" y="78"/>
                  </a:cubicBezTo>
                  <a:cubicBezTo>
                    <a:pt x="52" y="78"/>
                    <a:pt x="49" y="77"/>
                    <a:pt x="50" y="78"/>
                  </a:cubicBezTo>
                  <a:cubicBezTo>
                    <a:pt x="48" y="79"/>
                    <a:pt x="42" y="78"/>
                    <a:pt x="44" y="78"/>
                  </a:cubicBezTo>
                  <a:cubicBezTo>
                    <a:pt x="39" y="78"/>
                    <a:pt x="36" y="77"/>
                    <a:pt x="32" y="76"/>
                  </a:cubicBezTo>
                  <a:close/>
                  <a:moveTo>
                    <a:pt x="26" y="36"/>
                  </a:moveTo>
                  <a:cubicBezTo>
                    <a:pt x="26" y="36"/>
                    <a:pt x="27" y="38"/>
                    <a:pt x="27" y="38"/>
                  </a:cubicBezTo>
                  <a:cubicBezTo>
                    <a:pt x="24" y="37"/>
                    <a:pt x="23" y="37"/>
                    <a:pt x="26" y="36"/>
                  </a:cubicBezTo>
                  <a:close/>
                  <a:moveTo>
                    <a:pt x="20" y="63"/>
                  </a:moveTo>
                  <a:cubicBezTo>
                    <a:pt x="20" y="63"/>
                    <a:pt x="20" y="65"/>
                    <a:pt x="20" y="66"/>
                  </a:cubicBezTo>
                  <a:cubicBezTo>
                    <a:pt x="23" y="66"/>
                    <a:pt x="22" y="63"/>
                    <a:pt x="20" y="63"/>
                  </a:cubicBezTo>
                  <a:close/>
                  <a:moveTo>
                    <a:pt x="65" y="60"/>
                  </a:moveTo>
                  <a:cubicBezTo>
                    <a:pt x="65" y="60"/>
                    <a:pt x="62" y="62"/>
                    <a:pt x="64" y="62"/>
                  </a:cubicBezTo>
                  <a:cubicBezTo>
                    <a:pt x="64" y="62"/>
                    <a:pt x="67" y="59"/>
                    <a:pt x="65" y="60"/>
                  </a:cubicBezTo>
                  <a:close/>
                  <a:moveTo>
                    <a:pt x="54" y="50"/>
                  </a:moveTo>
                  <a:cubicBezTo>
                    <a:pt x="54" y="52"/>
                    <a:pt x="54" y="52"/>
                    <a:pt x="54" y="52"/>
                  </a:cubicBezTo>
                  <a:cubicBezTo>
                    <a:pt x="57" y="52"/>
                    <a:pt x="57" y="50"/>
                    <a:pt x="54" y="50"/>
                  </a:cubicBezTo>
                  <a:close/>
                  <a:moveTo>
                    <a:pt x="4" y="43"/>
                  </a:moveTo>
                  <a:cubicBezTo>
                    <a:pt x="4" y="43"/>
                    <a:pt x="4" y="45"/>
                    <a:pt x="4" y="45"/>
                  </a:cubicBezTo>
                  <a:cubicBezTo>
                    <a:pt x="4" y="45"/>
                    <a:pt x="9" y="45"/>
                    <a:pt x="7" y="44"/>
                  </a:cubicBezTo>
                  <a:cubicBezTo>
                    <a:pt x="6" y="44"/>
                    <a:pt x="5" y="44"/>
                    <a:pt x="4" y="43"/>
                  </a:cubicBezTo>
                  <a:close/>
                  <a:moveTo>
                    <a:pt x="52" y="41"/>
                  </a:moveTo>
                  <a:cubicBezTo>
                    <a:pt x="52" y="41"/>
                    <a:pt x="52" y="43"/>
                    <a:pt x="52" y="44"/>
                  </a:cubicBezTo>
                  <a:cubicBezTo>
                    <a:pt x="54" y="45"/>
                    <a:pt x="53" y="41"/>
                    <a:pt x="52" y="41"/>
                  </a:cubicBezTo>
                  <a:close/>
                  <a:moveTo>
                    <a:pt x="54" y="30"/>
                  </a:moveTo>
                  <a:cubicBezTo>
                    <a:pt x="54" y="30"/>
                    <a:pt x="53" y="32"/>
                    <a:pt x="53" y="32"/>
                  </a:cubicBezTo>
                  <a:cubicBezTo>
                    <a:pt x="54" y="32"/>
                    <a:pt x="54" y="32"/>
                    <a:pt x="54" y="32"/>
                  </a:cubicBezTo>
                  <a:cubicBezTo>
                    <a:pt x="54" y="33"/>
                    <a:pt x="55" y="34"/>
                    <a:pt x="55" y="35"/>
                  </a:cubicBezTo>
                  <a:cubicBezTo>
                    <a:pt x="55" y="35"/>
                    <a:pt x="59" y="35"/>
                    <a:pt x="57" y="34"/>
                  </a:cubicBezTo>
                  <a:cubicBezTo>
                    <a:pt x="57" y="34"/>
                    <a:pt x="57" y="32"/>
                    <a:pt x="56" y="30"/>
                  </a:cubicBezTo>
                  <a:cubicBezTo>
                    <a:pt x="56" y="30"/>
                    <a:pt x="54" y="31"/>
                    <a:pt x="54" y="30"/>
                  </a:cubicBezTo>
                  <a:close/>
                  <a:moveTo>
                    <a:pt x="0" y="25"/>
                  </a:moveTo>
                  <a:cubicBezTo>
                    <a:pt x="0" y="25"/>
                    <a:pt x="0" y="27"/>
                    <a:pt x="0" y="27"/>
                  </a:cubicBezTo>
                  <a:cubicBezTo>
                    <a:pt x="2" y="28"/>
                    <a:pt x="0" y="25"/>
                    <a:pt x="0" y="2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2" name="Freeform 231"/>
            <p:cNvSpPr>
              <a:spLocks noEditPoints="1"/>
            </p:cNvSpPr>
            <p:nvPr/>
          </p:nvSpPr>
          <p:spPr bwMode="auto">
            <a:xfrm>
              <a:off x="6584831" y="2593671"/>
              <a:ext cx="235330" cy="296407"/>
            </a:xfrm>
            <a:custGeom>
              <a:avLst/>
              <a:gdLst>
                <a:gd name="T0" fmla="*/ 6 w 67"/>
                <a:gd name="T1" fmla="*/ 30 h 84"/>
                <a:gd name="T2" fmla="*/ 12 w 67"/>
                <a:gd name="T3" fmla="*/ 34 h 84"/>
                <a:gd name="T4" fmla="*/ 25 w 67"/>
                <a:gd name="T5" fmla="*/ 46 h 84"/>
                <a:gd name="T6" fmla="*/ 11 w 67"/>
                <a:gd name="T7" fmla="*/ 48 h 84"/>
                <a:gd name="T8" fmla="*/ 16 w 67"/>
                <a:gd name="T9" fmla="*/ 57 h 84"/>
                <a:gd name="T10" fmla="*/ 24 w 67"/>
                <a:gd name="T11" fmla="*/ 58 h 84"/>
                <a:gd name="T12" fmla="*/ 30 w 67"/>
                <a:gd name="T13" fmla="*/ 55 h 84"/>
                <a:gd name="T14" fmla="*/ 28 w 67"/>
                <a:gd name="T15" fmla="*/ 48 h 84"/>
                <a:gd name="T16" fmla="*/ 35 w 67"/>
                <a:gd name="T17" fmla="*/ 45 h 84"/>
                <a:gd name="T18" fmla="*/ 28 w 67"/>
                <a:gd name="T19" fmla="*/ 38 h 84"/>
                <a:gd name="T20" fmla="*/ 34 w 67"/>
                <a:gd name="T21" fmla="*/ 44 h 84"/>
                <a:gd name="T22" fmla="*/ 41 w 67"/>
                <a:gd name="T23" fmla="*/ 48 h 84"/>
                <a:gd name="T24" fmla="*/ 32 w 67"/>
                <a:gd name="T25" fmla="*/ 36 h 84"/>
                <a:gd name="T26" fmla="*/ 25 w 67"/>
                <a:gd name="T27" fmla="*/ 30 h 84"/>
                <a:gd name="T28" fmla="*/ 25 w 67"/>
                <a:gd name="T29" fmla="*/ 22 h 84"/>
                <a:gd name="T30" fmla="*/ 30 w 67"/>
                <a:gd name="T31" fmla="*/ 22 h 84"/>
                <a:gd name="T32" fmla="*/ 32 w 67"/>
                <a:gd name="T33" fmla="*/ 18 h 84"/>
                <a:gd name="T34" fmla="*/ 36 w 67"/>
                <a:gd name="T35" fmla="*/ 16 h 84"/>
                <a:gd name="T36" fmla="*/ 53 w 67"/>
                <a:gd name="T37" fmla="*/ 10 h 84"/>
                <a:gd name="T38" fmla="*/ 57 w 67"/>
                <a:gd name="T39" fmla="*/ 8 h 84"/>
                <a:gd name="T40" fmla="*/ 59 w 67"/>
                <a:gd name="T41" fmla="*/ 2 h 84"/>
                <a:gd name="T42" fmla="*/ 49 w 67"/>
                <a:gd name="T43" fmla="*/ 6 h 84"/>
                <a:gd name="T44" fmla="*/ 36 w 67"/>
                <a:gd name="T45" fmla="*/ 6 h 84"/>
                <a:gd name="T46" fmla="*/ 27 w 67"/>
                <a:gd name="T47" fmla="*/ 9 h 84"/>
                <a:gd name="T48" fmla="*/ 16 w 67"/>
                <a:gd name="T49" fmla="*/ 15 h 84"/>
                <a:gd name="T50" fmla="*/ 7 w 67"/>
                <a:gd name="T51" fmla="*/ 22 h 84"/>
                <a:gd name="T52" fmla="*/ 2 w 67"/>
                <a:gd name="T53" fmla="*/ 25 h 84"/>
                <a:gd name="T54" fmla="*/ 62 w 67"/>
                <a:gd name="T55" fmla="*/ 76 h 84"/>
                <a:gd name="T56" fmla="*/ 30 w 67"/>
                <a:gd name="T57" fmla="*/ 79 h 84"/>
                <a:gd name="T58" fmla="*/ 46 w 67"/>
                <a:gd name="T59" fmla="*/ 84 h 84"/>
                <a:gd name="T60" fmla="*/ 55 w 67"/>
                <a:gd name="T61" fmla="*/ 82 h 84"/>
                <a:gd name="T62" fmla="*/ 52 w 67"/>
                <a:gd name="T63" fmla="*/ 78 h 84"/>
                <a:gd name="T64" fmla="*/ 32 w 67"/>
                <a:gd name="T65" fmla="*/ 76 h 84"/>
                <a:gd name="T66" fmla="*/ 26 w 67"/>
                <a:gd name="T67" fmla="*/ 36 h 84"/>
                <a:gd name="T68" fmla="*/ 20 w 67"/>
                <a:gd name="T69" fmla="*/ 63 h 84"/>
                <a:gd name="T70" fmla="*/ 65 w 67"/>
                <a:gd name="T71" fmla="*/ 60 h 84"/>
                <a:gd name="T72" fmla="*/ 54 w 67"/>
                <a:gd name="T73" fmla="*/ 50 h 84"/>
                <a:gd name="T74" fmla="*/ 7 w 67"/>
                <a:gd name="T75" fmla="*/ 44 h 84"/>
                <a:gd name="T76" fmla="*/ 52 w 67"/>
                <a:gd name="T77" fmla="*/ 44 h 84"/>
                <a:gd name="T78" fmla="*/ 53 w 67"/>
                <a:gd name="T79" fmla="*/ 32 h 84"/>
                <a:gd name="T80" fmla="*/ 57 w 67"/>
                <a:gd name="T81" fmla="*/ 34 h 84"/>
                <a:gd name="T82" fmla="*/ 0 w 67"/>
                <a:gd name="T83" fmla="*/ 2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84">
                  <a:moveTo>
                    <a:pt x="2" y="25"/>
                  </a:moveTo>
                  <a:cubicBezTo>
                    <a:pt x="2" y="26"/>
                    <a:pt x="2" y="28"/>
                    <a:pt x="3" y="29"/>
                  </a:cubicBezTo>
                  <a:cubicBezTo>
                    <a:pt x="3" y="30"/>
                    <a:pt x="5" y="30"/>
                    <a:pt x="6" y="30"/>
                  </a:cubicBezTo>
                  <a:cubicBezTo>
                    <a:pt x="6" y="31"/>
                    <a:pt x="5" y="32"/>
                    <a:pt x="6" y="32"/>
                  </a:cubicBezTo>
                  <a:cubicBezTo>
                    <a:pt x="6" y="33"/>
                    <a:pt x="8" y="34"/>
                    <a:pt x="8" y="35"/>
                  </a:cubicBezTo>
                  <a:cubicBezTo>
                    <a:pt x="9" y="35"/>
                    <a:pt x="10" y="34"/>
                    <a:pt x="12" y="34"/>
                  </a:cubicBezTo>
                  <a:cubicBezTo>
                    <a:pt x="11" y="35"/>
                    <a:pt x="10" y="36"/>
                    <a:pt x="10" y="36"/>
                  </a:cubicBezTo>
                  <a:cubicBezTo>
                    <a:pt x="9" y="39"/>
                    <a:pt x="10" y="42"/>
                    <a:pt x="10" y="43"/>
                  </a:cubicBezTo>
                  <a:cubicBezTo>
                    <a:pt x="17" y="42"/>
                    <a:pt x="20" y="44"/>
                    <a:pt x="25" y="46"/>
                  </a:cubicBezTo>
                  <a:cubicBezTo>
                    <a:pt x="25" y="46"/>
                    <a:pt x="24" y="48"/>
                    <a:pt x="22" y="48"/>
                  </a:cubicBezTo>
                  <a:cubicBezTo>
                    <a:pt x="21" y="48"/>
                    <a:pt x="20" y="45"/>
                    <a:pt x="19" y="45"/>
                  </a:cubicBezTo>
                  <a:cubicBezTo>
                    <a:pt x="14" y="43"/>
                    <a:pt x="13" y="45"/>
                    <a:pt x="11" y="48"/>
                  </a:cubicBezTo>
                  <a:cubicBezTo>
                    <a:pt x="14" y="51"/>
                    <a:pt x="14" y="51"/>
                    <a:pt x="13" y="57"/>
                  </a:cubicBezTo>
                  <a:cubicBezTo>
                    <a:pt x="14" y="57"/>
                    <a:pt x="14" y="57"/>
                    <a:pt x="14" y="58"/>
                  </a:cubicBezTo>
                  <a:cubicBezTo>
                    <a:pt x="16" y="58"/>
                    <a:pt x="15" y="57"/>
                    <a:pt x="16" y="57"/>
                  </a:cubicBezTo>
                  <a:cubicBezTo>
                    <a:pt x="16" y="57"/>
                    <a:pt x="18" y="57"/>
                    <a:pt x="18" y="58"/>
                  </a:cubicBezTo>
                  <a:cubicBezTo>
                    <a:pt x="19" y="58"/>
                    <a:pt x="20" y="58"/>
                    <a:pt x="22" y="58"/>
                  </a:cubicBezTo>
                  <a:cubicBezTo>
                    <a:pt x="21" y="58"/>
                    <a:pt x="24" y="58"/>
                    <a:pt x="24" y="58"/>
                  </a:cubicBezTo>
                  <a:cubicBezTo>
                    <a:pt x="24" y="57"/>
                    <a:pt x="24" y="57"/>
                    <a:pt x="24" y="57"/>
                  </a:cubicBezTo>
                  <a:cubicBezTo>
                    <a:pt x="24" y="57"/>
                    <a:pt x="23" y="55"/>
                    <a:pt x="24" y="54"/>
                  </a:cubicBezTo>
                  <a:cubicBezTo>
                    <a:pt x="25" y="54"/>
                    <a:pt x="29" y="55"/>
                    <a:pt x="30" y="55"/>
                  </a:cubicBezTo>
                  <a:cubicBezTo>
                    <a:pt x="30" y="55"/>
                    <a:pt x="31" y="53"/>
                    <a:pt x="31" y="53"/>
                  </a:cubicBezTo>
                  <a:cubicBezTo>
                    <a:pt x="28" y="50"/>
                    <a:pt x="28" y="50"/>
                    <a:pt x="28" y="50"/>
                  </a:cubicBezTo>
                  <a:cubicBezTo>
                    <a:pt x="27" y="50"/>
                    <a:pt x="28" y="49"/>
                    <a:pt x="28" y="48"/>
                  </a:cubicBezTo>
                  <a:cubicBezTo>
                    <a:pt x="30" y="49"/>
                    <a:pt x="31" y="48"/>
                    <a:pt x="32" y="49"/>
                  </a:cubicBezTo>
                  <a:cubicBezTo>
                    <a:pt x="32" y="49"/>
                    <a:pt x="33" y="50"/>
                    <a:pt x="35" y="51"/>
                  </a:cubicBezTo>
                  <a:cubicBezTo>
                    <a:pt x="35" y="48"/>
                    <a:pt x="35" y="47"/>
                    <a:pt x="35" y="45"/>
                  </a:cubicBezTo>
                  <a:cubicBezTo>
                    <a:pt x="33" y="44"/>
                    <a:pt x="29" y="43"/>
                    <a:pt x="28" y="41"/>
                  </a:cubicBezTo>
                  <a:cubicBezTo>
                    <a:pt x="28" y="41"/>
                    <a:pt x="28" y="39"/>
                    <a:pt x="28" y="39"/>
                  </a:cubicBezTo>
                  <a:cubicBezTo>
                    <a:pt x="28" y="39"/>
                    <a:pt x="27" y="37"/>
                    <a:pt x="28" y="38"/>
                  </a:cubicBezTo>
                  <a:cubicBezTo>
                    <a:pt x="29" y="38"/>
                    <a:pt x="29" y="40"/>
                    <a:pt x="30" y="40"/>
                  </a:cubicBezTo>
                  <a:cubicBezTo>
                    <a:pt x="31" y="41"/>
                    <a:pt x="32" y="42"/>
                    <a:pt x="33" y="42"/>
                  </a:cubicBezTo>
                  <a:cubicBezTo>
                    <a:pt x="33" y="42"/>
                    <a:pt x="33" y="43"/>
                    <a:pt x="34" y="44"/>
                  </a:cubicBezTo>
                  <a:cubicBezTo>
                    <a:pt x="35" y="44"/>
                    <a:pt x="37" y="43"/>
                    <a:pt x="38" y="44"/>
                  </a:cubicBezTo>
                  <a:cubicBezTo>
                    <a:pt x="38" y="44"/>
                    <a:pt x="39" y="45"/>
                    <a:pt x="40" y="46"/>
                  </a:cubicBezTo>
                  <a:cubicBezTo>
                    <a:pt x="40" y="46"/>
                    <a:pt x="41" y="48"/>
                    <a:pt x="41" y="48"/>
                  </a:cubicBezTo>
                  <a:cubicBezTo>
                    <a:pt x="44" y="49"/>
                    <a:pt x="38" y="41"/>
                    <a:pt x="38" y="40"/>
                  </a:cubicBezTo>
                  <a:cubicBezTo>
                    <a:pt x="36" y="39"/>
                    <a:pt x="34" y="40"/>
                    <a:pt x="33" y="38"/>
                  </a:cubicBezTo>
                  <a:cubicBezTo>
                    <a:pt x="33" y="38"/>
                    <a:pt x="33" y="37"/>
                    <a:pt x="32" y="36"/>
                  </a:cubicBezTo>
                  <a:cubicBezTo>
                    <a:pt x="30" y="34"/>
                    <a:pt x="29" y="35"/>
                    <a:pt x="26" y="36"/>
                  </a:cubicBezTo>
                  <a:cubicBezTo>
                    <a:pt x="26" y="35"/>
                    <a:pt x="28" y="35"/>
                    <a:pt x="27" y="34"/>
                  </a:cubicBezTo>
                  <a:cubicBezTo>
                    <a:pt x="25" y="33"/>
                    <a:pt x="26" y="32"/>
                    <a:pt x="25" y="30"/>
                  </a:cubicBezTo>
                  <a:cubicBezTo>
                    <a:pt x="26" y="30"/>
                    <a:pt x="27" y="32"/>
                    <a:pt x="27" y="32"/>
                  </a:cubicBezTo>
                  <a:cubicBezTo>
                    <a:pt x="33" y="34"/>
                    <a:pt x="26" y="26"/>
                    <a:pt x="26" y="26"/>
                  </a:cubicBezTo>
                  <a:cubicBezTo>
                    <a:pt x="25" y="25"/>
                    <a:pt x="26" y="24"/>
                    <a:pt x="25" y="22"/>
                  </a:cubicBezTo>
                  <a:cubicBezTo>
                    <a:pt x="25" y="22"/>
                    <a:pt x="22" y="22"/>
                    <a:pt x="22" y="21"/>
                  </a:cubicBezTo>
                  <a:cubicBezTo>
                    <a:pt x="22" y="19"/>
                    <a:pt x="25" y="15"/>
                    <a:pt x="26" y="14"/>
                  </a:cubicBezTo>
                  <a:cubicBezTo>
                    <a:pt x="26" y="15"/>
                    <a:pt x="29" y="21"/>
                    <a:pt x="30" y="22"/>
                  </a:cubicBezTo>
                  <a:cubicBezTo>
                    <a:pt x="30" y="22"/>
                    <a:pt x="32" y="22"/>
                    <a:pt x="32" y="22"/>
                  </a:cubicBezTo>
                  <a:cubicBezTo>
                    <a:pt x="31" y="22"/>
                    <a:pt x="31" y="21"/>
                    <a:pt x="30" y="20"/>
                  </a:cubicBezTo>
                  <a:cubicBezTo>
                    <a:pt x="31" y="20"/>
                    <a:pt x="31" y="19"/>
                    <a:pt x="32" y="18"/>
                  </a:cubicBezTo>
                  <a:cubicBezTo>
                    <a:pt x="32" y="19"/>
                    <a:pt x="34" y="20"/>
                    <a:pt x="34" y="20"/>
                  </a:cubicBezTo>
                  <a:cubicBezTo>
                    <a:pt x="35" y="20"/>
                    <a:pt x="35" y="17"/>
                    <a:pt x="34" y="17"/>
                  </a:cubicBezTo>
                  <a:cubicBezTo>
                    <a:pt x="37" y="17"/>
                    <a:pt x="39" y="18"/>
                    <a:pt x="36" y="16"/>
                  </a:cubicBezTo>
                  <a:cubicBezTo>
                    <a:pt x="30" y="9"/>
                    <a:pt x="34" y="11"/>
                    <a:pt x="40" y="10"/>
                  </a:cubicBezTo>
                  <a:cubicBezTo>
                    <a:pt x="40" y="10"/>
                    <a:pt x="43" y="11"/>
                    <a:pt x="44" y="11"/>
                  </a:cubicBezTo>
                  <a:cubicBezTo>
                    <a:pt x="46" y="11"/>
                    <a:pt x="50" y="10"/>
                    <a:pt x="53" y="10"/>
                  </a:cubicBezTo>
                  <a:cubicBezTo>
                    <a:pt x="53" y="11"/>
                    <a:pt x="53" y="11"/>
                    <a:pt x="53" y="12"/>
                  </a:cubicBezTo>
                  <a:cubicBezTo>
                    <a:pt x="54" y="13"/>
                    <a:pt x="54" y="13"/>
                    <a:pt x="54" y="13"/>
                  </a:cubicBezTo>
                  <a:cubicBezTo>
                    <a:pt x="54" y="13"/>
                    <a:pt x="57" y="10"/>
                    <a:pt x="57" y="8"/>
                  </a:cubicBezTo>
                  <a:cubicBezTo>
                    <a:pt x="57" y="6"/>
                    <a:pt x="60" y="9"/>
                    <a:pt x="62" y="7"/>
                  </a:cubicBezTo>
                  <a:cubicBezTo>
                    <a:pt x="64" y="6"/>
                    <a:pt x="62" y="3"/>
                    <a:pt x="62" y="3"/>
                  </a:cubicBezTo>
                  <a:cubicBezTo>
                    <a:pt x="59" y="2"/>
                    <a:pt x="59" y="2"/>
                    <a:pt x="59" y="2"/>
                  </a:cubicBezTo>
                  <a:cubicBezTo>
                    <a:pt x="59" y="2"/>
                    <a:pt x="54" y="0"/>
                    <a:pt x="56" y="3"/>
                  </a:cubicBezTo>
                  <a:cubicBezTo>
                    <a:pt x="57" y="7"/>
                    <a:pt x="55" y="5"/>
                    <a:pt x="53" y="5"/>
                  </a:cubicBezTo>
                  <a:cubicBezTo>
                    <a:pt x="51" y="5"/>
                    <a:pt x="49" y="6"/>
                    <a:pt x="49" y="6"/>
                  </a:cubicBezTo>
                  <a:cubicBezTo>
                    <a:pt x="49" y="6"/>
                    <a:pt x="49" y="2"/>
                    <a:pt x="46" y="2"/>
                  </a:cubicBezTo>
                  <a:cubicBezTo>
                    <a:pt x="43" y="2"/>
                    <a:pt x="42" y="1"/>
                    <a:pt x="41" y="3"/>
                  </a:cubicBezTo>
                  <a:cubicBezTo>
                    <a:pt x="39" y="6"/>
                    <a:pt x="38" y="6"/>
                    <a:pt x="36" y="6"/>
                  </a:cubicBezTo>
                  <a:cubicBezTo>
                    <a:pt x="33" y="6"/>
                    <a:pt x="30" y="5"/>
                    <a:pt x="30" y="5"/>
                  </a:cubicBezTo>
                  <a:cubicBezTo>
                    <a:pt x="30" y="5"/>
                    <a:pt x="28" y="6"/>
                    <a:pt x="29" y="7"/>
                  </a:cubicBezTo>
                  <a:cubicBezTo>
                    <a:pt x="30" y="9"/>
                    <a:pt x="27" y="9"/>
                    <a:pt x="27" y="9"/>
                  </a:cubicBezTo>
                  <a:cubicBezTo>
                    <a:pt x="27" y="9"/>
                    <a:pt x="23" y="9"/>
                    <a:pt x="22" y="11"/>
                  </a:cubicBezTo>
                  <a:cubicBezTo>
                    <a:pt x="22" y="12"/>
                    <a:pt x="21" y="11"/>
                    <a:pt x="19" y="12"/>
                  </a:cubicBezTo>
                  <a:cubicBezTo>
                    <a:pt x="18" y="14"/>
                    <a:pt x="18" y="15"/>
                    <a:pt x="16" y="15"/>
                  </a:cubicBezTo>
                  <a:cubicBezTo>
                    <a:pt x="14" y="15"/>
                    <a:pt x="9" y="14"/>
                    <a:pt x="9" y="14"/>
                  </a:cubicBezTo>
                  <a:cubicBezTo>
                    <a:pt x="9" y="18"/>
                    <a:pt x="9" y="18"/>
                    <a:pt x="9" y="18"/>
                  </a:cubicBezTo>
                  <a:cubicBezTo>
                    <a:pt x="9" y="18"/>
                    <a:pt x="8" y="20"/>
                    <a:pt x="7" y="22"/>
                  </a:cubicBezTo>
                  <a:cubicBezTo>
                    <a:pt x="7" y="23"/>
                    <a:pt x="5" y="23"/>
                    <a:pt x="5" y="23"/>
                  </a:cubicBezTo>
                  <a:cubicBezTo>
                    <a:pt x="5" y="23"/>
                    <a:pt x="6" y="25"/>
                    <a:pt x="4" y="25"/>
                  </a:cubicBezTo>
                  <a:lnTo>
                    <a:pt x="2" y="25"/>
                  </a:lnTo>
                  <a:close/>
                  <a:moveTo>
                    <a:pt x="62" y="76"/>
                  </a:moveTo>
                  <a:cubicBezTo>
                    <a:pt x="63" y="77"/>
                    <a:pt x="63" y="77"/>
                    <a:pt x="63" y="77"/>
                  </a:cubicBezTo>
                  <a:cubicBezTo>
                    <a:pt x="63" y="76"/>
                    <a:pt x="63" y="76"/>
                    <a:pt x="62" y="76"/>
                  </a:cubicBezTo>
                  <a:close/>
                  <a:moveTo>
                    <a:pt x="32" y="76"/>
                  </a:moveTo>
                  <a:cubicBezTo>
                    <a:pt x="32" y="76"/>
                    <a:pt x="31" y="76"/>
                    <a:pt x="30" y="77"/>
                  </a:cubicBezTo>
                  <a:cubicBezTo>
                    <a:pt x="30" y="77"/>
                    <a:pt x="31" y="79"/>
                    <a:pt x="30" y="79"/>
                  </a:cubicBezTo>
                  <a:cubicBezTo>
                    <a:pt x="32" y="79"/>
                    <a:pt x="35" y="81"/>
                    <a:pt x="36" y="81"/>
                  </a:cubicBezTo>
                  <a:cubicBezTo>
                    <a:pt x="37" y="81"/>
                    <a:pt x="38" y="81"/>
                    <a:pt x="40" y="81"/>
                  </a:cubicBezTo>
                  <a:cubicBezTo>
                    <a:pt x="42" y="82"/>
                    <a:pt x="42" y="84"/>
                    <a:pt x="46" y="84"/>
                  </a:cubicBezTo>
                  <a:cubicBezTo>
                    <a:pt x="48" y="82"/>
                    <a:pt x="48" y="82"/>
                    <a:pt x="48" y="82"/>
                  </a:cubicBezTo>
                  <a:cubicBezTo>
                    <a:pt x="50" y="82"/>
                    <a:pt x="50" y="83"/>
                    <a:pt x="52" y="83"/>
                  </a:cubicBezTo>
                  <a:cubicBezTo>
                    <a:pt x="52" y="83"/>
                    <a:pt x="54" y="82"/>
                    <a:pt x="55" y="82"/>
                  </a:cubicBezTo>
                  <a:cubicBezTo>
                    <a:pt x="55" y="82"/>
                    <a:pt x="56" y="81"/>
                    <a:pt x="55" y="80"/>
                  </a:cubicBezTo>
                  <a:cubicBezTo>
                    <a:pt x="54" y="80"/>
                    <a:pt x="53" y="81"/>
                    <a:pt x="52" y="80"/>
                  </a:cubicBezTo>
                  <a:cubicBezTo>
                    <a:pt x="52" y="80"/>
                    <a:pt x="52" y="78"/>
                    <a:pt x="52" y="78"/>
                  </a:cubicBezTo>
                  <a:cubicBezTo>
                    <a:pt x="52" y="78"/>
                    <a:pt x="49" y="77"/>
                    <a:pt x="50" y="78"/>
                  </a:cubicBezTo>
                  <a:cubicBezTo>
                    <a:pt x="48" y="79"/>
                    <a:pt x="42" y="78"/>
                    <a:pt x="44" y="78"/>
                  </a:cubicBezTo>
                  <a:cubicBezTo>
                    <a:pt x="39" y="78"/>
                    <a:pt x="36" y="77"/>
                    <a:pt x="32" y="76"/>
                  </a:cubicBezTo>
                  <a:close/>
                  <a:moveTo>
                    <a:pt x="26" y="36"/>
                  </a:moveTo>
                  <a:cubicBezTo>
                    <a:pt x="26" y="36"/>
                    <a:pt x="27" y="38"/>
                    <a:pt x="27" y="38"/>
                  </a:cubicBezTo>
                  <a:cubicBezTo>
                    <a:pt x="24" y="37"/>
                    <a:pt x="23" y="37"/>
                    <a:pt x="26" y="36"/>
                  </a:cubicBezTo>
                  <a:close/>
                  <a:moveTo>
                    <a:pt x="20" y="63"/>
                  </a:moveTo>
                  <a:cubicBezTo>
                    <a:pt x="20" y="63"/>
                    <a:pt x="20" y="65"/>
                    <a:pt x="20" y="66"/>
                  </a:cubicBezTo>
                  <a:cubicBezTo>
                    <a:pt x="23" y="66"/>
                    <a:pt x="22" y="63"/>
                    <a:pt x="20" y="63"/>
                  </a:cubicBezTo>
                  <a:close/>
                  <a:moveTo>
                    <a:pt x="65" y="60"/>
                  </a:moveTo>
                  <a:cubicBezTo>
                    <a:pt x="65" y="60"/>
                    <a:pt x="62" y="62"/>
                    <a:pt x="64" y="62"/>
                  </a:cubicBezTo>
                  <a:cubicBezTo>
                    <a:pt x="64" y="62"/>
                    <a:pt x="67" y="59"/>
                    <a:pt x="65" y="60"/>
                  </a:cubicBezTo>
                  <a:close/>
                  <a:moveTo>
                    <a:pt x="54" y="50"/>
                  </a:moveTo>
                  <a:cubicBezTo>
                    <a:pt x="54" y="52"/>
                    <a:pt x="54" y="52"/>
                    <a:pt x="54" y="52"/>
                  </a:cubicBezTo>
                  <a:cubicBezTo>
                    <a:pt x="57" y="52"/>
                    <a:pt x="57" y="50"/>
                    <a:pt x="54" y="50"/>
                  </a:cubicBezTo>
                  <a:close/>
                  <a:moveTo>
                    <a:pt x="4" y="43"/>
                  </a:moveTo>
                  <a:cubicBezTo>
                    <a:pt x="4" y="43"/>
                    <a:pt x="4" y="45"/>
                    <a:pt x="4" y="45"/>
                  </a:cubicBezTo>
                  <a:cubicBezTo>
                    <a:pt x="4" y="45"/>
                    <a:pt x="9" y="45"/>
                    <a:pt x="7" y="44"/>
                  </a:cubicBezTo>
                  <a:cubicBezTo>
                    <a:pt x="6" y="44"/>
                    <a:pt x="5" y="44"/>
                    <a:pt x="4" y="43"/>
                  </a:cubicBezTo>
                  <a:close/>
                  <a:moveTo>
                    <a:pt x="52" y="41"/>
                  </a:moveTo>
                  <a:cubicBezTo>
                    <a:pt x="52" y="41"/>
                    <a:pt x="52" y="43"/>
                    <a:pt x="52" y="44"/>
                  </a:cubicBezTo>
                  <a:cubicBezTo>
                    <a:pt x="54" y="45"/>
                    <a:pt x="53" y="41"/>
                    <a:pt x="52" y="41"/>
                  </a:cubicBezTo>
                  <a:close/>
                  <a:moveTo>
                    <a:pt x="54" y="30"/>
                  </a:moveTo>
                  <a:cubicBezTo>
                    <a:pt x="54" y="30"/>
                    <a:pt x="53" y="32"/>
                    <a:pt x="53" y="32"/>
                  </a:cubicBezTo>
                  <a:cubicBezTo>
                    <a:pt x="54" y="32"/>
                    <a:pt x="54" y="32"/>
                    <a:pt x="54" y="32"/>
                  </a:cubicBezTo>
                  <a:cubicBezTo>
                    <a:pt x="54" y="33"/>
                    <a:pt x="55" y="34"/>
                    <a:pt x="55" y="35"/>
                  </a:cubicBezTo>
                  <a:cubicBezTo>
                    <a:pt x="55" y="35"/>
                    <a:pt x="59" y="35"/>
                    <a:pt x="57" y="34"/>
                  </a:cubicBezTo>
                  <a:cubicBezTo>
                    <a:pt x="57" y="34"/>
                    <a:pt x="57" y="32"/>
                    <a:pt x="56" y="30"/>
                  </a:cubicBezTo>
                  <a:cubicBezTo>
                    <a:pt x="56" y="30"/>
                    <a:pt x="54" y="31"/>
                    <a:pt x="54" y="30"/>
                  </a:cubicBezTo>
                  <a:close/>
                  <a:moveTo>
                    <a:pt x="0" y="25"/>
                  </a:moveTo>
                  <a:cubicBezTo>
                    <a:pt x="0" y="25"/>
                    <a:pt x="0" y="27"/>
                    <a:pt x="0" y="27"/>
                  </a:cubicBezTo>
                  <a:cubicBezTo>
                    <a:pt x="2" y="28"/>
                    <a:pt x="0" y="25"/>
                    <a:pt x="0" y="2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3" name="Freeform 232"/>
            <p:cNvSpPr>
              <a:spLocks/>
            </p:cNvSpPr>
            <p:nvPr/>
          </p:nvSpPr>
          <p:spPr bwMode="auto">
            <a:xfrm>
              <a:off x="5859083" y="3784688"/>
              <a:ext cx="143712" cy="271258"/>
            </a:xfrm>
            <a:custGeom>
              <a:avLst/>
              <a:gdLst>
                <a:gd name="T0" fmla="*/ 41 w 41"/>
                <a:gd name="T1" fmla="*/ 64 h 77"/>
                <a:gd name="T2" fmla="*/ 36 w 41"/>
                <a:gd name="T3" fmla="*/ 55 h 77"/>
                <a:gd name="T4" fmla="*/ 36 w 41"/>
                <a:gd name="T5" fmla="*/ 52 h 77"/>
                <a:gd name="T6" fmla="*/ 35 w 41"/>
                <a:gd name="T7" fmla="*/ 48 h 77"/>
                <a:gd name="T8" fmla="*/ 36 w 41"/>
                <a:gd name="T9" fmla="*/ 39 h 77"/>
                <a:gd name="T10" fmla="*/ 34 w 41"/>
                <a:gd name="T11" fmla="*/ 34 h 77"/>
                <a:gd name="T12" fmla="*/ 35 w 41"/>
                <a:gd name="T13" fmla="*/ 26 h 77"/>
                <a:gd name="T14" fmla="*/ 33 w 41"/>
                <a:gd name="T15" fmla="*/ 22 h 77"/>
                <a:gd name="T16" fmla="*/ 34 w 41"/>
                <a:gd name="T17" fmla="*/ 14 h 77"/>
                <a:gd name="T18" fmla="*/ 31 w 41"/>
                <a:gd name="T19" fmla="*/ 9 h 77"/>
                <a:gd name="T20" fmla="*/ 31 w 41"/>
                <a:gd name="T21" fmla="*/ 1 h 77"/>
                <a:gd name="T22" fmla="*/ 25 w 41"/>
                <a:gd name="T23" fmla="*/ 0 h 77"/>
                <a:gd name="T24" fmla="*/ 24 w 41"/>
                <a:gd name="T25" fmla="*/ 2 h 77"/>
                <a:gd name="T26" fmla="*/ 11 w 41"/>
                <a:gd name="T27" fmla="*/ 1 h 77"/>
                <a:gd name="T28" fmla="*/ 8 w 41"/>
                <a:gd name="T29" fmla="*/ 6 h 77"/>
                <a:gd name="T30" fmla="*/ 9 w 41"/>
                <a:gd name="T31" fmla="*/ 11 h 77"/>
                <a:gd name="T32" fmla="*/ 8 w 41"/>
                <a:gd name="T33" fmla="*/ 17 h 77"/>
                <a:gd name="T34" fmla="*/ 9 w 41"/>
                <a:gd name="T35" fmla="*/ 23 h 77"/>
                <a:gd name="T36" fmla="*/ 11 w 41"/>
                <a:gd name="T37" fmla="*/ 29 h 77"/>
                <a:gd name="T38" fmla="*/ 10 w 41"/>
                <a:gd name="T39" fmla="*/ 36 h 77"/>
                <a:gd name="T40" fmla="*/ 8 w 41"/>
                <a:gd name="T41" fmla="*/ 41 h 77"/>
                <a:gd name="T42" fmla="*/ 5 w 41"/>
                <a:gd name="T43" fmla="*/ 48 h 77"/>
                <a:gd name="T44" fmla="*/ 2 w 41"/>
                <a:gd name="T45" fmla="*/ 54 h 77"/>
                <a:gd name="T46" fmla="*/ 1 w 41"/>
                <a:gd name="T47" fmla="*/ 60 h 77"/>
                <a:gd name="T48" fmla="*/ 1 w 41"/>
                <a:gd name="T49" fmla="*/ 67 h 77"/>
                <a:gd name="T50" fmla="*/ 2 w 41"/>
                <a:gd name="T51" fmla="*/ 71 h 77"/>
                <a:gd name="T52" fmla="*/ 0 w 41"/>
                <a:gd name="T53" fmla="*/ 76 h 77"/>
                <a:gd name="T54" fmla="*/ 6 w 41"/>
                <a:gd name="T55" fmla="*/ 76 h 77"/>
                <a:gd name="T56" fmla="*/ 12 w 41"/>
                <a:gd name="T57" fmla="*/ 73 h 77"/>
                <a:gd name="T58" fmla="*/ 18 w 41"/>
                <a:gd name="T59" fmla="*/ 72 h 77"/>
                <a:gd name="T60" fmla="*/ 22 w 41"/>
                <a:gd name="T61" fmla="*/ 69 h 77"/>
                <a:gd name="T62" fmla="*/ 30 w 41"/>
                <a:gd name="T63" fmla="*/ 69 h 77"/>
                <a:gd name="T64" fmla="*/ 33 w 41"/>
                <a:gd name="T65" fmla="*/ 67 h 77"/>
                <a:gd name="T66" fmla="*/ 37 w 41"/>
                <a:gd name="T67" fmla="*/ 67 h 77"/>
                <a:gd name="T68" fmla="*/ 37 w 41"/>
                <a:gd name="T69" fmla="*/ 63 h 77"/>
                <a:gd name="T70" fmla="*/ 35 w 41"/>
                <a:gd name="T71" fmla="*/ 61 h 77"/>
                <a:gd name="T72" fmla="*/ 38 w 41"/>
                <a:gd name="T73" fmla="*/ 61 h 77"/>
                <a:gd name="T74" fmla="*/ 39 w 41"/>
                <a:gd name="T75" fmla="*/ 65 h 77"/>
                <a:gd name="T76" fmla="*/ 41 w 41"/>
                <a:gd name="T77" fmla="*/ 65 h 77"/>
                <a:gd name="T78" fmla="*/ 41 w 41"/>
                <a:gd name="T79" fmla="*/ 6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77">
                  <a:moveTo>
                    <a:pt x="41" y="64"/>
                  </a:moveTo>
                  <a:cubicBezTo>
                    <a:pt x="41" y="64"/>
                    <a:pt x="37" y="56"/>
                    <a:pt x="36" y="55"/>
                  </a:cubicBezTo>
                  <a:cubicBezTo>
                    <a:pt x="34" y="53"/>
                    <a:pt x="37" y="53"/>
                    <a:pt x="36" y="52"/>
                  </a:cubicBezTo>
                  <a:cubicBezTo>
                    <a:pt x="34" y="51"/>
                    <a:pt x="35" y="49"/>
                    <a:pt x="35" y="48"/>
                  </a:cubicBezTo>
                  <a:cubicBezTo>
                    <a:pt x="35" y="47"/>
                    <a:pt x="36" y="42"/>
                    <a:pt x="36" y="39"/>
                  </a:cubicBezTo>
                  <a:cubicBezTo>
                    <a:pt x="36" y="37"/>
                    <a:pt x="36" y="37"/>
                    <a:pt x="34" y="34"/>
                  </a:cubicBezTo>
                  <a:cubicBezTo>
                    <a:pt x="32" y="30"/>
                    <a:pt x="34" y="28"/>
                    <a:pt x="35" y="26"/>
                  </a:cubicBezTo>
                  <a:cubicBezTo>
                    <a:pt x="35" y="25"/>
                    <a:pt x="32" y="24"/>
                    <a:pt x="33" y="22"/>
                  </a:cubicBezTo>
                  <a:cubicBezTo>
                    <a:pt x="35" y="20"/>
                    <a:pt x="34" y="17"/>
                    <a:pt x="34" y="14"/>
                  </a:cubicBezTo>
                  <a:cubicBezTo>
                    <a:pt x="34" y="11"/>
                    <a:pt x="32" y="9"/>
                    <a:pt x="31" y="9"/>
                  </a:cubicBezTo>
                  <a:cubicBezTo>
                    <a:pt x="29" y="8"/>
                    <a:pt x="31" y="1"/>
                    <a:pt x="31" y="1"/>
                  </a:cubicBezTo>
                  <a:cubicBezTo>
                    <a:pt x="25" y="0"/>
                    <a:pt x="25" y="0"/>
                    <a:pt x="25" y="0"/>
                  </a:cubicBezTo>
                  <a:cubicBezTo>
                    <a:pt x="24" y="2"/>
                    <a:pt x="24" y="2"/>
                    <a:pt x="24" y="2"/>
                  </a:cubicBezTo>
                  <a:cubicBezTo>
                    <a:pt x="24" y="2"/>
                    <a:pt x="13" y="0"/>
                    <a:pt x="11" y="1"/>
                  </a:cubicBezTo>
                  <a:cubicBezTo>
                    <a:pt x="10" y="2"/>
                    <a:pt x="8" y="4"/>
                    <a:pt x="8" y="6"/>
                  </a:cubicBezTo>
                  <a:cubicBezTo>
                    <a:pt x="8" y="8"/>
                    <a:pt x="10" y="10"/>
                    <a:pt x="9" y="11"/>
                  </a:cubicBezTo>
                  <a:cubicBezTo>
                    <a:pt x="9" y="13"/>
                    <a:pt x="8" y="17"/>
                    <a:pt x="8" y="17"/>
                  </a:cubicBezTo>
                  <a:cubicBezTo>
                    <a:pt x="8" y="17"/>
                    <a:pt x="10" y="21"/>
                    <a:pt x="9" y="23"/>
                  </a:cubicBezTo>
                  <a:cubicBezTo>
                    <a:pt x="8" y="25"/>
                    <a:pt x="11" y="26"/>
                    <a:pt x="11" y="29"/>
                  </a:cubicBezTo>
                  <a:cubicBezTo>
                    <a:pt x="11" y="32"/>
                    <a:pt x="10" y="36"/>
                    <a:pt x="10" y="36"/>
                  </a:cubicBezTo>
                  <a:cubicBezTo>
                    <a:pt x="10" y="36"/>
                    <a:pt x="8" y="38"/>
                    <a:pt x="8" y="41"/>
                  </a:cubicBezTo>
                  <a:cubicBezTo>
                    <a:pt x="7" y="44"/>
                    <a:pt x="6" y="45"/>
                    <a:pt x="5" y="48"/>
                  </a:cubicBezTo>
                  <a:cubicBezTo>
                    <a:pt x="5" y="50"/>
                    <a:pt x="2" y="54"/>
                    <a:pt x="2" y="54"/>
                  </a:cubicBezTo>
                  <a:cubicBezTo>
                    <a:pt x="1" y="60"/>
                    <a:pt x="1" y="60"/>
                    <a:pt x="1" y="60"/>
                  </a:cubicBezTo>
                  <a:cubicBezTo>
                    <a:pt x="1" y="67"/>
                    <a:pt x="1" y="67"/>
                    <a:pt x="1" y="67"/>
                  </a:cubicBezTo>
                  <a:cubicBezTo>
                    <a:pt x="1" y="67"/>
                    <a:pt x="3" y="70"/>
                    <a:pt x="2" y="71"/>
                  </a:cubicBezTo>
                  <a:cubicBezTo>
                    <a:pt x="1" y="73"/>
                    <a:pt x="0" y="76"/>
                    <a:pt x="0" y="76"/>
                  </a:cubicBezTo>
                  <a:cubicBezTo>
                    <a:pt x="2" y="76"/>
                    <a:pt x="4" y="77"/>
                    <a:pt x="6" y="76"/>
                  </a:cubicBezTo>
                  <a:cubicBezTo>
                    <a:pt x="8" y="76"/>
                    <a:pt x="10" y="73"/>
                    <a:pt x="12" y="73"/>
                  </a:cubicBezTo>
                  <a:cubicBezTo>
                    <a:pt x="14" y="72"/>
                    <a:pt x="15" y="73"/>
                    <a:pt x="18" y="72"/>
                  </a:cubicBezTo>
                  <a:cubicBezTo>
                    <a:pt x="19" y="72"/>
                    <a:pt x="21" y="69"/>
                    <a:pt x="22" y="69"/>
                  </a:cubicBezTo>
                  <a:cubicBezTo>
                    <a:pt x="25" y="68"/>
                    <a:pt x="27" y="69"/>
                    <a:pt x="30" y="69"/>
                  </a:cubicBezTo>
                  <a:cubicBezTo>
                    <a:pt x="30" y="69"/>
                    <a:pt x="33" y="67"/>
                    <a:pt x="33" y="67"/>
                  </a:cubicBezTo>
                  <a:cubicBezTo>
                    <a:pt x="34" y="66"/>
                    <a:pt x="36" y="67"/>
                    <a:pt x="37" y="67"/>
                  </a:cubicBezTo>
                  <a:cubicBezTo>
                    <a:pt x="37" y="66"/>
                    <a:pt x="37" y="64"/>
                    <a:pt x="37" y="63"/>
                  </a:cubicBezTo>
                  <a:cubicBezTo>
                    <a:pt x="37" y="63"/>
                    <a:pt x="35" y="62"/>
                    <a:pt x="35" y="61"/>
                  </a:cubicBezTo>
                  <a:cubicBezTo>
                    <a:pt x="35" y="62"/>
                    <a:pt x="37" y="61"/>
                    <a:pt x="38" y="61"/>
                  </a:cubicBezTo>
                  <a:cubicBezTo>
                    <a:pt x="38" y="61"/>
                    <a:pt x="39" y="64"/>
                    <a:pt x="39" y="65"/>
                  </a:cubicBezTo>
                  <a:cubicBezTo>
                    <a:pt x="39" y="65"/>
                    <a:pt x="41" y="65"/>
                    <a:pt x="41" y="65"/>
                  </a:cubicBezTo>
                  <a:lnTo>
                    <a:pt x="41" y="64"/>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4" name="Freeform 233"/>
            <p:cNvSpPr>
              <a:spLocks/>
            </p:cNvSpPr>
            <p:nvPr/>
          </p:nvSpPr>
          <p:spPr bwMode="auto">
            <a:xfrm>
              <a:off x="5859083" y="3784688"/>
              <a:ext cx="143712" cy="271258"/>
            </a:xfrm>
            <a:custGeom>
              <a:avLst/>
              <a:gdLst>
                <a:gd name="T0" fmla="*/ 41 w 41"/>
                <a:gd name="T1" fmla="*/ 64 h 77"/>
                <a:gd name="T2" fmla="*/ 36 w 41"/>
                <a:gd name="T3" fmla="*/ 55 h 77"/>
                <a:gd name="T4" fmla="*/ 36 w 41"/>
                <a:gd name="T5" fmla="*/ 52 h 77"/>
                <a:gd name="T6" fmla="*/ 35 w 41"/>
                <a:gd name="T7" fmla="*/ 48 h 77"/>
                <a:gd name="T8" fmla="*/ 36 w 41"/>
                <a:gd name="T9" fmla="*/ 39 h 77"/>
                <a:gd name="T10" fmla="*/ 34 w 41"/>
                <a:gd name="T11" fmla="*/ 34 h 77"/>
                <a:gd name="T12" fmla="*/ 35 w 41"/>
                <a:gd name="T13" fmla="*/ 26 h 77"/>
                <a:gd name="T14" fmla="*/ 33 w 41"/>
                <a:gd name="T15" fmla="*/ 22 h 77"/>
                <a:gd name="T16" fmla="*/ 34 w 41"/>
                <a:gd name="T17" fmla="*/ 14 h 77"/>
                <a:gd name="T18" fmla="*/ 31 w 41"/>
                <a:gd name="T19" fmla="*/ 9 h 77"/>
                <a:gd name="T20" fmla="*/ 31 w 41"/>
                <a:gd name="T21" fmla="*/ 1 h 77"/>
                <a:gd name="T22" fmla="*/ 25 w 41"/>
                <a:gd name="T23" fmla="*/ 0 h 77"/>
                <a:gd name="T24" fmla="*/ 24 w 41"/>
                <a:gd name="T25" fmla="*/ 2 h 77"/>
                <a:gd name="T26" fmla="*/ 11 w 41"/>
                <a:gd name="T27" fmla="*/ 1 h 77"/>
                <a:gd name="T28" fmla="*/ 8 w 41"/>
                <a:gd name="T29" fmla="*/ 6 h 77"/>
                <a:gd name="T30" fmla="*/ 9 w 41"/>
                <a:gd name="T31" fmla="*/ 11 h 77"/>
                <a:gd name="T32" fmla="*/ 8 w 41"/>
                <a:gd name="T33" fmla="*/ 17 h 77"/>
                <a:gd name="T34" fmla="*/ 9 w 41"/>
                <a:gd name="T35" fmla="*/ 23 h 77"/>
                <a:gd name="T36" fmla="*/ 11 w 41"/>
                <a:gd name="T37" fmla="*/ 29 h 77"/>
                <a:gd name="T38" fmla="*/ 10 w 41"/>
                <a:gd name="T39" fmla="*/ 36 h 77"/>
                <a:gd name="T40" fmla="*/ 8 w 41"/>
                <a:gd name="T41" fmla="*/ 41 h 77"/>
                <a:gd name="T42" fmla="*/ 5 w 41"/>
                <a:gd name="T43" fmla="*/ 48 h 77"/>
                <a:gd name="T44" fmla="*/ 2 w 41"/>
                <a:gd name="T45" fmla="*/ 54 h 77"/>
                <a:gd name="T46" fmla="*/ 1 w 41"/>
                <a:gd name="T47" fmla="*/ 60 h 77"/>
                <a:gd name="T48" fmla="*/ 1 w 41"/>
                <a:gd name="T49" fmla="*/ 67 h 77"/>
                <a:gd name="T50" fmla="*/ 2 w 41"/>
                <a:gd name="T51" fmla="*/ 71 h 77"/>
                <a:gd name="T52" fmla="*/ 0 w 41"/>
                <a:gd name="T53" fmla="*/ 76 h 77"/>
                <a:gd name="T54" fmla="*/ 6 w 41"/>
                <a:gd name="T55" fmla="*/ 76 h 77"/>
                <a:gd name="T56" fmla="*/ 12 w 41"/>
                <a:gd name="T57" fmla="*/ 73 h 77"/>
                <a:gd name="T58" fmla="*/ 18 w 41"/>
                <a:gd name="T59" fmla="*/ 72 h 77"/>
                <a:gd name="T60" fmla="*/ 22 w 41"/>
                <a:gd name="T61" fmla="*/ 69 h 77"/>
                <a:gd name="T62" fmla="*/ 30 w 41"/>
                <a:gd name="T63" fmla="*/ 69 h 77"/>
                <a:gd name="T64" fmla="*/ 33 w 41"/>
                <a:gd name="T65" fmla="*/ 67 h 77"/>
                <a:gd name="T66" fmla="*/ 37 w 41"/>
                <a:gd name="T67" fmla="*/ 67 h 77"/>
                <a:gd name="T68" fmla="*/ 37 w 41"/>
                <a:gd name="T69" fmla="*/ 63 h 77"/>
                <a:gd name="T70" fmla="*/ 35 w 41"/>
                <a:gd name="T71" fmla="*/ 61 h 77"/>
                <a:gd name="T72" fmla="*/ 38 w 41"/>
                <a:gd name="T73" fmla="*/ 61 h 77"/>
                <a:gd name="T74" fmla="*/ 39 w 41"/>
                <a:gd name="T75" fmla="*/ 65 h 77"/>
                <a:gd name="T76" fmla="*/ 41 w 41"/>
                <a:gd name="T77" fmla="*/ 65 h 77"/>
                <a:gd name="T78" fmla="*/ 41 w 41"/>
                <a:gd name="T79" fmla="*/ 6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77">
                  <a:moveTo>
                    <a:pt x="41" y="64"/>
                  </a:moveTo>
                  <a:cubicBezTo>
                    <a:pt x="41" y="64"/>
                    <a:pt x="37" y="56"/>
                    <a:pt x="36" y="55"/>
                  </a:cubicBezTo>
                  <a:cubicBezTo>
                    <a:pt x="34" y="53"/>
                    <a:pt x="37" y="53"/>
                    <a:pt x="36" y="52"/>
                  </a:cubicBezTo>
                  <a:cubicBezTo>
                    <a:pt x="34" y="51"/>
                    <a:pt x="35" y="49"/>
                    <a:pt x="35" y="48"/>
                  </a:cubicBezTo>
                  <a:cubicBezTo>
                    <a:pt x="35" y="47"/>
                    <a:pt x="36" y="42"/>
                    <a:pt x="36" y="39"/>
                  </a:cubicBezTo>
                  <a:cubicBezTo>
                    <a:pt x="36" y="37"/>
                    <a:pt x="36" y="37"/>
                    <a:pt x="34" y="34"/>
                  </a:cubicBezTo>
                  <a:cubicBezTo>
                    <a:pt x="32" y="30"/>
                    <a:pt x="34" y="28"/>
                    <a:pt x="35" y="26"/>
                  </a:cubicBezTo>
                  <a:cubicBezTo>
                    <a:pt x="35" y="25"/>
                    <a:pt x="32" y="24"/>
                    <a:pt x="33" y="22"/>
                  </a:cubicBezTo>
                  <a:cubicBezTo>
                    <a:pt x="35" y="20"/>
                    <a:pt x="34" y="17"/>
                    <a:pt x="34" y="14"/>
                  </a:cubicBezTo>
                  <a:cubicBezTo>
                    <a:pt x="34" y="11"/>
                    <a:pt x="32" y="9"/>
                    <a:pt x="31" y="9"/>
                  </a:cubicBezTo>
                  <a:cubicBezTo>
                    <a:pt x="29" y="8"/>
                    <a:pt x="31" y="1"/>
                    <a:pt x="31" y="1"/>
                  </a:cubicBezTo>
                  <a:cubicBezTo>
                    <a:pt x="25" y="0"/>
                    <a:pt x="25" y="0"/>
                    <a:pt x="25" y="0"/>
                  </a:cubicBezTo>
                  <a:cubicBezTo>
                    <a:pt x="24" y="2"/>
                    <a:pt x="24" y="2"/>
                    <a:pt x="24" y="2"/>
                  </a:cubicBezTo>
                  <a:cubicBezTo>
                    <a:pt x="24" y="2"/>
                    <a:pt x="13" y="0"/>
                    <a:pt x="11" y="1"/>
                  </a:cubicBezTo>
                  <a:cubicBezTo>
                    <a:pt x="10" y="2"/>
                    <a:pt x="8" y="4"/>
                    <a:pt x="8" y="6"/>
                  </a:cubicBezTo>
                  <a:cubicBezTo>
                    <a:pt x="8" y="8"/>
                    <a:pt x="10" y="10"/>
                    <a:pt x="9" y="11"/>
                  </a:cubicBezTo>
                  <a:cubicBezTo>
                    <a:pt x="9" y="13"/>
                    <a:pt x="8" y="17"/>
                    <a:pt x="8" y="17"/>
                  </a:cubicBezTo>
                  <a:cubicBezTo>
                    <a:pt x="8" y="17"/>
                    <a:pt x="10" y="21"/>
                    <a:pt x="9" y="23"/>
                  </a:cubicBezTo>
                  <a:cubicBezTo>
                    <a:pt x="8" y="25"/>
                    <a:pt x="11" y="26"/>
                    <a:pt x="11" y="29"/>
                  </a:cubicBezTo>
                  <a:cubicBezTo>
                    <a:pt x="11" y="32"/>
                    <a:pt x="10" y="36"/>
                    <a:pt x="10" y="36"/>
                  </a:cubicBezTo>
                  <a:cubicBezTo>
                    <a:pt x="10" y="36"/>
                    <a:pt x="8" y="38"/>
                    <a:pt x="8" y="41"/>
                  </a:cubicBezTo>
                  <a:cubicBezTo>
                    <a:pt x="7" y="44"/>
                    <a:pt x="6" y="45"/>
                    <a:pt x="5" y="48"/>
                  </a:cubicBezTo>
                  <a:cubicBezTo>
                    <a:pt x="5" y="50"/>
                    <a:pt x="2" y="54"/>
                    <a:pt x="2" y="54"/>
                  </a:cubicBezTo>
                  <a:cubicBezTo>
                    <a:pt x="1" y="60"/>
                    <a:pt x="1" y="60"/>
                    <a:pt x="1" y="60"/>
                  </a:cubicBezTo>
                  <a:cubicBezTo>
                    <a:pt x="1" y="67"/>
                    <a:pt x="1" y="67"/>
                    <a:pt x="1" y="67"/>
                  </a:cubicBezTo>
                  <a:cubicBezTo>
                    <a:pt x="1" y="67"/>
                    <a:pt x="3" y="70"/>
                    <a:pt x="2" y="71"/>
                  </a:cubicBezTo>
                  <a:cubicBezTo>
                    <a:pt x="1" y="73"/>
                    <a:pt x="0" y="76"/>
                    <a:pt x="0" y="76"/>
                  </a:cubicBezTo>
                  <a:cubicBezTo>
                    <a:pt x="2" y="76"/>
                    <a:pt x="4" y="77"/>
                    <a:pt x="6" y="76"/>
                  </a:cubicBezTo>
                  <a:cubicBezTo>
                    <a:pt x="8" y="76"/>
                    <a:pt x="10" y="73"/>
                    <a:pt x="12" y="73"/>
                  </a:cubicBezTo>
                  <a:cubicBezTo>
                    <a:pt x="14" y="72"/>
                    <a:pt x="15" y="73"/>
                    <a:pt x="18" y="72"/>
                  </a:cubicBezTo>
                  <a:cubicBezTo>
                    <a:pt x="19" y="72"/>
                    <a:pt x="21" y="69"/>
                    <a:pt x="22" y="69"/>
                  </a:cubicBezTo>
                  <a:cubicBezTo>
                    <a:pt x="25" y="68"/>
                    <a:pt x="27" y="69"/>
                    <a:pt x="30" y="69"/>
                  </a:cubicBezTo>
                  <a:cubicBezTo>
                    <a:pt x="30" y="69"/>
                    <a:pt x="33" y="67"/>
                    <a:pt x="33" y="67"/>
                  </a:cubicBezTo>
                  <a:cubicBezTo>
                    <a:pt x="34" y="66"/>
                    <a:pt x="36" y="67"/>
                    <a:pt x="37" y="67"/>
                  </a:cubicBezTo>
                  <a:cubicBezTo>
                    <a:pt x="37" y="66"/>
                    <a:pt x="37" y="64"/>
                    <a:pt x="37" y="63"/>
                  </a:cubicBezTo>
                  <a:cubicBezTo>
                    <a:pt x="37" y="63"/>
                    <a:pt x="35" y="62"/>
                    <a:pt x="35" y="61"/>
                  </a:cubicBezTo>
                  <a:cubicBezTo>
                    <a:pt x="35" y="62"/>
                    <a:pt x="37" y="61"/>
                    <a:pt x="38" y="61"/>
                  </a:cubicBezTo>
                  <a:cubicBezTo>
                    <a:pt x="38" y="61"/>
                    <a:pt x="39" y="64"/>
                    <a:pt x="39" y="65"/>
                  </a:cubicBezTo>
                  <a:cubicBezTo>
                    <a:pt x="39" y="65"/>
                    <a:pt x="41" y="65"/>
                    <a:pt x="41" y="65"/>
                  </a:cubicBezTo>
                  <a:lnTo>
                    <a:pt x="41" y="64"/>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5" name="Freeform 234"/>
            <p:cNvSpPr>
              <a:spLocks/>
            </p:cNvSpPr>
            <p:nvPr/>
          </p:nvSpPr>
          <p:spPr bwMode="auto">
            <a:xfrm>
              <a:off x="6142915" y="1990079"/>
              <a:ext cx="271258" cy="357485"/>
            </a:xfrm>
            <a:custGeom>
              <a:avLst/>
              <a:gdLst>
                <a:gd name="T0" fmla="*/ 72 w 77"/>
                <a:gd name="T1" fmla="*/ 14 h 101"/>
                <a:gd name="T2" fmla="*/ 68 w 77"/>
                <a:gd name="T3" fmla="*/ 13 h 101"/>
                <a:gd name="T4" fmla="*/ 59 w 77"/>
                <a:gd name="T5" fmla="*/ 10 h 101"/>
                <a:gd name="T6" fmla="*/ 53 w 77"/>
                <a:gd name="T7" fmla="*/ 15 h 101"/>
                <a:gd name="T8" fmla="*/ 53 w 77"/>
                <a:gd name="T9" fmla="*/ 18 h 101"/>
                <a:gd name="T10" fmla="*/ 48 w 77"/>
                <a:gd name="T11" fmla="*/ 13 h 101"/>
                <a:gd name="T12" fmla="*/ 42 w 77"/>
                <a:gd name="T13" fmla="*/ 14 h 101"/>
                <a:gd name="T14" fmla="*/ 40 w 77"/>
                <a:gd name="T15" fmla="*/ 6 h 101"/>
                <a:gd name="T16" fmla="*/ 39 w 77"/>
                <a:gd name="T17" fmla="*/ 3 h 101"/>
                <a:gd name="T18" fmla="*/ 40 w 77"/>
                <a:gd name="T19" fmla="*/ 1 h 101"/>
                <a:gd name="T20" fmla="*/ 36 w 77"/>
                <a:gd name="T21" fmla="*/ 2 h 101"/>
                <a:gd name="T22" fmla="*/ 28 w 77"/>
                <a:gd name="T23" fmla="*/ 1 h 101"/>
                <a:gd name="T24" fmla="*/ 28 w 77"/>
                <a:gd name="T25" fmla="*/ 5 h 101"/>
                <a:gd name="T26" fmla="*/ 30 w 77"/>
                <a:gd name="T27" fmla="*/ 8 h 101"/>
                <a:gd name="T28" fmla="*/ 28 w 77"/>
                <a:gd name="T29" fmla="*/ 19 h 101"/>
                <a:gd name="T30" fmla="*/ 24 w 77"/>
                <a:gd name="T31" fmla="*/ 22 h 101"/>
                <a:gd name="T32" fmla="*/ 18 w 77"/>
                <a:gd name="T33" fmla="*/ 30 h 101"/>
                <a:gd name="T34" fmla="*/ 15 w 77"/>
                <a:gd name="T35" fmla="*/ 39 h 101"/>
                <a:gd name="T36" fmla="*/ 8 w 77"/>
                <a:gd name="T37" fmla="*/ 44 h 101"/>
                <a:gd name="T38" fmla="*/ 0 w 77"/>
                <a:gd name="T39" fmla="*/ 55 h 101"/>
                <a:gd name="T40" fmla="*/ 3 w 77"/>
                <a:gd name="T41" fmla="*/ 60 h 101"/>
                <a:gd name="T42" fmla="*/ 5 w 77"/>
                <a:gd name="T43" fmla="*/ 68 h 101"/>
                <a:gd name="T44" fmla="*/ 6 w 77"/>
                <a:gd name="T45" fmla="*/ 76 h 101"/>
                <a:gd name="T46" fmla="*/ 18 w 77"/>
                <a:gd name="T47" fmla="*/ 79 h 101"/>
                <a:gd name="T48" fmla="*/ 21 w 77"/>
                <a:gd name="T49" fmla="*/ 85 h 101"/>
                <a:gd name="T50" fmla="*/ 21 w 77"/>
                <a:gd name="T51" fmla="*/ 98 h 101"/>
                <a:gd name="T52" fmla="*/ 29 w 77"/>
                <a:gd name="T53" fmla="*/ 95 h 101"/>
                <a:gd name="T54" fmla="*/ 39 w 77"/>
                <a:gd name="T55" fmla="*/ 101 h 101"/>
                <a:gd name="T56" fmla="*/ 48 w 77"/>
                <a:gd name="T57" fmla="*/ 97 h 101"/>
                <a:gd name="T58" fmla="*/ 57 w 77"/>
                <a:gd name="T59" fmla="*/ 95 h 101"/>
                <a:gd name="T60" fmla="*/ 63 w 77"/>
                <a:gd name="T61" fmla="*/ 94 h 101"/>
                <a:gd name="T62" fmla="*/ 63 w 77"/>
                <a:gd name="T63" fmla="*/ 88 h 101"/>
                <a:gd name="T64" fmla="*/ 70 w 77"/>
                <a:gd name="T65" fmla="*/ 81 h 101"/>
                <a:gd name="T66" fmla="*/ 62 w 77"/>
                <a:gd name="T67" fmla="*/ 75 h 101"/>
                <a:gd name="T68" fmla="*/ 57 w 77"/>
                <a:gd name="T69" fmla="*/ 64 h 101"/>
                <a:gd name="T70" fmla="*/ 63 w 77"/>
                <a:gd name="T71" fmla="*/ 58 h 101"/>
                <a:gd name="T72" fmla="*/ 74 w 77"/>
                <a:gd name="T73" fmla="*/ 51 h 101"/>
                <a:gd name="T74" fmla="*/ 77 w 77"/>
                <a:gd name="T75" fmla="*/ 42 h 101"/>
                <a:gd name="T76" fmla="*/ 76 w 77"/>
                <a:gd name="T77" fmla="*/ 31 h 101"/>
                <a:gd name="T78" fmla="*/ 75 w 77"/>
                <a:gd name="T79"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101">
                  <a:moveTo>
                    <a:pt x="75" y="15"/>
                  </a:moveTo>
                  <a:cubicBezTo>
                    <a:pt x="74" y="15"/>
                    <a:pt x="73" y="14"/>
                    <a:pt x="72" y="14"/>
                  </a:cubicBezTo>
                  <a:cubicBezTo>
                    <a:pt x="72" y="14"/>
                    <a:pt x="72" y="13"/>
                    <a:pt x="72" y="13"/>
                  </a:cubicBezTo>
                  <a:cubicBezTo>
                    <a:pt x="70" y="12"/>
                    <a:pt x="69" y="13"/>
                    <a:pt x="68" y="13"/>
                  </a:cubicBezTo>
                  <a:cubicBezTo>
                    <a:pt x="67" y="12"/>
                    <a:pt x="65" y="11"/>
                    <a:pt x="65" y="11"/>
                  </a:cubicBezTo>
                  <a:cubicBezTo>
                    <a:pt x="63" y="10"/>
                    <a:pt x="61" y="10"/>
                    <a:pt x="59" y="10"/>
                  </a:cubicBezTo>
                  <a:cubicBezTo>
                    <a:pt x="58" y="11"/>
                    <a:pt x="57" y="14"/>
                    <a:pt x="56" y="15"/>
                  </a:cubicBezTo>
                  <a:cubicBezTo>
                    <a:pt x="56" y="15"/>
                    <a:pt x="54" y="14"/>
                    <a:pt x="53" y="15"/>
                  </a:cubicBezTo>
                  <a:cubicBezTo>
                    <a:pt x="53" y="15"/>
                    <a:pt x="53" y="16"/>
                    <a:pt x="52" y="17"/>
                  </a:cubicBezTo>
                  <a:cubicBezTo>
                    <a:pt x="52" y="17"/>
                    <a:pt x="54" y="17"/>
                    <a:pt x="53" y="18"/>
                  </a:cubicBezTo>
                  <a:cubicBezTo>
                    <a:pt x="52" y="17"/>
                    <a:pt x="48" y="17"/>
                    <a:pt x="48" y="16"/>
                  </a:cubicBezTo>
                  <a:cubicBezTo>
                    <a:pt x="47" y="16"/>
                    <a:pt x="48" y="14"/>
                    <a:pt x="48" y="13"/>
                  </a:cubicBezTo>
                  <a:cubicBezTo>
                    <a:pt x="46" y="13"/>
                    <a:pt x="46" y="13"/>
                    <a:pt x="46" y="13"/>
                  </a:cubicBezTo>
                  <a:cubicBezTo>
                    <a:pt x="45" y="13"/>
                    <a:pt x="43" y="14"/>
                    <a:pt x="42" y="14"/>
                  </a:cubicBezTo>
                  <a:cubicBezTo>
                    <a:pt x="42" y="13"/>
                    <a:pt x="40" y="10"/>
                    <a:pt x="40" y="9"/>
                  </a:cubicBezTo>
                  <a:cubicBezTo>
                    <a:pt x="39" y="8"/>
                    <a:pt x="40" y="7"/>
                    <a:pt x="40" y="6"/>
                  </a:cubicBezTo>
                  <a:cubicBezTo>
                    <a:pt x="39" y="6"/>
                    <a:pt x="37" y="5"/>
                    <a:pt x="37" y="5"/>
                  </a:cubicBezTo>
                  <a:cubicBezTo>
                    <a:pt x="37" y="5"/>
                    <a:pt x="40" y="3"/>
                    <a:pt x="39" y="3"/>
                  </a:cubicBezTo>
                  <a:cubicBezTo>
                    <a:pt x="39" y="3"/>
                    <a:pt x="41" y="2"/>
                    <a:pt x="41" y="1"/>
                  </a:cubicBezTo>
                  <a:cubicBezTo>
                    <a:pt x="41" y="1"/>
                    <a:pt x="41" y="0"/>
                    <a:pt x="40" y="1"/>
                  </a:cubicBezTo>
                  <a:cubicBezTo>
                    <a:pt x="40" y="1"/>
                    <a:pt x="40" y="1"/>
                    <a:pt x="39" y="2"/>
                  </a:cubicBezTo>
                  <a:cubicBezTo>
                    <a:pt x="38" y="2"/>
                    <a:pt x="37" y="2"/>
                    <a:pt x="36" y="2"/>
                  </a:cubicBezTo>
                  <a:cubicBezTo>
                    <a:pt x="36" y="1"/>
                    <a:pt x="36" y="2"/>
                    <a:pt x="37" y="1"/>
                  </a:cubicBezTo>
                  <a:cubicBezTo>
                    <a:pt x="28" y="1"/>
                    <a:pt x="28" y="1"/>
                    <a:pt x="28" y="1"/>
                  </a:cubicBezTo>
                  <a:cubicBezTo>
                    <a:pt x="27" y="2"/>
                    <a:pt x="27" y="4"/>
                    <a:pt x="27" y="5"/>
                  </a:cubicBezTo>
                  <a:cubicBezTo>
                    <a:pt x="28" y="5"/>
                    <a:pt x="28" y="5"/>
                    <a:pt x="28" y="5"/>
                  </a:cubicBezTo>
                  <a:cubicBezTo>
                    <a:pt x="29" y="6"/>
                    <a:pt x="28" y="7"/>
                    <a:pt x="29" y="8"/>
                  </a:cubicBezTo>
                  <a:cubicBezTo>
                    <a:pt x="30" y="8"/>
                    <a:pt x="30" y="8"/>
                    <a:pt x="30" y="8"/>
                  </a:cubicBezTo>
                  <a:cubicBezTo>
                    <a:pt x="31" y="15"/>
                    <a:pt x="28" y="13"/>
                    <a:pt x="32" y="19"/>
                  </a:cubicBezTo>
                  <a:cubicBezTo>
                    <a:pt x="30" y="19"/>
                    <a:pt x="29" y="19"/>
                    <a:pt x="28" y="19"/>
                  </a:cubicBezTo>
                  <a:cubicBezTo>
                    <a:pt x="27" y="23"/>
                    <a:pt x="27" y="22"/>
                    <a:pt x="26" y="25"/>
                  </a:cubicBezTo>
                  <a:cubicBezTo>
                    <a:pt x="25" y="24"/>
                    <a:pt x="24" y="23"/>
                    <a:pt x="24" y="22"/>
                  </a:cubicBezTo>
                  <a:cubicBezTo>
                    <a:pt x="18" y="24"/>
                    <a:pt x="14" y="24"/>
                    <a:pt x="19" y="31"/>
                  </a:cubicBezTo>
                  <a:cubicBezTo>
                    <a:pt x="18" y="30"/>
                    <a:pt x="18" y="30"/>
                    <a:pt x="18" y="30"/>
                  </a:cubicBezTo>
                  <a:cubicBezTo>
                    <a:pt x="18" y="30"/>
                    <a:pt x="18" y="37"/>
                    <a:pt x="16" y="37"/>
                  </a:cubicBezTo>
                  <a:cubicBezTo>
                    <a:pt x="14" y="36"/>
                    <a:pt x="13" y="38"/>
                    <a:pt x="15" y="39"/>
                  </a:cubicBezTo>
                  <a:cubicBezTo>
                    <a:pt x="17" y="41"/>
                    <a:pt x="12" y="42"/>
                    <a:pt x="12" y="42"/>
                  </a:cubicBezTo>
                  <a:cubicBezTo>
                    <a:pt x="12" y="42"/>
                    <a:pt x="12" y="46"/>
                    <a:pt x="8" y="44"/>
                  </a:cubicBezTo>
                  <a:cubicBezTo>
                    <a:pt x="3" y="42"/>
                    <a:pt x="4" y="44"/>
                    <a:pt x="3" y="46"/>
                  </a:cubicBezTo>
                  <a:cubicBezTo>
                    <a:pt x="2" y="49"/>
                    <a:pt x="0" y="55"/>
                    <a:pt x="0" y="55"/>
                  </a:cubicBezTo>
                  <a:cubicBezTo>
                    <a:pt x="0" y="55"/>
                    <a:pt x="2" y="57"/>
                    <a:pt x="4" y="57"/>
                  </a:cubicBezTo>
                  <a:cubicBezTo>
                    <a:pt x="5" y="57"/>
                    <a:pt x="0" y="58"/>
                    <a:pt x="3" y="60"/>
                  </a:cubicBezTo>
                  <a:cubicBezTo>
                    <a:pt x="6" y="61"/>
                    <a:pt x="4" y="66"/>
                    <a:pt x="4" y="66"/>
                  </a:cubicBezTo>
                  <a:cubicBezTo>
                    <a:pt x="4" y="66"/>
                    <a:pt x="4" y="65"/>
                    <a:pt x="5" y="68"/>
                  </a:cubicBezTo>
                  <a:cubicBezTo>
                    <a:pt x="7" y="71"/>
                    <a:pt x="8" y="68"/>
                    <a:pt x="6" y="71"/>
                  </a:cubicBezTo>
                  <a:cubicBezTo>
                    <a:pt x="4" y="75"/>
                    <a:pt x="6" y="76"/>
                    <a:pt x="6" y="76"/>
                  </a:cubicBezTo>
                  <a:cubicBezTo>
                    <a:pt x="6" y="76"/>
                    <a:pt x="12" y="74"/>
                    <a:pt x="13" y="77"/>
                  </a:cubicBezTo>
                  <a:cubicBezTo>
                    <a:pt x="15" y="80"/>
                    <a:pt x="15" y="78"/>
                    <a:pt x="18" y="79"/>
                  </a:cubicBezTo>
                  <a:cubicBezTo>
                    <a:pt x="20" y="79"/>
                    <a:pt x="22" y="79"/>
                    <a:pt x="22" y="79"/>
                  </a:cubicBezTo>
                  <a:cubicBezTo>
                    <a:pt x="22" y="79"/>
                    <a:pt x="23" y="83"/>
                    <a:pt x="21" y="85"/>
                  </a:cubicBezTo>
                  <a:cubicBezTo>
                    <a:pt x="20" y="87"/>
                    <a:pt x="20" y="88"/>
                    <a:pt x="21" y="90"/>
                  </a:cubicBezTo>
                  <a:cubicBezTo>
                    <a:pt x="21" y="92"/>
                    <a:pt x="19" y="95"/>
                    <a:pt x="21" y="98"/>
                  </a:cubicBezTo>
                  <a:cubicBezTo>
                    <a:pt x="21" y="98"/>
                    <a:pt x="24" y="97"/>
                    <a:pt x="25" y="96"/>
                  </a:cubicBezTo>
                  <a:cubicBezTo>
                    <a:pt x="26" y="96"/>
                    <a:pt x="26" y="93"/>
                    <a:pt x="29" y="95"/>
                  </a:cubicBezTo>
                  <a:cubicBezTo>
                    <a:pt x="32" y="96"/>
                    <a:pt x="33" y="97"/>
                    <a:pt x="33" y="97"/>
                  </a:cubicBezTo>
                  <a:cubicBezTo>
                    <a:pt x="39" y="101"/>
                    <a:pt x="39" y="101"/>
                    <a:pt x="39" y="101"/>
                  </a:cubicBezTo>
                  <a:cubicBezTo>
                    <a:pt x="40" y="100"/>
                    <a:pt x="41" y="98"/>
                    <a:pt x="43" y="98"/>
                  </a:cubicBezTo>
                  <a:cubicBezTo>
                    <a:pt x="46" y="98"/>
                    <a:pt x="46" y="97"/>
                    <a:pt x="48" y="97"/>
                  </a:cubicBezTo>
                  <a:cubicBezTo>
                    <a:pt x="50" y="97"/>
                    <a:pt x="50" y="95"/>
                    <a:pt x="51" y="94"/>
                  </a:cubicBezTo>
                  <a:cubicBezTo>
                    <a:pt x="52" y="93"/>
                    <a:pt x="55" y="95"/>
                    <a:pt x="57" y="95"/>
                  </a:cubicBezTo>
                  <a:cubicBezTo>
                    <a:pt x="59" y="94"/>
                    <a:pt x="59" y="96"/>
                    <a:pt x="61" y="97"/>
                  </a:cubicBezTo>
                  <a:cubicBezTo>
                    <a:pt x="63" y="98"/>
                    <a:pt x="63" y="97"/>
                    <a:pt x="63" y="94"/>
                  </a:cubicBezTo>
                  <a:cubicBezTo>
                    <a:pt x="63" y="91"/>
                    <a:pt x="60" y="90"/>
                    <a:pt x="60" y="90"/>
                  </a:cubicBezTo>
                  <a:cubicBezTo>
                    <a:pt x="60" y="90"/>
                    <a:pt x="61" y="89"/>
                    <a:pt x="63" y="88"/>
                  </a:cubicBezTo>
                  <a:cubicBezTo>
                    <a:pt x="66" y="88"/>
                    <a:pt x="67" y="88"/>
                    <a:pt x="66" y="85"/>
                  </a:cubicBezTo>
                  <a:cubicBezTo>
                    <a:pt x="66" y="82"/>
                    <a:pt x="70" y="81"/>
                    <a:pt x="70" y="81"/>
                  </a:cubicBezTo>
                  <a:cubicBezTo>
                    <a:pt x="67" y="78"/>
                    <a:pt x="67" y="78"/>
                    <a:pt x="67" y="78"/>
                  </a:cubicBezTo>
                  <a:cubicBezTo>
                    <a:pt x="65" y="76"/>
                    <a:pt x="62" y="78"/>
                    <a:pt x="62" y="75"/>
                  </a:cubicBezTo>
                  <a:cubicBezTo>
                    <a:pt x="62" y="72"/>
                    <a:pt x="62" y="71"/>
                    <a:pt x="60" y="69"/>
                  </a:cubicBezTo>
                  <a:cubicBezTo>
                    <a:pt x="59" y="67"/>
                    <a:pt x="59" y="67"/>
                    <a:pt x="57" y="64"/>
                  </a:cubicBezTo>
                  <a:cubicBezTo>
                    <a:pt x="56" y="61"/>
                    <a:pt x="56" y="61"/>
                    <a:pt x="58" y="61"/>
                  </a:cubicBezTo>
                  <a:cubicBezTo>
                    <a:pt x="60" y="60"/>
                    <a:pt x="62" y="61"/>
                    <a:pt x="63" y="58"/>
                  </a:cubicBezTo>
                  <a:cubicBezTo>
                    <a:pt x="64" y="56"/>
                    <a:pt x="65" y="56"/>
                    <a:pt x="68" y="55"/>
                  </a:cubicBezTo>
                  <a:cubicBezTo>
                    <a:pt x="71" y="53"/>
                    <a:pt x="74" y="51"/>
                    <a:pt x="74" y="51"/>
                  </a:cubicBezTo>
                  <a:cubicBezTo>
                    <a:pt x="77" y="53"/>
                    <a:pt x="77" y="53"/>
                    <a:pt x="77" y="53"/>
                  </a:cubicBezTo>
                  <a:cubicBezTo>
                    <a:pt x="77" y="53"/>
                    <a:pt x="77" y="44"/>
                    <a:pt x="77" y="42"/>
                  </a:cubicBezTo>
                  <a:cubicBezTo>
                    <a:pt x="77" y="40"/>
                    <a:pt x="75" y="40"/>
                    <a:pt x="75" y="37"/>
                  </a:cubicBezTo>
                  <a:cubicBezTo>
                    <a:pt x="75" y="34"/>
                    <a:pt x="76" y="31"/>
                    <a:pt x="76" y="31"/>
                  </a:cubicBezTo>
                  <a:cubicBezTo>
                    <a:pt x="76" y="31"/>
                    <a:pt x="72" y="27"/>
                    <a:pt x="73" y="25"/>
                  </a:cubicBezTo>
                  <a:cubicBezTo>
                    <a:pt x="75" y="23"/>
                    <a:pt x="75" y="15"/>
                    <a:pt x="75" y="1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6" name="Freeform 235"/>
            <p:cNvSpPr>
              <a:spLocks/>
            </p:cNvSpPr>
            <p:nvPr/>
          </p:nvSpPr>
          <p:spPr bwMode="auto">
            <a:xfrm>
              <a:off x="6142915" y="1990079"/>
              <a:ext cx="271258" cy="357485"/>
            </a:xfrm>
            <a:custGeom>
              <a:avLst/>
              <a:gdLst>
                <a:gd name="T0" fmla="*/ 72 w 77"/>
                <a:gd name="T1" fmla="*/ 14 h 101"/>
                <a:gd name="T2" fmla="*/ 68 w 77"/>
                <a:gd name="T3" fmla="*/ 13 h 101"/>
                <a:gd name="T4" fmla="*/ 59 w 77"/>
                <a:gd name="T5" fmla="*/ 10 h 101"/>
                <a:gd name="T6" fmla="*/ 53 w 77"/>
                <a:gd name="T7" fmla="*/ 15 h 101"/>
                <a:gd name="T8" fmla="*/ 53 w 77"/>
                <a:gd name="T9" fmla="*/ 18 h 101"/>
                <a:gd name="T10" fmla="*/ 48 w 77"/>
                <a:gd name="T11" fmla="*/ 13 h 101"/>
                <a:gd name="T12" fmla="*/ 42 w 77"/>
                <a:gd name="T13" fmla="*/ 14 h 101"/>
                <a:gd name="T14" fmla="*/ 40 w 77"/>
                <a:gd name="T15" fmla="*/ 6 h 101"/>
                <a:gd name="T16" fmla="*/ 39 w 77"/>
                <a:gd name="T17" fmla="*/ 3 h 101"/>
                <a:gd name="T18" fmla="*/ 40 w 77"/>
                <a:gd name="T19" fmla="*/ 1 h 101"/>
                <a:gd name="T20" fmla="*/ 36 w 77"/>
                <a:gd name="T21" fmla="*/ 2 h 101"/>
                <a:gd name="T22" fmla="*/ 28 w 77"/>
                <a:gd name="T23" fmla="*/ 1 h 101"/>
                <a:gd name="T24" fmla="*/ 28 w 77"/>
                <a:gd name="T25" fmla="*/ 5 h 101"/>
                <a:gd name="T26" fmla="*/ 30 w 77"/>
                <a:gd name="T27" fmla="*/ 8 h 101"/>
                <a:gd name="T28" fmla="*/ 28 w 77"/>
                <a:gd name="T29" fmla="*/ 19 h 101"/>
                <a:gd name="T30" fmla="*/ 24 w 77"/>
                <a:gd name="T31" fmla="*/ 22 h 101"/>
                <a:gd name="T32" fmla="*/ 18 w 77"/>
                <a:gd name="T33" fmla="*/ 30 h 101"/>
                <a:gd name="T34" fmla="*/ 15 w 77"/>
                <a:gd name="T35" fmla="*/ 39 h 101"/>
                <a:gd name="T36" fmla="*/ 8 w 77"/>
                <a:gd name="T37" fmla="*/ 44 h 101"/>
                <a:gd name="T38" fmla="*/ 0 w 77"/>
                <a:gd name="T39" fmla="*/ 55 h 101"/>
                <a:gd name="T40" fmla="*/ 3 w 77"/>
                <a:gd name="T41" fmla="*/ 60 h 101"/>
                <a:gd name="T42" fmla="*/ 5 w 77"/>
                <a:gd name="T43" fmla="*/ 68 h 101"/>
                <a:gd name="T44" fmla="*/ 6 w 77"/>
                <a:gd name="T45" fmla="*/ 76 h 101"/>
                <a:gd name="T46" fmla="*/ 18 w 77"/>
                <a:gd name="T47" fmla="*/ 79 h 101"/>
                <a:gd name="T48" fmla="*/ 21 w 77"/>
                <a:gd name="T49" fmla="*/ 85 h 101"/>
                <a:gd name="T50" fmla="*/ 21 w 77"/>
                <a:gd name="T51" fmla="*/ 98 h 101"/>
                <a:gd name="T52" fmla="*/ 29 w 77"/>
                <a:gd name="T53" fmla="*/ 95 h 101"/>
                <a:gd name="T54" fmla="*/ 39 w 77"/>
                <a:gd name="T55" fmla="*/ 101 h 101"/>
                <a:gd name="T56" fmla="*/ 48 w 77"/>
                <a:gd name="T57" fmla="*/ 97 h 101"/>
                <a:gd name="T58" fmla="*/ 57 w 77"/>
                <a:gd name="T59" fmla="*/ 95 h 101"/>
                <a:gd name="T60" fmla="*/ 63 w 77"/>
                <a:gd name="T61" fmla="*/ 94 h 101"/>
                <a:gd name="T62" fmla="*/ 63 w 77"/>
                <a:gd name="T63" fmla="*/ 88 h 101"/>
                <a:gd name="T64" fmla="*/ 70 w 77"/>
                <a:gd name="T65" fmla="*/ 81 h 101"/>
                <a:gd name="T66" fmla="*/ 62 w 77"/>
                <a:gd name="T67" fmla="*/ 75 h 101"/>
                <a:gd name="T68" fmla="*/ 57 w 77"/>
                <a:gd name="T69" fmla="*/ 64 h 101"/>
                <a:gd name="T70" fmla="*/ 63 w 77"/>
                <a:gd name="T71" fmla="*/ 58 h 101"/>
                <a:gd name="T72" fmla="*/ 74 w 77"/>
                <a:gd name="T73" fmla="*/ 51 h 101"/>
                <a:gd name="T74" fmla="*/ 77 w 77"/>
                <a:gd name="T75" fmla="*/ 42 h 101"/>
                <a:gd name="T76" fmla="*/ 76 w 77"/>
                <a:gd name="T77" fmla="*/ 31 h 101"/>
                <a:gd name="T78" fmla="*/ 75 w 77"/>
                <a:gd name="T79" fmla="*/ 1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 h="101">
                  <a:moveTo>
                    <a:pt x="75" y="15"/>
                  </a:moveTo>
                  <a:cubicBezTo>
                    <a:pt x="74" y="15"/>
                    <a:pt x="73" y="14"/>
                    <a:pt x="72" y="14"/>
                  </a:cubicBezTo>
                  <a:cubicBezTo>
                    <a:pt x="72" y="14"/>
                    <a:pt x="72" y="13"/>
                    <a:pt x="72" y="13"/>
                  </a:cubicBezTo>
                  <a:cubicBezTo>
                    <a:pt x="70" y="12"/>
                    <a:pt x="69" y="13"/>
                    <a:pt x="68" y="13"/>
                  </a:cubicBezTo>
                  <a:cubicBezTo>
                    <a:pt x="67" y="12"/>
                    <a:pt x="65" y="11"/>
                    <a:pt x="65" y="11"/>
                  </a:cubicBezTo>
                  <a:cubicBezTo>
                    <a:pt x="63" y="10"/>
                    <a:pt x="61" y="10"/>
                    <a:pt x="59" y="10"/>
                  </a:cubicBezTo>
                  <a:cubicBezTo>
                    <a:pt x="58" y="11"/>
                    <a:pt x="57" y="14"/>
                    <a:pt x="56" y="15"/>
                  </a:cubicBezTo>
                  <a:cubicBezTo>
                    <a:pt x="56" y="15"/>
                    <a:pt x="54" y="14"/>
                    <a:pt x="53" y="15"/>
                  </a:cubicBezTo>
                  <a:cubicBezTo>
                    <a:pt x="53" y="15"/>
                    <a:pt x="53" y="16"/>
                    <a:pt x="52" y="17"/>
                  </a:cubicBezTo>
                  <a:cubicBezTo>
                    <a:pt x="52" y="17"/>
                    <a:pt x="54" y="17"/>
                    <a:pt x="53" y="18"/>
                  </a:cubicBezTo>
                  <a:cubicBezTo>
                    <a:pt x="52" y="17"/>
                    <a:pt x="48" y="17"/>
                    <a:pt x="48" y="16"/>
                  </a:cubicBezTo>
                  <a:cubicBezTo>
                    <a:pt x="47" y="16"/>
                    <a:pt x="48" y="14"/>
                    <a:pt x="48" y="13"/>
                  </a:cubicBezTo>
                  <a:cubicBezTo>
                    <a:pt x="46" y="13"/>
                    <a:pt x="46" y="13"/>
                    <a:pt x="46" y="13"/>
                  </a:cubicBezTo>
                  <a:cubicBezTo>
                    <a:pt x="45" y="13"/>
                    <a:pt x="43" y="14"/>
                    <a:pt x="42" y="14"/>
                  </a:cubicBezTo>
                  <a:cubicBezTo>
                    <a:pt x="42" y="13"/>
                    <a:pt x="40" y="10"/>
                    <a:pt x="40" y="9"/>
                  </a:cubicBezTo>
                  <a:cubicBezTo>
                    <a:pt x="39" y="8"/>
                    <a:pt x="40" y="7"/>
                    <a:pt x="40" y="6"/>
                  </a:cubicBezTo>
                  <a:cubicBezTo>
                    <a:pt x="39" y="6"/>
                    <a:pt x="37" y="5"/>
                    <a:pt x="37" y="5"/>
                  </a:cubicBezTo>
                  <a:cubicBezTo>
                    <a:pt x="37" y="5"/>
                    <a:pt x="40" y="3"/>
                    <a:pt x="39" y="3"/>
                  </a:cubicBezTo>
                  <a:cubicBezTo>
                    <a:pt x="39" y="3"/>
                    <a:pt x="41" y="2"/>
                    <a:pt x="41" y="1"/>
                  </a:cubicBezTo>
                  <a:cubicBezTo>
                    <a:pt x="41" y="1"/>
                    <a:pt x="41" y="0"/>
                    <a:pt x="40" y="1"/>
                  </a:cubicBezTo>
                  <a:cubicBezTo>
                    <a:pt x="40" y="1"/>
                    <a:pt x="40" y="1"/>
                    <a:pt x="39" y="2"/>
                  </a:cubicBezTo>
                  <a:cubicBezTo>
                    <a:pt x="38" y="2"/>
                    <a:pt x="37" y="2"/>
                    <a:pt x="36" y="2"/>
                  </a:cubicBezTo>
                  <a:cubicBezTo>
                    <a:pt x="36" y="1"/>
                    <a:pt x="36" y="2"/>
                    <a:pt x="37" y="1"/>
                  </a:cubicBezTo>
                  <a:cubicBezTo>
                    <a:pt x="28" y="1"/>
                    <a:pt x="28" y="1"/>
                    <a:pt x="28" y="1"/>
                  </a:cubicBezTo>
                  <a:cubicBezTo>
                    <a:pt x="27" y="2"/>
                    <a:pt x="27" y="4"/>
                    <a:pt x="27" y="5"/>
                  </a:cubicBezTo>
                  <a:cubicBezTo>
                    <a:pt x="28" y="5"/>
                    <a:pt x="28" y="5"/>
                    <a:pt x="28" y="5"/>
                  </a:cubicBezTo>
                  <a:cubicBezTo>
                    <a:pt x="29" y="6"/>
                    <a:pt x="28" y="7"/>
                    <a:pt x="29" y="8"/>
                  </a:cubicBezTo>
                  <a:cubicBezTo>
                    <a:pt x="30" y="8"/>
                    <a:pt x="30" y="8"/>
                    <a:pt x="30" y="8"/>
                  </a:cubicBezTo>
                  <a:cubicBezTo>
                    <a:pt x="31" y="15"/>
                    <a:pt x="28" y="13"/>
                    <a:pt x="32" y="19"/>
                  </a:cubicBezTo>
                  <a:cubicBezTo>
                    <a:pt x="30" y="19"/>
                    <a:pt x="29" y="19"/>
                    <a:pt x="28" y="19"/>
                  </a:cubicBezTo>
                  <a:cubicBezTo>
                    <a:pt x="27" y="23"/>
                    <a:pt x="27" y="22"/>
                    <a:pt x="26" y="25"/>
                  </a:cubicBezTo>
                  <a:cubicBezTo>
                    <a:pt x="25" y="24"/>
                    <a:pt x="24" y="23"/>
                    <a:pt x="24" y="22"/>
                  </a:cubicBezTo>
                  <a:cubicBezTo>
                    <a:pt x="18" y="24"/>
                    <a:pt x="14" y="24"/>
                    <a:pt x="19" y="31"/>
                  </a:cubicBezTo>
                  <a:cubicBezTo>
                    <a:pt x="18" y="30"/>
                    <a:pt x="18" y="30"/>
                    <a:pt x="18" y="30"/>
                  </a:cubicBezTo>
                  <a:cubicBezTo>
                    <a:pt x="18" y="30"/>
                    <a:pt x="18" y="37"/>
                    <a:pt x="16" y="37"/>
                  </a:cubicBezTo>
                  <a:cubicBezTo>
                    <a:pt x="14" y="36"/>
                    <a:pt x="13" y="38"/>
                    <a:pt x="15" y="39"/>
                  </a:cubicBezTo>
                  <a:cubicBezTo>
                    <a:pt x="17" y="41"/>
                    <a:pt x="12" y="42"/>
                    <a:pt x="12" y="42"/>
                  </a:cubicBezTo>
                  <a:cubicBezTo>
                    <a:pt x="12" y="42"/>
                    <a:pt x="12" y="46"/>
                    <a:pt x="8" y="44"/>
                  </a:cubicBezTo>
                  <a:cubicBezTo>
                    <a:pt x="3" y="42"/>
                    <a:pt x="4" y="44"/>
                    <a:pt x="3" y="46"/>
                  </a:cubicBezTo>
                  <a:cubicBezTo>
                    <a:pt x="2" y="49"/>
                    <a:pt x="0" y="55"/>
                    <a:pt x="0" y="55"/>
                  </a:cubicBezTo>
                  <a:cubicBezTo>
                    <a:pt x="0" y="55"/>
                    <a:pt x="2" y="57"/>
                    <a:pt x="4" y="57"/>
                  </a:cubicBezTo>
                  <a:cubicBezTo>
                    <a:pt x="5" y="57"/>
                    <a:pt x="0" y="58"/>
                    <a:pt x="3" y="60"/>
                  </a:cubicBezTo>
                  <a:cubicBezTo>
                    <a:pt x="6" y="61"/>
                    <a:pt x="4" y="66"/>
                    <a:pt x="4" y="66"/>
                  </a:cubicBezTo>
                  <a:cubicBezTo>
                    <a:pt x="4" y="66"/>
                    <a:pt x="4" y="65"/>
                    <a:pt x="5" y="68"/>
                  </a:cubicBezTo>
                  <a:cubicBezTo>
                    <a:pt x="7" y="71"/>
                    <a:pt x="8" y="68"/>
                    <a:pt x="6" y="71"/>
                  </a:cubicBezTo>
                  <a:cubicBezTo>
                    <a:pt x="4" y="75"/>
                    <a:pt x="6" y="76"/>
                    <a:pt x="6" y="76"/>
                  </a:cubicBezTo>
                  <a:cubicBezTo>
                    <a:pt x="6" y="76"/>
                    <a:pt x="12" y="74"/>
                    <a:pt x="13" y="77"/>
                  </a:cubicBezTo>
                  <a:cubicBezTo>
                    <a:pt x="15" y="80"/>
                    <a:pt x="15" y="78"/>
                    <a:pt x="18" y="79"/>
                  </a:cubicBezTo>
                  <a:cubicBezTo>
                    <a:pt x="20" y="79"/>
                    <a:pt x="22" y="79"/>
                    <a:pt x="22" y="79"/>
                  </a:cubicBezTo>
                  <a:cubicBezTo>
                    <a:pt x="22" y="79"/>
                    <a:pt x="23" y="83"/>
                    <a:pt x="21" y="85"/>
                  </a:cubicBezTo>
                  <a:cubicBezTo>
                    <a:pt x="20" y="87"/>
                    <a:pt x="20" y="88"/>
                    <a:pt x="21" y="90"/>
                  </a:cubicBezTo>
                  <a:cubicBezTo>
                    <a:pt x="21" y="92"/>
                    <a:pt x="19" y="95"/>
                    <a:pt x="21" y="98"/>
                  </a:cubicBezTo>
                  <a:cubicBezTo>
                    <a:pt x="21" y="98"/>
                    <a:pt x="24" y="97"/>
                    <a:pt x="25" y="96"/>
                  </a:cubicBezTo>
                  <a:cubicBezTo>
                    <a:pt x="26" y="96"/>
                    <a:pt x="26" y="93"/>
                    <a:pt x="29" y="95"/>
                  </a:cubicBezTo>
                  <a:cubicBezTo>
                    <a:pt x="32" y="96"/>
                    <a:pt x="33" y="97"/>
                    <a:pt x="33" y="97"/>
                  </a:cubicBezTo>
                  <a:cubicBezTo>
                    <a:pt x="39" y="101"/>
                    <a:pt x="39" y="101"/>
                    <a:pt x="39" y="101"/>
                  </a:cubicBezTo>
                  <a:cubicBezTo>
                    <a:pt x="40" y="100"/>
                    <a:pt x="41" y="98"/>
                    <a:pt x="43" y="98"/>
                  </a:cubicBezTo>
                  <a:cubicBezTo>
                    <a:pt x="46" y="98"/>
                    <a:pt x="46" y="97"/>
                    <a:pt x="48" y="97"/>
                  </a:cubicBezTo>
                  <a:cubicBezTo>
                    <a:pt x="50" y="97"/>
                    <a:pt x="50" y="95"/>
                    <a:pt x="51" y="94"/>
                  </a:cubicBezTo>
                  <a:cubicBezTo>
                    <a:pt x="52" y="93"/>
                    <a:pt x="55" y="95"/>
                    <a:pt x="57" y="95"/>
                  </a:cubicBezTo>
                  <a:cubicBezTo>
                    <a:pt x="59" y="94"/>
                    <a:pt x="59" y="96"/>
                    <a:pt x="61" y="97"/>
                  </a:cubicBezTo>
                  <a:cubicBezTo>
                    <a:pt x="63" y="98"/>
                    <a:pt x="63" y="97"/>
                    <a:pt x="63" y="94"/>
                  </a:cubicBezTo>
                  <a:cubicBezTo>
                    <a:pt x="63" y="91"/>
                    <a:pt x="60" y="90"/>
                    <a:pt x="60" y="90"/>
                  </a:cubicBezTo>
                  <a:cubicBezTo>
                    <a:pt x="60" y="90"/>
                    <a:pt x="61" y="89"/>
                    <a:pt x="63" y="88"/>
                  </a:cubicBezTo>
                  <a:cubicBezTo>
                    <a:pt x="66" y="88"/>
                    <a:pt x="67" y="88"/>
                    <a:pt x="66" y="85"/>
                  </a:cubicBezTo>
                  <a:cubicBezTo>
                    <a:pt x="66" y="82"/>
                    <a:pt x="70" y="81"/>
                    <a:pt x="70" y="81"/>
                  </a:cubicBezTo>
                  <a:cubicBezTo>
                    <a:pt x="67" y="78"/>
                    <a:pt x="67" y="78"/>
                    <a:pt x="67" y="78"/>
                  </a:cubicBezTo>
                  <a:cubicBezTo>
                    <a:pt x="65" y="76"/>
                    <a:pt x="62" y="78"/>
                    <a:pt x="62" y="75"/>
                  </a:cubicBezTo>
                  <a:cubicBezTo>
                    <a:pt x="62" y="72"/>
                    <a:pt x="62" y="71"/>
                    <a:pt x="60" y="69"/>
                  </a:cubicBezTo>
                  <a:cubicBezTo>
                    <a:pt x="59" y="67"/>
                    <a:pt x="59" y="67"/>
                    <a:pt x="57" y="64"/>
                  </a:cubicBezTo>
                  <a:cubicBezTo>
                    <a:pt x="56" y="61"/>
                    <a:pt x="56" y="61"/>
                    <a:pt x="58" y="61"/>
                  </a:cubicBezTo>
                  <a:cubicBezTo>
                    <a:pt x="60" y="60"/>
                    <a:pt x="62" y="61"/>
                    <a:pt x="63" y="58"/>
                  </a:cubicBezTo>
                  <a:cubicBezTo>
                    <a:pt x="64" y="56"/>
                    <a:pt x="65" y="56"/>
                    <a:pt x="68" y="55"/>
                  </a:cubicBezTo>
                  <a:cubicBezTo>
                    <a:pt x="71" y="53"/>
                    <a:pt x="74" y="51"/>
                    <a:pt x="74" y="51"/>
                  </a:cubicBezTo>
                  <a:cubicBezTo>
                    <a:pt x="77" y="53"/>
                    <a:pt x="77" y="53"/>
                    <a:pt x="77" y="53"/>
                  </a:cubicBezTo>
                  <a:cubicBezTo>
                    <a:pt x="77" y="53"/>
                    <a:pt x="77" y="44"/>
                    <a:pt x="77" y="42"/>
                  </a:cubicBezTo>
                  <a:cubicBezTo>
                    <a:pt x="77" y="40"/>
                    <a:pt x="75" y="40"/>
                    <a:pt x="75" y="37"/>
                  </a:cubicBezTo>
                  <a:cubicBezTo>
                    <a:pt x="75" y="34"/>
                    <a:pt x="76" y="31"/>
                    <a:pt x="76" y="31"/>
                  </a:cubicBezTo>
                  <a:cubicBezTo>
                    <a:pt x="76" y="31"/>
                    <a:pt x="72" y="27"/>
                    <a:pt x="73" y="25"/>
                  </a:cubicBezTo>
                  <a:cubicBezTo>
                    <a:pt x="75" y="23"/>
                    <a:pt x="75" y="15"/>
                    <a:pt x="75" y="1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7" name="Freeform 236"/>
            <p:cNvSpPr>
              <a:spLocks/>
            </p:cNvSpPr>
            <p:nvPr/>
          </p:nvSpPr>
          <p:spPr bwMode="auto">
            <a:xfrm>
              <a:off x="7190220" y="2498462"/>
              <a:ext cx="217366" cy="120360"/>
            </a:xfrm>
            <a:custGeom>
              <a:avLst/>
              <a:gdLst>
                <a:gd name="T0" fmla="*/ 0 w 62"/>
                <a:gd name="T1" fmla="*/ 8 h 34"/>
                <a:gd name="T2" fmla="*/ 2 w 62"/>
                <a:gd name="T3" fmla="*/ 10 h 34"/>
                <a:gd name="T4" fmla="*/ 5 w 62"/>
                <a:gd name="T5" fmla="*/ 10 h 34"/>
                <a:gd name="T6" fmla="*/ 7 w 62"/>
                <a:gd name="T7" fmla="*/ 12 h 34"/>
                <a:gd name="T8" fmla="*/ 12 w 62"/>
                <a:gd name="T9" fmla="*/ 16 h 34"/>
                <a:gd name="T10" fmla="*/ 14 w 62"/>
                <a:gd name="T11" fmla="*/ 27 h 34"/>
                <a:gd name="T12" fmla="*/ 14 w 62"/>
                <a:gd name="T13" fmla="*/ 28 h 34"/>
                <a:gd name="T14" fmla="*/ 17 w 62"/>
                <a:gd name="T15" fmla="*/ 29 h 34"/>
                <a:gd name="T16" fmla="*/ 22 w 62"/>
                <a:gd name="T17" fmla="*/ 29 h 34"/>
                <a:gd name="T18" fmla="*/ 26 w 62"/>
                <a:gd name="T19" fmla="*/ 31 h 34"/>
                <a:gd name="T20" fmla="*/ 31 w 62"/>
                <a:gd name="T21" fmla="*/ 30 h 34"/>
                <a:gd name="T22" fmla="*/ 32 w 62"/>
                <a:gd name="T23" fmla="*/ 32 h 34"/>
                <a:gd name="T24" fmla="*/ 34 w 62"/>
                <a:gd name="T25" fmla="*/ 32 h 34"/>
                <a:gd name="T26" fmla="*/ 34 w 62"/>
                <a:gd name="T27" fmla="*/ 33 h 34"/>
                <a:gd name="T28" fmla="*/ 41 w 62"/>
                <a:gd name="T29" fmla="*/ 32 h 34"/>
                <a:gd name="T30" fmla="*/ 46 w 62"/>
                <a:gd name="T31" fmla="*/ 32 h 34"/>
                <a:gd name="T32" fmla="*/ 49 w 62"/>
                <a:gd name="T33" fmla="*/ 28 h 34"/>
                <a:gd name="T34" fmla="*/ 52 w 62"/>
                <a:gd name="T35" fmla="*/ 27 h 34"/>
                <a:gd name="T36" fmla="*/ 56 w 62"/>
                <a:gd name="T37" fmla="*/ 30 h 34"/>
                <a:gd name="T38" fmla="*/ 61 w 62"/>
                <a:gd name="T39" fmla="*/ 32 h 34"/>
                <a:gd name="T40" fmla="*/ 59 w 62"/>
                <a:gd name="T41" fmla="*/ 28 h 34"/>
                <a:gd name="T42" fmla="*/ 62 w 62"/>
                <a:gd name="T43" fmla="*/ 25 h 34"/>
                <a:gd name="T44" fmla="*/ 59 w 62"/>
                <a:gd name="T45" fmla="*/ 21 h 34"/>
                <a:gd name="T46" fmla="*/ 54 w 62"/>
                <a:gd name="T47" fmla="*/ 21 h 34"/>
                <a:gd name="T48" fmla="*/ 54 w 62"/>
                <a:gd name="T49" fmla="*/ 17 h 34"/>
                <a:gd name="T50" fmla="*/ 50 w 62"/>
                <a:gd name="T51" fmla="*/ 15 h 34"/>
                <a:gd name="T52" fmla="*/ 47 w 62"/>
                <a:gd name="T53" fmla="*/ 11 h 34"/>
                <a:gd name="T54" fmla="*/ 42 w 62"/>
                <a:gd name="T55" fmla="*/ 10 h 34"/>
                <a:gd name="T56" fmla="*/ 39 w 62"/>
                <a:gd name="T57" fmla="*/ 11 h 34"/>
                <a:gd name="T58" fmla="*/ 32 w 62"/>
                <a:gd name="T59" fmla="*/ 12 h 34"/>
                <a:gd name="T60" fmla="*/ 25 w 62"/>
                <a:gd name="T61" fmla="*/ 7 h 34"/>
                <a:gd name="T62" fmla="*/ 21 w 62"/>
                <a:gd name="T63" fmla="*/ 4 h 34"/>
                <a:gd name="T64" fmla="*/ 14 w 62"/>
                <a:gd name="T65" fmla="*/ 4 h 34"/>
                <a:gd name="T66" fmla="*/ 8 w 62"/>
                <a:gd name="T67" fmla="*/ 2 h 34"/>
                <a:gd name="T68" fmla="*/ 2 w 62"/>
                <a:gd name="T69" fmla="*/ 2 h 34"/>
                <a:gd name="T70" fmla="*/ 0 w 62"/>
                <a:gd name="T7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34">
                  <a:moveTo>
                    <a:pt x="0" y="8"/>
                  </a:moveTo>
                  <a:cubicBezTo>
                    <a:pt x="1" y="8"/>
                    <a:pt x="2" y="9"/>
                    <a:pt x="2" y="10"/>
                  </a:cubicBezTo>
                  <a:cubicBezTo>
                    <a:pt x="3" y="10"/>
                    <a:pt x="4" y="9"/>
                    <a:pt x="5" y="10"/>
                  </a:cubicBezTo>
                  <a:cubicBezTo>
                    <a:pt x="5" y="10"/>
                    <a:pt x="6" y="12"/>
                    <a:pt x="7" y="12"/>
                  </a:cubicBezTo>
                  <a:cubicBezTo>
                    <a:pt x="8" y="13"/>
                    <a:pt x="12" y="15"/>
                    <a:pt x="12" y="16"/>
                  </a:cubicBezTo>
                  <a:cubicBezTo>
                    <a:pt x="13" y="17"/>
                    <a:pt x="15" y="24"/>
                    <a:pt x="14" y="27"/>
                  </a:cubicBezTo>
                  <a:cubicBezTo>
                    <a:pt x="14" y="28"/>
                    <a:pt x="14" y="28"/>
                    <a:pt x="14" y="28"/>
                  </a:cubicBezTo>
                  <a:cubicBezTo>
                    <a:pt x="14" y="28"/>
                    <a:pt x="15" y="30"/>
                    <a:pt x="17" y="29"/>
                  </a:cubicBezTo>
                  <a:cubicBezTo>
                    <a:pt x="19" y="28"/>
                    <a:pt x="20" y="29"/>
                    <a:pt x="22" y="29"/>
                  </a:cubicBezTo>
                  <a:cubicBezTo>
                    <a:pt x="24" y="29"/>
                    <a:pt x="26" y="31"/>
                    <a:pt x="26" y="31"/>
                  </a:cubicBezTo>
                  <a:cubicBezTo>
                    <a:pt x="26" y="31"/>
                    <a:pt x="28" y="31"/>
                    <a:pt x="31" y="30"/>
                  </a:cubicBezTo>
                  <a:cubicBezTo>
                    <a:pt x="33" y="29"/>
                    <a:pt x="32" y="32"/>
                    <a:pt x="32" y="32"/>
                  </a:cubicBezTo>
                  <a:cubicBezTo>
                    <a:pt x="34" y="32"/>
                    <a:pt x="34" y="32"/>
                    <a:pt x="34" y="32"/>
                  </a:cubicBezTo>
                  <a:cubicBezTo>
                    <a:pt x="34" y="33"/>
                    <a:pt x="34" y="33"/>
                    <a:pt x="34" y="33"/>
                  </a:cubicBezTo>
                  <a:cubicBezTo>
                    <a:pt x="34" y="33"/>
                    <a:pt x="39" y="32"/>
                    <a:pt x="41" y="32"/>
                  </a:cubicBezTo>
                  <a:cubicBezTo>
                    <a:pt x="42" y="32"/>
                    <a:pt x="46" y="32"/>
                    <a:pt x="46" y="32"/>
                  </a:cubicBezTo>
                  <a:cubicBezTo>
                    <a:pt x="46" y="32"/>
                    <a:pt x="48" y="30"/>
                    <a:pt x="49" y="28"/>
                  </a:cubicBezTo>
                  <a:cubicBezTo>
                    <a:pt x="50" y="26"/>
                    <a:pt x="50" y="27"/>
                    <a:pt x="52" y="27"/>
                  </a:cubicBezTo>
                  <a:cubicBezTo>
                    <a:pt x="55" y="27"/>
                    <a:pt x="56" y="30"/>
                    <a:pt x="56" y="30"/>
                  </a:cubicBezTo>
                  <a:cubicBezTo>
                    <a:pt x="56" y="30"/>
                    <a:pt x="60" y="34"/>
                    <a:pt x="61" y="32"/>
                  </a:cubicBezTo>
                  <a:cubicBezTo>
                    <a:pt x="62" y="31"/>
                    <a:pt x="61" y="29"/>
                    <a:pt x="59" y="28"/>
                  </a:cubicBezTo>
                  <a:cubicBezTo>
                    <a:pt x="58" y="26"/>
                    <a:pt x="62" y="25"/>
                    <a:pt x="62" y="25"/>
                  </a:cubicBezTo>
                  <a:cubicBezTo>
                    <a:pt x="62" y="25"/>
                    <a:pt x="60" y="23"/>
                    <a:pt x="59" y="21"/>
                  </a:cubicBezTo>
                  <a:cubicBezTo>
                    <a:pt x="58" y="20"/>
                    <a:pt x="56" y="21"/>
                    <a:pt x="54" y="21"/>
                  </a:cubicBezTo>
                  <a:cubicBezTo>
                    <a:pt x="52" y="20"/>
                    <a:pt x="55" y="17"/>
                    <a:pt x="54" y="17"/>
                  </a:cubicBezTo>
                  <a:cubicBezTo>
                    <a:pt x="52" y="16"/>
                    <a:pt x="52" y="16"/>
                    <a:pt x="50" y="15"/>
                  </a:cubicBezTo>
                  <a:cubicBezTo>
                    <a:pt x="48" y="14"/>
                    <a:pt x="48" y="12"/>
                    <a:pt x="47" y="11"/>
                  </a:cubicBezTo>
                  <a:cubicBezTo>
                    <a:pt x="46" y="9"/>
                    <a:pt x="45" y="9"/>
                    <a:pt x="42" y="10"/>
                  </a:cubicBezTo>
                  <a:cubicBezTo>
                    <a:pt x="40" y="11"/>
                    <a:pt x="40" y="13"/>
                    <a:pt x="39" y="11"/>
                  </a:cubicBezTo>
                  <a:cubicBezTo>
                    <a:pt x="37" y="9"/>
                    <a:pt x="35" y="12"/>
                    <a:pt x="32" y="12"/>
                  </a:cubicBezTo>
                  <a:cubicBezTo>
                    <a:pt x="29" y="12"/>
                    <a:pt x="28" y="8"/>
                    <a:pt x="25" y="7"/>
                  </a:cubicBezTo>
                  <a:cubicBezTo>
                    <a:pt x="23" y="5"/>
                    <a:pt x="23" y="4"/>
                    <a:pt x="21" y="4"/>
                  </a:cubicBezTo>
                  <a:cubicBezTo>
                    <a:pt x="19" y="4"/>
                    <a:pt x="17" y="5"/>
                    <a:pt x="14" y="4"/>
                  </a:cubicBezTo>
                  <a:cubicBezTo>
                    <a:pt x="11" y="3"/>
                    <a:pt x="9" y="3"/>
                    <a:pt x="8" y="2"/>
                  </a:cubicBezTo>
                  <a:cubicBezTo>
                    <a:pt x="7" y="0"/>
                    <a:pt x="4" y="1"/>
                    <a:pt x="2" y="2"/>
                  </a:cubicBezTo>
                  <a:cubicBezTo>
                    <a:pt x="0" y="3"/>
                    <a:pt x="0" y="8"/>
                    <a:pt x="0" y="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8" name="Freeform 237"/>
            <p:cNvSpPr>
              <a:spLocks/>
            </p:cNvSpPr>
            <p:nvPr/>
          </p:nvSpPr>
          <p:spPr bwMode="auto">
            <a:xfrm>
              <a:off x="7190220" y="2498462"/>
              <a:ext cx="217366" cy="120360"/>
            </a:xfrm>
            <a:custGeom>
              <a:avLst/>
              <a:gdLst>
                <a:gd name="T0" fmla="*/ 0 w 62"/>
                <a:gd name="T1" fmla="*/ 8 h 34"/>
                <a:gd name="T2" fmla="*/ 2 w 62"/>
                <a:gd name="T3" fmla="*/ 10 h 34"/>
                <a:gd name="T4" fmla="*/ 5 w 62"/>
                <a:gd name="T5" fmla="*/ 10 h 34"/>
                <a:gd name="T6" fmla="*/ 7 w 62"/>
                <a:gd name="T7" fmla="*/ 12 h 34"/>
                <a:gd name="T8" fmla="*/ 12 w 62"/>
                <a:gd name="T9" fmla="*/ 16 h 34"/>
                <a:gd name="T10" fmla="*/ 14 w 62"/>
                <a:gd name="T11" fmla="*/ 27 h 34"/>
                <a:gd name="T12" fmla="*/ 14 w 62"/>
                <a:gd name="T13" fmla="*/ 28 h 34"/>
                <a:gd name="T14" fmla="*/ 17 w 62"/>
                <a:gd name="T15" fmla="*/ 29 h 34"/>
                <a:gd name="T16" fmla="*/ 22 w 62"/>
                <a:gd name="T17" fmla="*/ 29 h 34"/>
                <a:gd name="T18" fmla="*/ 26 w 62"/>
                <a:gd name="T19" fmla="*/ 31 h 34"/>
                <a:gd name="T20" fmla="*/ 31 w 62"/>
                <a:gd name="T21" fmla="*/ 30 h 34"/>
                <a:gd name="T22" fmla="*/ 32 w 62"/>
                <a:gd name="T23" fmla="*/ 32 h 34"/>
                <a:gd name="T24" fmla="*/ 34 w 62"/>
                <a:gd name="T25" fmla="*/ 32 h 34"/>
                <a:gd name="T26" fmla="*/ 34 w 62"/>
                <a:gd name="T27" fmla="*/ 33 h 34"/>
                <a:gd name="T28" fmla="*/ 41 w 62"/>
                <a:gd name="T29" fmla="*/ 32 h 34"/>
                <a:gd name="T30" fmla="*/ 46 w 62"/>
                <a:gd name="T31" fmla="*/ 32 h 34"/>
                <a:gd name="T32" fmla="*/ 49 w 62"/>
                <a:gd name="T33" fmla="*/ 28 h 34"/>
                <a:gd name="T34" fmla="*/ 52 w 62"/>
                <a:gd name="T35" fmla="*/ 27 h 34"/>
                <a:gd name="T36" fmla="*/ 56 w 62"/>
                <a:gd name="T37" fmla="*/ 30 h 34"/>
                <a:gd name="T38" fmla="*/ 61 w 62"/>
                <a:gd name="T39" fmla="*/ 32 h 34"/>
                <a:gd name="T40" fmla="*/ 59 w 62"/>
                <a:gd name="T41" fmla="*/ 28 h 34"/>
                <a:gd name="T42" fmla="*/ 62 w 62"/>
                <a:gd name="T43" fmla="*/ 25 h 34"/>
                <a:gd name="T44" fmla="*/ 59 w 62"/>
                <a:gd name="T45" fmla="*/ 21 h 34"/>
                <a:gd name="T46" fmla="*/ 54 w 62"/>
                <a:gd name="T47" fmla="*/ 21 h 34"/>
                <a:gd name="T48" fmla="*/ 54 w 62"/>
                <a:gd name="T49" fmla="*/ 17 h 34"/>
                <a:gd name="T50" fmla="*/ 50 w 62"/>
                <a:gd name="T51" fmla="*/ 15 h 34"/>
                <a:gd name="T52" fmla="*/ 47 w 62"/>
                <a:gd name="T53" fmla="*/ 11 h 34"/>
                <a:gd name="T54" fmla="*/ 42 w 62"/>
                <a:gd name="T55" fmla="*/ 10 h 34"/>
                <a:gd name="T56" fmla="*/ 39 w 62"/>
                <a:gd name="T57" fmla="*/ 11 h 34"/>
                <a:gd name="T58" fmla="*/ 32 w 62"/>
                <a:gd name="T59" fmla="*/ 12 h 34"/>
                <a:gd name="T60" fmla="*/ 25 w 62"/>
                <a:gd name="T61" fmla="*/ 7 h 34"/>
                <a:gd name="T62" fmla="*/ 21 w 62"/>
                <a:gd name="T63" fmla="*/ 4 h 34"/>
                <a:gd name="T64" fmla="*/ 14 w 62"/>
                <a:gd name="T65" fmla="*/ 4 h 34"/>
                <a:gd name="T66" fmla="*/ 8 w 62"/>
                <a:gd name="T67" fmla="*/ 2 h 34"/>
                <a:gd name="T68" fmla="*/ 2 w 62"/>
                <a:gd name="T69" fmla="*/ 2 h 34"/>
                <a:gd name="T70" fmla="*/ 0 w 62"/>
                <a:gd name="T71"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34">
                  <a:moveTo>
                    <a:pt x="0" y="8"/>
                  </a:moveTo>
                  <a:cubicBezTo>
                    <a:pt x="1" y="8"/>
                    <a:pt x="2" y="9"/>
                    <a:pt x="2" y="10"/>
                  </a:cubicBezTo>
                  <a:cubicBezTo>
                    <a:pt x="3" y="10"/>
                    <a:pt x="4" y="9"/>
                    <a:pt x="5" y="10"/>
                  </a:cubicBezTo>
                  <a:cubicBezTo>
                    <a:pt x="5" y="10"/>
                    <a:pt x="6" y="12"/>
                    <a:pt x="7" y="12"/>
                  </a:cubicBezTo>
                  <a:cubicBezTo>
                    <a:pt x="8" y="13"/>
                    <a:pt x="12" y="15"/>
                    <a:pt x="12" y="16"/>
                  </a:cubicBezTo>
                  <a:cubicBezTo>
                    <a:pt x="13" y="17"/>
                    <a:pt x="15" y="24"/>
                    <a:pt x="14" y="27"/>
                  </a:cubicBezTo>
                  <a:cubicBezTo>
                    <a:pt x="14" y="28"/>
                    <a:pt x="14" y="28"/>
                    <a:pt x="14" y="28"/>
                  </a:cubicBezTo>
                  <a:cubicBezTo>
                    <a:pt x="14" y="28"/>
                    <a:pt x="15" y="30"/>
                    <a:pt x="17" y="29"/>
                  </a:cubicBezTo>
                  <a:cubicBezTo>
                    <a:pt x="19" y="28"/>
                    <a:pt x="20" y="29"/>
                    <a:pt x="22" y="29"/>
                  </a:cubicBezTo>
                  <a:cubicBezTo>
                    <a:pt x="24" y="29"/>
                    <a:pt x="26" y="31"/>
                    <a:pt x="26" y="31"/>
                  </a:cubicBezTo>
                  <a:cubicBezTo>
                    <a:pt x="26" y="31"/>
                    <a:pt x="28" y="31"/>
                    <a:pt x="31" y="30"/>
                  </a:cubicBezTo>
                  <a:cubicBezTo>
                    <a:pt x="33" y="29"/>
                    <a:pt x="32" y="32"/>
                    <a:pt x="32" y="32"/>
                  </a:cubicBezTo>
                  <a:cubicBezTo>
                    <a:pt x="34" y="32"/>
                    <a:pt x="34" y="32"/>
                    <a:pt x="34" y="32"/>
                  </a:cubicBezTo>
                  <a:cubicBezTo>
                    <a:pt x="34" y="33"/>
                    <a:pt x="34" y="33"/>
                    <a:pt x="34" y="33"/>
                  </a:cubicBezTo>
                  <a:cubicBezTo>
                    <a:pt x="34" y="33"/>
                    <a:pt x="39" y="32"/>
                    <a:pt x="41" y="32"/>
                  </a:cubicBezTo>
                  <a:cubicBezTo>
                    <a:pt x="42" y="32"/>
                    <a:pt x="46" y="32"/>
                    <a:pt x="46" y="32"/>
                  </a:cubicBezTo>
                  <a:cubicBezTo>
                    <a:pt x="46" y="32"/>
                    <a:pt x="48" y="30"/>
                    <a:pt x="49" y="28"/>
                  </a:cubicBezTo>
                  <a:cubicBezTo>
                    <a:pt x="50" y="26"/>
                    <a:pt x="50" y="27"/>
                    <a:pt x="52" y="27"/>
                  </a:cubicBezTo>
                  <a:cubicBezTo>
                    <a:pt x="55" y="27"/>
                    <a:pt x="56" y="30"/>
                    <a:pt x="56" y="30"/>
                  </a:cubicBezTo>
                  <a:cubicBezTo>
                    <a:pt x="56" y="30"/>
                    <a:pt x="60" y="34"/>
                    <a:pt x="61" y="32"/>
                  </a:cubicBezTo>
                  <a:cubicBezTo>
                    <a:pt x="62" y="31"/>
                    <a:pt x="61" y="29"/>
                    <a:pt x="59" y="28"/>
                  </a:cubicBezTo>
                  <a:cubicBezTo>
                    <a:pt x="58" y="26"/>
                    <a:pt x="62" y="25"/>
                    <a:pt x="62" y="25"/>
                  </a:cubicBezTo>
                  <a:cubicBezTo>
                    <a:pt x="62" y="25"/>
                    <a:pt x="60" y="23"/>
                    <a:pt x="59" y="21"/>
                  </a:cubicBezTo>
                  <a:cubicBezTo>
                    <a:pt x="58" y="20"/>
                    <a:pt x="56" y="21"/>
                    <a:pt x="54" y="21"/>
                  </a:cubicBezTo>
                  <a:cubicBezTo>
                    <a:pt x="52" y="20"/>
                    <a:pt x="55" y="17"/>
                    <a:pt x="54" y="17"/>
                  </a:cubicBezTo>
                  <a:cubicBezTo>
                    <a:pt x="52" y="16"/>
                    <a:pt x="52" y="16"/>
                    <a:pt x="50" y="15"/>
                  </a:cubicBezTo>
                  <a:cubicBezTo>
                    <a:pt x="48" y="14"/>
                    <a:pt x="48" y="12"/>
                    <a:pt x="47" y="11"/>
                  </a:cubicBezTo>
                  <a:cubicBezTo>
                    <a:pt x="46" y="9"/>
                    <a:pt x="45" y="9"/>
                    <a:pt x="42" y="10"/>
                  </a:cubicBezTo>
                  <a:cubicBezTo>
                    <a:pt x="40" y="11"/>
                    <a:pt x="40" y="13"/>
                    <a:pt x="39" y="11"/>
                  </a:cubicBezTo>
                  <a:cubicBezTo>
                    <a:pt x="37" y="9"/>
                    <a:pt x="35" y="12"/>
                    <a:pt x="32" y="12"/>
                  </a:cubicBezTo>
                  <a:cubicBezTo>
                    <a:pt x="29" y="12"/>
                    <a:pt x="28" y="8"/>
                    <a:pt x="25" y="7"/>
                  </a:cubicBezTo>
                  <a:cubicBezTo>
                    <a:pt x="23" y="5"/>
                    <a:pt x="23" y="4"/>
                    <a:pt x="21" y="4"/>
                  </a:cubicBezTo>
                  <a:cubicBezTo>
                    <a:pt x="19" y="4"/>
                    <a:pt x="17" y="5"/>
                    <a:pt x="14" y="4"/>
                  </a:cubicBezTo>
                  <a:cubicBezTo>
                    <a:pt x="11" y="3"/>
                    <a:pt x="9" y="3"/>
                    <a:pt x="8" y="2"/>
                  </a:cubicBezTo>
                  <a:cubicBezTo>
                    <a:pt x="7" y="0"/>
                    <a:pt x="4" y="1"/>
                    <a:pt x="2" y="2"/>
                  </a:cubicBezTo>
                  <a:cubicBezTo>
                    <a:pt x="0" y="3"/>
                    <a:pt x="0" y="8"/>
                    <a:pt x="0" y="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39" name="Freeform 238"/>
            <p:cNvSpPr>
              <a:spLocks/>
            </p:cNvSpPr>
            <p:nvPr/>
          </p:nvSpPr>
          <p:spPr bwMode="auto">
            <a:xfrm>
              <a:off x="5460281" y="3703849"/>
              <a:ext cx="98803" cy="35928"/>
            </a:xfrm>
            <a:custGeom>
              <a:avLst/>
              <a:gdLst>
                <a:gd name="T0" fmla="*/ 0 w 28"/>
                <a:gd name="T1" fmla="*/ 10 h 10"/>
                <a:gd name="T2" fmla="*/ 7 w 28"/>
                <a:gd name="T3" fmla="*/ 9 h 10"/>
                <a:gd name="T4" fmla="*/ 11 w 28"/>
                <a:gd name="T5" fmla="*/ 7 h 10"/>
                <a:gd name="T6" fmla="*/ 24 w 28"/>
                <a:gd name="T7" fmla="*/ 7 h 10"/>
                <a:gd name="T8" fmla="*/ 28 w 28"/>
                <a:gd name="T9" fmla="*/ 3 h 10"/>
                <a:gd name="T10" fmla="*/ 25 w 28"/>
                <a:gd name="T11" fmla="*/ 1 h 10"/>
                <a:gd name="T12" fmla="*/ 19 w 28"/>
                <a:gd name="T13" fmla="*/ 1 h 10"/>
                <a:gd name="T14" fmla="*/ 11 w 28"/>
                <a:gd name="T15" fmla="*/ 1 h 10"/>
                <a:gd name="T16" fmla="*/ 8 w 28"/>
                <a:gd name="T17" fmla="*/ 2 h 10"/>
                <a:gd name="T18" fmla="*/ 4 w 28"/>
                <a:gd name="T19" fmla="*/ 3 h 10"/>
                <a:gd name="T20" fmla="*/ 0 w 28"/>
                <a:gd name="T21" fmla="*/ 4 h 10"/>
                <a:gd name="T22" fmla="*/ 1 w 28"/>
                <a:gd name="T23" fmla="*/ 5 h 10"/>
                <a:gd name="T24" fmla="*/ 1 w 28"/>
                <a:gd name="T25" fmla="*/ 6 h 10"/>
                <a:gd name="T26" fmla="*/ 0 w 28"/>
                <a:gd name="T27" fmla="*/ 7 h 10"/>
                <a:gd name="T28" fmla="*/ 0 w 2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0">
                  <a:moveTo>
                    <a:pt x="0" y="10"/>
                  </a:moveTo>
                  <a:cubicBezTo>
                    <a:pt x="7" y="9"/>
                    <a:pt x="7" y="9"/>
                    <a:pt x="7" y="9"/>
                  </a:cubicBezTo>
                  <a:cubicBezTo>
                    <a:pt x="7" y="9"/>
                    <a:pt x="8" y="7"/>
                    <a:pt x="11" y="7"/>
                  </a:cubicBezTo>
                  <a:cubicBezTo>
                    <a:pt x="14" y="7"/>
                    <a:pt x="22" y="7"/>
                    <a:pt x="24" y="7"/>
                  </a:cubicBezTo>
                  <a:cubicBezTo>
                    <a:pt x="27" y="7"/>
                    <a:pt x="28" y="6"/>
                    <a:pt x="28" y="3"/>
                  </a:cubicBezTo>
                  <a:cubicBezTo>
                    <a:pt x="28" y="0"/>
                    <a:pt x="27" y="1"/>
                    <a:pt x="25" y="1"/>
                  </a:cubicBezTo>
                  <a:cubicBezTo>
                    <a:pt x="19" y="1"/>
                    <a:pt x="19" y="1"/>
                    <a:pt x="19" y="1"/>
                  </a:cubicBezTo>
                  <a:cubicBezTo>
                    <a:pt x="17" y="1"/>
                    <a:pt x="13" y="3"/>
                    <a:pt x="11" y="1"/>
                  </a:cubicBezTo>
                  <a:cubicBezTo>
                    <a:pt x="9" y="0"/>
                    <a:pt x="11" y="0"/>
                    <a:pt x="8" y="2"/>
                  </a:cubicBezTo>
                  <a:cubicBezTo>
                    <a:pt x="6" y="3"/>
                    <a:pt x="6" y="3"/>
                    <a:pt x="4" y="3"/>
                  </a:cubicBezTo>
                  <a:cubicBezTo>
                    <a:pt x="2" y="3"/>
                    <a:pt x="0" y="4"/>
                    <a:pt x="0" y="4"/>
                  </a:cubicBezTo>
                  <a:cubicBezTo>
                    <a:pt x="1" y="5"/>
                    <a:pt x="1" y="5"/>
                    <a:pt x="1" y="5"/>
                  </a:cubicBezTo>
                  <a:cubicBezTo>
                    <a:pt x="1" y="6"/>
                    <a:pt x="1" y="6"/>
                    <a:pt x="1" y="6"/>
                  </a:cubicBezTo>
                  <a:cubicBezTo>
                    <a:pt x="1" y="8"/>
                    <a:pt x="1" y="7"/>
                    <a:pt x="0" y="7"/>
                  </a:cubicBezTo>
                  <a:cubicBezTo>
                    <a:pt x="0" y="8"/>
                    <a:pt x="0" y="9"/>
                    <a:pt x="0" y="1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0" name="Freeform 239"/>
            <p:cNvSpPr>
              <a:spLocks/>
            </p:cNvSpPr>
            <p:nvPr/>
          </p:nvSpPr>
          <p:spPr bwMode="auto">
            <a:xfrm>
              <a:off x="5460281" y="3703849"/>
              <a:ext cx="98803" cy="35928"/>
            </a:xfrm>
            <a:custGeom>
              <a:avLst/>
              <a:gdLst>
                <a:gd name="T0" fmla="*/ 0 w 28"/>
                <a:gd name="T1" fmla="*/ 10 h 10"/>
                <a:gd name="T2" fmla="*/ 7 w 28"/>
                <a:gd name="T3" fmla="*/ 9 h 10"/>
                <a:gd name="T4" fmla="*/ 11 w 28"/>
                <a:gd name="T5" fmla="*/ 7 h 10"/>
                <a:gd name="T6" fmla="*/ 24 w 28"/>
                <a:gd name="T7" fmla="*/ 7 h 10"/>
                <a:gd name="T8" fmla="*/ 28 w 28"/>
                <a:gd name="T9" fmla="*/ 3 h 10"/>
                <a:gd name="T10" fmla="*/ 25 w 28"/>
                <a:gd name="T11" fmla="*/ 1 h 10"/>
                <a:gd name="T12" fmla="*/ 19 w 28"/>
                <a:gd name="T13" fmla="*/ 1 h 10"/>
                <a:gd name="T14" fmla="*/ 11 w 28"/>
                <a:gd name="T15" fmla="*/ 1 h 10"/>
                <a:gd name="T16" fmla="*/ 8 w 28"/>
                <a:gd name="T17" fmla="*/ 2 h 10"/>
                <a:gd name="T18" fmla="*/ 4 w 28"/>
                <a:gd name="T19" fmla="*/ 3 h 10"/>
                <a:gd name="T20" fmla="*/ 0 w 28"/>
                <a:gd name="T21" fmla="*/ 4 h 10"/>
                <a:gd name="T22" fmla="*/ 1 w 28"/>
                <a:gd name="T23" fmla="*/ 5 h 10"/>
                <a:gd name="T24" fmla="*/ 1 w 28"/>
                <a:gd name="T25" fmla="*/ 6 h 10"/>
                <a:gd name="T26" fmla="*/ 0 w 28"/>
                <a:gd name="T27" fmla="*/ 7 h 10"/>
                <a:gd name="T28" fmla="*/ 0 w 28"/>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0">
                  <a:moveTo>
                    <a:pt x="0" y="10"/>
                  </a:moveTo>
                  <a:cubicBezTo>
                    <a:pt x="7" y="9"/>
                    <a:pt x="7" y="9"/>
                    <a:pt x="7" y="9"/>
                  </a:cubicBezTo>
                  <a:cubicBezTo>
                    <a:pt x="7" y="9"/>
                    <a:pt x="8" y="7"/>
                    <a:pt x="11" y="7"/>
                  </a:cubicBezTo>
                  <a:cubicBezTo>
                    <a:pt x="14" y="7"/>
                    <a:pt x="22" y="7"/>
                    <a:pt x="24" y="7"/>
                  </a:cubicBezTo>
                  <a:cubicBezTo>
                    <a:pt x="27" y="7"/>
                    <a:pt x="28" y="6"/>
                    <a:pt x="28" y="3"/>
                  </a:cubicBezTo>
                  <a:cubicBezTo>
                    <a:pt x="28" y="0"/>
                    <a:pt x="27" y="1"/>
                    <a:pt x="25" y="1"/>
                  </a:cubicBezTo>
                  <a:cubicBezTo>
                    <a:pt x="19" y="1"/>
                    <a:pt x="19" y="1"/>
                    <a:pt x="19" y="1"/>
                  </a:cubicBezTo>
                  <a:cubicBezTo>
                    <a:pt x="17" y="1"/>
                    <a:pt x="13" y="3"/>
                    <a:pt x="11" y="1"/>
                  </a:cubicBezTo>
                  <a:cubicBezTo>
                    <a:pt x="9" y="0"/>
                    <a:pt x="11" y="0"/>
                    <a:pt x="8" y="2"/>
                  </a:cubicBezTo>
                  <a:cubicBezTo>
                    <a:pt x="6" y="3"/>
                    <a:pt x="6" y="3"/>
                    <a:pt x="4" y="3"/>
                  </a:cubicBezTo>
                  <a:cubicBezTo>
                    <a:pt x="2" y="3"/>
                    <a:pt x="0" y="4"/>
                    <a:pt x="0" y="4"/>
                  </a:cubicBezTo>
                  <a:cubicBezTo>
                    <a:pt x="1" y="5"/>
                    <a:pt x="1" y="5"/>
                    <a:pt x="1" y="5"/>
                  </a:cubicBezTo>
                  <a:cubicBezTo>
                    <a:pt x="1" y="6"/>
                    <a:pt x="1" y="6"/>
                    <a:pt x="1" y="6"/>
                  </a:cubicBezTo>
                  <a:cubicBezTo>
                    <a:pt x="1" y="8"/>
                    <a:pt x="1" y="7"/>
                    <a:pt x="0" y="7"/>
                  </a:cubicBezTo>
                  <a:cubicBezTo>
                    <a:pt x="0" y="8"/>
                    <a:pt x="0" y="9"/>
                    <a:pt x="0" y="1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1" name="Freeform 240"/>
            <p:cNvSpPr>
              <a:spLocks/>
            </p:cNvSpPr>
            <p:nvPr/>
          </p:nvSpPr>
          <p:spPr bwMode="auto">
            <a:xfrm>
              <a:off x="6234532" y="4127801"/>
              <a:ext cx="183233" cy="246108"/>
            </a:xfrm>
            <a:custGeom>
              <a:avLst/>
              <a:gdLst>
                <a:gd name="T0" fmla="*/ 20 w 52"/>
                <a:gd name="T1" fmla="*/ 70 h 70"/>
                <a:gd name="T2" fmla="*/ 23 w 52"/>
                <a:gd name="T3" fmla="*/ 65 h 70"/>
                <a:gd name="T4" fmla="*/ 28 w 52"/>
                <a:gd name="T5" fmla="*/ 67 h 70"/>
                <a:gd name="T6" fmla="*/ 30 w 52"/>
                <a:gd name="T7" fmla="*/ 63 h 70"/>
                <a:gd name="T8" fmla="*/ 28 w 52"/>
                <a:gd name="T9" fmla="*/ 56 h 70"/>
                <a:gd name="T10" fmla="*/ 28 w 52"/>
                <a:gd name="T11" fmla="*/ 54 h 70"/>
                <a:gd name="T12" fmla="*/ 34 w 52"/>
                <a:gd name="T13" fmla="*/ 52 h 70"/>
                <a:gd name="T14" fmla="*/ 34 w 52"/>
                <a:gd name="T15" fmla="*/ 48 h 70"/>
                <a:gd name="T16" fmla="*/ 37 w 52"/>
                <a:gd name="T17" fmla="*/ 51 h 70"/>
                <a:gd name="T18" fmla="*/ 43 w 52"/>
                <a:gd name="T19" fmla="*/ 50 h 70"/>
                <a:gd name="T20" fmla="*/ 47 w 52"/>
                <a:gd name="T21" fmla="*/ 55 h 70"/>
                <a:gd name="T22" fmla="*/ 50 w 52"/>
                <a:gd name="T23" fmla="*/ 50 h 70"/>
                <a:gd name="T24" fmla="*/ 48 w 52"/>
                <a:gd name="T25" fmla="*/ 45 h 70"/>
                <a:gd name="T26" fmla="*/ 48 w 52"/>
                <a:gd name="T27" fmla="*/ 40 h 70"/>
                <a:gd name="T28" fmla="*/ 47 w 52"/>
                <a:gd name="T29" fmla="*/ 36 h 70"/>
                <a:gd name="T30" fmla="*/ 47 w 52"/>
                <a:gd name="T31" fmla="*/ 31 h 70"/>
                <a:gd name="T32" fmla="*/ 43 w 52"/>
                <a:gd name="T33" fmla="*/ 27 h 70"/>
                <a:gd name="T34" fmla="*/ 45 w 52"/>
                <a:gd name="T35" fmla="*/ 26 h 70"/>
                <a:gd name="T36" fmla="*/ 44 w 52"/>
                <a:gd name="T37" fmla="*/ 21 h 70"/>
                <a:gd name="T38" fmla="*/ 47 w 52"/>
                <a:gd name="T39" fmla="*/ 19 h 70"/>
                <a:gd name="T40" fmla="*/ 52 w 52"/>
                <a:gd name="T41" fmla="*/ 19 h 70"/>
                <a:gd name="T42" fmla="*/ 52 w 52"/>
                <a:gd name="T43" fmla="*/ 12 h 70"/>
                <a:gd name="T44" fmla="*/ 47 w 52"/>
                <a:gd name="T45" fmla="*/ 11 h 70"/>
                <a:gd name="T46" fmla="*/ 42 w 52"/>
                <a:gd name="T47" fmla="*/ 11 h 70"/>
                <a:gd name="T48" fmla="*/ 41 w 52"/>
                <a:gd name="T49" fmla="*/ 8 h 70"/>
                <a:gd name="T50" fmla="*/ 41 w 52"/>
                <a:gd name="T51" fmla="*/ 1 h 70"/>
                <a:gd name="T52" fmla="*/ 35 w 52"/>
                <a:gd name="T53" fmla="*/ 1 h 70"/>
                <a:gd name="T54" fmla="*/ 30 w 52"/>
                <a:gd name="T55" fmla="*/ 2 h 70"/>
                <a:gd name="T56" fmla="*/ 25 w 52"/>
                <a:gd name="T57" fmla="*/ 3 h 70"/>
                <a:gd name="T58" fmla="*/ 24 w 52"/>
                <a:gd name="T59" fmla="*/ 15 h 70"/>
                <a:gd name="T60" fmla="*/ 7 w 52"/>
                <a:gd name="T61" fmla="*/ 14 h 70"/>
                <a:gd name="T62" fmla="*/ 6 w 52"/>
                <a:gd name="T63" fmla="*/ 16 h 70"/>
                <a:gd name="T64" fmla="*/ 6 w 52"/>
                <a:gd name="T65" fmla="*/ 19 h 70"/>
                <a:gd name="T66" fmla="*/ 8 w 52"/>
                <a:gd name="T67" fmla="*/ 21 h 70"/>
                <a:gd name="T68" fmla="*/ 8 w 52"/>
                <a:gd name="T69" fmla="*/ 26 h 70"/>
                <a:gd name="T70" fmla="*/ 4 w 52"/>
                <a:gd name="T71" fmla="*/ 26 h 70"/>
                <a:gd name="T72" fmla="*/ 5 w 52"/>
                <a:gd name="T73" fmla="*/ 28 h 70"/>
                <a:gd name="T74" fmla="*/ 4 w 52"/>
                <a:gd name="T75" fmla="*/ 30 h 70"/>
                <a:gd name="T76" fmla="*/ 6 w 52"/>
                <a:gd name="T77" fmla="*/ 32 h 70"/>
                <a:gd name="T78" fmla="*/ 3 w 52"/>
                <a:gd name="T79" fmla="*/ 40 h 70"/>
                <a:gd name="T80" fmla="*/ 0 w 52"/>
                <a:gd name="T81" fmla="*/ 40 h 70"/>
                <a:gd name="T82" fmla="*/ 0 w 52"/>
                <a:gd name="T83" fmla="*/ 43 h 70"/>
                <a:gd name="T84" fmla="*/ 3 w 52"/>
                <a:gd name="T85" fmla="*/ 43 h 70"/>
                <a:gd name="T86" fmla="*/ 3 w 52"/>
                <a:gd name="T87" fmla="*/ 47 h 70"/>
                <a:gd name="T88" fmla="*/ 6 w 52"/>
                <a:gd name="T89" fmla="*/ 47 h 70"/>
                <a:gd name="T90" fmla="*/ 6 w 52"/>
                <a:gd name="T91" fmla="*/ 49 h 70"/>
                <a:gd name="T92" fmla="*/ 8 w 52"/>
                <a:gd name="T93" fmla="*/ 50 h 70"/>
                <a:gd name="T94" fmla="*/ 4 w 52"/>
                <a:gd name="T95" fmla="*/ 50 h 70"/>
                <a:gd name="T96" fmla="*/ 4 w 52"/>
                <a:gd name="T97" fmla="*/ 52 h 70"/>
                <a:gd name="T98" fmla="*/ 18 w 52"/>
                <a:gd name="T99" fmla="*/ 64 h 70"/>
                <a:gd name="T100" fmla="*/ 18 w 52"/>
                <a:gd name="T101" fmla="*/ 69 h 70"/>
                <a:gd name="T102" fmla="*/ 20 w 52"/>
                <a:gd name="T10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70">
                  <a:moveTo>
                    <a:pt x="20" y="70"/>
                  </a:moveTo>
                  <a:cubicBezTo>
                    <a:pt x="20" y="70"/>
                    <a:pt x="21" y="65"/>
                    <a:pt x="23" y="65"/>
                  </a:cubicBezTo>
                  <a:cubicBezTo>
                    <a:pt x="25" y="65"/>
                    <a:pt x="25" y="66"/>
                    <a:pt x="28" y="67"/>
                  </a:cubicBezTo>
                  <a:cubicBezTo>
                    <a:pt x="31" y="68"/>
                    <a:pt x="30" y="66"/>
                    <a:pt x="30" y="63"/>
                  </a:cubicBezTo>
                  <a:cubicBezTo>
                    <a:pt x="29" y="60"/>
                    <a:pt x="26" y="58"/>
                    <a:pt x="28" y="56"/>
                  </a:cubicBezTo>
                  <a:cubicBezTo>
                    <a:pt x="29" y="55"/>
                    <a:pt x="30" y="57"/>
                    <a:pt x="28" y="54"/>
                  </a:cubicBezTo>
                  <a:cubicBezTo>
                    <a:pt x="27" y="50"/>
                    <a:pt x="32" y="53"/>
                    <a:pt x="34" y="52"/>
                  </a:cubicBezTo>
                  <a:cubicBezTo>
                    <a:pt x="36" y="51"/>
                    <a:pt x="32" y="48"/>
                    <a:pt x="34" y="48"/>
                  </a:cubicBezTo>
                  <a:cubicBezTo>
                    <a:pt x="37" y="49"/>
                    <a:pt x="37" y="51"/>
                    <a:pt x="37" y="51"/>
                  </a:cubicBezTo>
                  <a:cubicBezTo>
                    <a:pt x="37" y="51"/>
                    <a:pt x="41" y="49"/>
                    <a:pt x="43" y="50"/>
                  </a:cubicBezTo>
                  <a:cubicBezTo>
                    <a:pt x="45" y="50"/>
                    <a:pt x="45" y="53"/>
                    <a:pt x="47" y="55"/>
                  </a:cubicBezTo>
                  <a:cubicBezTo>
                    <a:pt x="49" y="56"/>
                    <a:pt x="49" y="55"/>
                    <a:pt x="50" y="50"/>
                  </a:cubicBezTo>
                  <a:cubicBezTo>
                    <a:pt x="51" y="46"/>
                    <a:pt x="50" y="46"/>
                    <a:pt x="48" y="45"/>
                  </a:cubicBezTo>
                  <a:cubicBezTo>
                    <a:pt x="46" y="44"/>
                    <a:pt x="50" y="42"/>
                    <a:pt x="48" y="40"/>
                  </a:cubicBezTo>
                  <a:cubicBezTo>
                    <a:pt x="47" y="38"/>
                    <a:pt x="46" y="39"/>
                    <a:pt x="47" y="36"/>
                  </a:cubicBezTo>
                  <a:cubicBezTo>
                    <a:pt x="48" y="33"/>
                    <a:pt x="47" y="32"/>
                    <a:pt x="47" y="31"/>
                  </a:cubicBezTo>
                  <a:cubicBezTo>
                    <a:pt x="47" y="30"/>
                    <a:pt x="45" y="28"/>
                    <a:pt x="43" y="27"/>
                  </a:cubicBezTo>
                  <a:cubicBezTo>
                    <a:pt x="42" y="26"/>
                    <a:pt x="45" y="26"/>
                    <a:pt x="45" y="26"/>
                  </a:cubicBezTo>
                  <a:cubicBezTo>
                    <a:pt x="45" y="26"/>
                    <a:pt x="44" y="23"/>
                    <a:pt x="44" y="21"/>
                  </a:cubicBezTo>
                  <a:cubicBezTo>
                    <a:pt x="44" y="19"/>
                    <a:pt x="45" y="19"/>
                    <a:pt x="47" y="19"/>
                  </a:cubicBezTo>
                  <a:cubicBezTo>
                    <a:pt x="50" y="18"/>
                    <a:pt x="52" y="19"/>
                    <a:pt x="52" y="19"/>
                  </a:cubicBezTo>
                  <a:cubicBezTo>
                    <a:pt x="52" y="12"/>
                    <a:pt x="52" y="12"/>
                    <a:pt x="52" y="12"/>
                  </a:cubicBezTo>
                  <a:cubicBezTo>
                    <a:pt x="52" y="12"/>
                    <a:pt x="49" y="11"/>
                    <a:pt x="47" y="11"/>
                  </a:cubicBezTo>
                  <a:cubicBezTo>
                    <a:pt x="45" y="11"/>
                    <a:pt x="44" y="10"/>
                    <a:pt x="42" y="11"/>
                  </a:cubicBezTo>
                  <a:cubicBezTo>
                    <a:pt x="40" y="12"/>
                    <a:pt x="42" y="9"/>
                    <a:pt x="41" y="8"/>
                  </a:cubicBezTo>
                  <a:cubicBezTo>
                    <a:pt x="41" y="6"/>
                    <a:pt x="41" y="1"/>
                    <a:pt x="41" y="1"/>
                  </a:cubicBezTo>
                  <a:cubicBezTo>
                    <a:pt x="41" y="1"/>
                    <a:pt x="38" y="0"/>
                    <a:pt x="35" y="1"/>
                  </a:cubicBezTo>
                  <a:cubicBezTo>
                    <a:pt x="32" y="3"/>
                    <a:pt x="31" y="1"/>
                    <a:pt x="30" y="2"/>
                  </a:cubicBezTo>
                  <a:cubicBezTo>
                    <a:pt x="28" y="3"/>
                    <a:pt x="25" y="3"/>
                    <a:pt x="25" y="3"/>
                  </a:cubicBezTo>
                  <a:cubicBezTo>
                    <a:pt x="24" y="15"/>
                    <a:pt x="24" y="15"/>
                    <a:pt x="24" y="15"/>
                  </a:cubicBezTo>
                  <a:cubicBezTo>
                    <a:pt x="7" y="14"/>
                    <a:pt x="7" y="14"/>
                    <a:pt x="7" y="14"/>
                  </a:cubicBezTo>
                  <a:cubicBezTo>
                    <a:pt x="7" y="15"/>
                    <a:pt x="6" y="15"/>
                    <a:pt x="6" y="16"/>
                  </a:cubicBezTo>
                  <a:cubicBezTo>
                    <a:pt x="7" y="17"/>
                    <a:pt x="5" y="18"/>
                    <a:pt x="6" y="19"/>
                  </a:cubicBezTo>
                  <a:cubicBezTo>
                    <a:pt x="6" y="19"/>
                    <a:pt x="8" y="21"/>
                    <a:pt x="8" y="21"/>
                  </a:cubicBezTo>
                  <a:cubicBezTo>
                    <a:pt x="8" y="23"/>
                    <a:pt x="8" y="24"/>
                    <a:pt x="8" y="26"/>
                  </a:cubicBezTo>
                  <a:cubicBezTo>
                    <a:pt x="7" y="26"/>
                    <a:pt x="5" y="25"/>
                    <a:pt x="4" y="26"/>
                  </a:cubicBezTo>
                  <a:cubicBezTo>
                    <a:pt x="4" y="26"/>
                    <a:pt x="5" y="27"/>
                    <a:pt x="5" y="28"/>
                  </a:cubicBezTo>
                  <a:cubicBezTo>
                    <a:pt x="7" y="27"/>
                    <a:pt x="8" y="29"/>
                    <a:pt x="4" y="30"/>
                  </a:cubicBezTo>
                  <a:cubicBezTo>
                    <a:pt x="4" y="30"/>
                    <a:pt x="6" y="31"/>
                    <a:pt x="6" y="32"/>
                  </a:cubicBezTo>
                  <a:cubicBezTo>
                    <a:pt x="6" y="33"/>
                    <a:pt x="4" y="38"/>
                    <a:pt x="3" y="40"/>
                  </a:cubicBezTo>
                  <a:cubicBezTo>
                    <a:pt x="2" y="40"/>
                    <a:pt x="1" y="40"/>
                    <a:pt x="0" y="40"/>
                  </a:cubicBezTo>
                  <a:cubicBezTo>
                    <a:pt x="0" y="40"/>
                    <a:pt x="1" y="42"/>
                    <a:pt x="0" y="43"/>
                  </a:cubicBezTo>
                  <a:cubicBezTo>
                    <a:pt x="1" y="43"/>
                    <a:pt x="1" y="43"/>
                    <a:pt x="3" y="43"/>
                  </a:cubicBezTo>
                  <a:cubicBezTo>
                    <a:pt x="3" y="45"/>
                    <a:pt x="2" y="46"/>
                    <a:pt x="3" y="47"/>
                  </a:cubicBezTo>
                  <a:cubicBezTo>
                    <a:pt x="3" y="47"/>
                    <a:pt x="6" y="47"/>
                    <a:pt x="6" y="47"/>
                  </a:cubicBezTo>
                  <a:cubicBezTo>
                    <a:pt x="6" y="47"/>
                    <a:pt x="6" y="48"/>
                    <a:pt x="6" y="49"/>
                  </a:cubicBezTo>
                  <a:cubicBezTo>
                    <a:pt x="8" y="48"/>
                    <a:pt x="7" y="50"/>
                    <a:pt x="8" y="50"/>
                  </a:cubicBezTo>
                  <a:cubicBezTo>
                    <a:pt x="7" y="50"/>
                    <a:pt x="5" y="50"/>
                    <a:pt x="4" y="50"/>
                  </a:cubicBezTo>
                  <a:cubicBezTo>
                    <a:pt x="4" y="50"/>
                    <a:pt x="4" y="52"/>
                    <a:pt x="4" y="52"/>
                  </a:cubicBezTo>
                  <a:cubicBezTo>
                    <a:pt x="5" y="53"/>
                    <a:pt x="18" y="64"/>
                    <a:pt x="18" y="64"/>
                  </a:cubicBezTo>
                  <a:cubicBezTo>
                    <a:pt x="19" y="66"/>
                    <a:pt x="17" y="67"/>
                    <a:pt x="18" y="69"/>
                  </a:cubicBezTo>
                  <a:cubicBezTo>
                    <a:pt x="19" y="70"/>
                    <a:pt x="19" y="70"/>
                    <a:pt x="20" y="7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2" name="Freeform 241"/>
            <p:cNvSpPr>
              <a:spLocks/>
            </p:cNvSpPr>
            <p:nvPr/>
          </p:nvSpPr>
          <p:spPr bwMode="auto">
            <a:xfrm>
              <a:off x="6234532" y="4127801"/>
              <a:ext cx="183233" cy="246108"/>
            </a:xfrm>
            <a:custGeom>
              <a:avLst/>
              <a:gdLst>
                <a:gd name="T0" fmla="*/ 20 w 52"/>
                <a:gd name="T1" fmla="*/ 70 h 70"/>
                <a:gd name="T2" fmla="*/ 23 w 52"/>
                <a:gd name="T3" fmla="*/ 65 h 70"/>
                <a:gd name="T4" fmla="*/ 28 w 52"/>
                <a:gd name="T5" fmla="*/ 67 h 70"/>
                <a:gd name="T6" fmla="*/ 30 w 52"/>
                <a:gd name="T7" fmla="*/ 63 h 70"/>
                <a:gd name="T8" fmla="*/ 28 w 52"/>
                <a:gd name="T9" fmla="*/ 56 h 70"/>
                <a:gd name="T10" fmla="*/ 28 w 52"/>
                <a:gd name="T11" fmla="*/ 54 h 70"/>
                <a:gd name="T12" fmla="*/ 34 w 52"/>
                <a:gd name="T13" fmla="*/ 52 h 70"/>
                <a:gd name="T14" fmla="*/ 34 w 52"/>
                <a:gd name="T15" fmla="*/ 48 h 70"/>
                <a:gd name="T16" fmla="*/ 37 w 52"/>
                <a:gd name="T17" fmla="*/ 51 h 70"/>
                <a:gd name="T18" fmla="*/ 43 w 52"/>
                <a:gd name="T19" fmla="*/ 50 h 70"/>
                <a:gd name="T20" fmla="*/ 47 w 52"/>
                <a:gd name="T21" fmla="*/ 55 h 70"/>
                <a:gd name="T22" fmla="*/ 50 w 52"/>
                <a:gd name="T23" fmla="*/ 50 h 70"/>
                <a:gd name="T24" fmla="*/ 48 w 52"/>
                <a:gd name="T25" fmla="*/ 45 h 70"/>
                <a:gd name="T26" fmla="*/ 48 w 52"/>
                <a:gd name="T27" fmla="*/ 40 h 70"/>
                <a:gd name="T28" fmla="*/ 47 w 52"/>
                <a:gd name="T29" fmla="*/ 36 h 70"/>
                <a:gd name="T30" fmla="*/ 47 w 52"/>
                <a:gd name="T31" fmla="*/ 31 h 70"/>
                <a:gd name="T32" fmla="*/ 43 w 52"/>
                <a:gd name="T33" fmla="*/ 27 h 70"/>
                <a:gd name="T34" fmla="*/ 45 w 52"/>
                <a:gd name="T35" fmla="*/ 26 h 70"/>
                <a:gd name="T36" fmla="*/ 44 w 52"/>
                <a:gd name="T37" fmla="*/ 21 h 70"/>
                <a:gd name="T38" fmla="*/ 47 w 52"/>
                <a:gd name="T39" fmla="*/ 19 h 70"/>
                <a:gd name="T40" fmla="*/ 52 w 52"/>
                <a:gd name="T41" fmla="*/ 19 h 70"/>
                <a:gd name="T42" fmla="*/ 52 w 52"/>
                <a:gd name="T43" fmla="*/ 12 h 70"/>
                <a:gd name="T44" fmla="*/ 47 w 52"/>
                <a:gd name="T45" fmla="*/ 11 h 70"/>
                <a:gd name="T46" fmla="*/ 42 w 52"/>
                <a:gd name="T47" fmla="*/ 11 h 70"/>
                <a:gd name="T48" fmla="*/ 41 w 52"/>
                <a:gd name="T49" fmla="*/ 8 h 70"/>
                <a:gd name="T50" fmla="*/ 41 w 52"/>
                <a:gd name="T51" fmla="*/ 1 h 70"/>
                <a:gd name="T52" fmla="*/ 35 w 52"/>
                <a:gd name="T53" fmla="*/ 1 h 70"/>
                <a:gd name="T54" fmla="*/ 30 w 52"/>
                <a:gd name="T55" fmla="*/ 2 h 70"/>
                <a:gd name="T56" fmla="*/ 25 w 52"/>
                <a:gd name="T57" fmla="*/ 3 h 70"/>
                <a:gd name="T58" fmla="*/ 24 w 52"/>
                <a:gd name="T59" fmla="*/ 15 h 70"/>
                <a:gd name="T60" fmla="*/ 7 w 52"/>
                <a:gd name="T61" fmla="*/ 14 h 70"/>
                <a:gd name="T62" fmla="*/ 6 w 52"/>
                <a:gd name="T63" fmla="*/ 16 h 70"/>
                <a:gd name="T64" fmla="*/ 6 w 52"/>
                <a:gd name="T65" fmla="*/ 19 h 70"/>
                <a:gd name="T66" fmla="*/ 8 w 52"/>
                <a:gd name="T67" fmla="*/ 21 h 70"/>
                <a:gd name="T68" fmla="*/ 8 w 52"/>
                <a:gd name="T69" fmla="*/ 26 h 70"/>
                <a:gd name="T70" fmla="*/ 4 w 52"/>
                <a:gd name="T71" fmla="*/ 26 h 70"/>
                <a:gd name="T72" fmla="*/ 5 w 52"/>
                <a:gd name="T73" fmla="*/ 28 h 70"/>
                <a:gd name="T74" fmla="*/ 4 w 52"/>
                <a:gd name="T75" fmla="*/ 30 h 70"/>
                <a:gd name="T76" fmla="*/ 6 w 52"/>
                <a:gd name="T77" fmla="*/ 32 h 70"/>
                <a:gd name="T78" fmla="*/ 3 w 52"/>
                <a:gd name="T79" fmla="*/ 40 h 70"/>
                <a:gd name="T80" fmla="*/ 0 w 52"/>
                <a:gd name="T81" fmla="*/ 40 h 70"/>
                <a:gd name="T82" fmla="*/ 0 w 52"/>
                <a:gd name="T83" fmla="*/ 43 h 70"/>
                <a:gd name="T84" fmla="*/ 3 w 52"/>
                <a:gd name="T85" fmla="*/ 43 h 70"/>
                <a:gd name="T86" fmla="*/ 3 w 52"/>
                <a:gd name="T87" fmla="*/ 47 h 70"/>
                <a:gd name="T88" fmla="*/ 6 w 52"/>
                <a:gd name="T89" fmla="*/ 47 h 70"/>
                <a:gd name="T90" fmla="*/ 6 w 52"/>
                <a:gd name="T91" fmla="*/ 49 h 70"/>
                <a:gd name="T92" fmla="*/ 8 w 52"/>
                <a:gd name="T93" fmla="*/ 50 h 70"/>
                <a:gd name="T94" fmla="*/ 4 w 52"/>
                <a:gd name="T95" fmla="*/ 50 h 70"/>
                <a:gd name="T96" fmla="*/ 4 w 52"/>
                <a:gd name="T97" fmla="*/ 52 h 70"/>
                <a:gd name="T98" fmla="*/ 18 w 52"/>
                <a:gd name="T99" fmla="*/ 64 h 70"/>
                <a:gd name="T100" fmla="*/ 18 w 52"/>
                <a:gd name="T101" fmla="*/ 69 h 70"/>
                <a:gd name="T102" fmla="*/ 20 w 52"/>
                <a:gd name="T10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70">
                  <a:moveTo>
                    <a:pt x="20" y="70"/>
                  </a:moveTo>
                  <a:cubicBezTo>
                    <a:pt x="20" y="70"/>
                    <a:pt x="21" y="65"/>
                    <a:pt x="23" y="65"/>
                  </a:cubicBezTo>
                  <a:cubicBezTo>
                    <a:pt x="25" y="65"/>
                    <a:pt x="25" y="66"/>
                    <a:pt x="28" y="67"/>
                  </a:cubicBezTo>
                  <a:cubicBezTo>
                    <a:pt x="31" y="68"/>
                    <a:pt x="30" y="66"/>
                    <a:pt x="30" y="63"/>
                  </a:cubicBezTo>
                  <a:cubicBezTo>
                    <a:pt x="29" y="60"/>
                    <a:pt x="26" y="58"/>
                    <a:pt x="28" y="56"/>
                  </a:cubicBezTo>
                  <a:cubicBezTo>
                    <a:pt x="29" y="55"/>
                    <a:pt x="30" y="57"/>
                    <a:pt x="28" y="54"/>
                  </a:cubicBezTo>
                  <a:cubicBezTo>
                    <a:pt x="27" y="50"/>
                    <a:pt x="32" y="53"/>
                    <a:pt x="34" y="52"/>
                  </a:cubicBezTo>
                  <a:cubicBezTo>
                    <a:pt x="36" y="51"/>
                    <a:pt x="32" y="48"/>
                    <a:pt x="34" y="48"/>
                  </a:cubicBezTo>
                  <a:cubicBezTo>
                    <a:pt x="37" y="49"/>
                    <a:pt x="37" y="51"/>
                    <a:pt x="37" y="51"/>
                  </a:cubicBezTo>
                  <a:cubicBezTo>
                    <a:pt x="37" y="51"/>
                    <a:pt x="41" y="49"/>
                    <a:pt x="43" y="50"/>
                  </a:cubicBezTo>
                  <a:cubicBezTo>
                    <a:pt x="45" y="50"/>
                    <a:pt x="45" y="53"/>
                    <a:pt x="47" y="55"/>
                  </a:cubicBezTo>
                  <a:cubicBezTo>
                    <a:pt x="49" y="56"/>
                    <a:pt x="49" y="55"/>
                    <a:pt x="50" y="50"/>
                  </a:cubicBezTo>
                  <a:cubicBezTo>
                    <a:pt x="51" y="46"/>
                    <a:pt x="50" y="46"/>
                    <a:pt x="48" y="45"/>
                  </a:cubicBezTo>
                  <a:cubicBezTo>
                    <a:pt x="46" y="44"/>
                    <a:pt x="50" y="42"/>
                    <a:pt x="48" y="40"/>
                  </a:cubicBezTo>
                  <a:cubicBezTo>
                    <a:pt x="47" y="38"/>
                    <a:pt x="46" y="39"/>
                    <a:pt x="47" y="36"/>
                  </a:cubicBezTo>
                  <a:cubicBezTo>
                    <a:pt x="48" y="33"/>
                    <a:pt x="47" y="32"/>
                    <a:pt x="47" y="31"/>
                  </a:cubicBezTo>
                  <a:cubicBezTo>
                    <a:pt x="47" y="30"/>
                    <a:pt x="45" y="28"/>
                    <a:pt x="43" y="27"/>
                  </a:cubicBezTo>
                  <a:cubicBezTo>
                    <a:pt x="42" y="26"/>
                    <a:pt x="45" y="26"/>
                    <a:pt x="45" y="26"/>
                  </a:cubicBezTo>
                  <a:cubicBezTo>
                    <a:pt x="45" y="26"/>
                    <a:pt x="44" y="23"/>
                    <a:pt x="44" y="21"/>
                  </a:cubicBezTo>
                  <a:cubicBezTo>
                    <a:pt x="44" y="19"/>
                    <a:pt x="45" y="19"/>
                    <a:pt x="47" y="19"/>
                  </a:cubicBezTo>
                  <a:cubicBezTo>
                    <a:pt x="50" y="18"/>
                    <a:pt x="52" y="19"/>
                    <a:pt x="52" y="19"/>
                  </a:cubicBezTo>
                  <a:cubicBezTo>
                    <a:pt x="52" y="12"/>
                    <a:pt x="52" y="12"/>
                    <a:pt x="52" y="12"/>
                  </a:cubicBezTo>
                  <a:cubicBezTo>
                    <a:pt x="52" y="12"/>
                    <a:pt x="49" y="11"/>
                    <a:pt x="47" y="11"/>
                  </a:cubicBezTo>
                  <a:cubicBezTo>
                    <a:pt x="45" y="11"/>
                    <a:pt x="44" y="10"/>
                    <a:pt x="42" y="11"/>
                  </a:cubicBezTo>
                  <a:cubicBezTo>
                    <a:pt x="40" y="12"/>
                    <a:pt x="42" y="9"/>
                    <a:pt x="41" y="8"/>
                  </a:cubicBezTo>
                  <a:cubicBezTo>
                    <a:pt x="41" y="6"/>
                    <a:pt x="41" y="1"/>
                    <a:pt x="41" y="1"/>
                  </a:cubicBezTo>
                  <a:cubicBezTo>
                    <a:pt x="41" y="1"/>
                    <a:pt x="38" y="0"/>
                    <a:pt x="35" y="1"/>
                  </a:cubicBezTo>
                  <a:cubicBezTo>
                    <a:pt x="32" y="3"/>
                    <a:pt x="31" y="1"/>
                    <a:pt x="30" y="2"/>
                  </a:cubicBezTo>
                  <a:cubicBezTo>
                    <a:pt x="28" y="3"/>
                    <a:pt x="25" y="3"/>
                    <a:pt x="25" y="3"/>
                  </a:cubicBezTo>
                  <a:cubicBezTo>
                    <a:pt x="24" y="15"/>
                    <a:pt x="24" y="15"/>
                    <a:pt x="24" y="15"/>
                  </a:cubicBezTo>
                  <a:cubicBezTo>
                    <a:pt x="7" y="14"/>
                    <a:pt x="7" y="14"/>
                    <a:pt x="7" y="14"/>
                  </a:cubicBezTo>
                  <a:cubicBezTo>
                    <a:pt x="7" y="15"/>
                    <a:pt x="6" y="15"/>
                    <a:pt x="6" y="16"/>
                  </a:cubicBezTo>
                  <a:cubicBezTo>
                    <a:pt x="7" y="17"/>
                    <a:pt x="5" y="18"/>
                    <a:pt x="6" y="19"/>
                  </a:cubicBezTo>
                  <a:cubicBezTo>
                    <a:pt x="6" y="19"/>
                    <a:pt x="8" y="21"/>
                    <a:pt x="8" y="21"/>
                  </a:cubicBezTo>
                  <a:cubicBezTo>
                    <a:pt x="8" y="23"/>
                    <a:pt x="8" y="24"/>
                    <a:pt x="8" y="26"/>
                  </a:cubicBezTo>
                  <a:cubicBezTo>
                    <a:pt x="7" y="26"/>
                    <a:pt x="5" y="25"/>
                    <a:pt x="4" y="26"/>
                  </a:cubicBezTo>
                  <a:cubicBezTo>
                    <a:pt x="4" y="26"/>
                    <a:pt x="5" y="27"/>
                    <a:pt x="5" y="28"/>
                  </a:cubicBezTo>
                  <a:cubicBezTo>
                    <a:pt x="7" y="27"/>
                    <a:pt x="8" y="29"/>
                    <a:pt x="4" y="30"/>
                  </a:cubicBezTo>
                  <a:cubicBezTo>
                    <a:pt x="4" y="30"/>
                    <a:pt x="6" y="31"/>
                    <a:pt x="6" y="32"/>
                  </a:cubicBezTo>
                  <a:cubicBezTo>
                    <a:pt x="6" y="33"/>
                    <a:pt x="4" y="38"/>
                    <a:pt x="3" y="40"/>
                  </a:cubicBezTo>
                  <a:cubicBezTo>
                    <a:pt x="2" y="40"/>
                    <a:pt x="1" y="40"/>
                    <a:pt x="0" y="40"/>
                  </a:cubicBezTo>
                  <a:cubicBezTo>
                    <a:pt x="0" y="40"/>
                    <a:pt x="1" y="42"/>
                    <a:pt x="0" y="43"/>
                  </a:cubicBezTo>
                  <a:cubicBezTo>
                    <a:pt x="1" y="43"/>
                    <a:pt x="1" y="43"/>
                    <a:pt x="3" y="43"/>
                  </a:cubicBezTo>
                  <a:cubicBezTo>
                    <a:pt x="3" y="45"/>
                    <a:pt x="2" y="46"/>
                    <a:pt x="3" y="47"/>
                  </a:cubicBezTo>
                  <a:cubicBezTo>
                    <a:pt x="3" y="47"/>
                    <a:pt x="6" y="47"/>
                    <a:pt x="6" y="47"/>
                  </a:cubicBezTo>
                  <a:cubicBezTo>
                    <a:pt x="6" y="47"/>
                    <a:pt x="6" y="48"/>
                    <a:pt x="6" y="49"/>
                  </a:cubicBezTo>
                  <a:cubicBezTo>
                    <a:pt x="8" y="48"/>
                    <a:pt x="7" y="50"/>
                    <a:pt x="8" y="50"/>
                  </a:cubicBezTo>
                  <a:cubicBezTo>
                    <a:pt x="7" y="50"/>
                    <a:pt x="5" y="50"/>
                    <a:pt x="4" y="50"/>
                  </a:cubicBezTo>
                  <a:cubicBezTo>
                    <a:pt x="4" y="50"/>
                    <a:pt x="4" y="52"/>
                    <a:pt x="4" y="52"/>
                  </a:cubicBezTo>
                  <a:cubicBezTo>
                    <a:pt x="5" y="53"/>
                    <a:pt x="18" y="64"/>
                    <a:pt x="18" y="64"/>
                  </a:cubicBezTo>
                  <a:cubicBezTo>
                    <a:pt x="19" y="66"/>
                    <a:pt x="17" y="67"/>
                    <a:pt x="18" y="69"/>
                  </a:cubicBezTo>
                  <a:cubicBezTo>
                    <a:pt x="19" y="70"/>
                    <a:pt x="19" y="70"/>
                    <a:pt x="20" y="7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3" name="Freeform 242"/>
            <p:cNvSpPr>
              <a:spLocks/>
            </p:cNvSpPr>
            <p:nvPr/>
          </p:nvSpPr>
          <p:spPr bwMode="auto">
            <a:xfrm>
              <a:off x="4305193" y="3996664"/>
              <a:ext cx="98803" cy="179641"/>
            </a:xfrm>
            <a:custGeom>
              <a:avLst/>
              <a:gdLst>
                <a:gd name="T0" fmla="*/ 5 w 28"/>
                <a:gd name="T1" fmla="*/ 1 h 51"/>
                <a:gd name="T2" fmla="*/ 5 w 28"/>
                <a:gd name="T3" fmla="*/ 3 h 51"/>
                <a:gd name="T4" fmla="*/ 4 w 28"/>
                <a:gd name="T5" fmla="*/ 6 h 51"/>
                <a:gd name="T6" fmla="*/ 0 w 28"/>
                <a:gd name="T7" fmla="*/ 13 h 51"/>
                <a:gd name="T8" fmla="*/ 1 w 28"/>
                <a:gd name="T9" fmla="*/ 24 h 51"/>
                <a:gd name="T10" fmla="*/ 5 w 28"/>
                <a:gd name="T11" fmla="*/ 31 h 51"/>
                <a:gd name="T12" fmla="*/ 4 w 28"/>
                <a:gd name="T13" fmla="*/ 39 h 51"/>
                <a:gd name="T14" fmla="*/ 0 w 28"/>
                <a:gd name="T15" fmla="*/ 45 h 51"/>
                <a:gd name="T16" fmla="*/ 3 w 28"/>
                <a:gd name="T17" fmla="*/ 50 h 51"/>
                <a:gd name="T18" fmla="*/ 8 w 28"/>
                <a:gd name="T19" fmla="*/ 48 h 51"/>
                <a:gd name="T20" fmla="*/ 13 w 28"/>
                <a:gd name="T21" fmla="*/ 47 h 51"/>
                <a:gd name="T22" fmla="*/ 16 w 28"/>
                <a:gd name="T23" fmla="*/ 50 h 51"/>
                <a:gd name="T24" fmla="*/ 21 w 28"/>
                <a:gd name="T25" fmla="*/ 42 h 51"/>
                <a:gd name="T26" fmla="*/ 23 w 28"/>
                <a:gd name="T27" fmla="*/ 33 h 51"/>
                <a:gd name="T28" fmla="*/ 24 w 28"/>
                <a:gd name="T29" fmla="*/ 27 h 51"/>
                <a:gd name="T30" fmla="*/ 28 w 28"/>
                <a:gd name="T31" fmla="*/ 20 h 51"/>
                <a:gd name="T32" fmla="*/ 27 w 28"/>
                <a:gd name="T33" fmla="*/ 16 h 51"/>
                <a:gd name="T34" fmla="*/ 25 w 28"/>
                <a:gd name="T35" fmla="*/ 16 h 51"/>
                <a:gd name="T36" fmla="*/ 23 w 28"/>
                <a:gd name="T37" fmla="*/ 13 h 51"/>
                <a:gd name="T38" fmla="*/ 21 w 28"/>
                <a:gd name="T39" fmla="*/ 13 h 51"/>
                <a:gd name="T40" fmla="*/ 18 w 28"/>
                <a:gd name="T41" fmla="*/ 6 h 51"/>
                <a:gd name="T42" fmla="*/ 11 w 28"/>
                <a:gd name="T43" fmla="*/ 3 h 51"/>
                <a:gd name="T44" fmla="*/ 6 w 28"/>
                <a:gd name="T45" fmla="*/ 3 h 51"/>
                <a:gd name="T46" fmla="*/ 5 w 28"/>
                <a:gd name="T47" fmla="*/ 0 h 51"/>
                <a:gd name="T48" fmla="*/ 5 w 28"/>
                <a:gd name="T49"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51">
                  <a:moveTo>
                    <a:pt x="5" y="1"/>
                  </a:moveTo>
                  <a:cubicBezTo>
                    <a:pt x="5" y="2"/>
                    <a:pt x="5" y="2"/>
                    <a:pt x="5" y="3"/>
                  </a:cubicBezTo>
                  <a:cubicBezTo>
                    <a:pt x="4" y="4"/>
                    <a:pt x="4" y="6"/>
                    <a:pt x="4" y="6"/>
                  </a:cubicBezTo>
                  <a:cubicBezTo>
                    <a:pt x="0" y="13"/>
                    <a:pt x="0" y="13"/>
                    <a:pt x="0" y="13"/>
                  </a:cubicBezTo>
                  <a:cubicBezTo>
                    <a:pt x="0" y="13"/>
                    <a:pt x="1" y="21"/>
                    <a:pt x="1" y="24"/>
                  </a:cubicBezTo>
                  <a:cubicBezTo>
                    <a:pt x="1" y="27"/>
                    <a:pt x="5" y="31"/>
                    <a:pt x="5" y="31"/>
                  </a:cubicBezTo>
                  <a:cubicBezTo>
                    <a:pt x="5" y="31"/>
                    <a:pt x="5" y="35"/>
                    <a:pt x="4" y="39"/>
                  </a:cubicBezTo>
                  <a:cubicBezTo>
                    <a:pt x="2" y="42"/>
                    <a:pt x="0" y="45"/>
                    <a:pt x="0" y="45"/>
                  </a:cubicBezTo>
                  <a:cubicBezTo>
                    <a:pt x="0" y="45"/>
                    <a:pt x="1" y="48"/>
                    <a:pt x="3" y="50"/>
                  </a:cubicBezTo>
                  <a:cubicBezTo>
                    <a:pt x="5" y="51"/>
                    <a:pt x="8" y="48"/>
                    <a:pt x="8" y="48"/>
                  </a:cubicBezTo>
                  <a:cubicBezTo>
                    <a:pt x="13" y="47"/>
                    <a:pt x="13" y="47"/>
                    <a:pt x="13" y="47"/>
                  </a:cubicBezTo>
                  <a:cubicBezTo>
                    <a:pt x="16" y="50"/>
                    <a:pt x="16" y="50"/>
                    <a:pt x="16" y="50"/>
                  </a:cubicBezTo>
                  <a:cubicBezTo>
                    <a:pt x="16" y="50"/>
                    <a:pt x="21" y="44"/>
                    <a:pt x="21" y="42"/>
                  </a:cubicBezTo>
                  <a:cubicBezTo>
                    <a:pt x="22" y="41"/>
                    <a:pt x="23" y="33"/>
                    <a:pt x="23" y="33"/>
                  </a:cubicBezTo>
                  <a:cubicBezTo>
                    <a:pt x="24" y="27"/>
                    <a:pt x="24" y="27"/>
                    <a:pt x="24" y="27"/>
                  </a:cubicBezTo>
                  <a:cubicBezTo>
                    <a:pt x="24" y="27"/>
                    <a:pt x="27" y="23"/>
                    <a:pt x="28" y="20"/>
                  </a:cubicBezTo>
                  <a:cubicBezTo>
                    <a:pt x="27" y="19"/>
                    <a:pt x="27" y="17"/>
                    <a:pt x="27" y="16"/>
                  </a:cubicBezTo>
                  <a:cubicBezTo>
                    <a:pt x="26" y="16"/>
                    <a:pt x="25" y="16"/>
                    <a:pt x="25" y="16"/>
                  </a:cubicBezTo>
                  <a:cubicBezTo>
                    <a:pt x="24" y="16"/>
                    <a:pt x="23" y="13"/>
                    <a:pt x="23" y="13"/>
                  </a:cubicBezTo>
                  <a:cubicBezTo>
                    <a:pt x="21" y="13"/>
                    <a:pt x="21" y="13"/>
                    <a:pt x="21" y="13"/>
                  </a:cubicBezTo>
                  <a:cubicBezTo>
                    <a:pt x="20" y="11"/>
                    <a:pt x="20" y="7"/>
                    <a:pt x="18" y="6"/>
                  </a:cubicBezTo>
                  <a:cubicBezTo>
                    <a:pt x="18" y="6"/>
                    <a:pt x="11" y="3"/>
                    <a:pt x="11" y="3"/>
                  </a:cubicBezTo>
                  <a:cubicBezTo>
                    <a:pt x="9" y="2"/>
                    <a:pt x="7" y="4"/>
                    <a:pt x="6" y="3"/>
                  </a:cubicBezTo>
                  <a:cubicBezTo>
                    <a:pt x="5" y="3"/>
                    <a:pt x="5" y="0"/>
                    <a:pt x="5" y="0"/>
                  </a:cubicBezTo>
                  <a:lnTo>
                    <a:pt x="5" y="1"/>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4" name="Freeform 243"/>
            <p:cNvSpPr>
              <a:spLocks/>
            </p:cNvSpPr>
            <p:nvPr/>
          </p:nvSpPr>
          <p:spPr bwMode="auto">
            <a:xfrm>
              <a:off x="4305193" y="3996664"/>
              <a:ext cx="98803" cy="179641"/>
            </a:xfrm>
            <a:custGeom>
              <a:avLst/>
              <a:gdLst>
                <a:gd name="T0" fmla="*/ 5 w 28"/>
                <a:gd name="T1" fmla="*/ 1 h 51"/>
                <a:gd name="T2" fmla="*/ 5 w 28"/>
                <a:gd name="T3" fmla="*/ 3 h 51"/>
                <a:gd name="T4" fmla="*/ 4 w 28"/>
                <a:gd name="T5" fmla="*/ 6 h 51"/>
                <a:gd name="T6" fmla="*/ 0 w 28"/>
                <a:gd name="T7" fmla="*/ 13 h 51"/>
                <a:gd name="T8" fmla="*/ 1 w 28"/>
                <a:gd name="T9" fmla="*/ 24 h 51"/>
                <a:gd name="T10" fmla="*/ 5 w 28"/>
                <a:gd name="T11" fmla="*/ 31 h 51"/>
                <a:gd name="T12" fmla="*/ 4 w 28"/>
                <a:gd name="T13" fmla="*/ 39 h 51"/>
                <a:gd name="T14" fmla="*/ 0 w 28"/>
                <a:gd name="T15" fmla="*/ 45 h 51"/>
                <a:gd name="T16" fmla="*/ 3 w 28"/>
                <a:gd name="T17" fmla="*/ 50 h 51"/>
                <a:gd name="T18" fmla="*/ 8 w 28"/>
                <a:gd name="T19" fmla="*/ 48 h 51"/>
                <a:gd name="T20" fmla="*/ 13 w 28"/>
                <a:gd name="T21" fmla="*/ 47 h 51"/>
                <a:gd name="T22" fmla="*/ 16 w 28"/>
                <a:gd name="T23" fmla="*/ 50 h 51"/>
                <a:gd name="T24" fmla="*/ 21 w 28"/>
                <a:gd name="T25" fmla="*/ 42 h 51"/>
                <a:gd name="T26" fmla="*/ 23 w 28"/>
                <a:gd name="T27" fmla="*/ 33 h 51"/>
                <a:gd name="T28" fmla="*/ 24 w 28"/>
                <a:gd name="T29" fmla="*/ 27 h 51"/>
                <a:gd name="T30" fmla="*/ 28 w 28"/>
                <a:gd name="T31" fmla="*/ 20 h 51"/>
                <a:gd name="T32" fmla="*/ 27 w 28"/>
                <a:gd name="T33" fmla="*/ 16 h 51"/>
                <a:gd name="T34" fmla="*/ 25 w 28"/>
                <a:gd name="T35" fmla="*/ 16 h 51"/>
                <a:gd name="T36" fmla="*/ 23 w 28"/>
                <a:gd name="T37" fmla="*/ 13 h 51"/>
                <a:gd name="T38" fmla="*/ 21 w 28"/>
                <a:gd name="T39" fmla="*/ 13 h 51"/>
                <a:gd name="T40" fmla="*/ 18 w 28"/>
                <a:gd name="T41" fmla="*/ 6 h 51"/>
                <a:gd name="T42" fmla="*/ 11 w 28"/>
                <a:gd name="T43" fmla="*/ 3 h 51"/>
                <a:gd name="T44" fmla="*/ 6 w 28"/>
                <a:gd name="T45" fmla="*/ 3 h 51"/>
                <a:gd name="T46" fmla="*/ 5 w 28"/>
                <a:gd name="T47" fmla="*/ 0 h 51"/>
                <a:gd name="T48" fmla="*/ 5 w 28"/>
                <a:gd name="T49"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 h="51">
                  <a:moveTo>
                    <a:pt x="5" y="1"/>
                  </a:moveTo>
                  <a:cubicBezTo>
                    <a:pt x="5" y="2"/>
                    <a:pt x="5" y="2"/>
                    <a:pt x="5" y="3"/>
                  </a:cubicBezTo>
                  <a:cubicBezTo>
                    <a:pt x="4" y="4"/>
                    <a:pt x="4" y="6"/>
                    <a:pt x="4" y="6"/>
                  </a:cubicBezTo>
                  <a:cubicBezTo>
                    <a:pt x="0" y="13"/>
                    <a:pt x="0" y="13"/>
                    <a:pt x="0" y="13"/>
                  </a:cubicBezTo>
                  <a:cubicBezTo>
                    <a:pt x="0" y="13"/>
                    <a:pt x="1" y="21"/>
                    <a:pt x="1" y="24"/>
                  </a:cubicBezTo>
                  <a:cubicBezTo>
                    <a:pt x="1" y="27"/>
                    <a:pt x="5" y="31"/>
                    <a:pt x="5" y="31"/>
                  </a:cubicBezTo>
                  <a:cubicBezTo>
                    <a:pt x="5" y="31"/>
                    <a:pt x="5" y="35"/>
                    <a:pt x="4" y="39"/>
                  </a:cubicBezTo>
                  <a:cubicBezTo>
                    <a:pt x="2" y="42"/>
                    <a:pt x="0" y="45"/>
                    <a:pt x="0" y="45"/>
                  </a:cubicBezTo>
                  <a:cubicBezTo>
                    <a:pt x="0" y="45"/>
                    <a:pt x="1" y="48"/>
                    <a:pt x="3" y="50"/>
                  </a:cubicBezTo>
                  <a:cubicBezTo>
                    <a:pt x="5" y="51"/>
                    <a:pt x="8" y="48"/>
                    <a:pt x="8" y="48"/>
                  </a:cubicBezTo>
                  <a:cubicBezTo>
                    <a:pt x="13" y="47"/>
                    <a:pt x="13" y="47"/>
                    <a:pt x="13" y="47"/>
                  </a:cubicBezTo>
                  <a:cubicBezTo>
                    <a:pt x="16" y="50"/>
                    <a:pt x="16" y="50"/>
                    <a:pt x="16" y="50"/>
                  </a:cubicBezTo>
                  <a:cubicBezTo>
                    <a:pt x="16" y="50"/>
                    <a:pt x="21" y="44"/>
                    <a:pt x="21" y="42"/>
                  </a:cubicBezTo>
                  <a:cubicBezTo>
                    <a:pt x="22" y="41"/>
                    <a:pt x="23" y="33"/>
                    <a:pt x="23" y="33"/>
                  </a:cubicBezTo>
                  <a:cubicBezTo>
                    <a:pt x="24" y="27"/>
                    <a:pt x="24" y="27"/>
                    <a:pt x="24" y="27"/>
                  </a:cubicBezTo>
                  <a:cubicBezTo>
                    <a:pt x="24" y="27"/>
                    <a:pt x="27" y="23"/>
                    <a:pt x="28" y="20"/>
                  </a:cubicBezTo>
                  <a:cubicBezTo>
                    <a:pt x="27" y="19"/>
                    <a:pt x="27" y="17"/>
                    <a:pt x="27" y="16"/>
                  </a:cubicBezTo>
                  <a:cubicBezTo>
                    <a:pt x="26" y="16"/>
                    <a:pt x="25" y="16"/>
                    <a:pt x="25" y="16"/>
                  </a:cubicBezTo>
                  <a:cubicBezTo>
                    <a:pt x="24" y="16"/>
                    <a:pt x="23" y="13"/>
                    <a:pt x="23" y="13"/>
                  </a:cubicBezTo>
                  <a:cubicBezTo>
                    <a:pt x="21" y="13"/>
                    <a:pt x="21" y="13"/>
                    <a:pt x="21" y="13"/>
                  </a:cubicBezTo>
                  <a:cubicBezTo>
                    <a:pt x="20" y="11"/>
                    <a:pt x="20" y="7"/>
                    <a:pt x="18" y="6"/>
                  </a:cubicBezTo>
                  <a:cubicBezTo>
                    <a:pt x="18" y="6"/>
                    <a:pt x="11" y="3"/>
                    <a:pt x="11" y="3"/>
                  </a:cubicBezTo>
                  <a:cubicBezTo>
                    <a:pt x="9" y="2"/>
                    <a:pt x="7" y="4"/>
                    <a:pt x="6" y="3"/>
                  </a:cubicBezTo>
                  <a:cubicBezTo>
                    <a:pt x="5" y="3"/>
                    <a:pt x="5" y="0"/>
                    <a:pt x="5" y="0"/>
                  </a:cubicBezTo>
                  <a:lnTo>
                    <a:pt x="5" y="1"/>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5" name="Freeform 244"/>
            <p:cNvSpPr>
              <a:spLocks noEditPoints="1"/>
            </p:cNvSpPr>
            <p:nvPr/>
          </p:nvSpPr>
          <p:spPr bwMode="auto">
            <a:xfrm>
              <a:off x="5823155" y="2171516"/>
              <a:ext cx="5252689" cy="2942512"/>
            </a:xfrm>
            <a:custGeom>
              <a:avLst/>
              <a:gdLst>
                <a:gd name="T0" fmla="*/ 1458 w 1491"/>
                <a:gd name="T1" fmla="*/ 814 h 835"/>
                <a:gd name="T2" fmla="*/ 1471 w 1491"/>
                <a:gd name="T3" fmla="*/ 831 h 835"/>
                <a:gd name="T4" fmla="*/ 1482 w 1491"/>
                <a:gd name="T5" fmla="*/ 834 h 835"/>
                <a:gd name="T6" fmla="*/ 1476 w 1491"/>
                <a:gd name="T7" fmla="*/ 826 h 835"/>
                <a:gd name="T8" fmla="*/ 1470 w 1491"/>
                <a:gd name="T9" fmla="*/ 822 h 835"/>
                <a:gd name="T10" fmla="*/ 1457 w 1491"/>
                <a:gd name="T11" fmla="*/ 809 h 835"/>
                <a:gd name="T12" fmla="*/ 1482 w 1491"/>
                <a:gd name="T13" fmla="*/ 821 h 835"/>
                <a:gd name="T14" fmla="*/ 1488 w 1491"/>
                <a:gd name="T15" fmla="*/ 826 h 835"/>
                <a:gd name="T16" fmla="*/ 517 w 1491"/>
                <a:gd name="T17" fmla="*/ 815 h 835"/>
                <a:gd name="T18" fmla="*/ 519 w 1491"/>
                <a:gd name="T19" fmla="*/ 815 h 835"/>
                <a:gd name="T20" fmla="*/ 65 w 1491"/>
                <a:gd name="T21" fmla="*/ 112 h 835"/>
                <a:gd name="T22" fmla="*/ 50 w 1491"/>
                <a:gd name="T23" fmla="*/ 109 h 835"/>
                <a:gd name="T24" fmla="*/ 34 w 1491"/>
                <a:gd name="T25" fmla="*/ 105 h 835"/>
                <a:gd name="T26" fmla="*/ 33 w 1491"/>
                <a:gd name="T27" fmla="*/ 97 h 835"/>
                <a:gd name="T28" fmla="*/ 36 w 1491"/>
                <a:gd name="T29" fmla="*/ 85 h 835"/>
                <a:gd name="T30" fmla="*/ 36 w 1491"/>
                <a:gd name="T31" fmla="*/ 77 h 835"/>
                <a:gd name="T32" fmla="*/ 33 w 1491"/>
                <a:gd name="T33" fmla="*/ 68 h 835"/>
                <a:gd name="T34" fmla="*/ 23 w 1491"/>
                <a:gd name="T35" fmla="*/ 56 h 835"/>
                <a:gd name="T36" fmla="*/ 19 w 1491"/>
                <a:gd name="T37" fmla="*/ 52 h 835"/>
                <a:gd name="T38" fmla="*/ 18 w 1491"/>
                <a:gd name="T39" fmla="*/ 49 h 835"/>
                <a:gd name="T40" fmla="*/ 14 w 1491"/>
                <a:gd name="T41" fmla="*/ 50 h 835"/>
                <a:gd name="T42" fmla="*/ 8 w 1491"/>
                <a:gd name="T43" fmla="*/ 43 h 835"/>
                <a:gd name="T44" fmla="*/ 2 w 1491"/>
                <a:gd name="T45" fmla="*/ 41 h 835"/>
                <a:gd name="T46" fmla="*/ 5 w 1491"/>
                <a:gd name="T47" fmla="*/ 38 h 835"/>
                <a:gd name="T48" fmla="*/ 4 w 1491"/>
                <a:gd name="T49" fmla="*/ 33 h 835"/>
                <a:gd name="T50" fmla="*/ 16 w 1491"/>
                <a:gd name="T51" fmla="*/ 35 h 835"/>
                <a:gd name="T52" fmla="*/ 22 w 1491"/>
                <a:gd name="T53" fmla="*/ 33 h 835"/>
                <a:gd name="T54" fmla="*/ 31 w 1491"/>
                <a:gd name="T55" fmla="*/ 31 h 835"/>
                <a:gd name="T56" fmla="*/ 26 w 1491"/>
                <a:gd name="T57" fmla="*/ 18 h 835"/>
                <a:gd name="T58" fmla="*/ 45 w 1491"/>
                <a:gd name="T59" fmla="*/ 17 h 835"/>
                <a:gd name="T60" fmla="*/ 56 w 1491"/>
                <a:gd name="T61" fmla="*/ 5 h 835"/>
                <a:gd name="T62" fmla="*/ 63 w 1491"/>
                <a:gd name="T63" fmla="*/ 3 h 835"/>
                <a:gd name="T64" fmla="*/ 70 w 1491"/>
                <a:gd name="T65" fmla="*/ 10 h 835"/>
                <a:gd name="T66" fmla="*/ 80 w 1491"/>
                <a:gd name="T67" fmla="*/ 17 h 835"/>
                <a:gd name="T68" fmla="*/ 88 w 1491"/>
                <a:gd name="T69" fmla="*/ 21 h 835"/>
                <a:gd name="T70" fmla="*/ 94 w 1491"/>
                <a:gd name="T71" fmla="*/ 24 h 835"/>
                <a:gd name="T72" fmla="*/ 109 w 1491"/>
                <a:gd name="T73" fmla="*/ 28 h 835"/>
                <a:gd name="T74" fmla="*/ 112 w 1491"/>
                <a:gd name="T75" fmla="*/ 39 h 835"/>
                <a:gd name="T76" fmla="*/ 108 w 1491"/>
                <a:gd name="T77" fmla="*/ 50 h 835"/>
                <a:gd name="T78" fmla="*/ 95 w 1491"/>
                <a:gd name="T79" fmla="*/ 64 h 835"/>
                <a:gd name="T80" fmla="*/ 104 w 1491"/>
                <a:gd name="T81" fmla="*/ 71 h 835"/>
                <a:gd name="T82" fmla="*/ 102 w 1491"/>
                <a:gd name="T83" fmla="*/ 79 h 835"/>
                <a:gd name="T84" fmla="*/ 106 w 1491"/>
                <a:gd name="T85" fmla="*/ 92 h 835"/>
                <a:gd name="T86" fmla="*/ 104 w 1491"/>
                <a:gd name="T87" fmla="*/ 97 h 835"/>
                <a:gd name="T88" fmla="*/ 102 w 1491"/>
                <a:gd name="T89" fmla="*/ 98 h 835"/>
                <a:gd name="T90" fmla="*/ 95 w 1491"/>
                <a:gd name="T91" fmla="*/ 104 h 835"/>
                <a:gd name="T92" fmla="*/ 87 w 1491"/>
                <a:gd name="T93" fmla="*/ 99 h 835"/>
                <a:gd name="T94" fmla="*/ 74 w 1491"/>
                <a:gd name="T95" fmla="*/ 103 h 835"/>
                <a:gd name="T96" fmla="*/ 123 w 1491"/>
                <a:gd name="T97" fmla="*/ 103 h 835"/>
                <a:gd name="T98" fmla="*/ 117 w 1491"/>
                <a:gd name="T99" fmla="*/ 119 h 835"/>
                <a:gd name="T100" fmla="*/ 125 w 1491"/>
                <a:gd name="T101" fmla="*/ 105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1" h="835">
                  <a:moveTo>
                    <a:pt x="1457" y="809"/>
                  </a:moveTo>
                  <a:cubicBezTo>
                    <a:pt x="1457" y="809"/>
                    <a:pt x="1457" y="812"/>
                    <a:pt x="1457" y="813"/>
                  </a:cubicBezTo>
                  <a:cubicBezTo>
                    <a:pt x="1458" y="814"/>
                    <a:pt x="1458" y="814"/>
                    <a:pt x="1458" y="814"/>
                  </a:cubicBezTo>
                  <a:cubicBezTo>
                    <a:pt x="1459" y="817"/>
                    <a:pt x="1461" y="822"/>
                    <a:pt x="1464" y="824"/>
                  </a:cubicBezTo>
                  <a:cubicBezTo>
                    <a:pt x="1465" y="824"/>
                    <a:pt x="1466" y="825"/>
                    <a:pt x="1467" y="825"/>
                  </a:cubicBezTo>
                  <a:cubicBezTo>
                    <a:pt x="1468" y="827"/>
                    <a:pt x="1468" y="830"/>
                    <a:pt x="1471" y="831"/>
                  </a:cubicBezTo>
                  <a:cubicBezTo>
                    <a:pt x="1472" y="832"/>
                    <a:pt x="1474" y="832"/>
                    <a:pt x="1475" y="832"/>
                  </a:cubicBezTo>
                  <a:cubicBezTo>
                    <a:pt x="1476" y="833"/>
                    <a:pt x="1478" y="835"/>
                    <a:pt x="1479" y="835"/>
                  </a:cubicBezTo>
                  <a:cubicBezTo>
                    <a:pt x="1481" y="835"/>
                    <a:pt x="1481" y="834"/>
                    <a:pt x="1482" y="834"/>
                  </a:cubicBezTo>
                  <a:cubicBezTo>
                    <a:pt x="1483" y="835"/>
                    <a:pt x="1483" y="833"/>
                    <a:pt x="1483" y="833"/>
                  </a:cubicBezTo>
                  <a:cubicBezTo>
                    <a:pt x="1481" y="832"/>
                    <a:pt x="1478" y="830"/>
                    <a:pt x="1477" y="828"/>
                  </a:cubicBezTo>
                  <a:cubicBezTo>
                    <a:pt x="1476" y="827"/>
                    <a:pt x="1476" y="826"/>
                    <a:pt x="1476" y="826"/>
                  </a:cubicBezTo>
                  <a:cubicBezTo>
                    <a:pt x="1474" y="825"/>
                    <a:pt x="1472" y="826"/>
                    <a:pt x="1471" y="824"/>
                  </a:cubicBezTo>
                  <a:cubicBezTo>
                    <a:pt x="1470" y="824"/>
                    <a:pt x="1471" y="823"/>
                    <a:pt x="1471" y="822"/>
                  </a:cubicBezTo>
                  <a:cubicBezTo>
                    <a:pt x="1470" y="822"/>
                    <a:pt x="1470" y="822"/>
                    <a:pt x="1470" y="822"/>
                  </a:cubicBezTo>
                  <a:cubicBezTo>
                    <a:pt x="1469" y="822"/>
                    <a:pt x="1462" y="814"/>
                    <a:pt x="1461" y="813"/>
                  </a:cubicBezTo>
                  <a:cubicBezTo>
                    <a:pt x="1461" y="812"/>
                    <a:pt x="1462" y="810"/>
                    <a:pt x="1461" y="810"/>
                  </a:cubicBezTo>
                  <a:cubicBezTo>
                    <a:pt x="1461" y="809"/>
                    <a:pt x="1458" y="809"/>
                    <a:pt x="1457" y="809"/>
                  </a:cubicBezTo>
                  <a:close/>
                  <a:moveTo>
                    <a:pt x="1481" y="816"/>
                  </a:moveTo>
                  <a:cubicBezTo>
                    <a:pt x="1480" y="816"/>
                    <a:pt x="1480" y="820"/>
                    <a:pt x="1480" y="821"/>
                  </a:cubicBezTo>
                  <a:cubicBezTo>
                    <a:pt x="1481" y="821"/>
                    <a:pt x="1482" y="821"/>
                    <a:pt x="1482" y="821"/>
                  </a:cubicBezTo>
                  <a:cubicBezTo>
                    <a:pt x="1483" y="819"/>
                    <a:pt x="1483" y="819"/>
                    <a:pt x="1483" y="819"/>
                  </a:cubicBezTo>
                  <a:cubicBezTo>
                    <a:pt x="1482" y="818"/>
                    <a:pt x="1481" y="816"/>
                    <a:pt x="1481" y="816"/>
                  </a:cubicBezTo>
                  <a:close/>
                  <a:moveTo>
                    <a:pt x="1488" y="826"/>
                  </a:moveTo>
                  <a:cubicBezTo>
                    <a:pt x="1489" y="828"/>
                    <a:pt x="1489" y="828"/>
                    <a:pt x="1489" y="828"/>
                  </a:cubicBezTo>
                  <a:cubicBezTo>
                    <a:pt x="1490" y="828"/>
                    <a:pt x="1491" y="826"/>
                    <a:pt x="1488" y="826"/>
                  </a:cubicBezTo>
                  <a:close/>
                  <a:moveTo>
                    <a:pt x="517" y="815"/>
                  </a:moveTo>
                  <a:cubicBezTo>
                    <a:pt x="517" y="815"/>
                    <a:pt x="516" y="815"/>
                    <a:pt x="515" y="816"/>
                  </a:cubicBezTo>
                  <a:cubicBezTo>
                    <a:pt x="516" y="817"/>
                    <a:pt x="516" y="817"/>
                    <a:pt x="516" y="819"/>
                  </a:cubicBezTo>
                  <a:cubicBezTo>
                    <a:pt x="522" y="819"/>
                    <a:pt x="523" y="820"/>
                    <a:pt x="519" y="815"/>
                  </a:cubicBezTo>
                  <a:cubicBezTo>
                    <a:pt x="519" y="815"/>
                    <a:pt x="517" y="815"/>
                    <a:pt x="517" y="815"/>
                  </a:cubicBezTo>
                  <a:close/>
                  <a:moveTo>
                    <a:pt x="70" y="109"/>
                  </a:moveTo>
                  <a:cubicBezTo>
                    <a:pt x="66" y="109"/>
                    <a:pt x="68" y="112"/>
                    <a:pt x="65" y="112"/>
                  </a:cubicBezTo>
                  <a:cubicBezTo>
                    <a:pt x="62" y="112"/>
                    <a:pt x="60" y="113"/>
                    <a:pt x="59" y="111"/>
                  </a:cubicBezTo>
                  <a:cubicBezTo>
                    <a:pt x="58" y="109"/>
                    <a:pt x="56" y="111"/>
                    <a:pt x="56" y="111"/>
                  </a:cubicBezTo>
                  <a:cubicBezTo>
                    <a:pt x="56" y="111"/>
                    <a:pt x="53" y="111"/>
                    <a:pt x="50" y="109"/>
                  </a:cubicBezTo>
                  <a:cubicBezTo>
                    <a:pt x="47" y="108"/>
                    <a:pt x="46" y="110"/>
                    <a:pt x="44" y="110"/>
                  </a:cubicBezTo>
                  <a:cubicBezTo>
                    <a:pt x="42" y="110"/>
                    <a:pt x="42" y="107"/>
                    <a:pt x="39" y="107"/>
                  </a:cubicBezTo>
                  <a:cubicBezTo>
                    <a:pt x="36" y="107"/>
                    <a:pt x="37" y="106"/>
                    <a:pt x="34" y="105"/>
                  </a:cubicBezTo>
                  <a:cubicBezTo>
                    <a:pt x="31" y="105"/>
                    <a:pt x="30" y="106"/>
                    <a:pt x="30" y="104"/>
                  </a:cubicBezTo>
                  <a:cubicBezTo>
                    <a:pt x="30" y="102"/>
                    <a:pt x="28" y="100"/>
                    <a:pt x="28" y="100"/>
                  </a:cubicBezTo>
                  <a:cubicBezTo>
                    <a:pt x="30" y="100"/>
                    <a:pt x="32" y="99"/>
                    <a:pt x="33" y="97"/>
                  </a:cubicBezTo>
                  <a:cubicBezTo>
                    <a:pt x="34" y="95"/>
                    <a:pt x="33" y="92"/>
                    <a:pt x="34" y="90"/>
                  </a:cubicBezTo>
                  <a:cubicBezTo>
                    <a:pt x="34" y="89"/>
                    <a:pt x="35" y="87"/>
                    <a:pt x="36" y="87"/>
                  </a:cubicBezTo>
                  <a:cubicBezTo>
                    <a:pt x="36" y="86"/>
                    <a:pt x="35" y="85"/>
                    <a:pt x="36" y="85"/>
                  </a:cubicBezTo>
                  <a:cubicBezTo>
                    <a:pt x="36" y="85"/>
                    <a:pt x="35" y="84"/>
                    <a:pt x="34" y="84"/>
                  </a:cubicBezTo>
                  <a:cubicBezTo>
                    <a:pt x="34" y="82"/>
                    <a:pt x="34" y="80"/>
                    <a:pt x="34" y="78"/>
                  </a:cubicBezTo>
                  <a:cubicBezTo>
                    <a:pt x="34" y="78"/>
                    <a:pt x="35" y="77"/>
                    <a:pt x="36" y="77"/>
                  </a:cubicBezTo>
                  <a:cubicBezTo>
                    <a:pt x="35" y="76"/>
                    <a:pt x="35" y="76"/>
                    <a:pt x="34" y="75"/>
                  </a:cubicBezTo>
                  <a:cubicBezTo>
                    <a:pt x="35" y="74"/>
                    <a:pt x="35" y="69"/>
                    <a:pt x="34" y="67"/>
                  </a:cubicBezTo>
                  <a:cubicBezTo>
                    <a:pt x="34" y="67"/>
                    <a:pt x="33" y="68"/>
                    <a:pt x="33" y="68"/>
                  </a:cubicBezTo>
                  <a:cubicBezTo>
                    <a:pt x="33" y="68"/>
                    <a:pt x="32" y="66"/>
                    <a:pt x="32" y="66"/>
                  </a:cubicBezTo>
                  <a:cubicBezTo>
                    <a:pt x="29" y="64"/>
                    <a:pt x="24" y="63"/>
                    <a:pt x="23" y="60"/>
                  </a:cubicBezTo>
                  <a:cubicBezTo>
                    <a:pt x="23" y="59"/>
                    <a:pt x="23" y="57"/>
                    <a:pt x="23" y="56"/>
                  </a:cubicBezTo>
                  <a:cubicBezTo>
                    <a:pt x="21" y="58"/>
                    <a:pt x="23" y="53"/>
                    <a:pt x="23" y="53"/>
                  </a:cubicBezTo>
                  <a:cubicBezTo>
                    <a:pt x="22" y="53"/>
                    <a:pt x="21" y="53"/>
                    <a:pt x="20" y="53"/>
                  </a:cubicBezTo>
                  <a:cubicBezTo>
                    <a:pt x="19" y="52"/>
                    <a:pt x="19" y="52"/>
                    <a:pt x="19" y="52"/>
                  </a:cubicBezTo>
                  <a:cubicBezTo>
                    <a:pt x="19" y="52"/>
                    <a:pt x="20" y="51"/>
                    <a:pt x="20" y="50"/>
                  </a:cubicBezTo>
                  <a:cubicBezTo>
                    <a:pt x="19" y="50"/>
                    <a:pt x="17" y="50"/>
                    <a:pt x="16" y="50"/>
                  </a:cubicBezTo>
                  <a:cubicBezTo>
                    <a:pt x="17" y="50"/>
                    <a:pt x="16" y="48"/>
                    <a:pt x="18" y="49"/>
                  </a:cubicBezTo>
                  <a:cubicBezTo>
                    <a:pt x="18" y="48"/>
                    <a:pt x="18" y="47"/>
                    <a:pt x="19" y="47"/>
                  </a:cubicBezTo>
                  <a:cubicBezTo>
                    <a:pt x="18" y="47"/>
                    <a:pt x="18" y="46"/>
                    <a:pt x="17" y="46"/>
                  </a:cubicBezTo>
                  <a:cubicBezTo>
                    <a:pt x="16" y="47"/>
                    <a:pt x="15" y="49"/>
                    <a:pt x="14" y="50"/>
                  </a:cubicBezTo>
                  <a:cubicBezTo>
                    <a:pt x="12" y="47"/>
                    <a:pt x="12" y="46"/>
                    <a:pt x="10" y="44"/>
                  </a:cubicBezTo>
                  <a:cubicBezTo>
                    <a:pt x="9" y="44"/>
                    <a:pt x="9" y="45"/>
                    <a:pt x="8" y="45"/>
                  </a:cubicBezTo>
                  <a:cubicBezTo>
                    <a:pt x="8" y="44"/>
                    <a:pt x="8" y="44"/>
                    <a:pt x="8" y="43"/>
                  </a:cubicBezTo>
                  <a:cubicBezTo>
                    <a:pt x="6" y="43"/>
                    <a:pt x="4" y="43"/>
                    <a:pt x="1" y="43"/>
                  </a:cubicBezTo>
                  <a:cubicBezTo>
                    <a:pt x="0" y="42"/>
                    <a:pt x="0" y="42"/>
                    <a:pt x="0" y="42"/>
                  </a:cubicBezTo>
                  <a:cubicBezTo>
                    <a:pt x="2" y="41"/>
                    <a:pt x="2" y="41"/>
                    <a:pt x="2" y="41"/>
                  </a:cubicBezTo>
                  <a:cubicBezTo>
                    <a:pt x="2" y="41"/>
                    <a:pt x="2" y="39"/>
                    <a:pt x="2" y="39"/>
                  </a:cubicBezTo>
                  <a:cubicBezTo>
                    <a:pt x="3" y="39"/>
                    <a:pt x="2" y="39"/>
                    <a:pt x="4" y="39"/>
                  </a:cubicBezTo>
                  <a:cubicBezTo>
                    <a:pt x="5" y="38"/>
                    <a:pt x="5" y="38"/>
                    <a:pt x="5" y="38"/>
                  </a:cubicBezTo>
                  <a:cubicBezTo>
                    <a:pt x="4" y="37"/>
                    <a:pt x="2" y="37"/>
                    <a:pt x="1" y="36"/>
                  </a:cubicBezTo>
                  <a:cubicBezTo>
                    <a:pt x="1" y="35"/>
                    <a:pt x="1" y="35"/>
                    <a:pt x="1" y="35"/>
                  </a:cubicBezTo>
                  <a:cubicBezTo>
                    <a:pt x="2" y="34"/>
                    <a:pt x="3" y="33"/>
                    <a:pt x="4" y="33"/>
                  </a:cubicBezTo>
                  <a:cubicBezTo>
                    <a:pt x="6" y="32"/>
                    <a:pt x="8" y="34"/>
                    <a:pt x="9" y="33"/>
                  </a:cubicBezTo>
                  <a:cubicBezTo>
                    <a:pt x="10" y="31"/>
                    <a:pt x="10" y="31"/>
                    <a:pt x="10" y="31"/>
                  </a:cubicBezTo>
                  <a:cubicBezTo>
                    <a:pt x="15" y="30"/>
                    <a:pt x="15" y="33"/>
                    <a:pt x="16" y="35"/>
                  </a:cubicBezTo>
                  <a:cubicBezTo>
                    <a:pt x="18" y="35"/>
                    <a:pt x="18" y="35"/>
                    <a:pt x="18" y="35"/>
                  </a:cubicBezTo>
                  <a:cubicBezTo>
                    <a:pt x="18" y="35"/>
                    <a:pt x="19" y="33"/>
                    <a:pt x="19" y="33"/>
                  </a:cubicBezTo>
                  <a:cubicBezTo>
                    <a:pt x="21" y="32"/>
                    <a:pt x="21" y="34"/>
                    <a:pt x="22" y="33"/>
                  </a:cubicBezTo>
                  <a:cubicBezTo>
                    <a:pt x="23" y="32"/>
                    <a:pt x="23" y="32"/>
                    <a:pt x="23" y="32"/>
                  </a:cubicBezTo>
                  <a:cubicBezTo>
                    <a:pt x="26" y="33"/>
                    <a:pt x="26" y="32"/>
                    <a:pt x="30" y="33"/>
                  </a:cubicBezTo>
                  <a:cubicBezTo>
                    <a:pt x="30" y="32"/>
                    <a:pt x="32" y="32"/>
                    <a:pt x="31" y="31"/>
                  </a:cubicBezTo>
                  <a:cubicBezTo>
                    <a:pt x="31" y="31"/>
                    <a:pt x="29" y="30"/>
                    <a:pt x="29" y="30"/>
                  </a:cubicBezTo>
                  <a:cubicBezTo>
                    <a:pt x="28" y="28"/>
                    <a:pt x="29" y="26"/>
                    <a:pt x="29" y="24"/>
                  </a:cubicBezTo>
                  <a:cubicBezTo>
                    <a:pt x="29" y="23"/>
                    <a:pt x="27" y="20"/>
                    <a:pt x="26" y="18"/>
                  </a:cubicBezTo>
                  <a:cubicBezTo>
                    <a:pt x="32" y="17"/>
                    <a:pt x="31" y="17"/>
                    <a:pt x="32" y="23"/>
                  </a:cubicBezTo>
                  <a:cubicBezTo>
                    <a:pt x="36" y="22"/>
                    <a:pt x="41" y="22"/>
                    <a:pt x="45" y="21"/>
                  </a:cubicBezTo>
                  <a:cubicBezTo>
                    <a:pt x="45" y="19"/>
                    <a:pt x="45" y="20"/>
                    <a:pt x="45" y="17"/>
                  </a:cubicBezTo>
                  <a:cubicBezTo>
                    <a:pt x="47" y="16"/>
                    <a:pt x="51" y="13"/>
                    <a:pt x="53" y="13"/>
                  </a:cubicBezTo>
                  <a:cubicBezTo>
                    <a:pt x="54" y="13"/>
                    <a:pt x="55" y="14"/>
                    <a:pt x="56" y="13"/>
                  </a:cubicBezTo>
                  <a:cubicBezTo>
                    <a:pt x="55" y="13"/>
                    <a:pt x="55" y="7"/>
                    <a:pt x="56" y="5"/>
                  </a:cubicBezTo>
                  <a:cubicBezTo>
                    <a:pt x="55" y="6"/>
                    <a:pt x="56" y="2"/>
                    <a:pt x="56" y="2"/>
                  </a:cubicBezTo>
                  <a:cubicBezTo>
                    <a:pt x="58" y="1"/>
                    <a:pt x="59" y="0"/>
                    <a:pt x="61" y="0"/>
                  </a:cubicBezTo>
                  <a:cubicBezTo>
                    <a:pt x="63" y="3"/>
                    <a:pt x="63" y="3"/>
                    <a:pt x="63" y="3"/>
                  </a:cubicBezTo>
                  <a:cubicBezTo>
                    <a:pt x="63" y="3"/>
                    <a:pt x="65" y="2"/>
                    <a:pt x="65" y="4"/>
                  </a:cubicBezTo>
                  <a:cubicBezTo>
                    <a:pt x="66" y="6"/>
                    <a:pt x="66" y="7"/>
                    <a:pt x="66" y="7"/>
                  </a:cubicBezTo>
                  <a:cubicBezTo>
                    <a:pt x="66" y="7"/>
                    <a:pt x="68" y="7"/>
                    <a:pt x="70" y="10"/>
                  </a:cubicBezTo>
                  <a:cubicBezTo>
                    <a:pt x="73" y="13"/>
                    <a:pt x="74" y="11"/>
                    <a:pt x="74" y="11"/>
                  </a:cubicBezTo>
                  <a:cubicBezTo>
                    <a:pt x="74" y="11"/>
                    <a:pt x="74" y="12"/>
                    <a:pt x="76" y="14"/>
                  </a:cubicBezTo>
                  <a:cubicBezTo>
                    <a:pt x="78" y="16"/>
                    <a:pt x="79" y="16"/>
                    <a:pt x="80" y="17"/>
                  </a:cubicBezTo>
                  <a:cubicBezTo>
                    <a:pt x="82" y="18"/>
                    <a:pt x="84" y="14"/>
                    <a:pt x="84" y="17"/>
                  </a:cubicBezTo>
                  <a:cubicBezTo>
                    <a:pt x="84" y="20"/>
                    <a:pt x="84" y="20"/>
                    <a:pt x="86" y="20"/>
                  </a:cubicBezTo>
                  <a:cubicBezTo>
                    <a:pt x="88" y="20"/>
                    <a:pt x="88" y="21"/>
                    <a:pt x="88" y="21"/>
                  </a:cubicBezTo>
                  <a:cubicBezTo>
                    <a:pt x="92" y="20"/>
                    <a:pt x="92" y="20"/>
                    <a:pt x="92" y="20"/>
                  </a:cubicBezTo>
                  <a:cubicBezTo>
                    <a:pt x="92" y="21"/>
                    <a:pt x="93" y="21"/>
                    <a:pt x="93" y="21"/>
                  </a:cubicBezTo>
                  <a:cubicBezTo>
                    <a:pt x="93" y="21"/>
                    <a:pt x="92" y="24"/>
                    <a:pt x="94" y="24"/>
                  </a:cubicBezTo>
                  <a:cubicBezTo>
                    <a:pt x="95" y="24"/>
                    <a:pt x="97" y="25"/>
                    <a:pt x="97" y="25"/>
                  </a:cubicBezTo>
                  <a:cubicBezTo>
                    <a:pt x="97" y="25"/>
                    <a:pt x="103" y="23"/>
                    <a:pt x="104" y="26"/>
                  </a:cubicBezTo>
                  <a:cubicBezTo>
                    <a:pt x="106" y="29"/>
                    <a:pt x="106" y="27"/>
                    <a:pt x="109" y="28"/>
                  </a:cubicBezTo>
                  <a:cubicBezTo>
                    <a:pt x="111" y="28"/>
                    <a:pt x="113" y="28"/>
                    <a:pt x="113" y="28"/>
                  </a:cubicBezTo>
                  <a:cubicBezTo>
                    <a:pt x="113" y="28"/>
                    <a:pt x="114" y="32"/>
                    <a:pt x="112" y="34"/>
                  </a:cubicBezTo>
                  <a:cubicBezTo>
                    <a:pt x="111" y="36"/>
                    <a:pt x="111" y="37"/>
                    <a:pt x="112" y="39"/>
                  </a:cubicBezTo>
                  <a:cubicBezTo>
                    <a:pt x="112" y="41"/>
                    <a:pt x="110" y="44"/>
                    <a:pt x="112" y="47"/>
                  </a:cubicBezTo>
                  <a:cubicBezTo>
                    <a:pt x="112" y="47"/>
                    <a:pt x="111" y="49"/>
                    <a:pt x="110" y="48"/>
                  </a:cubicBezTo>
                  <a:cubicBezTo>
                    <a:pt x="108" y="46"/>
                    <a:pt x="108" y="50"/>
                    <a:pt x="108" y="50"/>
                  </a:cubicBezTo>
                  <a:cubicBezTo>
                    <a:pt x="108" y="50"/>
                    <a:pt x="109" y="51"/>
                    <a:pt x="106" y="51"/>
                  </a:cubicBezTo>
                  <a:cubicBezTo>
                    <a:pt x="103" y="52"/>
                    <a:pt x="101" y="56"/>
                    <a:pt x="99" y="58"/>
                  </a:cubicBezTo>
                  <a:cubicBezTo>
                    <a:pt x="98" y="60"/>
                    <a:pt x="96" y="62"/>
                    <a:pt x="95" y="64"/>
                  </a:cubicBezTo>
                  <a:cubicBezTo>
                    <a:pt x="94" y="66"/>
                    <a:pt x="92" y="71"/>
                    <a:pt x="96" y="68"/>
                  </a:cubicBezTo>
                  <a:cubicBezTo>
                    <a:pt x="99" y="65"/>
                    <a:pt x="99" y="68"/>
                    <a:pt x="99" y="68"/>
                  </a:cubicBezTo>
                  <a:cubicBezTo>
                    <a:pt x="99" y="70"/>
                    <a:pt x="104" y="69"/>
                    <a:pt x="104" y="71"/>
                  </a:cubicBezTo>
                  <a:cubicBezTo>
                    <a:pt x="105" y="73"/>
                    <a:pt x="107" y="72"/>
                    <a:pt x="107" y="72"/>
                  </a:cubicBezTo>
                  <a:cubicBezTo>
                    <a:pt x="105" y="76"/>
                    <a:pt x="105" y="76"/>
                    <a:pt x="105" y="76"/>
                  </a:cubicBezTo>
                  <a:cubicBezTo>
                    <a:pt x="105" y="76"/>
                    <a:pt x="104" y="79"/>
                    <a:pt x="102" y="79"/>
                  </a:cubicBezTo>
                  <a:cubicBezTo>
                    <a:pt x="99" y="79"/>
                    <a:pt x="99" y="84"/>
                    <a:pt x="102" y="84"/>
                  </a:cubicBezTo>
                  <a:cubicBezTo>
                    <a:pt x="104" y="84"/>
                    <a:pt x="101" y="90"/>
                    <a:pt x="102" y="91"/>
                  </a:cubicBezTo>
                  <a:cubicBezTo>
                    <a:pt x="103" y="92"/>
                    <a:pt x="107" y="90"/>
                    <a:pt x="106" y="92"/>
                  </a:cubicBezTo>
                  <a:cubicBezTo>
                    <a:pt x="105" y="94"/>
                    <a:pt x="106" y="92"/>
                    <a:pt x="104" y="94"/>
                  </a:cubicBezTo>
                  <a:cubicBezTo>
                    <a:pt x="103" y="96"/>
                    <a:pt x="105" y="96"/>
                    <a:pt x="105" y="97"/>
                  </a:cubicBezTo>
                  <a:cubicBezTo>
                    <a:pt x="104" y="97"/>
                    <a:pt x="104" y="97"/>
                    <a:pt x="104" y="97"/>
                  </a:cubicBezTo>
                  <a:cubicBezTo>
                    <a:pt x="103" y="95"/>
                    <a:pt x="103" y="95"/>
                    <a:pt x="103" y="95"/>
                  </a:cubicBezTo>
                  <a:cubicBezTo>
                    <a:pt x="101" y="96"/>
                    <a:pt x="101" y="96"/>
                    <a:pt x="101" y="96"/>
                  </a:cubicBezTo>
                  <a:cubicBezTo>
                    <a:pt x="102" y="98"/>
                    <a:pt x="102" y="98"/>
                    <a:pt x="102" y="98"/>
                  </a:cubicBezTo>
                  <a:cubicBezTo>
                    <a:pt x="102" y="98"/>
                    <a:pt x="101" y="102"/>
                    <a:pt x="100" y="103"/>
                  </a:cubicBezTo>
                  <a:cubicBezTo>
                    <a:pt x="99" y="103"/>
                    <a:pt x="98" y="102"/>
                    <a:pt x="97" y="103"/>
                  </a:cubicBezTo>
                  <a:cubicBezTo>
                    <a:pt x="95" y="104"/>
                    <a:pt x="95" y="104"/>
                    <a:pt x="95" y="104"/>
                  </a:cubicBezTo>
                  <a:cubicBezTo>
                    <a:pt x="92" y="104"/>
                    <a:pt x="92" y="101"/>
                    <a:pt x="91" y="101"/>
                  </a:cubicBezTo>
                  <a:cubicBezTo>
                    <a:pt x="90" y="100"/>
                    <a:pt x="89" y="101"/>
                    <a:pt x="89" y="101"/>
                  </a:cubicBezTo>
                  <a:cubicBezTo>
                    <a:pt x="88" y="100"/>
                    <a:pt x="88" y="99"/>
                    <a:pt x="87" y="99"/>
                  </a:cubicBezTo>
                  <a:cubicBezTo>
                    <a:pt x="86" y="98"/>
                    <a:pt x="87" y="100"/>
                    <a:pt x="85" y="100"/>
                  </a:cubicBezTo>
                  <a:cubicBezTo>
                    <a:pt x="84" y="100"/>
                    <a:pt x="82" y="97"/>
                    <a:pt x="79" y="98"/>
                  </a:cubicBezTo>
                  <a:cubicBezTo>
                    <a:pt x="77" y="98"/>
                    <a:pt x="75" y="102"/>
                    <a:pt x="74" y="103"/>
                  </a:cubicBezTo>
                  <a:cubicBezTo>
                    <a:pt x="73" y="103"/>
                    <a:pt x="72" y="103"/>
                    <a:pt x="71" y="103"/>
                  </a:cubicBezTo>
                  <a:cubicBezTo>
                    <a:pt x="71" y="106"/>
                    <a:pt x="70" y="107"/>
                    <a:pt x="70" y="109"/>
                  </a:cubicBezTo>
                  <a:close/>
                  <a:moveTo>
                    <a:pt x="123" y="103"/>
                  </a:moveTo>
                  <a:cubicBezTo>
                    <a:pt x="122" y="105"/>
                    <a:pt x="122" y="107"/>
                    <a:pt x="120" y="108"/>
                  </a:cubicBezTo>
                  <a:cubicBezTo>
                    <a:pt x="119" y="109"/>
                    <a:pt x="117" y="108"/>
                    <a:pt x="116" y="110"/>
                  </a:cubicBezTo>
                  <a:cubicBezTo>
                    <a:pt x="115" y="112"/>
                    <a:pt x="116" y="117"/>
                    <a:pt x="117" y="119"/>
                  </a:cubicBezTo>
                  <a:cubicBezTo>
                    <a:pt x="116" y="119"/>
                    <a:pt x="116" y="119"/>
                    <a:pt x="116" y="120"/>
                  </a:cubicBezTo>
                  <a:cubicBezTo>
                    <a:pt x="117" y="122"/>
                    <a:pt x="121" y="123"/>
                    <a:pt x="123" y="124"/>
                  </a:cubicBezTo>
                  <a:cubicBezTo>
                    <a:pt x="124" y="118"/>
                    <a:pt x="127" y="112"/>
                    <a:pt x="125" y="105"/>
                  </a:cubicBezTo>
                  <a:cubicBezTo>
                    <a:pt x="125" y="104"/>
                    <a:pt x="123" y="103"/>
                    <a:pt x="123" y="10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6" name="Freeform 245"/>
            <p:cNvSpPr>
              <a:spLocks noEditPoints="1"/>
            </p:cNvSpPr>
            <p:nvPr/>
          </p:nvSpPr>
          <p:spPr bwMode="auto">
            <a:xfrm>
              <a:off x="5823155" y="2171516"/>
              <a:ext cx="5252689" cy="2942512"/>
            </a:xfrm>
            <a:custGeom>
              <a:avLst/>
              <a:gdLst>
                <a:gd name="T0" fmla="*/ 1458 w 1491"/>
                <a:gd name="T1" fmla="*/ 814 h 835"/>
                <a:gd name="T2" fmla="*/ 1471 w 1491"/>
                <a:gd name="T3" fmla="*/ 831 h 835"/>
                <a:gd name="T4" fmla="*/ 1482 w 1491"/>
                <a:gd name="T5" fmla="*/ 834 h 835"/>
                <a:gd name="T6" fmla="*/ 1476 w 1491"/>
                <a:gd name="T7" fmla="*/ 826 h 835"/>
                <a:gd name="T8" fmla="*/ 1470 w 1491"/>
                <a:gd name="T9" fmla="*/ 822 h 835"/>
                <a:gd name="T10" fmla="*/ 1457 w 1491"/>
                <a:gd name="T11" fmla="*/ 809 h 835"/>
                <a:gd name="T12" fmla="*/ 1482 w 1491"/>
                <a:gd name="T13" fmla="*/ 821 h 835"/>
                <a:gd name="T14" fmla="*/ 1488 w 1491"/>
                <a:gd name="T15" fmla="*/ 826 h 835"/>
                <a:gd name="T16" fmla="*/ 517 w 1491"/>
                <a:gd name="T17" fmla="*/ 815 h 835"/>
                <a:gd name="T18" fmla="*/ 519 w 1491"/>
                <a:gd name="T19" fmla="*/ 815 h 835"/>
                <a:gd name="T20" fmla="*/ 65 w 1491"/>
                <a:gd name="T21" fmla="*/ 112 h 835"/>
                <a:gd name="T22" fmla="*/ 50 w 1491"/>
                <a:gd name="T23" fmla="*/ 109 h 835"/>
                <a:gd name="T24" fmla="*/ 34 w 1491"/>
                <a:gd name="T25" fmla="*/ 105 h 835"/>
                <a:gd name="T26" fmla="*/ 33 w 1491"/>
                <a:gd name="T27" fmla="*/ 97 h 835"/>
                <a:gd name="T28" fmla="*/ 36 w 1491"/>
                <a:gd name="T29" fmla="*/ 85 h 835"/>
                <a:gd name="T30" fmla="*/ 36 w 1491"/>
                <a:gd name="T31" fmla="*/ 77 h 835"/>
                <a:gd name="T32" fmla="*/ 33 w 1491"/>
                <a:gd name="T33" fmla="*/ 68 h 835"/>
                <a:gd name="T34" fmla="*/ 23 w 1491"/>
                <a:gd name="T35" fmla="*/ 56 h 835"/>
                <a:gd name="T36" fmla="*/ 19 w 1491"/>
                <a:gd name="T37" fmla="*/ 52 h 835"/>
                <a:gd name="T38" fmla="*/ 18 w 1491"/>
                <a:gd name="T39" fmla="*/ 49 h 835"/>
                <a:gd name="T40" fmla="*/ 14 w 1491"/>
                <a:gd name="T41" fmla="*/ 50 h 835"/>
                <a:gd name="T42" fmla="*/ 8 w 1491"/>
                <a:gd name="T43" fmla="*/ 43 h 835"/>
                <a:gd name="T44" fmla="*/ 2 w 1491"/>
                <a:gd name="T45" fmla="*/ 41 h 835"/>
                <a:gd name="T46" fmla="*/ 5 w 1491"/>
                <a:gd name="T47" fmla="*/ 38 h 835"/>
                <a:gd name="T48" fmla="*/ 4 w 1491"/>
                <a:gd name="T49" fmla="*/ 33 h 835"/>
                <a:gd name="T50" fmla="*/ 16 w 1491"/>
                <a:gd name="T51" fmla="*/ 35 h 835"/>
                <a:gd name="T52" fmla="*/ 22 w 1491"/>
                <a:gd name="T53" fmla="*/ 33 h 835"/>
                <a:gd name="T54" fmla="*/ 31 w 1491"/>
                <a:gd name="T55" fmla="*/ 31 h 835"/>
                <a:gd name="T56" fmla="*/ 26 w 1491"/>
                <a:gd name="T57" fmla="*/ 18 h 835"/>
                <a:gd name="T58" fmla="*/ 45 w 1491"/>
                <a:gd name="T59" fmla="*/ 17 h 835"/>
                <a:gd name="T60" fmla="*/ 56 w 1491"/>
                <a:gd name="T61" fmla="*/ 5 h 835"/>
                <a:gd name="T62" fmla="*/ 63 w 1491"/>
                <a:gd name="T63" fmla="*/ 3 h 835"/>
                <a:gd name="T64" fmla="*/ 70 w 1491"/>
                <a:gd name="T65" fmla="*/ 10 h 835"/>
                <a:gd name="T66" fmla="*/ 80 w 1491"/>
                <a:gd name="T67" fmla="*/ 17 h 835"/>
                <a:gd name="T68" fmla="*/ 88 w 1491"/>
                <a:gd name="T69" fmla="*/ 21 h 835"/>
                <a:gd name="T70" fmla="*/ 94 w 1491"/>
                <a:gd name="T71" fmla="*/ 24 h 835"/>
                <a:gd name="T72" fmla="*/ 109 w 1491"/>
                <a:gd name="T73" fmla="*/ 28 h 835"/>
                <a:gd name="T74" fmla="*/ 112 w 1491"/>
                <a:gd name="T75" fmla="*/ 39 h 835"/>
                <a:gd name="T76" fmla="*/ 108 w 1491"/>
                <a:gd name="T77" fmla="*/ 50 h 835"/>
                <a:gd name="T78" fmla="*/ 95 w 1491"/>
                <a:gd name="T79" fmla="*/ 64 h 835"/>
                <a:gd name="T80" fmla="*/ 104 w 1491"/>
                <a:gd name="T81" fmla="*/ 71 h 835"/>
                <a:gd name="T82" fmla="*/ 102 w 1491"/>
                <a:gd name="T83" fmla="*/ 79 h 835"/>
                <a:gd name="T84" fmla="*/ 106 w 1491"/>
                <a:gd name="T85" fmla="*/ 92 h 835"/>
                <a:gd name="T86" fmla="*/ 104 w 1491"/>
                <a:gd name="T87" fmla="*/ 97 h 835"/>
                <a:gd name="T88" fmla="*/ 102 w 1491"/>
                <a:gd name="T89" fmla="*/ 98 h 835"/>
                <a:gd name="T90" fmla="*/ 95 w 1491"/>
                <a:gd name="T91" fmla="*/ 104 h 835"/>
                <a:gd name="T92" fmla="*/ 87 w 1491"/>
                <a:gd name="T93" fmla="*/ 99 h 835"/>
                <a:gd name="T94" fmla="*/ 74 w 1491"/>
                <a:gd name="T95" fmla="*/ 103 h 835"/>
                <a:gd name="T96" fmla="*/ 123 w 1491"/>
                <a:gd name="T97" fmla="*/ 103 h 835"/>
                <a:gd name="T98" fmla="*/ 117 w 1491"/>
                <a:gd name="T99" fmla="*/ 119 h 835"/>
                <a:gd name="T100" fmla="*/ 125 w 1491"/>
                <a:gd name="T101" fmla="*/ 105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1" h="835">
                  <a:moveTo>
                    <a:pt x="1457" y="809"/>
                  </a:moveTo>
                  <a:cubicBezTo>
                    <a:pt x="1457" y="809"/>
                    <a:pt x="1457" y="812"/>
                    <a:pt x="1457" y="813"/>
                  </a:cubicBezTo>
                  <a:cubicBezTo>
                    <a:pt x="1458" y="814"/>
                    <a:pt x="1458" y="814"/>
                    <a:pt x="1458" y="814"/>
                  </a:cubicBezTo>
                  <a:cubicBezTo>
                    <a:pt x="1459" y="817"/>
                    <a:pt x="1461" y="822"/>
                    <a:pt x="1464" y="824"/>
                  </a:cubicBezTo>
                  <a:cubicBezTo>
                    <a:pt x="1465" y="824"/>
                    <a:pt x="1466" y="825"/>
                    <a:pt x="1467" y="825"/>
                  </a:cubicBezTo>
                  <a:cubicBezTo>
                    <a:pt x="1468" y="827"/>
                    <a:pt x="1468" y="830"/>
                    <a:pt x="1471" y="831"/>
                  </a:cubicBezTo>
                  <a:cubicBezTo>
                    <a:pt x="1472" y="832"/>
                    <a:pt x="1474" y="832"/>
                    <a:pt x="1475" y="832"/>
                  </a:cubicBezTo>
                  <a:cubicBezTo>
                    <a:pt x="1476" y="833"/>
                    <a:pt x="1478" y="835"/>
                    <a:pt x="1479" y="835"/>
                  </a:cubicBezTo>
                  <a:cubicBezTo>
                    <a:pt x="1481" y="835"/>
                    <a:pt x="1481" y="834"/>
                    <a:pt x="1482" y="834"/>
                  </a:cubicBezTo>
                  <a:cubicBezTo>
                    <a:pt x="1483" y="835"/>
                    <a:pt x="1483" y="833"/>
                    <a:pt x="1483" y="833"/>
                  </a:cubicBezTo>
                  <a:cubicBezTo>
                    <a:pt x="1481" y="832"/>
                    <a:pt x="1478" y="830"/>
                    <a:pt x="1477" y="828"/>
                  </a:cubicBezTo>
                  <a:cubicBezTo>
                    <a:pt x="1476" y="827"/>
                    <a:pt x="1476" y="826"/>
                    <a:pt x="1476" y="826"/>
                  </a:cubicBezTo>
                  <a:cubicBezTo>
                    <a:pt x="1474" y="825"/>
                    <a:pt x="1472" y="826"/>
                    <a:pt x="1471" y="824"/>
                  </a:cubicBezTo>
                  <a:cubicBezTo>
                    <a:pt x="1470" y="824"/>
                    <a:pt x="1471" y="823"/>
                    <a:pt x="1471" y="822"/>
                  </a:cubicBezTo>
                  <a:cubicBezTo>
                    <a:pt x="1470" y="822"/>
                    <a:pt x="1470" y="822"/>
                    <a:pt x="1470" y="822"/>
                  </a:cubicBezTo>
                  <a:cubicBezTo>
                    <a:pt x="1469" y="822"/>
                    <a:pt x="1462" y="814"/>
                    <a:pt x="1461" y="813"/>
                  </a:cubicBezTo>
                  <a:cubicBezTo>
                    <a:pt x="1461" y="812"/>
                    <a:pt x="1462" y="810"/>
                    <a:pt x="1461" y="810"/>
                  </a:cubicBezTo>
                  <a:cubicBezTo>
                    <a:pt x="1461" y="809"/>
                    <a:pt x="1458" y="809"/>
                    <a:pt x="1457" y="809"/>
                  </a:cubicBezTo>
                  <a:close/>
                  <a:moveTo>
                    <a:pt x="1481" y="816"/>
                  </a:moveTo>
                  <a:cubicBezTo>
                    <a:pt x="1480" y="816"/>
                    <a:pt x="1480" y="820"/>
                    <a:pt x="1480" y="821"/>
                  </a:cubicBezTo>
                  <a:cubicBezTo>
                    <a:pt x="1481" y="821"/>
                    <a:pt x="1482" y="821"/>
                    <a:pt x="1482" y="821"/>
                  </a:cubicBezTo>
                  <a:cubicBezTo>
                    <a:pt x="1483" y="819"/>
                    <a:pt x="1483" y="819"/>
                    <a:pt x="1483" y="819"/>
                  </a:cubicBezTo>
                  <a:cubicBezTo>
                    <a:pt x="1482" y="818"/>
                    <a:pt x="1481" y="816"/>
                    <a:pt x="1481" y="816"/>
                  </a:cubicBezTo>
                  <a:close/>
                  <a:moveTo>
                    <a:pt x="1488" y="826"/>
                  </a:moveTo>
                  <a:cubicBezTo>
                    <a:pt x="1489" y="828"/>
                    <a:pt x="1489" y="828"/>
                    <a:pt x="1489" y="828"/>
                  </a:cubicBezTo>
                  <a:cubicBezTo>
                    <a:pt x="1490" y="828"/>
                    <a:pt x="1491" y="826"/>
                    <a:pt x="1488" y="826"/>
                  </a:cubicBezTo>
                  <a:close/>
                  <a:moveTo>
                    <a:pt x="517" y="815"/>
                  </a:moveTo>
                  <a:cubicBezTo>
                    <a:pt x="517" y="815"/>
                    <a:pt x="516" y="815"/>
                    <a:pt x="515" y="816"/>
                  </a:cubicBezTo>
                  <a:cubicBezTo>
                    <a:pt x="516" y="817"/>
                    <a:pt x="516" y="817"/>
                    <a:pt x="516" y="819"/>
                  </a:cubicBezTo>
                  <a:cubicBezTo>
                    <a:pt x="522" y="819"/>
                    <a:pt x="523" y="820"/>
                    <a:pt x="519" y="815"/>
                  </a:cubicBezTo>
                  <a:cubicBezTo>
                    <a:pt x="519" y="815"/>
                    <a:pt x="517" y="815"/>
                    <a:pt x="517" y="815"/>
                  </a:cubicBezTo>
                  <a:close/>
                  <a:moveTo>
                    <a:pt x="70" y="109"/>
                  </a:moveTo>
                  <a:cubicBezTo>
                    <a:pt x="66" y="109"/>
                    <a:pt x="68" y="112"/>
                    <a:pt x="65" y="112"/>
                  </a:cubicBezTo>
                  <a:cubicBezTo>
                    <a:pt x="62" y="112"/>
                    <a:pt x="60" y="113"/>
                    <a:pt x="59" y="111"/>
                  </a:cubicBezTo>
                  <a:cubicBezTo>
                    <a:pt x="58" y="109"/>
                    <a:pt x="56" y="111"/>
                    <a:pt x="56" y="111"/>
                  </a:cubicBezTo>
                  <a:cubicBezTo>
                    <a:pt x="56" y="111"/>
                    <a:pt x="53" y="111"/>
                    <a:pt x="50" y="109"/>
                  </a:cubicBezTo>
                  <a:cubicBezTo>
                    <a:pt x="47" y="108"/>
                    <a:pt x="46" y="110"/>
                    <a:pt x="44" y="110"/>
                  </a:cubicBezTo>
                  <a:cubicBezTo>
                    <a:pt x="42" y="110"/>
                    <a:pt x="42" y="107"/>
                    <a:pt x="39" y="107"/>
                  </a:cubicBezTo>
                  <a:cubicBezTo>
                    <a:pt x="36" y="107"/>
                    <a:pt x="37" y="106"/>
                    <a:pt x="34" y="105"/>
                  </a:cubicBezTo>
                  <a:cubicBezTo>
                    <a:pt x="31" y="105"/>
                    <a:pt x="30" y="106"/>
                    <a:pt x="30" y="104"/>
                  </a:cubicBezTo>
                  <a:cubicBezTo>
                    <a:pt x="30" y="102"/>
                    <a:pt x="28" y="100"/>
                    <a:pt x="28" y="100"/>
                  </a:cubicBezTo>
                  <a:cubicBezTo>
                    <a:pt x="30" y="100"/>
                    <a:pt x="32" y="99"/>
                    <a:pt x="33" y="97"/>
                  </a:cubicBezTo>
                  <a:cubicBezTo>
                    <a:pt x="34" y="95"/>
                    <a:pt x="33" y="92"/>
                    <a:pt x="34" y="90"/>
                  </a:cubicBezTo>
                  <a:cubicBezTo>
                    <a:pt x="34" y="89"/>
                    <a:pt x="35" y="87"/>
                    <a:pt x="36" y="87"/>
                  </a:cubicBezTo>
                  <a:cubicBezTo>
                    <a:pt x="36" y="86"/>
                    <a:pt x="35" y="85"/>
                    <a:pt x="36" y="85"/>
                  </a:cubicBezTo>
                  <a:cubicBezTo>
                    <a:pt x="36" y="85"/>
                    <a:pt x="35" y="84"/>
                    <a:pt x="34" y="84"/>
                  </a:cubicBezTo>
                  <a:cubicBezTo>
                    <a:pt x="34" y="82"/>
                    <a:pt x="34" y="80"/>
                    <a:pt x="34" y="78"/>
                  </a:cubicBezTo>
                  <a:cubicBezTo>
                    <a:pt x="34" y="78"/>
                    <a:pt x="35" y="77"/>
                    <a:pt x="36" y="77"/>
                  </a:cubicBezTo>
                  <a:cubicBezTo>
                    <a:pt x="35" y="76"/>
                    <a:pt x="35" y="76"/>
                    <a:pt x="34" y="75"/>
                  </a:cubicBezTo>
                  <a:cubicBezTo>
                    <a:pt x="35" y="74"/>
                    <a:pt x="35" y="69"/>
                    <a:pt x="34" y="67"/>
                  </a:cubicBezTo>
                  <a:cubicBezTo>
                    <a:pt x="34" y="67"/>
                    <a:pt x="33" y="68"/>
                    <a:pt x="33" y="68"/>
                  </a:cubicBezTo>
                  <a:cubicBezTo>
                    <a:pt x="33" y="68"/>
                    <a:pt x="32" y="66"/>
                    <a:pt x="32" y="66"/>
                  </a:cubicBezTo>
                  <a:cubicBezTo>
                    <a:pt x="29" y="64"/>
                    <a:pt x="24" y="63"/>
                    <a:pt x="23" y="60"/>
                  </a:cubicBezTo>
                  <a:cubicBezTo>
                    <a:pt x="23" y="59"/>
                    <a:pt x="23" y="57"/>
                    <a:pt x="23" y="56"/>
                  </a:cubicBezTo>
                  <a:cubicBezTo>
                    <a:pt x="21" y="58"/>
                    <a:pt x="23" y="53"/>
                    <a:pt x="23" y="53"/>
                  </a:cubicBezTo>
                  <a:cubicBezTo>
                    <a:pt x="22" y="53"/>
                    <a:pt x="21" y="53"/>
                    <a:pt x="20" y="53"/>
                  </a:cubicBezTo>
                  <a:cubicBezTo>
                    <a:pt x="19" y="52"/>
                    <a:pt x="19" y="52"/>
                    <a:pt x="19" y="52"/>
                  </a:cubicBezTo>
                  <a:cubicBezTo>
                    <a:pt x="19" y="52"/>
                    <a:pt x="20" y="51"/>
                    <a:pt x="20" y="50"/>
                  </a:cubicBezTo>
                  <a:cubicBezTo>
                    <a:pt x="19" y="50"/>
                    <a:pt x="17" y="50"/>
                    <a:pt x="16" y="50"/>
                  </a:cubicBezTo>
                  <a:cubicBezTo>
                    <a:pt x="17" y="50"/>
                    <a:pt x="16" y="48"/>
                    <a:pt x="18" y="49"/>
                  </a:cubicBezTo>
                  <a:cubicBezTo>
                    <a:pt x="18" y="48"/>
                    <a:pt x="18" y="47"/>
                    <a:pt x="19" y="47"/>
                  </a:cubicBezTo>
                  <a:cubicBezTo>
                    <a:pt x="18" y="47"/>
                    <a:pt x="18" y="46"/>
                    <a:pt x="17" y="46"/>
                  </a:cubicBezTo>
                  <a:cubicBezTo>
                    <a:pt x="16" y="47"/>
                    <a:pt x="15" y="49"/>
                    <a:pt x="14" y="50"/>
                  </a:cubicBezTo>
                  <a:cubicBezTo>
                    <a:pt x="12" y="47"/>
                    <a:pt x="12" y="46"/>
                    <a:pt x="10" y="44"/>
                  </a:cubicBezTo>
                  <a:cubicBezTo>
                    <a:pt x="9" y="44"/>
                    <a:pt x="9" y="45"/>
                    <a:pt x="8" y="45"/>
                  </a:cubicBezTo>
                  <a:cubicBezTo>
                    <a:pt x="8" y="44"/>
                    <a:pt x="8" y="44"/>
                    <a:pt x="8" y="43"/>
                  </a:cubicBezTo>
                  <a:cubicBezTo>
                    <a:pt x="6" y="43"/>
                    <a:pt x="4" y="43"/>
                    <a:pt x="1" y="43"/>
                  </a:cubicBezTo>
                  <a:cubicBezTo>
                    <a:pt x="0" y="42"/>
                    <a:pt x="0" y="42"/>
                    <a:pt x="0" y="42"/>
                  </a:cubicBezTo>
                  <a:cubicBezTo>
                    <a:pt x="2" y="41"/>
                    <a:pt x="2" y="41"/>
                    <a:pt x="2" y="41"/>
                  </a:cubicBezTo>
                  <a:cubicBezTo>
                    <a:pt x="2" y="41"/>
                    <a:pt x="2" y="39"/>
                    <a:pt x="2" y="39"/>
                  </a:cubicBezTo>
                  <a:cubicBezTo>
                    <a:pt x="3" y="39"/>
                    <a:pt x="2" y="39"/>
                    <a:pt x="4" y="39"/>
                  </a:cubicBezTo>
                  <a:cubicBezTo>
                    <a:pt x="5" y="38"/>
                    <a:pt x="5" y="38"/>
                    <a:pt x="5" y="38"/>
                  </a:cubicBezTo>
                  <a:cubicBezTo>
                    <a:pt x="4" y="37"/>
                    <a:pt x="2" y="37"/>
                    <a:pt x="1" y="36"/>
                  </a:cubicBezTo>
                  <a:cubicBezTo>
                    <a:pt x="1" y="35"/>
                    <a:pt x="1" y="35"/>
                    <a:pt x="1" y="35"/>
                  </a:cubicBezTo>
                  <a:cubicBezTo>
                    <a:pt x="2" y="34"/>
                    <a:pt x="3" y="33"/>
                    <a:pt x="4" y="33"/>
                  </a:cubicBezTo>
                  <a:cubicBezTo>
                    <a:pt x="6" y="32"/>
                    <a:pt x="8" y="34"/>
                    <a:pt x="9" y="33"/>
                  </a:cubicBezTo>
                  <a:cubicBezTo>
                    <a:pt x="10" y="31"/>
                    <a:pt x="10" y="31"/>
                    <a:pt x="10" y="31"/>
                  </a:cubicBezTo>
                  <a:cubicBezTo>
                    <a:pt x="15" y="30"/>
                    <a:pt x="15" y="33"/>
                    <a:pt x="16" y="35"/>
                  </a:cubicBezTo>
                  <a:cubicBezTo>
                    <a:pt x="18" y="35"/>
                    <a:pt x="18" y="35"/>
                    <a:pt x="18" y="35"/>
                  </a:cubicBezTo>
                  <a:cubicBezTo>
                    <a:pt x="18" y="35"/>
                    <a:pt x="19" y="33"/>
                    <a:pt x="19" y="33"/>
                  </a:cubicBezTo>
                  <a:cubicBezTo>
                    <a:pt x="21" y="32"/>
                    <a:pt x="21" y="34"/>
                    <a:pt x="22" y="33"/>
                  </a:cubicBezTo>
                  <a:cubicBezTo>
                    <a:pt x="23" y="32"/>
                    <a:pt x="23" y="32"/>
                    <a:pt x="23" y="32"/>
                  </a:cubicBezTo>
                  <a:cubicBezTo>
                    <a:pt x="26" y="33"/>
                    <a:pt x="26" y="32"/>
                    <a:pt x="30" y="33"/>
                  </a:cubicBezTo>
                  <a:cubicBezTo>
                    <a:pt x="30" y="32"/>
                    <a:pt x="32" y="32"/>
                    <a:pt x="31" y="31"/>
                  </a:cubicBezTo>
                  <a:cubicBezTo>
                    <a:pt x="31" y="31"/>
                    <a:pt x="29" y="30"/>
                    <a:pt x="29" y="30"/>
                  </a:cubicBezTo>
                  <a:cubicBezTo>
                    <a:pt x="28" y="28"/>
                    <a:pt x="29" y="26"/>
                    <a:pt x="29" y="24"/>
                  </a:cubicBezTo>
                  <a:cubicBezTo>
                    <a:pt x="29" y="23"/>
                    <a:pt x="27" y="20"/>
                    <a:pt x="26" y="18"/>
                  </a:cubicBezTo>
                  <a:cubicBezTo>
                    <a:pt x="32" y="17"/>
                    <a:pt x="31" y="17"/>
                    <a:pt x="32" y="23"/>
                  </a:cubicBezTo>
                  <a:cubicBezTo>
                    <a:pt x="36" y="22"/>
                    <a:pt x="41" y="22"/>
                    <a:pt x="45" y="21"/>
                  </a:cubicBezTo>
                  <a:cubicBezTo>
                    <a:pt x="45" y="19"/>
                    <a:pt x="45" y="20"/>
                    <a:pt x="45" y="17"/>
                  </a:cubicBezTo>
                  <a:cubicBezTo>
                    <a:pt x="47" y="16"/>
                    <a:pt x="51" y="13"/>
                    <a:pt x="53" y="13"/>
                  </a:cubicBezTo>
                  <a:cubicBezTo>
                    <a:pt x="54" y="13"/>
                    <a:pt x="55" y="14"/>
                    <a:pt x="56" y="13"/>
                  </a:cubicBezTo>
                  <a:cubicBezTo>
                    <a:pt x="55" y="13"/>
                    <a:pt x="55" y="7"/>
                    <a:pt x="56" y="5"/>
                  </a:cubicBezTo>
                  <a:cubicBezTo>
                    <a:pt x="55" y="6"/>
                    <a:pt x="56" y="2"/>
                    <a:pt x="56" y="2"/>
                  </a:cubicBezTo>
                  <a:cubicBezTo>
                    <a:pt x="58" y="1"/>
                    <a:pt x="59" y="0"/>
                    <a:pt x="61" y="0"/>
                  </a:cubicBezTo>
                  <a:cubicBezTo>
                    <a:pt x="63" y="3"/>
                    <a:pt x="63" y="3"/>
                    <a:pt x="63" y="3"/>
                  </a:cubicBezTo>
                  <a:cubicBezTo>
                    <a:pt x="63" y="3"/>
                    <a:pt x="65" y="2"/>
                    <a:pt x="65" y="4"/>
                  </a:cubicBezTo>
                  <a:cubicBezTo>
                    <a:pt x="66" y="6"/>
                    <a:pt x="66" y="7"/>
                    <a:pt x="66" y="7"/>
                  </a:cubicBezTo>
                  <a:cubicBezTo>
                    <a:pt x="66" y="7"/>
                    <a:pt x="68" y="7"/>
                    <a:pt x="70" y="10"/>
                  </a:cubicBezTo>
                  <a:cubicBezTo>
                    <a:pt x="73" y="13"/>
                    <a:pt x="74" y="11"/>
                    <a:pt x="74" y="11"/>
                  </a:cubicBezTo>
                  <a:cubicBezTo>
                    <a:pt x="74" y="11"/>
                    <a:pt x="74" y="12"/>
                    <a:pt x="76" y="14"/>
                  </a:cubicBezTo>
                  <a:cubicBezTo>
                    <a:pt x="78" y="16"/>
                    <a:pt x="79" y="16"/>
                    <a:pt x="80" y="17"/>
                  </a:cubicBezTo>
                  <a:cubicBezTo>
                    <a:pt x="82" y="18"/>
                    <a:pt x="84" y="14"/>
                    <a:pt x="84" y="17"/>
                  </a:cubicBezTo>
                  <a:cubicBezTo>
                    <a:pt x="84" y="20"/>
                    <a:pt x="84" y="20"/>
                    <a:pt x="86" y="20"/>
                  </a:cubicBezTo>
                  <a:cubicBezTo>
                    <a:pt x="88" y="20"/>
                    <a:pt x="88" y="21"/>
                    <a:pt x="88" y="21"/>
                  </a:cubicBezTo>
                  <a:cubicBezTo>
                    <a:pt x="92" y="20"/>
                    <a:pt x="92" y="20"/>
                    <a:pt x="92" y="20"/>
                  </a:cubicBezTo>
                  <a:cubicBezTo>
                    <a:pt x="92" y="21"/>
                    <a:pt x="93" y="21"/>
                    <a:pt x="93" y="21"/>
                  </a:cubicBezTo>
                  <a:cubicBezTo>
                    <a:pt x="93" y="21"/>
                    <a:pt x="92" y="24"/>
                    <a:pt x="94" y="24"/>
                  </a:cubicBezTo>
                  <a:cubicBezTo>
                    <a:pt x="95" y="24"/>
                    <a:pt x="97" y="25"/>
                    <a:pt x="97" y="25"/>
                  </a:cubicBezTo>
                  <a:cubicBezTo>
                    <a:pt x="97" y="25"/>
                    <a:pt x="103" y="23"/>
                    <a:pt x="104" y="26"/>
                  </a:cubicBezTo>
                  <a:cubicBezTo>
                    <a:pt x="106" y="29"/>
                    <a:pt x="106" y="27"/>
                    <a:pt x="109" y="28"/>
                  </a:cubicBezTo>
                  <a:cubicBezTo>
                    <a:pt x="111" y="28"/>
                    <a:pt x="113" y="28"/>
                    <a:pt x="113" y="28"/>
                  </a:cubicBezTo>
                  <a:cubicBezTo>
                    <a:pt x="113" y="28"/>
                    <a:pt x="114" y="32"/>
                    <a:pt x="112" y="34"/>
                  </a:cubicBezTo>
                  <a:cubicBezTo>
                    <a:pt x="111" y="36"/>
                    <a:pt x="111" y="37"/>
                    <a:pt x="112" y="39"/>
                  </a:cubicBezTo>
                  <a:cubicBezTo>
                    <a:pt x="112" y="41"/>
                    <a:pt x="110" y="44"/>
                    <a:pt x="112" y="47"/>
                  </a:cubicBezTo>
                  <a:cubicBezTo>
                    <a:pt x="112" y="47"/>
                    <a:pt x="111" y="49"/>
                    <a:pt x="110" y="48"/>
                  </a:cubicBezTo>
                  <a:cubicBezTo>
                    <a:pt x="108" y="46"/>
                    <a:pt x="108" y="50"/>
                    <a:pt x="108" y="50"/>
                  </a:cubicBezTo>
                  <a:cubicBezTo>
                    <a:pt x="108" y="50"/>
                    <a:pt x="109" y="51"/>
                    <a:pt x="106" y="51"/>
                  </a:cubicBezTo>
                  <a:cubicBezTo>
                    <a:pt x="103" y="52"/>
                    <a:pt x="101" y="56"/>
                    <a:pt x="99" y="58"/>
                  </a:cubicBezTo>
                  <a:cubicBezTo>
                    <a:pt x="98" y="60"/>
                    <a:pt x="96" y="62"/>
                    <a:pt x="95" y="64"/>
                  </a:cubicBezTo>
                  <a:cubicBezTo>
                    <a:pt x="94" y="66"/>
                    <a:pt x="92" y="71"/>
                    <a:pt x="96" y="68"/>
                  </a:cubicBezTo>
                  <a:cubicBezTo>
                    <a:pt x="99" y="65"/>
                    <a:pt x="99" y="68"/>
                    <a:pt x="99" y="68"/>
                  </a:cubicBezTo>
                  <a:cubicBezTo>
                    <a:pt x="99" y="70"/>
                    <a:pt x="104" y="69"/>
                    <a:pt x="104" y="71"/>
                  </a:cubicBezTo>
                  <a:cubicBezTo>
                    <a:pt x="105" y="73"/>
                    <a:pt x="107" y="72"/>
                    <a:pt x="107" y="72"/>
                  </a:cubicBezTo>
                  <a:cubicBezTo>
                    <a:pt x="105" y="76"/>
                    <a:pt x="105" y="76"/>
                    <a:pt x="105" y="76"/>
                  </a:cubicBezTo>
                  <a:cubicBezTo>
                    <a:pt x="105" y="76"/>
                    <a:pt x="104" y="79"/>
                    <a:pt x="102" y="79"/>
                  </a:cubicBezTo>
                  <a:cubicBezTo>
                    <a:pt x="99" y="79"/>
                    <a:pt x="99" y="84"/>
                    <a:pt x="102" y="84"/>
                  </a:cubicBezTo>
                  <a:cubicBezTo>
                    <a:pt x="104" y="84"/>
                    <a:pt x="101" y="90"/>
                    <a:pt x="102" y="91"/>
                  </a:cubicBezTo>
                  <a:cubicBezTo>
                    <a:pt x="103" y="92"/>
                    <a:pt x="107" y="90"/>
                    <a:pt x="106" y="92"/>
                  </a:cubicBezTo>
                  <a:cubicBezTo>
                    <a:pt x="105" y="94"/>
                    <a:pt x="106" y="92"/>
                    <a:pt x="104" y="94"/>
                  </a:cubicBezTo>
                  <a:cubicBezTo>
                    <a:pt x="103" y="96"/>
                    <a:pt x="105" y="96"/>
                    <a:pt x="105" y="97"/>
                  </a:cubicBezTo>
                  <a:cubicBezTo>
                    <a:pt x="104" y="97"/>
                    <a:pt x="104" y="97"/>
                    <a:pt x="104" y="97"/>
                  </a:cubicBezTo>
                  <a:cubicBezTo>
                    <a:pt x="103" y="95"/>
                    <a:pt x="103" y="95"/>
                    <a:pt x="103" y="95"/>
                  </a:cubicBezTo>
                  <a:cubicBezTo>
                    <a:pt x="101" y="96"/>
                    <a:pt x="101" y="96"/>
                    <a:pt x="101" y="96"/>
                  </a:cubicBezTo>
                  <a:cubicBezTo>
                    <a:pt x="102" y="98"/>
                    <a:pt x="102" y="98"/>
                    <a:pt x="102" y="98"/>
                  </a:cubicBezTo>
                  <a:cubicBezTo>
                    <a:pt x="102" y="98"/>
                    <a:pt x="101" y="102"/>
                    <a:pt x="100" y="103"/>
                  </a:cubicBezTo>
                  <a:cubicBezTo>
                    <a:pt x="99" y="103"/>
                    <a:pt x="98" y="102"/>
                    <a:pt x="97" y="103"/>
                  </a:cubicBezTo>
                  <a:cubicBezTo>
                    <a:pt x="95" y="104"/>
                    <a:pt x="95" y="104"/>
                    <a:pt x="95" y="104"/>
                  </a:cubicBezTo>
                  <a:cubicBezTo>
                    <a:pt x="92" y="104"/>
                    <a:pt x="92" y="101"/>
                    <a:pt x="91" y="101"/>
                  </a:cubicBezTo>
                  <a:cubicBezTo>
                    <a:pt x="90" y="100"/>
                    <a:pt x="89" y="101"/>
                    <a:pt x="89" y="101"/>
                  </a:cubicBezTo>
                  <a:cubicBezTo>
                    <a:pt x="88" y="100"/>
                    <a:pt x="88" y="99"/>
                    <a:pt x="87" y="99"/>
                  </a:cubicBezTo>
                  <a:cubicBezTo>
                    <a:pt x="86" y="98"/>
                    <a:pt x="87" y="100"/>
                    <a:pt x="85" y="100"/>
                  </a:cubicBezTo>
                  <a:cubicBezTo>
                    <a:pt x="84" y="100"/>
                    <a:pt x="82" y="97"/>
                    <a:pt x="79" y="98"/>
                  </a:cubicBezTo>
                  <a:cubicBezTo>
                    <a:pt x="77" y="98"/>
                    <a:pt x="75" y="102"/>
                    <a:pt x="74" y="103"/>
                  </a:cubicBezTo>
                  <a:cubicBezTo>
                    <a:pt x="73" y="103"/>
                    <a:pt x="72" y="103"/>
                    <a:pt x="71" y="103"/>
                  </a:cubicBezTo>
                  <a:cubicBezTo>
                    <a:pt x="71" y="106"/>
                    <a:pt x="70" y="107"/>
                    <a:pt x="70" y="109"/>
                  </a:cubicBezTo>
                  <a:close/>
                  <a:moveTo>
                    <a:pt x="123" y="103"/>
                  </a:moveTo>
                  <a:cubicBezTo>
                    <a:pt x="122" y="105"/>
                    <a:pt x="122" y="107"/>
                    <a:pt x="120" y="108"/>
                  </a:cubicBezTo>
                  <a:cubicBezTo>
                    <a:pt x="119" y="109"/>
                    <a:pt x="117" y="108"/>
                    <a:pt x="116" y="110"/>
                  </a:cubicBezTo>
                  <a:cubicBezTo>
                    <a:pt x="115" y="112"/>
                    <a:pt x="116" y="117"/>
                    <a:pt x="117" y="119"/>
                  </a:cubicBezTo>
                  <a:cubicBezTo>
                    <a:pt x="116" y="119"/>
                    <a:pt x="116" y="119"/>
                    <a:pt x="116" y="120"/>
                  </a:cubicBezTo>
                  <a:cubicBezTo>
                    <a:pt x="117" y="122"/>
                    <a:pt x="121" y="123"/>
                    <a:pt x="123" y="124"/>
                  </a:cubicBezTo>
                  <a:cubicBezTo>
                    <a:pt x="124" y="118"/>
                    <a:pt x="127" y="112"/>
                    <a:pt x="125" y="105"/>
                  </a:cubicBezTo>
                  <a:cubicBezTo>
                    <a:pt x="125" y="104"/>
                    <a:pt x="123" y="103"/>
                    <a:pt x="123" y="10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7" name="Freeform 246"/>
            <p:cNvSpPr>
              <a:spLocks noEditPoints="1"/>
            </p:cNvSpPr>
            <p:nvPr/>
          </p:nvSpPr>
          <p:spPr bwMode="auto">
            <a:xfrm>
              <a:off x="6559681" y="1183493"/>
              <a:ext cx="388024" cy="556886"/>
            </a:xfrm>
            <a:custGeom>
              <a:avLst/>
              <a:gdLst>
                <a:gd name="T0" fmla="*/ 47 w 110"/>
                <a:gd name="T1" fmla="*/ 68 h 158"/>
                <a:gd name="T2" fmla="*/ 51 w 110"/>
                <a:gd name="T3" fmla="*/ 70 h 158"/>
                <a:gd name="T4" fmla="*/ 52 w 110"/>
                <a:gd name="T5" fmla="*/ 78 h 158"/>
                <a:gd name="T6" fmla="*/ 51 w 110"/>
                <a:gd name="T7" fmla="*/ 84 h 158"/>
                <a:gd name="T8" fmla="*/ 47 w 110"/>
                <a:gd name="T9" fmla="*/ 85 h 158"/>
                <a:gd name="T10" fmla="*/ 43 w 110"/>
                <a:gd name="T11" fmla="*/ 92 h 158"/>
                <a:gd name="T12" fmla="*/ 40 w 110"/>
                <a:gd name="T13" fmla="*/ 99 h 158"/>
                <a:gd name="T14" fmla="*/ 31 w 110"/>
                <a:gd name="T15" fmla="*/ 105 h 158"/>
                <a:gd name="T16" fmla="*/ 30 w 110"/>
                <a:gd name="T17" fmla="*/ 108 h 158"/>
                <a:gd name="T18" fmla="*/ 25 w 110"/>
                <a:gd name="T19" fmla="*/ 112 h 158"/>
                <a:gd name="T20" fmla="*/ 21 w 110"/>
                <a:gd name="T21" fmla="*/ 118 h 158"/>
                <a:gd name="T22" fmla="*/ 23 w 110"/>
                <a:gd name="T23" fmla="*/ 123 h 158"/>
                <a:gd name="T24" fmla="*/ 23 w 110"/>
                <a:gd name="T25" fmla="*/ 129 h 158"/>
                <a:gd name="T26" fmla="*/ 21 w 110"/>
                <a:gd name="T27" fmla="*/ 133 h 158"/>
                <a:gd name="T28" fmla="*/ 22 w 110"/>
                <a:gd name="T29" fmla="*/ 141 h 158"/>
                <a:gd name="T30" fmla="*/ 25 w 110"/>
                <a:gd name="T31" fmla="*/ 141 h 158"/>
                <a:gd name="T32" fmla="*/ 27 w 110"/>
                <a:gd name="T33" fmla="*/ 147 h 158"/>
                <a:gd name="T34" fmla="*/ 29 w 110"/>
                <a:gd name="T35" fmla="*/ 146 h 158"/>
                <a:gd name="T36" fmla="*/ 29 w 110"/>
                <a:gd name="T37" fmla="*/ 151 h 158"/>
                <a:gd name="T38" fmla="*/ 34 w 110"/>
                <a:gd name="T39" fmla="*/ 151 h 158"/>
                <a:gd name="T40" fmla="*/ 36 w 110"/>
                <a:gd name="T41" fmla="*/ 156 h 158"/>
                <a:gd name="T42" fmla="*/ 41 w 110"/>
                <a:gd name="T43" fmla="*/ 158 h 158"/>
                <a:gd name="T44" fmla="*/ 49 w 110"/>
                <a:gd name="T45" fmla="*/ 155 h 158"/>
                <a:gd name="T46" fmla="*/ 59 w 110"/>
                <a:gd name="T47" fmla="*/ 147 h 158"/>
                <a:gd name="T48" fmla="*/ 64 w 110"/>
                <a:gd name="T49" fmla="*/ 147 h 158"/>
                <a:gd name="T50" fmla="*/ 67 w 110"/>
                <a:gd name="T51" fmla="*/ 146 h 158"/>
                <a:gd name="T52" fmla="*/ 69 w 110"/>
                <a:gd name="T53" fmla="*/ 145 h 158"/>
                <a:gd name="T54" fmla="*/ 73 w 110"/>
                <a:gd name="T55" fmla="*/ 146 h 158"/>
                <a:gd name="T56" fmla="*/ 99 w 110"/>
                <a:gd name="T57" fmla="*/ 126 h 158"/>
                <a:gd name="T58" fmla="*/ 110 w 110"/>
                <a:gd name="T59" fmla="*/ 110 h 158"/>
                <a:gd name="T60" fmla="*/ 102 w 110"/>
                <a:gd name="T61" fmla="*/ 104 h 158"/>
                <a:gd name="T62" fmla="*/ 101 w 110"/>
                <a:gd name="T63" fmla="*/ 93 h 158"/>
                <a:gd name="T64" fmla="*/ 99 w 110"/>
                <a:gd name="T65" fmla="*/ 88 h 158"/>
                <a:gd name="T66" fmla="*/ 94 w 110"/>
                <a:gd name="T67" fmla="*/ 80 h 158"/>
                <a:gd name="T68" fmla="*/ 94 w 110"/>
                <a:gd name="T69" fmla="*/ 72 h 158"/>
                <a:gd name="T70" fmla="*/ 94 w 110"/>
                <a:gd name="T71" fmla="*/ 65 h 158"/>
                <a:gd name="T72" fmla="*/ 90 w 110"/>
                <a:gd name="T73" fmla="*/ 54 h 158"/>
                <a:gd name="T74" fmla="*/ 91 w 110"/>
                <a:gd name="T75" fmla="*/ 50 h 158"/>
                <a:gd name="T76" fmla="*/ 94 w 110"/>
                <a:gd name="T77" fmla="*/ 39 h 158"/>
                <a:gd name="T78" fmla="*/ 85 w 110"/>
                <a:gd name="T79" fmla="*/ 28 h 158"/>
                <a:gd name="T80" fmla="*/ 81 w 110"/>
                <a:gd name="T81" fmla="*/ 25 h 158"/>
                <a:gd name="T82" fmla="*/ 85 w 110"/>
                <a:gd name="T83" fmla="*/ 13 h 158"/>
                <a:gd name="T84" fmla="*/ 77 w 110"/>
                <a:gd name="T85" fmla="*/ 3 h 158"/>
                <a:gd name="T86" fmla="*/ 62 w 110"/>
                <a:gd name="T87" fmla="*/ 7 h 158"/>
                <a:gd name="T88" fmla="*/ 58 w 110"/>
                <a:gd name="T89" fmla="*/ 14 h 158"/>
                <a:gd name="T90" fmla="*/ 57 w 110"/>
                <a:gd name="T91" fmla="*/ 22 h 158"/>
                <a:gd name="T92" fmla="*/ 48 w 110"/>
                <a:gd name="T93" fmla="*/ 28 h 158"/>
                <a:gd name="T94" fmla="*/ 41 w 110"/>
                <a:gd name="T95" fmla="*/ 23 h 158"/>
                <a:gd name="T96" fmla="*/ 30 w 110"/>
                <a:gd name="T97" fmla="*/ 23 h 158"/>
                <a:gd name="T98" fmla="*/ 20 w 110"/>
                <a:gd name="T99" fmla="*/ 16 h 158"/>
                <a:gd name="T100" fmla="*/ 13 w 110"/>
                <a:gd name="T101" fmla="*/ 17 h 158"/>
                <a:gd name="T102" fmla="*/ 21 w 110"/>
                <a:gd name="T103" fmla="*/ 25 h 158"/>
                <a:gd name="T104" fmla="*/ 35 w 110"/>
                <a:gd name="T105" fmla="*/ 33 h 158"/>
                <a:gd name="T106" fmla="*/ 39 w 110"/>
                <a:gd name="T107" fmla="*/ 44 h 158"/>
                <a:gd name="T108" fmla="*/ 42 w 110"/>
                <a:gd name="T109" fmla="*/ 47 h 158"/>
                <a:gd name="T110" fmla="*/ 43 w 110"/>
                <a:gd name="T111" fmla="*/ 60 h 158"/>
                <a:gd name="T112" fmla="*/ 45 w 110"/>
                <a:gd name="T113" fmla="*/ 68 h 158"/>
                <a:gd name="T114" fmla="*/ 5 w 110"/>
                <a:gd name="T115" fmla="*/ 153 h 158"/>
                <a:gd name="T116" fmla="*/ 7 w 110"/>
                <a:gd name="T117" fmla="*/ 158 h 158"/>
                <a:gd name="T118" fmla="*/ 5 w 110"/>
                <a:gd name="T119" fmla="*/ 152 h 158"/>
                <a:gd name="T120" fmla="*/ 47 w 110"/>
                <a:gd name="T121" fmla="*/ 79 h 158"/>
                <a:gd name="T122" fmla="*/ 47 w 110"/>
                <a:gd name="T123"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58">
                  <a:moveTo>
                    <a:pt x="45" y="68"/>
                  </a:moveTo>
                  <a:cubicBezTo>
                    <a:pt x="47" y="68"/>
                    <a:pt x="46" y="68"/>
                    <a:pt x="47" y="68"/>
                  </a:cubicBezTo>
                  <a:cubicBezTo>
                    <a:pt x="48" y="71"/>
                    <a:pt x="48" y="71"/>
                    <a:pt x="48" y="71"/>
                  </a:cubicBezTo>
                  <a:cubicBezTo>
                    <a:pt x="49" y="71"/>
                    <a:pt x="49" y="69"/>
                    <a:pt x="51" y="70"/>
                  </a:cubicBezTo>
                  <a:cubicBezTo>
                    <a:pt x="53" y="72"/>
                    <a:pt x="51" y="75"/>
                    <a:pt x="51" y="77"/>
                  </a:cubicBezTo>
                  <a:cubicBezTo>
                    <a:pt x="52" y="78"/>
                    <a:pt x="52" y="78"/>
                    <a:pt x="52" y="78"/>
                  </a:cubicBezTo>
                  <a:cubicBezTo>
                    <a:pt x="52" y="80"/>
                    <a:pt x="52" y="80"/>
                    <a:pt x="51" y="81"/>
                  </a:cubicBezTo>
                  <a:cubicBezTo>
                    <a:pt x="51" y="82"/>
                    <a:pt x="52" y="84"/>
                    <a:pt x="51" y="84"/>
                  </a:cubicBezTo>
                  <a:cubicBezTo>
                    <a:pt x="50" y="84"/>
                    <a:pt x="50" y="84"/>
                    <a:pt x="51" y="83"/>
                  </a:cubicBezTo>
                  <a:cubicBezTo>
                    <a:pt x="49" y="84"/>
                    <a:pt x="48" y="84"/>
                    <a:pt x="47" y="85"/>
                  </a:cubicBezTo>
                  <a:cubicBezTo>
                    <a:pt x="45" y="86"/>
                    <a:pt x="45" y="90"/>
                    <a:pt x="44" y="92"/>
                  </a:cubicBezTo>
                  <a:cubicBezTo>
                    <a:pt x="43" y="92"/>
                    <a:pt x="43" y="92"/>
                    <a:pt x="43" y="92"/>
                  </a:cubicBezTo>
                  <a:cubicBezTo>
                    <a:pt x="42" y="93"/>
                    <a:pt x="40" y="96"/>
                    <a:pt x="40" y="97"/>
                  </a:cubicBezTo>
                  <a:cubicBezTo>
                    <a:pt x="40" y="97"/>
                    <a:pt x="40" y="98"/>
                    <a:pt x="40" y="99"/>
                  </a:cubicBezTo>
                  <a:cubicBezTo>
                    <a:pt x="39" y="100"/>
                    <a:pt x="36" y="100"/>
                    <a:pt x="35" y="101"/>
                  </a:cubicBezTo>
                  <a:cubicBezTo>
                    <a:pt x="33" y="102"/>
                    <a:pt x="33" y="105"/>
                    <a:pt x="31" y="105"/>
                  </a:cubicBezTo>
                  <a:cubicBezTo>
                    <a:pt x="30" y="105"/>
                    <a:pt x="30" y="105"/>
                    <a:pt x="30" y="105"/>
                  </a:cubicBezTo>
                  <a:cubicBezTo>
                    <a:pt x="30" y="106"/>
                    <a:pt x="30" y="108"/>
                    <a:pt x="30" y="108"/>
                  </a:cubicBezTo>
                  <a:cubicBezTo>
                    <a:pt x="29" y="108"/>
                    <a:pt x="27" y="107"/>
                    <a:pt x="27" y="108"/>
                  </a:cubicBezTo>
                  <a:cubicBezTo>
                    <a:pt x="25" y="109"/>
                    <a:pt x="26" y="111"/>
                    <a:pt x="25" y="112"/>
                  </a:cubicBezTo>
                  <a:cubicBezTo>
                    <a:pt x="25" y="113"/>
                    <a:pt x="22" y="114"/>
                    <a:pt x="21" y="115"/>
                  </a:cubicBezTo>
                  <a:cubicBezTo>
                    <a:pt x="22" y="116"/>
                    <a:pt x="21" y="117"/>
                    <a:pt x="21" y="118"/>
                  </a:cubicBezTo>
                  <a:cubicBezTo>
                    <a:pt x="22" y="119"/>
                    <a:pt x="24" y="119"/>
                    <a:pt x="24" y="119"/>
                  </a:cubicBezTo>
                  <a:cubicBezTo>
                    <a:pt x="24" y="121"/>
                    <a:pt x="23" y="121"/>
                    <a:pt x="23" y="123"/>
                  </a:cubicBezTo>
                  <a:cubicBezTo>
                    <a:pt x="23" y="127"/>
                    <a:pt x="23" y="127"/>
                    <a:pt x="23" y="127"/>
                  </a:cubicBezTo>
                  <a:cubicBezTo>
                    <a:pt x="23" y="127"/>
                    <a:pt x="23" y="129"/>
                    <a:pt x="23" y="129"/>
                  </a:cubicBezTo>
                  <a:cubicBezTo>
                    <a:pt x="23" y="130"/>
                    <a:pt x="22" y="131"/>
                    <a:pt x="21" y="131"/>
                  </a:cubicBezTo>
                  <a:cubicBezTo>
                    <a:pt x="21" y="133"/>
                    <a:pt x="21" y="133"/>
                    <a:pt x="21" y="133"/>
                  </a:cubicBezTo>
                  <a:cubicBezTo>
                    <a:pt x="21" y="133"/>
                    <a:pt x="21" y="138"/>
                    <a:pt x="21" y="139"/>
                  </a:cubicBezTo>
                  <a:cubicBezTo>
                    <a:pt x="21" y="139"/>
                    <a:pt x="22" y="141"/>
                    <a:pt x="22" y="141"/>
                  </a:cubicBezTo>
                  <a:cubicBezTo>
                    <a:pt x="23" y="142"/>
                    <a:pt x="23" y="141"/>
                    <a:pt x="23" y="141"/>
                  </a:cubicBezTo>
                  <a:cubicBezTo>
                    <a:pt x="25" y="141"/>
                    <a:pt x="25" y="141"/>
                    <a:pt x="25" y="141"/>
                  </a:cubicBezTo>
                  <a:cubicBezTo>
                    <a:pt x="25" y="143"/>
                    <a:pt x="25" y="145"/>
                    <a:pt x="25" y="147"/>
                  </a:cubicBezTo>
                  <a:cubicBezTo>
                    <a:pt x="25" y="147"/>
                    <a:pt x="27" y="147"/>
                    <a:pt x="27" y="147"/>
                  </a:cubicBezTo>
                  <a:cubicBezTo>
                    <a:pt x="27" y="145"/>
                    <a:pt x="26" y="145"/>
                    <a:pt x="28" y="145"/>
                  </a:cubicBezTo>
                  <a:cubicBezTo>
                    <a:pt x="28" y="145"/>
                    <a:pt x="29" y="146"/>
                    <a:pt x="29" y="146"/>
                  </a:cubicBezTo>
                  <a:cubicBezTo>
                    <a:pt x="31" y="147"/>
                    <a:pt x="32" y="148"/>
                    <a:pt x="32" y="148"/>
                  </a:cubicBezTo>
                  <a:cubicBezTo>
                    <a:pt x="32" y="149"/>
                    <a:pt x="31" y="151"/>
                    <a:pt x="29" y="151"/>
                  </a:cubicBezTo>
                  <a:cubicBezTo>
                    <a:pt x="29" y="153"/>
                    <a:pt x="29" y="154"/>
                    <a:pt x="29" y="156"/>
                  </a:cubicBezTo>
                  <a:cubicBezTo>
                    <a:pt x="34" y="154"/>
                    <a:pt x="32" y="156"/>
                    <a:pt x="34" y="151"/>
                  </a:cubicBezTo>
                  <a:cubicBezTo>
                    <a:pt x="34" y="152"/>
                    <a:pt x="36" y="153"/>
                    <a:pt x="37" y="153"/>
                  </a:cubicBezTo>
                  <a:cubicBezTo>
                    <a:pt x="37" y="154"/>
                    <a:pt x="36" y="155"/>
                    <a:pt x="36" y="156"/>
                  </a:cubicBezTo>
                  <a:cubicBezTo>
                    <a:pt x="36" y="156"/>
                    <a:pt x="40" y="156"/>
                    <a:pt x="41" y="156"/>
                  </a:cubicBezTo>
                  <a:cubicBezTo>
                    <a:pt x="41" y="156"/>
                    <a:pt x="40" y="158"/>
                    <a:pt x="41" y="158"/>
                  </a:cubicBezTo>
                  <a:cubicBezTo>
                    <a:pt x="41" y="158"/>
                    <a:pt x="48" y="154"/>
                    <a:pt x="48" y="154"/>
                  </a:cubicBezTo>
                  <a:cubicBezTo>
                    <a:pt x="48" y="154"/>
                    <a:pt x="48" y="155"/>
                    <a:pt x="49" y="155"/>
                  </a:cubicBezTo>
                  <a:cubicBezTo>
                    <a:pt x="51" y="152"/>
                    <a:pt x="54" y="151"/>
                    <a:pt x="59" y="150"/>
                  </a:cubicBezTo>
                  <a:cubicBezTo>
                    <a:pt x="59" y="150"/>
                    <a:pt x="58" y="147"/>
                    <a:pt x="59" y="147"/>
                  </a:cubicBezTo>
                  <a:cubicBezTo>
                    <a:pt x="59" y="147"/>
                    <a:pt x="60" y="148"/>
                    <a:pt x="61" y="148"/>
                  </a:cubicBezTo>
                  <a:cubicBezTo>
                    <a:pt x="62" y="148"/>
                    <a:pt x="62" y="146"/>
                    <a:pt x="64" y="147"/>
                  </a:cubicBezTo>
                  <a:cubicBezTo>
                    <a:pt x="64" y="147"/>
                    <a:pt x="66" y="148"/>
                    <a:pt x="67" y="148"/>
                  </a:cubicBezTo>
                  <a:cubicBezTo>
                    <a:pt x="67" y="148"/>
                    <a:pt x="67" y="146"/>
                    <a:pt x="67" y="146"/>
                  </a:cubicBezTo>
                  <a:cubicBezTo>
                    <a:pt x="68" y="146"/>
                    <a:pt x="69" y="146"/>
                    <a:pt x="69" y="145"/>
                  </a:cubicBezTo>
                  <a:cubicBezTo>
                    <a:pt x="69" y="145"/>
                    <a:pt x="69" y="145"/>
                    <a:pt x="69" y="145"/>
                  </a:cubicBezTo>
                  <a:cubicBezTo>
                    <a:pt x="70" y="145"/>
                    <a:pt x="70" y="145"/>
                    <a:pt x="70" y="146"/>
                  </a:cubicBezTo>
                  <a:cubicBezTo>
                    <a:pt x="70" y="146"/>
                    <a:pt x="72" y="146"/>
                    <a:pt x="73" y="146"/>
                  </a:cubicBezTo>
                  <a:cubicBezTo>
                    <a:pt x="75" y="144"/>
                    <a:pt x="81" y="140"/>
                    <a:pt x="81" y="140"/>
                  </a:cubicBezTo>
                  <a:cubicBezTo>
                    <a:pt x="81" y="140"/>
                    <a:pt x="98" y="128"/>
                    <a:pt x="99" y="126"/>
                  </a:cubicBezTo>
                  <a:cubicBezTo>
                    <a:pt x="103" y="121"/>
                    <a:pt x="109" y="116"/>
                    <a:pt x="109" y="115"/>
                  </a:cubicBezTo>
                  <a:cubicBezTo>
                    <a:pt x="110" y="114"/>
                    <a:pt x="110" y="112"/>
                    <a:pt x="110" y="110"/>
                  </a:cubicBezTo>
                  <a:cubicBezTo>
                    <a:pt x="110" y="107"/>
                    <a:pt x="108" y="108"/>
                    <a:pt x="105" y="106"/>
                  </a:cubicBezTo>
                  <a:cubicBezTo>
                    <a:pt x="103" y="105"/>
                    <a:pt x="103" y="105"/>
                    <a:pt x="102" y="104"/>
                  </a:cubicBezTo>
                  <a:cubicBezTo>
                    <a:pt x="102" y="102"/>
                    <a:pt x="97" y="102"/>
                    <a:pt x="98" y="97"/>
                  </a:cubicBezTo>
                  <a:cubicBezTo>
                    <a:pt x="98" y="96"/>
                    <a:pt x="101" y="96"/>
                    <a:pt x="101" y="93"/>
                  </a:cubicBezTo>
                  <a:cubicBezTo>
                    <a:pt x="101" y="92"/>
                    <a:pt x="101" y="92"/>
                    <a:pt x="101" y="91"/>
                  </a:cubicBezTo>
                  <a:cubicBezTo>
                    <a:pt x="100" y="91"/>
                    <a:pt x="100" y="89"/>
                    <a:pt x="99" y="88"/>
                  </a:cubicBezTo>
                  <a:cubicBezTo>
                    <a:pt x="97" y="86"/>
                    <a:pt x="96" y="85"/>
                    <a:pt x="95" y="84"/>
                  </a:cubicBezTo>
                  <a:cubicBezTo>
                    <a:pt x="95" y="84"/>
                    <a:pt x="95" y="82"/>
                    <a:pt x="94" y="80"/>
                  </a:cubicBezTo>
                  <a:cubicBezTo>
                    <a:pt x="94" y="79"/>
                    <a:pt x="94" y="77"/>
                    <a:pt x="94" y="75"/>
                  </a:cubicBezTo>
                  <a:cubicBezTo>
                    <a:pt x="94" y="73"/>
                    <a:pt x="94" y="73"/>
                    <a:pt x="94" y="72"/>
                  </a:cubicBezTo>
                  <a:cubicBezTo>
                    <a:pt x="96" y="72"/>
                    <a:pt x="98" y="72"/>
                    <a:pt x="98" y="72"/>
                  </a:cubicBezTo>
                  <a:cubicBezTo>
                    <a:pt x="98" y="72"/>
                    <a:pt x="96" y="68"/>
                    <a:pt x="94" y="65"/>
                  </a:cubicBezTo>
                  <a:cubicBezTo>
                    <a:pt x="93" y="63"/>
                    <a:pt x="92" y="62"/>
                    <a:pt x="91" y="60"/>
                  </a:cubicBezTo>
                  <a:cubicBezTo>
                    <a:pt x="90" y="57"/>
                    <a:pt x="91" y="56"/>
                    <a:pt x="90" y="54"/>
                  </a:cubicBezTo>
                  <a:cubicBezTo>
                    <a:pt x="90" y="53"/>
                    <a:pt x="89" y="51"/>
                    <a:pt x="89" y="51"/>
                  </a:cubicBezTo>
                  <a:cubicBezTo>
                    <a:pt x="89" y="50"/>
                    <a:pt x="90" y="50"/>
                    <a:pt x="91" y="50"/>
                  </a:cubicBezTo>
                  <a:cubicBezTo>
                    <a:pt x="92" y="49"/>
                    <a:pt x="95" y="46"/>
                    <a:pt x="96" y="44"/>
                  </a:cubicBezTo>
                  <a:cubicBezTo>
                    <a:pt x="97" y="42"/>
                    <a:pt x="97" y="41"/>
                    <a:pt x="94" y="39"/>
                  </a:cubicBezTo>
                  <a:cubicBezTo>
                    <a:pt x="91" y="37"/>
                    <a:pt x="92" y="37"/>
                    <a:pt x="90" y="35"/>
                  </a:cubicBezTo>
                  <a:cubicBezTo>
                    <a:pt x="89" y="33"/>
                    <a:pt x="84" y="33"/>
                    <a:pt x="85" y="28"/>
                  </a:cubicBezTo>
                  <a:cubicBezTo>
                    <a:pt x="85" y="26"/>
                    <a:pt x="85" y="25"/>
                    <a:pt x="85" y="25"/>
                  </a:cubicBezTo>
                  <a:cubicBezTo>
                    <a:pt x="81" y="25"/>
                    <a:pt x="81" y="25"/>
                    <a:pt x="81" y="25"/>
                  </a:cubicBezTo>
                  <a:cubicBezTo>
                    <a:pt x="81" y="25"/>
                    <a:pt x="86" y="23"/>
                    <a:pt x="83" y="21"/>
                  </a:cubicBezTo>
                  <a:cubicBezTo>
                    <a:pt x="82" y="20"/>
                    <a:pt x="82" y="17"/>
                    <a:pt x="85" y="13"/>
                  </a:cubicBezTo>
                  <a:cubicBezTo>
                    <a:pt x="88" y="9"/>
                    <a:pt x="84" y="9"/>
                    <a:pt x="82" y="8"/>
                  </a:cubicBezTo>
                  <a:cubicBezTo>
                    <a:pt x="80" y="6"/>
                    <a:pt x="79" y="5"/>
                    <a:pt x="77" y="3"/>
                  </a:cubicBezTo>
                  <a:cubicBezTo>
                    <a:pt x="71" y="0"/>
                    <a:pt x="72" y="6"/>
                    <a:pt x="68" y="6"/>
                  </a:cubicBezTo>
                  <a:cubicBezTo>
                    <a:pt x="66" y="6"/>
                    <a:pt x="62" y="7"/>
                    <a:pt x="62" y="7"/>
                  </a:cubicBezTo>
                  <a:cubicBezTo>
                    <a:pt x="59" y="8"/>
                    <a:pt x="59" y="8"/>
                    <a:pt x="59" y="10"/>
                  </a:cubicBezTo>
                  <a:cubicBezTo>
                    <a:pt x="58" y="12"/>
                    <a:pt x="58" y="12"/>
                    <a:pt x="58" y="14"/>
                  </a:cubicBezTo>
                  <a:cubicBezTo>
                    <a:pt x="58" y="16"/>
                    <a:pt x="59" y="17"/>
                    <a:pt x="59" y="19"/>
                  </a:cubicBezTo>
                  <a:cubicBezTo>
                    <a:pt x="58" y="21"/>
                    <a:pt x="58" y="22"/>
                    <a:pt x="57" y="22"/>
                  </a:cubicBezTo>
                  <a:cubicBezTo>
                    <a:pt x="54" y="22"/>
                    <a:pt x="54" y="26"/>
                    <a:pt x="52" y="27"/>
                  </a:cubicBezTo>
                  <a:cubicBezTo>
                    <a:pt x="49" y="28"/>
                    <a:pt x="49" y="28"/>
                    <a:pt x="48" y="28"/>
                  </a:cubicBezTo>
                  <a:cubicBezTo>
                    <a:pt x="47" y="27"/>
                    <a:pt x="46" y="26"/>
                    <a:pt x="46" y="26"/>
                  </a:cubicBezTo>
                  <a:cubicBezTo>
                    <a:pt x="46" y="26"/>
                    <a:pt x="44" y="23"/>
                    <a:pt x="41" y="23"/>
                  </a:cubicBezTo>
                  <a:cubicBezTo>
                    <a:pt x="39" y="23"/>
                    <a:pt x="38" y="25"/>
                    <a:pt x="36" y="25"/>
                  </a:cubicBezTo>
                  <a:cubicBezTo>
                    <a:pt x="35" y="25"/>
                    <a:pt x="32" y="24"/>
                    <a:pt x="30" y="23"/>
                  </a:cubicBezTo>
                  <a:cubicBezTo>
                    <a:pt x="26" y="25"/>
                    <a:pt x="26" y="20"/>
                    <a:pt x="23" y="19"/>
                  </a:cubicBezTo>
                  <a:cubicBezTo>
                    <a:pt x="22" y="18"/>
                    <a:pt x="20" y="16"/>
                    <a:pt x="20" y="16"/>
                  </a:cubicBezTo>
                  <a:cubicBezTo>
                    <a:pt x="20" y="16"/>
                    <a:pt x="17" y="13"/>
                    <a:pt x="15" y="16"/>
                  </a:cubicBezTo>
                  <a:cubicBezTo>
                    <a:pt x="15" y="17"/>
                    <a:pt x="13" y="17"/>
                    <a:pt x="13" y="17"/>
                  </a:cubicBezTo>
                  <a:cubicBezTo>
                    <a:pt x="12" y="19"/>
                    <a:pt x="12" y="19"/>
                    <a:pt x="12" y="19"/>
                  </a:cubicBezTo>
                  <a:cubicBezTo>
                    <a:pt x="14" y="21"/>
                    <a:pt x="16" y="21"/>
                    <a:pt x="21" y="25"/>
                  </a:cubicBezTo>
                  <a:cubicBezTo>
                    <a:pt x="22" y="26"/>
                    <a:pt x="22" y="27"/>
                    <a:pt x="26" y="29"/>
                  </a:cubicBezTo>
                  <a:cubicBezTo>
                    <a:pt x="29" y="30"/>
                    <a:pt x="34" y="30"/>
                    <a:pt x="35" y="33"/>
                  </a:cubicBezTo>
                  <a:cubicBezTo>
                    <a:pt x="36" y="35"/>
                    <a:pt x="38" y="35"/>
                    <a:pt x="39" y="36"/>
                  </a:cubicBezTo>
                  <a:cubicBezTo>
                    <a:pt x="41" y="37"/>
                    <a:pt x="38" y="41"/>
                    <a:pt x="39" y="44"/>
                  </a:cubicBezTo>
                  <a:cubicBezTo>
                    <a:pt x="40" y="45"/>
                    <a:pt x="41" y="43"/>
                    <a:pt x="42" y="44"/>
                  </a:cubicBezTo>
                  <a:cubicBezTo>
                    <a:pt x="42" y="45"/>
                    <a:pt x="42" y="47"/>
                    <a:pt x="42" y="47"/>
                  </a:cubicBezTo>
                  <a:cubicBezTo>
                    <a:pt x="41" y="50"/>
                    <a:pt x="39" y="50"/>
                    <a:pt x="41" y="54"/>
                  </a:cubicBezTo>
                  <a:cubicBezTo>
                    <a:pt x="42" y="57"/>
                    <a:pt x="43" y="58"/>
                    <a:pt x="43" y="60"/>
                  </a:cubicBezTo>
                  <a:cubicBezTo>
                    <a:pt x="43" y="61"/>
                    <a:pt x="41" y="61"/>
                    <a:pt x="42" y="64"/>
                  </a:cubicBezTo>
                  <a:cubicBezTo>
                    <a:pt x="43" y="65"/>
                    <a:pt x="45" y="68"/>
                    <a:pt x="45" y="68"/>
                  </a:cubicBezTo>
                  <a:close/>
                  <a:moveTo>
                    <a:pt x="3" y="151"/>
                  </a:moveTo>
                  <a:cubicBezTo>
                    <a:pt x="2" y="151"/>
                    <a:pt x="5" y="153"/>
                    <a:pt x="5" y="153"/>
                  </a:cubicBezTo>
                  <a:cubicBezTo>
                    <a:pt x="0" y="155"/>
                    <a:pt x="3" y="155"/>
                    <a:pt x="7" y="157"/>
                  </a:cubicBezTo>
                  <a:cubicBezTo>
                    <a:pt x="7" y="157"/>
                    <a:pt x="7" y="157"/>
                    <a:pt x="7" y="158"/>
                  </a:cubicBezTo>
                  <a:cubicBezTo>
                    <a:pt x="8" y="157"/>
                    <a:pt x="8" y="157"/>
                    <a:pt x="9" y="157"/>
                  </a:cubicBezTo>
                  <a:cubicBezTo>
                    <a:pt x="7" y="153"/>
                    <a:pt x="9" y="154"/>
                    <a:pt x="5" y="152"/>
                  </a:cubicBezTo>
                  <a:cubicBezTo>
                    <a:pt x="4" y="151"/>
                    <a:pt x="5" y="150"/>
                    <a:pt x="3" y="151"/>
                  </a:cubicBezTo>
                  <a:close/>
                  <a:moveTo>
                    <a:pt x="47" y="79"/>
                  </a:moveTo>
                  <a:cubicBezTo>
                    <a:pt x="46" y="80"/>
                    <a:pt x="46" y="81"/>
                    <a:pt x="47" y="81"/>
                  </a:cubicBezTo>
                  <a:cubicBezTo>
                    <a:pt x="47" y="80"/>
                    <a:pt x="48" y="79"/>
                    <a:pt x="47" y="7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8" name="Freeform 247"/>
            <p:cNvSpPr>
              <a:spLocks noEditPoints="1"/>
            </p:cNvSpPr>
            <p:nvPr/>
          </p:nvSpPr>
          <p:spPr bwMode="auto">
            <a:xfrm>
              <a:off x="6559681" y="1183493"/>
              <a:ext cx="388024" cy="556886"/>
            </a:xfrm>
            <a:custGeom>
              <a:avLst/>
              <a:gdLst>
                <a:gd name="T0" fmla="*/ 47 w 110"/>
                <a:gd name="T1" fmla="*/ 68 h 158"/>
                <a:gd name="T2" fmla="*/ 51 w 110"/>
                <a:gd name="T3" fmla="*/ 70 h 158"/>
                <a:gd name="T4" fmla="*/ 52 w 110"/>
                <a:gd name="T5" fmla="*/ 78 h 158"/>
                <a:gd name="T6" fmla="*/ 51 w 110"/>
                <a:gd name="T7" fmla="*/ 84 h 158"/>
                <a:gd name="T8" fmla="*/ 47 w 110"/>
                <a:gd name="T9" fmla="*/ 85 h 158"/>
                <a:gd name="T10" fmla="*/ 43 w 110"/>
                <a:gd name="T11" fmla="*/ 92 h 158"/>
                <a:gd name="T12" fmla="*/ 40 w 110"/>
                <a:gd name="T13" fmla="*/ 99 h 158"/>
                <a:gd name="T14" fmla="*/ 31 w 110"/>
                <a:gd name="T15" fmla="*/ 105 h 158"/>
                <a:gd name="T16" fmla="*/ 30 w 110"/>
                <a:gd name="T17" fmla="*/ 108 h 158"/>
                <a:gd name="T18" fmla="*/ 25 w 110"/>
                <a:gd name="T19" fmla="*/ 112 h 158"/>
                <a:gd name="T20" fmla="*/ 21 w 110"/>
                <a:gd name="T21" fmla="*/ 118 h 158"/>
                <a:gd name="T22" fmla="*/ 23 w 110"/>
                <a:gd name="T23" fmla="*/ 123 h 158"/>
                <a:gd name="T24" fmla="*/ 23 w 110"/>
                <a:gd name="T25" fmla="*/ 129 h 158"/>
                <a:gd name="T26" fmla="*/ 21 w 110"/>
                <a:gd name="T27" fmla="*/ 133 h 158"/>
                <a:gd name="T28" fmla="*/ 22 w 110"/>
                <a:gd name="T29" fmla="*/ 141 h 158"/>
                <a:gd name="T30" fmla="*/ 25 w 110"/>
                <a:gd name="T31" fmla="*/ 141 h 158"/>
                <a:gd name="T32" fmla="*/ 27 w 110"/>
                <a:gd name="T33" fmla="*/ 147 h 158"/>
                <a:gd name="T34" fmla="*/ 29 w 110"/>
                <a:gd name="T35" fmla="*/ 146 h 158"/>
                <a:gd name="T36" fmla="*/ 29 w 110"/>
                <a:gd name="T37" fmla="*/ 151 h 158"/>
                <a:gd name="T38" fmla="*/ 34 w 110"/>
                <a:gd name="T39" fmla="*/ 151 h 158"/>
                <a:gd name="T40" fmla="*/ 36 w 110"/>
                <a:gd name="T41" fmla="*/ 156 h 158"/>
                <a:gd name="T42" fmla="*/ 41 w 110"/>
                <a:gd name="T43" fmla="*/ 158 h 158"/>
                <a:gd name="T44" fmla="*/ 49 w 110"/>
                <a:gd name="T45" fmla="*/ 155 h 158"/>
                <a:gd name="T46" fmla="*/ 59 w 110"/>
                <a:gd name="T47" fmla="*/ 147 h 158"/>
                <a:gd name="T48" fmla="*/ 64 w 110"/>
                <a:gd name="T49" fmla="*/ 147 h 158"/>
                <a:gd name="T50" fmla="*/ 67 w 110"/>
                <a:gd name="T51" fmla="*/ 146 h 158"/>
                <a:gd name="T52" fmla="*/ 69 w 110"/>
                <a:gd name="T53" fmla="*/ 145 h 158"/>
                <a:gd name="T54" fmla="*/ 73 w 110"/>
                <a:gd name="T55" fmla="*/ 146 h 158"/>
                <a:gd name="T56" fmla="*/ 99 w 110"/>
                <a:gd name="T57" fmla="*/ 126 h 158"/>
                <a:gd name="T58" fmla="*/ 110 w 110"/>
                <a:gd name="T59" fmla="*/ 110 h 158"/>
                <a:gd name="T60" fmla="*/ 102 w 110"/>
                <a:gd name="T61" fmla="*/ 104 h 158"/>
                <a:gd name="T62" fmla="*/ 101 w 110"/>
                <a:gd name="T63" fmla="*/ 93 h 158"/>
                <a:gd name="T64" fmla="*/ 99 w 110"/>
                <a:gd name="T65" fmla="*/ 88 h 158"/>
                <a:gd name="T66" fmla="*/ 94 w 110"/>
                <a:gd name="T67" fmla="*/ 80 h 158"/>
                <a:gd name="T68" fmla="*/ 94 w 110"/>
                <a:gd name="T69" fmla="*/ 72 h 158"/>
                <a:gd name="T70" fmla="*/ 94 w 110"/>
                <a:gd name="T71" fmla="*/ 65 h 158"/>
                <a:gd name="T72" fmla="*/ 90 w 110"/>
                <a:gd name="T73" fmla="*/ 54 h 158"/>
                <a:gd name="T74" fmla="*/ 91 w 110"/>
                <a:gd name="T75" fmla="*/ 50 h 158"/>
                <a:gd name="T76" fmla="*/ 94 w 110"/>
                <a:gd name="T77" fmla="*/ 39 h 158"/>
                <a:gd name="T78" fmla="*/ 85 w 110"/>
                <a:gd name="T79" fmla="*/ 28 h 158"/>
                <a:gd name="T80" fmla="*/ 81 w 110"/>
                <a:gd name="T81" fmla="*/ 25 h 158"/>
                <a:gd name="T82" fmla="*/ 85 w 110"/>
                <a:gd name="T83" fmla="*/ 13 h 158"/>
                <a:gd name="T84" fmla="*/ 77 w 110"/>
                <a:gd name="T85" fmla="*/ 3 h 158"/>
                <a:gd name="T86" fmla="*/ 62 w 110"/>
                <a:gd name="T87" fmla="*/ 7 h 158"/>
                <a:gd name="T88" fmla="*/ 58 w 110"/>
                <a:gd name="T89" fmla="*/ 14 h 158"/>
                <a:gd name="T90" fmla="*/ 57 w 110"/>
                <a:gd name="T91" fmla="*/ 22 h 158"/>
                <a:gd name="T92" fmla="*/ 48 w 110"/>
                <a:gd name="T93" fmla="*/ 28 h 158"/>
                <a:gd name="T94" fmla="*/ 41 w 110"/>
                <a:gd name="T95" fmla="*/ 23 h 158"/>
                <a:gd name="T96" fmla="*/ 30 w 110"/>
                <a:gd name="T97" fmla="*/ 23 h 158"/>
                <a:gd name="T98" fmla="*/ 20 w 110"/>
                <a:gd name="T99" fmla="*/ 16 h 158"/>
                <a:gd name="T100" fmla="*/ 13 w 110"/>
                <a:gd name="T101" fmla="*/ 17 h 158"/>
                <a:gd name="T102" fmla="*/ 21 w 110"/>
                <a:gd name="T103" fmla="*/ 25 h 158"/>
                <a:gd name="T104" fmla="*/ 35 w 110"/>
                <a:gd name="T105" fmla="*/ 33 h 158"/>
                <a:gd name="T106" fmla="*/ 39 w 110"/>
                <a:gd name="T107" fmla="*/ 44 h 158"/>
                <a:gd name="T108" fmla="*/ 42 w 110"/>
                <a:gd name="T109" fmla="*/ 47 h 158"/>
                <a:gd name="T110" fmla="*/ 43 w 110"/>
                <a:gd name="T111" fmla="*/ 60 h 158"/>
                <a:gd name="T112" fmla="*/ 45 w 110"/>
                <a:gd name="T113" fmla="*/ 68 h 158"/>
                <a:gd name="T114" fmla="*/ 5 w 110"/>
                <a:gd name="T115" fmla="*/ 153 h 158"/>
                <a:gd name="T116" fmla="*/ 7 w 110"/>
                <a:gd name="T117" fmla="*/ 158 h 158"/>
                <a:gd name="T118" fmla="*/ 5 w 110"/>
                <a:gd name="T119" fmla="*/ 152 h 158"/>
                <a:gd name="T120" fmla="*/ 47 w 110"/>
                <a:gd name="T121" fmla="*/ 79 h 158"/>
                <a:gd name="T122" fmla="*/ 47 w 110"/>
                <a:gd name="T123"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58">
                  <a:moveTo>
                    <a:pt x="45" y="68"/>
                  </a:moveTo>
                  <a:cubicBezTo>
                    <a:pt x="47" y="68"/>
                    <a:pt x="46" y="68"/>
                    <a:pt x="47" y="68"/>
                  </a:cubicBezTo>
                  <a:cubicBezTo>
                    <a:pt x="48" y="71"/>
                    <a:pt x="48" y="71"/>
                    <a:pt x="48" y="71"/>
                  </a:cubicBezTo>
                  <a:cubicBezTo>
                    <a:pt x="49" y="71"/>
                    <a:pt x="49" y="69"/>
                    <a:pt x="51" y="70"/>
                  </a:cubicBezTo>
                  <a:cubicBezTo>
                    <a:pt x="53" y="72"/>
                    <a:pt x="51" y="75"/>
                    <a:pt x="51" y="77"/>
                  </a:cubicBezTo>
                  <a:cubicBezTo>
                    <a:pt x="52" y="78"/>
                    <a:pt x="52" y="78"/>
                    <a:pt x="52" y="78"/>
                  </a:cubicBezTo>
                  <a:cubicBezTo>
                    <a:pt x="52" y="80"/>
                    <a:pt x="52" y="80"/>
                    <a:pt x="51" y="81"/>
                  </a:cubicBezTo>
                  <a:cubicBezTo>
                    <a:pt x="51" y="82"/>
                    <a:pt x="52" y="84"/>
                    <a:pt x="51" y="84"/>
                  </a:cubicBezTo>
                  <a:cubicBezTo>
                    <a:pt x="50" y="84"/>
                    <a:pt x="50" y="84"/>
                    <a:pt x="51" y="83"/>
                  </a:cubicBezTo>
                  <a:cubicBezTo>
                    <a:pt x="49" y="84"/>
                    <a:pt x="48" y="84"/>
                    <a:pt x="47" y="85"/>
                  </a:cubicBezTo>
                  <a:cubicBezTo>
                    <a:pt x="45" y="86"/>
                    <a:pt x="45" y="90"/>
                    <a:pt x="44" y="92"/>
                  </a:cubicBezTo>
                  <a:cubicBezTo>
                    <a:pt x="43" y="92"/>
                    <a:pt x="43" y="92"/>
                    <a:pt x="43" y="92"/>
                  </a:cubicBezTo>
                  <a:cubicBezTo>
                    <a:pt x="42" y="93"/>
                    <a:pt x="40" y="96"/>
                    <a:pt x="40" y="97"/>
                  </a:cubicBezTo>
                  <a:cubicBezTo>
                    <a:pt x="40" y="97"/>
                    <a:pt x="40" y="98"/>
                    <a:pt x="40" y="99"/>
                  </a:cubicBezTo>
                  <a:cubicBezTo>
                    <a:pt x="39" y="100"/>
                    <a:pt x="36" y="100"/>
                    <a:pt x="35" y="101"/>
                  </a:cubicBezTo>
                  <a:cubicBezTo>
                    <a:pt x="33" y="102"/>
                    <a:pt x="33" y="105"/>
                    <a:pt x="31" y="105"/>
                  </a:cubicBezTo>
                  <a:cubicBezTo>
                    <a:pt x="30" y="105"/>
                    <a:pt x="30" y="105"/>
                    <a:pt x="30" y="105"/>
                  </a:cubicBezTo>
                  <a:cubicBezTo>
                    <a:pt x="30" y="106"/>
                    <a:pt x="30" y="108"/>
                    <a:pt x="30" y="108"/>
                  </a:cubicBezTo>
                  <a:cubicBezTo>
                    <a:pt x="29" y="108"/>
                    <a:pt x="27" y="107"/>
                    <a:pt x="27" y="108"/>
                  </a:cubicBezTo>
                  <a:cubicBezTo>
                    <a:pt x="25" y="109"/>
                    <a:pt x="26" y="111"/>
                    <a:pt x="25" y="112"/>
                  </a:cubicBezTo>
                  <a:cubicBezTo>
                    <a:pt x="25" y="113"/>
                    <a:pt x="22" y="114"/>
                    <a:pt x="21" y="115"/>
                  </a:cubicBezTo>
                  <a:cubicBezTo>
                    <a:pt x="22" y="116"/>
                    <a:pt x="21" y="117"/>
                    <a:pt x="21" y="118"/>
                  </a:cubicBezTo>
                  <a:cubicBezTo>
                    <a:pt x="22" y="119"/>
                    <a:pt x="24" y="119"/>
                    <a:pt x="24" y="119"/>
                  </a:cubicBezTo>
                  <a:cubicBezTo>
                    <a:pt x="24" y="121"/>
                    <a:pt x="23" y="121"/>
                    <a:pt x="23" y="123"/>
                  </a:cubicBezTo>
                  <a:cubicBezTo>
                    <a:pt x="23" y="127"/>
                    <a:pt x="23" y="127"/>
                    <a:pt x="23" y="127"/>
                  </a:cubicBezTo>
                  <a:cubicBezTo>
                    <a:pt x="23" y="127"/>
                    <a:pt x="23" y="129"/>
                    <a:pt x="23" y="129"/>
                  </a:cubicBezTo>
                  <a:cubicBezTo>
                    <a:pt x="23" y="130"/>
                    <a:pt x="22" y="131"/>
                    <a:pt x="21" y="131"/>
                  </a:cubicBezTo>
                  <a:cubicBezTo>
                    <a:pt x="21" y="133"/>
                    <a:pt x="21" y="133"/>
                    <a:pt x="21" y="133"/>
                  </a:cubicBezTo>
                  <a:cubicBezTo>
                    <a:pt x="21" y="133"/>
                    <a:pt x="21" y="138"/>
                    <a:pt x="21" y="139"/>
                  </a:cubicBezTo>
                  <a:cubicBezTo>
                    <a:pt x="21" y="139"/>
                    <a:pt x="22" y="141"/>
                    <a:pt x="22" y="141"/>
                  </a:cubicBezTo>
                  <a:cubicBezTo>
                    <a:pt x="23" y="142"/>
                    <a:pt x="23" y="141"/>
                    <a:pt x="23" y="141"/>
                  </a:cubicBezTo>
                  <a:cubicBezTo>
                    <a:pt x="25" y="141"/>
                    <a:pt x="25" y="141"/>
                    <a:pt x="25" y="141"/>
                  </a:cubicBezTo>
                  <a:cubicBezTo>
                    <a:pt x="25" y="143"/>
                    <a:pt x="25" y="145"/>
                    <a:pt x="25" y="147"/>
                  </a:cubicBezTo>
                  <a:cubicBezTo>
                    <a:pt x="25" y="147"/>
                    <a:pt x="27" y="147"/>
                    <a:pt x="27" y="147"/>
                  </a:cubicBezTo>
                  <a:cubicBezTo>
                    <a:pt x="27" y="145"/>
                    <a:pt x="26" y="145"/>
                    <a:pt x="28" y="145"/>
                  </a:cubicBezTo>
                  <a:cubicBezTo>
                    <a:pt x="28" y="145"/>
                    <a:pt x="29" y="146"/>
                    <a:pt x="29" y="146"/>
                  </a:cubicBezTo>
                  <a:cubicBezTo>
                    <a:pt x="31" y="147"/>
                    <a:pt x="32" y="148"/>
                    <a:pt x="32" y="148"/>
                  </a:cubicBezTo>
                  <a:cubicBezTo>
                    <a:pt x="32" y="149"/>
                    <a:pt x="31" y="151"/>
                    <a:pt x="29" y="151"/>
                  </a:cubicBezTo>
                  <a:cubicBezTo>
                    <a:pt x="29" y="153"/>
                    <a:pt x="29" y="154"/>
                    <a:pt x="29" y="156"/>
                  </a:cubicBezTo>
                  <a:cubicBezTo>
                    <a:pt x="34" y="154"/>
                    <a:pt x="32" y="156"/>
                    <a:pt x="34" y="151"/>
                  </a:cubicBezTo>
                  <a:cubicBezTo>
                    <a:pt x="34" y="152"/>
                    <a:pt x="36" y="153"/>
                    <a:pt x="37" y="153"/>
                  </a:cubicBezTo>
                  <a:cubicBezTo>
                    <a:pt x="37" y="154"/>
                    <a:pt x="36" y="155"/>
                    <a:pt x="36" y="156"/>
                  </a:cubicBezTo>
                  <a:cubicBezTo>
                    <a:pt x="36" y="156"/>
                    <a:pt x="40" y="156"/>
                    <a:pt x="41" y="156"/>
                  </a:cubicBezTo>
                  <a:cubicBezTo>
                    <a:pt x="41" y="156"/>
                    <a:pt x="40" y="158"/>
                    <a:pt x="41" y="158"/>
                  </a:cubicBezTo>
                  <a:cubicBezTo>
                    <a:pt x="41" y="158"/>
                    <a:pt x="48" y="154"/>
                    <a:pt x="48" y="154"/>
                  </a:cubicBezTo>
                  <a:cubicBezTo>
                    <a:pt x="48" y="154"/>
                    <a:pt x="48" y="155"/>
                    <a:pt x="49" y="155"/>
                  </a:cubicBezTo>
                  <a:cubicBezTo>
                    <a:pt x="51" y="152"/>
                    <a:pt x="54" y="151"/>
                    <a:pt x="59" y="150"/>
                  </a:cubicBezTo>
                  <a:cubicBezTo>
                    <a:pt x="59" y="150"/>
                    <a:pt x="58" y="147"/>
                    <a:pt x="59" y="147"/>
                  </a:cubicBezTo>
                  <a:cubicBezTo>
                    <a:pt x="59" y="147"/>
                    <a:pt x="60" y="148"/>
                    <a:pt x="61" y="148"/>
                  </a:cubicBezTo>
                  <a:cubicBezTo>
                    <a:pt x="62" y="148"/>
                    <a:pt x="62" y="146"/>
                    <a:pt x="64" y="147"/>
                  </a:cubicBezTo>
                  <a:cubicBezTo>
                    <a:pt x="64" y="147"/>
                    <a:pt x="66" y="148"/>
                    <a:pt x="67" y="148"/>
                  </a:cubicBezTo>
                  <a:cubicBezTo>
                    <a:pt x="67" y="148"/>
                    <a:pt x="67" y="146"/>
                    <a:pt x="67" y="146"/>
                  </a:cubicBezTo>
                  <a:cubicBezTo>
                    <a:pt x="68" y="146"/>
                    <a:pt x="69" y="146"/>
                    <a:pt x="69" y="145"/>
                  </a:cubicBezTo>
                  <a:cubicBezTo>
                    <a:pt x="69" y="145"/>
                    <a:pt x="69" y="145"/>
                    <a:pt x="69" y="145"/>
                  </a:cubicBezTo>
                  <a:cubicBezTo>
                    <a:pt x="70" y="145"/>
                    <a:pt x="70" y="145"/>
                    <a:pt x="70" y="146"/>
                  </a:cubicBezTo>
                  <a:cubicBezTo>
                    <a:pt x="70" y="146"/>
                    <a:pt x="72" y="146"/>
                    <a:pt x="73" y="146"/>
                  </a:cubicBezTo>
                  <a:cubicBezTo>
                    <a:pt x="75" y="144"/>
                    <a:pt x="81" y="140"/>
                    <a:pt x="81" y="140"/>
                  </a:cubicBezTo>
                  <a:cubicBezTo>
                    <a:pt x="81" y="140"/>
                    <a:pt x="98" y="128"/>
                    <a:pt x="99" y="126"/>
                  </a:cubicBezTo>
                  <a:cubicBezTo>
                    <a:pt x="103" y="121"/>
                    <a:pt x="109" y="116"/>
                    <a:pt x="109" y="115"/>
                  </a:cubicBezTo>
                  <a:cubicBezTo>
                    <a:pt x="110" y="114"/>
                    <a:pt x="110" y="112"/>
                    <a:pt x="110" y="110"/>
                  </a:cubicBezTo>
                  <a:cubicBezTo>
                    <a:pt x="110" y="107"/>
                    <a:pt x="108" y="108"/>
                    <a:pt x="105" y="106"/>
                  </a:cubicBezTo>
                  <a:cubicBezTo>
                    <a:pt x="103" y="105"/>
                    <a:pt x="103" y="105"/>
                    <a:pt x="102" y="104"/>
                  </a:cubicBezTo>
                  <a:cubicBezTo>
                    <a:pt x="102" y="102"/>
                    <a:pt x="97" y="102"/>
                    <a:pt x="98" y="97"/>
                  </a:cubicBezTo>
                  <a:cubicBezTo>
                    <a:pt x="98" y="96"/>
                    <a:pt x="101" y="96"/>
                    <a:pt x="101" y="93"/>
                  </a:cubicBezTo>
                  <a:cubicBezTo>
                    <a:pt x="101" y="92"/>
                    <a:pt x="101" y="92"/>
                    <a:pt x="101" y="91"/>
                  </a:cubicBezTo>
                  <a:cubicBezTo>
                    <a:pt x="100" y="91"/>
                    <a:pt x="100" y="89"/>
                    <a:pt x="99" y="88"/>
                  </a:cubicBezTo>
                  <a:cubicBezTo>
                    <a:pt x="97" y="86"/>
                    <a:pt x="96" y="85"/>
                    <a:pt x="95" y="84"/>
                  </a:cubicBezTo>
                  <a:cubicBezTo>
                    <a:pt x="95" y="84"/>
                    <a:pt x="95" y="82"/>
                    <a:pt x="94" y="80"/>
                  </a:cubicBezTo>
                  <a:cubicBezTo>
                    <a:pt x="94" y="79"/>
                    <a:pt x="94" y="77"/>
                    <a:pt x="94" y="75"/>
                  </a:cubicBezTo>
                  <a:cubicBezTo>
                    <a:pt x="94" y="73"/>
                    <a:pt x="94" y="73"/>
                    <a:pt x="94" y="72"/>
                  </a:cubicBezTo>
                  <a:cubicBezTo>
                    <a:pt x="96" y="72"/>
                    <a:pt x="98" y="72"/>
                    <a:pt x="98" y="72"/>
                  </a:cubicBezTo>
                  <a:cubicBezTo>
                    <a:pt x="98" y="72"/>
                    <a:pt x="96" y="68"/>
                    <a:pt x="94" y="65"/>
                  </a:cubicBezTo>
                  <a:cubicBezTo>
                    <a:pt x="93" y="63"/>
                    <a:pt x="92" y="62"/>
                    <a:pt x="91" y="60"/>
                  </a:cubicBezTo>
                  <a:cubicBezTo>
                    <a:pt x="90" y="57"/>
                    <a:pt x="91" y="56"/>
                    <a:pt x="90" y="54"/>
                  </a:cubicBezTo>
                  <a:cubicBezTo>
                    <a:pt x="90" y="53"/>
                    <a:pt x="89" y="51"/>
                    <a:pt x="89" y="51"/>
                  </a:cubicBezTo>
                  <a:cubicBezTo>
                    <a:pt x="89" y="50"/>
                    <a:pt x="90" y="50"/>
                    <a:pt x="91" y="50"/>
                  </a:cubicBezTo>
                  <a:cubicBezTo>
                    <a:pt x="92" y="49"/>
                    <a:pt x="95" y="46"/>
                    <a:pt x="96" y="44"/>
                  </a:cubicBezTo>
                  <a:cubicBezTo>
                    <a:pt x="97" y="42"/>
                    <a:pt x="97" y="41"/>
                    <a:pt x="94" y="39"/>
                  </a:cubicBezTo>
                  <a:cubicBezTo>
                    <a:pt x="91" y="37"/>
                    <a:pt x="92" y="37"/>
                    <a:pt x="90" y="35"/>
                  </a:cubicBezTo>
                  <a:cubicBezTo>
                    <a:pt x="89" y="33"/>
                    <a:pt x="84" y="33"/>
                    <a:pt x="85" y="28"/>
                  </a:cubicBezTo>
                  <a:cubicBezTo>
                    <a:pt x="85" y="26"/>
                    <a:pt x="85" y="25"/>
                    <a:pt x="85" y="25"/>
                  </a:cubicBezTo>
                  <a:cubicBezTo>
                    <a:pt x="81" y="25"/>
                    <a:pt x="81" y="25"/>
                    <a:pt x="81" y="25"/>
                  </a:cubicBezTo>
                  <a:cubicBezTo>
                    <a:pt x="81" y="25"/>
                    <a:pt x="86" y="23"/>
                    <a:pt x="83" y="21"/>
                  </a:cubicBezTo>
                  <a:cubicBezTo>
                    <a:pt x="82" y="20"/>
                    <a:pt x="82" y="17"/>
                    <a:pt x="85" y="13"/>
                  </a:cubicBezTo>
                  <a:cubicBezTo>
                    <a:pt x="88" y="9"/>
                    <a:pt x="84" y="9"/>
                    <a:pt x="82" y="8"/>
                  </a:cubicBezTo>
                  <a:cubicBezTo>
                    <a:pt x="80" y="6"/>
                    <a:pt x="79" y="5"/>
                    <a:pt x="77" y="3"/>
                  </a:cubicBezTo>
                  <a:cubicBezTo>
                    <a:pt x="71" y="0"/>
                    <a:pt x="72" y="6"/>
                    <a:pt x="68" y="6"/>
                  </a:cubicBezTo>
                  <a:cubicBezTo>
                    <a:pt x="66" y="6"/>
                    <a:pt x="62" y="7"/>
                    <a:pt x="62" y="7"/>
                  </a:cubicBezTo>
                  <a:cubicBezTo>
                    <a:pt x="59" y="8"/>
                    <a:pt x="59" y="8"/>
                    <a:pt x="59" y="10"/>
                  </a:cubicBezTo>
                  <a:cubicBezTo>
                    <a:pt x="58" y="12"/>
                    <a:pt x="58" y="12"/>
                    <a:pt x="58" y="14"/>
                  </a:cubicBezTo>
                  <a:cubicBezTo>
                    <a:pt x="58" y="16"/>
                    <a:pt x="59" y="17"/>
                    <a:pt x="59" y="19"/>
                  </a:cubicBezTo>
                  <a:cubicBezTo>
                    <a:pt x="58" y="21"/>
                    <a:pt x="58" y="22"/>
                    <a:pt x="57" y="22"/>
                  </a:cubicBezTo>
                  <a:cubicBezTo>
                    <a:pt x="54" y="22"/>
                    <a:pt x="54" y="26"/>
                    <a:pt x="52" y="27"/>
                  </a:cubicBezTo>
                  <a:cubicBezTo>
                    <a:pt x="49" y="28"/>
                    <a:pt x="49" y="28"/>
                    <a:pt x="48" y="28"/>
                  </a:cubicBezTo>
                  <a:cubicBezTo>
                    <a:pt x="47" y="27"/>
                    <a:pt x="46" y="26"/>
                    <a:pt x="46" y="26"/>
                  </a:cubicBezTo>
                  <a:cubicBezTo>
                    <a:pt x="46" y="26"/>
                    <a:pt x="44" y="23"/>
                    <a:pt x="41" y="23"/>
                  </a:cubicBezTo>
                  <a:cubicBezTo>
                    <a:pt x="39" y="23"/>
                    <a:pt x="38" y="25"/>
                    <a:pt x="36" y="25"/>
                  </a:cubicBezTo>
                  <a:cubicBezTo>
                    <a:pt x="35" y="25"/>
                    <a:pt x="32" y="24"/>
                    <a:pt x="30" y="23"/>
                  </a:cubicBezTo>
                  <a:cubicBezTo>
                    <a:pt x="26" y="25"/>
                    <a:pt x="26" y="20"/>
                    <a:pt x="23" y="19"/>
                  </a:cubicBezTo>
                  <a:cubicBezTo>
                    <a:pt x="22" y="18"/>
                    <a:pt x="20" y="16"/>
                    <a:pt x="20" y="16"/>
                  </a:cubicBezTo>
                  <a:cubicBezTo>
                    <a:pt x="20" y="16"/>
                    <a:pt x="17" y="13"/>
                    <a:pt x="15" y="16"/>
                  </a:cubicBezTo>
                  <a:cubicBezTo>
                    <a:pt x="15" y="17"/>
                    <a:pt x="13" y="17"/>
                    <a:pt x="13" y="17"/>
                  </a:cubicBezTo>
                  <a:cubicBezTo>
                    <a:pt x="12" y="19"/>
                    <a:pt x="12" y="19"/>
                    <a:pt x="12" y="19"/>
                  </a:cubicBezTo>
                  <a:cubicBezTo>
                    <a:pt x="14" y="21"/>
                    <a:pt x="16" y="21"/>
                    <a:pt x="21" y="25"/>
                  </a:cubicBezTo>
                  <a:cubicBezTo>
                    <a:pt x="22" y="26"/>
                    <a:pt x="22" y="27"/>
                    <a:pt x="26" y="29"/>
                  </a:cubicBezTo>
                  <a:cubicBezTo>
                    <a:pt x="29" y="30"/>
                    <a:pt x="34" y="30"/>
                    <a:pt x="35" y="33"/>
                  </a:cubicBezTo>
                  <a:cubicBezTo>
                    <a:pt x="36" y="35"/>
                    <a:pt x="38" y="35"/>
                    <a:pt x="39" y="36"/>
                  </a:cubicBezTo>
                  <a:cubicBezTo>
                    <a:pt x="41" y="37"/>
                    <a:pt x="38" y="41"/>
                    <a:pt x="39" y="44"/>
                  </a:cubicBezTo>
                  <a:cubicBezTo>
                    <a:pt x="40" y="45"/>
                    <a:pt x="41" y="43"/>
                    <a:pt x="42" y="44"/>
                  </a:cubicBezTo>
                  <a:cubicBezTo>
                    <a:pt x="42" y="45"/>
                    <a:pt x="42" y="47"/>
                    <a:pt x="42" y="47"/>
                  </a:cubicBezTo>
                  <a:cubicBezTo>
                    <a:pt x="41" y="50"/>
                    <a:pt x="39" y="50"/>
                    <a:pt x="41" y="54"/>
                  </a:cubicBezTo>
                  <a:cubicBezTo>
                    <a:pt x="42" y="57"/>
                    <a:pt x="43" y="58"/>
                    <a:pt x="43" y="60"/>
                  </a:cubicBezTo>
                  <a:cubicBezTo>
                    <a:pt x="43" y="61"/>
                    <a:pt x="41" y="61"/>
                    <a:pt x="42" y="64"/>
                  </a:cubicBezTo>
                  <a:cubicBezTo>
                    <a:pt x="43" y="65"/>
                    <a:pt x="45" y="68"/>
                    <a:pt x="45" y="68"/>
                  </a:cubicBezTo>
                  <a:close/>
                  <a:moveTo>
                    <a:pt x="3" y="151"/>
                  </a:moveTo>
                  <a:cubicBezTo>
                    <a:pt x="2" y="151"/>
                    <a:pt x="5" y="153"/>
                    <a:pt x="5" y="153"/>
                  </a:cubicBezTo>
                  <a:cubicBezTo>
                    <a:pt x="0" y="155"/>
                    <a:pt x="3" y="155"/>
                    <a:pt x="7" y="157"/>
                  </a:cubicBezTo>
                  <a:cubicBezTo>
                    <a:pt x="7" y="157"/>
                    <a:pt x="7" y="157"/>
                    <a:pt x="7" y="158"/>
                  </a:cubicBezTo>
                  <a:cubicBezTo>
                    <a:pt x="8" y="157"/>
                    <a:pt x="8" y="157"/>
                    <a:pt x="9" y="157"/>
                  </a:cubicBezTo>
                  <a:cubicBezTo>
                    <a:pt x="7" y="153"/>
                    <a:pt x="9" y="154"/>
                    <a:pt x="5" y="152"/>
                  </a:cubicBezTo>
                  <a:cubicBezTo>
                    <a:pt x="4" y="151"/>
                    <a:pt x="5" y="150"/>
                    <a:pt x="3" y="151"/>
                  </a:cubicBezTo>
                  <a:close/>
                  <a:moveTo>
                    <a:pt x="47" y="79"/>
                  </a:moveTo>
                  <a:cubicBezTo>
                    <a:pt x="46" y="80"/>
                    <a:pt x="46" y="81"/>
                    <a:pt x="47" y="81"/>
                  </a:cubicBezTo>
                  <a:cubicBezTo>
                    <a:pt x="47" y="80"/>
                    <a:pt x="48" y="79"/>
                    <a:pt x="47" y="7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49" name="Freeform 248"/>
            <p:cNvSpPr>
              <a:spLocks noEditPoints="1"/>
            </p:cNvSpPr>
            <p:nvPr/>
          </p:nvSpPr>
          <p:spPr bwMode="auto">
            <a:xfrm>
              <a:off x="11347102" y="4878699"/>
              <a:ext cx="91617" cy="80839"/>
            </a:xfrm>
            <a:custGeom>
              <a:avLst/>
              <a:gdLst>
                <a:gd name="T0" fmla="*/ 11 w 26"/>
                <a:gd name="T1" fmla="*/ 15 h 23"/>
                <a:gd name="T2" fmla="*/ 9 w 26"/>
                <a:gd name="T3" fmla="*/ 23 h 23"/>
                <a:gd name="T4" fmla="*/ 11 w 26"/>
                <a:gd name="T5" fmla="*/ 15 h 23"/>
                <a:gd name="T6" fmla="*/ 24 w 26"/>
                <a:gd name="T7" fmla="*/ 0 h 23"/>
                <a:gd name="T8" fmla="*/ 16 w 26"/>
                <a:gd name="T9" fmla="*/ 4 h 23"/>
                <a:gd name="T10" fmla="*/ 13 w 26"/>
                <a:gd name="T11" fmla="*/ 7 h 23"/>
                <a:gd name="T12" fmla="*/ 14 w 26"/>
                <a:gd name="T13" fmla="*/ 9 h 23"/>
                <a:gd name="T14" fmla="*/ 20 w 26"/>
                <a:gd name="T15" fmla="*/ 6 h 23"/>
                <a:gd name="T16" fmla="*/ 23 w 26"/>
                <a:gd name="T17" fmla="*/ 6 h 23"/>
                <a:gd name="T18" fmla="*/ 23 w 26"/>
                <a:gd name="T19" fmla="*/ 3 h 23"/>
                <a:gd name="T20" fmla="*/ 26 w 26"/>
                <a:gd name="T21" fmla="*/ 1 h 23"/>
                <a:gd name="T22" fmla="*/ 24 w 26"/>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11" y="15"/>
                  </a:moveTo>
                  <a:cubicBezTo>
                    <a:pt x="4" y="15"/>
                    <a:pt x="0" y="22"/>
                    <a:pt x="9" y="23"/>
                  </a:cubicBezTo>
                  <a:cubicBezTo>
                    <a:pt x="16" y="23"/>
                    <a:pt x="17" y="16"/>
                    <a:pt x="11" y="15"/>
                  </a:cubicBezTo>
                  <a:close/>
                  <a:moveTo>
                    <a:pt x="24" y="0"/>
                  </a:moveTo>
                  <a:cubicBezTo>
                    <a:pt x="23" y="0"/>
                    <a:pt x="17" y="3"/>
                    <a:pt x="16" y="4"/>
                  </a:cubicBezTo>
                  <a:cubicBezTo>
                    <a:pt x="15" y="5"/>
                    <a:pt x="14" y="6"/>
                    <a:pt x="13" y="7"/>
                  </a:cubicBezTo>
                  <a:cubicBezTo>
                    <a:pt x="14" y="7"/>
                    <a:pt x="14" y="7"/>
                    <a:pt x="14" y="9"/>
                  </a:cubicBezTo>
                  <a:cubicBezTo>
                    <a:pt x="16" y="8"/>
                    <a:pt x="18" y="6"/>
                    <a:pt x="20" y="6"/>
                  </a:cubicBezTo>
                  <a:cubicBezTo>
                    <a:pt x="21" y="6"/>
                    <a:pt x="22" y="6"/>
                    <a:pt x="23" y="6"/>
                  </a:cubicBezTo>
                  <a:cubicBezTo>
                    <a:pt x="23" y="6"/>
                    <a:pt x="23" y="3"/>
                    <a:pt x="23" y="3"/>
                  </a:cubicBezTo>
                  <a:cubicBezTo>
                    <a:pt x="24" y="2"/>
                    <a:pt x="25" y="2"/>
                    <a:pt x="26" y="1"/>
                  </a:cubicBezTo>
                  <a:cubicBezTo>
                    <a:pt x="25" y="1"/>
                    <a:pt x="26" y="0"/>
                    <a:pt x="24"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0" name="Freeform 249"/>
            <p:cNvSpPr>
              <a:spLocks noEditPoints="1"/>
            </p:cNvSpPr>
            <p:nvPr/>
          </p:nvSpPr>
          <p:spPr bwMode="auto">
            <a:xfrm>
              <a:off x="11347102" y="4878699"/>
              <a:ext cx="91617" cy="80839"/>
            </a:xfrm>
            <a:custGeom>
              <a:avLst/>
              <a:gdLst>
                <a:gd name="T0" fmla="*/ 11 w 26"/>
                <a:gd name="T1" fmla="*/ 15 h 23"/>
                <a:gd name="T2" fmla="*/ 9 w 26"/>
                <a:gd name="T3" fmla="*/ 23 h 23"/>
                <a:gd name="T4" fmla="*/ 11 w 26"/>
                <a:gd name="T5" fmla="*/ 15 h 23"/>
                <a:gd name="T6" fmla="*/ 24 w 26"/>
                <a:gd name="T7" fmla="*/ 0 h 23"/>
                <a:gd name="T8" fmla="*/ 16 w 26"/>
                <a:gd name="T9" fmla="*/ 4 h 23"/>
                <a:gd name="T10" fmla="*/ 13 w 26"/>
                <a:gd name="T11" fmla="*/ 7 h 23"/>
                <a:gd name="T12" fmla="*/ 14 w 26"/>
                <a:gd name="T13" fmla="*/ 9 h 23"/>
                <a:gd name="T14" fmla="*/ 20 w 26"/>
                <a:gd name="T15" fmla="*/ 6 h 23"/>
                <a:gd name="T16" fmla="*/ 23 w 26"/>
                <a:gd name="T17" fmla="*/ 6 h 23"/>
                <a:gd name="T18" fmla="*/ 23 w 26"/>
                <a:gd name="T19" fmla="*/ 3 h 23"/>
                <a:gd name="T20" fmla="*/ 26 w 26"/>
                <a:gd name="T21" fmla="*/ 1 h 23"/>
                <a:gd name="T22" fmla="*/ 24 w 26"/>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11" y="15"/>
                  </a:moveTo>
                  <a:cubicBezTo>
                    <a:pt x="4" y="15"/>
                    <a:pt x="0" y="22"/>
                    <a:pt x="9" y="23"/>
                  </a:cubicBezTo>
                  <a:cubicBezTo>
                    <a:pt x="16" y="23"/>
                    <a:pt x="17" y="16"/>
                    <a:pt x="11" y="15"/>
                  </a:cubicBezTo>
                  <a:close/>
                  <a:moveTo>
                    <a:pt x="24" y="0"/>
                  </a:moveTo>
                  <a:cubicBezTo>
                    <a:pt x="23" y="0"/>
                    <a:pt x="17" y="3"/>
                    <a:pt x="16" y="4"/>
                  </a:cubicBezTo>
                  <a:cubicBezTo>
                    <a:pt x="15" y="5"/>
                    <a:pt x="14" y="6"/>
                    <a:pt x="13" y="7"/>
                  </a:cubicBezTo>
                  <a:cubicBezTo>
                    <a:pt x="14" y="7"/>
                    <a:pt x="14" y="7"/>
                    <a:pt x="14" y="9"/>
                  </a:cubicBezTo>
                  <a:cubicBezTo>
                    <a:pt x="16" y="8"/>
                    <a:pt x="18" y="6"/>
                    <a:pt x="20" y="6"/>
                  </a:cubicBezTo>
                  <a:cubicBezTo>
                    <a:pt x="21" y="6"/>
                    <a:pt x="22" y="6"/>
                    <a:pt x="23" y="6"/>
                  </a:cubicBezTo>
                  <a:cubicBezTo>
                    <a:pt x="23" y="6"/>
                    <a:pt x="23" y="3"/>
                    <a:pt x="23" y="3"/>
                  </a:cubicBezTo>
                  <a:cubicBezTo>
                    <a:pt x="24" y="2"/>
                    <a:pt x="25" y="2"/>
                    <a:pt x="26" y="1"/>
                  </a:cubicBezTo>
                  <a:cubicBezTo>
                    <a:pt x="25" y="1"/>
                    <a:pt x="26" y="0"/>
                    <a:pt x="24"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1" name="Freeform 250"/>
            <p:cNvSpPr>
              <a:spLocks noEditPoints="1"/>
            </p:cNvSpPr>
            <p:nvPr/>
          </p:nvSpPr>
          <p:spPr bwMode="auto">
            <a:xfrm>
              <a:off x="4093217" y="6308637"/>
              <a:ext cx="765269" cy="176048"/>
            </a:xfrm>
            <a:custGeom>
              <a:avLst/>
              <a:gdLst>
                <a:gd name="T0" fmla="*/ 210 w 217"/>
                <a:gd name="T1" fmla="*/ 43 h 50"/>
                <a:gd name="T2" fmla="*/ 210 w 217"/>
                <a:gd name="T3" fmla="*/ 45 h 50"/>
                <a:gd name="T4" fmla="*/ 214 w 217"/>
                <a:gd name="T5" fmla="*/ 48 h 50"/>
                <a:gd name="T6" fmla="*/ 215 w 217"/>
                <a:gd name="T7" fmla="*/ 48 h 50"/>
                <a:gd name="T8" fmla="*/ 216 w 217"/>
                <a:gd name="T9" fmla="*/ 44 h 50"/>
                <a:gd name="T10" fmla="*/ 210 w 217"/>
                <a:gd name="T11" fmla="*/ 43 h 50"/>
                <a:gd name="T12" fmla="*/ 23 w 217"/>
                <a:gd name="T13" fmla="*/ 0 h 50"/>
                <a:gd name="T14" fmla="*/ 19 w 217"/>
                <a:gd name="T15" fmla="*/ 3 h 50"/>
                <a:gd name="T16" fmla="*/ 19 w 217"/>
                <a:gd name="T17" fmla="*/ 4 h 50"/>
                <a:gd name="T18" fmla="*/ 19 w 217"/>
                <a:gd name="T19" fmla="*/ 6 h 50"/>
                <a:gd name="T20" fmla="*/ 17 w 217"/>
                <a:gd name="T21" fmla="*/ 6 h 50"/>
                <a:gd name="T22" fmla="*/ 14 w 217"/>
                <a:gd name="T23" fmla="*/ 11 h 50"/>
                <a:gd name="T24" fmla="*/ 13 w 217"/>
                <a:gd name="T25" fmla="*/ 12 h 50"/>
                <a:gd name="T26" fmla="*/ 13 w 217"/>
                <a:gd name="T27" fmla="*/ 13 h 50"/>
                <a:gd name="T28" fmla="*/ 17 w 217"/>
                <a:gd name="T29" fmla="*/ 15 h 50"/>
                <a:gd name="T30" fmla="*/ 16 w 217"/>
                <a:gd name="T31" fmla="*/ 14 h 50"/>
                <a:gd name="T32" fmla="*/ 16 w 217"/>
                <a:gd name="T33" fmla="*/ 13 h 50"/>
                <a:gd name="T34" fmla="*/ 17 w 217"/>
                <a:gd name="T35" fmla="*/ 11 h 50"/>
                <a:gd name="T36" fmla="*/ 23 w 217"/>
                <a:gd name="T37" fmla="*/ 12 h 50"/>
                <a:gd name="T38" fmla="*/ 21 w 217"/>
                <a:gd name="T39" fmla="*/ 8 h 50"/>
                <a:gd name="T40" fmla="*/ 28 w 217"/>
                <a:gd name="T41" fmla="*/ 7 h 50"/>
                <a:gd name="T42" fmla="*/ 29 w 217"/>
                <a:gd name="T43" fmla="*/ 6 h 50"/>
                <a:gd name="T44" fmla="*/ 32 w 217"/>
                <a:gd name="T45" fmla="*/ 7 h 50"/>
                <a:gd name="T46" fmla="*/ 33 w 217"/>
                <a:gd name="T47" fmla="*/ 5 h 50"/>
                <a:gd name="T48" fmla="*/ 30 w 217"/>
                <a:gd name="T49" fmla="*/ 5 h 50"/>
                <a:gd name="T50" fmla="*/ 30 w 217"/>
                <a:gd name="T51" fmla="*/ 2 h 50"/>
                <a:gd name="T52" fmla="*/ 29 w 217"/>
                <a:gd name="T53" fmla="*/ 3 h 50"/>
                <a:gd name="T54" fmla="*/ 26 w 217"/>
                <a:gd name="T55" fmla="*/ 5 h 50"/>
                <a:gd name="T56" fmla="*/ 25 w 217"/>
                <a:gd name="T57" fmla="*/ 3 h 50"/>
                <a:gd name="T58" fmla="*/ 25 w 217"/>
                <a:gd name="T59" fmla="*/ 2 h 50"/>
                <a:gd name="T60" fmla="*/ 25 w 217"/>
                <a:gd name="T61" fmla="*/ 1 h 50"/>
                <a:gd name="T62" fmla="*/ 23 w 217"/>
                <a:gd name="T63" fmla="*/ 0 h 50"/>
                <a:gd name="T64" fmla="*/ 6 w 217"/>
                <a:gd name="T65" fmla="*/ 0 h 50"/>
                <a:gd name="T66" fmla="*/ 7 w 217"/>
                <a:gd name="T67" fmla="*/ 3 h 50"/>
                <a:gd name="T68" fmla="*/ 5 w 217"/>
                <a:gd name="T69" fmla="*/ 5 h 50"/>
                <a:gd name="T70" fmla="*/ 7 w 217"/>
                <a:gd name="T71" fmla="*/ 5 h 50"/>
                <a:gd name="T72" fmla="*/ 7 w 217"/>
                <a:gd name="T73" fmla="*/ 7 h 50"/>
                <a:gd name="T74" fmla="*/ 4 w 217"/>
                <a:gd name="T75" fmla="*/ 13 h 50"/>
                <a:gd name="T76" fmla="*/ 7 w 217"/>
                <a:gd name="T77" fmla="*/ 10 h 50"/>
                <a:gd name="T78" fmla="*/ 7 w 217"/>
                <a:gd name="T79" fmla="*/ 9 h 50"/>
                <a:gd name="T80" fmla="*/ 9 w 217"/>
                <a:gd name="T81" fmla="*/ 9 h 50"/>
                <a:gd name="T82" fmla="*/ 11 w 217"/>
                <a:gd name="T83" fmla="*/ 9 h 50"/>
                <a:gd name="T84" fmla="*/ 13 w 217"/>
                <a:gd name="T85" fmla="*/ 5 h 50"/>
                <a:gd name="T86" fmla="*/ 15 w 217"/>
                <a:gd name="T87" fmla="*/ 5 h 50"/>
                <a:gd name="T88" fmla="*/ 17 w 217"/>
                <a:gd name="T89" fmla="*/ 1 h 50"/>
                <a:gd name="T90" fmla="*/ 6 w 217"/>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50">
                  <a:moveTo>
                    <a:pt x="210" y="43"/>
                  </a:moveTo>
                  <a:cubicBezTo>
                    <a:pt x="211" y="44"/>
                    <a:pt x="210" y="45"/>
                    <a:pt x="210" y="45"/>
                  </a:cubicBezTo>
                  <a:cubicBezTo>
                    <a:pt x="210" y="46"/>
                    <a:pt x="214" y="48"/>
                    <a:pt x="214" y="48"/>
                  </a:cubicBezTo>
                  <a:cubicBezTo>
                    <a:pt x="213" y="50"/>
                    <a:pt x="216" y="48"/>
                    <a:pt x="215" y="48"/>
                  </a:cubicBezTo>
                  <a:cubicBezTo>
                    <a:pt x="217" y="47"/>
                    <a:pt x="215" y="46"/>
                    <a:pt x="216" y="44"/>
                  </a:cubicBezTo>
                  <a:cubicBezTo>
                    <a:pt x="213" y="44"/>
                    <a:pt x="211" y="44"/>
                    <a:pt x="210" y="43"/>
                  </a:cubicBezTo>
                  <a:close/>
                  <a:moveTo>
                    <a:pt x="23" y="0"/>
                  </a:moveTo>
                  <a:cubicBezTo>
                    <a:pt x="22" y="0"/>
                    <a:pt x="19" y="2"/>
                    <a:pt x="19" y="3"/>
                  </a:cubicBezTo>
                  <a:cubicBezTo>
                    <a:pt x="19" y="4"/>
                    <a:pt x="19" y="4"/>
                    <a:pt x="19" y="4"/>
                  </a:cubicBezTo>
                  <a:cubicBezTo>
                    <a:pt x="19" y="4"/>
                    <a:pt x="20" y="5"/>
                    <a:pt x="19" y="6"/>
                  </a:cubicBezTo>
                  <a:cubicBezTo>
                    <a:pt x="19" y="6"/>
                    <a:pt x="18" y="6"/>
                    <a:pt x="17" y="6"/>
                  </a:cubicBezTo>
                  <a:cubicBezTo>
                    <a:pt x="16" y="7"/>
                    <a:pt x="15" y="9"/>
                    <a:pt x="14" y="11"/>
                  </a:cubicBezTo>
                  <a:cubicBezTo>
                    <a:pt x="13" y="10"/>
                    <a:pt x="14" y="12"/>
                    <a:pt x="13" y="12"/>
                  </a:cubicBezTo>
                  <a:cubicBezTo>
                    <a:pt x="12" y="11"/>
                    <a:pt x="13" y="13"/>
                    <a:pt x="13" y="13"/>
                  </a:cubicBezTo>
                  <a:cubicBezTo>
                    <a:pt x="15" y="14"/>
                    <a:pt x="16" y="14"/>
                    <a:pt x="17" y="15"/>
                  </a:cubicBezTo>
                  <a:cubicBezTo>
                    <a:pt x="18" y="14"/>
                    <a:pt x="16" y="14"/>
                    <a:pt x="16" y="14"/>
                  </a:cubicBezTo>
                  <a:cubicBezTo>
                    <a:pt x="16" y="13"/>
                    <a:pt x="16" y="13"/>
                    <a:pt x="16" y="13"/>
                  </a:cubicBezTo>
                  <a:cubicBezTo>
                    <a:pt x="18" y="13"/>
                    <a:pt x="17" y="12"/>
                    <a:pt x="17" y="11"/>
                  </a:cubicBezTo>
                  <a:cubicBezTo>
                    <a:pt x="19" y="11"/>
                    <a:pt x="21" y="12"/>
                    <a:pt x="23" y="12"/>
                  </a:cubicBezTo>
                  <a:cubicBezTo>
                    <a:pt x="22" y="10"/>
                    <a:pt x="22" y="10"/>
                    <a:pt x="21" y="8"/>
                  </a:cubicBezTo>
                  <a:cubicBezTo>
                    <a:pt x="25" y="9"/>
                    <a:pt x="24" y="10"/>
                    <a:pt x="28" y="7"/>
                  </a:cubicBezTo>
                  <a:cubicBezTo>
                    <a:pt x="29" y="6"/>
                    <a:pt x="29" y="6"/>
                    <a:pt x="29" y="6"/>
                  </a:cubicBezTo>
                  <a:cubicBezTo>
                    <a:pt x="29" y="6"/>
                    <a:pt x="31" y="7"/>
                    <a:pt x="32" y="7"/>
                  </a:cubicBezTo>
                  <a:cubicBezTo>
                    <a:pt x="33" y="5"/>
                    <a:pt x="33" y="5"/>
                    <a:pt x="33" y="5"/>
                  </a:cubicBezTo>
                  <a:cubicBezTo>
                    <a:pt x="32" y="5"/>
                    <a:pt x="31" y="5"/>
                    <a:pt x="30" y="5"/>
                  </a:cubicBezTo>
                  <a:cubicBezTo>
                    <a:pt x="30" y="5"/>
                    <a:pt x="30" y="2"/>
                    <a:pt x="30" y="2"/>
                  </a:cubicBezTo>
                  <a:cubicBezTo>
                    <a:pt x="30" y="2"/>
                    <a:pt x="28" y="2"/>
                    <a:pt x="29" y="3"/>
                  </a:cubicBezTo>
                  <a:cubicBezTo>
                    <a:pt x="28" y="4"/>
                    <a:pt x="27" y="4"/>
                    <a:pt x="26" y="5"/>
                  </a:cubicBezTo>
                  <a:cubicBezTo>
                    <a:pt x="26" y="4"/>
                    <a:pt x="25" y="4"/>
                    <a:pt x="25" y="3"/>
                  </a:cubicBezTo>
                  <a:cubicBezTo>
                    <a:pt x="24" y="2"/>
                    <a:pt x="25" y="2"/>
                    <a:pt x="25" y="2"/>
                  </a:cubicBezTo>
                  <a:cubicBezTo>
                    <a:pt x="25" y="1"/>
                    <a:pt x="25" y="1"/>
                    <a:pt x="25" y="1"/>
                  </a:cubicBezTo>
                  <a:cubicBezTo>
                    <a:pt x="24" y="0"/>
                    <a:pt x="24" y="1"/>
                    <a:pt x="23" y="0"/>
                  </a:cubicBezTo>
                  <a:close/>
                  <a:moveTo>
                    <a:pt x="6" y="0"/>
                  </a:moveTo>
                  <a:cubicBezTo>
                    <a:pt x="6" y="2"/>
                    <a:pt x="7" y="3"/>
                    <a:pt x="7" y="3"/>
                  </a:cubicBezTo>
                  <a:cubicBezTo>
                    <a:pt x="6" y="4"/>
                    <a:pt x="6" y="4"/>
                    <a:pt x="5" y="5"/>
                  </a:cubicBezTo>
                  <a:cubicBezTo>
                    <a:pt x="6" y="5"/>
                    <a:pt x="7" y="5"/>
                    <a:pt x="7" y="5"/>
                  </a:cubicBezTo>
                  <a:cubicBezTo>
                    <a:pt x="7" y="5"/>
                    <a:pt x="7" y="7"/>
                    <a:pt x="7" y="7"/>
                  </a:cubicBezTo>
                  <a:cubicBezTo>
                    <a:pt x="5" y="9"/>
                    <a:pt x="0" y="10"/>
                    <a:pt x="4" y="13"/>
                  </a:cubicBezTo>
                  <a:cubicBezTo>
                    <a:pt x="5" y="12"/>
                    <a:pt x="7" y="11"/>
                    <a:pt x="7" y="10"/>
                  </a:cubicBezTo>
                  <a:cubicBezTo>
                    <a:pt x="7" y="9"/>
                    <a:pt x="7" y="9"/>
                    <a:pt x="7" y="9"/>
                  </a:cubicBezTo>
                  <a:cubicBezTo>
                    <a:pt x="8" y="9"/>
                    <a:pt x="8" y="10"/>
                    <a:pt x="9" y="9"/>
                  </a:cubicBezTo>
                  <a:cubicBezTo>
                    <a:pt x="10" y="9"/>
                    <a:pt x="9" y="9"/>
                    <a:pt x="11" y="9"/>
                  </a:cubicBezTo>
                  <a:cubicBezTo>
                    <a:pt x="12" y="8"/>
                    <a:pt x="12" y="6"/>
                    <a:pt x="13" y="5"/>
                  </a:cubicBezTo>
                  <a:cubicBezTo>
                    <a:pt x="14" y="5"/>
                    <a:pt x="15" y="5"/>
                    <a:pt x="15" y="5"/>
                  </a:cubicBezTo>
                  <a:cubicBezTo>
                    <a:pt x="17" y="1"/>
                    <a:pt x="17" y="1"/>
                    <a:pt x="17" y="1"/>
                  </a:cubicBezTo>
                  <a:cubicBezTo>
                    <a:pt x="12" y="1"/>
                    <a:pt x="10" y="1"/>
                    <a:pt x="6"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2" name="Freeform 251"/>
            <p:cNvSpPr>
              <a:spLocks noEditPoints="1"/>
            </p:cNvSpPr>
            <p:nvPr/>
          </p:nvSpPr>
          <p:spPr bwMode="auto">
            <a:xfrm>
              <a:off x="4093217" y="6308637"/>
              <a:ext cx="765269" cy="176048"/>
            </a:xfrm>
            <a:custGeom>
              <a:avLst/>
              <a:gdLst>
                <a:gd name="T0" fmla="*/ 210 w 217"/>
                <a:gd name="T1" fmla="*/ 43 h 50"/>
                <a:gd name="T2" fmla="*/ 210 w 217"/>
                <a:gd name="T3" fmla="*/ 45 h 50"/>
                <a:gd name="T4" fmla="*/ 214 w 217"/>
                <a:gd name="T5" fmla="*/ 48 h 50"/>
                <a:gd name="T6" fmla="*/ 215 w 217"/>
                <a:gd name="T7" fmla="*/ 48 h 50"/>
                <a:gd name="T8" fmla="*/ 216 w 217"/>
                <a:gd name="T9" fmla="*/ 44 h 50"/>
                <a:gd name="T10" fmla="*/ 210 w 217"/>
                <a:gd name="T11" fmla="*/ 43 h 50"/>
                <a:gd name="T12" fmla="*/ 23 w 217"/>
                <a:gd name="T13" fmla="*/ 0 h 50"/>
                <a:gd name="T14" fmla="*/ 19 w 217"/>
                <a:gd name="T15" fmla="*/ 3 h 50"/>
                <a:gd name="T16" fmla="*/ 19 w 217"/>
                <a:gd name="T17" fmla="*/ 4 h 50"/>
                <a:gd name="T18" fmla="*/ 19 w 217"/>
                <a:gd name="T19" fmla="*/ 6 h 50"/>
                <a:gd name="T20" fmla="*/ 17 w 217"/>
                <a:gd name="T21" fmla="*/ 6 h 50"/>
                <a:gd name="T22" fmla="*/ 14 w 217"/>
                <a:gd name="T23" fmla="*/ 11 h 50"/>
                <a:gd name="T24" fmla="*/ 13 w 217"/>
                <a:gd name="T25" fmla="*/ 12 h 50"/>
                <a:gd name="T26" fmla="*/ 13 w 217"/>
                <a:gd name="T27" fmla="*/ 13 h 50"/>
                <a:gd name="T28" fmla="*/ 17 w 217"/>
                <a:gd name="T29" fmla="*/ 15 h 50"/>
                <a:gd name="T30" fmla="*/ 16 w 217"/>
                <a:gd name="T31" fmla="*/ 14 h 50"/>
                <a:gd name="T32" fmla="*/ 16 w 217"/>
                <a:gd name="T33" fmla="*/ 13 h 50"/>
                <a:gd name="T34" fmla="*/ 17 w 217"/>
                <a:gd name="T35" fmla="*/ 11 h 50"/>
                <a:gd name="T36" fmla="*/ 23 w 217"/>
                <a:gd name="T37" fmla="*/ 12 h 50"/>
                <a:gd name="T38" fmla="*/ 21 w 217"/>
                <a:gd name="T39" fmla="*/ 8 h 50"/>
                <a:gd name="T40" fmla="*/ 28 w 217"/>
                <a:gd name="T41" fmla="*/ 7 h 50"/>
                <a:gd name="T42" fmla="*/ 29 w 217"/>
                <a:gd name="T43" fmla="*/ 6 h 50"/>
                <a:gd name="T44" fmla="*/ 32 w 217"/>
                <a:gd name="T45" fmla="*/ 7 h 50"/>
                <a:gd name="T46" fmla="*/ 33 w 217"/>
                <a:gd name="T47" fmla="*/ 5 h 50"/>
                <a:gd name="T48" fmla="*/ 30 w 217"/>
                <a:gd name="T49" fmla="*/ 5 h 50"/>
                <a:gd name="T50" fmla="*/ 30 w 217"/>
                <a:gd name="T51" fmla="*/ 2 h 50"/>
                <a:gd name="T52" fmla="*/ 29 w 217"/>
                <a:gd name="T53" fmla="*/ 3 h 50"/>
                <a:gd name="T54" fmla="*/ 26 w 217"/>
                <a:gd name="T55" fmla="*/ 5 h 50"/>
                <a:gd name="T56" fmla="*/ 25 w 217"/>
                <a:gd name="T57" fmla="*/ 3 h 50"/>
                <a:gd name="T58" fmla="*/ 25 w 217"/>
                <a:gd name="T59" fmla="*/ 2 h 50"/>
                <a:gd name="T60" fmla="*/ 25 w 217"/>
                <a:gd name="T61" fmla="*/ 1 h 50"/>
                <a:gd name="T62" fmla="*/ 23 w 217"/>
                <a:gd name="T63" fmla="*/ 0 h 50"/>
                <a:gd name="T64" fmla="*/ 6 w 217"/>
                <a:gd name="T65" fmla="*/ 0 h 50"/>
                <a:gd name="T66" fmla="*/ 7 w 217"/>
                <a:gd name="T67" fmla="*/ 3 h 50"/>
                <a:gd name="T68" fmla="*/ 5 w 217"/>
                <a:gd name="T69" fmla="*/ 5 h 50"/>
                <a:gd name="T70" fmla="*/ 7 w 217"/>
                <a:gd name="T71" fmla="*/ 5 h 50"/>
                <a:gd name="T72" fmla="*/ 7 w 217"/>
                <a:gd name="T73" fmla="*/ 7 h 50"/>
                <a:gd name="T74" fmla="*/ 4 w 217"/>
                <a:gd name="T75" fmla="*/ 13 h 50"/>
                <a:gd name="T76" fmla="*/ 7 w 217"/>
                <a:gd name="T77" fmla="*/ 10 h 50"/>
                <a:gd name="T78" fmla="*/ 7 w 217"/>
                <a:gd name="T79" fmla="*/ 9 h 50"/>
                <a:gd name="T80" fmla="*/ 9 w 217"/>
                <a:gd name="T81" fmla="*/ 9 h 50"/>
                <a:gd name="T82" fmla="*/ 11 w 217"/>
                <a:gd name="T83" fmla="*/ 9 h 50"/>
                <a:gd name="T84" fmla="*/ 13 w 217"/>
                <a:gd name="T85" fmla="*/ 5 h 50"/>
                <a:gd name="T86" fmla="*/ 15 w 217"/>
                <a:gd name="T87" fmla="*/ 5 h 50"/>
                <a:gd name="T88" fmla="*/ 17 w 217"/>
                <a:gd name="T89" fmla="*/ 1 h 50"/>
                <a:gd name="T90" fmla="*/ 6 w 217"/>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50">
                  <a:moveTo>
                    <a:pt x="210" y="43"/>
                  </a:moveTo>
                  <a:cubicBezTo>
                    <a:pt x="211" y="44"/>
                    <a:pt x="210" y="45"/>
                    <a:pt x="210" y="45"/>
                  </a:cubicBezTo>
                  <a:cubicBezTo>
                    <a:pt x="210" y="46"/>
                    <a:pt x="214" y="48"/>
                    <a:pt x="214" y="48"/>
                  </a:cubicBezTo>
                  <a:cubicBezTo>
                    <a:pt x="213" y="50"/>
                    <a:pt x="216" y="48"/>
                    <a:pt x="215" y="48"/>
                  </a:cubicBezTo>
                  <a:cubicBezTo>
                    <a:pt x="217" y="47"/>
                    <a:pt x="215" y="46"/>
                    <a:pt x="216" y="44"/>
                  </a:cubicBezTo>
                  <a:cubicBezTo>
                    <a:pt x="213" y="44"/>
                    <a:pt x="211" y="44"/>
                    <a:pt x="210" y="43"/>
                  </a:cubicBezTo>
                  <a:close/>
                  <a:moveTo>
                    <a:pt x="23" y="0"/>
                  </a:moveTo>
                  <a:cubicBezTo>
                    <a:pt x="22" y="0"/>
                    <a:pt x="19" y="2"/>
                    <a:pt x="19" y="3"/>
                  </a:cubicBezTo>
                  <a:cubicBezTo>
                    <a:pt x="19" y="4"/>
                    <a:pt x="19" y="4"/>
                    <a:pt x="19" y="4"/>
                  </a:cubicBezTo>
                  <a:cubicBezTo>
                    <a:pt x="19" y="4"/>
                    <a:pt x="20" y="5"/>
                    <a:pt x="19" y="6"/>
                  </a:cubicBezTo>
                  <a:cubicBezTo>
                    <a:pt x="19" y="6"/>
                    <a:pt x="18" y="6"/>
                    <a:pt x="17" y="6"/>
                  </a:cubicBezTo>
                  <a:cubicBezTo>
                    <a:pt x="16" y="7"/>
                    <a:pt x="15" y="9"/>
                    <a:pt x="14" y="11"/>
                  </a:cubicBezTo>
                  <a:cubicBezTo>
                    <a:pt x="13" y="10"/>
                    <a:pt x="14" y="12"/>
                    <a:pt x="13" y="12"/>
                  </a:cubicBezTo>
                  <a:cubicBezTo>
                    <a:pt x="12" y="11"/>
                    <a:pt x="13" y="13"/>
                    <a:pt x="13" y="13"/>
                  </a:cubicBezTo>
                  <a:cubicBezTo>
                    <a:pt x="15" y="14"/>
                    <a:pt x="16" y="14"/>
                    <a:pt x="17" y="15"/>
                  </a:cubicBezTo>
                  <a:cubicBezTo>
                    <a:pt x="18" y="14"/>
                    <a:pt x="16" y="14"/>
                    <a:pt x="16" y="14"/>
                  </a:cubicBezTo>
                  <a:cubicBezTo>
                    <a:pt x="16" y="13"/>
                    <a:pt x="16" y="13"/>
                    <a:pt x="16" y="13"/>
                  </a:cubicBezTo>
                  <a:cubicBezTo>
                    <a:pt x="18" y="13"/>
                    <a:pt x="17" y="12"/>
                    <a:pt x="17" y="11"/>
                  </a:cubicBezTo>
                  <a:cubicBezTo>
                    <a:pt x="19" y="11"/>
                    <a:pt x="21" y="12"/>
                    <a:pt x="23" y="12"/>
                  </a:cubicBezTo>
                  <a:cubicBezTo>
                    <a:pt x="22" y="10"/>
                    <a:pt x="22" y="10"/>
                    <a:pt x="21" y="8"/>
                  </a:cubicBezTo>
                  <a:cubicBezTo>
                    <a:pt x="25" y="9"/>
                    <a:pt x="24" y="10"/>
                    <a:pt x="28" y="7"/>
                  </a:cubicBezTo>
                  <a:cubicBezTo>
                    <a:pt x="29" y="6"/>
                    <a:pt x="29" y="6"/>
                    <a:pt x="29" y="6"/>
                  </a:cubicBezTo>
                  <a:cubicBezTo>
                    <a:pt x="29" y="6"/>
                    <a:pt x="31" y="7"/>
                    <a:pt x="32" y="7"/>
                  </a:cubicBezTo>
                  <a:cubicBezTo>
                    <a:pt x="33" y="5"/>
                    <a:pt x="33" y="5"/>
                    <a:pt x="33" y="5"/>
                  </a:cubicBezTo>
                  <a:cubicBezTo>
                    <a:pt x="32" y="5"/>
                    <a:pt x="31" y="5"/>
                    <a:pt x="30" y="5"/>
                  </a:cubicBezTo>
                  <a:cubicBezTo>
                    <a:pt x="30" y="5"/>
                    <a:pt x="30" y="2"/>
                    <a:pt x="30" y="2"/>
                  </a:cubicBezTo>
                  <a:cubicBezTo>
                    <a:pt x="30" y="2"/>
                    <a:pt x="28" y="2"/>
                    <a:pt x="29" y="3"/>
                  </a:cubicBezTo>
                  <a:cubicBezTo>
                    <a:pt x="28" y="4"/>
                    <a:pt x="27" y="4"/>
                    <a:pt x="26" y="5"/>
                  </a:cubicBezTo>
                  <a:cubicBezTo>
                    <a:pt x="26" y="4"/>
                    <a:pt x="25" y="4"/>
                    <a:pt x="25" y="3"/>
                  </a:cubicBezTo>
                  <a:cubicBezTo>
                    <a:pt x="24" y="2"/>
                    <a:pt x="25" y="2"/>
                    <a:pt x="25" y="2"/>
                  </a:cubicBezTo>
                  <a:cubicBezTo>
                    <a:pt x="25" y="1"/>
                    <a:pt x="25" y="1"/>
                    <a:pt x="25" y="1"/>
                  </a:cubicBezTo>
                  <a:cubicBezTo>
                    <a:pt x="24" y="0"/>
                    <a:pt x="24" y="1"/>
                    <a:pt x="23" y="0"/>
                  </a:cubicBezTo>
                  <a:close/>
                  <a:moveTo>
                    <a:pt x="6" y="0"/>
                  </a:moveTo>
                  <a:cubicBezTo>
                    <a:pt x="6" y="2"/>
                    <a:pt x="7" y="3"/>
                    <a:pt x="7" y="3"/>
                  </a:cubicBezTo>
                  <a:cubicBezTo>
                    <a:pt x="6" y="4"/>
                    <a:pt x="6" y="4"/>
                    <a:pt x="5" y="5"/>
                  </a:cubicBezTo>
                  <a:cubicBezTo>
                    <a:pt x="6" y="5"/>
                    <a:pt x="7" y="5"/>
                    <a:pt x="7" y="5"/>
                  </a:cubicBezTo>
                  <a:cubicBezTo>
                    <a:pt x="7" y="5"/>
                    <a:pt x="7" y="7"/>
                    <a:pt x="7" y="7"/>
                  </a:cubicBezTo>
                  <a:cubicBezTo>
                    <a:pt x="5" y="9"/>
                    <a:pt x="0" y="10"/>
                    <a:pt x="4" y="13"/>
                  </a:cubicBezTo>
                  <a:cubicBezTo>
                    <a:pt x="5" y="12"/>
                    <a:pt x="7" y="11"/>
                    <a:pt x="7" y="10"/>
                  </a:cubicBezTo>
                  <a:cubicBezTo>
                    <a:pt x="7" y="9"/>
                    <a:pt x="7" y="9"/>
                    <a:pt x="7" y="9"/>
                  </a:cubicBezTo>
                  <a:cubicBezTo>
                    <a:pt x="8" y="9"/>
                    <a:pt x="8" y="10"/>
                    <a:pt x="9" y="9"/>
                  </a:cubicBezTo>
                  <a:cubicBezTo>
                    <a:pt x="10" y="9"/>
                    <a:pt x="9" y="9"/>
                    <a:pt x="11" y="9"/>
                  </a:cubicBezTo>
                  <a:cubicBezTo>
                    <a:pt x="12" y="8"/>
                    <a:pt x="12" y="6"/>
                    <a:pt x="13" y="5"/>
                  </a:cubicBezTo>
                  <a:cubicBezTo>
                    <a:pt x="14" y="5"/>
                    <a:pt x="15" y="5"/>
                    <a:pt x="15" y="5"/>
                  </a:cubicBezTo>
                  <a:cubicBezTo>
                    <a:pt x="17" y="1"/>
                    <a:pt x="17" y="1"/>
                    <a:pt x="17" y="1"/>
                  </a:cubicBezTo>
                  <a:cubicBezTo>
                    <a:pt x="12" y="1"/>
                    <a:pt x="10" y="1"/>
                    <a:pt x="6"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3" name="Freeform 252"/>
            <p:cNvSpPr>
              <a:spLocks/>
            </p:cNvSpPr>
            <p:nvPr/>
          </p:nvSpPr>
          <p:spPr bwMode="auto">
            <a:xfrm>
              <a:off x="7087824" y="3795467"/>
              <a:ext cx="43114" cy="25150"/>
            </a:xfrm>
            <a:custGeom>
              <a:avLst/>
              <a:gdLst>
                <a:gd name="T0" fmla="*/ 7 w 12"/>
                <a:gd name="T1" fmla="*/ 1 h 7"/>
                <a:gd name="T2" fmla="*/ 5 w 12"/>
                <a:gd name="T3" fmla="*/ 7 h 7"/>
                <a:gd name="T4" fmla="*/ 7 w 12"/>
                <a:gd name="T5" fmla="*/ 1 h 7"/>
              </a:gdLst>
              <a:ahLst/>
              <a:cxnLst>
                <a:cxn ang="0">
                  <a:pos x="T0" y="T1"/>
                </a:cxn>
                <a:cxn ang="0">
                  <a:pos x="T2" y="T3"/>
                </a:cxn>
                <a:cxn ang="0">
                  <a:pos x="T4" y="T5"/>
                </a:cxn>
              </a:cxnLst>
              <a:rect l="0" t="0" r="r" b="b"/>
              <a:pathLst>
                <a:path w="12" h="7">
                  <a:moveTo>
                    <a:pt x="7" y="1"/>
                  </a:moveTo>
                  <a:cubicBezTo>
                    <a:pt x="12" y="2"/>
                    <a:pt x="5" y="7"/>
                    <a:pt x="5" y="7"/>
                  </a:cubicBezTo>
                  <a:cubicBezTo>
                    <a:pt x="2" y="5"/>
                    <a:pt x="0" y="0"/>
                    <a:pt x="7" y="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4" name="Freeform 253"/>
            <p:cNvSpPr>
              <a:spLocks/>
            </p:cNvSpPr>
            <p:nvPr/>
          </p:nvSpPr>
          <p:spPr bwMode="auto">
            <a:xfrm>
              <a:off x="6960280" y="3666126"/>
              <a:ext cx="472455" cy="414970"/>
            </a:xfrm>
            <a:custGeom>
              <a:avLst/>
              <a:gdLst>
                <a:gd name="T0" fmla="*/ 89 w 134"/>
                <a:gd name="T1" fmla="*/ 45 h 118"/>
                <a:gd name="T2" fmla="*/ 87 w 134"/>
                <a:gd name="T3" fmla="*/ 49 h 118"/>
                <a:gd name="T4" fmla="*/ 90 w 134"/>
                <a:gd name="T5" fmla="*/ 54 h 118"/>
                <a:gd name="T6" fmla="*/ 93 w 134"/>
                <a:gd name="T7" fmla="*/ 59 h 118"/>
                <a:gd name="T8" fmla="*/ 99 w 134"/>
                <a:gd name="T9" fmla="*/ 63 h 118"/>
                <a:gd name="T10" fmla="*/ 122 w 134"/>
                <a:gd name="T11" fmla="*/ 74 h 118"/>
                <a:gd name="T12" fmla="*/ 134 w 134"/>
                <a:gd name="T13" fmla="*/ 74 h 118"/>
                <a:gd name="T14" fmla="*/ 112 w 134"/>
                <a:gd name="T15" fmla="*/ 108 h 118"/>
                <a:gd name="T16" fmla="*/ 101 w 134"/>
                <a:gd name="T17" fmla="*/ 109 h 118"/>
                <a:gd name="T18" fmla="*/ 97 w 134"/>
                <a:gd name="T19" fmla="*/ 111 h 118"/>
                <a:gd name="T20" fmla="*/ 89 w 134"/>
                <a:gd name="T21" fmla="*/ 112 h 118"/>
                <a:gd name="T22" fmla="*/ 87 w 134"/>
                <a:gd name="T23" fmla="*/ 114 h 118"/>
                <a:gd name="T24" fmla="*/ 77 w 134"/>
                <a:gd name="T25" fmla="*/ 115 h 118"/>
                <a:gd name="T26" fmla="*/ 75 w 134"/>
                <a:gd name="T27" fmla="*/ 111 h 118"/>
                <a:gd name="T28" fmla="*/ 69 w 134"/>
                <a:gd name="T29" fmla="*/ 114 h 118"/>
                <a:gd name="T30" fmla="*/ 66 w 134"/>
                <a:gd name="T31" fmla="*/ 117 h 118"/>
                <a:gd name="T32" fmla="*/ 61 w 134"/>
                <a:gd name="T33" fmla="*/ 117 h 118"/>
                <a:gd name="T34" fmla="*/ 56 w 134"/>
                <a:gd name="T35" fmla="*/ 116 h 118"/>
                <a:gd name="T36" fmla="*/ 49 w 134"/>
                <a:gd name="T37" fmla="*/ 115 h 118"/>
                <a:gd name="T38" fmla="*/ 43 w 134"/>
                <a:gd name="T39" fmla="*/ 115 h 118"/>
                <a:gd name="T40" fmla="*/ 37 w 134"/>
                <a:gd name="T41" fmla="*/ 116 h 118"/>
                <a:gd name="T42" fmla="*/ 31 w 134"/>
                <a:gd name="T43" fmla="*/ 115 h 118"/>
                <a:gd name="T44" fmla="*/ 30 w 134"/>
                <a:gd name="T45" fmla="*/ 113 h 118"/>
                <a:gd name="T46" fmla="*/ 28 w 134"/>
                <a:gd name="T47" fmla="*/ 108 h 118"/>
                <a:gd name="T48" fmla="*/ 26 w 134"/>
                <a:gd name="T49" fmla="*/ 108 h 118"/>
                <a:gd name="T50" fmla="*/ 21 w 134"/>
                <a:gd name="T51" fmla="*/ 104 h 118"/>
                <a:gd name="T52" fmla="*/ 17 w 134"/>
                <a:gd name="T53" fmla="*/ 95 h 118"/>
                <a:gd name="T54" fmla="*/ 15 w 134"/>
                <a:gd name="T55" fmla="*/ 91 h 118"/>
                <a:gd name="T56" fmla="*/ 11 w 134"/>
                <a:gd name="T57" fmla="*/ 86 h 118"/>
                <a:gd name="T58" fmla="*/ 6 w 134"/>
                <a:gd name="T59" fmla="*/ 82 h 118"/>
                <a:gd name="T60" fmla="*/ 1 w 134"/>
                <a:gd name="T61" fmla="*/ 81 h 118"/>
                <a:gd name="T62" fmla="*/ 2 w 134"/>
                <a:gd name="T63" fmla="*/ 76 h 118"/>
                <a:gd name="T64" fmla="*/ 5 w 134"/>
                <a:gd name="T65" fmla="*/ 75 h 118"/>
                <a:gd name="T66" fmla="*/ 9 w 134"/>
                <a:gd name="T67" fmla="*/ 74 h 118"/>
                <a:gd name="T68" fmla="*/ 10 w 134"/>
                <a:gd name="T69" fmla="*/ 68 h 118"/>
                <a:gd name="T70" fmla="*/ 11 w 134"/>
                <a:gd name="T71" fmla="*/ 59 h 118"/>
                <a:gd name="T72" fmla="*/ 15 w 134"/>
                <a:gd name="T73" fmla="*/ 48 h 118"/>
                <a:gd name="T74" fmla="*/ 15 w 134"/>
                <a:gd name="T75" fmla="*/ 43 h 118"/>
                <a:gd name="T76" fmla="*/ 19 w 134"/>
                <a:gd name="T77" fmla="*/ 40 h 118"/>
                <a:gd name="T78" fmla="*/ 22 w 134"/>
                <a:gd name="T79" fmla="*/ 37 h 118"/>
                <a:gd name="T80" fmla="*/ 25 w 134"/>
                <a:gd name="T81" fmla="*/ 32 h 118"/>
                <a:gd name="T82" fmla="*/ 27 w 134"/>
                <a:gd name="T83" fmla="*/ 24 h 118"/>
                <a:gd name="T84" fmla="*/ 32 w 134"/>
                <a:gd name="T85" fmla="*/ 16 h 118"/>
                <a:gd name="T86" fmla="*/ 36 w 134"/>
                <a:gd name="T87" fmla="*/ 9 h 118"/>
                <a:gd name="T88" fmla="*/ 41 w 134"/>
                <a:gd name="T89" fmla="*/ 7 h 118"/>
                <a:gd name="T90" fmla="*/ 45 w 134"/>
                <a:gd name="T91" fmla="*/ 7 h 118"/>
                <a:gd name="T92" fmla="*/ 47 w 134"/>
                <a:gd name="T93" fmla="*/ 10 h 118"/>
                <a:gd name="T94" fmla="*/ 49 w 134"/>
                <a:gd name="T95" fmla="*/ 2 h 118"/>
                <a:gd name="T96" fmla="*/ 52 w 134"/>
                <a:gd name="T97" fmla="*/ 2 h 118"/>
                <a:gd name="T98" fmla="*/ 57 w 134"/>
                <a:gd name="T99" fmla="*/ 7 h 118"/>
                <a:gd name="T100" fmla="*/ 61 w 134"/>
                <a:gd name="T101" fmla="*/ 7 h 118"/>
                <a:gd name="T102" fmla="*/ 71 w 134"/>
                <a:gd name="T103" fmla="*/ 10 h 118"/>
                <a:gd name="T104" fmla="*/ 77 w 134"/>
                <a:gd name="T105" fmla="*/ 17 h 118"/>
                <a:gd name="T106" fmla="*/ 80 w 134"/>
                <a:gd name="T107" fmla="*/ 24 h 118"/>
                <a:gd name="T108" fmla="*/ 84 w 134"/>
                <a:gd name="T109" fmla="*/ 27 h 118"/>
                <a:gd name="T110" fmla="*/ 80 w 134"/>
                <a:gd name="T111" fmla="*/ 36 h 118"/>
                <a:gd name="T112" fmla="*/ 78 w 134"/>
                <a:gd name="T113" fmla="*/ 43 h 118"/>
                <a:gd name="T114" fmla="*/ 83 w 134"/>
                <a:gd name="T115" fmla="*/ 46 h 118"/>
                <a:gd name="T116" fmla="*/ 86 w 134"/>
                <a:gd name="T117" fmla="*/ 45 h 118"/>
                <a:gd name="T118" fmla="*/ 89 w 134"/>
                <a:gd name="T11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18">
                  <a:moveTo>
                    <a:pt x="89" y="45"/>
                  </a:moveTo>
                  <a:cubicBezTo>
                    <a:pt x="87" y="49"/>
                    <a:pt x="87" y="49"/>
                    <a:pt x="87" y="49"/>
                  </a:cubicBezTo>
                  <a:cubicBezTo>
                    <a:pt x="87" y="49"/>
                    <a:pt x="89" y="52"/>
                    <a:pt x="90" y="54"/>
                  </a:cubicBezTo>
                  <a:cubicBezTo>
                    <a:pt x="92" y="56"/>
                    <a:pt x="91" y="57"/>
                    <a:pt x="93" y="59"/>
                  </a:cubicBezTo>
                  <a:cubicBezTo>
                    <a:pt x="95" y="60"/>
                    <a:pt x="96" y="62"/>
                    <a:pt x="99" y="63"/>
                  </a:cubicBezTo>
                  <a:cubicBezTo>
                    <a:pt x="103" y="65"/>
                    <a:pt x="122" y="74"/>
                    <a:pt x="122" y="74"/>
                  </a:cubicBezTo>
                  <a:cubicBezTo>
                    <a:pt x="134" y="74"/>
                    <a:pt x="134" y="74"/>
                    <a:pt x="134" y="74"/>
                  </a:cubicBezTo>
                  <a:cubicBezTo>
                    <a:pt x="112" y="108"/>
                    <a:pt x="112" y="108"/>
                    <a:pt x="112" y="108"/>
                  </a:cubicBezTo>
                  <a:cubicBezTo>
                    <a:pt x="101" y="109"/>
                    <a:pt x="101" y="109"/>
                    <a:pt x="101" y="109"/>
                  </a:cubicBezTo>
                  <a:cubicBezTo>
                    <a:pt x="97" y="111"/>
                    <a:pt x="97" y="111"/>
                    <a:pt x="97" y="111"/>
                  </a:cubicBezTo>
                  <a:cubicBezTo>
                    <a:pt x="89" y="112"/>
                    <a:pt x="89" y="112"/>
                    <a:pt x="89" y="112"/>
                  </a:cubicBezTo>
                  <a:cubicBezTo>
                    <a:pt x="87" y="114"/>
                    <a:pt x="87" y="114"/>
                    <a:pt x="87" y="114"/>
                  </a:cubicBezTo>
                  <a:cubicBezTo>
                    <a:pt x="87" y="114"/>
                    <a:pt x="79" y="116"/>
                    <a:pt x="77" y="115"/>
                  </a:cubicBezTo>
                  <a:cubicBezTo>
                    <a:pt x="75" y="114"/>
                    <a:pt x="75" y="111"/>
                    <a:pt x="75" y="111"/>
                  </a:cubicBezTo>
                  <a:cubicBezTo>
                    <a:pt x="75" y="111"/>
                    <a:pt x="72" y="115"/>
                    <a:pt x="69" y="114"/>
                  </a:cubicBezTo>
                  <a:cubicBezTo>
                    <a:pt x="67" y="112"/>
                    <a:pt x="66" y="117"/>
                    <a:pt x="66" y="117"/>
                  </a:cubicBezTo>
                  <a:cubicBezTo>
                    <a:pt x="66" y="117"/>
                    <a:pt x="63" y="117"/>
                    <a:pt x="61" y="117"/>
                  </a:cubicBezTo>
                  <a:cubicBezTo>
                    <a:pt x="59" y="117"/>
                    <a:pt x="57" y="118"/>
                    <a:pt x="56" y="116"/>
                  </a:cubicBezTo>
                  <a:cubicBezTo>
                    <a:pt x="55" y="115"/>
                    <a:pt x="49" y="115"/>
                    <a:pt x="49" y="115"/>
                  </a:cubicBezTo>
                  <a:cubicBezTo>
                    <a:pt x="49" y="115"/>
                    <a:pt x="45" y="117"/>
                    <a:pt x="43" y="115"/>
                  </a:cubicBezTo>
                  <a:cubicBezTo>
                    <a:pt x="41" y="114"/>
                    <a:pt x="38" y="116"/>
                    <a:pt x="37" y="116"/>
                  </a:cubicBezTo>
                  <a:cubicBezTo>
                    <a:pt x="36" y="116"/>
                    <a:pt x="31" y="115"/>
                    <a:pt x="31" y="115"/>
                  </a:cubicBezTo>
                  <a:cubicBezTo>
                    <a:pt x="30" y="113"/>
                    <a:pt x="30" y="113"/>
                    <a:pt x="30" y="113"/>
                  </a:cubicBezTo>
                  <a:cubicBezTo>
                    <a:pt x="30" y="113"/>
                    <a:pt x="30" y="108"/>
                    <a:pt x="28" y="108"/>
                  </a:cubicBezTo>
                  <a:cubicBezTo>
                    <a:pt x="27" y="108"/>
                    <a:pt x="27" y="108"/>
                    <a:pt x="26" y="108"/>
                  </a:cubicBezTo>
                  <a:cubicBezTo>
                    <a:pt x="24" y="108"/>
                    <a:pt x="21" y="107"/>
                    <a:pt x="21" y="104"/>
                  </a:cubicBezTo>
                  <a:cubicBezTo>
                    <a:pt x="20" y="101"/>
                    <a:pt x="17" y="98"/>
                    <a:pt x="17" y="95"/>
                  </a:cubicBezTo>
                  <a:cubicBezTo>
                    <a:pt x="17" y="92"/>
                    <a:pt x="16" y="92"/>
                    <a:pt x="15" y="91"/>
                  </a:cubicBezTo>
                  <a:cubicBezTo>
                    <a:pt x="13" y="89"/>
                    <a:pt x="12" y="88"/>
                    <a:pt x="11" y="86"/>
                  </a:cubicBezTo>
                  <a:cubicBezTo>
                    <a:pt x="9" y="83"/>
                    <a:pt x="8" y="83"/>
                    <a:pt x="6" y="82"/>
                  </a:cubicBezTo>
                  <a:cubicBezTo>
                    <a:pt x="5" y="82"/>
                    <a:pt x="0" y="83"/>
                    <a:pt x="1" y="81"/>
                  </a:cubicBezTo>
                  <a:cubicBezTo>
                    <a:pt x="1" y="79"/>
                    <a:pt x="2" y="76"/>
                    <a:pt x="2" y="76"/>
                  </a:cubicBezTo>
                  <a:cubicBezTo>
                    <a:pt x="2" y="76"/>
                    <a:pt x="2" y="76"/>
                    <a:pt x="5" y="75"/>
                  </a:cubicBezTo>
                  <a:cubicBezTo>
                    <a:pt x="8" y="75"/>
                    <a:pt x="9" y="74"/>
                    <a:pt x="9" y="74"/>
                  </a:cubicBezTo>
                  <a:cubicBezTo>
                    <a:pt x="9" y="74"/>
                    <a:pt x="10" y="70"/>
                    <a:pt x="10" y="68"/>
                  </a:cubicBezTo>
                  <a:cubicBezTo>
                    <a:pt x="10" y="67"/>
                    <a:pt x="11" y="61"/>
                    <a:pt x="11" y="59"/>
                  </a:cubicBezTo>
                  <a:cubicBezTo>
                    <a:pt x="10" y="57"/>
                    <a:pt x="15" y="52"/>
                    <a:pt x="15" y="48"/>
                  </a:cubicBezTo>
                  <a:cubicBezTo>
                    <a:pt x="15" y="45"/>
                    <a:pt x="15" y="43"/>
                    <a:pt x="15" y="43"/>
                  </a:cubicBezTo>
                  <a:cubicBezTo>
                    <a:pt x="15" y="43"/>
                    <a:pt x="17" y="41"/>
                    <a:pt x="19" y="40"/>
                  </a:cubicBezTo>
                  <a:cubicBezTo>
                    <a:pt x="21" y="39"/>
                    <a:pt x="22" y="39"/>
                    <a:pt x="22" y="37"/>
                  </a:cubicBezTo>
                  <a:cubicBezTo>
                    <a:pt x="23" y="35"/>
                    <a:pt x="24" y="34"/>
                    <a:pt x="25" y="32"/>
                  </a:cubicBezTo>
                  <a:cubicBezTo>
                    <a:pt x="26" y="29"/>
                    <a:pt x="27" y="27"/>
                    <a:pt x="27" y="24"/>
                  </a:cubicBezTo>
                  <a:cubicBezTo>
                    <a:pt x="27" y="20"/>
                    <a:pt x="31" y="18"/>
                    <a:pt x="32" y="16"/>
                  </a:cubicBezTo>
                  <a:cubicBezTo>
                    <a:pt x="33" y="13"/>
                    <a:pt x="36" y="9"/>
                    <a:pt x="36" y="9"/>
                  </a:cubicBezTo>
                  <a:cubicBezTo>
                    <a:pt x="41" y="7"/>
                    <a:pt x="41" y="7"/>
                    <a:pt x="41" y="7"/>
                  </a:cubicBezTo>
                  <a:cubicBezTo>
                    <a:pt x="41" y="7"/>
                    <a:pt x="45" y="6"/>
                    <a:pt x="45" y="7"/>
                  </a:cubicBezTo>
                  <a:cubicBezTo>
                    <a:pt x="46" y="9"/>
                    <a:pt x="47" y="10"/>
                    <a:pt x="47" y="10"/>
                  </a:cubicBezTo>
                  <a:cubicBezTo>
                    <a:pt x="49" y="2"/>
                    <a:pt x="49" y="2"/>
                    <a:pt x="49" y="2"/>
                  </a:cubicBezTo>
                  <a:cubicBezTo>
                    <a:pt x="49" y="2"/>
                    <a:pt x="50" y="0"/>
                    <a:pt x="52" y="2"/>
                  </a:cubicBezTo>
                  <a:cubicBezTo>
                    <a:pt x="54" y="3"/>
                    <a:pt x="56" y="7"/>
                    <a:pt x="57" y="7"/>
                  </a:cubicBezTo>
                  <a:cubicBezTo>
                    <a:pt x="59" y="7"/>
                    <a:pt x="60" y="5"/>
                    <a:pt x="61" y="7"/>
                  </a:cubicBezTo>
                  <a:cubicBezTo>
                    <a:pt x="62" y="9"/>
                    <a:pt x="68" y="9"/>
                    <a:pt x="71" y="10"/>
                  </a:cubicBezTo>
                  <a:cubicBezTo>
                    <a:pt x="73" y="11"/>
                    <a:pt x="74" y="14"/>
                    <a:pt x="77" y="17"/>
                  </a:cubicBezTo>
                  <a:cubicBezTo>
                    <a:pt x="79" y="19"/>
                    <a:pt x="79" y="22"/>
                    <a:pt x="80" y="24"/>
                  </a:cubicBezTo>
                  <a:cubicBezTo>
                    <a:pt x="81" y="25"/>
                    <a:pt x="84" y="27"/>
                    <a:pt x="84" y="27"/>
                  </a:cubicBezTo>
                  <a:cubicBezTo>
                    <a:pt x="84" y="27"/>
                    <a:pt x="79" y="33"/>
                    <a:pt x="80" y="36"/>
                  </a:cubicBezTo>
                  <a:cubicBezTo>
                    <a:pt x="80" y="38"/>
                    <a:pt x="77" y="41"/>
                    <a:pt x="78" y="43"/>
                  </a:cubicBezTo>
                  <a:cubicBezTo>
                    <a:pt x="78" y="45"/>
                    <a:pt x="81" y="46"/>
                    <a:pt x="83" y="46"/>
                  </a:cubicBezTo>
                  <a:cubicBezTo>
                    <a:pt x="85" y="46"/>
                    <a:pt x="86" y="45"/>
                    <a:pt x="86" y="45"/>
                  </a:cubicBezTo>
                  <a:lnTo>
                    <a:pt x="89" y="45"/>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5" name="Freeform 254"/>
            <p:cNvSpPr>
              <a:spLocks/>
            </p:cNvSpPr>
            <p:nvPr/>
          </p:nvSpPr>
          <p:spPr bwMode="auto">
            <a:xfrm>
              <a:off x="6960280" y="3666126"/>
              <a:ext cx="472455" cy="414970"/>
            </a:xfrm>
            <a:custGeom>
              <a:avLst/>
              <a:gdLst>
                <a:gd name="T0" fmla="*/ 89 w 134"/>
                <a:gd name="T1" fmla="*/ 45 h 118"/>
                <a:gd name="T2" fmla="*/ 87 w 134"/>
                <a:gd name="T3" fmla="*/ 49 h 118"/>
                <a:gd name="T4" fmla="*/ 90 w 134"/>
                <a:gd name="T5" fmla="*/ 54 h 118"/>
                <a:gd name="T6" fmla="*/ 93 w 134"/>
                <a:gd name="T7" fmla="*/ 59 h 118"/>
                <a:gd name="T8" fmla="*/ 99 w 134"/>
                <a:gd name="T9" fmla="*/ 63 h 118"/>
                <a:gd name="T10" fmla="*/ 122 w 134"/>
                <a:gd name="T11" fmla="*/ 74 h 118"/>
                <a:gd name="T12" fmla="*/ 134 w 134"/>
                <a:gd name="T13" fmla="*/ 74 h 118"/>
                <a:gd name="T14" fmla="*/ 112 w 134"/>
                <a:gd name="T15" fmla="*/ 108 h 118"/>
                <a:gd name="T16" fmla="*/ 101 w 134"/>
                <a:gd name="T17" fmla="*/ 109 h 118"/>
                <a:gd name="T18" fmla="*/ 97 w 134"/>
                <a:gd name="T19" fmla="*/ 111 h 118"/>
                <a:gd name="T20" fmla="*/ 89 w 134"/>
                <a:gd name="T21" fmla="*/ 112 h 118"/>
                <a:gd name="T22" fmla="*/ 87 w 134"/>
                <a:gd name="T23" fmla="*/ 114 h 118"/>
                <a:gd name="T24" fmla="*/ 77 w 134"/>
                <a:gd name="T25" fmla="*/ 115 h 118"/>
                <a:gd name="T26" fmla="*/ 75 w 134"/>
                <a:gd name="T27" fmla="*/ 111 h 118"/>
                <a:gd name="T28" fmla="*/ 69 w 134"/>
                <a:gd name="T29" fmla="*/ 114 h 118"/>
                <a:gd name="T30" fmla="*/ 66 w 134"/>
                <a:gd name="T31" fmla="*/ 117 h 118"/>
                <a:gd name="T32" fmla="*/ 61 w 134"/>
                <a:gd name="T33" fmla="*/ 117 h 118"/>
                <a:gd name="T34" fmla="*/ 56 w 134"/>
                <a:gd name="T35" fmla="*/ 116 h 118"/>
                <a:gd name="T36" fmla="*/ 49 w 134"/>
                <a:gd name="T37" fmla="*/ 115 h 118"/>
                <a:gd name="T38" fmla="*/ 43 w 134"/>
                <a:gd name="T39" fmla="*/ 115 h 118"/>
                <a:gd name="T40" fmla="*/ 37 w 134"/>
                <a:gd name="T41" fmla="*/ 116 h 118"/>
                <a:gd name="T42" fmla="*/ 31 w 134"/>
                <a:gd name="T43" fmla="*/ 115 h 118"/>
                <a:gd name="T44" fmla="*/ 30 w 134"/>
                <a:gd name="T45" fmla="*/ 113 h 118"/>
                <a:gd name="T46" fmla="*/ 28 w 134"/>
                <a:gd name="T47" fmla="*/ 108 h 118"/>
                <a:gd name="T48" fmla="*/ 26 w 134"/>
                <a:gd name="T49" fmla="*/ 108 h 118"/>
                <a:gd name="T50" fmla="*/ 21 w 134"/>
                <a:gd name="T51" fmla="*/ 104 h 118"/>
                <a:gd name="T52" fmla="*/ 17 w 134"/>
                <a:gd name="T53" fmla="*/ 95 h 118"/>
                <a:gd name="T54" fmla="*/ 15 w 134"/>
                <a:gd name="T55" fmla="*/ 91 h 118"/>
                <a:gd name="T56" fmla="*/ 11 w 134"/>
                <a:gd name="T57" fmla="*/ 86 h 118"/>
                <a:gd name="T58" fmla="*/ 6 w 134"/>
                <a:gd name="T59" fmla="*/ 82 h 118"/>
                <a:gd name="T60" fmla="*/ 1 w 134"/>
                <a:gd name="T61" fmla="*/ 81 h 118"/>
                <a:gd name="T62" fmla="*/ 2 w 134"/>
                <a:gd name="T63" fmla="*/ 76 h 118"/>
                <a:gd name="T64" fmla="*/ 5 w 134"/>
                <a:gd name="T65" fmla="*/ 75 h 118"/>
                <a:gd name="T66" fmla="*/ 9 w 134"/>
                <a:gd name="T67" fmla="*/ 74 h 118"/>
                <a:gd name="T68" fmla="*/ 10 w 134"/>
                <a:gd name="T69" fmla="*/ 68 h 118"/>
                <a:gd name="T70" fmla="*/ 11 w 134"/>
                <a:gd name="T71" fmla="*/ 59 h 118"/>
                <a:gd name="T72" fmla="*/ 15 w 134"/>
                <a:gd name="T73" fmla="*/ 48 h 118"/>
                <a:gd name="T74" fmla="*/ 15 w 134"/>
                <a:gd name="T75" fmla="*/ 43 h 118"/>
                <a:gd name="T76" fmla="*/ 19 w 134"/>
                <a:gd name="T77" fmla="*/ 40 h 118"/>
                <a:gd name="T78" fmla="*/ 22 w 134"/>
                <a:gd name="T79" fmla="*/ 37 h 118"/>
                <a:gd name="T80" fmla="*/ 25 w 134"/>
                <a:gd name="T81" fmla="*/ 32 h 118"/>
                <a:gd name="T82" fmla="*/ 27 w 134"/>
                <a:gd name="T83" fmla="*/ 24 h 118"/>
                <a:gd name="T84" fmla="*/ 32 w 134"/>
                <a:gd name="T85" fmla="*/ 16 h 118"/>
                <a:gd name="T86" fmla="*/ 36 w 134"/>
                <a:gd name="T87" fmla="*/ 9 h 118"/>
                <a:gd name="T88" fmla="*/ 41 w 134"/>
                <a:gd name="T89" fmla="*/ 7 h 118"/>
                <a:gd name="T90" fmla="*/ 45 w 134"/>
                <a:gd name="T91" fmla="*/ 7 h 118"/>
                <a:gd name="T92" fmla="*/ 47 w 134"/>
                <a:gd name="T93" fmla="*/ 10 h 118"/>
                <a:gd name="T94" fmla="*/ 49 w 134"/>
                <a:gd name="T95" fmla="*/ 2 h 118"/>
                <a:gd name="T96" fmla="*/ 52 w 134"/>
                <a:gd name="T97" fmla="*/ 2 h 118"/>
                <a:gd name="T98" fmla="*/ 57 w 134"/>
                <a:gd name="T99" fmla="*/ 7 h 118"/>
                <a:gd name="T100" fmla="*/ 61 w 134"/>
                <a:gd name="T101" fmla="*/ 7 h 118"/>
                <a:gd name="T102" fmla="*/ 71 w 134"/>
                <a:gd name="T103" fmla="*/ 10 h 118"/>
                <a:gd name="T104" fmla="*/ 77 w 134"/>
                <a:gd name="T105" fmla="*/ 17 h 118"/>
                <a:gd name="T106" fmla="*/ 80 w 134"/>
                <a:gd name="T107" fmla="*/ 24 h 118"/>
                <a:gd name="T108" fmla="*/ 84 w 134"/>
                <a:gd name="T109" fmla="*/ 27 h 118"/>
                <a:gd name="T110" fmla="*/ 80 w 134"/>
                <a:gd name="T111" fmla="*/ 36 h 118"/>
                <a:gd name="T112" fmla="*/ 78 w 134"/>
                <a:gd name="T113" fmla="*/ 43 h 118"/>
                <a:gd name="T114" fmla="*/ 83 w 134"/>
                <a:gd name="T115" fmla="*/ 46 h 118"/>
                <a:gd name="T116" fmla="*/ 86 w 134"/>
                <a:gd name="T117" fmla="*/ 45 h 118"/>
                <a:gd name="T118" fmla="*/ 89 w 134"/>
                <a:gd name="T11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 h="118">
                  <a:moveTo>
                    <a:pt x="89" y="45"/>
                  </a:moveTo>
                  <a:cubicBezTo>
                    <a:pt x="87" y="49"/>
                    <a:pt x="87" y="49"/>
                    <a:pt x="87" y="49"/>
                  </a:cubicBezTo>
                  <a:cubicBezTo>
                    <a:pt x="87" y="49"/>
                    <a:pt x="89" y="52"/>
                    <a:pt x="90" y="54"/>
                  </a:cubicBezTo>
                  <a:cubicBezTo>
                    <a:pt x="92" y="56"/>
                    <a:pt x="91" y="57"/>
                    <a:pt x="93" y="59"/>
                  </a:cubicBezTo>
                  <a:cubicBezTo>
                    <a:pt x="95" y="60"/>
                    <a:pt x="96" y="62"/>
                    <a:pt x="99" y="63"/>
                  </a:cubicBezTo>
                  <a:cubicBezTo>
                    <a:pt x="103" y="65"/>
                    <a:pt x="122" y="74"/>
                    <a:pt x="122" y="74"/>
                  </a:cubicBezTo>
                  <a:cubicBezTo>
                    <a:pt x="134" y="74"/>
                    <a:pt x="134" y="74"/>
                    <a:pt x="134" y="74"/>
                  </a:cubicBezTo>
                  <a:cubicBezTo>
                    <a:pt x="112" y="108"/>
                    <a:pt x="112" y="108"/>
                    <a:pt x="112" y="108"/>
                  </a:cubicBezTo>
                  <a:cubicBezTo>
                    <a:pt x="101" y="109"/>
                    <a:pt x="101" y="109"/>
                    <a:pt x="101" y="109"/>
                  </a:cubicBezTo>
                  <a:cubicBezTo>
                    <a:pt x="97" y="111"/>
                    <a:pt x="97" y="111"/>
                    <a:pt x="97" y="111"/>
                  </a:cubicBezTo>
                  <a:cubicBezTo>
                    <a:pt x="89" y="112"/>
                    <a:pt x="89" y="112"/>
                    <a:pt x="89" y="112"/>
                  </a:cubicBezTo>
                  <a:cubicBezTo>
                    <a:pt x="87" y="114"/>
                    <a:pt x="87" y="114"/>
                    <a:pt x="87" y="114"/>
                  </a:cubicBezTo>
                  <a:cubicBezTo>
                    <a:pt x="87" y="114"/>
                    <a:pt x="79" y="116"/>
                    <a:pt x="77" y="115"/>
                  </a:cubicBezTo>
                  <a:cubicBezTo>
                    <a:pt x="75" y="114"/>
                    <a:pt x="75" y="111"/>
                    <a:pt x="75" y="111"/>
                  </a:cubicBezTo>
                  <a:cubicBezTo>
                    <a:pt x="75" y="111"/>
                    <a:pt x="72" y="115"/>
                    <a:pt x="69" y="114"/>
                  </a:cubicBezTo>
                  <a:cubicBezTo>
                    <a:pt x="67" y="112"/>
                    <a:pt x="66" y="117"/>
                    <a:pt x="66" y="117"/>
                  </a:cubicBezTo>
                  <a:cubicBezTo>
                    <a:pt x="66" y="117"/>
                    <a:pt x="63" y="117"/>
                    <a:pt x="61" y="117"/>
                  </a:cubicBezTo>
                  <a:cubicBezTo>
                    <a:pt x="59" y="117"/>
                    <a:pt x="57" y="118"/>
                    <a:pt x="56" y="116"/>
                  </a:cubicBezTo>
                  <a:cubicBezTo>
                    <a:pt x="55" y="115"/>
                    <a:pt x="49" y="115"/>
                    <a:pt x="49" y="115"/>
                  </a:cubicBezTo>
                  <a:cubicBezTo>
                    <a:pt x="49" y="115"/>
                    <a:pt x="45" y="117"/>
                    <a:pt x="43" y="115"/>
                  </a:cubicBezTo>
                  <a:cubicBezTo>
                    <a:pt x="41" y="114"/>
                    <a:pt x="38" y="116"/>
                    <a:pt x="37" y="116"/>
                  </a:cubicBezTo>
                  <a:cubicBezTo>
                    <a:pt x="36" y="116"/>
                    <a:pt x="31" y="115"/>
                    <a:pt x="31" y="115"/>
                  </a:cubicBezTo>
                  <a:cubicBezTo>
                    <a:pt x="30" y="113"/>
                    <a:pt x="30" y="113"/>
                    <a:pt x="30" y="113"/>
                  </a:cubicBezTo>
                  <a:cubicBezTo>
                    <a:pt x="30" y="113"/>
                    <a:pt x="30" y="108"/>
                    <a:pt x="28" y="108"/>
                  </a:cubicBezTo>
                  <a:cubicBezTo>
                    <a:pt x="27" y="108"/>
                    <a:pt x="27" y="108"/>
                    <a:pt x="26" y="108"/>
                  </a:cubicBezTo>
                  <a:cubicBezTo>
                    <a:pt x="24" y="108"/>
                    <a:pt x="21" y="107"/>
                    <a:pt x="21" y="104"/>
                  </a:cubicBezTo>
                  <a:cubicBezTo>
                    <a:pt x="20" y="101"/>
                    <a:pt x="17" y="98"/>
                    <a:pt x="17" y="95"/>
                  </a:cubicBezTo>
                  <a:cubicBezTo>
                    <a:pt x="17" y="92"/>
                    <a:pt x="16" y="92"/>
                    <a:pt x="15" y="91"/>
                  </a:cubicBezTo>
                  <a:cubicBezTo>
                    <a:pt x="13" y="89"/>
                    <a:pt x="12" y="88"/>
                    <a:pt x="11" y="86"/>
                  </a:cubicBezTo>
                  <a:cubicBezTo>
                    <a:pt x="9" y="83"/>
                    <a:pt x="8" y="83"/>
                    <a:pt x="6" y="82"/>
                  </a:cubicBezTo>
                  <a:cubicBezTo>
                    <a:pt x="5" y="82"/>
                    <a:pt x="0" y="83"/>
                    <a:pt x="1" y="81"/>
                  </a:cubicBezTo>
                  <a:cubicBezTo>
                    <a:pt x="1" y="79"/>
                    <a:pt x="2" y="76"/>
                    <a:pt x="2" y="76"/>
                  </a:cubicBezTo>
                  <a:cubicBezTo>
                    <a:pt x="2" y="76"/>
                    <a:pt x="2" y="76"/>
                    <a:pt x="5" y="75"/>
                  </a:cubicBezTo>
                  <a:cubicBezTo>
                    <a:pt x="8" y="75"/>
                    <a:pt x="9" y="74"/>
                    <a:pt x="9" y="74"/>
                  </a:cubicBezTo>
                  <a:cubicBezTo>
                    <a:pt x="9" y="74"/>
                    <a:pt x="10" y="70"/>
                    <a:pt x="10" y="68"/>
                  </a:cubicBezTo>
                  <a:cubicBezTo>
                    <a:pt x="10" y="67"/>
                    <a:pt x="11" y="61"/>
                    <a:pt x="11" y="59"/>
                  </a:cubicBezTo>
                  <a:cubicBezTo>
                    <a:pt x="10" y="57"/>
                    <a:pt x="15" y="52"/>
                    <a:pt x="15" y="48"/>
                  </a:cubicBezTo>
                  <a:cubicBezTo>
                    <a:pt x="15" y="45"/>
                    <a:pt x="15" y="43"/>
                    <a:pt x="15" y="43"/>
                  </a:cubicBezTo>
                  <a:cubicBezTo>
                    <a:pt x="15" y="43"/>
                    <a:pt x="17" y="41"/>
                    <a:pt x="19" y="40"/>
                  </a:cubicBezTo>
                  <a:cubicBezTo>
                    <a:pt x="21" y="39"/>
                    <a:pt x="22" y="39"/>
                    <a:pt x="22" y="37"/>
                  </a:cubicBezTo>
                  <a:cubicBezTo>
                    <a:pt x="23" y="35"/>
                    <a:pt x="24" y="34"/>
                    <a:pt x="25" y="32"/>
                  </a:cubicBezTo>
                  <a:cubicBezTo>
                    <a:pt x="26" y="29"/>
                    <a:pt x="27" y="27"/>
                    <a:pt x="27" y="24"/>
                  </a:cubicBezTo>
                  <a:cubicBezTo>
                    <a:pt x="27" y="20"/>
                    <a:pt x="31" y="18"/>
                    <a:pt x="32" y="16"/>
                  </a:cubicBezTo>
                  <a:cubicBezTo>
                    <a:pt x="33" y="13"/>
                    <a:pt x="36" y="9"/>
                    <a:pt x="36" y="9"/>
                  </a:cubicBezTo>
                  <a:cubicBezTo>
                    <a:pt x="41" y="7"/>
                    <a:pt x="41" y="7"/>
                    <a:pt x="41" y="7"/>
                  </a:cubicBezTo>
                  <a:cubicBezTo>
                    <a:pt x="41" y="7"/>
                    <a:pt x="45" y="6"/>
                    <a:pt x="45" y="7"/>
                  </a:cubicBezTo>
                  <a:cubicBezTo>
                    <a:pt x="46" y="9"/>
                    <a:pt x="47" y="10"/>
                    <a:pt x="47" y="10"/>
                  </a:cubicBezTo>
                  <a:cubicBezTo>
                    <a:pt x="49" y="2"/>
                    <a:pt x="49" y="2"/>
                    <a:pt x="49" y="2"/>
                  </a:cubicBezTo>
                  <a:cubicBezTo>
                    <a:pt x="49" y="2"/>
                    <a:pt x="50" y="0"/>
                    <a:pt x="52" y="2"/>
                  </a:cubicBezTo>
                  <a:cubicBezTo>
                    <a:pt x="54" y="3"/>
                    <a:pt x="56" y="7"/>
                    <a:pt x="57" y="7"/>
                  </a:cubicBezTo>
                  <a:cubicBezTo>
                    <a:pt x="59" y="7"/>
                    <a:pt x="60" y="5"/>
                    <a:pt x="61" y="7"/>
                  </a:cubicBezTo>
                  <a:cubicBezTo>
                    <a:pt x="62" y="9"/>
                    <a:pt x="68" y="9"/>
                    <a:pt x="71" y="10"/>
                  </a:cubicBezTo>
                  <a:cubicBezTo>
                    <a:pt x="73" y="11"/>
                    <a:pt x="74" y="14"/>
                    <a:pt x="77" y="17"/>
                  </a:cubicBezTo>
                  <a:cubicBezTo>
                    <a:pt x="79" y="19"/>
                    <a:pt x="79" y="22"/>
                    <a:pt x="80" y="24"/>
                  </a:cubicBezTo>
                  <a:cubicBezTo>
                    <a:pt x="81" y="25"/>
                    <a:pt x="84" y="27"/>
                    <a:pt x="84" y="27"/>
                  </a:cubicBezTo>
                  <a:cubicBezTo>
                    <a:pt x="84" y="27"/>
                    <a:pt x="79" y="33"/>
                    <a:pt x="80" y="36"/>
                  </a:cubicBezTo>
                  <a:cubicBezTo>
                    <a:pt x="80" y="38"/>
                    <a:pt x="77" y="41"/>
                    <a:pt x="78" y="43"/>
                  </a:cubicBezTo>
                  <a:cubicBezTo>
                    <a:pt x="78" y="45"/>
                    <a:pt x="81" y="46"/>
                    <a:pt x="83" y="46"/>
                  </a:cubicBezTo>
                  <a:cubicBezTo>
                    <a:pt x="85" y="46"/>
                    <a:pt x="86" y="45"/>
                    <a:pt x="86" y="45"/>
                  </a:cubicBezTo>
                  <a:lnTo>
                    <a:pt x="89" y="45"/>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6" name="Freeform 255"/>
            <p:cNvSpPr>
              <a:spLocks noEditPoints="1"/>
            </p:cNvSpPr>
            <p:nvPr/>
          </p:nvSpPr>
          <p:spPr bwMode="auto">
            <a:xfrm>
              <a:off x="6636927" y="1754750"/>
              <a:ext cx="201197" cy="113174"/>
            </a:xfrm>
            <a:custGeom>
              <a:avLst/>
              <a:gdLst>
                <a:gd name="T0" fmla="*/ 54 w 57"/>
                <a:gd name="T1" fmla="*/ 11 h 32"/>
                <a:gd name="T2" fmla="*/ 55 w 57"/>
                <a:gd name="T3" fmla="*/ 10 h 32"/>
                <a:gd name="T4" fmla="*/ 57 w 57"/>
                <a:gd name="T5" fmla="*/ 6 h 32"/>
                <a:gd name="T6" fmla="*/ 55 w 57"/>
                <a:gd name="T7" fmla="*/ 3 h 32"/>
                <a:gd name="T8" fmla="*/ 48 w 57"/>
                <a:gd name="T9" fmla="*/ 0 h 32"/>
                <a:gd name="T10" fmla="*/ 46 w 57"/>
                <a:gd name="T11" fmla="*/ 0 h 32"/>
                <a:gd name="T12" fmla="*/ 45 w 57"/>
                <a:gd name="T13" fmla="*/ 3 h 32"/>
                <a:gd name="T14" fmla="*/ 37 w 57"/>
                <a:gd name="T15" fmla="*/ 3 h 32"/>
                <a:gd name="T16" fmla="*/ 35 w 57"/>
                <a:gd name="T17" fmla="*/ 1 h 32"/>
                <a:gd name="T18" fmla="*/ 33 w 57"/>
                <a:gd name="T19" fmla="*/ 4 h 32"/>
                <a:gd name="T20" fmla="*/ 18 w 57"/>
                <a:gd name="T21" fmla="*/ 7 h 32"/>
                <a:gd name="T22" fmla="*/ 18 w 57"/>
                <a:gd name="T23" fmla="*/ 19 h 32"/>
                <a:gd name="T24" fmla="*/ 21 w 57"/>
                <a:gd name="T25" fmla="*/ 19 h 32"/>
                <a:gd name="T26" fmla="*/ 20 w 57"/>
                <a:gd name="T27" fmla="*/ 25 h 32"/>
                <a:gd name="T28" fmla="*/ 26 w 57"/>
                <a:gd name="T29" fmla="*/ 25 h 32"/>
                <a:gd name="T30" fmla="*/ 28 w 57"/>
                <a:gd name="T31" fmla="*/ 24 h 32"/>
                <a:gd name="T32" fmla="*/ 34 w 57"/>
                <a:gd name="T33" fmla="*/ 25 h 32"/>
                <a:gd name="T34" fmla="*/ 37 w 57"/>
                <a:gd name="T35" fmla="*/ 28 h 32"/>
                <a:gd name="T36" fmla="*/ 39 w 57"/>
                <a:gd name="T37" fmla="*/ 28 h 32"/>
                <a:gd name="T38" fmla="*/ 42 w 57"/>
                <a:gd name="T39" fmla="*/ 32 h 32"/>
                <a:gd name="T40" fmla="*/ 46 w 57"/>
                <a:gd name="T41" fmla="*/ 31 h 32"/>
                <a:gd name="T42" fmla="*/ 48 w 57"/>
                <a:gd name="T43" fmla="*/ 26 h 32"/>
                <a:gd name="T44" fmla="*/ 52 w 57"/>
                <a:gd name="T45" fmla="*/ 22 h 32"/>
                <a:gd name="T46" fmla="*/ 52 w 57"/>
                <a:gd name="T47" fmla="*/ 20 h 32"/>
                <a:gd name="T48" fmla="*/ 50 w 57"/>
                <a:gd name="T49" fmla="*/ 18 h 32"/>
                <a:gd name="T50" fmla="*/ 49 w 57"/>
                <a:gd name="T51" fmla="*/ 11 h 32"/>
                <a:gd name="T52" fmla="*/ 51 w 57"/>
                <a:gd name="T53" fmla="*/ 10 h 32"/>
                <a:gd name="T54" fmla="*/ 53 w 57"/>
                <a:gd name="T55" fmla="*/ 10 h 32"/>
                <a:gd name="T56" fmla="*/ 54 w 57"/>
                <a:gd name="T57" fmla="*/ 11 h 32"/>
                <a:gd name="T58" fmla="*/ 3 w 57"/>
                <a:gd name="T59" fmla="*/ 25 h 32"/>
                <a:gd name="T60" fmla="*/ 3 w 57"/>
                <a:gd name="T61" fmla="*/ 27 h 32"/>
                <a:gd name="T62" fmla="*/ 3 w 57"/>
                <a:gd name="T63" fmla="*/ 25 h 32"/>
                <a:gd name="T64" fmla="*/ 7 w 57"/>
                <a:gd name="T65" fmla="*/ 15 h 32"/>
                <a:gd name="T66" fmla="*/ 2 w 57"/>
                <a:gd name="T67" fmla="*/ 18 h 32"/>
                <a:gd name="T68" fmla="*/ 1 w 57"/>
                <a:gd name="T69" fmla="*/ 16 h 32"/>
                <a:gd name="T70" fmla="*/ 3 w 57"/>
                <a:gd name="T71" fmla="*/ 23 h 32"/>
                <a:gd name="T72" fmla="*/ 5 w 57"/>
                <a:gd name="T73" fmla="*/ 24 h 32"/>
                <a:gd name="T74" fmla="*/ 7 w 57"/>
                <a:gd name="T75" fmla="*/ 22 h 32"/>
                <a:gd name="T76" fmla="*/ 10 w 57"/>
                <a:gd name="T77" fmla="*/ 22 h 32"/>
                <a:gd name="T78" fmla="*/ 13 w 57"/>
                <a:gd name="T79" fmla="*/ 16 h 32"/>
                <a:gd name="T80" fmla="*/ 7 w 57"/>
                <a:gd name="T81" fmla="*/ 15 h 32"/>
                <a:gd name="T82" fmla="*/ 8 w 57"/>
                <a:gd name="T83" fmla="*/ 6 h 32"/>
                <a:gd name="T84" fmla="*/ 7 w 57"/>
                <a:gd name="T85" fmla="*/ 8 h 32"/>
                <a:gd name="T86" fmla="*/ 4 w 57"/>
                <a:gd name="T87" fmla="*/ 9 h 32"/>
                <a:gd name="T88" fmla="*/ 6 w 57"/>
                <a:gd name="T89" fmla="*/ 10 h 32"/>
                <a:gd name="T90" fmla="*/ 7 w 57"/>
                <a:gd name="T91" fmla="*/ 12 h 32"/>
                <a:gd name="T92" fmla="*/ 8 w 57"/>
                <a:gd name="T93" fmla="*/ 12 h 32"/>
                <a:gd name="T94" fmla="*/ 9 w 57"/>
                <a:gd name="T95" fmla="*/ 11 h 32"/>
                <a:gd name="T96" fmla="*/ 10 w 57"/>
                <a:gd name="T97" fmla="*/ 9 h 32"/>
                <a:gd name="T98" fmla="*/ 8 w 57"/>
                <a:gd name="T9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32">
                  <a:moveTo>
                    <a:pt x="54" y="11"/>
                  </a:moveTo>
                  <a:cubicBezTo>
                    <a:pt x="55" y="10"/>
                    <a:pt x="55" y="10"/>
                    <a:pt x="55" y="10"/>
                  </a:cubicBezTo>
                  <a:cubicBezTo>
                    <a:pt x="55" y="10"/>
                    <a:pt x="57" y="8"/>
                    <a:pt x="57" y="6"/>
                  </a:cubicBezTo>
                  <a:cubicBezTo>
                    <a:pt x="57" y="5"/>
                    <a:pt x="55" y="3"/>
                    <a:pt x="55" y="3"/>
                  </a:cubicBezTo>
                  <a:cubicBezTo>
                    <a:pt x="50" y="2"/>
                    <a:pt x="51" y="2"/>
                    <a:pt x="48" y="0"/>
                  </a:cubicBezTo>
                  <a:cubicBezTo>
                    <a:pt x="47" y="0"/>
                    <a:pt x="46" y="0"/>
                    <a:pt x="46" y="0"/>
                  </a:cubicBezTo>
                  <a:cubicBezTo>
                    <a:pt x="45" y="0"/>
                    <a:pt x="45" y="1"/>
                    <a:pt x="45" y="3"/>
                  </a:cubicBezTo>
                  <a:cubicBezTo>
                    <a:pt x="43" y="3"/>
                    <a:pt x="39" y="3"/>
                    <a:pt x="37" y="3"/>
                  </a:cubicBezTo>
                  <a:cubicBezTo>
                    <a:pt x="36" y="3"/>
                    <a:pt x="36" y="1"/>
                    <a:pt x="35" y="1"/>
                  </a:cubicBezTo>
                  <a:cubicBezTo>
                    <a:pt x="33" y="1"/>
                    <a:pt x="34" y="3"/>
                    <a:pt x="33" y="4"/>
                  </a:cubicBezTo>
                  <a:cubicBezTo>
                    <a:pt x="26" y="3"/>
                    <a:pt x="23" y="6"/>
                    <a:pt x="18" y="7"/>
                  </a:cubicBezTo>
                  <a:cubicBezTo>
                    <a:pt x="18" y="12"/>
                    <a:pt x="17" y="14"/>
                    <a:pt x="18" y="19"/>
                  </a:cubicBezTo>
                  <a:cubicBezTo>
                    <a:pt x="19" y="19"/>
                    <a:pt x="20" y="19"/>
                    <a:pt x="21" y="19"/>
                  </a:cubicBezTo>
                  <a:cubicBezTo>
                    <a:pt x="21" y="22"/>
                    <a:pt x="21" y="24"/>
                    <a:pt x="20" y="25"/>
                  </a:cubicBezTo>
                  <a:cubicBezTo>
                    <a:pt x="20" y="25"/>
                    <a:pt x="24" y="25"/>
                    <a:pt x="26" y="25"/>
                  </a:cubicBezTo>
                  <a:cubicBezTo>
                    <a:pt x="27" y="25"/>
                    <a:pt x="28" y="24"/>
                    <a:pt x="28" y="24"/>
                  </a:cubicBezTo>
                  <a:cubicBezTo>
                    <a:pt x="28" y="24"/>
                    <a:pt x="31" y="24"/>
                    <a:pt x="34" y="25"/>
                  </a:cubicBezTo>
                  <a:cubicBezTo>
                    <a:pt x="37" y="26"/>
                    <a:pt x="37" y="28"/>
                    <a:pt x="37" y="28"/>
                  </a:cubicBezTo>
                  <a:cubicBezTo>
                    <a:pt x="39" y="28"/>
                    <a:pt x="39" y="28"/>
                    <a:pt x="39" y="28"/>
                  </a:cubicBezTo>
                  <a:cubicBezTo>
                    <a:pt x="42" y="32"/>
                    <a:pt x="42" y="32"/>
                    <a:pt x="42" y="32"/>
                  </a:cubicBezTo>
                  <a:cubicBezTo>
                    <a:pt x="46" y="31"/>
                    <a:pt x="46" y="31"/>
                    <a:pt x="46" y="31"/>
                  </a:cubicBezTo>
                  <a:cubicBezTo>
                    <a:pt x="46" y="31"/>
                    <a:pt x="46" y="26"/>
                    <a:pt x="48" y="26"/>
                  </a:cubicBezTo>
                  <a:cubicBezTo>
                    <a:pt x="50" y="25"/>
                    <a:pt x="52" y="22"/>
                    <a:pt x="52" y="22"/>
                  </a:cubicBezTo>
                  <a:cubicBezTo>
                    <a:pt x="52" y="20"/>
                    <a:pt x="52" y="20"/>
                    <a:pt x="52" y="20"/>
                  </a:cubicBezTo>
                  <a:cubicBezTo>
                    <a:pt x="52" y="19"/>
                    <a:pt x="50" y="19"/>
                    <a:pt x="50" y="18"/>
                  </a:cubicBezTo>
                  <a:cubicBezTo>
                    <a:pt x="49" y="15"/>
                    <a:pt x="49" y="14"/>
                    <a:pt x="49" y="11"/>
                  </a:cubicBezTo>
                  <a:cubicBezTo>
                    <a:pt x="49" y="11"/>
                    <a:pt x="50" y="10"/>
                    <a:pt x="51" y="10"/>
                  </a:cubicBezTo>
                  <a:cubicBezTo>
                    <a:pt x="51" y="10"/>
                    <a:pt x="53" y="10"/>
                    <a:pt x="53" y="10"/>
                  </a:cubicBezTo>
                  <a:cubicBezTo>
                    <a:pt x="53" y="10"/>
                    <a:pt x="53" y="11"/>
                    <a:pt x="54" y="11"/>
                  </a:cubicBezTo>
                  <a:close/>
                  <a:moveTo>
                    <a:pt x="3" y="25"/>
                  </a:moveTo>
                  <a:cubicBezTo>
                    <a:pt x="2" y="25"/>
                    <a:pt x="3" y="27"/>
                    <a:pt x="3" y="27"/>
                  </a:cubicBezTo>
                  <a:cubicBezTo>
                    <a:pt x="3" y="27"/>
                    <a:pt x="5" y="24"/>
                    <a:pt x="3" y="25"/>
                  </a:cubicBezTo>
                  <a:close/>
                  <a:moveTo>
                    <a:pt x="7" y="15"/>
                  </a:moveTo>
                  <a:cubicBezTo>
                    <a:pt x="6" y="15"/>
                    <a:pt x="3" y="17"/>
                    <a:pt x="2" y="18"/>
                  </a:cubicBezTo>
                  <a:cubicBezTo>
                    <a:pt x="1" y="17"/>
                    <a:pt x="2" y="17"/>
                    <a:pt x="1" y="16"/>
                  </a:cubicBezTo>
                  <a:cubicBezTo>
                    <a:pt x="1" y="21"/>
                    <a:pt x="0" y="21"/>
                    <a:pt x="3" y="23"/>
                  </a:cubicBezTo>
                  <a:cubicBezTo>
                    <a:pt x="4" y="23"/>
                    <a:pt x="4" y="24"/>
                    <a:pt x="5" y="24"/>
                  </a:cubicBezTo>
                  <a:cubicBezTo>
                    <a:pt x="5" y="24"/>
                    <a:pt x="6" y="23"/>
                    <a:pt x="7" y="22"/>
                  </a:cubicBezTo>
                  <a:cubicBezTo>
                    <a:pt x="8" y="22"/>
                    <a:pt x="9" y="23"/>
                    <a:pt x="10" y="22"/>
                  </a:cubicBezTo>
                  <a:cubicBezTo>
                    <a:pt x="11" y="22"/>
                    <a:pt x="13" y="17"/>
                    <a:pt x="13" y="16"/>
                  </a:cubicBezTo>
                  <a:cubicBezTo>
                    <a:pt x="11" y="16"/>
                    <a:pt x="9" y="14"/>
                    <a:pt x="7" y="15"/>
                  </a:cubicBezTo>
                  <a:close/>
                  <a:moveTo>
                    <a:pt x="8" y="6"/>
                  </a:moveTo>
                  <a:cubicBezTo>
                    <a:pt x="7" y="6"/>
                    <a:pt x="7" y="8"/>
                    <a:pt x="7" y="8"/>
                  </a:cubicBezTo>
                  <a:cubicBezTo>
                    <a:pt x="6" y="8"/>
                    <a:pt x="4" y="8"/>
                    <a:pt x="4" y="9"/>
                  </a:cubicBezTo>
                  <a:cubicBezTo>
                    <a:pt x="5" y="9"/>
                    <a:pt x="5" y="9"/>
                    <a:pt x="6" y="10"/>
                  </a:cubicBezTo>
                  <a:cubicBezTo>
                    <a:pt x="6" y="10"/>
                    <a:pt x="6" y="12"/>
                    <a:pt x="7" y="12"/>
                  </a:cubicBezTo>
                  <a:cubicBezTo>
                    <a:pt x="8" y="12"/>
                    <a:pt x="8" y="12"/>
                    <a:pt x="8" y="12"/>
                  </a:cubicBezTo>
                  <a:cubicBezTo>
                    <a:pt x="8" y="12"/>
                    <a:pt x="8" y="11"/>
                    <a:pt x="9" y="11"/>
                  </a:cubicBezTo>
                  <a:cubicBezTo>
                    <a:pt x="10" y="9"/>
                    <a:pt x="10" y="9"/>
                    <a:pt x="10" y="9"/>
                  </a:cubicBezTo>
                  <a:lnTo>
                    <a:pt x="8" y="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7" name="Freeform 256"/>
            <p:cNvSpPr>
              <a:spLocks noEditPoints="1"/>
            </p:cNvSpPr>
            <p:nvPr/>
          </p:nvSpPr>
          <p:spPr bwMode="auto">
            <a:xfrm>
              <a:off x="6636927" y="1754750"/>
              <a:ext cx="201197" cy="113174"/>
            </a:xfrm>
            <a:custGeom>
              <a:avLst/>
              <a:gdLst>
                <a:gd name="T0" fmla="*/ 54 w 57"/>
                <a:gd name="T1" fmla="*/ 11 h 32"/>
                <a:gd name="T2" fmla="*/ 55 w 57"/>
                <a:gd name="T3" fmla="*/ 10 h 32"/>
                <a:gd name="T4" fmla="*/ 57 w 57"/>
                <a:gd name="T5" fmla="*/ 6 h 32"/>
                <a:gd name="T6" fmla="*/ 55 w 57"/>
                <a:gd name="T7" fmla="*/ 3 h 32"/>
                <a:gd name="T8" fmla="*/ 48 w 57"/>
                <a:gd name="T9" fmla="*/ 0 h 32"/>
                <a:gd name="T10" fmla="*/ 46 w 57"/>
                <a:gd name="T11" fmla="*/ 0 h 32"/>
                <a:gd name="T12" fmla="*/ 45 w 57"/>
                <a:gd name="T13" fmla="*/ 3 h 32"/>
                <a:gd name="T14" fmla="*/ 37 w 57"/>
                <a:gd name="T15" fmla="*/ 3 h 32"/>
                <a:gd name="T16" fmla="*/ 35 w 57"/>
                <a:gd name="T17" fmla="*/ 1 h 32"/>
                <a:gd name="T18" fmla="*/ 33 w 57"/>
                <a:gd name="T19" fmla="*/ 4 h 32"/>
                <a:gd name="T20" fmla="*/ 18 w 57"/>
                <a:gd name="T21" fmla="*/ 7 h 32"/>
                <a:gd name="T22" fmla="*/ 18 w 57"/>
                <a:gd name="T23" fmla="*/ 19 h 32"/>
                <a:gd name="T24" fmla="*/ 21 w 57"/>
                <a:gd name="T25" fmla="*/ 19 h 32"/>
                <a:gd name="T26" fmla="*/ 20 w 57"/>
                <a:gd name="T27" fmla="*/ 25 h 32"/>
                <a:gd name="T28" fmla="*/ 26 w 57"/>
                <a:gd name="T29" fmla="*/ 25 h 32"/>
                <a:gd name="T30" fmla="*/ 28 w 57"/>
                <a:gd name="T31" fmla="*/ 24 h 32"/>
                <a:gd name="T32" fmla="*/ 34 w 57"/>
                <a:gd name="T33" fmla="*/ 25 h 32"/>
                <a:gd name="T34" fmla="*/ 37 w 57"/>
                <a:gd name="T35" fmla="*/ 28 h 32"/>
                <a:gd name="T36" fmla="*/ 39 w 57"/>
                <a:gd name="T37" fmla="*/ 28 h 32"/>
                <a:gd name="T38" fmla="*/ 42 w 57"/>
                <a:gd name="T39" fmla="*/ 32 h 32"/>
                <a:gd name="T40" fmla="*/ 46 w 57"/>
                <a:gd name="T41" fmla="*/ 31 h 32"/>
                <a:gd name="T42" fmla="*/ 48 w 57"/>
                <a:gd name="T43" fmla="*/ 26 h 32"/>
                <a:gd name="T44" fmla="*/ 52 w 57"/>
                <a:gd name="T45" fmla="*/ 22 h 32"/>
                <a:gd name="T46" fmla="*/ 52 w 57"/>
                <a:gd name="T47" fmla="*/ 20 h 32"/>
                <a:gd name="T48" fmla="*/ 50 w 57"/>
                <a:gd name="T49" fmla="*/ 18 h 32"/>
                <a:gd name="T50" fmla="*/ 49 w 57"/>
                <a:gd name="T51" fmla="*/ 11 h 32"/>
                <a:gd name="T52" fmla="*/ 51 w 57"/>
                <a:gd name="T53" fmla="*/ 10 h 32"/>
                <a:gd name="T54" fmla="*/ 53 w 57"/>
                <a:gd name="T55" fmla="*/ 10 h 32"/>
                <a:gd name="T56" fmla="*/ 54 w 57"/>
                <a:gd name="T57" fmla="*/ 11 h 32"/>
                <a:gd name="T58" fmla="*/ 3 w 57"/>
                <a:gd name="T59" fmla="*/ 25 h 32"/>
                <a:gd name="T60" fmla="*/ 3 w 57"/>
                <a:gd name="T61" fmla="*/ 27 h 32"/>
                <a:gd name="T62" fmla="*/ 3 w 57"/>
                <a:gd name="T63" fmla="*/ 25 h 32"/>
                <a:gd name="T64" fmla="*/ 7 w 57"/>
                <a:gd name="T65" fmla="*/ 15 h 32"/>
                <a:gd name="T66" fmla="*/ 2 w 57"/>
                <a:gd name="T67" fmla="*/ 18 h 32"/>
                <a:gd name="T68" fmla="*/ 1 w 57"/>
                <a:gd name="T69" fmla="*/ 16 h 32"/>
                <a:gd name="T70" fmla="*/ 3 w 57"/>
                <a:gd name="T71" fmla="*/ 23 h 32"/>
                <a:gd name="T72" fmla="*/ 5 w 57"/>
                <a:gd name="T73" fmla="*/ 24 h 32"/>
                <a:gd name="T74" fmla="*/ 7 w 57"/>
                <a:gd name="T75" fmla="*/ 22 h 32"/>
                <a:gd name="T76" fmla="*/ 10 w 57"/>
                <a:gd name="T77" fmla="*/ 22 h 32"/>
                <a:gd name="T78" fmla="*/ 13 w 57"/>
                <a:gd name="T79" fmla="*/ 16 h 32"/>
                <a:gd name="T80" fmla="*/ 7 w 57"/>
                <a:gd name="T81" fmla="*/ 15 h 32"/>
                <a:gd name="T82" fmla="*/ 8 w 57"/>
                <a:gd name="T83" fmla="*/ 6 h 32"/>
                <a:gd name="T84" fmla="*/ 7 w 57"/>
                <a:gd name="T85" fmla="*/ 8 h 32"/>
                <a:gd name="T86" fmla="*/ 4 w 57"/>
                <a:gd name="T87" fmla="*/ 9 h 32"/>
                <a:gd name="T88" fmla="*/ 6 w 57"/>
                <a:gd name="T89" fmla="*/ 10 h 32"/>
                <a:gd name="T90" fmla="*/ 7 w 57"/>
                <a:gd name="T91" fmla="*/ 12 h 32"/>
                <a:gd name="T92" fmla="*/ 8 w 57"/>
                <a:gd name="T93" fmla="*/ 12 h 32"/>
                <a:gd name="T94" fmla="*/ 9 w 57"/>
                <a:gd name="T95" fmla="*/ 11 h 32"/>
                <a:gd name="T96" fmla="*/ 10 w 57"/>
                <a:gd name="T97" fmla="*/ 9 h 32"/>
                <a:gd name="T98" fmla="*/ 8 w 57"/>
                <a:gd name="T99"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32">
                  <a:moveTo>
                    <a:pt x="54" y="11"/>
                  </a:moveTo>
                  <a:cubicBezTo>
                    <a:pt x="55" y="10"/>
                    <a:pt x="55" y="10"/>
                    <a:pt x="55" y="10"/>
                  </a:cubicBezTo>
                  <a:cubicBezTo>
                    <a:pt x="55" y="10"/>
                    <a:pt x="57" y="8"/>
                    <a:pt x="57" y="6"/>
                  </a:cubicBezTo>
                  <a:cubicBezTo>
                    <a:pt x="57" y="5"/>
                    <a:pt x="55" y="3"/>
                    <a:pt x="55" y="3"/>
                  </a:cubicBezTo>
                  <a:cubicBezTo>
                    <a:pt x="50" y="2"/>
                    <a:pt x="51" y="2"/>
                    <a:pt x="48" y="0"/>
                  </a:cubicBezTo>
                  <a:cubicBezTo>
                    <a:pt x="47" y="0"/>
                    <a:pt x="46" y="0"/>
                    <a:pt x="46" y="0"/>
                  </a:cubicBezTo>
                  <a:cubicBezTo>
                    <a:pt x="45" y="0"/>
                    <a:pt x="45" y="1"/>
                    <a:pt x="45" y="3"/>
                  </a:cubicBezTo>
                  <a:cubicBezTo>
                    <a:pt x="43" y="3"/>
                    <a:pt x="39" y="3"/>
                    <a:pt x="37" y="3"/>
                  </a:cubicBezTo>
                  <a:cubicBezTo>
                    <a:pt x="36" y="3"/>
                    <a:pt x="36" y="1"/>
                    <a:pt x="35" y="1"/>
                  </a:cubicBezTo>
                  <a:cubicBezTo>
                    <a:pt x="33" y="1"/>
                    <a:pt x="34" y="3"/>
                    <a:pt x="33" y="4"/>
                  </a:cubicBezTo>
                  <a:cubicBezTo>
                    <a:pt x="26" y="3"/>
                    <a:pt x="23" y="6"/>
                    <a:pt x="18" y="7"/>
                  </a:cubicBezTo>
                  <a:cubicBezTo>
                    <a:pt x="18" y="12"/>
                    <a:pt x="17" y="14"/>
                    <a:pt x="18" y="19"/>
                  </a:cubicBezTo>
                  <a:cubicBezTo>
                    <a:pt x="19" y="19"/>
                    <a:pt x="20" y="19"/>
                    <a:pt x="21" y="19"/>
                  </a:cubicBezTo>
                  <a:cubicBezTo>
                    <a:pt x="21" y="22"/>
                    <a:pt x="21" y="24"/>
                    <a:pt x="20" y="25"/>
                  </a:cubicBezTo>
                  <a:cubicBezTo>
                    <a:pt x="20" y="25"/>
                    <a:pt x="24" y="25"/>
                    <a:pt x="26" y="25"/>
                  </a:cubicBezTo>
                  <a:cubicBezTo>
                    <a:pt x="27" y="25"/>
                    <a:pt x="28" y="24"/>
                    <a:pt x="28" y="24"/>
                  </a:cubicBezTo>
                  <a:cubicBezTo>
                    <a:pt x="28" y="24"/>
                    <a:pt x="31" y="24"/>
                    <a:pt x="34" y="25"/>
                  </a:cubicBezTo>
                  <a:cubicBezTo>
                    <a:pt x="37" y="26"/>
                    <a:pt x="37" y="28"/>
                    <a:pt x="37" y="28"/>
                  </a:cubicBezTo>
                  <a:cubicBezTo>
                    <a:pt x="39" y="28"/>
                    <a:pt x="39" y="28"/>
                    <a:pt x="39" y="28"/>
                  </a:cubicBezTo>
                  <a:cubicBezTo>
                    <a:pt x="42" y="32"/>
                    <a:pt x="42" y="32"/>
                    <a:pt x="42" y="32"/>
                  </a:cubicBezTo>
                  <a:cubicBezTo>
                    <a:pt x="46" y="31"/>
                    <a:pt x="46" y="31"/>
                    <a:pt x="46" y="31"/>
                  </a:cubicBezTo>
                  <a:cubicBezTo>
                    <a:pt x="46" y="31"/>
                    <a:pt x="46" y="26"/>
                    <a:pt x="48" y="26"/>
                  </a:cubicBezTo>
                  <a:cubicBezTo>
                    <a:pt x="50" y="25"/>
                    <a:pt x="52" y="22"/>
                    <a:pt x="52" y="22"/>
                  </a:cubicBezTo>
                  <a:cubicBezTo>
                    <a:pt x="52" y="20"/>
                    <a:pt x="52" y="20"/>
                    <a:pt x="52" y="20"/>
                  </a:cubicBezTo>
                  <a:cubicBezTo>
                    <a:pt x="52" y="19"/>
                    <a:pt x="50" y="19"/>
                    <a:pt x="50" y="18"/>
                  </a:cubicBezTo>
                  <a:cubicBezTo>
                    <a:pt x="49" y="15"/>
                    <a:pt x="49" y="14"/>
                    <a:pt x="49" y="11"/>
                  </a:cubicBezTo>
                  <a:cubicBezTo>
                    <a:pt x="49" y="11"/>
                    <a:pt x="50" y="10"/>
                    <a:pt x="51" y="10"/>
                  </a:cubicBezTo>
                  <a:cubicBezTo>
                    <a:pt x="51" y="10"/>
                    <a:pt x="53" y="10"/>
                    <a:pt x="53" y="10"/>
                  </a:cubicBezTo>
                  <a:cubicBezTo>
                    <a:pt x="53" y="10"/>
                    <a:pt x="53" y="11"/>
                    <a:pt x="54" y="11"/>
                  </a:cubicBezTo>
                  <a:close/>
                  <a:moveTo>
                    <a:pt x="3" y="25"/>
                  </a:moveTo>
                  <a:cubicBezTo>
                    <a:pt x="2" y="25"/>
                    <a:pt x="3" y="27"/>
                    <a:pt x="3" y="27"/>
                  </a:cubicBezTo>
                  <a:cubicBezTo>
                    <a:pt x="3" y="27"/>
                    <a:pt x="5" y="24"/>
                    <a:pt x="3" y="25"/>
                  </a:cubicBezTo>
                  <a:close/>
                  <a:moveTo>
                    <a:pt x="7" y="15"/>
                  </a:moveTo>
                  <a:cubicBezTo>
                    <a:pt x="6" y="15"/>
                    <a:pt x="3" y="17"/>
                    <a:pt x="2" y="18"/>
                  </a:cubicBezTo>
                  <a:cubicBezTo>
                    <a:pt x="1" y="17"/>
                    <a:pt x="2" y="17"/>
                    <a:pt x="1" y="16"/>
                  </a:cubicBezTo>
                  <a:cubicBezTo>
                    <a:pt x="1" y="21"/>
                    <a:pt x="0" y="21"/>
                    <a:pt x="3" y="23"/>
                  </a:cubicBezTo>
                  <a:cubicBezTo>
                    <a:pt x="4" y="23"/>
                    <a:pt x="4" y="24"/>
                    <a:pt x="5" y="24"/>
                  </a:cubicBezTo>
                  <a:cubicBezTo>
                    <a:pt x="5" y="24"/>
                    <a:pt x="6" y="23"/>
                    <a:pt x="7" y="22"/>
                  </a:cubicBezTo>
                  <a:cubicBezTo>
                    <a:pt x="8" y="22"/>
                    <a:pt x="9" y="23"/>
                    <a:pt x="10" y="22"/>
                  </a:cubicBezTo>
                  <a:cubicBezTo>
                    <a:pt x="11" y="22"/>
                    <a:pt x="13" y="17"/>
                    <a:pt x="13" y="16"/>
                  </a:cubicBezTo>
                  <a:cubicBezTo>
                    <a:pt x="11" y="16"/>
                    <a:pt x="9" y="14"/>
                    <a:pt x="7" y="15"/>
                  </a:cubicBezTo>
                  <a:close/>
                  <a:moveTo>
                    <a:pt x="8" y="6"/>
                  </a:moveTo>
                  <a:cubicBezTo>
                    <a:pt x="7" y="6"/>
                    <a:pt x="7" y="8"/>
                    <a:pt x="7" y="8"/>
                  </a:cubicBezTo>
                  <a:cubicBezTo>
                    <a:pt x="6" y="8"/>
                    <a:pt x="4" y="8"/>
                    <a:pt x="4" y="9"/>
                  </a:cubicBezTo>
                  <a:cubicBezTo>
                    <a:pt x="5" y="9"/>
                    <a:pt x="5" y="9"/>
                    <a:pt x="6" y="10"/>
                  </a:cubicBezTo>
                  <a:cubicBezTo>
                    <a:pt x="6" y="10"/>
                    <a:pt x="6" y="12"/>
                    <a:pt x="7" y="12"/>
                  </a:cubicBezTo>
                  <a:cubicBezTo>
                    <a:pt x="8" y="12"/>
                    <a:pt x="8" y="12"/>
                    <a:pt x="8" y="12"/>
                  </a:cubicBezTo>
                  <a:cubicBezTo>
                    <a:pt x="8" y="12"/>
                    <a:pt x="8" y="11"/>
                    <a:pt x="9" y="11"/>
                  </a:cubicBezTo>
                  <a:cubicBezTo>
                    <a:pt x="10" y="9"/>
                    <a:pt x="10" y="9"/>
                    <a:pt x="10" y="9"/>
                  </a:cubicBezTo>
                  <a:lnTo>
                    <a:pt x="8" y="6"/>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8" name="Freeform 257"/>
            <p:cNvSpPr>
              <a:spLocks/>
            </p:cNvSpPr>
            <p:nvPr/>
          </p:nvSpPr>
          <p:spPr bwMode="auto">
            <a:xfrm>
              <a:off x="7084231" y="3542173"/>
              <a:ext cx="197605" cy="219161"/>
            </a:xfrm>
            <a:custGeom>
              <a:avLst/>
              <a:gdLst>
                <a:gd name="T0" fmla="*/ 17 w 56"/>
                <a:gd name="T1" fmla="*/ 0 h 62"/>
                <a:gd name="T2" fmla="*/ 15 w 56"/>
                <a:gd name="T3" fmla="*/ 3 h 62"/>
                <a:gd name="T4" fmla="*/ 10 w 56"/>
                <a:gd name="T5" fmla="*/ 2 h 62"/>
                <a:gd name="T6" fmla="*/ 8 w 56"/>
                <a:gd name="T7" fmla="*/ 4 h 62"/>
                <a:gd name="T8" fmla="*/ 6 w 56"/>
                <a:gd name="T9" fmla="*/ 8 h 62"/>
                <a:gd name="T10" fmla="*/ 5 w 56"/>
                <a:gd name="T11" fmla="*/ 12 h 62"/>
                <a:gd name="T12" fmla="*/ 4 w 56"/>
                <a:gd name="T13" fmla="*/ 19 h 62"/>
                <a:gd name="T14" fmla="*/ 2 w 56"/>
                <a:gd name="T15" fmla="*/ 26 h 62"/>
                <a:gd name="T16" fmla="*/ 1 w 56"/>
                <a:gd name="T17" fmla="*/ 34 h 62"/>
                <a:gd name="T18" fmla="*/ 1 w 56"/>
                <a:gd name="T19" fmla="*/ 44 h 62"/>
                <a:gd name="T20" fmla="*/ 6 w 56"/>
                <a:gd name="T21" fmla="*/ 42 h 62"/>
                <a:gd name="T22" fmla="*/ 10 w 56"/>
                <a:gd name="T23" fmla="*/ 42 h 62"/>
                <a:gd name="T24" fmla="*/ 12 w 56"/>
                <a:gd name="T25" fmla="*/ 45 h 62"/>
                <a:gd name="T26" fmla="*/ 14 w 56"/>
                <a:gd name="T27" fmla="*/ 37 h 62"/>
                <a:gd name="T28" fmla="*/ 17 w 56"/>
                <a:gd name="T29" fmla="*/ 37 h 62"/>
                <a:gd name="T30" fmla="*/ 22 w 56"/>
                <a:gd name="T31" fmla="*/ 42 h 62"/>
                <a:gd name="T32" fmla="*/ 26 w 56"/>
                <a:gd name="T33" fmla="*/ 42 h 62"/>
                <a:gd name="T34" fmla="*/ 36 w 56"/>
                <a:gd name="T35" fmla="*/ 45 h 62"/>
                <a:gd name="T36" fmla="*/ 42 w 56"/>
                <a:gd name="T37" fmla="*/ 52 h 62"/>
                <a:gd name="T38" fmla="*/ 45 w 56"/>
                <a:gd name="T39" fmla="*/ 59 h 62"/>
                <a:gd name="T40" fmla="*/ 49 w 56"/>
                <a:gd name="T41" fmla="*/ 62 h 62"/>
                <a:gd name="T42" fmla="*/ 51 w 56"/>
                <a:gd name="T43" fmla="*/ 60 h 62"/>
                <a:gd name="T44" fmla="*/ 53 w 56"/>
                <a:gd name="T45" fmla="*/ 62 h 62"/>
                <a:gd name="T46" fmla="*/ 56 w 56"/>
                <a:gd name="T47" fmla="*/ 59 h 62"/>
                <a:gd name="T48" fmla="*/ 55 w 56"/>
                <a:gd name="T49" fmla="*/ 58 h 62"/>
                <a:gd name="T50" fmla="*/ 52 w 56"/>
                <a:gd name="T51" fmla="*/ 55 h 62"/>
                <a:gd name="T52" fmla="*/ 50 w 56"/>
                <a:gd name="T53" fmla="*/ 55 h 62"/>
                <a:gd name="T54" fmla="*/ 49 w 56"/>
                <a:gd name="T55" fmla="*/ 49 h 62"/>
                <a:gd name="T56" fmla="*/ 43 w 56"/>
                <a:gd name="T57" fmla="*/ 45 h 62"/>
                <a:gd name="T58" fmla="*/ 40 w 56"/>
                <a:gd name="T59" fmla="*/ 38 h 62"/>
                <a:gd name="T60" fmla="*/ 35 w 56"/>
                <a:gd name="T61" fmla="*/ 37 h 62"/>
                <a:gd name="T62" fmla="*/ 35 w 56"/>
                <a:gd name="T63" fmla="*/ 33 h 62"/>
                <a:gd name="T64" fmla="*/ 31 w 56"/>
                <a:gd name="T65" fmla="*/ 33 h 62"/>
                <a:gd name="T66" fmla="*/ 30 w 56"/>
                <a:gd name="T67" fmla="*/ 29 h 62"/>
                <a:gd name="T68" fmla="*/ 29 w 56"/>
                <a:gd name="T69" fmla="*/ 30 h 62"/>
                <a:gd name="T70" fmla="*/ 25 w 56"/>
                <a:gd name="T71" fmla="*/ 27 h 62"/>
                <a:gd name="T72" fmla="*/ 25 w 56"/>
                <a:gd name="T73" fmla="*/ 23 h 62"/>
                <a:gd name="T74" fmla="*/ 23 w 56"/>
                <a:gd name="T75" fmla="*/ 13 h 62"/>
                <a:gd name="T76" fmla="*/ 24 w 56"/>
                <a:gd name="T77" fmla="*/ 10 h 62"/>
                <a:gd name="T78" fmla="*/ 21 w 56"/>
                <a:gd name="T79" fmla="*/ 5 h 62"/>
                <a:gd name="T80" fmla="*/ 21 w 56"/>
                <a:gd name="T81" fmla="*/ 2 h 62"/>
                <a:gd name="T82" fmla="*/ 18 w 56"/>
                <a:gd name="T83" fmla="*/ 0 h 62"/>
                <a:gd name="T84" fmla="*/ 17 w 56"/>
                <a:gd name="T8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62">
                  <a:moveTo>
                    <a:pt x="17" y="0"/>
                  </a:moveTo>
                  <a:cubicBezTo>
                    <a:pt x="15" y="3"/>
                    <a:pt x="15" y="3"/>
                    <a:pt x="15" y="3"/>
                  </a:cubicBezTo>
                  <a:cubicBezTo>
                    <a:pt x="10" y="2"/>
                    <a:pt x="10" y="2"/>
                    <a:pt x="10" y="2"/>
                  </a:cubicBezTo>
                  <a:cubicBezTo>
                    <a:pt x="10" y="2"/>
                    <a:pt x="9" y="2"/>
                    <a:pt x="8" y="4"/>
                  </a:cubicBezTo>
                  <a:cubicBezTo>
                    <a:pt x="7" y="6"/>
                    <a:pt x="7" y="8"/>
                    <a:pt x="6" y="8"/>
                  </a:cubicBezTo>
                  <a:cubicBezTo>
                    <a:pt x="4" y="8"/>
                    <a:pt x="5" y="9"/>
                    <a:pt x="5" y="12"/>
                  </a:cubicBezTo>
                  <a:cubicBezTo>
                    <a:pt x="4" y="15"/>
                    <a:pt x="4" y="15"/>
                    <a:pt x="4" y="19"/>
                  </a:cubicBezTo>
                  <a:cubicBezTo>
                    <a:pt x="4" y="22"/>
                    <a:pt x="3" y="23"/>
                    <a:pt x="2" y="26"/>
                  </a:cubicBezTo>
                  <a:cubicBezTo>
                    <a:pt x="1" y="29"/>
                    <a:pt x="0" y="32"/>
                    <a:pt x="1" y="34"/>
                  </a:cubicBezTo>
                  <a:cubicBezTo>
                    <a:pt x="2" y="35"/>
                    <a:pt x="1" y="44"/>
                    <a:pt x="1" y="44"/>
                  </a:cubicBezTo>
                  <a:cubicBezTo>
                    <a:pt x="6" y="42"/>
                    <a:pt x="6" y="42"/>
                    <a:pt x="6" y="42"/>
                  </a:cubicBezTo>
                  <a:cubicBezTo>
                    <a:pt x="6" y="42"/>
                    <a:pt x="10" y="41"/>
                    <a:pt x="10" y="42"/>
                  </a:cubicBezTo>
                  <a:cubicBezTo>
                    <a:pt x="11" y="44"/>
                    <a:pt x="12" y="45"/>
                    <a:pt x="12" y="45"/>
                  </a:cubicBezTo>
                  <a:cubicBezTo>
                    <a:pt x="14" y="37"/>
                    <a:pt x="14" y="37"/>
                    <a:pt x="14" y="37"/>
                  </a:cubicBezTo>
                  <a:cubicBezTo>
                    <a:pt x="14" y="37"/>
                    <a:pt x="15" y="35"/>
                    <a:pt x="17" y="37"/>
                  </a:cubicBezTo>
                  <a:cubicBezTo>
                    <a:pt x="19" y="38"/>
                    <a:pt x="21" y="42"/>
                    <a:pt x="22" y="42"/>
                  </a:cubicBezTo>
                  <a:cubicBezTo>
                    <a:pt x="24" y="42"/>
                    <a:pt x="25" y="40"/>
                    <a:pt x="26" y="42"/>
                  </a:cubicBezTo>
                  <a:cubicBezTo>
                    <a:pt x="27" y="44"/>
                    <a:pt x="33" y="44"/>
                    <a:pt x="36" y="45"/>
                  </a:cubicBezTo>
                  <a:cubicBezTo>
                    <a:pt x="38" y="46"/>
                    <a:pt x="39" y="49"/>
                    <a:pt x="42" y="52"/>
                  </a:cubicBezTo>
                  <a:cubicBezTo>
                    <a:pt x="44" y="54"/>
                    <a:pt x="44" y="57"/>
                    <a:pt x="45" y="59"/>
                  </a:cubicBezTo>
                  <a:cubicBezTo>
                    <a:pt x="46" y="60"/>
                    <a:pt x="49" y="62"/>
                    <a:pt x="49" y="62"/>
                  </a:cubicBezTo>
                  <a:cubicBezTo>
                    <a:pt x="51" y="60"/>
                    <a:pt x="51" y="60"/>
                    <a:pt x="51" y="60"/>
                  </a:cubicBezTo>
                  <a:cubicBezTo>
                    <a:pt x="53" y="62"/>
                    <a:pt x="53" y="62"/>
                    <a:pt x="53" y="62"/>
                  </a:cubicBezTo>
                  <a:cubicBezTo>
                    <a:pt x="56" y="59"/>
                    <a:pt x="56" y="59"/>
                    <a:pt x="56" y="59"/>
                  </a:cubicBezTo>
                  <a:cubicBezTo>
                    <a:pt x="55" y="58"/>
                    <a:pt x="55" y="58"/>
                    <a:pt x="55" y="58"/>
                  </a:cubicBezTo>
                  <a:cubicBezTo>
                    <a:pt x="52" y="55"/>
                    <a:pt x="52" y="55"/>
                    <a:pt x="52" y="55"/>
                  </a:cubicBezTo>
                  <a:cubicBezTo>
                    <a:pt x="50" y="55"/>
                    <a:pt x="50" y="55"/>
                    <a:pt x="50" y="55"/>
                  </a:cubicBezTo>
                  <a:cubicBezTo>
                    <a:pt x="49" y="53"/>
                    <a:pt x="50" y="50"/>
                    <a:pt x="49" y="49"/>
                  </a:cubicBezTo>
                  <a:cubicBezTo>
                    <a:pt x="49" y="48"/>
                    <a:pt x="44" y="46"/>
                    <a:pt x="43" y="45"/>
                  </a:cubicBezTo>
                  <a:cubicBezTo>
                    <a:pt x="42" y="44"/>
                    <a:pt x="42" y="39"/>
                    <a:pt x="40" y="38"/>
                  </a:cubicBezTo>
                  <a:cubicBezTo>
                    <a:pt x="39" y="37"/>
                    <a:pt x="38" y="37"/>
                    <a:pt x="35" y="37"/>
                  </a:cubicBezTo>
                  <a:cubicBezTo>
                    <a:pt x="35" y="33"/>
                    <a:pt x="35" y="33"/>
                    <a:pt x="35" y="33"/>
                  </a:cubicBezTo>
                  <a:cubicBezTo>
                    <a:pt x="33" y="32"/>
                    <a:pt x="32" y="34"/>
                    <a:pt x="31" y="33"/>
                  </a:cubicBezTo>
                  <a:cubicBezTo>
                    <a:pt x="30" y="32"/>
                    <a:pt x="31" y="29"/>
                    <a:pt x="30" y="29"/>
                  </a:cubicBezTo>
                  <a:cubicBezTo>
                    <a:pt x="29" y="28"/>
                    <a:pt x="29" y="30"/>
                    <a:pt x="29" y="30"/>
                  </a:cubicBezTo>
                  <a:cubicBezTo>
                    <a:pt x="28" y="29"/>
                    <a:pt x="26" y="28"/>
                    <a:pt x="25" y="27"/>
                  </a:cubicBezTo>
                  <a:cubicBezTo>
                    <a:pt x="25" y="26"/>
                    <a:pt x="25" y="25"/>
                    <a:pt x="25" y="23"/>
                  </a:cubicBezTo>
                  <a:cubicBezTo>
                    <a:pt x="25" y="21"/>
                    <a:pt x="23" y="16"/>
                    <a:pt x="23" y="13"/>
                  </a:cubicBezTo>
                  <a:cubicBezTo>
                    <a:pt x="23" y="11"/>
                    <a:pt x="24" y="12"/>
                    <a:pt x="24" y="10"/>
                  </a:cubicBezTo>
                  <a:cubicBezTo>
                    <a:pt x="24" y="9"/>
                    <a:pt x="22" y="7"/>
                    <a:pt x="21" y="5"/>
                  </a:cubicBezTo>
                  <a:cubicBezTo>
                    <a:pt x="21" y="4"/>
                    <a:pt x="22" y="3"/>
                    <a:pt x="21" y="2"/>
                  </a:cubicBezTo>
                  <a:cubicBezTo>
                    <a:pt x="20" y="0"/>
                    <a:pt x="19" y="1"/>
                    <a:pt x="18" y="0"/>
                  </a:cubicBezTo>
                  <a:lnTo>
                    <a:pt x="17" y="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59" name="Freeform 258"/>
            <p:cNvSpPr>
              <a:spLocks/>
            </p:cNvSpPr>
            <p:nvPr/>
          </p:nvSpPr>
          <p:spPr bwMode="auto">
            <a:xfrm>
              <a:off x="7084231" y="3542173"/>
              <a:ext cx="197605" cy="219161"/>
            </a:xfrm>
            <a:custGeom>
              <a:avLst/>
              <a:gdLst>
                <a:gd name="T0" fmla="*/ 17 w 56"/>
                <a:gd name="T1" fmla="*/ 0 h 62"/>
                <a:gd name="T2" fmla="*/ 15 w 56"/>
                <a:gd name="T3" fmla="*/ 3 h 62"/>
                <a:gd name="T4" fmla="*/ 10 w 56"/>
                <a:gd name="T5" fmla="*/ 2 h 62"/>
                <a:gd name="T6" fmla="*/ 8 w 56"/>
                <a:gd name="T7" fmla="*/ 4 h 62"/>
                <a:gd name="T8" fmla="*/ 6 w 56"/>
                <a:gd name="T9" fmla="*/ 8 h 62"/>
                <a:gd name="T10" fmla="*/ 5 w 56"/>
                <a:gd name="T11" fmla="*/ 12 h 62"/>
                <a:gd name="T12" fmla="*/ 4 w 56"/>
                <a:gd name="T13" fmla="*/ 19 h 62"/>
                <a:gd name="T14" fmla="*/ 2 w 56"/>
                <a:gd name="T15" fmla="*/ 26 h 62"/>
                <a:gd name="T16" fmla="*/ 1 w 56"/>
                <a:gd name="T17" fmla="*/ 34 h 62"/>
                <a:gd name="T18" fmla="*/ 1 w 56"/>
                <a:gd name="T19" fmla="*/ 44 h 62"/>
                <a:gd name="T20" fmla="*/ 6 w 56"/>
                <a:gd name="T21" fmla="*/ 42 h 62"/>
                <a:gd name="T22" fmla="*/ 10 w 56"/>
                <a:gd name="T23" fmla="*/ 42 h 62"/>
                <a:gd name="T24" fmla="*/ 12 w 56"/>
                <a:gd name="T25" fmla="*/ 45 h 62"/>
                <a:gd name="T26" fmla="*/ 14 w 56"/>
                <a:gd name="T27" fmla="*/ 37 h 62"/>
                <a:gd name="T28" fmla="*/ 17 w 56"/>
                <a:gd name="T29" fmla="*/ 37 h 62"/>
                <a:gd name="T30" fmla="*/ 22 w 56"/>
                <a:gd name="T31" fmla="*/ 42 h 62"/>
                <a:gd name="T32" fmla="*/ 26 w 56"/>
                <a:gd name="T33" fmla="*/ 42 h 62"/>
                <a:gd name="T34" fmla="*/ 36 w 56"/>
                <a:gd name="T35" fmla="*/ 45 h 62"/>
                <a:gd name="T36" fmla="*/ 42 w 56"/>
                <a:gd name="T37" fmla="*/ 52 h 62"/>
                <a:gd name="T38" fmla="*/ 45 w 56"/>
                <a:gd name="T39" fmla="*/ 59 h 62"/>
                <a:gd name="T40" fmla="*/ 49 w 56"/>
                <a:gd name="T41" fmla="*/ 62 h 62"/>
                <a:gd name="T42" fmla="*/ 51 w 56"/>
                <a:gd name="T43" fmla="*/ 60 h 62"/>
                <a:gd name="T44" fmla="*/ 53 w 56"/>
                <a:gd name="T45" fmla="*/ 62 h 62"/>
                <a:gd name="T46" fmla="*/ 56 w 56"/>
                <a:gd name="T47" fmla="*/ 59 h 62"/>
                <a:gd name="T48" fmla="*/ 55 w 56"/>
                <a:gd name="T49" fmla="*/ 58 h 62"/>
                <a:gd name="T50" fmla="*/ 52 w 56"/>
                <a:gd name="T51" fmla="*/ 55 h 62"/>
                <a:gd name="T52" fmla="*/ 50 w 56"/>
                <a:gd name="T53" fmla="*/ 55 h 62"/>
                <a:gd name="T54" fmla="*/ 49 w 56"/>
                <a:gd name="T55" fmla="*/ 49 h 62"/>
                <a:gd name="T56" fmla="*/ 43 w 56"/>
                <a:gd name="T57" fmla="*/ 45 h 62"/>
                <a:gd name="T58" fmla="*/ 40 w 56"/>
                <a:gd name="T59" fmla="*/ 38 h 62"/>
                <a:gd name="T60" fmla="*/ 35 w 56"/>
                <a:gd name="T61" fmla="*/ 37 h 62"/>
                <a:gd name="T62" fmla="*/ 35 w 56"/>
                <a:gd name="T63" fmla="*/ 33 h 62"/>
                <a:gd name="T64" fmla="*/ 31 w 56"/>
                <a:gd name="T65" fmla="*/ 33 h 62"/>
                <a:gd name="T66" fmla="*/ 30 w 56"/>
                <a:gd name="T67" fmla="*/ 29 h 62"/>
                <a:gd name="T68" fmla="*/ 29 w 56"/>
                <a:gd name="T69" fmla="*/ 30 h 62"/>
                <a:gd name="T70" fmla="*/ 25 w 56"/>
                <a:gd name="T71" fmla="*/ 27 h 62"/>
                <a:gd name="T72" fmla="*/ 25 w 56"/>
                <a:gd name="T73" fmla="*/ 23 h 62"/>
                <a:gd name="T74" fmla="*/ 23 w 56"/>
                <a:gd name="T75" fmla="*/ 13 h 62"/>
                <a:gd name="T76" fmla="*/ 24 w 56"/>
                <a:gd name="T77" fmla="*/ 10 h 62"/>
                <a:gd name="T78" fmla="*/ 21 w 56"/>
                <a:gd name="T79" fmla="*/ 5 h 62"/>
                <a:gd name="T80" fmla="*/ 21 w 56"/>
                <a:gd name="T81" fmla="*/ 2 h 62"/>
                <a:gd name="T82" fmla="*/ 18 w 56"/>
                <a:gd name="T83" fmla="*/ 0 h 62"/>
                <a:gd name="T84" fmla="*/ 17 w 56"/>
                <a:gd name="T8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 h="62">
                  <a:moveTo>
                    <a:pt x="17" y="0"/>
                  </a:moveTo>
                  <a:cubicBezTo>
                    <a:pt x="15" y="3"/>
                    <a:pt x="15" y="3"/>
                    <a:pt x="15" y="3"/>
                  </a:cubicBezTo>
                  <a:cubicBezTo>
                    <a:pt x="10" y="2"/>
                    <a:pt x="10" y="2"/>
                    <a:pt x="10" y="2"/>
                  </a:cubicBezTo>
                  <a:cubicBezTo>
                    <a:pt x="10" y="2"/>
                    <a:pt x="9" y="2"/>
                    <a:pt x="8" y="4"/>
                  </a:cubicBezTo>
                  <a:cubicBezTo>
                    <a:pt x="7" y="6"/>
                    <a:pt x="7" y="8"/>
                    <a:pt x="6" y="8"/>
                  </a:cubicBezTo>
                  <a:cubicBezTo>
                    <a:pt x="4" y="8"/>
                    <a:pt x="5" y="9"/>
                    <a:pt x="5" y="12"/>
                  </a:cubicBezTo>
                  <a:cubicBezTo>
                    <a:pt x="4" y="15"/>
                    <a:pt x="4" y="15"/>
                    <a:pt x="4" y="19"/>
                  </a:cubicBezTo>
                  <a:cubicBezTo>
                    <a:pt x="4" y="22"/>
                    <a:pt x="3" y="23"/>
                    <a:pt x="2" y="26"/>
                  </a:cubicBezTo>
                  <a:cubicBezTo>
                    <a:pt x="1" y="29"/>
                    <a:pt x="0" y="32"/>
                    <a:pt x="1" y="34"/>
                  </a:cubicBezTo>
                  <a:cubicBezTo>
                    <a:pt x="2" y="35"/>
                    <a:pt x="1" y="44"/>
                    <a:pt x="1" y="44"/>
                  </a:cubicBezTo>
                  <a:cubicBezTo>
                    <a:pt x="6" y="42"/>
                    <a:pt x="6" y="42"/>
                    <a:pt x="6" y="42"/>
                  </a:cubicBezTo>
                  <a:cubicBezTo>
                    <a:pt x="6" y="42"/>
                    <a:pt x="10" y="41"/>
                    <a:pt x="10" y="42"/>
                  </a:cubicBezTo>
                  <a:cubicBezTo>
                    <a:pt x="11" y="44"/>
                    <a:pt x="12" y="45"/>
                    <a:pt x="12" y="45"/>
                  </a:cubicBezTo>
                  <a:cubicBezTo>
                    <a:pt x="14" y="37"/>
                    <a:pt x="14" y="37"/>
                    <a:pt x="14" y="37"/>
                  </a:cubicBezTo>
                  <a:cubicBezTo>
                    <a:pt x="14" y="37"/>
                    <a:pt x="15" y="35"/>
                    <a:pt x="17" y="37"/>
                  </a:cubicBezTo>
                  <a:cubicBezTo>
                    <a:pt x="19" y="38"/>
                    <a:pt x="21" y="42"/>
                    <a:pt x="22" y="42"/>
                  </a:cubicBezTo>
                  <a:cubicBezTo>
                    <a:pt x="24" y="42"/>
                    <a:pt x="25" y="40"/>
                    <a:pt x="26" y="42"/>
                  </a:cubicBezTo>
                  <a:cubicBezTo>
                    <a:pt x="27" y="44"/>
                    <a:pt x="33" y="44"/>
                    <a:pt x="36" y="45"/>
                  </a:cubicBezTo>
                  <a:cubicBezTo>
                    <a:pt x="38" y="46"/>
                    <a:pt x="39" y="49"/>
                    <a:pt x="42" y="52"/>
                  </a:cubicBezTo>
                  <a:cubicBezTo>
                    <a:pt x="44" y="54"/>
                    <a:pt x="44" y="57"/>
                    <a:pt x="45" y="59"/>
                  </a:cubicBezTo>
                  <a:cubicBezTo>
                    <a:pt x="46" y="60"/>
                    <a:pt x="49" y="62"/>
                    <a:pt x="49" y="62"/>
                  </a:cubicBezTo>
                  <a:cubicBezTo>
                    <a:pt x="51" y="60"/>
                    <a:pt x="51" y="60"/>
                    <a:pt x="51" y="60"/>
                  </a:cubicBezTo>
                  <a:cubicBezTo>
                    <a:pt x="53" y="62"/>
                    <a:pt x="53" y="62"/>
                    <a:pt x="53" y="62"/>
                  </a:cubicBezTo>
                  <a:cubicBezTo>
                    <a:pt x="56" y="59"/>
                    <a:pt x="56" y="59"/>
                    <a:pt x="56" y="59"/>
                  </a:cubicBezTo>
                  <a:cubicBezTo>
                    <a:pt x="55" y="58"/>
                    <a:pt x="55" y="58"/>
                    <a:pt x="55" y="58"/>
                  </a:cubicBezTo>
                  <a:cubicBezTo>
                    <a:pt x="52" y="55"/>
                    <a:pt x="52" y="55"/>
                    <a:pt x="52" y="55"/>
                  </a:cubicBezTo>
                  <a:cubicBezTo>
                    <a:pt x="50" y="55"/>
                    <a:pt x="50" y="55"/>
                    <a:pt x="50" y="55"/>
                  </a:cubicBezTo>
                  <a:cubicBezTo>
                    <a:pt x="49" y="53"/>
                    <a:pt x="50" y="50"/>
                    <a:pt x="49" y="49"/>
                  </a:cubicBezTo>
                  <a:cubicBezTo>
                    <a:pt x="49" y="48"/>
                    <a:pt x="44" y="46"/>
                    <a:pt x="43" y="45"/>
                  </a:cubicBezTo>
                  <a:cubicBezTo>
                    <a:pt x="42" y="44"/>
                    <a:pt x="42" y="39"/>
                    <a:pt x="40" y="38"/>
                  </a:cubicBezTo>
                  <a:cubicBezTo>
                    <a:pt x="39" y="37"/>
                    <a:pt x="38" y="37"/>
                    <a:pt x="35" y="37"/>
                  </a:cubicBezTo>
                  <a:cubicBezTo>
                    <a:pt x="35" y="33"/>
                    <a:pt x="35" y="33"/>
                    <a:pt x="35" y="33"/>
                  </a:cubicBezTo>
                  <a:cubicBezTo>
                    <a:pt x="33" y="32"/>
                    <a:pt x="32" y="34"/>
                    <a:pt x="31" y="33"/>
                  </a:cubicBezTo>
                  <a:cubicBezTo>
                    <a:pt x="30" y="32"/>
                    <a:pt x="31" y="29"/>
                    <a:pt x="30" y="29"/>
                  </a:cubicBezTo>
                  <a:cubicBezTo>
                    <a:pt x="29" y="28"/>
                    <a:pt x="29" y="30"/>
                    <a:pt x="29" y="30"/>
                  </a:cubicBezTo>
                  <a:cubicBezTo>
                    <a:pt x="28" y="29"/>
                    <a:pt x="26" y="28"/>
                    <a:pt x="25" y="27"/>
                  </a:cubicBezTo>
                  <a:cubicBezTo>
                    <a:pt x="25" y="26"/>
                    <a:pt x="25" y="25"/>
                    <a:pt x="25" y="23"/>
                  </a:cubicBezTo>
                  <a:cubicBezTo>
                    <a:pt x="25" y="21"/>
                    <a:pt x="23" y="16"/>
                    <a:pt x="23" y="13"/>
                  </a:cubicBezTo>
                  <a:cubicBezTo>
                    <a:pt x="23" y="11"/>
                    <a:pt x="24" y="12"/>
                    <a:pt x="24" y="10"/>
                  </a:cubicBezTo>
                  <a:cubicBezTo>
                    <a:pt x="24" y="9"/>
                    <a:pt x="22" y="7"/>
                    <a:pt x="21" y="5"/>
                  </a:cubicBezTo>
                  <a:cubicBezTo>
                    <a:pt x="21" y="4"/>
                    <a:pt x="22" y="3"/>
                    <a:pt x="21" y="2"/>
                  </a:cubicBezTo>
                  <a:cubicBezTo>
                    <a:pt x="20" y="0"/>
                    <a:pt x="19" y="1"/>
                    <a:pt x="18" y="0"/>
                  </a:cubicBezTo>
                  <a:lnTo>
                    <a:pt x="17" y="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0" name="Freeform 259"/>
            <p:cNvSpPr>
              <a:spLocks noEditPoints="1"/>
            </p:cNvSpPr>
            <p:nvPr/>
          </p:nvSpPr>
          <p:spPr bwMode="auto">
            <a:xfrm>
              <a:off x="6221957" y="4084687"/>
              <a:ext cx="100599" cy="95210"/>
            </a:xfrm>
            <a:custGeom>
              <a:avLst/>
              <a:gdLst>
                <a:gd name="T0" fmla="*/ 14 w 29"/>
                <a:gd name="T1" fmla="*/ 15 h 27"/>
                <a:gd name="T2" fmla="*/ 14 w 29"/>
                <a:gd name="T3" fmla="*/ 17 h 27"/>
                <a:gd name="T4" fmla="*/ 12 w 29"/>
                <a:gd name="T5" fmla="*/ 18 h 27"/>
                <a:gd name="T6" fmla="*/ 13 w 29"/>
                <a:gd name="T7" fmla="*/ 23 h 27"/>
                <a:gd name="T8" fmla="*/ 11 w 29"/>
                <a:gd name="T9" fmla="*/ 26 h 27"/>
                <a:gd name="T10" fmla="*/ 28 w 29"/>
                <a:gd name="T11" fmla="*/ 27 h 27"/>
                <a:gd name="T12" fmla="*/ 29 w 29"/>
                <a:gd name="T13" fmla="*/ 15 h 27"/>
                <a:gd name="T14" fmla="*/ 14 w 29"/>
                <a:gd name="T15" fmla="*/ 15 h 27"/>
                <a:gd name="T16" fmla="*/ 2 w 29"/>
                <a:gd name="T17" fmla="*/ 0 h 27"/>
                <a:gd name="T18" fmla="*/ 0 w 29"/>
                <a:gd name="T19" fmla="*/ 3 h 27"/>
                <a:gd name="T20" fmla="*/ 2 w 29"/>
                <a:gd name="T21" fmla="*/ 4 h 27"/>
                <a:gd name="T22" fmla="*/ 4 w 29"/>
                <a:gd name="T23" fmla="*/ 4 h 27"/>
                <a:gd name="T24" fmla="*/ 4 w 29"/>
                <a:gd name="T25" fmla="*/ 0 h 27"/>
                <a:gd name="T26" fmla="*/ 2 w 29"/>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7">
                  <a:moveTo>
                    <a:pt x="14" y="15"/>
                  </a:moveTo>
                  <a:cubicBezTo>
                    <a:pt x="14" y="16"/>
                    <a:pt x="14" y="17"/>
                    <a:pt x="14" y="17"/>
                  </a:cubicBezTo>
                  <a:cubicBezTo>
                    <a:pt x="12" y="18"/>
                    <a:pt x="12" y="18"/>
                    <a:pt x="12" y="18"/>
                  </a:cubicBezTo>
                  <a:cubicBezTo>
                    <a:pt x="12" y="19"/>
                    <a:pt x="13" y="21"/>
                    <a:pt x="13" y="23"/>
                  </a:cubicBezTo>
                  <a:cubicBezTo>
                    <a:pt x="13" y="24"/>
                    <a:pt x="12" y="25"/>
                    <a:pt x="11" y="26"/>
                  </a:cubicBezTo>
                  <a:cubicBezTo>
                    <a:pt x="28" y="27"/>
                    <a:pt x="28" y="27"/>
                    <a:pt x="28" y="27"/>
                  </a:cubicBezTo>
                  <a:cubicBezTo>
                    <a:pt x="29" y="15"/>
                    <a:pt x="29" y="15"/>
                    <a:pt x="29" y="15"/>
                  </a:cubicBezTo>
                  <a:lnTo>
                    <a:pt x="14" y="15"/>
                  </a:lnTo>
                  <a:close/>
                  <a:moveTo>
                    <a:pt x="2" y="0"/>
                  </a:moveTo>
                  <a:cubicBezTo>
                    <a:pt x="2" y="1"/>
                    <a:pt x="1" y="2"/>
                    <a:pt x="0" y="3"/>
                  </a:cubicBezTo>
                  <a:cubicBezTo>
                    <a:pt x="2" y="4"/>
                    <a:pt x="2" y="4"/>
                    <a:pt x="2" y="4"/>
                  </a:cubicBezTo>
                  <a:cubicBezTo>
                    <a:pt x="2" y="4"/>
                    <a:pt x="3" y="4"/>
                    <a:pt x="4" y="4"/>
                  </a:cubicBezTo>
                  <a:cubicBezTo>
                    <a:pt x="4" y="3"/>
                    <a:pt x="4" y="2"/>
                    <a:pt x="4" y="0"/>
                  </a:cubicBezTo>
                  <a:cubicBezTo>
                    <a:pt x="4" y="0"/>
                    <a:pt x="3" y="1"/>
                    <a:pt x="2"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1" name="Freeform 260"/>
            <p:cNvSpPr>
              <a:spLocks noEditPoints="1"/>
            </p:cNvSpPr>
            <p:nvPr/>
          </p:nvSpPr>
          <p:spPr bwMode="auto">
            <a:xfrm>
              <a:off x="6221957" y="4084687"/>
              <a:ext cx="100599" cy="95210"/>
            </a:xfrm>
            <a:custGeom>
              <a:avLst/>
              <a:gdLst>
                <a:gd name="T0" fmla="*/ 14 w 29"/>
                <a:gd name="T1" fmla="*/ 15 h 27"/>
                <a:gd name="T2" fmla="*/ 14 w 29"/>
                <a:gd name="T3" fmla="*/ 17 h 27"/>
                <a:gd name="T4" fmla="*/ 12 w 29"/>
                <a:gd name="T5" fmla="*/ 18 h 27"/>
                <a:gd name="T6" fmla="*/ 13 w 29"/>
                <a:gd name="T7" fmla="*/ 23 h 27"/>
                <a:gd name="T8" fmla="*/ 11 w 29"/>
                <a:gd name="T9" fmla="*/ 26 h 27"/>
                <a:gd name="T10" fmla="*/ 28 w 29"/>
                <a:gd name="T11" fmla="*/ 27 h 27"/>
                <a:gd name="T12" fmla="*/ 29 w 29"/>
                <a:gd name="T13" fmla="*/ 15 h 27"/>
                <a:gd name="T14" fmla="*/ 14 w 29"/>
                <a:gd name="T15" fmla="*/ 15 h 27"/>
                <a:gd name="T16" fmla="*/ 2 w 29"/>
                <a:gd name="T17" fmla="*/ 0 h 27"/>
                <a:gd name="T18" fmla="*/ 0 w 29"/>
                <a:gd name="T19" fmla="*/ 3 h 27"/>
                <a:gd name="T20" fmla="*/ 2 w 29"/>
                <a:gd name="T21" fmla="*/ 4 h 27"/>
                <a:gd name="T22" fmla="*/ 4 w 29"/>
                <a:gd name="T23" fmla="*/ 4 h 27"/>
                <a:gd name="T24" fmla="*/ 4 w 29"/>
                <a:gd name="T25" fmla="*/ 0 h 27"/>
                <a:gd name="T26" fmla="*/ 2 w 29"/>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7">
                  <a:moveTo>
                    <a:pt x="14" y="15"/>
                  </a:moveTo>
                  <a:cubicBezTo>
                    <a:pt x="14" y="16"/>
                    <a:pt x="14" y="17"/>
                    <a:pt x="14" y="17"/>
                  </a:cubicBezTo>
                  <a:cubicBezTo>
                    <a:pt x="12" y="18"/>
                    <a:pt x="12" y="18"/>
                    <a:pt x="12" y="18"/>
                  </a:cubicBezTo>
                  <a:cubicBezTo>
                    <a:pt x="12" y="19"/>
                    <a:pt x="13" y="21"/>
                    <a:pt x="13" y="23"/>
                  </a:cubicBezTo>
                  <a:cubicBezTo>
                    <a:pt x="13" y="24"/>
                    <a:pt x="12" y="25"/>
                    <a:pt x="11" y="26"/>
                  </a:cubicBezTo>
                  <a:cubicBezTo>
                    <a:pt x="28" y="27"/>
                    <a:pt x="28" y="27"/>
                    <a:pt x="28" y="27"/>
                  </a:cubicBezTo>
                  <a:cubicBezTo>
                    <a:pt x="29" y="15"/>
                    <a:pt x="29" y="15"/>
                    <a:pt x="29" y="15"/>
                  </a:cubicBezTo>
                  <a:lnTo>
                    <a:pt x="14" y="15"/>
                  </a:lnTo>
                  <a:close/>
                  <a:moveTo>
                    <a:pt x="2" y="0"/>
                  </a:moveTo>
                  <a:cubicBezTo>
                    <a:pt x="2" y="1"/>
                    <a:pt x="1" y="2"/>
                    <a:pt x="0" y="3"/>
                  </a:cubicBezTo>
                  <a:cubicBezTo>
                    <a:pt x="2" y="4"/>
                    <a:pt x="2" y="4"/>
                    <a:pt x="2" y="4"/>
                  </a:cubicBezTo>
                  <a:cubicBezTo>
                    <a:pt x="2" y="4"/>
                    <a:pt x="3" y="4"/>
                    <a:pt x="4" y="4"/>
                  </a:cubicBezTo>
                  <a:cubicBezTo>
                    <a:pt x="4" y="3"/>
                    <a:pt x="4" y="2"/>
                    <a:pt x="4" y="0"/>
                  </a:cubicBezTo>
                  <a:cubicBezTo>
                    <a:pt x="4" y="0"/>
                    <a:pt x="3" y="1"/>
                    <a:pt x="2"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2" name="Freeform 261"/>
            <p:cNvSpPr>
              <a:spLocks/>
            </p:cNvSpPr>
            <p:nvPr/>
          </p:nvSpPr>
          <p:spPr bwMode="auto">
            <a:xfrm>
              <a:off x="3220164" y="3675107"/>
              <a:ext cx="91617" cy="53892"/>
            </a:xfrm>
            <a:custGeom>
              <a:avLst/>
              <a:gdLst>
                <a:gd name="T0" fmla="*/ 1 w 26"/>
                <a:gd name="T1" fmla="*/ 8 h 15"/>
                <a:gd name="T2" fmla="*/ 6 w 26"/>
                <a:gd name="T3" fmla="*/ 11 h 15"/>
                <a:gd name="T4" fmla="*/ 7 w 26"/>
                <a:gd name="T5" fmla="*/ 13 h 15"/>
                <a:gd name="T6" fmla="*/ 14 w 26"/>
                <a:gd name="T7" fmla="*/ 13 h 15"/>
                <a:gd name="T8" fmla="*/ 23 w 26"/>
                <a:gd name="T9" fmla="*/ 15 h 15"/>
                <a:gd name="T10" fmla="*/ 25 w 26"/>
                <a:gd name="T11" fmla="*/ 13 h 15"/>
                <a:gd name="T12" fmla="*/ 26 w 26"/>
                <a:gd name="T13" fmla="*/ 13 h 15"/>
                <a:gd name="T14" fmla="*/ 26 w 26"/>
                <a:gd name="T15" fmla="*/ 7 h 15"/>
                <a:gd name="T16" fmla="*/ 23 w 26"/>
                <a:gd name="T17" fmla="*/ 5 h 15"/>
                <a:gd name="T18" fmla="*/ 18 w 26"/>
                <a:gd name="T19" fmla="*/ 3 h 15"/>
                <a:gd name="T20" fmla="*/ 9 w 26"/>
                <a:gd name="T21" fmla="*/ 0 h 15"/>
                <a:gd name="T22" fmla="*/ 5 w 26"/>
                <a:gd name="T23" fmla="*/ 5 h 15"/>
                <a:gd name="T24" fmla="*/ 1 w 26"/>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5">
                  <a:moveTo>
                    <a:pt x="1" y="8"/>
                  </a:moveTo>
                  <a:cubicBezTo>
                    <a:pt x="3" y="9"/>
                    <a:pt x="5" y="9"/>
                    <a:pt x="6" y="11"/>
                  </a:cubicBezTo>
                  <a:cubicBezTo>
                    <a:pt x="7" y="11"/>
                    <a:pt x="6" y="13"/>
                    <a:pt x="7" y="13"/>
                  </a:cubicBezTo>
                  <a:cubicBezTo>
                    <a:pt x="9" y="14"/>
                    <a:pt x="12" y="12"/>
                    <a:pt x="14" y="13"/>
                  </a:cubicBezTo>
                  <a:cubicBezTo>
                    <a:pt x="16" y="13"/>
                    <a:pt x="20" y="14"/>
                    <a:pt x="23" y="15"/>
                  </a:cubicBezTo>
                  <a:cubicBezTo>
                    <a:pt x="24" y="15"/>
                    <a:pt x="25" y="13"/>
                    <a:pt x="25" y="13"/>
                  </a:cubicBezTo>
                  <a:cubicBezTo>
                    <a:pt x="25" y="12"/>
                    <a:pt x="26" y="12"/>
                    <a:pt x="26" y="13"/>
                  </a:cubicBezTo>
                  <a:cubicBezTo>
                    <a:pt x="26" y="7"/>
                    <a:pt x="26" y="7"/>
                    <a:pt x="26" y="7"/>
                  </a:cubicBezTo>
                  <a:cubicBezTo>
                    <a:pt x="26" y="7"/>
                    <a:pt x="26" y="6"/>
                    <a:pt x="23" y="5"/>
                  </a:cubicBezTo>
                  <a:cubicBezTo>
                    <a:pt x="19" y="5"/>
                    <a:pt x="20" y="4"/>
                    <a:pt x="18" y="3"/>
                  </a:cubicBezTo>
                  <a:cubicBezTo>
                    <a:pt x="16" y="2"/>
                    <a:pt x="9" y="0"/>
                    <a:pt x="9" y="0"/>
                  </a:cubicBezTo>
                  <a:cubicBezTo>
                    <a:pt x="9" y="0"/>
                    <a:pt x="5" y="3"/>
                    <a:pt x="5" y="5"/>
                  </a:cubicBezTo>
                  <a:cubicBezTo>
                    <a:pt x="6" y="7"/>
                    <a:pt x="0" y="5"/>
                    <a:pt x="1" y="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3" name="Freeform 262"/>
            <p:cNvSpPr>
              <a:spLocks/>
            </p:cNvSpPr>
            <p:nvPr/>
          </p:nvSpPr>
          <p:spPr bwMode="auto">
            <a:xfrm>
              <a:off x="3220164" y="3675107"/>
              <a:ext cx="91617" cy="53892"/>
            </a:xfrm>
            <a:custGeom>
              <a:avLst/>
              <a:gdLst>
                <a:gd name="T0" fmla="*/ 1 w 26"/>
                <a:gd name="T1" fmla="*/ 8 h 15"/>
                <a:gd name="T2" fmla="*/ 6 w 26"/>
                <a:gd name="T3" fmla="*/ 11 h 15"/>
                <a:gd name="T4" fmla="*/ 7 w 26"/>
                <a:gd name="T5" fmla="*/ 13 h 15"/>
                <a:gd name="T6" fmla="*/ 14 w 26"/>
                <a:gd name="T7" fmla="*/ 13 h 15"/>
                <a:gd name="T8" fmla="*/ 23 w 26"/>
                <a:gd name="T9" fmla="*/ 15 h 15"/>
                <a:gd name="T10" fmla="*/ 25 w 26"/>
                <a:gd name="T11" fmla="*/ 13 h 15"/>
                <a:gd name="T12" fmla="*/ 26 w 26"/>
                <a:gd name="T13" fmla="*/ 13 h 15"/>
                <a:gd name="T14" fmla="*/ 26 w 26"/>
                <a:gd name="T15" fmla="*/ 7 h 15"/>
                <a:gd name="T16" fmla="*/ 23 w 26"/>
                <a:gd name="T17" fmla="*/ 5 h 15"/>
                <a:gd name="T18" fmla="*/ 18 w 26"/>
                <a:gd name="T19" fmla="*/ 3 h 15"/>
                <a:gd name="T20" fmla="*/ 9 w 26"/>
                <a:gd name="T21" fmla="*/ 0 h 15"/>
                <a:gd name="T22" fmla="*/ 5 w 26"/>
                <a:gd name="T23" fmla="*/ 5 h 15"/>
                <a:gd name="T24" fmla="*/ 1 w 26"/>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5">
                  <a:moveTo>
                    <a:pt x="1" y="8"/>
                  </a:moveTo>
                  <a:cubicBezTo>
                    <a:pt x="3" y="9"/>
                    <a:pt x="5" y="9"/>
                    <a:pt x="6" y="11"/>
                  </a:cubicBezTo>
                  <a:cubicBezTo>
                    <a:pt x="7" y="11"/>
                    <a:pt x="6" y="13"/>
                    <a:pt x="7" y="13"/>
                  </a:cubicBezTo>
                  <a:cubicBezTo>
                    <a:pt x="9" y="14"/>
                    <a:pt x="12" y="12"/>
                    <a:pt x="14" y="13"/>
                  </a:cubicBezTo>
                  <a:cubicBezTo>
                    <a:pt x="16" y="13"/>
                    <a:pt x="20" y="14"/>
                    <a:pt x="23" y="15"/>
                  </a:cubicBezTo>
                  <a:cubicBezTo>
                    <a:pt x="24" y="15"/>
                    <a:pt x="25" y="13"/>
                    <a:pt x="25" y="13"/>
                  </a:cubicBezTo>
                  <a:cubicBezTo>
                    <a:pt x="25" y="12"/>
                    <a:pt x="26" y="12"/>
                    <a:pt x="26" y="13"/>
                  </a:cubicBezTo>
                  <a:cubicBezTo>
                    <a:pt x="26" y="7"/>
                    <a:pt x="26" y="7"/>
                    <a:pt x="26" y="7"/>
                  </a:cubicBezTo>
                  <a:cubicBezTo>
                    <a:pt x="26" y="7"/>
                    <a:pt x="26" y="6"/>
                    <a:pt x="23" y="5"/>
                  </a:cubicBezTo>
                  <a:cubicBezTo>
                    <a:pt x="19" y="5"/>
                    <a:pt x="20" y="4"/>
                    <a:pt x="18" y="3"/>
                  </a:cubicBezTo>
                  <a:cubicBezTo>
                    <a:pt x="16" y="2"/>
                    <a:pt x="9" y="0"/>
                    <a:pt x="9" y="0"/>
                  </a:cubicBezTo>
                  <a:cubicBezTo>
                    <a:pt x="9" y="0"/>
                    <a:pt x="5" y="3"/>
                    <a:pt x="5" y="5"/>
                  </a:cubicBezTo>
                  <a:cubicBezTo>
                    <a:pt x="6" y="7"/>
                    <a:pt x="0" y="5"/>
                    <a:pt x="1" y="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4" name="Freeform 263"/>
            <p:cNvSpPr>
              <a:spLocks noEditPoints="1"/>
            </p:cNvSpPr>
            <p:nvPr/>
          </p:nvSpPr>
          <p:spPr bwMode="auto">
            <a:xfrm>
              <a:off x="6721357" y="3003251"/>
              <a:ext cx="341317" cy="389821"/>
            </a:xfrm>
            <a:custGeom>
              <a:avLst/>
              <a:gdLst>
                <a:gd name="T0" fmla="*/ 95 w 97"/>
                <a:gd name="T1" fmla="*/ 95 h 111"/>
                <a:gd name="T2" fmla="*/ 97 w 97"/>
                <a:gd name="T3" fmla="*/ 87 h 111"/>
                <a:gd name="T4" fmla="*/ 94 w 97"/>
                <a:gd name="T5" fmla="*/ 82 h 111"/>
                <a:gd name="T6" fmla="*/ 86 w 97"/>
                <a:gd name="T7" fmla="*/ 70 h 111"/>
                <a:gd name="T8" fmla="*/ 82 w 97"/>
                <a:gd name="T9" fmla="*/ 57 h 111"/>
                <a:gd name="T10" fmla="*/ 80 w 97"/>
                <a:gd name="T11" fmla="*/ 51 h 111"/>
                <a:gd name="T12" fmla="*/ 77 w 97"/>
                <a:gd name="T13" fmla="*/ 43 h 111"/>
                <a:gd name="T14" fmla="*/ 70 w 97"/>
                <a:gd name="T15" fmla="*/ 33 h 111"/>
                <a:gd name="T16" fmla="*/ 75 w 97"/>
                <a:gd name="T17" fmla="*/ 34 h 111"/>
                <a:gd name="T18" fmla="*/ 82 w 97"/>
                <a:gd name="T19" fmla="*/ 45 h 111"/>
                <a:gd name="T20" fmla="*/ 88 w 97"/>
                <a:gd name="T21" fmla="*/ 38 h 111"/>
                <a:gd name="T22" fmla="*/ 89 w 97"/>
                <a:gd name="T23" fmla="*/ 29 h 111"/>
                <a:gd name="T24" fmla="*/ 86 w 97"/>
                <a:gd name="T25" fmla="*/ 9 h 111"/>
                <a:gd name="T26" fmla="*/ 80 w 97"/>
                <a:gd name="T27" fmla="*/ 8 h 111"/>
                <a:gd name="T28" fmla="*/ 71 w 97"/>
                <a:gd name="T29" fmla="*/ 8 h 111"/>
                <a:gd name="T30" fmla="*/ 66 w 97"/>
                <a:gd name="T31" fmla="*/ 9 h 111"/>
                <a:gd name="T32" fmla="*/ 63 w 97"/>
                <a:gd name="T33" fmla="*/ 8 h 111"/>
                <a:gd name="T34" fmla="*/ 61 w 97"/>
                <a:gd name="T35" fmla="*/ 6 h 111"/>
                <a:gd name="T36" fmla="*/ 59 w 97"/>
                <a:gd name="T37" fmla="*/ 11 h 111"/>
                <a:gd name="T38" fmla="*/ 58 w 97"/>
                <a:gd name="T39" fmla="*/ 8 h 111"/>
                <a:gd name="T40" fmla="*/ 49 w 97"/>
                <a:gd name="T41" fmla="*/ 12 h 111"/>
                <a:gd name="T42" fmla="*/ 39 w 97"/>
                <a:gd name="T43" fmla="*/ 12 h 111"/>
                <a:gd name="T44" fmla="*/ 26 w 97"/>
                <a:gd name="T45" fmla="*/ 10 h 111"/>
                <a:gd name="T46" fmla="*/ 20 w 97"/>
                <a:gd name="T47" fmla="*/ 7 h 111"/>
                <a:gd name="T48" fmla="*/ 7 w 97"/>
                <a:gd name="T49" fmla="*/ 5 h 111"/>
                <a:gd name="T50" fmla="*/ 1 w 97"/>
                <a:gd name="T51" fmla="*/ 1 h 111"/>
                <a:gd name="T52" fmla="*/ 3 w 97"/>
                <a:gd name="T53" fmla="*/ 16 h 111"/>
                <a:gd name="T54" fmla="*/ 3 w 97"/>
                <a:gd name="T55" fmla="*/ 28 h 111"/>
                <a:gd name="T56" fmla="*/ 5 w 97"/>
                <a:gd name="T57" fmla="*/ 108 h 111"/>
                <a:gd name="T58" fmla="*/ 69 w 97"/>
                <a:gd name="T59" fmla="*/ 107 h 111"/>
                <a:gd name="T60" fmla="*/ 78 w 97"/>
                <a:gd name="T61" fmla="*/ 109 h 111"/>
                <a:gd name="T62" fmla="*/ 82 w 97"/>
                <a:gd name="T63" fmla="*/ 110 h 111"/>
                <a:gd name="T64" fmla="*/ 86 w 97"/>
                <a:gd name="T65" fmla="*/ 104 h 111"/>
                <a:gd name="T66" fmla="*/ 91 w 97"/>
                <a:gd name="T67" fmla="*/ 98 h 111"/>
                <a:gd name="T68" fmla="*/ 70 w 97"/>
                <a:gd name="T69" fmla="*/ 24 h 111"/>
                <a:gd name="T70" fmla="*/ 70 w 97"/>
                <a:gd name="T71"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11">
                  <a:moveTo>
                    <a:pt x="96" y="96"/>
                  </a:moveTo>
                  <a:cubicBezTo>
                    <a:pt x="96" y="96"/>
                    <a:pt x="95" y="95"/>
                    <a:pt x="95" y="95"/>
                  </a:cubicBezTo>
                  <a:cubicBezTo>
                    <a:pt x="94" y="92"/>
                    <a:pt x="95" y="90"/>
                    <a:pt x="94" y="87"/>
                  </a:cubicBezTo>
                  <a:cubicBezTo>
                    <a:pt x="96" y="87"/>
                    <a:pt x="96" y="87"/>
                    <a:pt x="97" y="87"/>
                  </a:cubicBezTo>
                  <a:cubicBezTo>
                    <a:pt x="97" y="86"/>
                    <a:pt x="95" y="85"/>
                    <a:pt x="94" y="85"/>
                  </a:cubicBezTo>
                  <a:cubicBezTo>
                    <a:pt x="94" y="84"/>
                    <a:pt x="94" y="83"/>
                    <a:pt x="94" y="82"/>
                  </a:cubicBezTo>
                  <a:cubicBezTo>
                    <a:pt x="94" y="80"/>
                    <a:pt x="90" y="73"/>
                    <a:pt x="89" y="71"/>
                  </a:cubicBezTo>
                  <a:cubicBezTo>
                    <a:pt x="88" y="70"/>
                    <a:pt x="87" y="71"/>
                    <a:pt x="86" y="70"/>
                  </a:cubicBezTo>
                  <a:cubicBezTo>
                    <a:pt x="86" y="70"/>
                    <a:pt x="84" y="65"/>
                    <a:pt x="84" y="65"/>
                  </a:cubicBezTo>
                  <a:cubicBezTo>
                    <a:pt x="82" y="62"/>
                    <a:pt x="83" y="60"/>
                    <a:pt x="82" y="57"/>
                  </a:cubicBezTo>
                  <a:cubicBezTo>
                    <a:pt x="81" y="56"/>
                    <a:pt x="80" y="54"/>
                    <a:pt x="80" y="53"/>
                  </a:cubicBezTo>
                  <a:cubicBezTo>
                    <a:pt x="80" y="53"/>
                    <a:pt x="80" y="52"/>
                    <a:pt x="80" y="51"/>
                  </a:cubicBezTo>
                  <a:cubicBezTo>
                    <a:pt x="79" y="51"/>
                    <a:pt x="78" y="51"/>
                    <a:pt x="78" y="51"/>
                  </a:cubicBezTo>
                  <a:cubicBezTo>
                    <a:pt x="76" y="48"/>
                    <a:pt x="78" y="45"/>
                    <a:pt x="77" y="43"/>
                  </a:cubicBezTo>
                  <a:cubicBezTo>
                    <a:pt x="77" y="43"/>
                    <a:pt x="75" y="42"/>
                    <a:pt x="75" y="42"/>
                  </a:cubicBezTo>
                  <a:cubicBezTo>
                    <a:pt x="74" y="40"/>
                    <a:pt x="70" y="35"/>
                    <a:pt x="70" y="33"/>
                  </a:cubicBezTo>
                  <a:cubicBezTo>
                    <a:pt x="70" y="32"/>
                    <a:pt x="71" y="30"/>
                    <a:pt x="70" y="29"/>
                  </a:cubicBezTo>
                  <a:cubicBezTo>
                    <a:pt x="72" y="31"/>
                    <a:pt x="74" y="32"/>
                    <a:pt x="75" y="34"/>
                  </a:cubicBezTo>
                  <a:cubicBezTo>
                    <a:pt x="76" y="36"/>
                    <a:pt x="75" y="38"/>
                    <a:pt x="76" y="40"/>
                  </a:cubicBezTo>
                  <a:cubicBezTo>
                    <a:pt x="77" y="41"/>
                    <a:pt x="81" y="45"/>
                    <a:pt x="82" y="45"/>
                  </a:cubicBezTo>
                  <a:cubicBezTo>
                    <a:pt x="83" y="46"/>
                    <a:pt x="84" y="45"/>
                    <a:pt x="85" y="45"/>
                  </a:cubicBezTo>
                  <a:cubicBezTo>
                    <a:pt x="86" y="43"/>
                    <a:pt x="87" y="40"/>
                    <a:pt x="88" y="38"/>
                  </a:cubicBezTo>
                  <a:cubicBezTo>
                    <a:pt x="89" y="35"/>
                    <a:pt x="89" y="34"/>
                    <a:pt x="90" y="32"/>
                  </a:cubicBezTo>
                  <a:cubicBezTo>
                    <a:pt x="89" y="31"/>
                    <a:pt x="89" y="29"/>
                    <a:pt x="89" y="29"/>
                  </a:cubicBezTo>
                  <a:cubicBezTo>
                    <a:pt x="87" y="14"/>
                    <a:pt x="87" y="14"/>
                    <a:pt x="87" y="14"/>
                  </a:cubicBezTo>
                  <a:cubicBezTo>
                    <a:pt x="86" y="9"/>
                    <a:pt x="86" y="9"/>
                    <a:pt x="86" y="9"/>
                  </a:cubicBezTo>
                  <a:cubicBezTo>
                    <a:pt x="85" y="8"/>
                    <a:pt x="85" y="8"/>
                    <a:pt x="85" y="8"/>
                  </a:cubicBezTo>
                  <a:cubicBezTo>
                    <a:pt x="84" y="9"/>
                    <a:pt x="82" y="8"/>
                    <a:pt x="80" y="8"/>
                  </a:cubicBezTo>
                  <a:cubicBezTo>
                    <a:pt x="79" y="8"/>
                    <a:pt x="76" y="11"/>
                    <a:pt x="74" y="10"/>
                  </a:cubicBezTo>
                  <a:cubicBezTo>
                    <a:pt x="74" y="10"/>
                    <a:pt x="75" y="8"/>
                    <a:pt x="71" y="8"/>
                  </a:cubicBezTo>
                  <a:cubicBezTo>
                    <a:pt x="70" y="8"/>
                    <a:pt x="67" y="11"/>
                    <a:pt x="66" y="11"/>
                  </a:cubicBezTo>
                  <a:cubicBezTo>
                    <a:pt x="66" y="9"/>
                    <a:pt x="66" y="9"/>
                    <a:pt x="66" y="9"/>
                  </a:cubicBezTo>
                  <a:cubicBezTo>
                    <a:pt x="65" y="9"/>
                    <a:pt x="63" y="10"/>
                    <a:pt x="62" y="9"/>
                  </a:cubicBezTo>
                  <a:cubicBezTo>
                    <a:pt x="63" y="9"/>
                    <a:pt x="62" y="8"/>
                    <a:pt x="63" y="8"/>
                  </a:cubicBezTo>
                  <a:cubicBezTo>
                    <a:pt x="63" y="7"/>
                    <a:pt x="63" y="7"/>
                    <a:pt x="63" y="7"/>
                  </a:cubicBezTo>
                  <a:cubicBezTo>
                    <a:pt x="62" y="7"/>
                    <a:pt x="61" y="6"/>
                    <a:pt x="61" y="6"/>
                  </a:cubicBezTo>
                  <a:cubicBezTo>
                    <a:pt x="59" y="6"/>
                    <a:pt x="57" y="7"/>
                    <a:pt x="59" y="8"/>
                  </a:cubicBezTo>
                  <a:cubicBezTo>
                    <a:pt x="60" y="9"/>
                    <a:pt x="59" y="11"/>
                    <a:pt x="59" y="11"/>
                  </a:cubicBezTo>
                  <a:cubicBezTo>
                    <a:pt x="57" y="11"/>
                    <a:pt x="57" y="11"/>
                    <a:pt x="57" y="11"/>
                  </a:cubicBezTo>
                  <a:cubicBezTo>
                    <a:pt x="56" y="10"/>
                    <a:pt x="58" y="8"/>
                    <a:pt x="58" y="8"/>
                  </a:cubicBezTo>
                  <a:cubicBezTo>
                    <a:pt x="54" y="9"/>
                    <a:pt x="54" y="9"/>
                    <a:pt x="50" y="8"/>
                  </a:cubicBezTo>
                  <a:cubicBezTo>
                    <a:pt x="50" y="8"/>
                    <a:pt x="49" y="12"/>
                    <a:pt x="49" y="12"/>
                  </a:cubicBezTo>
                  <a:cubicBezTo>
                    <a:pt x="47" y="12"/>
                    <a:pt x="47" y="11"/>
                    <a:pt x="44" y="11"/>
                  </a:cubicBezTo>
                  <a:cubicBezTo>
                    <a:pt x="43" y="11"/>
                    <a:pt x="42" y="13"/>
                    <a:pt x="39" y="12"/>
                  </a:cubicBezTo>
                  <a:cubicBezTo>
                    <a:pt x="39" y="12"/>
                    <a:pt x="37" y="10"/>
                    <a:pt x="36" y="9"/>
                  </a:cubicBezTo>
                  <a:cubicBezTo>
                    <a:pt x="33" y="9"/>
                    <a:pt x="29" y="11"/>
                    <a:pt x="26" y="10"/>
                  </a:cubicBezTo>
                  <a:cubicBezTo>
                    <a:pt x="25" y="9"/>
                    <a:pt x="25" y="9"/>
                    <a:pt x="25" y="9"/>
                  </a:cubicBezTo>
                  <a:cubicBezTo>
                    <a:pt x="23" y="8"/>
                    <a:pt x="22" y="8"/>
                    <a:pt x="20" y="7"/>
                  </a:cubicBezTo>
                  <a:cubicBezTo>
                    <a:pt x="19" y="7"/>
                    <a:pt x="19" y="6"/>
                    <a:pt x="19" y="5"/>
                  </a:cubicBezTo>
                  <a:cubicBezTo>
                    <a:pt x="15" y="4"/>
                    <a:pt x="11" y="5"/>
                    <a:pt x="7" y="5"/>
                  </a:cubicBezTo>
                  <a:cubicBezTo>
                    <a:pt x="5" y="1"/>
                    <a:pt x="5" y="1"/>
                    <a:pt x="5" y="1"/>
                  </a:cubicBezTo>
                  <a:cubicBezTo>
                    <a:pt x="4" y="0"/>
                    <a:pt x="2" y="1"/>
                    <a:pt x="1" y="1"/>
                  </a:cubicBezTo>
                  <a:cubicBezTo>
                    <a:pt x="1" y="1"/>
                    <a:pt x="0" y="6"/>
                    <a:pt x="1" y="8"/>
                  </a:cubicBezTo>
                  <a:cubicBezTo>
                    <a:pt x="2" y="10"/>
                    <a:pt x="5" y="14"/>
                    <a:pt x="3" y="16"/>
                  </a:cubicBezTo>
                  <a:cubicBezTo>
                    <a:pt x="1" y="18"/>
                    <a:pt x="1" y="19"/>
                    <a:pt x="1" y="22"/>
                  </a:cubicBezTo>
                  <a:cubicBezTo>
                    <a:pt x="2" y="26"/>
                    <a:pt x="1" y="26"/>
                    <a:pt x="3" y="28"/>
                  </a:cubicBezTo>
                  <a:cubicBezTo>
                    <a:pt x="4" y="29"/>
                    <a:pt x="4" y="30"/>
                    <a:pt x="4" y="30"/>
                  </a:cubicBezTo>
                  <a:cubicBezTo>
                    <a:pt x="5" y="108"/>
                    <a:pt x="5" y="108"/>
                    <a:pt x="5" y="108"/>
                  </a:cubicBezTo>
                  <a:cubicBezTo>
                    <a:pt x="67" y="109"/>
                    <a:pt x="67" y="109"/>
                    <a:pt x="67" y="109"/>
                  </a:cubicBezTo>
                  <a:cubicBezTo>
                    <a:pt x="69" y="107"/>
                    <a:pt x="69" y="107"/>
                    <a:pt x="69" y="107"/>
                  </a:cubicBezTo>
                  <a:cubicBezTo>
                    <a:pt x="70" y="109"/>
                    <a:pt x="70" y="109"/>
                    <a:pt x="70" y="109"/>
                  </a:cubicBezTo>
                  <a:cubicBezTo>
                    <a:pt x="78" y="109"/>
                    <a:pt x="78" y="109"/>
                    <a:pt x="78" y="109"/>
                  </a:cubicBezTo>
                  <a:cubicBezTo>
                    <a:pt x="79" y="111"/>
                    <a:pt x="79" y="111"/>
                    <a:pt x="79" y="111"/>
                  </a:cubicBezTo>
                  <a:cubicBezTo>
                    <a:pt x="82" y="110"/>
                    <a:pt x="82" y="110"/>
                    <a:pt x="82" y="110"/>
                  </a:cubicBezTo>
                  <a:cubicBezTo>
                    <a:pt x="83" y="105"/>
                    <a:pt x="83" y="105"/>
                    <a:pt x="83" y="105"/>
                  </a:cubicBezTo>
                  <a:cubicBezTo>
                    <a:pt x="86" y="104"/>
                    <a:pt x="86" y="104"/>
                    <a:pt x="86" y="104"/>
                  </a:cubicBezTo>
                  <a:cubicBezTo>
                    <a:pt x="88" y="98"/>
                    <a:pt x="88" y="98"/>
                    <a:pt x="88" y="98"/>
                  </a:cubicBezTo>
                  <a:cubicBezTo>
                    <a:pt x="91" y="98"/>
                    <a:pt x="91" y="98"/>
                    <a:pt x="91" y="98"/>
                  </a:cubicBezTo>
                  <a:lnTo>
                    <a:pt x="96" y="96"/>
                  </a:lnTo>
                  <a:close/>
                  <a:moveTo>
                    <a:pt x="70" y="24"/>
                  </a:moveTo>
                  <a:cubicBezTo>
                    <a:pt x="69" y="24"/>
                    <a:pt x="70" y="27"/>
                    <a:pt x="70" y="27"/>
                  </a:cubicBezTo>
                  <a:cubicBezTo>
                    <a:pt x="69" y="27"/>
                    <a:pt x="69" y="24"/>
                    <a:pt x="70" y="2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5" name="Freeform 264"/>
            <p:cNvSpPr>
              <a:spLocks noEditPoints="1"/>
            </p:cNvSpPr>
            <p:nvPr/>
          </p:nvSpPr>
          <p:spPr bwMode="auto">
            <a:xfrm>
              <a:off x="6721357" y="3003251"/>
              <a:ext cx="341317" cy="389821"/>
            </a:xfrm>
            <a:custGeom>
              <a:avLst/>
              <a:gdLst>
                <a:gd name="T0" fmla="*/ 95 w 97"/>
                <a:gd name="T1" fmla="*/ 95 h 111"/>
                <a:gd name="T2" fmla="*/ 97 w 97"/>
                <a:gd name="T3" fmla="*/ 87 h 111"/>
                <a:gd name="T4" fmla="*/ 94 w 97"/>
                <a:gd name="T5" fmla="*/ 82 h 111"/>
                <a:gd name="T6" fmla="*/ 86 w 97"/>
                <a:gd name="T7" fmla="*/ 70 h 111"/>
                <a:gd name="T8" fmla="*/ 82 w 97"/>
                <a:gd name="T9" fmla="*/ 57 h 111"/>
                <a:gd name="T10" fmla="*/ 80 w 97"/>
                <a:gd name="T11" fmla="*/ 51 h 111"/>
                <a:gd name="T12" fmla="*/ 77 w 97"/>
                <a:gd name="T13" fmla="*/ 43 h 111"/>
                <a:gd name="T14" fmla="*/ 70 w 97"/>
                <a:gd name="T15" fmla="*/ 33 h 111"/>
                <a:gd name="T16" fmla="*/ 75 w 97"/>
                <a:gd name="T17" fmla="*/ 34 h 111"/>
                <a:gd name="T18" fmla="*/ 82 w 97"/>
                <a:gd name="T19" fmla="*/ 45 h 111"/>
                <a:gd name="T20" fmla="*/ 88 w 97"/>
                <a:gd name="T21" fmla="*/ 38 h 111"/>
                <a:gd name="T22" fmla="*/ 89 w 97"/>
                <a:gd name="T23" fmla="*/ 29 h 111"/>
                <a:gd name="T24" fmla="*/ 86 w 97"/>
                <a:gd name="T25" fmla="*/ 9 h 111"/>
                <a:gd name="T26" fmla="*/ 80 w 97"/>
                <a:gd name="T27" fmla="*/ 8 h 111"/>
                <a:gd name="T28" fmla="*/ 71 w 97"/>
                <a:gd name="T29" fmla="*/ 8 h 111"/>
                <a:gd name="T30" fmla="*/ 66 w 97"/>
                <a:gd name="T31" fmla="*/ 9 h 111"/>
                <a:gd name="T32" fmla="*/ 63 w 97"/>
                <a:gd name="T33" fmla="*/ 8 h 111"/>
                <a:gd name="T34" fmla="*/ 61 w 97"/>
                <a:gd name="T35" fmla="*/ 6 h 111"/>
                <a:gd name="T36" fmla="*/ 59 w 97"/>
                <a:gd name="T37" fmla="*/ 11 h 111"/>
                <a:gd name="T38" fmla="*/ 58 w 97"/>
                <a:gd name="T39" fmla="*/ 8 h 111"/>
                <a:gd name="T40" fmla="*/ 49 w 97"/>
                <a:gd name="T41" fmla="*/ 12 h 111"/>
                <a:gd name="T42" fmla="*/ 39 w 97"/>
                <a:gd name="T43" fmla="*/ 12 h 111"/>
                <a:gd name="T44" fmla="*/ 26 w 97"/>
                <a:gd name="T45" fmla="*/ 10 h 111"/>
                <a:gd name="T46" fmla="*/ 20 w 97"/>
                <a:gd name="T47" fmla="*/ 7 h 111"/>
                <a:gd name="T48" fmla="*/ 7 w 97"/>
                <a:gd name="T49" fmla="*/ 5 h 111"/>
                <a:gd name="T50" fmla="*/ 1 w 97"/>
                <a:gd name="T51" fmla="*/ 1 h 111"/>
                <a:gd name="T52" fmla="*/ 3 w 97"/>
                <a:gd name="T53" fmla="*/ 16 h 111"/>
                <a:gd name="T54" fmla="*/ 3 w 97"/>
                <a:gd name="T55" fmla="*/ 28 h 111"/>
                <a:gd name="T56" fmla="*/ 5 w 97"/>
                <a:gd name="T57" fmla="*/ 108 h 111"/>
                <a:gd name="T58" fmla="*/ 69 w 97"/>
                <a:gd name="T59" fmla="*/ 107 h 111"/>
                <a:gd name="T60" fmla="*/ 78 w 97"/>
                <a:gd name="T61" fmla="*/ 109 h 111"/>
                <a:gd name="T62" fmla="*/ 82 w 97"/>
                <a:gd name="T63" fmla="*/ 110 h 111"/>
                <a:gd name="T64" fmla="*/ 86 w 97"/>
                <a:gd name="T65" fmla="*/ 104 h 111"/>
                <a:gd name="T66" fmla="*/ 91 w 97"/>
                <a:gd name="T67" fmla="*/ 98 h 111"/>
                <a:gd name="T68" fmla="*/ 70 w 97"/>
                <a:gd name="T69" fmla="*/ 24 h 111"/>
                <a:gd name="T70" fmla="*/ 70 w 97"/>
                <a:gd name="T71" fmla="*/ 2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11">
                  <a:moveTo>
                    <a:pt x="96" y="96"/>
                  </a:moveTo>
                  <a:cubicBezTo>
                    <a:pt x="96" y="96"/>
                    <a:pt x="95" y="95"/>
                    <a:pt x="95" y="95"/>
                  </a:cubicBezTo>
                  <a:cubicBezTo>
                    <a:pt x="94" y="92"/>
                    <a:pt x="95" y="90"/>
                    <a:pt x="94" y="87"/>
                  </a:cubicBezTo>
                  <a:cubicBezTo>
                    <a:pt x="96" y="87"/>
                    <a:pt x="96" y="87"/>
                    <a:pt x="97" y="87"/>
                  </a:cubicBezTo>
                  <a:cubicBezTo>
                    <a:pt x="97" y="86"/>
                    <a:pt x="95" y="85"/>
                    <a:pt x="94" y="85"/>
                  </a:cubicBezTo>
                  <a:cubicBezTo>
                    <a:pt x="94" y="84"/>
                    <a:pt x="94" y="83"/>
                    <a:pt x="94" y="82"/>
                  </a:cubicBezTo>
                  <a:cubicBezTo>
                    <a:pt x="94" y="80"/>
                    <a:pt x="90" y="73"/>
                    <a:pt x="89" y="71"/>
                  </a:cubicBezTo>
                  <a:cubicBezTo>
                    <a:pt x="88" y="70"/>
                    <a:pt x="87" y="71"/>
                    <a:pt x="86" y="70"/>
                  </a:cubicBezTo>
                  <a:cubicBezTo>
                    <a:pt x="86" y="70"/>
                    <a:pt x="84" y="65"/>
                    <a:pt x="84" y="65"/>
                  </a:cubicBezTo>
                  <a:cubicBezTo>
                    <a:pt x="82" y="62"/>
                    <a:pt x="83" y="60"/>
                    <a:pt x="82" y="57"/>
                  </a:cubicBezTo>
                  <a:cubicBezTo>
                    <a:pt x="81" y="56"/>
                    <a:pt x="80" y="54"/>
                    <a:pt x="80" y="53"/>
                  </a:cubicBezTo>
                  <a:cubicBezTo>
                    <a:pt x="80" y="53"/>
                    <a:pt x="80" y="52"/>
                    <a:pt x="80" y="51"/>
                  </a:cubicBezTo>
                  <a:cubicBezTo>
                    <a:pt x="79" y="51"/>
                    <a:pt x="78" y="51"/>
                    <a:pt x="78" y="51"/>
                  </a:cubicBezTo>
                  <a:cubicBezTo>
                    <a:pt x="76" y="48"/>
                    <a:pt x="78" y="45"/>
                    <a:pt x="77" y="43"/>
                  </a:cubicBezTo>
                  <a:cubicBezTo>
                    <a:pt x="77" y="43"/>
                    <a:pt x="75" y="42"/>
                    <a:pt x="75" y="42"/>
                  </a:cubicBezTo>
                  <a:cubicBezTo>
                    <a:pt x="74" y="40"/>
                    <a:pt x="70" y="35"/>
                    <a:pt x="70" y="33"/>
                  </a:cubicBezTo>
                  <a:cubicBezTo>
                    <a:pt x="70" y="32"/>
                    <a:pt x="71" y="30"/>
                    <a:pt x="70" y="29"/>
                  </a:cubicBezTo>
                  <a:cubicBezTo>
                    <a:pt x="72" y="31"/>
                    <a:pt x="74" y="32"/>
                    <a:pt x="75" y="34"/>
                  </a:cubicBezTo>
                  <a:cubicBezTo>
                    <a:pt x="76" y="36"/>
                    <a:pt x="75" y="38"/>
                    <a:pt x="76" y="40"/>
                  </a:cubicBezTo>
                  <a:cubicBezTo>
                    <a:pt x="77" y="41"/>
                    <a:pt x="81" y="45"/>
                    <a:pt x="82" y="45"/>
                  </a:cubicBezTo>
                  <a:cubicBezTo>
                    <a:pt x="83" y="46"/>
                    <a:pt x="84" y="45"/>
                    <a:pt x="85" y="45"/>
                  </a:cubicBezTo>
                  <a:cubicBezTo>
                    <a:pt x="86" y="43"/>
                    <a:pt x="87" y="40"/>
                    <a:pt x="88" y="38"/>
                  </a:cubicBezTo>
                  <a:cubicBezTo>
                    <a:pt x="89" y="35"/>
                    <a:pt x="89" y="34"/>
                    <a:pt x="90" y="32"/>
                  </a:cubicBezTo>
                  <a:cubicBezTo>
                    <a:pt x="89" y="31"/>
                    <a:pt x="89" y="29"/>
                    <a:pt x="89" y="29"/>
                  </a:cubicBezTo>
                  <a:cubicBezTo>
                    <a:pt x="87" y="14"/>
                    <a:pt x="87" y="14"/>
                    <a:pt x="87" y="14"/>
                  </a:cubicBezTo>
                  <a:cubicBezTo>
                    <a:pt x="86" y="9"/>
                    <a:pt x="86" y="9"/>
                    <a:pt x="86" y="9"/>
                  </a:cubicBezTo>
                  <a:cubicBezTo>
                    <a:pt x="85" y="8"/>
                    <a:pt x="85" y="8"/>
                    <a:pt x="85" y="8"/>
                  </a:cubicBezTo>
                  <a:cubicBezTo>
                    <a:pt x="84" y="9"/>
                    <a:pt x="82" y="8"/>
                    <a:pt x="80" y="8"/>
                  </a:cubicBezTo>
                  <a:cubicBezTo>
                    <a:pt x="79" y="8"/>
                    <a:pt x="76" y="11"/>
                    <a:pt x="74" y="10"/>
                  </a:cubicBezTo>
                  <a:cubicBezTo>
                    <a:pt x="74" y="10"/>
                    <a:pt x="75" y="8"/>
                    <a:pt x="71" y="8"/>
                  </a:cubicBezTo>
                  <a:cubicBezTo>
                    <a:pt x="70" y="8"/>
                    <a:pt x="67" y="11"/>
                    <a:pt x="66" y="11"/>
                  </a:cubicBezTo>
                  <a:cubicBezTo>
                    <a:pt x="66" y="9"/>
                    <a:pt x="66" y="9"/>
                    <a:pt x="66" y="9"/>
                  </a:cubicBezTo>
                  <a:cubicBezTo>
                    <a:pt x="65" y="9"/>
                    <a:pt x="63" y="10"/>
                    <a:pt x="62" y="9"/>
                  </a:cubicBezTo>
                  <a:cubicBezTo>
                    <a:pt x="63" y="9"/>
                    <a:pt x="62" y="8"/>
                    <a:pt x="63" y="8"/>
                  </a:cubicBezTo>
                  <a:cubicBezTo>
                    <a:pt x="63" y="7"/>
                    <a:pt x="63" y="7"/>
                    <a:pt x="63" y="7"/>
                  </a:cubicBezTo>
                  <a:cubicBezTo>
                    <a:pt x="62" y="7"/>
                    <a:pt x="61" y="6"/>
                    <a:pt x="61" y="6"/>
                  </a:cubicBezTo>
                  <a:cubicBezTo>
                    <a:pt x="59" y="6"/>
                    <a:pt x="57" y="7"/>
                    <a:pt x="59" y="8"/>
                  </a:cubicBezTo>
                  <a:cubicBezTo>
                    <a:pt x="60" y="9"/>
                    <a:pt x="59" y="11"/>
                    <a:pt x="59" y="11"/>
                  </a:cubicBezTo>
                  <a:cubicBezTo>
                    <a:pt x="57" y="11"/>
                    <a:pt x="57" y="11"/>
                    <a:pt x="57" y="11"/>
                  </a:cubicBezTo>
                  <a:cubicBezTo>
                    <a:pt x="56" y="10"/>
                    <a:pt x="58" y="8"/>
                    <a:pt x="58" y="8"/>
                  </a:cubicBezTo>
                  <a:cubicBezTo>
                    <a:pt x="54" y="9"/>
                    <a:pt x="54" y="9"/>
                    <a:pt x="50" y="8"/>
                  </a:cubicBezTo>
                  <a:cubicBezTo>
                    <a:pt x="50" y="8"/>
                    <a:pt x="49" y="12"/>
                    <a:pt x="49" y="12"/>
                  </a:cubicBezTo>
                  <a:cubicBezTo>
                    <a:pt x="47" y="12"/>
                    <a:pt x="47" y="11"/>
                    <a:pt x="44" y="11"/>
                  </a:cubicBezTo>
                  <a:cubicBezTo>
                    <a:pt x="43" y="11"/>
                    <a:pt x="42" y="13"/>
                    <a:pt x="39" y="12"/>
                  </a:cubicBezTo>
                  <a:cubicBezTo>
                    <a:pt x="39" y="12"/>
                    <a:pt x="37" y="10"/>
                    <a:pt x="36" y="9"/>
                  </a:cubicBezTo>
                  <a:cubicBezTo>
                    <a:pt x="33" y="9"/>
                    <a:pt x="29" y="11"/>
                    <a:pt x="26" y="10"/>
                  </a:cubicBezTo>
                  <a:cubicBezTo>
                    <a:pt x="25" y="9"/>
                    <a:pt x="25" y="9"/>
                    <a:pt x="25" y="9"/>
                  </a:cubicBezTo>
                  <a:cubicBezTo>
                    <a:pt x="23" y="8"/>
                    <a:pt x="22" y="8"/>
                    <a:pt x="20" y="7"/>
                  </a:cubicBezTo>
                  <a:cubicBezTo>
                    <a:pt x="19" y="7"/>
                    <a:pt x="19" y="6"/>
                    <a:pt x="19" y="5"/>
                  </a:cubicBezTo>
                  <a:cubicBezTo>
                    <a:pt x="15" y="4"/>
                    <a:pt x="11" y="5"/>
                    <a:pt x="7" y="5"/>
                  </a:cubicBezTo>
                  <a:cubicBezTo>
                    <a:pt x="5" y="1"/>
                    <a:pt x="5" y="1"/>
                    <a:pt x="5" y="1"/>
                  </a:cubicBezTo>
                  <a:cubicBezTo>
                    <a:pt x="4" y="0"/>
                    <a:pt x="2" y="1"/>
                    <a:pt x="1" y="1"/>
                  </a:cubicBezTo>
                  <a:cubicBezTo>
                    <a:pt x="1" y="1"/>
                    <a:pt x="0" y="6"/>
                    <a:pt x="1" y="8"/>
                  </a:cubicBezTo>
                  <a:cubicBezTo>
                    <a:pt x="2" y="10"/>
                    <a:pt x="5" y="14"/>
                    <a:pt x="3" y="16"/>
                  </a:cubicBezTo>
                  <a:cubicBezTo>
                    <a:pt x="1" y="18"/>
                    <a:pt x="1" y="19"/>
                    <a:pt x="1" y="22"/>
                  </a:cubicBezTo>
                  <a:cubicBezTo>
                    <a:pt x="2" y="26"/>
                    <a:pt x="1" y="26"/>
                    <a:pt x="3" y="28"/>
                  </a:cubicBezTo>
                  <a:cubicBezTo>
                    <a:pt x="4" y="29"/>
                    <a:pt x="4" y="30"/>
                    <a:pt x="4" y="30"/>
                  </a:cubicBezTo>
                  <a:cubicBezTo>
                    <a:pt x="5" y="108"/>
                    <a:pt x="5" y="108"/>
                    <a:pt x="5" y="108"/>
                  </a:cubicBezTo>
                  <a:cubicBezTo>
                    <a:pt x="67" y="109"/>
                    <a:pt x="67" y="109"/>
                    <a:pt x="67" y="109"/>
                  </a:cubicBezTo>
                  <a:cubicBezTo>
                    <a:pt x="69" y="107"/>
                    <a:pt x="69" y="107"/>
                    <a:pt x="69" y="107"/>
                  </a:cubicBezTo>
                  <a:cubicBezTo>
                    <a:pt x="70" y="109"/>
                    <a:pt x="70" y="109"/>
                    <a:pt x="70" y="109"/>
                  </a:cubicBezTo>
                  <a:cubicBezTo>
                    <a:pt x="78" y="109"/>
                    <a:pt x="78" y="109"/>
                    <a:pt x="78" y="109"/>
                  </a:cubicBezTo>
                  <a:cubicBezTo>
                    <a:pt x="79" y="111"/>
                    <a:pt x="79" y="111"/>
                    <a:pt x="79" y="111"/>
                  </a:cubicBezTo>
                  <a:cubicBezTo>
                    <a:pt x="82" y="110"/>
                    <a:pt x="82" y="110"/>
                    <a:pt x="82" y="110"/>
                  </a:cubicBezTo>
                  <a:cubicBezTo>
                    <a:pt x="83" y="105"/>
                    <a:pt x="83" y="105"/>
                    <a:pt x="83" y="105"/>
                  </a:cubicBezTo>
                  <a:cubicBezTo>
                    <a:pt x="86" y="104"/>
                    <a:pt x="86" y="104"/>
                    <a:pt x="86" y="104"/>
                  </a:cubicBezTo>
                  <a:cubicBezTo>
                    <a:pt x="88" y="98"/>
                    <a:pt x="88" y="98"/>
                    <a:pt x="88" y="98"/>
                  </a:cubicBezTo>
                  <a:cubicBezTo>
                    <a:pt x="91" y="98"/>
                    <a:pt x="91" y="98"/>
                    <a:pt x="91" y="98"/>
                  </a:cubicBezTo>
                  <a:lnTo>
                    <a:pt x="96" y="96"/>
                  </a:lnTo>
                  <a:close/>
                  <a:moveTo>
                    <a:pt x="70" y="24"/>
                  </a:moveTo>
                  <a:cubicBezTo>
                    <a:pt x="69" y="24"/>
                    <a:pt x="70" y="27"/>
                    <a:pt x="70" y="27"/>
                  </a:cubicBezTo>
                  <a:cubicBezTo>
                    <a:pt x="69" y="27"/>
                    <a:pt x="69" y="24"/>
                    <a:pt x="70" y="2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6" name="Freeform 265"/>
            <p:cNvSpPr>
              <a:spLocks noEditPoints="1"/>
            </p:cNvSpPr>
            <p:nvPr/>
          </p:nvSpPr>
          <p:spPr bwMode="auto">
            <a:xfrm>
              <a:off x="3142918" y="4179897"/>
              <a:ext cx="528143" cy="253294"/>
            </a:xfrm>
            <a:custGeom>
              <a:avLst/>
              <a:gdLst>
                <a:gd name="T0" fmla="*/ 10 w 150"/>
                <a:gd name="T1" fmla="*/ 19 h 72"/>
                <a:gd name="T2" fmla="*/ 10 w 150"/>
                <a:gd name="T3" fmla="*/ 20 h 72"/>
                <a:gd name="T4" fmla="*/ 10 w 150"/>
                <a:gd name="T5" fmla="*/ 19 h 72"/>
                <a:gd name="T6" fmla="*/ 119 w 150"/>
                <a:gd name="T7" fmla="*/ 0 h 72"/>
                <a:gd name="T8" fmla="*/ 111 w 150"/>
                <a:gd name="T9" fmla="*/ 5 h 72"/>
                <a:gd name="T10" fmla="*/ 111 w 150"/>
                <a:gd name="T11" fmla="*/ 8 h 72"/>
                <a:gd name="T12" fmla="*/ 113 w 150"/>
                <a:gd name="T13" fmla="*/ 14 h 72"/>
                <a:gd name="T14" fmla="*/ 109 w 150"/>
                <a:gd name="T15" fmla="*/ 26 h 72"/>
                <a:gd name="T16" fmla="*/ 107 w 150"/>
                <a:gd name="T17" fmla="*/ 26 h 72"/>
                <a:gd name="T18" fmla="*/ 107 w 150"/>
                <a:gd name="T19" fmla="*/ 27 h 72"/>
                <a:gd name="T20" fmla="*/ 104 w 150"/>
                <a:gd name="T21" fmla="*/ 29 h 72"/>
                <a:gd name="T22" fmla="*/ 104 w 150"/>
                <a:gd name="T23" fmla="*/ 31 h 72"/>
                <a:gd name="T24" fmla="*/ 106 w 150"/>
                <a:gd name="T25" fmla="*/ 32 h 72"/>
                <a:gd name="T26" fmla="*/ 105 w 150"/>
                <a:gd name="T27" fmla="*/ 34 h 72"/>
                <a:gd name="T28" fmla="*/ 103 w 150"/>
                <a:gd name="T29" fmla="*/ 36 h 72"/>
                <a:gd name="T30" fmla="*/ 105 w 150"/>
                <a:gd name="T31" fmla="*/ 40 h 72"/>
                <a:gd name="T32" fmla="*/ 106 w 150"/>
                <a:gd name="T33" fmla="*/ 40 h 72"/>
                <a:gd name="T34" fmla="*/ 106 w 150"/>
                <a:gd name="T35" fmla="*/ 43 h 72"/>
                <a:gd name="T36" fmla="*/ 104 w 150"/>
                <a:gd name="T37" fmla="*/ 43 h 72"/>
                <a:gd name="T38" fmla="*/ 103 w 150"/>
                <a:gd name="T39" fmla="*/ 45 h 72"/>
                <a:gd name="T40" fmla="*/ 107 w 150"/>
                <a:gd name="T41" fmla="*/ 47 h 72"/>
                <a:gd name="T42" fmla="*/ 111 w 150"/>
                <a:gd name="T43" fmla="*/ 47 h 72"/>
                <a:gd name="T44" fmla="*/ 112 w 150"/>
                <a:gd name="T45" fmla="*/ 46 h 72"/>
                <a:gd name="T46" fmla="*/ 113 w 150"/>
                <a:gd name="T47" fmla="*/ 45 h 72"/>
                <a:gd name="T48" fmla="*/ 113 w 150"/>
                <a:gd name="T49" fmla="*/ 48 h 72"/>
                <a:gd name="T50" fmla="*/ 111 w 150"/>
                <a:gd name="T51" fmla="*/ 48 h 72"/>
                <a:gd name="T52" fmla="*/ 110 w 150"/>
                <a:gd name="T53" fmla="*/ 51 h 72"/>
                <a:gd name="T54" fmla="*/ 111 w 150"/>
                <a:gd name="T55" fmla="*/ 52 h 72"/>
                <a:gd name="T56" fmla="*/ 106 w 150"/>
                <a:gd name="T57" fmla="*/ 57 h 72"/>
                <a:gd name="T58" fmla="*/ 107 w 150"/>
                <a:gd name="T59" fmla="*/ 60 h 72"/>
                <a:gd name="T60" fmla="*/ 108 w 150"/>
                <a:gd name="T61" fmla="*/ 61 h 72"/>
                <a:gd name="T62" fmla="*/ 104 w 150"/>
                <a:gd name="T63" fmla="*/ 64 h 72"/>
                <a:gd name="T64" fmla="*/ 108 w 150"/>
                <a:gd name="T65" fmla="*/ 67 h 72"/>
                <a:gd name="T66" fmla="*/ 112 w 150"/>
                <a:gd name="T67" fmla="*/ 65 h 72"/>
                <a:gd name="T68" fmla="*/ 114 w 150"/>
                <a:gd name="T69" fmla="*/ 70 h 72"/>
                <a:gd name="T70" fmla="*/ 117 w 150"/>
                <a:gd name="T71" fmla="*/ 71 h 72"/>
                <a:gd name="T72" fmla="*/ 121 w 150"/>
                <a:gd name="T73" fmla="*/ 67 h 72"/>
                <a:gd name="T74" fmla="*/ 127 w 150"/>
                <a:gd name="T75" fmla="*/ 57 h 72"/>
                <a:gd name="T76" fmla="*/ 130 w 150"/>
                <a:gd name="T77" fmla="*/ 52 h 72"/>
                <a:gd name="T78" fmla="*/ 141 w 150"/>
                <a:gd name="T79" fmla="*/ 45 h 72"/>
                <a:gd name="T80" fmla="*/ 148 w 150"/>
                <a:gd name="T81" fmla="*/ 34 h 72"/>
                <a:gd name="T82" fmla="*/ 149 w 150"/>
                <a:gd name="T83" fmla="*/ 34 h 72"/>
                <a:gd name="T84" fmla="*/ 149 w 150"/>
                <a:gd name="T85" fmla="*/ 28 h 72"/>
                <a:gd name="T86" fmla="*/ 148 w 150"/>
                <a:gd name="T87" fmla="*/ 23 h 72"/>
                <a:gd name="T88" fmla="*/ 145 w 150"/>
                <a:gd name="T89" fmla="*/ 21 h 72"/>
                <a:gd name="T90" fmla="*/ 149 w 150"/>
                <a:gd name="T91" fmla="*/ 18 h 72"/>
                <a:gd name="T92" fmla="*/ 143 w 150"/>
                <a:gd name="T93" fmla="*/ 15 h 72"/>
                <a:gd name="T94" fmla="*/ 140 w 150"/>
                <a:gd name="T95" fmla="*/ 15 h 72"/>
                <a:gd name="T96" fmla="*/ 132 w 150"/>
                <a:gd name="T97" fmla="*/ 14 h 72"/>
                <a:gd name="T98" fmla="*/ 130 w 150"/>
                <a:gd name="T99" fmla="*/ 11 h 72"/>
                <a:gd name="T100" fmla="*/ 128 w 150"/>
                <a:gd name="T101" fmla="*/ 7 h 72"/>
                <a:gd name="T102" fmla="*/ 122 w 150"/>
                <a:gd name="T103" fmla="*/ 5 h 72"/>
                <a:gd name="T104" fmla="*/ 120 w 150"/>
                <a:gd name="T105" fmla="*/ 0 h 72"/>
                <a:gd name="T106" fmla="*/ 119 w 150"/>
                <a:gd name="T107" fmla="*/ 0 h 72"/>
                <a:gd name="T108" fmla="*/ 2 w 150"/>
                <a:gd name="T109" fmla="*/ 15 h 72"/>
                <a:gd name="T110" fmla="*/ 6 w 150"/>
                <a:gd name="T111" fmla="*/ 24 h 72"/>
                <a:gd name="T112" fmla="*/ 2 w 150"/>
                <a:gd name="T113" fmla="*/ 26 h 72"/>
                <a:gd name="T114" fmla="*/ 2 w 150"/>
                <a:gd name="T115" fmla="*/ 27 h 72"/>
                <a:gd name="T116" fmla="*/ 6 w 150"/>
                <a:gd name="T117" fmla="*/ 27 h 72"/>
                <a:gd name="T118" fmla="*/ 7 w 150"/>
                <a:gd name="T119" fmla="*/ 20 h 72"/>
                <a:gd name="T120" fmla="*/ 6 w 150"/>
                <a:gd name="T121" fmla="*/ 20 h 72"/>
                <a:gd name="T122" fmla="*/ 4 w 150"/>
                <a:gd name="T123" fmla="*/ 15 h 72"/>
                <a:gd name="T124" fmla="*/ 2 w 150"/>
                <a:gd name="T125"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72">
                  <a:moveTo>
                    <a:pt x="10" y="19"/>
                  </a:moveTo>
                  <a:cubicBezTo>
                    <a:pt x="9" y="19"/>
                    <a:pt x="10" y="20"/>
                    <a:pt x="10" y="20"/>
                  </a:cubicBezTo>
                  <a:cubicBezTo>
                    <a:pt x="10" y="20"/>
                    <a:pt x="12" y="19"/>
                    <a:pt x="10" y="19"/>
                  </a:cubicBezTo>
                  <a:close/>
                  <a:moveTo>
                    <a:pt x="119" y="0"/>
                  </a:moveTo>
                  <a:cubicBezTo>
                    <a:pt x="117" y="2"/>
                    <a:pt x="114" y="4"/>
                    <a:pt x="111" y="5"/>
                  </a:cubicBezTo>
                  <a:cubicBezTo>
                    <a:pt x="111" y="7"/>
                    <a:pt x="111" y="7"/>
                    <a:pt x="111" y="8"/>
                  </a:cubicBezTo>
                  <a:cubicBezTo>
                    <a:pt x="111" y="8"/>
                    <a:pt x="112" y="12"/>
                    <a:pt x="113" y="14"/>
                  </a:cubicBezTo>
                  <a:cubicBezTo>
                    <a:pt x="108" y="17"/>
                    <a:pt x="106" y="20"/>
                    <a:pt x="109" y="26"/>
                  </a:cubicBezTo>
                  <a:cubicBezTo>
                    <a:pt x="109" y="26"/>
                    <a:pt x="108" y="26"/>
                    <a:pt x="107" y="26"/>
                  </a:cubicBezTo>
                  <a:cubicBezTo>
                    <a:pt x="107" y="27"/>
                    <a:pt x="107" y="27"/>
                    <a:pt x="107" y="27"/>
                  </a:cubicBezTo>
                  <a:cubicBezTo>
                    <a:pt x="107" y="28"/>
                    <a:pt x="105" y="29"/>
                    <a:pt x="104" y="29"/>
                  </a:cubicBezTo>
                  <a:cubicBezTo>
                    <a:pt x="104" y="30"/>
                    <a:pt x="104" y="30"/>
                    <a:pt x="104" y="31"/>
                  </a:cubicBezTo>
                  <a:cubicBezTo>
                    <a:pt x="104" y="31"/>
                    <a:pt x="106" y="32"/>
                    <a:pt x="106" y="32"/>
                  </a:cubicBezTo>
                  <a:cubicBezTo>
                    <a:pt x="106" y="32"/>
                    <a:pt x="106" y="36"/>
                    <a:pt x="105" y="34"/>
                  </a:cubicBezTo>
                  <a:cubicBezTo>
                    <a:pt x="105" y="35"/>
                    <a:pt x="104" y="36"/>
                    <a:pt x="103" y="36"/>
                  </a:cubicBezTo>
                  <a:cubicBezTo>
                    <a:pt x="105" y="40"/>
                    <a:pt x="105" y="40"/>
                    <a:pt x="105" y="40"/>
                  </a:cubicBezTo>
                  <a:cubicBezTo>
                    <a:pt x="106" y="40"/>
                    <a:pt x="106" y="40"/>
                    <a:pt x="106" y="40"/>
                  </a:cubicBezTo>
                  <a:cubicBezTo>
                    <a:pt x="106" y="41"/>
                    <a:pt x="106" y="42"/>
                    <a:pt x="106" y="43"/>
                  </a:cubicBezTo>
                  <a:cubicBezTo>
                    <a:pt x="106" y="43"/>
                    <a:pt x="104" y="43"/>
                    <a:pt x="104" y="43"/>
                  </a:cubicBezTo>
                  <a:cubicBezTo>
                    <a:pt x="103" y="43"/>
                    <a:pt x="103" y="45"/>
                    <a:pt x="103" y="45"/>
                  </a:cubicBezTo>
                  <a:cubicBezTo>
                    <a:pt x="104" y="46"/>
                    <a:pt x="105" y="46"/>
                    <a:pt x="107" y="47"/>
                  </a:cubicBezTo>
                  <a:cubicBezTo>
                    <a:pt x="110" y="49"/>
                    <a:pt x="108" y="49"/>
                    <a:pt x="111" y="47"/>
                  </a:cubicBezTo>
                  <a:cubicBezTo>
                    <a:pt x="112" y="47"/>
                    <a:pt x="112" y="47"/>
                    <a:pt x="112" y="46"/>
                  </a:cubicBezTo>
                  <a:cubicBezTo>
                    <a:pt x="112" y="46"/>
                    <a:pt x="113" y="45"/>
                    <a:pt x="113" y="45"/>
                  </a:cubicBezTo>
                  <a:cubicBezTo>
                    <a:pt x="113" y="45"/>
                    <a:pt x="113" y="48"/>
                    <a:pt x="113" y="48"/>
                  </a:cubicBezTo>
                  <a:cubicBezTo>
                    <a:pt x="113" y="48"/>
                    <a:pt x="111" y="48"/>
                    <a:pt x="111" y="48"/>
                  </a:cubicBezTo>
                  <a:cubicBezTo>
                    <a:pt x="110" y="49"/>
                    <a:pt x="110" y="51"/>
                    <a:pt x="110" y="51"/>
                  </a:cubicBezTo>
                  <a:cubicBezTo>
                    <a:pt x="111" y="50"/>
                    <a:pt x="111" y="52"/>
                    <a:pt x="111" y="52"/>
                  </a:cubicBezTo>
                  <a:cubicBezTo>
                    <a:pt x="109" y="54"/>
                    <a:pt x="108" y="55"/>
                    <a:pt x="106" y="57"/>
                  </a:cubicBezTo>
                  <a:cubicBezTo>
                    <a:pt x="107" y="60"/>
                    <a:pt x="107" y="60"/>
                    <a:pt x="107" y="60"/>
                  </a:cubicBezTo>
                  <a:cubicBezTo>
                    <a:pt x="108" y="61"/>
                    <a:pt x="108" y="61"/>
                    <a:pt x="108" y="61"/>
                  </a:cubicBezTo>
                  <a:cubicBezTo>
                    <a:pt x="104" y="64"/>
                    <a:pt x="104" y="64"/>
                    <a:pt x="104" y="64"/>
                  </a:cubicBezTo>
                  <a:cubicBezTo>
                    <a:pt x="104" y="64"/>
                    <a:pt x="106" y="67"/>
                    <a:pt x="108" y="67"/>
                  </a:cubicBezTo>
                  <a:cubicBezTo>
                    <a:pt x="110" y="67"/>
                    <a:pt x="112" y="65"/>
                    <a:pt x="112" y="65"/>
                  </a:cubicBezTo>
                  <a:cubicBezTo>
                    <a:pt x="112" y="65"/>
                    <a:pt x="113" y="67"/>
                    <a:pt x="114" y="70"/>
                  </a:cubicBezTo>
                  <a:cubicBezTo>
                    <a:pt x="115" y="72"/>
                    <a:pt x="117" y="71"/>
                    <a:pt x="117" y="71"/>
                  </a:cubicBezTo>
                  <a:cubicBezTo>
                    <a:pt x="117" y="71"/>
                    <a:pt x="120" y="70"/>
                    <a:pt x="121" y="67"/>
                  </a:cubicBezTo>
                  <a:cubicBezTo>
                    <a:pt x="123" y="61"/>
                    <a:pt x="125" y="60"/>
                    <a:pt x="127" y="57"/>
                  </a:cubicBezTo>
                  <a:cubicBezTo>
                    <a:pt x="129" y="55"/>
                    <a:pt x="129" y="54"/>
                    <a:pt x="130" y="52"/>
                  </a:cubicBezTo>
                  <a:cubicBezTo>
                    <a:pt x="132" y="51"/>
                    <a:pt x="135" y="49"/>
                    <a:pt x="141" y="45"/>
                  </a:cubicBezTo>
                  <a:cubicBezTo>
                    <a:pt x="148" y="41"/>
                    <a:pt x="148" y="34"/>
                    <a:pt x="148" y="34"/>
                  </a:cubicBezTo>
                  <a:cubicBezTo>
                    <a:pt x="149" y="34"/>
                    <a:pt x="149" y="34"/>
                    <a:pt x="149" y="34"/>
                  </a:cubicBezTo>
                  <a:cubicBezTo>
                    <a:pt x="149" y="34"/>
                    <a:pt x="150" y="31"/>
                    <a:pt x="149" y="28"/>
                  </a:cubicBezTo>
                  <a:cubicBezTo>
                    <a:pt x="148" y="25"/>
                    <a:pt x="148" y="23"/>
                    <a:pt x="148" y="23"/>
                  </a:cubicBezTo>
                  <a:cubicBezTo>
                    <a:pt x="145" y="21"/>
                    <a:pt x="145" y="21"/>
                    <a:pt x="145" y="21"/>
                  </a:cubicBezTo>
                  <a:cubicBezTo>
                    <a:pt x="149" y="18"/>
                    <a:pt x="149" y="18"/>
                    <a:pt x="149" y="18"/>
                  </a:cubicBezTo>
                  <a:cubicBezTo>
                    <a:pt x="149" y="18"/>
                    <a:pt x="144" y="17"/>
                    <a:pt x="143" y="15"/>
                  </a:cubicBezTo>
                  <a:cubicBezTo>
                    <a:pt x="141" y="12"/>
                    <a:pt x="140" y="15"/>
                    <a:pt x="140" y="15"/>
                  </a:cubicBezTo>
                  <a:cubicBezTo>
                    <a:pt x="132" y="14"/>
                    <a:pt x="132" y="14"/>
                    <a:pt x="132" y="14"/>
                  </a:cubicBezTo>
                  <a:cubicBezTo>
                    <a:pt x="132" y="14"/>
                    <a:pt x="130" y="12"/>
                    <a:pt x="130" y="11"/>
                  </a:cubicBezTo>
                  <a:cubicBezTo>
                    <a:pt x="129" y="9"/>
                    <a:pt x="128" y="7"/>
                    <a:pt x="128" y="7"/>
                  </a:cubicBezTo>
                  <a:cubicBezTo>
                    <a:pt x="128" y="7"/>
                    <a:pt x="124" y="6"/>
                    <a:pt x="122" y="5"/>
                  </a:cubicBezTo>
                  <a:cubicBezTo>
                    <a:pt x="120" y="3"/>
                    <a:pt x="120" y="0"/>
                    <a:pt x="120" y="0"/>
                  </a:cubicBezTo>
                  <a:lnTo>
                    <a:pt x="119" y="0"/>
                  </a:lnTo>
                  <a:close/>
                  <a:moveTo>
                    <a:pt x="2" y="15"/>
                  </a:moveTo>
                  <a:cubicBezTo>
                    <a:pt x="4" y="19"/>
                    <a:pt x="4" y="21"/>
                    <a:pt x="6" y="24"/>
                  </a:cubicBezTo>
                  <a:cubicBezTo>
                    <a:pt x="4" y="25"/>
                    <a:pt x="3" y="26"/>
                    <a:pt x="2" y="26"/>
                  </a:cubicBezTo>
                  <a:cubicBezTo>
                    <a:pt x="0" y="27"/>
                    <a:pt x="2" y="27"/>
                    <a:pt x="2" y="27"/>
                  </a:cubicBezTo>
                  <a:cubicBezTo>
                    <a:pt x="2" y="27"/>
                    <a:pt x="4" y="28"/>
                    <a:pt x="6" y="27"/>
                  </a:cubicBezTo>
                  <a:cubicBezTo>
                    <a:pt x="10" y="26"/>
                    <a:pt x="8" y="24"/>
                    <a:pt x="7" y="20"/>
                  </a:cubicBezTo>
                  <a:cubicBezTo>
                    <a:pt x="6" y="20"/>
                    <a:pt x="6" y="20"/>
                    <a:pt x="6" y="20"/>
                  </a:cubicBezTo>
                  <a:cubicBezTo>
                    <a:pt x="5" y="19"/>
                    <a:pt x="5" y="17"/>
                    <a:pt x="4" y="15"/>
                  </a:cubicBezTo>
                  <a:cubicBezTo>
                    <a:pt x="4" y="15"/>
                    <a:pt x="2" y="15"/>
                    <a:pt x="2" y="1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7" name="Freeform 266"/>
            <p:cNvSpPr>
              <a:spLocks noEditPoints="1"/>
            </p:cNvSpPr>
            <p:nvPr/>
          </p:nvSpPr>
          <p:spPr bwMode="auto">
            <a:xfrm>
              <a:off x="3142918" y="4179897"/>
              <a:ext cx="528143" cy="253294"/>
            </a:xfrm>
            <a:custGeom>
              <a:avLst/>
              <a:gdLst>
                <a:gd name="T0" fmla="*/ 10 w 150"/>
                <a:gd name="T1" fmla="*/ 19 h 72"/>
                <a:gd name="T2" fmla="*/ 10 w 150"/>
                <a:gd name="T3" fmla="*/ 20 h 72"/>
                <a:gd name="T4" fmla="*/ 10 w 150"/>
                <a:gd name="T5" fmla="*/ 19 h 72"/>
                <a:gd name="T6" fmla="*/ 119 w 150"/>
                <a:gd name="T7" fmla="*/ 0 h 72"/>
                <a:gd name="T8" fmla="*/ 111 w 150"/>
                <a:gd name="T9" fmla="*/ 5 h 72"/>
                <a:gd name="T10" fmla="*/ 111 w 150"/>
                <a:gd name="T11" fmla="*/ 8 h 72"/>
                <a:gd name="T12" fmla="*/ 113 w 150"/>
                <a:gd name="T13" fmla="*/ 14 h 72"/>
                <a:gd name="T14" fmla="*/ 109 w 150"/>
                <a:gd name="T15" fmla="*/ 26 h 72"/>
                <a:gd name="T16" fmla="*/ 107 w 150"/>
                <a:gd name="T17" fmla="*/ 26 h 72"/>
                <a:gd name="T18" fmla="*/ 107 w 150"/>
                <a:gd name="T19" fmla="*/ 27 h 72"/>
                <a:gd name="T20" fmla="*/ 104 w 150"/>
                <a:gd name="T21" fmla="*/ 29 h 72"/>
                <a:gd name="T22" fmla="*/ 104 w 150"/>
                <a:gd name="T23" fmla="*/ 31 h 72"/>
                <a:gd name="T24" fmla="*/ 106 w 150"/>
                <a:gd name="T25" fmla="*/ 32 h 72"/>
                <a:gd name="T26" fmla="*/ 105 w 150"/>
                <a:gd name="T27" fmla="*/ 34 h 72"/>
                <a:gd name="T28" fmla="*/ 103 w 150"/>
                <a:gd name="T29" fmla="*/ 36 h 72"/>
                <a:gd name="T30" fmla="*/ 105 w 150"/>
                <a:gd name="T31" fmla="*/ 40 h 72"/>
                <a:gd name="T32" fmla="*/ 106 w 150"/>
                <a:gd name="T33" fmla="*/ 40 h 72"/>
                <a:gd name="T34" fmla="*/ 106 w 150"/>
                <a:gd name="T35" fmla="*/ 43 h 72"/>
                <a:gd name="T36" fmla="*/ 104 w 150"/>
                <a:gd name="T37" fmla="*/ 43 h 72"/>
                <a:gd name="T38" fmla="*/ 103 w 150"/>
                <a:gd name="T39" fmla="*/ 45 h 72"/>
                <a:gd name="T40" fmla="*/ 107 w 150"/>
                <a:gd name="T41" fmla="*/ 47 h 72"/>
                <a:gd name="T42" fmla="*/ 111 w 150"/>
                <a:gd name="T43" fmla="*/ 47 h 72"/>
                <a:gd name="T44" fmla="*/ 112 w 150"/>
                <a:gd name="T45" fmla="*/ 46 h 72"/>
                <a:gd name="T46" fmla="*/ 113 w 150"/>
                <a:gd name="T47" fmla="*/ 45 h 72"/>
                <a:gd name="T48" fmla="*/ 113 w 150"/>
                <a:gd name="T49" fmla="*/ 48 h 72"/>
                <a:gd name="T50" fmla="*/ 111 w 150"/>
                <a:gd name="T51" fmla="*/ 48 h 72"/>
                <a:gd name="T52" fmla="*/ 110 w 150"/>
                <a:gd name="T53" fmla="*/ 51 h 72"/>
                <a:gd name="T54" fmla="*/ 111 w 150"/>
                <a:gd name="T55" fmla="*/ 52 h 72"/>
                <a:gd name="T56" fmla="*/ 106 w 150"/>
                <a:gd name="T57" fmla="*/ 57 h 72"/>
                <a:gd name="T58" fmla="*/ 107 w 150"/>
                <a:gd name="T59" fmla="*/ 60 h 72"/>
                <a:gd name="T60" fmla="*/ 108 w 150"/>
                <a:gd name="T61" fmla="*/ 61 h 72"/>
                <a:gd name="T62" fmla="*/ 104 w 150"/>
                <a:gd name="T63" fmla="*/ 64 h 72"/>
                <a:gd name="T64" fmla="*/ 108 w 150"/>
                <a:gd name="T65" fmla="*/ 67 h 72"/>
                <a:gd name="T66" fmla="*/ 112 w 150"/>
                <a:gd name="T67" fmla="*/ 65 h 72"/>
                <a:gd name="T68" fmla="*/ 114 w 150"/>
                <a:gd name="T69" fmla="*/ 70 h 72"/>
                <a:gd name="T70" fmla="*/ 117 w 150"/>
                <a:gd name="T71" fmla="*/ 71 h 72"/>
                <a:gd name="T72" fmla="*/ 121 w 150"/>
                <a:gd name="T73" fmla="*/ 67 h 72"/>
                <a:gd name="T74" fmla="*/ 127 w 150"/>
                <a:gd name="T75" fmla="*/ 57 h 72"/>
                <a:gd name="T76" fmla="*/ 130 w 150"/>
                <a:gd name="T77" fmla="*/ 52 h 72"/>
                <a:gd name="T78" fmla="*/ 141 w 150"/>
                <a:gd name="T79" fmla="*/ 45 h 72"/>
                <a:gd name="T80" fmla="*/ 148 w 150"/>
                <a:gd name="T81" fmla="*/ 34 h 72"/>
                <a:gd name="T82" fmla="*/ 149 w 150"/>
                <a:gd name="T83" fmla="*/ 34 h 72"/>
                <a:gd name="T84" fmla="*/ 149 w 150"/>
                <a:gd name="T85" fmla="*/ 28 h 72"/>
                <a:gd name="T86" fmla="*/ 148 w 150"/>
                <a:gd name="T87" fmla="*/ 23 h 72"/>
                <a:gd name="T88" fmla="*/ 145 w 150"/>
                <a:gd name="T89" fmla="*/ 21 h 72"/>
                <a:gd name="T90" fmla="*/ 149 w 150"/>
                <a:gd name="T91" fmla="*/ 18 h 72"/>
                <a:gd name="T92" fmla="*/ 143 w 150"/>
                <a:gd name="T93" fmla="*/ 15 h 72"/>
                <a:gd name="T94" fmla="*/ 140 w 150"/>
                <a:gd name="T95" fmla="*/ 15 h 72"/>
                <a:gd name="T96" fmla="*/ 132 w 150"/>
                <a:gd name="T97" fmla="*/ 14 h 72"/>
                <a:gd name="T98" fmla="*/ 130 w 150"/>
                <a:gd name="T99" fmla="*/ 11 h 72"/>
                <a:gd name="T100" fmla="*/ 128 w 150"/>
                <a:gd name="T101" fmla="*/ 7 h 72"/>
                <a:gd name="T102" fmla="*/ 122 w 150"/>
                <a:gd name="T103" fmla="*/ 5 h 72"/>
                <a:gd name="T104" fmla="*/ 120 w 150"/>
                <a:gd name="T105" fmla="*/ 0 h 72"/>
                <a:gd name="T106" fmla="*/ 119 w 150"/>
                <a:gd name="T107" fmla="*/ 0 h 72"/>
                <a:gd name="T108" fmla="*/ 2 w 150"/>
                <a:gd name="T109" fmla="*/ 15 h 72"/>
                <a:gd name="T110" fmla="*/ 6 w 150"/>
                <a:gd name="T111" fmla="*/ 24 h 72"/>
                <a:gd name="T112" fmla="*/ 2 w 150"/>
                <a:gd name="T113" fmla="*/ 26 h 72"/>
                <a:gd name="T114" fmla="*/ 2 w 150"/>
                <a:gd name="T115" fmla="*/ 27 h 72"/>
                <a:gd name="T116" fmla="*/ 6 w 150"/>
                <a:gd name="T117" fmla="*/ 27 h 72"/>
                <a:gd name="T118" fmla="*/ 7 w 150"/>
                <a:gd name="T119" fmla="*/ 20 h 72"/>
                <a:gd name="T120" fmla="*/ 6 w 150"/>
                <a:gd name="T121" fmla="*/ 20 h 72"/>
                <a:gd name="T122" fmla="*/ 4 w 150"/>
                <a:gd name="T123" fmla="*/ 15 h 72"/>
                <a:gd name="T124" fmla="*/ 2 w 150"/>
                <a:gd name="T125"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72">
                  <a:moveTo>
                    <a:pt x="10" y="19"/>
                  </a:moveTo>
                  <a:cubicBezTo>
                    <a:pt x="9" y="19"/>
                    <a:pt x="10" y="20"/>
                    <a:pt x="10" y="20"/>
                  </a:cubicBezTo>
                  <a:cubicBezTo>
                    <a:pt x="10" y="20"/>
                    <a:pt x="12" y="19"/>
                    <a:pt x="10" y="19"/>
                  </a:cubicBezTo>
                  <a:close/>
                  <a:moveTo>
                    <a:pt x="119" y="0"/>
                  </a:moveTo>
                  <a:cubicBezTo>
                    <a:pt x="117" y="2"/>
                    <a:pt x="114" y="4"/>
                    <a:pt x="111" y="5"/>
                  </a:cubicBezTo>
                  <a:cubicBezTo>
                    <a:pt x="111" y="7"/>
                    <a:pt x="111" y="7"/>
                    <a:pt x="111" y="8"/>
                  </a:cubicBezTo>
                  <a:cubicBezTo>
                    <a:pt x="111" y="8"/>
                    <a:pt x="112" y="12"/>
                    <a:pt x="113" y="14"/>
                  </a:cubicBezTo>
                  <a:cubicBezTo>
                    <a:pt x="108" y="17"/>
                    <a:pt x="106" y="20"/>
                    <a:pt x="109" y="26"/>
                  </a:cubicBezTo>
                  <a:cubicBezTo>
                    <a:pt x="109" y="26"/>
                    <a:pt x="108" y="26"/>
                    <a:pt x="107" y="26"/>
                  </a:cubicBezTo>
                  <a:cubicBezTo>
                    <a:pt x="107" y="27"/>
                    <a:pt x="107" y="27"/>
                    <a:pt x="107" y="27"/>
                  </a:cubicBezTo>
                  <a:cubicBezTo>
                    <a:pt x="107" y="28"/>
                    <a:pt x="105" y="29"/>
                    <a:pt x="104" y="29"/>
                  </a:cubicBezTo>
                  <a:cubicBezTo>
                    <a:pt x="104" y="30"/>
                    <a:pt x="104" y="30"/>
                    <a:pt x="104" y="31"/>
                  </a:cubicBezTo>
                  <a:cubicBezTo>
                    <a:pt x="104" y="31"/>
                    <a:pt x="106" y="32"/>
                    <a:pt x="106" y="32"/>
                  </a:cubicBezTo>
                  <a:cubicBezTo>
                    <a:pt x="106" y="32"/>
                    <a:pt x="106" y="36"/>
                    <a:pt x="105" y="34"/>
                  </a:cubicBezTo>
                  <a:cubicBezTo>
                    <a:pt x="105" y="35"/>
                    <a:pt x="104" y="36"/>
                    <a:pt x="103" y="36"/>
                  </a:cubicBezTo>
                  <a:cubicBezTo>
                    <a:pt x="105" y="40"/>
                    <a:pt x="105" y="40"/>
                    <a:pt x="105" y="40"/>
                  </a:cubicBezTo>
                  <a:cubicBezTo>
                    <a:pt x="106" y="40"/>
                    <a:pt x="106" y="40"/>
                    <a:pt x="106" y="40"/>
                  </a:cubicBezTo>
                  <a:cubicBezTo>
                    <a:pt x="106" y="41"/>
                    <a:pt x="106" y="42"/>
                    <a:pt x="106" y="43"/>
                  </a:cubicBezTo>
                  <a:cubicBezTo>
                    <a:pt x="106" y="43"/>
                    <a:pt x="104" y="43"/>
                    <a:pt x="104" y="43"/>
                  </a:cubicBezTo>
                  <a:cubicBezTo>
                    <a:pt x="103" y="43"/>
                    <a:pt x="103" y="45"/>
                    <a:pt x="103" y="45"/>
                  </a:cubicBezTo>
                  <a:cubicBezTo>
                    <a:pt x="104" y="46"/>
                    <a:pt x="105" y="46"/>
                    <a:pt x="107" y="47"/>
                  </a:cubicBezTo>
                  <a:cubicBezTo>
                    <a:pt x="110" y="49"/>
                    <a:pt x="108" y="49"/>
                    <a:pt x="111" y="47"/>
                  </a:cubicBezTo>
                  <a:cubicBezTo>
                    <a:pt x="112" y="47"/>
                    <a:pt x="112" y="47"/>
                    <a:pt x="112" y="46"/>
                  </a:cubicBezTo>
                  <a:cubicBezTo>
                    <a:pt x="112" y="46"/>
                    <a:pt x="113" y="45"/>
                    <a:pt x="113" y="45"/>
                  </a:cubicBezTo>
                  <a:cubicBezTo>
                    <a:pt x="113" y="45"/>
                    <a:pt x="113" y="48"/>
                    <a:pt x="113" y="48"/>
                  </a:cubicBezTo>
                  <a:cubicBezTo>
                    <a:pt x="113" y="48"/>
                    <a:pt x="111" y="48"/>
                    <a:pt x="111" y="48"/>
                  </a:cubicBezTo>
                  <a:cubicBezTo>
                    <a:pt x="110" y="49"/>
                    <a:pt x="110" y="51"/>
                    <a:pt x="110" y="51"/>
                  </a:cubicBezTo>
                  <a:cubicBezTo>
                    <a:pt x="111" y="50"/>
                    <a:pt x="111" y="52"/>
                    <a:pt x="111" y="52"/>
                  </a:cubicBezTo>
                  <a:cubicBezTo>
                    <a:pt x="109" y="54"/>
                    <a:pt x="108" y="55"/>
                    <a:pt x="106" y="57"/>
                  </a:cubicBezTo>
                  <a:cubicBezTo>
                    <a:pt x="107" y="60"/>
                    <a:pt x="107" y="60"/>
                    <a:pt x="107" y="60"/>
                  </a:cubicBezTo>
                  <a:cubicBezTo>
                    <a:pt x="108" y="61"/>
                    <a:pt x="108" y="61"/>
                    <a:pt x="108" y="61"/>
                  </a:cubicBezTo>
                  <a:cubicBezTo>
                    <a:pt x="104" y="64"/>
                    <a:pt x="104" y="64"/>
                    <a:pt x="104" y="64"/>
                  </a:cubicBezTo>
                  <a:cubicBezTo>
                    <a:pt x="104" y="64"/>
                    <a:pt x="106" y="67"/>
                    <a:pt x="108" y="67"/>
                  </a:cubicBezTo>
                  <a:cubicBezTo>
                    <a:pt x="110" y="67"/>
                    <a:pt x="112" y="65"/>
                    <a:pt x="112" y="65"/>
                  </a:cubicBezTo>
                  <a:cubicBezTo>
                    <a:pt x="112" y="65"/>
                    <a:pt x="113" y="67"/>
                    <a:pt x="114" y="70"/>
                  </a:cubicBezTo>
                  <a:cubicBezTo>
                    <a:pt x="115" y="72"/>
                    <a:pt x="117" y="71"/>
                    <a:pt x="117" y="71"/>
                  </a:cubicBezTo>
                  <a:cubicBezTo>
                    <a:pt x="117" y="71"/>
                    <a:pt x="120" y="70"/>
                    <a:pt x="121" y="67"/>
                  </a:cubicBezTo>
                  <a:cubicBezTo>
                    <a:pt x="123" y="61"/>
                    <a:pt x="125" y="60"/>
                    <a:pt x="127" y="57"/>
                  </a:cubicBezTo>
                  <a:cubicBezTo>
                    <a:pt x="129" y="55"/>
                    <a:pt x="129" y="54"/>
                    <a:pt x="130" y="52"/>
                  </a:cubicBezTo>
                  <a:cubicBezTo>
                    <a:pt x="132" y="51"/>
                    <a:pt x="135" y="49"/>
                    <a:pt x="141" y="45"/>
                  </a:cubicBezTo>
                  <a:cubicBezTo>
                    <a:pt x="148" y="41"/>
                    <a:pt x="148" y="34"/>
                    <a:pt x="148" y="34"/>
                  </a:cubicBezTo>
                  <a:cubicBezTo>
                    <a:pt x="149" y="34"/>
                    <a:pt x="149" y="34"/>
                    <a:pt x="149" y="34"/>
                  </a:cubicBezTo>
                  <a:cubicBezTo>
                    <a:pt x="149" y="34"/>
                    <a:pt x="150" y="31"/>
                    <a:pt x="149" y="28"/>
                  </a:cubicBezTo>
                  <a:cubicBezTo>
                    <a:pt x="148" y="25"/>
                    <a:pt x="148" y="23"/>
                    <a:pt x="148" y="23"/>
                  </a:cubicBezTo>
                  <a:cubicBezTo>
                    <a:pt x="145" y="21"/>
                    <a:pt x="145" y="21"/>
                    <a:pt x="145" y="21"/>
                  </a:cubicBezTo>
                  <a:cubicBezTo>
                    <a:pt x="149" y="18"/>
                    <a:pt x="149" y="18"/>
                    <a:pt x="149" y="18"/>
                  </a:cubicBezTo>
                  <a:cubicBezTo>
                    <a:pt x="149" y="18"/>
                    <a:pt x="144" y="17"/>
                    <a:pt x="143" y="15"/>
                  </a:cubicBezTo>
                  <a:cubicBezTo>
                    <a:pt x="141" y="12"/>
                    <a:pt x="140" y="15"/>
                    <a:pt x="140" y="15"/>
                  </a:cubicBezTo>
                  <a:cubicBezTo>
                    <a:pt x="132" y="14"/>
                    <a:pt x="132" y="14"/>
                    <a:pt x="132" y="14"/>
                  </a:cubicBezTo>
                  <a:cubicBezTo>
                    <a:pt x="132" y="14"/>
                    <a:pt x="130" y="12"/>
                    <a:pt x="130" y="11"/>
                  </a:cubicBezTo>
                  <a:cubicBezTo>
                    <a:pt x="129" y="9"/>
                    <a:pt x="128" y="7"/>
                    <a:pt x="128" y="7"/>
                  </a:cubicBezTo>
                  <a:cubicBezTo>
                    <a:pt x="128" y="7"/>
                    <a:pt x="124" y="6"/>
                    <a:pt x="122" y="5"/>
                  </a:cubicBezTo>
                  <a:cubicBezTo>
                    <a:pt x="120" y="3"/>
                    <a:pt x="120" y="0"/>
                    <a:pt x="120" y="0"/>
                  </a:cubicBezTo>
                  <a:lnTo>
                    <a:pt x="119" y="0"/>
                  </a:lnTo>
                  <a:close/>
                  <a:moveTo>
                    <a:pt x="2" y="15"/>
                  </a:moveTo>
                  <a:cubicBezTo>
                    <a:pt x="4" y="19"/>
                    <a:pt x="4" y="21"/>
                    <a:pt x="6" y="24"/>
                  </a:cubicBezTo>
                  <a:cubicBezTo>
                    <a:pt x="4" y="25"/>
                    <a:pt x="3" y="26"/>
                    <a:pt x="2" y="26"/>
                  </a:cubicBezTo>
                  <a:cubicBezTo>
                    <a:pt x="0" y="27"/>
                    <a:pt x="2" y="27"/>
                    <a:pt x="2" y="27"/>
                  </a:cubicBezTo>
                  <a:cubicBezTo>
                    <a:pt x="2" y="27"/>
                    <a:pt x="4" y="28"/>
                    <a:pt x="6" y="27"/>
                  </a:cubicBezTo>
                  <a:cubicBezTo>
                    <a:pt x="10" y="26"/>
                    <a:pt x="8" y="24"/>
                    <a:pt x="7" y="20"/>
                  </a:cubicBezTo>
                  <a:cubicBezTo>
                    <a:pt x="6" y="20"/>
                    <a:pt x="6" y="20"/>
                    <a:pt x="6" y="20"/>
                  </a:cubicBezTo>
                  <a:cubicBezTo>
                    <a:pt x="5" y="19"/>
                    <a:pt x="5" y="17"/>
                    <a:pt x="4" y="15"/>
                  </a:cubicBezTo>
                  <a:cubicBezTo>
                    <a:pt x="4" y="15"/>
                    <a:pt x="2" y="15"/>
                    <a:pt x="2" y="1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8" name="Freeform 267"/>
            <p:cNvSpPr>
              <a:spLocks/>
            </p:cNvSpPr>
            <p:nvPr/>
          </p:nvSpPr>
          <p:spPr bwMode="auto">
            <a:xfrm>
              <a:off x="3793217" y="3468521"/>
              <a:ext cx="123953" cy="73653"/>
            </a:xfrm>
            <a:custGeom>
              <a:avLst/>
              <a:gdLst>
                <a:gd name="T0" fmla="*/ 1 w 35"/>
                <a:gd name="T1" fmla="*/ 18 h 21"/>
                <a:gd name="T2" fmla="*/ 3 w 35"/>
                <a:gd name="T3" fmla="*/ 21 h 21"/>
                <a:gd name="T4" fmla="*/ 5 w 35"/>
                <a:gd name="T5" fmla="*/ 21 h 21"/>
                <a:gd name="T6" fmla="*/ 7 w 35"/>
                <a:gd name="T7" fmla="*/ 18 h 21"/>
                <a:gd name="T8" fmla="*/ 6 w 35"/>
                <a:gd name="T9" fmla="*/ 14 h 21"/>
                <a:gd name="T10" fmla="*/ 11 w 35"/>
                <a:gd name="T11" fmla="*/ 16 h 21"/>
                <a:gd name="T12" fmla="*/ 12 w 35"/>
                <a:gd name="T13" fmla="*/ 18 h 21"/>
                <a:gd name="T14" fmla="*/ 18 w 35"/>
                <a:gd name="T15" fmla="*/ 14 h 21"/>
                <a:gd name="T16" fmla="*/ 29 w 35"/>
                <a:gd name="T17" fmla="*/ 10 h 21"/>
                <a:gd name="T18" fmla="*/ 25 w 35"/>
                <a:gd name="T19" fmla="*/ 8 h 21"/>
                <a:gd name="T20" fmla="*/ 17 w 35"/>
                <a:gd name="T21" fmla="*/ 6 h 21"/>
                <a:gd name="T22" fmla="*/ 14 w 35"/>
                <a:gd name="T23" fmla="*/ 2 h 21"/>
                <a:gd name="T24" fmla="*/ 11 w 35"/>
                <a:gd name="T25" fmla="*/ 2 h 21"/>
                <a:gd name="T26" fmla="*/ 9 w 35"/>
                <a:gd name="T27" fmla="*/ 0 h 21"/>
                <a:gd name="T28" fmla="*/ 3 w 35"/>
                <a:gd name="T29" fmla="*/ 0 h 21"/>
                <a:gd name="T30" fmla="*/ 1 w 35"/>
                <a:gd name="T31" fmla="*/ 2 h 21"/>
                <a:gd name="T32" fmla="*/ 0 w 35"/>
                <a:gd name="T33" fmla="*/ 3 h 21"/>
                <a:gd name="T34" fmla="*/ 1 w 35"/>
                <a:gd name="T35" fmla="*/ 8 h 21"/>
                <a:gd name="T36" fmla="*/ 0 w 35"/>
                <a:gd name="T37" fmla="*/ 11 h 21"/>
                <a:gd name="T38" fmla="*/ 0 w 35"/>
                <a:gd name="T39" fmla="*/ 12 h 21"/>
                <a:gd name="T40" fmla="*/ 1 w 35"/>
                <a:gd name="T41" fmla="*/ 15 h 21"/>
                <a:gd name="T42" fmla="*/ 1 w 35"/>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1">
                  <a:moveTo>
                    <a:pt x="1" y="18"/>
                  </a:moveTo>
                  <a:cubicBezTo>
                    <a:pt x="2" y="19"/>
                    <a:pt x="3" y="20"/>
                    <a:pt x="3" y="21"/>
                  </a:cubicBezTo>
                  <a:cubicBezTo>
                    <a:pt x="3" y="21"/>
                    <a:pt x="5" y="21"/>
                    <a:pt x="5" y="21"/>
                  </a:cubicBezTo>
                  <a:cubicBezTo>
                    <a:pt x="6" y="21"/>
                    <a:pt x="6" y="19"/>
                    <a:pt x="7" y="18"/>
                  </a:cubicBezTo>
                  <a:cubicBezTo>
                    <a:pt x="7" y="19"/>
                    <a:pt x="6" y="16"/>
                    <a:pt x="6" y="14"/>
                  </a:cubicBezTo>
                  <a:cubicBezTo>
                    <a:pt x="8" y="15"/>
                    <a:pt x="9" y="15"/>
                    <a:pt x="11" y="16"/>
                  </a:cubicBezTo>
                  <a:cubicBezTo>
                    <a:pt x="11" y="16"/>
                    <a:pt x="12" y="18"/>
                    <a:pt x="12" y="18"/>
                  </a:cubicBezTo>
                  <a:cubicBezTo>
                    <a:pt x="18" y="19"/>
                    <a:pt x="18" y="14"/>
                    <a:pt x="18" y="14"/>
                  </a:cubicBezTo>
                  <a:cubicBezTo>
                    <a:pt x="21" y="13"/>
                    <a:pt x="35" y="19"/>
                    <a:pt x="29" y="10"/>
                  </a:cubicBezTo>
                  <a:cubicBezTo>
                    <a:pt x="28" y="9"/>
                    <a:pt x="26" y="9"/>
                    <a:pt x="25" y="8"/>
                  </a:cubicBezTo>
                  <a:cubicBezTo>
                    <a:pt x="27" y="8"/>
                    <a:pt x="19" y="8"/>
                    <a:pt x="17" y="6"/>
                  </a:cubicBezTo>
                  <a:cubicBezTo>
                    <a:pt x="17" y="6"/>
                    <a:pt x="15" y="3"/>
                    <a:pt x="14" y="2"/>
                  </a:cubicBezTo>
                  <a:cubicBezTo>
                    <a:pt x="13" y="2"/>
                    <a:pt x="12" y="3"/>
                    <a:pt x="11" y="2"/>
                  </a:cubicBezTo>
                  <a:cubicBezTo>
                    <a:pt x="10" y="2"/>
                    <a:pt x="10" y="0"/>
                    <a:pt x="9" y="0"/>
                  </a:cubicBezTo>
                  <a:cubicBezTo>
                    <a:pt x="9" y="0"/>
                    <a:pt x="4" y="0"/>
                    <a:pt x="3" y="0"/>
                  </a:cubicBezTo>
                  <a:cubicBezTo>
                    <a:pt x="3" y="1"/>
                    <a:pt x="2" y="2"/>
                    <a:pt x="1" y="2"/>
                  </a:cubicBezTo>
                  <a:cubicBezTo>
                    <a:pt x="1" y="2"/>
                    <a:pt x="1" y="3"/>
                    <a:pt x="0" y="3"/>
                  </a:cubicBezTo>
                  <a:cubicBezTo>
                    <a:pt x="1" y="8"/>
                    <a:pt x="1" y="8"/>
                    <a:pt x="1" y="8"/>
                  </a:cubicBezTo>
                  <a:cubicBezTo>
                    <a:pt x="0" y="11"/>
                    <a:pt x="0" y="11"/>
                    <a:pt x="0" y="11"/>
                  </a:cubicBezTo>
                  <a:cubicBezTo>
                    <a:pt x="0" y="12"/>
                    <a:pt x="0" y="12"/>
                    <a:pt x="0" y="12"/>
                  </a:cubicBezTo>
                  <a:cubicBezTo>
                    <a:pt x="0" y="12"/>
                    <a:pt x="1" y="14"/>
                    <a:pt x="1" y="15"/>
                  </a:cubicBezTo>
                  <a:cubicBezTo>
                    <a:pt x="2" y="16"/>
                    <a:pt x="1" y="18"/>
                    <a:pt x="1" y="1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69" name="Freeform 268"/>
            <p:cNvSpPr>
              <a:spLocks/>
            </p:cNvSpPr>
            <p:nvPr/>
          </p:nvSpPr>
          <p:spPr bwMode="auto">
            <a:xfrm>
              <a:off x="3793217" y="3468521"/>
              <a:ext cx="123953" cy="73653"/>
            </a:xfrm>
            <a:custGeom>
              <a:avLst/>
              <a:gdLst>
                <a:gd name="T0" fmla="*/ 1 w 35"/>
                <a:gd name="T1" fmla="*/ 18 h 21"/>
                <a:gd name="T2" fmla="*/ 3 w 35"/>
                <a:gd name="T3" fmla="*/ 21 h 21"/>
                <a:gd name="T4" fmla="*/ 5 w 35"/>
                <a:gd name="T5" fmla="*/ 21 h 21"/>
                <a:gd name="T6" fmla="*/ 7 w 35"/>
                <a:gd name="T7" fmla="*/ 18 h 21"/>
                <a:gd name="T8" fmla="*/ 6 w 35"/>
                <a:gd name="T9" fmla="*/ 14 h 21"/>
                <a:gd name="T10" fmla="*/ 11 w 35"/>
                <a:gd name="T11" fmla="*/ 16 h 21"/>
                <a:gd name="T12" fmla="*/ 12 w 35"/>
                <a:gd name="T13" fmla="*/ 18 h 21"/>
                <a:gd name="T14" fmla="*/ 18 w 35"/>
                <a:gd name="T15" fmla="*/ 14 h 21"/>
                <a:gd name="T16" fmla="*/ 29 w 35"/>
                <a:gd name="T17" fmla="*/ 10 h 21"/>
                <a:gd name="T18" fmla="*/ 25 w 35"/>
                <a:gd name="T19" fmla="*/ 8 h 21"/>
                <a:gd name="T20" fmla="*/ 17 w 35"/>
                <a:gd name="T21" fmla="*/ 6 h 21"/>
                <a:gd name="T22" fmla="*/ 14 w 35"/>
                <a:gd name="T23" fmla="*/ 2 h 21"/>
                <a:gd name="T24" fmla="*/ 11 w 35"/>
                <a:gd name="T25" fmla="*/ 2 h 21"/>
                <a:gd name="T26" fmla="*/ 9 w 35"/>
                <a:gd name="T27" fmla="*/ 0 h 21"/>
                <a:gd name="T28" fmla="*/ 3 w 35"/>
                <a:gd name="T29" fmla="*/ 0 h 21"/>
                <a:gd name="T30" fmla="*/ 1 w 35"/>
                <a:gd name="T31" fmla="*/ 2 h 21"/>
                <a:gd name="T32" fmla="*/ 0 w 35"/>
                <a:gd name="T33" fmla="*/ 3 h 21"/>
                <a:gd name="T34" fmla="*/ 1 w 35"/>
                <a:gd name="T35" fmla="*/ 8 h 21"/>
                <a:gd name="T36" fmla="*/ 0 w 35"/>
                <a:gd name="T37" fmla="*/ 11 h 21"/>
                <a:gd name="T38" fmla="*/ 0 w 35"/>
                <a:gd name="T39" fmla="*/ 12 h 21"/>
                <a:gd name="T40" fmla="*/ 1 w 35"/>
                <a:gd name="T41" fmla="*/ 15 h 21"/>
                <a:gd name="T42" fmla="*/ 1 w 35"/>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1">
                  <a:moveTo>
                    <a:pt x="1" y="18"/>
                  </a:moveTo>
                  <a:cubicBezTo>
                    <a:pt x="2" y="19"/>
                    <a:pt x="3" y="20"/>
                    <a:pt x="3" y="21"/>
                  </a:cubicBezTo>
                  <a:cubicBezTo>
                    <a:pt x="3" y="21"/>
                    <a:pt x="5" y="21"/>
                    <a:pt x="5" y="21"/>
                  </a:cubicBezTo>
                  <a:cubicBezTo>
                    <a:pt x="6" y="21"/>
                    <a:pt x="6" y="19"/>
                    <a:pt x="7" y="18"/>
                  </a:cubicBezTo>
                  <a:cubicBezTo>
                    <a:pt x="7" y="19"/>
                    <a:pt x="6" y="16"/>
                    <a:pt x="6" y="14"/>
                  </a:cubicBezTo>
                  <a:cubicBezTo>
                    <a:pt x="8" y="15"/>
                    <a:pt x="9" y="15"/>
                    <a:pt x="11" y="16"/>
                  </a:cubicBezTo>
                  <a:cubicBezTo>
                    <a:pt x="11" y="16"/>
                    <a:pt x="12" y="18"/>
                    <a:pt x="12" y="18"/>
                  </a:cubicBezTo>
                  <a:cubicBezTo>
                    <a:pt x="18" y="19"/>
                    <a:pt x="18" y="14"/>
                    <a:pt x="18" y="14"/>
                  </a:cubicBezTo>
                  <a:cubicBezTo>
                    <a:pt x="21" y="13"/>
                    <a:pt x="35" y="19"/>
                    <a:pt x="29" y="10"/>
                  </a:cubicBezTo>
                  <a:cubicBezTo>
                    <a:pt x="28" y="9"/>
                    <a:pt x="26" y="9"/>
                    <a:pt x="25" y="8"/>
                  </a:cubicBezTo>
                  <a:cubicBezTo>
                    <a:pt x="27" y="8"/>
                    <a:pt x="19" y="8"/>
                    <a:pt x="17" y="6"/>
                  </a:cubicBezTo>
                  <a:cubicBezTo>
                    <a:pt x="17" y="6"/>
                    <a:pt x="15" y="3"/>
                    <a:pt x="14" y="2"/>
                  </a:cubicBezTo>
                  <a:cubicBezTo>
                    <a:pt x="13" y="2"/>
                    <a:pt x="12" y="3"/>
                    <a:pt x="11" y="2"/>
                  </a:cubicBezTo>
                  <a:cubicBezTo>
                    <a:pt x="10" y="2"/>
                    <a:pt x="10" y="0"/>
                    <a:pt x="9" y="0"/>
                  </a:cubicBezTo>
                  <a:cubicBezTo>
                    <a:pt x="9" y="0"/>
                    <a:pt x="4" y="0"/>
                    <a:pt x="3" y="0"/>
                  </a:cubicBezTo>
                  <a:cubicBezTo>
                    <a:pt x="3" y="1"/>
                    <a:pt x="2" y="2"/>
                    <a:pt x="1" y="2"/>
                  </a:cubicBezTo>
                  <a:cubicBezTo>
                    <a:pt x="1" y="2"/>
                    <a:pt x="1" y="3"/>
                    <a:pt x="0" y="3"/>
                  </a:cubicBezTo>
                  <a:cubicBezTo>
                    <a:pt x="1" y="8"/>
                    <a:pt x="1" y="8"/>
                    <a:pt x="1" y="8"/>
                  </a:cubicBezTo>
                  <a:cubicBezTo>
                    <a:pt x="0" y="11"/>
                    <a:pt x="0" y="11"/>
                    <a:pt x="0" y="11"/>
                  </a:cubicBezTo>
                  <a:cubicBezTo>
                    <a:pt x="0" y="12"/>
                    <a:pt x="0" y="12"/>
                    <a:pt x="0" y="12"/>
                  </a:cubicBezTo>
                  <a:cubicBezTo>
                    <a:pt x="0" y="12"/>
                    <a:pt x="1" y="14"/>
                    <a:pt x="1" y="15"/>
                  </a:cubicBezTo>
                  <a:cubicBezTo>
                    <a:pt x="2" y="16"/>
                    <a:pt x="1" y="18"/>
                    <a:pt x="1" y="1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0" name="Freeform 269"/>
            <p:cNvSpPr>
              <a:spLocks/>
            </p:cNvSpPr>
            <p:nvPr/>
          </p:nvSpPr>
          <p:spPr bwMode="auto">
            <a:xfrm>
              <a:off x="7231537" y="3750556"/>
              <a:ext cx="68263" cy="77246"/>
            </a:xfrm>
            <a:custGeom>
              <a:avLst/>
              <a:gdLst>
                <a:gd name="T0" fmla="*/ 16 w 19"/>
                <a:gd name="T1" fmla="*/ 16 h 22"/>
                <a:gd name="T2" fmla="*/ 15 w 19"/>
                <a:gd name="T3" fmla="*/ 14 h 22"/>
                <a:gd name="T4" fmla="*/ 13 w 19"/>
                <a:gd name="T5" fmla="*/ 14 h 22"/>
                <a:gd name="T6" fmla="*/ 13 w 19"/>
                <a:gd name="T7" fmla="*/ 12 h 22"/>
                <a:gd name="T8" fmla="*/ 17 w 19"/>
                <a:gd name="T9" fmla="*/ 2 h 22"/>
                <a:gd name="T10" fmla="*/ 14 w 19"/>
                <a:gd name="T11" fmla="*/ 0 h 22"/>
                <a:gd name="T12" fmla="*/ 11 w 19"/>
                <a:gd name="T13" fmla="*/ 3 h 22"/>
                <a:gd name="T14" fmla="*/ 9 w 19"/>
                <a:gd name="T15" fmla="*/ 1 h 22"/>
                <a:gd name="T16" fmla="*/ 7 w 19"/>
                <a:gd name="T17" fmla="*/ 3 h 22"/>
                <a:gd name="T18" fmla="*/ 3 w 19"/>
                <a:gd name="T19" fmla="*/ 12 h 22"/>
                <a:gd name="T20" fmla="*/ 1 w 19"/>
                <a:gd name="T21" fmla="*/ 19 h 22"/>
                <a:gd name="T22" fmla="*/ 6 w 19"/>
                <a:gd name="T23" fmla="*/ 22 h 22"/>
                <a:gd name="T24" fmla="*/ 9 w 19"/>
                <a:gd name="T25" fmla="*/ 21 h 22"/>
                <a:gd name="T26" fmla="*/ 12 w 19"/>
                <a:gd name="T27" fmla="*/ 21 h 22"/>
                <a:gd name="T28" fmla="*/ 16 w 19"/>
                <a:gd name="T2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2">
                  <a:moveTo>
                    <a:pt x="16" y="16"/>
                  </a:moveTo>
                  <a:cubicBezTo>
                    <a:pt x="16" y="15"/>
                    <a:pt x="16" y="14"/>
                    <a:pt x="15" y="14"/>
                  </a:cubicBezTo>
                  <a:cubicBezTo>
                    <a:pt x="15" y="14"/>
                    <a:pt x="13" y="14"/>
                    <a:pt x="13" y="14"/>
                  </a:cubicBezTo>
                  <a:cubicBezTo>
                    <a:pt x="13" y="12"/>
                    <a:pt x="13" y="12"/>
                    <a:pt x="13" y="12"/>
                  </a:cubicBezTo>
                  <a:cubicBezTo>
                    <a:pt x="16" y="10"/>
                    <a:pt x="19" y="7"/>
                    <a:pt x="17" y="2"/>
                  </a:cubicBezTo>
                  <a:cubicBezTo>
                    <a:pt x="14" y="0"/>
                    <a:pt x="14" y="0"/>
                    <a:pt x="14" y="0"/>
                  </a:cubicBezTo>
                  <a:cubicBezTo>
                    <a:pt x="11" y="3"/>
                    <a:pt x="11" y="3"/>
                    <a:pt x="11" y="3"/>
                  </a:cubicBezTo>
                  <a:cubicBezTo>
                    <a:pt x="9" y="1"/>
                    <a:pt x="9" y="1"/>
                    <a:pt x="9" y="1"/>
                  </a:cubicBezTo>
                  <a:cubicBezTo>
                    <a:pt x="7" y="3"/>
                    <a:pt x="7" y="3"/>
                    <a:pt x="7" y="3"/>
                  </a:cubicBezTo>
                  <a:cubicBezTo>
                    <a:pt x="7" y="3"/>
                    <a:pt x="2" y="9"/>
                    <a:pt x="3" y="12"/>
                  </a:cubicBezTo>
                  <a:cubicBezTo>
                    <a:pt x="3" y="14"/>
                    <a:pt x="0" y="17"/>
                    <a:pt x="1" y="19"/>
                  </a:cubicBezTo>
                  <a:cubicBezTo>
                    <a:pt x="1" y="21"/>
                    <a:pt x="4" y="22"/>
                    <a:pt x="6" y="22"/>
                  </a:cubicBezTo>
                  <a:cubicBezTo>
                    <a:pt x="8" y="22"/>
                    <a:pt x="9" y="21"/>
                    <a:pt x="9" y="21"/>
                  </a:cubicBezTo>
                  <a:cubicBezTo>
                    <a:pt x="12" y="21"/>
                    <a:pt x="12" y="21"/>
                    <a:pt x="12" y="21"/>
                  </a:cubicBezTo>
                  <a:lnTo>
                    <a:pt x="16" y="1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1" name="Freeform 270"/>
            <p:cNvSpPr>
              <a:spLocks noEditPoints="1"/>
            </p:cNvSpPr>
            <p:nvPr/>
          </p:nvSpPr>
          <p:spPr bwMode="auto">
            <a:xfrm>
              <a:off x="6221957" y="1846366"/>
              <a:ext cx="154491" cy="179641"/>
            </a:xfrm>
            <a:custGeom>
              <a:avLst/>
              <a:gdLst>
                <a:gd name="T0" fmla="*/ 16 w 44"/>
                <a:gd name="T1" fmla="*/ 36 h 51"/>
                <a:gd name="T2" fmla="*/ 20 w 44"/>
                <a:gd name="T3" fmla="*/ 41 h 51"/>
                <a:gd name="T4" fmla="*/ 23 w 44"/>
                <a:gd name="T5" fmla="*/ 42 h 51"/>
                <a:gd name="T6" fmla="*/ 16 w 44"/>
                <a:gd name="T7" fmla="*/ 36 h 51"/>
                <a:gd name="T8" fmla="*/ 26 w 44"/>
                <a:gd name="T9" fmla="*/ 22 h 51"/>
                <a:gd name="T10" fmla="*/ 22 w 44"/>
                <a:gd name="T11" fmla="*/ 21 h 51"/>
                <a:gd name="T12" fmla="*/ 16 w 44"/>
                <a:gd name="T13" fmla="*/ 11 h 51"/>
                <a:gd name="T14" fmla="*/ 22 w 44"/>
                <a:gd name="T15" fmla="*/ 8 h 51"/>
                <a:gd name="T16" fmla="*/ 22 w 44"/>
                <a:gd name="T17" fmla="*/ 4 h 51"/>
                <a:gd name="T18" fmla="*/ 23 w 44"/>
                <a:gd name="T19" fmla="*/ 0 h 51"/>
                <a:gd name="T20" fmla="*/ 14 w 44"/>
                <a:gd name="T21" fmla="*/ 8 h 51"/>
                <a:gd name="T22" fmla="*/ 1 w 44"/>
                <a:gd name="T23" fmla="*/ 15 h 51"/>
                <a:gd name="T24" fmla="*/ 4 w 44"/>
                <a:gd name="T25" fmla="*/ 16 h 51"/>
                <a:gd name="T26" fmla="*/ 13 w 44"/>
                <a:gd name="T27" fmla="*/ 12 h 51"/>
                <a:gd name="T28" fmla="*/ 7 w 44"/>
                <a:gd name="T29" fmla="*/ 20 h 51"/>
                <a:gd name="T30" fmla="*/ 4 w 44"/>
                <a:gd name="T31" fmla="*/ 29 h 51"/>
                <a:gd name="T32" fmla="*/ 2 w 44"/>
                <a:gd name="T33" fmla="*/ 31 h 51"/>
                <a:gd name="T34" fmla="*/ 6 w 44"/>
                <a:gd name="T35" fmla="*/ 42 h 51"/>
                <a:gd name="T36" fmla="*/ 38 w 44"/>
                <a:gd name="T37" fmla="*/ 43 h 51"/>
                <a:gd name="T38" fmla="*/ 30 w 44"/>
                <a:gd name="T39" fmla="*/ 45 h 51"/>
                <a:gd name="T40" fmla="*/ 27 w 44"/>
                <a:gd name="T41" fmla="*/ 44 h 51"/>
                <a:gd name="T42" fmla="*/ 28 w 44"/>
                <a:gd name="T43" fmla="*/ 49 h 51"/>
                <a:gd name="T44" fmla="*/ 30 w 44"/>
                <a:gd name="T45" fmla="*/ 50 h 51"/>
                <a:gd name="T46" fmla="*/ 34 w 44"/>
                <a:gd name="T47" fmla="*/ 50 h 51"/>
                <a:gd name="T48" fmla="*/ 38 w 44"/>
                <a:gd name="T49" fmla="*/ 43 h 51"/>
                <a:gd name="T50" fmla="*/ 24 w 44"/>
                <a:gd name="T51" fmla="*/ 48 h 51"/>
                <a:gd name="T52" fmla="*/ 35 w 44"/>
                <a:gd name="T53" fmla="*/ 25 h 51"/>
                <a:gd name="T54" fmla="*/ 34 w 44"/>
                <a:gd name="T55" fmla="*/ 30 h 51"/>
                <a:gd name="T56" fmla="*/ 31 w 44"/>
                <a:gd name="T57" fmla="*/ 32 h 51"/>
                <a:gd name="T58" fmla="*/ 27 w 44"/>
                <a:gd name="T59" fmla="*/ 32 h 51"/>
                <a:gd name="T60" fmla="*/ 24 w 44"/>
                <a:gd name="T61" fmla="*/ 34 h 51"/>
                <a:gd name="T62" fmla="*/ 27 w 44"/>
                <a:gd name="T63" fmla="*/ 40 h 51"/>
                <a:gd name="T64" fmla="*/ 32 w 44"/>
                <a:gd name="T65" fmla="*/ 39 h 51"/>
                <a:gd name="T66" fmla="*/ 34 w 44"/>
                <a:gd name="T67" fmla="*/ 42 h 51"/>
                <a:gd name="T68" fmla="*/ 39 w 44"/>
                <a:gd name="T69" fmla="*/ 38 h 51"/>
                <a:gd name="T70" fmla="*/ 36 w 44"/>
                <a:gd name="T71" fmla="*/ 34 h 51"/>
                <a:gd name="T72" fmla="*/ 38 w 44"/>
                <a:gd name="T73" fmla="*/ 25 h 51"/>
                <a:gd name="T74" fmla="*/ 8 w 44"/>
                <a:gd name="T75" fmla="*/ 13 h 51"/>
                <a:gd name="T76" fmla="*/ 8 w 44"/>
                <a:gd name="T77"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51">
                  <a:moveTo>
                    <a:pt x="15" y="42"/>
                  </a:moveTo>
                  <a:cubicBezTo>
                    <a:pt x="15" y="40"/>
                    <a:pt x="15" y="36"/>
                    <a:pt x="16" y="36"/>
                  </a:cubicBezTo>
                  <a:cubicBezTo>
                    <a:pt x="17" y="37"/>
                    <a:pt x="18" y="38"/>
                    <a:pt x="19" y="39"/>
                  </a:cubicBezTo>
                  <a:cubicBezTo>
                    <a:pt x="20" y="40"/>
                    <a:pt x="19" y="40"/>
                    <a:pt x="20" y="41"/>
                  </a:cubicBezTo>
                  <a:cubicBezTo>
                    <a:pt x="21" y="41"/>
                    <a:pt x="21" y="41"/>
                    <a:pt x="21" y="41"/>
                  </a:cubicBezTo>
                  <a:cubicBezTo>
                    <a:pt x="20" y="42"/>
                    <a:pt x="23" y="42"/>
                    <a:pt x="23" y="42"/>
                  </a:cubicBezTo>
                  <a:cubicBezTo>
                    <a:pt x="23" y="41"/>
                    <a:pt x="23" y="36"/>
                    <a:pt x="23" y="36"/>
                  </a:cubicBezTo>
                  <a:cubicBezTo>
                    <a:pt x="21" y="36"/>
                    <a:pt x="18" y="36"/>
                    <a:pt x="16" y="36"/>
                  </a:cubicBezTo>
                  <a:cubicBezTo>
                    <a:pt x="18" y="31"/>
                    <a:pt x="19" y="30"/>
                    <a:pt x="20" y="24"/>
                  </a:cubicBezTo>
                  <a:cubicBezTo>
                    <a:pt x="24" y="26"/>
                    <a:pt x="23" y="27"/>
                    <a:pt x="26" y="22"/>
                  </a:cubicBezTo>
                  <a:cubicBezTo>
                    <a:pt x="25" y="21"/>
                    <a:pt x="25" y="21"/>
                    <a:pt x="25" y="21"/>
                  </a:cubicBezTo>
                  <a:cubicBezTo>
                    <a:pt x="24" y="21"/>
                    <a:pt x="23" y="21"/>
                    <a:pt x="22" y="21"/>
                  </a:cubicBezTo>
                  <a:cubicBezTo>
                    <a:pt x="21" y="19"/>
                    <a:pt x="20" y="16"/>
                    <a:pt x="20" y="12"/>
                  </a:cubicBezTo>
                  <a:cubicBezTo>
                    <a:pt x="18" y="12"/>
                    <a:pt x="18" y="11"/>
                    <a:pt x="16" y="11"/>
                  </a:cubicBezTo>
                  <a:cubicBezTo>
                    <a:pt x="17" y="11"/>
                    <a:pt x="19" y="11"/>
                    <a:pt x="20" y="10"/>
                  </a:cubicBezTo>
                  <a:cubicBezTo>
                    <a:pt x="21" y="10"/>
                    <a:pt x="21" y="9"/>
                    <a:pt x="22" y="8"/>
                  </a:cubicBezTo>
                  <a:cubicBezTo>
                    <a:pt x="22" y="8"/>
                    <a:pt x="23" y="8"/>
                    <a:pt x="23" y="8"/>
                  </a:cubicBezTo>
                  <a:cubicBezTo>
                    <a:pt x="23" y="7"/>
                    <a:pt x="22" y="4"/>
                    <a:pt x="22" y="4"/>
                  </a:cubicBezTo>
                  <a:cubicBezTo>
                    <a:pt x="22" y="4"/>
                    <a:pt x="23" y="1"/>
                    <a:pt x="23" y="2"/>
                  </a:cubicBezTo>
                  <a:cubicBezTo>
                    <a:pt x="23" y="2"/>
                    <a:pt x="23" y="0"/>
                    <a:pt x="23" y="0"/>
                  </a:cubicBezTo>
                  <a:cubicBezTo>
                    <a:pt x="21" y="0"/>
                    <a:pt x="18" y="2"/>
                    <a:pt x="16" y="3"/>
                  </a:cubicBezTo>
                  <a:cubicBezTo>
                    <a:pt x="15" y="4"/>
                    <a:pt x="15" y="8"/>
                    <a:pt x="14" y="8"/>
                  </a:cubicBezTo>
                  <a:cubicBezTo>
                    <a:pt x="9" y="11"/>
                    <a:pt x="9" y="7"/>
                    <a:pt x="4" y="11"/>
                  </a:cubicBezTo>
                  <a:cubicBezTo>
                    <a:pt x="4" y="12"/>
                    <a:pt x="1" y="15"/>
                    <a:pt x="1" y="15"/>
                  </a:cubicBezTo>
                  <a:cubicBezTo>
                    <a:pt x="0" y="15"/>
                    <a:pt x="2" y="16"/>
                    <a:pt x="2" y="16"/>
                  </a:cubicBezTo>
                  <a:cubicBezTo>
                    <a:pt x="2" y="16"/>
                    <a:pt x="3" y="16"/>
                    <a:pt x="4" y="16"/>
                  </a:cubicBezTo>
                  <a:cubicBezTo>
                    <a:pt x="4" y="15"/>
                    <a:pt x="4" y="15"/>
                    <a:pt x="4" y="14"/>
                  </a:cubicBezTo>
                  <a:cubicBezTo>
                    <a:pt x="6" y="11"/>
                    <a:pt x="9" y="12"/>
                    <a:pt x="13" y="12"/>
                  </a:cubicBezTo>
                  <a:cubicBezTo>
                    <a:pt x="13" y="14"/>
                    <a:pt x="13" y="15"/>
                    <a:pt x="14" y="18"/>
                  </a:cubicBezTo>
                  <a:cubicBezTo>
                    <a:pt x="9" y="14"/>
                    <a:pt x="11" y="16"/>
                    <a:pt x="7" y="20"/>
                  </a:cubicBezTo>
                  <a:cubicBezTo>
                    <a:pt x="5" y="20"/>
                    <a:pt x="2" y="20"/>
                    <a:pt x="0" y="20"/>
                  </a:cubicBezTo>
                  <a:cubicBezTo>
                    <a:pt x="0" y="26"/>
                    <a:pt x="0" y="26"/>
                    <a:pt x="4" y="29"/>
                  </a:cubicBezTo>
                  <a:cubicBezTo>
                    <a:pt x="4" y="30"/>
                    <a:pt x="4" y="30"/>
                    <a:pt x="4" y="30"/>
                  </a:cubicBezTo>
                  <a:cubicBezTo>
                    <a:pt x="2" y="31"/>
                    <a:pt x="2" y="31"/>
                    <a:pt x="2" y="31"/>
                  </a:cubicBezTo>
                  <a:cubicBezTo>
                    <a:pt x="0" y="36"/>
                    <a:pt x="4" y="38"/>
                    <a:pt x="6" y="40"/>
                  </a:cubicBezTo>
                  <a:cubicBezTo>
                    <a:pt x="6" y="40"/>
                    <a:pt x="6" y="41"/>
                    <a:pt x="6" y="42"/>
                  </a:cubicBezTo>
                  <a:lnTo>
                    <a:pt x="15" y="42"/>
                  </a:lnTo>
                  <a:close/>
                  <a:moveTo>
                    <a:pt x="38" y="43"/>
                  </a:moveTo>
                  <a:cubicBezTo>
                    <a:pt x="36" y="43"/>
                    <a:pt x="34" y="45"/>
                    <a:pt x="32" y="46"/>
                  </a:cubicBezTo>
                  <a:cubicBezTo>
                    <a:pt x="32" y="46"/>
                    <a:pt x="29" y="45"/>
                    <a:pt x="30" y="45"/>
                  </a:cubicBezTo>
                  <a:cubicBezTo>
                    <a:pt x="30" y="45"/>
                    <a:pt x="30" y="45"/>
                    <a:pt x="29" y="44"/>
                  </a:cubicBezTo>
                  <a:cubicBezTo>
                    <a:pt x="27" y="43"/>
                    <a:pt x="28" y="44"/>
                    <a:pt x="27" y="44"/>
                  </a:cubicBezTo>
                  <a:cubicBezTo>
                    <a:pt x="27" y="46"/>
                    <a:pt x="28" y="46"/>
                    <a:pt x="27" y="46"/>
                  </a:cubicBezTo>
                  <a:cubicBezTo>
                    <a:pt x="27" y="48"/>
                    <a:pt x="28" y="48"/>
                    <a:pt x="28" y="49"/>
                  </a:cubicBezTo>
                  <a:cubicBezTo>
                    <a:pt x="28" y="49"/>
                    <a:pt x="29" y="50"/>
                    <a:pt x="29" y="50"/>
                  </a:cubicBezTo>
                  <a:cubicBezTo>
                    <a:pt x="30" y="50"/>
                    <a:pt x="30" y="50"/>
                    <a:pt x="30" y="50"/>
                  </a:cubicBezTo>
                  <a:cubicBezTo>
                    <a:pt x="32" y="49"/>
                    <a:pt x="32" y="49"/>
                    <a:pt x="32" y="49"/>
                  </a:cubicBezTo>
                  <a:cubicBezTo>
                    <a:pt x="33" y="49"/>
                    <a:pt x="34" y="50"/>
                    <a:pt x="34" y="50"/>
                  </a:cubicBezTo>
                  <a:cubicBezTo>
                    <a:pt x="34" y="50"/>
                    <a:pt x="35" y="47"/>
                    <a:pt x="36" y="47"/>
                  </a:cubicBezTo>
                  <a:cubicBezTo>
                    <a:pt x="36" y="47"/>
                    <a:pt x="44" y="43"/>
                    <a:pt x="38" y="43"/>
                  </a:cubicBezTo>
                  <a:close/>
                  <a:moveTo>
                    <a:pt x="24" y="42"/>
                  </a:moveTo>
                  <a:cubicBezTo>
                    <a:pt x="24" y="43"/>
                    <a:pt x="21" y="51"/>
                    <a:pt x="24" y="48"/>
                  </a:cubicBezTo>
                  <a:cubicBezTo>
                    <a:pt x="24" y="48"/>
                    <a:pt x="26" y="41"/>
                    <a:pt x="24" y="42"/>
                  </a:cubicBezTo>
                  <a:close/>
                  <a:moveTo>
                    <a:pt x="35" y="25"/>
                  </a:moveTo>
                  <a:cubicBezTo>
                    <a:pt x="34" y="26"/>
                    <a:pt x="33" y="26"/>
                    <a:pt x="32" y="26"/>
                  </a:cubicBezTo>
                  <a:cubicBezTo>
                    <a:pt x="34" y="30"/>
                    <a:pt x="34" y="30"/>
                    <a:pt x="34" y="30"/>
                  </a:cubicBezTo>
                  <a:cubicBezTo>
                    <a:pt x="33" y="31"/>
                    <a:pt x="33" y="32"/>
                    <a:pt x="32" y="32"/>
                  </a:cubicBezTo>
                  <a:cubicBezTo>
                    <a:pt x="31" y="32"/>
                    <a:pt x="31" y="32"/>
                    <a:pt x="31" y="32"/>
                  </a:cubicBezTo>
                  <a:cubicBezTo>
                    <a:pt x="31" y="32"/>
                    <a:pt x="30" y="30"/>
                    <a:pt x="30" y="30"/>
                  </a:cubicBezTo>
                  <a:cubicBezTo>
                    <a:pt x="26" y="29"/>
                    <a:pt x="28" y="31"/>
                    <a:pt x="27" y="32"/>
                  </a:cubicBezTo>
                  <a:cubicBezTo>
                    <a:pt x="27" y="33"/>
                    <a:pt x="25" y="32"/>
                    <a:pt x="24" y="32"/>
                  </a:cubicBezTo>
                  <a:cubicBezTo>
                    <a:pt x="25" y="33"/>
                    <a:pt x="24" y="34"/>
                    <a:pt x="24" y="34"/>
                  </a:cubicBezTo>
                  <a:cubicBezTo>
                    <a:pt x="25" y="35"/>
                    <a:pt x="26" y="35"/>
                    <a:pt x="27" y="36"/>
                  </a:cubicBezTo>
                  <a:cubicBezTo>
                    <a:pt x="27" y="37"/>
                    <a:pt x="27" y="39"/>
                    <a:pt x="27" y="40"/>
                  </a:cubicBezTo>
                  <a:cubicBezTo>
                    <a:pt x="28" y="40"/>
                    <a:pt x="29" y="40"/>
                    <a:pt x="30" y="40"/>
                  </a:cubicBezTo>
                  <a:cubicBezTo>
                    <a:pt x="29" y="39"/>
                    <a:pt x="31" y="39"/>
                    <a:pt x="32" y="39"/>
                  </a:cubicBezTo>
                  <a:cubicBezTo>
                    <a:pt x="32" y="42"/>
                    <a:pt x="32" y="42"/>
                    <a:pt x="32" y="42"/>
                  </a:cubicBezTo>
                  <a:cubicBezTo>
                    <a:pt x="33" y="42"/>
                    <a:pt x="34" y="42"/>
                    <a:pt x="34" y="42"/>
                  </a:cubicBezTo>
                  <a:cubicBezTo>
                    <a:pt x="35" y="42"/>
                    <a:pt x="34" y="40"/>
                    <a:pt x="35" y="40"/>
                  </a:cubicBezTo>
                  <a:cubicBezTo>
                    <a:pt x="35" y="39"/>
                    <a:pt x="39" y="38"/>
                    <a:pt x="39" y="38"/>
                  </a:cubicBezTo>
                  <a:cubicBezTo>
                    <a:pt x="39" y="37"/>
                    <a:pt x="39" y="36"/>
                    <a:pt x="39" y="36"/>
                  </a:cubicBezTo>
                  <a:cubicBezTo>
                    <a:pt x="38" y="35"/>
                    <a:pt x="37" y="35"/>
                    <a:pt x="36" y="34"/>
                  </a:cubicBezTo>
                  <a:cubicBezTo>
                    <a:pt x="37" y="34"/>
                    <a:pt x="38" y="33"/>
                    <a:pt x="38" y="32"/>
                  </a:cubicBezTo>
                  <a:cubicBezTo>
                    <a:pt x="39" y="30"/>
                    <a:pt x="38" y="27"/>
                    <a:pt x="38" y="25"/>
                  </a:cubicBezTo>
                  <a:cubicBezTo>
                    <a:pt x="37" y="25"/>
                    <a:pt x="35" y="25"/>
                    <a:pt x="35" y="25"/>
                  </a:cubicBezTo>
                  <a:close/>
                  <a:moveTo>
                    <a:pt x="8" y="13"/>
                  </a:moveTo>
                  <a:cubicBezTo>
                    <a:pt x="7" y="13"/>
                    <a:pt x="4" y="18"/>
                    <a:pt x="8" y="16"/>
                  </a:cubicBezTo>
                  <a:cubicBezTo>
                    <a:pt x="9" y="16"/>
                    <a:pt x="9" y="12"/>
                    <a:pt x="8" y="1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2" name="Freeform 271"/>
            <p:cNvSpPr>
              <a:spLocks noEditPoints="1"/>
            </p:cNvSpPr>
            <p:nvPr/>
          </p:nvSpPr>
          <p:spPr bwMode="auto">
            <a:xfrm>
              <a:off x="6221957" y="1846366"/>
              <a:ext cx="154491" cy="179641"/>
            </a:xfrm>
            <a:custGeom>
              <a:avLst/>
              <a:gdLst>
                <a:gd name="T0" fmla="*/ 16 w 44"/>
                <a:gd name="T1" fmla="*/ 36 h 51"/>
                <a:gd name="T2" fmla="*/ 20 w 44"/>
                <a:gd name="T3" fmla="*/ 41 h 51"/>
                <a:gd name="T4" fmla="*/ 23 w 44"/>
                <a:gd name="T5" fmla="*/ 42 h 51"/>
                <a:gd name="T6" fmla="*/ 16 w 44"/>
                <a:gd name="T7" fmla="*/ 36 h 51"/>
                <a:gd name="T8" fmla="*/ 26 w 44"/>
                <a:gd name="T9" fmla="*/ 22 h 51"/>
                <a:gd name="T10" fmla="*/ 22 w 44"/>
                <a:gd name="T11" fmla="*/ 21 h 51"/>
                <a:gd name="T12" fmla="*/ 16 w 44"/>
                <a:gd name="T13" fmla="*/ 11 h 51"/>
                <a:gd name="T14" fmla="*/ 22 w 44"/>
                <a:gd name="T15" fmla="*/ 8 h 51"/>
                <a:gd name="T16" fmla="*/ 22 w 44"/>
                <a:gd name="T17" fmla="*/ 4 h 51"/>
                <a:gd name="T18" fmla="*/ 23 w 44"/>
                <a:gd name="T19" fmla="*/ 0 h 51"/>
                <a:gd name="T20" fmla="*/ 14 w 44"/>
                <a:gd name="T21" fmla="*/ 8 h 51"/>
                <a:gd name="T22" fmla="*/ 1 w 44"/>
                <a:gd name="T23" fmla="*/ 15 h 51"/>
                <a:gd name="T24" fmla="*/ 4 w 44"/>
                <a:gd name="T25" fmla="*/ 16 h 51"/>
                <a:gd name="T26" fmla="*/ 13 w 44"/>
                <a:gd name="T27" fmla="*/ 12 h 51"/>
                <a:gd name="T28" fmla="*/ 7 w 44"/>
                <a:gd name="T29" fmla="*/ 20 h 51"/>
                <a:gd name="T30" fmla="*/ 4 w 44"/>
                <a:gd name="T31" fmla="*/ 29 h 51"/>
                <a:gd name="T32" fmla="*/ 2 w 44"/>
                <a:gd name="T33" fmla="*/ 31 h 51"/>
                <a:gd name="T34" fmla="*/ 6 w 44"/>
                <a:gd name="T35" fmla="*/ 42 h 51"/>
                <a:gd name="T36" fmla="*/ 38 w 44"/>
                <a:gd name="T37" fmla="*/ 43 h 51"/>
                <a:gd name="T38" fmla="*/ 30 w 44"/>
                <a:gd name="T39" fmla="*/ 45 h 51"/>
                <a:gd name="T40" fmla="*/ 27 w 44"/>
                <a:gd name="T41" fmla="*/ 44 h 51"/>
                <a:gd name="T42" fmla="*/ 28 w 44"/>
                <a:gd name="T43" fmla="*/ 49 h 51"/>
                <a:gd name="T44" fmla="*/ 30 w 44"/>
                <a:gd name="T45" fmla="*/ 50 h 51"/>
                <a:gd name="T46" fmla="*/ 34 w 44"/>
                <a:gd name="T47" fmla="*/ 50 h 51"/>
                <a:gd name="T48" fmla="*/ 38 w 44"/>
                <a:gd name="T49" fmla="*/ 43 h 51"/>
                <a:gd name="T50" fmla="*/ 24 w 44"/>
                <a:gd name="T51" fmla="*/ 48 h 51"/>
                <a:gd name="T52" fmla="*/ 35 w 44"/>
                <a:gd name="T53" fmla="*/ 25 h 51"/>
                <a:gd name="T54" fmla="*/ 34 w 44"/>
                <a:gd name="T55" fmla="*/ 30 h 51"/>
                <a:gd name="T56" fmla="*/ 31 w 44"/>
                <a:gd name="T57" fmla="*/ 32 h 51"/>
                <a:gd name="T58" fmla="*/ 27 w 44"/>
                <a:gd name="T59" fmla="*/ 32 h 51"/>
                <a:gd name="T60" fmla="*/ 24 w 44"/>
                <a:gd name="T61" fmla="*/ 34 h 51"/>
                <a:gd name="T62" fmla="*/ 27 w 44"/>
                <a:gd name="T63" fmla="*/ 40 h 51"/>
                <a:gd name="T64" fmla="*/ 32 w 44"/>
                <a:gd name="T65" fmla="*/ 39 h 51"/>
                <a:gd name="T66" fmla="*/ 34 w 44"/>
                <a:gd name="T67" fmla="*/ 42 h 51"/>
                <a:gd name="T68" fmla="*/ 39 w 44"/>
                <a:gd name="T69" fmla="*/ 38 h 51"/>
                <a:gd name="T70" fmla="*/ 36 w 44"/>
                <a:gd name="T71" fmla="*/ 34 h 51"/>
                <a:gd name="T72" fmla="*/ 38 w 44"/>
                <a:gd name="T73" fmla="*/ 25 h 51"/>
                <a:gd name="T74" fmla="*/ 8 w 44"/>
                <a:gd name="T75" fmla="*/ 13 h 51"/>
                <a:gd name="T76" fmla="*/ 8 w 44"/>
                <a:gd name="T77"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 h="51">
                  <a:moveTo>
                    <a:pt x="15" y="42"/>
                  </a:moveTo>
                  <a:cubicBezTo>
                    <a:pt x="15" y="40"/>
                    <a:pt x="15" y="36"/>
                    <a:pt x="16" y="36"/>
                  </a:cubicBezTo>
                  <a:cubicBezTo>
                    <a:pt x="17" y="37"/>
                    <a:pt x="18" y="38"/>
                    <a:pt x="19" y="39"/>
                  </a:cubicBezTo>
                  <a:cubicBezTo>
                    <a:pt x="20" y="40"/>
                    <a:pt x="19" y="40"/>
                    <a:pt x="20" y="41"/>
                  </a:cubicBezTo>
                  <a:cubicBezTo>
                    <a:pt x="21" y="41"/>
                    <a:pt x="21" y="41"/>
                    <a:pt x="21" y="41"/>
                  </a:cubicBezTo>
                  <a:cubicBezTo>
                    <a:pt x="20" y="42"/>
                    <a:pt x="23" y="42"/>
                    <a:pt x="23" y="42"/>
                  </a:cubicBezTo>
                  <a:cubicBezTo>
                    <a:pt x="23" y="41"/>
                    <a:pt x="23" y="36"/>
                    <a:pt x="23" y="36"/>
                  </a:cubicBezTo>
                  <a:cubicBezTo>
                    <a:pt x="21" y="36"/>
                    <a:pt x="18" y="36"/>
                    <a:pt x="16" y="36"/>
                  </a:cubicBezTo>
                  <a:cubicBezTo>
                    <a:pt x="18" y="31"/>
                    <a:pt x="19" y="30"/>
                    <a:pt x="20" y="24"/>
                  </a:cubicBezTo>
                  <a:cubicBezTo>
                    <a:pt x="24" y="26"/>
                    <a:pt x="23" y="27"/>
                    <a:pt x="26" y="22"/>
                  </a:cubicBezTo>
                  <a:cubicBezTo>
                    <a:pt x="25" y="21"/>
                    <a:pt x="25" y="21"/>
                    <a:pt x="25" y="21"/>
                  </a:cubicBezTo>
                  <a:cubicBezTo>
                    <a:pt x="24" y="21"/>
                    <a:pt x="23" y="21"/>
                    <a:pt x="22" y="21"/>
                  </a:cubicBezTo>
                  <a:cubicBezTo>
                    <a:pt x="21" y="19"/>
                    <a:pt x="20" y="16"/>
                    <a:pt x="20" y="12"/>
                  </a:cubicBezTo>
                  <a:cubicBezTo>
                    <a:pt x="18" y="12"/>
                    <a:pt x="18" y="11"/>
                    <a:pt x="16" y="11"/>
                  </a:cubicBezTo>
                  <a:cubicBezTo>
                    <a:pt x="17" y="11"/>
                    <a:pt x="19" y="11"/>
                    <a:pt x="20" y="10"/>
                  </a:cubicBezTo>
                  <a:cubicBezTo>
                    <a:pt x="21" y="10"/>
                    <a:pt x="21" y="9"/>
                    <a:pt x="22" y="8"/>
                  </a:cubicBezTo>
                  <a:cubicBezTo>
                    <a:pt x="22" y="8"/>
                    <a:pt x="23" y="8"/>
                    <a:pt x="23" y="8"/>
                  </a:cubicBezTo>
                  <a:cubicBezTo>
                    <a:pt x="23" y="7"/>
                    <a:pt x="22" y="4"/>
                    <a:pt x="22" y="4"/>
                  </a:cubicBezTo>
                  <a:cubicBezTo>
                    <a:pt x="22" y="4"/>
                    <a:pt x="23" y="1"/>
                    <a:pt x="23" y="2"/>
                  </a:cubicBezTo>
                  <a:cubicBezTo>
                    <a:pt x="23" y="2"/>
                    <a:pt x="23" y="0"/>
                    <a:pt x="23" y="0"/>
                  </a:cubicBezTo>
                  <a:cubicBezTo>
                    <a:pt x="21" y="0"/>
                    <a:pt x="18" y="2"/>
                    <a:pt x="16" y="3"/>
                  </a:cubicBezTo>
                  <a:cubicBezTo>
                    <a:pt x="15" y="4"/>
                    <a:pt x="15" y="8"/>
                    <a:pt x="14" y="8"/>
                  </a:cubicBezTo>
                  <a:cubicBezTo>
                    <a:pt x="9" y="11"/>
                    <a:pt x="9" y="7"/>
                    <a:pt x="4" y="11"/>
                  </a:cubicBezTo>
                  <a:cubicBezTo>
                    <a:pt x="4" y="12"/>
                    <a:pt x="1" y="15"/>
                    <a:pt x="1" y="15"/>
                  </a:cubicBezTo>
                  <a:cubicBezTo>
                    <a:pt x="0" y="15"/>
                    <a:pt x="2" y="16"/>
                    <a:pt x="2" y="16"/>
                  </a:cubicBezTo>
                  <a:cubicBezTo>
                    <a:pt x="2" y="16"/>
                    <a:pt x="3" y="16"/>
                    <a:pt x="4" y="16"/>
                  </a:cubicBezTo>
                  <a:cubicBezTo>
                    <a:pt x="4" y="15"/>
                    <a:pt x="4" y="15"/>
                    <a:pt x="4" y="14"/>
                  </a:cubicBezTo>
                  <a:cubicBezTo>
                    <a:pt x="6" y="11"/>
                    <a:pt x="9" y="12"/>
                    <a:pt x="13" y="12"/>
                  </a:cubicBezTo>
                  <a:cubicBezTo>
                    <a:pt x="13" y="14"/>
                    <a:pt x="13" y="15"/>
                    <a:pt x="14" y="18"/>
                  </a:cubicBezTo>
                  <a:cubicBezTo>
                    <a:pt x="9" y="14"/>
                    <a:pt x="11" y="16"/>
                    <a:pt x="7" y="20"/>
                  </a:cubicBezTo>
                  <a:cubicBezTo>
                    <a:pt x="5" y="20"/>
                    <a:pt x="2" y="20"/>
                    <a:pt x="0" y="20"/>
                  </a:cubicBezTo>
                  <a:cubicBezTo>
                    <a:pt x="0" y="26"/>
                    <a:pt x="0" y="26"/>
                    <a:pt x="4" y="29"/>
                  </a:cubicBezTo>
                  <a:cubicBezTo>
                    <a:pt x="4" y="30"/>
                    <a:pt x="4" y="30"/>
                    <a:pt x="4" y="30"/>
                  </a:cubicBezTo>
                  <a:cubicBezTo>
                    <a:pt x="2" y="31"/>
                    <a:pt x="2" y="31"/>
                    <a:pt x="2" y="31"/>
                  </a:cubicBezTo>
                  <a:cubicBezTo>
                    <a:pt x="0" y="36"/>
                    <a:pt x="4" y="38"/>
                    <a:pt x="6" y="40"/>
                  </a:cubicBezTo>
                  <a:cubicBezTo>
                    <a:pt x="6" y="40"/>
                    <a:pt x="6" y="41"/>
                    <a:pt x="6" y="42"/>
                  </a:cubicBezTo>
                  <a:lnTo>
                    <a:pt x="15" y="42"/>
                  </a:lnTo>
                  <a:close/>
                  <a:moveTo>
                    <a:pt x="38" y="43"/>
                  </a:moveTo>
                  <a:cubicBezTo>
                    <a:pt x="36" y="43"/>
                    <a:pt x="34" y="45"/>
                    <a:pt x="32" y="46"/>
                  </a:cubicBezTo>
                  <a:cubicBezTo>
                    <a:pt x="32" y="46"/>
                    <a:pt x="29" y="45"/>
                    <a:pt x="30" y="45"/>
                  </a:cubicBezTo>
                  <a:cubicBezTo>
                    <a:pt x="30" y="45"/>
                    <a:pt x="30" y="45"/>
                    <a:pt x="29" y="44"/>
                  </a:cubicBezTo>
                  <a:cubicBezTo>
                    <a:pt x="27" y="43"/>
                    <a:pt x="28" y="44"/>
                    <a:pt x="27" y="44"/>
                  </a:cubicBezTo>
                  <a:cubicBezTo>
                    <a:pt x="27" y="46"/>
                    <a:pt x="28" y="46"/>
                    <a:pt x="27" y="46"/>
                  </a:cubicBezTo>
                  <a:cubicBezTo>
                    <a:pt x="27" y="48"/>
                    <a:pt x="28" y="48"/>
                    <a:pt x="28" y="49"/>
                  </a:cubicBezTo>
                  <a:cubicBezTo>
                    <a:pt x="28" y="49"/>
                    <a:pt x="29" y="50"/>
                    <a:pt x="29" y="50"/>
                  </a:cubicBezTo>
                  <a:cubicBezTo>
                    <a:pt x="30" y="50"/>
                    <a:pt x="30" y="50"/>
                    <a:pt x="30" y="50"/>
                  </a:cubicBezTo>
                  <a:cubicBezTo>
                    <a:pt x="32" y="49"/>
                    <a:pt x="32" y="49"/>
                    <a:pt x="32" y="49"/>
                  </a:cubicBezTo>
                  <a:cubicBezTo>
                    <a:pt x="33" y="49"/>
                    <a:pt x="34" y="50"/>
                    <a:pt x="34" y="50"/>
                  </a:cubicBezTo>
                  <a:cubicBezTo>
                    <a:pt x="34" y="50"/>
                    <a:pt x="35" y="47"/>
                    <a:pt x="36" y="47"/>
                  </a:cubicBezTo>
                  <a:cubicBezTo>
                    <a:pt x="36" y="47"/>
                    <a:pt x="44" y="43"/>
                    <a:pt x="38" y="43"/>
                  </a:cubicBezTo>
                  <a:close/>
                  <a:moveTo>
                    <a:pt x="24" y="42"/>
                  </a:moveTo>
                  <a:cubicBezTo>
                    <a:pt x="24" y="43"/>
                    <a:pt x="21" y="51"/>
                    <a:pt x="24" y="48"/>
                  </a:cubicBezTo>
                  <a:cubicBezTo>
                    <a:pt x="24" y="48"/>
                    <a:pt x="26" y="41"/>
                    <a:pt x="24" y="42"/>
                  </a:cubicBezTo>
                  <a:close/>
                  <a:moveTo>
                    <a:pt x="35" y="25"/>
                  </a:moveTo>
                  <a:cubicBezTo>
                    <a:pt x="34" y="26"/>
                    <a:pt x="33" y="26"/>
                    <a:pt x="32" y="26"/>
                  </a:cubicBezTo>
                  <a:cubicBezTo>
                    <a:pt x="34" y="30"/>
                    <a:pt x="34" y="30"/>
                    <a:pt x="34" y="30"/>
                  </a:cubicBezTo>
                  <a:cubicBezTo>
                    <a:pt x="33" y="31"/>
                    <a:pt x="33" y="32"/>
                    <a:pt x="32" y="32"/>
                  </a:cubicBezTo>
                  <a:cubicBezTo>
                    <a:pt x="31" y="32"/>
                    <a:pt x="31" y="32"/>
                    <a:pt x="31" y="32"/>
                  </a:cubicBezTo>
                  <a:cubicBezTo>
                    <a:pt x="31" y="32"/>
                    <a:pt x="30" y="30"/>
                    <a:pt x="30" y="30"/>
                  </a:cubicBezTo>
                  <a:cubicBezTo>
                    <a:pt x="26" y="29"/>
                    <a:pt x="28" y="31"/>
                    <a:pt x="27" y="32"/>
                  </a:cubicBezTo>
                  <a:cubicBezTo>
                    <a:pt x="27" y="33"/>
                    <a:pt x="25" y="32"/>
                    <a:pt x="24" y="32"/>
                  </a:cubicBezTo>
                  <a:cubicBezTo>
                    <a:pt x="25" y="33"/>
                    <a:pt x="24" y="34"/>
                    <a:pt x="24" y="34"/>
                  </a:cubicBezTo>
                  <a:cubicBezTo>
                    <a:pt x="25" y="35"/>
                    <a:pt x="26" y="35"/>
                    <a:pt x="27" y="36"/>
                  </a:cubicBezTo>
                  <a:cubicBezTo>
                    <a:pt x="27" y="37"/>
                    <a:pt x="27" y="39"/>
                    <a:pt x="27" y="40"/>
                  </a:cubicBezTo>
                  <a:cubicBezTo>
                    <a:pt x="28" y="40"/>
                    <a:pt x="29" y="40"/>
                    <a:pt x="30" y="40"/>
                  </a:cubicBezTo>
                  <a:cubicBezTo>
                    <a:pt x="29" y="39"/>
                    <a:pt x="31" y="39"/>
                    <a:pt x="32" y="39"/>
                  </a:cubicBezTo>
                  <a:cubicBezTo>
                    <a:pt x="32" y="42"/>
                    <a:pt x="32" y="42"/>
                    <a:pt x="32" y="42"/>
                  </a:cubicBezTo>
                  <a:cubicBezTo>
                    <a:pt x="33" y="42"/>
                    <a:pt x="34" y="42"/>
                    <a:pt x="34" y="42"/>
                  </a:cubicBezTo>
                  <a:cubicBezTo>
                    <a:pt x="35" y="42"/>
                    <a:pt x="34" y="40"/>
                    <a:pt x="35" y="40"/>
                  </a:cubicBezTo>
                  <a:cubicBezTo>
                    <a:pt x="35" y="39"/>
                    <a:pt x="39" y="38"/>
                    <a:pt x="39" y="38"/>
                  </a:cubicBezTo>
                  <a:cubicBezTo>
                    <a:pt x="39" y="37"/>
                    <a:pt x="39" y="36"/>
                    <a:pt x="39" y="36"/>
                  </a:cubicBezTo>
                  <a:cubicBezTo>
                    <a:pt x="38" y="35"/>
                    <a:pt x="37" y="35"/>
                    <a:pt x="36" y="34"/>
                  </a:cubicBezTo>
                  <a:cubicBezTo>
                    <a:pt x="37" y="34"/>
                    <a:pt x="38" y="33"/>
                    <a:pt x="38" y="32"/>
                  </a:cubicBezTo>
                  <a:cubicBezTo>
                    <a:pt x="39" y="30"/>
                    <a:pt x="38" y="27"/>
                    <a:pt x="38" y="25"/>
                  </a:cubicBezTo>
                  <a:cubicBezTo>
                    <a:pt x="37" y="25"/>
                    <a:pt x="35" y="25"/>
                    <a:pt x="35" y="25"/>
                  </a:cubicBezTo>
                  <a:close/>
                  <a:moveTo>
                    <a:pt x="8" y="13"/>
                  </a:moveTo>
                  <a:cubicBezTo>
                    <a:pt x="7" y="13"/>
                    <a:pt x="4" y="18"/>
                    <a:pt x="8" y="16"/>
                  </a:cubicBezTo>
                  <a:cubicBezTo>
                    <a:pt x="9" y="16"/>
                    <a:pt x="9" y="12"/>
                    <a:pt x="8" y="1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3" name="Freeform 272"/>
            <p:cNvSpPr>
              <a:spLocks/>
            </p:cNvSpPr>
            <p:nvPr/>
          </p:nvSpPr>
          <p:spPr bwMode="auto">
            <a:xfrm>
              <a:off x="6340520" y="2171516"/>
              <a:ext cx="183233" cy="122156"/>
            </a:xfrm>
            <a:custGeom>
              <a:avLst/>
              <a:gdLst>
                <a:gd name="T0" fmla="*/ 41 w 52"/>
                <a:gd name="T1" fmla="*/ 30 h 35"/>
                <a:gd name="T2" fmla="*/ 45 w 52"/>
                <a:gd name="T3" fmla="*/ 26 h 35"/>
                <a:gd name="T4" fmla="*/ 48 w 52"/>
                <a:gd name="T5" fmla="*/ 22 h 35"/>
                <a:gd name="T6" fmla="*/ 52 w 52"/>
                <a:gd name="T7" fmla="*/ 20 h 35"/>
                <a:gd name="T8" fmla="*/ 49 w 52"/>
                <a:gd name="T9" fmla="*/ 15 h 35"/>
                <a:gd name="T10" fmla="*/ 44 w 52"/>
                <a:gd name="T11" fmla="*/ 11 h 35"/>
                <a:gd name="T12" fmla="*/ 39 w 52"/>
                <a:gd name="T13" fmla="*/ 10 h 35"/>
                <a:gd name="T14" fmla="*/ 33 w 52"/>
                <a:gd name="T15" fmla="*/ 6 h 35"/>
                <a:gd name="T16" fmla="*/ 29 w 52"/>
                <a:gd name="T17" fmla="*/ 4 h 35"/>
                <a:gd name="T18" fmla="*/ 24 w 52"/>
                <a:gd name="T19" fmla="*/ 3 h 35"/>
                <a:gd name="T20" fmla="*/ 21 w 52"/>
                <a:gd name="T21" fmla="*/ 2 h 35"/>
                <a:gd name="T22" fmla="*/ 18 w 52"/>
                <a:gd name="T23" fmla="*/ 0 h 35"/>
                <a:gd name="T24" fmla="*/ 12 w 52"/>
                <a:gd name="T25" fmla="*/ 4 h 35"/>
                <a:gd name="T26" fmla="*/ 7 w 52"/>
                <a:gd name="T27" fmla="*/ 7 h 35"/>
                <a:gd name="T28" fmla="*/ 2 w 52"/>
                <a:gd name="T29" fmla="*/ 10 h 35"/>
                <a:gd name="T30" fmla="*/ 1 w 52"/>
                <a:gd name="T31" fmla="*/ 13 h 35"/>
                <a:gd name="T32" fmla="*/ 4 w 52"/>
                <a:gd name="T33" fmla="*/ 18 h 35"/>
                <a:gd name="T34" fmla="*/ 6 w 52"/>
                <a:gd name="T35" fmla="*/ 24 h 35"/>
                <a:gd name="T36" fmla="*/ 11 w 52"/>
                <a:gd name="T37" fmla="*/ 27 h 35"/>
                <a:gd name="T38" fmla="*/ 14 w 52"/>
                <a:gd name="T39" fmla="*/ 30 h 35"/>
                <a:gd name="T40" fmla="*/ 21 w 52"/>
                <a:gd name="T41" fmla="*/ 32 h 35"/>
                <a:gd name="T42" fmla="*/ 24 w 52"/>
                <a:gd name="T43" fmla="*/ 27 h 35"/>
                <a:gd name="T44" fmla="*/ 29 w 52"/>
                <a:gd name="T45" fmla="*/ 28 h 35"/>
                <a:gd name="T46" fmla="*/ 35 w 52"/>
                <a:gd name="T47" fmla="*/ 30 h 35"/>
                <a:gd name="T48" fmla="*/ 41 w 52"/>
                <a:gd name="T49"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35">
                  <a:moveTo>
                    <a:pt x="41" y="30"/>
                  </a:moveTo>
                  <a:cubicBezTo>
                    <a:pt x="41" y="30"/>
                    <a:pt x="43" y="26"/>
                    <a:pt x="45" y="26"/>
                  </a:cubicBezTo>
                  <a:cubicBezTo>
                    <a:pt x="47" y="26"/>
                    <a:pt x="46" y="22"/>
                    <a:pt x="48" y="22"/>
                  </a:cubicBezTo>
                  <a:cubicBezTo>
                    <a:pt x="49" y="22"/>
                    <a:pt x="52" y="20"/>
                    <a:pt x="52" y="20"/>
                  </a:cubicBezTo>
                  <a:cubicBezTo>
                    <a:pt x="52" y="20"/>
                    <a:pt x="50" y="14"/>
                    <a:pt x="49" y="15"/>
                  </a:cubicBezTo>
                  <a:cubicBezTo>
                    <a:pt x="48" y="16"/>
                    <a:pt x="46" y="10"/>
                    <a:pt x="44" y="11"/>
                  </a:cubicBezTo>
                  <a:cubicBezTo>
                    <a:pt x="42" y="12"/>
                    <a:pt x="41" y="12"/>
                    <a:pt x="39" y="10"/>
                  </a:cubicBezTo>
                  <a:cubicBezTo>
                    <a:pt x="36" y="9"/>
                    <a:pt x="35" y="5"/>
                    <a:pt x="33" y="6"/>
                  </a:cubicBezTo>
                  <a:cubicBezTo>
                    <a:pt x="31" y="7"/>
                    <a:pt x="31" y="4"/>
                    <a:pt x="29" y="4"/>
                  </a:cubicBezTo>
                  <a:cubicBezTo>
                    <a:pt x="27" y="4"/>
                    <a:pt x="24" y="3"/>
                    <a:pt x="24" y="3"/>
                  </a:cubicBezTo>
                  <a:cubicBezTo>
                    <a:pt x="21" y="2"/>
                    <a:pt x="21" y="2"/>
                    <a:pt x="21" y="2"/>
                  </a:cubicBezTo>
                  <a:cubicBezTo>
                    <a:pt x="18" y="0"/>
                    <a:pt x="18" y="0"/>
                    <a:pt x="18" y="0"/>
                  </a:cubicBezTo>
                  <a:cubicBezTo>
                    <a:pt x="18" y="0"/>
                    <a:pt x="15" y="2"/>
                    <a:pt x="12" y="4"/>
                  </a:cubicBezTo>
                  <a:cubicBezTo>
                    <a:pt x="9" y="5"/>
                    <a:pt x="8" y="5"/>
                    <a:pt x="7" y="7"/>
                  </a:cubicBezTo>
                  <a:cubicBezTo>
                    <a:pt x="6" y="10"/>
                    <a:pt x="4" y="9"/>
                    <a:pt x="2" y="10"/>
                  </a:cubicBezTo>
                  <a:cubicBezTo>
                    <a:pt x="0" y="10"/>
                    <a:pt x="0" y="10"/>
                    <a:pt x="1" y="13"/>
                  </a:cubicBezTo>
                  <a:cubicBezTo>
                    <a:pt x="3" y="16"/>
                    <a:pt x="3" y="16"/>
                    <a:pt x="4" y="18"/>
                  </a:cubicBezTo>
                  <a:cubicBezTo>
                    <a:pt x="6" y="20"/>
                    <a:pt x="6" y="21"/>
                    <a:pt x="6" y="24"/>
                  </a:cubicBezTo>
                  <a:cubicBezTo>
                    <a:pt x="6" y="27"/>
                    <a:pt x="9" y="25"/>
                    <a:pt x="11" y="27"/>
                  </a:cubicBezTo>
                  <a:cubicBezTo>
                    <a:pt x="14" y="30"/>
                    <a:pt x="14" y="30"/>
                    <a:pt x="14" y="30"/>
                  </a:cubicBezTo>
                  <a:cubicBezTo>
                    <a:pt x="14" y="30"/>
                    <a:pt x="19" y="35"/>
                    <a:pt x="21" y="32"/>
                  </a:cubicBezTo>
                  <a:cubicBezTo>
                    <a:pt x="22" y="28"/>
                    <a:pt x="24" y="27"/>
                    <a:pt x="24" y="27"/>
                  </a:cubicBezTo>
                  <a:cubicBezTo>
                    <a:pt x="24" y="27"/>
                    <a:pt x="27" y="26"/>
                    <a:pt x="29" y="28"/>
                  </a:cubicBezTo>
                  <a:cubicBezTo>
                    <a:pt x="31" y="30"/>
                    <a:pt x="33" y="31"/>
                    <a:pt x="35" y="30"/>
                  </a:cubicBezTo>
                  <a:cubicBezTo>
                    <a:pt x="38" y="30"/>
                    <a:pt x="41" y="30"/>
                    <a:pt x="41" y="3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4" name="Freeform 273"/>
            <p:cNvSpPr>
              <a:spLocks/>
            </p:cNvSpPr>
            <p:nvPr/>
          </p:nvSpPr>
          <p:spPr bwMode="auto">
            <a:xfrm>
              <a:off x="6340520" y="2171516"/>
              <a:ext cx="183233" cy="122156"/>
            </a:xfrm>
            <a:custGeom>
              <a:avLst/>
              <a:gdLst>
                <a:gd name="T0" fmla="*/ 41 w 52"/>
                <a:gd name="T1" fmla="*/ 30 h 35"/>
                <a:gd name="T2" fmla="*/ 45 w 52"/>
                <a:gd name="T3" fmla="*/ 26 h 35"/>
                <a:gd name="T4" fmla="*/ 48 w 52"/>
                <a:gd name="T5" fmla="*/ 22 h 35"/>
                <a:gd name="T6" fmla="*/ 52 w 52"/>
                <a:gd name="T7" fmla="*/ 20 h 35"/>
                <a:gd name="T8" fmla="*/ 49 w 52"/>
                <a:gd name="T9" fmla="*/ 15 h 35"/>
                <a:gd name="T10" fmla="*/ 44 w 52"/>
                <a:gd name="T11" fmla="*/ 11 h 35"/>
                <a:gd name="T12" fmla="*/ 39 w 52"/>
                <a:gd name="T13" fmla="*/ 10 h 35"/>
                <a:gd name="T14" fmla="*/ 33 w 52"/>
                <a:gd name="T15" fmla="*/ 6 h 35"/>
                <a:gd name="T16" fmla="*/ 29 w 52"/>
                <a:gd name="T17" fmla="*/ 4 h 35"/>
                <a:gd name="T18" fmla="*/ 24 w 52"/>
                <a:gd name="T19" fmla="*/ 3 h 35"/>
                <a:gd name="T20" fmla="*/ 21 w 52"/>
                <a:gd name="T21" fmla="*/ 2 h 35"/>
                <a:gd name="T22" fmla="*/ 18 w 52"/>
                <a:gd name="T23" fmla="*/ 0 h 35"/>
                <a:gd name="T24" fmla="*/ 12 w 52"/>
                <a:gd name="T25" fmla="*/ 4 h 35"/>
                <a:gd name="T26" fmla="*/ 7 w 52"/>
                <a:gd name="T27" fmla="*/ 7 h 35"/>
                <a:gd name="T28" fmla="*/ 2 w 52"/>
                <a:gd name="T29" fmla="*/ 10 h 35"/>
                <a:gd name="T30" fmla="*/ 1 w 52"/>
                <a:gd name="T31" fmla="*/ 13 h 35"/>
                <a:gd name="T32" fmla="*/ 4 w 52"/>
                <a:gd name="T33" fmla="*/ 18 h 35"/>
                <a:gd name="T34" fmla="*/ 6 w 52"/>
                <a:gd name="T35" fmla="*/ 24 h 35"/>
                <a:gd name="T36" fmla="*/ 11 w 52"/>
                <a:gd name="T37" fmla="*/ 27 h 35"/>
                <a:gd name="T38" fmla="*/ 14 w 52"/>
                <a:gd name="T39" fmla="*/ 30 h 35"/>
                <a:gd name="T40" fmla="*/ 21 w 52"/>
                <a:gd name="T41" fmla="*/ 32 h 35"/>
                <a:gd name="T42" fmla="*/ 24 w 52"/>
                <a:gd name="T43" fmla="*/ 27 h 35"/>
                <a:gd name="T44" fmla="*/ 29 w 52"/>
                <a:gd name="T45" fmla="*/ 28 h 35"/>
                <a:gd name="T46" fmla="*/ 35 w 52"/>
                <a:gd name="T47" fmla="*/ 30 h 35"/>
                <a:gd name="T48" fmla="*/ 41 w 52"/>
                <a:gd name="T49" fmla="*/ 3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35">
                  <a:moveTo>
                    <a:pt x="41" y="30"/>
                  </a:moveTo>
                  <a:cubicBezTo>
                    <a:pt x="41" y="30"/>
                    <a:pt x="43" y="26"/>
                    <a:pt x="45" y="26"/>
                  </a:cubicBezTo>
                  <a:cubicBezTo>
                    <a:pt x="47" y="26"/>
                    <a:pt x="46" y="22"/>
                    <a:pt x="48" y="22"/>
                  </a:cubicBezTo>
                  <a:cubicBezTo>
                    <a:pt x="49" y="22"/>
                    <a:pt x="52" y="20"/>
                    <a:pt x="52" y="20"/>
                  </a:cubicBezTo>
                  <a:cubicBezTo>
                    <a:pt x="52" y="20"/>
                    <a:pt x="50" y="14"/>
                    <a:pt x="49" y="15"/>
                  </a:cubicBezTo>
                  <a:cubicBezTo>
                    <a:pt x="48" y="16"/>
                    <a:pt x="46" y="10"/>
                    <a:pt x="44" y="11"/>
                  </a:cubicBezTo>
                  <a:cubicBezTo>
                    <a:pt x="42" y="12"/>
                    <a:pt x="41" y="12"/>
                    <a:pt x="39" y="10"/>
                  </a:cubicBezTo>
                  <a:cubicBezTo>
                    <a:pt x="36" y="9"/>
                    <a:pt x="35" y="5"/>
                    <a:pt x="33" y="6"/>
                  </a:cubicBezTo>
                  <a:cubicBezTo>
                    <a:pt x="31" y="7"/>
                    <a:pt x="31" y="4"/>
                    <a:pt x="29" y="4"/>
                  </a:cubicBezTo>
                  <a:cubicBezTo>
                    <a:pt x="27" y="4"/>
                    <a:pt x="24" y="3"/>
                    <a:pt x="24" y="3"/>
                  </a:cubicBezTo>
                  <a:cubicBezTo>
                    <a:pt x="21" y="2"/>
                    <a:pt x="21" y="2"/>
                    <a:pt x="21" y="2"/>
                  </a:cubicBezTo>
                  <a:cubicBezTo>
                    <a:pt x="18" y="0"/>
                    <a:pt x="18" y="0"/>
                    <a:pt x="18" y="0"/>
                  </a:cubicBezTo>
                  <a:cubicBezTo>
                    <a:pt x="18" y="0"/>
                    <a:pt x="15" y="2"/>
                    <a:pt x="12" y="4"/>
                  </a:cubicBezTo>
                  <a:cubicBezTo>
                    <a:pt x="9" y="5"/>
                    <a:pt x="8" y="5"/>
                    <a:pt x="7" y="7"/>
                  </a:cubicBezTo>
                  <a:cubicBezTo>
                    <a:pt x="6" y="10"/>
                    <a:pt x="4" y="9"/>
                    <a:pt x="2" y="10"/>
                  </a:cubicBezTo>
                  <a:cubicBezTo>
                    <a:pt x="0" y="10"/>
                    <a:pt x="0" y="10"/>
                    <a:pt x="1" y="13"/>
                  </a:cubicBezTo>
                  <a:cubicBezTo>
                    <a:pt x="3" y="16"/>
                    <a:pt x="3" y="16"/>
                    <a:pt x="4" y="18"/>
                  </a:cubicBezTo>
                  <a:cubicBezTo>
                    <a:pt x="6" y="20"/>
                    <a:pt x="6" y="21"/>
                    <a:pt x="6" y="24"/>
                  </a:cubicBezTo>
                  <a:cubicBezTo>
                    <a:pt x="6" y="27"/>
                    <a:pt x="9" y="25"/>
                    <a:pt x="11" y="27"/>
                  </a:cubicBezTo>
                  <a:cubicBezTo>
                    <a:pt x="14" y="30"/>
                    <a:pt x="14" y="30"/>
                    <a:pt x="14" y="30"/>
                  </a:cubicBezTo>
                  <a:cubicBezTo>
                    <a:pt x="14" y="30"/>
                    <a:pt x="19" y="35"/>
                    <a:pt x="21" y="32"/>
                  </a:cubicBezTo>
                  <a:cubicBezTo>
                    <a:pt x="22" y="28"/>
                    <a:pt x="24" y="27"/>
                    <a:pt x="24" y="27"/>
                  </a:cubicBezTo>
                  <a:cubicBezTo>
                    <a:pt x="24" y="27"/>
                    <a:pt x="27" y="26"/>
                    <a:pt x="29" y="28"/>
                  </a:cubicBezTo>
                  <a:cubicBezTo>
                    <a:pt x="31" y="30"/>
                    <a:pt x="33" y="31"/>
                    <a:pt x="35" y="30"/>
                  </a:cubicBezTo>
                  <a:cubicBezTo>
                    <a:pt x="38" y="30"/>
                    <a:pt x="41" y="30"/>
                    <a:pt x="41" y="3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5" name="Freeform 274"/>
            <p:cNvSpPr>
              <a:spLocks noEditPoints="1"/>
            </p:cNvSpPr>
            <p:nvPr/>
          </p:nvSpPr>
          <p:spPr bwMode="auto">
            <a:xfrm>
              <a:off x="6956687" y="2850557"/>
              <a:ext cx="82635" cy="53892"/>
            </a:xfrm>
            <a:custGeom>
              <a:avLst/>
              <a:gdLst>
                <a:gd name="T0" fmla="*/ 16 w 23"/>
                <a:gd name="T1" fmla="*/ 8 h 15"/>
                <a:gd name="T2" fmla="*/ 16 w 23"/>
                <a:gd name="T3" fmla="*/ 5 h 15"/>
                <a:gd name="T4" fmla="*/ 17 w 23"/>
                <a:gd name="T5" fmla="*/ 5 h 15"/>
                <a:gd name="T6" fmla="*/ 20 w 23"/>
                <a:gd name="T7" fmla="*/ 1 h 15"/>
                <a:gd name="T8" fmla="*/ 14 w 23"/>
                <a:gd name="T9" fmla="*/ 5 h 15"/>
                <a:gd name="T10" fmla="*/ 7 w 23"/>
                <a:gd name="T11" fmla="*/ 5 h 15"/>
                <a:gd name="T12" fmla="*/ 7 w 23"/>
                <a:gd name="T13" fmla="*/ 7 h 15"/>
                <a:gd name="T14" fmla="*/ 5 w 23"/>
                <a:gd name="T15" fmla="*/ 7 h 15"/>
                <a:gd name="T16" fmla="*/ 9 w 23"/>
                <a:gd name="T17" fmla="*/ 8 h 15"/>
                <a:gd name="T18" fmla="*/ 11 w 23"/>
                <a:gd name="T19" fmla="*/ 7 h 15"/>
                <a:gd name="T20" fmla="*/ 13 w 23"/>
                <a:gd name="T21" fmla="*/ 7 h 15"/>
                <a:gd name="T22" fmla="*/ 16 w 23"/>
                <a:gd name="T23" fmla="*/ 8 h 15"/>
                <a:gd name="T24" fmla="*/ 16 w 23"/>
                <a:gd name="T25" fmla="*/ 8 h 15"/>
                <a:gd name="T26" fmla="*/ 16 w 23"/>
                <a:gd name="T27" fmla="*/ 9 h 15"/>
                <a:gd name="T28" fmla="*/ 12 w 23"/>
                <a:gd name="T29" fmla="*/ 11 h 15"/>
                <a:gd name="T30" fmla="*/ 1 w 23"/>
                <a:gd name="T31" fmla="*/ 11 h 15"/>
                <a:gd name="T32" fmla="*/ 0 w 23"/>
                <a:gd name="T33" fmla="*/ 9 h 15"/>
                <a:gd name="T34" fmla="*/ 5 w 23"/>
                <a:gd name="T35" fmla="*/ 7 h 15"/>
                <a:gd name="T36" fmla="*/ 9 w 23"/>
                <a:gd name="T37" fmla="*/ 8 h 15"/>
                <a:gd name="T38" fmla="*/ 11 w 23"/>
                <a:gd name="T39" fmla="*/ 7 h 15"/>
                <a:gd name="T40" fmla="*/ 13 w 23"/>
                <a:gd name="T41" fmla="*/ 7 h 15"/>
                <a:gd name="T42" fmla="*/ 16 w 23"/>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5">
                  <a:moveTo>
                    <a:pt x="16" y="8"/>
                  </a:moveTo>
                  <a:cubicBezTo>
                    <a:pt x="16" y="7"/>
                    <a:pt x="16" y="5"/>
                    <a:pt x="16" y="5"/>
                  </a:cubicBezTo>
                  <a:cubicBezTo>
                    <a:pt x="17" y="5"/>
                    <a:pt x="17" y="5"/>
                    <a:pt x="17" y="5"/>
                  </a:cubicBezTo>
                  <a:cubicBezTo>
                    <a:pt x="18" y="4"/>
                    <a:pt x="23" y="0"/>
                    <a:pt x="20" y="1"/>
                  </a:cubicBezTo>
                  <a:cubicBezTo>
                    <a:pt x="18" y="1"/>
                    <a:pt x="16" y="4"/>
                    <a:pt x="14" y="5"/>
                  </a:cubicBezTo>
                  <a:cubicBezTo>
                    <a:pt x="11" y="6"/>
                    <a:pt x="9" y="4"/>
                    <a:pt x="7" y="5"/>
                  </a:cubicBezTo>
                  <a:cubicBezTo>
                    <a:pt x="7" y="5"/>
                    <a:pt x="7" y="6"/>
                    <a:pt x="7" y="7"/>
                  </a:cubicBezTo>
                  <a:cubicBezTo>
                    <a:pt x="6" y="7"/>
                    <a:pt x="5" y="7"/>
                    <a:pt x="5" y="7"/>
                  </a:cubicBezTo>
                  <a:cubicBezTo>
                    <a:pt x="6" y="8"/>
                    <a:pt x="7" y="9"/>
                    <a:pt x="9" y="8"/>
                  </a:cubicBezTo>
                  <a:cubicBezTo>
                    <a:pt x="10" y="8"/>
                    <a:pt x="10" y="7"/>
                    <a:pt x="11" y="7"/>
                  </a:cubicBezTo>
                  <a:cubicBezTo>
                    <a:pt x="12" y="6"/>
                    <a:pt x="12" y="7"/>
                    <a:pt x="13" y="7"/>
                  </a:cubicBezTo>
                  <a:cubicBezTo>
                    <a:pt x="15" y="7"/>
                    <a:pt x="15" y="7"/>
                    <a:pt x="16" y="8"/>
                  </a:cubicBezTo>
                  <a:close/>
                  <a:moveTo>
                    <a:pt x="16" y="8"/>
                  </a:moveTo>
                  <a:cubicBezTo>
                    <a:pt x="16" y="8"/>
                    <a:pt x="16" y="9"/>
                    <a:pt x="16" y="9"/>
                  </a:cubicBezTo>
                  <a:cubicBezTo>
                    <a:pt x="15" y="10"/>
                    <a:pt x="14" y="10"/>
                    <a:pt x="12" y="11"/>
                  </a:cubicBezTo>
                  <a:cubicBezTo>
                    <a:pt x="8" y="13"/>
                    <a:pt x="6" y="15"/>
                    <a:pt x="1" y="11"/>
                  </a:cubicBezTo>
                  <a:cubicBezTo>
                    <a:pt x="1" y="11"/>
                    <a:pt x="1" y="9"/>
                    <a:pt x="0" y="9"/>
                  </a:cubicBezTo>
                  <a:cubicBezTo>
                    <a:pt x="2" y="8"/>
                    <a:pt x="3" y="7"/>
                    <a:pt x="5" y="7"/>
                  </a:cubicBezTo>
                  <a:cubicBezTo>
                    <a:pt x="6" y="8"/>
                    <a:pt x="7" y="9"/>
                    <a:pt x="9" y="8"/>
                  </a:cubicBezTo>
                  <a:cubicBezTo>
                    <a:pt x="10" y="8"/>
                    <a:pt x="10" y="7"/>
                    <a:pt x="11" y="7"/>
                  </a:cubicBezTo>
                  <a:cubicBezTo>
                    <a:pt x="12" y="6"/>
                    <a:pt x="12" y="7"/>
                    <a:pt x="13" y="7"/>
                  </a:cubicBezTo>
                  <a:cubicBezTo>
                    <a:pt x="15" y="7"/>
                    <a:pt x="15" y="7"/>
                    <a:pt x="16" y="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6" name="Freeform 275"/>
            <p:cNvSpPr>
              <a:spLocks noEditPoints="1"/>
            </p:cNvSpPr>
            <p:nvPr/>
          </p:nvSpPr>
          <p:spPr bwMode="auto">
            <a:xfrm>
              <a:off x="6956687" y="2850557"/>
              <a:ext cx="82635" cy="53892"/>
            </a:xfrm>
            <a:custGeom>
              <a:avLst/>
              <a:gdLst>
                <a:gd name="T0" fmla="*/ 16 w 23"/>
                <a:gd name="T1" fmla="*/ 8 h 15"/>
                <a:gd name="T2" fmla="*/ 16 w 23"/>
                <a:gd name="T3" fmla="*/ 5 h 15"/>
                <a:gd name="T4" fmla="*/ 17 w 23"/>
                <a:gd name="T5" fmla="*/ 5 h 15"/>
                <a:gd name="T6" fmla="*/ 20 w 23"/>
                <a:gd name="T7" fmla="*/ 1 h 15"/>
                <a:gd name="T8" fmla="*/ 14 w 23"/>
                <a:gd name="T9" fmla="*/ 5 h 15"/>
                <a:gd name="T10" fmla="*/ 7 w 23"/>
                <a:gd name="T11" fmla="*/ 5 h 15"/>
                <a:gd name="T12" fmla="*/ 7 w 23"/>
                <a:gd name="T13" fmla="*/ 7 h 15"/>
                <a:gd name="T14" fmla="*/ 5 w 23"/>
                <a:gd name="T15" fmla="*/ 7 h 15"/>
                <a:gd name="T16" fmla="*/ 9 w 23"/>
                <a:gd name="T17" fmla="*/ 8 h 15"/>
                <a:gd name="T18" fmla="*/ 11 w 23"/>
                <a:gd name="T19" fmla="*/ 7 h 15"/>
                <a:gd name="T20" fmla="*/ 13 w 23"/>
                <a:gd name="T21" fmla="*/ 7 h 15"/>
                <a:gd name="T22" fmla="*/ 16 w 23"/>
                <a:gd name="T23" fmla="*/ 8 h 15"/>
                <a:gd name="T24" fmla="*/ 16 w 23"/>
                <a:gd name="T25" fmla="*/ 8 h 15"/>
                <a:gd name="T26" fmla="*/ 16 w 23"/>
                <a:gd name="T27" fmla="*/ 9 h 15"/>
                <a:gd name="T28" fmla="*/ 12 w 23"/>
                <a:gd name="T29" fmla="*/ 11 h 15"/>
                <a:gd name="T30" fmla="*/ 1 w 23"/>
                <a:gd name="T31" fmla="*/ 11 h 15"/>
                <a:gd name="T32" fmla="*/ 0 w 23"/>
                <a:gd name="T33" fmla="*/ 9 h 15"/>
                <a:gd name="T34" fmla="*/ 5 w 23"/>
                <a:gd name="T35" fmla="*/ 7 h 15"/>
                <a:gd name="T36" fmla="*/ 9 w 23"/>
                <a:gd name="T37" fmla="*/ 8 h 15"/>
                <a:gd name="T38" fmla="*/ 11 w 23"/>
                <a:gd name="T39" fmla="*/ 7 h 15"/>
                <a:gd name="T40" fmla="*/ 13 w 23"/>
                <a:gd name="T41" fmla="*/ 7 h 15"/>
                <a:gd name="T42" fmla="*/ 16 w 23"/>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5">
                  <a:moveTo>
                    <a:pt x="16" y="8"/>
                  </a:moveTo>
                  <a:cubicBezTo>
                    <a:pt x="16" y="7"/>
                    <a:pt x="16" y="5"/>
                    <a:pt x="16" y="5"/>
                  </a:cubicBezTo>
                  <a:cubicBezTo>
                    <a:pt x="17" y="5"/>
                    <a:pt x="17" y="5"/>
                    <a:pt x="17" y="5"/>
                  </a:cubicBezTo>
                  <a:cubicBezTo>
                    <a:pt x="18" y="4"/>
                    <a:pt x="23" y="0"/>
                    <a:pt x="20" y="1"/>
                  </a:cubicBezTo>
                  <a:cubicBezTo>
                    <a:pt x="18" y="1"/>
                    <a:pt x="16" y="4"/>
                    <a:pt x="14" y="5"/>
                  </a:cubicBezTo>
                  <a:cubicBezTo>
                    <a:pt x="11" y="6"/>
                    <a:pt x="9" y="4"/>
                    <a:pt x="7" y="5"/>
                  </a:cubicBezTo>
                  <a:cubicBezTo>
                    <a:pt x="7" y="5"/>
                    <a:pt x="7" y="6"/>
                    <a:pt x="7" y="7"/>
                  </a:cubicBezTo>
                  <a:cubicBezTo>
                    <a:pt x="6" y="7"/>
                    <a:pt x="5" y="7"/>
                    <a:pt x="5" y="7"/>
                  </a:cubicBezTo>
                  <a:cubicBezTo>
                    <a:pt x="6" y="8"/>
                    <a:pt x="7" y="9"/>
                    <a:pt x="9" y="8"/>
                  </a:cubicBezTo>
                  <a:cubicBezTo>
                    <a:pt x="10" y="8"/>
                    <a:pt x="10" y="7"/>
                    <a:pt x="11" y="7"/>
                  </a:cubicBezTo>
                  <a:cubicBezTo>
                    <a:pt x="12" y="6"/>
                    <a:pt x="12" y="7"/>
                    <a:pt x="13" y="7"/>
                  </a:cubicBezTo>
                  <a:cubicBezTo>
                    <a:pt x="15" y="7"/>
                    <a:pt x="15" y="7"/>
                    <a:pt x="16" y="8"/>
                  </a:cubicBezTo>
                  <a:close/>
                  <a:moveTo>
                    <a:pt x="16" y="8"/>
                  </a:moveTo>
                  <a:cubicBezTo>
                    <a:pt x="16" y="8"/>
                    <a:pt x="16" y="9"/>
                    <a:pt x="16" y="9"/>
                  </a:cubicBezTo>
                  <a:cubicBezTo>
                    <a:pt x="15" y="10"/>
                    <a:pt x="14" y="10"/>
                    <a:pt x="12" y="11"/>
                  </a:cubicBezTo>
                  <a:cubicBezTo>
                    <a:pt x="8" y="13"/>
                    <a:pt x="6" y="15"/>
                    <a:pt x="1" y="11"/>
                  </a:cubicBezTo>
                  <a:cubicBezTo>
                    <a:pt x="1" y="11"/>
                    <a:pt x="1" y="9"/>
                    <a:pt x="0" y="9"/>
                  </a:cubicBezTo>
                  <a:cubicBezTo>
                    <a:pt x="2" y="8"/>
                    <a:pt x="3" y="7"/>
                    <a:pt x="5" y="7"/>
                  </a:cubicBezTo>
                  <a:cubicBezTo>
                    <a:pt x="6" y="8"/>
                    <a:pt x="7" y="9"/>
                    <a:pt x="9" y="8"/>
                  </a:cubicBezTo>
                  <a:cubicBezTo>
                    <a:pt x="10" y="8"/>
                    <a:pt x="10" y="7"/>
                    <a:pt x="11" y="7"/>
                  </a:cubicBezTo>
                  <a:cubicBezTo>
                    <a:pt x="12" y="6"/>
                    <a:pt x="12" y="7"/>
                    <a:pt x="13" y="7"/>
                  </a:cubicBezTo>
                  <a:cubicBezTo>
                    <a:pt x="15" y="7"/>
                    <a:pt x="15" y="7"/>
                    <a:pt x="16" y="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7" name="Freeform 276"/>
            <p:cNvSpPr>
              <a:spLocks noEditPoints="1"/>
            </p:cNvSpPr>
            <p:nvPr/>
          </p:nvSpPr>
          <p:spPr bwMode="auto">
            <a:xfrm>
              <a:off x="3406990" y="3333790"/>
              <a:ext cx="308982" cy="134731"/>
            </a:xfrm>
            <a:custGeom>
              <a:avLst/>
              <a:gdLst>
                <a:gd name="T0" fmla="*/ 14 w 88"/>
                <a:gd name="T1" fmla="*/ 12 h 38"/>
                <a:gd name="T2" fmla="*/ 14 w 88"/>
                <a:gd name="T3" fmla="*/ 15 h 38"/>
                <a:gd name="T4" fmla="*/ 12 w 88"/>
                <a:gd name="T5" fmla="*/ 19 h 38"/>
                <a:gd name="T6" fmla="*/ 14 w 88"/>
                <a:gd name="T7" fmla="*/ 19 h 38"/>
                <a:gd name="T8" fmla="*/ 18 w 88"/>
                <a:gd name="T9" fmla="*/ 13 h 38"/>
                <a:gd name="T10" fmla="*/ 14 w 88"/>
                <a:gd name="T11" fmla="*/ 12 h 38"/>
                <a:gd name="T12" fmla="*/ 14 w 88"/>
                <a:gd name="T13" fmla="*/ 1 h 38"/>
                <a:gd name="T14" fmla="*/ 2 w 88"/>
                <a:gd name="T15" fmla="*/ 9 h 38"/>
                <a:gd name="T16" fmla="*/ 2 w 88"/>
                <a:gd name="T17" fmla="*/ 13 h 38"/>
                <a:gd name="T18" fmla="*/ 0 w 88"/>
                <a:gd name="T19" fmla="*/ 14 h 38"/>
                <a:gd name="T20" fmla="*/ 7 w 88"/>
                <a:gd name="T21" fmla="*/ 13 h 38"/>
                <a:gd name="T22" fmla="*/ 7 w 88"/>
                <a:gd name="T23" fmla="*/ 11 h 38"/>
                <a:gd name="T24" fmla="*/ 10 w 88"/>
                <a:gd name="T25" fmla="*/ 11 h 38"/>
                <a:gd name="T26" fmla="*/ 11 w 88"/>
                <a:gd name="T27" fmla="*/ 9 h 38"/>
                <a:gd name="T28" fmla="*/ 20 w 88"/>
                <a:gd name="T29" fmla="*/ 5 h 38"/>
                <a:gd name="T30" fmla="*/ 24 w 88"/>
                <a:gd name="T31" fmla="*/ 6 h 38"/>
                <a:gd name="T32" fmla="*/ 24 w 88"/>
                <a:gd name="T33" fmla="*/ 9 h 38"/>
                <a:gd name="T34" fmla="*/ 31 w 88"/>
                <a:gd name="T35" fmla="*/ 10 h 38"/>
                <a:gd name="T36" fmla="*/ 33 w 88"/>
                <a:gd name="T37" fmla="*/ 12 h 38"/>
                <a:gd name="T38" fmla="*/ 36 w 88"/>
                <a:gd name="T39" fmla="*/ 12 h 38"/>
                <a:gd name="T40" fmla="*/ 37 w 88"/>
                <a:gd name="T41" fmla="*/ 15 h 38"/>
                <a:gd name="T42" fmla="*/ 41 w 88"/>
                <a:gd name="T43" fmla="*/ 17 h 38"/>
                <a:gd name="T44" fmla="*/ 43 w 88"/>
                <a:gd name="T45" fmla="*/ 19 h 38"/>
                <a:gd name="T46" fmla="*/ 52 w 88"/>
                <a:gd name="T47" fmla="*/ 19 h 38"/>
                <a:gd name="T48" fmla="*/ 52 w 88"/>
                <a:gd name="T49" fmla="*/ 23 h 38"/>
                <a:gd name="T50" fmla="*/ 63 w 88"/>
                <a:gd name="T51" fmla="*/ 30 h 38"/>
                <a:gd name="T52" fmla="*/ 63 w 88"/>
                <a:gd name="T53" fmla="*/ 33 h 38"/>
                <a:gd name="T54" fmla="*/ 59 w 88"/>
                <a:gd name="T55" fmla="*/ 36 h 38"/>
                <a:gd name="T56" fmla="*/ 60 w 88"/>
                <a:gd name="T57" fmla="*/ 38 h 38"/>
                <a:gd name="T58" fmla="*/ 81 w 88"/>
                <a:gd name="T59" fmla="*/ 36 h 38"/>
                <a:gd name="T60" fmla="*/ 83 w 88"/>
                <a:gd name="T61" fmla="*/ 36 h 38"/>
                <a:gd name="T62" fmla="*/ 88 w 88"/>
                <a:gd name="T63" fmla="*/ 34 h 38"/>
                <a:gd name="T64" fmla="*/ 87 w 88"/>
                <a:gd name="T65" fmla="*/ 31 h 38"/>
                <a:gd name="T66" fmla="*/ 83 w 88"/>
                <a:gd name="T67" fmla="*/ 29 h 38"/>
                <a:gd name="T68" fmla="*/ 76 w 88"/>
                <a:gd name="T69" fmla="*/ 28 h 38"/>
                <a:gd name="T70" fmla="*/ 77 w 88"/>
                <a:gd name="T71" fmla="*/ 24 h 38"/>
                <a:gd name="T72" fmla="*/ 66 w 88"/>
                <a:gd name="T73" fmla="*/ 19 h 38"/>
                <a:gd name="T74" fmla="*/ 64 w 88"/>
                <a:gd name="T75" fmla="*/ 19 h 38"/>
                <a:gd name="T76" fmla="*/ 62 w 88"/>
                <a:gd name="T77" fmla="*/ 15 h 38"/>
                <a:gd name="T78" fmla="*/ 58 w 88"/>
                <a:gd name="T79" fmla="*/ 15 h 38"/>
                <a:gd name="T80" fmla="*/ 58 w 88"/>
                <a:gd name="T81" fmla="*/ 14 h 38"/>
                <a:gd name="T82" fmla="*/ 56 w 88"/>
                <a:gd name="T83" fmla="*/ 14 h 38"/>
                <a:gd name="T84" fmla="*/ 54 w 88"/>
                <a:gd name="T85" fmla="*/ 12 h 38"/>
                <a:gd name="T86" fmla="*/ 46 w 88"/>
                <a:gd name="T87" fmla="*/ 11 h 38"/>
                <a:gd name="T88" fmla="*/ 42 w 88"/>
                <a:gd name="T89" fmla="*/ 5 h 38"/>
                <a:gd name="T90" fmla="*/ 28 w 88"/>
                <a:gd name="T91" fmla="*/ 1 h 38"/>
                <a:gd name="T92" fmla="*/ 25 w 88"/>
                <a:gd name="T93" fmla="*/ 3 h 38"/>
                <a:gd name="T94" fmla="*/ 24 w 88"/>
                <a:gd name="T95" fmla="*/ 1 h 38"/>
                <a:gd name="T96" fmla="*/ 14 w 88"/>
                <a:gd name="T9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38">
                  <a:moveTo>
                    <a:pt x="14" y="12"/>
                  </a:moveTo>
                  <a:cubicBezTo>
                    <a:pt x="14" y="12"/>
                    <a:pt x="14" y="14"/>
                    <a:pt x="14" y="15"/>
                  </a:cubicBezTo>
                  <a:cubicBezTo>
                    <a:pt x="15" y="14"/>
                    <a:pt x="17" y="17"/>
                    <a:pt x="12" y="19"/>
                  </a:cubicBezTo>
                  <a:cubicBezTo>
                    <a:pt x="11" y="20"/>
                    <a:pt x="16" y="19"/>
                    <a:pt x="14" y="19"/>
                  </a:cubicBezTo>
                  <a:cubicBezTo>
                    <a:pt x="19" y="16"/>
                    <a:pt x="17" y="20"/>
                    <a:pt x="18" y="13"/>
                  </a:cubicBezTo>
                  <a:cubicBezTo>
                    <a:pt x="17" y="13"/>
                    <a:pt x="16" y="13"/>
                    <a:pt x="14" y="12"/>
                  </a:cubicBezTo>
                  <a:close/>
                  <a:moveTo>
                    <a:pt x="14" y="1"/>
                  </a:moveTo>
                  <a:cubicBezTo>
                    <a:pt x="12" y="1"/>
                    <a:pt x="3" y="7"/>
                    <a:pt x="2" y="9"/>
                  </a:cubicBezTo>
                  <a:cubicBezTo>
                    <a:pt x="2" y="10"/>
                    <a:pt x="2" y="13"/>
                    <a:pt x="2" y="13"/>
                  </a:cubicBezTo>
                  <a:cubicBezTo>
                    <a:pt x="1" y="13"/>
                    <a:pt x="1" y="13"/>
                    <a:pt x="0" y="14"/>
                  </a:cubicBezTo>
                  <a:cubicBezTo>
                    <a:pt x="2" y="14"/>
                    <a:pt x="5" y="14"/>
                    <a:pt x="7" y="13"/>
                  </a:cubicBezTo>
                  <a:cubicBezTo>
                    <a:pt x="7" y="13"/>
                    <a:pt x="7" y="11"/>
                    <a:pt x="7" y="11"/>
                  </a:cubicBezTo>
                  <a:cubicBezTo>
                    <a:pt x="8" y="11"/>
                    <a:pt x="9" y="11"/>
                    <a:pt x="10" y="11"/>
                  </a:cubicBezTo>
                  <a:cubicBezTo>
                    <a:pt x="11" y="11"/>
                    <a:pt x="10" y="9"/>
                    <a:pt x="11" y="9"/>
                  </a:cubicBezTo>
                  <a:cubicBezTo>
                    <a:pt x="12" y="7"/>
                    <a:pt x="16" y="4"/>
                    <a:pt x="20" y="5"/>
                  </a:cubicBezTo>
                  <a:cubicBezTo>
                    <a:pt x="21" y="5"/>
                    <a:pt x="23" y="6"/>
                    <a:pt x="24" y="6"/>
                  </a:cubicBezTo>
                  <a:cubicBezTo>
                    <a:pt x="24" y="6"/>
                    <a:pt x="24" y="8"/>
                    <a:pt x="24" y="9"/>
                  </a:cubicBezTo>
                  <a:cubicBezTo>
                    <a:pt x="26" y="10"/>
                    <a:pt x="28" y="9"/>
                    <a:pt x="31" y="10"/>
                  </a:cubicBezTo>
                  <a:cubicBezTo>
                    <a:pt x="31" y="10"/>
                    <a:pt x="33" y="12"/>
                    <a:pt x="33" y="12"/>
                  </a:cubicBezTo>
                  <a:cubicBezTo>
                    <a:pt x="34" y="12"/>
                    <a:pt x="35" y="11"/>
                    <a:pt x="36" y="12"/>
                  </a:cubicBezTo>
                  <a:cubicBezTo>
                    <a:pt x="37" y="12"/>
                    <a:pt x="36" y="14"/>
                    <a:pt x="37" y="15"/>
                  </a:cubicBezTo>
                  <a:cubicBezTo>
                    <a:pt x="38" y="16"/>
                    <a:pt x="40" y="16"/>
                    <a:pt x="41" y="17"/>
                  </a:cubicBezTo>
                  <a:cubicBezTo>
                    <a:pt x="42" y="17"/>
                    <a:pt x="42" y="19"/>
                    <a:pt x="43" y="19"/>
                  </a:cubicBezTo>
                  <a:cubicBezTo>
                    <a:pt x="45" y="20"/>
                    <a:pt x="49" y="19"/>
                    <a:pt x="52" y="19"/>
                  </a:cubicBezTo>
                  <a:cubicBezTo>
                    <a:pt x="52" y="20"/>
                    <a:pt x="51" y="21"/>
                    <a:pt x="52" y="23"/>
                  </a:cubicBezTo>
                  <a:cubicBezTo>
                    <a:pt x="53" y="27"/>
                    <a:pt x="58" y="29"/>
                    <a:pt x="63" y="30"/>
                  </a:cubicBezTo>
                  <a:cubicBezTo>
                    <a:pt x="63" y="31"/>
                    <a:pt x="63" y="32"/>
                    <a:pt x="63" y="33"/>
                  </a:cubicBezTo>
                  <a:cubicBezTo>
                    <a:pt x="63" y="34"/>
                    <a:pt x="60" y="36"/>
                    <a:pt x="59" y="36"/>
                  </a:cubicBezTo>
                  <a:cubicBezTo>
                    <a:pt x="59" y="37"/>
                    <a:pt x="60" y="38"/>
                    <a:pt x="60" y="38"/>
                  </a:cubicBezTo>
                  <a:cubicBezTo>
                    <a:pt x="66" y="37"/>
                    <a:pt x="75" y="36"/>
                    <a:pt x="81" y="36"/>
                  </a:cubicBezTo>
                  <a:cubicBezTo>
                    <a:pt x="81" y="36"/>
                    <a:pt x="82" y="37"/>
                    <a:pt x="83" y="36"/>
                  </a:cubicBezTo>
                  <a:cubicBezTo>
                    <a:pt x="85" y="36"/>
                    <a:pt x="87" y="34"/>
                    <a:pt x="88" y="34"/>
                  </a:cubicBezTo>
                  <a:cubicBezTo>
                    <a:pt x="88" y="33"/>
                    <a:pt x="87" y="32"/>
                    <a:pt x="87" y="31"/>
                  </a:cubicBezTo>
                  <a:cubicBezTo>
                    <a:pt x="87" y="31"/>
                    <a:pt x="85" y="29"/>
                    <a:pt x="83" y="29"/>
                  </a:cubicBezTo>
                  <a:cubicBezTo>
                    <a:pt x="80" y="29"/>
                    <a:pt x="79" y="31"/>
                    <a:pt x="76" y="28"/>
                  </a:cubicBezTo>
                  <a:cubicBezTo>
                    <a:pt x="76" y="28"/>
                    <a:pt x="77" y="25"/>
                    <a:pt x="77" y="24"/>
                  </a:cubicBezTo>
                  <a:cubicBezTo>
                    <a:pt x="70" y="24"/>
                    <a:pt x="70" y="25"/>
                    <a:pt x="66" y="19"/>
                  </a:cubicBezTo>
                  <a:cubicBezTo>
                    <a:pt x="65" y="19"/>
                    <a:pt x="65" y="20"/>
                    <a:pt x="64" y="19"/>
                  </a:cubicBezTo>
                  <a:cubicBezTo>
                    <a:pt x="63" y="19"/>
                    <a:pt x="63" y="16"/>
                    <a:pt x="62" y="15"/>
                  </a:cubicBezTo>
                  <a:cubicBezTo>
                    <a:pt x="61" y="15"/>
                    <a:pt x="59" y="16"/>
                    <a:pt x="58" y="15"/>
                  </a:cubicBezTo>
                  <a:cubicBezTo>
                    <a:pt x="58" y="14"/>
                    <a:pt x="58" y="14"/>
                    <a:pt x="58" y="14"/>
                  </a:cubicBezTo>
                  <a:cubicBezTo>
                    <a:pt x="57" y="13"/>
                    <a:pt x="56" y="14"/>
                    <a:pt x="56" y="14"/>
                  </a:cubicBezTo>
                  <a:cubicBezTo>
                    <a:pt x="55" y="14"/>
                    <a:pt x="54" y="12"/>
                    <a:pt x="54" y="12"/>
                  </a:cubicBezTo>
                  <a:cubicBezTo>
                    <a:pt x="50" y="11"/>
                    <a:pt x="49" y="12"/>
                    <a:pt x="46" y="11"/>
                  </a:cubicBezTo>
                  <a:cubicBezTo>
                    <a:pt x="44" y="9"/>
                    <a:pt x="44" y="6"/>
                    <a:pt x="42" y="5"/>
                  </a:cubicBezTo>
                  <a:cubicBezTo>
                    <a:pt x="41" y="4"/>
                    <a:pt x="29" y="1"/>
                    <a:pt x="28" y="1"/>
                  </a:cubicBezTo>
                  <a:cubicBezTo>
                    <a:pt x="27" y="1"/>
                    <a:pt x="27" y="4"/>
                    <a:pt x="25" y="3"/>
                  </a:cubicBezTo>
                  <a:cubicBezTo>
                    <a:pt x="25" y="3"/>
                    <a:pt x="24" y="1"/>
                    <a:pt x="24" y="1"/>
                  </a:cubicBezTo>
                  <a:cubicBezTo>
                    <a:pt x="20" y="1"/>
                    <a:pt x="17" y="0"/>
                    <a:pt x="14" y="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8" name="Freeform 277"/>
            <p:cNvSpPr>
              <a:spLocks noEditPoints="1"/>
            </p:cNvSpPr>
            <p:nvPr/>
          </p:nvSpPr>
          <p:spPr bwMode="auto">
            <a:xfrm>
              <a:off x="3406990" y="3333790"/>
              <a:ext cx="308982" cy="134731"/>
            </a:xfrm>
            <a:custGeom>
              <a:avLst/>
              <a:gdLst>
                <a:gd name="T0" fmla="*/ 14 w 88"/>
                <a:gd name="T1" fmla="*/ 12 h 38"/>
                <a:gd name="T2" fmla="*/ 14 w 88"/>
                <a:gd name="T3" fmla="*/ 15 h 38"/>
                <a:gd name="T4" fmla="*/ 12 w 88"/>
                <a:gd name="T5" fmla="*/ 19 h 38"/>
                <a:gd name="T6" fmla="*/ 14 w 88"/>
                <a:gd name="T7" fmla="*/ 19 h 38"/>
                <a:gd name="T8" fmla="*/ 18 w 88"/>
                <a:gd name="T9" fmla="*/ 13 h 38"/>
                <a:gd name="T10" fmla="*/ 14 w 88"/>
                <a:gd name="T11" fmla="*/ 12 h 38"/>
                <a:gd name="T12" fmla="*/ 14 w 88"/>
                <a:gd name="T13" fmla="*/ 1 h 38"/>
                <a:gd name="T14" fmla="*/ 2 w 88"/>
                <a:gd name="T15" fmla="*/ 9 h 38"/>
                <a:gd name="T16" fmla="*/ 2 w 88"/>
                <a:gd name="T17" fmla="*/ 13 h 38"/>
                <a:gd name="T18" fmla="*/ 0 w 88"/>
                <a:gd name="T19" fmla="*/ 14 h 38"/>
                <a:gd name="T20" fmla="*/ 7 w 88"/>
                <a:gd name="T21" fmla="*/ 13 h 38"/>
                <a:gd name="T22" fmla="*/ 7 w 88"/>
                <a:gd name="T23" fmla="*/ 11 h 38"/>
                <a:gd name="T24" fmla="*/ 10 w 88"/>
                <a:gd name="T25" fmla="*/ 11 h 38"/>
                <a:gd name="T26" fmla="*/ 11 w 88"/>
                <a:gd name="T27" fmla="*/ 9 h 38"/>
                <a:gd name="T28" fmla="*/ 20 w 88"/>
                <a:gd name="T29" fmla="*/ 5 h 38"/>
                <a:gd name="T30" fmla="*/ 24 w 88"/>
                <a:gd name="T31" fmla="*/ 6 h 38"/>
                <a:gd name="T32" fmla="*/ 24 w 88"/>
                <a:gd name="T33" fmla="*/ 9 h 38"/>
                <a:gd name="T34" fmla="*/ 31 w 88"/>
                <a:gd name="T35" fmla="*/ 10 h 38"/>
                <a:gd name="T36" fmla="*/ 33 w 88"/>
                <a:gd name="T37" fmla="*/ 12 h 38"/>
                <a:gd name="T38" fmla="*/ 36 w 88"/>
                <a:gd name="T39" fmla="*/ 12 h 38"/>
                <a:gd name="T40" fmla="*/ 37 w 88"/>
                <a:gd name="T41" fmla="*/ 15 h 38"/>
                <a:gd name="T42" fmla="*/ 41 w 88"/>
                <a:gd name="T43" fmla="*/ 17 h 38"/>
                <a:gd name="T44" fmla="*/ 43 w 88"/>
                <a:gd name="T45" fmla="*/ 19 h 38"/>
                <a:gd name="T46" fmla="*/ 52 w 88"/>
                <a:gd name="T47" fmla="*/ 19 h 38"/>
                <a:gd name="T48" fmla="*/ 52 w 88"/>
                <a:gd name="T49" fmla="*/ 23 h 38"/>
                <a:gd name="T50" fmla="*/ 63 w 88"/>
                <a:gd name="T51" fmla="*/ 30 h 38"/>
                <a:gd name="T52" fmla="*/ 63 w 88"/>
                <a:gd name="T53" fmla="*/ 33 h 38"/>
                <a:gd name="T54" fmla="*/ 59 w 88"/>
                <a:gd name="T55" fmla="*/ 36 h 38"/>
                <a:gd name="T56" fmla="*/ 60 w 88"/>
                <a:gd name="T57" fmla="*/ 38 h 38"/>
                <a:gd name="T58" fmla="*/ 81 w 88"/>
                <a:gd name="T59" fmla="*/ 36 h 38"/>
                <a:gd name="T60" fmla="*/ 83 w 88"/>
                <a:gd name="T61" fmla="*/ 36 h 38"/>
                <a:gd name="T62" fmla="*/ 88 w 88"/>
                <a:gd name="T63" fmla="*/ 34 h 38"/>
                <a:gd name="T64" fmla="*/ 87 w 88"/>
                <a:gd name="T65" fmla="*/ 31 h 38"/>
                <a:gd name="T66" fmla="*/ 83 w 88"/>
                <a:gd name="T67" fmla="*/ 29 h 38"/>
                <a:gd name="T68" fmla="*/ 76 w 88"/>
                <a:gd name="T69" fmla="*/ 28 h 38"/>
                <a:gd name="T70" fmla="*/ 77 w 88"/>
                <a:gd name="T71" fmla="*/ 24 h 38"/>
                <a:gd name="T72" fmla="*/ 66 w 88"/>
                <a:gd name="T73" fmla="*/ 19 h 38"/>
                <a:gd name="T74" fmla="*/ 64 w 88"/>
                <a:gd name="T75" fmla="*/ 19 h 38"/>
                <a:gd name="T76" fmla="*/ 62 w 88"/>
                <a:gd name="T77" fmla="*/ 15 h 38"/>
                <a:gd name="T78" fmla="*/ 58 w 88"/>
                <a:gd name="T79" fmla="*/ 15 h 38"/>
                <a:gd name="T80" fmla="*/ 58 w 88"/>
                <a:gd name="T81" fmla="*/ 14 h 38"/>
                <a:gd name="T82" fmla="*/ 56 w 88"/>
                <a:gd name="T83" fmla="*/ 14 h 38"/>
                <a:gd name="T84" fmla="*/ 54 w 88"/>
                <a:gd name="T85" fmla="*/ 12 h 38"/>
                <a:gd name="T86" fmla="*/ 46 w 88"/>
                <a:gd name="T87" fmla="*/ 11 h 38"/>
                <a:gd name="T88" fmla="*/ 42 w 88"/>
                <a:gd name="T89" fmla="*/ 5 h 38"/>
                <a:gd name="T90" fmla="*/ 28 w 88"/>
                <a:gd name="T91" fmla="*/ 1 h 38"/>
                <a:gd name="T92" fmla="*/ 25 w 88"/>
                <a:gd name="T93" fmla="*/ 3 h 38"/>
                <a:gd name="T94" fmla="*/ 24 w 88"/>
                <a:gd name="T95" fmla="*/ 1 h 38"/>
                <a:gd name="T96" fmla="*/ 14 w 88"/>
                <a:gd name="T97"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38">
                  <a:moveTo>
                    <a:pt x="14" y="12"/>
                  </a:moveTo>
                  <a:cubicBezTo>
                    <a:pt x="14" y="12"/>
                    <a:pt x="14" y="14"/>
                    <a:pt x="14" y="15"/>
                  </a:cubicBezTo>
                  <a:cubicBezTo>
                    <a:pt x="15" y="14"/>
                    <a:pt x="17" y="17"/>
                    <a:pt x="12" y="19"/>
                  </a:cubicBezTo>
                  <a:cubicBezTo>
                    <a:pt x="11" y="20"/>
                    <a:pt x="16" y="19"/>
                    <a:pt x="14" y="19"/>
                  </a:cubicBezTo>
                  <a:cubicBezTo>
                    <a:pt x="19" y="16"/>
                    <a:pt x="17" y="20"/>
                    <a:pt x="18" y="13"/>
                  </a:cubicBezTo>
                  <a:cubicBezTo>
                    <a:pt x="17" y="13"/>
                    <a:pt x="16" y="13"/>
                    <a:pt x="14" y="12"/>
                  </a:cubicBezTo>
                  <a:close/>
                  <a:moveTo>
                    <a:pt x="14" y="1"/>
                  </a:moveTo>
                  <a:cubicBezTo>
                    <a:pt x="12" y="1"/>
                    <a:pt x="3" y="7"/>
                    <a:pt x="2" y="9"/>
                  </a:cubicBezTo>
                  <a:cubicBezTo>
                    <a:pt x="2" y="10"/>
                    <a:pt x="2" y="13"/>
                    <a:pt x="2" y="13"/>
                  </a:cubicBezTo>
                  <a:cubicBezTo>
                    <a:pt x="1" y="13"/>
                    <a:pt x="1" y="13"/>
                    <a:pt x="0" y="14"/>
                  </a:cubicBezTo>
                  <a:cubicBezTo>
                    <a:pt x="2" y="14"/>
                    <a:pt x="5" y="14"/>
                    <a:pt x="7" y="13"/>
                  </a:cubicBezTo>
                  <a:cubicBezTo>
                    <a:pt x="7" y="13"/>
                    <a:pt x="7" y="11"/>
                    <a:pt x="7" y="11"/>
                  </a:cubicBezTo>
                  <a:cubicBezTo>
                    <a:pt x="8" y="11"/>
                    <a:pt x="9" y="11"/>
                    <a:pt x="10" y="11"/>
                  </a:cubicBezTo>
                  <a:cubicBezTo>
                    <a:pt x="11" y="11"/>
                    <a:pt x="10" y="9"/>
                    <a:pt x="11" y="9"/>
                  </a:cubicBezTo>
                  <a:cubicBezTo>
                    <a:pt x="12" y="7"/>
                    <a:pt x="16" y="4"/>
                    <a:pt x="20" y="5"/>
                  </a:cubicBezTo>
                  <a:cubicBezTo>
                    <a:pt x="21" y="5"/>
                    <a:pt x="23" y="6"/>
                    <a:pt x="24" y="6"/>
                  </a:cubicBezTo>
                  <a:cubicBezTo>
                    <a:pt x="24" y="6"/>
                    <a:pt x="24" y="8"/>
                    <a:pt x="24" y="9"/>
                  </a:cubicBezTo>
                  <a:cubicBezTo>
                    <a:pt x="26" y="10"/>
                    <a:pt x="28" y="9"/>
                    <a:pt x="31" y="10"/>
                  </a:cubicBezTo>
                  <a:cubicBezTo>
                    <a:pt x="31" y="10"/>
                    <a:pt x="33" y="12"/>
                    <a:pt x="33" y="12"/>
                  </a:cubicBezTo>
                  <a:cubicBezTo>
                    <a:pt x="34" y="12"/>
                    <a:pt x="35" y="11"/>
                    <a:pt x="36" y="12"/>
                  </a:cubicBezTo>
                  <a:cubicBezTo>
                    <a:pt x="37" y="12"/>
                    <a:pt x="36" y="14"/>
                    <a:pt x="37" y="15"/>
                  </a:cubicBezTo>
                  <a:cubicBezTo>
                    <a:pt x="38" y="16"/>
                    <a:pt x="40" y="16"/>
                    <a:pt x="41" y="17"/>
                  </a:cubicBezTo>
                  <a:cubicBezTo>
                    <a:pt x="42" y="17"/>
                    <a:pt x="42" y="19"/>
                    <a:pt x="43" y="19"/>
                  </a:cubicBezTo>
                  <a:cubicBezTo>
                    <a:pt x="45" y="20"/>
                    <a:pt x="49" y="19"/>
                    <a:pt x="52" y="19"/>
                  </a:cubicBezTo>
                  <a:cubicBezTo>
                    <a:pt x="52" y="20"/>
                    <a:pt x="51" y="21"/>
                    <a:pt x="52" y="23"/>
                  </a:cubicBezTo>
                  <a:cubicBezTo>
                    <a:pt x="53" y="27"/>
                    <a:pt x="58" y="29"/>
                    <a:pt x="63" y="30"/>
                  </a:cubicBezTo>
                  <a:cubicBezTo>
                    <a:pt x="63" y="31"/>
                    <a:pt x="63" y="32"/>
                    <a:pt x="63" y="33"/>
                  </a:cubicBezTo>
                  <a:cubicBezTo>
                    <a:pt x="63" y="34"/>
                    <a:pt x="60" y="36"/>
                    <a:pt x="59" y="36"/>
                  </a:cubicBezTo>
                  <a:cubicBezTo>
                    <a:pt x="59" y="37"/>
                    <a:pt x="60" y="38"/>
                    <a:pt x="60" y="38"/>
                  </a:cubicBezTo>
                  <a:cubicBezTo>
                    <a:pt x="66" y="37"/>
                    <a:pt x="75" y="36"/>
                    <a:pt x="81" y="36"/>
                  </a:cubicBezTo>
                  <a:cubicBezTo>
                    <a:pt x="81" y="36"/>
                    <a:pt x="82" y="37"/>
                    <a:pt x="83" y="36"/>
                  </a:cubicBezTo>
                  <a:cubicBezTo>
                    <a:pt x="85" y="36"/>
                    <a:pt x="87" y="34"/>
                    <a:pt x="88" y="34"/>
                  </a:cubicBezTo>
                  <a:cubicBezTo>
                    <a:pt x="88" y="33"/>
                    <a:pt x="87" y="32"/>
                    <a:pt x="87" y="31"/>
                  </a:cubicBezTo>
                  <a:cubicBezTo>
                    <a:pt x="87" y="31"/>
                    <a:pt x="85" y="29"/>
                    <a:pt x="83" y="29"/>
                  </a:cubicBezTo>
                  <a:cubicBezTo>
                    <a:pt x="80" y="29"/>
                    <a:pt x="79" y="31"/>
                    <a:pt x="76" y="28"/>
                  </a:cubicBezTo>
                  <a:cubicBezTo>
                    <a:pt x="76" y="28"/>
                    <a:pt x="77" y="25"/>
                    <a:pt x="77" y="24"/>
                  </a:cubicBezTo>
                  <a:cubicBezTo>
                    <a:pt x="70" y="24"/>
                    <a:pt x="70" y="25"/>
                    <a:pt x="66" y="19"/>
                  </a:cubicBezTo>
                  <a:cubicBezTo>
                    <a:pt x="65" y="19"/>
                    <a:pt x="65" y="20"/>
                    <a:pt x="64" y="19"/>
                  </a:cubicBezTo>
                  <a:cubicBezTo>
                    <a:pt x="63" y="19"/>
                    <a:pt x="63" y="16"/>
                    <a:pt x="62" y="15"/>
                  </a:cubicBezTo>
                  <a:cubicBezTo>
                    <a:pt x="61" y="15"/>
                    <a:pt x="59" y="16"/>
                    <a:pt x="58" y="15"/>
                  </a:cubicBezTo>
                  <a:cubicBezTo>
                    <a:pt x="58" y="14"/>
                    <a:pt x="58" y="14"/>
                    <a:pt x="58" y="14"/>
                  </a:cubicBezTo>
                  <a:cubicBezTo>
                    <a:pt x="57" y="13"/>
                    <a:pt x="56" y="14"/>
                    <a:pt x="56" y="14"/>
                  </a:cubicBezTo>
                  <a:cubicBezTo>
                    <a:pt x="55" y="14"/>
                    <a:pt x="54" y="12"/>
                    <a:pt x="54" y="12"/>
                  </a:cubicBezTo>
                  <a:cubicBezTo>
                    <a:pt x="50" y="11"/>
                    <a:pt x="49" y="12"/>
                    <a:pt x="46" y="11"/>
                  </a:cubicBezTo>
                  <a:cubicBezTo>
                    <a:pt x="44" y="9"/>
                    <a:pt x="44" y="6"/>
                    <a:pt x="42" y="5"/>
                  </a:cubicBezTo>
                  <a:cubicBezTo>
                    <a:pt x="41" y="4"/>
                    <a:pt x="29" y="1"/>
                    <a:pt x="28" y="1"/>
                  </a:cubicBezTo>
                  <a:cubicBezTo>
                    <a:pt x="27" y="1"/>
                    <a:pt x="27" y="4"/>
                    <a:pt x="25" y="3"/>
                  </a:cubicBezTo>
                  <a:cubicBezTo>
                    <a:pt x="25" y="3"/>
                    <a:pt x="24" y="1"/>
                    <a:pt x="24" y="1"/>
                  </a:cubicBezTo>
                  <a:cubicBezTo>
                    <a:pt x="20" y="1"/>
                    <a:pt x="17" y="0"/>
                    <a:pt x="14" y="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79" name="Freeform 278"/>
            <p:cNvSpPr>
              <a:spLocks/>
            </p:cNvSpPr>
            <p:nvPr/>
          </p:nvSpPr>
          <p:spPr bwMode="auto">
            <a:xfrm>
              <a:off x="6380040" y="2370917"/>
              <a:ext cx="197605" cy="201197"/>
            </a:xfrm>
            <a:custGeom>
              <a:avLst/>
              <a:gdLst>
                <a:gd name="T0" fmla="*/ 45 w 56"/>
                <a:gd name="T1" fmla="*/ 57 h 57"/>
                <a:gd name="T2" fmla="*/ 42 w 56"/>
                <a:gd name="T3" fmla="*/ 53 h 57"/>
                <a:gd name="T4" fmla="*/ 41 w 56"/>
                <a:gd name="T5" fmla="*/ 51 h 57"/>
                <a:gd name="T6" fmla="*/ 37 w 56"/>
                <a:gd name="T7" fmla="*/ 48 h 57"/>
                <a:gd name="T8" fmla="*/ 33 w 56"/>
                <a:gd name="T9" fmla="*/ 45 h 57"/>
                <a:gd name="T10" fmla="*/ 25 w 56"/>
                <a:gd name="T11" fmla="*/ 36 h 57"/>
                <a:gd name="T12" fmla="*/ 25 w 56"/>
                <a:gd name="T13" fmla="*/ 33 h 57"/>
                <a:gd name="T14" fmla="*/ 21 w 56"/>
                <a:gd name="T15" fmla="*/ 26 h 57"/>
                <a:gd name="T16" fmla="*/ 21 w 56"/>
                <a:gd name="T17" fmla="*/ 23 h 57"/>
                <a:gd name="T18" fmla="*/ 24 w 56"/>
                <a:gd name="T19" fmla="*/ 22 h 57"/>
                <a:gd name="T20" fmla="*/ 27 w 56"/>
                <a:gd name="T21" fmla="*/ 24 h 57"/>
                <a:gd name="T22" fmla="*/ 30 w 56"/>
                <a:gd name="T23" fmla="*/ 25 h 57"/>
                <a:gd name="T24" fmla="*/ 38 w 56"/>
                <a:gd name="T25" fmla="*/ 24 h 57"/>
                <a:gd name="T26" fmla="*/ 43 w 56"/>
                <a:gd name="T27" fmla="*/ 26 h 57"/>
                <a:gd name="T28" fmla="*/ 44 w 56"/>
                <a:gd name="T29" fmla="*/ 27 h 57"/>
                <a:gd name="T30" fmla="*/ 52 w 56"/>
                <a:gd name="T31" fmla="*/ 28 h 57"/>
                <a:gd name="T32" fmla="*/ 52 w 56"/>
                <a:gd name="T33" fmla="*/ 23 h 57"/>
                <a:gd name="T34" fmla="*/ 53 w 56"/>
                <a:gd name="T35" fmla="*/ 19 h 57"/>
                <a:gd name="T36" fmla="*/ 52 w 56"/>
                <a:gd name="T37" fmla="*/ 19 h 57"/>
                <a:gd name="T38" fmla="*/ 46 w 56"/>
                <a:gd name="T39" fmla="*/ 18 h 57"/>
                <a:gd name="T40" fmla="*/ 38 w 56"/>
                <a:gd name="T41" fmla="*/ 14 h 57"/>
                <a:gd name="T42" fmla="*/ 32 w 56"/>
                <a:gd name="T43" fmla="*/ 6 h 57"/>
                <a:gd name="T44" fmla="*/ 27 w 56"/>
                <a:gd name="T45" fmla="*/ 0 h 57"/>
                <a:gd name="T46" fmla="*/ 24 w 56"/>
                <a:gd name="T47" fmla="*/ 3 h 57"/>
                <a:gd name="T48" fmla="*/ 21 w 56"/>
                <a:gd name="T49" fmla="*/ 5 h 57"/>
                <a:gd name="T50" fmla="*/ 18 w 56"/>
                <a:gd name="T51" fmla="*/ 7 h 57"/>
                <a:gd name="T52" fmla="*/ 15 w 56"/>
                <a:gd name="T53" fmla="*/ 15 h 57"/>
                <a:gd name="T54" fmla="*/ 11 w 56"/>
                <a:gd name="T55" fmla="*/ 13 h 57"/>
                <a:gd name="T56" fmla="*/ 10 w 56"/>
                <a:gd name="T57" fmla="*/ 18 h 57"/>
                <a:gd name="T58" fmla="*/ 0 w 56"/>
                <a:gd name="T59" fmla="*/ 21 h 57"/>
                <a:gd name="T60" fmla="*/ 0 w 56"/>
                <a:gd name="T61" fmla="*/ 21 h 57"/>
                <a:gd name="T62" fmla="*/ 2 w 56"/>
                <a:gd name="T63" fmla="*/ 29 h 57"/>
                <a:gd name="T64" fmla="*/ 4 w 56"/>
                <a:gd name="T65" fmla="*/ 28 h 57"/>
                <a:gd name="T66" fmla="*/ 4 w 56"/>
                <a:gd name="T67" fmla="*/ 26 h 57"/>
                <a:gd name="T68" fmla="*/ 7 w 56"/>
                <a:gd name="T69" fmla="*/ 26 h 57"/>
                <a:gd name="T70" fmla="*/ 9 w 56"/>
                <a:gd name="T71" fmla="*/ 20 h 57"/>
                <a:gd name="T72" fmla="*/ 11 w 56"/>
                <a:gd name="T73" fmla="*/ 30 h 57"/>
                <a:gd name="T74" fmla="*/ 14 w 56"/>
                <a:gd name="T75" fmla="*/ 36 h 57"/>
                <a:gd name="T76" fmla="*/ 14 w 56"/>
                <a:gd name="T77" fmla="*/ 38 h 57"/>
                <a:gd name="T78" fmla="*/ 18 w 56"/>
                <a:gd name="T79" fmla="*/ 41 h 57"/>
                <a:gd name="T80" fmla="*/ 20 w 56"/>
                <a:gd name="T81" fmla="*/ 41 h 57"/>
                <a:gd name="T82" fmla="*/ 22 w 56"/>
                <a:gd name="T83" fmla="*/ 44 h 57"/>
                <a:gd name="T84" fmla="*/ 27 w 56"/>
                <a:gd name="T85" fmla="*/ 43 h 57"/>
                <a:gd name="T86" fmla="*/ 34 w 56"/>
                <a:gd name="T87" fmla="*/ 51 h 57"/>
                <a:gd name="T88" fmla="*/ 38 w 56"/>
                <a:gd name="T89" fmla="*/ 52 h 57"/>
                <a:gd name="T90" fmla="*/ 42 w 56"/>
                <a:gd name="T91" fmla="*/ 56 h 57"/>
                <a:gd name="T92" fmla="*/ 45 w 56"/>
                <a:gd name="T9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57">
                  <a:moveTo>
                    <a:pt x="45" y="57"/>
                  </a:moveTo>
                  <a:cubicBezTo>
                    <a:pt x="45" y="57"/>
                    <a:pt x="43" y="55"/>
                    <a:pt x="42" y="53"/>
                  </a:cubicBezTo>
                  <a:cubicBezTo>
                    <a:pt x="42" y="52"/>
                    <a:pt x="41" y="51"/>
                    <a:pt x="41" y="51"/>
                  </a:cubicBezTo>
                  <a:cubicBezTo>
                    <a:pt x="41" y="51"/>
                    <a:pt x="38" y="50"/>
                    <a:pt x="37" y="48"/>
                  </a:cubicBezTo>
                  <a:cubicBezTo>
                    <a:pt x="35" y="47"/>
                    <a:pt x="35" y="48"/>
                    <a:pt x="33" y="45"/>
                  </a:cubicBezTo>
                  <a:cubicBezTo>
                    <a:pt x="32" y="43"/>
                    <a:pt x="27" y="39"/>
                    <a:pt x="25" y="36"/>
                  </a:cubicBezTo>
                  <a:cubicBezTo>
                    <a:pt x="23" y="33"/>
                    <a:pt x="26" y="36"/>
                    <a:pt x="25" y="33"/>
                  </a:cubicBezTo>
                  <a:cubicBezTo>
                    <a:pt x="25" y="30"/>
                    <a:pt x="21" y="26"/>
                    <a:pt x="21" y="26"/>
                  </a:cubicBezTo>
                  <a:cubicBezTo>
                    <a:pt x="21" y="26"/>
                    <a:pt x="21" y="25"/>
                    <a:pt x="21" y="23"/>
                  </a:cubicBezTo>
                  <a:cubicBezTo>
                    <a:pt x="21" y="21"/>
                    <a:pt x="23" y="21"/>
                    <a:pt x="24" y="22"/>
                  </a:cubicBezTo>
                  <a:cubicBezTo>
                    <a:pt x="24" y="23"/>
                    <a:pt x="26" y="26"/>
                    <a:pt x="27" y="24"/>
                  </a:cubicBezTo>
                  <a:cubicBezTo>
                    <a:pt x="28" y="22"/>
                    <a:pt x="29" y="24"/>
                    <a:pt x="30" y="25"/>
                  </a:cubicBezTo>
                  <a:cubicBezTo>
                    <a:pt x="32" y="27"/>
                    <a:pt x="36" y="23"/>
                    <a:pt x="38" y="24"/>
                  </a:cubicBezTo>
                  <a:cubicBezTo>
                    <a:pt x="40" y="25"/>
                    <a:pt x="43" y="26"/>
                    <a:pt x="43" y="26"/>
                  </a:cubicBezTo>
                  <a:cubicBezTo>
                    <a:pt x="43" y="26"/>
                    <a:pt x="44" y="25"/>
                    <a:pt x="44" y="27"/>
                  </a:cubicBezTo>
                  <a:cubicBezTo>
                    <a:pt x="45" y="30"/>
                    <a:pt x="52" y="28"/>
                    <a:pt x="52" y="28"/>
                  </a:cubicBezTo>
                  <a:cubicBezTo>
                    <a:pt x="52" y="28"/>
                    <a:pt x="56" y="26"/>
                    <a:pt x="52" y="23"/>
                  </a:cubicBezTo>
                  <a:cubicBezTo>
                    <a:pt x="50" y="22"/>
                    <a:pt x="53" y="19"/>
                    <a:pt x="53" y="19"/>
                  </a:cubicBezTo>
                  <a:cubicBezTo>
                    <a:pt x="52" y="19"/>
                    <a:pt x="52" y="19"/>
                    <a:pt x="52" y="19"/>
                  </a:cubicBezTo>
                  <a:cubicBezTo>
                    <a:pt x="52" y="19"/>
                    <a:pt x="48" y="20"/>
                    <a:pt x="46" y="18"/>
                  </a:cubicBezTo>
                  <a:cubicBezTo>
                    <a:pt x="44" y="17"/>
                    <a:pt x="41" y="17"/>
                    <a:pt x="38" y="14"/>
                  </a:cubicBezTo>
                  <a:cubicBezTo>
                    <a:pt x="35" y="12"/>
                    <a:pt x="33" y="9"/>
                    <a:pt x="32" y="6"/>
                  </a:cubicBezTo>
                  <a:cubicBezTo>
                    <a:pt x="32" y="3"/>
                    <a:pt x="27" y="0"/>
                    <a:pt x="27" y="0"/>
                  </a:cubicBezTo>
                  <a:cubicBezTo>
                    <a:pt x="27" y="0"/>
                    <a:pt x="24" y="1"/>
                    <a:pt x="24" y="3"/>
                  </a:cubicBezTo>
                  <a:cubicBezTo>
                    <a:pt x="24" y="5"/>
                    <a:pt x="23" y="5"/>
                    <a:pt x="21" y="5"/>
                  </a:cubicBezTo>
                  <a:cubicBezTo>
                    <a:pt x="19" y="5"/>
                    <a:pt x="19" y="3"/>
                    <a:pt x="18" y="7"/>
                  </a:cubicBezTo>
                  <a:cubicBezTo>
                    <a:pt x="18" y="9"/>
                    <a:pt x="17" y="14"/>
                    <a:pt x="15" y="15"/>
                  </a:cubicBezTo>
                  <a:cubicBezTo>
                    <a:pt x="12" y="15"/>
                    <a:pt x="11" y="10"/>
                    <a:pt x="11" y="13"/>
                  </a:cubicBezTo>
                  <a:cubicBezTo>
                    <a:pt x="11" y="16"/>
                    <a:pt x="11" y="16"/>
                    <a:pt x="10" y="18"/>
                  </a:cubicBezTo>
                  <a:cubicBezTo>
                    <a:pt x="9" y="20"/>
                    <a:pt x="0" y="21"/>
                    <a:pt x="0" y="21"/>
                  </a:cubicBezTo>
                  <a:cubicBezTo>
                    <a:pt x="0" y="21"/>
                    <a:pt x="0" y="21"/>
                    <a:pt x="0" y="21"/>
                  </a:cubicBezTo>
                  <a:cubicBezTo>
                    <a:pt x="1" y="22"/>
                    <a:pt x="2" y="28"/>
                    <a:pt x="2" y="29"/>
                  </a:cubicBezTo>
                  <a:cubicBezTo>
                    <a:pt x="2" y="29"/>
                    <a:pt x="4" y="29"/>
                    <a:pt x="4" y="28"/>
                  </a:cubicBezTo>
                  <a:cubicBezTo>
                    <a:pt x="4" y="28"/>
                    <a:pt x="4" y="27"/>
                    <a:pt x="4" y="26"/>
                  </a:cubicBezTo>
                  <a:cubicBezTo>
                    <a:pt x="4" y="25"/>
                    <a:pt x="5" y="26"/>
                    <a:pt x="7" y="26"/>
                  </a:cubicBezTo>
                  <a:cubicBezTo>
                    <a:pt x="7" y="24"/>
                    <a:pt x="8" y="21"/>
                    <a:pt x="9" y="20"/>
                  </a:cubicBezTo>
                  <a:cubicBezTo>
                    <a:pt x="12" y="23"/>
                    <a:pt x="12" y="24"/>
                    <a:pt x="11" y="30"/>
                  </a:cubicBezTo>
                  <a:cubicBezTo>
                    <a:pt x="12" y="31"/>
                    <a:pt x="20" y="36"/>
                    <a:pt x="14" y="36"/>
                  </a:cubicBezTo>
                  <a:cubicBezTo>
                    <a:pt x="14" y="36"/>
                    <a:pt x="15" y="38"/>
                    <a:pt x="14" y="38"/>
                  </a:cubicBezTo>
                  <a:cubicBezTo>
                    <a:pt x="16" y="39"/>
                    <a:pt x="18" y="41"/>
                    <a:pt x="18" y="41"/>
                  </a:cubicBezTo>
                  <a:cubicBezTo>
                    <a:pt x="19" y="41"/>
                    <a:pt x="20" y="40"/>
                    <a:pt x="20" y="41"/>
                  </a:cubicBezTo>
                  <a:cubicBezTo>
                    <a:pt x="21" y="41"/>
                    <a:pt x="21" y="43"/>
                    <a:pt x="22" y="44"/>
                  </a:cubicBezTo>
                  <a:cubicBezTo>
                    <a:pt x="24" y="44"/>
                    <a:pt x="26" y="43"/>
                    <a:pt x="27" y="43"/>
                  </a:cubicBezTo>
                  <a:cubicBezTo>
                    <a:pt x="28" y="43"/>
                    <a:pt x="33" y="50"/>
                    <a:pt x="34" y="51"/>
                  </a:cubicBezTo>
                  <a:cubicBezTo>
                    <a:pt x="36" y="52"/>
                    <a:pt x="38" y="52"/>
                    <a:pt x="38" y="52"/>
                  </a:cubicBezTo>
                  <a:cubicBezTo>
                    <a:pt x="40" y="52"/>
                    <a:pt x="41" y="55"/>
                    <a:pt x="42" y="56"/>
                  </a:cubicBezTo>
                  <a:cubicBezTo>
                    <a:pt x="43" y="57"/>
                    <a:pt x="44" y="57"/>
                    <a:pt x="45" y="5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0" name="Freeform 279"/>
            <p:cNvSpPr>
              <a:spLocks/>
            </p:cNvSpPr>
            <p:nvPr/>
          </p:nvSpPr>
          <p:spPr bwMode="auto">
            <a:xfrm>
              <a:off x="6380040" y="2370917"/>
              <a:ext cx="197605" cy="201197"/>
            </a:xfrm>
            <a:custGeom>
              <a:avLst/>
              <a:gdLst>
                <a:gd name="T0" fmla="*/ 45 w 56"/>
                <a:gd name="T1" fmla="*/ 57 h 57"/>
                <a:gd name="T2" fmla="*/ 42 w 56"/>
                <a:gd name="T3" fmla="*/ 53 h 57"/>
                <a:gd name="T4" fmla="*/ 41 w 56"/>
                <a:gd name="T5" fmla="*/ 51 h 57"/>
                <a:gd name="T6" fmla="*/ 37 w 56"/>
                <a:gd name="T7" fmla="*/ 48 h 57"/>
                <a:gd name="T8" fmla="*/ 33 w 56"/>
                <a:gd name="T9" fmla="*/ 45 h 57"/>
                <a:gd name="T10" fmla="*/ 25 w 56"/>
                <a:gd name="T11" fmla="*/ 36 h 57"/>
                <a:gd name="T12" fmla="*/ 25 w 56"/>
                <a:gd name="T13" fmla="*/ 33 h 57"/>
                <a:gd name="T14" fmla="*/ 21 w 56"/>
                <a:gd name="T15" fmla="*/ 26 h 57"/>
                <a:gd name="T16" fmla="*/ 21 w 56"/>
                <a:gd name="T17" fmla="*/ 23 h 57"/>
                <a:gd name="T18" fmla="*/ 24 w 56"/>
                <a:gd name="T19" fmla="*/ 22 h 57"/>
                <a:gd name="T20" fmla="*/ 27 w 56"/>
                <a:gd name="T21" fmla="*/ 24 h 57"/>
                <a:gd name="T22" fmla="*/ 30 w 56"/>
                <a:gd name="T23" fmla="*/ 25 h 57"/>
                <a:gd name="T24" fmla="*/ 38 w 56"/>
                <a:gd name="T25" fmla="*/ 24 h 57"/>
                <a:gd name="T26" fmla="*/ 43 w 56"/>
                <a:gd name="T27" fmla="*/ 26 h 57"/>
                <a:gd name="T28" fmla="*/ 44 w 56"/>
                <a:gd name="T29" fmla="*/ 27 h 57"/>
                <a:gd name="T30" fmla="*/ 52 w 56"/>
                <a:gd name="T31" fmla="*/ 28 h 57"/>
                <a:gd name="T32" fmla="*/ 52 w 56"/>
                <a:gd name="T33" fmla="*/ 23 h 57"/>
                <a:gd name="T34" fmla="*/ 53 w 56"/>
                <a:gd name="T35" fmla="*/ 19 h 57"/>
                <a:gd name="T36" fmla="*/ 52 w 56"/>
                <a:gd name="T37" fmla="*/ 19 h 57"/>
                <a:gd name="T38" fmla="*/ 46 w 56"/>
                <a:gd name="T39" fmla="*/ 18 h 57"/>
                <a:gd name="T40" fmla="*/ 38 w 56"/>
                <a:gd name="T41" fmla="*/ 14 h 57"/>
                <a:gd name="T42" fmla="*/ 32 w 56"/>
                <a:gd name="T43" fmla="*/ 6 h 57"/>
                <a:gd name="T44" fmla="*/ 27 w 56"/>
                <a:gd name="T45" fmla="*/ 0 h 57"/>
                <a:gd name="T46" fmla="*/ 24 w 56"/>
                <a:gd name="T47" fmla="*/ 3 h 57"/>
                <a:gd name="T48" fmla="*/ 21 w 56"/>
                <a:gd name="T49" fmla="*/ 5 h 57"/>
                <a:gd name="T50" fmla="*/ 18 w 56"/>
                <a:gd name="T51" fmla="*/ 7 h 57"/>
                <a:gd name="T52" fmla="*/ 15 w 56"/>
                <a:gd name="T53" fmla="*/ 15 h 57"/>
                <a:gd name="T54" fmla="*/ 11 w 56"/>
                <a:gd name="T55" fmla="*/ 13 h 57"/>
                <a:gd name="T56" fmla="*/ 10 w 56"/>
                <a:gd name="T57" fmla="*/ 18 h 57"/>
                <a:gd name="T58" fmla="*/ 0 w 56"/>
                <a:gd name="T59" fmla="*/ 21 h 57"/>
                <a:gd name="T60" fmla="*/ 0 w 56"/>
                <a:gd name="T61" fmla="*/ 21 h 57"/>
                <a:gd name="T62" fmla="*/ 2 w 56"/>
                <a:gd name="T63" fmla="*/ 29 h 57"/>
                <a:gd name="T64" fmla="*/ 4 w 56"/>
                <a:gd name="T65" fmla="*/ 28 h 57"/>
                <a:gd name="T66" fmla="*/ 4 w 56"/>
                <a:gd name="T67" fmla="*/ 26 h 57"/>
                <a:gd name="T68" fmla="*/ 7 w 56"/>
                <a:gd name="T69" fmla="*/ 26 h 57"/>
                <a:gd name="T70" fmla="*/ 9 w 56"/>
                <a:gd name="T71" fmla="*/ 20 h 57"/>
                <a:gd name="T72" fmla="*/ 11 w 56"/>
                <a:gd name="T73" fmla="*/ 30 h 57"/>
                <a:gd name="T74" fmla="*/ 14 w 56"/>
                <a:gd name="T75" fmla="*/ 36 h 57"/>
                <a:gd name="T76" fmla="*/ 14 w 56"/>
                <a:gd name="T77" fmla="*/ 38 h 57"/>
                <a:gd name="T78" fmla="*/ 18 w 56"/>
                <a:gd name="T79" fmla="*/ 41 h 57"/>
                <a:gd name="T80" fmla="*/ 20 w 56"/>
                <a:gd name="T81" fmla="*/ 41 h 57"/>
                <a:gd name="T82" fmla="*/ 22 w 56"/>
                <a:gd name="T83" fmla="*/ 44 h 57"/>
                <a:gd name="T84" fmla="*/ 27 w 56"/>
                <a:gd name="T85" fmla="*/ 43 h 57"/>
                <a:gd name="T86" fmla="*/ 34 w 56"/>
                <a:gd name="T87" fmla="*/ 51 h 57"/>
                <a:gd name="T88" fmla="*/ 38 w 56"/>
                <a:gd name="T89" fmla="*/ 52 h 57"/>
                <a:gd name="T90" fmla="*/ 42 w 56"/>
                <a:gd name="T91" fmla="*/ 56 h 57"/>
                <a:gd name="T92" fmla="*/ 45 w 56"/>
                <a:gd name="T9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 h="57">
                  <a:moveTo>
                    <a:pt x="45" y="57"/>
                  </a:moveTo>
                  <a:cubicBezTo>
                    <a:pt x="45" y="57"/>
                    <a:pt x="43" y="55"/>
                    <a:pt x="42" y="53"/>
                  </a:cubicBezTo>
                  <a:cubicBezTo>
                    <a:pt x="42" y="52"/>
                    <a:pt x="41" y="51"/>
                    <a:pt x="41" y="51"/>
                  </a:cubicBezTo>
                  <a:cubicBezTo>
                    <a:pt x="41" y="51"/>
                    <a:pt x="38" y="50"/>
                    <a:pt x="37" y="48"/>
                  </a:cubicBezTo>
                  <a:cubicBezTo>
                    <a:pt x="35" y="47"/>
                    <a:pt x="35" y="48"/>
                    <a:pt x="33" y="45"/>
                  </a:cubicBezTo>
                  <a:cubicBezTo>
                    <a:pt x="32" y="43"/>
                    <a:pt x="27" y="39"/>
                    <a:pt x="25" y="36"/>
                  </a:cubicBezTo>
                  <a:cubicBezTo>
                    <a:pt x="23" y="33"/>
                    <a:pt x="26" y="36"/>
                    <a:pt x="25" y="33"/>
                  </a:cubicBezTo>
                  <a:cubicBezTo>
                    <a:pt x="25" y="30"/>
                    <a:pt x="21" y="26"/>
                    <a:pt x="21" y="26"/>
                  </a:cubicBezTo>
                  <a:cubicBezTo>
                    <a:pt x="21" y="26"/>
                    <a:pt x="21" y="25"/>
                    <a:pt x="21" y="23"/>
                  </a:cubicBezTo>
                  <a:cubicBezTo>
                    <a:pt x="21" y="21"/>
                    <a:pt x="23" y="21"/>
                    <a:pt x="24" y="22"/>
                  </a:cubicBezTo>
                  <a:cubicBezTo>
                    <a:pt x="24" y="23"/>
                    <a:pt x="26" y="26"/>
                    <a:pt x="27" y="24"/>
                  </a:cubicBezTo>
                  <a:cubicBezTo>
                    <a:pt x="28" y="22"/>
                    <a:pt x="29" y="24"/>
                    <a:pt x="30" y="25"/>
                  </a:cubicBezTo>
                  <a:cubicBezTo>
                    <a:pt x="32" y="27"/>
                    <a:pt x="36" y="23"/>
                    <a:pt x="38" y="24"/>
                  </a:cubicBezTo>
                  <a:cubicBezTo>
                    <a:pt x="40" y="25"/>
                    <a:pt x="43" y="26"/>
                    <a:pt x="43" y="26"/>
                  </a:cubicBezTo>
                  <a:cubicBezTo>
                    <a:pt x="43" y="26"/>
                    <a:pt x="44" y="25"/>
                    <a:pt x="44" y="27"/>
                  </a:cubicBezTo>
                  <a:cubicBezTo>
                    <a:pt x="45" y="30"/>
                    <a:pt x="52" y="28"/>
                    <a:pt x="52" y="28"/>
                  </a:cubicBezTo>
                  <a:cubicBezTo>
                    <a:pt x="52" y="28"/>
                    <a:pt x="56" y="26"/>
                    <a:pt x="52" y="23"/>
                  </a:cubicBezTo>
                  <a:cubicBezTo>
                    <a:pt x="50" y="22"/>
                    <a:pt x="53" y="19"/>
                    <a:pt x="53" y="19"/>
                  </a:cubicBezTo>
                  <a:cubicBezTo>
                    <a:pt x="52" y="19"/>
                    <a:pt x="52" y="19"/>
                    <a:pt x="52" y="19"/>
                  </a:cubicBezTo>
                  <a:cubicBezTo>
                    <a:pt x="52" y="19"/>
                    <a:pt x="48" y="20"/>
                    <a:pt x="46" y="18"/>
                  </a:cubicBezTo>
                  <a:cubicBezTo>
                    <a:pt x="44" y="17"/>
                    <a:pt x="41" y="17"/>
                    <a:pt x="38" y="14"/>
                  </a:cubicBezTo>
                  <a:cubicBezTo>
                    <a:pt x="35" y="12"/>
                    <a:pt x="33" y="9"/>
                    <a:pt x="32" y="6"/>
                  </a:cubicBezTo>
                  <a:cubicBezTo>
                    <a:pt x="32" y="3"/>
                    <a:pt x="27" y="0"/>
                    <a:pt x="27" y="0"/>
                  </a:cubicBezTo>
                  <a:cubicBezTo>
                    <a:pt x="27" y="0"/>
                    <a:pt x="24" y="1"/>
                    <a:pt x="24" y="3"/>
                  </a:cubicBezTo>
                  <a:cubicBezTo>
                    <a:pt x="24" y="5"/>
                    <a:pt x="23" y="5"/>
                    <a:pt x="21" y="5"/>
                  </a:cubicBezTo>
                  <a:cubicBezTo>
                    <a:pt x="19" y="5"/>
                    <a:pt x="19" y="3"/>
                    <a:pt x="18" y="7"/>
                  </a:cubicBezTo>
                  <a:cubicBezTo>
                    <a:pt x="18" y="9"/>
                    <a:pt x="17" y="14"/>
                    <a:pt x="15" y="15"/>
                  </a:cubicBezTo>
                  <a:cubicBezTo>
                    <a:pt x="12" y="15"/>
                    <a:pt x="11" y="10"/>
                    <a:pt x="11" y="13"/>
                  </a:cubicBezTo>
                  <a:cubicBezTo>
                    <a:pt x="11" y="16"/>
                    <a:pt x="11" y="16"/>
                    <a:pt x="10" y="18"/>
                  </a:cubicBezTo>
                  <a:cubicBezTo>
                    <a:pt x="9" y="20"/>
                    <a:pt x="0" y="21"/>
                    <a:pt x="0" y="21"/>
                  </a:cubicBezTo>
                  <a:cubicBezTo>
                    <a:pt x="0" y="21"/>
                    <a:pt x="0" y="21"/>
                    <a:pt x="0" y="21"/>
                  </a:cubicBezTo>
                  <a:cubicBezTo>
                    <a:pt x="1" y="22"/>
                    <a:pt x="2" y="28"/>
                    <a:pt x="2" y="29"/>
                  </a:cubicBezTo>
                  <a:cubicBezTo>
                    <a:pt x="2" y="29"/>
                    <a:pt x="4" y="29"/>
                    <a:pt x="4" y="28"/>
                  </a:cubicBezTo>
                  <a:cubicBezTo>
                    <a:pt x="4" y="28"/>
                    <a:pt x="4" y="27"/>
                    <a:pt x="4" y="26"/>
                  </a:cubicBezTo>
                  <a:cubicBezTo>
                    <a:pt x="4" y="25"/>
                    <a:pt x="5" y="26"/>
                    <a:pt x="7" y="26"/>
                  </a:cubicBezTo>
                  <a:cubicBezTo>
                    <a:pt x="7" y="24"/>
                    <a:pt x="8" y="21"/>
                    <a:pt x="9" y="20"/>
                  </a:cubicBezTo>
                  <a:cubicBezTo>
                    <a:pt x="12" y="23"/>
                    <a:pt x="12" y="24"/>
                    <a:pt x="11" y="30"/>
                  </a:cubicBezTo>
                  <a:cubicBezTo>
                    <a:pt x="12" y="31"/>
                    <a:pt x="20" y="36"/>
                    <a:pt x="14" y="36"/>
                  </a:cubicBezTo>
                  <a:cubicBezTo>
                    <a:pt x="14" y="36"/>
                    <a:pt x="15" y="38"/>
                    <a:pt x="14" y="38"/>
                  </a:cubicBezTo>
                  <a:cubicBezTo>
                    <a:pt x="16" y="39"/>
                    <a:pt x="18" y="41"/>
                    <a:pt x="18" y="41"/>
                  </a:cubicBezTo>
                  <a:cubicBezTo>
                    <a:pt x="19" y="41"/>
                    <a:pt x="20" y="40"/>
                    <a:pt x="20" y="41"/>
                  </a:cubicBezTo>
                  <a:cubicBezTo>
                    <a:pt x="21" y="41"/>
                    <a:pt x="21" y="43"/>
                    <a:pt x="22" y="44"/>
                  </a:cubicBezTo>
                  <a:cubicBezTo>
                    <a:pt x="24" y="44"/>
                    <a:pt x="26" y="43"/>
                    <a:pt x="27" y="43"/>
                  </a:cubicBezTo>
                  <a:cubicBezTo>
                    <a:pt x="28" y="43"/>
                    <a:pt x="33" y="50"/>
                    <a:pt x="34" y="51"/>
                  </a:cubicBezTo>
                  <a:cubicBezTo>
                    <a:pt x="36" y="52"/>
                    <a:pt x="38" y="52"/>
                    <a:pt x="38" y="52"/>
                  </a:cubicBezTo>
                  <a:cubicBezTo>
                    <a:pt x="40" y="52"/>
                    <a:pt x="41" y="55"/>
                    <a:pt x="42" y="56"/>
                  </a:cubicBezTo>
                  <a:cubicBezTo>
                    <a:pt x="43" y="57"/>
                    <a:pt x="44" y="57"/>
                    <a:pt x="45" y="5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1" name="Freeform 280"/>
            <p:cNvSpPr>
              <a:spLocks/>
            </p:cNvSpPr>
            <p:nvPr/>
          </p:nvSpPr>
          <p:spPr bwMode="auto">
            <a:xfrm>
              <a:off x="3356691" y="3795467"/>
              <a:ext cx="105988" cy="123953"/>
            </a:xfrm>
            <a:custGeom>
              <a:avLst/>
              <a:gdLst>
                <a:gd name="T0" fmla="*/ 10 w 30"/>
                <a:gd name="T1" fmla="*/ 3 h 35"/>
                <a:gd name="T2" fmla="*/ 14 w 30"/>
                <a:gd name="T3" fmla="*/ 3 h 35"/>
                <a:gd name="T4" fmla="*/ 17 w 30"/>
                <a:gd name="T5" fmla="*/ 5 h 35"/>
                <a:gd name="T6" fmla="*/ 20 w 30"/>
                <a:gd name="T7" fmla="*/ 5 h 35"/>
                <a:gd name="T8" fmla="*/ 22 w 30"/>
                <a:gd name="T9" fmla="*/ 11 h 35"/>
                <a:gd name="T10" fmla="*/ 30 w 30"/>
                <a:gd name="T11" fmla="*/ 20 h 35"/>
                <a:gd name="T12" fmla="*/ 27 w 30"/>
                <a:gd name="T13" fmla="*/ 21 h 35"/>
                <a:gd name="T14" fmla="*/ 25 w 30"/>
                <a:gd name="T15" fmla="*/ 20 h 35"/>
                <a:gd name="T16" fmla="*/ 25 w 30"/>
                <a:gd name="T17" fmla="*/ 25 h 35"/>
                <a:gd name="T18" fmla="*/ 27 w 30"/>
                <a:gd name="T19" fmla="*/ 31 h 35"/>
                <a:gd name="T20" fmla="*/ 26 w 30"/>
                <a:gd name="T21" fmla="*/ 35 h 35"/>
                <a:gd name="T22" fmla="*/ 24 w 30"/>
                <a:gd name="T23" fmla="*/ 30 h 35"/>
                <a:gd name="T24" fmla="*/ 22 w 30"/>
                <a:gd name="T25" fmla="*/ 29 h 35"/>
                <a:gd name="T26" fmla="*/ 21 w 30"/>
                <a:gd name="T27" fmla="*/ 34 h 35"/>
                <a:gd name="T28" fmla="*/ 20 w 30"/>
                <a:gd name="T29" fmla="*/ 24 h 35"/>
                <a:gd name="T30" fmla="*/ 15 w 30"/>
                <a:gd name="T31" fmla="*/ 22 h 35"/>
                <a:gd name="T32" fmla="*/ 15 w 30"/>
                <a:gd name="T33" fmla="*/ 21 h 35"/>
                <a:gd name="T34" fmla="*/ 13 w 30"/>
                <a:gd name="T35" fmla="*/ 21 h 35"/>
                <a:gd name="T36" fmla="*/ 11 w 30"/>
                <a:gd name="T37" fmla="*/ 16 h 35"/>
                <a:gd name="T38" fmla="*/ 9 w 30"/>
                <a:gd name="T39" fmla="*/ 15 h 35"/>
                <a:gd name="T40" fmla="*/ 8 w 30"/>
                <a:gd name="T41" fmla="*/ 15 h 35"/>
                <a:gd name="T42" fmla="*/ 8 w 30"/>
                <a:gd name="T43" fmla="*/ 18 h 35"/>
                <a:gd name="T44" fmla="*/ 7 w 30"/>
                <a:gd name="T45" fmla="*/ 20 h 35"/>
                <a:gd name="T46" fmla="*/ 5 w 30"/>
                <a:gd name="T47" fmla="*/ 20 h 35"/>
                <a:gd name="T48" fmla="*/ 3 w 30"/>
                <a:gd name="T49" fmla="*/ 17 h 35"/>
                <a:gd name="T50" fmla="*/ 0 w 30"/>
                <a:gd name="T51" fmla="*/ 16 h 35"/>
                <a:gd name="T52" fmla="*/ 1 w 30"/>
                <a:gd name="T53" fmla="*/ 11 h 35"/>
                <a:gd name="T54" fmla="*/ 3 w 30"/>
                <a:gd name="T55" fmla="*/ 11 h 35"/>
                <a:gd name="T56" fmla="*/ 2 w 30"/>
                <a:gd name="T57" fmla="*/ 9 h 35"/>
                <a:gd name="T58" fmla="*/ 1 w 30"/>
                <a:gd name="T59" fmla="*/ 3 h 35"/>
                <a:gd name="T60" fmla="*/ 0 w 30"/>
                <a:gd name="T61" fmla="*/ 0 h 35"/>
                <a:gd name="T62" fmla="*/ 3 w 30"/>
                <a:gd name="T63" fmla="*/ 1 h 35"/>
                <a:gd name="T64" fmla="*/ 10 w 30"/>
                <a:gd name="T65" fmla="*/ 4 h 35"/>
                <a:gd name="T66" fmla="*/ 10 w 30"/>
                <a:gd name="T6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5">
                  <a:moveTo>
                    <a:pt x="10" y="3"/>
                  </a:moveTo>
                  <a:cubicBezTo>
                    <a:pt x="12" y="3"/>
                    <a:pt x="14" y="3"/>
                    <a:pt x="14" y="3"/>
                  </a:cubicBezTo>
                  <a:cubicBezTo>
                    <a:pt x="14" y="3"/>
                    <a:pt x="15" y="5"/>
                    <a:pt x="17" y="5"/>
                  </a:cubicBezTo>
                  <a:cubicBezTo>
                    <a:pt x="19" y="5"/>
                    <a:pt x="20" y="5"/>
                    <a:pt x="20" y="5"/>
                  </a:cubicBezTo>
                  <a:cubicBezTo>
                    <a:pt x="21" y="7"/>
                    <a:pt x="21" y="9"/>
                    <a:pt x="22" y="11"/>
                  </a:cubicBezTo>
                  <a:cubicBezTo>
                    <a:pt x="23" y="14"/>
                    <a:pt x="29" y="17"/>
                    <a:pt x="30" y="20"/>
                  </a:cubicBezTo>
                  <a:cubicBezTo>
                    <a:pt x="27" y="21"/>
                    <a:pt x="27" y="21"/>
                    <a:pt x="27" y="21"/>
                  </a:cubicBezTo>
                  <a:cubicBezTo>
                    <a:pt x="25" y="20"/>
                    <a:pt x="25" y="20"/>
                    <a:pt x="25" y="20"/>
                  </a:cubicBezTo>
                  <a:cubicBezTo>
                    <a:pt x="25" y="20"/>
                    <a:pt x="26" y="23"/>
                    <a:pt x="25" y="25"/>
                  </a:cubicBezTo>
                  <a:cubicBezTo>
                    <a:pt x="24" y="27"/>
                    <a:pt x="27" y="29"/>
                    <a:pt x="27" y="31"/>
                  </a:cubicBezTo>
                  <a:cubicBezTo>
                    <a:pt x="26" y="32"/>
                    <a:pt x="26" y="35"/>
                    <a:pt x="26" y="35"/>
                  </a:cubicBezTo>
                  <a:cubicBezTo>
                    <a:pt x="24" y="30"/>
                    <a:pt x="24" y="30"/>
                    <a:pt x="24" y="30"/>
                  </a:cubicBezTo>
                  <a:cubicBezTo>
                    <a:pt x="24" y="30"/>
                    <a:pt x="22" y="29"/>
                    <a:pt x="22" y="29"/>
                  </a:cubicBezTo>
                  <a:cubicBezTo>
                    <a:pt x="22" y="31"/>
                    <a:pt x="21" y="33"/>
                    <a:pt x="21" y="34"/>
                  </a:cubicBezTo>
                  <a:cubicBezTo>
                    <a:pt x="19" y="30"/>
                    <a:pt x="19" y="29"/>
                    <a:pt x="20" y="24"/>
                  </a:cubicBezTo>
                  <a:cubicBezTo>
                    <a:pt x="18" y="23"/>
                    <a:pt x="17" y="23"/>
                    <a:pt x="15" y="22"/>
                  </a:cubicBezTo>
                  <a:cubicBezTo>
                    <a:pt x="15" y="21"/>
                    <a:pt x="15" y="21"/>
                    <a:pt x="15" y="21"/>
                  </a:cubicBezTo>
                  <a:cubicBezTo>
                    <a:pt x="15" y="21"/>
                    <a:pt x="13" y="21"/>
                    <a:pt x="13" y="21"/>
                  </a:cubicBezTo>
                  <a:cubicBezTo>
                    <a:pt x="12" y="20"/>
                    <a:pt x="12" y="18"/>
                    <a:pt x="11" y="16"/>
                  </a:cubicBezTo>
                  <a:cubicBezTo>
                    <a:pt x="11" y="16"/>
                    <a:pt x="10" y="16"/>
                    <a:pt x="9" y="15"/>
                  </a:cubicBezTo>
                  <a:cubicBezTo>
                    <a:pt x="8" y="15"/>
                    <a:pt x="8" y="15"/>
                    <a:pt x="8" y="15"/>
                  </a:cubicBezTo>
                  <a:cubicBezTo>
                    <a:pt x="8" y="15"/>
                    <a:pt x="8" y="17"/>
                    <a:pt x="8" y="18"/>
                  </a:cubicBezTo>
                  <a:cubicBezTo>
                    <a:pt x="7" y="19"/>
                    <a:pt x="8" y="19"/>
                    <a:pt x="7" y="20"/>
                  </a:cubicBezTo>
                  <a:cubicBezTo>
                    <a:pt x="7" y="20"/>
                    <a:pt x="6" y="21"/>
                    <a:pt x="5" y="20"/>
                  </a:cubicBezTo>
                  <a:cubicBezTo>
                    <a:pt x="4" y="20"/>
                    <a:pt x="4" y="18"/>
                    <a:pt x="3" y="17"/>
                  </a:cubicBezTo>
                  <a:cubicBezTo>
                    <a:pt x="2" y="16"/>
                    <a:pt x="1" y="16"/>
                    <a:pt x="0" y="16"/>
                  </a:cubicBezTo>
                  <a:cubicBezTo>
                    <a:pt x="1" y="14"/>
                    <a:pt x="1" y="12"/>
                    <a:pt x="1" y="11"/>
                  </a:cubicBezTo>
                  <a:cubicBezTo>
                    <a:pt x="2" y="11"/>
                    <a:pt x="3" y="11"/>
                    <a:pt x="3" y="11"/>
                  </a:cubicBezTo>
                  <a:cubicBezTo>
                    <a:pt x="4" y="9"/>
                    <a:pt x="2" y="9"/>
                    <a:pt x="2" y="9"/>
                  </a:cubicBezTo>
                  <a:cubicBezTo>
                    <a:pt x="1" y="7"/>
                    <a:pt x="2" y="5"/>
                    <a:pt x="1" y="3"/>
                  </a:cubicBezTo>
                  <a:cubicBezTo>
                    <a:pt x="1" y="2"/>
                    <a:pt x="0" y="1"/>
                    <a:pt x="0" y="0"/>
                  </a:cubicBezTo>
                  <a:cubicBezTo>
                    <a:pt x="0" y="0"/>
                    <a:pt x="1" y="0"/>
                    <a:pt x="3" y="1"/>
                  </a:cubicBezTo>
                  <a:cubicBezTo>
                    <a:pt x="4" y="3"/>
                    <a:pt x="6" y="3"/>
                    <a:pt x="10" y="4"/>
                  </a:cubicBezTo>
                  <a:cubicBezTo>
                    <a:pt x="10" y="4"/>
                    <a:pt x="10" y="3"/>
                    <a:pt x="10" y="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2" name="Freeform 281"/>
            <p:cNvSpPr>
              <a:spLocks/>
            </p:cNvSpPr>
            <p:nvPr/>
          </p:nvSpPr>
          <p:spPr bwMode="auto">
            <a:xfrm>
              <a:off x="3356691" y="3795467"/>
              <a:ext cx="105988" cy="123953"/>
            </a:xfrm>
            <a:custGeom>
              <a:avLst/>
              <a:gdLst>
                <a:gd name="T0" fmla="*/ 10 w 30"/>
                <a:gd name="T1" fmla="*/ 3 h 35"/>
                <a:gd name="T2" fmla="*/ 14 w 30"/>
                <a:gd name="T3" fmla="*/ 3 h 35"/>
                <a:gd name="T4" fmla="*/ 17 w 30"/>
                <a:gd name="T5" fmla="*/ 5 h 35"/>
                <a:gd name="T6" fmla="*/ 20 w 30"/>
                <a:gd name="T7" fmla="*/ 5 h 35"/>
                <a:gd name="T8" fmla="*/ 22 w 30"/>
                <a:gd name="T9" fmla="*/ 11 h 35"/>
                <a:gd name="T10" fmla="*/ 30 w 30"/>
                <a:gd name="T11" fmla="*/ 20 h 35"/>
                <a:gd name="T12" fmla="*/ 27 w 30"/>
                <a:gd name="T13" fmla="*/ 21 h 35"/>
                <a:gd name="T14" fmla="*/ 25 w 30"/>
                <a:gd name="T15" fmla="*/ 20 h 35"/>
                <a:gd name="T16" fmla="*/ 25 w 30"/>
                <a:gd name="T17" fmla="*/ 25 h 35"/>
                <a:gd name="T18" fmla="*/ 27 w 30"/>
                <a:gd name="T19" fmla="*/ 31 h 35"/>
                <a:gd name="T20" fmla="*/ 26 w 30"/>
                <a:gd name="T21" fmla="*/ 35 h 35"/>
                <a:gd name="T22" fmla="*/ 24 w 30"/>
                <a:gd name="T23" fmla="*/ 30 h 35"/>
                <a:gd name="T24" fmla="*/ 22 w 30"/>
                <a:gd name="T25" fmla="*/ 29 h 35"/>
                <a:gd name="T26" fmla="*/ 21 w 30"/>
                <a:gd name="T27" fmla="*/ 34 h 35"/>
                <a:gd name="T28" fmla="*/ 20 w 30"/>
                <a:gd name="T29" fmla="*/ 24 h 35"/>
                <a:gd name="T30" fmla="*/ 15 w 30"/>
                <a:gd name="T31" fmla="*/ 22 h 35"/>
                <a:gd name="T32" fmla="*/ 15 w 30"/>
                <a:gd name="T33" fmla="*/ 21 h 35"/>
                <a:gd name="T34" fmla="*/ 13 w 30"/>
                <a:gd name="T35" fmla="*/ 21 h 35"/>
                <a:gd name="T36" fmla="*/ 11 w 30"/>
                <a:gd name="T37" fmla="*/ 16 h 35"/>
                <a:gd name="T38" fmla="*/ 9 w 30"/>
                <a:gd name="T39" fmla="*/ 15 h 35"/>
                <a:gd name="T40" fmla="*/ 8 w 30"/>
                <a:gd name="T41" fmla="*/ 15 h 35"/>
                <a:gd name="T42" fmla="*/ 8 w 30"/>
                <a:gd name="T43" fmla="*/ 18 h 35"/>
                <a:gd name="T44" fmla="*/ 7 w 30"/>
                <a:gd name="T45" fmla="*/ 20 h 35"/>
                <a:gd name="T46" fmla="*/ 5 w 30"/>
                <a:gd name="T47" fmla="*/ 20 h 35"/>
                <a:gd name="T48" fmla="*/ 3 w 30"/>
                <a:gd name="T49" fmla="*/ 17 h 35"/>
                <a:gd name="T50" fmla="*/ 0 w 30"/>
                <a:gd name="T51" fmla="*/ 16 h 35"/>
                <a:gd name="T52" fmla="*/ 1 w 30"/>
                <a:gd name="T53" fmla="*/ 11 h 35"/>
                <a:gd name="T54" fmla="*/ 3 w 30"/>
                <a:gd name="T55" fmla="*/ 11 h 35"/>
                <a:gd name="T56" fmla="*/ 2 w 30"/>
                <a:gd name="T57" fmla="*/ 9 h 35"/>
                <a:gd name="T58" fmla="*/ 1 w 30"/>
                <a:gd name="T59" fmla="*/ 3 h 35"/>
                <a:gd name="T60" fmla="*/ 0 w 30"/>
                <a:gd name="T61" fmla="*/ 0 h 35"/>
                <a:gd name="T62" fmla="*/ 3 w 30"/>
                <a:gd name="T63" fmla="*/ 1 h 35"/>
                <a:gd name="T64" fmla="*/ 10 w 30"/>
                <a:gd name="T65" fmla="*/ 4 h 35"/>
                <a:gd name="T66" fmla="*/ 10 w 30"/>
                <a:gd name="T6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5">
                  <a:moveTo>
                    <a:pt x="10" y="3"/>
                  </a:moveTo>
                  <a:cubicBezTo>
                    <a:pt x="12" y="3"/>
                    <a:pt x="14" y="3"/>
                    <a:pt x="14" y="3"/>
                  </a:cubicBezTo>
                  <a:cubicBezTo>
                    <a:pt x="14" y="3"/>
                    <a:pt x="15" y="5"/>
                    <a:pt x="17" y="5"/>
                  </a:cubicBezTo>
                  <a:cubicBezTo>
                    <a:pt x="19" y="5"/>
                    <a:pt x="20" y="5"/>
                    <a:pt x="20" y="5"/>
                  </a:cubicBezTo>
                  <a:cubicBezTo>
                    <a:pt x="21" y="7"/>
                    <a:pt x="21" y="9"/>
                    <a:pt x="22" y="11"/>
                  </a:cubicBezTo>
                  <a:cubicBezTo>
                    <a:pt x="23" y="14"/>
                    <a:pt x="29" y="17"/>
                    <a:pt x="30" y="20"/>
                  </a:cubicBezTo>
                  <a:cubicBezTo>
                    <a:pt x="27" y="21"/>
                    <a:pt x="27" y="21"/>
                    <a:pt x="27" y="21"/>
                  </a:cubicBezTo>
                  <a:cubicBezTo>
                    <a:pt x="25" y="20"/>
                    <a:pt x="25" y="20"/>
                    <a:pt x="25" y="20"/>
                  </a:cubicBezTo>
                  <a:cubicBezTo>
                    <a:pt x="25" y="20"/>
                    <a:pt x="26" y="23"/>
                    <a:pt x="25" y="25"/>
                  </a:cubicBezTo>
                  <a:cubicBezTo>
                    <a:pt x="24" y="27"/>
                    <a:pt x="27" y="29"/>
                    <a:pt x="27" y="31"/>
                  </a:cubicBezTo>
                  <a:cubicBezTo>
                    <a:pt x="26" y="32"/>
                    <a:pt x="26" y="35"/>
                    <a:pt x="26" y="35"/>
                  </a:cubicBezTo>
                  <a:cubicBezTo>
                    <a:pt x="24" y="30"/>
                    <a:pt x="24" y="30"/>
                    <a:pt x="24" y="30"/>
                  </a:cubicBezTo>
                  <a:cubicBezTo>
                    <a:pt x="24" y="30"/>
                    <a:pt x="22" y="29"/>
                    <a:pt x="22" y="29"/>
                  </a:cubicBezTo>
                  <a:cubicBezTo>
                    <a:pt x="22" y="31"/>
                    <a:pt x="21" y="33"/>
                    <a:pt x="21" y="34"/>
                  </a:cubicBezTo>
                  <a:cubicBezTo>
                    <a:pt x="19" y="30"/>
                    <a:pt x="19" y="29"/>
                    <a:pt x="20" y="24"/>
                  </a:cubicBezTo>
                  <a:cubicBezTo>
                    <a:pt x="18" y="23"/>
                    <a:pt x="17" y="23"/>
                    <a:pt x="15" y="22"/>
                  </a:cubicBezTo>
                  <a:cubicBezTo>
                    <a:pt x="15" y="21"/>
                    <a:pt x="15" y="21"/>
                    <a:pt x="15" y="21"/>
                  </a:cubicBezTo>
                  <a:cubicBezTo>
                    <a:pt x="15" y="21"/>
                    <a:pt x="13" y="21"/>
                    <a:pt x="13" y="21"/>
                  </a:cubicBezTo>
                  <a:cubicBezTo>
                    <a:pt x="12" y="20"/>
                    <a:pt x="12" y="18"/>
                    <a:pt x="11" y="16"/>
                  </a:cubicBezTo>
                  <a:cubicBezTo>
                    <a:pt x="11" y="16"/>
                    <a:pt x="10" y="16"/>
                    <a:pt x="9" y="15"/>
                  </a:cubicBezTo>
                  <a:cubicBezTo>
                    <a:pt x="8" y="15"/>
                    <a:pt x="8" y="15"/>
                    <a:pt x="8" y="15"/>
                  </a:cubicBezTo>
                  <a:cubicBezTo>
                    <a:pt x="8" y="15"/>
                    <a:pt x="8" y="17"/>
                    <a:pt x="8" y="18"/>
                  </a:cubicBezTo>
                  <a:cubicBezTo>
                    <a:pt x="7" y="19"/>
                    <a:pt x="8" y="19"/>
                    <a:pt x="7" y="20"/>
                  </a:cubicBezTo>
                  <a:cubicBezTo>
                    <a:pt x="7" y="20"/>
                    <a:pt x="6" y="21"/>
                    <a:pt x="5" y="20"/>
                  </a:cubicBezTo>
                  <a:cubicBezTo>
                    <a:pt x="4" y="20"/>
                    <a:pt x="4" y="18"/>
                    <a:pt x="3" y="17"/>
                  </a:cubicBezTo>
                  <a:cubicBezTo>
                    <a:pt x="2" y="16"/>
                    <a:pt x="1" y="16"/>
                    <a:pt x="0" y="16"/>
                  </a:cubicBezTo>
                  <a:cubicBezTo>
                    <a:pt x="1" y="14"/>
                    <a:pt x="1" y="12"/>
                    <a:pt x="1" y="11"/>
                  </a:cubicBezTo>
                  <a:cubicBezTo>
                    <a:pt x="2" y="11"/>
                    <a:pt x="3" y="11"/>
                    <a:pt x="3" y="11"/>
                  </a:cubicBezTo>
                  <a:cubicBezTo>
                    <a:pt x="4" y="9"/>
                    <a:pt x="2" y="9"/>
                    <a:pt x="2" y="9"/>
                  </a:cubicBezTo>
                  <a:cubicBezTo>
                    <a:pt x="1" y="7"/>
                    <a:pt x="2" y="5"/>
                    <a:pt x="1" y="3"/>
                  </a:cubicBezTo>
                  <a:cubicBezTo>
                    <a:pt x="1" y="2"/>
                    <a:pt x="0" y="1"/>
                    <a:pt x="0" y="0"/>
                  </a:cubicBezTo>
                  <a:cubicBezTo>
                    <a:pt x="0" y="0"/>
                    <a:pt x="1" y="0"/>
                    <a:pt x="3" y="1"/>
                  </a:cubicBezTo>
                  <a:cubicBezTo>
                    <a:pt x="4" y="3"/>
                    <a:pt x="6" y="3"/>
                    <a:pt x="10" y="4"/>
                  </a:cubicBezTo>
                  <a:cubicBezTo>
                    <a:pt x="10" y="4"/>
                    <a:pt x="10" y="3"/>
                    <a:pt x="10" y="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3" name="Freeform 282"/>
            <p:cNvSpPr>
              <a:spLocks/>
            </p:cNvSpPr>
            <p:nvPr/>
          </p:nvSpPr>
          <p:spPr bwMode="auto">
            <a:xfrm>
              <a:off x="6306388" y="4088280"/>
              <a:ext cx="228144" cy="314372"/>
            </a:xfrm>
            <a:custGeom>
              <a:avLst/>
              <a:gdLst>
                <a:gd name="T0" fmla="*/ 11 w 65"/>
                <a:gd name="T1" fmla="*/ 87 h 89"/>
                <a:gd name="T2" fmla="*/ 17 w 65"/>
                <a:gd name="T3" fmla="*/ 86 h 89"/>
                <a:gd name="T4" fmla="*/ 25 w 65"/>
                <a:gd name="T5" fmla="*/ 85 h 89"/>
                <a:gd name="T6" fmla="*/ 29 w 65"/>
                <a:gd name="T7" fmla="*/ 82 h 89"/>
                <a:gd name="T8" fmla="*/ 33 w 65"/>
                <a:gd name="T9" fmla="*/ 87 h 89"/>
                <a:gd name="T10" fmla="*/ 37 w 65"/>
                <a:gd name="T11" fmla="*/ 88 h 89"/>
                <a:gd name="T12" fmla="*/ 45 w 65"/>
                <a:gd name="T13" fmla="*/ 83 h 89"/>
                <a:gd name="T14" fmla="*/ 48 w 65"/>
                <a:gd name="T15" fmla="*/ 76 h 89"/>
                <a:gd name="T16" fmla="*/ 50 w 65"/>
                <a:gd name="T17" fmla="*/ 70 h 89"/>
                <a:gd name="T18" fmla="*/ 50 w 65"/>
                <a:gd name="T19" fmla="*/ 64 h 89"/>
                <a:gd name="T20" fmla="*/ 51 w 65"/>
                <a:gd name="T21" fmla="*/ 58 h 89"/>
                <a:gd name="T22" fmla="*/ 55 w 65"/>
                <a:gd name="T23" fmla="*/ 51 h 89"/>
                <a:gd name="T24" fmla="*/ 56 w 65"/>
                <a:gd name="T25" fmla="*/ 47 h 89"/>
                <a:gd name="T26" fmla="*/ 59 w 65"/>
                <a:gd name="T27" fmla="*/ 40 h 89"/>
                <a:gd name="T28" fmla="*/ 60 w 65"/>
                <a:gd name="T29" fmla="*/ 31 h 89"/>
                <a:gd name="T30" fmla="*/ 59 w 65"/>
                <a:gd name="T31" fmla="*/ 23 h 89"/>
                <a:gd name="T32" fmla="*/ 60 w 65"/>
                <a:gd name="T33" fmla="*/ 15 h 89"/>
                <a:gd name="T34" fmla="*/ 64 w 65"/>
                <a:gd name="T35" fmla="*/ 9 h 89"/>
                <a:gd name="T36" fmla="*/ 65 w 65"/>
                <a:gd name="T37" fmla="*/ 0 h 89"/>
                <a:gd name="T38" fmla="*/ 55 w 65"/>
                <a:gd name="T39" fmla="*/ 1 h 89"/>
                <a:gd name="T40" fmla="*/ 48 w 65"/>
                <a:gd name="T41" fmla="*/ 7 h 89"/>
                <a:gd name="T42" fmla="*/ 47 w 65"/>
                <a:gd name="T43" fmla="*/ 16 h 89"/>
                <a:gd name="T44" fmla="*/ 37 w 65"/>
                <a:gd name="T45" fmla="*/ 15 h 89"/>
                <a:gd name="T46" fmla="*/ 28 w 65"/>
                <a:gd name="T47" fmla="*/ 12 h 89"/>
                <a:gd name="T48" fmla="*/ 21 w 65"/>
                <a:gd name="T49" fmla="*/ 19 h 89"/>
                <a:gd name="T50" fmla="*/ 27 w 65"/>
                <a:gd name="T51" fmla="*/ 22 h 89"/>
                <a:gd name="T52" fmla="*/ 32 w 65"/>
                <a:gd name="T53" fmla="*/ 30 h 89"/>
                <a:gd name="T54" fmla="*/ 24 w 65"/>
                <a:gd name="T55" fmla="*/ 32 h 89"/>
                <a:gd name="T56" fmla="*/ 23 w 65"/>
                <a:gd name="T57" fmla="*/ 38 h 89"/>
                <a:gd name="T58" fmla="*/ 27 w 65"/>
                <a:gd name="T59" fmla="*/ 47 h 89"/>
                <a:gd name="T60" fmla="*/ 28 w 65"/>
                <a:gd name="T61" fmla="*/ 56 h 89"/>
                <a:gd name="T62" fmla="*/ 27 w 65"/>
                <a:gd name="T63" fmla="*/ 66 h 89"/>
                <a:gd name="T64" fmla="*/ 17 w 65"/>
                <a:gd name="T65" fmla="*/ 62 h 89"/>
                <a:gd name="T66" fmla="*/ 14 w 65"/>
                <a:gd name="T67" fmla="*/ 63 h 89"/>
                <a:gd name="T68" fmla="*/ 8 w 65"/>
                <a:gd name="T69" fmla="*/ 67 h 89"/>
                <a:gd name="T70" fmla="*/ 8 w 65"/>
                <a:gd name="T71" fmla="*/ 78 h 89"/>
                <a:gd name="T72" fmla="*/ 0 w 65"/>
                <a:gd name="T73" fmla="*/ 82 h 89"/>
                <a:gd name="T74" fmla="*/ 4 w 65"/>
                <a:gd name="T75" fmla="*/ 86 h 89"/>
                <a:gd name="T76" fmla="*/ 6 w 65"/>
                <a:gd name="T7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 h="89">
                  <a:moveTo>
                    <a:pt x="8" y="88"/>
                  </a:moveTo>
                  <a:cubicBezTo>
                    <a:pt x="8" y="88"/>
                    <a:pt x="9" y="87"/>
                    <a:pt x="11" y="87"/>
                  </a:cubicBezTo>
                  <a:cubicBezTo>
                    <a:pt x="15" y="87"/>
                    <a:pt x="11" y="87"/>
                    <a:pt x="13" y="85"/>
                  </a:cubicBezTo>
                  <a:cubicBezTo>
                    <a:pt x="16" y="83"/>
                    <a:pt x="17" y="86"/>
                    <a:pt x="17" y="86"/>
                  </a:cubicBezTo>
                  <a:cubicBezTo>
                    <a:pt x="17" y="86"/>
                    <a:pt x="18" y="87"/>
                    <a:pt x="20" y="85"/>
                  </a:cubicBezTo>
                  <a:cubicBezTo>
                    <a:pt x="21" y="84"/>
                    <a:pt x="23" y="85"/>
                    <a:pt x="25" y="85"/>
                  </a:cubicBezTo>
                  <a:cubicBezTo>
                    <a:pt x="27" y="85"/>
                    <a:pt x="26" y="81"/>
                    <a:pt x="26" y="81"/>
                  </a:cubicBezTo>
                  <a:cubicBezTo>
                    <a:pt x="26" y="81"/>
                    <a:pt x="27" y="82"/>
                    <a:pt x="29" y="82"/>
                  </a:cubicBezTo>
                  <a:cubicBezTo>
                    <a:pt x="31" y="82"/>
                    <a:pt x="33" y="81"/>
                    <a:pt x="33" y="81"/>
                  </a:cubicBezTo>
                  <a:cubicBezTo>
                    <a:pt x="33" y="87"/>
                    <a:pt x="33" y="87"/>
                    <a:pt x="33" y="87"/>
                  </a:cubicBezTo>
                  <a:cubicBezTo>
                    <a:pt x="34" y="89"/>
                    <a:pt x="34" y="89"/>
                    <a:pt x="34" y="89"/>
                  </a:cubicBezTo>
                  <a:cubicBezTo>
                    <a:pt x="37" y="88"/>
                    <a:pt x="37" y="88"/>
                    <a:pt x="37" y="88"/>
                  </a:cubicBezTo>
                  <a:cubicBezTo>
                    <a:pt x="41" y="87"/>
                    <a:pt x="41" y="87"/>
                    <a:pt x="41" y="87"/>
                  </a:cubicBezTo>
                  <a:cubicBezTo>
                    <a:pt x="45" y="83"/>
                    <a:pt x="45" y="83"/>
                    <a:pt x="45" y="83"/>
                  </a:cubicBezTo>
                  <a:cubicBezTo>
                    <a:pt x="46" y="80"/>
                    <a:pt x="46" y="80"/>
                    <a:pt x="46" y="80"/>
                  </a:cubicBezTo>
                  <a:cubicBezTo>
                    <a:pt x="48" y="76"/>
                    <a:pt x="48" y="76"/>
                    <a:pt x="48" y="76"/>
                  </a:cubicBezTo>
                  <a:cubicBezTo>
                    <a:pt x="49" y="73"/>
                    <a:pt x="49" y="73"/>
                    <a:pt x="49" y="73"/>
                  </a:cubicBezTo>
                  <a:cubicBezTo>
                    <a:pt x="50" y="70"/>
                    <a:pt x="50" y="70"/>
                    <a:pt x="50" y="70"/>
                  </a:cubicBezTo>
                  <a:cubicBezTo>
                    <a:pt x="50" y="68"/>
                    <a:pt x="50" y="68"/>
                    <a:pt x="50" y="68"/>
                  </a:cubicBezTo>
                  <a:cubicBezTo>
                    <a:pt x="50" y="64"/>
                    <a:pt x="50" y="64"/>
                    <a:pt x="50" y="64"/>
                  </a:cubicBezTo>
                  <a:cubicBezTo>
                    <a:pt x="51" y="61"/>
                    <a:pt x="51" y="61"/>
                    <a:pt x="51" y="61"/>
                  </a:cubicBezTo>
                  <a:cubicBezTo>
                    <a:pt x="51" y="58"/>
                    <a:pt x="51" y="58"/>
                    <a:pt x="51" y="58"/>
                  </a:cubicBezTo>
                  <a:cubicBezTo>
                    <a:pt x="53" y="54"/>
                    <a:pt x="53" y="54"/>
                    <a:pt x="53" y="54"/>
                  </a:cubicBezTo>
                  <a:cubicBezTo>
                    <a:pt x="55" y="51"/>
                    <a:pt x="55" y="51"/>
                    <a:pt x="55" y="51"/>
                  </a:cubicBezTo>
                  <a:cubicBezTo>
                    <a:pt x="55" y="52"/>
                    <a:pt x="55" y="52"/>
                    <a:pt x="55" y="52"/>
                  </a:cubicBezTo>
                  <a:cubicBezTo>
                    <a:pt x="56" y="47"/>
                    <a:pt x="56" y="47"/>
                    <a:pt x="56" y="47"/>
                  </a:cubicBezTo>
                  <a:cubicBezTo>
                    <a:pt x="56" y="44"/>
                    <a:pt x="56" y="44"/>
                    <a:pt x="56" y="44"/>
                  </a:cubicBezTo>
                  <a:cubicBezTo>
                    <a:pt x="59" y="40"/>
                    <a:pt x="59" y="40"/>
                    <a:pt x="59" y="40"/>
                  </a:cubicBezTo>
                  <a:cubicBezTo>
                    <a:pt x="60" y="35"/>
                    <a:pt x="60" y="35"/>
                    <a:pt x="60" y="35"/>
                  </a:cubicBezTo>
                  <a:cubicBezTo>
                    <a:pt x="60" y="31"/>
                    <a:pt x="60" y="31"/>
                    <a:pt x="60" y="31"/>
                  </a:cubicBezTo>
                  <a:cubicBezTo>
                    <a:pt x="60" y="26"/>
                    <a:pt x="60" y="26"/>
                    <a:pt x="60" y="26"/>
                  </a:cubicBezTo>
                  <a:cubicBezTo>
                    <a:pt x="59" y="23"/>
                    <a:pt x="59" y="23"/>
                    <a:pt x="59" y="23"/>
                  </a:cubicBezTo>
                  <a:cubicBezTo>
                    <a:pt x="60" y="19"/>
                    <a:pt x="60" y="19"/>
                    <a:pt x="60" y="19"/>
                  </a:cubicBezTo>
                  <a:cubicBezTo>
                    <a:pt x="60" y="15"/>
                    <a:pt x="60" y="15"/>
                    <a:pt x="60" y="15"/>
                  </a:cubicBezTo>
                  <a:cubicBezTo>
                    <a:pt x="62" y="12"/>
                    <a:pt x="62" y="12"/>
                    <a:pt x="62" y="12"/>
                  </a:cubicBezTo>
                  <a:cubicBezTo>
                    <a:pt x="64" y="9"/>
                    <a:pt x="64" y="9"/>
                    <a:pt x="64" y="9"/>
                  </a:cubicBezTo>
                  <a:cubicBezTo>
                    <a:pt x="65" y="5"/>
                    <a:pt x="65" y="5"/>
                    <a:pt x="65" y="5"/>
                  </a:cubicBezTo>
                  <a:cubicBezTo>
                    <a:pt x="65" y="0"/>
                    <a:pt x="65" y="0"/>
                    <a:pt x="65" y="0"/>
                  </a:cubicBezTo>
                  <a:cubicBezTo>
                    <a:pt x="65" y="0"/>
                    <a:pt x="61" y="1"/>
                    <a:pt x="59" y="2"/>
                  </a:cubicBezTo>
                  <a:cubicBezTo>
                    <a:pt x="57" y="2"/>
                    <a:pt x="57" y="0"/>
                    <a:pt x="55" y="1"/>
                  </a:cubicBezTo>
                  <a:cubicBezTo>
                    <a:pt x="52" y="2"/>
                    <a:pt x="53" y="2"/>
                    <a:pt x="52" y="5"/>
                  </a:cubicBezTo>
                  <a:cubicBezTo>
                    <a:pt x="51" y="7"/>
                    <a:pt x="48" y="7"/>
                    <a:pt x="48" y="7"/>
                  </a:cubicBezTo>
                  <a:cubicBezTo>
                    <a:pt x="48" y="7"/>
                    <a:pt x="45" y="10"/>
                    <a:pt x="46" y="12"/>
                  </a:cubicBezTo>
                  <a:cubicBezTo>
                    <a:pt x="46" y="13"/>
                    <a:pt x="47" y="16"/>
                    <a:pt x="47" y="16"/>
                  </a:cubicBezTo>
                  <a:cubicBezTo>
                    <a:pt x="47" y="16"/>
                    <a:pt x="45" y="15"/>
                    <a:pt x="42" y="15"/>
                  </a:cubicBezTo>
                  <a:cubicBezTo>
                    <a:pt x="40" y="14"/>
                    <a:pt x="39" y="15"/>
                    <a:pt x="37" y="15"/>
                  </a:cubicBezTo>
                  <a:cubicBezTo>
                    <a:pt x="35" y="15"/>
                    <a:pt x="35" y="15"/>
                    <a:pt x="34" y="13"/>
                  </a:cubicBezTo>
                  <a:cubicBezTo>
                    <a:pt x="33" y="12"/>
                    <a:pt x="30" y="11"/>
                    <a:pt x="28" y="12"/>
                  </a:cubicBezTo>
                  <a:cubicBezTo>
                    <a:pt x="21" y="12"/>
                    <a:pt x="21" y="12"/>
                    <a:pt x="21" y="12"/>
                  </a:cubicBezTo>
                  <a:cubicBezTo>
                    <a:pt x="21" y="12"/>
                    <a:pt x="21" y="17"/>
                    <a:pt x="21" y="19"/>
                  </a:cubicBezTo>
                  <a:cubicBezTo>
                    <a:pt x="22" y="20"/>
                    <a:pt x="20" y="23"/>
                    <a:pt x="22" y="22"/>
                  </a:cubicBezTo>
                  <a:cubicBezTo>
                    <a:pt x="24" y="21"/>
                    <a:pt x="25" y="22"/>
                    <a:pt x="27" y="22"/>
                  </a:cubicBezTo>
                  <a:cubicBezTo>
                    <a:pt x="29" y="22"/>
                    <a:pt x="32" y="23"/>
                    <a:pt x="32" y="23"/>
                  </a:cubicBezTo>
                  <a:cubicBezTo>
                    <a:pt x="32" y="30"/>
                    <a:pt x="32" y="30"/>
                    <a:pt x="32" y="30"/>
                  </a:cubicBezTo>
                  <a:cubicBezTo>
                    <a:pt x="32" y="30"/>
                    <a:pt x="30" y="29"/>
                    <a:pt x="27" y="30"/>
                  </a:cubicBezTo>
                  <a:cubicBezTo>
                    <a:pt x="25" y="30"/>
                    <a:pt x="24" y="30"/>
                    <a:pt x="24" y="32"/>
                  </a:cubicBezTo>
                  <a:cubicBezTo>
                    <a:pt x="24" y="34"/>
                    <a:pt x="25" y="37"/>
                    <a:pt x="25" y="37"/>
                  </a:cubicBezTo>
                  <a:cubicBezTo>
                    <a:pt x="25" y="37"/>
                    <a:pt x="22" y="37"/>
                    <a:pt x="23" y="38"/>
                  </a:cubicBezTo>
                  <a:cubicBezTo>
                    <a:pt x="25" y="39"/>
                    <a:pt x="27" y="41"/>
                    <a:pt x="27" y="42"/>
                  </a:cubicBezTo>
                  <a:cubicBezTo>
                    <a:pt x="27" y="43"/>
                    <a:pt x="28" y="44"/>
                    <a:pt x="27" y="47"/>
                  </a:cubicBezTo>
                  <a:cubicBezTo>
                    <a:pt x="26" y="50"/>
                    <a:pt x="27" y="49"/>
                    <a:pt x="28" y="51"/>
                  </a:cubicBezTo>
                  <a:cubicBezTo>
                    <a:pt x="30" y="53"/>
                    <a:pt x="26" y="55"/>
                    <a:pt x="28" y="56"/>
                  </a:cubicBezTo>
                  <a:cubicBezTo>
                    <a:pt x="30" y="57"/>
                    <a:pt x="31" y="57"/>
                    <a:pt x="30" y="61"/>
                  </a:cubicBezTo>
                  <a:cubicBezTo>
                    <a:pt x="29" y="66"/>
                    <a:pt x="29" y="67"/>
                    <a:pt x="27" y="66"/>
                  </a:cubicBezTo>
                  <a:cubicBezTo>
                    <a:pt x="25" y="64"/>
                    <a:pt x="25" y="61"/>
                    <a:pt x="23" y="61"/>
                  </a:cubicBezTo>
                  <a:cubicBezTo>
                    <a:pt x="21" y="60"/>
                    <a:pt x="17" y="62"/>
                    <a:pt x="17" y="62"/>
                  </a:cubicBezTo>
                  <a:cubicBezTo>
                    <a:pt x="17" y="62"/>
                    <a:pt x="17" y="60"/>
                    <a:pt x="14" y="59"/>
                  </a:cubicBezTo>
                  <a:cubicBezTo>
                    <a:pt x="12" y="59"/>
                    <a:pt x="16" y="62"/>
                    <a:pt x="14" y="63"/>
                  </a:cubicBezTo>
                  <a:cubicBezTo>
                    <a:pt x="12" y="64"/>
                    <a:pt x="7" y="61"/>
                    <a:pt x="8" y="65"/>
                  </a:cubicBezTo>
                  <a:cubicBezTo>
                    <a:pt x="10" y="68"/>
                    <a:pt x="9" y="66"/>
                    <a:pt x="8" y="67"/>
                  </a:cubicBezTo>
                  <a:cubicBezTo>
                    <a:pt x="6" y="69"/>
                    <a:pt x="9" y="71"/>
                    <a:pt x="10" y="74"/>
                  </a:cubicBezTo>
                  <a:cubicBezTo>
                    <a:pt x="10" y="77"/>
                    <a:pt x="11" y="79"/>
                    <a:pt x="8" y="78"/>
                  </a:cubicBezTo>
                  <a:cubicBezTo>
                    <a:pt x="5" y="77"/>
                    <a:pt x="5" y="76"/>
                    <a:pt x="3" y="76"/>
                  </a:cubicBezTo>
                  <a:cubicBezTo>
                    <a:pt x="1" y="76"/>
                    <a:pt x="0" y="82"/>
                    <a:pt x="0" y="82"/>
                  </a:cubicBezTo>
                  <a:cubicBezTo>
                    <a:pt x="1" y="82"/>
                    <a:pt x="3" y="83"/>
                    <a:pt x="4" y="85"/>
                  </a:cubicBezTo>
                  <a:cubicBezTo>
                    <a:pt x="4" y="86"/>
                    <a:pt x="4" y="86"/>
                    <a:pt x="4" y="86"/>
                  </a:cubicBezTo>
                  <a:cubicBezTo>
                    <a:pt x="6" y="86"/>
                    <a:pt x="6" y="86"/>
                    <a:pt x="6" y="86"/>
                  </a:cubicBezTo>
                  <a:cubicBezTo>
                    <a:pt x="6" y="86"/>
                    <a:pt x="5" y="88"/>
                    <a:pt x="6" y="88"/>
                  </a:cubicBezTo>
                  <a:lnTo>
                    <a:pt x="8" y="88"/>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4" name="Freeform 283"/>
            <p:cNvSpPr>
              <a:spLocks/>
            </p:cNvSpPr>
            <p:nvPr/>
          </p:nvSpPr>
          <p:spPr bwMode="auto">
            <a:xfrm>
              <a:off x="6306388" y="4088280"/>
              <a:ext cx="228144" cy="314372"/>
            </a:xfrm>
            <a:custGeom>
              <a:avLst/>
              <a:gdLst>
                <a:gd name="T0" fmla="*/ 11 w 65"/>
                <a:gd name="T1" fmla="*/ 87 h 89"/>
                <a:gd name="T2" fmla="*/ 17 w 65"/>
                <a:gd name="T3" fmla="*/ 86 h 89"/>
                <a:gd name="T4" fmla="*/ 25 w 65"/>
                <a:gd name="T5" fmla="*/ 85 h 89"/>
                <a:gd name="T6" fmla="*/ 29 w 65"/>
                <a:gd name="T7" fmla="*/ 82 h 89"/>
                <a:gd name="T8" fmla="*/ 33 w 65"/>
                <a:gd name="T9" fmla="*/ 87 h 89"/>
                <a:gd name="T10" fmla="*/ 37 w 65"/>
                <a:gd name="T11" fmla="*/ 88 h 89"/>
                <a:gd name="T12" fmla="*/ 45 w 65"/>
                <a:gd name="T13" fmla="*/ 83 h 89"/>
                <a:gd name="T14" fmla="*/ 48 w 65"/>
                <a:gd name="T15" fmla="*/ 76 h 89"/>
                <a:gd name="T16" fmla="*/ 50 w 65"/>
                <a:gd name="T17" fmla="*/ 70 h 89"/>
                <a:gd name="T18" fmla="*/ 50 w 65"/>
                <a:gd name="T19" fmla="*/ 64 h 89"/>
                <a:gd name="T20" fmla="*/ 51 w 65"/>
                <a:gd name="T21" fmla="*/ 58 h 89"/>
                <a:gd name="T22" fmla="*/ 55 w 65"/>
                <a:gd name="T23" fmla="*/ 51 h 89"/>
                <a:gd name="T24" fmla="*/ 56 w 65"/>
                <a:gd name="T25" fmla="*/ 47 h 89"/>
                <a:gd name="T26" fmla="*/ 59 w 65"/>
                <a:gd name="T27" fmla="*/ 40 h 89"/>
                <a:gd name="T28" fmla="*/ 60 w 65"/>
                <a:gd name="T29" fmla="*/ 31 h 89"/>
                <a:gd name="T30" fmla="*/ 59 w 65"/>
                <a:gd name="T31" fmla="*/ 23 h 89"/>
                <a:gd name="T32" fmla="*/ 60 w 65"/>
                <a:gd name="T33" fmla="*/ 15 h 89"/>
                <a:gd name="T34" fmla="*/ 64 w 65"/>
                <a:gd name="T35" fmla="*/ 9 h 89"/>
                <a:gd name="T36" fmla="*/ 65 w 65"/>
                <a:gd name="T37" fmla="*/ 0 h 89"/>
                <a:gd name="T38" fmla="*/ 55 w 65"/>
                <a:gd name="T39" fmla="*/ 1 h 89"/>
                <a:gd name="T40" fmla="*/ 48 w 65"/>
                <a:gd name="T41" fmla="*/ 7 h 89"/>
                <a:gd name="T42" fmla="*/ 47 w 65"/>
                <a:gd name="T43" fmla="*/ 16 h 89"/>
                <a:gd name="T44" fmla="*/ 37 w 65"/>
                <a:gd name="T45" fmla="*/ 15 h 89"/>
                <a:gd name="T46" fmla="*/ 28 w 65"/>
                <a:gd name="T47" fmla="*/ 12 h 89"/>
                <a:gd name="T48" fmla="*/ 21 w 65"/>
                <a:gd name="T49" fmla="*/ 19 h 89"/>
                <a:gd name="T50" fmla="*/ 27 w 65"/>
                <a:gd name="T51" fmla="*/ 22 h 89"/>
                <a:gd name="T52" fmla="*/ 32 w 65"/>
                <a:gd name="T53" fmla="*/ 30 h 89"/>
                <a:gd name="T54" fmla="*/ 24 w 65"/>
                <a:gd name="T55" fmla="*/ 32 h 89"/>
                <a:gd name="T56" fmla="*/ 23 w 65"/>
                <a:gd name="T57" fmla="*/ 38 h 89"/>
                <a:gd name="T58" fmla="*/ 27 w 65"/>
                <a:gd name="T59" fmla="*/ 47 h 89"/>
                <a:gd name="T60" fmla="*/ 28 w 65"/>
                <a:gd name="T61" fmla="*/ 56 h 89"/>
                <a:gd name="T62" fmla="*/ 27 w 65"/>
                <a:gd name="T63" fmla="*/ 66 h 89"/>
                <a:gd name="T64" fmla="*/ 17 w 65"/>
                <a:gd name="T65" fmla="*/ 62 h 89"/>
                <a:gd name="T66" fmla="*/ 14 w 65"/>
                <a:gd name="T67" fmla="*/ 63 h 89"/>
                <a:gd name="T68" fmla="*/ 8 w 65"/>
                <a:gd name="T69" fmla="*/ 67 h 89"/>
                <a:gd name="T70" fmla="*/ 8 w 65"/>
                <a:gd name="T71" fmla="*/ 78 h 89"/>
                <a:gd name="T72" fmla="*/ 0 w 65"/>
                <a:gd name="T73" fmla="*/ 82 h 89"/>
                <a:gd name="T74" fmla="*/ 4 w 65"/>
                <a:gd name="T75" fmla="*/ 86 h 89"/>
                <a:gd name="T76" fmla="*/ 6 w 65"/>
                <a:gd name="T77"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 h="89">
                  <a:moveTo>
                    <a:pt x="8" y="88"/>
                  </a:moveTo>
                  <a:cubicBezTo>
                    <a:pt x="8" y="88"/>
                    <a:pt x="9" y="87"/>
                    <a:pt x="11" y="87"/>
                  </a:cubicBezTo>
                  <a:cubicBezTo>
                    <a:pt x="15" y="87"/>
                    <a:pt x="11" y="87"/>
                    <a:pt x="13" y="85"/>
                  </a:cubicBezTo>
                  <a:cubicBezTo>
                    <a:pt x="16" y="83"/>
                    <a:pt x="17" y="86"/>
                    <a:pt x="17" y="86"/>
                  </a:cubicBezTo>
                  <a:cubicBezTo>
                    <a:pt x="17" y="86"/>
                    <a:pt x="18" y="87"/>
                    <a:pt x="20" y="85"/>
                  </a:cubicBezTo>
                  <a:cubicBezTo>
                    <a:pt x="21" y="84"/>
                    <a:pt x="23" y="85"/>
                    <a:pt x="25" y="85"/>
                  </a:cubicBezTo>
                  <a:cubicBezTo>
                    <a:pt x="27" y="85"/>
                    <a:pt x="26" y="81"/>
                    <a:pt x="26" y="81"/>
                  </a:cubicBezTo>
                  <a:cubicBezTo>
                    <a:pt x="26" y="81"/>
                    <a:pt x="27" y="82"/>
                    <a:pt x="29" y="82"/>
                  </a:cubicBezTo>
                  <a:cubicBezTo>
                    <a:pt x="31" y="82"/>
                    <a:pt x="33" y="81"/>
                    <a:pt x="33" y="81"/>
                  </a:cubicBezTo>
                  <a:cubicBezTo>
                    <a:pt x="33" y="87"/>
                    <a:pt x="33" y="87"/>
                    <a:pt x="33" y="87"/>
                  </a:cubicBezTo>
                  <a:cubicBezTo>
                    <a:pt x="34" y="89"/>
                    <a:pt x="34" y="89"/>
                    <a:pt x="34" y="89"/>
                  </a:cubicBezTo>
                  <a:cubicBezTo>
                    <a:pt x="37" y="88"/>
                    <a:pt x="37" y="88"/>
                    <a:pt x="37" y="88"/>
                  </a:cubicBezTo>
                  <a:cubicBezTo>
                    <a:pt x="41" y="87"/>
                    <a:pt x="41" y="87"/>
                    <a:pt x="41" y="87"/>
                  </a:cubicBezTo>
                  <a:cubicBezTo>
                    <a:pt x="45" y="83"/>
                    <a:pt x="45" y="83"/>
                    <a:pt x="45" y="83"/>
                  </a:cubicBezTo>
                  <a:cubicBezTo>
                    <a:pt x="46" y="80"/>
                    <a:pt x="46" y="80"/>
                    <a:pt x="46" y="80"/>
                  </a:cubicBezTo>
                  <a:cubicBezTo>
                    <a:pt x="48" y="76"/>
                    <a:pt x="48" y="76"/>
                    <a:pt x="48" y="76"/>
                  </a:cubicBezTo>
                  <a:cubicBezTo>
                    <a:pt x="49" y="73"/>
                    <a:pt x="49" y="73"/>
                    <a:pt x="49" y="73"/>
                  </a:cubicBezTo>
                  <a:cubicBezTo>
                    <a:pt x="50" y="70"/>
                    <a:pt x="50" y="70"/>
                    <a:pt x="50" y="70"/>
                  </a:cubicBezTo>
                  <a:cubicBezTo>
                    <a:pt x="50" y="68"/>
                    <a:pt x="50" y="68"/>
                    <a:pt x="50" y="68"/>
                  </a:cubicBezTo>
                  <a:cubicBezTo>
                    <a:pt x="50" y="64"/>
                    <a:pt x="50" y="64"/>
                    <a:pt x="50" y="64"/>
                  </a:cubicBezTo>
                  <a:cubicBezTo>
                    <a:pt x="51" y="61"/>
                    <a:pt x="51" y="61"/>
                    <a:pt x="51" y="61"/>
                  </a:cubicBezTo>
                  <a:cubicBezTo>
                    <a:pt x="51" y="58"/>
                    <a:pt x="51" y="58"/>
                    <a:pt x="51" y="58"/>
                  </a:cubicBezTo>
                  <a:cubicBezTo>
                    <a:pt x="53" y="54"/>
                    <a:pt x="53" y="54"/>
                    <a:pt x="53" y="54"/>
                  </a:cubicBezTo>
                  <a:cubicBezTo>
                    <a:pt x="55" y="51"/>
                    <a:pt x="55" y="51"/>
                    <a:pt x="55" y="51"/>
                  </a:cubicBezTo>
                  <a:cubicBezTo>
                    <a:pt x="55" y="52"/>
                    <a:pt x="55" y="52"/>
                    <a:pt x="55" y="52"/>
                  </a:cubicBezTo>
                  <a:cubicBezTo>
                    <a:pt x="56" y="47"/>
                    <a:pt x="56" y="47"/>
                    <a:pt x="56" y="47"/>
                  </a:cubicBezTo>
                  <a:cubicBezTo>
                    <a:pt x="56" y="44"/>
                    <a:pt x="56" y="44"/>
                    <a:pt x="56" y="44"/>
                  </a:cubicBezTo>
                  <a:cubicBezTo>
                    <a:pt x="59" y="40"/>
                    <a:pt x="59" y="40"/>
                    <a:pt x="59" y="40"/>
                  </a:cubicBezTo>
                  <a:cubicBezTo>
                    <a:pt x="60" y="35"/>
                    <a:pt x="60" y="35"/>
                    <a:pt x="60" y="35"/>
                  </a:cubicBezTo>
                  <a:cubicBezTo>
                    <a:pt x="60" y="31"/>
                    <a:pt x="60" y="31"/>
                    <a:pt x="60" y="31"/>
                  </a:cubicBezTo>
                  <a:cubicBezTo>
                    <a:pt x="60" y="26"/>
                    <a:pt x="60" y="26"/>
                    <a:pt x="60" y="26"/>
                  </a:cubicBezTo>
                  <a:cubicBezTo>
                    <a:pt x="59" y="23"/>
                    <a:pt x="59" y="23"/>
                    <a:pt x="59" y="23"/>
                  </a:cubicBezTo>
                  <a:cubicBezTo>
                    <a:pt x="60" y="19"/>
                    <a:pt x="60" y="19"/>
                    <a:pt x="60" y="19"/>
                  </a:cubicBezTo>
                  <a:cubicBezTo>
                    <a:pt x="60" y="15"/>
                    <a:pt x="60" y="15"/>
                    <a:pt x="60" y="15"/>
                  </a:cubicBezTo>
                  <a:cubicBezTo>
                    <a:pt x="62" y="12"/>
                    <a:pt x="62" y="12"/>
                    <a:pt x="62" y="12"/>
                  </a:cubicBezTo>
                  <a:cubicBezTo>
                    <a:pt x="64" y="9"/>
                    <a:pt x="64" y="9"/>
                    <a:pt x="64" y="9"/>
                  </a:cubicBezTo>
                  <a:cubicBezTo>
                    <a:pt x="65" y="5"/>
                    <a:pt x="65" y="5"/>
                    <a:pt x="65" y="5"/>
                  </a:cubicBezTo>
                  <a:cubicBezTo>
                    <a:pt x="65" y="0"/>
                    <a:pt x="65" y="0"/>
                    <a:pt x="65" y="0"/>
                  </a:cubicBezTo>
                  <a:cubicBezTo>
                    <a:pt x="65" y="0"/>
                    <a:pt x="61" y="1"/>
                    <a:pt x="59" y="2"/>
                  </a:cubicBezTo>
                  <a:cubicBezTo>
                    <a:pt x="57" y="2"/>
                    <a:pt x="57" y="0"/>
                    <a:pt x="55" y="1"/>
                  </a:cubicBezTo>
                  <a:cubicBezTo>
                    <a:pt x="52" y="2"/>
                    <a:pt x="53" y="2"/>
                    <a:pt x="52" y="5"/>
                  </a:cubicBezTo>
                  <a:cubicBezTo>
                    <a:pt x="51" y="7"/>
                    <a:pt x="48" y="7"/>
                    <a:pt x="48" y="7"/>
                  </a:cubicBezTo>
                  <a:cubicBezTo>
                    <a:pt x="48" y="7"/>
                    <a:pt x="45" y="10"/>
                    <a:pt x="46" y="12"/>
                  </a:cubicBezTo>
                  <a:cubicBezTo>
                    <a:pt x="46" y="13"/>
                    <a:pt x="47" y="16"/>
                    <a:pt x="47" y="16"/>
                  </a:cubicBezTo>
                  <a:cubicBezTo>
                    <a:pt x="47" y="16"/>
                    <a:pt x="45" y="15"/>
                    <a:pt x="42" y="15"/>
                  </a:cubicBezTo>
                  <a:cubicBezTo>
                    <a:pt x="40" y="14"/>
                    <a:pt x="39" y="15"/>
                    <a:pt x="37" y="15"/>
                  </a:cubicBezTo>
                  <a:cubicBezTo>
                    <a:pt x="35" y="15"/>
                    <a:pt x="35" y="15"/>
                    <a:pt x="34" y="13"/>
                  </a:cubicBezTo>
                  <a:cubicBezTo>
                    <a:pt x="33" y="12"/>
                    <a:pt x="30" y="11"/>
                    <a:pt x="28" y="12"/>
                  </a:cubicBezTo>
                  <a:cubicBezTo>
                    <a:pt x="21" y="12"/>
                    <a:pt x="21" y="12"/>
                    <a:pt x="21" y="12"/>
                  </a:cubicBezTo>
                  <a:cubicBezTo>
                    <a:pt x="21" y="12"/>
                    <a:pt x="21" y="17"/>
                    <a:pt x="21" y="19"/>
                  </a:cubicBezTo>
                  <a:cubicBezTo>
                    <a:pt x="22" y="20"/>
                    <a:pt x="20" y="23"/>
                    <a:pt x="22" y="22"/>
                  </a:cubicBezTo>
                  <a:cubicBezTo>
                    <a:pt x="24" y="21"/>
                    <a:pt x="25" y="22"/>
                    <a:pt x="27" y="22"/>
                  </a:cubicBezTo>
                  <a:cubicBezTo>
                    <a:pt x="29" y="22"/>
                    <a:pt x="32" y="23"/>
                    <a:pt x="32" y="23"/>
                  </a:cubicBezTo>
                  <a:cubicBezTo>
                    <a:pt x="32" y="30"/>
                    <a:pt x="32" y="30"/>
                    <a:pt x="32" y="30"/>
                  </a:cubicBezTo>
                  <a:cubicBezTo>
                    <a:pt x="32" y="30"/>
                    <a:pt x="30" y="29"/>
                    <a:pt x="27" y="30"/>
                  </a:cubicBezTo>
                  <a:cubicBezTo>
                    <a:pt x="25" y="30"/>
                    <a:pt x="24" y="30"/>
                    <a:pt x="24" y="32"/>
                  </a:cubicBezTo>
                  <a:cubicBezTo>
                    <a:pt x="24" y="34"/>
                    <a:pt x="25" y="37"/>
                    <a:pt x="25" y="37"/>
                  </a:cubicBezTo>
                  <a:cubicBezTo>
                    <a:pt x="25" y="37"/>
                    <a:pt x="22" y="37"/>
                    <a:pt x="23" y="38"/>
                  </a:cubicBezTo>
                  <a:cubicBezTo>
                    <a:pt x="25" y="39"/>
                    <a:pt x="27" y="41"/>
                    <a:pt x="27" y="42"/>
                  </a:cubicBezTo>
                  <a:cubicBezTo>
                    <a:pt x="27" y="43"/>
                    <a:pt x="28" y="44"/>
                    <a:pt x="27" y="47"/>
                  </a:cubicBezTo>
                  <a:cubicBezTo>
                    <a:pt x="26" y="50"/>
                    <a:pt x="27" y="49"/>
                    <a:pt x="28" y="51"/>
                  </a:cubicBezTo>
                  <a:cubicBezTo>
                    <a:pt x="30" y="53"/>
                    <a:pt x="26" y="55"/>
                    <a:pt x="28" y="56"/>
                  </a:cubicBezTo>
                  <a:cubicBezTo>
                    <a:pt x="30" y="57"/>
                    <a:pt x="31" y="57"/>
                    <a:pt x="30" y="61"/>
                  </a:cubicBezTo>
                  <a:cubicBezTo>
                    <a:pt x="29" y="66"/>
                    <a:pt x="29" y="67"/>
                    <a:pt x="27" y="66"/>
                  </a:cubicBezTo>
                  <a:cubicBezTo>
                    <a:pt x="25" y="64"/>
                    <a:pt x="25" y="61"/>
                    <a:pt x="23" y="61"/>
                  </a:cubicBezTo>
                  <a:cubicBezTo>
                    <a:pt x="21" y="60"/>
                    <a:pt x="17" y="62"/>
                    <a:pt x="17" y="62"/>
                  </a:cubicBezTo>
                  <a:cubicBezTo>
                    <a:pt x="17" y="62"/>
                    <a:pt x="17" y="60"/>
                    <a:pt x="14" y="59"/>
                  </a:cubicBezTo>
                  <a:cubicBezTo>
                    <a:pt x="12" y="59"/>
                    <a:pt x="16" y="62"/>
                    <a:pt x="14" y="63"/>
                  </a:cubicBezTo>
                  <a:cubicBezTo>
                    <a:pt x="12" y="64"/>
                    <a:pt x="7" y="61"/>
                    <a:pt x="8" y="65"/>
                  </a:cubicBezTo>
                  <a:cubicBezTo>
                    <a:pt x="10" y="68"/>
                    <a:pt x="9" y="66"/>
                    <a:pt x="8" y="67"/>
                  </a:cubicBezTo>
                  <a:cubicBezTo>
                    <a:pt x="6" y="69"/>
                    <a:pt x="9" y="71"/>
                    <a:pt x="10" y="74"/>
                  </a:cubicBezTo>
                  <a:cubicBezTo>
                    <a:pt x="10" y="77"/>
                    <a:pt x="11" y="79"/>
                    <a:pt x="8" y="78"/>
                  </a:cubicBezTo>
                  <a:cubicBezTo>
                    <a:pt x="5" y="77"/>
                    <a:pt x="5" y="76"/>
                    <a:pt x="3" y="76"/>
                  </a:cubicBezTo>
                  <a:cubicBezTo>
                    <a:pt x="1" y="76"/>
                    <a:pt x="0" y="82"/>
                    <a:pt x="0" y="82"/>
                  </a:cubicBezTo>
                  <a:cubicBezTo>
                    <a:pt x="1" y="82"/>
                    <a:pt x="3" y="83"/>
                    <a:pt x="4" y="85"/>
                  </a:cubicBezTo>
                  <a:cubicBezTo>
                    <a:pt x="4" y="86"/>
                    <a:pt x="4" y="86"/>
                    <a:pt x="4" y="86"/>
                  </a:cubicBezTo>
                  <a:cubicBezTo>
                    <a:pt x="6" y="86"/>
                    <a:pt x="6" y="86"/>
                    <a:pt x="6" y="86"/>
                  </a:cubicBezTo>
                  <a:cubicBezTo>
                    <a:pt x="6" y="86"/>
                    <a:pt x="5" y="88"/>
                    <a:pt x="6" y="88"/>
                  </a:cubicBezTo>
                  <a:lnTo>
                    <a:pt x="8" y="88"/>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5" name="Freeform 284"/>
            <p:cNvSpPr>
              <a:spLocks/>
            </p:cNvSpPr>
            <p:nvPr/>
          </p:nvSpPr>
          <p:spPr bwMode="auto">
            <a:xfrm>
              <a:off x="3557888" y="3766724"/>
              <a:ext cx="391616" cy="628742"/>
            </a:xfrm>
            <a:custGeom>
              <a:avLst/>
              <a:gdLst>
                <a:gd name="T0" fmla="*/ 69 w 111"/>
                <a:gd name="T1" fmla="*/ 7 h 178"/>
                <a:gd name="T2" fmla="*/ 70 w 111"/>
                <a:gd name="T3" fmla="*/ 3 h 178"/>
                <a:gd name="T4" fmla="*/ 66 w 111"/>
                <a:gd name="T5" fmla="*/ 1 h 178"/>
                <a:gd name="T6" fmla="*/ 62 w 111"/>
                <a:gd name="T7" fmla="*/ 3 h 178"/>
                <a:gd name="T8" fmla="*/ 56 w 111"/>
                <a:gd name="T9" fmla="*/ 9 h 178"/>
                <a:gd name="T10" fmla="*/ 48 w 111"/>
                <a:gd name="T11" fmla="*/ 15 h 178"/>
                <a:gd name="T12" fmla="*/ 41 w 111"/>
                <a:gd name="T13" fmla="*/ 17 h 178"/>
                <a:gd name="T14" fmla="*/ 37 w 111"/>
                <a:gd name="T15" fmla="*/ 17 h 178"/>
                <a:gd name="T16" fmla="*/ 34 w 111"/>
                <a:gd name="T17" fmla="*/ 20 h 178"/>
                <a:gd name="T18" fmla="*/ 31 w 111"/>
                <a:gd name="T19" fmla="*/ 30 h 178"/>
                <a:gd name="T20" fmla="*/ 28 w 111"/>
                <a:gd name="T21" fmla="*/ 34 h 178"/>
                <a:gd name="T22" fmla="*/ 22 w 111"/>
                <a:gd name="T23" fmla="*/ 48 h 178"/>
                <a:gd name="T24" fmla="*/ 17 w 111"/>
                <a:gd name="T25" fmla="*/ 42 h 178"/>
                <a:gd name="T26" fmla="*/ 18 w 111"/>
                <a:gd name="T27" fmla="*/ 49 h 178"/>
                <a:gd name="T28" fmla="*/ 15 w 111"/>
                <a:gd name="T29" fmla="*/ 56 h 178"/>
                <a:gd name="T30" fmla="*/ 17 w 111"/>
                <a:gd name="T31" fmla="*/ 72 h 178"/>
                <a:gd name="T32" fmla="*/ 16 w 111"/>
                <a:gd name="T33" fmla="*/ 75 h 178"/>
                <a:gd name="T34" fmla="*/ 13 w 111"/>
                <a:gd name="T35" fmla="*/ 88 h 178"/>
                <a:gd name="T36" fmla="*/ 15 w 111"/>
                <a:gd name="T37" fmla="*/ 92 h 178"/>
                <a:gd name="T38" fmla="*/ 17 w 111"/>
                <a:gd name="T39" fmla="*/ 94 h 178"/>
                <a:gd name="T40" fmla="*/ 12 w 111"/>
                <a:gd name="T41" fmla="*/ 102 h 178"/>
                <a:gd name="T42" fmla="*/ 5 w 111"/>
                <a:gd name="T43" fmla="*/ 106 h 178"/>
                <a:gd name="T44" fmla="*/ 4 w 111"/>
                <a:gd name="T45" fmla="*/ 109 h 178"/>
                <a:gd name="T46" fmla="*/ 5 w 111"/>
                <a:gd name="T47" fmla="*/ 112 h 178"/>
                <a:gd name="T48" fmla="*/ 1 w 111"/>
                <a:gd name="T49" fmla="*/ 113 h 178"/>
                <a:gd name="T50" fmla="*/ 2 w 111"/>
                <a:gd name="T51" fmla="*/ 117 h 178"/>
                <a:gd name="T52" fmla="*/ 10 w 111"/>
                <a:gd name="T53" fmla="*/ 124 h 178"/>
                <a:gd name="T54" fmla="*/ 14 w 111"/>
                <a:gd name="T55" fmla="*/ 131 h 178"/>
                <a:gd name="T56" fmla="*/ 25 w 111"/>
                <a:gd name="T57" fmla="*/ 132 h 178"/>
                <a:gd name="T58" fmla="*/ 36 w 111"/>
                <a:gd name="T59" fmla="*/ 135 h 178"/>
                <a:gd name="T60" fmla="*/ 41 w 111"/>
                <a:gd name="T61" fmla="*/ 145 h 178"/>
                <a:gd name="T62" fmla="*/ 50 w 111"/>
                <a:gd name="T63" fmla="*/ 149 h 178"/>
                <a:gd name="T64" fmla="*/ 54 w 111"/>
                <a:gd name="T65" fmla="*/ 155 h 178"/>
                <a:gd name="T66" fmla="*/ 59 w 111"/>
                <a:gd name="T67" fmla="*/ 154 h 178"/>
                <a:gd name="T68" fmla="*/ 72 w 111"/>
                <a:gd name="T69" fmla="*/ 157 h 178"/>
                <a:gd name="T70" fmla="*/ 67 w 111"/>
                <a:gd name="T71" fmla="*/ 176 h 178"/>
                <a:gd name="T72" fmla="*/ 74 w 111"/>
                <a:gd name="T73" fmla="*/ 178 h 178"/>
                <a:gd name="T74" fmla="*/ 85 w 111"/>
                <a:gd name="T75" fmla="*/ 145 h 178"/>
                <a:gd name="T76" fmla="*/ 79 w 111"/>
                <a:gd name="T77" fmla="*/ 136 h 178"/>
                <a:gd name="T78" fmla="*/ 85 w 111"/>
                <a:gd name="T79" fmla="*/ 131 h 178"/>
                <a:gd name="T80" fmla="*/ 81 w 111"/>
                <a:gd name="T81" fmla="*/ 129 h 178"/>
                <a:gd name="T82" fmla="*/ 87 w 111"/>
                <a:gd name="T83" fmla="*/ 127 h 178"/>
                <a:gd name="T84" fmla="*/ 96 w 111"/>
                <a:gd name="T85" fmla="*/ 124 h 178"/>
                <a:gd name="T86" fmla="*/ 102 w 111"/>
                <a:gd name="T87" fmla="*/ 125 h 178"/>
                <a:gd name="T88" fmla="*/ 106 w 111"/>
                <a:gd name="T89" fmla="*/ 121 h 178"/>
                <a:gd name="T90" fmla="*/ 110 w 111"/>
                <a:gd name="T91" fmla="*/ 126 h 178"/>
                <a:gd name="T92" fmla="*/ 108 w 111"/>
                <a:gd name="T93" fmla="*/ 117 h 178"/>
                <a:gd name="T94" fmla="*/ 105 w 111"/>
                <a:gd name="T95" fmla="*/ 111 h 178"/>
                <a:gd name="T96" fmla="*/ 111 w 111"/>
                <a:gd name="T97" fmla="*/ 100 h 178"/>
                <a:gd name="T98" fmla="*/ 98 w 111"/>
                <a:gd name="T99" fmla="*/ 89 h 178"/>
                <a:gd name="T100" fmla="*/ 95 w 111"/>
                <a:gd name="T101" fmla="*/ 78 h 178"/>
                <a:gd name="T102" fmla="*/ 90 w 111"/>
                <a:gd name="T103" fmla="*/ 71 h 178"/>
                <a:gd name="T104" fmla="*/ 79 w 111"/>
                <a:gd name="T105" fmla="*/ 65 h 178"/>
                <a:gd name="T106" fmla="*/ 66 w 111"/>
                <a:gd name="T107" fmla="*/ 63 h 178"/>
                <a:gd name="T108" fmla="*/ 59 w 111"/>
                <a:gd name="T109" fmla="*/ 57 h 178"/>
                <a:gd name="T110" fmla="*/ 57 w 111"/>
                <a:gd name="T111" fmla="*/ 48 h 178"/>
                <a:gd name="T112" fmla="*/ 50 w 111"/>
                <a:gd name="T113" fmla="*/ 41 h 178"/>
                <a:gd name="T114" fmla="*/ 50 w 111"/>
                <a:gd name="T115" fmla="*/ 30 h 178"/>
                <a:gd name="T116" fmla="*/ 54 w 111"/>
                <a:gd name="T117" fmla="*/ 23 h 178"/>
                <a:gd name="T118" fmla="*/ 62 w 111"/>
                <a:gd name="T119" fmla="*/ 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178">
                  <a:moveTo>
                    <a:pt x="67" y="7"/>
                  </a:moveTo>
                  <a:cubicBezTo>
                    <a:pt x="67" y="6"/>
                    <a:pt x="69" y="7"/>
                    <a:pt x="69" y="7"/>
                  </a:cubicBezTo>
                  <a:cubicBezTo>
                    <a:pt x="70" y="6"/>
                    <a:pt x="70" y="5"/>
                    <a:pt x="70" y="5"/>
                  </a:cubicBezTo>
                  <a:cubicBezTo>
                    <a:pt x="70" y="3"/>
                    <a:pt x="70" y="3"/>
                    <a:pt x="70" y="3"/>
                  </a:cubicBezTo>
                  <a:cubicBezTo>
                    <a:pt x="69" y="3"/>
                    <a:pt x="69" y="3"/>
                    <a:pt x="68" y="3"/>
                  </a:cubicBezTo>
                  <a:cubicBezTo>
                    <a:pt x="68" y="2"/>
                    <a:pt x="67" y="1"/>
                    <a:pt x="66" y="1"/>
                  </a:cubicBezTo>
                  <a:cubicBezTo>
                    <a:pt x="66" y="0"/>
                    <a:pt x="65" y="1"/>
                    <a:pt x="64" y="1"/>
                  </a:cubicBezTo>
                  <a:cubicBezTo>
                    <a:pt x="63" y="2"/>
                    <a:pt x="62" y="2"/>
                    <a:pt x="62" y="3"/>
                  </a:cubicBezTo>
                  <a:cubicBezTo>
                    <a:pt x="61" y="3"/>
                    <a:pt x="62" y="5"/>
                    <a:pt x="62" y="5"/>
                  </a:cubicBezTo>
                  <a:cubicBezTo>
                    <a:pt x="61" y="7"/>
                    <a:pt x="58" y="9"/>
                    <a:pt x="56" y="9"/>
                  </a:cubicBezTo>
                  <a:cubicBezTo>
                    <a:pt x="55" y="10"/>
                    <a:pt x="54" y="9"/>
                    <a:pt x="53" y="10"/>
                  </a:cubicBezTo>
                  <a:cubicBezTo>
                    <a:pt x="51" y="11"/>
                    <a:pt x="50" y="14"/>
                    <a:pt x="48" y="15"/>
                  </a:cubicBezTo>
                  <a:cubicBezTo>
                    <a:pt x="46" y="15"/>
                    <a:pt x="44" y="14"/>
                    <a:pt x="42" y="15"/>
                  </a:cubicBezTo>
                  <a:cubicBezTo>
                    <a:pt x="42" y="15"/>
                    <a:pt x="42" y="16"/>
                    <a:pt x="41" y="17"/>
                  </a:cubicBezTo>
                  <a:cubicBezTo>
                    <a:pt x="42" y="17"/>
                    <a:pt x="40" y="22"/>
                    <a:pt x="40" y="18"/>
                  </a:cubicBezTo>
                  <a:cubicBezTo>
                    <a:pt x="40" y="18"/>
                    <a:pt x="39" y="17"/>
                    <a:pt x="37" y="17"/>
                  </a:cubicBezTo>
                  <a:cubicBezTo>
                    <a:pt x="36" y="17"/>
                    <a:pt x="36" y="19"/>
                    <a:pt x="35" y="20"/>
                  </a:cubicBezTo>
                  <a:cubicBezTo>
                    <a:pt x="34" y="20"/>
                    <a:pt x="34" y="20"/>
                    <a:pt x="34" y="20"/>
                  </a:cubicBezTo>
                  <a:cubicBezTo>
                    <a:pt x="33" y="23"/>
                    <a:pt x="35" y="27"/>
                    <a:pt x="34" y="28"/>
                  </a:cubicBezTo>
                  <a:cubicBezTo>
                    <a:pt x="34" y="29"/>
                    <a:pt x="31" y="29"/>
                    <a:pt x="31" y="30"/>
                  </a:cubicBezTo>
                  <a:cubicBezTo>
                    <a:pt x="30" y="31"/>
                    <a:pt x="31" y="32"/>
                    <a:pt x="31" y="34"/>
                  </a:cubicBezTo>
                  <a:cubicBezTo>
                    <a:pt x="30" y="34"/>
                    <a:pt x="30" y="34"/>
                    <a:pt x="28" y="34"/>
                  </a:cubicBezTo>
                  <a:cubicBezTo>
                    <a:pt x="25" y="40"/>
                    <a:pt x="25" y="41"/>
                    <a:pt x="24" y="48"/>
                  </a:cubicBezTo>
                  <a:cubicBezTo>
                    <a:pt x="23" y="48"/>
                    <a:pt x="22" y="49"/>
                    <a:pt x="22" y="48"/>
                  </a:cubicBezTo>
                  <a:cubicBezTo>
                    <a:pt x="20" y="48"/>
                    <a:pt x="20" y="44"/>
                    <a:pt x="19" y="43"/>
                  </a:cubicBezTo>
                  <a:cubicBezTo>
                    <a:pt x="19" y="43"/>
                    <a:pt x="18" y="42"/>
                    <a:pt x="17" y="42"/>
                  </a:cubicBezTo>
                  <a:cubicBezTo>
                    <a:pt x="16" y="46"/>
                    <a:pt x="16" y="46"/>
                    <a:pt x="16" y="46"/>
                  </a:cubicBezTo>
                  <a:cubicBezTo>
                    <a:pt x="16" y="46"/>
                    <a:pt x="18" y="47"/>
                    <a:pt x="18" y="49"/>
                  </a:cubicBezTo>
                  <a:cubicBezTo>
                    <a:pt x="18" y="52"/>
                    <a:pt x="16" y="54"/>
                    <a:pt x="16" y="54"/>
                  </a:cubicBezTo>
                  <a:cubicBezTo>
                    <a:pt x="15" y="56"/>
                    <a:pt x="15" y="56"/>
                    <a:pt x="15" y="56"/>
                  </a:cubicBezTo>
                  <a:cubicBezTo>
                    <a:pt x="16" y="57"/>
                    <a:pt x="16" y="57"/>
                    <a:pt x="17" y="57"/>
                  </a:cubicBezTo>
                  <a:cubicBezTo>
                    <a:pt x="17" y="64"/>
                    <a:pt x="16" y="67"/>
                    <a:pt x="17" y="72"/>
                  </a:cubicBezTo>
                  <a:cubicBezTo>
                    <a:pt x="14" y="73"/>
                    <a:pt x="14" y="73"/>
                    <a:pt x="14" y="73"/>
                  </a:cubicBezTo>
                  <a:cubicBezTo>
                    <a:pt x="14" y="74"/>
                    <a:pt x="15" y="74"/>
                    <a:pt x="16" y="75"/>
                  </a:cubicBezTo>
                  <a:cubicBezTo>
                    <a:pt x="15" y="79"/>
                    <a:pt x="16" y="80"/>
                    <a:pt x="15" y="84"/>
                  </a:cubicBezTo>
                  <a:cubicBezTo>
                    <a:pt x="15" y="85"/>
                    <a:pt x="13" y="87"/>
                    <a:pt x="13" y="88"/>
                  </a:cubicBezTo>
                  <a:cubicBezTo>
                    <a:pt x="12" y="87"/>
                    <a:pt x="12" y="89"/>
                    <a:pt x="12" y="89"/>
                  </a:cubicBezTo>
                  <a:cubicBezTo>
                    <a:pt x="13" y="90"/>
                    <a:pt x="13" y="91"/>
                    <a:pt x="15" y="92"/>
                  </a:cubicBezTo>
                  <a:cubicBezTo>
                    <a:pt x="16" y="93"/>
                    <a:pt x="16" y="92"/>
                    <a:pt x="17" y="92"/>
                  </a:cubicBezTo>
                  <a:cubicBezTo>
                    <a:pt x="17" y="94"/>
                    <a:pt x="17" y="94"/>
                    <a:pt x="17" y="94"/>
                  </a:cubicBezTo>
                  <a:cubicBezTo>
                    <a:pt x="16" y="95"/>
                    <a:pt x="14" y="96"/>
                    <a:pt x="13" y="97"/>
                  </a:cubicBezTo>
                  <a:cubicBezTo>
                    <a:pt x="12" y="98"/>
                    <a:pt x="13" y="101"/>
                    <a:pt x="12" y="102"/>
                  </a:cubicBezTo>
                  <a:cubicBezTo>
                    <a:pt x="11" y="103"/>
                    <a:pt x="8" y="102"/>
                    <a:pt x="7" y="103"/>
                  </a:cubicBezTo>
                  <a:cubicBezTo>
                    <a:pt x="6" y="103"/>
                    <a:pt x="5" y="105"/>
                    <a:pt x="5" y="106"/>
                  </a:cubicBezTo>
                  <a:cubicBezTo>
                    <a:pt x="4" y="106"/>
                    <a:pt x="4" y="106"/>
                    <a:pt x="4" y="106"/>
                  </a:cubicBezTo>
                  <a:cubicBezTo>
                    <a:pt x="4" y="106"/>
                    <a:pt x="4" y="108"/>
                    <a:pt x="4" y="109"/>
                  </a:cubicBezTo>
                  <a:cubicBezTo>
                    <a:pt x="3" y="108"/>
                    <a:pt x="4" y="109"/>
                    <a:pt x="3" y="110"/>
                  </a:cubicBezTo>
                  <a:cubicBezTo>
                    <a:pt x="3" y="109"/>
                    <a:pt x="4" y="111"/>
                    <a:pt x="5" y="112"/>
                  </a:cubicBezTo>
                  <a:cubicBezTo>
                    <a:pt x="5" y="113"/>
                    <a:pt x="5" y="113"/>
                    <a:pt x="5" y="113"/>
                  </a:cubicBezTo>
                  <a:cubicBezTo>
                    <a:pt x="4" y="113"/>
                    <a:pt x="2" y="112"/>
                    <a:pt x="1" y="113"/>
                  </a:cubicBezTo>
                  <a:cubicBezTo>
                    <a:pt x="0" y="113"/>
                    <a:pt x="1" y="116"/>
                    <a:pt x="1" y="117"/>
                  </a:cubicBezTo>
                  <a:cubicBezTo>
                    <a:pt x="2" y="117"/>
                    <a:pt x="2" y="117"/>
                    <a:pt x="2" y="117"/>
                  </a:cubicBezTo>
                  <a:cubicBezTo>
                    <a:pt x="2" y="117"/>
                    <a:pt x="2" y="120"/>
                    <a:pt x="4" y="122"/>
                  </a:cubicBezTo>
                  <a:cubicBezTo>
                    <a:pt x="6" y="123"/>
                    <a:pt x="10" y="124"/>
                    <a:pt x="10" y="124"/>
                  </a:cubicBezTo>
                  <a:cubicBezTo>
                    <a:pt x="10" y="124"/>
                    <a:pt x="11" y="126"/>
                    <a:pt x="12" y="128"/>
                  </a:cubicBezTo>
                  <a:cubicBezTo>
                    <a:pt x="12" y="129"/>
                    <a:pt x="14" y="131"/>
                    <a:pt x="14" y="131"/>
                  </a:cubicBezTo>
                  <a:cubicBezTo>
                    <a:pt x="22" y="132"/>
                    <a:pt x="22" y="132"/>
                    <a:pt x="22" y="132"/>
                  </a:cubicBezTo>
                  <a:cubicBezTo>
                    <a:pt x="22" y="132"/>
                    <a:pt x="23" y="130"/>
                    <a:pt x="25" y="132"/>
                  </a:cubicBezTo>
                  <a:cubicBezTo>
                    <a:pt x="26" y="134"/>
                    <a:pt x="32" y="135"/>
                    <a:pt x="32" y="135"/>
                  </a:cubicBezTo>
                  <a:cubicBezTo>
                    <a:pt x="36" y="135"/>
                    <a:pt x="36" y="135"/>
                    <a:pt x="36" y="135"/>
                  </a:cubicBezTo>
                  <a:cubicBezTo>
                    <a:pt x="36" y="135"/>
                    <a:pt x="36" y="140"/>
                    <a:pt x="38" y="140"/>
                  </a:cubicBezTo>
                  <a:cubicBezTo>
                    <a:pt x="39" y="140"/>
                    <a:pt x="42" y="143"/>
                    <a:pt x="41" y="145"/>
                  </a:cubicBezTo>
                  <a:cubicBezTo>
                    <a:pt x="41" y="146"/>
                    <a:pt x="46" y="149"/>
                    <a:pt x="46" y="149"/>
                  </a:cubicBezTo>
                  <a:cubicBezTo>
                    <a:pt x="50" y="149"/>
                    <a:pt x="50" y="149"/>
                    <a:pt x="50" y="149"/>
                  </a:cubicBezTo>
                  <a:cubicBezTo>
                    <a:pt x="51" y="152"/>
                    <a:pt x="51" y="152"/>
                    <a:pt x="51" y="152"/>
                  </a:cubicBezTo>
                  <a:cubicBezTo>
                    <a:pt x="51" y="152"/>
                    <a:pt x="52" y="155"/>
                    <a:pt x="54" y="155"/>
                  </a:cubicBezTo>
                  <a:cubicBezTo>
                    <a:pt x="55" y="155"/>
                    <a:pt x="58" y="157"/>
                    <a:pt x="58" y="157"/>
                  </a:cubicBezTo>
                  <a:cubicBezTo>
                    <a:pt x="59" y="154"/>
                    <a:pt x="59" y="154"/>
                    <a:pt x="59" y="154"/>
                  </a:cubicBezTo>
                  <a:cubicBezTo>
                    <a:pt x="59" y="154"/>
                    <a:pt x="64" y="153"/>
                    <a:pt x="65" y="155"/>
                  </a:cubicBezTo>
                  <a:cubicBezTo>
                    <a:pt x="66" y="156"/>
                    <a:pt x="70" y="157"/>
                    <a:pt x="72" y="157"/>
                  </a:cubicBezTo>
                  <a:cubicBezTo>
                    <a:pt x="74" y="157"/>
                    <a:pt x="76" y="160"/>
                    <a:pt x="76" y="160"/>
                  </a:cubicBezTo>
                  <a:cubicBezTo>
                    <a:pt x="67" y="176"/>
                    <a:pt x="67" y="176"/>
                    <a:pt x="67" y="176"/>
                  </a:cubicBezTo>
                  <a:cubicBezTo>
                    <a:pt x="72" y="176"/>
                    <a:pt x="72" y="176"/>
                    <a:pt x="72" y="176"/>
                  </a:cubicBezTo>
                  <a:cubicBezTo>
                    <a:pt x="74" y="178"/>
                    <a:pt x="74" y="178"/>
                    <a:pt x="74" y="178"/>
                  </a:cubicBezTo>
                  <a:cubicBezTo>
                    <a:pt x="74" y="178"/>
                    <a:pt x="83" y="156"/>
                    <a:pt x="84" y="153"/>
                  </a:cubicBezTo>
                  <a:cubicBezTo>
                    <a:pt x="84" y="151"/>
                    <a:pt x="87" y="148"/>
                    <a:pt x="85" y="145"/>
                  </a:cubicBezTo>
                  <a:cubicBezTo>
                    <a:pt x="85" y="144"/>
                    <a:pt x="82" y="137"/>
                    <a:pt x="82" y="137"/>
                  </a:cubicBezTo>
                  <a:cubicBezTo>
                    <a:pt x="79" y="136"/>
                    <a:pt x="79" y="136"/>
                    <a:pt x="79" y="136"/>
                  </a:cubicBezTo>
                  <a:cubicBezTo>
                    <a:pt x="80" y="131"/>
                    <a:pt x="80" y="131"/>
                    <a:pt x="80" y="131"/>
                  </a:cubicBezTo>
                  <a:cubicBezTo>
                    <a:pt x="85" y="131"/>
                    <a:pt x="85" y="131"/>
                    <a:pt x="85" y="131"/>
                  </a:cubicBezTo>
                  <a:cubicBezTo>
                    <a:pt x="86" y="130"/>
                    <a:pt x="86" y="130"/>
                    <a:pt x="86" y="130"/>
                  </a:cubicBezTo>
                  <a:cubicBezTo>
                    <a:pt x="81" y="129"/>
                    <a:pt x="81" y="129"/>
                    <a:pt x="81" y="129"/>
                  </a:cubicBezTo>
                  <a:cubicBezTo>
                    <a:pt x="82" y="125"/>
                    <a:pt x="82" y="125"/>
                    <a:pt x="82" y="125"/>
                  </a:cubicBezTo>
                  <a:cubicBezTo>
                    <a:pt x="82" y="125"/>
                    <a:pt x="85" y="127"/>
                    <a:pt x="87" y="127"/>
                  </a:cubicBezTo>
                  <a:cubicBezTo>
                    <a:pt x="90" y="127"/>
                    <a:pt x="96" y="126"/>
                    <a:pt x="96" y="126"/>
                  </a:cubicBezTo>
                  <a:cubicBezTo>
                    <a:pt x="96" y="124"/>
                    <a:pt x="96" y="124"/>
                    <a:pt x="96" y="124"/>
                  </a:cubicBezTo>
                  <a:cubicBezTo>
                    <a:pt x="99" y="126"/>
                    <a:pt x="99" y="126"/>
                    <a:pt x="99" y="126"/>
                  </a:cubicBezTo>
                  <a:cubicBezTo>
                    <a:pt x="102" y="125"/>
                    <a:pt x="102" y="125"/>
                    <a:pt x="102" y="125"/>
                  </a:cubicBezTo>
                  <a:cubicBezTo>
                    <a:pt x="103" y="121"/>
                    <a:pt x="103" y="121"/>
                    <a:pt x="103" y="121"/>
                  </a:cubicBezTo>
                  <a:cubicBezTo>
                    <a:pt x="106" y="121"/>
                    <a:pt x="106" y="121"/>
                    <a:pt x="106" y="121"/>
                  </a:cubicBezTo>
                  <a:cubicBezTo>
                    <a:pt x="107" y="125"/>
                    <a:pt x="107" y="125"/>
                    <a:pt x="107" y="125"/>
                  </a:cubicBezTo>
                  <a:cubicBezTo>
                    <a:pt x="110" y="126"/>
                    <a:pt x="110" y="126"/>
                    <a:pt x="110" y="126"/>
                  </a:cubicBezTo>
                  <a:cubicBezTo>
                    <a:pt x="110" y="121"/>
                    <a:pt x="110" y="121"/>
                    <a:pt x="110" y="121"/>
                  </a:cubicBezTo>
                  <a:cubicBezTo>
                    <a:pt x="110" y="121"/>
                    <a:pt x="109" y="119"/>
                    <a:pt x="108" y="117"/>
                  </a:cubicBezTo>
                  <a:cubicBezTo>
                    <a:pt x="108" y="115"/>
                    <a:pt x="109" y="113"/>
                    <a:pt x="106" y="114"/>
                  </a:cubicBezTo>
                  <a:cubicBezTo>
                    <a:pt x="104" y="116"/>
                    <a:pt x="105" y="111"/>
                    <a:pt x="105" y="111"/>
                  </a:cubicBezTo>
                  <a:cubicBezTo>
                    <a:pt x="105" y="111"/>
                    <a:pt x="108" y="108"/>
                    <a:pt x="109" y="106"/>
                  </a:cubicBezTo>
                  <a:cubicBezTo>
                    <a:pt x="109" y="104"/>
                    <a:pt x="111" y="100"/>
                    <a:pt x="111" y="100"/>
                  </a:cubicBezTo>
                  <a:cubicBezTo>
                    <a:pt x="111" y="100"/>
                    <a:pt x="104" y="96"/>
                    <a:pt x="102" y="95"/>
                  </a:cubicBezTo>
                  <a:cubicBezTo>
                    <a:pt x="101" y="93"/>
                    <a:pt x="98" y="91"/>
                    <a:pt x="98" y="89"/>
                  </a:cubicBezTo>
                  <a:cubicBezTo>
                    <a:pt x="98" y="87"/>
                    <a:pt x="94" y="86"/>
                    <a:pt x="93" y="82"/>
                  </a:cubicBezTo>
                  <a:cubicBezTo>
                    <a:pt x="92" y="79"/>
                    <a:pt x="95" y="78"/>
                    <a:pt x="95" y="78"/>
                  </a:cubicBezTo>
                  <a:cubicBezTo>
                    <a:pt x="96" y="72"/>
                    <a:pt x="96" y="72"/>
                    <a:pt x="96" y="72"/>
                  </a:cubicBezTo>
                  <a:cubicBezTo>
                    <a:pt x="96" y="72"/>
                    <a:pt x="92" y="71"/>
                    <a:pt x="90" y="71"/>
                  </a:cubicBezTo>
                  <a:cubicBezTo>
                    <a:pt x="88" y="71"/>
                    <a:pt x="83" y="72"/>
                    <a:pt x="83" y="72"/>
                  </a:cubicBezTo>
                  <a:cubicBezTo>
                    <a:pt x="83" y="72"/>
                    <a:pt x="80" y="67"/>
                    <a:pt x="79" y="65"/>
                  </a:cubicBezTo>
                  <a:cubicBezTo>
                    <a:pt x="78" y="63"/>
                    <a:pt x="76" y="62"/>
                    <a:pt x="74" y="63"/>
                  </a:cubicBezTo>
                  <a:cubicBezTo>
                    <a:pt x="71" y="64"/>
                    <a:pt x="66" y="63"/>
                    <a:pt x="66" y="63"/>
                  </a:cubicBezTo>
                  <a:cubicBezTo>
                    <a:pt x="60" y="62"/>
                    <a:pt x="60" y="62"/>
                    <a:pt x="60" y="62"/>
                  </a:cubicBezTo>
                  <a:cubicBezTo>
                    <a:pt x="60" y="62"/>
                    <a:pt x="61" y="59"/>
                    <a:pt x="59" y="57"/>
                  </a:cubicBezTo>
                  <a:cubicBezTo>
                    <a:pt x="57" y="54"/>
                    <a:pt x="56" y="53"/>
                    <a:pt x="55" y="51"/>
                  </a:cubicBezTo>
                  <a:cubicBezTo>
                    <a:pt x="55" y="48"/>
                    <a:pt x="57" y="48"/>
                    <a:pt x="57" y="48"/>
                  </a:cubicBezTo>
                  <a:cubicBezTo>
                    <a:pt x="53" y="40"/>
                    <a:pt x="53" y="40"/>
                    <a:pt x="53" y="40"/>
                  </a:cubicBezTo>
                  <a:cubicBezTo>
                    <a:pt x="50" y="41"/>
                    <a:pt x="50" y="41"/>
                    <a:pt x="50" y="41"/>
                  </a:cubicBezTo>
                  <a:cubicBezTo>
                    <a:pt x="50" y="41"/>
                    <a:pt x="47" y="42"/>
                    <a:pt x="49" y="37"/>
                  </a:cubicBezTo>
                  <a:cubicBezTo>
                    <a:pt x="51" y="33"/>
                    <a:pt x="49" y="33"/>
                    <a:pt x="50" y="30"/>
                  </a:cubicBezTo>
                  <a:cubicBezTo>
                    <a:pt x="52" y="27"/>
                    <a:pt x="50" y="24"/>
                    <a:pt x="50" y="24"/>
                  </a:cubicBezTo>
                  <a:cubicBezTo>
                    <a:pt x="54" y="23"/>
                    <a:pt x="54" y="23"/>
                    <a:pt x="54" y="23"/>
                  </a:cubicBezTo>
                  <a:cubicBezTo>
                    <a:pt x="57" y="14"/>
                    <a:pt x="57" y="14"/>
                    <a:pt x="57" y="14"/>
                  </a:cubicBezTo>
                  <a:cubicBezTo>
                    <a:pt x="62" y="8"/>
                    <a:pt x="62" y="8"/>
                    <a:pt x="62" y="8"/>
                  </a:cubicBezTo>
                  <a:cubicBezTo>
                    <a:pt x="62" y="8"/>
                    <a:pt x="65" y="7"/>
                    <a:pt x="67" y="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6" name="Freeform 285"/>
            <p:cNvSpPr>
              <a:spLocks/>
            </p:cNvSpPr>
            <p:nvPr/>
          </p:nvSpPr>
          <p:spPr bwMode="auto">
            <a:xfrm>
              <a:off x="3557888" y="3766724"/>
              <a:ext cx="391616" cy="628742"/>
            </a:xfrm>
            <a:custGeom>
              <a:avLst/>
              <a:gdLst>
                <a:gd name="T0" fmla="*/ 69 w 111"/>
                <a:gd name="T1" fmla="*/ 7 h 178"/>
                <a:gd name="T2" fmla="*/ 70 w 111"/>
                <a:gd name="T3" fmla="*/ 3 h 178"/>
                <a:gd name="T4" fmla="*/ 66 w 111"/>
                <a:gd name="T5" fmla="*/ 1 h 178"/>
                <a:gd name="T6" fmla="*/ 62 w 111"/>
                <a:gd name="T7" fmla="*/ 3 h 178"/>
                <a:gd name="T8" fmla="*/ 56 w 111"/>
                <a:gd name="T9" fmla="*/ 9 h 178"/>
                <a:gd name="T10" fmla="*/ 48 w 111"/>
                <a:gd name="T11" fmla="*/ 15 h 178"/>
                <a:gd name="T12" fmla="*/ 41 w 111"/>
                <a:gd name="T13" fmla="*/ 17 h 178"/>
                <a:gd name="T14" fmla="*/ 37 w 111"/>
                <a:gd name="T15" fmla="*/ 17 h 178"/>
                <a:gd name="T16" fmla="*/ 34 w 111"/>
                <a:gd name="T17" fmla="*/ 20 h 178"/>
                <a:gd name="T18" fmla="*/ 31 w 111"/>
                <a:gd name="T19" fmla="*/ 30 h 178"/>
                <a:gd name="T20" fmla="*/ 28 w 111"/>
                <a:gd name="T21" fmla="*/ 34 h 178"/>
                <a:gd name="T22" fmla="*/ 22 w 111"/>
                <a:gd name="T23" fmla="*/ 48 h 178"/>
                <a:gd name="T24" fmla="*/ 17 w 111"/>
                <a:gd name="T25" fmla="*/ 42 h 178"/>
                <a:gd name="T26" fmla="*/ 18 w 111"/>
                <a:gd name="T27" fmla="*/ 49 h 178"/>
                <a:gd name="T28" fmla="*/ 15 w 111"/>
                <a:gd name="T29" fmla="*/ 56 h 178"/>
                <a:gd name="T30" fmla="*/ 17 w 111"/>
                <a:gd name="T31" fmla="*/ 72 h 178"/>
                <a:gd name="T32" fmla="*/ 16 w 111"/>
                <a:gd name="T33" fmla="*/ 75 h 178"/>
                <a:gd name="T34" fmla="*/ 13 w 111"/>
                <a:gd name="T35" fmla="*/ 88 h 178"/>
                <a:gd name="T36" fmla="*/ 15 w 111"/>
                <a:gd name="T37" fmla="*/ 92 h 178"/>
                <a:gd name="T38" fmla="*/ 17 w 111"/>
                <a:gd name="T39" fmla="*/ 94 h 178"/>
                <a:gd name="T40" fmla="*/ 12 w 111"/>
                <a:gd name="T41" fmla="*/ 102 h 178"/>
                <a:gd name="T42" fmla="*/ 5 w 111"/>
                <a:gd name="T43" fmla="*/ 106 h 178"/>
                <a:gd name="T44" fmla="*/ 4 w 111"/>
                <a:gd name="T45" fmla="*/ 109 h 178"/>
                <a:gd name="T46" fmla="*/ 5 w 111"/>
                <a:gd name="T47" fmla="*/ 112 h 178"/>
                <a:gd name="T48" fmla="*/ 1 w 111"/>
                <a:gd name="T49" fmla="*/ 113 h 178"/>
                <a:gd name="T50" fmla="*/ 2 w 111"/>
                <a:gd name="T51" fmla="*/ 117 h 178"/>
                <a:gd name="T52" fmla="*/ 10 w 111"/>
                <a:gd name="T53" fmla="*/ 124 h 178"/>
                <a:gd name="T54" fmla="*/ 14 w 111"/>
                <a:gd name="T55" fmla="*/ 131 h 178"/>
                <a:gd name="T56" fmla="*/ 25 w 111"/>
                <a:gd name="T57" fmla="*/ 132 h 178"/>
                <a:gd name="T58" fmla="*/ 36 w 111"/>
                <a:gd name="T59" fmla="*/ 135 h 178"/>
                <a:gd name="T60" fmla="*/ 41 w 111"/>
                <a:gd name="T61" fmla="*/ 145 h 178"/>
                <a:gd name="T62" fmla="*/ 50 w 111"/>
                <a:gd name="T63" fmla="*/ 149 h 178"/>
                <a:gd name="T64" fmla="*/ 54 w 111"/>
                <a:gd name="T65" fmla="*/ 155 h 178"/>
                <a:gd name="T66" fmla="*/ 59 w 111"/>
                <a:gd name="T67" fmla="*/ 154 h 178"/>
                <a:gd name="T68" fmla="*/ 72 w 111"/>
                <a:gd name="T69" fmla="*/ 157 h 178"/>
                <a:gd name="T70" fmla="*/ 67 w 111"/>
                <a:gd name="T71" fmla="*/ 176 h 178"/>
                <a:gd name="T72" fmla="*/ 74 w 111"/>
                <a:gd name="T73" fmla="*/ 178 h 178"/>
                <a:gd name="T74" fmla="*/ 85 w 111"/>
                <a:gd name="T75" fmla="*/ 145 h 178"/>
                <a:gd name="T76" fmla="*/ 79 w 111"/>
                <a:gd name="T77" fmla="*/ 136 h 178"/>
                <a:gd name="T78" fmla="*/ 85 w 111"/>
                <a:gd name="T79" fmla="*/ 131 h 178"/>
                <a:gd name="T80" fmla="*/ 81 w 111"/>
                <a:gd name="T81" fmla="*/ 129 h 178"/>
                <a:gd name="T82" fmla="*/ 87 w 111"/>
                <a:gd name="T83" fmla="*/ 127 h 178"/>
                <a:gd name="T84" fmla="*/ 96 w 111"/>
                <a:gd name="T85" fmla="*/ 124 h 178"/>
                <a:gd name="T86" fmla="*/ 102 w 111"/>
                <a:gd name="T87" fmla="*/ 125 h 178"/>
                <a:gd name="T88" fmla="*/ 106 w 111"/>
                <a:gd name="T89" fmla="*/ 121 h 178"/>
                <a:gd name="T90" fmla="*/ 110 w 111"/>
                <a:gd name="T91" fmla="*/ 126 h 178"/>
                <a:gd name="T92" fmla="*/ 108 w 111"/>
                <a:gd name="T93" fmla="*/ 117 h 178"/>
                <a:gd name="T94" fmla="*/ 105 w 111"/>
                <a:gd name="T95" fmla="*/ 111 h 178"/>
                <a:gd name="T96" fmla="*/ 111 w 111"/>
                <a:gd name="T97" fmla="*/ 100 h 178"/>
                <a:gd name="T98" fmla="*/ 98 w 111"/>
                <a:gd name="T99" fmla="*/ 89 h 178"/>
                <a:gd name="T100" fmla="*/ 95 w 111"/>
                <a:gd name="T101" fmla="*/ 78 h 178"/>
                <a:gd name="T102" fmla="*/ 90 w 111"/>
                <a:gd name="T103" fmla="*/ 71 h 178"/>
                <a:gd name="T104" fmla="*/ 79 w 111"/>
                <a:gd name="T105" fmla="*/ 65 h 178"/>
                <a:gd name="T106" fmla="*/ 66 w 111"/>
                <a:gd name="T107" fmla="*/ 63 h 178"/>
                <a:gd name="T108" fmla="*/ 59 w 111"/>
                <a:gd name="T109" fmla="*/ 57 h 178"/>
                <a:gd name="T110" fmla="*/ 57 w 111"/>
                <a:gd name="T111" fmla="*/ 48 h 178"/>
                <a:gd name="T112" fmla="*/ 50 w 111"/>
                <a:gd name="T113" fmla="*/ 41 h 178"/>
                <a:gd name="T114" fmla="*/ 50 w 111"/>
                <a:gd name="T115" fmla="*/ 30 h 178"/>
                <a:gd name="T116" fmla="*/ 54 w 111"/>
                <a:gd name="T117" fmla="*/ 23 h 178"/>
                <a:gd name="T118" fmla="*/ 62 w 111"/>
                <a:gd name="T119" fmla="*/ 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 h="178">
                  <a:moveTo>
                    <a:pt x="67" y="7"/>
                  </a:moveTo>
                  <a:cubicBezTo>
                    <a:pt x="67" y="6"/>
                    <a:pt x="69" y="7"/>
                    <a:pt x="69" y="7"/>
                  </a:cubicBezTo>
                  <a:cubicBezTo>
                    <a:pt x="70" y="6"/>
                    <a:pt x="70" y="5"/>
                    <a:pt x="70" y="5"/>
                  </a:cubicBezTo>
                  <a:cubicBezTo>
                    <a:pt x="70" y="3"/>
                    <a:pt x="70" y="3"/>
                    <a:pt x="70" y="3"/>
                  </a:cubicBezTo>
                  <a:cubicBezTo>
                    <a:pt x="69" y="3"/>
                    <a:pt x="69" y="3"/>
                    <a:pt x="68" y="3"/>
                  </a:cubicBezTo>
                  <a:cubicBezTo>
                    <a:pt x="68" y="2"/>
                    <a:pt x="67" y="1"/>
                    <a:pt x="66" y="1"/>
                  </a:cubicBezTo>
                  <a:cubicBezTo>
                    <a:pt x="66" y="0"/>
                    <a:pt x="65" y="1"/>
                    <a:pt x="64" y="1"/>
                  </a:cubicBezTo>
                  <a:cubicBezTo>
                    <a:pt x="63" y="2"/>
                    <a:pt x="62" y="2"/>
                    <a:pt x="62" y="3"/>
                  </a:cubicBezTo>
                  <a:cubicBezTo>
                    <a:pt x="61" y="3"/>
                    <a:pt x="62" y="5"/>
                    <a:pt x="62" y="5"/>
                  </a:cubicBezTo>
                  <a:cubicBezTo>
                    <a:pt x="61" y="7"/>
                    <a:pt x="58" y="9"/>
                    <a:pt x="56" y="9"/>
                  </a:cubicBezTo>
                  <a:cubicBezTo>
                    <a:pt x="55" y="10"/>
                    <a:pt x="54" y="9"/>
                    <a:pt x="53" y="10"/>
                  </a:cubicBezTo>
                  <a:cubicBezTo>
                    <a:pt x="51" y="11"/>
                    <a:pt x="50" y="14"/>
                    <a:pt x="48" y="15"/>
                  </a:cubicBezTo>
                  <a:cubicBezTo>
                    <a:pt x="46" y="15"/>
                    <a:pt x="44" y="14"/>
                    <a:pt x="42" y="15"/>
                  </a:cubicBezTo>
                  <a:cubicBezTo>
                    <a:pt x="42" y="15"/>
                    <a:pt x="42" y="16"/>
                    <a:pt x="41" y="17"/>
                  </a:cubicBezTo>
                  <a:cubicBezTo>
                    <a:pt x="42" y="17"/>
                    <a:pt x="40" y="22"/>
                    <a:pt x="40" y="18"/>
                  </a:cubicBezTo>
                  <a:cubicBezTo>
                    <a:pt x="40" y="18"/>
                    <a:pt x="39" y="17"/>
                    <a:pt x="37" y="17"/>
                  </a:cubicBezTo>
                  <a:cubicBezTo>
                    <a:pt x="36" y="17"/>
                    <a:pt x="36" y="19"/>
                    <a:pt x="35" y="20"/>
                  </a:cubicBezTo>
                  <a:cubicBezTo>
                    <a:pt x="34" y="20"/>
                    <a:pt x="34" y="20"/>
                    <a:pt x="34" y="20"/>
                  </a:cubicBezTo>
                  <a:cubicBezTo>
                    <a:pt x="33" y="23"/>
                    <a:pt x="35" y="27"/>
                    <a:pt x="34" y="28"/>
                  </a:cubicBezTo>
                  <a:cubicBezTo>
                    <a:pt x="34" y="29"/>
                    <a:pt x="31" y="29"/>
                    <a:pt x="31" y="30"/>
                  </a:cubicBezTo>
                  <a:cubicBezTo>
                    <a:pt x="30" y="31"/>
                    <a:pt x="31" y="32"/>
                    <a:pt x="31" y="34"/>
                  </a:cubicBezTo>
                  <a:cubicBezTo>
                    <a:pt x="30" y="34"/>
                    <a:pt x="30" y="34"/>
                    <a:pt x="28" y="34"/>
                  </a:cubicBezTo>
                  <a:cubicBezTo>
                    <a:pt x="25" y="40"/>
                    <a:pt x="25" y="41"/>
                    <a:pt x="24" y="48"/>
                  </a:cubicBezTo>
                  <a:cubicBezTo>
                    <a:pt x="23" y="48"/>
                    <a:pt x="22" y="49"/>
                    <a:pt x="22" y="48"/>
                  </a:cubicBezTo>
                  <a:cubicBezTo>
                    <a:pt x="20" y="48"/>
                    <a:pt x="20" y="44"/>
                    <a:pt x="19" y="43"/>
                  </a:cubicBezTo>
                  <a:cubicBezTo>
                    <a:pt x="19" y="43"/>
                    <a:pt x="18" y="42"/>
                    <a:pt x="17" y="42"/>
                  </a:cubicBezTo>
                  <a:cubicBezTo>
                    <a:pt x="16" y="46"/>
                    <a:pt x="16" y="46"/>
                    <a:pt x="16" y="46"/>
                  </a:cubicBezTo>
                  <a:cubicBezTo>
                    <a:pt x="16" y="46"/>
                    <a:pt x="18" y="47"/>
                    <a:pt x="18" y="49"/>
                  </a:cubicBezTo>
                  <a:cubicBezTo>
                    <a:pt x="18" y="52"/>
                    <a:pt x="16" y="54"/>
                    <a:pt x="16" y="54"/>
                  </a:cubicBezTo>
                  <a:cubicBezTo>
                    <a:pt x="15" y="56"/>
                    <a:pt x="15" y="56"/>
                    <a:pt x="15" y="56"/>
                  </a:cubicBezTo>
                  <a:cubicBezTo>
                    <a:pt x="16" y="57"/>
                    <a:pt x="16" y="57"/>
                    <a:pt x="17" y="57"/>
                  </a:cubicBezTo>
                  <a:cubicBezTo>
                    <a:pt x="17" y="64"/>
                    <a:pt x="16" y="67"/>
                    <a:pt x="17" y="72"/>
                  </a:cubicBezTo>
                  <a:cubicBezTo>
                    <a:pt x="14" y="73"/>
                    <a:pt x="14" y="73"/>
                    <a:pt x="14" y="73"/>
                  </a:cubicBezTo>
                  <a:cubicBezTo>
                    <a:pt x="14" y="74"/>
                    <a:pt x="15" y="74"/>
                    <a:pt x="16" y="75"/>
                  </a:cubicBezTo>
                  <a:cubicBezTo>
                    <a:pt x="15" y="79"/>
                    <a:pt x="16" y="80"/>
                    <a:pt x="15" y="84"/>
                  </a:cubicBezTo>
                  <a:cubicBezTo>
                    <a:pt x="15" y="85"/>
                    <a:pt x="13" y="87"/>
                    <a:pt x="13" y="88"/>
                  </a:cubicBezTo>
                  <a:cubicBezTo>
                    <a:pt x="12" y="87"/>
                    <a:pt x="12" y="89"/>
                    <a:pt x="12" y="89"/>
                  </a:cubicBezTo>
                  <a:cubicBezTo>
                    <a:pt x="13" y="90"/>
                    <a:pt x="13" y="91"/>
                    <a:pt x="15" y="92"/>
                  </a:cubicBezTo>
                  <a:cubicBezTo>
                    <a:pt x="16" y="93"/>
                    <a:pt x="16" y="92"/>
                    <a:pt x="17" y="92"/>
                  </a:cubicBezTo>
                  <a:cubicBezTo>
                    <a:pt x="17" y="94"/>
                    <a:pt x="17" y="94"/>
                    <a:pt x="17" y="94"/>
                  </a:cubicBezTo>
                  <a:cubicBezTo>
                    <a:pt x="16" y="95"/>
                    <a:pt x="14" y="96"/>
                    <a:pt x="13" y="97"/>
                  </a:cubicBezTo>
                  <a:cubicBezTo>
                    <a:pt x="12" y="98"/>
                    <a:pt x="13" y="101"/>
                    <a:pt x="12" y="102"/>
                  </a:cubicBezTo>
                  <a:cubicBezTo>
                    <a:pt x="11" y="103"/>
                    <a:pt x="8" y="102"/>
                    <a:pt x="7" y="103"/>
                  </a:cubicBezTo>
                  <a:cubicBezTo>
                    <a:pt x="6" y="103"/>
                    <a:pt x="5" y="105"/>
                    <a:pt x="5" y="106"/>
                  </a:cubicBezTo>
                  <a:cubicBezTo>
                    <a:pt x="4" y="106"/>
                    <a:pt x="4" y="106"/>
                    <a:pt x="4" y="106"/>
                  </a:cubicBezTo>
                  <a:cubicBezTo>
                    <a:pt x="4" y="106"/>
                    <a:pt x="4" y="108"/>
                    <a:pt x="4" y="109"/>
                  </a:cubicBezTo>
                  <a:cubicBezTo>
                    <a:pt x="3" y="108"/>
                    <a:pt x="4" y="109"/>
                    <a:pt x="3" y="110"/>
                  </a:cubicBezTo>
                  <a:cubicBezTo>
                    <a:pt x="3" y="109"/>
                    <a:pt x="4" y="111"/>
                    <a:pt x="5" y="112"/>
                  </a:cubicBezTo>
                  <a:cubicBezTo>
                    <a:pt x="5" y="113"/>
                    <a:pt x="5" y="113"/>
                    <a:pt x="5" y="113"/>
                  </a:cubicBezTo>
                  <a:cubicBezTo>
                    <a:pt x="4" y="113"/>
                    <a:pt x="2" y="112"/>
                    <a:pt x="1" y="113"/>
                  </a:cubicBezTo>
                  <a:cubicBezTo>
                    <a:pt x="0" y="113"/>
                    <a:pt x="1" y="116"/>
                    <a:pt x="1" y="117"/>
                  </a:cubicBezTo>
                  <a:cubicBezTo>
                    <a:pt x="2" y="117"/>
                    <a:pt x="2" y="117"/>
                    <a:pt x="2" y="117"/>
                  </a:cubicBezTo>
                  <a:cubicBezTo>
                    <a:pt x="2" y="117"/>
                    <a:pt x="2" y="120"/>
                    <a:pt x="4" y="122"/>
                  </a:cubicBezTo>
                  <a:cubicBezTo>
                    <a:pt x="6" y="123"/>
                    <a:pt x="10" y="124"/>
                    <a:pt x="10" y="124"/>
                  </a:cubicBezTo>
                  <a:cubicBezTo>
                    <a:pt x="10" y="124"/>
                    <a:pt x="11" y="126"/>
                    <a:pt x="12" y="128"/>
                  </a:cubicBezTo>
                  <a:cubicBezTo>
                    <a:pt x="12" y="129"/>
                    <a:pt x="14" y="131"/>
                    <a:pt x="14" y="131"/>
                  </a:cubicBezTo>
                  <a:cubicBezTo>
                    <a:pt x="22" y="132"/>
                    <a:pt x="22" y="132"/>
                    <a:pt x="22" y="132"/>
                  </a:cubicBezTo>
                  <a:cubicBezTo>
                    <a:pt x="22" y="132"/>
                    <a:pt x="23" y="130"/>
                    <a:pt x="25" y="132"/>
                  </a:cubicBezTo>
                  <a:cubicBezTo>
                    <a:pt x="26" y="134"/>
                    <a:pt x="32" y="135"/>
                    <a:pt x="32" y="135"/>
                  </a:cubicBezTo>
                  <a:cubicBezTo>
                    <a:pt x="36" y="135"/>
                    <a:pt x="36" y="135"/>
                    <a:pt x="36" y="135"/>
                  </a:cubicBezTo>
                  <a:cubicBezTo>
                    <a:pt x="36" y="135"/>
                    <a:pt x="36" y="140"/>
                    <a:pt x="38" y="140"/>
                  </a:cubicBezTo>
                  <a:cubicBezTo>
                    <a:pt x="39" y="140"/>
                    <a:pt x="42" y="143"/>
                    <a:pt x="41" y="145"/>
                  </a:cubicBezTo>
                  <a:cubicBezTo>
                    <a:pt x="41" y="146"/>
                    <a:pt x="46" y="149"/>
                    <a:pt x="46" y="149"/>
                  </a:cubicBezTo>
                  <a:cubicBezTo>
                    <a:pt x="50" y="149"/>
                    <a:pt x="50" y="149"/>
                    <a:pt x="50" y="149"/>
                  </a:cubicBezTo>
                  <a:cubicBezTo>
                    <a:pt x="51" y="152"/>
                    <a:pt x="51" y="152"/>
                    <a:pt x="51" y="152"/>
                  </a:cubicBezTo>
                  <a:cubicBezTo>
                    <a:pt x="51" y="152"/>
                    <a:pt x="52" y="155"/>
                    <a:pt x="54" y="155"/>
                  </a:cubicBezTo>
                  <a:cubicBezTo>
                    <a:pt x="55" y="155"/>
                    <a:pt x="58" y="157"/>
                    <a:pt x="58" y="157"/>
                  </a:cubicBezTo>
                  <a:cubicBezTo>
                    <a:pt x="59" y="154"/>
                    <a:pt x="59" y="154"/>
                    <a:pt x="59" y="154"/>
                  </a:cubicBezTo>
                  <a:cubicBezTo>
                    <a:pt x="59" y="154"/>
                    <a:pt x="64" y="153"/>
                    <a:pt x="65" y="155"/>
                  </a:cubicBezTo>
                  <a:cubicBezTo>
                    <a:pt x="66" y="156"/>
                    <a:pt x="70" y="157"/>
                    <a:pt x="72" y="157"/>
                  </a:cubicBezTo>
                  <a:cubicBezTo>
                    <a:pt x="74" y="157"/>
                    <a:pt x="76" y="160"/>
                    <a:pt x="76" y="160"/>
                  </a:cubicBezTo>
                  <a:cubicBezTo>
                    <a:pt x="67" y="176"/>
                    <a:pt x="67" y="176"/>
                    <a:pt x="67" y="176"/>
                  </a:cubicBezTo>
                  <a:cubicBezTo>
                    <a:pt x="72" y="176"/>
                    <a:pt x="72" y="176"/>
                    <a:pt x="72" y="176"/>
                  </a:cubicBezTo>
                  <a:cubicBezTo>
                    <a:pt x="74" y="178"/>
                    <a:pt x="74" y="178"/>
                    <a:pt x="74" y="178"/>
                  </a:cubicBezTo>
                  <a:cubicBezTo>
                    <a:pt x="74" y="178"/>
                    <a:pt x="83" y="156"/>
                    <a:pt x="84" y="153"/>
                  </a:cubicBezTo>
                  <a:cubicBezTo>
                    <a:pt x="84" y="151"/>
                    <a:pt x="87" y="148"/>
                    <a:pt x="85" y="145"/>
                  </a:cubicBezTo>
                  <a:cubicBezTo>
                    <a:pt x="85" y="144"/>
                    <a:pt x="82" y="137"/>
                    <a:pt x="82" y="137"/>
                  </a:cubicBezTo>
                  <a:cubicBezTo>
                    <a:pt x="79" y="136"/>
                    <a:pt x="79" y="136"/>
                    <a:pt x="79" y="136"/>
                  </a:cubicBezTo>
                  <a:cubicBezTo>
                    <a:pt x="80" y="131"/>
                    <a:pt x="80" y="131"/>
                    <a:pt x="80" y="131"/>
                  </a:cubicBezTo>
                  <a:cubicBezTo>
                    <a:pt x="85" y="131"/>
                    <a:pt x="85" y="131"/>
                    <a:pt x="85" y="131"/>
                  </a:cubicBezTo>
                  <a:cubicBezTo>
                    <a:pt x="86" y="130"/>
                    <a:pt x="86" y="130"/>
                    <a:pt x="86" y="130"/>
                  </a:cubicBezTo>
                  <a:cubicBezTo>
                    <a:pt x="81" y="129"/>
                    <a:pt x="81" y="129"/>
                    <a:pt x="81" y="129"/>
                  </a:cubicBezTo>
                  <a:cubicBezTo>
                    <a:pt x="82" y="125"/>
                    <a:pt x="82" y="125"/>
                    <a:pt x="82" y="125"/>
                  </a:cubicBezTo>
                  <a:cubicBezTo>
                    <a:pt x="82" y="125"/>
                    <a:pt x="85" y="127"/>
                    <a:pt x="87" y="127"/>
                  </a:cubicBezTo>
                  <a:cubicBezTo>
                    <a:pt x="90" y="127"/>
                    <a:pt x="96" y="126"/>
                    <a:pt x="96" y="126"/>
                  </a:cubicBezTo>
                  <a:cubicBezTo>
                    <a:pt x="96" y="124"/>
                    <a:pt x="96" y="124"/>
                    <a:pt x="96" y="124"/>
                  </a:cubicBezTo>
                  <a:cubicBezTo>
                    <a:pt x="99" y="126"/>
                    <a:pt x="99" y="126"/>
                    <a:pt x="99" y="126"/>
                  </a:cubicBezTo>
                  <a:cubicBezTo>
                    <a:pt x="102" y="125"/>
                    <a:pt x="102" y="125"/>
                    <a:pt x="102" y="125"/>
                  </a:cubicBezTo>
                  <a:cubicBezTo>
                    <a:pt x="103" y="121"/>
                    <a:pt x="103" y="121"/>
                    <a:pt x="103" y="121"/>
                  </a:cubicBezTo>
                  <a:cubicBezTo>
                    <a:pt x="106" y="121"/>
                    <a:pt x="106" y="121"/>
                    <a:pt x="106" y="121"/>
                  </a:cubicBezTo>
                  <a:cubicBezTo>
                    <a:pt x="107" y="125"/>
                    <a:pt x="107" y="125"/>
                    <a:pt x="107" y="125"/>
                  </a:cubicBezTo>
                  <a:cubicBezTo>
                    <a:pt x="110" y="126"/>
                    <a:pt x="110" y="126"/>
                    <a:pt x="110" y="126"/>
                  </a:cubicBezTo>
                  <a:cubicBezTo>
                    <a:pt x="110" y="121"/>
                    <a:pt x="110" y="121"/>
                    <a:pt x="110" y="121"/>
                  </a:cubicBezTo>
                  <a:cubicBezTo>
                    <a:pt x="110" y="121"/>
                    <a:pt x="109" y="119"/>
                    <a:pt x="108" y="117"/>
                  </a:cubicBezTo>
                  <a:cubicBezTo>
                    <a:pt x="108" y="115"/>
                    <a:pt x="109" y="113"/>
                    <a:pt x="106" y="114"/>
                  </a:cubicBezTo>
                  <a:cubicBezTo>
                    <a:pt x="104" y="116"/>
                    <a:pt x="105" y="111"/>
                    <a:pt x="105" y="111"/>
                  </a:cubicBezTo>
                  <a:cubicBezTo>
                    <a:pt x="105" y="111"/>
                    <a:pt x="108" y="108"/>
                    <a:pt x="109" y="106"/>
                  </a:cubicBezTo>
                  <a:cubicBezTo>
                    <a:pt x="109" y="104"/>
                    <a:pt x="111" y="100"/>
                    <a:pt x="111" y="100"/>
                  </a:cubicBezTo>
                  <a:cubicBezTo>
                    <a:pt x="111" y="100"/>
                    <a:pt x="104" y="96"/>
                    <a:pt x="102" y="95"/>
                  </a:cubicBezTo>
                  <a:cubicBezTo>
                    <a:pt x="101" y="93"/>
                    <a:pt x="98" y="91"/>
                    <a:pt x="98" y="89"/>
                  </a:cubicBezTo>
                  <a:cubicBezTo>
                    <a:pt x="98" y="87"/>
                    <a:pt x="94" y="86"/>
                    <a:pt x="93" y="82"/>
                  </a:cubicBezTo>
                  <a:cubicBezTo>
                    <a:pt x="92" y="79"/>
                    <a:pt x="95" y="78"/>
                    <a:pt x="95" y="78"/>
                  </a:cubicBezTo>
                  <a:cubicBezTo>
                    <a:pt x="96" y="72"/>
                    <a:pt x="96" y="72"/>
                    <a:pt x="96" y="72"/>
                  </a:cubicBezTo>
                  <a:cubicBezTo>
                    <a:pt x="96" y="72"/>
                    <a:pt x="92" y="71"/>
                    <a:pt x="90" y="71"/>
                  </a:cubicBezTo>
                  <a:cubicBezTo>
                    <a:pt x="88" y="71"/>
                    <a:pt x="83" y="72"/>
                    <a:pt x="83" y="72"/>
                  </a:cubicBezTo>
                  <a:cubicBezTo>
                    <a:pt x="83" y="72"/>
                    <a:pt x="80" y="67"/>
                    <a:pt x="79" y="65"/>
                  </a:cubicBezTo>
                  <a:cubicBezTo>
                    <a:pt x="78" y="63"/>
                    <a:pt x="76" y="62"/>
                    <a:pt x="74" y="63"/>
                  </a:cubicBezTo>
                  <a:cubicBezTo>
                    <a:pt x="71" y="64"/>
                    <a:pt x="66" y="63"/>
                    <a:pt x="66" y="63"/>
                  </a:cubicBezTo>
                  <a:cubicBezTo>
                    <a:pt x="60" y="62"/>
                    <a:pt x="60" y="62"/>
                    <a:pt x="60" y="62"/>
                  </a:cubicBezTo>
                  <a:cubicBezTo>
                    <a:pt x="60" y="62"/>
                    <a:pt x="61" y="59"/>
                    <a:pt x="59" y="57"/>
                  </a:cubicBezTo>
                  <a:cubicBezTo>
                    <a:pt x="57" y="54"/>
                    <a:pt x="56" y="53"/>
                    <a:pt x="55" y="51"/>
                  </a:cubicBezTo>
                  <a:cubicBezTo>
                    <a:pt x="55" y="48"/>
                    <a:pt x="57" y="48"/>
                    <a:pt x="57" y="48"/>
                  </a:cubicBezTo>
                  <a:cubicBezTo>
                    <a:pt x="53" y="40"/>
                    <a:pt x="53" y="40"/>
                    <a:pt x="53" y="40"/>
                  </a:cubicBezTo>
                  <a:cubicBezTo>
                    <a:pt x="50" y="41"/>
                    <a:pt x="50" y="41"/>
                    <a:pt x="50" y="41"/>
                  </a:cubicBezTo>
                  <a:cubicBezTo>
                    <a:pt x="50" y="41"/>
                    <a:pt x="47" y="42"/>
                    <a:pt x="49" y="37"/>
                  </a:cubicBezTo>
                  <a:cubicBezTo>
                    <a:pt x="51" y="33"/>
                    <a:pt x="49" y="33"/>
                    <a:pt x="50" y="30"/>
                  </a:cubicBezTo>
                  <a:cubicBezTo>
                    <a:pt x="52" y="27"/>
                    <a:pt x="50" y="24"/>
                    <a:pt x="50" y="24"/>
                  </a:cubicBezTo>
                  <a:cubicBezTo>
                    <a:pt x="54" y="23"/>
                    <a:pt x="54" y="23"/>
                    <a:pt x="54" y="23"/>
                  </a:cubicBezTo>
                  <a:cubicBezTo>
                    <a:pt x="57" y="14"/>
                    <a:pt x="57" y="14"/>
                    <a:pt x="57" y="14"/>
                  </a:cubicBezTo>
                  <a:cubicBezTo>
                    <a:pt x="62" y="8"/>
                    <a:pt x="62" y="8"/>
                    <a:pt x="62" y="8"/>
                  </a:cubicBezTo>
                  <a:cubicBezTo>
                    <a:pt x="62" y="8"/>
                    <a:pt x="65" y="7"/>
                    <a:pt x="67" y="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7" name="Freeform 286"/>
            <p:cNvSpPr>
              <a:spLocks noEditPoints="1"/>
            </p:cNvSpPr>
            <p:nvPr/>
          </p:nvSpPr>
          <p:spPr bwMode="auto">
            <a:xfrm>
              <a:off x="8190817" y="2065528"/>
              <a:ext cx="1870059" cy="1498202"/>
            </a:xfrm>
            <a:custGeom>
              <a:avLst/>
              <a:gdLst>
                <a:gd name="T0" fmla="*/ 314 w 531"/>
                <a:gd name="T1" fmla="*/ 425 h 425"/>
                <a:gd name="T2" fmla="*/ 326 w 531"/>
                <a:gd name="T3" fmla="*/ 402 h 425"/>
                <a:gd name="T4" fmla="*/ 341 w 531"/>
                <a:gd name="T5" fmla="*/ 303 h 425"/>
                <a:gd name="T6" fmla="*/ 406 w 531"/>
                <a:gd name="T7" fmla="*/ 277 h 425"/>
                <a:gd name="T8" fmla="*/ 383 w 531"/>
                <a:gd name="T9" fmla="*/ 233 h 425"/>
                <a:gd name="T10" fmla="*/ 528 w 531"/>
                <a:gd name="T11" fmla="*/ 82 h 425"/>
                <a:gd name="T12" fmla="*/ 518 w 531"/>
                <a:gd name="T13" fmla="*/ 70 h 425"/>
                <a:gd name="T14" fmla="*/ 495 w 531"/>
                <a:gd name="T15" fmla="*/ 63 h 425"/>
                <a:gd name="T16" fmla="*/ 468 w 531"/>
                <a:gd name="T17" fmla="*/ 38 h 425"/>
                <a:gd name="T18" fmla="*/ 440 w 531"/>
                <a:gd name="T19" fmla="*/ 4 h 425"/>
                <a:gd name="T20" fmla="*/ 407 w 531"/>
                <a:gd name="T21" fmla="*/ 14 h 425"/>
                <a:gd name="T22" fmla="*/ 399 w 531"/>
                <a:gd name="T23" fmla="*/ 46 h 425"/>
                <a:gd name="T24" fmla="*/ 368 w 531"/>
                <a:gd name="T25" fmla="*/ 76 h 425"/>
                <a:gd name="T26" fmla="*/ 403 w 531"/>
                <a:gd name="T27" fmla="*/ 89 h 425"/>
                <a:gd name="T28" fmla="*/ 356 w 531"/>
                <a:gd name="T29" fmla="*/ 106 h 425"/>
                <a:gd name="T30" fmla="*/ 329 w 531"/>
                <a:gd name="T31" fmla="*/ 126 h 425"/>
                <a:gd name="T32" fmla="*/ 288 w 531"/>
                <a:gd name="T33" fmla="*/ 147 h 425"/>
                <a:gd name="T34" fmla="*/ 229 w 531"/>
                <a:gd name="T35" fmla="*/ 141 h 425"/>
                <a:gd name="T36" fmla="*/ 188 w 531"/>
                <a:gd name="T37" fmla="*/ 118 h 425"/>
                <a:gd name="T38" fmla="*/ 163 w 531"/>
                <a:gd name="T39" fmla="*/ 91 h 425"/>
                <a:gd name="T40" fmla="*/ 133 w 531"/>
                <a:gd name="T41" fmla="*/ 64 h 425"/>
                <a:gd name="T42" fmla="*/ 96 w 531"/>
                <a:gd name="T43" fmla="*/ 80 h 425"/>
                <a:gd name="T44" fmla="*/ 74 w 531"/>
                <a:gd name="T45" fmla="*/ 109 h 425"/>
                <a:gd name="T46" fmla="*/ 62 w 531"/>
                <a:gd name="T47" fmla="*/ 141 h 425"/>
                <a:gd name="T48" fmla="*/ 14 w 531"/>
                <a:gd name="T49" fmla="*/ 167 h 425"/>
                <a:gd name="T50" fmla="*/ 9 w 531"/>
                <a:gd name="T51" fmla="*/ 185 h 425"/>
                <a:gd name="T52" fmla="*/ 10 w 531"/>
                <a:gd name="T53" fmla="*/ 211 h 425"/>
                <a:gd name="T54" fmla="*/ 49 w 531"/>
                <a:gd name="T55" fmla="*/ 220 h 425"/>
                <a:gd name="T56" fmla="*/ 44 w 531"/>
                <a:gd name="T57" fmla="*/ 246 h 425"/>
                <a:gd name="T58" fmla="*/ 52 w 531"/>
                <a:gd name="T59" fmla="*/ 273 h 425"/>
                <a:gd name="T60" fmla="*/ 76 w 531"/>
                <a:gd name="T61" fmla="*/ 290 h 425"/>
                <a:gd name="T62" fmla="*/ 107 w 531"/>
                <a:gd name="T63" fmla="*/ 308 h 425"/>
                <a:gd name="T64" fmla="*/ 144 w 531"/>
                <a:gd name="T65" fmla="*/ 312 h 425"/>
                <a:gd name="T66" fmla="*/ 182 w 531"/>
                <a:gd name="T67" fmla="*/ 307 h 425"/>
                <a:gd name="T68" fmla="*/ 207 w 531"/>
                <a:gd name="T69" fmla="*/ 315 h 425"/>
                <a:gd name="T70" fmla="*/ 220 w 531"/>
                <a:gd name="T71" fmla="*/ 336 h 425"/>
                <a:gd name="T72" fmla="*/ 218 w 531"/>
                <a:gd name="T73" fmla="*/ 362 h 425"/>
                <a:gd name="T74" fmla="*/ 228 w 531"/>
                <a:gd name="T75" fmla="*/ 375 h 425"/>
                <a:gd name="T76" fmla="*/ 249 w 531"/>
                <a:gd name="T77" fmla="*/ 388 h 425"/>
                <a:gd name="T78" fmla="*/ 279 w 531"/>
                <a:gd name="T79" fmla="*/ 368 h 425"/>
                <a:gd name="T80" fmla="*/ 303 w 531"/>
                <a:gd name="T81" fmla="*/ 386 h 425"/>
                <a:gd name="T82" fmla="*/ 322 w 531"/>
                <a:gd name="T83" fmla="*/ 399 h 425"/>
                <a:gd name="T84" fmla="*/ 335 w 531"/>
                <a:gd name="T85" fmla="*/ 381 h 425"/>
                <a:gd name="T86" fmla="*/ 356 w 531"/>
                <a:gd name="T87" fmla="*/ 373 h 425"/>
                <a:gd name="T88" fmla="*/ 375 w 531"/>
                <a:gd name="T89" fmla="*/ 366 h 425"/>
                <a:gd name="T90" fmla="*/ 388 w 531"/>
                <a:gd name="T91" fmla="*/ 351 h 425"/>
                <a:gd name="T92" fmla="*/ 399 w 531"/>
                <a:gd name="T93" fmla="*/ 333 h 425"/>
                <a:gd name="T94" fmla="*/ 412 w 531"/>
                <a:gd name="T95" fmla="*/ 313 h 425"/>
                <a:gd name="T96" fmla="*/ 422 w 531"/>
                <a:gd name="T97" fmla="*/ 291 h 425"/>
                <a:gd name="T98" fmla="*/ 408 w 531"/>
                <a:gd name="T99" fmla="*/ 271 h 425"/>
                <a:gd name="T100" fmla="*/ 404 w 531"/>
                <a:gd name="T101" fmla="*/ 221 h 425"/>
                <a:gd name="T102" fmla="*/ 426 w 531"/>
                <a:gd name="T103" fmla="*/ 208 h 425"/>
                <a:gd name="T104" fmla="*/ 400 w 531"/>
                <a:gd name="T105" fmla="*/ 206 h 425"/>
                <a:gd name="T106" fmla="*/ 386 w 531"/>
                <a:gd name="T107" fmla="*/ 183 h 425"/>
                <a:gd name="T108" fmla="*/ 426 w 531"/>
                <a:gd name="T109" fmla="*/ 162 h 425"/>
                <a:gd name="T110" fmla="*/ 441 w 531"/>
                <a:gd name="T111" fmla="*/ 173 h 425"/>
                <a:gd name="T112" fmla="*/ 464 w 531"/>
                <a:gd name="T113" fmla="*/ 145 h 425"/>
                <a:gd name="T114" fmla="*/ 487 w 531"/>
                <a:gd name="T115" fmla="*/ 139 h 425"/>
                <a:gd name="T116" fmla="*/ 501 w 531"/>
                <a:gd name="T117" fmla="*/ 119 h 425"/>
                <a:gd name="T118" fmla="*/ 236 w 531"/>
                <a:gd name="T119" fmla="*/ 20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1" h="425">
                  <a:moveTo>
                    <a:pt x="326" y="402"/>
                  </a:moveTo>
                  <a:cubicBezTo>
                    <a:pt x="323" y="403"/>
                    <a:pt x="320" y="405"/>
                    <a:pt x="317" y="406"/>
                  </a:cubicBezTo>
                  <a:cubicBezTo>
                    <a:pt x="315" y="406"/>
                    <a:pt x="313" y="406"/>
                    <a:pt x="312" y="406"/>
                  </a:cubicBezTo>
                  <a:cubicBezTo>
                    <a:pt x="311" y="407"/>
                    <a:pt x="312" y="408"/>
                    <a:pt x="311" y="409"/>
                  </a:cubicBezTo>
                  <a:cubicBezTo>
                    <a:pt x="311" y="410"/>
                    <a:pt x="310" y="409"/>
                    <a:pt x="309" y="410"/>
                  </a:cubicBezTo>
                  <a:cubicBezTo>
                    <a:pt x="308" y="411"/>
                    <a:pt x="307" y="411"/>
                    <a:pt x="305" y="412"/>
                  </a:cubicBezTo>
                  <a:cubicBezTo>
                    <a:pt x="306" y="416"/>
                    <a:pt x="305" y="418"/>
                    <a:pt x="307" y="420"/>
                  </a:cubicBezTo>
                  <a:cubicBezTo>
                    <a:pt x="308" y="422"/>
                    <a:pt x="309" y="422"/>
                    <a:pt x="311" y="422"/>
                  </a:cubicBezTo>
                  <a:cubicBezTo>
                    <a:pt x="311" y="423"/>
                    <a:pt x="314" y="425"/>
                    <a:pt x="314" y="425"/>
                  </a:cubicBezTo>
                  <a:cubicBezTo>
                    <a:pt x="315" y="425"/>
                    <a:pt x="320" y="422"/>
                    <a:pt x="321" y="422"/>
                  </a:cubicBezTo>
                  <a:cubicBezTo>
                    <a:pt x="321" y="421"/>
                    <a:pt x="321" y="420"/>
                    <a:pt x="321" y="420"/>
                  </a:cubicBezTo>
                  <a:cubicBezTo>
                    <a:pt x="323" y="419"/>
                    <a:pt x="324" y="420"/>
                    <a:pt x="325" y="418"/>
                  </a:cubicBezTo>
                  <a:cubicBezTo>
                    <a:pt x="326" y="417"/>
                    <a:pt x="325" y="416"/>
                    <a:pt x="325" y="414"/>
                  </a:cubicBezTo>
                  <a:cubicBezTo>
                    <a:pt x="327" y="413"/>
                    <a:pt x="327" y="413"/>
                    <a:pt x="327" y="413"/>
                  </a:cubicBezTo>
                  <a:cubicBezTo>
                    <a:pt x="328" y="408"/>
                    <a:pt x="326" y="410"/>
                    <a:pt x="329" y="408"/>
                  </a:cubicBezTo>
                  <a:cubicBezTo>
                    <a:pt x="329" y="408"/>
                    <a:pt x="330" y="406"/>
                    <a:pt x="329" y="406"/>
                  </a:cubicBezTo>
                  <a:cubicBezTo>
                    <a:pt x="329" y="406"/>
                    <a:pt x="329" y="405"/>
                    <a:pt x="329" y="404"/>
                  </a:cubicBezTo>
                  <a:cubicBezTo>
                    <a:pt x="328" y="404"/>
                    <a:pt x="326" y="403"/>
                    <a:pt x="326" y="402"/>
                  </a:cubicBezTo>
                  <a:close/>
                  <a:moveTo>
                    <a:pt x="343" y="301"/>
                  </a:moveTo>
                  <a:cubicBezTo>
                    <a:pt x="343" y="301"/>
                    <a:pt x="344" y="303"/>
                    <a:pt x="345" y="303"/>
                  </a:cubicBezTo>
                  <a:cubicBezTo>
                    <a:pt x="344" y="303"/>
                    <a:pt x="344" y="303"/>
                    <a:pt x="344" y="305"/>
                  </a:cubicBezTo>
                  <a:cubicBezTo>
                    <a:pt x="343" y="305"/>
                    <a:pt x="342" y="306"/>
                    <a:pt x="342" y="306"/>
                  </a:cubicBezTo>
                  <a:cubicBezTo>
                    <a:pt x="341" y="306"/>
                    <a:pt x="338" y="305"/>
                    <a:pt x="337" y="304"/>
                  </a:cubicBezTo>
                  <a:cubicBezTo>
                    <a:pt x="337" y="303"/>
                    <a:pt x="337" y="303"/>
                    <a:pt x="337" y="303"/>
                  </a:cubicBezTo>
                  <a:cubicBezTo>
                    <a:pt x="338" y="302"/>
                    <a:pt x="337" y="302"/>
                    <a:pt x="339" y="301"/>
                  </a:cubicBezTo>
                  <a:cubicBezTo>
                    <a:pt x="339" y="301"/>
                    <a:pt x="339" y="303"/>
                    <a:pt x="339" y="303"/>
                  </a:cubicBezTo>
                  <a:cubicBezTo>
                    <a:pt x="339" y="303"/>
                    <a:pt x="340" y="304"/>
                    <a:pt x="341" y="303"/>
                  </a:cubicBezTo>
                  <a:cubicBezTo>
                    <a:pt x="341" y="303"/>
                    <a:pt x="341" y="302"/>
                    <a:pt x="341" y="301"/>
                  </a:cubicBezTo>
                  <a:cubicBezTo>
                    <a:pt x="342" y="301"/>
                    <a:pt x="343" y="301"/>
                    <a:pt x="343" y="301"/>
                  </a:cubicBezTo>
                  <a:close/>
                  <a:moveTo>
                    <a:pt x="379" y="296"/>
                  </a:moveTo>
                  <a:cubicBezTo>
                    <a:pt x="384" y="296"/>
                    <a:pt x="378" y="299"/>
                    <a:pt x="377" y="300"/>
                  </a:cubicBezTo>
                  <a:cubicBezTo>
                    <a:pt x="376" y="298"/>
                    <a:pt x="373" y="296"/>
                    <a:pt x="379" y="296"/>
                  </a:cubicBezTo>
                  <a:close/>
                  <a:moveTo>
                    <a:pt x="407" y="272"/>
                  </a:moveTo>
                  <a:cubicBezTo>
                    <a:pt x="409" y="273"/>
                    <a:pt x="409" y="273"/>
                    <a:pt x="409" y="273"/>
                  </a:cubicBezTo>
                  <a:cubicBezTo>
                    <a:pt x="408" y="273"/>
                    <a:pt x="409" y="276"/>
                    <a:pt x="409" y="277"/>
                  </a:cubicBezTo>
                  <a:cubicBezTo>
                    <a:pt x="409" y="277"/>
                    <a:pt x="405" y="277"/>
                    <a:pt x="406" y="277"/>
                  </a:cubicBezTo>
                  <a:cubicBezTo>
                    <a:pt x="406" y="276"/>
                    <a:pt x="405" y="276"/>
                    <a:pt x="404" y="276"/>
                  </a:cubicBezTo>
                  <a:cubicBezTo>
                    <a:pt x="405" y="276"/>
                    <a:pt x="404" y="274"/>
                    <a:pt x="404" y="273"/>
                  </a:cubicBezTo>
                  <a:cubicBezTo>
                    <a:pt x="405" y="273"/>
                    <a:pt x="407" y="273"/>
                    <a:pt x="407" y="272"/>
                  </a:cubicBezTo>
                  <a:close/>
                  <a:moveTo>
                    <a:pt x="418" y="271"/>
                  </a:moveTo>
                  <a:cubicBezTo>
                    <a:pt x="418" y="271"/>
                    <a:pt x="419" y="273"/>
                    <a:pt x="419" y="273"/>
                  </a:cubicBezTo>
                  <a:cubicBezTo>
                    <a:pt x="420" y="273"/>
                    <a:pt x="420" y="271"/>
                    <a:pt x="418" y="271"/>
                  </a:cubicBezTo>
                  <a:close/>
                  <a:moveTo>
                    <a:pt x="383" y="233"/>
                  </a:moveTo>
                  <a:cubicBezTo>
                    <a:pt x="383" y="233"/>
                    <a:pt x="384" y="236"/>
                    <a:pt x="383" y="235"/>
                  </a:cubicBezTo>
                  <a:cubicBezTo>
                    <a:pt x="382" y="235"/>
                    <a:pt x="381" y="232"/>
                    <a:pt x="383" y="233"/>
                  </a:cubicBezTo>
                  <a:close/>
                  <a:moveTo>
                    <a:pt x="512" y="109"/>
                  </a:moveTo>
                  <a:cubicBezTo>
                    <a:pt x="514" y="106"/>
                    <a:pt x="514" y="106"/>
                    <a:pt x="514" y="106"/>
                  </a:cubicBezTo>
                  <a:cubicBezTo>
                    <a:pt x="518" y="104"/>
                    <a:pt x="518" y="104"/>
                    <a:pt x="518" y="104"/>
                  </a:cubicBezTo>
                  <a:cubicBezTo>
                    <a:pt x="519" y="101"/>
                    <a:pt x="519" y="101"/>
                    <a:pt x="519" y="101"/>
                  </a:cubicBezTo>
                  <a:cubicBezTo>
                    <a:pt x="522" y="99"/>
                    <a:pt x="522" y="99"/>
                    <a:pt x="522" y="99"/>
                  </a:cubicBezTo>
                  <a:cubicBezTo>
                    <a:pt x="526" y="96"/>
                    <a:pt x="526" y="96"/>
                    <a:pt x="526" y="96"/>
                  </a:cubicBezTo>
                  <a:cubicBezTo>
                    <a:pt x="528" y="92"/>
                    <a:pt x="528" y="92"/>
                    <a:pt x="528" y="92"/>
                  </a:cubicBezTo>
                  <a:cubicBezTo>
                    <a:pt x="529" y="85"/>
                    <a:pt x="529" y="85"/>
                    <a:pt x="529" y="85"/>
                  </a:cubicBezTo>
                  <a:cubicBezTo>
                    <a:pt x="528" y="82"/>
                    <a:pt x="528" y="82"/>
                    <a:pt x="528" y="82"/>
                  </a:cubicBezTo>
                  <a:cubicBezTo>
                    <a:pt x="531" y="80"/>
                    <a:pt x="531" y="80"/>
                    <a:pt x="531" y="80"/>
                  </a:cubicBezTo>
                  <a:cubicBezTo>
                    <a:pt x="531" y="75"/>
                    <a:pt x="531" y="75"/>
                    <a:pt x="531" y="75"/>
                  </a:cubicBezTo>
                  <a:cubicBezTo>
                    <a:pt x="529" y="73"/>
                    <a:pt x="529" y="73"/>
                    <a:pt x="529" y="73"/>
                  </a:cubicBezTo>
                  <a:cubicBezTo>
                    <a:pt x="529" y="70"/>
                    <a:pt x="529" y="70"/>
                    <a:pt x="529" y="70"/>
                  </a:cubicBezTo>
                  <a:cubicBezTo>
                    <a:pt x="531" y="64"/>
                    <a:pt x="531" y="64"/>
                    <a:pt x="531" y="64"/>
                  </a:cubicBezTo>
                  <a:cubicBezTo>
                    <a:pt x="527" y="66"/>
                    <a:pt x="527" y="66"/>
                    <a:pt x="527" y="66"/>
                  </a:cubicBezTo>
                  <a:cubicBezTo>
                    <a:pt x="525" y="69"/>
                    <a:pt x="525" y="69"/>
                    <a:pt x="525" y="69"/>
                  </a:cubicBezTo>
                  <a:cubicBezTo>
                    <a:pt x="521" y="70"/>
                    <a:pt x="521" y="70"/>
                    <a:pt x="521" y="70"/>
                  </a:cubicBezTo>
                  <a:cubicBezTo>
                    <a:pt x="518" y="70"/>
                    <a:pt x="518" y="70"/>
                    <a:pt x="518" y="70"/>
                  </a:cubicBezTo>
                  <a:cubicBezTo>
                    <a:pt x="515" y="72"/>
                    <a:pt x="515" y="72"/>
                    <a:pt x="515" y="72"/>
                  </a:cubicBezTo>
                  <a:cubicBezTo>
                    <a:pt x="512" y="75"/>
                    <a:pt x="512" y="75"/>
                    <a:pt x="512" y="75"/>
                  </a:cubicBezTo>
                  <a:cubicBezTo>
                    <a:pt x="509" y="77"/>
                    <a:pt x="509" y="77"/>
                    <a:pt x="509" y="77"/>
                  </a:cubicBezTo>
                  <a:cubicBezTo>
                    <a:pt x="506" y="78"/>
                    <a:pt x="506" y="78"/>
                    <a:pt x="506" y="78"/>
                  </a:cubicBezTo>
                  <a:cubicBezTo>
                    <a:pt x="502" y="76"/>
                    <a:pt x="502" y="76"/>
                    <a:pt x="502" y="76"/>
                  </a:cubicBezTo>
                  <a:cubicBezTo>
                    <a:pt x="498" y="74"/>
                    <a:pt x="498" y="74"/>
                    <a:pt x="498" y="74"/>
                  </a:cubicBezTo>
                  <a:cubicBezTo>
                    <a:pt x="496" y="70"/>
                    <a:pt x="496" y="70"/>
                    <a:pt x="496" y="70"/>
                  </a:cubicBezTo>
                  <a:cubicBezTo>
                    <a:pt x="497" y="66"/>
                    <a:pt x="497" y="66"/>
                    <a:pt x="497" y="66"/>
                  </a:cubicBezTo>
                  <a:cubicBezTo>
                    <a:pt x="495" y="63"/>
                    <a:pt x="495" y="63"/>
                    <a:pt x="495" y="63"/>
                  </a:cubicBezTo>
                  <a:cubicBezTo>
                    <a:pt x="492" y="59"/>
                    <a:pt x="492" y="59"/>
                    <a:pt x="492" y="59"/>
                  </a:cubicBezTo>
                  <a:cubicBezTo>
                    <a:pt x="490" y="54"/>
                    <a:pt x="490" y="54"/>
                    <a:pt x="490" y="54"/>
                  </a:cubicBezTo>
                  <a:cubicBezTo>
                    <a:pt x="489" y="51"/>
                    <a:pt x="489" y="51"/>
                    <a:pt x="489" y="51"/>
                  </a:cubicBezTo>
                  <a:cubicBezTo>
                    <a:pt x="486" y="48"/>
                    <a:pt x="486" y="48"/>
                    <a:pt x="486" y="48"/>
                  </a:cubicBezTo>
                  <a:cubicBezTo>
                    <a:pt x="481" y="46"/>
                    <a:pt x="481" y="46"/>
                    <a:pt x="481" y="46"/>
                  </a:cubicBezTo>
                  <a:cubicBezTo>
                    <a:pt x="477" y="46"/>
                    <a:pt x="477" y="46"/>
                    <a:pt x="477" y="46"/>
                  </a:cubicBezTo>
                  <a:cubicBezTo>
                    <a:pt x="474" y="46"/>
                    <a:pt x="474" y="46"/>
                    <a:pt x="474" y="46"/>
                  </a:cubicBezTo>
                  <a:cubicBezTo>
                    <a:pt x="471" y="43"/>
                    <a:pt x="471" y="43"/>
                    <a:pt x="471" y="43"/>
                  </a:cubicBezTo>
                  <a:cubicBezTo>
                    <a:pt x="468" y="38"/>
                    <a:pt x="468" y="38"/>
                    <a:pt x="468" y="38"/>
                  </a:cubicBezTo>
                  <a:cubicBezTo>
                    <a:pt x="464" y="32"/>
                    <a:pt x="464" y="32"/>
                    <a:pt x="464" y="32"/>
                  </a:cubicBezTo>
                  <a:cubicBezTo>
                    <a:pt x="463" y="26"/>
                    <a:pt x="463" y="26"/>
                    <a:pt x="463" y="26"/>
                  </a:cubicBezTo>
                  <a:cubicBezTo>
                    <a:pt x="463" y="23"/>
                    <a:pt x="463" y="23"/>
                    <a:pt x="463" y="23"/>
                  </a:cubicBezTo>
                  <a:cubicBezTo>
                    <a:pt x="460" y="18"/>
                    <a:pt x="460" y="18"/>
                    <a:pt x="460" y="18"/>
                  </a:cubicBezTo>
                  <a:cubicBezTo>
                    <a:pt x="457" y="15"/>
                    <a:pt x="457" y="15"/>
                    <a:pt x="457" y="15"/>
                  </a:cubicBezTo>
                  <a:cubicBezTo>
                    <a:pt x="453" y="11"/>
                    <a:pt x="453" y="11"/>
                    <a:pt x="453" y="11"/>
                  </a:cubicBezTo>
                  <a:cubicBezTo>
                    <a:pt x="447" y="10"/>
                    <a:pt x="447" y="10"/>
                    <a:pt x="447" y="10"/>
                  </a:cubicBezTo>
                  <a:cubicBezTo>
                    <a:pt x="443" y="7"/>
                    <a:pt x="443" y="7"/>
                    <a:pt x="443" y="7"/>
                  </a:cubicBezTo>
                  <a:cubicBezTo>
                    <a:pt x="440" y="4"/>
                    <a:pt x="440" y="4"/>
                    <a:pt x="440" y="4"/>
                  </a:cubicBezTo>
                  <a:cubicBezTo>
                    <a:pt x="437" y="1"/>
                    <a:pt x="437" y="1"/>
                    <a:pt x="437" y="1"/>
                  </a:cubicBezTo>
                  <a:cubicBezTo>
                    <a:pt x="431" y="0"/>
                    <a:pt x="431" y="0"/>
                    <a:pt x="431" y="0"/>
                  </a:cubicBezTo>
                  <a:cubicBezTo>
                    <a:pt x="429" y="1"/>
                    <a:pt x="429" y="1"/>
                    <a:pt x="429" y="1"/>
                  </a:cubicBezTo>
                  <a:cubicBezTo>
                    <a:pt x="424" y="3"/>
                    <a:pt x="424" y="3"/>
                    <a:pt x="424" y="3"/>
                  </a:cubicBezTo>
                  <a:cubicBezTo>
                    <a:pt x="419" y="3"/>
                    <a:pt x="419" y="3"/>
                    <a:pt x="419" y="3"/>
                  </a:cubicBezTo>
                  <a:cubicBezTo>
                    <a:pt x="416" y="6"/>
                    <a:pt x="416" y="6"/>
                    <a:pt x="416" y="6"/>
                  </a:cubicBezTo>
                  <a:cubicBezTo>
                    <a:pt x="412" y="9"/>
                    <a:pt x="412" y="9"/>
                    <a:pt x="412" y="9"/>
                  </a:cubicBezTo>
                  <a:cubicBezTo>
                    <a:pt x="409" y="13"/>
                    <a:pt x="409" y="13"/>
                    <a:pt x="409" y="13"/>
                  </a:cubicBezTo>
                  <a:cubicBezTo>
                    <a:pt x="407" y="14"/>
                    <a:pt x="407" y="14"/>
                    <a:pt x="407" y="14"/>
                  </a:cubicBezTo>
                  <a:cubicBezTo>
                    <a:pt x="407" y="17"/>
                    <a:pt x="407" y="17"/>
                    <a:pt x="407" y="17"/>
                  </a:cubicBezTo>
                  <a:cubicBezTo>
                    <a:pt x="409" y="16"/>
                    <a:pt x="409" y="16"/>
                    <a:pt x="409" y="16"/>
                  </a:cubicBezTo>
                  <a:cubicBezTo>
                    <a:pt x="410" y="21"/>
                    <a:pt x="410" y="21"/>
                    <a:pt x="410" y="21"/>
                  </a:cubicBezTo>
                  <a:cubicBezTo>
                    <a:pt x="409" y="25"/>
                    <a:pt x="409" y="25"/>
                    <a:pt x="409" y="25"/>
                  </a:cubicBezTo>
                  <a:cubicBezTo>
                    <a:pt x="407" y="27"/>
                    <a:pt x="407" y="27"/>
                    <a:pt x="407" y="27"/>
                  </a:cubicBezTo>
                  <a:cubicBezTo>
                    <a:pt x="408" y="32"/>
                    <a:pt x="408" y="32"/>
                    <a:pt x="408" y="32"/>
                  </a:cubicBezTo>
                  <a:cubicBezTo>
                    <a:pt x="405" y="36"/>
                    <a:pt x="405" y="36"/>
                    <a:pt x="405" y="36"/>
                  </a:cubicBezTo>
                  <a:cubicBezTo>
                    <a:pt x="403" y="40"/>
                    <a:pt x="403" y="40"/>
                    <a:pt x="403" y="40"/>
                  </a:cubicBezTo>
                  <a:cubicBezTo>
                    <a:pt x="403" y="40"/>
                    <a:pt x="396" y="45"/>
                    <a:pt x="399" y="46"/>
                  </a:cubicBezTo>
                  <a:cubicBezTo>
                    <a:pt x="399" y="48"/>
                    <a:pt x="393" y="50"/>
                    <a:pt x="393" y="50"/>
                  </a:cubicBezTo>
                  <a:cubicBezTo>
                    <a:pt x="387" y="55"/>
                    <a:pt x="387" y="55"/>
                    <a:pt x="387" y="55"/>
                  </a:cubicBezTo>
                  <a:cubicBezTo>
                    <a:pt x="384" y="52"/>
                    <a:pt x="384" y="52"/>
                    <a:pt x="384" y="52"/>
                  </a:cubicBezTo>
                  <a:cubicBezTo>
                    <a:pt x="378" y="49"/>
                    <a:pt x="378" y="49"/>
                    <a:pt x="378" y="49"/>
                  </a:cubicBezTo>
                  <a:cubicBezTo>
                    <a:pt x="374" y="51"/>
                    <a:pt x="374" y="51"/>
                    <a:pt x="374" y="51"/>
                  </a:cubicBezTo>
                  <a:cubicBezTo>
                    <a:pt x="370" y="61"/>
                    <a:pt x="370" y="61"/>
                    <a:pt x="370" y="61"/>
                  </a:cubicBezTo>
                  <a:cubicBezTo>
                    <a:pt x="370" y="61"/>
                    <a:pt x="370" y="63"/>
                    <a:pt x="371" y="64"/>
                  </a:cubicBezTo>
                  <a:cubicBezTo>
                    <a:pt x="372" y="68"/>
                    <a:pt x="369" y="71"/>
                    <a:pt x="369" y="71"/>
                  </a:cubicBezTo>
                  <a:cubicBezTo>
                    <a:pt x="368" y="76"/>
                    <a:pt x="368" y="76"/>
                    <a:pt x="368" y="76"/>
                  </a:cubicBezTo>
                  <a:cubicBezTo>
                    <a:pt x="375" y="78"/>
                    <a:pt x="375" y="78"/>
                    <a:pt x="375" y="78"/>
                  </a:cubicBezTo>
                  <a:cubicBezTo>
                    <a:pt x="381" y="77"/>
                    <a:pt x="381" y="77"/>
                    <a:pt x="381" y="77"/>
                  </a:cubicBezTo>
                  <a:cubicBezTo>
                    <a:pt x="386" y="72"/>
                    <a:pt x="386" y="72"/>
                    <a:pt x="386" y="72"/>
                  </a:cubicBezTo>
                  <a:cubicBezTo>
                    <a:pt x="389" y="73"/>
                    <a:pt x="389" y="73"/>
                    <a:pt x="389" y="73"/>
                  </a:cubicBezTo>
                  <a:cubicBezTo>
                    <a:pt x="391" y="76"/>
                    <a:pt x="391" y="76"/>
                    <a:pt x="391" y="76"/>
                  </a:cubicBezTo>
                  <a:cubicBezTo>
                    <a:pt x="395" y="79"/>
                    <a:pt x="395" y="79"/>
                    <a:pt x="395" y="79"/>
                  </a:cubicBezTo>
                  <a:cubicBezTo>
                    <a:pt x="401" y="81"/>
                    <a:pt x="401" y="81"/>
                    <a:pt x="401" y="81"/>
                  </a:cubicBezTo>
                  <a:cubicBezTo>
                    <a:pt x="404" y="85"/>
                    <a:pt x="404" y="85"/>
                    <a:pt x="404" y="85"/>
                  </a:cubicBezTo>
                  <a:cubicBezTo>
                    <a:pt x="403" y="89"/>
                    <a:pt x="403" y="89"/>
                    <a:pt x="403" y="89"/>
                  </a:cubicBezTo>
                  <a:cubicBezTo>
                    <a:pt x="403" y="89"/>
                    <a:pt x="398" y="88"/>
                    <a:pt x="395" y="89"/>
                  </a:cubicBezTo>
                  <a:cubicBezTo>
                    <a:pt x="393" y="89"/>
                    <a:pt x="389" y="94"/>
                    <a:pt x="389" y="94"/>
                  </a:cubicBezTo>
                  <a:cubicBezTo>
                    <a:pt x="384" y="93"/>
                    <a:pt x="384" y="93"/>
                    <a:pt x="384" y="93"/>
                  </a:cubicBezTo>
                  <a:cubicBezTo>
                    <a:pt x="377" y="98"/>
                    <a:pt x="377" y="98"/>
                    <a:pt x="377" y="98"/>
                  </a:cubicBezTo>
                  <a:cubicBezTo>
                    <a:pt x="375" y="96"/>
                    <a:pt x="375" y="96"/>
                    <a:pt x="375" y="96"/>
                  </a:cubicBezTo>
                  <a:cubicBezTo>
                    <a:pt x="372" y="96"/>
                    <a:pt x="372" y="96"/>
                    <a:pt x="372" y="96"/>
                  </a:cubicBezTo>
                  <a:cubicBezTo>
                    <a:pt x="370" y="101"/>
                    <a:pt x="370" y="101"/>
                    <a:pt x="370" y="101"/>
                  </a:cubicBezTo>
                  <a:cubicBezTo>
                    <a:pt x="367" y="103"/>
                    <a:pt x="367" y="103"/>
                    <a:pt x="367" y="103"/>
                  </a:cubicBezTo>
                  <a:cubicBezTo>
                    <a:pt x="356" y="106"/>
                    <a:pt x="356" y="106"/>
                    <a:pt x="356" y="106"/>
                  </a:cubicBezTo>
                  <a:cubicBezTo>
                    <a:pt x="354" y="112"/>
                    <a:pt x="354" y="112"/>
                    <a:pt x="354" y="112"/>
                  </a:cubicBezTo>
                  <a:cubicBezTo>
                    <a:pt x="347" y="116"/>
                    <a:pt x="347" y="116"/>
                    <a:pt x="347" y="116"/>
                  </a:cubicBezTo>
                  <a:cubicBezTo>
                    <a:pt x="342" y="114"/>
                    <a:pt x="342" y="114"/>
                    <a:pt x="342" y="114"/>
                  </a:cubicBezTo>
                  <a:cubicBezTo>
                    <a:pt x="338" y="110"/>
                    <a:pt x="338" y="110"/>
                    <a:pt x="338" y="110"/>
                  </a:cubicBezTo>
                  <a:cubicBezTo>
                    <a:pt x="334" y="109"/>
                    <a:pt x="334" y="109"/>
                    <a:pt x="334" y="109"/>
                  </a:cubicBezTo>
                  <a:cubicBezTo>
                    <a:pt x="330" y="111"/>
                    <a:pt x="330" y="111"/>
                    <a:pt x="330" y="111"/>
                  </a:cubicBezTo>
                  <a:cubicBezTo>
                    <a:pt x="328" y="116"/>
                    <a:pt x="328" y="116"/>
                    <a:pt x="328" y="116"/>
                  </a:cubicBezTo>
                  <a:cubicBezTo>
                    <a:pt x="328" y="121"/>
                    <a:pt x="328" y="121"/>
                    <a:pt x="328" y="121"/>
                  </a:cubicBezTo>
                  <a:cubicBezTo>
                    <a:pt x="329" y="126"/>
                    <a:pt x="329" y="126"/>
                    <a:pt x="329" y="126"/>
                  </a:cubicBezTo>
                  <a:cubicBezTo>
                    <a:pt x="331" y="130"/>
                    <a:pt x="331" y="130"/>
                    <a:pt x="331" y="130"/>
                  </a:cubicBezTo>
                  <a:cubicBezTo>
                    <a:pt x="328" y="135"/>
                    <a:pt x="328" y="135"/>
                    <a:pt x="328" y="135"/>
                  </a:cubicBezTo>
                  <a:cubicBezTo>
                    <a:pt x="324" y="137"/>
                    <a:pt x="324" y="137"/>
                    <a:pt x="324" y="137"/>
                  </a:cubicBezTo>
                  <a:cubicBezTo>
                    <a:pt x="317" y="139"/>
                    <a:pt x="317" y="139"/>
                    <a:pt x="317" y="139"/>
                  </a:cubicBezTo>
                  <a:cubicBezTo>
                    <a:pt x="308" y="141"/>
                    <a:pt x="308" y="141"/>
                    <a:pt x="308" y="141"/>
                  </a:cubicBezTo>
                  <a:cubicBezTo>
                    <a:pt x="300" y="140"/>
                    <a:pt x="300" y="140"/>
                    <a:pt x="300" y="140"/>
                  </a:cubicBezTo>
                  <a:cubicBezTo>
                    <a:pt x="296" y="142"/>
                    <a:pt x="296" y="142"/>
                    <a:pt x="296" y="142"/>
                  </a:cubicBezTo>
                  <a:cubicBezTo>
                    <a:pt x="292" y="142"/>
                    <a:pt x="292" y="142"/>
                    <a:pt x="292" y="142"/>
                  </a:cubicBezTo>
                  <a:cubicBezTo>
                    <a:pt x="288" y="147"/>
                    <a:pt x="288" y="147"/>
                    <a:pt x="288" y="147"/>
                  </a:cubicBezTo>
                  <a:cubicBezTo>
                    <a:pt x="282" y="149"/>
                    <a:pt x="282" y="149"/>
                    <a:pt x="282" y="149"/>
                  </a:cubicBezTo>
                  <a:cubicBezTo>
                    <a:pt x="276" y="149"/>
                    <a:pt x="276" y="149"/>
                    <a:pt x="276" y="149"/>
                  </a:cubicBezTo>
                  <a:cubicBezTo>
                    <a:pt x="270" y="152"/>
                    <a:pt x="270" y="152"/>
                    <a:pt x="270" y="152"/>
                  </a:cubicBezTo>
                  <a:cubicBezTo>
                    <a:pt x="261" y="152"/>
                    <a:pt x="261" y="152"/>
                    <a:pt x="261" y="152"/>
                  </a:cubicBezTo>
                  <a:cubicBezTo>
                    <a:pt x="257" y="148"/>
                    <a:pt x="257" y="148"/>
                    <a:pt x="257" y="148"/>
                  </a:cubicBezTo>
                  <a:cubicBezTo>
                    <a:pt x="252" y="144"/>
                    <a:pt x="252" y="144"/>
                    <a:pt x="252" y="144"/>
                  </a:cubicBezTo>
                  <a:cubicBezTo>
                    <a:pt x="250" y="143"/>
                    <a:pt x="250" y="143"/>
                    <a:pt x="250" y="143"/>
                  </a:cubicBezTo>
                  <a:cubicBezTo>
                    <a:pt x="237" y="142"/>
                    <a:pt x="237" y="142"/>
                    <a:pt x="237" y="142"/>
                  </a:cubicBezTo>
                  <a:cubicBezTo>
                    <a:pt x="229" y="141"/>
                    <a:pt x="229" y="141"/>
                    <a:pt x="229" y="141"/>
                  </a:cubicBezTo>
                  <a:cubicBezTo>
                    <a:pt x="222" y="140"/>
                    <a:pt x="222" y="140"/>
                    <a:pt x="222" y="140"/>
                  </a:cubicBezTo>
                  <a:cubicBezTo>
                    <a:pt x="216" y="141"/>
                    <a:pt x="216" y="141"/>
                    <a:pt x="216" y="141"/>
                  </a:cubicBezTo>
                  <a:cubicBezTo>
                    <a:pt x="210" y="140"/>
                    <a:pt x="210" y="140"/>
                    <a:pt x="210" y="140"/>
                  </a:cubicBezTo>
                  <a:cubicBezTo>
                    <a:pt x="206" y="138"/>
                    <a:pt x="206" y="138"/>
                    <a:pt x="206" y="138"/>
                  </a:cubicBezTo>
                  <a:cubicBezTo>
                    <a:pt x="201" y="133"/>
                    <a:pt x="201" y="133"/>
                    <a:pt x="201" y="133"/>
                  </a:cubicBezTo>
                  <a:cubicBezTo>
                    <a:pt x="196" y="129"/>
                    <a:pt x="196" y="129"/>
                    <a:pt x="196" y="129"/>
                  </a:cubicBezTo>
                  <a:cubicBezTo>
                    <a:pt x="193" y="126"/>
                    <a:pt x="193" y="126"/>
                    <a:pt x="193" y="126"/>
                  </a:cubicBezTo>
                  <a:cubicBezTo>
                    <a:pt x="191" y="122"/>
                    <a:pt x="191" y="122"/>
                    <a:pt x="191" y="122"/>
                  </a:cubicBezTo>
                  <a:cubicBezTo>
                    <a:pt x="188" y="118"/>
                    <a:pt x="188" y="118"/>
                    <a:pt x="188" y="118"/>
                  </a:cubicBezTo>
                  <a:cubicBezTo>
                    <a:pt x="183" y="116"/>
                    <a:pt x="183" y="116"/>
                    <a:pt x="183" y="116"/>
                  </a:cubicBezTo>
                  <a:cubicBezTo>
                    <a:pt x="180" y="114"/>
                    <a:pt x="180" y="114"/>
                    <a:pt x="180" y="114"/>
                  </a:cubicBezTo>
                  <a:cubicBezTo>
                    <a:pt x="175" y="111"/>
                    <a:pt x="175" y="111"/>
                    <a:pt x="175" y="111"/>
                  </a:cubicBezTo>
                  <a:cubicBezTo>
                    <a:pt x="170" y="111"/>
                    <a:pt x="170" y="111"/>
                    <a:pt x="170" y="111"/>
                  </a:cubicBezTo>
                  <a:cubicBezTo>
                    <a:pt x="165" y="109"/>
                    <a:pt x="165" y="109"/>
                    <a:pt x="165" y="109"/>
                  </a:cubicBezTo>
                  <a:cubicBezTo>
                    <a:pt x="164" y="105"/>
                    <a:pt x="164" y="105"/>
                    <a:pt x="164" y="105"/>
                  </a:cubicBezTo>
                  <a:cubicBezTo>
                    <a:pt x="165" y="100"/>
                    <a:pt x="165" y="100"/>
                    <a:pt x="165" y="100"/>
                  </a:cubicBezTo>
                  <a:cubicBezTo>
                    <a:pt x="166" y="96"/>
                    <a:pt x="166" y="96"/>
                    <a:pt x="166" y="96"/>
                  </a:cubicBezTo>
                  <a:cubicBezTo>
                    <a:pt x="163" y="91"/>
                    <a:pt x="163" y="91"/>
                    <a:pt x="163" y="91"/>
                  </a:cubicBezTo>
                  <a:cubicBezTo>
                    <a:pt x="158" y="89"/>
                    <a:pt x="158" y="89"/>
                    <a:pt x="158" y="89"/>
                  </a:cubicBezTo>
                  <a:cubicBezTo>
                    <a:pt x="158" y="86"/>
                    <a:pt x="158" y="86"/>
                    <a:pt x="158" y="86"/>
                  </a:cubicBezTo>
                  <a:cubicBezTo>
                    <a:pt x="153" y="80"/>
                    <a:pt x="153" y="80"/>
                    <a:pt x="153" y="80"/>
                  </a:cubicBezTo>
                  <a:cubicBezTo>
                    <a:pt x="148" y="77"/>
                    <a:pt x="148" y="77"/>
                    <a:pt x="148" y="77"/>
                  </a:cubicBezTo>
                  <a:cubicBezTo>
                    <a:pt x="142" y="78"/>
                    <a:pt x="142" y="78"/>
                    <a:pt x="142" y="78"/>
                  </a:cubicBezTo>
                  <a:cubicBezTo>
                    <a:pt x="138" y="77"/>
                    <a:pt x="138" y="77"/>
                    <a:pt x="138" y="77"/>
                  </a:cubicBezTo>
                  <a:cubicBezTo>
                    <a:pt x="135" y="74"/>
                    <a:pt x="135" y="74"/>
                    <a:pt x="135" y="74"/>
                  </a:cubicBezTo>
                  <a:cubicBezTo>
                    <a:pt x="134" y="71"/>
                    <a:pt x="134" y="71"/>
                    <a:pt x="134" y="71"/>
                  </a:cubicBezTo>
                  <a:cubicBezTo>
                    <a:pt x="133" y="64"/>
                    <a:pt x="133" y="64"/>
                    <a:pt x="133" y="64"/>
                  </a:cubicBezTo>
                  <a:cubicBezTo>
                    <a:pt x="134" y="56"/>
                    <a:pt x="134" y="56"/>
                    <a:pt x="134" y="56"/>
                  </a:cubicBezTo>
                  <a:cubicBezTo>
                    <a:pt x="129" y="59"/>
                    <a:pt x="129" y="59"/>
                    <a:pt x="129" y="59"/>
                  </a:cubicBezTo>
                  <a:cubicBezTo>
                    <a:pt x="117" y="61"/>
                    <a:pt x="117" y="61"/>
                    <a:pt x="117" y="61"/>
                  </a:cubicBezTo>
                  <a:cubicBezTo>
                    <a:pt x="113" y="64"/>
                    <a:pt x="113" y="64"/>
                    <a:pt x="113" y="64"/>
                  </a:cubicBezTo>
                  <a:cubicBezTo>
                    <a:pt x="111" y="68"/>
                    <a:pt x="111" y="68"/>
                    <a:pt x="111" y="68"/>
                  </a:cubicBezTo>
                  <a:cubicBezTo>
                    <a:pt x="105" y="70"/>
                    <a:pt x="105" y="70"/>
                    <a:pt x="105" y="70"/>
                  </a:cubicBezTo>
                  <a:cubicBezTo>
                    <a:pt x="104" y="73"/>
                    <a:pt x="104" y="73"/>
                    <a:pt x="104" y="73"/>
                  </a:cubicBezTo>
                  <a:cubicBezTo>
                    <a:pt x="103" y="77"/>
                    <a:pt x="103" y="77"/>
                    <a:pt x="103" y="77"/>
                  </a:cubicBezTo>
                  <a:cubicBezTo>
                    <a:pt x="96" y="80"/>
                    <a:pt x="96" y="80"/>
                    <a:pt x="96" y="80"/>
                  </a:cubicBezTo>
                  <a:cubicBezTo>
                    <a:pt x="91" y="80"/>
                    <a:pt x="91" y="80"/>
                    <a:pt x="91" y="80"/>
                  </a:cubicBezTo>
                  <a:cubicBezTo>
                    <a:pt x="88" y="83"/>
                    <a:pt x="88" y="83"/>
                    <a:pt x="88" y="83"/>
                  </a:cubicBezTo>
                  <a:cubicBezTo>
                    <a:pt x="85" y="88"/>
                    <a:pt x="85" y="88"/>
                    <a:pt x="85" y="88"/>
                  </a:cubicBezTo>
                  <a:cubicBezTo>
                    <a:pt x="82" y="91"/>
                    <a:pt x="82" y="91"/>
                    <a:pt x="82" y="91"/>
                  </a:cubicBezTo>
                  <a:cubicBezTo>
                    <a:pt x="80" y="97"/>
                    <a:pt x="80" y="97"/>
                    <a:pt x="80" y="97"/>
                  </a:cubicBezTo>
                  <a:cubicBezTo>
                    <a:pt x="81" y="103"/>
                    <a:pt x="81" y="103"/>
                    <a:pt x="81" y="103"/>
                  </a:cubicBezTo>
                  <a:cubicBezTo>
                    <a:pt x="84" y="106"/>
                    <a:pt x="84" y="106"/>
                    <a:pt x="84" y="106"/>
                  </a:cubicBezTo>
                  <a:cubicBezTo>
                    <a:pt x="82" y="109"/>
                    <a:pt x="82" y="109"/>
                    <a:pt x="82" y="109"/>
                  </a:cubicBezTo>
                  <a:cubicBezTo>
                    <a:pt x="74" y="109"/>
                    <a:pt x="74" y="109"/>
                    <a:pt x="74" y="109"/>
                  </a:cubicBezTo>
                  <a:cubicBezTo>
                    <a:pt x="67" y="112"/>
                    <a:pt x="67" y="112"/>
                    <a:pt x="67" y="112"/>
                  </a:cubicBezTo>
                  <a:cubicBezTo>
                    <a:pt x="60" y="113"/>
                    <a:pt x="60" y="113"/>
                    <a:pt x="60" y="113"/>
                  </a:cubicBezTo>
                  <a:cubicBezTo>
                    <a:pt x="58" y="115"/>
                    <a:pt x="58" y="115"/>
                    <a:pt x="58" y="115"/>
                  </a:cubicBezTo>
                  <a:cubicBezTo>
                    <a:pt x="59" y="119"/>
                    <a:pt x="59" y="119"/>
                    <a:pt x="59" y="119"/>
                  </a:cubicBezTo>
                  <a:cubicBezTo>
                    <a:pt x="64" y="123"/>
                    <a:pt x="64" y="123"/>
                    <a:pt x="64" y="123"/>
                  </a:cubicBezTo>
                  <a:cubicBezTo>
                    <a:pt x="66" y="126"/>
                    <a:pt x="66" y="126"/>
                    <a:pt x="66" y="126"/>
                  </a:cubicBezTo>
                  <a:cubicBezTo>
                    <a:pt x="64" y="130"/>
                    <a:pt x="64" y="130"/>
                    <a:pt x="64" y="130"/>
                  </a:cubicBezTo>
                  <a:cubicBezTo>
                    <a:pt x="62" y="134"/>
                    <a:pt x="62" y="134"/>
                    <a:pt x="62" y="134"/>
                  </a:cubicBezTo>
                  <a:cubicBezTo>
                    <a:pt x="62" y="141"/>
                    <a:pt x="62" y="141"/>
                    <a:pt x="62" y="141"/>
                  </a:cubicBezTo>
                  <a:cubicBezTo>
                    <a:pt x="59" y="142"/>
                    <a:pt x="57" y="143"/>
                    <a:pt x="55" y="144"/>
                  </a:cubicBezTo>
                  <a:cubicBezTo>
                    <a:pt x="53" y="146"/>
                    <a:pt x="53" y="147"/>
                    <a:pt x="51" y="148"/>
                  </a:cubicBezTo>
                  <a:cubicBezTo>
                    <a:pt x="49" y="149"/>
                    <a:pt x="48" y="149"/>
                    <a:pt x="46" y="150"/>
                  </a:cubicBezTo>
                  <a:cubicBezTo>
                    <a:pt x="45" y="151"/>
                    <a:pt x="45" y="153"/>
                    <a:pt x="45" y="154"/>
                  </a:cubicBezTo>
                  <a:cubicBezTo>
                    <a:pt x="45" y="157"/>
                    <a:pt x="34" y="154"/>
                    <a:pt x="31" y="159"/>
                  </a:cubicBezTo>
                  <a:cubicBezTo>
                    <a:pt x="29" y="162"/>
                    <a:pt x="31" y="164"/>
                    <a:pt x="29" y="167"/>
                  </a:cubicBezTo>
                  <a:cubicBezTo>
                    <a:pt x="27" y="169"/>
                    <a:pt x="24" y="168"/>
                    <a:pt x="22" y="169"/>
                  </a:cubicBezTo>
                  <a:cubicBezTo>
                    <a:pt x="20" y="169"/>
                    <a:pt x="19" y="171"/>
                    <a:pt x="17" y="171"/>
                  </a:cubicBezTo>
                  <a:cubicBezTo>
                    <a:pt x="15" y="171"/>
                    <a:pt x="16" y="167"/>
                    <a:pt x="14" y="167"/>
                  </a:cubicBezTo>
                  <a:cubicBezTo>
                    <a:pt x="12" y="166"/>
                    <a:pt x="11" y="168"/>
                    <a:pt x="9" y="169"/>
                  </a:cubicBezTo>
                  <a:cubicBezTo>
                    <a:pt x="8" y="171"/>
                    <a:pt x="7" y="172"/>
                    <a:pt x="6" y="173"/>
                  </a:cubicBezTo>
                  <a:cubicBezTo>
                    <a:pt x="5" y="174"/>
                    <a:pt x="4" y="174"/>
                    <a:pt x="3" y="175"/>
                  </a:cubicBezTo>
                  <a:cubicBezTo>
                    <a:pt x="2" y="175"/>
                    <a:pt x="1" y="176"/>
                    <a:pt x="0" y="177"/>
                  </a:cubicBezTo>
                  <a:cubicBezTo>
                    <a:pt x="0" y="178"/>
                    <a:pt x="0" y="178"/>
                    <a:pt x="0" y="178"/>
                  </a:cubicBezTo>
                  <a:cubicBezTo>
                    <a:pt x="1" y="180"/>
                    <a:pt x="1" y="182"/>
                    <a:pt x="1" y="182"/>
                  </a:cubicBezTo>
                  <a:cubicBezTo>
                    <a:pt x="1" y="185"/>
                    <a:pt x="1" y="185"/>
                    <a:pt x="1" y="185"/>
                  </a:cubicBezTo>
                  <a:cubicBezTo>
                    <a:pt x="3" y="187"/>
                    <a:pt x="3" y="187"/>
                    <a:pt x="3" y="187"/>
                  </a:cubicBezTo>
                  <a:cubicBezTo>
                    <a:pt x="9" y="185"/>
                    <a:pt x="9" y="185"/>
                    <a:pt x="9" y="185"/>
                  </a:cubicBezTo>
                  <a:cubicBezTo>
                    <a:pt x="10" y="186"/>
                    <a:pt x="10" y="186"/>
                    <a:pt x="10" y="186"/>
                  </a:cubicBezTo>
                  <a:cubicBezTo>
                    <a:pt x="10" y="189"/>
                    <a:pt x="10" y="189"/>
                    <a:pt x="10" y="189"/>
                  </a:cubicBezTo>
                  <a:cubicBezTo>
                    <a:pt x="8" y="193"/>
                    <a:pt x="8" y="193"/>
                    <a:pt x="8" y="193"/>
                  </a:cubicBezTo>
                  <a:cubicBezTo>
                    <a:pt x="11" y="197"/>
                    <a:pt x="11" y="197"/>
                    <a:pt x="11" y="197"/>
                  </a:cubicBezTo>
                  <a:cubicBezTo>
                    <a:pt x="11" y="202"/>
                    <a:pt x="11" y="202"/>
                    <a:pt x="11" y="202"/>
                  </a:cubicBezTo>
                  <a:cubicBezTo>
                    <a:pt x="13" y="204"/>
                    <a:pt x="13" y="204"/>
                    <a:pt x="13" y="204"/>
                  </a:cubicBezTo>
                  <a:cubicBezTo>
                    <a:pt x="13" y="206"/>
                    <a:pt x="13" y="206"/>
                    <a:pt x="13" y="206"/>
                  </a:cubicBezTo>
                  <a:cubicBezTo>
                    <a:pt x="10" y="207"/>
                    <a:pt x="10" y="207"/>
                    <a:pt x="10" y="207"/>
                  </a:cubicBezTo>
                  <a:cubicBezTo>
                    <a:pt x="10" y="211"/>
                    <a:pt x="10" y="211"/>
                    <a:pt x="10" y="211"/>
                  </a:cubicBezTo>
                  <a:cubicBezTo>
                    <a:pt x="16" y="211"/>
                    <a:pt x="16" y="211"/>
                    <a:pt x="16" y="211"/>
                  </a:cubicBezTo>
                  <a:cubicBezTo>
                    <a:pt x="26" y="217"/>
                    <a:pt x="26" y="217"/>
                    <a:pt x="26" y="217"/>
                  </a:cubicBezTo>
                  <a:cubicBezTo>
                    <a:pt x="28" y="220"/>
                    <a:pt x="28" y="220"/>
                    <a:pt x="28" y="220"/>
                  </a:cubicBezTo>
                  <a:cubicBezTo>
                    <a:pt x="32" y="223"/>
                    <a:pt x="32" y="223"/>
                    <a:pt x="32" y="223"/>
                  </a:cubicBezTo>
                  <a:cubicBezTo>
                    <a:pt x="35" y="220"/>
                    <a:pt x="35" y="220"/>
                    <a:pt x="35" y="220"/>
                  </a:cubicBezTo>
                  <a:cubicBezTo>
                    <a:pt x="37" y="218"/>
                    <a:pt x="37" y="218"/>
                    <a:pt x="37" y="218"/>
                  </a:cubicBezTo>
                  <a:cubicBezTo>
                    <a:pt x="41" y="218"/>
                    <a:pt x="41" y="218"/>
                    <a:pt x="41" y="218"/>
                  </a:cubicBezTo>
                  <a:cubicBezTo>
                    <a:pt x="45" y="219"/>
                    <a:pt x="45" y="219"/>
                    <a:pt x="45" y="219"/>
                  </a:cubicBezTo>
                  <a:cubicBezTo>
                    <a:pt x="49" y="220"/>
                    <a:pt x="49" y="220"/>
                    <a:pt x="49" y="220"/>
                  </a:cubicBezTo>
                  <a:cubicBezTo>
                    <a:pt x="51" y="223"/>
                    <a:pt x="51" y="223"/>
                    <a:pt x="51" y="223"/>
                  </a:cubicBezTo>
                  <a:cubicBezTo>
                    <a:pt x="53" y="226"/>
                    <a:pt x="53" y="226"/>
                    <a:pt x="53" y="226"/>
                  </a:cubicBezTo>
                  <a:cubicBezTo>
                    <a:pt x="55" y="230"/>
                    <a:pt x="55" y="230"/>
                    <a:pt x="55" y="230"/>
                  </a:cubicBezTo>
                  <a:cubicBezTo>
                    <a:pt x="52" y="232"/>
                    <a:pt x="52" y="232"/>
                    <a:pt x="52" y="232"/>
                  </a:cubicBezTo>
                  <a:cubicBezTo>
                    <a:pt x="52" y="235"/>
                    <a:pt x="52" y="235"/>
                    <a:pt x="52" y="235"/>
                  </a:cubicBezTo>
                  <a:cubicBezTo>
                    <a:pt x="50" y="238"/>
                    <a:pt x="50" y="238"/>
                    <a:pt x="50" y="238"/>
                  </a:cubicBezTo>
                  <a:cubicBezTo>
                    <a:pt x="48" y="240"/>
                    <a:pt x="48" y="240"/>
                    <a:pt x="48" y="240"/>
                  </a:cubicBezTo>
                  <a:cubicBezTo>
                    <a:pt x="46" y="244"/>
                    <a:pt x="46" y="244"/>
                    <a:pt x="46" y="244"/>
                  </a:cubicBezTo>
                  <a:cubicBezTo>
                    <a:pt x="44" y="246"/>
                    <a:pt x="44" y="246"/>
                    <a:pt x="44" y="246"/>
                  </a:cubicBezTo>
                  <a:cubicBezTo>
                    <a:pt x="42" y="250"/>
                    <a:pt x="42" y="250"/>
                    <a:pt x="42" y="250"/>
                  </a:cubicBezTo>
                  <a:cubicBezTo>
                    <a:pt x="46" y="253"/>
                    <a:pt x="46" y="253"/>
                    <a:pt x="46" y="253"/>
                  </a:cubicBezTo>
                  <a:cubicBezTo>
                    <a:pt x="48" y="256"/>
                    <a:pt x="48" y="256"/>
                    <a:pt x="48" y="256"/>
                  </a:cubicBezTo>
                  <a:cubicBezTo>
                    <a:pt x="47" y="262"/>
                    <a:pt x="47" y="262"/>
                    <a:pt x="47" y="262"/>
                  </a:cubicBezTo>
                  <a:cubicBezTo>
                    <a:pt x="50" y="263"/>
                    <a:pt x="50" y="263"/>
                    <a:pt x="50" y="263"/>
                  </a:cubicBezTo>
                  <a:cubicBezTo>
                    <a:pt x="52" y="263"/>
                    <a:pt x="52" y="263"/>
                    <a:pt x="52" y="263"/>
                  </a:cubicBezTo>
                  <a:cubicBezTo>
                    <a:pt x="52" y="266"/>
                    <a:pt x="52" y="266"/>
                    <a:pt x="52" y="266"/>
                  </a:cubicBezTo>
                  <a:cubicBezTo>
                    <a:pt x="51" y="271"/>
                    <a:pt x="51" y="271"/>
                    <a:pt x="51" y="271"/>
                  </a:cubicBezTo>
                  <a:cubicBezTo>
                    <a:pt x="52" y="273"/>
                    <a:pt x="52" y="273"/>
                    <a:pt x="52" y="273"/>
                  </a:cubicBezTo>
                  <a:cubicBezTo>
                    <a:pt x="50" y="275"/>
                    <a:pt x="50" y="275"/>
                    <a:pt x="50" y="275"/>
                  </a:cubicBezTo>
                  <a:cubicBezTo>
                    <a:pt x="51" y="279"/>
                    <a:pt x="51" y="279"/>
                    <a:pt x="51" y="279"/>
                  </a:cubicBezTo>
                  <a:cubicBezTo>
                    <a:pt x="56" y="281"/>
                    <a:pt x="56" y="281"/>
                    <a:pt x="56" y="281"/>
                  </a:cubicBezTo>
                  <a:cubicBezTo>
                    <a:pt x="59" y="283"/>
                    <a:pt x="59" y="283"/>
                    <a:pt x="59" y="283"/>
                  </a:cubicBezTo>
                  <a:cubicBezTo>
                    <a:pt x="64" y="284"/>
                    <a:pt x="64" y="284"/>
                    <a:pt x="64" y="284"/>
                  </a:cubicBezTo>
                  <a:cubicBezTo>
                    <a:pt x="67" y="287"/>
                    <a:pt x="67" y="287"/>
                    <a:pt x="67" y="287"/>
                  </a:cubicBezTo>
                  <a:cubicBezTo>
                    <a:pt x="70" y="290"/>
                    <a:pt x="70" y="290"/>
                    <a:pt x="70" y="290"/>
                  </a:cubicBezTo>
                  <a:cubicBezTo>
                    <a:pt x="72" y="289"/>
                    <a:pt x="72" y="289"/>
                    <a:pt x="72" y="289"/>
                  </a:cubicBezTo>
                  <a:cubicBezTo>
                    <a:pt x="76" y="290"/>
                    <a:pt x="76" y="290"/>
                    <a:pt x="76" y="290"/>
                  </a:cubicBezTo>
                  <a:cubicBezTo>
                    <a:pt x="80" y="290"/>
                    <a:pt x="80" y="290"/>
                    <a:pt x="80" y="290"/>
                  </a:cubicBezTo>
                  <a:cubicBezTo>
                    <a:pt x="83" y="290"/>
                    <a:pt x="83" y="290"/>
                    <a:pt x="83" y="290"/>
                  </a:cubicBezTo>
                  <a:cubicBezTo>
                    <a:pt x="87" y="297"/>
                    <a:pt x="87" y="297"/>
                    <a:pt x="87" y="297"/>
                  </a:cubicBezTo>
                  <a:cubicBezTo>
                    <a:pt x="91" y="297"/>
                    <a:pt x="91" y="297"/>
                    <a:pt x="91" y="297"/>
                  </a:cubicBezTo>
                  <a:cubicBezTo>
                    <a:pt x="96" y="296"/>
                    <a:pt x="96" y="296"/>
                    <a:pt x="96" y="296"/>
                  </a:cubicBezTo>
                  <a:cubicBezTo>
                    <a:pt x="99" y="298"/>
                    <a:pt x="99" y="298"/>
                    <a:pt x="99" y="298"/>
                  </a:cubicBezTo>
                  <a:cubicBezTo>
                    <a:pt x="99" y="302"/>
                    <a:pt x="99" y="302"/>
                    <a:pt x="99" y="302"/>
                  </a:cubicBezTo>
                  <a:cubicBezTo>
                    <a:pt x="103" y="304"/>
                    <a:pt x="103" y="304"/>
                    <a:pt x="103" y="304"/>
                  </a:cubicBezTo>
                  <a:cubicBezTo>
                    <a:pt x="107" y="308"/>
                    <a:pt x="107" y="308"/>
                    <a:pt x="107" y="308"/>
                  </a:cubicBezTo>
                  <a:cubicBezTo>
                    <a:pt x="109" y="311"/>
                    <a:pt x="109" y="311"/>
                    <a:pt x="109" y="311"/>
                  </a:cubicBezTo>
                  <a:cubicBezTo>
                    <a:pt x="113" y="312"/>
                    <a:pt x="113" y="312"/>
                    <a:pt x="113" y="312"/>
                  </a:cubicBezTo>
                  <a:cubicBezTo>
                    <a:pt x="118" y="314"/>
                    <a:pt x="118" y="314"/>
                    <a:pt x="118" y="314"/>
                  </a:cubicBezTo>
                  <a:cubicBezTo>
                    <a:pt x="125" y="315"/>
                    <a:pt x="125" y="315"/>
                    <a:pt x="125" y="315"/>
                  </a:cubicBezTo>
                  <a:cubicBezTo>
                    <a:pt x="130" y="316"/>
                    <a:pt x="130" y="316"/>
                    <a:pt x="130" y="316"/>
                  </a:cubicBezTo>
                  <a:cubicBezTo>
                    <a:pt x="134" y="314"/>
                    <a:pt x="134" y="314"/>
                    <a:pt x="134" y="314"/>
                  </a:cubicBezTo>
                  <a:cubicBezTo>
                    <a:pt x="138" y="315"/>
                    <a:pt x="138" y="315"/>
                    <a:pt x="138" y="315"/>
                  </a:cubicBezTo>
                  <a:cubicBezTo>
                    <a:pt x="140" y="319"/>
                    <a:pt x="140" y="319"/>
                    <a:pt x="140" y="319"/>
                  </a:cubicBezTo>
                  <a:cubicBezTo>
                    <a:pt x="144" y="312"/>
                    <a:pt x="144" y="312"/>
                    <a:pt x="144" y="312"/>
                  </a:cubicBezTo>
                  <a:cubicBezTo>
                    <a:pt x="147" y="311"/>
                    <a:pt x="147" y="311"/>
                    <a:pt x="147" y="311"/>
                  </a:cubicBezTo>
                  <a:cubicBezTo>
                    <a:pt x="152" y="310"/>
                    <a:pt x="152" y="310"/>
                    <a:pt x="152" y="310"/>
                  </a:cubicBezTo>
                  <a:cubicBezTo>
                    <a:pt x="156" y="312"/>
                    <a:pt x="156" y="312"/>
                    <a:pt x="156" y="312"/>
                  </a:cubicBezTo>
                  <a:cubicBezTo>
                    <a:pt x="160" y="312"/>
                    <a:pt x="160" y="312"/>
                    <a:pt x="160" y="312"/>
                  </a:cubicBezTo>
                  <a:cubicBezTo>
                    <a:pt x="166" y="313"/>
                    <a:pt x="166" y="313"/>
                    <a:pt x="166" y="313"/>
                  </a:cubicBezTo>
                  <a:cubicBezTo>
                    <a:pt x="170" y="312"/>
                    <a:pt x="170" y="312"/>
                    <a:pt x="170" y="312"/>
                  </a:cubicBezTo>
                  <a:cubicBezTo>
                    <a:pt x="175" y="309"/>
                    <a:pt x="175" y="309"/>
                    <a:pt x="175" y="309"/>
                  </a:cubicBezTo>
                  <a:cubicBezTo>
                    <a:pt x="178" y="307"/>
                    <a:pt x="178" y="307"/>
                    <a:pt x="178" y="307"/>
                  </a:cubicBezTo>
                  <a:cubicBezTo>
                    <a:pt x="182" y="307"/>
                    <a:pt x="182" y="307"/>
                    <a:pt x="182" y="307"/>
                  </a:cubicBezTo>
                  <a:cubicBezTo>
                    <a:pt x="185" y="308"/>
                    <a:pt x="185" y="308"/>
                    <a:pt x="185" y="308"/>
                  </a:cubicBezTo>
                  <a:cubicBezTo>
                    <a:pt x="189" y="305"/>
                    <a:pt x="189" y="305"/>
                    <a:pt x="189" y="305"/>
                  </a:cubicBezTo>
                  <a:cubicBezTo>
                    <a:pt x="192" y="305"/>
                    <a:pt x="192" y="305"/>
                    <a:pt x="192" y="305"/>
                  </a:cubicBezTo>
                  <a:cubicBezTo>
                    <a:pt x="197" y="307"/>
                    <a:pt x="197" y="307"/>
                    <a:pt x="197" y="307"/>
                  </a:cubicBezTo>
                  <a:cubicBezTo>
                    <a:pt x="197" y="312"/>
                    <a:pt x="197" y="312"/>
                    <a:pt x="197" y="312"/>
                  </a:cubicBezTo>
                  <a:cubicBezTo>
                    <a:pt x="199" y="314"/>
                    <a:pt x="199" y="314"/>
                    <a:pt x="199" y="314"/>
                  </a:cubicBezTo>
                  <a:cubicBezTo>
                    <a:pt x="202" y="313"/>
                    <a:pt x="202" y="313"/>
                    <a:pt x="202" y="313"/>
                  </a:cubicBezTo>
                  <a:cubicBezTo>
                    <a:pt x="204" y="314"/>
                    <a:pt x="204" y="314"/>
                    <a:pt x="204" y="314"/>
                  </a:cubicBezTo>
                  <a:cubicBezTo>
                    <a:pt x="207" y="315"/>
                    <a:pt x="207" y="315"/>
                    <a:pt x="207" y="315"/>
                  </a:cubicBezTo>
                  <a:cubicBezTo>
                    <a:pt x="210" y="316"/>
                    <a:pt x="210" y="316"/>
                    <a:pt x="210" y="316"/>
                  </a:cubicBezTo>
                  <a:cubicBezTo>
                    <a:pt x="211" y="319"/>
                    <a:pt x="211" y="319"/>
                    <a:pt x="211" y="319"/>
                  </a:cubicBezTo>
                  <a:cubicBezTo>
                    <a:pt x="212" y="322"/>
                    <a:pt x="212" y="322"/>
                    <a:pt x="212" y="322"/>
                  </a:cubicBezTo>
                  <a:cubicBezTo>
                    <a:pt x="215" y="321"/>
                    <a:pt x="215" y="321"/>
                    <a:pt x="215" y="321"/>
                  </a:cubicBezTo>
                  <a:cubicBezTo>
                    <a:pt x="218" y="321"/>
                    <a:pt x="218" y="321"/>
                    <a:pt x="218" y="321"/>
                  </a:cubicBezTo>
                  <a:cubicBezTo>
                    <a:pt x="219" y="325"/>
                    <a:pt x="219" y="325"/>
                    <a:pt x="219" y="325"/>
                  </a:cubicBezTo>
                  <a:cubicBezTo>
                    <a:pt x="220" y="328"/>
                    <a:pt x="220" y="328"/>
                    <a:pt x="220" y="328"/>
                  </a:cubicBezTo>
                  <a:cubicBezTo>
                    <a:pt x="219" y="333"/>
                    <a:pt x="219" y="333"/>
                    <a:pt x="219" y="333"/>
                  </a:cubicBezTo>
                  <a:cubicBezTo>
                    <a:pt x="220" y="336"/>
                    <a:pt x="220" y="336"/>
                    <a:pt x="220" y="336"/>
                  </a:cubicBezTo>
                  <a:cubicBezTo>
                    <a:pt x="220" y="339"/>
                    <a:pt x="220" y="339"/>
                    <a:pt x="220" y="339"/>
                  </a:cubicBezTo>
                  <a:cubicBezTo>
                    <a:pt x="219" y="344"/>
                    <a:pt x="219" y="344"/>
                    <a:pt x="219" y="344"/>
                  </a:cubicBezTo>
                  <a:cubicBezTo>
                    <a:pt x="217" y="349"/>
                    <a:pt x="217" y="349"/>
                    <a:pt x="217" y="349"/>
                  </a:cubicBezTo>
                  <a:cubicBezTo>
                    <a:pt x="214" y="353"/>
                    <a:pt x="214" y="353"/>
                    <a:pt x="214" y="353"/>
                  </a:cubicBezTo>
                  <a:cubicBezTo>
                    <a:pt x="214" y="355"/>
                    <a:pt x="214" y="355"/>
                    <a:pt x="214" y="355"/>
                  </a:cubicBezTo>
                  <a:cubicBezTo>
                    <a:pt x="216" y="358"/>
                    <a:pt x="216" y="358"/>
                    <a:pt x="216" y="358"/>
                  </a:cubicBezTo>
                  <a:cubicBezTo>
                    <a:pt x="216" y="361"/>
                    <a:pt x="216" y="361"/>
                    <a:pt x="216" y="361"/>
                  </a:cubicBezTo>
                  <a:cubicBezTo>
                    <a:pt x="216" y="363"/>
                    <a:pt x="216" y="363"/>
                    <a:pt x="216" y="363"/>
                  </a:cubicBezTo>
                  <a:cubicBezTo>
                    <a:pt x="218" y="362"/>
                    <a:pt x="218" y="362"/>
                    <a:pt x="218" y="362"/>
                  </a:cubicBezTo>
                  <a:cubicBezTo>
                    <a:pt x="219" y="361"/>
                    <a:pt x="219" y="361"/>
                    <a:pt x="219" y="361"/>
                  </a:cubicBezTo>
                  <a:cubicBezTo>
                    <a:pt x="223" y="359"/>
                    <a:pt x="223" y="359"/>
                    <a:pt x="223" y="359"/>
                  </a:cubicBezTo>
                  <a:cubicBezTo>
                    <a:pt x="225" y="359"/>
                    <a:pt x="225" y="359"/>
                    <a:pt x="225" y="359"/>
                  </a:cubicBezTo>
                  <a:cubicBezTo>
                    <a:pt x="227" y="362"/>
                    <a:pt x="227" y="362"/>
                    <a:pt x="227" y="362"/>
                  </a:cubicBezTo>
                  <a:cubicBezTo>
                    <a:pt x="226" y="365"/>
                    <a:pt x="226" y="365"/>
                    <a:pt x="226" y="365"/>
                  </a:cubicBezTo>
                  <a:cubicBezTo>
                    <a:pt x="228" y="368"/>
                    <a:pt x="228" y="368"/>
                    <a:pt x="228" y="368"/>
                  </a:cubicBezTo>
                  <a:cubicBezTo>
                    <a:pt x="231" y="368"/>
                    <a:pt x="231" y="368"/>
                    <a:pt x="231" y="368"/>
                  </a:cubicBezTo>
                  <a:cubicBezTo>
                    <a:pt x="231" y="370"/>
                    <a:pt x="231" y="370"/>
                    <a:pt x="231" y="370"/>
                  </a:cubicBezTo>
                  <a:cubicBezTo>
                    <a:pt x="228" y="375"/>
                    <a:pt x="228" y="375"/>
                    <a:pt x="228" y="375"/>
                  </a:cubicBezTo>
                  <a:cubicBezTo>
                    <a:pt x="228" y="377"/>
                    <a:pt x="228" y="377"/>
                    <a:pt x="228" y="377"/>
                  </a:cubicBezTo>
                  <a:cubicBezTo>
                    <a:pt x="232" y="378"/>
                    <a:pt x="232" y="378"/>
                    <a:pt x="232" y="378"/>
                  </a:cubicBezTo>
                  <a:cubicBezTo>
                    <a:pt x="234" y="378"/>
                    <a:pt x="234" y="378"/>
                    <a:pt x="234" y="378"/>
                  </a:cubicBezTo>
                  <a:cubicBezTo>
                    <a:pt x="236" y="383"/>
                    <a:pt x="236" y="383"/>
                    <a:pt x="236" y="383"/>
                  </a:cubicBezTo>
                  <a:cubicBezTo>
                    <a:pt x="237" y="387"/>
                    <a:pt x="237" y="387"/>
                    <a:pt x="237" y="387"/>
                  </a:cubicBezTo>
                  <a:cubicBezTo>
                    <a:pt x="243" y="389"/>
                    <a:pt x="243" y="389"/>
                    <a:pt x="243" y="389"/>
                  </a:cubicBezTo>
                  <a:cubicBezTo>
                    <a:pt x="242" y="392"/>
                    <a:pt x="242" y="392"/>
                    <a:pt x="242" y="392"/>
                  </a:cubicBezTo>
                  <a:cubicBezTo>
                    <a:pt x="248" y="392"/>
                    <a:pt x="248" y="392"/>
                    <a:pt x="248" y="392"/>
                  </a:cubicBezTo>
                  <a:cubicBezTo>
                    <a:pt x="249" y="388"/>
                    <a:pt x="249" y="388"/>
                    <a:pt x="249" y="388"/>
                  </a:cubicBezTo>
                  <a:cubicBezTo>
                    <a:pt x="250" y="382"/>
                    <a:pt x="250" y="382"/>
                    <a:pt x="250" y="382"/>
                  </a:cubicBezTo>
                  <a:cubicBezTo>
                    <a:pt x="247" y="377"/>
                    <a:pt x="247" y="377"/>
                    <a:pt x="247" y="377"/>
                  </a:cubicBezTo>
                  <a:cubicBezTo>
                    <a:pt x="249" y="373"/>
                    <a:pt x="249" y="373"/>
                    <a:pt x="249" y="373"/>
                  </a:cubicBezTo>
                  <a:cubicBezTo>
                    <a:pt x="253" y="374"/>
                    <a:pt x="253" y="374"/>
                    <a:pt x="253" y="374"/>
                  </a:cubicBezTo>
                  <a:cubicBezTo>
                    <a:pt x="258" y="371"/>
                    <a:pt x="258" y="371"/>
                    <a:pt x="258" y="371"/>
                  </a:cubicBezTo>
                  <a:cubicBezTo>
                    <a:pt x="263" y="374"/>
                    <a:pt x="263" y="374"/>
                    <a:pt x="263" y="374"/>
                  </a:cubicBezTo>
                  <a:cubicBezTo>
                    <a:pt x="269" y="372"/>
                    <a:pt x="269" y="372"/>
                    <a:pt x="269" y="372"/>
                  </a:cubicBezTo>
                  <a:cubicBezTo>
                    <a:pt x="274" y="372"/>
                    <a:pt x="274" y="372"/>
                    <a:pt x="274" y="372"/>
                  </a:cubicBezTo>
                  <a:cubicBezTo>
                    <a:pt x="279" y="368"/>
                    <a:pt x="279" y="368"/>
                    <a:pt x="279" y="368"/>
                  </a:cubicBezTo>
                  <a:cubicBezTo>
                    <a:pt x="282" y="369"/>
                    <a:pt x="282" y="369"/>
                    <a:pt x="282" y="369"/>
                  </a:cubicBezTo>
                  <a:cubicBezTo>
                    <a:pt x="285" y="371"/>
                    <a:pt x="285" y="371"/>
                    <a:pt x="285" y="371"/>
                  </a:cubicBezTo>
                  <a:cubicBezTo>
                    <a:pt x="288" y="372"/>
                    <a:pt x="288" y="372"/>
                    <a:pt x="288" y="372"/>
                  </a:cubicBezTo>
                  <a:cubicBezTo>
                    <a:pt x="288" y="377"/>
                    <a:pt x="288" y="377"/>
                    <a:pt x="288" y="377"/>
                  </a:cubicBezTo>
                  <a:cubicBezTo>
                    <a:pt x="290" y="381"/>
                    <a:pt x="290" y="381"/>
                    <a:pt x="290" y="381"/>
                  </a:cubicBezTo>
                  <a:cubicBezTo>
                    <a:pt x="292" y="383"/>
                    <a:pt x="292" y="383"/>
                    <a:pt x="292" y="383"/>
                  </a:cubicBezTo>
                  <a:cubicBezTo>
                    <a:pt x="296" y="385"/>
                    <a:pt x="296" y="385"/>
                    <a:pt x="296" y="385"/>
                  </a:cubicBezTo>
                  <a:cubicBezTo>
                    <a:pt x="299" y="384"/>
                    <a:pt x="299" y="384"/>
                    <a:pt x="299" y="384"/>
                  </a:cubicBezTo>
                  <a:cubicBezTo>
                    <a:pt x="303" y="386"/>
                    <a:pt x="303" y="386"/>
                    <a:pt x="303" y="386"/>
                  </a:cubicBezTo>
                  <a:cubicBezTo>
                    <a:pt x="304" y="386"/>
                    <a:pt x="304" y="385"/>
                    <a:pt x="304" y="384"/>
                  </a:cubicBezTo>
                  <a:cubicBezTo>
                    <a:pt x="307" y="384"/>
                    <a:pt x="307" y="384"/>
                    <a:pt x="311" y="383"/>
                  </a:cubicBezTo>
                  <a:cubicBezTo>
                    <a:pt x="311" y="385"/>
                    <a:pt x="311" y="385"/>
                    <a:pt x="311" y="385"/>
                  </a:cubicBezTo>
                  <a:cubicBezTo>
                    <a:pt x="313" y="386"/>
                    <a:pt x="313" y="384"/>
                    <a:pt x="315" y="385"/>
                  </a:cubicBezTo>
                  <a:cubicBezTo>
                    <a:pt x="315" y="385"/>
                    <a:pt x="316" y="386"/>
                    <a:pt x="315" y="387"/>
                  </a:cubicBezTo>
                  <a:cubicBezTo>
                    <a:pt x="315" y="388"/>
                    <a:pt x="313" y="391"/>
                    <a:pt x="314" y="394"/>
                  </a:cubicBezTo>
                  <a:cubicBezTo>
                    <a:pt x="315" y="394"/>
                    <a:pt x="315" y="394"/>
                    <a:pt x="315" y="394"/>
                  </a:cubicBezTo>
                  <a:cubicBezTo>
                    <a:pt x="316" y="396"/>
                    <a:pt x="317" y="398"/>
                    <a:pt x="317" y="400"/>
                  </a:cubicBezTo>
                  <a:cubicBezTo>
                    <a:pt x="319" y="399"/>
                    <a:pt x="320" y="399"/>
                    <a:pt x="322" y="399"/>
                  </a:cubicBezTo>
                  <a:cubicBezTo>
                    <a:pt x="322" y="395"/>
                    <a:pt x="323" y="396"/>
                    <a:pt x="319" y="393"/>
                  </a:cubicBezTo>
                  <a:cubicBezTo>
                    <a:pt x="320" y="393"/>
                    <a:pt x="321" y="393"/>
                    <a:pt x="321" y="393"/>
                  </a:cubicBezTo>
                  <a:cubicBezTo>
                    <a:pt x="322" y="393"/>
                    <a:pt x="321" y="391"/>
                    <a:pt x="322" y="390"/>
                  </a:cubicBezTo>
                  <a:cubicBezTo>
                    <a:pt x="323" y="389"/>
                    <a:pt x="326" y="389"/>
                    <a:pt x="327" y="388"/>
                  </a:cubicBezTo>
                  <a:cubicBezTo>
                    <a:pt x="327" y="388"/>
                    <a:pt x="330" y="385"/>
                    <a:pt x="330" y="385"/>
                  </a:cubicBezTo>
                  <a:cubicBezTo>
                    <a:pt x="331" y="384"/>
                    <a:pt x="331" y="385"/>
                    <a:pt x="332" y="385"/>
                  </a:cubicBezTo>
                  <a:cubicBezTo>
                    <a:pt x="332" y="383"/>
                    <a:pt x="332" y="383"/>
                    <a:pt x="332" y="383"/>
                  </a:cubicBezTo>
                  <a:cubicBezTo>
                    <a:pt x="334" y="383"/>
                    <a:pt x="333" y="384"/>
                    <a:pt x="334" y="384"/>
                  </a:cubicBezTo>
                  <a:cubicBezTo>
                    <a:pt x="335" y="383"/>
                    <a:pt x="335" y="381"/>
                    <a:pt x="335" y="381"/>
                  </a:cubicBezTo>
                  <a:cubicBezTo>
                    <a:pt x="337" y="381"/>
                    <a:pt x="336" y="382"/>
                    <a:pt x="337" y="382"/>
                  </a:cubicBezTo>
                  <a:cubicBezTo>
                    <a:pt x="339" y="381"/>
                    <a:pt x="339" y="381"/>
                    <a:pt x="339" y="381"/>
                  </a:cubicBezTo>
                  <a:cubicBezTo>
                    <a:pt x="341" y="380"/>
                    <a:pt x="345" y="381"/>
                    <a:pt x="347" y="381"/>
                  </a:cubicBezTo>
                  <a:cubicBezTo>
                    <a:pt x="347" y="380"/>
                    <a:pt x="351" y="374"/>
                    <a:pt x="351" y="374"/>
                  </a:cubicBezTo>
                  <a:cubicBezTo>
                    <a:pt x="352" y="374"/>
                    <a:pt x="352" y="374"/>
                    <a:pt x="352" y="374"/>
                  </a:cubicBezTo>
                  <a:cubicBezTo>
                    <a:pt x="352" y="374"/>
                    <a:pt x="354" y="369"/>
                    <a:pt x="352" y="371"/>
                  </a:cubicBezTo>
                  <a:cubicBezTo>
                    <a:pt x="352" y="369"/>
                    <a:pt x="352" y="369"/>
                    <a:pt x="352" y="369"/>
                  </a:cubicBezTo>
                  <a:cubicBezTo>
                    <a:pt x="352" y="369"/>
                    <a:pt x="354" y="370"/>
                    <a:pt x="354" y="370"/>
                  </a:cubicBezTo>
                  <a:cubicBezTo>
                    <a:pt x="355" y="371"/>
                    <a:pt x="355" y="372"/>
                    <a:pt x="356" y="373"/>
                  </a:cubicBezTo>
                  <a:cubicBezTo>
                    <a:pt x="357" y="373"/>
                    <a:pt x="359" y="372"/>
                    <a:pt x="360" y="374"/>
                  </a:cubicBezTo>
                  <a:cubicBezTo>
                    <a:pt x="360" y="374"/>
                    <a:pt x="360" y="374"/>
                    <a:pt x="360" y="374"/>
                  </a:cubicBezTo>
                  <a:cubicBezTo>
                    <a:pt x="361" y="374"/>
                    <a:pt x="361" y="374"/>
                    <a:pt x="362" y="374"/>
                  </a:cubicBezTo>
                  <a:cubicBezTo>
                    <a:pt x="362" y="373"/>
                    <a:pt x="362" y="373"/>
                    <a:pt x="362" y="373"/>
                  </a:cubicBezTo>
                  <a:cubicBezTo>
                    <a:pt x="364" y="372"/>
                    <a:pt x="366" y="371"/>
                    <a:pt x="367" y="371"/>
                  </a:cubicBezTo>
                  <a:cubicBezTo>
                    <a:pt x="369" y="371"/>
                    <a:pt x="370" y="372"/>
                    <a:pt x="372" y="372"/>
                  </a:cubicBezTo>
                  <a:cubicBezTo>
                    <a:pt x="372" y="371"/>
                    <a:pt x="372" y="371"/>
                    <a:pt x="372" y="371"/>
                  </a:cubicBezTo>
                  <a:cubicBezTo>
                    <a:pt x="372" y="370"/>
                    <a:pt x="374" y="370"/>
                    <a:pt x="375" y="369"/>
                  </a:cubicBezTo>
                  <a:cubicBezTo>
                    <a:pt x="375" y="368"/>
                    <a:pt x="375" y="366"/>
                    <a:pt x="375" y="366"/>
                  </a:cubicBezTo>
                  <a:cubicBezTo>
                    <a:pt x="375" y="364"/>
                    <a:pt x="375" y="364"/>
                    <a:pt x="375" y="364"/>
                  </a:cubicBezTo>
                  <a:cubicBezTo>
                    <a:pt x="375" y="363"/>
                    <a:pt x="378" y="363"/>
                    <a:pt x="379" y="362"/>
                  </a:cubicBezTo>
                  <a:cubicBezTo>
                    <a:pt x="379" y="362"/>
                    <a:pt x="379" y="360"/>
                    <a:pt x="379" y="360"/>
                  </a:cubicBezTo>
                  <a:cubicBezTo>
                    <a:pt x="380" y="360"/>
                    <a:pt x="380" y="361"/>
                    <a:pt x="381" y="361"/>
                  </a:cubicBezTo>
                  <a:cubicBezTo>
                    <a:pt x="382" y="360"/>
                    <a:pt x="382" y="359"/>
                    <a:pt x="383" y="359"/>
                  </a:cubicBezTo>
                  <a:cubicBezTo>
                    <a:pt x="383" y="358"/>
                    <a:pt x="383" y="357"/>
                    <a:pt x="383" y="357"/>
                  </a:cubicBezTo>
                  <a:cubicBezTo>
                    <a:pt x="384" y="356"/>
                    <a:pt x="386" y="357"/>
                    <a:pt x="387" y="356"/>
                  </a:cubicBezTo>
                  <a:cubicBezTo>
                    <a:pt x="387" y="356"/>
                    <a:pt x="388" y="354"/>
                    <a:pt x="388" y="354"/>
                  </a:cubicBezTo>
                  <a:cubicBezTo>
                    <a:pt x="388" y="356"/>
                    <a:pt x="388" y="351"/>
                    <a:pt x="388" y="351"/>
                  </a:cubicBezTo>
                  <a:cubicBezTo>
                    <a:pt x="389" y="350"/>
                    <a:pt x="397" y="349"/>
                    <a:pt x="397" y="349"/>
                  </a:cubicBezTo>
                  <a:cubicBezTo>
                    <a:pt x="398" y="348"/>
                    <a:pt x="396" y="347"/>
                    <a:pt x="396" y="347"/>
                  </a:cubicBezTo>
                  <a:cubicBezTo>
                    <a:pt x="396" y="344"/>
                    <a:pt x="397" y="346"/>
                    <a:pt x="398" y="345"/>
                  </a:cubicBezTo>
                  <a:cubicBezTo>
                    <a:pt x="398" y="343"/>
                    <a:pt x="398" y="343"/>
                    <a:pt x="398" y="343"/>
                  </a:cubicBezTo>
                  <a:cubicBezTo>
                    <a:pt x="397" y="344"/>
                    <a:pt x="398" y="341"/>
                    <a:pt x="398" y="341"/>
                  </a:cubicBezTo>
                  <a:cubicBezTo>
                    <a:pt x="399" y="341"/>
                    <a:pt x="401" y="341"/>
                    <a:pt x="402" y="341"/>
                  </a:cubicBezTo>
                  <a:cubicBezTo>
                    <a:pt x="403" y="340"/>
                    <a:pt x="402" y="340"/>
                    <a:pt x="403" y="339"/>
                  </a:cubicBezTo>
                  <a:cubicBezTo>
                    <a:pt x="403" y="338"/>
                    <a:pt x="403" y="335"/>
                    <a:pt x="402" y="333"/>
                  </a:cubicBezTo>
                  <a:cubicBezTo>
                    <a:pt x="402" y="333"/>
                    <a:pt x="400" y="333"/>
                    <a:pt x="399" y="333"/>
                  </a:cubicBezTo>
                  <a:cubicBezTo>
                    <a:pt x="400" y="331"/>
                    <a:pt x="400" y="331"/>
                    <a:pt x="400" y="331"/>
                  </a:cubicBezTo>
                  <a:cubicBezTo>
                    <a:pt x="400" y="331"/>
                    <a:pt x="401" y="331"/>
                    <a:pt x="402" y="331"/>
                  </a:cubicBezTo>
                  <a:cubicBezTo>
                    <a:pt x="402" y="330"/>
                    <a:pt x="401" y="327"/>
                    <a:pt x="402" y="326"/>
                  </a:cubicBezTo>
                  <a:cubicBezTo>
                    <a:pt x="403" y="324"/>
                    <a:pt x="406" y="325"/>
                    <a:pt x="408" y="323"/>
                  </a:cubicBezTo>
                  <a:cubicBezTo>
                    <a:pt x="408" y="323"/>
                    <a:pt x="408" y="322"/>
                    <a:pt x="408" y="321"/>
                  </a:cubicBezTo>
                  <a:cubicBezTo>
                    <a:pt x="408" y="321"/>
                    <a:pt x="411" y="320"/>
                    <a:pt x="411" y="319"/>
                  </a:cubicBezTo>
                  <a:cubicBezTo>
                    <a:pt x="412" y="318"/>
                    <a:pt x="411" y="316"/>
                    <a:pt x="411" y="315"/>
                  </a:cubicBezTo>
                  <a:cubicBezTo>
                    <a:pt x="411" y="314"/>
                    <a:pt x="413" y="314"/>
                    <a:pt x="413" y="313"/>
                  </a:cubicBezTo>
                  <a:cubicBezTo>
                    <a:pt x="413" y="313"/>
                    <a:pt x="413" y="313"/>
                    <a:pt x="412" y="313"/>
                  </a:cubicBezTo>
                  <a:cubicBezTo>
                    <a:pt x="410" y="311"/>
                    <a:pt x="414" y="313"/>
                    <a:pt x="415" y="312"/>
                  </a:cubicBezTo>
                  <a:cubicBezTo>
                    <a:pt x="416" y="312"/>
                    <a:pt x="416" y="309"/>
                    <a:pt x="416" y="309"/>
                  </a:cubicBezTo>
                  <a:cubicBezTo>
                    <a:pt x="416" y="309"/>
                    <a:pt x="419" y="309"/>
                    <a:pt x="420" y="309"/>
                  </a:cubicBezTo>
                  <a:cubicBezTo>
                    <a:pt x="420" y="309"/>
                    <a:pt x="420" y="307"/>
                    <a:pt x="420" y="307"/>
                  </a:cubicBezTo>
                  <a:cubicBezTo>
                    <a:pt x="419" y="306"/>
                    <a:pt x="418" y="305"/>
                    <a:pt x="417" y="305"/>
                  </a:cubicBezTo>
                  <a:cubicBezTo>
                    <a:pt x="417" y="303"/>
                    <a:pt x="418" y="304"/>
                    <a:pt x="418" y="303"/>
                  </a:cubicBezTo>
                  <a:cubicBezTo>
                    <a:pt x="418" y="298"/>
                    <a:pt x="418" y="298"/>
                    <a:pt x="418" y="298"/>
                  </a:cubicBezTo>
                  <a:cubicBezTo>
                    <a:pt x="420" y="298"/>
                    <a:pt x="422" y="298"/>
                    <a:pt x="423" y="298"/>
                  </a:cubicBezTo>
                  <a:cubicBezTo>
                    <a:pt x="420" y="296"/>
                    <a:pt x="424" y="292"/>
                    <a:pt x="422" y="291"/>
                  </a:cubicBezTo>
                  <a:cubicBezTo>
                    <a:pt x="423" y="291"/>
                    <a:pt x="423" y="291"/>
                    <a:pt x="424" y="291"/>
                  </a:cubicBezTo>
                  <a:cubicBezTo>
                    <a:pt x="425" y="290"/>
                    <a:pt x="425" y="290"/>
                    <a:pt x="425" y="290"/>
                  </a:cubicBezTo>
                  <a:cubicBezTo>
                    <a:pt x="425" y="290"/>
                    <a:pt x="425" y="288"/>
                    <a:pt x="424" y="288"/>
                  </a:cubicBezTo>
                  <a:cubicBezTo>
                    <a:pt x="423" y="287"/>
                    <a:pt x="422" y="288"/>
                    <a:pt x="421" y="287"/>
                  </a:cubicBezTo>
                  <a:cubicBezTo>
                    <a:pt x="420" y="286"/>
                    <a:pt x="420" y="286"/>
                    <a:pt x="420" y="286"/>
                  </a:cubicBezTo>
                  <a:cubicBezTo>
                    <a:pt x="418" y="286"/>
                    <a:pt x="416" y="288"/>
                    <a:pt x="413" y="287"/>
                  </a:cubicBezTo>
                  <a:cubicBezTo>
                    <a:pt x="412" y="286"/>
                    <a:pt x="412" y="285"/>
                    <a:pt x="413" y="285"/>
                  </a:cubicBezTo>
                  <a:cubicBezTo>
                    <a:pt x="416" y="283"/>
                    <a:pt x="418" y="281"/>
                    <a:pt x="420" y="279"/>
                  </a:cubicBezTo>
                  <a:cubicBezTo>
                    <a:pt x="418" y="273"/>
                    <a:pt x="416" y="268"/>
                    <a:pt x="408" y="271"/>
                  </a:cubicBezTo>
                  <a:cubicBezTo>
                    <a:pt x="408" y="270"/>
                    <a:pt x="407" y="269"/>
                    <a:pt x="406" y="268"/>
                  </a:cubicBezTo>
                  <a:cubicBezTo>
                    <a:pt x="410" y="268"/>
                    <a:pt x="413" y="268"/>
                    <a:pt x="416" y="269"/>
                  </a:cubicBezTo>
                  <a:cubicBezTo>
                    <a:pt x="416" y="268"/>
                    <a:pt x="416" y="266"/>
                    <a:pt x="416" y="266"/>
                  </a:cubicBezTo>
                  <a:cubicBezTo>
                    <a:pt x="412" y="260"/>
                    <a:pt x="408" y="256"/>
                    <a:pt x="406" y="248"/>
                  </a:cubicBezTo>
                  <a:cubicBezTo>
                    <a:pt x="404" y="249"/>
                    <a:pt x="404" y="249"/>
                    <a:pt x="402" y="249"/>
                  </a:cubicBezTo>
                  <a:cubicBezTo>
                    <a:pt x="402" y="248"/>
                    <a:pt x="403" y="248"/>
                    <a:pt x="404" y="247"/>
                  </a:cubicBezTo>
                  <a:cubicBezTo>
                    <a:pt x="402" y="243"/>
                    <a:pt x="397" y="236"/>
                    <a:pt x="400" y="229"/>
                  </a:cubicBezTo>
                  <a:cubicBezTo>
                    <a:pt x="401" y="226"/>
                    <a:pt x="404" y="226"/>
                    <a:pt x="405" y="224"/>
                  </a:cubicBezTo>
                  <a:cubicBezTo>
                    <a:pt x="405" y="224"/>
                    <a:pt x="405" y="222"/>
                    <a:pt x="404" y="221"/>
                  </a:cubicBezTo>
                  <a:cubicBezTo>
                    <a:pt x="407" y="220"/>
                    <a:pt x="409" y="219"/>
                    <a:pt x="410" y="216"/>
                  </a:cubicBezTo>
                  <a:cubicBezTo>
                    <a:pt x="411" y="216"/>
                    <a:pt x="410" y="215"/>
                    <a:pt x="411" y="214"/>
                  </a:cubicBezTo>
                  <a:cubicBezTo>
                    <a:pt x="412" y="214"/>
                    <a:pt x="414" y="214"/>
                    <a:pt x="415" y="213"/>
                  </a:cubicBezTo>
                  <a:cubicBezTo>
                    <a:pt x="415" y="213"/>
                    <a:pt x="416" y="211"/>
                    <a:pt x="416" y="211"/>
                  </a:cubicBezTo>
                  <a:cubicBezTo>
                    <a:pt x="417" y="211"/>
                    <a:pt x="419" y="211"/>
                    <a:pt x="420" y="211"/>
                  </a:cubicBezTo>
                  <a:cubicBezTo>
                    <a:pt x="420" y="211"/>
                    <a:pt x="420" y="210"/>
                    <a:pt x="420" y="209"/>
                  </a:cubicBezTo>
                  <a:cubicBezTo>
                    <a:pt x="421" y="209"/>
                    <a:pt x="421" y="208"/>
                    <a:pt x="422" y="208"/>
                  </a:cubicBezTo>
                  <a:cubicBezTo>
                    <a:pt x="422" y="208"/>
                    <a:pt x="423" y="209"/>
                    <a:pt x="424" y="209"/>
                  </a:cubicBezTo>
                  <a:cubicBezTo>
                    <a:pt x="425" y="209"/>
                    <a:pt x="425" y="208"/>
                    <a:pt x="426" y="208"/>
                  </a:cubicBezTo>
                  <a:cubicBezTo>
                    <a:pt x="427" y="207"/>
                    <a:pt x="428" y="205"/>
                    <a:pt x="429" y="203"/>
                  </a:cubicBezTo>
                  <a:cubicBezTo>
                    <a:pt x="429" y="202"/>
                    <a:pt x="429" y="202"/>
                    <a:pt x="429" y="202"/>
                  </a:cubicBezTo>
                  <a:cubicBezTo>
                    <a:pt x="428" y="201"/>
                    <a:pt x="425" y="200"/>
                    <a:pt x="425" y="200"/>
                  </a:cubicBezTo>
                  <a:cubicBezTo>
                    <a:pt x="422" y="200"/>
                    <a:pt x="421" y="203"/>
                    <a:pt x="417" y="202"/>
                  </a:cubicBezTo>
                  <a:cubicBezTo>
                    <a:pt x="416" y="201"/>
                    <a:pt x="416" y="199"/>
                    <a:pt x="415" y="199"/>
                  </a:cubicBezTo>
                  <a:cubicBezTo>
                    <a:pt x="413" y="198"/>
                    <a:pt x="408" y="198"/>
                    <a:pt x="406" y="199"/>
                  </a:cubicBezTo>
                  <a:cubicBezTo>
                    <a:pt x="406" y="199"/>
                    <a:pt x="406" y="201"/>
                    <a:pt x="406" y="201"/>
                  </a:cubicBezTo>
                  <a:cubicBezTo>
                    <a:pt x="405" y="202"/>
                    <a:pt x="403" y="202"/>
                    <a:pt x="402" y="202"/>
                  </a:cubicBezTo>
                  <a:cubicBezTo>
                    <a:pt x="401" y="203"/>
                    <a:pt x="401" y="205"/>
                    <a:pt x="400" y="206"/>
                  </a:cubicBezTo>
                  <a:cubicBezTo>
                    <a:pt x="400" y="206"/>
                    <a:pt x="398" y="206"/>
                    <a:pt x="397" y="206"/>
                  </a:cubicBezTo>
                  <a:cubicBezTo>
                    <a:pt x="398" y="206"/>
                    <a:pt x="396" y="207"/>
                    <a:pt x="396" y="207"/>
                  </a:cubicBezTo>
                  <a:cubicBezTo>
                    <a:pt x="395" y="207"/>
                    <a:pt x="394" y="207"/>
                    <a:pt x="394" y="206"/>
                  </a:cubicBezTo>
                  <a:cubicBezTo>
                    <a:pt x="392" y="205"/>
                    <a:pt x="393" y="203"/>
                    <a:pt x="392" y="201"/>
                  </a:cubicBezTo>
                  <a:cubicBezTo>
                    <a:pt x="391" y="200"/>
                    <a:pt x="390" y="197"/>
                    <a:pt x="389" y="197"/>
                  </a:cubicBezTo>
                  <a:cubicBezTo>
                    <a:pt x="388" y="197"/>
                    <a:pt x="388" y="197"/>
                    <a:pt x="388" y="197"/>
                  </a:cubicBezTo>
                  <a:cubicBezTo>
                    <a:pt x="386" y="195"/>
                    <a:pt x="385" y="191"/>
                    <a:pt x="385" y="188"/>
                  </a:cubicBezTo>
                  <a:cubicBezTo>
                    <a:pt x="384" y="189"/>
                    <a:pt x="385" y="184"/>
                    <a:pt x="385" y="184"/>
                  </a:cubicBezTo>
                  <a:cubicBezTo>
                    <a:pt x="385" y="184"/>
                    <a:pt x="386" y="183"/>
                    <a:pt x="386" y="183"/>
                  </a:cubicBezTo>
                  <a:cubicBezTo>
                    <a:pt x="388" y="182"/>
                    <a:pt x="392" y="184"/>
                    <a:pt x="394" y="183"/>
                  </a:cubicBezTo>
                  <a:cubicBezTo>
                    <a:pt x="395" y="183"/>
                    <a:pt x="397" y="178"/>
                    <a:pt x="398" y="177"/>
                  </a:cubicBezTo>
                  <a:cubicBezTo>
                    <a:pt x="399" y="176"/>
                    <a:pt x="402" y="173"/>
                    <a:pt x="403" y="173"/>
                  </a:cubicBezTo>
                  <a:cubicBezTo>
                    <a:pt x="404" y="173"/>
                    <a:pt x="405" y="173"/>
                    <a:pt x="405" y="173"/>
                  </a:cubicBezTo>
                  <a:cubicBezTo>
                    <a:pt x="406" y="173"/>
                    <a:pt x="407" y="170"/>
                    <a:pt x="408" y="170"/>
                  </a:cubicBezTo>
                  <a:cubicBezTo>
                    <a:pt x="409" y="170"/>
                    <a:pt x="409" y="170"/>
                    <a:pt x="409" y="170"/>
                  </a:cubicBezTo>
                  <a:cubicBezTo>
                    <a:pt x="410" y="168"/>
                    <a:pt x="409" y="167"/>
                    <a:pt x="410" y="165"/>
                  </a:cubicBezTo>
                  <a:cubicBezTo>
                    <a:pt x="411" y="163"/>
                    <a:pt x="414" y="161"/>
                    <a:pt x="416" y="159"/>
                  </a:cubicBezTo>
                  <a:cubicBezTo>
                    <a:pt x="419" y="160"/>
                    <a:pt x="423" y="161"/>
                    <a:pt x="426" y="162"/>
                  </a:cubicBezTo>
                  <a:cubicBezTo>
                    <a:pt x="424" y="166"/>
                    <a:pt x="422" y="170"/>
                    <a:pt x="420" y="174"/>
                  </a:cubicBezTo>
                  <a:cubicBezTo>
                    <a:pt x="420" y="174"/>
                    <a:pt x="418" y="175"/>
                    <a:pt x="418" y="175"/>
                  </a:cubicBezTo>
                  <a:cubicBezTo>
                    <a:pt x="418" y="176"/>
                    <a:pt x="418" y="179"/>
                    <a:pt x="418" y="180"/>
                  </a:cubicBezTo>
                  <a:cubicBezTo>
                    <a:pt x="418" y="180"/>
                    <a:pt x="421" y="180"/>
                    <a:pt x="421" y="180"/>
                  </a:cubicBezTo>
                  <a:cubicBezTo>
                    <a:pt x="420" y="180"/>
                    <a:pt x="416" y="185"/>
                    <a:pt x="418" y="186"/>
                  </a:cubicBezTo>
                  <a:cubicBezTo>
                    <a:pt x="418" y="186"/>
                    <a:pt x="420" y="187"/>
                    <a:pt x="419" y="186"/>
                  </a:cubicBezTo>
                  <a:cubicBezTo>
                    <a:pt x="419" y="186"/>
                    <a:pt x="421" y="186"/>
                    <a:pt x="421" y="186"/>
                  </a:cubicBezTo>
                  <a:cubicBezTo>
                    <a:pt x="421" y="185"/>
                    <a:pt x="422" y="184"/>
                    <a:pt x="421" y="183"/>
                  </a:cubicBezTo>
                  <a:cubicBezTo>
                    <a:pt x="425" y="181"/>
                    <a:pt x="434" y="171"/>
                    <a:pt x="441" y="173"/>
                  </a:cubicBezTo>
                  <a:cubicBezTo>
                    <a:pt x="441" y="173"/>
                    <a:pt x="443" y="175"/>
                    <a:pt x="443" y="175"/>
                  </a:cubicBezTo>
                  <a:cubicBezTo>
                    <a:pt x="445" y="175"/>
                    <a:pt x="444" y="173"/>
                    <a:pt x="446" y="174"/>
                  </a:cubicBezTo>
                  <a:cubicBezTo>
                    <a:pt x="446" y="174"/>
                    <a:pt x="447" y="174"/>
                    <a:pt x="447" y="174"/>
                  </a:cubicBezTo>
                  <a:cubicBezTo>
                    <a:pt x="450" y="168"/>
                    <a:pt x="450" y="168"/>
                    <a:pt x="450" y="168"/>
                  </a:cubicBezTo>
                  <a:cubicBezTo>
                    <a:pt x="453" y="165"/>
                    <a:pt x="453" y="165"/>
                    <a:pt x="453" y="165"/>
                  </a:cubicBezTo>
                  <a:cubicBezTo>
                    <a:pt x="457" y="159"/>
                    <a:pt x="457" y="159"/>
                    <a:pt x="457" y="159"/>
                  </a:cubicBezTo>
                  <a:cubicBezTo>
                    <a:pt x="459" y="155"/>
                    <a:pt x="459" y="155"/>
                    <a:pt x="459" y="155"/>
                  </a:cubicBezTo>
                  <a:cubicBezTo>
                    <a:pt x="465" y="150"/>
                    <a:pt x="465" y="150"/>
                    <a:pt x="465" y="150"/>
                  </a:cubicBezTo>
                  <a:cubicBezTo>
                    <a:pt x="464" y="145"/>
                    <a:pt x="464" y="145"/>
                    <a:pt x="464" y="145"/>
                  </a:cubicBezTo>
                  <a:cubicBezTo>
                    <a:pt x="468" y="144"/>
                    <a:pt x="468" y="144"/>
                    <a:pt x="468" y="144"/>
                  </a:cubicBezTo>
                  <a:cubicBezTo>
                    <a:pt x="470" y="147"/>
                    <a:pt x="470" y="147"/>
                    <a:pt x="470" y="147"/>
                  </a:cubicBezTo>
                  <a:cubicBezTo>
                    <a:pt x="474" y="148"/>
                    <a:pt x="474" y="148"/>
                    <a:pt x="474" y="148"/>
                  </a:cubicBezTo>
                  <a:cubicBezTo>
                    <a:pt x="478" y="149"/>
                    <a:pt x="478" y="149"/>
                    <a:pt x="478" y="149"/>
                  </a:cubicBezTo>
                  <a:cubicBezTo>
                    <a:pt x="478" y="146"/>
                    <a:pt x="478" y="146"/>
                    <a:pt x="478" y="146"/>
                  </a:cubicBezTo>
                  <a:cubicBezTo>
                    <a:pt x="478" y="143"/>
                    <a:pt x="478" y="143"/>
                    <a:pt x="478" y="143"/>
                  </a:cubicBezTo>
                  <a:cubicBezTo>
                    <a:pt x="481" y="141"/>
                    <a:pt x="481" y="141"/>
                    <a:pt x="481" y="141"/>
                  </a:cubicBezTo>
                  <a:cubicBezTo>
                    <a:pt x="485" y="141"/>
                    <a:pt x="485" y="141"/>
                    <a:pt x="485" y="141"/>
                  </a:cubicBezTo>
                  <a:cubicBezTo>
                    <a:pt x="487" y="139"/>
                    <a:pt x="487" y="139"/>
                    <a:pt x="487" y="139"/>
                  </a:cubicBezTo>
                  <a:cubicBezTo>
                    <a:pt x="487" y="137"/>
                    <a:pt x="487" y="137"/>
                    <a:pt x="487" y="137"/>
                  </a:cubicBezTo>
                  <a:cubicBezTo>
                    <a:pt x="491" y="135"/>
                    <a:pt x="491" y="135"/>
                    <a:pt x="491" y="135"/>
                  </a:cubicBezTo>
                  <a:cubicBezTo>
                    <a:pt x="492" y="129"/>
                    <a:pt x="492" y="129"/>
                    <a:pt x="492" y="129"/>
                  </a:cubicBezTo>
                  <a:cubicBezTo>
                    <a:pt x="497" y="137"/>
                    <a:pt x="497" y="137"/>
                    <a:pt x="497" y="137"/>
                  </a:cubicBezTo>
                  <a:cubicBezTo>
                    <a:pt x="499" y="134"/>
                    <a:pt x="499" y="134"/>
                    <a:pt x="499" y="134"/>
                  </a:cubicBezTo>
                  <a:cubicBezTo>
                    <a:pt x="498" y="131"/>
                    <a:pt x="498" y="131"/>
                    <a:pt x="498" y="131"/>
                  </a:cubicBezTo>
                  <a:cubicBezTo>
                    <a:pt x="501" y="129"/>
                    <a:pt x="501" y="129"/>
                    <a:pt x="501" y="129"/>
                  </a:cubicBezTo>
                  <a:cubicBezTo>
                    <a:pt x="501" y="125"/>
                    <a:pt x="501" y="125"/>
                    <a:pt x="501" y="125"/>
                  </a:cubicBezTo>
                  <a:cubicBezTo>
                    <a:pt x="501" y="119"/>
                    <a:pt x="501" y="119"/>
                    <a:pt x="501" y="119"/>
                  </a:cubicBezTo>
                  <a:cubicBezTo>
                    <a:pt x="502" y="115"/>
                    <a:pt x="502" y="115"/>
                    <a:pt x="502" y="115"/>
                  </a:cubicBezTo>
                  <a:cubicBezTo>
                    <a:pt x="502" y="111"/>
                    <a:pt x="502" y="111"/>
                    <a:pt x="502" y="111"/>
                  </a:cubicBezTo>
                  <a:cubicBezTo>
                    <a:pt x="505" y="109"/>
                    <a:pt x="505" y="109"/>
                    <a:pt x="505" y="109"/>
                  </a:cubicBezTo>
                  <a:cubicBezTo>
                    <a:pt x="507" y="107"/>
                    <a:pt x="507" y="107"/>
                    <a:pt x="507" y="107"/>
                  </a:cubicBezTo>
                  <a:cubicBezTo>
                    <a:pt x="507" y="107"/>
                    <a:pt x="507" y="107"/>
                    <a:pt x="507" y="107"/>
                  </a:cubicBezTo>
                  <a:cubicBezTo>
                    <a:pt x="507" y="106"/>
                    <a:pt x="506" y="105"/>
                    <a:pt x="507" y="105"/>
                  </a:cubicBezTo>
                  <a:cubicBezTo>
                    <a:pt x="510" y="105"/>
                    <a:pt x="512" y="107"/>
                    <a:pt x="512" y="108"/>
                  </a:cubicBezTo>
                  <a:lnTo>
                    <a:pt x="512" y="109"/>
                  </a:lnTo>
                  <a:close/>
                  <a:moveTo>
                    <a:pt x="236" y="208"/>
                  </a:moveTo>
                  <a:cubicBezTo>
                    <a:pt x="239" y="208"/>
                    <a:pt x="241" y="212"/>
                    <a:pt x="239" y="212"/>
                  </a:cubicBezTo>
                  <a:cubicBezTo>
                    <a:pt x="238" y="211"/>
                    <a:pt x="237" y="211"/>
                    <a:pt x="236" y="210"/>
                  </a:cubicBezTo>
                  <a:cubicBezTo>
                    <a:pt x="236" y="210"/>
                    <a:pt x="236" y="208"/>
                    <a:pt x="236" y="208"/>
                  </a:cubicBezTo>
                  <a:cubicBezTo>
                    <a:pt x="237" y="208"/>
                    <a:pt x="236" y="208"/>
                    <a:pt x="236" y="208"/>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8" name="Freeform 287"/>
            <p:cNvSpPr>
              <a:spLocks noEditPoints="1"/>
            </p:cNvSpPr>
            <p:nvPr/>
          </p:nvSpPr>
          <p:spPr bwMode="auto">
            <a:xfrm>
              <a:off x="8190817" y="2065528"/>
              <a:ext cx="1870059" cy="1498202"/>
            </a:xfrm>
            <a:custGeom>
              <a:avLst/>
              <a:gdLst>
                <a:gd name="T0" fmla="*/ 314 w 531"/>
                <a:gd name="T1" fmla="*/ 425 h 425"/>
                <a:gd name="T2" fmla="*/ 326 w 531"/>
                <a:gd name="T3" fmla="*/ 402 h 425"/>
                <a:gd name="T4" fmla="*/ 341 w 531"/>
                <a:gd name="T5" fmla="*/ 303 h 425"/>
                <a:gd name="T6" fmla="*/ 406 w 531"/>
                <a:gd name="T7" fmla="*/ 277 h 425"/>
                <a:gd name="T8" fmla="*/ 383 w 531"/>
                <a:gd name="T9" fmla="*/ 233 h 425"/>
                <a:gd name="T10" fmla="*/ 528 w 531"/>
                <a:gd name="T11" fmla="*/ 82 h 425"/>
                <a:gd name="T12" fmla="*/ 518 w 531"/>
                <a:gd name="T13" fmla="*/ 70 h 425"/>
                <a:gd name="T14" fmla="*/ 495 w 531"/>
                <a:gd name="T15" fmla="*/ 63 h 425"/>
                <a:gd name="T16" fmla="*/ 468 w 531"/>
                <a:gd name="T17" fmla="*/ 38 h 425"/>
                <a:gd name="T18" fmla="*/ 440 w 531"/>
                <a:gd name="T19" fmla="*/ 4 h 425"/>
                <a:gd name="T20" fmla="*/ 407 w 531"/>
                <a:gd name="T21" fmla="*/ 14 h 425"/>
                <a:gd name="T22" fmla="*/ 399 w 531"/>
                <a:gd name="T23" fmla="*/ 46 h 425"/>
                <a:gd name="T24" fmla="*/ 368 w 531"/>
                <a:gd name="T25" fmla="*/ 76 h 425"/>
                <a:gd name="T26" fmla="*/ 403 w 531"/>
                <a:gd name="T27" fmla="*/ 89 h 425"/>
                <a:gd name="T28" fmla="*/ 356 w 531"/>
                <a:gd name="T29" fmla="*/ 106 h 425"/>
                <a:gd name="T30" fmla="*/ 329 w 531"/>
                <a:gd name="T31" fmla="*/ 126 h 425"/>
                <a:gd name="T32" fmla="*/ 288 w 531"/>
                <a:gd name="T33" fmla="*/ 147 h 425"/>
                <a:gd name="T34" fmla="*/ 229 w 531"/>
                <a:gd name="T35" fmla="*/ 141 h 425"/>
                <a:gd name="T36" fmla="*/ 188 w 531"/>
                <a:gd name="T37" fmla="*/ 118 h 425"/>
                <a:gd name="T38" fmla="*/ 163 w 531"/>
                <a:gd name="T39" fmla="*/ 91 h 425"/>
                <a:gd name="T40" fmla="*/ 133 w 531"/>
                <a:gd name="T41" fmla="*/ 64 h 425"/>
                <a:gd name="T42" fmla="*/ 96 w 531"/>
                <a:gd name="T43" fmla="*/ 80 h 425"/>
                <a:gd name="T44" fmla="*/ 74 w 531"/>
                <a:gd name="T45" fmla="*/ 109 h 425"/>
                <a:gd name="T46" fmla="*/ 62 w 531"/>
                <a:gd name="T47" fmla="*/ 141 h 425"/>
                <a:gd name="T48" fmla="*/ 14 w 531"/>
                <a:gd name="T49" fmla="*/ 167 h 425"/>
                <a:gd name="T50" fmla="*/ 9 w 531"/>
                <a:gd name="T51" fmla="*/ 185 h 425"/>
                <a:gd name="T52" fmla="*/ 10 w 531"/>
                <a:gd name="T53" fmla="*/ 211 h 425"/>
                <a:gd name="T54" fmla="*/ 49 w 531"/>
                <a:gd name="T55" fmla="*/ 220 h 425"/>
                <a:gd name="T56" fmla="*/ 44 w 531"/>
                <a:gd name="T57" fmla="*/ 246 h 425"/>
                <a:gd name="T58" fmla="*/ 52 w 531"/>
                <a:gd name="T59" fmla="*/ 273 h 425"/>
                <a:gd name="T60" fmla="*/ 76 w 531"/>
                <a:gd name="T61" fmla="*/ 290 h 425"/>
                <a:gd name="T62" fmla="*/ 107 w 531"/>
                <a:gd name="T63" fmla="*/ 308 h 425"/>
                <a:gd name="T64" fmla="*/ 144 w 531"/>
                <a:gd name="T65" fmla="*/ 312 h 425"/>
                <a:gd name="T66" fmla="*/ 182 w 531"/>
                <a:gd name="T67" fmla="*/ 307 h 425"/>
                <a:gd name="T68" fmla="*/ 207 w 531"/>
                <a:gd name="T69" fmla="*/ 315 h 425"/>
                <a:gd name="T70" fmla="*/ 220 w 531"/>
                <a:gd name="T71" fmla="*/ 336 h 425"/>
                <a:gd name="T72" fmla="*/ 218 w 531"/>
                <a:gd name="T73" fmla="*/ 362 h 425"/>
                <a:gd name="T74" fmla="*/ 228 w 531"/>
                <a:gd name="T75" fmla="*/ 375 h 425"/>
                <a:gd name="T76" fmla="*/ 249 w 531"/>
                <a:gd name="T77" fmla="*/ 388 h 425"/>
                <a:gd name="T78" fmla="*/ 279 w 531"/>
                <a:gd name="T79" fmla="*/ 368 h 425"/>
                <a:gd name="T80" fmla="*/ 303 w 531"/>
                <a:gd name="T81" fmla="*/ 386 h 425"/>
                <a:gd name="T82" fmla="*/ 322 w 531"/>
                <a:gd name="T83" fmla="*/ 399 h 425"/>
                <a:gd name="T84" fmla="*/ 335 w 531"/>
                <a:gd name="T85" fmla="*/ 381 h 425"/>
                <a:gd name="T86" fmla="*/ 356 w 531"/>
                <a:gd name="T87" fmla="*/ 373 h 425"/>
                <a:gd name="T88" fmla="*/ 375 w 531"/>
                <a:gd name="T89" fmla="*/ 366 h 425"/>
                <a:gd name="T90" fmla="*/ 388 w 531"/>
                <a:gd name="T91" fmla="*/ 351 h 425"/>
                <a:gd name="T92" fmla="*/ 399 w 531"/>
                <a:gd name="T93" fmla="*/ 333 h 425"/>
                <a:gd name="T94" fmla="*/ 412 w 531"/>
                <a:gd name="T95" fmla="*/ 313 h 425"/>
                <a:gd name="T96" fmla="*/ 422 w 531"/>
                <a:gd name="T97" fmla="*/ 291 h 425"/>
                <a:gd name="T98" fmla="*/ 408 w 531"/>
                <a:gd name="T99" fmla="*/ 271 h 425"/>
                <a:gd name="T100" fmla="*/ 404 w 531"/>
                <a:gd name="T101" fmla="*/ 221 h 425"/>
                <a:gd name="T102" fmla="*/ 426 w 531"/>
                <a:gd name="T103" fmla="*/ 208 h 425"/>
                <a:gd name="T104" fmla="*/ 400 w 531"/>
                <a:gd name="T105" fmla="*/ 206 h 425"/>
                <a:gd name="T106" fmla="*/ 386 w 531"/>
                <a:gd name="T107" fmla="*/ 183 h 425"/>
                <a:gd name="T108" fmla="*/ 426 w 531"/>
                <a:gd name="T109" fmla="*/ 162 h 425"/>
                <a:gd name="T110" fmla="*/ 441 w 531"/>
                <a:gd name="T111" fmla="*/ 173 h 425"/>
                <a:gd name="T112" fmla="*/ 464 w 531"/>
                <a:gd name="T113" fmla="*/ 145 h 425"/>
                <a:gd name="T114" fmla="*/ 487 w 531"/>
                <a:gd name="T115" fmla="*/ 139 h 425"/>
                <a:gd name="T116" fmla="*/ 501 w 531"/>
                <a:gd name="T117" fmla="*/ 119 h 425"/>
                <a:gd name="T118" fmla="*/ 236 w 531"/>
                <a:gd name="T119" fmla="*/ 208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1" h="425">
                  <a:moveTo>
                    <a:pt x="326" y="402"/>
                  </a:moveTo>
                  <a:cubicBezTo>
                    <a:pt x="323" y="403"/>
                    <a:pt x="320" y="405"/>
                    <a:pt x="317" y="406"/>
                  </a:cubicBezTo>
                  <a:cubicBezTo>
                    <a:pt x="315" y="406"/>
                    <a:pt x="313" y="406"/>
                    <a:pt x="312" y="406"/>
                  </a:cubicBezTo>
                  <a:cubicBezTo>
                    <a:pt x="311" y="407"/>
                    <a:pt x="312" y="408"/>
                    <a:pt x="311" y="409"/>
                  </a:cubicBezTo>
                  <a:cubicBezTo>
                    <a:pt x="311" y="410"/>
                    <a:pt x="310" y="409"/>
                    <a:pt x="309" y="410"/>
                  </a:cubicBezTo>
                  <a:cubicBezTo>
                    <a:pt x="308" y="411"/>
                    <a:pt x="307" y="411"/>
                    <a:pt x="305" y="412"/>
                  </a:cubicBezTo>
                  <a:cubicBezTo>
                    <a:pt x="306" y="416"/>
                    <a:pt x="305" y="418"/>
                    <a:pt x="307" y="420"/>
                  </a:cubicBezTo>
                  <a:cubicBezTo>
                    <a:pt x="308" y="422"/>
                    <a:pt x="309" y="422"/>
                    <a:pt x="311" y="422"/>
                  </a:cubicBezTo>
                  <a:cubicBezTo>
                    <a:pt x="311" y="423"/>
                    <a:pt x="314" y="425"/>
                    <a:pt x="314" y="425"/>
                  </a:cubicBezTo>
                  <a:cubicBezTo>
                    <a:pt x="315" y="425"/>
                    <a:pt x="320" y="422"/>
                    <a:pt x="321" y="422"/>
                  </a:cubicBezTo>
                  <a:cubicBezTo>
                    <a:pt x="321" y="421"/>
                    <a:pt x="321" y="420"/>
                    <a:pt x="321" y="420"/>
                  </a:cubicBezTo>
                  <a:cubicBezTo>
                    <a:pt x="323" y="419"/>
                    <a:pt x="324" y="420"/>
                    <a:pt x="325" y="418"/>
                  </a:cubicBezTo>
                  <a:cubicBezTo>
                    <a:pt x="326" y="417"/>
                    <a:pt x="325" y="416"/>
                    <a:pt x="325" y="414"/>
                  </a:cubicBezTo>
                  <a:cubicBezTo>
                    <a:pt x="327" y="413"/>
                    <a:pt x="327" y="413"/>
                    <a:pt x="327" y="413"/>
                  </a:cubicBezTo>
                  <a:cubicBezTo>
                    <a:pt x="328" y="408"/>
                    <a:pt x="326" y="410"/>
                    <a:pt x="329" y="408"/>
                  </a:cubicBezTo>
                  <a:cubicBezTo>
                    <a:pt x="329" y="408"/>
                    <a:pt x="330" y="406"/>
                    <a:pt x="329" y="406"/>
                  </a:cubicBezTo>
                  <a:cubicBezTo>
                    <a:pt x="329" y="406"/>
                    <a:pt x="329" y="405"/>
                    <a:pt x="329" y="404"/>
                  </a:cubicBezTo>
                  <a:cubicBezTo>
                    <a:pt x="328" y="404"/>
                    <a:pt x="326" y="403"/>
                    <a:pt x="326" y="402"/>
                  </a:cubicBezTo>
                  <a:close/>
                  <a:moveTo>
                    <a:pt x="343" y="301"/>
                  </a:moveTo>
                  <a:cubicBezTo>
                    <a:pt x="343" y="301"/>
                    <a:pt x="344" y="303"/>
                    <a:pt x="345" y="303"/>
                  </a:cubicBezTo>
                  <a:cubicBezTo>
                    <a:pt x="344" y="303"/>
                    <a:pt x="344" y="303"/>
                    <a:pt x="344" y="305"/>
                  </a:cubicBezTo>
                  <a:cubicBezTo>
                    <a:pt x="343" y="305"/>
                    <a:pt x="342" y="306"/>
                    <a:pt x="342" y="306"/>
                  </a:cubicBezTo>
                  <a:cubicBezTo>
                    <a:pt x="341" y="306"/>
                    <a:pt x="338" y="305"/>
                    <a:pt x="337" y="304"/>
                  </a:cubicBezTo>
                  <a:cubicBezTo>
                    <a:pt x="337" y="303"/>
                    <a:pt x="337" y="303"/>
                    <a:pt x="337" y="303"/>
                  </a:cubicBezTo>
                  <a:cubicBezTo>
                    <a:pt x="338" y="302"/>
                    <a:pt x="337" y="302"/>
                    <a:pt x="339" y="301"/>
                  </a:cubicBezTo>
                  <a:cubicBezTo>
                    <a:pt x="339" y="301"/>
                    <a:pt x="339" y="303"/>
                    <a:pt x="339" y="303"/>
                  </a:cubicBezTo>
                  <a:cubicBezTo>
                    <a:pt x="339" y="303"/>
                    <a:pt x="340" y="304"/>
                    <a:pt x="341" y="303"/>
                  </a:cubicBezTo>
                  <a:cubicBezTo>
                    <a:pt x="341" y="303"/>
                    <a:pt x="341" y="302"/>
                    <a:pt x="341" y="301"/>
                  </a:cubicBezTo>
                  <a:cubicBezTo>
                    <a:pt x="342" y="301"/>
                    <a:pt x="343" y="301"/>
                    <a:pt x="343" y="301"/>
                  </a:cubicBezTo>
                  <a:close/>
                  <a:moveTo>
                    <a:pt x="379" y="296"/>
                  </a:moveTo>
                  <a:cubicBezTo>
                    <a:pt x="384" y="296"/>
                    <a:pt x="378" y="299"/>
                    <a:pt x="377" y="300"/>
                  </a:cubicBezTo>
                  <a:cubicBezTo>
                    <a:pt x="376" y="298"/>
                    <a:pt x="373" y="296"/>
                    <a:pt x="379" y="296"/>
                  </a:cubicBezTo>
                  <a:close/>
                  <a:moveTo>
                    <a:pt x="407" y="272"/>
                  </a:moveTo>
                  <a:cubicBezTo>
                    <a:pt x="409" y="273"/>
                    <a:pt x="409" y="273"/>
                    <a:pt x="409" y="273"/>
                  </a:cubicBezTo>
                  <a:cubicBezTo>
                    <a:pt x="408" y="273"/>
                    <a:pt x="409" y="276"/>
                    <a:pt x="409" y="277"/>
                  </a:cubicBezTo>
                  <a:cubicBezTo>
                    <a:pt x="409" y="277"/>
                    <a:pt x="405" y="277"/>
                    <a:pt x="406" y="277"/>
                  </a:cubicBezTo>
                  <a:cubicBezTo>
                    <a:pt x="406" y="276"/>
                    <a:pt x="405" y="276"/>
                    <a:pt x="404" y="276"/>
                  </a:cubicBezTo>
                  <a:cubicBezTo>
                    <a:pt x="405" y="276"/>
                    <a:pt x="404" y="274"/>
                    <a:pt x="404" y="273"/>
                  </a:cubicBezTo>
                  <a:cubicBezTo>
                    <a:pt x="405" y="273"/>
                    <a:pt x="407" y="273"/>
                    <a:pt x="407" y="272"/>
                  </a:cubicBezTo>
                  <a:close/>
                  <a:moveTo>
                    <a:pt x="418" y="271"/>
                  </a:moveTo>
                  <a:cubicBezTo>
                    <a:pt x="418" y="271"/>
                    <a:pt x="419" y="273"/>
                    <a:pt x="419" y="273"/>
                  </a:cubicBezTo>
                  <a:cubicBezTo>
                    <a:pt x="420" y="273"/>
                    <a:pt x="420" y="271"/>
                    <a:pt x="418" y="271"/>
                  </a:cubicBezTo>
                  <a:close/>
                  <a:moveTo>
                    <a:pt x="383" y="233"/>
                  </a:moveTo>
                  <a:cubicBezTo>
                    <a:pt x="383" y="233"/>
                    <a:pt x="384" y="236"/>
                    <a:pt x="383" y="235"/>
                  </a:cubicBezTo>
                  <a:cubicBezTo>
                    <a:pt x="382" y="235"/>
                    <a:pt x="381" y="232"/>
                    <a:pt x="383" y="233"/>
                  </a:cubicBezTo>
                  <a:close/>
                  <a:moveTo>
                    <a:pt x="512" y="109"/>
                  </a:moveTo>
                  <a:cubicBezTo>
                    <a:pt x="514" y="106"/>
                    <a:pt x="514" y="106"/>
                    <a:pt x="514" y="106"/>
                  </a:cubicBezTo>
                  <a:cubicBezTo>
                    <a:pt x="518" y="104"/>
                    <a:pt x="518" y="104"/>
                    <a:pt x="518" y="104"/>
                  </a:cubicBezTo>
                  <a:cubicBezTo>
                    <a:pt x="519" y="101"/>
                    <a:pt x="519" y="101"/>
                    <a:pt x="519" y="101"/>
                  </a:cubicBezTo>
                  <a:cubicBezTo>
                    <a:pt x="522" y="99"/>
                    <a:pt x="522" y="99"/>
                    <a:pt x="522" y="99"/>
                  </a:cubicBezTo>
                  <a:cubicBezTo>
                    <a:pt x="526" y="96"/>
                    <a:pt x="526" y="96"/>
                    <a:pt x="526" y="96"/>
                  </a:cubicBezTo>
                  <a:cubicBezTo>
                    <a:pt x="528" y="92"/>
                    <a:pt x="528" y="92"/>
                    <a:pt x="528" y="92"/>
                  </a:cubicBezTo>
                  <a:cubicBezTo>
                    <a:pt x="529" y="85"/>
                    <a:pt x="529" y="85"/>
                    <a:pt x="529" y="85"/>
                  </a:cubicBezTo>
                  <a:cubicBezTo>
                    <a:pt x="528" y="82"/>
                    <a:pt x="528" y="82"/>
                    <a:pt x="528" y="82"/>
                  </a:cubicBezTo>
                  <a:cubicBezTo>
                    <a:pt x="531" y="80"/>
                    <a:pt x="531" y="80"/>
                    <a:pt x="531" y="80"/>
                  </a:cubicBezTo>
                  <a:cubicBezTo>
                    <a:pt x="531" y="75"/>
                    <a:pt x="531" y="75"/>
                    <a:pt x="531" y="75"/>
                  </a:cubicBezTo>
                  <a:cubicBezTo>
                    <a:pt x="529" y="73"/>
                    <a:pt x="529" y="73"/>
                    <a:pt x="529" y="73"/>
                  </a:cubicBezTo>
                  <a:cubicBezTo>
                    <a:pt x="529" y="70"/>
                    <a:pt x="529" y="70"/>
                    <a:pt x="529" y="70"/>
                  </a:cubicBezTo>
                  <a:cubicBezTo>
                    <a:pt x="531" y="64"/>
                    <a:pt x="531" y="64"/>
                    <a:pt x="531" y="64"/>
                  </a:cubicBezTo>
                  <a:cubicBezTo>
                    <a:pt x="527" y="66"/>
                    <a:pt x="527" y="66"/>
                    <a:pt x="527" y="66"/>
                  </a:cubicBezTo>
                  <a:cubicBezTo>
                    <a:pt x="525" y="69"/>
                    <a:pt x="525" y="69"/>
                    <a:pt x="525" y="69"/>
                  </a:cubicBezTo>
                  <a:cubicBezTo>
                    <a:pt x="521" y="70"/>
                    <a:pt x="521" y="70"/>
                    <a:pt x="521" y="70"/>
                  </a:cubicBezTo>
                  <a:cubicBezTo>
                    <a:pt x="518" y="70"/>
                    <a:pt x="518" y="70"/>
                    <a:pt x="518" y="70"/>
                  </a:cubicBezTo>
                  <a:cubicBezTo>
                    <a:pt x="515" y="72"/>
                    <a:pt x="515" y="72"/>
                    <a:pt x="515" y="72"/>
                  </a:cubicBezTo>
                  <a:cubicBezTo>
                    <a:pt x="512" y="75"/>
                    <a:pt x="512" y="75"/>
                    <a:pt x="512" y="75"/>
                  </a:cubicBezTo>
                  <a:cubicBezTo>
                    <a:pt x="509" y="77"/>
                    <a:pt x="509" y="77"/>
                    <a:pt x="509" y="77"/>
                  </a:cubicBezTo>
                  <a:cubicBezTo>
                    <a:pt x="506" y="78"/>
                    <a:pt x="506" y="78"/>
                    <a:pt x="506" y="78"/>
                  </a:cubicBezTo>
                  <a:cubicBezTo>
                    <a:pt x="502" y="76"/>
                    <a:pt x="502" y="76"/>
                    <a:pt x="502" y="76"/>
                  </a:cubicBezTo>
                  <a:cubicBezTo>
                    <a:pt x="498" y="74"/>
                    <a:pt x="498" y="74"/>
                    <a:pt x="498" y="74"/>
                  </a:cubicBezTo>
                  <a:cubicBezTo>
                    <a:pt x="496" y="70"/>
                    <a:pt x="496" y="70"/>
                    <a:pt x="496" y="70"/>
                  </a:cubicBezTo>
                  <a:cubicBezTo>
                    <a:pt x="497" y="66"/>
                    <a:pt x="497" y="66"/>
                    <a:pt x="497" y="66"/>
                  </a:cubicBezTo>
                  <a:cubicBezTo>
                    <a:pt x="495" y="63"/>
                    <a:pt x="495" y="63"/>
                    <a:pt x="495" y="63"/>
                  </a:cubicBezTo>
                  <a:cubicBezTo>
                    <a:pt x="492" y="59"/>
                    <a:pt x="492" y="59"/>
                    <a:pt x="492" y="59"/>
                  </a:cubicBezTo>
                  <a:cubicBezTo>
                    <a:pt x="490" y="54"/>
                    <a:pt x="490" y="54"/>
                    <a:pt x="490" y="54"/>
                  </a:cubicBezTo>
                  <a:cubicBezTo>
                    <a:pt x="489" y="51"/>
                    <a:pt x="489" y="51"/>
                    <a:pt x="489" y="51"/>
                  </a:cubicBezTo>
                  <a:cubicBezTo>
                    <a:pt x="486" y="48"/>
                    <a:pt x="486" y="48"/>
                    <a:pt x="486" y="48"/>
                  </a:cubicBezTo>
                  <a:cubicBezTo>
                    <a:pt x="481" y="46"/>
                    <a:pt x="481" y="46"/>
                    <a:pt x="481" y="46"/>
                  </a:cubicBezTo>
                  <a:cubicBezTo>
                    <a:pt x="477" y="46"/>
                    <a:pt x="477" y="46"/>
                    <a:pt x="477" y="46"/>
                  </a:cubicBezTo>
                  <a:cubicBezTo>
                    <a:pt x="474" y="46"/>
                    <a:pt x="474" y="46"/>
                    <a:pt x="474" y="46"/>
                  </a:cubicBezTo>
                  <a:cubicBezTo>
                    <a:pt x="471" y="43"/>
                    <a:pt x="471" y="43"/>
                    <a:pt x="471" y="43"/>
                  </a:cubicBezTo>
                  <a:cubicBezTo>
                    <a:pt x="468" y="38"/>
                    <a:pt x="468" y="38"/>
                    <a:pt x="468" y="38"/>
                  </a:cubicBezTo>
                  <a:cubicBezTo>
                    <a:pt x="464" y="32"/>
                    <a:pt x="464" y="32"/>
                    <a:pt x="464" y="32"/>
                  </a:cubicBezTo>
                  <a:cubicBezTo>
                    <a:pt x="463" y="26"/>
                    <a:pt x="463" y="26"/>
                    <a:pt x="463" y="26"/>
                  </a:cubicBezTo>
                  <a:cubicBezTo>
                    <a:pt x="463" y="23"/>
                    <a:pt x="463" y="23"/>
                    <a:pt x="463" y="23"/>
                  </a:cubicBezTo>
                  <a:cubicBezTo>
                    <a:pt x="460" y="18"/>
                    <a:pt x="460" y="18"/>
                    <a:pt x="460" y="18"/>
                  </a:cubicBezTo>
                  <a:cubicBezTo>
                    <a:pt x="457" y="15"/>
                    <a:pt x="457" y="15"/>
                    <a:pt x="457" y="15"/>
                  </a:cubicBezTo>
                  <a:cubicBezTo>
                    <a:pt x="453" y="11"/>
                    <a:pt x="453" y="11"/>
                    <a:pt x="453" y="11"/>
                  </a:cubicBezTo>
                  <a:cubicBezTo>
                    <a:pt x="447" y="10"/>
                    <a:pt x="447" y="10"/>
                    <a:pt x="447" y="10"/>
                  </a:cubicBezTo>
                  <a:cubicBezTo>
                    <a:pt x="443" y="7"/>
                    <a:pt x="443" y="7"/>
                    <a:pt x="443" y="7"/>
                  </a:cubicBezTo>
                  <a:cubicBezTo>
                    <a:pt x="440" y="4"/>
                    <a:pt x="440" y="4"/>
                    <a:pt x="440" y="4"/>
                  </a:cubicBezTo>
                  <a:cubicBezTo>
                    <a:pt x="437" y="1"/>
                    <a:pt x="437" y="1"/>
                    <a:pt x="437" y="1"/>
                  </a:cubicBezTo>
                  <a:cubicBezTo>
                    <a:pt x="431" y="0"/>
                    <a:pt x="431" y="0"/>
                    <a:pt x="431" y="0"/>
                  </a:cubicBezTo>
                  <a:cubicBezTo>
                    <a:pt x="429" y="1"/>
                    <a:pt x="429" y="1"/>
                    <a:pt x="429" y="1"/>
                  </a:cubicBezTo>
                  <a:cubicBezTo>
                    <a:pt x="424" y="3"/>
                    <a:pt x="424" y="3"/>
                    <a:pt x="424" y="3"/>
                  </a:cubicBezTo>
                  <a:cubicBezTo>
                    <a:pt x="419" y="3"/>
                    <a:pt x="419" y="3"/>
                    <a:pt x="419" y="3"/>
                  </a:cubicBezTo>
                  <a:cubicBezTo>
                    <a:pt x="416" y="6"/>
                    <a:pt x="416" y="6"/>
                    <a:pt x="416" y="6"/>
                  </a:cubicBezTo>
                  <a:cubicBezTo>
                    <a:pt x="412" y="9"/>
                    <a:pt x="412" y="9"/>
                    <a:pt x="412" y="9"/>
                  </a:cubicBezTo>
                  <a:cubicBezTo>
                    <a:pt x="409" y="13"/>
                    <a:pt x="409" y="13"/>
                    <a:pt x="409" y="13"/>
                  </a:cubicBezTo>
                  <a:cubicBezTo>
                    <a:pt x="407" y="14"/>
                    <a:pt x="407" y="14"/>
                    <a:pt x="407" y="14"/>
                  </a:cubicBezTo>
                  <a:cubicBezTo>
                    <a:pt x="407" y="17"/>
                    <a:pt x="407" y="17"/>
                    <a:pt x="407" y="17"/>
                  </a:cubicBezTo>
                  <a:cubicBezTo>
                    <a:pt x="409" y="16"/>
                    <a:pt x="409" y="16"/>
                    <a:pt x="409" y="16"/>
                  </a:cubicBezTo>
                  <a:cubicBezTo>
                    <a:pt x="410" y="21"/>
                    <a:pt x="410" y="21"/>
                    <a:pt x="410" y="21"/>
                  </a:cubicBezTo>
                  <a:cubicBezTo>
                    <a:pt x="409" y="25"/>
                    <a:pt x="409" y="25"/>
                    <a:pt x="409" y="25"/>
                  </a:cubicBezTo>
                  <a:cubicBezTo>
                    <a:pt x="407" y="27"/>
                    <a:pt x="407" y="27"/>
                    <a:pt x="407" y="27"/>
                  </a:cubicBezTo>
                  <a:cubicBezTo>
                    <a:pt x="408" y="32"/>
                    <a:pt x="408" y="32"/>
                    <a:pt x="408" y="32"/>
                  </a:cubicBezTo>
                  <a:cubicBezTo>
                    <a:pt x="405" y="36"/>
                    <a:pt x="405" y="36"/>
                    <a:pt x="405" y="36"/>
                  </a:cubicBezTo>
                  <a:cubicBezTo>
                    <a:pt x="403" y="40"/>
                    <a:pt x="403" y="40"/>
                    <a:pt x="403" y="40"/>
                  </a:cubicBezTo>
                  <a:cubicBezTo>
                    <a:pt x="403" y="40"/>
                    <a:pt x="396" y="45"/>
                    <a:pt x="399" y="46"/>
                  </a:cubicBezTo>
                  <a:cubicBezTo>
                    <a:pt x="399" y="48"/>
                    <a:pt x="393" y="50"/>
                    <a:pt x="393" y="50"/>
                  </a:cubicBezTo>
                  <a:cubicBezTo>
                    <a:pt x="387" y="55"/>
                    <a:pt x="387" y="55"/>
                    <a:pt x="387" y="55"/>
                  </a:cubicBezTo>
                  <a:cubicBezTo>
                    <a:pt x="384" y="52"/>
                    <a:pt x="384" y="52"/>
                    <a:pt x="384" y="52"/>
                  </a:cubicBezTo>
                  <a:cubicBezTo>
                    <a:pt x="378" y="49"/>
                    <a:pt x="378" y="49"/>
                    <a:pt x="378" y="49"/>
                  </a:cubicBezTo>
                  <a:cubicBezTo>
                    <a:pt x="374" y="51"/>
                    <a:pt x="374" y="51"/>
                    <a:pt x="374" y="51"/>
                  </a:cubicBezTo>
                  <a:cubicBezTo>
                    <a:pt x="370" y="61"/>
                    <a:pt x="370" y="61"/>
                    <a:pt x="370" y="61"/>
                  </a:cubicBezTo>
                  <a:cubicBezTo>
                    <a:pt x="370" y="61"/>
                    <a:pt x="370" y="63"/>
                    <a:pt x="371" y="64"/>
                  </a:cubicBezTo>
                  <a:cubicBezTo>
                    <a:pt x="372" y="68"/>
                    <a:pt x="369" y="71"/>
                    <a:pt x="369" y="71"/>
                  </a:cubicBezTo>
                  <a:cubicBezTo>
                    <a:pt x="368" y="76"/>
                    <a:pt x="368" y="76"/>
                    <a:pt x="368" y="76"/>
                  </a:cubicBezTo>
                  <a:cubicBezTo>
                    <a:pt x="375" y="78"/>
                    <a:pt x="375" y="78"/>
                    <a:pt x="375" y="78"/>
                  </a:cubicBezTo>
                  <a:cubicBezTo>
                    <a:pt x="381" y="77"/>
                    <a:pt x="381" y="77"/>
                    <a:pt x="381" y="77"/>
                  </a:cubicBezTo>
                  <a:cubicBezTo>
                    <a:pt x="386" y="72"/>
                    <a:pt x="386" y="72"/>
                    <a:pt x="386" y="72"/>
                  </a:cubicBezTo>
                  <a:cubicBezTo>
                    <a:pt x="389" y="73"/>
                    <a:pt x="389" y="73"/>
                    <a:pt x="389" y="73"/>
                  </a:cubicBezTo>
                  <a:cubicBezTo>
                    <a:pt x="391" y="76"/>
                    <a:pt x="391" y="76"/>
                    <a:pt x="391" y="76"/>
                  </a:cubicBezTo>
                  <a:cubicBezTo>
                    <a:pt x="395" y="79"/>
                    <a:pt x="395" y="79"/>
                    <a:pt x="395" y="79"/>
                  </a:cubicBezTo>
                  <a:cubicBezTo>
                    <a:pt x="401" y="81"/>
                    <a:pt x="401" y="81"/>
                    <a:pt x="401" y="81"/>
                  </a:cubicBezTo>
                  <a:cubicBezTo>
                    <a:pt x="404" y="85"/>
                    <a:pt x="404" y="85"/>
                    <a:pt x="404" y="85"/>
                  </a:cubicBezTo>
                  <a:cubicBezTo>
                    <a:pt x="403" y="89"/>
                    <a:pt x="403" y="89"/>
                    <a:pt x="403" y="89"/>
                  </a:cubicBezTo>
                  <a:cubicBezTo>
                    <a:pt x="403" y="89"/>
                    <a:pt x="398" y="88"/>
                    <a:pt x="395" y="89"/>
                  </a:cubicBezTo>
                  <a:cubicBezTo>
                    <a:pt x="393" y="89"/>
                    <a:pt x="389" y="94"/>
                    <a:pt x="389" y="94"/>
                  </a:cubicBezTo>
                  <a:cubicBezTo>
                    <a:pt x="384" y="93"/>
                    <a:pt x="384" y="93"/>
                    <a:pt x="384" y="93"/>
                  </a:cubicBezTo>
                  <a:cubicBezTo>
                    <a:pt x="377" y="98"/>
                    <a:pt x="377" y="98"/>
                    <a:pt x="377" y="98"/>
                  </a:cubicBezTo>
                  <a:cubicBezTo>
                    <a:pt x="375" y="96"/>
                    <a:pt x="375" y="96"/>
                    <a:pt x="375" y="96"/>
                  </a:cubicBezTo>
                  <a:cubicBezTo>
                    <a:pt x="372" y="96"/>
                    <a:pt x="372" y="96"/>
                    <a:pt x="372" y="96"/>
                  </a:cubicBezTo>
                  <a:cubicBezTo>
                    <a:pt x="370" y="101"/>
                    <a:pt x="370" y="101"/>
                    <a:pt x="370" y="101"/>
                  </a:cubicBezTo>
                  <a:cubicBezTo>
                    <a:pt x="367" y="103"/>
                    <a:pt x="367" y="103"/>
                    <a:pt x="367" y="103"/>
                  </a:cubicBezTo>
                  <a:cubicBezTo>
                    <a:pt x="356" y="106"/>
                    <a:pt x="356" y="106"/>
                    <a:pt x="356" y="106"/>
                  </a:cubicBezTo>
                  <a:cubicBezTo>
                    <a:pt x="354" y="112"/>
                    <a:pt x="354" y="112"/>
                    <a:pt x="354" y="112"/>
                  </a:cubicBezTo>
                  <a:cubicBezTo>
                    <a:pt x="347" y="116"/>
                    <a:pt x="347" y="116"/>
                    <a:pt x="347" y="116"/>
                  </a:cubicBezTo>
                  <a:cubicBezTo>
                    <a:pt x="342" y="114"/>
                    <a:pt x="342" y="114"/>
                    <a:pt x="342" y="114"/>
                  </a:cubicBezTo>
                  <a:cubicBezTo>
                    <a:pt x="338" y="110"/>
                    <a:pt x="338" y="110"/>
                    <a:pt x="338" y="110"/>
                  </a:cubicBezTo>
                  <a:cubicBezTo>
                    <a:pt x="334" y="109"/>
                    <a:pt x="334" y="109"/>
                    <a:pt x="334" y="109"/>
                  </a:cubicBezTo>
                  <a:cubicBezTo>
                    <a:pt x="330" y="111"/>
                    <a:pt x="330" y="111"/>
                    <a:pt x="330" y="111"/>
                  </a:cubicBezTo>
                  <a:cubicBezTo>
                    <a:pt x="328" y="116"/>
                    <a:pt x="328" y="116"/>
                    <a:pt x="328" y="116"/>
                  </a:cubicBezTo>
                  <a:cubicBezTo>
                    <a:pt x="328" y="121"/>
                    <a:pt x="328" y="121"/>
                    <a:pt x="328" y="121"/>
                  </a:cubicBezTo>
                  <a:cubicBezTo>
                    <a:pt x="329" y="126"/>
                    <a:pt x="329" y="126"/>
                    <a:pt x="329" y="126"/>
                  </a:cubicBezTo>
                  <a:cubicBezTo>
                    <a:pt x="331" y="130"/>
                    <a:pt x="331" y="130"/>
                    <a:pt x="331" y="130"/>
                  </a:cubicBezTo>
                  <a:cubicBezTo>
                    <a:pt x="328" y="135"/>
                    <a:pt x="328" y="135"/>
                    <a:pt x="328" y="135"/>
                  </a:cubicBezTo>
                  <a:cubicBezTo>
                    <a:pt x="324" y="137"/>
                    <a:pt x="324" y="137"/>
                    <a:pt x="324" y="137"/>
                  </a:cubicBezTo>
                  <a:cubicBezTo>
                    <a:pt x="317" y="139"/>
                    <a:pt x="317" y="139"/>
                    <a:pt x="317" y="139"/>
                  </a:cubicBezTo>
                  <a:cubicBezTo>
                    <a:pt x="308" y="141"/>
                    <a:pt x="308" y="141"/>
                    <a:pt x="308" y="141"/>
                  </a:cubicBezTo>
                  <a:cubicBezTo>
                    <a:pt x="300" y="140"/>
                    <a:pt x="300" y="140"/>
                    <a:pt x="300" y="140"/>
                  </a:cubicBezTo>
                  <a:cubicBezTo>
                    <a:pt x="296" y="142"/>
                    <a:pt x="296" y="142"/>
                    <a:pt x="296" y="142"/>
                  </a:cubicBezTo>
                  <a:cubicBezTo>
                    <a:pt x="292" y="142"/>
                    <a:pt x="292" y="142"/>
                    <a:pt x="292" y="142"/>
                  </a:cubicBezTo>
                  <a:cubicBezTo>
                    <a:pt x="288" y="147"/>
                    <a:pt x="288" y="147"/>
                    <a:pt x="288" y="147"/>
                  </a:cubicBezTo>
                  <a:cubicBezTo>
                    <a:pt x="282" y="149"/>
                    <a:pt x="282" y="149"/>
                    <a:pt x="282" y="149"/>
                  </a:cubicBezTo>
                  <a:cubicBezTo>
                    <a:pt x="276" y="149"/>
                    <a:pt x="276" y="149"/>
                    <a:pt x="276" y="149"/>
                  </a:cubicBezTo>
                  <a:cubicBezTo>
                    <a:pt x="270" y="152"/>
                    <a:pt x="270" y="152"/>
                    <a:pt x="270" y="152"/>
                  </a:cubicBezTo>
                  <a:cubicBezTo>
                    <a:pt x="261" y="152"/>
                    <a:pt x="261" y="152"/>
                    <a:pt x="261" y="152"/>
                  </a:cubicBezTo>
                  <a:cubicBezTo>
                    <a:pt x="257" y="148"/>
                    <a:pt x="257" y="148"/>
                    <a:pt x="257" y="148"/>
                  </a:cubicBezTo>
                  <a:cubicBezTo>
                    <a:pt x="252" y="144"/>
                    <a:pt x="252" y="144"/>
                    <a:pt x="252" y="144"/>
                  </a:cubicBezTo>
                  <a:cubicBezTo>
                    <a:pt x="250" y="143"/>
                    <a:pt x="250" y="143"/>
                    <a:pt x="250" y="143"/>
                  </a:cubicBezTo>
                  <a:cubicBezTo>
                    <a:pt x="237" y="142"/>
                    <a:pt x="237" y="142"/>
                    <a:pt x="237" y="142"/>
                  </a:cubicBezTo>
                  <a:cubicBezTo>
                    <a:pt x="229" y="141"/>
                    <a:pt x="229" y="141"/>
                    <a:pt x="229" y="141"/>
                  </a:cubicBezTo>
                  <a:cubicBezTo>
                    <a:pt x="222" y="140"/>
                    <a:pt x="222" y="140"/>
                    <a:pt x="222" y="140"/>
                  </a:cubicBezTo>
                  <a:cubicBezTo>
                    <a:pt x="216" y="141"/>
                    <a:pt x="216" y="141"/>
                    <a:pt x="216" y="141"/>
                  </a:cubicBezTo>
                  <a:cubicBezTo>
                    <a:pt x="210" y="140"/>
                    <a:pt x="210" y="140"/>
                    <a:pt x="210" y="140"/>
                  </a:cubicBezTo>
                  <a:cubicBezTo>
                    <a:pt x="206" y="138"/>
                    <a:pt x="206" y="138"/>
                    <a:pt x="206" y="138"/>
                  </a:cubicBezTo>
                  <a:cubicBezTo>
                    <a:pt x="201" y="133"/>
                    <a:pt x="201" y="133"/>
                    <a:pt x="201" y="133"/>
                  </a:cubicBezTo>
                  <a:cubicBezTo>
                    <a:pt x="196" y="129"/>
                    <a:pt x="196" y="129"/>
                    <a:pt x="196" y="129"/>
                  </a:cubicBezTo>
                  <a:cubicBezTo>
                    <a:pt x="193" y="126"/>
                    <a:pt x="193" y="126"/>
                    <a:pt x="193" y="126"/>
                  </a:cubicBezTo>
                  <a:cubicBezTo>
                    <a:pt x="191" y="122"/>
                    <a:pt x="191" y="122"/>
                    <a:pt x="191" y="122"/>
                  </a:cubicBezTo>
                  <a:cubicBezTo>
                    <a:pt x="188" y="118"/>
                    <a:pt x="188" y="118"/>
                    <a:pt x="188" y="118"/>
                  </a:cubicBezTo>
                  <a:cubicBezTo>
                    <a:pt x="183" y="116"/>
                    <a:pt x="183" y="116"/>
                    <a:pt x="183" y="116"/>
                  </a:cubicBezTo>
                  <a:cubicBezTo>
                    <a:pt x="180" y="114"/>
                    <a:pt x="180" y="114"/>
                    <a:pt x="180" y="114"/>
                  </a:cubicBezTo>
                  <a:cubicBezTo>
                    <a:pt x="175" y="111"/>
                    <a:pt x="175" y="111"/>
                    <a:pt x="175" y="111"/>
                  </a:cubicBezTo>
                  <a:cubicBezTo>
                    <a:pt x="170" y="111"/>
                    <a:pt x="170" y="111"/>
                    <a:pt x="170" y="111"/>
                  </a:cubicBezTo>
                  <a:cubicBezTo>
                    <a:pt x="165" y="109"/>
                    <a:pt x="165" y="109"/>
                    <a:pt x="165" y="109"/>
                  </a:cubicBezTo>
                  <a:cubicBezTo>
                    <a:pt x="164" y="105"/>
                    <a:pt x="164" y="105"/>
                    <a:pt x="164" y="105"/>
                  </a:cubicBezTo>
                  <a:cubicBezTo>
                    <a:pt x="165" y="100"/>
                    <a:pt x="165" y="100"/>
                    <a:pt x="165" y="100"/>
                  </a:cubicBezTo>
                  <a:cubicBezTo>
                    <a:pt x="166" y="96"/>
                    <a:pt x="166" y="96"/>
                    <a:pt x="166" y="96"/>
                  </a:cubicBezTo>
                  <a:cubicBezTo>
                    <a:pt x="163" y="91"/>
                    <a:pt x="163" y="91"/>
                    <a:pt x="163" y="91"/>
                  </a:cubicBezTo>
                  <a:cubicBezTo>
                    <a:pt x="158" y="89"/>
                    <a:pt x="158" y="89"/>
                    <a:pt x="158" y="89"/>
                  </a:cubicBezTo>
                  <a:cubicBezTo>
                    <a:pt x="158" y="86"/>
                    <a:pt x="158" y="86"/>
                    <a:pt x="158" y="86"/>
                  </a:cubicBezTo>
                  <a:cubicBezTo>
                    <a:pt x="153" y="80"/>
                    <a:pt x="153" y="80"/>
                    <a:pt x="153" y="80"/>
                  </a:cubicBezTo>
                  <a:cubicBezTo>
                    <a:pt x="148" y="77"/>
                    <a:pt x="148" y="77"/>
                    <a:pt x="148" y="77"/>
                  </a:cubicBezTo>
                  <a:cubicBezTo>
                    <a:pt x="142" y="78"/>
                    <a:pt x="142" y="78"/>
                    <a:pt x="142" y="78"/>
                  </a:cubicBezTo>
                  <a:cubicBezTo>
                    <a:pt x="138" y="77"/>
                    <a:pt x="138" y="77"/>
                    <a:pt x="138" y="77"/>
                  </a:cubicBezTo>
                  <a:cubicBezTo>
                    <a:pt x="135" y="74"/>
                    <a:pt x="135" y="74"/>
                    <a:pt x="135" y="74"/>
                  </a:cubicBezTo>
                  <a:cubicBezTo>
                    <a:pt x="134" y="71"/>
                    <a:pt x="134" y="71"/>
                    <a:pt x="134" y="71"/>
                  </a:cubicBezTo>
                  <a:cubicBezTo>
                    <a:pt x="133" y="64"/>
                    <a:pt x="133" y="64"/>
                    <a:pt x="133" y="64"/>
                  </a:cubicBezTo>
                  <a:cubicBezTo>
                    <a:pt x="134" y="56"/>
                    <a:pt x="134" y="56"/>
                    <a:pt x="134" y="56"/>
                  </a:cubicBezTo>
                  <a:cubicBezTo>
                    <a:pt x="129" y="59"/>
                    <a:pt x="129" y="59"/>
                    <a:pt x="129" y="59"/>
                  </a:cubicBezTo>
                  <a:cubicBezTo>
                    <a:pt x="117" y="61"/>
                    <a:pt x="117" y="61"/>
                    <a:pt x="117" y="61"/>
                  </a:cubicBezTo>
                  <a:cubicBezTo>
                    <a:pt x="113" y="64"/>
                    <a:pt x="113" y="64"/>
                    <a:pt x="113" y="64"/>
                  </a:cubicBezTo>
                  <a:cubicBezTo>
                    <a:pt x="111" y="68"/>
                    <a:pt x="111" y="68"/>
                    <a:pt x="111" y="68"/>
                  </a:cubicBezTo>
                  <a:cubicBezTo>
                    <a:pt x="105" y="70"/>
                    <a:pt x="105" y="70"/>
                    <a:pt x="105" y="70"/>
                  </a:cubicBezTo>
                  <a:cubicBezTo>
                    <a:pt x="104" y="73"/>
                    <a:pt x="104" y="73"/>
                    <a:pt x="104" y="73"/>
                  </a:cubicBezTo>
                  <a:cubicBezTo>
                    <a:pt x="103" y="77"/>
                    <a:pt x="103" y="77"/>
                    <a:pt x="103" y="77"/>
                  </a:cubicBezTo>
                  <a:cubicBezTo>
                    <a:pt x="96" y="80"/>
                    <a:pt x="96" y="80"/>
                    <a:pt x="96" y="80"/>
                  </a:cubicBezTo>
                  <a:cubicBezTo>
                    <a:pt x="91" y="80"/>
                    <a:pt x="91" y="80"/>
                    <a:pt x="91" y="80"/>
                  </a:cubicBezTo>
                  <a:cubicBezTo>
                    <a:pt x="88" y="83"/>
                    <a:pt x="88" y="83"/>
                    <a:pt x="88" y="83"/>
                  </a:cubicBezTo>
                  <a:cubicBezTo>
                    <a:pt x="85" y="88"/>
                    <a:pt x="85" y="88"/>
                    <a:pt x="85" y="88"/>
                  </a:cubicBezTo>
                  <a:cubicBezTo>
                    <a:pt x="82" y="91"/>
                    <a:pt x="82" y="91"/>
                    <a:pt x="82" y="91"/>
                  </a:cubicBezTo>
                  <a:cubicBezTo>
                    <a:pt x="80" y="97"/>
                    <a:pt x="80" y="97"/>
                    <a:pt x="80" y="97"/>
                  </a:cubicBezTo>
                  <a:cubicBezTo>
                    <a:pt x="81" y="103"/>
                    <a:pt x="81" y="103"/>
                    <a:pt x="81" y="103"/>
                  </a:cubicBezTo>
                  <a:cubicBezTo>
                    <a:pt x="84" y="106"/>
                    <a:pt x="84" y="106"/>
                    <a:pt x="84" y="106"/>
                  </a:cubicBezTo>
                  <a:cubicBezTo>
                    <a:pt x="82" y="109"/>
                    <a:pt x="82" y="109"/>
                    <a:pt x="82" y="109"/>
                  </a:cubicBezTo>
                  <a:cubicBezTo>
                    <a:pt x="74" y="109"/>
                    <a:pt x="74" y="109"/>
                    <a:pt x="74" y="109"/>
                  </a:cubicBezTo>
                  <a:cubicBezTo>
                    <a:pt x="67" y="112"/>
                    <a:pt x="67" y="112"/>
                    <a:pt x="67" y="112"/>
                  </a:cubicBezTo>
                  <a:cubicBezTo>
                    <a:pt x="60" y="113"/>
                    <a:pt x="60" y="113"/>
                    <a:pt x="60" y="113"/>
                  </a:cubicBezTo>
                  <a:cubicBezTo>
                    <a:pt x="58" y="115"/>
                    <a:pt x="58" y="115"/>
                    <a:pt x="58" y="115"/>
                  </a:cubicBezTo>
                  <a:cubicBezTo>
                    <a:pt x="59" y="119"/>
                    <a:pt x="59" y="119"/>
                    <a:pt x="59" y="119"/>
                  </a:cubicBezTo>
                  <a:cubicBezTo>
                    <a:pt x="64" y="123"/>
                    <a:pt x="64" y="123"/>
                    <a:pt x="64" y="123"/>
                  </a:cubicBezTo>
                  <a:cubicBezTo>
                    <a:pt x="66" y="126"/>
                    <a:pt x="66" y="126"/>
                    <a:pt x="66" y="126"/>
                  </a:cubicBezTo>
                  <a:cubicBezTo>
                    <a:pt x="64" y="130"/>
                    <a:pt x="64" y="130"/>
                    <a:pt x="64" y="130"/>
                  </a:cubicBezTo>
                  <a:cubicBezTo>
                    <a:pt x="62" y="134"/>
                    <a:pt x="62" y="134"/>
                    <a:pt x="62" y="134"/>
                  </a:cubicBezTo>
                  <a:cubicBezTo>
                    <a:pt x="62" y="141"/>
                    <a:pt x="62" y="141"/>
                    <a:pt x="62" y="141"/>
                  </a:cubicBezTo>
                  <a:cubicBezTo>
                    <a:pt x="59" y="142"/>
                    <a:pt x="57" y="143"/>
                    <a:pt x="55" y="144"/>
                  </a:cubicBezTo>
                  <a:cubicBezTo>
                    <a:pt x="53" y="146"/>
                    <a:pt x="53" y="147"/>
                    <a:pt x="51" y="148"/>
                  </a:cubicBezTo>
                  <a:cubicBezTo>
                    <a:pt x="49" y="149"/>
                    <a:pt x="48" y="149"/>
                    <a:pt x="46" y="150"/>
                  </a:cubicBezTo>
                  <a:cubicBezTo>
                    <a:pt x="45" y="151"/>
                    <a:pt x="45" y="153"/>
                    <a:pt x="45" y="154"/>
                  </a:cubicBezTo>
                  <a:cubicBezTo>
                    <a:pt x="45" y="157"/>
                    <a:pt x="34" y="154"/>
                    <a:pt x="31" y="159"/>
                  </a:cubicBezTo>
                  <a:cubicBezTo>
                    <a:pt x="29" y="162"/>
                    <a:pt x="31" y="164"/>
                    <a:pt x="29" y="167"/>
                  </a:cubicBezTo>
                  <a:cubicBezTo>
                    <a:pt x="27" y="169"/>
                    <a:pt x="24" y="168"/>
                    <a:pt x="22" y="169"/>
                  </a:cubicBezTo>
                  <a:cubicBezTo>
                    <a:pt x="20" y="169"/>
                    <a:pt x="19" y="171"/>
                    <a:pt x="17" y="171"/>
                  </a:cubicBezTo>
                  <a:cubicBezTo>
                    <a:pt x="15" y="171"/>
                    <a:pt x="16" y="167"/>
                    <a:pt x="14" y="167"/>
                  </a:cubicBezTo>
                  <a:cubicBezTo>
                    <a:pt x="12" y="166"/>
                    <a:pt x="11" y="168"/>
                    <a:pt x="9" y="169"/>
                  </a:cubicBezTo>
                  <a:cubicBezTo>
                    <a:pt x="8" y="171"/>
                    <a:pt x="7" y="172"/>
                    <a:pt x="6" y="173"/>
                  </a:cubicBezTo>
                  <a:cubicBezTo>
                    <a:pt x="5" y="174"/>
                    <a:pt x="4" y="174"/>
                    <a:pt x="3" y="175"/>
                  </a:cubicBezTo>
                  <a:cubicBezTo>
                    <a:pt x="2" y="175"/>
                    <a:pt x="1" y="176"/>
                    <a:pt x="0" y="177"/>
                  </a:cubicBezTo>
                  <a:cubicBezTo>
                    <a:pt x="0" y="178"/>
                    <a:pt x="0" y="178"/>
                    <a:pt x="0" y="178"/>
                  </a:cubicBezTo>
                  <a:cubicBezTo>
                    <a:pt x="1" y="180"/>
                    <a:pt x="1" y="182"/>
                    <a:pt x="1" y="182"/>
                  </a:cubicBezTo>
                  <a:cubicBezTo>
                    <a:pt x="1" y="185"/>
                    <a:pt x="1" y="185"/>
                    <a:pt x="1" y="185"/>
                  </a:cubicBezTo>
                  <a:cubicBezTo>
                    <a:pt x="3" y="187"/>
                    <a:pt x="3" y="187"/>
                    <a:pt x="3" y="187"/>
                  </a:cubicBezTo>
                  <a:cubicBezTo>
                    <a:pt x="9" y="185"/>
                    <a:pt x="9" y="185"/>
                    <a:pt x="9" y="185"/>
                  </a:cubicBezTo>
                  <a:cubicBezTo>
                    <a:pt x="10" y="186"/>
                    <a:pt x="10" y="186"/>
                    <a:pt x="10" y="186"/>
                  </a:cubicBezTo>
                  <a:cubicBezTo>
                    <a:pt x="10" y="189"/>
                    <a:pt x="10" y="189"/>
                    <a:pt x="10" y="189"/>
                  </a:cubicBezTo>
                  <a:cubicBezTo>
                    <a:pt x="8" y="193"/>
                    <a:pt x="8" y="193"/>
                    <a:pt x="8" y="193"/>
                  </a:cubicBezTo>
                  <a:cubicBezTo>
                    <a:pt x="11" y="197"/>
                    <a:pt x="11" y="197"/>
                    <a:pt x="11" y="197"/>
                  </a:cubicBezTo>
                  <a:cubicBezTo>
                    <a:pt x="11" y="202"/>
                    <a:pt x="11" y="202"/>
                    <a:pt x="11" y="202"/>
                  </a:cubicBezTo>
                  <a:cubicBezTo>
                    <a:pt x="13" y="204"/>
                    <a:pt x="13" y="204"/>
                    <a:pt x="13" y="204"/>
                  </a:cubicBezTo>
                  <a:cubicBezTo>
                    <a:pt x="13" y="206"/>
                    <a:pt x="13" y="206"/>
                    <a:pt x="13" y="206"/>
                  </a:cubicBezTo>
                  <a:cubicBezTo>
                    <a:pt x="10" y="207"/>
                    <a:pt x="10" y="207"/>
                    <a:pt x="10" y="207"/>
                  </a:cubicBezTo>
                  <a:cubicBezTo>
                    <a:pt x="10" y="211"/>
                    <a:pt x="10" y="211"/>
                    <a:pt x="10" y="211"/>
                  </a:cubicBezTo>
                  <a:cubicBezTo>
                    <a:pt x="16" y="211"/>
                    <a:pt x="16" y="211"/>
                    <a:pt x="16" y="211"/>
                  </a:cubicBezTo>
                  <a:cubicBezTo>
                    <a:pt x="26" y="217"/>
                    <a:pt x="26" y="217"/>
                    <a:pt x="26" y="217"/>
                  </a:cubicBezTo>
                  <a:cubicBezTo>
                    <a:pt x="28" y="220"/>
                    <a:pt x="28" y="220"/>
                    <a:pt x="28" y="220"/>
                  </a:cubicBezTo>
                  <a:cubicBezTo>
                    <a:pt x="32" y="223"/>
                    <a:pt x="32" y="223"/>
                    <a:pt x="32" y="223"/>
                  </a:cubicBezTo>
                  <a:cubicBezTo>
                    <a:pt x="35" y="220"/>
                    <a:pt x="35" y="220"/>
                    <a:pt x="35" y="220"/>
                  </a:cubicBezTo>
                  <a:cubicBezTo>
                    <a:pt x="37" y="218"/>
                    <a:pt x="37" y="218"/>
                    <a:pt x="37" y="218"/>
                  </a:cubicBezTo>
                  <a:cubicBezTo>
                    <a:pt x="41" y="218"/>
                    <a:pt x="41" y="218"/>
                    <a:pt x="41" y="218"/>
                  </a:cubicBezTo>
                  <a:cubicBezTo>
                    <a:pt x="45" y="219"/>
                    <a:pt x="45" y="219"/>
                    <a:pt x="45" y="219"/>
                  </a:cubicBezTo>
                  <a:cubicBezTo>
                    <a:pt x="49" y="220"/>
                    <a:pt x="49" y="220"/>
                    <a:pt x="49" y="220"/>
                  </a:cubicBezTo>
                  <a:cubicBezTo>
                    <a:pt x="51" y="223"/>
                    <a:pt x="51" y="223"/>
                    <a:pt x="51" y="223"/>
                  </a:cubicBezTo>
                  <a:cubicBezTo>
                    <a:pt x="53" y="226"/>
                    <a:pt x="53" y="226"/>
                    <a:pt x="53" y="226"/>
                  </a:cubicBezTo>
                  <a:cubicBezTo>
                    <a:pt x="55" y="230"/>
                    <a:pt x="55" y="230"/>
                    <a:pt x="55" y="230"/>
                  </a:cubicBezTo>
                  <a:cubicBezTo>
                    <a:pt x="52" y="232"/>
                    <a:pt x="52" y="232"/>
                    <a:pt x="52" y="232"/>
                  </a:cubicBezTo>
                  <a:cubicBezTo>
                    <a:pt x="52" y="235"/>
                    <a:pt x="52" y="235"/>
                    <a:pt x="52" y="235"/>
                  </a:cubicBezTo>
                  <a:cubicBezTo>
                    <a:pt x="50" y="238"/>
                    <a:pt x="50" y="238"/>
                    <a:pt x="50" y="238"/>
                  </a:cubicBezTo>
                  <a:cubicBezTo>
                    <a:pt x="48" y="240"/>
                    <a:pt x="48" y="240"/>
                    <a:pt x="48" y="240"/>
                  </a:cubicBezTo>
                  <a:cubicBezTo>
                    <a:pt x="46" y="244"/>
                    <a:pt x="46" y="244"/>
                    <a:pt x="46" y="244"/>
                  </a:cubicBezTo>
                  <a:cubicBezTo>
                    <a:pt x="44" y="246"/>
                    <a:pt x="44" y="246"/>
                    <a:pt x="44" y="246"/>
                  </a:cubicBezTo>
                  <a:cubicBezTo>
                    <a:pt x="42" y="250"/>
                    <a:pt x="42" y="250"/>
                    <a:pt x="42" y="250"/>
                  </a:cubicBezTo>
                  <a:cubicBezTo>
                    <a:pt x="46" y="253"/>
                    <a:pt x="46" y="253"/>
                    <a:pt x="46" y="253"/>
                  </a:cubicBezTo>
                  <a:cubicBezTo>
                    <a:pt x="48" y="256"/>
                    <a:pt x="48" y="256"/>
                    <a:pt x="48" y="256"/>
                  </a:cubicBezTo>
                  <a:cubicBezTo>
                    <a:pt x="47" y="262"/>
                    <a:pt x="47" y="262"/>
                    <a:pt x="47" y="262"/>
                  </a:cubicBezTo>
                  <a:cubicBezTo>
                    <a:pt x="50" y="263"/>
                    <a:pt x="50" y="263"/>
                    <a:pt x="50" y="263"/>
                  </a:cubicBezTo>
                  <a:cubicBezTo>
                    <a:pt x="52" y="263"/>
                    <a:pt x="52" y="263"/>
                    <a:pt x="52" y="263"/>
                  </a:cubicBezTo>
                  <a:cubicBezTo>
                    <a:pt x="52" y="266"/>
                    <a:pt x="52" y="266"/>
                    <a:pt x="52" y="266"/>
                  </a:cubicBezTo>
                  <a:cubicBezTo>
                    <a:pt x="51" y="271"/>
                    <a:pt x="51" y="271"/>
                    <a:pt x="51" y="271"/>
                  </a:cubicBezTo>
                  <a:cubicBezTo>
                    <a:pt x="52" y="273"/>
                    <a:pt x="52" y="273"/>
                    <a:pt x="52" y="273"/>
                  </a:cubicBezTo>
                  <a:cubicBezTo>
                    <a:pt x="50" y="275"/>
                    <a:pt x="50" y="275"/>
                    <a:pt x="50" y="275"/>
                  </a:cubicBezTo>
                  <a:cubicBezTo>
                    <a:pt x="51" y="279"/>
                    <a:pt x="51" y="279"/>
                    <a:pt x="51" y="279"/>
                  </a:cubicBezTo>
                  <a:cubicBezTo>
                    <a:pt x="56" y="281"/>
                    <a:pt x="56" y="281"/>
                    <a:pt x="56" y="281"/>
                  </a:cubicBezTo>
                  <a:cubicBezTo>
                    <a:pt x="59" y="283"/>
                    <a:pt x="59" y="283"/>
                    <a:pt x="59" y="283"/>
                  </a:cubicBezTo>
                  <a:cubicBezTo>
                    <a:pt x="64" y="284"/>
                    <a:pt x="64" y="284"/>
                    <a:pt x="64" y="284"/>
                  </a:cubicBezTo>
                  <a:cubicBezTo>
                    <a:pt x="67" y="287"/>
                    <a:pt x="67" y="287"/>
                    <a:pt x="67" y="287"/>
                  </a:cubicBezTo>
                  <a:cubicBezTo>
                    <a:pt x="70" y="290"/>
                    <a:pt x="70" y="290"/>
                    <a:pt x="70" y="290"/>
                  </a:cubicBezTo>
                  <a:cubicBezTo>
                    <a:pt x="72" y="289"/>
                    <a:pt x="72" y="289"/>
                    <a:pt x="72" y="289"/>
                  </a:cubicBezTo>
                  <a:cubicBezTo>
                    <a:pt x="76" y="290"/>
                    <a:pt x="76" y="290"/>
                    <a:pt x="76" y="290"/>
                  </a:cubicBezTo>
                  <a:cubicBezTo>
                    <a:pt x="80" y="290"/>
                    <a:pt x="80" y="290"/>
                    <a:pt x="80" y="290"/>
                  </a:cubicBezTo>
                  <a:cubicBezTo>
                    <a:pt x="83" y="290"/>
                    <a:pt x="83" y="290"/>
                    <a:pt x="83" y="290"/>
                  </a:cubicBezTo>
                  <a:cubicBezTo>
                    <a:pt x="87" y="297"/>
                    <a:pt x="87" y="297"/>
                    <a:pt x="87" y="297"/>
                  </a:cubicBezTo>
                  <a:cubicBezTo>
                    <a:pt x="91" y="297"/>
                    <a:pt x="91" y="297"/>
                    <a:pt x="91" y="297"/>
                  </a:cubicBezTo>
                  <a:cubicBezTo>
                    <a:pt x="96" y="296"/>
                    <a:pt x="96" y="296"/>
                    <a:pt x="96" y="296"/>
                  </a:cubicBezTo>
                  <a:cubicBezTo>
                    <a:pt x="99" y="298"/>
                    <a:pt x="99" y="298"/>
                    <a:pt x="99" y="298"/>
                  </a:cubicBezTo>
                  <a:cubicBezTo>
                    <a:pt x="99" y="302"/>
                    <a:pt x="99" y="302"/>
                    <a:pt x="99" y="302"/>
                  </a:cubicBezTo>
                  <a:cubicBezTo>
                    <a:pt x="103" y="304"/>
                    <a:pt x="103" y="304"/>
                    <a:pt x="103" y="304"/>
                  </a:cubicBezTo>
                  <a:cubicBezTo>
                    <a:pt x="107" y="308"/>
                    <a:pt x="107" y="308"/>
                    <a:pt x="107" y="308"/>
                  </a:cubicBezTo>
                  <a:cubicBezTo>
                    <a:pt x="109" y="311"/>
                    <a:pt x="109" y="311"/>
                    <a:pt x="109" y="311"/>
                  </a:cubicBezTo>
                  <a:cubicBezTo>
                    <a:pt x="113" y="312"/>
                    <a:pt x="113" y="312"/>
                    <a:pt x="113" y="312"/>
                  </a:cubicBezTo>
                  <a:cubicBezTo>
                    <a:pt x="118" y="314"/>
                    <a:pt x="118" y="314"/>
                    <a:pt x="118" y="314"/>
                  </a:cubicBezTo>
                  <a:cubicBezTo>
                    <a:pt x="125" y="315"/>
                    <a:pt x="125" y="315"/>
                    <a:pt x="125" y="315"/>
                  </a:cubicBezTo>
                  <a:cubicBezTo>
                    <a:pt x="130" y="316"/>
                    <a:pt x="130" y="316"/>
                    <a:pt x="130" y="316"/>
                  </a:cubicBezTo>
                  <a:cubicBezTo>
                    <a:pt x="134" y="314"/>
                    <a:pt x="134" y="314"/>
                    <a:pt x="134" y="314"/>
                  </a:cubicBezTo>
                  <a:cubicBezTo>
                    <a:pt x="138" y="315"/>
                    <a:pt x="138" y="315"/>
                    <a:pt x="138" y="315"/>
                  </a:cubicBezTo>
                  <a:cubicBezTo>
                    <a:pt x="140" y="319"/>
                    <a:pt x="140" y="319"/>
                    <a:pt x="140" y="319"/>
                  </a:cubicBezTo>
                  <a:cubicBezTo>
                    <a:pt x="144" y="312"/>
                    <a:pt x="144" y="312"/>
                    <a:pt x="144" y="312"/>
                  </a:cubicBezTo>
                  <a:cubicBezTo>
                    <a:pt x="147" y="311"/>
                    <a:pt x="147" y="311"/>
                    <a:pt x="147" y="311"/>
                  </a:cubicBezTo>
                  <a:cubicBezTo>
                    <a:pt x="152" y="310"/>
                    <a:pt x="152" y="310"/>
                    <a:pt x="152" y="310"/>
                  </a:cubicBezTo>
                  <a:cubicBezTo>
                    <a:pt x="156" y="312"/>
                    <a:pt x="156" y="312"/>
                    <a:pt x="156" y="312"/>
                  </a:cubicBezTo>
                  <a:cubicBezTo>
                    <a:pt x="160" y="312"/>
                    <a:pt x="160" y="312"/>
                    <a:pt x="160" y="312"/>
                  </a:cubicBezTo>
                  <a:cubicBezTo>
                    <a:pt x="166" y="313"/>
                    <a:pt x="166" y="313"/>
                    <a:pt x="166" y="313"/>
                  </a:cubicBezTo>
                  <a:cubicBezTo>
                    <a:pt x="170" y="312"/>
                    <a:pt x="170" y="312"/>
                    <a:pt x="170" y="312"/>
                  </a:cubicBezTo>
                  <a:cubicBezTo>
                    <a:pt x="175" y="309"/>
                    <a:pt x="175" y="309"/>
                    <a:pt x="175" y="309"/>
                  </a:cubicBezTo>
                  <a:cubicBezTo>
                    <a:pt x="178" y="307"/>
                    <a:pt x="178" y="307"/>
                    <a:pt x="178" y="307"/>
                  </a:cubicBezTo>
                  <a:cubicBezTo>
                    <a:pt x="182" y="307"/>
                    <a:pt x="182" y="307"/>
                    <a:pt x="182" y="307"/>
                  </a:cubicBezTo>
                  <a:cubicBezTo>
                    <a:pt x="185" y="308"/>
                    <a:pt x="185" y="308"/>
                    <a:pt x="185" y="308"/>
                  </a:cubicBezTo>
                  <a:cubicBezTo>
                    <a:pt x="189" y="305"/>
                    <a:pt x="189" y="305"/>
                    <a:pt x="189" y="305"/>
                  </a:cubicBezTo>
                  <a:cubicBezTo>
                    <a:pt x="192" y="305"/>
                    <a:pt x="192" y="305"/>
                    <a:pt x="192" y="305"/>
                  </a:cubicBezTo>
                  <a:cubicBezTo>
                    <a:pt x="197" y="307"/>
                    <a:pt x="197" y="307"/>
                    <a:pt x="197" y="307"/>
                  </a:cubicBezTo>
                  <a:cubicBezTo>
                    <a:pt x="197" y="312"/>
                    <a:pt x="197" y="312"/>
                    <a:pt x="197" y="312"/>
                  </a:cubicBezTo>
                  <a:cubicBezTo>
                    <a:pt x="199" y="314"/>
                    <a:pt x="199" y="314"/>
                    <a:pt x="199" y="314"/>
                  </a:cubicBezTo>
                  <a:cubicBezTo>
                    <a:pt x="202" y="313"/>
                    <a:pt x="202" y="313"/>
                    <a:pt x="202" y="313"/>
                  </a:cubicBezTo>
                  <a:cubicBezTo>
                    <a:pt x="204" y="314"/>
                    <a:pt x="204" y="314"/>
                    <a:pt x="204" y="314"/>
                  </a:cubicBezTo>
                  <a:cubicBezTo>
                    <a:pt x="207" y="315"/>
                    <a:pt x="207" y="315"/>
                    <a:pt x="207" y="315"/>
                  </a:cubicBezTo>
                  <a:cubicBezTo>
                    <a:pt x="210" y="316"/>
                    <a:pt x="210" y="316"/>
                    <a:pt x="210" y="316"/>
                  </a:cubicBezTo>
                  <a:cubicBezTo>
                    <a:pt x="211" y="319"/>
                    <a:pt x="211" y="319"/>
                    <a:pt x="211" y="319"/>
                  </a:cubicBezTo>
                  <a:cubicBezTo>
                    <a:pt x="212" y="322"/>
                    <a:pt x="212" y="322"/>
                    <a:pt x="212" y="322"/>
                  </a:cubicBezTo>
                  <a:cubicBezTo>
                    <a:pt x="215" y="321"/>
                    <a:pt x="215" y="321"/>
                    <a:pt x="215" y="321"/>
                  </a:cubicBezTo>
                  <a:cubicBezTo>
                    <a:pt x="218" y="321"/>
                    <a:pt x="218" y="321"/>
                    <a:pt x="218" y="321"/>
                  </a:cubicBezTo>
                  <a:cubicBezTo>
                    <a:pt x="219" y="325"/>
                    <a:pt x="219" y="325"/>
                    <a:pt x="219" y="325"/>
                  </a:cubicBezTo>
                  <a:cubicBezTo>
                    <a:pt x="220" y="328"/>
                    <a:pt x="220" y="328"/>
                    <a:pt x="220" y="328"/>
                  </a:cubicBezTo>
                  <a:cubicBezTo>
                    <a:pt x="219" y="333"/>
                    <a:pt x="219" y="333"/>
                    <a:pt x="219" y="333"/>
                  </a:cubicBezTo>
                  <a:cubicBezTo>
                    <a:pt x="220" y="336"/>
                    <a:pt x="220" y="336"/>
                    <a:pt x="220" y="336"/>
                  </a:cubicBezTo>
                  <a:cubicBezTo>
                    <a:pt x="220" y="339"/>
                    <a:pt x="220" y="339"/>
                    <a:pt x="220" y="339"/>
                  </a:cubicBezTo>
                  <a:cubicBezTo>
                    <a:pt x="219" y="344"/>
                    <a:pt x="219" y="344"/>
                    <a:pt x="219" y="344"/>
                  </a:cubicBezTo>
                  <a:cubicBezTo>
                    <a:pt x="217" y="349"/>
                    <a:pt x="217" y="349"/>
                    <a:pt x="217" y="349"/>
                  </a:cubicBezTo>
                  <a:cubicBezTo>
                    <a:pt x="214" y="353"/>
                    <a:pt x="214" y="353"/>
                    <a:pt x="214" y="353"/>
                  </a:cubicBezTo>
                  <a:cubicBezTo>
                    <a:pt x="214" y="355"/>
                    <a:pt x="214" y="355"/>
                    <a:pt x="214" y="355"/>
                  </a:cubicBezTo>
                  <a:cubicBezTo>
                    <a:pt x="216" y="358"/>
                    <a:pt x="216" y="358"/>
                    <a:pt x="216" y="358"/>
                  </a:cubicBezTo>
                  <a:cubicBezTo>
                    <a:pt x="216" y="361"/>
                    <a:pt x="216" y="361"/>
                    <a:pt x="216" y="361"/>
                  </a:cubicBezTo>
                  <a:cubicBezTo>
                    <a:pt x="216" y="363"/>
                    <a:pt x="216" y="363"/>
                    <a:pt x="216" y="363"/>
                  </a:cubicBezTo>
                  <a:cubicBezTo>
                    <a:pt x="218" y="362"/>
                    <a:pt x="218" y="362"/>
                    <a:pt x="218" y="362"/>
                  </a:cubicBezTo>
                  <a:cubicBezTo>
                    <a:pt x="219" y="361"/>
                    <a:pt x="219" y="361"/>
                    <a:pt x="219" y="361"/>
                  </a:cubicBezTo>
                  <a:cubicBezTo>
                    <a:pt x="223" y="359"/>
                    <a:pt x="223" y="359"/>
                    <a:pt x="223" y="359"/>
                  </a:cubicBezTo>
                  <a:cubicBezTo>
                    <a:pt x="225" y="359"/>
                    <a:pt x="225" y="359"/>
                    <a:pt x="225" y="359"/>
                  </a:cubicBezTo>
                  <a:cubicBezTo>
                    <a:pt x="227" y="362"/>
                    <a:pt x="227" y="362"/>
                    <a:pt x="227" y="362"/>
                  </a:cubicBezTo>
                  <a:cubicBezTo>
                    <a:pt x="226" y="365"/>
                    <a:pt x="226" y="365"/>
                    <a:pt x="226" y="365"/>
                  </a:cubicBezTo>
                  <a:cubicBezTo>
                    <a:pt x="228" y="368"/>
                    <a:pt x="228" y="368"/>
                    <a:pt x="228" y="368"/>
                  </a:cubicBezTo>
                  <a:cubicBezTo>
                    <a:pt x="231" y="368"/>
                    <a:pt x="231" y="368"/>
                    <a:pt x="231" y="368"/>
                  </a:cubicBezTo>
                  <a:cubicBezTo>
                    <a:pt x="231" y="370"/>
                    <a:pt x="231" y="370"/>
                    <a:pt x="231" y="370"/>
                  </a:cubicBezTo>
                  <a:cubicBezTo>
                    <a:pt x="228" y="375"/>
                    <a:pt x="228" y="375"/>
                    <a:pt x="228" y="375"/>
                  </a:cubicBezTo>
                  <a:cubicBezTo>
                    <a:pt x="228" y="377"/>
                    <a:pt x="228" y="377"/>
                    <a:pt x="228" y="377"/>
                  </a:cubicBezTo>
                  <a:cubicBezTo>
                    <a:pt x="232" y="378"/>
                    <a:pt x="232" y="378"/>
                    <a:pt x="232" y="378"/>
                  </a:cubicBezTo>
                  <a:cubicBezTo>
                    <a:pt x="234" y="378"/>
                    <a:pt x="234" y="378"/>
                    <a:pt x="234" y="378"/>
                  </a:cubicBezTo>
                  <a:cubicBezTo>
                    <a:pt x="236" y="383"/>
                    <a:pt x="236" y="383"/>
                    <a:pt x="236" y="383"/>
                  </a:cubicBezTo>
                  <a:cubicBezTo>
                    <a:pt x="237" y="387"/>
                    <a:pt x="237" y="387"/>
                    <a:pt x="237" y="387"/>
                  </a:cubicBezTo>
                  <a:cubicBezTo>
                    <a:pt x="243" y="389"/>
                    <a:pt x="243" y="389"/>
                    <a:pt x="243" y="389"/>
                  </a:cubicBezTo>
                  <a:cubicBezTo>
                    <a:pt x="242" y="392"/>
                    <a:pt x="242" y="392"/>
                    <a:pt x="242" y="392"/>
                  </a:cubicBezTo>
                  <a:cubicBezTo>
                    <a:pt x="248" y="392"/>
                    <a:pt x="248" y="392"/>
                    <a:pt x="248" y="392"/>
                  </a:cubicBezTo>
                  <a:cubicBezTo>
                    <a:pt x="249" y="388"/>
                    <a:pt x="249" y="388"/>
                    <a:pt x="249" y="388"/>
                  </a:cubicBezTo>
                  <a:cubicBezTo>
                    <a:pt x="250" y="382"/>
                    <a:pt x="250" y="382"/>
                    <a:pt x="250" y="382"/>
                  </a:cubicBezTo>
                  <a:cubicBezTo>
                    <a:pt x="247" y="377"/>
                    <a:pt x="247" y="377"/>
                    <a:pt x="247" y="377"/>
                  </a:cubicBezTo>
                  <a:cubicBezTo>
                    <a:pt x="249" y="373"/>
                    <a:pt x="249" y="373"/>
                    <a:pt x="249" y="373"/>
                  </a:cubicBezTo>
                  <a:cubicBezTo>
                    <a:pt x="253" y="374"/>
                    <a:pt x="253" y="374"/>
                    <a:pt x="253" y="374"/>
                  </a:cubicBezTo>
                  <a:cubicBezTo>
                    <a:pt x="258" y="371"/>
                    <a:pt x="258" y="371"/>
                    <a:pt x="258" y="371"/>
                  </a:cubicBezTo>
                  <a:cubicBezTo>
                    <a:pt x="263" y="374"/>
                    <a:pt x="263" y="374"/>
                    <a:pt x="263" y="374"/>
                  </a:cubicBezTo>
                  <a:cubicBezTo>
                    <a:pt x="269" y="372"/>
                    <a:pt x="269" y="372"/>
                    <a:pt x="269" y="372"/>
                  </a:cubicBezTo>
                  <a:cubicBezTo>
                    <a:pt x="274" y="372"/>
                    <a:pt x="274" y="372"/>
                    <a:pt x="274" y="372"/>
                  </a:cubicBezTo>
                  <a:cubicBezTo>
                    <a:pt x="279" y="368"/>
                    <a:pt x="279" y="368"/>
                    <a:pt x="279" y="368"/>
                  </a:cubicBezTo>
                  <a:cubicBezTo>
                    <a:pt x="282" y="369"/>
                    <a:pt x="282" y="369"/>
                    <a:pt x="282" y="369"/>
                  </a:cubicBezTo>
                  <a:cubicBezTo>
                    <a:pt x="285" y="371"/>
                    <a:pt x="285" y="371"/>
                    <a:pt x="285" y="371"/>
                  </a:cubicBezTo>
                  <a:cubicBezTo>
                    <a:pt x="288" y="372"/>
                    <a:pt x="288" y="372"/>
                    <a:pt x="288" y="372"/>
                  </a:cubicBezTo>
                  <a:cubicBezTo>
                    <a:pt x="288" y="377"/>
                    <a:pt x="288" y="377"/>
                    <a:pt x="288" y="377"/>
                  </a:cubicBezTo>
                  <a:cubicBezTo>
                    <a:pt x="290" y="381"/>
                    <a:pt x="290" y="381"/>
                    <a:pt x="290" y="381"/>
                  </a:cubicBezTo>
                  <a:cubicBezTo>
                    <a:pt x="292" y="383"/>
                    <a:pt x="292" y="383"/>
                    <a:pt x="292" y="383"/>
                  </a:cubicBezTo>
                  <a:cubicBezTo>
                    <a:pt x="296" y="385"/>
                    <a:pt x="296" y="385"/>
                    <a:pt x="296" y="385"/>
                  </a:cubicBezTo>
                  <a:cubicBezTo>
                    <a:pt x="299" y="384"/>
                    <a:pt x="299" y="384"/>
                    <a:pt x="299" y="384"/>
                  </a:cubicBezTo>
                  <a:cubicBezTo>
                    <a:pt x="303" y="386"/>
                    <a:pt x="303" y="386"/>
                    <a:pt x="303" y="386"/>
                  </a:cubicBezTo>
                  <a:cubicBezTo>
                    <a:pt x="304" y="386"/>
                    <a:pt x="304" y="385"/>
                    <a:pt x="304" y="384"/>
                  </a:cubicBezTo>
                  <a:cubicBezTo>
                    <a:pt x="307" y="384"/>
                    <a:pt x="307" y="384"/>
                    <a:pt x="311" y="383"/>
                  </a:cubicBezTo>
                  <a:cubicBezTo>
                    <a:pt x="311" y="385"/>
                    <a:pt x="311" y="385"/>
                    <a:pt x="311" y="385"/>
                  </a:cubicBezTo>
                  <a:cubicBezTo>
                    <a:pt x="313" y="386"/>
                    <a:pt x="313" y="384"/>
                    <a:pt x="315" y="385"/>
                  </a:cubicBezTo>
                  <a:cubicBezTo>
                    <a:pt x="315" y="385"/>
                    <a:pt x="316" y="386"/>
                    <a:pt x="315" y="387"/>
                  </a:cubicBezTo>
                  <a:cubicBezTo>
                    <a:pt x="315" y="388"/>
                    <a:pt x="313" y="391"/>
                    <a:pt x="314" y="394"/>
                  </a:cubicBezTo>
                  <a:cubicBezTo>
                    <a:pt x="315" y="394"/>
                    <a:pt x="315" y="394"/>
                    <a:pt x="315" y="394"/>
                  </a:cubicBezTo>
                  <a:cubicBezTo>
                    <a:pt x="316" y="396"/>
                    <a:pt x="317" y="398"/>
                    <a:pt x="317" y="400"/>
                  </a:cubicBezTo>
                  <a:cubicBezTo>
                    <a:pt x="319" y="399"/>
                    <a:pt x="320" y="399"/>
                    <a:pt x="322" y="399"/>
                  </a:cubicBezTo>
                  <a:cubicBezTo>
                    <a:pt x="322" y="395"/>
                    <a:pt x="323" y="396"/>
                    <a:pt x="319" y="393"/>
                  </a:cubicBezTo>
                  <a:cubicBezTo>
                    <a:pt x="320" y="393"/>
                    <a:pt x="321" y="393"/>
                    <a:pt x="321" y="393"/>
                  </a:cubicBezTo>
                  <a:cubicBezTo>
                    <a:pt x="322" y="393"/>
                    <a:pt x="321" y="391"/>
                    <a:pt x="322" y="390"/>
                  </a:cubicBezTo>
                  <a:cubicBezTo>
                    <a:pt x="323" y="389"/>
                    <a:pt x="326" y="389"/>
                    <a:pt x="327" y="388"/>
                  </a:cubicBezTo>
                  <a:cubicBezTo>
                    <a:pt x="327" y="388"/>
                    <a:pt x="330" y="385"/>
                    <a:pt x="330" y="385"/>
                  </a:cubicBezTo>
                  <a:cubicBezTo>
                    <a:pt x="331" y="384"/>
                    <a:pt x="331" y="385"/>
                    <a:pt x="332" y="385"/>
                  </a:cubicBezTo>
                  <a:cubicBezTo>
                    <a:pt x="332" y="383"/>
                    <a:pt x="332" y="383"/>
                    <a:pt x="332" y="383"/>
                  </a:cubicBezTo>
                  <a:cubicBezTo>
                    <a:pt x="334" y="383"/>
                    <a:pt x="333" y="384"/>
                    <a:pt x="334" y="384"/>
                  </a:cubicBezTo>
                  <a:cubicBezTo>
                    <a:pt x="335" y="383"/>
                    <a:pt x="335" y="381"/>
                    <a:pt x="335" y="381"/>
                  </a:cubicBezTo>
                  <a:cubicBezTo>
                    <a:pt x="337" y="381"/>
                    <a:pt x="336" y="382"/>
                    <a:pt x="337" y="382"/>
                  </a:cubicBezTo>
                  <a:cubicBezTo>
                    <a:pt x="339" y="381"/>
                    <a:pt x="339" y="381"/>
                    <a:pt x="339" y="381"/>
                  </a:cubicBezTo>
                  <a:cubicBezTo>
                    <a:pt x="341" y="380"/>
                    <a:pt x="345" y="381"/>
                    <a:pt x="347" y="381"/>
                  </a:cubicBezTo>
                  <a:cubicBezTo>
                    <a:pt x="347" y="380"/>
                    <a:pt x="351" y="374"/>
                    <a:pt x="351" y="374"/>
                  </a:cubicBezTo>
                  <a:cubicBezTo>
                    <a:pt x="352" y="374"/>
                    <a:pt x="352" y="374"/>
                    <a:pt x="352" y="374"/>
                  </a:cubicBezTo>
                  <a:cubicBezTo>
                    <a:pt x="352" y="374"/>
                    <a:pt x="354" y="369"/>
                    <a:pt x="352" y="371"/>
                  </a:cubicBezTo>
                  <a:cubicBezTo>
                    <a:pt x="352" y="369"/>
                    <a:pt x="352" y="369"/>
                    <a:pt x="352" y="369"/>
                  </a:cubicBezTo>
                  <a:cubicBezTo>
                    <a:pt x="352" y="369"/>
                    <a:pt x="354" y="370"/>
                    <a:pt x="354" y="370"/>
                  </a:cubicBezTo>
                  <a:cubicBezTo>
                    <a:pt x="355" y="371"/>
                    <a:pt x="355" y="372"/>
                    <a:pt x="356" y="373"/>
                  </a:cubicBezTo>
                  <a:cubicBezTo>
                    <a:pt x="357" y="373"/>
                    <a:pt x="359" y="372"/>
                    <a:pt x="360" y="374"/>
                  </a:cubicBezTo>
                  <a:cubicBezTo>
                    <a:pt x="360" y="374"/>
                    <a:pt x="360" y="374"/>
                    <a:pt x="360" y="374"/>
                  </a:cubicBezTo>
                  <a:cubicBezTo>
                    <a:pt x="361" y="374"/>
                    <a:pt x="361" y="374"/>
                    <a:pt x="362" y="374"/>
                  </a:cubicBezTo>
                  <a:cubicBezTo>
                    <a:pt x="362" y="373"/>
                    <a:pt x="362" y="373"/>
                    <a:pt x="362" y="373"/>
                  </a:cubicBezTo>
                  <a:cubicBezTo>
                    <a:pt x="364" y="372"/>
                    <a:pt x="366" y="371"/>
                    <a:pt x="367" y="371"/>
                  </a:cubicBezTo>
                  <a:cubicBezTo>
                    <a:pt x="369" y="371"/>
                    <a:pt x="370" y="372"/>
                    <a:pt x="372" y="372"/>
                  </a:cubicBezTo>
                  <a:cubicBezTo>
                    <a:pt x="372" y="371"/>
                    <a:pt x="372" y="371"/>
                    <a:pt x="372" y="371"/>
                  </a:cubicBezTo>
                  <a:cubicBezTo>
                    <a:pt x="372" y="370"/>
                    <a:pt x="374" y="370"/>
                    <a:pt x="375" y="369"/>
                  </a:cubicBezTo>
                  <a:cubicBezTo>
                    <a:pt x="375" y="368"/>
                    <a:pt x="375" y="366"/>
                    <a:pt x="375" y="366"/>
                  </a:cubicBezTo>
                  <a:cubicBezTo>
                    <a:pt x="375" y="364"/>
                    <a:pt x="375" y="364"/>
                    <a:pt x="375" y="364"/>
                  </a:cubicBezTo>
                  <a:cubicBezTo>
                    <a:pt x="375" y="363"/>
                    <a:pt x="378" y="363"/>
                    <a:pt x="379" y="362"/>
                  </a:cubicBezTo>
                  <a:cubicBezTo>
                    <a:pt x="379" y="362"/>
                    <a:pt x="379" y="360"/>
                    <a:pt x="379" y="360"/>
                  </a:cubicBezTo>
                  <a:cubicBezTo>
                    <a:pt x="380" y="360"/>
                    <a:pt x="380" y="361"/>
                    <a:pt x="381" y="361"/>
                  </a:cubicBezTo>
                  <a:cubicBezTo>
                    <a:pt x="382" y="360"/>
                    <a:pt x="382" y="359"/>
                    <a:pt x="383" y="359"/>
                  </a:cubicBezTo>
                  <a:cubicBezTo>
                    <a:pt x="383" y="358"/>
                    <a:pt x="383" y="357"/>
                    <a:pt x="383" y="357"/>
                  </a:cubicBezTo>
                  <a:cubicBezTo>
                    <a:pt x="384" y="356"/>
                    <a:pt x="386" y="357"/>
                    <a:pt x="387" y="356"/>
                  </a:cubicBezTo>
                  <a:cubicBezTo>
                    <a:pt x="387" y="356"/>
                    <a:pt x="388" y="354"/>
                    <a:pt x="388" y="354"/>
                  </a:cubicBezTo>
                  <a:cubicBezTo>
                    <a:pt x="388" y="356"/>
                    <a:pt x="388" y="351"/>
                    <a:pt x="388" y="351"/>
                  </a:cubicBezTo>
                  <a:cubicBezTo>
                    <a:pt x="389" y="350"/>
                    <a:pt x="397" y="349"/>
                    <a:pt x="397" y="349"/>
                  </a:cubicBezTo>
                  <a:cubicBezTo>
                    <a:pt x="398" y="348"/>
                    <a:pt x="396" y="347"/>
                    <a:pt x="396" y="347"/>
                  </a:cubicBezTo>
                  <a:cubicBezTo>
                    <a:pt x="396" y="344"/>
                    <a:pt x="397" y="346"/>
                    <a:pt x="398" y="345"/>
                  </a:cubicBezTo>
                  <a:cubicBezTo>
                    <a:pt x="398" y="343"/>
                    <a:pt x="398" y="343"/>
                    <a:pt x="398" y="343"/>
                  </a:cubicBezTo>
                  <a:cubicBezTo>
                    <a:pt x="397" y="344"/>
                    <a:pt x="398" y="341"/>
                    <a:pt x="398" y="341"/>
                  </a:cubicBezTo>
                  <a:cubicBezTo>
                    <a:pt x="399" y="341"/>
                    <a:pt x="401" y="341"/>
                    <a:pt x="402" y="341"/>
                  </a:cubicBezTo>
                  <a:cubicBezTo>
                    <a:pt x="403" y="340"/>
                    <a:pt x="402" y="340"/>
                    <a:pt x="403" y="339"/>
                  </a:cubicBezTo>
                  <a:cubicBezTo>
                    <a:pt x="403" y="338"/>
                    <a:pt x="403" y="335"/>
                    <a:pt x="402" y="333"/>
                  </a:cubicBezTo>
                  <a:cubicBezTo>
                    <a:pt x="402" y="333"/>
                    <a:pt x="400" y="333"/>
                    <a:pt x="399" y="333"/>
                  </a:cubicBezTo>
                  <a:cubicBezTo>
                    <a:pt x="400" y="331"/>
                    <a:pt x="400" y="331"/>
                    <a:pt x="400" y="331"/>
                  </a:cubicBezTo>
                  <a:cubicBezTo>
                    <a:pt x="400" y="331"/>
                    <a:pt x="401" y="331"/>
                    <a:pt x="402" y="331"/>
                  </a:cubicBezTo>
                  <a:cubicBezTo>
                    <a:pt x="402" y="330"/>
                    <a:pt x="401" y="327"/>
                    <a:pt x="402" y="326"/>
                  </a:cubicBezTo>
                  <a:cubicBezTo>
                    <a:pt x="403" y="324"/>
                    <a:pt x="406" y="325"/>
                    <a:pt x="408" y="323"/>
                  </a:cubicBezTo>
                  <a:cubicBezTo>
                    <a:pt x="408" y="323"/>
                    <a:pt x="408" y="322"/>
                    <a:pt x="408" y="321"/>
                  </a:cubicBezTo>
                  <a:cubicBezTo>
                    <a:pt x="408" y="321"/>
                    <a:pt x="411" y="320"/>
                    <a:pt x="411" y="319"/>
                  </a:cubicBezTo>
                  <a:cubicBezTo>
                    <a:pt x="412" y="318"/>
                    <a:pt x="411" y="316"/>
                    <a:pt x="411" y="315"/>
                  </a:cubicBezTo>
                  <a:cubicBezTo>
                    <a:pt x="411" y="314"/>
                    <a:pt x="413" y="314"/>
                    <a:pt x="413" y="313"/>
                  </a:cubicBezTo>
                  <a:cubicBezTo>
                    <a:pt x="413" y="313"/>
                    <a:pt x="413" y="313"/>
                    <a:pt x="412" y="313"/>
                  </a:cubicBezTo>
                  <a:cubicBezTo>
                    <a:pt x="410" y="311"/>
                    <a:pt x="414" y="313"/>
                    <a:pt x="415" y="312"/>
                  </a:cubicBezTo>
                  <a:cubicBezTo>
                    <a:pt x="416" y="312"/>
                    <a:pt x="416" y="309"/>
                    <a:pt x="416" y="309"/>
                  </a:cubicBezTo>
                  <a:cubicBezTo>
                    <a:pt x="416" y="309"/>
                    <a:pt x="419" y="309"/>
                    <a:pt x="420" y="309"/>
                  </a:cubicBezTo>
                  <a:cubicBezTo>
                    <a:pt x="420" y="309"/>
                    <a:pt x="420" y="307"/>
                    <a:pt x="420" y="307"/>
                  </a:cubicBezTo>
                  <a:cubicBezTo>
                    <a:pt x="419" y="306"/>
                    <a:pt x="418" y="305"/>
                    <a:pt x="417" y="305"/>
                  </a:cubicBezTo>
                  <a:cubicBezTo>
                    <a:pt x="417" y="303"/>
                    <a:pt x="418" y="304"/>
                    <a:pt x="418" y="303"/>
                  </a:cubicBezTo>
                  <a:cubicBezTo>
                    <a:pt x="418" y="298"/>
                    <a:pt x="418" y="298"/>
                    <a:pt x="418" y="298"/>
                  </a:cubicBezTo>
                  <a:cubicBezTo>
                    <a:pt x="420" y="298"/>
                    <a:pt x="422" y="298"/>
                    <a:pt x="423" y="298"/>
                  </a:cubicBezTo>
                  <a:cubicBezTo>
                    <a:pt x="420" y="296"/>
                    <a:pt x="424" y="292"/>
                    <a:pt x="422" y="291"/>
                  </a:cubicBezTo>
                  <a:cubicBezTo>
                    <a:pt x="423" y="291"/>
                    <a:pt x="423" y="291"/>
                    <a:pt x="424" y="291"/>
                  </a:cubicBezTo>
                  <a:cubicBezTo>
                    <a:pt x="425" y="290"/>
                    <a:pt x="425" y="290"/>
                    <a:pt x="425" y="290"/>
                  </a:cubicBezTo>
                  <a:cubicBezTo>
                    <a:pt x="425" y="290"/>
                    <a:pt x="425" y="288"/>
                    <a:pt x="424" y="288"/>
                  </a:cubicBezTo>
                  <a:cubicBezTo>
                    <a:pt x="423" y="287"/>
                    <a:pt x="422" y="288"/>
                    <a:pt x="421" y="287"/>
                  </a:cubicBezTo>
                  <a:cubicBezTo>
                    <a:pt x="420" y="286"/>
                    <a:pt x="420" y="286"/>
                    <a:pt x="420" y="286"/>
                  </a:cubicBezTo>
                  <a:cubicBezTo>
                    <a:pt x="418" y="286"/>
                    <a:pt x="416" y="288"/>
                    <a:pt x="413" y="287"/>
                  </a:cubicBezTo>
                  <a:cubicBezTo>
                    <a:pt x="412" y="286"/>
                    <a:pt x="412" y="285"/>
                    <a:pt x="413" y="285"/>
                  </a:cubicBezTo>
                  <a:cubicBezTo>
                    <a:pt x="416" y="283"/>
                    <a:pt x="418" y="281"/>
                    <a:pt x="420" y="279"/>
                  </a:cubicBezTo>
                  <a:cubicBezTo>
                    <a:pt x="418" y="273"/>
                    <a:pt x="416" y="268"/>
                    <a:pt x="408" y="271"/>
                  </a:cubicBezTo>
                  <a:cubicBezTo>
                    <a:pt x="408" y="270"/>
                    <a:pt x="407" y="269"/>
                    <a:pt x="406" y="268"/>
                  </a:cubicBezTo>
                  <a:cubicBezTo>
                    <a:pt x="410" y="268"/>
                    <a:pt x="413" y="268"/>
                    <a:pt x="416" y="269"/>
                  </a:cubicBezTo>
                  <a:cubicBezTo>
                    <a:pt x="416" y="268"/>
                    <a:pt x="416" y="266"/>
                    <a:pt x="416" y="266"/>
                  </a:cubicBezTo>
                  <a:cubicBezTo>
                    <a:pt x="412" y="260"/>
                    <a:pt x="408" y="256"/>
                    <a:pt x="406" y="248"/>
                  </a:cubicBezTo>
                  <a:cubicBezTo>
                    <a:pt x="404" y="249"/>
                    <a:pt x="404" y="249"/>
                    <a:pt x="402" y="249"/>
                  </a:cubicBezTo>
                  <a:cubicBezTo>
                    <a:pt x="402" y="248"/>
                    <a:pt x="403" y="248"/>
                    <a:pt x="404" y="247"/>
                  </a:cubicBezTo>
                  <a:cubicBezTo>
                    <a:pt x="402" y="243"/>
                    <a:pt x="397" y="236"/>
                    <a:pt x="400" y="229"/>
                  </a:cubicBezTo>
                  <a:cubicBezTo>
                    <a:pt x="401" y="226"/>
                    <a:pt x="404" y="226"/>
                    <a:pt x="405" y="224"/>
                  </a:cubicBezTo>
                  <a:cubicBezTo>
                    <a:pt x="405" y="224"/>
                    <a:pt x="405" y="222"/>
                    <a:pt x="404" y="221"/>
                  </a:cubicBezTo>
                  <a:cubicBezTo>
                    <a:pt x="407" y="220"/>
                    <a:pt x="409" y="219"/>
                    <a:pt x="410" y="216"/>
                  </a:cubicBezTo>
                  <a:cubicBezTo>
                    <a:pt x="411" y="216"/>
                    <a:pt x="410" y="215"/>
                    <a:pt x="411" y="214"/>
                  </a:cubicBezTo>
                  <a:cubicBezTo>
                    <a:pt x="412" y="214"/>
                    <a:pt x="414" y="214"/>
                    <a:pt x="415" y="213"/>
                  </a:cubicBezTo>
                  <a:cubicBezTo>
                    <a:pt x="415" y="213"/>
                    <a:pt x="416" y="211"/>
                    <a:pt x="416" y="211"/>
                  </a:cubicBezTo>
                  <a:cubicBezTo>
                    <a:pt x="417" y="211"/>
                    <a:pt x="419" y="211"/>
                    <a:pt x="420" y="211"/>
                  </a:cubicBezTo>
                  <a:cubicBezTo>
                    <a:pt x="420" y="211"/>
                    <a:pt x="420" y="210"/>
                    <a:pt x="420" y="209"/>
                  </a:cubicBezTo>
                  <a:cubicBezTo>
                    <a:pt x="421" y="209"/>
                    <a:pt x="421" y="208"/>
                    <a:pt x="422" y="208"/>
                  </a:cubicBezTo>
                  <a:cubicBezTo>
                    <a:pt x="422" y="208"/>
                    <a:pt x="423" y="209"/>
                    <a:pt x="424" y="209"/>
                  </a:cubicBezTo>
                  <a:cubicBezTo>
                    <a:pt x="425" y="209"/>
                    <a:pt x="425" y="208"/>
                    <a:pt x="426" y="208"/>
                  </a:cubicBezTo>
                  <a:cubicBezTo>
                    <a:pt x="427" y="207"/>
                    <a:pt x="428" y="205"/>
                    <a:pt x="429" y="203"/>
                  </a:cubicBezTo>
                  <a:cubicBezTo>
                    <a:pt x="429" y="202"/>
                    <a:pt x="429" y="202"/>
                    <a:pt x="429" y="202"/>
                  </a:cubicBezTo>
                  <a:cubicBezTo>
                    <a:pt x="428" y="201"/>
                    <a:pt x="425" y="200"/>
                    <a:pt x="425" y="200"/>
                  </a:cubicBezTo>
                  <a:cubicBezTo>
                    <a:pt x="422" y="200"/>
                    <a:pt x="421" y="203"/>
                    <a:pt x="417" y="202"/>
                  </a:cubicBezTo>
                  <a:cubicBezTo>
                    <a:pt x="416" y="201"/>
                    <a:pt x="416" y="199"/>
                    <a:pt x="415" y="199"/>
                  </a:cubicBezTo>
                  <a:cubicBezTo>
                    <a:pt x="413" y="198"/>
                    <a:pt x="408" y="198"/>
                    <a:pt x="406" y="199"/>
                  </a:cubicBezTo>
                  <a:cubicBezTo>
                    <a:pt x="406" y="199"/>
                    <a:pt x="406" y="201"/>
                    <a:pt x="406" y="201"/>
                  </a:cubicBezTo>
                  <a:cubicBezTo>
                    <a:pt x="405" y="202"/>
                    <a:pt x="403" y="202"/>
                    <a:pt x="402" y="202"/>
                  </a:cubicBezTo>
                  <a:cubicBezTo>
                    <a:pt x="401" y="203"/>
                    <a:pt x="401" y="205"/>
                    <a:pt x="400" y="206"/>
                  </a:cubicBezTo>
                  <a:cubicBezTo>
                    <a:pt x="400" y="206"/>
                    <a:pt x="398" y="206"/>
                    <a:pt x="397" y="206"/>
                  </a:cubicBezTo>
                  <a:cubicBezTo>
                    <a:pt x="398" y="206"/>
                    <a:pt x="396" y="207"/>
                    <a:pt x="396" y="207"/>
                  </a:cubicBezTo>
                  <a:cubicBezTo>
                    <a:pt x="395" y="207"/>
                    <a:pt x="394" y="207"/>
                    <a:pt x="394" y="206"/>
                  </a:cubicBezTo>
                  <a:cubicBezTo>
                    <a:pt x="392" y="205"/>
                    <a:pt x="393" y="203"/>
                    <a:pt x="392" y="201"/>
                  </a:cubicBezTo>
                  <a:cubicBezTo>
                    <a:pt x="391" y="200"/>
                    <a:pt x="390" y="197"/>
                    <a:pt x="389" y="197"/>
                  </a:cubicBezTo>
                  <a:cubicBezTo>
                    <a:pt x="388" y="197"/>
                    <a:pt x="388" y="197"/>
                    <a:pt x="388" y="197"/>
                  </a:cubicBezTo>
                  <a:cubicBezTo>
                    <a:pt x="386" y="195"/>
                    <a:pt x="385" y="191"/>
                    <a:pt x="385" y="188"/>
                  </a:cubicBezTo>
                  <a:cubicBezTo>
                    <a:pt x="384" y="189"/>
                    <a:pt x="385" y="184"/>
                    <a:pt x="385" y="184"/>
                  </a:cubicBezTo>
                  <a:cubicBezTo>
                    <a:pt x="385" y="184"/>
                    <a:pt x="386" y="183"/>
                    <a:pt x="386" y="183"/>
                  </a:cubicBezTo>
                  <a:cubicBezTo>
                    <a:pt x="388" y="182"/>
                    <a:pt x="392" y="184"/>
                    <a:pt x="394" y="183"/>
                  </a:cubicBezTo>
                  <a:cubicBezTo>
                    <a:pt x="395" y="183"/>
                    <a:pt x="397" y="178"/>
                    <a:pt x="398" y="177"/>
                  </a:cubicBezTo>
                  <a:cubicBezTo>
                    <a:pt x="399" y="176"/>
                    <a:pt x="402" y="173"/>
                    <a:pt x="403" y="173"/>
                  </a:cubicBezTo>
                  <a:cubicBezTo>
                    <a:pt x="404" y="173"/>
                    <a:pt x="405" y="173"/>
                    <a:pt x="405" y="173"/>
                  </a:cubicBezTo>
                  <a:cubicBezTo>
                    <a:pt x="406" y="173"/>
                    <a:pt x="407" y="170"/>
                    <a:pt x="408" y="170"/>
                  </a:cubicBezTo>
                  <a:cubicBezTo>
                    <a:pt x="409" y="170"/>
                    <a:pt x="409" y="170"/>
                    <a:pt x="409" y="170"/>
                  </a:cubicBezTo>
                  <a:cubicBezTo>
                    <a:pt x="410" y="168"/>
                    <a:pt x="409" y="167"/>
                    <a:pt x="410" y="165"/>
                  </a:cubicBezTo>
                  <a:cubicBezTo>
                    <a:pt x="411" y="163"/>
                    <a:pt x="414" y="161"/>
                    <a:pt x="416" y="159"/>
                  </a:cubicBezTo>
                  <a:cubicBezTo>
                    <a:pt x="419" y="160"/>
                    <a:pt x="423" y="161"/>
                    <a:pt x="426" y="162"/>
                  </a:cubicBezTo>
                  <a:cubicBezTo>
                    <a:pt x="424" y="166"/>
                    <a:pt x="422" y="170"/>
                    <a:pt x="420" y="174"/>
                  </a:cubicBezTo>
                  <a:cubicBezTo>
                    <a:pt x="420" y="174"/>
                    <a:pt x="418" y="175"/>
                    <a:pt x="418" y="175"/>
                  </a:cubicBezTo>
                  <a:cubicBezTo>
                    <a:pt x="418" y="176"/>
                    <a:pt x="418" y="179"/>
                    <a:pt x="418" y="180"/>
                  </a:cubicBezTo>
                  <a:cubicBezTo>
                    <a:pt x="418" y="180"/>
                    <a:pt x="421" y="180"/>
                    <a:pt x="421" y="180"/>
                  </a:cubicBezTo>
                  <a:cubicBezTo>
                    <a:pt x="420" y="180"/>
                    <a:pt x="416" y="185"/>
                    <a:pt x="418" y="186"/>
                  </a:cubicBezTo>
                  <a:cubicBezTo>
                    <a:pt x="418" y="186"/>
                    <a:pt x="420" y="187"/>
                    <a:pt x="419" y="186"/>
                  </a:cubicBezTo>
                  <a:cubicBezTo>
                    <a:pt x="419" y="186"/>
                    <a:pt x="421" y="186"/>
                    <a:pt x="421" y="186"/>
                  </a:cubicBezTo>
                  <a:cubicBezTo>
                    <a:pt x="421" y="185"/>
                    <a:pt x="422" y="184"/>
                    <a:pt x="421" y="183"/>
                  </a:cubicBezTo>
                  <a:cubicBezTo>
                    <a:pt x="425" y="181"/>
                    <a:pt x="434" y="171"/>
                    <a:pt x="441" y="173"/>
                  </a:cubicBezTo>
                  <a:cubicBezTo>
                    <a:pt x="441" y="173"/>
                    <a:pt x="443" y="175"/>
                    <a:pt x="443" y="175"/>
                  </a:cubicBezTo>
                  <a:cubicBezTo>
                    <a:pt x="445" y="175"/>
                    <a:pt x="444" y="173"/>
                    <a:pt x="446" y="174"/>
                  </a:cubicBezTo>
                  <a:cubicBezTo>
                    <a:pt x="446" y="174"/>
                    <a:pt x="447" y="174"/>
                    <a:pt x="447" y="174"/>
                  </a:cubicBezTo>
                  <a:cubicBezTo>
                    <a:pt x="450" y="168"/>
                    <a:pt x="450" y="168"/>
                    <a:pt x="450" y="168"/>
                  </a:cubicBezTo>
                  <a:cubicBezTo>
                    <a:pt x="453" y="165"/>
                    <a:pt x="453" y="165"/>
                    <a:pt x="453" y="165"/>
                  </a:cubicBezTo>
                  <a:cubicBezTo>
                    <a:pt x="457" y="159"/>
                    <a:pt x="457" y="159"/>
                    <a:pt x="457" y="159"/>
                  </a:cubicBezTo>
                  <a:cubicBezTo>
                    <a:pt x="459" y="155"/>
                    <a:pt x="459" y="155"/>
                    <a:pt x="459" y="155"/>
                  </a:cubicBezTo>
                  <a:cubicBezTo>
                    <a:pt x="465" y="150"/>
                    <a:pt x="465" y="150"/>
                    <a:pt x="465" y="150"/>
                  </a:cubicBezTo>
                  <a:cubicBezTo>
                    <a:pt x="464" y="145"/>
                    <a:pt x="464" y="145"/>
                    <a:pt x="464" y="145"/>
                  </a:cubicBezTo>
                  <a:cubicBezTo>
                    <a:pt x="468" y="144"/>
                    <a:pt x="468" y="144"/>
                    <a:pt x="468" y="144"/>
                  </a:cubicBezTo>
                  <a:cubicBezTo>
                    <a:pt x="470" y="147"/>
                    <a:pt x="470" y="147"/>
                    <a:pt x="470" y="147"/>
                  </a:cubicBezTo>
                  <a:cubicBezTo>
                    <a:pt x="474" y="148"/>
                    <a:pt x="474" y="148"/>
                    <a:pt x="474" y="148"/>
                  </a:cubicBezTo>
                  <a:cubicBezTo>
                    <a:pt x="478" y="149"/>
                    <a:pt x="478" y="149"/>
                    <a:pt x="478" y="149"/>
                  </a:cubicBezTo>
                  <a:cubicBezTo>
                    <a:pt x="478" y="146"/>
                    <a:pt x="478" y="146"/>
                    <a:pt x="478" y="146"/>
                  </a:cubicBezTo>
                  <a:cubicBezTo>
                    <a:pt x="478" y="143"/>
                    <a:pt x="478" y="143"/>
                    <a:pt x="478" y="143"/>
                  </a:cubicBezTo>
                  <a:cubicBezTo>
                    <a:pt x="481" y="141"/>
                    <a:pt x="481" y="141"/>
                    <a:pt x="481" y="141"/>
                  </a:cubicBezTo>
                  <a:cubicBezTo>
                    <a:pt x="485" y="141"/>
                    <a:pt x="485" y="141"/>
                    <a:pt x="485" y="141"/>
                  </a:cubicBezTo>
                  <a:cubicBezTo>
                    <a:pt x="487" y="139"/>
                    <a:pt x="487" y="139"/>
                    <a:pt x="487" y="139"/>
                  </a:cubicBezTo>
                  <a:cubicBezTo>
                    <a:pt x="487" y="137"/>
                    <a:pt x="487" y="137"/>
                    <a:pt x="487" y="137"/>
                  </a:cubicBezTo>
                  <a:cubicBezTo>
                    <a:pt x="491" y="135"/>
                    <a:pt x="491" y="135"/>
                    <a:pt x="491" y="135"/>
                  </a:cubicBezTo>
                  <a:cubicBezTo>
                    <a:pt x="492" y="129"/>
                    <a:pt x="492" y="129"/>
                    <a:pt x="492" y="129"/>
                  </a:cubicBezTo>
                  <a:cubicBezTo>
                    <a:pt x="497" y="137"/>
                    <a:pt x="497" y="137"/>
                    <a:pt x="497" y="137"/>
                  </a:cubicBezTo>
                  <a:cubicBezTo>
                    <a:pt x="499" y="134"/>
                    <a:pt x="499" y="134"/>
                    <a:pt x="499" y="134"/>
                  </a:cubicBezTo>
                  <a:cubicBezTo>
                    <a:pt x="498" y="131"/>
                    <a:pt x="498" y="131"/>
                    <a:pt x="498" y="131"/>
                  </a:cubicBezTo>
                  <a:cubicBezTo>
                    <a:pt x="501" y="129"/>
                    <a:pt x="501" y="129"/>
                    <a:pt x="501" y="129"/>
                  </a:cubicBezTo>
                  <a:cubicBezTo>
                    <a:pt x="501" y="125"/>
                    <a:pt x="501" y="125"/>
                    <a:pt x="501" y="125"/>
                  </a:cubicBezTo>
                  <a:cubicBezTo>
                    <a:pt x="501" y="119"/>
                    <a:pt x="501" y="119"/>
                    <a:pt x="501" y="119"/>
                  </a:cubicBezTo>
                  <a:cubicBezTo>
                    <a:pt x="502" y="115"/>
                    <a:pt x="502" y="115"/>
                    <a:pt x="502" y="115"/>
                  </a:cubicBezTo>
                  <a:cubicBezTo>
                    <a:pt x="502" y="111"/>
                    <a:pt x="502" y="111"/>
                    <a:pt x="502" y="111"/>
                  </a:cubicBezTo>
                  <a:cubicBezTo>
                    <a:pt x="505" y="109"/>
                    <a:pt x="505" y="109"/>
                    <a:pt x="505" y="109"/>
                  </a:cubicBezTo>
                  <a:cubicBezTo>
                    <a:pt x="507" y="107"/>
                    <a:pt x="507" y="107"/>
                    <a:pt x="507" y="107"/>
                  </a:cubicBezTo>
                  <a:cubicBezTo>
                    <a:pt x="507" y="107"/>
                    <a:pt x="507" y="107"/>
                    <a:pt x="507" y="107"/>
                  </a:cubicBezTo>
                  <a:cubicBezTo>
                    <a:pt x="507" y="106"/>
                    <a:pt x="506" y="105"/>
                    <a:pt x="507" y="105"/>
                  </a:cubicBezTo>
                  <a:cubicBezTo>
                    <a:pt x="510" y="105"/>
                    <a:pt x="512" y="107"/>
                    <a:pt x="512" y="108"/>
                  </a:cubicBezTo>
                  <a:lnTo>
                    <a:pt x="512" y="109"/>
                  </a:lnTo>
                  <a:close/>
                  <a:moveTo>
                    <a:pt x="236" y="208"/>
                  </a:moveTo>
                  <a:cubicBezTo>
                    <a:pt x="239" y="208"/>
                    <a:pt x="241" y="212"/>
                    <a:pt x="239" y="212"/>
                  </a:cubicBezTo>
                  <a:cubicBezTo>
                    <a:pt x="238" y="211"/>
                    <a:pt x="237" y="211"/>
                    <a:pt x="236" y="210"/>
                  </a:cubicBezTo>
                  <a:cubicBezTo>
                    <a:pt x="236" y="210"/>
                    <a:pt x="236" y="208"/>
                    <a:pt x="236" y="208"/>
                  </a:cubicBezTo>
                  <a:cubicBezTo>
                    <a:pt x="237" y="208"/>
                    <a:pt x="236" y="208"/>
                    <a:pt x="236" y="208"/>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89" name="Freeform 288"/>
            <p:cNvSpPr>
              <a:spLocks noEditPoints="1"/>
            </p:cNvSpPr>
            <p:nvPr/>
          </p:nvSpPr>
          <p:spPr bwMode="auto">
            <a:xfrm>
              <a:off x="3667468" y="4902052"/>
              <a:ext cx="271258" cy="1625748"/>
            </a:xfrm>
            <a:custGeom>
              <a:avLst/>
              <a:gdLst>
                <a:gd name="T0" fmla="*/ 52 w 77"/>
                <a:gd name="T1" fmla="*/ 0 h 461"/>
                <a:gd name="T2" fmla="*/ 49 w 77"/>
                <a:gd name="T3" fmla="*/ 42 h 461"/>
                <a:gd name="T4" fmla="*/ 44 w 77"/>
                <a:gd name="T5" fmla="*/ 85 h 461"/>
                <a:gd name="T6" fmla="*/ 41 w 77"/>
                <a:gd name="T7" fmla="*/ 115 h 461"/>
                <a:gd name="T8" fmla="*/ 39 w 77"/>
                <a:gd name="T9" fmla="*/ 158 h 461"/>
                <a:gd name="T10" fmla="*/ 29 w 77"/>
                <a:gd name="T11" fmla="*/ 203 h 461"/>
                <a:gd name="T12" fmla="*/ 20 w 77"/>
                <a:gd name="T13" fmla="*/ 233 h 461"/>
                <a:gd name="T14" fmla="*/ 19 w 77"/>
                <a:gd name="T15" fmla="*/ 264 h 461"/>
                <a:gd name="T16" fmla="*/ 28 w 77"/>
                <a:gd name="T17" fmla="*/ 279 h 461"/>
                <a:gd name="T18" fmla="*/ 26 w 77"/>
                <a:gd name="T19" fmla="*/ 304 h 461"/>
                <a:gd name="T20" fmla="*/ 21 w 77"/>
                <a:gd name="T21" fmla="*/ 326 h 461"/>
                <a:gd name="T22" fmla="*/ 13 w 77"/>
                <a:gd name="T23" fmla="*/ 333 h 461"/>
                <a:gd name="T24" fmla="*/ 4 w 77"/>
                <a:gd name="T25" fmla="*/ 344 h 461"/>
                <a:gd name="T26" fmla="*/ 14 w 77"/>
                <a:gd name="T27" fmla="*/ 353 h 461"/>
                <a:gd name="T28" fmla="*/ 14 w 77"/>
                <a:gd name="T29" fmla="*/ 375 h 461"/>
                <a:gd name="T30" fmla="*/ 10 w 77"/>
                <a:gd name="T31" fmla="*/ 387 h 461"/>
                <a:gd name="T32" fmla="*/ 17 w 77"/>
                <a:gd name="T33" fmla="*/ 400 h 461"/>
                <a:gd name="T34" fmla="*/ 4 w 77"/>
                <a:gd name="T35" fmla="*/ 412 h 461"/>
                <a:gd name="T36" fmla="*/ 11 w 77"/>
                <a:gd name="T37" fmla="*/ 419 h 461"/>
                <a:gd name="T38" fmla="*/ 23 w 77"/>
                <a:gd name="T39" fmla="*/ 404 h 461"/>
                <a:gd name="T40" fmla="*/ 21 w 77"/>
                <a:gd name="T41" fmla="*/ 410 h 461"/>
                <a:gd name="T42" fmla="*/ 17 w 77"/>
                <a:gd name="T43" fmla="*/ 430 h 461"/>
                <a:gd name="T44" fmla="*/ 29 w 77"/>
                <a:gd name="T45" fmla="*/ 436 h 461"/>
                <a:gd name="T46" fmla="*/ 37 w 77"/>
                <a:gd name="T47" fmla="*/ 432 h 461"/>
                <a:gd name="T48" fmla="*/ 46 w 77"/>
                <a:gd name="T49" fmla="*/ 409 h 461"/>
                <a:gd name="T50" fmla="*/ 21 w 77"/>
                <a:gd name="T51" fmla="*/ 369 h 461"/>
                <a:gd name="T52" fmla="*/ 32 w 77"/>
                <a:gd name="T53" fmla="*/ 324 h 461"/>
                <a:gd name="T54" fmla="*/ 34 w 77"/>
                <a:gd name="T55" fmla="*/ 276 h 461"/>
                <a:gd name="T56" fmla="*/ 37 w 77"/>
                <a:gd name="T57" fmla="*/ 219 h 461"/>
                <a:gd name="T58" fmla="*/ 50 w 77"/>
                <a:gd name="T59" fmla="*/ 162 h 461"/>
                <a:gd name="T60" fmla="*/ 64 w 77"/>
                <a:gd name="T61" fmla="*/ 95 h 461"/>
                <a:gd name="T62" fmla="*/ 66 w 77"/>
                <a:gd name="T63" fmla="*/ 444 h 461"/>
                <a:gd name="T64" fmla="*/ 49 w 77"/>
                <a:gd name="T65" fmla="*/ 427 h 461"/>
                <a:gd name="T66" fmla="*/ 42 w 77"/>
                <a:gd name="T67" fmla="*/ 440 h 461"/>
                <a:gd name="T68" fmla="*/ 34 w 77"/>
                <a:gd name="T69" fmla="*/ 432 h 461"/>
                <a:gd name="T70" fmla="*/ 31 w 77"/>
                <a:gd name="T71" fmla="*/ 444 h 461"/>
                <a:gd name="T72" fmla="*/ 53 w 77"/>
                <a:gd name="T73" fmla="*/ 448 h 461"/>
                <a:gd name="T74" fmla="*/ 71 w 77"/>
                <a:gd name="T75" fmla="*/ 446 h 461"/>
                <a:gd name="T76" fmla="*/ 67 w 77"/>
                <a:gd name="T77" fmla="*/ 458 h 461"/>
                <a:gd name="T78" fmla="*/ 52 w 77"/>
                <a:gd name="T79" fmla="*/ 450 h 461"/>
                <a:gd name="T80" fmla="*/ 54 w 77"/>
                <a:gd name="T81" fmla="*/ 452 h 461"/>
                <a:gd name="T82" fmla="*/ 41 w 77"/>
                <a:gd name="T83" fmla="*/ 448 h 461"/>
                <a:gd name="T84" fmla="*/ 27 w 77"/>
                <a:gd name="T85" fmla="*/ 422 h 461"/>
                <a:gd name="T86" fmla="*/ 32 w 77"/>
                <a:gd name="T87" fmla="*/ 417 h 461"/>
                <a:gd name="T88" fmla="*/ 7 w 77"/>
                <a:gd name="T89" fmla="*/ 402 h 461"/>
                <a:gd name="T90" fmla="*/ 8 w 77"/>
                <a:gd name="T91" fmla="*/ 392 h 461"/>
                <a:gd name="T92" fmla="*/ 13 w 77"/>
                <a:gd name="T93" fmla="*/ 393 h 461"/>
                <a:gd name="T94" fmla="*/ 7 w 77"/>
                <a:gd name="T95" fmla="*/ 387 h 461"/>
                <a:gd name="T96" fmla="*/ 2 w 77"/>
                <a:gd name="T97" fmla="*/ 369 h 461"/>
                <a:gd name="T98" fmla="*/ 6 w 77"/>
                <a:gd name="T99" fmla="*/ 383 h 461"/>
                <a:gd name="T100" fmla="*/ 12 w 77"/>
                <a:gd name="T101" fmla="*/ 320 h 461"/>
                <a:gd name="T102" fmla="*/ 18 w 77"/>
                <a:gd name="T103" fmla="*/ 328 h 461"/>
                <a:gd name="T104" fmla="*/ 16 w 77"/>
                <a:gd name="T105" fmla="*/ 317 h 461"/>
                <a:gd name="T106" fmla="*/ 14 w 77"/>
                <a:gd name="T107" fmla="*/ 311 h 461"/>
                <a:gd name="T108" fmla="*/ 20 w 77"/>
                <a:gd name="T109" fmla="*/ 297 h 461"/>
                <a:gd name="T110" fmla="*/ 19 w 77"/>
                <a:gd name="T111" fmla="*/ 27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 h="461">
                  <a:moveTo>
                    <a:pt x="71" y="51"/>
                  </a:moveTo>
                  <a:cubicBezTo>
                    <a:pt x="67" y="48"/>
                    <a:pt x="67" y="48"/>
                    <a:pt x="67" y="48"/>
                  </a:cubicBezTo>
                  <a:cubicBezTo>
                    <a:pt x="66" y="41"/>
                    <a:pt x="66" y="41"/>
                    <a:pt x="66" y="41"/>
                  </a:cubicBezTo>
                  <a:cubicBezTo>
                    <a:pt x="66" y="41"/>
                    <a:pt x="66" y="34"/>
                    <a:pt x="65" y="32"/>
                  </a:cubicBezTo>
                  <a:cubicBezTo>
                    <a:pt x="63" y="30"/>
                    <a:pt x="63" y="26"/>
                    <a:pt x="62" y="23"/>
                  </a:cubicBezTo>
                  <a:cubicBezTo>
                    <a:pt x="61" y="21"/>
                    <a:pt x="60" y="15"/>
                    <a:pt x="60" y="15"/>
                  </a:cubicBezTo>
                  <a:cubicBezTo>
                    <a:pt x="60" y="15"/>
                    <a:pt x="58" y="12"/>
                    <a:pt x="56" y="10"/>
                  </a:cubicBezTo>
                  <a:cubicBezTo>
                    <a:pt x="54" y="9"/>
                    <a:pt x="52" y="0"/>
                    <a:pt x="52" y="0"/>
                  </a:cubicBezTo>
                  <a:cubicBezTo>
                    <a:pt x="52" y="0"/>
                    <a:pt x="51" y="0"/>
                    <a:pt x="50" y="3"/>
                  </a:cubicBezTo>
                  <a:cubicBezTo>
                    <a:pt x="49" y="5"/>
                    <a:pt x="47" y="6"/>
                    <a:pt x="47" y="6"/>
                  </a:cubicBezTo>
                  <a:cubicBezTo>
                    <a:pt x="47" y="6"/>
                    <a:pt x="48" y="7"/>
                    <a:pt x="48" y="8"/>
                  </a:cubicBezTo>
                  <a:cubicBezTo>
                    <a:pt x="48" y="9"/>
                    <a:pt x="48" y="10"/>
                    <a:pt x="48" y="12"/>
                  </a:cubicBezTo>
                  <a:cubicBezTo>
                    <a:pt x="49" y="17"/>
                    <a:pt x="51" y="22"/>
                    <a:pt x="50" y="29"/>
                  </a:cubicBezTo>
                  <a:cubicBezTo>
                    <a:pt x="50" y="31"/>
                    <a:pt x="48" y="35"/>
                    <a:pt x="49" y="38"/>
                  </a:cubicBezTo>
                  <a:cubicBezTo>
                    <a:pt x="49" y="39"/>
                    <a:pt x="51" y="40"/>
                    <a:pt x="50" y="42"/>
                  </a:cubicBezTo>
                  <a:cubicBezTo>
                    <a:pt x="49" y="42"/>
                    <a:pt x="49" y="42"/>
                    <a:pt x="49" y="42"/>
                  </a:cubicBezTo>
                  <a:cubicBezTo>
                    <a:pt x="48" y="43"/>
                    <a:pt x="49" y="44"/>
                    <a:pt x="48" y="46"/>
                  </a:cubicBezTo>
                  <a:cubicBezTo>
                    <a:pt x="47" y="46"/>
                    <a:pt x="47" y="46"/>
                    <a:pt x="47" y="46"/>
                  </a:cubicBezTo>
                  <a:cubicBezTo>
                    <a:pt x="46" y="51"/>
                    <a:pt x="47" y="56"/>
                    <a:pt x="47" y="61"/>
                  </a:cubicBezTo>
                  <a:cubicBezTo>
                    <a:pt x="45" y="61"/>
                    <a:pt x="45" y="61"/>
                    <a:pt x="45" y="61"/>
                  </a:cubicBezTo>
                  <a:cubicBezTo>
                    <a:pt x="44" y="65"/>
                    <a:pt x="46" y="65"/>
                    <a:pt x="47" y="67"/>
                  </a:cubicBezTo>
                  <a:cubicBezTo>
                    <a:pt x="47" y="67"/>
                    <a:pt x="47" y="69"/>
                    <a:pt x="47" y="69"/>
                  </a:cubicBezTo>
                  <a:cubicBezTo>
                    <a:pt x="45" y="69"/>
                    <a:pt x="46" y="70"/>
                    <a:pt x="46" y="71"/>
                  </a:cubicBezTo>
                  <a:cubicBezTo>
                    <a:pt x="45" y="74"/>
                    <a:pt x="43" y="79"/>
                    <a:pt x="44" y="85"/>
                  </a:cubicBezTo>
                  <a:cubicBezTo>
                    <a:pt x="44" y="86"/>
                    <a:pt x="46" y="88"/>
                    <a:pt x="45" y="89"/>
                  </a:cubicBezTo>
                  <a:cubicBezTo>
                    <a:pt x="45" y="91"/>
                    <a:pt x="44" y="94"/>
                    <a:pt x="43" y="97"/>
                  </a:cubicBezTo>
                  <a:cubicBezTo>
                    <a:pt x="45" y="97"/>
                    <a:pt x="43" y="98"/>
                    <a:pt x="43" y="98"/>
                  </a:cubicBezTo>
                  <a:cubicBezTo>
                    <a:pt x="43" y="99"/>
                    <a:pt x="43" y="102"/>
                    <a:pt x="43" y="102"/>
                  </a:cubicBezTo>
                  <a:cubicBezTo>
                    <a:pt x="43" y="103"/>
                    <a:pt x="43" y="104"/>
                    <a:pt x="43" y="105"/>
                  </a:cubicBezTo>
                  <a:cubicBezTo>
                    <a:pt x="43" y="105"/>
                    <a:pt x="43" y="107"/>
                    <a:pt x="43" y="108"/>
                  </a:cubicBezTo>
                  <a:cubicBezTo>
                    <a:pt x="41" y="109"/>
                    <a:pt x="41" y="109"/>
                    <a:pt x="41" y="109"/>
                  </a:cubicBezTo>
                  <a:cubicBezTo>
                    <a:pt x="40" y="112"/>
                    <a:pt x="42" y="113"/>
                    <a:pt x="41" y="115"/>
                  </a:cubicBezTo>
                  <a:cubicBezTo>
                    <a:pt x="41" y="115"/>
                    <a:pt x="40" y="116"/>
                    <a:pt x="40" y="116"/>
                  </a:cubicBezTo>
                  <a:cubicBezTo>
                    <a:pt x="40" y="117"/>
                    <a:pt x="40" y="120"/>
                    <a:pt x="40" y="121"/>
                  </a:cubicBezTo>
                  <a:cubicBezTo>
                    <a:pt x="40" y="122"/>
                    <a:pt x="38" y="126"/>
                    <a:pt x="37" y="127"/>
                  </a:cubicBezTo>
                  <a:cubicBezTo>
                    <a:pt x="37" y="132"/>
                    <a:pt x="40" y="133"/>
                    <a:pt x="40" y="136"/>
                  </a:cubicBezTo>
                  <a:cubicBezTo>
                    <a:pt x="40" y="138"/>
                    <a:pt x="40" y="142"/>
                    <a:pt x="39" y="145"/>
                  </a:cubicBezTo>
                  <a:cubicBezTo>
                    <a:pt x="39" y="145"/>
                    <a:pt x="38" y="145"/>
                    <a:pt x="38" y="145"/>
                  </a:cubicBezTo>
                  <a:cubicBezTo>
                    <a:pt x="37" y="147"/>
                    <a:pt x="37" y="149"/>
                    <a:pt x="37" y="151"/>
                  </a:cubicBezTo>
                  <a:cubicBezTo>
                    <a:pt x="37" y="153"/>
                    <a:pt x="39" y="156"/>
                    <a:pt x="39" y="158"/>
                  </a:cubicBezTo>
                  <a:cubicBezTo>
                    <a:pt x="39" y="159"/>
                    <a:pt x="39" y="171"/>
                    <a:pt x="39" y="172"/>
                  </a:cubicBezTo>
                  <a:cubicBezTo>
                    <a:pt x="35" y="175"/>
                    <a:pt x="35" y="175"/>
                    <a:pt x="35" y="175"/>
                  </a:cubicBezTo>
                  <a:cubicBezTo>
                    <a:pt x="35" y="175"/>
                    <a:pt x="35" y="180"/>
                    <a:pt x="35" y="179"/>
                  </a:cubicBezTo>
                  <a:cubicBezTo>
                    <a:pt x="35" y="180"/>
                    <a:pt x="36" y="179"/>
                    <a:pt x="36" y="181"/>
                  </a:cubicBezTo>
                  <a:cubicBezTo>
                    <a:pt x="36" y="182"/>
                    <a:pt x="33" y="184"/>
                    <a:pt x="33" y="185"/>
                  </a:cubicBezTo>
                  <a:cubicBezTo>
                    <a:pt x="32" y="187"/>
                    <a:pt x="33" y="189"/>
                    <a:pt x="33" y="191"/>
                  </a:cubicBezTo>
                  <a:cubicBezTo>
                    <a:pt x="32" y="194"/>
                    <a:pt x="28" y="197"/>
                    <a:pt x="28" y="200"/>
                  </a:cubicBezTo>
                  <a:cubicBezTo>
                    <a:pt x="28" y="202"/>
                    <a:pt x="29" y="202"/>
                    <a:pt x="29" y="203"/>
                  </a:cubicBezTo>
                  <a:cubicBezTo>
                    <a:pt x="30" y="205"/>
                    <a:pt x="29" y="209"/>
                    <a:pt x="29" y="211"/>
                  </a:cubicBezTo>
                  <a:cubicBezTo>
                    <a:pt x="29" y="212"/>
                    <a:pt x="26" y="213"/>
                    <a:pt x="26" y="214"/>
                  </a:cubicBezTo>
                  <a:cubicBezTo>
                    <a:pt x="26" y="215"/>
                    <a:pt x="26" y="216"/>
                    <a:pt x="26" y="217"/>
                  </a:cubicBezTo>
                  <a:cubicBezTo>
                    <a:pt x="25" y="221"/>
                    <a:pt x="21" y="217"/>
                    <a:pt x="24" y="226"/>
                  </a:cubicBezTo>
                  <a:cubicBezTo>
                    <a:pt x="23" y="226"/>
                    <a:pt x="22" y="225"/>
                    <a:pt x="21" y="226"/>
                  </a:cubicBezTo>
                  <a:cubicBezTo>
                    <a:pt x="20" y="226"/>
                    <a:pt x="20" y="227"/>
                    <a:pt x="19" y="227"/>
                  </a:cubicBezTo>
                  <a:cubicBezTo>
                    <a:pt x="20" y="228"/>
                    <a:pt x="21" y="229"/>
                    <a:pt x="21" y="230"/>
                  </a:cubicBezTo>
                  <a:cubicBezTo>
                    <a:pt x="21" y="230"/>
                    <a:pt x="20" y="232"/>
                    <a:pt x="20" y="233"/>
                  </a:cubicBezTo>
                  <a:cubicBezTo>
                    <a:pt x="20" y="233"/>
                    <a:pt x="22" y="234"/>
                    <a:pt x="22" y="234"/>
                  </a:cubicBezTo>
                  <a:cubicBezTo>
                    <a:pt x="22" y="236"/>
                    <a:pt x="21" y="238"/>
                    <a:pt x="21" y="238"/>
                  </a:cubicBezTo>
                  <a:cubicBezTo>
                    <a:pt x="21" y="238"/>
                    <a:pt x="21" y="240"/>
                    <a:pt x="21" y="240"/>
                  </a:cubicBezTo>
                  <a:cubicBezTo>
                    <a:pt x="21" y="240"/>
                    <a:pt x="22" y="242"/>
                    <a:pt x="22" y="242"/>
                  </a:cubicBezTo>
                  <a:cubicBezTo>
                    <a:pt x="22" y="242"/>
                    <a:pt x="21" y="243"/>
                    <a:pt x="21" y="243"/>
                  </a:cubicBezTo>
                  <a:cubicBezTo>
                    <a:pt x="23" y="243"/>
                    <a:pt x="24" y="254"/>
                    <a:pt x="23" y="256"/>
                  </a:cubicBezTo>
                  <a:cubicBezTo>
                    <a:pt x="23" y="256"/>
                    <a:pt x="21" y="256"/>
                    <a:pt x="21" y="256"/>
                  </a:cubicBezTo>
                  <a:cubicBezTo>
                    <a:pt x="21" y="259"/>
                    <a:pt x="19" y="262"/>
                    <a:pt x="19" y="264"/>
                  </a:cubicBezTo>
                  <a:cubicBezTo>
                    <a:pt x="19" y="265"/>
                    <a:pt x="17" y="271"/>
                    <a:pt x="17" y="271"/>
                  </a:cubicBezTo>
                  <a:cubicBezTo>
                    <a:pt x="18" y="271"/>
                    <a:pt x="19" y="278"/>
                    <a:pt x="19" y="279"/>
                  </a:cubicBezTo>
                  <a:cubicBezTo>
                    <a:pt x="20" y="278"/>
                    <a:pt x="21" y="279"/>
                    <a:pt x="22" y="279"/>
                  </a:cubicBezTo>
                  <a:cubicBezTo>
                    <a:pt x="22" y="279"/>
                    <a:pt x="22" y="277"/>
                    <a:pt x="23" y="276"/>
                  </a:cubicBezTo>
                  <a:cubicBezTo>
                    <a:pt x="23" y="275"/>
                    <a:pt x="25" y="275"/>
                    <a:pt x="25" y="275"/>
                  </a:cubicBezTo>
                  <a:cubicBezTo>
                    <a:pt x="26" y="276"/>
                    <a:pt x="26" y="277"/>
                    <a:pt x="27" y="278"/>
                  </a:cubicBezTo>
                  <a:cubicBezTo>
                    <a:pt x="28" y="278"/>
                    <a:pt x="28" y="278"/>
                    <a:pt x="28" y="278"/>
                  </a:cubicBezTo>
                  <a:cubicBezTo>
                    <a:pt x="28" y="278"/>
                    <a:pt x="28" y="279"/>
                    <a:pt x="28" y="279"/>
                  </a:cubicBezTo>
                  <a:cubicBezTo>
                    <a:pt x="28" y="280"/>
                    <a:pt x="26" y="281"/>
                    <a:pt x="25" y="281"/>
                  </a:cubicBezTo>
                  <a:cubicBezTo>
                    <a:pt x="26" y="285"/>
                    <a:pt x="26" y="290"/>
                    <a:pt x="26" y="294"/>
                  </a:cubicBezTo>
                  <a:cubicBezTo>
                    <a:pt x="24" y="295"/>
                    <a:pt x="25" y="293"/>
                    <a:pt x="25" y="293"/>
                  </a:cubicBezTo>
                  <a:cubicBezTo>
                    <a:pt x="25" y="293"/>
                    <a:pt x="25" y="294"/>
                    <a:pt x="24" y="295"/>
                  </a:cubicBezTo>
                  <a:cubicBezTo>
                    <a:pt x="24" y="296"/>
                    <a:pt x="22" y="297"/>
                    <a:pt x="23" y="298"/>
                  </a:cubicBezTo>
                  <a:cubicBezTo>
                    <a:pt x="24" y="298"/>
                    <a:pt x="24" y="298"/>
                    <a:pt x="24" y="298"/>
                  </a:cubicBezTo>
                  <a:cubicBezTo>
                    <a:pt x="24" y="299"/>
                    <a:pt x="24" y="300"/>
                    <a:pt x="24" y="301"/>
                  </a:cubicBezTo>
                  <a:cubicBezTo>
                    <a:pt x="24" y="302"/>
                    <a:pt x="26" y="303"/>
                    <a:pt x="26" y="304"/>
                  </a:cubicBezTo>
                  <a:cubicBezTo>
                    <a:pt x="25" y="305"/>
                    <a:pt x="23" y="306"/>
                    <a:pt x="21" y="307"/>
                  </a:cubicBezTo>
                  <a:cubicBezTo>
                    <a:pt x="21" y="307"/>
                    <a:pt x="22" y="309"/>
                    <a:pt x="21" y="309"/>
                  </a:cubicBezTo>
                  <a:cubicBezTo>
                    <a:pt x="23" y="310"/>
                    <a:pt x="23" y="309"/>
                    <a:pt x="23" y="311"/>
                  </a:cubicBezTo>
                  <a:cubicBezTo>
                    <a:pt x="22" y="311"/>
                    <a:pt x="22" y="311"/>
                    <a:pt x="19" y="311"/>
                  </a:cubicBezTo>
                  <a:cubicBezTo>
                    <a:pt x="19" y="311"/>
                    <a:pt x="21" y="313"/>
                    <a:pt x="21" y="313"/>
                  </a:cubicBezTo>
                  <a:cubicBezTo>
                    <a:pt x="19" y="314"/>
                    <a:pt x="19" y="314"/>
                    <a:pt x="19" y="314"/>
                  </a:cubicBezTo>
                  <a:cubicBezTo>
                    <a:pt x="20" y="319"/>
                    <a:pt x="20" y="321"/>
                    <a:pt x="19" y="325"/>
                  </a:cubicBezTo>
                  <a:cubicBezTo>
                    <a:pt x="20" y="325"/>
                    <a:pt x="21" y="324"/>
                    <a:pt x="21" y="326"/>
                  </a:cubicBezTo>
                  <a:cubicBezTo>
                    <a:pt x="19" y="327"/>
                    <a:pt x="19" y="327"/>
                    <a:pt x="19" y="327"/>
                  </a:cubicBezTo>
                  <a:cubicBezTo>
                    <a:pt x="19" y="330"/>
                    <a:pt x="19" y="333"/>
                    <a:pt x="19" y="336"/>
                  </a:cubicBezTo>
                  <a:cubicBezTo>
                    <a:pt x="18" y="336"/>
                    <a:pt x="18" y="338"/>
                    <a:pt x="17" y="337"/>
                  </a:cubicBezTo>
                  <a:cubicBezTo>
                    <a:pt x="17" y="337"/>
                    <a:pt x="17" y="337"/>
                    <a:pt x="17" y="337"/>
                  </a:cubicBezTo>
                  <a:cubicBezTo>
                    <a:pt x="16" y="336"/>
                    <a:pt x="18" y="334"/>
                    <a:pt x="14" y="335"/>
                  </a:cubicBezTo>
                  <a:cubicBezTo>
                    <a:pt x="14" y="335"/>
                    <a:pt x="14" y="337"/>
                    <a:pt x="14" y="337"/>
                  </a:cubicBezTo>
                  <a:cubicBezTo>
                    <a:pt x="13" y="337"/>
                    <a:pt x="10" y="337"/>
                    <a:pt x="12" y="336"/>
                  </a:cubicBezTo>
                  <a:cubicBezTo>
                    <a:pt x="13" y="336"/>
                    <a:pt x="12" y="334"/>
                    <a:pt x="13" y="333"/>
                  </a:cubicBezTo>
                  <a:cubicBezTo>
                    <a:pt x="12" y="334"/>
                    <a:pt x="11" y="335"/>
                    <a:pt x="9" y="336"/>
                  </a:cubicBezTo>
                  <a:cubicBezTo>
                    <a:pt x="9" y="336"/>
                    <a:pt x="10" y="333"/>
                    <a:pt x="10" y="333"/>
                  </a:cubicBezTo>
                  <a:cubicBezTo>
                    <a:pt x="9" y="332"/>
                    <a:pt x="8" y="333"/>
                    <a:pt x="7" y="332"/>
                  </a:cubicBezTo>
                  <a:cubicBezTo>
                    <a:pt x="6" y="333"/>
                    <a:pt x="6" y="333"/>
                    <a:pt x="6" y="333"/>
                  </a:cubicBezTo>
                  <a:cubicBezTo>
                    <a:pt x="3" y="335"/>
                    <a:pt x="4" y="334"/>
                    <a:pt x="6" y="337"/>
                  </a:cubicBezTo>
                  <a:cubicBezTo>
                    <a:pt x="5" y="338"/>
                    <a:pt x="3" y="339"/>
                    <a:pt x="2" y="341"/>
                  </a:cubicBezTo>
                  <a:cubicBezTo>
                    <a:pt x="3" y="341"/>
                    <a:pt x="2" y="343"/>
                    <a:pt x="2" y="344"/>
                  </a:cubicBezTo>
                  <a:cubicBezTo>
                    <a:pt x="4" y="344"/>
                    <a:pt x="4" y="344"/>
                    <a:pt x="4" y="344"/>
                  </a:cubicBezTo>
                  <a:cubicBezTo>
                    <a:pt x="4" y="344"/>
                    <a:pt x="2" y="340"/>
                    <a:pt x="6" y="341"/>
                  </a:cubicBezTo>
                  <a:cubicBezTo>
                    <a:pt x="6" y="342"/>
                    <a:pt x="6" y="342"/>
                    <a:pt x="6" y="342"/>
                  </a:cubicBezTo>
                  <a:cubicBezTo>
                    <a:pt x="6" y="342"/>
                    <a:pt x="6" y="342"/>
                    <a:pt x="6" y="342"/>
                  </a:cubicBezTo>
                  <a:cubicBezTo>
                    <a:pt x="6" y="342"/>
                    <a:pt x="6" y="344"/>
                    <a:pt x="6" y="344"/>
                  </a:cubicBezTo>
                  <a:cubicBezTo>
                    <a:pt x="6" y="344"/>
                    <a:pt x="9" y="344"/>
                    <a:pt x="10" y="345"/>
                  </a:cubicBezTo>
                  <a:cubicBezTo>
                    <a:pt x="10" y="345"/>
                    <a:pt x="10" y="343"/>
                    <a:pt x="10" y="343"/>
                  </a:cubicBezTo>
                  <a:cubicBezTo>
                    <a:pt x="11" y="342"/>
                    <a:pt x="13" y="343"/>
                    <a:pt x="13" y="343"/>
                  </a:cubicBezTo>
                  <a:cubicBezTo>
                    <a:pt x="15" y="347"/>
                    <a:pt x="16" y="348"/>
                    <a:pt x="14" y="353"/>
                  </a:cubicBezTo>
                  <a:cubicBezTo>
                    <a:pt x="15" y="353"/>
                    <a:pt x="15" y="353"/>
                    <a:pt x="16" y="353"/>
                  </a:cubicBezTo>
                  <a:cubicBezTo>
                    <a:pt x="16" y="354"/>
                    <a:pt x="15" y="354"/>
                    <a:pt x="15" y="355"/>
                  </a:cubicBezTo>
                  <a:cubicBezTo>
                    <a:pt x="13" y="355"/>
                    <a:pt x="14" y="355"/>
                    <a:pt x="12" y="355"/>
                  </a:cubicBezTo>
                  <a:cubicBezTo>
                    <a:pt x="13" y="357"/>
                    <a:pt x="12" y="361"/>
                    <a:pt x="13" y="365"/>
                  </a:cubicBezTo>
                  <a:cubicBezTo>
                    <a:pt x="13" y="365"/>
                    <a:pt x="14" y="366"/>
                    <a:pt x="14" y="367"/>
                  </a:cubicBezTo>
                  <a:cubicBezTo>
                    <a:pt x="13" y="367"/>
                    <a:pt x="13" y="367"/>
                    <a:pt x="13" y="367"/>
                  </a:cubicBezTo>
                  <a:cubicBezTo>
                    <a:pt x="12" y="369"/>
                    <a:pt x="12" y="372"/>
                    <a:pt x="12" y="375"/>
                  </a:cubicBezTo>
                  <a:cubicBezTo>
                    <a:pt x="13" y="375"/>
                    <a:pt x="14" y="376"/>
                    <a:pt x="14" y="375"/>
                  </a:cubicBezTo>
                  <a:cubicBezTo>
                    <a:pt x="14" y="375"/>
                    <a:pt x="14" y="373"/>
                    <a:pt x="14" y="373"/>
                  </a:cubicBezTo>
                  <a:cubicBezTo>
                    <a:pt x="14" y="373"/>
                    <a:pt x="16" y="373"/>
                    <a:pt x="16" y="373"/>
                  </a:cubicBezTo>
                  <a:cubicBezTo>
                    <a:pt x="16" y="373"/>
                    <a:pt x="16" y="375"/>
                    <a:pt x="15" y="376"/>
                  </a:cubicBezTo>
                  <a:cubicBezTo>
                    <a:pt x="15" y="377"/>
                    <a:pt x="15" y="377"/>
                    <a:pt x="15" y="377"/>
                  </a:cubicBezTo>
                  <a:cubicBezTo>
                    <a:pt x="15" y="378"/>
                    <a:pt x="13" y="377"/>
                    <a:pt x="12" y="379"/>
                  </a:cubicBezTo>
                  <a:cubicBezTo>
                    <a:pt x="12" y="379"/>
                    <a:pt x="12" y="381"/>
                    <a:pt x="12" y="382"/>
                  </a:cubicBezTo>
                  <a:cubicBezTo>
                    <a:pt x="12" y="382"/>
                    <a:pt x="10" y="383"/>
                    <a:pt x="10" y="384"/>
                  </a:cubicBezTo>
                  <a:cubicBezTo>
                    <a:pt x="10" y="385"/>
                    <a:pt x="10" y="386"/>
                    <a:pt x="10" y="387"/>
                  </a:cubicBezTo>
                  <a:cubicBezTo>
                    <a:pt x="12" y="388"/>
                    <a:pt x="14" y="387"/>
                    <a:pt x="15" y="389"/>
                  </a:cubicBezTo>
                  <a:cubicBezTo>
                    <a:pt x="17" y="389"/>
                    <a:pt x="14" y="389"/>
                    <a:pt x="14" y="389"/>
                  </a:cubicBezTo>
                  <a:cubicBezTo>
                    <a:pt x="14" y="390"/>
                    <a:pt x="14" y="391"/>
                    <a:pt x="14" y="391"/>
                  </a:cubicBezTo>
                  <a:cubicBezTo>
                    <a:pt x="15" y="392"/>
                    <a:pt x="16" y="393"/>
                    <a:pt x="16" y="393"/>
                  </a:cubicBezTo>
                  <a:cubicBezTo>
                    <a:pt x="17" y="393"/>
                    <a:pt x="17" y="393"/>
                    <a:pt x="18" y="393"/>
                  </a:cubicBezTo>
                  <a:cubicBezTo>
                    <a:pt x="17" y="394"/>
                    <a:pt x="15" y="395"/>
                    <a:pt x="14" y="396"/>
                  </a:cubicBezTo>
                  <a:cubicBezTo>
                    <a:pt x="14" y="395"/>
                    <a:pt x="13" y="398"/>
                    <a:pt x="13" y="398"/>
                  </a:cubicBezTo>
                  <a:cubicBezTo>
                    <a:pt x="14" y="399"/>
                    <a:pt x="16" y="400"/>
                    <a:pt x="17" y="400"/>
                  </a:cubicBezTo>
                  <a:cubicBezTo>
                    <a:pt x="17" y="402"/>
                    <a:pt x="17" y="403"/>
                    <a:pt x="17" y="404"/>
                  </a:cubicBezTo>
                  <a:cubicBezTo>
                    <a:pt x="17" y="404"/>
                    <a:pt x="15" y="403"/>
                    <a:pt x="15" y="404"/>
                  </a:cubicBezTo>
                  <a:cubicBezTo>
                    <a:pt x="15" y="404"/>
                    <a:pt x="15" y="406"/>
                    <a:pt x="15" y="406"/>
                  </a:cubicBezTo>
                  <a:cubicBezTo>
                    <a:pt x="13" y="406"/>
                    <a:pt x="13" y="405"/>
                    <a:pt x="11" y="406"/>
                  </a:cubicBezTo>
                  <a:cubicBezTo>
                    <a:pt x="10" y="406"/>
                    <a:pt x="13" y="407"/>
                    <a:pt x="10" y="407"/>
                  </a:cubicBezTo>
                  <a:cubicBezTo>
                    <a:pt x="10" y="407"/>
                    <a:pt x="7" y="405"/>
                    <a:pt x="7" y="405"/>
                  </a:cubicBezTo>
                  <a:cubicBezTo>
                    <a:pt x="4" y="405"/>
                    <a:pt x="3" y="409"/>
                    <a:pt x="4" y="408"/>
                  </a:cubicBezTo>
                  <a:cubicBezTo>
                    <a:pt x="4" y="410"/>
                    <a:pt x="4" y="410"/>
                    <a:pt x="4" y="412"/>
                  </a:cubicBezTo>
                  <a:cubicBezTo>
                    <a:pt x="5" y="413"/>
                    <a:pt x="7" y="415"/>
                    <a:pt x="8" y="416"/>
                  </a:cubicBezTo>
                  <a:cubicBezTo>
                    <a:pt x="8" y="416"/>
                    <a:pt x="8" y="418"/>
                    <a:pt x="7" y="419"/>
                  </a:cubicBezTo>
                  <a:cubicBezTo>
                    <a:pt x="9" y="420"/>
                    <a:pt x="11" y="423"/>
                    <a:pt x="12" y="424"/>
                  </a:cubicBezTo>
                  <a:cubicBezTo>
                    <a:pt x="14" y="425"/>
                    <a:pt x="14" y="424"/>
                    <a:pt x="16" y="424"/>
                  </a:cubicBezTo>
                  <a:cubicBezTo>
                    <a:pt x="17" y="424"/>
                    <a:pt x="17" y="424"/>
                    <a:pt x="17" y="424"/>
                  </a:cubicBezTo>
                  <a:cubicBezTo>
                    <a:pt x="18" y="423"/>
                    <a:pt x="18" y="423"/>
                    <a:pt x="18" y="423"/>
                  </a:cubicBezTo>
                  <a:cubicBezTo>
                    <a:pt x="17" y="422"/>
                    <a:pt x="13" y="419"/>
                    <a:pt x="13" y="419"/>
                  </a:cubicBezTo>
                  <a:cubicBezTo>
                    <a:pt x="12" y="419"/>
                    <a:pt x="11" y="419"/>
                    <a:pt x="11" y="419"/>
                  </a:cubicBezTo>
                  <a:cubicBezTo>
                    <a:pt x="10" y="419"/>
                    <a:pt x="10" y="417"/>
                    <a:pt x="9" y="417"/>
                  </a:cubicBezTo>
                  <a:cubicBezTo>
                    <a:pt x="12" y="418"/>
                    <a:pt x="13" y="418"/>
                    <a:pt x="15" y="418"/>
                  </a:cubicBezTo>
                  <a:cubicBezTo>
                    <a:pt x="15" y="413"/>
                    <a:pt x="16" y="412"/>
                    <a:pt x="12" y="408"/>
                  </a:cubicBezTo>
                  <a:cubicBezTo>
                    <a:pt x="14" y="408"/>
                    <a:pt x="13" y="409"/>
                    <a:pt x="14" y="408"/>
                  </a:cubicBezTo>
                  <a:cubicBezTo>
                    <a:pt x="14" y="408"/>
                    <a:pt x="17" y="407"/>
                    <a:pt x="18" y="406"/>
                  </a:cubicBezTo>
                  <a:cubicBezTo>
                    <a:pt x="18" y="407"/>
                    <a:pt x="18" y="409"/>
                    <a:pt x="18" y="409"/>
                  </a:cubicBezTo>
                  <a:cubicBezTo>
                    <a:pt x="18" y="409"/>
                    <a:pt x="19" y="410"/>
                    <a:pt x="19" y="410"/>
                  </a:cubicBezTo>
                  <a:cubicBezTo>
                    <a:pt x="22" y="408"/>
                    <a:pt x="22" y="407"/>
                    <a:pt x="23" y="404"/>
                  </a:cubicBezTo>
                  <a:cubicBezTo>
                    <a:pt x="24" y="404"/>
                    <a:pt x="25" y="406"/>
                    <a:pt x="25" y="406"/>
                  </a:cubicBezTo>
                  <a:cubicBezTo>
                    <a:pt x="27" y="406"/>
                    <a:pt x="27" y="405"/>
                    <a:pt x="28" y="405"/>
                  </a:cubicBezTo>
                  <a:cubicBezTo>
                    <a:pt x="28" y="406"/>
                    <a:pt x="28" y="406"/>
                    <a:pt x="28" y="406"/>
                  </a:cubicBezTo>
                  <a:cubicBezTo>
                    <a:pt x="27" y="407"/>
                    <a:pt x="25" y="408"/>
                    <a:pt x="25" y="408"/>
                  </a:cubicBezTo>
                  <a:cubicBezTo>
                    <a:pt x="23" y="408"/>
                    <a:pt x="23" y="408"/>
                    <a:pt x="23" y="408"/>
                  </a:cubicBezTo>
                  <a:cubicBezTo>
                    <a:pt x="23" y="409"/>
                    <a:pt x="23" y="411"/>
                    <a:pt x="23" y="412"/>
                  </a:cubicBezTo>
                  <a:cubicBezTo>
                    <a:pt x="21" y="412"/>
                    <a:pt x="21" y="412"/>
                    <a:pt x="21" y="412"/>
                  </a:cubicBezTo>
                  <a:cubicBezTo>
                    <a:pt x="21" y="412"/>
                    <a:pt x="21" y="410"/>
                    <a:pt x="21" y="410"/>
                  </a:cubicBezTo>
                  <a:cubicBezTo>
                    <a:pt x="20" y="410"/>
                    <a:pt x="18" y="411"/>
                    <a:pt x="17" y="411"/>
                  </a:cubicBezTo>
                  <a:cubicBezTo>
                    <a:pt x="18" y="415"/>
                    <a:pt x="19" y="418"/>
                    <a:pt x="19" y="422"/>
                  </a:cubicBezTo>
                  <a:cubicBezTo>
                    <a:pt x="22" y="422"/>
                    <a:pt x="19" y="421"/>
                    <a:pt x="23" y="422"/>
                  </a:cubicBezTo>
                  <a:cubicBezTo>
                    <a:pt x="22" y="424"/>
                    <a:pt x="22" y="424"/>
                    <a:pt x="22" y="424"/>
                  </a:cubicBezTo>
                  <a:cubicBezTo>
                    <a:pt x="21" y="425"/>
                    <a:pt x="21" y="424"/>
                    <a:pt x="21" y="423"/>
                  </a:cubicBezTo>
                  <a:cubicBezTo>
                    <a:pt x="19" y="423"/>
                    <a:pt x="19" y="423"/>
                    <a:pt x="19" y="423"/>
                  </a:cubicBezTo>
                  <a:cubicBezTo>
                    <a:pt x="19" y="425"/>
                    <a:pt x="18" y="427"/>
                    <a:pt x="17" y="428"/>
                  </a:cubicBezTo>
                  <a:cubicBezTo>
                    <a:pt x="18" y="429"/>
                    <a:pt x="17" y="430"/>
                    <a:pt x="17" y="430"/>
                  </a:cubicBezTo>
                  <a:cubicBezTo>
                    <a:pt x="18" y="431"/>
                    <a:pt x="19" y="430"/>
                    <a:pt x="19" y="430"/>
                  </a:cubicBezTo>
                  <a:cubicBezTo>
                    <a:pt x="20" y="432"/>
                    <a:pt x="19" y="431"/>
                    <a:pt x="20" y="432"/>
                  </a:cubicBezTo>
                  <a:cubicBezTo>
                    <a:pt x="20" y="432"/>
                    <a:pt x="20" y="432"/>
                    <a:pt x="20" y="432"/>
                  </a:cubicBezTo>
                  <a:cubicBezTo>
                    <a:pt x="21" y="433"/>
                    <a:pt x="22" y="431"/>
                    <a:pt x="23" y="432"/>
                  </a:cubicBezTo>
                  <a:cubicBezTo>
                    <a:pt x="24" y="433"/>
                    <a:pt x="21" y="434"/>
                    <a:pt x="23" y="436"/>
                  </a:cubicBezTo>
                  <a:cubicBezTo>
                    <a:pt x="24" y="436"/>
                    <a:pt x="25" y="435"/>
                    <a:pt x="26" y="435"/>
                  </a:cubicBezTo>
                  <a:cubicBezTo>
                    <a:pt x="26" y="435"/>
                    <a:pt x="27" y="436"/>
                    <a:pt x="27" y="436"/>
                  </a:cubicBezTo>
                  <a:cubicBezTo>
                    <a:pt x="27" y="436"/>
                    <a:pt x="28" y="436"/>
                    <a:pt x="29" y="436"/>
                  </a:cubicBezTo>
                  <a:cubicBezTo>
                    <a:pt x="29" y="436"/>
                    <a:pt x="29" y="436"/>
                    <a:pt x="29" y="436"/>
                  </a:cubicBezTo>
                  <a:cubicBezTo>
                    <a:pt x="27" y="431"/>
                    <a:pt x="28" y="434"/>
                    <a:pt x="29" y="430"/>
                  </a:cubicBezTo>
                  <a:cubicBezTo>
                    <a:pt x="28" y="429"/>
                    <a:pt x="27" y="429"/>
                    <a:pt x="25" y="428"/>
                  </a:cubicBezTo>
                  <a:cubicBezTo>
                    <a:pt x="20" y="424"/>
                    <a:pt x="25" y="425"/>
                    <a:pt x="28" y="428"/>
                  </a:cubicBezTo>
                  <a:cubicBezTo>
                    <a:pt x="28" y="427"/>
                    <a:pt x="28" y="426"/>
                    <a:pt x="27" y="425"/>
                  </a:cubicBezTo>
                  <a:cubicBezTo>
                    <a:pt x="29" y="425"/>
                    <a:pt x="29" y="425"/>
                    <a:pt x="30" y="424"/>
                  </a:cubicBezTo>
                  <a:cubicBezTo>
                    <a:pt x="31" y="428"/>
                    <a:pt x="29" y="428"/>
                    <a:pt x="33" y="430"/>
                  </a:cubicBezTo>
                  <a:cubicBezTo>
                    <a:pt x="35" y="431"/>
                    <a:pt x="36" y="431"/>
                    <a:pt x="37" y="432"/>
                  </a:cubicBezTo>
                  <a:cubicBezTo>
                    <a:pt x="38" y="431"/>
                    <a:pt x="39" y="431"/>
                    <a:pt x="39" y="430"/>
                  </a:cubicBezTo>
                  <a:cubicBezTo>
                    <a:pt x="39" y="428"/>
                    <a:pt x="38" y="425"/>
                    <a:pt x="39" y="423"/>
                  </a:cubicBezTo>
                  <a:cubicBezTo>
                    <a:pt x="39" y="423"/>
                    <a:pt x="40" y="419"/>
                    <a:pt x="41" y="418"/>
                  </a:cubicBezTo>
                  <a:cubicBezTo>
                    <a:pt x="41" y="418"/>
                    <a:pt x="40" y="417"/>
                    <a:pt x="40" y="416"/>
                  </a:cubicBezTo>
                  <a:cubicBezTo>
                    <a:pt x="43" y="416"/>
                    <a:pt x="48" y="416"/>
                    <a:pt x="51" y="416"/>
                  </a:cubicBezTo>
                  <a:cubicBezTo>
                    <a:pt x="54" y="409"/>
                    <a:pt x="54" y="411"/>
                    <a:pt x="61" y="411"/>
                  </a:cubicBezTo>
                  <a:cubicBezTo>
                    <a:pt x="61" y="410"/>
                    <a:pt x="61" y="410"/>
                    <a:pt x="61" y="410"/>
                  </a:cubicBezTo>
                  <a:cubicBezTo>
                    <a:pt x="61" y="410"/>
                    <a:pt x="49" y="409"/>
                    <a:pt x="46" y="409"/>
                  </a:cubicBezTo>
                  <a:cubicBezTo>
                    <a:pt x="43" y="409"/>
                    <a:pt x="34" y="409"/>
                    <a:pt x="34" y="409"/>
                  </a:cubicBezTo>
                  <a:cubicBezTo>
                    <a:pt x="34" y="409"/>
                    <a:pt x="28" y="404"/>
                    <a:pt x="27" y="401"/>
                  </a:cubicBezTo>
                  <a:cubicBezTo>
                    <a:pt x="26" y="398"/>
                    <a:pt x="24" y="396"/>
                    <a:pt x="26" y="394"/>
                  </a:cubicBezTo>
                  <a:cubicBezTo>
                    <a:pt x="28" y="392"/>
                    <a:pt x="28" y="390"/>
                    <a:pt x="26" y="388"/>
                  </a:cubicBezTo>
                  <a:cubicBezTo>
                    <a:pt x="24" y="386"/>
                    <a:pt x="24" y="389"/>
                    <a:pt x="22" y="389"/>
                  </a:cubicBezTo>
                  <a:cubicBezTo>
                    <a:pt x="20" y="389"/>
                    <a:pt x="20" y="386"/>
                    <a:pt x="20" y="383"/>
                  </a:cubicBezTo>
                  <a:cubicBezTo>
                    <a:pt x="20" y="380"/>
                    <a:pt x="21" y="380"/>
                    <a:pt x="22" y="377"/>
                  </a:cubicBezTo>
                  <a:cubicBezTo>
                    <a:pt x="23" y="374"/>
                    <a:pt x="22" y="373"/>
                    <a:pt x="21" y="369"/>
                  </a:cubicBezTo>
                  <a:cubicBezTo>
                    <a:pt x="19" y="365"/>
                    <a:pt x="25" y="365"/>
                    <a:pt x="27" y="363"/>
                  </a:cubicBezTo>
                  <a:cubicBezTo>
                    <a:pt x="29" y="362"/>
                    <a:pt x="29" y="360"/>
                    <a:pt x="28" y="357"/>
                  </a:cubicBezTo>
                  <a:cubicBezTo>
                    <a:pt x="28" y="354"/>
                    <a:pt x="27" y="353"/>
                    <a:pt x="29" y="351"/>
                  </a:cubicBezTo>
                  <a:cubicBezTo>
                    <a:pt x="31" y="349"/>
                    <a:pt x="32" y="347"/>
                    <a:pt x="32" y="347"/>
                  </a:cubicBezTo>
                  <a:cubicBezTo>
                    <a:pt x="32" y="347"/>
                    <a:pt x="32" y="346"/>
                    <a:pt x="32" y="344"/>
                  </a:cubicBezTo>
                  <a:cubicBezTo>
                    <a:pt x="32" y="342"/>
                    <a:pt x="32" y="339"/>
                    <a:pt x="33" y="336"/>
                  </a:cubicBezTo>
                  <a:cubicBezTo>
                    <a:pt x="34" y="332"/>
                    <a:pt x="34" y="332"/>
                    <a:pt x="33" y="329"/>
                  </a:cubicBezTo>
                  <a:cubicBezTo>
                    <a:pt x="32" y="327"/>
                    <a:pt x="31" y="325"/>
                    <a:pt x="32" y="324"/>
                  </a:cubicBezTo>
                  <a:cubicBezTo>
                    <a:pt x="33" y="323"/>
                    <a:pt x="33" y="321"/>
                    <a:pt x="35" y="320"/>
                  </a:cubicBezTo>
                  <a:cubicBezTo>
                    <a:pt x="37" y="320"/>
                    <a:pt x="34" y="318"/>
                    <a:pt x="34" y="317"/>
                  </a:cubicBezTo>
                  <a:cubicBezTo>
                    <a:pt x="34" y="315"/>
                    <a:pt x="34" y="313"/>
                    <a:pt x="36" y="311"/>
                  </a:cubicBezTo>
                  <a:cubicBezTo>
                    <a:pt x="37" y="310"/>
                    <a:pt x="35" y="308"/>
                    <a:pt x="35" y="305"/>
                  </a:cubicBezTo>
                  <a:cubicBezTo>
                    <a:pt x="35" y="302"/>
                    <a:pt x="34" y="301"/>
                    <a:pt x="34" y="299"/>
                  </a:cubicBezTo>
                  <a:cubicBezTo>
                    <a:pt x="35" y="297"/>
                    <a:pt x="32" y="295"/>
                    <a:pt x="31" y="293"/>
                  </a:cubicBezTo>
                  <a:cubicBezTo>
                    <a:pt x="30" y="290"/>
                    <a:pt x="34" y="287"/>
                    <a:pt x="34" y="283"/>
                  </a:cubicBezTo>
                  <a:cubicBezTo>
                    <a:pt x="35" y="280"/>
                    <a:pt x="34" y="279"/>
                    <a:pt x="34" y="276"/>
                  </a:cubicBezTo>
                  <a:cubicBezTo>
                    <a:pt x="34" y="273"/>
                    <a:pt x="34" y="274"/>
                    <a:pt x="32" y="273"/>
                  </a:cubicBezTo>
                  <a:cubicBezTo>
                    <a:pt x="30" y="271"/>
                    <a:pt x="32" y="268"/>
                    <a:pt x="32" y="265"/>
                  </a:cubicBezTo>
                  <a:cubicBezTo>
                    <a:pt x="32" y="261"/>
                    <a:pt x="28" y="259"/>
                    <a:pt x="31" y="256"/>
                  </a:cubicBezTo>
                  <a:cubicBezTo>
                    <a:pt x="33" y="254"/>
                    <a:pt x="33" y="253"/>
                    <a:pt x="33" y="250"/>
                  </a:cubicBezTo>
                  <a:cubicBezTo>
                    <a:pt x="34" y="247"/>
                    <a:pt x="34" y="240"/>
                    <a:pt x="36" y="237"/>
                  </a:cubicBezTo>
                  <a:cubicBezTo>
                    <a:pt x="39" y="234"/>
                    <a:pt x="39" y="237"/>
                    <a:pt x="39" y="234"/>
                  </a:cubicBezTo>
                  <a:cubicBezTo>
                    <a:pt x="39" y="231"/>
                    <a:pt x="36" y="230"/>
                    <a:pt x="37" y="227"/>
                  </a:cubicBezTo>
                  <a:cubicBezTo>
                    <a:pt x="37" y="224"/>
                    <a:pt x="38" y="222"/>
                    <a:pt x="37" y="219"/>
                  </a:cubicBezTo>
                  <a:cubicBezTo>
                    <a:pt x="37" y="216"/>
                    <a:pt x="41" y="213"/>
                    <a:pt x="41" y="213"/>
                  </a:cubicBezTo>
                  <a:cubicBezTo>
                    <a:pt x="41" y="213"/>
                    <a:pt x="44" y="213"/>
                    <a:pt x="45" y="211"/>
                  </a:cubicBezTo>
                  <a:cubicBezTo>
                    <a:pt x="46" y="209"/>
                    <a:pt x="45" y="208"/>
                    <a:pt x="44" y="205"/>
                  </a:cubicBezTo>
                  <a:cubicBezTo>
                    <a:pt x="44" y="202"/>
                    <a:pt x="43" y="201"/>
                    <a:pt x="45" y="198"/>
                  </a:cubicBezTo>
                  <a:cubicBezTo>
                    <a:pt x="46" y="195"/>
                    <a:pt x="49" y="189"/>
                    <a:pt x="49" y="185"/>
                  </a:cubicBezTo>
                  <a:cubicBezTo>
                    <a:pt x="49" y="181"/>
                    <a:pt x="49" y="180"/>
                    <a:pt x="48" y="177"/>
                  </a:cubicBezTo>
                  <a:cubicBezTo>
                    <a:pt x="47" y="174"/>
                    <a:pt x="48" y="173"/>
                    <a:pt x="49" y="170"/>
                  </a:cubicBezTo>
                  <a:cubicBezTo>
                    <a:pt x="51" y="167"/>
                    <a:pt x="50" y="166"/>
                    <a:pt x="50" y="162"/>
                  </a:cubicBezTo>
                  <a:cubicBezTo>
                    <a:pt x="49" y="158"/>
                    <a:pt x="50" y="158"/>
                    <a:pt x="50" y="152"/>
                  </a:cubicBezTo>
                  <a:cubicBezTo>
                    <a:pt x="50" y="147"/>
                    <a:pt x="51" y="148"/>
                    <a:pt x="52" y="145"/>
                  </a:cubicBezTo>
                  <a:cubicBezTo>
                    <a:pt x="54" y="142"/>
                    <a:pt x="52" y="140"/>
                    <a:pt x="52" y="136"/>
                  </a:cubicBezTo>
                  <a:cubicBezTo>
                    <a:pt x="52" y="132"/>
                    <a:pt x="53" y="130"/>
                    <a:pt x="54" y="124"/>
                  </a:cubicBezTo>
                  <a:cubicBezTo>
                    <a:pt x="54" y="118"/>
                    <a:pt x="57" y="120"/>
                    <a:pt x="59" y="115"/>
                  </a:cubicBezTo>
                  <a:cubicBezTo>
                    <a:pt x="60" y="111"/>
                    <a:pt x="61" y="111"/>
                    <a:pt x="62" y="108"/>
                  </a:cubicBezTo>
                  <a:cubicBezTo>
                    <a:pt x="63" y="105"/>
                    <a:pt x="64" y="104"/>
                    <a:pt x="63" y="100"/>
                  </a:cubicBezTo>
                  <a:cubicBezTo>
                    <a:pt x="63" y="97"/>
                    <a:pt x="62" y="96"/>
                    <a:pt x="64" y="95"/>
                  </a:cubicBezTo>
                  <a:cubicBezTo>
                    <a:pt x="67" y="93"/>
                    <a:pt x="63" y="91"/>
                    <a:pt x="63" y="88"/>
                  </a:cubicBezTo>
                  <a:cubicBezTo>
                    <a:pt x="63" y="85"/>
                    <a:pt x="63" y="80"/>
                    <a:pt x="63" y="77"/>
                  </a:cubicBezTo>
                  <a:cubicBezTo>
                    <a:pt x="63" y="75"/>
                    <a:pt x="68" y="75"/>
                    <a:pt x="69" y="72"/>
                  </a:cubicBezTo>
                  <a:cubicBezTo>
                    <a:pt x="70" y="69"/>
                    <a:pt x="74" y="70"/>
                    <a:pt x="75" y="67"/>
                  </a:cubicBezTo>
                  <a:cubicBezTo>
                    <a:pt x="76" y="64"/>
                    <a:pt x="77" y="59"/>
                    <a:pt x="74" y="58"/>
                  </a:cubicBezTo>
                  <a:cubicBezTo>
                    <a:pt x="70" y="57"/>
                    <a:pt x="71" y="51"/>
                    <a:pt x="71" y="51"/>
                  </a:cubicBezTo>
                  <a:close/>
                  <a:moveTo>
                    <a:pt x="71" y="446"/>
                  </a:moveTo>
                  <a:cubicBezTo>
                    <a:pt x="67" y="446"/>
                    <a:pt x="61" y="445"/>
                    <a:pt x="66" y="444"/>
                  </a:cubicBezTo>
                  <a:cubicBezTo>
                    <a:pt x="63" y="444"/>
                    <a:pt x="60" y="445"/>
                    <a:pt x="60" y="445"/>
                  </a:cubicBezTo>
                  <a:cubicBezTo>
                    <a:pt x="58" y="416"/>
                    <a:pt x="58" y="416"/>
                    <a:pt x="58" y="416"/>
                  </a:cubicBezTo>
                  <a:cubicBezTo>
                    <a:pt x="58" y="416"/>
                    <a:pt x="55" y="417"/>
                    <a:pt x="55" y="418"/>
                  </a:cubicBezTo>
                  <a:cubicBezTo>
                    <a:pt x="54" y="416"/>
                    <a:pt x="54" y="416"/>
                    <a:pt x="53" y="415"/>
                  </a:cubicBezTo>
                  <a:cubicBezTo>
                    <a:pt x="52" y="416"/>
                    <a:pt x="49" y="418"/>
                    <a:pt x="49" y="418"/>
                  </a:cubicBezTo>
                  <a:cubicBezTo>
                    <a:pt x="47" y="419"/>
                    <a:pt x="46" y="417"/>
                    <a:pt x="45" y="417"/>
                  </a:cubicBezTo>
                  <a:cubicBezTo>
                    <a:pt x="44" y="417"/>
                    <a:pt x="44" y="418"/>
                    <a:pt x="42" y="418"/>
                  </a:cubicBezTo>
                  <a:cubicBezTo>
                    <a:pt x="43" y="425"/>
                    <a:pt x="38" y="427"/>
                    <a:pt x="49" y="427"/>
                  </a:cubicBezTo>
                  <a:cubicBezTo>
                    <a:pt x="47" y="429"/>
                    <a:pt x="46" y="430"/>
                    <a:pt x="43" y="430"/>
                  </a:cubicBezTo>
                  <a:cubicBezTo>
                    <a:pt x="44" y="432"/>
                    <a:pt x="43" y="435"/>
                    <a:pt x="45" y="436"/>
                  </a:cubicBezTo>
                  <a:cubicBezTo>
                    <a:pt x="45" y="436"/>
                    <a:pt x="47" y="435"/>
                    <a:pt x="48" y="436"/>
                  </a:cubicBezTo>
                  <a:cubicBezTo>
                    <a:pt x="49" y="436"/>
                    <a:pt x="51" y="439"/>
                    <a:pt x="53" y="440"/>
                  </a:cubicBezTo>
                  <a:cubicBezTo>
                    <a:pt x="52" y="439"/>
                    <a:pt x="51" y="440"/>
                    <a:pt x="50" y="440"/>
                  </a:cubicBezTo>
                  <a:cubicBezTo>
                    <a:pt x="50" y="440"/>
                    <a:pt x="49" y="438"/>
                    <a:pt x="49" y="438"/>
                  </a:cubicBezTo>
                  <a:cubicBezTo>
                    <a:pt x="44" y="439"/>
                    <a:pt x="45" y="438"/>
                    <a:pt x="44" y="441"/>
                  </a:cubicBezTo>
                  <a:cubicBezTo>
                    <a:pt x="42" y="440"/>
                    <a:pt x="42" y="440"/>
                    <a:pt x="42" y="440"/>
                  </a:cubicBezTo>
                  <a:cubicBezTo>
                    <a:pt x="42" y="439"/>
                    <a:pt x="43" y="440"/>
                    <a:pt x="43" y="438"/>
                  </a:cubicBezTo>
                  <a:cubicBezTo>
                    <a:pt x="41" y="436"/>
                    <a:pt x="41" y="436"/>
                    <a:pt x="41" y="436"/>
                  </a:cubicBezTo>
                  <a:cubicBezTo>
                    <a:pt x="41" y="434"/>
                    <a:pt x="42" y="434"/>
                    <a:pt x="41" y="432"/>
                  </a:cubicBezTo>
                  <a:cubicBezTo>
                    <a:pt x="41" y="432"/>
                    <a:pt x="39" y="431"/>
                    <a:pt x="39" y="431"/>
                  </a:cubicBezTo>
                  <a:cubicBezTo>
                    <a:pt x="39" y="432"/>
                    <a:pt x="38" y="435"/>
                    <a:pt x="37" y="436"/>
                  </a:cubicBezTo>
                  <a:cubicBezTo>
                    <a:pt x="37" y="434"/>
                    <a:pt x="37" y="434"/>
                    <a:pt x="37" y="434"/>
                  </a:cubicBezTo>
                  <a:cubicBezTo>
                    <a:pt x="36" y="435"/>
                    <a:pt x="34" y="435"/>
                    <a:pt x="34" y="435"/>
                  </a:cubicBezTo>
                  <a:cubicBezTo>
                    <a:pt x="34" y="435"/>
                    <a:pt x="34" y="432"/>
                    <a:pt x="34" y="432"/>
                  </a:cubicBezTo>
                  <a:cubicBezTo>
                    <a:pt x="33" y="432"/>
                    <a:pt x="32" y="433"/>
                    <a:pt x="31" y="432"/>
                  </a:cubicBezTo>
                  <a:cubicBezTo>
                    <a:pt x="31" y="436"/>
                    <a:pt x="30" y="439"/>
                    <a:pt x="36" y="438"/>
                  </a:cubicBezTo>
                  <a:cubicBezTo>
                    <a:pt x="38" y="436"/>
                    <a:pt x="38" y="436"/>
                    <a:pt x="38" y="436"/>
                  </a:cubicBezTo>
                  <a:cubicBezTo>
                    <a:pt x="39" y="436"/>
                    <a:pt x="39" y="439"/>
                    <a:pt x="39" y="440"/>
                  </a:cubicBezTo>
                  <a:cubicBezTo>
                    <a:pt x="35" y="440"/>
                    <a:pt x="33" y="440"/>
                    <a:pt x="30" y="441"/>
                  </a:cubicBezTo>
                  <a:cubicBezTo>
                    <a:pt x="31" y="442"/>
                    <a:pt x="29" y="442"/>
                    <a:pt x="29" y="442"/>
                  </a:cubicBezTo>
                  <a:cubicBezTo>
                    <a:pt x="30" y="442"/>
                    <a:pt x="29" y="444"/>
                    <a:pt x="29" y="444"/>
                  </a:cubicBezTo>
                  <a:cubicBezTo>
                    <a:pt x="30" y="444"/>
                    <a:pt x="31" y="444"/>
                    <a:pt x="31" y="444"/>
                  </a:cubicBezTo>
                  <a:cubicBezTo>
                    <a:pt x="32" y="444"/>
                    <a:pt x="29" y="442"/>
                    <a:pt x="34" y="442"/>
                  </a:cubicBezTo>
                  <a:cubicBezTo>
                    <a:pt x="34" y="444"/>
                    <a:pt x="34" y="444"/>
                    <a:pt x="34" y="444"/>
                  </a:cubicBezTo>
                  <a:cubicBezTo>
                    <a:pt x="36" y="444"/>
                    <a:pt x="38" y="443"/>
                    <a:pt x="39" y="444"/>
                  </a:cubicBezTo>
                  <a:cubicBezTo>
                    <a:pt x="39" y="444"/>
                    <a:pt x="39" y="446"/>
                    <a:pt x="39" y="446"/>
                  </a:cubicBezTo>
                  <a:cubicBezTo>
                    <a:pt x="41" y="446"/>
                    <a:pt x="44" y="445"/>
                    <a:pt x="45" y="445"/>
                  </a:cubicBezTo>
                  <a:cubicBezTo>
                    <a:pt x="47" y="445"/>
                    <a:pt x="48" y="447"/>
                    <a:pt x="45" y="447"/>
                  </a:cubicBezTo>
                  <a:cubicBezTo>
                    <a:pt x="45" y="447"/>
                    <a:pt x="46" y="448"/>
                    <a:pt x="46" y="448"/>
                  </a:cubicBezTo>
                  <a:cubicBezTo>
                    <a:pt x="49" y="448"/>
                    <a:pt x="50" y="449"/>
                    <a:pt x="53" y="448"/>
                  </a:cubicBezTo>
                  <a:cubicBezTo>
                    <a:pt x="53" y="447"/>
                    <a:pt x="53" y="447"/>
                    <a:pt x="53" y="447"/>
                  </a:cubicBezTo>
                  <a:cubicBezTo>
                    <a:pt x="56" y="446"/>
                    <a:pt x="59" y="446"/>
                    <a:pt x="62" y="445"/>
                  </a:cubicBezTo>
                  <a:cubicBezTo>
                    <a:pt x="63" y="447"/>
                    <a:pt x="62" y="448"/>
                    <a:pt x="63" y="449"/>
                  </a:cubicBezTo>
                  <a:cubicBezTo>
                    <a:pt x="63" y="449"/>
                    <a:pt x="66" y="450"/>
                    <a:pt x="66" y="450"/>
                  </a:cubicBezTo>
                  <a:cubicBezTo>
                    <a:pt x="66" y="451"/>
                    <a:pt x="66" y="453"/>
                    <a:pt x="66" y="453"/>
                  </a:cubicBezTo>
                  <a:cubicBezTo>
                    <a:pt x="70" y="450"/>
                    <a:pt x="70" y="450"/>
                    <a:pt x="72" y="446"/>
                  </a:cubicBezTo>
                  <a:cubicBezTo>
                    <a:pt x="71" y="445"/>
                    <a:pt x="71" y="445"/>
                    <a:pt x="71" y="445"/>
                  </a:cubicBezTo>
                  <a:lnTo>
                    <a:pt x="71" y="446"/>
                  </a:lnTo>
                  <a:close/>
                  <a:moveTo>
                    <a:pt x="7" y="340"/>
                  </a:moveTo>
                  <a:cubicBezTo>
                    <a:pt x="8" y="340"/>
                    <a:pt x="6" y="341"/>
                    <a:pt x="6" y="341"/>
                  </a:cubicBezTo>
                  <a:cubicBezTo>
                    <a:pt x="6" y="341"/>
                    <a:pt x="6" y="339"/>
                    <a:pt x="7" y="340"/>
                  </a:cubicBezTo>
                  <a:close/>
                  <a:moveTo>
                    <a:pt x="65" y="460"/>
                  </a:moveTo>
                  <a:cubicBezTo>
                    <a:pt x="65" y="460"/>
                    <a:pt x="65" y="461"/>
                    <a:pt x="65" y="461"/>
                  </a:cubicBezTo>
                  <a:cubicBezTo>
                    <a:pt x="67" y="461"/>
                    <a:pt x="67" y="460"/>
                    <a:pt x="65" y="460"/>
                  </a:cubicBezTo>
                  <a:close/>
                  <a:moveTo>
                    <a:pt x="67" y="456"/>
                  </a:moveTo>
                  <a:cubicBezTo>
                    <a:pt x="67" y="458"/>
                    <a:pt x="67" y="458"/>
                    <a:pt x="67" y="458"/>
                  </a:cubicBezTo>
                  <a:cubicBezTo>
                    <a:pt x="72" y="458"/>
                    <a:pt x="68" y="457"/>
                    <a:pt x="67" y="456"/>
                  </a:cubicBezTo>
                  <a:close/>
                  <a:moveTo>
                    <a:pt x="59" y="454"/>
                  </a:moveTo>
                  <a:cubicBezTo>
                    <a:pt x="60" y="455"/>
                    <a:pt x="59" y="456"/>
                    <a:pt x="60" y="458"/>
                  </a:cubicBezTo>
                  <a:cubicBezTo>
                    <a:pt x="61" y="457"/>
                    <a:pt x="62" y="458"/>
                    <a:pt x="63" y="458"/>
                  </a:cubicBezTo>
                  <a:cubicBezTo>
                    <a:pt x="63" y="458"/>
                    <a:pt x="62" y="454"/>
                    <a:pt x="62" y="454"/>
                  </a:cubicBezTo>
                  <a:cubicBezTo>
                    <a:pt x="60" y="454"/>
                    <a:pt x="60" y="454"/>
                    <a:pt x="59" y="454"/>
                  </a:cubicBezTo>
                  <a:close/>
                  <a:moveTo>
                    <a:pt x="58" y="447"/>
                  </a:moveTo>
                  <a:cubicBezTo>
                    <a:pt x="56" y="447"/>
                    <a:pt x="53" y="449"/>
                    <a:pt x="52" y="450"/>
                  </a:cubicBezTo>
                  <a:cubicBezTo>
                    <a:pt x="51" y="450"/>
                    <a:pt x="49" y="450"/>
                    <a:pt x="47" y="450"/>
                  </a:cubicBezTo>
                  <a:cubicBezTo>
                    <a:pt x="47" y="450"/>
                    <a:pt x="45" y="451"/>
                    <a:pt x="45" y="451"/>
                  </a:cubicBezTo>
                  <a:cubicBezTo>
                    <a:pt x="46" y="452"/>
                    <a:pt x="46" y="452"/>
                    <a:pt x="46" y="453"/>
                  </a:cubicBezTo>
                  <a:cubicBezTo>
                    <a:pt x="48" y="454"/>
                    <a:pt x="50" y="454"/>
                    <a:pt x="52" y="454"/>
                  </a:cubicBezTo>
                  <a:cubicBezTo>
                    <a:pt x="52" y="454"/>
                    <a:pt x="53" y="456"/>
                    <a:pt x="53" y="456"/>
                  </a:cubicBezTo>
                  <a:cubicBezTo>
                    <a:pt x="53" y="455"/>
                    <a:pt x="54" y="455"/>
                    <a:pt x="55" y="455"/>
                  </a:cubicBezTo>
                  <a:cubicBezTo>
                    <a:pt x="55" y="454"/>
                    <a:pt x="54" y="454"/>
                    <a:pt x="54" y="454"/>
                  </a:cubicBezTo>
                  <a:cubicBezTo>
                    <a:pt x="54" y="452"/>
                    <a:pt x="54" y="452"/>
                    <a:pt x="54" y="452"/>
                  </a:cubicBezTo>
                  <a:cubicBezTo>
                    <a:pt x="57" y="452"/>
                    <a:pt x="59" y="452"/>
                    <a:pt x="61" y="452"/>
                  </a:cubicBezTo>
                  <a:cubicBezTo>
                    <a:pt x="61" y="451"/>
                    <a:pt x="62" y="451"/>
                    <a:pt x="61" y="450"/>
                  </a:cubicBezTo>
                  <a:cubicBezTo>
                    <a:pt x="59" y="449"/>
                    <a:pt x="64" y="447"/>
                    <a:pt x="58" y="447"/>
                  </a:cubicBezTo>
                  <a:close/>
                  <a:moveTo>
                    <a:pt x="39" y="447"/>
                  </a:moveTo>
                  <a:cubicBezTo>
                    <a:pt x="38" y="448"/>
                    <a:pt x="37" y="448"/>
                    <a:pt x="37" y="448"/>
                  </a:cubicBezTo>
                  <a:cubicBezTo>
                    <a:pt x="37" y="448"/>
                    <a:pt x="38" y="449"/>
                    <a:pt x="37" y="450"/>
                  </a:cubicBezTo>
                  <a:cubicBezTo>
                    <a:pt x="39" y="450"/>
                    <a:pt x="41" y="450"/>
                    <a:pt x="41" y="450"/>
                  </a:cubicBezTo>
                  <a:cubicBezTo>
                    <a:pt x="42" y="450"/>
                    <a:pt x="41" y="449"/>
                    <a:pt x="41" y="448"/>
                  </a:cubicBezTo>
                  <a:cubicBezTo>
                    <a:pt x="43" y="449"/>
                    <a:pt x="43" y="447"/>
                    <a:pt x="43" y="447"/>
                  </a:cubicBezTo>
                  <a:cubicBezTo>
                    <a:pt x="42" y="447"/>
                    <a:pt x="40" y="447"/>
                    <a:pt x="39" y="447"/>
                  </a:cubicBezTo>
                  <a:close/>
                  <a:moveTo>
                    <a:pt x="35" y="445"/>
                  </a:moveTo>
                  <a:cubicBezTo>
                    <a:pt x="34" y="446"/>
                    <a:pt x="34" y="446"/>
                    <a:pt x="34" y="446"/>
                  </a:cubicBezTo>
                  <a:cubicBezTo>
                    <a:pt x="32" y="448"/>
                    <a:pt x="37" y="446"/>
                    <a:pt x="36" y="446"/>
                  </a:cubicBezTo>
                  <a:cubicBezTo>
                    <a:pt x="36" y="445"/>
                    <a:pt x="36" y="445"/>
                    <a:pt x="35" y="445"/>
                  </a:cubicBezTo>
                  <a:close/>
                  <a:moveTo>
                    <a:pt x="27" y="418"/>
                  </a:moveTo>
                  <a:cubicBezTo>
                    <a:pt x="29" y="418"/>
                    <a:pt x="29" y="422"/>
                    <a:pt x="27" y="422"/>
                  </a:cubicBezTo>
                  <a:cubicBezTo>
                    <a:pt x="23" y="424"/>
                    <a:pt x="26" y="419"/>
                    <a:pt x="27" y="418"/>
                  </a:cubicBezTo>
                  <a:close/>
                  <a:moveTo>
                    <a:pt x="35" y="418"/>
                  </a:moveTo>
                  <a:cubicBezTo>
                    <a:pt x="36" y="419"/>
                    <a:pt x="37" y="419"/>
                    <a:pt x="37" y="419"/>
                  </a:cubicBezTo>
                  <a:cubicBezTo>
                    <a:pt x="37" y="420"/>
                    <a:pt x="38" y="420"/>
                    <a:pt x="37" y="421"/>
                  </a:cubicBezTo>
                  <a:cubicBezTo>
                    <a:pt x="37" y="421"/>
                    <a:pt x="34" y="424"/>
                    <a:pt x="34" y="424"/>
                  </a:cubicBezTo>
                  <a:cubicBezTo>
                    <a:pt x="29" y="426"/>
                    <a:pt x="35" y="418"/>
                    <a:pt x="35" y="418"/>
                  </a:cubicBezTo>
                  <a:close/>
                  <a:moveTo>
                    <a:pt x="31" y="416"/>
                  </a:moveTo>
                  <a:cubicBezTo>
                    <a:pt x="33" y="416"/>
                    <a:pt x="36" y="418"/>
                    <a:pt x="32" y="417"/>
                  </a:cubicBezTo>
                  <a:cubicBezTo>
                    <a:pt x="32" y="417"/>
                    <a:pt x="29" y="415"/>
                    <a:pt x="31" y="416"/>
                  </a:cubicBezTo>
                  <a:close/>
                  <a:moveTo>
                    <a:pt x="6" y="392"/>
                  </a:moveTo>
                  <a:cubicBezTo>
                    <a:pt x="6" y="393"/>
                    <a:pt x="7" y="393"/>
                    <a:pt x="6" y="395"/>
                  </a:cubicBezTo>
                  <a:cubicBezTo>
                    <a:pt x="6" y="395"/>
                    <a:pt x="4" y="397"/>
                    <a:pt x="4" y="398"/>
                  </a:cubicBezTo>
                  <a:cubicBezTo>
                    <a:pt x="4" y="398"/>
                    <a:pt x="5" y="401"/>
                    <a:pt x="5" y="400"/>
                  </a:cubicBezTo>
                  <a:cubicBezTo>
                    <a:pt x="5" y="400"/>
                    <a:pt x="5" y="403"/>
                    <a:pt x="5" y="404"/>
                  </a:cubicBezTo>
                  <a:cubicBezTo>
                    <a:pt x="5" y="404"/>
                    <a:pt x="7" y="404"/>
                    <a:pt x="7" y="404"/>
                  </a:cubicBezTo>
                  <a:cubicBezTo>
                    <a:pt x="7" y="402"/>
                    <a:pt x="7" y="402"/>
                    <a:pt x="7" y="402"/>
                  </a:cubicBezTo>
                  <a:cubicBezTo>
                    <a:pt x="8" y="402"/>
                    <a:pt x="9" y="403"/>
                    <a:pt x="10" y="402"/>
                  </a:cubicBezTo>
                  <a:cubicBezTo>
                    <a:pt x="10" y="402"/>
                    <a:pt x="11" y="400"/>
                    <a:pt x="9" y="400"/>
                  </a:cubicBezTo>
                  <a:cubicBezTo>
                    <a:pt x="9" y="400"/>
                    <a:pt x="9" y="398"/>
                    <a:pt x="9" y="398"/>
                  </a:cubicBezTo>
                  <a:cubicBezTo>
                    <a:pt x="9" y="398"/>
                    <a:pt x="12" y="398"/>
                    <a:pt x="11" y="398"/>
                  </a:cubicBezTo>
                  <a:cubicBezTo>
                    <a:pt x="12" y="398"/>
                    <a:pt x="11" y="400"/>
                    <a:pt x="11" y="400"/>
                  </a:cubicBezTo>
                  <a:cubicBezTo>
                    <a:pt x="13" y="399"/>
                    <a:pt x="12" y="396"/>
                    <a:pt x="12" y="396"/>
                  </a:cubicBezTo>
                  <a:cubicBezTo>
                    <a:pt x="11" y="396"/>
                    <a:pt x="11" y="396"/>
                    <a:pt x="11" y="396"/>
                  </a:cubicBezTo>
                  <a:cubicBezTo>
                    <a:pt x="11" y="396"/>
                    <a:pt x="9" y="392"/>
                    <a:pt x="8" y="392"/>
                  </a:cubicBezTo>
                  <a:cubicBezTo>
                    <a:pt x="7" y="392"/>
                    <a:pt x="7" y="392"/>
                    <a:pt x="6" y="392"/>
                  </a:cubicBezTo>
                  <a:close/>
                  <a:moveTo>
                    <a:pt x="2" y="391"/>
                  </a:moveTo>
                  <a:cubicBezTo>
                    <a:pt x="2" y="391"/>
                    <a:pt x="1" y="393"/>
                    <a:pt x="1" y="393"/>
                  </a:cubicBezTo>
                  <a:cubicBezTo>
                    <a:pt x="1" y="393"/>
                    <a:pt x="2" y="393"/>
                    <a:pt x="4" y="393"/>
                  </a:cubicBezTo>
                  <a:cubicBezTo>
                    <a:pt x="3" y="393"/>
                    <a:pt x="3" y="391"/>
                    <a:pt x="2" y="391"/>
                  </a:cubicBezTo>
                  <a:close/>
                  <a:moveTo>
                    <a:pt x="9" y="389"/>
                  </a:moveTo>
                  <a:cubicBezTo>
                    <a:pt x="10" y="390"/>
                    <a:pt x="9" y="390"/>
                    <a:pt x="9" y="391"/>
                  </a:cubicBezTo>
                  <a:cubicBezTo>
                    <a:pt x="10" y="393"/>
                    <a:pt x="16" y="395"/>
                    <a:pt x="13" y="393"/>
                  </a:cubicBezTo>
                  <a:cubicBezTo>
                    <a:pt x="12" y="391"/>
                    <a:pt x="11" y="390"/>
                    <a:pt x="9" y="389"/>
                  </a:cubicBezTo>
                  <a:close/>
                  <a:moveTo>
                    <a:pt x="4" y="385"/>
                  </a:moveTo>
                  <a:cubicBezTo>
                    <a:pt x="4" y="385"/>
                    <a:pt x="2" y="386"/>
                    <a:pt x="2" y="387"/>
                  </a:cubicBezTo>
                  <a:cubicBezTo>
                    <a:pt x="1" y="388"/>
                    <a:pt x="2" y="388"/>
                    <a:pt x="2" y="389"/>
                  </a:cubicBezTo>
                  <a:cubicBezTo>
                    <a:pt x="3" y="389"/>
                    <a:pt x="3" y="389"/>
                    <a:pt x="3" y="389"/>
                  </a:cubicBezTo>
                  <a:cubicBezTo>
                    <a:pt x="3" y="389"/>
                    <a:pt x="3" y="389"/>
                    <a:pt x="3" y="389"/>
                  </a:cubicBezTo>
                  <a:cubicBezTo>
                    <a:pt x="3" y="389"/>
                    <a:pt x="4" y="389"/>
                    <a:pt x="5" y="390"/>
                  </a:cubicBezTo>
                  <a:cubicBezTo>
                    <a:pt x="6" y="389"/>
                    <a:pt x="6" y="388"/>
                    <a:pt x="7" y="387"/>
                  </a:cubicBezTo>
                  <a:cubicBezTo>
                    <a:pt x="7" y="386"/>
                    <a:pt x="5" y="385"/>
                    <a:pt x="4" y="385"/>
                  </a:cubicBezTo>
                  <a:close/>
                  <a:moveTo>
                    <a:pt x="4" y="358"/>
                  </a:moveTo>
                  <a:cubicBezTo>
                    <a:pt x="4" y="359"/>
                    <a:pt x="4" y="361"/>
                    <a:pt x="4" y="363"/>
                  </a:cubicBezTo>
                  <a:cubicBezTo>
                    <a:pt x="2" y="363"/>
                    <a:pt x="3" y="362"/>
                    <a:pt x="3" y="361"/>
                  </a:cubicBezTo>
                  <a:cubicBezTo>
                    <a:pt x="3" y="361"/>
                    <a:pt x="0" y="362"/>
                    <a:pt x="2" y="363"/>
                  </a:cubicBezTo>
                  <a:cubicBezTo>
                    <a:pt x="0" y="366"/>
                    <a:pt x="0" y="366"/>
                    <a:pt x="0" y="366"/>
                  </a:cubicBezTo>
                  <a:cubicBezTo>
                    <a:pt x="0" y="368"/>
                    <a:pt x="1" y="369"/>
                    <a:pt x="2" y="370"/>
                  </a:cubicBezTo>
                  <a:cubicBezTo>
                    <a:pt x="2" y="370"/>
                    <a:pt x="1" y="368"/>
                    <a:pt x="2" y="369"/>
                  </a:cubicBezTo>
                  <a:cubicBezTo>
                    <a:pt x="2" y="369"/>
                    <a:pt x="2" y="373"/>
                    <a:pt x="2" y="372"/>
                  </a:cubicBezTo>
                  <a:cubicBezTo>
                    <a:pt x="2" y="373"/>
                    <a:pt x="2" y="373"/>
                    <a:pt x="2" y="373"/>
                  </a:cubicBezTo>
                  <a:cubicBezTo>
                    <a:pt x="3" y="374"/>
                    <a:pt x="3" y="373"/>
                    <a:pt x="4" y="375"/>
                  </a:cubicBezTo>
                  <a:cubicBezTo>
                    <a:pt x="3" y="375"/>
                    <a:pt x="2" y="377"/>
                    <a:pt x="2" y="377"/>
                  </a:cubicBezTo>
                  <a:cubicBezTo>
                    <a:pt x="1" y="377"/>
                    <a:pt x="1" y="377"/>
                    <a:pt x="1" y="377"/>
                  </a:cubicBezTo>
                  <a:cubicBezTo>
                    <a:pt x="0" y="381"/>
                    <a:pt x="2" y="382"/>
                    <a:pt x="4" y="384"/>
                  </a:cubicBezTo>
                  <a:cubicBezTo>
                    <a:pt x="3" y="384"/>
                    <a:pt x="5" y="383"/>
                    <a:pt x="5" y="383"/>
                  </a:cubicBezTo>
                  <a:cubicBezTo>
                    <a:pt x="6" y="383"/>
                    <a:pt x="6" y="383"/>
                    <a:pt x="6" y="383"/>
                  </a:cubicBezTo>
                  <a:cubicBezTo>
                    <a:pt x="6" y="383"/>
                    <a:pt x="7" y="384"/>
                    <a:pt x="7" y="385"/>
                  </a:cubicBezTo>
                  <a:cubicBezTo>
                    <a:pt x="9" y="385"/>
                    <a:pt x="8" y="383"/>
                    <a:pt x="9" y="384"/>
                  </a:cubicBezTo>
                  <a:cubicBezTo>
                    <a:pt x="10" y="381"/>
                    <a:pt x="11" y="377"/>
                    <a:pt x="11" y="375"/>
                  </a:cubicBezTo>
                  <a:cubicBezTo>
                    <a:pt x="12" y="370"/>
                    <a:pt x="10" y="363"/>
                    <a:pt x="9" y="358"/>
                  </a:cubicBezTo>
                  <a:cubicBezTo>
                    <a:pt x="7" y="358"/>
                    <a:pt x="6" y="358"/>
                    <a:pt x="4" y="358"/>
                  </a:cubicBezTo>
                  <a:close/>
                  <a:moveTo>
                    <a:pt x="15" y="319"/>
                  </a:moveTo>
                  <a:cubicBezTo>
                    <a:pt x="15" y="319"/>
                    <a:pt x="14" y="321"/>
                    <a:pt x="14" y="321"/>
                  </a:cubicBezTo>
                  <a:cubicBezTo>
                    <a:pt x="13" y="321"/>
                    <a:pt x="13" y="320"/>
                    <a:pt x="12" y="320"/>
                  </a:cubicBezTo>
                  <a:cubicBezTo>
                    <a:pt x="12" y="321"/>
                    <a:pt x="11" y="321"/>
                    <a:pt x="10" y="322"/>
                  </a:cubicBezTo>
                  <a:cubicBezTo>
                    <a:pt x="11" y="323"/>
                    <a:pt x="10" y="324"/>
                    <a:pt x="11" y="325"/>
                  </a:cubicBezTo>
                  <a:cubicBezTo>
                    <a:pt x="11" y="326"/>
                    <a:pt x="13" y="326"/>
                    <a:pt x="13" y="327"/>
                  </a:cubicBezTo>
                  <a:cubicBezTo>
                    <a:pt x="12" y="328"/>
                    <a:pt x="11" y="328"/>
                    <a:pt x="9" y="329"/>
                  </a:cubicBezTo>
                  <a:cubicBezTo>
                    <a:pt x="9" y="329"/>
                    <a:pt x="10" y="331"/>
                    <a:pt x="9" y="331"/>
                  </a:cubicBezTo>
                  <a:cubicBezTo>
                    <a:pt x="10" y="331"/>
                    <a:pt x="10" y="331"/>
                    <a:pt x="11" y="331"/>
                  </a:cubicBezTo>
                  <a:cubicBezTo>
                    <a:pt x="11" y="331"/>
                    <a:pt x="12" y="329"/>
                    <a:pt x="12" y="329"/>
                  </a:cubicBezTo>
                  <a:cubicBezTo>
                    <a:pt x="15" y="328"/>
                    <a:pt x="16" y="329"/>
                    <a:pt x="18" y="328"/>
                  </a:cubicBezTo>
                  <a:cubicBezTo>
                    <a:pt x="18" y="327"/>
                    <a:pt x="18" y="327"/>
                    <a:pt x="18" y="327"/>
                  </a:cubicBezTo>
                  <a:cubicBezTo>
                    <a:pt x="17" y="326"/>
                    <a:pt x="16" y="326"/>
                    <a:pt x="14" y="326"/>
                  </a:cubicBezTo>
                  <a:cubicBezTo>
                    <a:pt x="14" y="326"/>
                    <a:pt x="14" y="324"/>
                    <a:pt x="14" y="324"/>
                  </a:cubicBezTo>
                  <a:cubicBezTo>
                    <a:pt x="16" y="324"/>
                    <a:pt x="16" y="324"/>
                    <a:pt x="17" y="323"/>
                  </a:cubicBezTo>
                  <a:cubicBezTo>
                    <a:pt x="17" y="321"/>
                    <a:pt x="17" y="321"/>
                    <a:pt x="17" y="319"/>
                  </a:cubicBezTo>
                  <a:lnTo>
                    <a:pt x="15" y="319"/>
                  </a:lnTo>
                  <a:close/>
                  <a:moveTo>
                    <a:pt x="15" y="315"/>
                  </a:moveTo>
                  <a:cubicBezTo>
                    <a:pt x="15" y="316"/>
                    <a:pt x="15" y="317"/>
                    <a:pt x="16" y="317"/>
                  </a:cubicBezTo>
                  <a:cubicBezTo>
                    <a:pt x="16" y="316"/>
                    <a:pt x="17" y="315"/>
                    <a:pt x="15" y="315"/>
                  </a:cubicBezTo>
                  <a:close/>
                  <a:moveTo>
                    <a:pt x="13" y="312"/>
                  </a:moveTo>
                  <a:cubicBezTo>
                    <a:pt x="13" y="314"/>
                    <a:pt x="13" y="314"/>
                    <a:pt x="13" y="314"/>
                  </a:cubicBezTo>
                  <a:cubicBezTo>
                    <a:pt x="13" y="314"/>
                    <a:pt x="14" y="314"/>
                    <a:pt x="15" y="315"/>
                  </a:cubicBezTo>
                  <a:cubicBezTo>
                    <a:pt x="14" y="314"/>
                    <a:pt x="15" y="312"/>
                    <a:pt x="13" y="312"/>
                  </a:cubicBezTo>
                  <a:close/>
                  <a:moveTo>
                    <a:pt x="13" y="308"/>
                  </a:moveTo>
                  <a:cubicBezTo>
                    <a:pt x="13" y="308"/>
                    <a:pt x="13" y="310"/>
                    <a:pt x="13" y="311"/>
                  </a:cubicBezTo>
                  <a:cubicBezTo>
                    <a:pt x="13" y="310"/>
                    <a:pt x="14" y="311"/>
                    <a:pt x="14" y="311"/>
                  </a:cubicBezTo>
                  <a:cubicBezTo>
                    <a:pt x="14" y="311"/>
                    <a:pt x="15" y="308"/>
                    <a:pt x="13" y="308"/>
                  </a:cubicBezTo>
                  <a:close/>
                  <a:moveTo>
                    <a:pt x="19" y="279"/>
                  </a:moveTo>
                  <a:cubicBezTo>
                    <a:pt x="18" y="281"/>
                    <a:pt x="18" y="281"/>
                    <a:pt x="18" y="281"/>
                  </a:cubicBezTo>
                  <a:cubicBezTo>
                    <a:pt x="17" y="281"/>
                    <a:pt x="17" y="280"/>
                    <a:pt x="15" y="280"/>
                  </a:cubicBezTo>
                  <a:cubicBezTo>
                    <a:pt x="15" y="287"/>
                    <a:pt x="15" y="292"/>
                    <a:pt x="14" y="299"/>
                  </a:cubicBezTo>
                  <a:cubicBezTo>
                    <a:pt x="15" y="299"/>
                    <a:pt x="15" y="298"/>
                    <a:pt x="15" y="299"/>
                  </a:cubicBezTo>
                  <a:cubicBezTo>
                    <a:pt x="16" y="299"/>
                    <a:pt x="18" y="299"/>
                    <a:pt x="18" y="299"/>
                  </a:cubicBezTo>
                  <a:cubicBezTo>
                    <a:pt x="19" y="299"/>
                    <a:pt x="20" y="298"/>
                    <a:pt x="20" y="297"/>
                  </a:cubicBezTo>
                  <a:cubicBezTo>
                    <a:pt x="20" y="297"/>
                    <a:pt x="20" y="295"/>
                    <a:pt x="20" y="295"/>
                  </a:cubicBezTo>
                  <a:cubicBezTo>
                    <a:pt x="21" y="295"/>
                    <a:pt x="21" y="295"/>
                    <a:pt x="21" y="295"/>
                  </a:cubicBezTo>
                  <a:cubicBezTo>
                    <a:pt x="22" y="291"/>
                    <a:pt x="19" y="292"/>
                    <a:pt x="22" y="289"/>
                  </a:cubicBezTo>
                  <a:cubicBezTo>
                    <a:pt x="22" y="289"/>
                    <a:pt x="20" y="289"/>
                    <a:pt x="19" y="289"/>
                  </a:cubicBezTo>
                  <a:cubicBezTo>
                    <a:pt x="20" y="287"/>
                    <a:pt x="19" y="287"/>
                    <a:pt x="20" y="285"/>
                  </a:cubicBezTo>
                  <a:cubicBezTo>
                    <a:pt x="21" y="285"/>
                    <a:pt x="21" y="285"/>
                    <a:pt x="21" y="285"/>
                  </a:cubicBezTo>
                  <a:cubicBezTo>
                    <a:pt x="22" y="283"/>
                    <a:pt x="21" y="282"/>
                    <a:pt x="21" y="280"/>
                  </a:cubicBezTo>
                  <a:lnTo>
                    <a:pt x="19" y="279"/>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0" name="Freeform 289"/>
            <p:cNvSpPr>
              <a:spLocks noEditPoints="1"/>
            </p:cNvSpPr>
            <p:nvPr/>
          </p:nvSpPr>
          <p:spPr bwMode="auto">
            <a:xfrm>
              <a:off x="3667468" y="4902052"/>
              <a:ext cx="271258" cy="1625748"/>
            </a:xfrm>
            <a:custGeom>
              <a:avLst/>
              <a:gdLst>
                <a:gd name="T0" fmla="*/ 52 w 77"/>
                <a:gd name="T1" fmla="*/ 0 h 461"/>
                <a:gd name="T2" fmla="*/ 49 w 77"/>
                <a:gd name="T3" fmla="*/ 42 h 461"/>
                <a:gd name="T4" fmla="*/ 44 w 77"/>
                <a:gd name="T5" fmla="*/ 85 h 461"/>
                <a:gd name="T6" fmla="*/ 41 w 77"/>
                <a:gd name="T7" fmla="*/ 115 h 461"/>
                <a:gd name="T8" fmla="*/ 39 w 77"/>
                <a:gd name="T9" fmla="*/ 158 h 461"/>
                <a:gd name="T10" fmla="*/ 29 w 77"/>
                <a:gd name="T11" fmla="*/ 203 h 461"/>
                <a:gd name="T12" fmla="*/ 20 w 77"/>
                <a:gd name="T13" fmla="*/ 233 h 461"/>
                <a:gd name="T14" fmla="*/ 19 w 77"/>
                <a:gd name="T15" fmla="*/ 264 h 461"/>
                <a:gd name="T16" fmla="*/ 28 w 77"/>
                <a:gd name="T17" fmla="*/ 279 h 461"/>
                <a:gd name="T18" fmla="*/ 26 w 77"/>
                <a:gd name="T19" fmla="*/ 304 h 461"/>
                <a:gd name="T20" fmla="*/ 21 w 77"/>
                <a:gd name="T21" fmla="*/ 326 h 461"/>
                <a:gd name="T22" fmla="*/ 13 w 77"/>
                <a:gd name="T23" fmla="*/ 333 h 461"/>
                <a:gd name="T24" fmla="*/ 4 w 77"/>
                <a:gd name="T25" fmla="*/ 344 h 461"/>
                <a:gd name="T26" fmla="*/ 14 w 77"/>
                <a:gd name="T27" fmla="*/ 353 h 461"/>
                <a:gd name="T28" fmla="*/ 14 w 77"/>
                <a:gd name="T29" fmla="*/ 375 h 461"/>
                <a:gd name="T30" fmla="*/ 10 w 77"/>
                <a:gd name="T31" fmla="*/ 387 h 461"/>
                <a:gd name="T32" fmla="*/ 17 w 77"/>
                <a:gd name="T33" fmla="*/ 400 h 461"/>
                <a:gd name="T34" fmla="*/ 4 w 77"/>
                <a:gd name="T35" fmla="*/ 412 h 461"/>
                <a:gd name="T36" fmla="*/ 11 w 77"/>
                <a:gd name="T37" fmla="*/ 419 h 461"/>
                <a:gd name="T38" fmla="*/ 23 w 77"/>
                <a:gd name="T39" fmla="*/ 404 h 461"/>
                <a:gd name="T40" fmla="*/ 21 w 77"/>
                <a:gd name="T41" fmla="*/ 410 h 461"/>
                <a:gd name="T42" fmla="*/ 17 w 77"/>
                <a:gd name="T43" fmla="*/ 430 h 461"/>
                <a:gd name="T44" fmla="*/ 29 w 77"/>
                <a:gd name="T45" fmla="*/ 436 h 461"/>
                <a:gd name="T46" fmla="*/ 37 w 77"/>
                <a:gd name="T47" fmla="*/ 432 h 461"/>
                <a:gd name="T48" fmla="*/ 46 w 77"/>
                <a:gd name="T49" fmla="*/ 409 h 461"/>
                <a:gd name="T50" fmla="*/ 21 w 77"/>
                <a:gd name="T51" fmla="*/ 369 h 461"/>
                <a:gd name="T52" fmla="*/ 32 w 77"/>
                <a:gd name="T53" fmla="*/ 324 h 461"/>
                <a:gd name="T54" fmla="*/ 34 w 77"/>
                <a:gd name="T55" fmla="*/ 276 h 461"/>
                <a:gd name="T56" fmla="*/ 37 w 77"/>
                <a:gd name="T57" fmla="*/ 219 h 461"/>
                <a:gd name="T58" fmla="*/ 50 w 77"/>
                <a:gd name="T59" fmla="*/ 162 h 461"/>
                <a:gd name="T60" fmla="*/ 64 w 77"/>
                <a:gd name="T61" fmla="*/ 95 h 461"/>
                <a:gd name="T62" fmla="*/ 66 w 77"/>
                <a:gd name="T63" fmla="*/ 444 h 461"/>
                <a:gd name="T64" fmla="*/ 49 w 77"/>
                <a:gd name="T65" fmla="*/ 427 h 461"/>
                <a:gd name="T66" fmla="*/ 42 w 77"/>
                <a:gd name="T67" fmla="*/ 440 h 461"/>
                <a:gd name="T68" fmla="*/ 34 w 77"/>
                <a:gd name="T69" fmla="*/ 432 h 461"/>
                <a:gd name="T70" fmla="*/ 31 w 77"/>
                <a:gd name="T71" fmla="*/ 444 h 461"/>
                <a:gd name="T72" fmla="*/ 53 w 77"/>
                <a:gd name="T73" fmla="*/ 448 h 461"/>
                <a:gd name="T74" fmla="*/ 71 w 77"/>
                <a:gd name="T75" fmla="*/ 446 h 461"/>
                <a:gd name="T76" fmla="*/ 67 w 77"/>
                <a:gd name="T77" fmla="*/ 458 h 461"/>
                <a:gd name="T78" fmla="*/ 52 w 77"/>
                <a:gd name="T79" fmla="*/ 450 h 461"/>
                <a:gd name="T80" fmla="*/ 54 w 77"/>
                <a:gd name="T81" fmla="*/ 452 h 461"/>
                <a:gd name="T82" fmla="*/ 41 w 77"/>
                <a:gd name="T83" fmla="*/ 448 h 461"/>
                <a:gd name="T84" fmla="*/ 27 w 77"/>
                <a:gd name="T85" fmla="*/ 422 h 461"/>
                <a:gd name="T86" fmla="*/ 32 w 77"/>
                <a:gd name="T87" fmla="*/ 417 h 461"/>
                <a:gd name="T88" fmla="*/ 7 w 77"/>
                <a:gd name="T89" fmla="*/ 402 h 461"/>
                <a:gd name="T90" fmla="*/ 8 w 77"/>
                <a:gd name="T91" fmla="*/ 392 h 461"/>
                <a:gd name="T92" fmla="*/ 13 w 77"/>
                <a:gd name="T93" fmla="*/ 393 h 461"/>
                <a:gd name="T94" fmla="*/ 7 w 77"/>
                <a:gd name="T95" fmla="*/ 387 h 461"/>
                <a:gd name="T96" fmla="*/ 2 w 77"/>
                <a:gd name="T97" fmla="*/ 369 h 461"/>
                <a:gd name="T98" fmla="*/ 6 w 77"/>
                <a:gd name="T99" fmla="*/ 383 h 461"/>
                <a:gd name="T100" fmla="*/ 12 w 77"/>
                <a:gd name="T101" fmla="*/ 320 h 461"/>
                <a:gd name="T102" fmla="*/ 18 w 77"/>
                <a:gd name="T103" fmla="*/ 328 h 461"/>
                <a:gd name="T104" fmla="*/ 16 w 77"/>
                <a:gd name="T105" fmla="*/ 317 h 461"/>
                <a:gd name="T106" fmla="*/ 14 w 77"/>
                <a:gd name="T107" fmla="*/ 311 h 461"/>
                <a:gd name="T108" fmla="*/ 20 w 77"/>
                <a:gd name="T109" fmla="*/ 297 h 461"/>
                <a:gd name="T110" fmla="*/ 19 w 77"/>
                <a:gd name="T111" fmla="*/ 27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 h="461">
                  <a:moveTo>
                    <a:pt x="71" y="51"/>
                  </a:moveTo>
                  <a:cubicBezTo>
                    <a:pt x="67" y="48"/>
                    <a:pt x="67" y="48"/>
                    <a:pt x="67" y="48"/>
                  </a:cubicBezTo>
                  <a:cubicBezTo>
                    <a:pt x="66" y="41"/>
                    <a:pt x="66" y="41"/>
                    <a:pt x="66" y="41"/>
                  </a:cubicBezTo>
                  <a:cubicBezTo>
                    <a:pt x="66" y="41"/>
                    <a:pt x="66" y="34"/>
                    <a:pt x="65" y="32"/>
                  </a:cubicBezTo>
                  <a:cubicBezTo>
                    <a:pt x="63" y="30"/>
                    <a:pt x="63" y="26"/>
                    <a:pt x="62" y="23"/>
                  </a:cubicBezTo>
                  <a:cubicBezTo>
                    <a:pt x="61" y="21"/>
                    <a:pt x="60" y="15"/>
                    <a:pt x="60" y="15"/>
                  </a:cubicBezTo>
                  <a:cubicBezTo>
                    <a:pt x="60" y="15"/>
                    <a:pt x="58" y="12"/>
                    <a:pt x="56" y="10"/>
                  </a:cubicBezTo>
                  <a:cubicBezTo>
                    <a:pt x="54" y="9"/>
                    <a:pt x="52" y="0"/>
                    <a:pt x="52" y="0"/>
                  </a:cubicBezTo>
                  <a:cubicBezTo>
                    <a:pt x="52" y="0"/>
                    <a:pt x="51" y="0"/>
                    <a:pt x="50" y="3"/>
                  </a:cubicBezTo>
                  <a:cubicBezTo>
                    <a:pt x="49" y="5"/>
                    <a:pt x="47" y="6"/>
                    <a:pt x="47" y="6"/>
                  </a:cubicBezTo>
                  <a:cubicBezTo>
                    <a:pt x="47" y="6"/>
                    <a:pt x="48" y="7"/>
                    <a:pt x="48" y="8"/>
                  </a:cubicBezTo>
                  <a:cubicBezTo>
                    <a:pt x="48" y="9"/>
                    <a:pt x="48" y="10"/>
                    <a:pt x="48" y="12"/>
                  </a:cubicBezTo>
                  <a:cubicBezTo>
                    <a:pt x="49" y="17"/>
                    <a:pt x="51" y="22"/>
                    <a:pt x="50" y="29"/>
                  </a:cubicBezTo>
                  <a:cubicBezTo>
                    <a:pt x="50" y="31"/>
                    <a:pt x="48" y="35"/>
                    <a:pt x="49" y="38"/>
                  </a:cubicBezTo>
                  <a:cubicBezTo>
                    <a:pt x="49" y="39"/>
                    <a:pt x="51" y="40"/>
                    <a:pt x="50" y="42"/>
                  </a:cubicBezTo>
                  <a:cubicBezTo>
                    <a:pt x="49" y="42"/>
                    <a:pt x="49" y="42"/>
                    <a:pt x="49" y="42"/>
                  </a:cubicBezTo>
                  <a:cubicBezTo>
                    <a:pt x="48" y="43"/>
                    <a:pt x="49" y="44"/>
                    <a:pt x="48" y="46"/>
                  </a:cubicBezTo>
                  <a:cubicBezTo>
                    <a:pt x="47" y="46"/>
                    <a:pt x="47" y="46"/>
                    <a:pt x="47" y="46"/>
                  </a:cubicBezTo>
                  <a:cubicBezTo>
                    <a:pt x="46" y="51"/>
                    <a:pt x="47" y="56"/>
                    <a:pt x="47" y="61"/>
                  </a:cubicBezTo>
                  <a:cubicBezTo>
                    <a:pt x="45" y="61"/>
                    <a:pt x="45" y="61"/>
                    <a:pt x="45" y="61"/>
                  </a:cubicBezTo>
                  <a:cubicBezTo>
                    <a:pt x="44" y="65"/>
                    <a:pt x="46" y="65"/>
                    <a:pt x="47" y="67"/>
                  </a:cubicBezTo>
                  <a:cubicBezTo>
                    <a:pt x="47" y="67"/>
                    <a:pt x="47" y="69"/>
                    <a:pt x="47" y="69"/>
                  </a:cubicBezTo>
                  <a:cubicBezTo>
                    <a:pt x="45" y="69"/>
                    <a:pt x="46" y="70"/>
                    <a:pt x="46" y="71"/>
                  </a:cubicBezTo>
                  <a:cubicBezTo>
                    <a:pt x="45" y="74"/>
                    <a:pt x="43" y="79"/>
                    <a:pt x="44" y="85"/>
                  </a:cubicBezTo>
                  <a:cubicBezTo>
                    <a:pt x="44" y="86"/>
                    <a:pt x="46" y="88"/>
                    <a:pt x="45" y="89"/>
                  </a:cubicBezTo>
                  <a:cubicBezTo>
                    <a:pt x="45" y="91"/>
                    <a:pt x="44" y="94"/>
                    <a:pt x="43" y="97"/>
                  </a:cubicBezTo>
                  <a:cubicBezTo>
                    <a:pt x="45" y="97"/>
                    <a:pt x="43" y="98"/>
                    <a:pt x="43" y="98"/>
                  </a:cubicBezTo>
                  <a:cubicBezTo>
                    <a:pt x="43" y="99"/>
                    <a:pt x="43" y="102"/>
                    <a:pt x="43" y="102"/>
                  </a:cubicBezTo>
                  <a:cubicBezTo>
                    <a:pt x="43" y="103"/>
                    <a:pt x="43" y="104"/>
                    <a:pt x="43" y="105"/>
                  </a:cubicBezTo>
                  <a:cubicBezTo>
                    <a:pt x="43" y="105"/>
                    <a:pt x="43" y="107"/>
                    <a:pt x="43" y="108"/>
                  </a:cubicBezTo>
                  <a:cubicBezTo>
                    <a:pt x="41" y="109"/>
                    <a:pt x="41" y="109"/>
                    <a:pt x="41" y="109"/>
                  </a:cubicBezTo>
                  <a:cubicBezTo>
                    <a:pt x="40" y="112"/>
                    <a:pt x="42" y="113"/>
                    <a:pt x="41" y="115"/>
                  </a:cubicBezTo>
                  <a:cubicBezTo>
                    <a:pt x="41" y="115"/>
                    <a:pt x="40" y="116"/>
                    <a:pt x="40" y="116"/>
                  </a:cubicBezTo>
                  <a:cubicBezTo>
                    <a:pt x="40" y="117"/>
                    <a:pt x="40" y="120"/>
                    <a:pt x="40" y="121"/>
                  </a:cubicBezTo>
                  <a:cubicBezTo>
                    <a:pt x="40" y="122"/>
                    <a:pt x="38" y="126"/>
                    <a:pt x="37" y="127"/>
                  </a:cubicBezTo>
                  <a:cubicBezTo>
                    <a:pt x="37" y="132"/>
                    <a:pt x="40" y="133"/>
                    <a:pt x="40" y="136"/>
                  </a:cubicBezTo>
                  <a:cubicBezTo>
                    <a:pt x="40" y="138"/>
                    <a:pt x="40" y="142"/>
                    <a:pt x="39" y="145"/>
                  </a:cubicBezTo>
                  <a:cubicBezTo>
                    <a:pt x="39" y="145"/>
                    <a:pt x="38" y="145"/>
                    <a:pt x="38" y="145"/>
                  </a:cubicBezTo>
                  <a:cubicBezTo>
                    <a:pt x="37" y="147"/>
                    <a:pt x="37" y="149"/>
                    <a:pt x="37" y="151"/>
                  </a:cubicBezTo>
                  <a:cubicBezTo>
                    <a:pt x="37" y="153"/>
                    <a:pt x="39" y="156"/>
                    <a:pt x="39" y="158"/>
                  </a:cubicBezTo>
                  <a:cubicBezTo>
                    <a:pt x="39" y="159"/>
                    <a:pt x="39" y="171"/>
                    <a:pt x="39" y="172"/>
                  </a:cubicBezTo>
                  <a:cubicBezTo>
                    <a:pt x="35" y="175"/>
                    <a:pt x="35" y="175"/>
                    <a:pt x="35" y="175"/>
                  </a:cubicBezTo>
                  <a:cubicBezTo>
                    <a:pt x="35" y="175"/>
                    <a:pt x="35" y="180"/>
                    <a:pt x="35" y="179"/>
                  </a:cubicBezTo>
                  <a:cubicBezTo>
                    <a:pt x="35" y="180"/>
                    <a:pt x="36" y="179"/>
                    <a:pt x="36" y="181"/>
                  </a:cubicBezTo>
                  <a:cubicBezTo>
                    <a:pt x="36" y="182"/>
                    <a:pt x="33" y="184"/>
                    <a:pt x="33" y="185"/>
                  </a:cubicBezTo>
                  <a:cubicBezTo>
                    <a:pt x="32" y="187"/>
                    <a:pt x="33" y="189"/>
                    <a:pt x="33" y="191"/>
                  </a:cubicBezTo>
                  <a:cubicBezTo>
                    <a:pt x="32" y="194"/>
                    <a:pt x="28" y="197"/>
                    <a:pt x="28" y="200"/>
                  </a:cubicBezTo>
                  <a:cubicBezTo>
                    <a:pt x="28" y="202"/>
                    <a:pt x="29" y="202"/>
                    <a:pt x="29" y="203"/>
                  </a:cubicBezTo>
                  <a:cubicBezTo>
                    <a:pt x="30" y="205"/>
                    <a:pt x="29" y="209"/>
                    <a:pt x="29" y="211"/>
                  </a:cubicBezTo>
                  <a:cubicBezTo>
                    <a:pt x="29" y="212"/>
                    <a:pt x="26" y="213"/>
                    <a:pt x="26" y="214"/>
                  </a:cubicBezTo>
                  <a:cubicBezTo>
                    <a:pt x="26" y="215"/>
                    <a:pt x="26" y="216"/>
                    <a:pt x="26" y="217"/>
                  </a:cubicBezTo>
                  <a:cubicBezTo>
                    <a:pt x="25" y="221"/>
                    <a:pt x="21" y="217"/>
                    <a:pt x="24" y="226"/>
                  </a:cubicBezTo>
                  <a:cubicBezTo>
                    <a:pt x="23" y="226"/>
                    <a:pt x="22" y="225"/>
                    <a:pt x="21" y="226"/>
                  </a:cubicBezTo>
                  <a:cubicBezTo>
                    <a:pt x="20" y="226"/>
                    <a:pt x="20" y="227"/>
                    <a:pt x="19" y="227"/>
                  </a:cubicBezTo>
                  <a:cubicBezTo>
                    <a:pt x="20" y="228"/>
                    <a:pt x="21" y="229"/>
                    <a:pt x="21" y="230"/>
                  </a:cubicBezTo>
                  <a:cubicBezTo>
                    <a:pt x="21" y="230"/>
                    <a:pt x="20" y="232"/>
                    <a:pt x="20" y="233"/>
                  </a:cubicBezTo>
                  <a:cubicBezTo>
                    <a:pt x="20" y="233"/>
                    <a:pt x="22" y="234"/>
                    <a:pt x="22" y="234"/>
                  </a:cubicBezTo>
                  <a:cubicBezTo>
                    <a:pt x="22" y="236"/>
                    <a:pt x="21" y="238"/>
                    <a:pt x="21" y="238"/>
                  </a:cubicBezTo>
                  <a:cubicBezTo>
                    <a:pt x="21" y="238"/>
                    <a:pt x="21" y="240"/>
                    <a:pt x="21" y="240"/>
                  </a:cubicBezTo>
                  <a:cubicBezTo>
                    <a:pt x="21" y="240"/>
                    <a:pt x="22" y="242"/>
                    <a:pt x="22" y="242"/>
                  </a:cubicBezTo>
                  <a:cubicBezTo>
                    <a:pt x="22" y="242"/>
                    <a:pt x="21" y="243"/>
                    <a:pt x="21" y="243"/>
                  </a:cubicBezTo>
                  <a:cubicBezTo>
                    <a:pt x="23" y="243"/>
                    <a:pt x="24" y="254"/>
                    <a:pt x="23" y="256"/>
                  </a:cubicBezTo>
                  <a:cubicBezTo>
                    <a:pt x="23" y="256"/>
                    <a:pt x="21" y="256"/>
                    <a:pt x="21" y="256"/>
                  </a:cubicBezTo>
                  <a:cubicBezTo>
                    <a:pt x="21" y="259"/>
                    <a:pt x="19" y="262"/>
                    <a:pt x="19" y="264"/>
                  </a:cubicBezTo>
                  <a:cubicBezTo>
                    <a:pt x="19" y="265"/>
                    <a:pt x="17" y="271"/>
                    <a:pt x="17" y="271"/>
                  </a:cubicBezTo>
                  <a:cubicBezTo>
                    <a:pt x="18" y="271"/>
                    <a:pt x="19" y="278"/>
                    <a:pt x="19" y="279"/>
                  </a:cubicBezTo>
                  <a:cubicBezTo>
                    <a:pt x="20" y="278"/>
                    <a:pt x="21" y="279"/>
                    <a:pt x="22" y="279"/>
                  </a:cubicBezTo>
                  <a:cubicBezTo>
                    <a:pt x="22" y="279"/>
                    <a:pt x="22" y="277"/>
                    <a:pt x="23" y="276"/>
                  </a:cubicBezTo>
                  <a:cubicBezTo>
                    <a:pt x="23" y="275"/>
                    <a:pt x="25" y="275"/>
                    <a:pt x="25" y="275"/>
                  </a:cubicBezTo>
                  <a:cubicBezTo>
                    <a:pt x="26" y="276"/>
                    <a:pt x="26" y="277"/>
                    <a:pt x="27" y="278"/>
                  </a:cubicBezTo>
                  <a:cubicBezTo>
                    <a:pt x="28" y="278"/>
                    <a:pt x="28" y="278"/>
                    <a:pt x="28" y="278"/>
                  </a:cubicBezTo>
                  <a:cubicBezTo>
                    <a:pt x="28" y="278"/>
                    <a:pt x="28" y="279"/>
                    <a:pt x="28" y="279"/>
                  </a:cubicBezTo>
                  <a:cubicBezTo>
                    <a:pt x="28" y="280"/>
                    <a:pt x="26" y="281"/>
                    <a:pt x="25" y="281"/>
                  </a:cubicBezTo>
                  <a:cubicBezTo>
                    <a:pt x="26" y="285"/>
                    <a:pt x="26" y="290"/>
                    <a:pt x="26" y="294"/>
                  </a:cubicBezTo>
                  <a:cubicBezTo>
                    <a:pt x="24" y="295"/>
                    <a:pt x="25" y="293"/>
                    <a:pt x="25" y="293"/>
                  </a:cubicBezTo>
                  <a:cubicBezTo>
                    <a:pt x="25" y="293"/>
                    <a:pt x="25" y="294"/>
                    <a:pt x="24" y="295"/>
                  </a:cubicBezTo>
                  <a:cubicBezTo>
                    <a:pt x="24" y="296"/>
                    <a:pt x="22" y="297"/>
                    <a:pt x="23" y="298"/>
                  </a:cubicBezTo>
                  <a:cubicBezTo>
                    <a:pt x="24" y="298"/>
                    <a:pt x="24" y="298"/>
                    <a:pt x="24" y="298"/>
                  </a:cubicBezTo>
                  <a:cubicBezTo>
                    <a:pt x="24" y="299"/>
                    <a:pt x="24" y="300"/>
                    <a:pt x="24" y="301"/>
                  </a:cubicBezTo>
                  <a:cubicBezTo>
                    <a:pt x="24" y="302"/>
                    <a:pt x="26" y="303"/>
                    <a:pt x="26" y="304"/>
                  </a:cubicBezTo>
                  <a:cubicBezTo>
                    <a:pt x="25" y="305"/>
                    <a:pt x="23" y="306"/>
                    <a:pt x="21" y="307"/>
                  </a:cubicBezTo>
                  <a:cubicBezTo>
                    <a:pt x="21" y="307"/>
                    <a:pt x="22" y="309"/>
                    <a:pt x="21" y="309"/>
                  </a:cubicBezTo>
                  <a:cubicBezTo>
                    <a:pt x="23" y="310"/>
                    <a:pt x="23" y="309"/>
                    <a:pt x="23" y="311"/>
                  </a:cubicBezTo>
                  <a:cubicBezTo>
                    <a:pt x="22" y="311"/>
                    <a:pt x="22" y="311"/>
                    <a:pt x="19" y="311"/>
                  </a:cubicBezTo>
                  <a:cubicBezTo>
                    <a:pt x="19" y="311"/>
                    <a:pt x="21" y="313"/>
                    <a:pt x="21" y="313"/>
                  </a:cubicBezTo>
                  <a:cubicBezTo>
                    <a:pt x="19" y="314"/>
                    <a:pt x="19" y="314"/>
                    <a:pt x="19" y="314"/>
                  </a:cubicBezTo>
                  <a:cubicBezTo>
                    <a:pt x="20" y="319"/>
                    <a:pt x="20" y="321"/>
                    <a:pt x="19" y="325"/>
                  </a:cubicBezTo>
                  <a:cubicBezTo>
                    <a:pt x="20" y="325"/>
                    <a:pt x="21" y="324"/>
                    <a:pt x="21" y="326"/>
                  </a:cubicBezTo>
                  <a:cubicBezTo>
                    <a:pt x="19" y="327"/>
                    <a:pt x="19" y="327"/>
                    <a:pt x="19" y="327"/>
                  </a:cubicBezTo>
                  <a:cubicBezTo>
                    <a:pt x="19" y="330"/>
                    <a:pt x="19" y="333"/>
                    <a:pt x="19" y="336"/>
                  </a:cubicBezTo>
                  <a:cubicBezTo>
                    <a:pt x="18" y="336"/>
                    <a:pt x="18" y="338"/>
                    <a:pt x="17" y="337"/>
                  </a:cubicBezTo>
                  <a:cubicBezTo>
                    <a:pt x="17" y="337"/>
                    <a:pt x="17" y="337"/>
                    <a:pt x="17" y="337"/>
                  </a:cubicBezTo>
                  <a:cubicBezTo>
                    <a:pt x="16" y="336"/>
                    <a:pt x="18" y="334"/>
                    <a:pt x="14" y="335"/>
                  </a:cubicBezTo>
                  <a:cubicBezTo>
                    <a:pt x="14" y="335"/>
                    <a:pt x="14" y="337"/>
                    <a:pt x="14" y="337"/>
                  </a:cubicBezTo>
                  <a:cubicBezTo>
                    <a:pt x="13" y="337"/>
                    <a:pt x="10" y="337"/>
                    <a:pt x="12" y="336"/>
                  </a:cubicBezTo>
                  <a:cubicBezTo>
                    <a:pt x="13" y="336"/>
                    <a:pt x="12" y="334"/>
                    <a:pt x="13" y="333"/>
                  </a:cubicBezTo>
                  <a:cubicBezTo>
                    <a:pt x="12" y="334"/>
                    <a:pt x="11" y="335"/>
                    <a:pt x="9" y="336"/>
                  </a:cubicBezTo>
                  <a:cubicBezTo>
                    <a:pt x="9" y="336"/>
                    <a:pt x="10" y="333"/>
                    <a:pt x="10" y="333"/>
                  </a:cubicBezTo>
                  <a:cubicBezTo>
                    <a:pt x="9" y="332"/>
                    <a:pt x="8" y="333"/>
                    <a:pt x="7" y="332"/>
                  </a:cubicBezTo>
                  <a:cubicBezTo>
                    <a:pt x="6" y="333"/>
                    <a:pt x="6" y="333"/>
                    <a:pt x="6" y="333"/>
                  </a:cubicBezTo>
                  <a:cubicBezTo>
                    <a:pt x="3" y="335"/>
                    <a:pt x="4" y="334"/>
                    <a:pt x="6" y="337"/>
                  </a:cubicBezTo>
                  <a:cubicBezTo>
                    <a:pt x="5" y="338"/>
                    <a:pt x="3" y="339"/>
                    <a:pt x="2" y="341"/>
                  </a:cubicBezTo>
                  <a:cubicBezTo>
                    <a:pt x="3" y="341"/>
                    <a:pt x="2" y="343"/>
                    <a:pt x="2" y="344"/>
                  </a:cubicBezTo>
                  <a:cubicBezTo>
                    <a:pt x="4" y="344"/>
                    <a:pt x="4" y="344"/>
                    <a:pt x="4" y="344"/>
                  </a:cubicBezTo>
                  <a:cubicBezTo>
                    <a:pt x="4" y="344"/>
                    <a:pt x="2" y="340"/>
                    <a:pt x="6" y="341"/>
                  </a:cubicBezTo>
                  <a:cubicBezTo>
                    <a:pt x="6" y="342"/>
                    <a:pt x="6" y="342"/>
                    <a:pt x="6" y="342"/>
                  </a:cubicBezTo>
                  <a:cubicBezTo>
                    <a:pt x="6" y="342"/>
                    <a:pt x="6" y="342"/>
                    <a:pt x="6" y="342"/>
                  </a:cubicBezTo>
                  <a:cubicBezTo>
                    <a:pt x="6" y="342"/>
                    <a:pt x="6" y="344"/>
                    <a:pt x="6" y="344"/>
                  </a:cubicBezTo>
                  <a:cubicBezTo>
                    <a:pt x="6" y="344"/>
                    <a:pt x="9" y="344"/>
                    <a:pt x="10" y="345"/>
                  </a:cubicBezTo>
                  <a:cubicBezTo>
                    <a:pt x="10" y="345"/>
                    <a:pt x="10" y="343"/>
                    <a:pt x="10" y="343"/>
                  </a:cubicBezTo>
                  <a:cubicBezTo>
                    <a:pt x="11" y="342"/>
                    <a:pt x="13" y="343"/>
                    <a:pt x="13" y="343"/>
                  </a:cubicBezTo>
                  <a:cubicBezTo>
                    <a:pt x="15" y="347"/>
                    <a:pt x="16" y="348"/>
                    <a:pt x="14" y="353"/>
                  </a:cubicBezTo>
                  <a:cubicBezTo>
                    <a:pt x="15" y="353"/>
                    <a:pt x="15" y="353"/>
                    <a:pt x="16" y="353"/>
                  </a:cubicBezTo>
                  <a:cubicBezTo>
                    <a:pt x="16" y="354"/>
                    <a:pt x="15" y="354"/>
                    <a:pt x="15" y="355"/>
                  </a:cubicBezTo>
                  <a:cubicBezTo>
                    <a:pt x="13" y="355"/>
                    <a:pt x="14" y="355"/>
                    <a:pt x="12" y="355"/>
                  </a:cubicBezTo>
                  <a:cubicBezTo>
                    <a:pt x="13" y="357"/>
                    <a:pt x="12" y="361"/>
                    <a:pt x="13" y="365"/>
                  </a:cubicBezTo>
                  <a:cubicBezTo>
                    <a:pt x="13" y="365"/>
                    <a:pt x="14" y="366"/>
                    <a:pt x="14" y="367"/>
                  </a:cubicBezTo>
                  <a:cubicBezTo>
                    <a:pt x="13" y="367"/>
                    <a:pt x="13" y="367"/>
                    <a:pt x="13" y="367"/>
                  </a:cubicBezTo>
                  <a:cubicBezTo>
                    <a:pt x="12" y="369"/>
                    <a:pt x="12" y="372"/>
                    <a:pt x="12" y="375"/>
                  </a:cubicBezTo>
                  <a:cubicBezTo>
                    <a:pt x="13" y="375"/>
                    <a:pt x="14" y="376"/>
                    <a:pt x="14" y="375"/>
                  </a:cubicBezTo>
                  <a:cubicBezTo>
                    <a:pt x="14" y="375"/>
                    <a:pt x="14" y="373"/>
                    <a:pt x="14" y="373"/>
                  </a:cubicBezTo>
                  <a:cubicBezTo>
                    <a:pt x="14" y="373"/>
                    <a:pt x="16" y="373"/>
                    <a:pt x="16" y="373"/>
                  </a:cubicBezTo>
                  <a:cubicBezTo>
                    <a:pt x="16" y="373"/>
                    <a:pt x="16" y="375"/>
                    <a:pt x="15" y="376"/>
                  </a:cubicBezTo>
                  <a:cubicBezTo>
                    <a:pt x="15" y="377"/>
                    <a:pt x="15" y="377"/>
                    <a:pt x="15" y="377"/>
                  </a:cubicBezTo>
                  <a:cubicBezTo>
                    <a:pt x="15" y="378"/>
                    <a:pt x="13" y="377"/>
                    <a:pt x="12" y="379"/>
                  </a:cubicBezTo>
                  <a:cubicBezTo>
                    <a:pt x="12" y="379"/>
                    <a:pt x="12" y="381"/>
                    <a:pt x="12" y="382"/>
                  </a:cubicBezTo>
                  <a:cubicBezTo>
                    <a:pt x="12" y="382"/>
                    <a:pt x="10" y="383"/>
                    <a:pt x="10" y="384"/>
                  </a:cubicBezTo>
                  <a:cubicBezTo>
                    <a:pt x="10" y="385"/>
                    <a:pt x="10" y="386"/>
                    <a:pt x="10" y="387"/>
                  </a:cubicBezTo>
                  <a:cubicBezTo>
                    <a:pt x="12" y="388"/>
                    <a:pt x="14" y="387"/>
                    <a:pt x="15" y="389"/>
                  </a:cubicBezTo>
                  <a:cubicBezTo>
                    <a:pt x="17" y="389"/>
                    <a:pt x="14" y="389"/>
                    <a:pt x="14" y="389"/>
                  </a:cubicBezTo>
                  <a:cubicBezTo>
                    <a:pt x="14" y="390"/>
                    <a:pt x="14" y="391"/>
                    <a:pt x="14" y="391"/>
                  </a:cubicBezTo>
                  <a:cubicBezTo>
                    <a:pt x="15" y="392"/>
                    <a:pt x="16" y="393"/>
                    <a:pt x="16" y="393"/>
                  </a:cubicBezTo>
                  <a:cubicBezTo>
                    <a:pt x="17" y="393"/>
                    <a:pt x="17" y="393"/>
                    <a:pt x="18" y="393"/>
                  </a:cubicBezTo>
                  <a:cubicBezTo>
                    <a:pt x="17" y="394"/>
                    <a:pt x="15" y="395"/>
                    <a:pt x="14" y="396"/>
                  </a:cubicBezTo>
                  <a:cubicBezTo>
                    <a:pt x="14" y="395"/>
                    <a:pt x="13" y="398"/>
                    <a:pt x="13" y="398"/>
                  </a:cubicBezTo>
                  <a:cubicBezTo>
                    <a:pt x="14" y="399"/>
                    <a:pt x="16" y="400"/>
                    <a:pt x="17" y="400"/>
                  </a:cubicBezTo>
                  <a:cubicBezTo>
                    <a:pt x="17" y="402"/>
                    <a:pt x="17" y="403"/>
                    <a:pt x="17" y="404"/>
                  </a:cubicBezTo>
                  <a:cubicBezTo>
                    <a:pt x="17" y="404"/>
                    <a:pt x="15" y="403"/>
                    <a:pt x="15" y="404"/>
                  </a:cubicBezTo>
                  <a:cubicBezTo>
                    <a:pt x="15" y="404"/>
                    <a:pt x="15" y="406"/>
                    <a:pt x="15" y="406"/>
                  </a:cubicBezTo>
                  <a:cubicBezTo>
                    <a:pt x="13" y="406"/>
                    <a:pt x="13" y="405"/>
                    <a:pt x="11" y="406"/>
                  </a:cubicBezTo>
                  <a:cubicBezTo>
                    <a:pt x="10" y="406"/>
                    <a:pt x="13" y="407"/>
                    <a:pt x="10" y="407"/>
                  </a:cubicBezTo>
                  <a:cubicBezTo>
                    <a:pt x="10" y="407"/>
                    <a:pt x="7" y="405"/>
                    <a:pt x="7" y="405"/>
                  </a:cubicBezTo>
                  <a:cubicBezTo>
                    <a:pt x="4" y="405"/>
                    <a:pt x="3" y="409"/>
                    <a:pt x="4" y="408"/>
                  </a:cubicBezTo>
                  <a:cubicBezTo>
                    <a:pt x="4" y="410"/>
                    <a:pt x="4" y="410"/>
                    <a:pt x="4" y="412"/>
                  </a:cubicBezTo>
                  <a:cubicBezTo>
                    <a:pt x="5" y="413"/>
                    <a:pt x="7" y="415"/>
                    <a:pt x="8" y="416"/>
                  </a:cubicBezTo>
                  <a:cubicBezTo>
                    <a:pt x="8" y="416"/>
                    <a:pt x="8" y="418"/>
                    <a:pt x="7" y="419"/>
                  </a:cubicBezTo>
                  <a:cubicBezTo>
                    <a:pt x="9" y="420"/>
                    <a:pt x="11" y="423"/>
                    <a:pt x="12" y="424"/>
                  </a:cubicBezTo>
                  <a:cubicBezTo>
                    <a:pt x="14" y="425"/>
                    <a:pt x="14" y="424"/>
                    <a:pt x="16" y="424"/>
                  </a:cubicBezTo>
                  <a:cubicBezTo>
                    <a:pt x="17" y="424"/>
                    <a:pt x="17" y="424"/>
                    <a:pt x="17" y="424"/>
                  </a:cubicBezTo>
                  <a:cubicBezTo>
                    <a:pt x="18" y="423"/>
                    <a:pt x="18" y="423"/>
                    <a:pt x="18" y="423"/>
                  </a:cubicBezTo>
                  <a:cubicBezTo>
                    <a:pt x="17" y="422"/>
                    <a:pt x="13" y="419"/>
                    <a:pt x="13" y="419"/>
                  </a:cubicBezTo>
                  <a:cubicBezTo>
                    <a:pt x="12" y="419"/>
                    <a:pt x="11" y="419"/>
                    <a:pt x="11" y="419"/>
                  </a:cubicBezTo>
                  <a:cubicBezTo>
                    <a:pt x="10" y="419"/>
                    <a:pt x="10" y="417"/>
                    <a:pt x="9" y="417"/>
                  </a:cubicBezTo>
                  <a:cubicBezTo>
                    <a:pt x="12" y="418"/>
                    <a:pt x="13" y="418"/>
                    <a:pt x="15" y="418"/>
                  </a:cubicBezTo>
                  <a:cubicBezTo>
                    <a:pt x="15" y="413"/>
                    <a:pt x="16" y="412"/>
                    <a:pt x="12" y="408"/>
                  </a:cubicBezTo>
                  <a:cubicBezTo>
                    <a:pt x="14" y="408"/>
                    <a:pt x="13" y="409"/>
                    <a:pt x="14" y="408"/>
                  </a:cubicBezTo>
                  <a:cubicBezTo>
                    <a:pt x="14" y="408"/>
                    <a:pt x="17" y="407"/>
                    <a:pt x="18" y="406"/>
                  </a:cubicBezTo>
                  <a:cubicBezTo>
                    <a:pt x="18" y="407"/>
                    <a:pt x="18" y="409"/>
                    <a:pt x="18" y="409"/>
                  </a:cubicBezTo>
                  <a:cubicBezTo>
                    <a:pt x="18" y="409"/>
                    <a:pt x="19" y="410"/>
                    <a:pt x="19" y="410"/>
                  </a:cubicBezTo>
                  <a:cubicBezTo>
                    <a:pt x="22" y="408"/>
                    <a:pt x="22" y="407"/>
                    <a:pt x="23" y="404"/>
                  </a:cubicBezTo>
                  <a:cubicBezTo>
                    <a:pt x="24" y="404"/>
                    <a:pt x="25" y="406"/>
                    <a:pt x="25" y="406"/>
                  </a:cubicBezTo>
                  <a:cubicBezTo>
                    <a:pt x="27" y="406"/>
                    <a:pt x="27" y="405"/>
                    <a:pt x="28" y="405"/>
                  </a:cubicBezTo>
                  <a:cubicBezTo>
                    <a:pt x="28" y="406"/>
                    <a:pt x="28" y="406"/>
                    <a:pt x="28" y="406"/>
                  </a:cubicBezTo>
                  <a:cubicBezTo>
                    <a:pt x="27" y="407"/>
                    <a:pt x="25" y="408"/>
                    <a:pt x="25" y="408"/>
                  </a:cubicBezTo>
                  <a:cubicBezTo>
                    <a:pt x="23" y="408"/>
                    <a:pt x="23" y="408"/>
                    <a:pt x="23" y="408"/>
                  </a:cubicBezTo>
                  <a:cubicBezTo>
                    <a:pt x="23" y="409"/>
                    <a:pt x="23" y="411"/>
                    <a:pt x="23" y="412"/>
                  </a:cubicBezTo>
                  <a:cubicBezTo>
                    <a:pt x="21" y="412"/>
                    <a:pt x="21" y="412"/>
                    <a:pt x="21" y="412"/>
                  </a:cubicBezTo>
                  <a:cubicBezTo>
                    <a:pt x="21" y="412"/>
                    <a:pt x="21" y="410"/>
                    <a:pt x="21" y="410"/>
                  </a:cubicBezTo>
                  <a:cubicBezTo>
                    <a:pt x="20" y="410"/>
                    <a:pt x="18" y="411"/>
                    <a:pt x="17" y="411"/>
                  </a:cubicBezTo>
                  <a:cubicBezTo>
                    <a:pt x="18" y="415"/>
                    <a:pt x="19" y="418"/>
                    <a:pt x="19" y="422"/>
                  </a:cubicBezTo>
                  <a:cubicBezTo>
                    <a:pt x="22" y="422"/>
                    <a:pt x="19" y="421"/>
                    <a:pt x="23" y="422"/>
                  </a:cubicBezTo>
                  <a:cubicBezTo>
                    <a:pt x="22" y="424"/>
                    <a:pt x="22" y="424"/>
                    <a:pt x="22" y="424"/>
                  </a:cubicBezTo>
                  <a:cubicBezTo>
                    <a:pt x="21" y="425"/>
                    <a:pt x="21" y="424"/>
                    <a:pt x="21" y="423"/>
                  </a:cubicBezTo>
                  <a:cubicBezTo>
                    <a:pt x="19" y="423"/>
                    <a:pt x="19" y="423"/>
                    <a:pt x="19" y="423"/>
                  </a:cubicBezTo>
                  <a:cubicBezTo>
                    <a:pt x="19" y="425"/>
                    <a:pt x="18" y="427"/>
                    <a:pt x="17" y="428"/>
                  </a:cubicBezTo>
                  <a:cubicBezTo>
                    <a:pt x="18" y="429"/>
                    <a:pt x="17" y="430"/>
                    <a:pt x="17" y="430"/>
                  </a:cubicBezTo>
                  <a:cubicBezTo>
                    <a:pt x="18" y="431"/>
                    <a:pt x="19" y="430"/>
                    <a:pt x="19" y="430"/>
                  </a:cubicBezTo>
                  <a:cubicBezTo>
                    <a:pt x="20" y="432"/>
                    <a:pt x="19" y="431"/>
                    <a:pt x="20" y="432"/>
                  </a:cubicBezTo>
                  <a:cubicBezTo>
                    <a:pt x="20" y="432"/>
                    <a:pt x="20" y="432"/>
                    <a:pt x="20" y="432"/>
                  </a:cubicBezTo>
                  <a:cubicBezTo>
                    <a:pt x="21" y="433"/>
                    <a:pt x="22" y="431"/>
                    <a:pt x="23" y="432"/>
                  </a:cubicBezTo>
                  <a:cubicBezTo>
                    <a:pt x="24" y="433"/>
                    <a:pt x="21" y="434"/>
                    <a:pt x="23" y="436"/>
                  </a:cubicBezTo>
                  <a:cubicBezTo>
                    <a:pt x="24" y="436"/>
                    <a:pt x="25" y="435"/>
                    <a:pt x="26" y="435"/>
                  </a:cubicBezTo>
                  <a:cubicBezTo>
                    <a:pt x="26" y="435"/>
                    <a:pt x="27" y="436"/>
                    <a:pt x="27" y="436"/>
                  </a:cubicBezTo>
                  <a:cubicBezTo>
                    <a:pt x="27" y="436"/>
                    <a:pt x="28" y="436"/>
                    <a:pt x="29" y="436"/>
                  </a:cubicBezTo>
                  <a:cubicBezTo>
                    <a:pt x="29" y="436"/>
                    <a:pt x="29" y="436"/>
                    <a:pt x="29" y="436"/>
                  </a:cubicBezTo>
                  <a:cubicBezTo>
                    <a:pt x="27" y="431"/>
                    <a:pt x="28" y="434"/>
                    <a:pt x="29" y="430"/>
                  </a:cubicBezTo>
                  <a:cubicBezTo>
                    <a:pt x="28" y="429"/>
                    <a:pt x="27" y="429"/>
                    <a:pt x="25" y="428"/>
                  </a:cubicBezTo>
                  <a:cubicBezTo>
                    <a:pt x="20" y="424"/>
                    <a:pt x="25" y="425"/>
                    <a:pt x="28" y="428"/>
                  </a:cubicBezTo>
                  <a:cubicBezTo>
                    <a:pt x="28" y="427"/>
                    <a:pt x="28" y="426"/>
                    <a:pt x="27" y="425"/>
                  </a:cubicBezTo>
                  <a:cubicBezTo>
                    <a:pt x="29" y="425"/>
                    <a:pt x="29" y="425"/>
                    <a:pt x="30" y="424"/>
                  </a:cubicBezTo>
                  <a:cubicBezTo>
                    <a:pt x="31" y="428"/>
                    <a:pt x="29" y="428"/>
                    <a:pt x="33" y="430"/>
                  </a:cubicBezTo>
                  <a:cubicBezTo>
                    <a:pt x="35" y="431"/>
                    <a:pt x="36" y="431"/>
                    <a:pt x="37" y="432"/>
                  </a:cubicBezTo>
                  <a:cubicBezTo>
                    <a:pt x="38" y="431"/>
                    <a:pt x="39" y="431"/>
                    <a:pt x="39" y="430"/>
                  </a:cubicBezTo>
                  <a:cubicBezTo>
                    <a:pt x="39" y="428"/>
                    <a:pt x="38" y="425"/>
                    <a:pt x="39" y="423"/>
                  </a:cubicBezTo>
                  <a:cubicBezTo>
                    <a:pt x="39" y="423"/>
                    <a:pt x="40" y="419"/>
                    <a:pt x="41" y="418"/>
                  </a:cubicBezTo>
                  <a:cubicBezTo>
                    <a:pt x="41" y="418"/>
                    <a:pt x="40" y="417"/>
                    <a:pt x="40" y="416"/>
                  </a:cubicBezTo>
                  <a:cubicBezTo>
                    <a:pt x="43" y="416"/>
                    <a:pt x="48" y="416"/>
                    <a:pt x="51" y="416"/>
                  </a:cubicBezTo>
                  <a:cubicBezTo>
                    <a:pt x="54" y="409"/>
                    <a:pt x="54" y="411"/>
                    <a:pt x="61" y="411"/>
                  </a:cubicBezTo>
                  <a:cubicBezTo>
                    <a:pt x="61" y="410"/>
                    <a:pt x="61" y="410"/>
                    <a:pt x="61" y="410"/>
                  </a:cubicBezTo>
                  <a:cubicBezTo>
                    <a:pt x="61" y="410"/>
                    <a:pt x="49" y="409"/>
                    <a:pt x="46" y="409"/>
                  </a:cubicBezTo>
                  <a:cubicBezTo>
                    <a:pt x="43" y="409"/>
                    <a:pt x="34" y="409"/>
                    <a:pt x="34" y="409"/>
                  </a:cubicBezTo>
                  <a:cubicBezTo>
                    <a:pt x="34" y="409"/>
                    <a:pt x="28" y="404"/>
                    <a:pt x="27" y="401"/>
                  </a:cubicBezTo>
                  <a:cubicBezTo>
                    <a:pt x="26" y="398"/>
                    <a:pt x="24" y="396"/>
                    <a:pt x="26" y="394"/>
                  </a:cubicBezTo>
                  <a:cubicBezTo>
                    <a:pt x="28" y="392"/>
                    <a:pt x="28" y="390"/>
                    <a:pt x="26" y="388"/>
                  </a:cubicBezTo>
                  <a:cubicBezTo>
                    <a:pt x="24" y="386"/>
                    <a:pt x="24" y="389"/>
                    <a:pt x="22" y="389"/>
                  </a:cubicBezTo>
                  <a:cubicBezTo>
                    <a:pt x="20" y="389"/>
                    <a:pt x="20" y="386"/>
                    <a:pt x="20" y="383"/>
                  </a:cubicBezTo>
                  <a:cubicBezTo>
                    <a:pt x="20" y="380"/>
                    <a:pt x="21" y="380"/>
                    <a:pt x="22" y="377"/>
                  </a:cubicBezTo>
                  <a:cubicBezTo>
                    <a:pt x="23" y="374"/>
                    <a:pt x="22" y="373"/>
                    <a:pt x="21" y="369"/>
                  </a:cubicBezTo>
                  <a:cubicBezTo>
                    <a:pt x="19" y="365"/>
                    <a:pt x="25" y="365"/>
                    <a:pt x="27" y="363"/>
                  </a:cubicBezTo>
                  <a:cubicBezTo>
                    <a:pt x="29" y="362"/>
                    <a:pt x="29" y="360"/>
                    <a:pt x="28" y="357"/>
                  </a:cubicBezTo>
                  <a:cubicBezTo>
                    <a:pt x="28" y="354"/>
                    <a:pt x="27" y="353"/>
                    <a:pt x="29" y="351"/>
                  </a:cubicBezTo>
                  <a:cubicBezTo>
                    <a:pt x="31" y="349"/>
                    <a:pt x="32" y="347"/>
                    <a:pt x="32" y="347"/>
                  </a:cubicBezTo>
                  <a:cubicBezTo>
                    <a:pt x="32" y="347"/>
                    <a:pt x="32" y="346"/>
                    <a:pt x="32" y="344"/>
                  </a:cubicBezTo>
                  <a:cubicBezTo>
                    <a:pt x="32" y="342"/>
                    <a:pt x="32" y="339"/>
                    <a:pt x="33" y="336"/>
                  </a:cubicBezTo>
                  <a:cubicBezTo>
                    <a:pt x="34" y="332"/>
                    <a:pt x="34" y="332"/>
                    <a:pt x="33" y="329"/>
                  </a:cubicBezTo>
                  <a:cubicBezTo>
                    <a:pt x="32" y="327"/>
                    <a:pt x="31" y="325"/>
                    <a:pt x="32" y="324"/>
                  </a:cubicBezTo>
                  <a:cubicBezTo>
                    <a:pt x="33" y="323"/>
                    <a:pt x="33" y="321"/>
                    <a:pt x="35" y="320"/>
                  </a:cubicBezTo>
                  <a:cubicBezTo>
                    <a:pt x="37" y="320"/>
                    <a:pt x="34" y="318"/>
                    <a:pt x="34" y="317"/>
                  </a:cubicBezTo>
                  <a:cubicBezTo>
                    <a:pt x="34" y="315"/>
                    <a:pt x="34" y="313"/>
                    <a:pt x="36" y="311"/>
                  </a:cubicBezTo>
                  <a:cubicBezTo>
                    <a:pt x="37" y="310"/>
                    <a:pt x="35" y="308"/>
                    <a:pt x="35" y="305"/>
                  </a:cubicBezTo>
                  <a:cubicBezTo>
                    <a:pt x="35" y="302"/>
                    <a:pt x="34" y="301"/>
                    <a:pt x="34" y="299"/>
                  </a:cubicBezTo>
                  <a:cubicBezTo>
                    <a:pt x="35" y="297"/>
                    <a:pt x="32" y="295"/>
                    <a:pt x="31" y="293"/>
                  </a:cubicBezTo>
                  <a:cubicBezTo>
                    <a:pt x="30" y="290"/>
                    <a:pt x="34" y="287"/>
                    <a:pt x="34" y="283"/>
                  </a:cubicBezTo>
                  <a:cubicBezTo>
                    <a:pt x="35" y="280"/>
                    <a:pt x="34" y="279"/>
                    <a:pt x="34" y="276"/>
                  </a:cubicBezTo>
                  <a:cubicBezTo>
                    <a:pt x="34" y="273"/>
                    <a:pt x="34" y="274"/>
                    <a:pt x="32" y="273"/>
                  </a:cubicBezTo>
                  <a:cubicBezTo>
                    <a:pt x="30" y="271"/>
                    <a:pt x="32" y="268"/>
                    <a:pt x="32" y="265"/>
                  </a:cubicBezTo>
                  <a:cubicBezTo>
                    <a:pt x="32" y="261"/>
                    <a:pt x="28" y="259"/>
                    <a:pt x="31" y="256"/>
                  </a:cubicBezTo>
                  <a:cubicBezTo>
                    <a:pt x="33" y="254"/>
                    <a:pt x="33" y="253"/>
                    <a:pt x="33" y="250"/>
                  </a:cubicBezTo>
                  <a:cubicBezTo>
                    <a:pt x="34" y="247"/>
                    <a:pt x="34" y="240"/>
                    <a:pt x="36" y="237"/>
                  </a:cubicBezTo>
                  <a:cubicBezTo>
                    <a:pt x="39" y="234"/>
                    <a:pt x="39" y="237"/>
                    <a:pt x="39" y="234"/>
                  </a:cubicBezTo>
                  <a:cubicBezTo>
                    <a:pt x="39" y="231"/>
                    <a:pt x="36" y="230"/>
                    <a:pt x="37" y="227"/>
                  </a:cubicBezTo>
                  <a:cubicBezTo>
                    <a:pt x="37" y="224"/>
                    <a:pt x="38" y="222"/>
                    <a:pt x="37" y="219"/>
                  </a:cubicBezTo>
                  <a:cubicBezTo>
                    <a:pt x="37" y="216"/>
                    <a:pt x="41" y="213"/>
                    <a:pt x="41" y="213"/>
                  </a:cubicBezTo>
                  <a:cubicBezTo>
                    <a:pt x="41" y="213"/>
                    <a:pt x="44" y="213"/>
                    <a:pt x="45" y="211"/>
                  </a:cubicBezTo>
                  <a:cubicBezTo>
                    <a:pt x="46" y="209"/>
                    <a:pt x="45" y="208"/>
                    <a:pt x="44" y="205"/>
                  </a:cubicBezTo>
                  <a:cubicBezTo>
                    <a:pt x="44" y="202"/>
                    <a:pt x="43" y="201"/>
                    <a:pt x="45" y="198"/>
                  </a:cubicBezTo>
                  <a:cubicBezTo>
                    <a:pt x="46" y="195"/>
                    <a:pt x="49" y="189"/>
                    <a:pt x="49" y="185"/>
                  </a:cubicBezTo>
                  <a:cubicBezTo>
                    <a:pt x="49" y="181"/>
                    <a:pt x="49" y="180"/>
                    <a:pt x="48" y="177"/>
                  </a:cubicBezTo>
                  <a:cubicBezTo>
                    <a:pt x="47" y="174"/>
                    <a:pt x="48" y="173"/>
                    <a:pt x="49" y="170"/>
                  </a:cubicBezTo>
                  <a:cubicBezTo>
                    <a:pt x="51" y="167"/>
                    <a:pt x="50" y="166"/>
                    <a:pt x="50" y="162"/>
                  </a:cubicBezTo>
                  <a:cubicBezTo>
                    <a:pt x="49" y="158"/>
                    <a:pt x="50" y="158"/>
                    <a:pt x="50" y="152"/>
                  </a:cubicBezTo>
                  <a:cubicBezTo>
                    <a:pt x="50" y="147"/>
                    <a:pt x="51" y="148"/>
                    <a:pt x="52" y="145"/>
                  </a:cubicBezTo>
                  <a:cubicBezTo>
                    <a:pt x="54" y="142"/>
                    <a:pt x="52" y="140"/>
                    <a:pt x="52" y="136"/>
                  </a:cubicBezTo>
                  <a:cubicBezTo>
                    <a:pt x="52" y="132"/>
                    <a:pt x="53" y="130"/>
                    <a:pt x="54" y="124"/>
                  </a:cubicBezTo>
                  <a:cubicBezTo>
                    <a:pt x="54" y="118"/>
                    <a:pt x="57" y="120"/>
                    <a:pt x="59" y="115"/>
                  </a:cubicBezTo>
                  <a:cubicBezTo>
                    <a:pt x="60" y="111"/>
                    <a:pt x="61" y="111"/>
                    <a:pt x="62" y="108"/>
                  </a:cubicBezTo>
                  <a:cubicBezTo>
                    <a:pt x="63" y="105"/>
                    <a:pt x="64" y="104"/>
                    <a:pt x="63" y="100"/>
                  </a:cubicBezTo>
                  <a:cubicBezTo>
                    <a:pt x="63" y="97"/>
                    <a:pt x="62" y="96"/>
                    <a:pt x="64" y="95"/>
                  </a:cubicBezTo>
                  <a:cubicBezTo>
                    <a:pt x="67" y="93"/>
                    <a:pt x="63" y="91"/>
                    <a:pt x="63" y="88"/>
                  </a:cubicBezTo>
                  <a:cubicBezTo>
                    <a:pt x="63" y="85"/>
                    <a:pt x="63" y="80"/>
                    <a:pt x="63" y="77"/>
                  </a:cubicBezTo>
                  <a:cubicBezTo>
                    <a:pt x="63" y="75"/>
                    <a:pt x="68" y="75"/>
                    <a:pt x="69" y="72"/>
                  </a:cubicBezTo>
                  <a:cubicBezTo>
                    <a:pt x="70" y="69"/>
                    <a:pt x="74" y="70"/>
                    <a:pt x="75" y="67"/>
                  </a:cubicBezTo>
                  <a:cubicBezTo>
                    <a:pt x="76" y="64"/>
                    <a:pt x="77" y="59"/>
                    <a:pt x="74" y="58"/>
                  </a:cubicBezTo>
                  <a:cubicBezTo>
                    <a:pt x="70" y="57"/>
                    <a:pt x="71" y="51"/>
                    <a:pt x="71" y="51"/>
                  </a:cubicBezTo>
                  <a:close/>
                  <a:moveTo>
                    <a:pt x="71" y="446"/>
                  </a:moveTo>
                  <a:cubicBezTo>
                    <a:pt x="67" y="446"/>
                    <a:pt x="61" y="445"/>
                    <a:pt x="66" y="444"/>
                  </a:cubicBezTo>
                  <a:cubicBezTo>
                    <a:pt x="63" y="444"/>
                    <a:pt x="60" y="445"/>
                    <a:pt x="60" y="445"/>
                  </a:cubicBezTo>
                  <a:cubicBezTo>
                    <a:pt x="58" y="416"/>
                    <a:pt x="58" y="416"/>
                    <a:pt x="58" y="416"/>
                  </a:cubicBezTo>
                  <a:cubicBezTo>
                    <a:pt x="58" y="416"/>
                    <a:pt x="55" y="417"/>
                    <a:pt x="55" y="418"/>
                  </a:cubicBezTo>
                  <a:cubicBezTo>
                    <a:pt x="54" y="416"/>
                    <a:pt x="54" y="416"/>
                    <a:pt x="53" y="415"/>
                  </a:cubicBezTo>
                  <a:cubicBezTo>
                    <a:pt x="52" y="416"/>
                    <a:pt x="49" y="418"/>
                    <a:pt x="49" y="418"/>
                  </a:cubicBezTo>
                  <a:cubicBezTo>
                    <a:pt x="47" y="419"/>
                    <a:pt x="46" y="417"/>
                    <a:pt x="45" y="417"/>
                  </a:cubicBezTo>
                  <a:cubicBezTo>
                    <a:pt x="44" y="417"/>
                    <a:pt x="44" y="418"/>
                    <a:pt x="42" y="418"/>
                  </a:cubicBezTo>
                  <a:cubicBezTo>
                    <a:pt x="43" y="425"/>
                    <a:pt x="38" y="427"/>
                    <a:pt x="49" y="427"/>
                  </a:cubicBezTo>
                  <a:cubicBezTo>
                    <a:pt x="47" y="429"/>
                    <a:pt x="46" y="430"/>
                    <a:pt x="43" y="430"/>
                  </a:cubicBezTo>
                  <a:cubicBezTo>
                    <a:pt x="44" y="432"/>
                    <a:pt x="43" y="435"/>
                    <a:pt x="45" y="436"/>
                  </a:cubicBezTo>
                  <a:cubicBezTo>
                    <a:pt x="45" y="436"/>
                    <a:pt x="47" y="435"/>
                    <a:pt x="48" y="436"/>
                  </a:cubicBezTo>
                  <a:cubicBezTo>
                    <a:pt x="49" y="436"/>
                    <a:pt x="51" y="439"/>
                    <a:pt x="53" y="440"/>
                  </a:cubicBezTo>
                  <a:cubicBezTo>
                    <a:pt x="52" y="439"/>
                    <a:pt x="51" y="440"/>
                    <a:pt x="50" y="440"/>
                  </a:cubicBezTo>
                  <a:cubicBezTo>
                    <a:pt x="50" y="440"/>
                    <a:pt x="49" y="438"/>
                    <a:pt x="49" y="438"/>
                  </a:cubicBezTo>
                  <a:cubicBezTo>
                    <a:pt x="44" y="439"/>
                    <a:pt x="45" y="438"/>
                    <a:pt x="44" y="441"/>
                  </a:cubicBezTo>
                  <a:cubicBezTo>
                    <a:pt x="42" y="440"/>
                    <a:pt x="42" y="440"/>
                    <a:pt x="42" y="440"/>
                  </a:cubicBezTo>
                  <a:cubicBezTo>
                    <a:pt x="42" y="439"/>
                    <a:pt x="43" y="440"/>
                    <a:pt x="43" y="438"/>
                  </a:cubicBezTo>
                  <a:cubicBezTo>
                    <a:pt x="41" y="436"/>
                    <a:pt x="41" y="436"/>
                    <a:pt x="41" y="436"/>
                  </a:cubicBezTo>
                  <a:cubicBezTo>
                    <a:pt x="41" y="434"/>
                    <a:pt x="42" y="434"/>
                    <a:pt x="41" y="432"/>
                  </a:cubicBezTo>
                  <a:cubicBezTo>
                    <a:pt x="41" y="432"/>
                    <a:pt x="39" y="431"/>
                    <a:pt x="39" y="431"/>
                  </a:cubicBezTo>
                  <a:cubicBezTo>
                    <a:pt x="39" y="432"/>
                    <a:pt x="38" y="435"/>
                    <a:pt x="37" y="436"/>
                  </a:cubicBezTo>
                  <a:cubicBezTo>
                    <a:pt x="37" y="434"/>
                    <a:pt x="37" y="434"/>
                    <a:pt x="37" y="434"/>
                  </a:cubicBezTo>
                  <a:cubicBezTo>
                    <a:pt x="36" y="435"/>
                    <a:pt x="34" y="435"/>
                    <a:pt x="34" y="435"/>
                  </a:cubicBezTo>
                  <a:cubicBezTo>
                    <a:pt x="34" y="435"/>
                    <a:pt x="34" y="432"/>
                    <a:pt x="34" y="432"/>
                  </a:cubicBezTo>
                  <a:cubicBezTo>
                    <a:pt x="33" y="432"/>
                    <a:pt x="32" y="433"/>
                    <a:pt x="31" y="432"/>
                  </a:cubicBezTo>
                  <a:cubicBezTo>
                    <a:pt x="31" y="436"/>
                    <a:pt x="30" y="439"/>
                    <a:pt x="36" y="438"/>
                  </a:cubicBezTo>
                  <a:cubicBezTo>
                    <a:pt x="38" y="436"/>
                    <a:pt x="38" y="436"/>
                    <a:pt x="38" y="436"/>
                  </a:cubicBezTo>
                  <a:cubicBezTo>
                    <a:pt x="39" y="436"/>
                    <a:pt x="39" y="439"/>
                    <a:pt x="39" y="440"/>
                  </a:cubicBezTo>
                  <a:cubicBezTo>
                    <a:pt x="35" y="440"/>
                    <a:pt x="33" y="440"/>
                    <a:pt x="30" y="441"/>
                  </a:cubicBezTo>
                  <a:cubicBezTo>
                    <a:pt x="31" y="442"/>
                    <a:pt x="29" y="442"/>
                    <a:pt x="29" y="442"/>
                  </a:cubicBezTo>
                  <a:cubicBezTo>
                    <a:pt x="30" y="442"/>
                    <a:pt x="29" y="444"/>
                    <a:pt x="29" y="444"/>
                  </a:cubicBezTo>
                  <a:cubicBezTo>
                    <a:pt x="30" y="444"/>
                    <a:pt x="31" y="444"/>
                    <a:pt x="31" y="444"/>
                  </a:cubicBezTo>
                  <a:cubicBezTo>
                    <a:pt x="32" y="444"/>
                    <a:pt x="29" y="442"/>
                    <a:pt x="34" y="442"/>
                  </a:cubicBezTo>
                  <a:cubicBezTo>
                    <a:pt x="34" y="444"/>
                    <a:pt x="34" y="444"/>
                    <a:pt x="34" y="444"/>
                  </a:cubicBezTo>
                  <a:cubicBezTo>
                    <a:pt x="36" y="444"/>
                    <a:pt x="38" y="443"/>
                    <a:pt x="39" y="444"/>
                  </a:cubicBezTo>
                  <a:cubicBezTo>
                    <a:pt x="39" y="444"/>
                    <a:pt x="39" y="446"/>
                    <a:pt x="39" y="446"/>
                  </a:cubicBezTo>
                  <a:cubicBezTo>
                    <a:pt x="41" y="446"/>
                    <a:pt x="44" y="445"/>
                    <a:pt x="45" y="445"/>
                  </a:cubicBezTo>
                  <a:cubicBezTo>
                    <a:pt x="47" y="445"/>
                    <a:pt x="48" y="447"/>
                    <a:pt x="45" y="447"/>
                  </a:cubicBezTo>
                  <a:cubicBezTo>
                    <a:pt x="45" y="447"/>
                    <a:pt x="46" y="448"/>
                    <a:pt x="46" y="448"/>
                  </a:cubicBezTo>
                  <a:cubicBezTo>
                    <a:pt x="49" y="448"/>
                    <a:pt x="50" y="449"/>
                    <a:pt x="53" y="448"/>
                  </a:cubicBezTo>
                  <a:cubicBezTo>
                    <a:pt x="53" y="447"/>
                    <a:pt x="53" y="447"/>
                    <a:pt x="53" y="447"/>
                  </a:cubicBezTo>
                  <a:cubicBezTo>
                    <a:pt x="56" y="446"/>
                    <a:pt x="59" y="446"/>
                    <a:pt x="62" y="445"/>
                  </a:cubicBezTo>
                  <a:cubicBezTo>
                    <a:pt x="63" y="447"/>
                    <a:pt x="62" y="448"/>
                    <a:pt x="63" y="449"/>
                  </a:cubicBezTo>
                  <a:cubicBezTo>
                    <a:pt x="63" y="449"/>
                    <a:pt x="66" y="450"/>
                    <a:pt x="66" y="450"/>
                  </a:cubicBezTo>
                  <a:cubicBezTo>
                    <a:pt x="66" y="451"/>
                    <a:pt x="66" y="453"/>
                    <a:pt x="66" y="453"/>
                  </a:cubicBezTo>
                  <a:cubicBezTo>
                    <a:pt x="70" y="450"/>
                    <a:pt x="70" y="450"/>
                    <a:pt x="72" y="446"/>
                  </a:cubicBezTo>
                  <a:cubicBezTo>
                    <a:pt x="71" y="445"/>
                    <a:pt x="71" y="445"/>
                    <a:pt x="71" y="445"/>
                  </a:cubicBezTo>
                  <a:lnTo>
                    <a:pt x="71" y="446"/>
                  </a:lnTo>
                  <a:close/>
                  <a:moveTo>
                    <a:pt x="7" y="340"/>
                  </a:moveTo>
                  <a:cubicBezTo>
                    <a:pt x="8" y="340"/>
                    <a:pt x="6" y="341"/>
                    <a:pt x="6" y="341"/>
                  </a:cubicBezTo>
                  <a:cubicBezTo>
                    <a:pt x="6" y="341"/>
                    <a:pt x="6" y="339"/>
                    <a:pt x="7" y="340"/>
                  </a:cubicBezTo>
                  <a:close/>
                  <a:moveTo>
                    <a:pt x="65" y="460"/>
                  </a:moveTo>
                  <a:cubicBezTo>
                    <a:pt x="65" y="460"/>
                    <a:pt x="65" y="461"/>
                    <a:pt x="65" y="461"/>
                  </a:cubicBezTo>
                  <a:cubicBezTo>
                    <a:pt x="67" y="461"/>
                    <a:pt x="67" y="460"/>
                    <a:pt x="65" y="460"/>
                  </a:cubicBezTo>
                  <a:close/>
                  <a:moveTo>
                    <a:pt x="67" y="456"/>
                  </a:moveTo>
                  <a:cubicBezTo>
                    <a:pt x="67" y="458"/>
                    <a:pt x="67" y="458"/>
                    <a:pt x="67" y="458"/>
                  </a:cubicBezTo>
                  <a:cubicBezTo>
                    <a:pt x="72" y="458"/>
                    <a:pt x="68" y="457"/>
                    <a:pt x="67" y="456"/>
                  </a:cubicBezTo>
                  <a:close/>
                  <a:moveTo>
                    <a:pt x="59" y="454"/>
                  </a:moveTo>
                  <a:cubicBezTo>
                    <a:pt x="60" y="455"/>
                    <a:pt x="59" y="456"/>
                    <a:pt x="60" y="458"/>
                  </a:cubicBezTo>
                  <a:cubicBezTo>
                    <a:pt x="61" y="457"/>
                    <a:pt x="62" y="458"/>
                    <a:pt x="63" y="458"/>
                  </a:cubicBezTo>
                  <a:cubicBezTo>
                    <a:pt x="63" y="458"/>
                    <a:pt x="62" y="454"/>
                    <a:pt x="62" y="454"/>
                  </a:cubicBezTo>
                  <a:cubicBezTo>
                    <a:pt x="60" y="454"/>
                    <a:pt x="60" y="454"/>
                    <a:pt x="59" y="454"/>
                  </a:cubicBezTo>
                  <a:close/>
                  <a:moveTo>
                    <a:pt x="58" y="447"/>
                  </a:moveTo>
                  <a:cubicBezTo>
                    <a:pt x="56" y="447"/>
                    <a:pt x="53" y="449"/>
                    <a:pt x="52" y="450"/>
                  </a:cubicBezTo>
                  <a:cubicBezTo>
                    <a:pt x="51" y="450"/>
                    <a:pt x="49" y="450"/>
                    <a:pt x="47" y="450"/>
                  </a:cubicBezTo>
                  <a:cubicBezTo>
                    <a:pt x="47" y="450"/>
                    <a:pt x="45" y="451"/>
                    <a:pt x="45" y="451"/>
                  </a:cubicBezTo>
                  <a:cubicBezTo>
                    <a:pt x="46" y="452"/>
                    <a:pt x="46" y="452"/>
                    <a:pt x="46" y="453"/>
                  </a:cubicBezTo>
                  <a:cubicBezTo>
                    <a:pt x="48" y="454"/>
                    <a:pt x="50" y="454"/>
                    <a:pt x="52" y="454"/>
                  </a:cubicBezTo>
                  <a:cubicBezTo>
                    <a:pt x="52" y="454"/>
                    <a:pt x="53" y="456"/>
                    <a:pt x="53" y="456"/>
                  </a:cubicBezTo>
                  <a:cubicBezTo>
                    <a:pt x="53" y="455"/>
                    <a:pt x="54" y="455"/>
                    <a:pt x="55" y="455"/>
                  </a:cubicBezTo>
                  <a:cubicBezTo>
                    <a:pt x="55" y="454"/>
                    <a:pt x="54" y="454"/>
                    <a:pt x="54" y="454"/>
                  </a:cubicBezTo>
                  <a:cubicBezTo>
                    <a:pt x="54" y="452"/>
                    <a:pt x="54" y="452"/>
                    <a:pt x="54" y="452"/>
                  </a:cubicBezTo>
                  <a:cubicBezTo>
                    <a:pt x="57" y="452"/>
                    <a:pt x="59" y="452"/>
                    <a:pt x="61" y="452"/>
                  </a:cubicBezTo>
                  <a:cubicBezTo>
                    <a:pt x="61" y="451"/>
                    <a:pt x="62" y="451"/>
                    <a:pt x="61" y="450"/>
                  </a:cubicBezTo>
                  <a:cubicBezTo>
                    <a:pt x="59" y="449"/>
                    <a:pt x="64" y="447"/>
                    <a:pt x="58" y="447"/>
                  </a:cubicBezTo>
                  <a:close/>
                  <a:moveTo>
                    <a:pt x="39" y="447"/>
                  </a:moveTo>
                  <a:cubicBezTo>
                    <a:pt x="38" y="448"/>
                    <a:pt x="37" y="448"/>
                    <a:pt x="37" y="448"/>
                  </a:cubicBezTo>
                  <a:cubicBezTo>
                    <a:pt x="37" y="448"/>
                    <a:pt x="38" y="449"/>
                    <a:pt x="37" y="450"/>
                  </a:cubicBezTo>
                  <a:cubicBezTo>
                    <a:pt x="39" y="450"/>
                    <a:pt x="41" y="450"/>
                    <a:pt x="41" y="450"/>
                  </a:cubicBezTo>
                  <a:cubicBezTo>
                    <a:pt x="42" y="450"/>
                    <a:pt x="41" y="449"/>
                    <a:pt x="41" y="448"/>
                  </a:cubicBezTo>
                  <a:cubicBezTo>
                    <a:pt x="43" y="449"/>
                    <a:pt x="43" y="447"/>
                    <a:pt x="43" y="447"/>
                  </a:cubicBezTo>
                  <a:cubicBezTo>
                    <a:pt x="42" y="447"/>
                    <a:pt x="40" y="447"/>
                    <a:pt x="39" y="447"/>
                  </a:cubicBezTo>
                  <a:close/>
                  <a:moveTo>
                    <a:pt x="35" y="445"/>
                  </a:moveTo>
                  <a:cubicBezTo>
                    <a:pt x="34" y="446"/>
                    <a:pt x="34" y="446"/>
                    <a:pt x="34" y="446"/>
                  </a:cubicBezTo>
                  <a:cubicBezTo>
                    <a:pt x="32" y="448"/>
                    <a:pt x="37" y="446"/>
                    <a:pt x="36" y="446"/>
                  </a:cubicBezTo>
                  <a:cubicBezTo>
                    <a:pt x="36" y="445"/>
                    <a:pt x="36" y="445"/>
                    <a:pt x="35" y="445"/>
                  </a:cubicBezTo>
                  <a:close/>
                  <a:moveTo>
                    <a:pt x="27" y="418"/>
                  </a:moveTo>
                  <a:cubicBezTo>
                    <a:pt x="29" y="418"/>
                    <a:pt x="29" y="422"/>
                    <a:pt x="27" y="422"/>
                  </a:cubicBezTo>
                  <a:cubicBezTo>
                    <a:pt x="23" y="424"/>
                    <a:pt x="26" y="419"/>
                    <a:pt x="27" y="418"/>
                  </a:cubicBezTo>
                  <a:close/>
                  <a:moveTo>
                    <a:pt x="35" y="418"/>
                  </a:moveTo>
                  <a:cubicBezTo>
                    <a:pt x="36" y="419"/>
                    <a:pt x="37" y="419"/>
                    <a:pt x="37" y="419"/>
                  </a:cubicBezTo>
                  <a:cubicBezTo>
                    <a:pt x="37" y="420"/>
                    <a:pt x="38" y="420"/>
                    <a:pt x="37" y="421"/>
                  </a:cubicBezTo>
                  <a:cubicBezTo>
                    <a:pt x="37" y="421"/>
                    <a:pt x="34" y="424"/>
                    <a:pt x="34" y="424"/>
                  </a:cubicBezTo>
                  <a:cubicBezTo>
                    <a:pt x="29" y="426"/>
                    <a:pt x="35" y="418"/>
                    <a:pt x="35" y="418"/>
                  </a:cubicBezTo>
                  <a:close/>
                  <a:moveTo>
                    <a:pt x="31" y="416"/>
                  </a:moveTo>
                  <a:cubicBezTo>
                    <a:pt x="33" y="416"/>
                    <a:pt x="36" y="418"/>
                    <a:pt x="32" y="417"/>
                  </a:cubicBezTo>
                  <a:cubicBezTo>
                    <a:pt x="32" y="417"/>
                    <a:pt x="29" y="415"/>
                    <a:pt x="31" y="416"/>
                  </a:cubicBezTo>
                  <a:close/>
                  <a:moveTo>
                    <a:pt x="6" y="392"/>
                  </a:moveTo>
                  <a:cubicBezTo>
                    <a:pt x="6" y="393"/>
                    <a:pt x="7" y="393"/>
                    <a:pt x="6" y="395"/>
                  </a:cubicBezTo>
                  <a:cubicBezTo>
                    <a:pt x="6" y="395"/>
                    <a:pt x="4" y="397"/>
                    <a:pt x="4" y="398"/>
                  </a:cubicBezTo>
                  <a:cubicBezTo>
                    <a:pt x="4" y="398"/>
                    <a:pt x="5" y="401"/>
                    <a:pt x="5" y="400"/>
                  </a:cubicBezTo>
                  <a:cubicBezTo>
                    <a:pt x="5" y="400"/>
                    <a:pt x="5" y="403"/>
                    <a:pt x="5" y="404"/>
                  </a:cubicBezTo>
                  <a:cubicBezTo>
                    <a:pt x="5" y="404"/>
                    <a:pt x="7" y="404"/>
                    <a:pt x="7" y="404"/>
                  </a:cubicBezTo>
                  <a:cubicBezTo>
                    <a:pt x="7" y="402"/>
                    <a:pt x="7" y="402"/>
                    <a:pt x="7" y="402"/>
                  </a:cubicBezTo>
                  <a:cubicBezTo>
                    <a:pt x="8" y="402"/>
                    <a:pt x="9" y="403"/>
                    <a:pt x="10" y="402"/>
                  </a:cubicBezTo>
                  <a:cubicBezTo>
                    <a:pt x="10" y="402"/>
                    <a:pt x="11" y="400"/>
                    <a:pt x="9" y="400"/>
                  </a:cubicBezTo>
                  <a:cubicBezTo>
                    <a:pt x="9" y="400"/>
                    <a:pt x="9" y="398"/>
                    <a:pt x="9" y="398"/>
                  </a:cubicBezTo>
                  <a:cubicBezTo>
                    <a:pt x="9" y="398"/>
                    <a:pt x="12" y="398"/>
                    <a:pt x="11" y="398"/>
                  </a:cubicBezTo>
                  <a:cubicBezTo>
                    <a:pt x="12" y="398"/>
                    <a:pt x="11" y="400"/>
                    <a:pt x="11" y="400"/>
                  </a:cubicBezTo>
                  <a:cubicBezTo>
                    <a:pt x="13" y="399"/>
                    <a:pt x="12" y="396"/>
                    <a:pt x="12" y="396"/>
                  </a:cubicBezTo>
                  <a:cubicBezTo>
                    <a:pt x="11" y="396"/>
                    <a:pt x="11" y="396"/>
                    <a:pt x="11" y="396"/>
                  </a:cubicBezTo>
                  <a:cubicBezTo>
                    <a:pt x="11" y="396"/>
                    <a:pt x="9" y="392"/>
                    <a:pt x="8" y="392"/>
                  </a:cubicBezTo>
                  <a:cubicBezTo>
                    <a:pt x="7" y="392"/>
                    <a:pt x="7" y="392"/>
                    <a:pt x="6" y="392"/>
                  </a:cubicBezTo>
                  <a:close/>
                  <a:moveTo>
                    <a:pt x="2" y="391"/>
                  </a:moveTo>
                  <a:cubicBezTo>
                    <a:pt x="2" y="391"/>
                    <a:pt x="1" y="393"/>
                    <a:pt x="1" y="393"/>
                  </a:cubicBezTo>
                  <a:cubicBezTo>
                    <a:pt x="1" y="393"/>
                    <a:pt x="2" y="393"/>
                    <a:pt x="4" y="393"/>
                  </a:cubicBezTo>
                  <a:cubicBezTo>
                    <a:pt x="3" y="393"/>
                    <a:pt x="3" y="391"/>
                    <a:pt x="2" y="391"/>
                  </a:cubicBezTo>
                  <a:close/>
                  <a:moveTo>
                    <a:pt x="9" y="389"/>
                  </a:moveTo>
                  <a:cubicBezTo>
                    <a:pt x="10" y="390"/>
                    <a:pt x="9" y="390"/>
                    <a:pt x="9" y="391"/>
                  </a:cubicBezTo>
                  <a:cubicBezTo>
                    <a:pt x="10" y="393"/>
                    <a:pt x="16" y="395"/>
                    <a:pt x="13" y="393"/>
                  </a:cubicBezTo>
                  <a:cubicBezTo>
                    <a:pt x="12" y="391"/>
                    <a:pt x="11" y="390"/>
                    <a:pt x="9" y="389"/>
                  </a:cubicBezTo>
                  <a:close/>
                  <a:moveTo>
                    <a:pt x="4" y="385"/>
                  </a:moveTo>
                  <a:cubicBezTo>
                    <a:pt x="4" y="385"/>
                    <a:pt x="2" y="386"/>
                    <a:pt x="2" y="387"/>
                  </a:cubicBezTo>
                  <a:cubicBezTo>
                    <a:pt x="1" y="388"/>
                    <a:pt x="2" y="388"/>
                    <a:pt x="2" y="389"/>
                  </a:cubicBezTo>
                  <a:cubicBezTo>
                    <a:pt x="3" y="389"/>
                    <a:pt x="3" y="389"/>
                    <a:pt x="3" y="389"/>
                  </a:cubicBezTo>
                  <a:cubicBezTo>
                    <a:pt x="3" y="389"/>
                    <a:pt x="3" y="389"/>
                    <a:pt x="3" y="389"/>
                  </a:cubicBezTo>
                  <a:cubicBezTo>
                    <a:pt x="3" y="389"/>
                    <a:pt x="4" y="389"/>
                    <a:pt x="5" y="390"/>
                  </a:cubicBezTo>
                  <a:cubicBezTo>
                    <a:pt x="6" y="389"/>
                    <a:pt x="6" y="388"/>
                    <a:pt x="7" y="387"/>
                  </a:cubicBezTo>
                  <a:cubicBezTo>
                    <a:pt x="7" y="386"/>
                    <a:pt x="5" y="385"/>
                    <a:pt x="4" y="385"/>
                  </a:cubicBezTo>
                  <a:close/>
                  <a:moveTo>
                    <a:pt x="4" y="358"/>
                  </a:moveTo>
                  <a:cubicBezTo>
                    <a:pt x="4" y="359"/>
                    <a:pt x="4" y="361"/>
                    <a:pt x="4" y="363"/>
                  </a:cubicBezTo>
                  <a:cubicBezTo>
                    <a:pt x="2" y="363"/>
                    <a:pt x="3" y="362"/>
                    <a:pt x="3" y="361"/>
                  </a:cubicBezTo>
                  <a:cubicBezTo>
                    <a:pt x="3" y="361"/>
                    <a:pt x="0" y="362"/>
                    <a:pt x="2" y="363"/>
                  </a:cubicBezTo>
                  <a:cubicBezTo>
                    <a:pt x="0" y="366"/>
                    <a:pt x="0" y="366"/>
                    <a:pt x="0" y="366"/>
                  </a:cubicBezTo>
                  <a:cubicBezTo>
                    <a:pt x="0" y="368"/>
                    <a:pt x="1" y="369"/>
                    <a:pt x="2" y="370"/>
                  </a:cubicBezTo>
                  <a:cubicBezTo>
                    <a:pt x="2" y="370"/>
                    <a:pt x="1" y="368"/>
                    <a:pt x="2" y="369"/>
                  </a:cubicBezTo>
                  <a:cubicBezTo>
                    <a:pt x="2" y="369"/>
                    <a:pt x="2" y="373"/>
                    <a:pt x="2" y="372"/>
                  </a:cubicBezTo>
                  <a:cubicBezTo>
                    <a:pt x="2" y="373"/>
                    <a:pt x="2" y="373"/>
                    <a:pt x="2" y="373"/>
                  </a:cubicBezTo>
                  <a:cubicBezTo>
                    <a:pt x="3" y="374"/>
                    <a:pt x="3" y="373"/>
                    <a:pt x="4" y="375"/>
                  </a:cubicBezTo>
                  <a:cubicBezTo>
                    <a:pt x="3" y="375"/>
                    <a:pt x="2" y="377"/>
                    <a:pt x="2" y="377"/>
                  </a:cubicBezTo>
                  <a:cubicBezTo>
                    <a:pt x="1" y="377"/>
                    <a:pt x="1" y="377"/>
                    <a:pt x="1" y="377"/>
                  </a:cubicBezTo>
                  <a:cubicBezTo>
                    <a:pt x="0" y="381"/>
                    <a:pt x="2" y="382"/>
                    <a:pt x="4" y="384"/>
                  </a:cubicBezTo>
                  <a:cubicBezTo>
                    <a:pt x="3" y="384"/>
                    <a:pt x="5" y="383"/>
                    <a:pt x="5" y="383"/>
                  </a:cubicBezTo>
                  <a:cubicBezTo>
                    <a:pt x="6" y="383"/>
                    <a:pt x="6" y="383"/>
                    <a:pt x="6" y="383"/>
                  </a:cubicBezTo>
                  <a:cubicBezTo>
                    <a:pt x="6" y="383"/>
                    <a:pt x="7" y="384"/>
                    <a:pt x="7" y="385"/>
                  </a:cubicBezTo>
                  <a:cubicBezTo>
                    <a:pt x="9" y="385"/>
                    <a:pt x="8" y="383"/>
                    <a:pt x="9" y="384"/>
                  </a:cubicBezTo>
                  <a:cubicBezTo>
                    <a:pt x="10" y="381"/>
                    <a:pt x="11" y="377"/>
                    <a:pt x="11" y="375"/>
                  </a:cubicBezTo>
                  <a:cubicBezTo>
                    <a:pt x="12" y="370"/>
                    <a:pt x="10" y="363"/>
                    <a:pt x="9" y="358"/>
                  </a:cubicBezTo>
                  <a:cubicBezTo>
                    <a:pt x="7" y="358"/>
                    <a:pt x="6" y="358"/>
                    <a:pt x="4" y="358"/>
                  </a:cubicBezTo>
                  <a:close/>
                  <a:moveTo>
                    <a:pt x="15" y="319"/>
                  </a:moveTo>
                  <a:cubicBezTo>
                    <a:pt x="15" y="319"/>
                    <a:pt x="14" y="321"/>
                    <a:pt x="14" y="321"/>
                  </a:cubicBezTo>
                  <a:cubicBezTo>
                    <a:pt x="13" y="321"/>
                    <a:pt x="13" y="320"/>
                    <a:pt x="12" y="320"/>
                  </a:cubicBezTo>
                  <a:cubicBezTo>
                    <a:pt x="12" y="321"/>
                    <a:pt x="11" y="321"/>
                    <a:pt x="10" y="322"/>
                  </a:cubicBezTo>
                  <a:cubicBezTo>
                    <a:pt x="11" y="323"/>
                    <a:pt x="10" y="324"/>
                    <a:pt x="11" y="325"/>
                  </a:cubicBezTo>
                  <a:cubicBezTo>
                    <a:pt x="11" y="326"/>
                    <a:pt x="13" y="326"/>
                    <a:pt x="13" y="327"/>
                  </a:cubicBezTo>
                  <a:cubicBezTo>
                    <a:pt x="12" y="328"/>
                    <a:pt x="11" y="328"/>
                    <a:pt x="9" y="329"/>
                  </a:cubicBezTo>
                  <a:cubicBezTo>
                    <a:pt x="9" y="329"/>
                    <a:pt x="10" y="331"/>
                    <a:pt x="9" y="331"/>
                  </a:cubicBezTo>
                  <a:cubicBezTo>
                    <a:pt x="10" y="331"/>
                    <a:pt x="10" y="331"/>
                    <a:pt x="11" y="331"/>
                  </a:cubicBezTo>
                  <a:cubicBezTo>
                    <a:pt x="11" y="331"/>
                    <a:pt x="12" y="329"/>
                    <a:pt x="12" y="329"/>
                  </a:cubicBezTo>
                  <a:cubicBezTo>
                    <a:pt x="15" y="328"/>
                    <a:pt x="16" y="329"/>
                    <a:pt x="18" y="328"/>
                  </a:cubicBezTo>
                  <a:cubicBezTo>
                    <a:pt x="18" y="327"/>
                    <a:pt x="18" y="327"/>
                    <a:pt x="18" y="327"/>
                  </a:cubicBezTo>
                  <a:cubicBezTo>
                    <a:pt x="17" y="326"/>
                    <a:pt x="16" y="326"/>
                    <a:pt x="14" y="326"/>
                  </a:cubicBezTo>
                  <a:cubicBezTo>
                    <a:pt x="14" y="326"/>
                    <a:pt x="14" y="324"/>
                    <a:pt x="14" y="324"/>
                  </a:cubicBezTo>
                  <a:cubicBezTo>
                    <a:pt x="16" y="324"/>
                    <a:pt x="16" y="324"/>
                    <a:pt x="17" y="323"/>
                  </a:cubicBezTo>
                  <a:cubicBezTo>
                    <a:pt x="17" y="321"/>
                    <a:pt x="17" y="321"/>
                    <a:pt x="17" y="319"/>
                  </a:cubicBezTo>
                  <a:lnTo>
                    <a:pt x="15" y="319"/>
                  </a:lnTo>
                  <a:close/>
                  <a:moveTo>
                    <a:pt x="15" y="315"/>
                  </a:moveTo>
                  <a:cubicBezTo>
                    <a:pt x="15" y="316"/>
                    <a:pt x="15" y="317"/>
                    <a:pt x="16" y="317"/>
                  </a:cubicBezTo>
                  <a:cubicBezTo>
                    <a:pt x="16" y="316"/>
                    <a:pt x="17" y="315"/>
                    <a:pt x="15" y="315"/>
                  </a:cubicBezTo>
                  <a:close/>
                  <a:moveTo>
                    <a:pt x="13" y="312"/>
                  </a:moveTo>
                  <a:cubicBezTo>
                    <a:pt x="13" y="314"/>
                    <a:pt x="13" y="314"/>
                    <a:pt x="13" y="314"/>
                  </a:cubicBezTo>
                  <a:cubicBezTo>
                    <a:pt x="13" y="314"/>
                    <a:pt x="14" y="314"/>
                    <a:pt x="15" y="315"/>
                  </a:cubicBezTo>
                  <a:cubicBezTo>
                    <a:pt x="14" y="314"/>
                    <a:pt x="15" y="312"/>
                    <a:pt x="13" y="312"/>
                  </a:cubicBezTo>
                  <a:close/>
                  <a:moveTo>
                    <a:pt x="13" y="308"/>
                  </a:moveTo>
                  <a:cubicBezTo>
                    <a:pt x="13" y="308"/>
                    <a:pt x="13" y="310"/>
                    <a:pt x="13" y="311"/>
                  </a:cubicBezTo>
                  <a:cubicBezTo>
                    <a:pt x="13" y="310"/>
                    <a:pt x="14" y="311"/>
                    <a:pt x="14" y="311"/>
                  </a:cubicBezTo>
                  <a:cubicBezTo>
                    <a:pt x="14" y="311"/>
                    <a:pt x="15" y="308"/>
                    <a:pt x="13" y="308"/>
                  </a:cubicBezTo>
                  <a:close/>
                  <a:moveTo>
                    <a:pt x="19" y="279"/>
                  </a:moveTo>
                  <a:cubicBezTo>
                    <a:pt x="18" y="281"/>
                    <a:pt x="18" y="281"/>
                    <a:pt x="18" y="281"/>
                  </a:cubicBezTo>
                  <a:cubicBezTo>
                    <a:pt x="17" y="281"/>
                    <a:pt x="17" y="280"/>
                    <a:pt x="15" y="280"/>
                  </a:cubicBezTo>
                  <a:cubicBezTo>
                    <a:pt x="15" y="287"/>
                    <a:pt x="15" y="292"/>
                    <a:pt x="14" y="299"/>
                  </a:cubicBezTo>
                  <a:cubicBezTo>
                    <a:pt x="15" y="299"/>
                    <a:pt x="15" y="298"/>
                    <a:pt x="15" y="299"/>
                  </a:cubicBezTo>
                  <a:cubicBezTo>
                    <a:pt x="16" y="299"/>
                    <a:pt x="18" y="299"/>
                    <a:pt x="18" y="299"/>
                  </a:cubicBezTo>
                  <a:cubicBezTo>
                    <a:pt x="19" y="299"/>
                    <a:pt x="20" y="298"/>
                    <a:pt x="20" y="297"/>
                  </a:cubicBezTo>
                  <a:cubicBezTo>
                    <a:pt x="20" y="297"/>
                    <a:pt x="20" y="295"/>
                    <a:pt x="20" y="295"/>
                  </a:cubicBezTo>
                  <a:cubicBezTo>
                    <a:pt x="21" y="295"/>
                    <a:pt x="21" y="295"/>
                    <a:pt x="21" y="295"/>
                  </a:cubicBezTo>
                  <a:cubicBezTo>
                    <a:pt x="22" y="291"/>
                    <a:pt x="19" y="292"/>
                    <a:pt x="22" y="289"/>
                  </a:cubicBezTo>
                  <a:cubicBezTo>
                    <a:pt x="22" y="289"/>
                    <a:pt x="20" y="289"/>
                    <a:pt x="19" y="289"/>
                  </a:cubicBezTo>
                  <a:cubicBezTo>
                    <a:pt x="20" y="287"/>
                    <a:pt x="19" y="287"/>
                    <a:pt x="20" y="285"/>
                  </a:cubicBezTo>
                  <a:cubicBezTo>
                    <a:pt x="21" y="285"/>
                    <a:pt x="21" y="285"/>
                    <a:pt x="21" y="285"/>
                  </a:cubicBezTo>
                  <a:cubicBezTo>
                    <a:pt x="22" y="283"/>
                    <a:pt x="21" y="282"/>
                    <a:pt x="21" y="280"/>
                  </a:cubicBezTo>
                  <a:lnTo>
                    <a:pt x="19" y="279"/>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1" name="Freeform 290"/>
            <p:cNvSpPr>
              <a:spLocks noEditPoints="1"/>
            </p:cNvSpPr>
            <p:nvPr/>
          </p:nvSpPr>
          <p:spPr bwMode="auto">
            <a:xfrm>
              <a:off x="6390819" y="3326604"/>
              <a:ext cx="319760" cy="625149"/>
            </a:xfrm>
            <a:custGeom>
              <a:avLst/>
              <a:gdLst>
                <a:gd name="T0" fmla="*/ 11 w 91"/>
                <a:gd name="T1" fmla="*/ 118 h 177"/>
                <a:gd name="T2" fmla="*/ 13 w 91"/>
                <a:gd name="T3" fmla="*/ 127 h 177"/>
                <a:gd name="T4" fmla="*/ 12 w 91"/>
                <a:gd name="T5" fmla="*/ 133 h 177"/>
                <a:gd name="T6" fmla="*/ 15 w 91"/>
                <a:gd name="T7" fmla="*/ 146 h 177"/>
                <a:gd name="T8" fmla="*/ 5 w 91"/>
                <a:gd name="T9" fmla="*/ 150 h 177"/>
                <a:gd name="T10" fmla="*/ 10 w 91"/>
                <a:gd name="T11" fmla="*/ 163 h 177"/>
                <a:gd name="T12" fmla="*/ 10 w 91"/>
                <a:gd name="T13" fmla="*/ 177 h 177"/>
                <a:gd name="T14" fmla="*/ 17 w 91"/>
                <a:gd name="T15" fmla="*/ 177 h 177"/>
                <a:gd name="T16" fmla="*/ 24 w 91"/>
                <a:gd name="T17" fmla="*/ 175 h 177"/>
                <a:gd name="T18" fmla="*/ 41 w 91"/>
                <a:gd name="T19" fmla="*/ 168 h 177"/>
                <a:gd name="T20" fmla="*/ 45 w 91"/>
                <a:gd name="T21" fmla="*/ 159 h 177"/>
                <a:gd name="T22" fmla="*/ 61 w 91"/>
                <a:gd name="T23" fmla="*/ 152 h 177"/>
                <a:gd name="T24" fmla="*/ 69 w 91"/>
                <a:gd name="T25" fmla="*/ 146 h 177"/>
                <a:gd name="T26" fmla="*/ 76 w 91"/>
                <a:gd name="T27" fmla="*/ 139 h 177"/>
                <a:gd name="T28" fmla="*/ 74 w 91"/>
                <a:gd name="T29" fmla="*/ 131 h 177"/>
                <a:gd name="T30" fmla="*/ 73 w 91"/>
                <a:gd name="T31" fmla="*/ 125 h 177"/>
                <a:gd name="T32" fmla="*/ 72 w 91"/>
                <a:gd name="T33" fmla="*/ 117 h 177"/>
                <a:gd name="T34" fmla="*/ 69 w 91"/>
                <a:gd name="T35" fmla="*/ 114 h 177"/>
                <a:gd name="T36" fmla="*/ 73 w 91"/>
                <a:gd name="T37" fmla="*/ 106 h 177"/>
                <a:gd name="T38" fmla="*/ 77 w 91"/>
                <a:gd name="T39" fmla="*/ 96 h 177"/>
                <a:gd name="T40" fmla="*/ 80 w 91"/>
                <a:gd name="T41" fmla="*/ 86 h 177"/>
                <a:gd name="T42" fmla="*/ 91 w 91"/>
                <a:gd name="T43" fmla="*/ 85 h 177"/>
                <a:gd name="T44" fmla="*/ 16 w 91"/>
                <a:gd name="T45" fmla="*/ 0 h 177"/>
                <a:gd name="T46" fmla="*/ 13 w 91"/>
                <a:gd name="T47" fmla="*/ 28 h 177"/>
                <a:gd name="T48" fmla="*/ 13 w 91"/>
                <a:gd name="T49" fmla="*/ 46 h 177"/>
                <a:gd name="T50" fmla="*/ 0 w 91"/>
                <a:gd name="T51" fmla="*/ 93 h 177"/>
                <a:gd name="T52" fmla="*/ 5 w 91"/>
                <a:gd name="T53" fmla="*/ 112 h 177"/>
                <a:gd name="T54" fmla="*/ 4 w 91"/>
                <a:gd name="T55" fmla="*/ 103 h 177"/>
                <a:gd name="T56" fmla="*/ 8 w 91"/>
                <a:gd name="T57" fmla="*/ 108 h 177"/>
                <a:gd name="T58" fmla="*/ 15 w 91"/>
                <a:gd name="T59" fmla="*/ 112 h 177"/>
                <a:gd name="T60" fmla="*/ 12 w 91"/>
                <a:gd name="T61" fmla="*/ 110 h 177"/>
                <a:gd name="T62" fmla="*/ 1 w 91"/>
                <a:gd name="T63" fmla="*/ 10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77">
                  <a:moveTo>
                    <a:pt x="5" y="112"/>
                  </a:moveTo>
                  <a:cubicBezTo>
                    <a:pt x="5" y="112"/>
                    <a:pt x="9" y="116"/>
                    <a:pt x="11" y="118"/>
                  </a:cubicBezTo>
                  <a:cubicBezTo>
                    <a:pt x="12" y="120"/>
                    <a:pt x="10" y="121"/>
                    <a:pt x="12" y="123"/>
                  </a:cubicBezTo>
                  <a:cubicBezTo>
                    <a:pt x="13" y="124"/>
                    <a:pt x="14" y="126"/>
                    <a:pt x="13" y="127"/>
                  </a:cubicBezTo>
                  <a:cubicBezTo>
                    <a:pt x="13" y="129"/>
                    <a:pt x="13" y="130"/>
                    <a:pt x="13" y="130"/>
                  </a:cubicBezTo>
                  <a:cubicBezTo>
                    <a:pt x="13" y="130"/>
                    <a:pt x="12" y="131"/>
                    <a:pt x="12" y="133"/>
                  </a:cubicBezTo>
                  <a:cubicBezTo>
                    <a:pt x="12" y="136"/>
                    <a:pt x="13" y="139"/>
                    <a:pt x="14" y="141"/>
                  </a:cubicBezTo>
                  <a:cubicBezTo>
                    <a:pt x="15" y="142"/>
                    <a:pt x="14" y="144"/>
                    <a:pt x="15" y="146"/>
                  </a:cubicBezTo>
                  <a:cubicBezTo>
                    <a:pt x="16" y="148"/>
                    <a:pt x="16" y="150"/>
                    <a:pt x="16" y="150"/>
                  </a:cubicBezTo>
                  <a:cubicBezTo>
                    <a:pt x="16" y="150"/>
                    <a:pt x="7" y="149"/>
                    <a:pt x="5" y="150"/>
                  </a:cubicBezTo>
                  <a:cubicBezTo>
                    <a:pt x="3" y="152"/>
                    <a:pt x="2" y="155"/>
                    <a:pt x="3" y="156"/>
                  </a:cubicBezTo>
                  <a:cubicBezTo>
                    <a:pt x="5" y="157"/>
                    <a:pt x="8" y="162"/>
                    <a:pt x="10" y="163"/>
                  </a:cubicBezTo>
                  <a:cubicBezTo>
                    <a:pt x="11" y="164"/>
                    <a:pt x="12" y="171"/>
                    <a:pt x="12" y="171"/>
                  </a:cubicBezTo>
                  <a:cubicBezTo>
                    <a:pt x="10" y="177"/>
                    <a:pt x="10" y="177"/>
                    <a:pt x="10" y="177"/>
                  </a:cubicBezTo>
                  <a:cubicBezTo>
                    <a:pt x="13" y="176"/>
                    <a:pt x="13" y="176"/>
                    <a:pt x="13" y="176"/>
                  </a:cubicBezTo>
                  <a:cubicBezTo>
                    <a:pt x="17" y="177"/>
                    <a:pt x="17" y="177"/>
                    <a:pt x="17" y="177"/>
                  </a:cubicBezTo>
                  <a:cubicBezTo>
                    <a:pt x="20" y="173"/>
                    <a:pt x="20" y="173"/>
                    <a:pt x="20" y="173"/>
                  </a:cubicBezTo>
                  <a:cubicBezTo>
                    <a:pt x="20" y="173"/>
                    <a:pt x="22" y="175"/>
                    <a:pt x="24" y="175"/>
                  </a:cubicBezTo>
                  <a:cubicBezTo>
                    <a:pt x="26" y="175"/>
                    <a:pt x="32" y="173"/>
                    <a:pt x="34" y="173"/>
                  </a:cubicBezTo>
                  <a:cubicBezTo>
                    <a:pt x="37" y="172"/>
                    <a:pt x="39" y="171"/>
                    <a:pt x="41" y="168"/>
                  </a:cubicBezTo>
                  <a:cubicBezTo>
                    <a:pt x="44" y="165"/>
                    <a:pt x="45" y="166"/>
                    <a:pt x="47" y="164"/>
                  </a:cubicBezTo>
                  <a:cubicBezTo>
                    <a:pt x="50" y="163"/>
                    <a:pt x="43" y="161"/>
                    <a:pt x="45" y="159"/>
                  </a:cubicBezTo>
                  <a:cubicBezTo>
                    <a:pt x="47" y="156"/>
                    <a:pt x="53" y="157"/>
                    <a:pt x="55" y="155"/>
                  </a:cubicBezTo>
                  <a:cubicBezTo>
                    <a:pt x="58" y="153"/>
                    <a:pt x="58" y="153"/>
                    <a:pt x="61" y="152"/>
                  </a:cubicBezTo>
                  <a:cubicBezTo>
                    <a:pt x="63" y="152"/>
                    <a:pt x="62" y="149"/>
                    <a:pt x="64" y="148"/>
                  </a:cubicBezTo>
                  <a:cubicBezTo>
                    <a:pt x="65" y="147"/>
                    <a:pt x="67" y="146"/>
                    <a:pt x="69" y="146"/>
                  </a:cubicBezTo>
                  <a:cubicBezTo>
                    <a:pt x="71" y="145"/>
                    <a:pt x="70" y="145"/>
                    <a:pt x="71" y="142"/>
                  </a:cubicBezTo>
                  <a:cubicBezTo>
                    <a:pt x="72" y="139"/>
                    <a:pt x="76" y="139"/>
                    <a:pt x="76" y="139"/>
                  </a:cubicBezTo>
                  <a:cubicBezTo>
                    <a:pt x="76" y="139"/>
                    <a:pt x="77" y="137"/>
                    <a:pt x="75" y="135"/>
                  </a:cubicBezTo>
                  <a:cubicBezTo>
                    <a:pt x="73" y="133"/>
                    <a:pt x="73" y="133"/>
                    <a:pt x="74" y="131"/>
                  </a:cubicBezTo>
                  <a:cubicBezTo>
                    <a:pt x="75" y="129"/>
                    <a:pt x="74" y="127"/>
                    <a:pt x="74" y="127"/>
                  </a:cubicBezTo>
                  <a:cubicBezTo>
                    <a:pt x="73" y="125"/>
                    <a:pt x="73" y="125"/>
                    <a:pt x="73" y="125"/>
                  </a:cubicBezTo>
                  <a:cubicBezTo>
                    <a:pt x="73" y="123"/>
                    <a:pt x="76" y="122"/>
                    <a:pt x="75" y="120"/>
                  </a:cubicBezTo>
                  <a:cubicBezTo>
                    <a:pt x="74" y="118"/>
                    <a:pt x="73" y="117"/>
                    <a:pt x="72" y="117"/>
                  </a:cubicBezTo>
                  <a:cubicBezTo>
                    <a:pt x="70" y="117"/>
                    <a:pt x="68" y="119"/>
                    <a:pt x="68" y="117"/>
                  </a:cubicBezTo>
                  <a:cubicBezTo>
                    <a:pt x="68" y="115"/>
                    <a:pt x="67" y="115"/>
                    <a:pt x="69" y="114"/>
                  </a:cubicBezTo>
                  <a:cubicBezTo>
                    <a:pt x="70" y="113"/>
                    <a:pt x="71" y="112"/>
                    <a:pt x="71" y="110"/>
                  </a:cubicBezTo>
                  <a:cubicBezTo>
                    <a:pt x="71" y="107"/>
                    <a:pt x="71" y="108"/>
                    <a:pt x="73" y="106"/>
                  </a:cubicBezTo>
                  <a:cubicBezTo>
                    <a:pt x="75" y="105"/>
                    <a:pt x="75" y="102"/>
                    <a:pt x="75" y="100"/>
                  </a:cubicBezTo>
                  <a:cubicBezTo>
                    <a:pt x="75" y="98"/>
                    <a:pt x="74" y="97"/>
                    <a:pt x="77" y="96"/>
                  </a:cubicBezTo>
                  <a:cubicBezTo>
                    <a:pt x="79" y="95"/>
                    <a:pt x="80" y="94"/>
                    <a:pt x="79" y="92"/>
                  </a:cubicBezTo>
                  <a:cubicBezTo>
                    <a:pt x="78" y="89"/>
                    <a:pt x="79" y="88"/>
                    <a:pt x="80" y="86"/>
                  </a:cubicBezTo>
                  <a:cubicBezTo>
                    <a:pt x="81" y="84"/>
                    <a:pt x="83" y="84"/>
                    <a:pt x="85" y="85"/>
                  </a:cubicBezTo>
                  <a:cubicBezTo>
                    <a:pt x="86" y="86"/>
                    <a:pt x="91" y="85"/>
                    <a:pt x="91" y="85"/>
                  </a:cubicBezTo>
                  <a:cubicBezTo>
                    <a:pt x="91" y="45"/>
                    <a:pt x="91" y="45"/>
                    <a:pt x="91" y="45"/>
                  </a:cubicBezTo>
                  <a:cubicBezTo>
                    <a:pt x="16" y="0"/>
                    <a:pt x="16" y="0"/>
                    <a:pt x="16" y="0"/>
                  </a:cubicBezTo>
                  <a:cubicBezTo>
                    <a:pt x="8" y="6"/>
                    <a:pt x="8" y="6"/>
                    <a:pt x="8" y="6"/>
                  </a:cubicBezTo>
                  <a:cubicBezTo>
                    <a:pt x="13" y="28"/>
                    <a:pt x="13" y="28"/>
                    <a:pt x="13" y="28"/>
                  </a:cubicBezTo>
                  <a:cubicBezTo>
                    <a:pt x="13" y="28"/>
                    <a:pt x="18" y="35"/>
                    <a:pt x="16" y="37"/>
                  </a:cubicBezTo>
                  <a:cubicBezTo>
                    <a:pt x="14" y="40"/>
                    <a:pt x="14" y="43"/>
                    <a:pt x="13" y="46"/>
                  </a:cubicBezTo>
                  <a:cubicBezTo>
                    <a:pt x="13" y="50"/>
                    <a:pt x="13" y="82"/>
                    <a:pt x="13" y="82"/>
                  </a:cubicBezTo>
                  <a:cubicBezTo>
                    <a:pt x="0" y="93"/>
                    <a:pt x="0" y="93"/>
                    <a:pt x="0" y="93"/>
                  </a:cubicBezTo>
                  <a:cubicBezTo>
                    <a:pt x="0" y="103"/>
                    <a:pt x="0" y="103"/>
                    <a:pt x="0" y="103"/>
                  </a:cubicBezTo>
                  <a:lnTo>
                    <a:pt x="5" y="112"/>
                  </a:lnTo>
                  <a:close/>
                  <a:moveTo>
                    <a:pt x="1" y="103"/>
                  </a:moveTo>
                  <a:cubicBezTo>
                    <a:pt x="2" y="103"/>
                    <a:pt x="3" y="103"/>
                    <a:pt x="4" y="103"/>
                  </a:cubicBezTo>
                  <a:cubicBezTo>
                    <a:pt x="4" y="103"/>
                    <a:pt x="4" y="105"/>
                    <a:pt x="4" y="106"/>
                  </a:cubicBezTo>
                  <a:cubicBezTo>
                    <a:pt x="5" y="106"/>
                    <a:pt x="7" y="107"/>
                    <a:pt x="8" y="108"/>
                  </a:cubicBezTo>
                  <a:cubicBezTo>
                    <a:pt x="10" y="108"/>
                    <a:pt x="13" y="108"/>
                    <a:pt x="15" y="108"/>
                  </a:cubicBezTo>
                  <a:cubicBezTo>
                    <a:pt x="15" y="109"/>
                    <a:pt x="15" y="111"/>
                    <a:pt x="15" y="112"/>
                  </a:cubicBezTo>
                  <a:cubicBezTo>
                    <a:pt x="14" y="111"/>
                    <a:pt x="15" y="112"/>
                    <a:pt x="14" y="112"/>
                  </a:cubicBezTo>
                  <a:cubicBezTo>
                    <a:pt x="14" y="112"/>
                    <a:pt x="12" y="110"/>
                    <a:pt x="12" y="110"/>
                  </a:cubicBezTo>
                  <a:cubicBezTo>
                    <a:pt x="10" y="110"/>
                    <a:pt x="7" y="111"/>
                    <a:pt x="6" y="112"/>
                  </a:cubicBezTo>
                  <a:cubicBezTo>
                    <a:pt x="5" y="110"/>
                    <a:pt x="0" y="103"/>
                    <a:pt x="1" y="10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2" name="Freeform 291"/>
            <p:cNvSpPr>
              <a:spLocks noEditPoints="1"/>
            </p:cNvSpPr>
            <p:nvPr/>
          </p:nvSpPr>
          <p:spPr bwMode="auto">
            <a:xfrm>
              <a:off x="6390819" y="3326604"/>
              <a:ext cx="319760" cy="625149"/>
            </a:xfrm>
            <a:custGeom>
              <a:avLst/>
              <a:gdLst>
                <a:gd name="T0" fmla="*/ 11 w 91"/>
                <a:gd name="T1" fmla="*/ 118 h 177"/>
                <a:gd name="T2" fmla="*/ 13 w 91"/>
                <a:gd name="T3" fmla="*/ 127 h 177"/>
                <a:gd name="T4" fmla="*/ 12 w 91"/>
                <a:gd name="T5" fmla="*/ 133 h 177"/>
                <a:gd name="T6" fmla="*/ 15 w 91"/>
                <a:gd name="T7" fmla="*/ 146 h 177"/>
                <a:gd name="T8" fmla="*/ 5 w 91"/>
                <a:gd name="T9" fmla="*/ 150 h 177"/>
                <a:gd name="T10" fmla="*/ 10 w 91"/>
                <a:gd name="T11" fmla="*/ 163 h 177"/>
                <a:gd name="T12" fmla="*/ 10 w 91"/>
                <a:gd name="T13" fmla="*/ 177 h 177"/>
                <a:gd name="T14" fmla="*/ 17 w 91"/>
                <a:gd name="T15" fmla="*/ 177 h 177"/>
                <a:gd name="T16" fmla="*/ 24 w 91"/>
                <a:gd name="T17" fmla="*/ 175 h 177"/>
                <a:gd name="T18" fmla="*/ 41 w 91"/>
                <a:gd name="T19" fmla="*/ 168 h 177"/>
                <a:gd name="T20" fmla="*/ 45 w 91"/>
                <a:gd name="T21" fmla="*/ 159 h 177"/>
                <a:gd name="T22" fmla="*/ 61 w 91"/>
                <a:gd name="T23" fmla="*/ 152 h 177"/>
                <a:gd name="T24" fmla="*/ 69 w 91"/>
                <a:gd name="T25" fmla="*/ 146 h 177"/>
                <a:gd name="T26" fmla="*/ 76 w 91"/>
                <a:gd name="T27" fmla="*/ 139 h 177"/>
                <a:gd name="T28" fmla="*/ 74 w 91"/>
                <a:gd name="T29" fmla="*/ 131 h 177"/>
                <a:gd name="T30" fmla="*/ 73 w 91"/>
                <a:gd name="T31" fmla="*/ 125 h 177"/>
                <a:gd name="T32" fmla="*/ 72 w 91"/>
                <a:gd name="T33" fmla="*/ 117 h 177"/>
                <a:gd name="T34" fmla="*/ 69 w 91"/>
                <a:gd name="T35" fmla="*/ 114 h 177"/>
                <a:gd name="T36" fmla="*/ 73 w 91"/>
                <a:gd name="T37" fmla="*/ 106 h 177"/>
                <a:gd name="T38" fmla="*/ 77 w 91"/>
                <a:gd name="T39" fmla="*/ 96 h 177"/>
                <a:gd name="T40" fmla="*/ 80 w 91"/>
                <a:gd name="T41" fmla="*/ 86 h 177"/>
                <a:gd name="T42" fmla="*/ 91 w 91"/>
                <a:gd name="T43" fmla="*/ 85 h 177"/>
                <a:gd name="T44" fmla="*/ 16 w 91"/>
                <a:gd name="T45" fmla="*/ 0 h 177"/>
                <a:gd name="T46" fmla="*/ 13 w 91"/>
                <a:gd name="T47" fmla="*/ 28 h 177"/>
                <a:gd name="T48" fmla="*/ 13 w 91"/>
                <a:gd name="T49" fmla="*/ 46 h 177"/>
                <a:gd name="T50" fmla="*/ 0 w 91"/>
                <a:gd name="T51" fmla="*/ 93 h 177"/>
                <a:gd name="T52" fmla="*/ 5 w 91"/>
                <a:gd name="T53" fmla="*/ 112 h 177"/>
                <a:gd name="T54" fmla="*/ 4 w 91"/>
                <a:gd name="T55" fmla="*/ 103 h 177"/>
                <a:gd name="T56" fmla="*/ 8 w 91"/>
                <a:gd name="T57" fmla="*/ 108 h 177"/>
                <a:gd name="T58" fmla="*/ 15 w 91"/>
                <a:gd name="T59" fmla="*/ 112 h 177"/>
                <a:gd name="T60" fmla="*/ 12 w 91"/>
                <a:gd name="T61" fmla="*/ 110 h 177"/>
                <a:gd name="T62" fmla="*/ 1 w 91"/>
                <a:gd name="T63" fmla="*/ 10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77">
                  <a:moveTo>
                    <a:pt x="5" y="112"/>
                  </a:moveTo>
                  <a:cubicBezTo>
                    <a:pt x="5" y="112"/>
                    <a:pt x="9" y="116"/>
                    <a:pt x="11" y="118"/>
                  </a:cubicBezTo>
                  <a:cubicBezTo>
                    <a:pt x="12" y="120"/>
                    <a:pt x="10" y="121"/>
                    <a:pt x="12" y="123"/>
                  </a:cubicBezTo>
                  <a:cubicBezTo>
                    <a:pt x="13" y="124"/>
                    <a:pt x="14" y="126"/>
                    <a:pt x="13" y="127"/>
                  </a:cubicBezTo>
                  <a:cubicBezTo>
                    <a:pt x="13" y="129"/>
                    <a:pt x="13" y="130"/>
                    <a:pt x="13" y="130"/>
                  </a:cubicBezTo>
                  <a:cubicBezTo>
                    <a:pt x="13" y="130"/>
                    <a:pt x="12" y="131"/>
                    <a:pt x="12" y="133"/>
                  </a:cubicBezTo>
                  <a:cubicBezTo>
                    <a:pt x="12" y="136"/>
                    <a:pt x="13" y="139"/>
                    <a:pt x="14" y="141"/>
                  </a:cubicBezTo>
                  <a:cubicBezTo>
                    <a:pt x="15" y="142"/>
                    <a:pt x="14" y="144"/>
                    <a:pt x="15" y="146"/>
                  </a:cubicBezTo>
                  <a:cubicBezTo>
                    <a:pt x="16" y="148"/>
                    <a:pt x="16" y="150"/>
                    <a:pt x="16" y="150"/>
                  </a:cubicBezTo>
                  <a:cubicBezTo>
                    <a:pt x="16" y="150"/>
                    <a:pt x="7" y="149"/>
                    <a:pt x="5" y="150"/>
                  </a:cubicBezTo>
                  <a:cubicBezTo>
                    <a:pt x="3" y="152"/>
                    <a:pt x="2" y="155"/>
                    <a:pt x="3" y="156"/>
                  </a:cubicBezTo>
                  <a:cubicBezTo>
                    <a:pt x="5" y="157"/>
                    <a:pt x="8" y="162"/>
                    <a:pt x="10" y="163"/>
                  </a:cubicBezTo>
                  <a:cubicBezTo>
                    <a:pt x="11" y="164"/>
                    <a:pt x="12" y="171"/>
                    <a:pt x="12" y="171"/>
                  </a:cubicBezTo>
                  <a:cubicBezTo>
                    <a:pt x="10" y="177"/>
                    <a:pt x="10" y="177"/>
                    <a:pt x="10" y="177"/>
                  </a:cubicBezTo>
                  <a:cubicBezTo>
                    <a:pt x="13" y="176"/>
                    <a:pt x="13" y="176"/>
                    <a:pt x="13" y="176"/>
                  </a:cubicBezTo>
                  <a:cubicBezTo>
                    <a:pt x="17" y="177"/>
                    <a:pt x="17" y="177"/>
                    <a:pt x="17" y="177"/>
                  </a:cubicBezTo>
                  <a:cubicBezTo>
                    <a:pt x="20" y="173"/>
                    <a:pt x="20" y="173"/>
                    <a:pt x="20" y="173"/>
                  </a:cubicBezTo>
                  <a:cubicBezTo>
                    <a:pt x="20" y="173"/>
                    <a:pt x="22" y="175"/>
                    <a:pt x="24" y="175"/>
                  </a:cubicBezTo>
                  <a:cubicBezTo>
                    <a:pt x="26" y="175"/>
                    <a:pt x="32" y="173"/>
                    <a:pt x="34" y="173"/>
                  </a:cubicBezTo>
                  <a:cubicBezTo>
                    <a:pt x="37" y="172"/>
                    <a:pt x="39" y="171"/>
                    <a:pt x="41" y="168"/>
                  </a:cubicBezTo>
                  <a:cubicBezTo>
                    <a:pt x="44" y="165"/>
                    <a:pt x="45" y="166"/>
                    <a:pt x="47" y="164"/>
                  </a:cubicBezTo>
                  <a:cubicBezTo>
                    <a:pt x="50" y="163"/>
                    <a:pt x="43" y="161"/>
                    <a:pt x="45" y="159"/>
                  </a:cubicBezTo>
                  <a:cubicBezTo>
                    <a:pt x="47" y="156"/>
                    <a:pt x="53" y="157"/>
                    <a:pt x="55" y="155"/>
                  </a:cubicBezTo>
                  <a:cubicBezTo>
                    <a:pt x="58" y="153"/>
                    <a:pt x="58" y="153"/>
                    <a:pt x="61" y="152"/>
                  </a:cubicBezTo>
                  <a:cubicBezTo>
                    <a:pt x="63" y="152"/>
                    <a:pt x="62" y="149"/>
                    <a:pt x="64" y="148"/>
                  </a:cubicBezTo>
                  <a:cubicBezTo>
                    <a:pt x="65" y="147"/>
                    <a:pt x="67" y="146"/>
                    <a:pt x="69" y="146"/>
                  </a:cubicBezTo>
                  <a:cubicBezTo>
                    <a:pt x="71" y="145"/>
                    <a:pt x="70" y="145"/>
                    <a:pt x="71" y="142"/>
                  </a:cubicBezTo>
                  <a:cubicBezTo>
                    <a:pt x="72" y="139"/>
                    <a:pt x="76" y="139"/>
                    <a:pt x="76" y="139"/>
                  </a:cubicBezTo>
                  <a:cubicBezTo>
                    <a:pt x="76" y="139"/>
                    <a:pt x="77" y="137"/>
                    <a:pt x="75" y="135"/>
                  </a:cubicBezTo>
                  <a:cubicBezTo>
                    <a:pt x="73" y="133"/>
                    <a:pt x="73" y="133"/>
                    <a:pt x="74" y="131"/>
                  </a:cubicBezTo>
                  <a:cubicBezTo>
                    <a:pt x="75" y="129"/>
                    <a:pt x="74" y="127"/>
                    <a:pt x="74" y="127"/>
                  </a:cubicBezTo>
                  <a:cubicBezTo>
                    <a:pt x="73" y="125"/>
                    <a:pt x="73" y="125"/>
                    <a:pt x="73" y="125"/>
                  </a:cubicBezTo>
                  <a:cubicBezTo>
                    <a:pt x="73" y="123"/>
                    <a:pt x="76" y="122"/>
                    <a:pt x="75" y="120"/>
                  </a:cubicBezTo>
                  <a:cubicBezTo>
                    <a:pt x="74" y="118"/>
                    <a:pt x="73" y="117"/>
                    <a:pt x="72" y="117"/>
                  </a:cubicBezTo>
                  <a:cubicBezTo>
                    <a:pt x="70" y="117"/>
                    <a:pt x="68" y="119"/>
                    <a:pt x="68" y="117"/>
                  </a:cubicBezTo>
                  <a:cubicBezTo>
                    <a:pt x="68" y="115"/>
                    <a:pt x="67" y="115"/>
                    <a:pt x="69" y="114"/>
                  </a:cubicBezTo>
                  <a:cubicBezTo>
                    <a:pt x="70" y="113"/>
                    <a:pt x="71" y="112"/>
                    <a:pt x="71" y="110"/>
                  </a:cubicBezTo>
                  <a:cubicBezTo>
                    <a:pt x="71" y="107"/>
                    <a:pt x="71" y="108"/>
                    <a:pt x="73" y="106"/>
                  </a:cubicBezTo>
                  <a:cubicBezTo>
                    <a:pt x="75" y="105"/>
                    <a:pt x="75" y="102"/>
                    <a:pt x="75" y="100"/>
                  </a:cubicBezTo>
                  <a:cubicBezTo>
                    <a:pt x="75" y="98"/>
                    <a:pt x="74" y="97"/>
                    <a:pt x="77" y="96"/>
                  </a:cubicBezTo>
                  <a:cubicBezTo>
                    <a:pt x="79" y="95"/>
                    <a:pt x="80" y="94"/>
                    <a:pt x="79" y="92"/>
                  </a:cubicBezTo>
                  <a:cubicBezTo>
                    <a:pt x="78" y="89"/>
                    <a:pt x="79" y="88"/>
                    <a:pt x="80" y="86"/>
                  </a:cubicBezTo>
                  <a:cubicBezTo>
                    <a:pt x="81" y="84"/>
                    <a:pt x="83" y="84"/>
                    <a:pt x="85" y="85"/>
                  </a:cubicBezTo>
                  <a:cubicBezTo>
                    <a:pt x="86" y="86"/>
                    <a:pt x="91" y="85"/>
                    <a:pt x="91" y="85"/>
                  </a:cubicBezTo>
                  <a:cubicBezTo>
                    <a:pt x="91" y="45"/>
                    <a:pt x="91" y="45"/>
                    <a:pt x="91" y="45"/>
                  </a:cubicBezTo>
                  <a:cubicBezTo>
                    <a:pt x="16" y="0"/>
                    <a:pt x="16" y="0"/>
                    <a:pt x="16" y="0"/>
                  </a:cubicBezTo>
                  <a:cubicBezTo>
                    <a:pt x="8" y="6"/>
                    <a:pt x="8" y="6"/>
                    <a:pt x="8" y="6"/>
                  </a:cubicBezTo>
                  <a:cubicBezTo>
                    <a:pt x="13" y="28"/>
                    <a:pt x="13" y="28"/>
                    <a:pt x="13" y="28"/>
                  </a:cubicBezTo>
                  <a:cubicBezTo>
                    <a:pt x="13" y="28"/>
                    <a:pt x="18" y="35"/>
                    <a:pt x="16" y="37"/>
                  </a:cubicBezTo>
                  <a:cubicBezTo>
                    <a:pt x="14" y="40"/>
                    <a:pt x="14" y="43"/>
                    <a:pt x="13" y="46"/>
                  </a:cubicBezTo>
                  <a:cubicBezTo>
                    <a:pt x="13" y="50"/>
                    <a:pt x="13" y="82"/>
                    <a:pt x="13" y="82"/>
                  </a:cubicBezTo>
                  <a:cubicBezTo>
                    <a:pt x="0" y="93"/>
                    <a:pt x="0" y="93"/>
                    <a:pt x="0" y="93"/>
                  </a:cubicBezTo>
                  <a:cubicBezTo>
                    <a:pt x="0" y="103"/>
                    <a:pt x="0" y="103"/>
                    <a:pt x="0" y="103"/>
                  </a:cubicBezTo>
                  <a:lnTo>
                    <a:pt x="5" y="112"/>
                  </a:lnTo>
                  <a:close/>
                  <a:moveTo>
                    <a:pt x="1" y="103"/>
                  </a:moveTo>
                  <a:cubicBezTo>
                    <a:pt x="2" y="103"/>
                    <a:pt x="3" y="103"/>
                    <a:pt x="4" y="103"/>
                  </a:cubicBezTo>
                  <a:cubicBezTo>
                    <a:pt x="4" y="103"/>
                    <a:pt x="4" y="105"/>
                    <a:pt x="4" y="106"/>
                  </a:cubicBezTo>
                  <a:cubicBezTo>
                    <a:pt x="5" y="106"/>
                    <a:pt x="7" y="107"/>
                    <a:pt x="8" y="108"/>
                  </a:cubicBezTo>
                  <a:cubicBezTo>
                    <a:pt x="10" y="108"/>
                    <a:pt x="13" y="108"/>
                    <a:pt x="15" y="108"/>
                  </a:cubicBezTo>
                  <a:cubicBezTo>
                    <a:pt x="15" y="109"/>
                    <a:pt x="15" y="111"/>
                    <a:pt x="15" y="112"/>
                  </a:cubicBezTo>
                  <a:cubicBezTo>
                    <a:pt x="14" y="111"/>
                    <a:pt x="15" y="112"/>
                    <a:pt x="14" y="112"/>
                  </a:cubicBezTo>
                  <a:cubicBezTo>
                    <a:pt x="14" y="112"/>
                    <a:pt x="12" y="110"/>
                    <a:pt x="12" y="110"/>
                  </a:cubicBezTo>
                  <a:cubicBezTo>
                    <a:pt x="10" y="110"/>
                    <a:pt x="7" y="111"/>
                    <a:pt x="6" y="112"/>
                  </a:cubicBezTo>
                  <a:cubicBezTo>
                    <a:pt x="5" y="110"/>
                    <a:pt x="0" y="103"/>
                    <a:pt x="1" y="10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3" name="Freeform 292"/>
            <p:cNvSpPr>
              <a:spLocks/>
            </p:cNvSpPr>
            <p:nvPr/>
          </p:nvSpPr>
          <p:spPr bwMode="auto">
            <a:xfrm>
              <a:off x="6390819" y="3817024"/>
              <a:ext cx="407785" cy="296407"/>
            </a:xfrm>
            <a:custGeom>
              <a:avLst/>
              <a:gdLst>
                <a:gd name="T0" fmla="*/ 41 w 116"/>
                <a:gd name="T1" fmla="*/ 77 h 84"/>
                <a:gd name="T2" fmla="*/ 42 w 116"/>
                <a:gd name="T3" fmla="*/ 68 h 84"/>
                <a:gd name="T4" fmla="*/ 46 w 116"/>
                <a:gd name="T5" fmla="*/ 64 h 84"/>
                <a:gd name="T6" fmla="*/ 50 w 116"/>
                <a:gd name="T7" fmla="*/ 59 h 84"/>
                <a:gd name="T8" fmla="*/ 56 w 116"/>
                <a:gd name="T9" fmla="*/ 59 h 84"/>
                <a:gd name="T10" fmla="*/ 62 w 116"/>
                <a:gd name="T11" fmla="*/ 64 h 84"/>
                <a:gd name="T12" fmla="*/ 69 w 116"/>
                <a:gd name="T13" fmla="*/ 65 h 84"/>
                <a:gd name="T14" fmla="*/ 75 w 116"/>
                <a:gd name="T15" fmla="*/ 66 h 84"/>
                <a:gd name="T16" fmla="*/ 80 w 116"/>
                <a:gd name="T17" fmla="*/ 67 h 84"/>
                <a:gd name="T18" fmla="*/ 82 w 116"/>
                <a:gd name="T19" fmla="*/ 62 h 84"/>
                <a:gd name="T20" fmla="*/ 87 w 116"/>
                <a:gd name="T21" fmla="*/ 64 h 84"/>
                <a:gd name="T22" fmla="*/ 92 w 116"/>
                <a:gd name="T23" fmla="*/ 63 h 84"/>
                <a:gd name="T24" fmla="*/ 94 w 116"/>
                <a:gd name="T25" fmla="*/ 60 h 84"/>
                <a:gd name="T26" fmla="*/ 97 w 116"/>
                <a:gd name="T27" fmla="*/ 61 h 84"/>
                <a:gd name="T28" fmla="*/ 101 w 116"/>
                <a:gd name="T29" fmla="*/ 57 h 84"/>
                <a:gd name="T30" fmla="*/ 108 w 116"/>
                <a:gd name="T31" fmla="*/ 57 h 84"/>
                <a:gd name="T32" fmla="*/ 111 w 116"/>
                <a:gd name="T33" fmla="*/ 59 h 84"/>
                <a:gd name="T34" fmla="*/ 116 w 116"/>
                <a:gd name="T35" fmla="*/ 58 h 84"/>
                <a:gd name="T36" fmla="*/ 114 w 116"/>
                <a:gd name="T37" fmla="*/ 55 h 84"/>
                <a:gd name="T38" fmla="*/ 113 w 116"/>
                <a:gd name="T39" fmla="*/ 49 h 84"/>
                <a:gd name="T40" fmla="*/ 107 w 116"/>
                <a:gd name="T41" fmla="*/ 44 h 84"/>
                <a:gd name="T42" fmla="*/ 104 w 116"/>
                <a:gd name="T43" fmla="*/ 38 h 84"/>
                <a:gd name="T44" fmla="*/ 100 w 116"/>
                <a:gd name="T45" fmla="*/ 37 h 84"/>
                <a:gd name="T46" fmla="*/ 96 w 116"/>
                <a:gd name="T47" fmla="*/ 34 h 84"/>
                <a:gd name="T48" fmla="*/ 92 w 116"/>
                <a:gd name="T49" fmla="*/ 32 h 84"/>
                <a:gd name="T50" fmla="*/ 88 w 116"/>
                <a:gd name="T51" fmla="*/ 28 h 84"/>
                <a:gd name="T52" fmla="*/ 84 w 116"/>
                <a:gd name="T53" fmla="*/ 20 h 84"/>
                <a:gd name="T54" fmla="*/ 82 w 116"/>
                <a:gd name="T55" fmla="*/ 15 h 84"/>
                <a:gd name="T56" fmla="*/ 81 w 116"/>
                <a:gd name="T57" fmla="*/ 11 h 84"/>
                <a:gd name="T58" fmla="*/ 81 w 116"/>
                <a:gd name="T59" fmla="*/ 5 h 84"/>
                <a:gd name="T60" fmla="*/ 76 w 116"/>
                <a:gd name="T61" fmla="*/ 0 h 84"/>
                <a:gd name="T62" fmla="*/ 71 w 116"/>
                <a:gd name="T63" fmla="*/ 3 h 84"/>
                <a:gd name="T64" fmla="*/ 69 w 116"/>
                <a:gd name="T65" fmla="*/ 7 h 84"/>
                <a:gd name="T66" fmla="*/ 64 w 116"/>
                <a:gd name="T67" fmla="*/ 9 h 84"/>
                <a:gd name="T68" fmla="*/ 61 w 116"/>
                <a:gd name="T69" fmla="*/ 13 h 84"/>
                <a:gd name="T70" fmla="*/ 55 w 116"/>
                <a:gd name="T71" fmla="*/ 16 h 84"/>
                <a:gd name="T72" fmla="*/ 45 w 116"/>
                <a:gd name="T73" fmla="*/ 20 h 84"/>
                <a:gd name="T74" fmla="*/ 47 w 116"/>
                <a:gd name="T75" fmla="*/ 25 h 84"/>
                <a:gd name="T76" fmla="*/ 41 w 116"/>
                <a:gd name="T77" fmla="*/ 29 h 84"/>
                <a:gd name="T78" fmla="*/ 34 w 116"/>
                <a:gd name="T79" fmla="*/ 34 h 84"/>
                <a:gd name="T80" fmla="*/ 24 w 116"/>
                <a:gd name="T81" fmla="*/ 36 h 84"/>
                <a:gd name="T82" fmla="*/ 20 w 116"/>
                <a:gd name="T83" fmla="*/ 34 h 84"/>
                <a:gd name="T84" fmla="*/ 17 w 116"/>
                <a:gd name="T85" fmla="*/ 38 h 84"/>
                <a:gd name="T86" fmla="*/ 13 w 116"/>
                <a:gd name="T87" fmla="*/ 37 h 84"/>
                <a:gd name="T88" fmla="*/ 10 w 116"/>
                <a:gd name="T89" fmla="*/ 38 h 84"/>
                <a:gd name="T90" fmla="*/ 4 w 116"/>
                <a:gd name="T91" fmla="*/ 49 h 84"/>
                <a:gd name="T92" fmla="*/ 2 w 116"/>
                <a:gd name="T93" fmla="*/ 53 h 84"/>
                <a:gd name="T94" fmla="*/ 5 w 116"/>
                <a:gd name="T95" fmla="*/ 57 h 84"/>
                <a:gd name="T96" fmla="*/ 9 w 116"/>
                <a:gd name="T97" fmla="*/ 65 h 84"/>
                <a:gd name="T98" fmla="*/ 13 w 116"/>
                <a:gd name="T99" fmla="*/ 72 h 84"/>
                <a:gd name="T100" fmla="*/ 18 w 116"/>
                <a:gd name="T101" fmla="*/ 77 h 84"/>
                <a:gd name="T102" fmla="*/ 24 w 116"/>
                <a:gd name="T103" fmla="*/ 84 h 84"/>
                <a:gd name="T104" fmla="*/ 28 w 116"/>
                <a:gd name="T105" fmla="*/ 82 h 84"/>
                <a:gd name="T106" fmla="*/ 31 w 116"/>
                <a:gd name="T107" fmla="*/ 78 h 84"/>
                <a:gd name="T108" fmla="*/ 35 w 116"/>
                <a:gd name="T109" fmla="*/ 79 h 84"/>
                <a:gd name="T110" fmla="*/ 41 w 116"/>
                <a:gd name="T111"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 h="84">
                  <a:moveTo>
                    <a:pt x="41" y="77"/>
                  </a:moveTo>
                  <a:cubicBezTo>
                    <a:pt x="42" y="68"/>
                    <a:pt x="42" y="68"/>
                    <a:pt x="42" y="68"/>
                  </a:cubicBezTo>
                  <a:cubicBezTo>
                    <a:pt x="42" y="68"/>
                    <a:pt x="46" y="66"/>
                    <a:pt x="46" y="64"/>
                  </a:cubicBezTo>
                  <a:cubicBezTo>
                    <a:pt x="46" y="61"/>
                    <a:pt x="48" y="59"/>
                    <a:pt x="50" y="59"/>
                  </a:cubicBezTo>
                  <a:cubicBezTo>
                    <a:pt x="51" y="59"/>
                    <a:pt x="53" y="58"/>
                    <a:pt x="56" y="59"/>
                  </a:cubicBezTo>
                  <a:cubicBezTo>
                    <a:pt x="59" y="61"/>
                    <a:pt x="60" y="63"/>
                    <a:pt x="62" y="64"/>
                  </a:cubicBezTo>
                  <a:cubicBezTo>
                    <a:pt x="63" y="65"/>
                    <a:pt x="67" y="65"/>
                    <a:pt x="69" y="65"/>
                  </a:cubicBezTo>
                  <a:cubicBezTo>
                    <a:pt x="71" y="65"/>
                    <a:pt x="72" y="65"/>
                    <a:pt x="75" y="66"/>
                  </a:cubicBezTo>
                  <a:cubicBezTo>
                    <a:pt x="78" y="67"/>
                    <a:pt x="80" y="67"/>
                    <a:pt x="80" y="67"/>
                  </a:cubicBezTo>
                  <a:cubicBezTo>
                    <a:pt x="80" y="67"/>
                    <a:pt x="79" y="62"/>
                    <a:pt x="82" y="62"/>
                  </a:cubicBezTo>
                  <a:cubicBezTo>
                    <a:pt x="84" y="62"/>
                    <a:pt x="84" y="65"/>
                    <a:pt x="87" y="64"/>
                  </a:cubicBezTo>
                  <a:cubicBezTo>
                    <a:pt x="90" y="63"/>
                    <a:pt x="92" y="63"/>
                    <a:pt x="92" y="63"/>
                  </a:cubicBezTo>
                  <a:cubicBezTo>
                    <a:pt x="92" y="63"/>
                    <a:pt x="91" y="60"/>
                    <a:pt x="94" y="60"/>
                  </a:cubicBezTo>
                  <a:cubicBezTo>
                    <a:pt x="96" y="59"/>
                    <a:pt x="95" y="63"/>
                    <a:pt x="97" y="61"/>
                  </a:cubicBezTo>
                  <a:cubicBezTo>
                    <a:pt x="100" y="58"/>
                    <a:pt x="99" y="57"/>
                    <a:pt x="101" y="57"/>
                  </a:cubicBezTo>
                  <a:cubicBezTo>
                    <a:pt x="108" y="57"/>
                    <a:pt x="108" y="57"/>
                    <a:pt x="108" y="57"/>
                  </a:cubicBezTo>
                  <a:cubicBezTo>
                    <a:pt x="111" y="57"/>
                    <a:pt x="110" y="59"/>
                    <a:pt x="111" y="59"/>
                  </a:cubicBezTo>
                  <a:cubicBezTo>
                    <a:pt x="113" y="59"/>
                    <a:pt x="116" y="58"/>
                    <a:pt x="116" y="58"/>
                  </a:cubicBezTo>
                  <a:cubicBezTo>
                    <a:pt x="116" y="58"/>
                    <a:pt x="116" y="55"/>
                    <a:pt x="114" y="55"/>
                  </a:cubicBezTo>
                  <a:cubicBezTo>
                    <a:pt x="113" y="54"/>
                    <a:pt x="114" y="52"/>
                    <a:pt x="113" y="49"/>
                  </a:cubicBezTo>
                  <a:cubicBezTo>
                    <a:pt x="112" y="46"/>
                    <a:pt x="111" y="45"/>
                    <a:pt x="107" y="44"/>
                  </a:cubicBezTo>
                  <a:cubicBezTo>
                    <a:pt x="104" y="43"/>
                    <a:pt x="105" y="40"/>
                    <a:pt x="104" y="38"/>
                  </a:cubicBezTo>
                  <a:cubicBezTo>
                    <a:pt x="103" y="36"/>
                    <a:pt x="102" y="37"/>
                    <a:pt x="100" y="37"/>
                  </a:cubicBezTo>
                  <a:cubicBezTo>
                    <a:pt x="98" y="37"/>
                    <a:pt x="97" y="35"/>
                    <a:pt x="96" y="34"/>
                  </a:cubicBezTo>
                  <a:cubicBezTo>
                    <a:pt x="95" y="32"/>
                    <a:pt x="94" y="32"/>
                    <a:pt x="92" y="32"/>
                  </a:cubicBezTo>
                  <a:cubicBezTo>
                    <a:pt x="90" y="32"/>
                    <a:pt x="90" y="29"/>
                    <a:pt x="88" y="28"/>
                  </a:cubicBezTo>
                  <a:cubicBezTo>
                    <a:pt x="87" y="28"/>
                    <a:pt x="83" y="23"/>
                    <a:pt x="84" y="20"/>
                  </a:cubicBezTo>
                  <a:cubicBezTo>
                    <a:pt x="85" y="17"/>
                    <a:pt x="85" y="17"/>
                    <a:pt x="82" y="15"/>
                  </a:cubicBezTo>
                  <a:cubicBezTo>
                    <a:pt x="79" y="13"/>
                    <a:pt x="80" y="13"/>
                    <a:pt x="81" y="11"/>
                  </a:cubicBezTo>
                  <a:cubicBezTo>
                    <a:pt x="82" y="9"/>
                    <a:pt x="81" y="5"/>
                    <a:pt x="81" y="5"/>
                  </a:cubicBezTo>
                  <a:cubicBezTo>
                    <a:pt x="76" y="0"/>
                    <a:pt x="76" y="0"/>
                    <a:pt x="76" y="0"/>
                  </a:cubicBezTo>
                  <a:cubicBezTo>
                    <a:pt x="76" y="0"/>
                    <a:pt x="72" y="0"/>
                    <a:pt x="71" y="3"/>
                  </a:cubicBezTo>
                  <a:cubicBezTo>
                    <a:pt x="70" y="6"/>
                    <a:pt x="71" y="6"/>
                    <a:pt x="69" y="7"/>
                  </a:cubicBezTo>
                  <a:cubicBezTo>
                    <a:pt x="67" y="7"/>
                    <a:pt x="65" y="8"/>
                    <a:pt x="64" y="9"/>
                  </a:cubicBezTo>
                  <a:cubicBezTo>
                    <a:pt x="62" y="10"/>
                    <a:pt x="63" y="13"/>
                    <a:pt x="61" y="13"/>
                  </a:cubicBezTo>
                  <a:cubicBezTo>
                    <a:pt x="58" y="14"/>
                    <a:pt x="58" y="14"/>
                    <a:pt x="55" y="16"/>
                  </a:cubicBezTo>
                  <a:cubicBezTo>
                    <a:pt x="53" y="18"/>
                    <a:pt x="47" y="17"/>
                    <a:pt x="45" y="20"/>
                  </a:cubicBezTo>
                  <a:cubicBezTo>
                    <a:pt x="43" y="22"/>
                    <a:pt x="50" y="24"/>
                    <a:pt x="47" y="25"/>
                  </a:cubicBezTo>
                  <a:cubicBezTo>
                    <a:pt x="45" y="27"/>
                    <a:pt x="44" y="26"/>
                    <a:pt x="41" y="29"/>
                  </a:cubicBezTo>
                  <a:cubicBezTo>
                    <a:pt x="39" y="32"/>
                    <a:pt x="37" y="33"/>
                    <a:pt x="34" y="34"/>
                  </a:cubicBezTo>
                  <a:cubicBezTo>
                    <a:pt x="32" y="34"/>
                    <a:pt x="26" y="36"/>
                    <a:pt x="24" y="36"/>
                  </a:cubicBezTo>
                  <a:cubicBezTo>
                    <a:pt x="22" y="36"/>
                    <a:pt x="20" y="34"/>
                    <a:pt x="20" y="34"/>
                  </a:cubicBezTo>
                  <a:cubicBezTo>
                    <a:pt x="17" y="38"/>
                    <a:pt x="17" y="38"/>
                    <a:pt x="17" y="38"/>
                  </a:cubicBezTo>
                  <a:cubicBezTo>
                    <a:pt x="13" y="37"/>
                    <a:pt x="13" y="37"/>
                    <a:pt x="13" y="37"/>
                  </a:cubicBezTo>
                  <a:cubicBezTo>
                    <a:pt x="10" y="38"/>
                    <a:pt x="10" y="38"/>
                    <a:pt x="10" y="38"/>
                  </a:cubicBezTo>
                  <a:cubicBezTo>
                    <a:pt x="10" y="38"/>
                    <a:pt x="6" y="48"/>
                    <a:pt x="4" y="49"/>
                  </a:cubicBezTo>
                  <a:cubicBezTo>
                    <a:pt x="1" y="50"/>
                    <a:pt x="0" y="52"/>
                    <a:pt x="2" y="53"/>
                  </a:cubicBezTo>
                  <a:cubicBezTo>
                    <a:pt x="3" y="54"/>
                    <a:pt x="5" y="54"/>
                    <a:pt x="5" y="57"/>
                  </a:cubicBezTo>
                  <a:cubicBezTo>
                    <a:pt x="6" y="59"/>
                    <a:pt x="7" y="62"/>
                    <a:pt x="9" y="65"/>
                  </a:cubicBezTo>
                  <a:cubicBezTo>
                    <a:pt x="11" y="68"/>
                    <a:pt x="10" y="69"/>
                    <a:pt x="13" y="72"/>
                  </a:cubicBezTo>
                  <a:cubicBezTo>
                    <a:pt x="16" y="75"/>
                    <a:pt x="16" y="74"/>
                    <a:pt x="18" y="77"/>
                  </a:cubicBezTo>
                  <a:cubicBezTo>
                    <a:pt x="20" y="81"/>
                    <a:pt x="24" y="84"/>
                    <a:pt x="24" y="84"/>
                  </a:cubicBezTo>
                  <a:cubicBezTo>
                    <a:pt x="24" y="84"/>
                    <a:pt x="27" y="84"/>
                    <a:pt x="28" y="82"/>
                  </a:cubicBezTo>
                  <a:cubicBezTo>
                    <a:pt x="29" y="79"/>
                    <a:pt x="28" y="79"/>
                    <a:pt x="31" y="78"/>
                  </a:cubicBezTo>
                  <a:cubicBezTo>
                    <a:pt x="33" y="77"/>
                    <a:pt x="33" y="79"/>
                    <a:pt x="35" y="79"/>
                  </a:cubicBezTo>
                  <a:cubicBezTo>
                    <a:pt x="37" y="78"/>
                    <a:pt x="41" y="77"/>
                    <a:pt x="41" y="7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4" name="Freeform 293"/>
            <p:cNvSpPr>
              <a:spLocks/>
            </p:cNvSpPr>
            <p:nvPr/>
          </p:nvSpPr>
          <p:spPr bwMode="auto">
            <a:xfrm>
              <a:off x="6390819" y="3817024"/>
              <a:ext cx="407785" cy="296407"/>
            </a:xfrm>
            <a:custGeom>
              <a:avLst/>
              <a:gdLst>
                <a:gd name="T0" fmla="*/ 41 w 116"/>
                <a:gd name="T1" fmla="*/ 77 h 84"/>
                <a:gd name="T2" fmla="*/ 42 w 116"/>
                <a:gd name="T3" fmla="*/ 68 h 84"/>
                <a:gd name="T4" fmla="*/ 46 w 116"/>
                <a:gd name="T5" fmla="*/ 64 h 84"/>
                <a:gd name="T6" fmla="*/ 50 w 116"/>
                <a:gd name="T7" fmla="*/ 59 h 84"/>
                <a:gd name="T8" fmla="*/ 56 w 116"/>
                <a:gd name="T9" fmla="*/ 59 h 84"/>
                <a:gd name="T10" fmla="*/ 62 w 116"/>
                <a:gd name="T11" fmla="*/ 64 h 84"/>
                <a:gd name="T12" fmla="*/ 69 w 116"/>
                <a:gd name="T13" fmla="*/ 65 h 84"/>
                <a:gd name="T14" fmla="*/ 75 w 116"/>
                <a:gd name="T15" fmla="*/ 66 h 84"/>
                <a:gd name="T16" fmla="*/ 80 w 116"/>
                <a:gd name="T17" fmla="*/ 67 h 84"/>
                <a:gd name="T18" fmla="*/ 82 w 116"/>
                <a:gd name="T19" fmla="*/ 62 h 84"/>
                <a:gd name="T20" fmla="*/ 87 w 116"/>
                <a:gd name="T21" fmla="*/ 64 h 84"/>
                <a:gd name="T22" fmla="*/ 92 w 116"/>
                <a:gd name="T23" fmla="*/ 63 h 84"/>
                <a:gd name="T24" fmla="*/ 94 w 116"/>
                <a:gd name="T25" fmla="*/ 60 h 84"/>
                <a:gd name="T26" fmla="*/ 97 w 116"/>
                <a:gd name="T27" fmla="*/ 61 h 84"/>
                <a:gd name="T28" fmla="*/ 101 w 116"/>
                <a:gd name="T29" fmla="*/ 57 h 84"/>
                <a:gd name="T30" fmla="*/ 108 w 116"/>
                <a:gd name="T31" fmla="*/ 57 h 84"/>
                <a:gd name="T32" fmla="*/ 111 w 116"/>
                <a:gd name="T33" fmla="*/ 59 h 84"/>
                <a:gd name="T34" fmla="*/ 116 w 116"/>
                <a:gd name="T35" fmla="*/ 58 h 84"/>
                <a:gd name="T36" fmla="*/ 114 w 116"/>
                <a:gd name="T37" fmla="*/ 55 h 84"/>
                <a:gd name="T38" fmla="*/ 113 w 116"/>
                <a:gd name="T39" fmla="*/ 49 h 84"/>
                <a:gd name="T40" fmla="*/ 107 w 116"/>
                <a:gd name="T41" fmla="*/ 44 h 84"/>
                <a:gd name="T42" fmla="*/ 104 w 116"/>
                <a:gd name="T43" fmla="*/ 38 h 84"/>
                <a:gd name="T44" fmla="*/ 100 w 116"/>
                <a:gd name="T45" fmla="*/ 37 h 84"/>
                <a:gd name="T46" fmla="*/ 96 w 116"/>
                <a:gd name="T47" fmla="*/ 34 h 84"/>
                <a:gd name="T48" fmla="*/ 92 w 116"/>
                <a:gd name="T49" fmla="*/ 32 h 84"/>
                <a:gd name="T50" fmla="*/ 88 w 116"/>
                <a:gd name="T51" fmla="*/ 28 h 84"/>
                <a:gd name="T52" fmla="*/ 84 w 116"/>
                <a:gd name="T53" fmla="*/ 20 h 84"/>
                <a:gd name="T54" fmla="*/ 82 w 116"/>
                <a:gd name="T55" fmla="*/ 15 h 84"/>
                <a:gd name="T56" fmla="*/ 81 w 116"/>
                <a:gd name="T57" fmla="*/ 11 h 84"/>
                <a:gd name="T58" fmla="*/ 81 w 116"/>
                <a:gd name="T59" fmla="*/ 5 h 84"/>
                <a:gd name="T60" fmla="*/ 76 w 116"/>
                <a:gd name="T61" fmla="*/ 0 h 84"/>
                <a:gd name="T62" fmla="*/ 71 w 116"/>
                <a:gd name="T63" fmla="*/ 3 h 84"/>
                <a:gd name="T64" fmla="*/ 69 w 116"/>
                <a:gd name="T65" fmla="*/ 7 h 84"/>
                <a:gd name="T66" fmla="*/ 64 w 116"/>
                <a:gd name="T67" fmla="*/ 9 h 84"/>
                <a:gd name="T68" fmla="*/ 61 w 116"/>
                <a:gd name="T69" fmla="*/ 13 h 84"/>
                <a:gd name="T70" fmla="*/ 55 w 116"/>
                <a:gd name="T71" fmla="*/ 16 h 84"/>
                <a:gd name="T72" fmla="*/ 45 w 116"/>
                <a:gd name="T73" fmla="*/ 20 h 84"/>
                <a:gd name="T74" fmla="*/ 47 w 116"/>
                <a:gd name="T75" fmla="*/ 25 h 84"/>
                <a:gd name="T76" fmla="*/ 41 w 116"/>
                <a:gd name="T77" fmla="*/ 29 h 84"/>
                <a:gd name="T78" fmla="*/ 34 w 116"/>
                <a:gd name="T79" fmla="*/ 34 h 84"/>
                <a:gd name="T80" fmla="*/ 24 w 116"/>
                <a:gd name="T81" fmla="*/ 36 h 84"/>
                <a:gd name="T82" fmla="*/ 20 w 116"/>
                <a:gd name="T83" fmla="*/ 34 h 84"/>
                <a:gd name="T84" fmla="*/ 17 w 116"/>
                <a:gd name="T85" fmla="*/ 38 h 84"/>
                <a:gd name="T86" fmla="*/ 13 w 116"/>
                <a:gd name="T87" fmla="*/ 37 h 84"/>
                <a:gd name="T88" fmla="*/ 10 w 116"/>
                <a:gd name="T89" fmla="*/ 38 h 84"/>
                <a:gd name="T90" fmla="*/ 4 w 116"/>
                <a:gd name="T91" fmla="*/ 49 h 84"/>
                <a:gd name="T92" fmla="*/ 2 w 116"/>
                <a:gd name="T93" fmla="*/ 53 h 84"/>
                <a:gd name="T94" fmla="*/ 5 w 116"/>
                <a:gd name="T95" fmla="*/ 57 h 84"/>
                <a:gd name="T96" fmla="*/ 9 w 116"/>
                <a:gd name="T97" fmla="*/ 65 h 84"/>
                <a:gd name="T98" fmla="*/ 13 w 116"/>
                <a:gd name="T99" fmla="*/ 72 h 84"/>
                <a:gd name="T100" fmla="*/ 18 w 116"/>
                <a:gd name="T101" fmla="*/ 77 h 84"/>
                <a:gd name="T102" fmla="*/ 24 w 116"/>
                <a:gd name="T103" fmla="*/ 84 h 84"/>
                <a:gd name="T104" fmla="*/ 28 w 116"/>
                <a:gd name="T105" fmla="*/ 82 h 84"/>
                <a:gd name="T106" fmla="*/ 31 w 116"/>
                <a:gd name="T107" fmla="*/ 78 h 84"/>
                <a:gd name="T108" fmla="*/ 35 w 116"/>
                <a:gd name="T109" fmla="*/ 79 h 84"/>
                <a:gd name="T110" fmla="*/ 41 w 116"/>
                <a:gd name="T111" fmla="*/ 7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 h="84">
                  <a:moveTo>
                    <a:pt x="41" y="77"/>
                  </a:moveTo>
                  <a:cubicBezTo>
                    <a:pt x="42" y="68"/>
                    <a:pt x="42" y="68"/>
                    <a:pt x="42" y="68"/>
                  </a:cubicBezTo>
                  <a:cubicBezTo>
                    <a:pt x="42" y="68"/>
                    <a:pt x="46" y="66"/>
                    <a:pt x="46" y="64"/>
                  </a:cubicBezTo>
                  <a:cubicBezTo>
                    <a:pt x="46" y="61"/>
                    <a:pt x="48" y="59"/>
                    <a:pt x="50" y="59"/>
                  </a:cubicBezTo>
                  <a:cubicBezTo>
                    <a:pt x="51" y="59"/>
                    <a:pt x="53" y="58"/>
                    <a:pt x="56" y="59"/>
                  </a:cubicBezTo>
                  <a:cubicBezTo>
                    <a:pt x="59" y="61"/>
                    <a:pt x="60" y="63"/>
                    <a:pt x="62" y="64"/>
                  </a:cubicBezTo>
                  <a:cubicBezTo>
                    <a:pt x="63" y="65"/>
                    <a:pt x="67" y="65"/>
                    <a:pt x="69" y="65"/>
                  </a:cubicBezTo>
                  <a:cubicBezTo>
                    <a:pt x="71" y="65"/>
                    <a:pt x="72" y="65"/>
                    <a:pt x="75" y="66"/>
                  </a:cubicBezTo>
                  <a:cubicBezTo>
                    <a:pt x="78" y="67"/>
                    <a:pt x="80" y="67"/>
                    <a:pt x="80" y="67"/>
                  </a:cubicBezTo>
                  <a:cubicBezTo>
                    <a:pt x="80" y="67"/>
                    <a:pt x="79" y="62"/>
                    <a:pt x="82" y="62"/>
                  </a:cubicBezTo>
                  <a:cubicBezTo>
                    <a:pt x="84" y="62"/>
                    <a:pt x="84" y="65"/>
                    <a:pt x="87" y="64"/>
                  </a:cubicBezTo>
                  <a:cubicBezTo>
                    <a:pt x="90" y="63"/>
                    <a:pt x="92" y="63"/>
                    <a:pt x="92" y="63"/>
                  </a:cubicBezTo>
                  <a:cubicBezTo>
                    <a:pt x="92" y="63"/>
                    <a:pt x="91" y="60"/>
                    <a:pt x="94" y="60"/>
                  </a:cubicBezTo>
                  <a:cubicBezTo>
                    <a:pt x="96" y="59"/>
                    <a:pt x="95" y="63"/>
                    <a:pt x="97" y="61"/>
                  </a:cubicBezTo>
                  <a:cubicBezTo>
                    <a:pt x="100" y="58"/>
                    <a:pt x="99" y="57"/>
                    <a:pt x="101" y="57"/>
                  </a:cubicBezTo>
                  <a:cubicBezTo>
                    <a:pt x="108" y="57"/>
                    <a:pt x="108" y="57"/>
                    <a:pt x="108" y="57"/>
                  </a:cubicBezTo>
                  <a:cubicBezTo>
                    <a:pt x="111" y="57"/>
                    <a:pt x="110" y="59"/>
                    <a:pt x="111" y="59"/>
                  </a:cubicBezTo>
                  <a:cubicBezTo>
                    <a:pt x="113" y="59"/>
                    <a:pt x="116" y="58"/>
                    <a:pt x="116" y="58"/>
                  </a:cubicBezTo>
                  <a:cubicBezTo>
                    <a:pt x="116" y="58"/>
                    <a:pt x="116" y="55"/>
                    <a:pt x="114" y="55"/>
                  </a:cubicBezTo>
                  <a:cubicBezTo>
                    <a:pt x="113" y="54"/>
                    <a:pt x="114" y="52"/>
                    <a:pt x="113" y="49"/>
                  </a:cubicBezTo>
                  <a:cubicBezTo>
                    <a:pt x="112" y="46"/>
                    <a:pt x="111" y="45"/>
                    <a:pt x="107" y="44"/>
                  </a:cubicBezTo>
                  <a:cubicBezTo>
                    <a:pt x="104" y="43"/>
                    <a:pt x="105" y="40"/>
                    <a:pt x="104" y="38"/>
                  </a:cubicBezTo>
                  <a:cubicBezTo>
                    <a:pt x="103" y="36"/>
                    <a:pt x="102" y="37"/>
                    <a:pt x="100" y="37"/>
                  </a:cubicBezTo>
                  <a:cubicBezTo>
                    <a:pt x="98" y="37"/>
                    <a:pt x="97" y="35"/>
                    <a:pt x="96" y="34"/>
                  </a:cubicBezTo>
                  <a:cubicBezTo>
                    <a:pt x="95" y="32"/>
                    <a:pt x="94" y="32"/>
                    <a:pt x="92" y="32"/>
                  </a:cubicBezTo>
                  <a:cubicBezTo>
                    <a:pt x="90" y="32"/>
                    <a:pt x="90" y="29"/>
                    <a:pt x="88" y="28"/>
                  </a:cubicBezTo>
                  <a:cubicBezTo>
                    <a:pt x="87" y="28"/>
                    <a:pt x="83" y="23"/>
                    <a:pt x="84" y="20"/>
                  </a:cubicBezTo>
                  <a:cubicBezTo>
                    <a:pt x="85" y="17"/>
                    <a:pt x="85" y="17"/>
                    <a:pt x="82" y="15"/>
                  </a:cubicBezTo>
                  <a:cubicBezTo>
                    <a:pt x="79" y="13"/>
                    <a:pt x="80" y="13"/>
                    <a:pt x="81" y="11"/>
                  </a:cubicBezTo>
                  <a:cubicBezTo>
                    <a:pt x="82" y="9"/>
                    <a:pt x="81" y="5"/>
                    <a:pt x="81" y="5"/>
                  </a:cubicBezTo>
                  <a:cubicBezTo>
                    <a:pt x="76" y="0"/>
                    <a:pt x="76" y="0"/>
                    <a:pt x="76" y="0"/>
                  </a:cubicBezTo>
                  <a:cubicBezTo>
                    <a:pt x="76" y="0"/>
                    <a:pt x="72" y="0"/>
                    <a:pt x="71" y="3"/>
                  </a:cubicBezTo>
                  <a:cubicBezTo>
                    <a:pt x="70" y="6"/>
                    <a:pt x="71" y="6"/>
                    <a:pt x="69" y="7"/>
                  </a:cubicBezTo>
                  <a:cubicBezTo>
                    <a:pt x="67" y="7"/>
                    <a:pt x="65" y="8"/>
                    <a:pt x="64" y="9"/>
                  </a:cubicBezTo>
                  <a:cubicBezTo>
                    <a:pt x="62" y="10"/>
                    <a:pt x="63" y="13"/>
                    <a:pt x="61" y="13"/>
                  </a:cubicBezTo>
                  <a:cubicBezTo>
                    <a:pt x="58" y="14"/>
                    <a:pt x="58" y="14"/>
                    <a:pt x="55" y="16"/>
                  </a:cubicBezTo>
                  <a:cubicBezTo>
                    <a:pt x="53" y="18"/>
                    <a:pt x="47" y="17"/>
                    <a:pt x="45" y="20"/>
                  </a:cubicBezTo>
                  <a:cubicBezTo>
                    <a:pt x="43" y="22"/>
                    <a:pt x="50" y="24"/>
                    <a:pt x="47" y="25"/>
                  </a:cubicBezTo>
                  <a:cubicBezTo>
                    <a:pt x="45" y="27"/>
                    <a:pt x="44" y="26"/>
                    <a:pt x="41" y="29"/>
                  </a:cubicBezTo>
                  <a:cubicBezTo>
                    <a:pt x="39" y="32"/>
                    <a:pt x="37" y="33"/>
                    <a:pt x="34" y="34"/>
                  </a:cubicBezTo>
                  <a:cubicBezTo>
                    <a:pt x="32" y="34"/>
                    <a:pt x="26" y="36"/>
                    <a:pt x="24" y="36"/>
                  </a:cubicBezTo>
                  <a:cubicBezTo>
                    <a:pt x="22" y="36"/>
                    <a:pt x="20" y="34"/>
                    <a:pt x="20" y="34"/>
                  </a:cubicBezTo>
                  <a:cubicBezTo>
                    <a:pt x="17" y="38"/>
                    <a:pt x="17" y="38"/>
                    <a:pt x="17" y="38"/>
                  </a:cubicBezTo>
                  <a:cubicBezTo>
                    <a:pt x="13" y="37"/>
                    <a:pt x="13" y="37"/>
                    <a:pt x="13" y="37"/>
                  </a:cubicBezTo>
                  <a:cubicBezTo>
                    <a:pt x="10" y="38"/>
                    <a:pt x="10" y="38"/>
                    <a:pt x="10" y="38"/>
                  </a:cubicBezTo>
                  <a:cubicBezTo>
                    <a:pt x="10" y="38"/>
                    <a:pt x="6" y="48"/>
                    <a:pt x="4" y="49"/>
                  </a:cubicBezTo>
                  <a:cubicBezTo>
                    <a:pt x="1" y="50"/>
                    <a:pt x="0" y="52"/>
                    <a:pt x="2" y="53"/>
                  </a:cubicBezTo>
                  <a:cubicBezTo>
                    <a:pt x="3" y="54"/>
                    <a:pt x="5" y="54"/>
                    <a:pt x="5" y="57"/>
                  </a:cubicBezTo>
                  <a:cubicBezTo>
                    <a:pt x="6" y="59"/>
                    <a:pt x="7" y="62"/>
                    <a:pt x="9" y="65"/>
                  </a:cubicBezTo>
                  <a:cubicBezTo>
                    <a:pt x="11" y="68"/>
                    <a:pt x="10" y="69"/>
                    <a:pt x="13" y="72"/>
                  </a:cubicBezTo>
                  <a:cubicBezTo>
                    <a:pt x="16" y="75"/>
                    <a:pt x="16" y="74"/>
                    <a:pt x="18" y="77"/>
                  </a:cubicBezTo>
                  <a:cubicBezTo>
                    <a:pt x="20" y="81"/>
                    <a:pt x="24" y="84"/>
                    <a:pt x="24" y="84"/>
                  </a:cubicBezTo>
                  <a:cubicBezTo>
                    <a:pt x="24" y="84"/>
                    <a:pt x="27" y="84"/>
                    <a:pt x="28" y="82"/>
                  </a:cubicBezTo>
                  <a:cubicBezTo>
                    <a:pt x="29" y="79"/>
                    <a:pt x="28" y="79"/>
                    <a:pt x="31" y="78"/>
                  </a:cubicBezTo>
                  <a:cubicBezTo>
                    <a:pt x="33" y="77"/>
                    <a:pt x="33" y="79"/>
                    <a:pt x="35" y="79"/>
                  </a:cubicBezTo>
                  <a:cubicBezTo>
                    <a:pt x="37" y="78"/>
                    <a:pt x="41" y="77"/>
                    <a:pt x="41" y="7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5" name="Freeform 294"/>
            <p:cNvSpPr>
              <a:spLocks noEditPoints="1"/>
            </p:cNvSpPr>
            <p:nvPr/>
          </p:nvSpPr>
          <p:spPr bwMode="auto">
            <a:xfrm>
              <a:off x="1666273" y="376907"/>
              <a:ext cx="2748500" cy="2191615"/>
            </a:xfrm>
            <a:custGeom>
              <a:avLst/>
              <a:gdLst>
                <a:gd name="T0" fmla="*/ 256 w 780"/>
                <a:gd name="T1" fmla="*/ 253 h 622"/>
                <a:gd name="T2" fmla="*/ 316 w 780"/>
                <a:gd name="T3" fmla="*/ 199 h 622"/>
                <a:gd name="T4" fmla="*/ 534 w 780"/>
                <a:gd name="T5" fmla="*/ 193 h 622"/>
                <a:gd name="T6" fmla="*/ 457 w 780"/>
                <a:gd name="T7" fmla="*/ 181 h 622"/>
                <a:gd name="T8" fmla="*/ 548 w 780"/>
                <a:gd name="T9" fmla="*/ 219 h 622"/>
                <a:gd name="T10" fmla="*/ 582 w 780"/>
                <a:gd name="T11" fmla="*/ 313 h 622"/>
                <a:gd name="T12" fmla="*/ 622 w 780"/>
                <a:gd name="T13" fmla="*/ 348 h 622"/>
                <a:gd name="T14" fmla="*/ 639 w 780"/>
                <a:gd name="T15" fmla="*/ 286 h 622"/>
                <a:gd name="T16" fmla="*/ 690 w 780"/>
                <a:gd name="T17" fmla="*/ 273 h 622"/>
                <a:gd name="T18" fmla="*/ 644 w 780"/>
                <a:gd name="T19" fmla="*/ 243 h 622"/>
                <a:gd name="T20" fmla="*/ 586 w 780"/>
                <a:gd name="T21" fmla="*/ 191 h 622"/>
                <a:gd name="T22" fmla="*/ 565 w 780"/>
                <a:gd name="T23" fmla="*/ 41 h 622"/>
                <a:gd name="T24" fmla="*/ 400 w 780"/>
                <a:gd name="T25" fmla="*/ 45 h 622"/>
                <a:gd name="T26" fmla="*/ 478 w 780"/>
                <a:gd name="T27" fmla="*/ 82 h 622"/>
                <a:gd name="T28" fmla="*/ 455 w 780"/>
                <a:gd name="T29" fmla="*/ 123 h 622"/>
                <a:gd name="T30" fmla="*/ 576 w 780"/>
                <a:gd name="T31" fmla="*/ 82 h 622"/>
                <a:gd name="T32" fmla="*/ 655 w 780"/>
                <a:gd name="T33" fmla="*/ 33 h 622"/>
                <a:gd name="T34" fmla="*/ 566 w 780"/>
                <a:gd name="T35" fmla="*/ 20 h 622"/>
                <a:gd name="T36" fmla="*/ 96 w 780"/>
                <a:gd name="T37" fmla="*/ 464 h 622"/>
                <a:gd name="T38" fmla="*/ 128 w 780"/>
                <a:gd name="T39" fmla="*/ 514 h 622"/>
                <a:gd name="T40" fmla="*/ 525 w 780"/>
                <a:gd name="T41" fmla="*/ 574 h 622"/>
                <a:gd name="T42" fmla="*/ 643 w 780"/>
                <a:gd name="T43" fmla="*/ 584 h 622"/>
                <a:gd name="T44" fmla="*/ 683 w 780"/>
                <a:gd name="T45" fmla="*/ 580 h 622"/>
                <a:gd name="T46" fmla="*/ 615 w 780"/>
                <a:gd name="T47" fmla="*/ 558 h 622"/>
                <a:gd name="T48" fmla="*/ 731 w 780"/>
                <a:gd name="T49" fmla="*/ 471 h 622"/>
                <a:gd name="T50" fmla="*/ 678 w 780"/>
                <a:gd name="T51" fmla="*/ 399 h 622"/>
                <a:gd name="T52" fmla="*/ 564 w 780"/>
                <a:gd name="T53" fmla="*/ 349 h 622"/>
                <a:gd name="T54" fmla="*/ 524 w 780"/>
                <a:gd name="T55" fmla="*/ 498 h 622"/>
                <a:gd name="T56" fmla="*/ 443 w 780"/>
                <a:gd name="T57" fmla="*/ 341 h 622"/>
                <a:gd name="T58" fmla="*/ 516 w 780"/>
                <a:gd name="T59" fmla="*/ 264 h 622"/>
                <a:gd name="T60" fmla="*/ 425 w 780"/>
                <a:gd name="T61" fmla="*/ 235 h 622"/>
                <a:gd name="T62" fmla="*/ 399 w 780"/>
                <a:gd name="T63" fmla="*/ 201 h 622"/>
                <a:gd name="T64" fmla="*/ 387 w 780"/>
                <a:gd name="T65" fmla="*/ 265 h 622"/>
                <a:gd name="T66" fmla="*/ 286 w 780"/>
                <a:gd name="T67" fmla="*/ 275 h 622"/>
                <a:gd name="T68" fmla="*/ 120 w 780"/>
                <a:gd name="T69" fmla="*/ 217 h 622"/>
                <a:gd name="T70" fmla="*/ 7 w 780"/>
                <a:gd name="T71" fmla="*/ 232 h 622"/>
                <a:gd name="T72" fmla="*/ 611 w 780"/>
                <a:gd name="T73" fmla="*/ 562 h 622"/>
                <a:gd name="T74" fmla="*/ 682 w 780"/>
                <a:gd name="T75" fmla="*/ 572 h 622"/>
                <a:gd name="T76" fmla="*/ 598 w 780"/>
                <a:gd name="T77" fmla="*/ 502 h 622"/>
                <a:gd name="T78" fmla="*/ 778 w 780"/>
                <a:gd name="T79" fmla="*/ 550 h 622"/>
                <a:gd name="T80" fmla="*/ 373 w 780"/>
                <a:gd name="T81" fmla="*/ 505 h 622"/>
                <a:gd name="T82" fmla="*/ 387 w 780"/>
                <a:gd name="T83" fmla="*/ 513 h 622"/>
                <a:gd name="T84" fmla="*/ 341 w 780"/>
                <a:gd name="T85" fmla="*/ 409 h 622"/>
                <a:gd name="T86" fmla="*/ 447 w 780"/>
                <a:gd name="T87" fmla="*/ 88 h 622"/>
                <a:gd name="T88" fmla="*/ 668 w 780"/>
                <a:gd name="T89" fmla="*/ 337 h 622"/>
                <a:gd name="T90" fmla="*/ 623 w 780"/>
                <a:gd name="T91" fmla="*/ 282 h 622"/>
                <a:gd name="T92" fmla="*/ 567 w 780"/>
                <a:gd name="T93" fmla="*/ 239 h 622"/>
                <a:gd name="T94" fmla="*/ 381 w 780"/>
                <a:gd name="T95" fmla="*/ 156 h 622"/>
                <a:gd name="T96" fmla="*/ 429 w 780"/>
                <a:gd name="T97" fmla="*/ 130 h 622"/>
                <a:gd name="T98" fmla="*/ 453 w 780"/>
                <a:gd name="T99" fmla="*/ 134 h 622"/>
                <a:gd name="T100" fmla="*/ 391 w 780"/>
                <a:gd name="T101" fmla="*/ 103 h 622"/>
                <a:gd name="T102" fmla="*/ 391 w 780"/>
                <a:gd name="T103" fmla="*/ 201 h 622"/>
                <a:gd name="T104" fmla="*/ 362 w 780"/>
                <a:gd name="T105" fmla="*/ 120 h 622"/>
                <a:gd name="T106" fmla="*/ 315 w 780"/>
                <a:gd name="T107" fmla="*/ 98 h 622"/>
                <a:gd name="T108" fmla="*/ 315 w 780"/>
                <a:gd name="T109" fmla="*/ 75 h 622"/>
                <a:gd name="T110" fmla="*/ 270 w 780"/>
                <a:gd name="T111" fmla="*/ 341 h 622"/>
                <a:gd name="T112" fmla="*/ 192 w 780"/>
                <a:gd name="T113" fmla="*/ 301 h 622"/>
                <a:gd name="T114" fmla="*/ 377 w 780"/>
                <a:gd name="T115" fmla="*/ 233 h 622"/>
                <a:gd name="T116" fmla="*/ 149 w 780"/>
                <a:gd name="T117" fmla="*/ 200 h 622"/>
                <a:gd name="T118" fmla="*/ 276 w 780"/>
                <a:gd name="T119" fmla="*/ 112 h 622"/>
                <a:gd name="T120" fmla="*/ 242 w 780"/>
                <a:gd name="T121" fmla="*/ 151 h 622"/>
                <a:gd name="T122" fmla="*/ 181 w 780"/>
                <a:gd name="T123" fmla="*/ 133 h 622"/>
                <a:gd name="T124" fmla="*/ 256 w 780"/>
                <a:gd name="T125" fmla="*/ 8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0" h="622">
                  <a:moveTo>
                    <a:pt x="204" y="193"/>
                  </a:moveTo>
                  <a:cubicBezTo>
                    <a:pt x="204" y="194"/>
                    <a:pt x="201" y="194"/>
                    <a:pt x="200" y="194"/>
                  </a:cubicBezTo>
                  <a:cubicBezTo>
                    <a:pt x="199" y="195"/>
                    <a:pt x="200" y="196"/>
                    <a:pt x="199" y="197"/>
                  </a:cubicBezTo>
                  <a:cubicBezTo>
                    <a:pt x="198" y="199"/>
                    <a:pt x="196" y="199"/>
                    <a:pt x="195" y="201"/>
                  </a:cubicBezTo>
                  <a:cubicBezTo>
                    <a:pt x="195" y="202"/>
                    <a:pt x="194" y="202"/>
                    <a:pt x="193" y="202"/>
                  </a:cubicBezTo>
                  <a:cubicBezTo>
                    <a:pt x="195" y="203"/>
                    <a:pt x="192" y="206"/>
                    <a:pt x="199" y="206"/>
                  </a:cubicBezTo>
                  <a:cubicBezTo>
                    <a:pt x="204" y="206"/>
                    <a:pt x="201" y="204"/>
                    <a:pt x="203" y="203"/>
                  </a:cubicBezTo>
                  <a:cubicBezTo>
                    <a:pt x="206" y="202"/>
                    <a:pt x="207" y="205"/>
                    <a:pt x="205" y="205"/>
                  </a:cubicBezTo>
                  <a:cubicBezTo>
                    <a:pt x="205" y="205"/>
                    <a:pt x="205" y="206"/>
                    <a:pt x="205" y="206"/>
                  </a:cubicBezTo>
                  <a:cubicBezTo>
                    <a:pt x="208" y="206"/>
                    <a:pt x="207" y="207"/>
                    <a:pt x="207" y="207"/>
                  </a:cubicBezTo>
                  <a:cubicBezTo>
                    <a:pt x="206" y="207"/>
                    <a:pt x="204" y="207"/>
                    <a:pt x="203" y="207"/>
                  </a:cubicBezTo>
                  <a:cubicBezTo>
                    <a:pt x="203" y="210"/>
                    <a:pt x="203" y="210"/>
                    <a:pt x="203" y="210"/>
                  </a:cubicBezTo>
                  <a:cubicBezTo>
                    <a:pt x="210" y="210"/>
                    <a:pt x="210" y="210"/>
                    <a:pt x="210" y="210"/>
                  </a:cubicBezTo>
                  <a:cubicBezTo>
                    <a:pt x="210" y="209"/>
                    <a:pt x="211" y="207"/>
                    <a:pt x="211" y="206"/>
                  </a:cubicBezTo>
                  <a:cubicBezTo>
                    <a:pt x="212" y="206"/>
                    <a:pt x="217" y="208"/>
                    <a:pt x="219" y="208"/>
                  </a:cubicBezTo>
                  <a:cubicBezTo>
                    <a:pt x="220" y="208"/>
                    <a:pt x="221" y="206"/>
                    <a:pt x="222" y="205"/>
                  </a:cubicBezTo>
                  <a:cubicBezTo>
                    <a:pt x="225" y="204"/>
                    <a:pt x="230" y="205"/>
                    <a:pt x="233" y="205"/>
                  </a:cubicBezTo>
                  <a:cubicBezTo>
                    <a:pt x="233" y="205"/>
                    <a:pt x="233" y="207"/>
                    <a:pt x="233" y="207"/>
                  </a:cubicBezTo>
                  <a:cubicBezTo>
                    <a:pt x="227" y="207"/>
                    <a:pt x="226" y="207"/>
                    <a:pt x="222" y="209"/>
                  </a:cubicBezTo>
                  <a:cubicBezTo>
                    <a:pt x="222" y="209"/>
                    <a:pt x="222" y="211"/>
                    <a:pt x="222" y="211"/>
                  </a:cubicBezTo>
                  <a:cubicBezTo>
                    <a:pt x="221" y="211"/>
                    <a:pt x="219" y="210"/>
                    <a:pt x="219" y="210"/>
                  </a:cubicBezTo>
                  <a:cubicBezTo>
                    <a:pt x="217" y="210"/>
                    <a:pt x="217" y="211"/>
                    <a:pt x="215" y="211"/>
                  </a:cubicBezTo>
                  <a:cubicBezTo>
                    <a:pt x="211" y="212"/>
                    <a:pt x="201" y="213"/>
                    <a:pt x="207" y="217"/>
                  </a:cubicBezTo>
                  <a:cubicBezTo>
                    <a:pt x="208" y="219"/>
                    <a:pt x="210" y="219"/>
                    <a:pt x="213" y="219"/>
                  </a:cubicBezTo>
                  <a:cubicBezTo>
                    <a:pt x="213" y="219"/>
                    <a:pt x="213" y="217"/>
                    <a:pt x="214" y="217"/>
                  </a:cubicBezTo>
                  <a:cubicBezTo>
                    <a:pt x="214" y="217"/>
                    <a:pt x="217" y="220"/>
                    <a:pt x="218" y="220"/>
                  </a:cubicBezTo>
                  <a:cubicBezTo>
                    <a:pt x="219" y="220"/>
                    <a:pt x="221" y="218"/>
                    <a:pt x="223" y="218"/>
                  </a:cubicBezTo>
                  <a:cubicBezTo>
                    <a:pt x="223" y="218"/>
                    <a:pt x="230" y="218"/>
                    <a:pt x="231" y="218"/>
                  </a:cubicBezTo>
                  <a:cubicBezTo>
                    <a:pt x="231" y="218"/>
                    <a:pt x="232" y="219"/>
                    <a:pt x="234" y="219"/>
                  </a:cubicBezTo>
                  <a:cubicBezTo>
                    <a:pt x="235" y="219"/>
                    <a:pt x="239" y="217"/>
                    <a:pt x="241" y="217"/>
                  </a:cubicBezTo>
                  <a:cubicBezTo>
                    <a:pt x="242" y="218"/>
                    <a:pt x="242" y="220"/>
                    <a:pt x="244" y="219"/>
                  </a:cubicBezTo>
                  <a:cubicBezTo>
                    <a:pt x="244" y="219"/>
                    <a:pt x="248" y="218"/>
                    <a:pt x="248" y="218"/>
                  </a:cubicBezTo>
                  <a:cubicBezTo>
                    <a:pt x="248" y="216"/>
                    <a:pt x="248" y="216"/>
                    <a:pt x="248" y="216"/>
                  </a:cubicBezTo>
                  <a:cubicBezTo>
                    <a:pt x="250" y="216"/>
                    <a:pt x="252" y="217"/>
                    <a:pt x="253" y="218"/>
                  </a:cubicBezTo>
                  <a:cubicBezTo>
                    <a:pt x="253" y="218"/>
                    <a:pt x="253" y="220"/>
                    <a:pt x="253" y="220"/>
                  </a:cubicBezTo>
                  <a:cubicBezTo>
                    <a:pt x="254" y="220"/>
                    <a:pt x="255" y="220"/>
                    <a:pt x="256" y="220"/>
                  </a:cubicBezTo>
                  <a:cubicBezTo>
                    <a:pt x="257" y="220"/>
                    <a:pt x="258" y="217"/>
                    <a:pt x="260" y="217"/>
                  </a:cubicBezTo>
                  <a:cubicBezTo>
                    <a:pt x="261" y="217"/>
                    <a:pt x="261" y="218"/>
                    <a:pt x="262" y="218"/>
                  </a:cubicBezTo>
                  <a:cubicBezTo>
                    <a:pt x="262" y="218"/>
                    <a:pt x="262" y="220"/>
                    <a:pt x="262" y="220"/>
                  </a:cubicBezTo>
                  <a:cubicBezTo>
                    <a:pt x="261" y="220"/>
                    <a:pt x="260" y="220"/>
                    <a:pt x="259" y="220"/>
                  </a:cubicBezTo>
                  <a:cubicBezTo>
                    <a:pt x="258" y="225"/>
                    <a:pt x="260" y="222"/>
                    <a:pt x="256" y="224"/>
                  </a:cubicBezTo>
                  <a:cubicBezTo>
                    <a:pt x="256" y="224"/>
                    <a:pt x="255" y="226"/>
                    <a:pt x="255" y="226"/>
                  </a:cubicBezTo>
                  <a:cubicBezTo>
                    <a:pt x="253" y="227"/>
                    <a:pt x="246" y="227"/>
                    <a:pt x="244" y="226"/>
                  </a:cubicBezTo>
                  <a:cubicBezTo>
                    <a:pt x="243" y="226"/>
                    <a:pt x="242" y="224"/>
                    <a:pt x="241" y="224"/>
                  </a:cubicBezTo>
                  <a:cubicBezTo>
                    <a:pt x="240" y="224"/>
                    <a:pt x="232" y="225"/>
                    <a:pt x="231" y="226"/>
                  </a:cubicBezTo>
                  <a:cubicBezTo>
                    <a:pt x="230" y="226"/>
                    <a:pt x="230" y="228"/>
                    <a:pt x="230" y="228"/>
                  </a:cubicBezTo>
                  <a:cubicBezTo>
                    <a:pt x="226" y="229"/>
                    <a:pt x="218" y="228"/>
                    <a:pt x="214" y="228"/>
                  </a:cubicBezTo>
                  <a:cubicBezTo>
                    <a:pt x="216" y="229"/>
                    <a:pt x="213" y="233"/>
                    <a:pt x="213" y="233"/>
                  </a:cubicBezTo>
                  <a:cubicBezTo>
                    <a:pt x="213" y="237"/>
                    <a:pt x="214" y="234"/>
                    <a:pt x="215" y="235"/>
                  </a:cubicBezTo>
                  <a:cubicBezTo>
                    <a:pt x="215" y="236"/>
                    <a:pt x="215" y="237"/>
                    <a:pt x="215" y="237"/>
                  </a:cubicBezTo>
                  <a:cubicBezTo>
                    <a:pt x="216" y="238"/>
                    <a:pt x="218" y="238"/>
                    <a:pt x="219" y="239"/>
                  </a:cubicBezTo>
                  <a:cubicBezTo>
                    <a:pt x="219" y="239"/>
                    <a:pt x="219" y="241"/>
                    <a:pt x="219" y="241"/>
                  </a:cubicBezTo>
                  <a:cubicBezTo>
                    <a:pt x="221" y="242"/>
                    <a:pt x="225" y="244"/>
                    <a:pt x="228" y="245"/>
                  </a:cubicBezTo>
                  <a:cubicBezTo>
                    <a:pt x="229" y="245"/>
                    <a:pt x="231" y="244"/>
                    <a:pt x="231" y="244"/>
                  </a:cubicBezTo>
                  <a:cubicBezTo>
                    <a:pt x="233" y="244"/>
                    <a:pt x="237" y="245"/>
                    <a:pt x="239" y="246"/>
                  </a:cubicBezTo>
                  <a:cubicBezTo>
                    <a:pt x="240" y="247"/>
                    <a:pt x="240" y="252"/>
                    <a:pt x="241" y="254"/>
                  </a:cubicBezTo>
                  <a:cubicBezTo>
                    <a:pt x="242" y="254"/>
                    <a:pt x="243" y="253"/>
                    <a:pt x="245" y="253"/>
                  </a:cubicBezTo>
                  <a:cubicBezTo>
                    <a:pt x="246" y="255"/>
                    <a:pt x="246" y="255"/>
                    <a:pt x="246" y="255"/>
                  </a:cubicBezTo>
                  <a:cubicBezTo>
                    <a:pt x="246" y="255"/>
                    <a:pt x="247" y="255"/>
                    <a:pt x="248" y="255"/>
                  </a:cubicBezTo>
                  <a:cubicBezTo>
                    <a:pt x="248" y="256"/>
                    <a:pt x="248" y="256"/>
                    <a:pt x="248" y="256"/>
                  </a:cubicBezTo>
                  <a:cubicBezTo>
                    <a:pt x="250" y="256"/>
                    <a:pt x="254" y="256"/>
                    <a:pt x="256" y="255"/>
                  </a:cubicBezTo>
                  <a:cubicBezTo>
                    <a:pt x="256" y="255"/>
                    <a:pt x="256" y="253"/>
                    <a:pt x="256" y="253"/>
                  </a:cubicBezTo>
                  <a:cubicBezTo>
                    <a:pt x="257" y="253"/>
                    <a:pt x="258" y="253"/>
                    <a:pt x="258" y="253"/>
                  </a:cubicBezTo>
                  <a:cubicBezTo>
                    <a:pt x="260" y="252"/>
                    <a:pt x="260" y="253"/>
                    <a:pt x="262" y="253"/>
                  </a:cubicBezTo>
                  <a:cubicBezTo>
                    <a:pt x="263" y="253"/>
                    <a:pt x="268" y="254"/>
                    <a:pt x="270" y="253"/>
                  </a:cubicBezTo>
                  <a:cubicBezTo>
                    <a:pt x="270" y="253"/>
                    <a:pt x="270" y="253"/>
                    <a:pt x="270" y="253"/>
                  </a:cubicBezTo>
                  <a:cubicBezTo>
                    <a:pt x="272" y="252"/>
                    <a:pt x="275" y="251"/>
                    <a:pt x="276" y="251"/>
                  </a:cubicBezTo>
                  <a:cubicBezTo>
                    <a:pt x="277" y="250"/>
                    <a:pt x="279" y="251"/>
                    <a:pt x="280" y="251"/>
                  </a:cubicBezTo>
                  <a:cubicBezTo>
                    <a:pt x="280" y="248"/>
                    <a:pt x="280" y="248"/>
                    <a:pt x="280" y="248"/>
                  </a:cubicBezTo>
                  <a:cubicBezTo>
                    <a:pt x="281" y="248"/>
                    <a:pt x="282" y="249"/>
                    <a:pt x="283" y="249"/>
                  </a:cubicBezTo>
                  <a:cubicBezTo>
                    <a:pt x="285" y="248"/>
                    <a:pt x="289" y="245"/>
                    <a:pt x="291" y="245"/>
                  </a:cubicBezTo>
                  <a:cubicBezTo>
                    <a:pt x="294" y="244"/>
                    <a:pt x="295" y="245"/>
                    <a:pt x="298" y="243"/>
                  </a:cubicBezTo>
                  <a:cubicBezTo>
                    <a:pt x="298" y="243"/>
                    <a:pt x="300" y="240"/>
                    <a:pt x="300" y="239"/>
                  </a:cubicBezTo>
                  <a:cubicBezTo>
                    <a:pt x="301" y="239"/>
                    <a:pt x="303" y="239"/>
                    <a:pt x="304" y="239"/>
                  </a:cubicBezTo>
                  <a:cubicBezTo>
                    <a:pt x="305" y="238"/>
                    <a:pt x="307" y="236"/>
                    <a:pt x="308" y="235"/>
                  </a:cubicBezTo>
                  <a:cubicBezTo>
                    <a:pt x="308" y="235"/>
                    <a:pt x="308" y="235"/>
                    <a:pt x="308" y="235"/>
                  </a:cubicBezTo>
                  <a:cubicBezTo>
                    <a:pt x="310" y="234"/>
                    <a:pt x="311" y="235"/>
                    <a:pt x="312" y="235"/>
                  </a:cubicBezTo>
                  <a:cubicBezTo>
                    <a:pt x="311" y="237"/>
                    <a:pt x="310" y="239"/>
                    <a:pt x="309" y="241"/>
                  </a:cubicBezTo>
                  <a:cubicBezTo>
                    <a:pt x="310" y="241"/>
                    <a:pt x="310" y="243"/>
                    <a:pt x="310" y="243"/>
                  </a:cubicBezTo>
                  <a:cubicBezTo>
                    <a:pt x="313" y="244"/>
                    <a:pt x="315" y="243"/>
                    <a:pt x="318" y="244"/>
                  </a:cubicBezTo>
                  <a:cubicBezTo>
                    <a:pt x="318" y="244"/>
                    <a:pt x="317" y="247"/>
                    <a:pt x="318" y="247"/>
                  </a:cubicBezTo>
                  <a:cubicBezTo>
                    <a:pt x="318" y="247"/>
                    <a:pt x="320" y="248"/>
                    <a:pt x="320" y="247"/>
                  </a:cubicBezTo>
                  <a:cubicBezTo>
                    <a:pt x="321" y="247"/>
                    <a:pt x="321" y="246"/>
                    <a:pt x="322" y="245"/>
                  </a:cubicBezTo>
                  <a:cubicBezTo>
                    <a:pt x="323" y="246"/>
                    <a:pt x="325" y="249"/>
                    <a:pt x="327" y="249"/>
                  </a:cubicBezTo>
                  <a:cubicBezTo>
                    <a:pt x="328" y="249"/>
                    <a:pt x="329" y="247"/>
                    <a:pt x="330" y="247"/>
                  </a:cubicBezTo>
                  <a:cubicBezTo>
                    <a:pt x="331" y="248"/>
                    <a:pt x="331" y="250"/>
                    <a:pt x="334" y="250"/>
                  </a:cubicBezTo>
                  <a:cubicBezTo>
                    <a:pt x="335" y="250"/>
                    <a:pt x="335" y="248"/>
                    <a:pt x="335" y="247"/>
                  </a:cubicBezTo>
                  <a:cubicBezTo>
                    <a:pt x="337" y="248"/>
                    <a:pt x="339" y="248"/>
                    <a:pt x="341" y="248"/>
                  </a:cubicBezTo>
                  <a:cubicBezTo>
                    <a:pt x="342" y="246"/>
                    <a:pt x="342" y="246"/>
                    <a:pt x="342" y="246"/>
                  </a:cubicBezTo>
                  <a:cubicBezTo>
                    <a:pt x="344" y="245"/>
                    <a:pt x="344" y="246"/>
                    <a:pt x="346" y="245"/>
                  </a:cubicBezTo>
                  <a:cubicBezTo>
                    <a:pt x="347" y="244"/>
                    <a:pt x="346" y="243"/>
                    <a:pt x="347" y="242"/>
                  </a:cubicBezTo>
                  <a:cubicBezTo>
                    <a:pt x="346" y="242"/>
                    <a:pt x="345" y="242"/>
                    <a:pt x="345" y="242"/>
                  </a:cubicBezTo>
                  <a:cubicBezTo>
                    <a:pt x="345" y="241"/>
                    <a:pt x="345" y="240"/>
                    <a:pt x="345" y="239"/>
                  </a:cubicBezTo>
                  <a:cubicBezTo>
                    <a:pt x="343" y="240"/>
                    <a:pt x="342" y="239"/>
                    <a:pt x="340" y="239"/>
                  </a:cubicBezTo>
                  <a:cubicBezTo>
                    <a:pt x="338" y="240"/>
                    <a:pt x="341" y="243"/>
                    <a:pt x="336" y="241"/>
                  </a:cubicBezTo>
                  <a:cubicBezTo>
                    <a:pt x="334" y="241"/>
                    <a:pt x="335" y="239"/>
                    <a:pt x="334" y="238"/>
                  </a:cubicBezTo>
                  <a:cubicBezTo>
                    <a:pt x="333" y="238"/>
                    <a:pt x="331" y="237"/>
                    <a:pt x="331" y="237"/>
                  </a:cubicBezTo>
                  <a:cubicBezTo>
                    <a:pt x="332" y="234"/>
                    <a:pt x="332" y="234"/>
                    <a:pt x="332" y="234"/>
                  </a:cubicBezTo>
                  <a:cubicBezTo>
                    <a:pt x="333" y="235"/>
                    <a:pt x="334" y="234"/>
                    <a:pt x="336" y="235"/>
                  </a:cubicBezTo>
                  <a:cubicBezTo>
                    <a:pt x="336" y="235"/>
                    <a:pt x="337" y="237"/>
                    <a:pt x="338" y="237"/>
                  </a:cubicBezTo>
                  <a:cubicBezTo>
                    <a:pt x="340" y="238"/>
                    <a:pt x="343" y="238"/>
                    <a:pt x="346" y="238"/>
                  </a:cubicBezTo>
                  <a:cubicBezTo>
                    <a:pt x="346" y="238"/>
                    <a:pt x="346" y="236"/>
                    <a:pt x="346" y="236"/>
                  </a:cubicBezTo>
                  <a:cubicBezTo>
                    <a:pt x="344" y="236"/>
                    <a:pt x="344" y="236"/>
                    <a:pt x="343" y="235"/>
                  </a:cubicBezTo>
                  <a:cubicBezTo>
                    <a:pt x="340" y="234"/>
                    <a:pt x="344" y="234"/>
                    <a:pt x="345" y="233"/>
                  </a:cubicBezTo>
                  <a:cubicBezTo>
                    <a:pt x="344" y="233"/>
                    <a:pt x="346" y="232"/>
                    <a:pt x="346" y="232"/>
                  </a:cubicBezTo>
                  <a:cubicBezTo>
                    <a:pt x="348" y="233"/>
                    <a:pt x="349" y="234"/>
                    <a:pt x="352" y="235"/>
                  </a:cubicBezTo>
                  <a:cubicBezTo>
                    <a:pt x="352" y="236"/>
                    <a:pt x="351" y="238"/>
                    <a:pt x="352" y="238"/>
                  </a:cubicBezTo>
                  <a:cubicBezTo>
                    <a:pt x="352" y="239"/>
                    <a:pt x="354" y="238"/>
                    <a:pt x="355" y="239"/>
                  </a:cubicBezTo>
                  <a:cubicBezTo>
                    <a:pt x="356" y="238"/>
                    <a:pt x="355" y="237"/>
                    <a:pt x="356" y="237"/>
                  </a:cubicBezTo>
                  <a:cubicBezTo>
                    <a:pt x="356" y="237"/>
                    <a:pt x="356" y="236"/>
                    <a:pt x="356" y="235"/>
                  </a:cubicBezTo>
                  <a:cubicBezTo>
                    <a:pt x="356" y="235"/>
                    <a:pt x="354" y="234"/>
                    <a:pt x="354" y="234"/>
                  </a:cubicBezTo>
                  <a:cubicBezTo>
                    <a:pt x="355" y="231"/>
                    <a:pt x="355" y="231"/>
                    <a:pt x="355" y="227"/>
                  </a:cubicBezTo>
                  <a:cubicBezTo>
                    <a:pt x="354" y="227"/>
                    <a:pt x="353" y="226"/>
                    <a:pt x="353" y="226"/>
                  </a:cubicBezTo>
                  <a:cubicBezTo>
                    <a:pt x="351" y="226"/>
                    <a:pt x="350" y="227"/>
                    <a:pt x="349" y="227"/>
                  </a:cubicBezTo>
                  <a:cubicBezTo>
                    <a:pt x="341" y="228"/>
                    <a:pt x="337" y="223"/>
                    <a:pt x="335" y="217"/>
                  </a:cubicBezTo>
                  <a:cubicBezTo>
                    <a:pt x="334" y="217"/>
                    <a:pt x="334" y="217"/>
                    <a:pt x="334" y="217"/>
                  </a:cubicBezTo>
                  <a:cubicBezTo>
                    <a:pt x="333" y="219"/>
                    <a:pt x="334" y="221"/>
                    <a:pt x="334" y="223"/>
                  </a:cubicBezTo>
                  <a:cubicBezTo>
                    <a:pt x="333" y="223"/>
                    <a:pt x="332" y="221"/>
                    <a:pt x="332" y="221"/>
                  </a:cubicBezTo>
                  <a:cubicBezTo>
                    <a:pt x="330" y="221"/>
                    <a:pt x="328" y="221"/>
                    <a:pt x="327" y="221"/>
                  </a:cubicBezTo>
                  <a:cubicBezTo>
                    <a:pt x="327" y="220"/>
                    <a:pt x="326" y="218"/>
                    <a:pt x="326" y="218"/>
                  </a:cubicBezTo>
                  <a:cubicBezTo>
                    <a:pt x="325" y="216"/>
                    <a:pt x="323" y="215"/>
                    <a:pt x="322" y="213"/>
                  </a:cubicBezTo>
                  <a:cubicBezTo>
                    <a:pt x="321" y="211"/>
                    <a:pt x="321" y="208"/>
                    <a:pt x="320" y="206"/>
                  </a:cubicBezTo>
                  <a:cubicBezTo>
                    <a:pt x="320" y="205"/>
                    <a:pt x="317" y="205"/>
                    <a:pt x="316" y="204"/>
                  </a:cubicBezTo>
                  <a:cubicBezTo>
                    <a:pt x="315" y="202"/>
                    <a:pt x="317" y="200"/>
                    <a:pt x="316" y="199"/>
                  </a:cubicBezTo>
                  <a:cubicBezTo>
                    <a:pt x="316" y="198"/>
                    <a:pt x="314" y="196"/>
                    <a:pt x="314" y="195"/>
                  </a:cubicBezTo>
                  <a:cubicBezTo>
                    <a:pt x="313" y="195"/>
                    <a:pt x="314" y="194"/>
                    <a:pt x="313" y="193"/>
                  </a:cubicBezTo>
                  <a:cubicBezTo>
                    <a:pt x="312" y="193"/>
                    <a:pt x="309" y="194"/>
                    <a:pt x="308" y="193"/>
                  </a:cubicBezTo>
                  <a:cubicBezTo>
                    <a:pt x="307" y="193"/>
                    <a:pt x="304" y="192"/>
                    <a:pt x="302" y="192"/>
                  </a:cubicBezTo>
                  <a:cubicBezTo>
                    <a:pt x="302" y="193"/>
                    <a:pt x="302" y="193"/>
                    <a:pt x="302" y="193"/>
                  </a:cubicBezTo>
                  <a:cubicBezTo>
                    <a:pt x="300" y="193"/>
                    <a:pt x="300" y="195"/>
                    <a:pt x="298" y="194"/>
                  </a:cubicBezTo>
                  <a:cubicBezTo>
                    <a:pt x="297" y="191"/>
                    <a:pt x="297" y="191"/>
                    <a:pt x="297" y="191"/>
                  </a:cubicBezTo>
                  <a:cubicBezTo>
                    <a:pt x="296" y="191"/>
                    <a:pt x="296" y="191"/>
                    <a:pt x="296" y="191"/>
                  </a:cubicBezTo>
                  <a:cubicBezTo>
                    <a:pt x="295" y="192"/>
                    <a:pt x="292" y="197"/>
                    <a:pt x="292" y="197"/>
                  </a:cubicBezTo>
                  <a:cubicBezTo>
                    <a:pt x="292" y="198"/>
                    <a:pt x="293" y="199"/>
                    <a:pt x="292" y="200"/>
                  </a:cubicBezTo>
                  <a:cubicBezTo>
                    <a:pt x="292" y="201"/>
                    <a:pt x="288" y="202"/>
                    <a:pt x="287" y="203"/>
                  </a:cubicBezTo>
                  <a:cubicBezTo>
                    <a:pt x="285" y="197"/>
                    <a:pt x="288" y="194"/>
                    <a:pt x="290" y="188"/>
                  </a:cubicBezTo>
                  <a:cubicBezTo>
                    <a:pt x="290" y="188"/>
                    <a:pt x="289" y="188"/>
                    <a:pt x="288" y="188"/>
                  </a:cubicBezTo>
                  <a:cubicBezTo>
                    <a:pt x="284" y="183"/>
                    <a:pt x="284" y="183"/>
                    <a:pt x="284" y="183"/>
                  </a:cubicBezTo>
                  <a:cubicBezTo>
                    <a:pt x="284" y="182"/>
                    <a:pt x="285" y="181"/>
                    <a:pt x="284" y="181"/>
                  </a:cubicBezTo>
                  <a:cubicBezTo>
                    <a:pt x="284" y="180"/>
                    <a:pt x="282" y="180"/>
                    <a:pt x="282" y="181"/>
                  </a:cubicBezTo>
                  <a:cubicBezTo>
                    <a:pt x="281" y="180"/>
                    <a:pt x="280" y="179"/>
                    <a:pt x="279" y="178"/>
                  </a:cubicBezTo>
                  <a:cubicBezTo>
                    <a:pt x="279" y="178"/>
                    <a:pt x="277" y="178"/>
                    <a:pt x="276" y="178"/>
                  </a:cubicBezTo>
                  <a:cubicBezTo>
                    <a:pt x="276" y="179"/>
                    <a:pt x="277" y="181"/>
                    <a:pt x="276" y="181"/>
                  </a:cubicBezTo>
                  <a:cubicBezTo>
                    <a:pt x="276" y="182"/>
                    <a:pt x="273" y="183"/>
                    <a:pt x="272" y="184"/>
                  </a:cubicBezTo>
                  <a:cubicBezTo>
                    <a:pt x="272" y="185"/>
                    <a:pt x="273" y="187"/>
                    <a:pt x="272" y="187"/>
                  </a:cubicBezTo>
                  <a:cubicBezTo>
                    <a:pt x="272" y="187"/>
                    <a:pt x="270" y="187"/>
                    <a:pt x="270" y="187"/>
                  </a:cubicBezTo>
                  <a:cubicBezTo>
                    <a:pt x="269" y="186"/>
                    <a:pt x="269" y="187"/>
                    <a:pt x="268" y="187"/>
                  </a:cubicBezTo>
                  <a:cubicBezTo>
                    <a:pt x="267" y="186"/>
                    <a:pt x="268" y="184"/>
                    <a:pt x="268" y="183"/>
                  </a:cubicBezTo>
                  <a:cubicBezTo>
                    <a:pt x="267" y="182"/>
                    <a:pt x="263" y="180"/>
                    <a:pt x="261" y="179"/>
                  </a:cubicBezTo>
                  <a:cubicBezTo>
                    <a:pt x="259" y="178"/>
                    <a:pt x="258" y="178"/>
                    <a:pt x="255" y="177"/>
                  </a:cubicBezTo>
                  <a:cubicBezTo>
                    <a:pt x="255" y="179"/>
                    <a:pt x="254" y="183"/>
                    <a:pt x="254" y="185"/>
                  </a:cubicBezTo>
                  <a:cubicBezTo>
                    <a:pt x="254" y="187"/>
                    <a:pt x="255" y="187"/>
                    <a:pt x="255" y="188"/>
                  </a:cubicBezTo>
                  <a:cubicBezTo>
                    <a:pt x="255" y="190"/>
                    <a:pt x="255" y="191"/>
                    <a:pt x="255" y="193"/>
                  </a:cubicBezTo>
                  <a:cubicBezTo>
                    <a:pt x="255" y="194"/>
                    <a:pt x="252" y="195"/>
                    <a:pt x="252" y="195"/>
                  </a:cubicBezTo>
                  <a:cubicBezTo>
                    <a:pt x="252" y="194"/>
                    <a:pt x="252" y="193"/>
                    <a:pt x="251" y="193"/>
                  </a:cubicBezTo>
                  <a:cubicBezTo>
                    <a:pt x="250" y="192"/>
                    <a:pt x="249" y="193"/>
                    <a:pt x="248" y="192"/>
                  </a:cubicBezTo>
                  <a:cubicBezTo>
                    <a:pt x="247" y="192"/>
                    <a:pt x="241" y="187"/>
                    <a:pt x="241" y="187"/>
                  </a:cubicBezTo>
                  <a:cubicBezTo>
                    <a:pt x="240" y="184"/>
                    <a:pt x="242" y="183"/>
                    <a:pt x="242" y="181"/>
                  </a:cubicBezTo>
                  <a:cubicBezTo>
                    <a:pt x="242" y="177"/>
                    <a:pt x="241" y="174"/>
                    <a:pt x="241" y="171"/>
                  </a:cubicBezTo>
                  <a:cubicBezTo>
                    <a:pt x="238" y="171"/>
                    <a:pt x="237" y="171"/>
                    <a:pt x="235" y="171"/>
                  </a:cubicBezTo>
                  <a:cubicBezTo>
                    <a:pt x="232" y="175"/>
                    <a:pt x="229" y="176"/>
                    <a:pt x="225" y="178"/>
                  </a:cubicBezTo>
                  <a:cubicBezTo>
                    <a:pt x="225" y="179"/>
                    <a:pt x="225" y="179"/>
                    <a:pt x="225" y="179"/>
                  </a:cubicBezTo>
                  <a:cubicBezTo>
                    <a:pt x="221" y="180"/>
                    <a:pt x="218" y="179"/>
                    <a:pt x="216" y="179"/>
                  </a:cubicBezTo>
                  <a:cubicBezTo>
                    <a:pt x="214" y="180"/>
                    <a:pt x="212" y="182"/>
                    <a:pt x="211" y="183"/>
                  </a:cubicBezTo>
                  <a:cubicBezTo>
                    <a:pt x="209" y="183"/>
                    <a:pt x="208" y="183"/>
                    <a:pt x="207" y="183"/>
                  </a:cubicBezTo>
                  <a:cubicBezTo>
                    <a:pt x="203" y="186"/>
                    <a:pt x="204" y="190"/>
                    <a:pt x="204" y="193"/>
                  </a:cubicBezTo>
                  <a:close/>
                  <a:moveTo>
                    <a:pt x="566" y="186"/>
                  </a:moveTo>
                  <a:cubicBezTo>
                    <a:pt x="563" y="185"/>
                    <a:pt x="561" y="186"/>
                    <a:pt x="559" y="185"/>
                  </a:cubicBezTo>
                  <a:cubicBezTo>
                    <a:pt x="558" y="185"/>
                    <a:pt x="558" y="183"/>
                    <a:pt x="558" y="183"/>
                  </a:cubicBezTo>
                  <a:cubicBezTo>
                    <a:pt x="556" y="182"/>
                    <a:pt x="552" y="182"/>
                    <a:pt x="549" y="182"/>
                  </a:cubicBezTo>
                  <a:cubicBezTo>
                    <a:pt x="543" y="183"/>
                    <a:pt x="544" y="187"/>
                    <a:pt x="548" y="189"/>
                  </a:cubicBezTo>
                  <a:cubicBezTo>
                    <a:pt x="548" y="189"/>
                    <a:pt x="559" y="193"/>
                    <a:pt x="555" y="193"/>
                  </a:cubicBezTo>
                  <a:cubicBezTo>
                    <a:pt x="554" y="194"/>
                    <a:pt x="555" y="193"/>
                    <a:pt x="554" y="193"/>
                  </a:cubicBezTo>
                  <a:cubicBezTo>
                    <a:pt x="554" y="193"/>
                    <a:pt x="551" y="193"/>
                    <a:pt x="551" y="193"/>
                  </a:cubicBezTo>
                  <a:cubicBezTo>
                    <a:pt x="548" y="192"/>
                    <a:pt x="548" y="191"/>
                    <a:pt x="546" y="190"/>
                  </a:cubicBezTo>
                  <a:cubicBezTo>
                    <a:pt x="545" y="190"/>
                    <a:pt x="544" y="190"/>
                    <a:pt x="544" y="190"/>
                  </a:cubicBezTo>
                  <a:cubicBezTo>
                    <a:pt x="543" y="193"/>
                    <a:pt x="543" y="193"/>
                    <a:pt x="543" y="193"/>
                  </a:cubicBezTo>
                  <a:cubicBezTo>
                    <a:pt x="545" y="193"/>
                    <a:pt x="544" y="194"/>
                    <a:pt x="544" y="195"/>
                  </a:cubicBezTo>
                  <a:cubicBezTo>
                    <a:pt x="544" y="195"/>
                    <a:pt x="543" y="195"/>
                    <a:pt x="542" y="195"/>
                  </a:cubicBezTo>
                  <a:cubicBezTo>
                    <a:pt x="542" y="195"/>
                    <a:pt x="541" y="197"/>
                    <a:pt x="541" y="197"/>
                  </a:cubicBezTo>
                  <a:cubicBezTo>
                    <a:pt x="540" y="196"/>
                    <a:pt x="540" y="199"/>
                    <a:pt x="540" y="199"/>
                  </a:cubicBezTo>
                  <a:cubicBezTo>
                    <a:pt x="542" y="200"/>
                    <a:pt x="542" y="199"/>
                    <a:pt x="542" y="201"/>
                  </a:cubicBezTo>
                  <a:cubicBezTo>
                    <a:pt x="542" y="201"/>
                    <a:pt x="540" y="201"/>
                    <a:pt x="540" y="201"/>
                  </a:cubicBezTo>
                  <a:cubicBezTo>
                    <a:pt x="540" y="201"/>
                    <a:pt x="538" y="200"/>
                    <a:pt x="540" y="200"/>
                  </a:cubicBezTo>
                  <a:cubicBezTo>
                    <a:pt x="538" y="200"/>
                    <a:pt x="540" y="197"/>
                    <a:pt x="540" y="197"/>
                  </a:cubicBezTo>
                  <a:cubicBezTo>
                    <a:pt x="541" y="188"/>
                    <a:pt x="539" y="191"/>
                    <a:pt x="534" y="193"/>
                  </a:cubicBezTo>
                  <a:cubicBezTo>
                    <a:pt x="533" y="191"/>
                    <a:pt x="533" y="191"/>
                    <a:pt x="533" y="191"/>
                  </a:cubicBezTo>
                  <a:cubicBezTo>
                    <a:pt x="535" y="193"/>
                    <a:pt x="534" y="189"/>
                    <a:pt x="531" y="189"/>
                  </a:cubicBezTo>
                  <a:cubicBezTo>
                    <a:pt x="530" y="191"/>
                    <a:pt x="530" y="191"/>
                    <a:pt x="530" y="191"/>
                  </a:cubicBezTo>
                  <a:cubicBezTo>
                    <a:pt x="527" y="192"/>
                    <a:pt x="527" y="193"/>
                    <a:pt x="524" y="195"/>
                  </a:cubicBezTo>
                  <a:cubicBezTo>
                    <a:pt x="525" y="196"/>
                    <a:pt x="526" y="197"/>
                    <a:pt x="527" y="197"/>
                  </a:cubicBezTo>
                  <a:cubicBezTo>
                    <a:pt x="527" y="198"/>
                    <a:pt x="526" y="199"/>
                    <a:pt x="526" y="200"/>
                  </a:cubicBezTo>
                  <a:cubicBezTo>
                    <a:pt x="522" y="200"/>
                    <a:pt x="522" y="200"/>
                    <a:pt x="519" y="199"/>
                  </a:cubicBezTo>
                  <a:cubicBezTo>
                    <a:pt x="519" y="198"/>
                    <a:pt x="519" y="198"/>
                    <a:pt x="519" y="198"/>
                  </a:cubicBezTo>
                  <a:cubicBezTo>
                    <a:pt x="520" y="198"/>
                    <a:pt x="521" y="198"/>
                    <a:pt x="522" y="198"/>
                  </a:cubicBezTo>
                  <a:cubicBezTo>
                    <a:pt x="523" y="196"/>
                    <a:pt x="521" y="195"/>
                    <a:pt x="523" y="193"/>
                  </a:cubicBezTo>
                  <a:cubicBezTo>
                    <a:pt x="525" y="192"/>
                    <a:pt x="523" y="192"/>
                    <a:pt x="522" y="191"/>
                  </a:cubicBezTo>
                  <a:cubicBezTo>
                    <a:pt x="522" y="190"/>
                    <a:pt x="522" y="190"/>
                    <a:pt x="522" y="190"/>
                  </a:cubicBezTo>
                  <a:cubicBezTo>
                    <a:pt x="522" y="190"/>
                    <a:pt x="523" y="188"/>
                    <a:pt x="522" y="187"/>
                  </a:cubicBezTo>
                  <a:cubicBezTo>
                    <a:pt x="522" y="187"/>
                    <a:pt x="522" y="187"/>
                    <a:pt x="522" y="187"/>
                  </a:cubicBezTo>
                  <a:cubicBezTo>
                    <a:pt x="521" y="186"/>
                    <a:pt x="521" y="184"/>
                    <a:pt x="520" y="183"/>
                  </a:cubicBezTo>
                  <a:cubicBezTo>
                    <a:pt x="518" y="183"/>
                    <a:pt x="518" y="183"/>
                    <a:pt x="518" y="183"/>
                  </a:cubicBezTo>
                  <a:cubicBezTo>
                    <a:pt x="517" y="178"/>
                    <a:pt x="521" y="178"/>
                    <a:pt x="521" y="177"/>
                  </a:cubicBezTo>
                  <a:cubicBezTo>
                    <a:pt x="521" y="177"/>
                    <a:pt x="521" y="176"/>
                    <a:pt x="521" y="175"/>
                  </a:cubicBezTo>
                  <a:cubicBezTo>
                    <a:pt x="521" y="176"/>
                    <a:pt x="520" y="175"/>
                    <a:pt x="520" y="175"/>
                  </a:cubicBezTo>
                  <a:cubicBezTo>
                    <a:pt x="521" y="170"/>
                    <a:pt x="525" y="169"/>
                    <a:pt x="518" y="167"/>
                  </a:cubicBezTo>
                  <a:cubicBezTo>
                    <a:pt x="517" y="166"/>
                    <a:pt x="513" y="165"/>
                    <a:pt x="510" y="166"/>
                  </a:cubicBezTo>
                  <a:cubicBezTo>
                    <a:pt x="510" y="166"/>
                    <a:pt x="510" y="166"/>
                    <a:pt x="510" y="166"/>
                  </a:cubicBezTo>
                  <a:cubicBezTo>
                    <a:pt x="510" y="166"/>
                    <a:pt x="508" y="168"/>
                    <a:pt x="508" y="168"/>
                  </a:cubicBezTo>
                  <a:cubicBezTo>
                    <a:pt x="507" y="168"/>
                    <a:pt x="505" y="168"/>
                    <a:pt x="504" y="168"/>
                  </a:cubicBezTo>
                  <a:cubicBezTo>
                    <a:pt x="504" y="169"/>
                    <a:pt x="504" y="170"/>
                    <a:pt x="504" y="171"/>
                  </a:cubicBezTo>
                  <a:cubicBezTo>
                    <a:pt x="498" y="171"/>
                    <a:pt x="498" y="171"/>
                    <a:pt x="498" y="171"/>
                  </a:cubicBezTo>
                  <a:cubicBezTo>
                    <a:pt x="498" y="172"/>
                    <a:pt x="498" y="173"/>
                    <a:pt x="498" y="173"/>
                  </a:cubicBezTo>
                  <a:cubicBezTo>
                    <a:pt x="497" y="174"/>
                    <a:pt x="495" y="173"/>
                    <a:pt x="493" y="174"/>
                  </a:cubicBezTo>
                  <a:cubicBezTo>
                    <a:pt x="492" y="175"/>
                    <a:pt x="494" y="175"/>
                    <a:pt x="494" y="175"/>
                  </a:cubicBezTo>
                  <a:cubicBezTo>
                    <a:pt x="493" y="175"/>
                    <a:pt x="494" y="176"/>
                    <a:pt x="494" y="176"/>
                  </a:cubicBezTo>
                  <a:cubicBezTo>
                    <a:pt x="494" y="177"/>
                    <a:pt x="493" y="177"/>
                    <a:pt x="492" y="179"/>
                  </a:cubicBezTo>
                  <a:cubicBezTo>
                    <a:pt x="492" y="179"/>
                    <a:pt x="495" y="179"/>
                    <a:pt x="494" y="179"/>
                  </a:cubicBezTo>
                  <a:cubicBezTo>
                    <a:pt x="492" y="180"/>
                    <a:pt x="492" y="179"/>
                    <a:pt x="490" y="179"/>
                  </a:cubicBezTo>
                  <a:cubicBezTo>
                    <a:pt x="488" y="179"/>
                    <a:pt x="487" y="181"/>
                    <a:pt x="487" y="181"/>
                  </a:cubicBezTo>
                  <a:cubicBezTo>
                    <a:pt x="487" y="181"/>
                    <a:pt x="487" y="186"/>
                    <a:pt x="487" y="188"/>
                  </a:cubicBezTo>
                  <a:cubicBezTo>
                    <a:pt x="488" y="188"/>
                    <a:pt x="489" y="189"/>
                    <a:pt x="489" y="189"/>
                  </a:cubicBezTo>
                  <a:cubicBezTo>
                    <a:pt x="490" y="190"/>
                    <a:pt x="494" y="188"/>
                    <a:pt x="496" y="189"/>
                  </a:cubicBezTo>
                  <a:cubicBezTo>
                    <a:pt x="496" y="189"/>
                    <a:pt x="495" y="194"/>
                    <a:pt x="496" y="195"/>
                  </a:cubicBezTo>
                  <a:cubicBezTo>
                    <a:pt x="493" y="193"/>
                    <a:pt x="492" y="192"/>
                    <a:pt x="486" y="192"/>
                  </a:cubicBezTo>
                  <a:cubicBezTo>
                    <a:pt x="486" y="194"/>
                    <a:pt x="486" y="195"/>
                    <a:pt x="486" y="196"/>
                  </a:cubicBezTo>
                  <a:cubicBezTo>
                    <a:pt x="491" y="200"/>
                    <a:pt x="495" y="197"/>
                    <a:pt x="490" y="203"/>
                  </a:cubicBezTo>
                  <a:cubicBezTo>
                    <a:pt x="490" y="201"/>
                    <a:pt x="491" y="208"/>
                    <a:pt x="492" y="210"/>
                  </a:cubicBezTo>
                  <a:cubicBezTo>
                    <a:pt x="486" y="207"/>
                    <a:pt x="485" y="208"/>
                    <a:pt x="478" y="209"/>
                  </a:cubicBezTo>
                  <a:cubicBezTo>
                    <a:pt x="480" y="208"/>
                    <a:pt x="482" y="206"/>
                    <a:pt x="484" y="205"/>
                  </a:cubicBezTo>
                  <a:cubicBezTo>
                    <a:pt x="484" y="205"/>
                    <a:pt x="485" y="206"/>
                    <a:pt x="486" y="205"/>
                  </a:cubicBezTo>
                  <a:cubicBezTo>
                    <a:pt x="485" y="204"/>
                    <a:pt x="486" y="203"/>
                    <a:pt x="485" y="202"/>
                  </a:cubicBezTo>
                  <a:cubicBezTo>
                    <a:pt x="484" y="201"/>
                    <a:pt x="481" y="201"/>
                    <a:pt x="480" y="199"/>
                  </a:cubicBezTo>
                  <a:cubicBezTo>
                    <a:pt x="478" y="196"/>
                    <a:pt x="479" y="183"/>
                    <a:pt x="480" y="179"/>
                  </a:cubicBezTo>
                  <a:cubicBezTo>
                    <a:pt x="482" y="172"/>
                    <a:pt x="491" y="170"/>
                    <a:pt x="500" y="169"/>
                  </a:cubicBezTo>
                  <a:cubicBezTo>
                    <a:pt x="499" y="169"/>
                    <a:pt x="501" y="169"/>
                    <a:pt x="501" y="169"/>
                  </a:cubicBezTo>
                  <a:cubicBezTo>
                    <a:pt x="501" y="169"/>
                    <a:pt x="501" y="167"/>
                    <a:pt x="501" y="167"/>
                  </a:cubicBezTo>
                  <a:cubicBezTo>
                    <a:pt x="500" y="167"/>
                    <a:pt x="497" y="166"/>
                    <a:pt x="496" y="166"/>
                  </a:cubicBezTo>
                  <a:cubicBezTo>
                    <a:pt x="493" y="165"/>
                    <a:pt x="486" y="165"/>
                    <a:pt x="482" y="166"/>
                  </a:cubicBezTo>
                  <a:cubicBezTo>
                    <a:pt x="480" y="168"/>
                    <a:pt x="480" y="168"/>
                    <a:pt x="480" y="168"/>
                  </a:cubicBezTo>
                  <a:cubicBezTo>
                    <a:pt x="478" y="168"/>
                    <a:pt x="477" y="166"/>
                    <a:pt x="474" y="166"/>
                  </a:cubicBezTo>
                  <a:cubicBezTo>
                    <a:pt x="473" y="166"/>
                    <a:pt x="471" y="168"/>
                    <a:pt x="470" y="168"/>
                  </a:cubicBezTo>
                  <a:cubicBezTo>
                    <a:pt x="467" y="168"/>
                    <a:pt x="467" y="167"/>
                    <a:pt x="464" y="168"/>
                  </a:cubicBezTo>
                  <a:cubicBezTo>
                    <a:pt x="464" y="168"/>
                    <a:pt x="464" y="168"/>
                    <a:pt x="464" y="168"/>
                  </a:cubicBezTo>
                  <a:cubicBezTo>
                    <a:pt x="463" y="169"/>
                    <a:pt x="461" y="171"/>
                    <a:pt x="460" y="172"/>
                  </a:cubicBezTo>
                  <a:cubicBezTo>
                    <a:pt x="460" y="173"/>
                    <a:pt x="461" y="175"/>
                    <a:pt x="461" y="175"/>
                  </a:cubicBezTo>
                  <a:cubicBezTo>
                    <a:pt x="461" y="175"/>
                    <a:pt x="456" y="178"/>
                    <a:pt x="456" y="178"/>
                  </a:cubicBezTo>
                  <a:cubicBezTo>
                    <a:pt x="457" y="181"/>
                    <a:pt x="457" y="181"/>
                    <a:pt x="457" y="181"/>
                  </a:cubicBezTo>
                  <a:cubicBezTo>
                    <a:pt x="456" y="183"/>
                    <a:pt x="449" y="189"/>
                    <a:pt x="449" y="190"/>
                  </a:cubicBezTo>
                  <a:cubicBezTo>
                    <a:pt x="448" y="191"/>
                    <a:pt x="450" y="192"/>
                    <a:pt x="450" y="194"/>
                  </a:cubicBezTo>
                  <a:cubicBezTo>
                    <a:pt x="450" y="195"/>
                    <a:pt x="447" y="197"/>
                    <a:pt x="447" y="197"/>
                  </a:cubicBezTo>
                  <a:cubicBezTo>
                    <a:pt x="446" y="199"/>
                    <a:pt x="446" y="199"/>
                    <a:pt x="446" y="201"/>
                  </a:cubicBezTo>
                  <a:cubicBezTo>
                    <a:pt x="448" y="202"/>
                    <a:pt x="450" y="203"/>
                    <a:pt x="453" y="204"/>
                  </a:cubicBezTo>
                  <a:cubicBezTo>
                    <a:pt x="453" y="205"/>
                    <a:pt x="453" y="205"/>
                    <a:pt x="453" y="205"/>
                  </a:cubicBezTo>
                  <a:cubicBezTo>
                    <a:pt x="452" y="205"/>
                    <a:pt x="452" y="205"/>
                    <a:pt x="452" y="205"/>
                  </a:cubicBezTo>
                  <a:cubicBezTo>
                    <a:pt x="450" y="205"/>
                    <a:pt x="454" y="209"/>
                    <a:pt x="455" y="209"/>
                  </a:cubicBezTo>
                  <a:cubicBezTo>
                    <a:pt x="455" y="210"/>
                    <a:pt x="455" y="210"/>
                    <a:pt x="455" y="210"/>
                  </a:cubicBezTo>
                  <a:cubicBezTo>
                    <a:pt x="458" y="211"/>
                    <a:pt x="463" y="210"/>
                    <a:pt x="466" y="210"/>
                  </a:cubicBezTo>
                  <a:cubicBezTo>
                    <a:pt x="467" y="213"/>
                    <a:pt x="467" y="213"/>
                    <a:pt x="467" y="213"/>
                  </a:cubicBezTo>
                  <a:cubicBezTo>
                    <a:pt x="465" y="212"/>
                    <a:pt x="463" y="213"/>
                    <a:pt x="461" y="213"/>
                  </a:cubicBezTo>
                  <a:cubicBezTo>
                    <a:pt x="461" y="213"/>
                    <a:pt x="461" y="215"/>
                    <a:pt x="461" y="215"/>
                  </a:cubicBezTo>
                  <a:cubicBezTo>
                    <a:pt x="461" y="215"/>
                    <a:pt x="464" y="218"/>
                    <a:pt x="464" y="218"/>
                  </a:cubicBezTo>
                  <a:cubicBezTo>
                    <a:pt x="464" y="219"/>
                    <a:pt x="464" y="219"/>
                    <a:pt x="464" y="219"/>
                  </a:cubicBezTo>
                  <a:cubicBezTo>
                    <a:pt x="464" y="219"/>
                    <a:pt x="464" y="218"/>
                    <a:pt x="466" y="218"/>
                  </a:cubicBezTo>
                  <a:cubicBezTo>
                    <a:pt x="466" y="218"/>
                    <a:pt x="469" y="220"/>
                    <a:pt x="470" y="221"/>
                  </a:cubicBezTo>
                  <a:cubicBezTo>
                    <a:pt x="469" y="221"/>
                    <a:pt x="468" y="221"/>
                    <a:pt x="468" y="221"/>
                  </a:cubicBezTo>
                  <a:cubicBezTo>
                    <a:pt x="468" y="223"/>
                    <a:pt x="468" y="223"/>
                    <a:pt x="468" y="223"/>
                  </a:cubicBezTo>
                  <a:cubicBezTo>
                    <a:pt x="469" y="223"/>
                    <a:pt x="471" y="223"/>
                    <a:pt x="472" y="223"/>
                  </a:cubicBezTo>
                  <a:cubicBezTo>
                    <a:pt x="474" y="221"/>
                    <a:pt x="475" y="219"/>
                    <a:pt x="478" y="221"/>
                  </a:cubicBezTo>
                  <a:cubicBezTo>
                    <a:pt x="479" y="221"/>
                    <a:pt x="478" y="222"/>
                    <a:pt x="478" y="223"/>
                  </a:cubicBezTo>
                  <a:cubicBezTo>
                    <a:pt x="479" y="223"/>
                    <a:pt x="483" y="226"/>
                    <a:pt x="484" y="227"/>
                  </a:cubicBezTo>
                  <a:cubicBezTo>
                    <a:pt x="484" y="227"/>
                    <a:pt x="483" y="227"/>
                    <a:pt x="483" y="229"/>
                  </a:cubicBezTo>
                  <a:cubicBezTo>
                    <a:pt x="483" y="229"/>
                    <a:pt x="484" y="229"/>
                    <a:pt x="484" y="229"/>
                  </a:cubicBezTo>
                  <a:cubicBezTo>
                    <a:pt x="487" y="229"/>
                    <a:pt x="488" y="229"/>
                    <a:pt x="490" y="229"/>
                  </a:cubicBezTo>
                  <a:cubicBezTo>
                    <a:pt x="490" y="229"/>
                    <a:pt x="488" y="226"/>
                    <a:pt x="489" y="226"/>
                  </a:cubicBezTo>
                  <a:cubicBezTo>
                    <a:pt x="490" y="226"/>
                    <a:pt x="490" y="226"/>
                    <a:pt x="490" y="226"/>
                  </a:cubicBezTo>
                  <a:cubicBezTo>
                    <a:pt x="491" y="226"/>
                    <a:pt x="493" y="229"/>
                    <a:pt x="493" y="229"/>
                  </a:cubicBezTo>
                  <a:cubicBezTo>
                    <a:pt x="495" y="230"/>
                    <a:pt x="497" y="229"/>
                    <a:pt x="499" y="229"/>
                  </a:cubicBezTo>
                  <a:cubicBezTo>
                    <a:pt x="500" y="231"/>
                    <a:pt x="500" y="231"/>
                    <a:pt x="500" y="231"/>
                  </a:cubicBezTo>
                  <a:cubicBezTo>
                    <a:pt x="501" y="231"/>
                    <a:pt x="502" y="231"/>
                    <a:pt x="504" y="231"/>
                  </a:cubicBezTo>
                  <a:cubicBezTo>
                    <a:pt x="505" y="231"/>
                    <a:pt x="509" y="229"/>
                    <a:pt x="510" y="229"/>
                  </a:cubicBezTo>
                  <a:cubicBezTo>
                    <a:pt x="511" y="229"/>
                    <a:pt x="511" y="231"/>
                    <a:pt x="512" y="231"/>
                  </a:cubicBezTo>
                  <a:cubicBezTo>
                    <a:pt x="513" y="232"/>
                    <a:pt x="517" y="233"/>
                    <a:pt x="518" y="233"/>
                  </a:cubicBezTo>
                  <a:cubicBezTo>
                    <a:pt x="524" y="233"/>
                    <a:pt x="520" y="231"/>
                    <a:pt x="518" y="229"/>
                  </a:cubicBezTo>
                  <a:cubicBezTo>
                    <a:pt x="518" y="229"/>
                    <a:pt x="518" y="228"/>
                    <a:pt x="518" y="227"/>
                  </a:cubicBezTo>
                  <a:cubicBezTo>
                    <a:pt x="516" y="226"/>
                    <a:pt x="515" y="225"/>
                    <a:pt x="514" y="224"/>
                  </a:cubicBezTo>
                  <a:cubicBezTo>
                    <a:pt x="512" y="223"/>
                    <a:pt x="513" y="222"/>
                    <a:pt x="516" y="223"/>
                  </a:cubicBezTo>
                  <a:cubicBezTo>
                    <a:pt x="517" y="223"/>
                    <a:pt x="520" y="228"/>
                    <a:pt x="521" y="229"/>
                  </a:cubicBezTo>
                  <a:cubicBezTo>
                    <a:pt x="521" y="230"/>
                    <a:pt x="522" y="229"/>
                    <a:pt x="523" y="229"/>
                  </a:cubicBezTo>
                  <a:cubicBezTo>
                    <a:pt x="525" y="230"/>
                    <a:pt x="526" y="233"/>
                    <a:pt x="528" y="235"/>
                  </a:cubicBezTo>
                  <a:cubicBezTo>
                    <a:pt x="528" y="235"/>
                    <a:pt x="529" y="235"/>
                    <a:pt x="530" y="235"/>
                  </a:cubicBezTo>
                  <a:cubicBezTo>
                    <a:pt x="529" y="234"/>
                    <a:pt x="531" y="233"/>
                    <a:pt x="530" y="231"/>
                  </a:cubicBezTo>
                  <a:cubicBezTo>
                    <a:pt x="530" y="231"/>
                    <a:pt x="527" y="230"/>
                    <a:pt x="527" y="229"/>
                  </a:cubicBezTo>
                  <a:cubicBezTo>
                    <a:pt x="527" y="229"/>
                    <a:pt x="527" y="228"/>
                    <a:pt x="527" y="227"/>
                  </a:cubicBezTo>
                  <a:cubicBezTo>
                    <a:pt x="527" y="227"/>
                    <a:pt x="525" y="226"/>
                    <a:pt x="525" y="226"/>
                  </a:cubicBezTo>
                  <a:cubicBezTo>
                    <a:pt x="525" y="224"/>
                    <a:pt x="526" y="225"/>
                    <a:pt x="526" y="224"/>
                  </a:cubicBezTo>
                  <a:cubicBezTo>
                    <a:pt x="527" y="224"/>
                    <a:pt x="529" y="224"/>
                    <a:pt x="531" y="224"/>
                  </a:cubicBezTo>
                  <a:cubicBezTo>
                    <a:pt x="531" y="223"/>
                    <a:pt x="531" y="223"/>
                    <a:pt x="531" y="223"/>
                  </a:cubicBezTo>
                  <a:cubicBezTo>
                    <a:pt x="531" y="223"/>
                    <a:pt x="534" y="223"/>
                    <a:pt x="534" y="223"/>
                  </a:cubicBezTo>
                  <a:cubicBezTo>
                    <a:pt x="534" y="224"/>
                    <a:pt x="535" y="223"/>
                    <a:pt x="536" y="223"/>
                  </a:cubicBezTo>
                  <a:cubicBezTo>
                    <a:pt x="537" y="224"/>
                    <a:pt x="537" y="226"/>
                    <a:pt x="538" y="227"/>
                  </a:cubicBezTo>
                  <a:cubicBezTo>
                    <a:pt x="542" y="230"/>
                    <a:pt x="542" y="228"/>
                    <a:pt x="545" y="227"/>
                  </a:cubicBezTo>
                  <a:cubicBezTo>
                    <a:pt x="546" y="227"/>
                    <a:pt x="546" y="228"/>
                    <a:pt x="548" y="228"/>
                  </a:cubicBezTo>
                  <a:cubicBezTo>
                    <a:pt x="548" y="228"/>
                    <a:pt x="548" y="227"/>
                    <a:pt x="549" y="227"/>
                  </a:cubicBezTo>
                  <a:cubicBezTo>
                    <a:pt x="548" y="224"/>
                    <a:pt x="548" y="223"/>
                    <a:pt x="548" y="221"/>
                  </a:cubicBezTo>
                  <a:cubicBezTo>
                    <a:pt x="546" y="221"/>
                    <a:pt x="546" y="221"/>
                    <a:pt x="546" y="221"/>
                  </a:cubicBezTo>
                  <a:cubicBezTo>
                    <a:pt x="546" y="222"/>
                    <a:pt x="545" y="223"/>
                    <a:pt x="545" y="223"/>
                  </a:cubicBezTo>
                  <a:cubicBezTo>
                    <a:pt x="544" y="224"/>
                    <a:pt x="544" y="223"/>
                    <a:pt x="543" y="223"/>
                  </a:cubicBezTo>
                  <a:cubicBezTo>
                    <a:pt x="543" y="223"/>
                    <a:pt x="543" y="221"/>
                    <a:pt x="543" y="221"/>
                  </a:cubicBezTo>
                  <a:cubicBezTo>
                    <a:pt x="545" y="220"/>
                    <a:pt x="546" y="220"/>
                    <a:pt x="548" y="219"/>
                  </a:cubicBezTo>
                  <a:cubicBezTo>
                    <a:pt x="549" y="220"/>
                    <a:pt x="550" y="222"/>
                    <a:pt x="550" y="224"/>
                  </a:cubicBezTo>
                  <a:cubicBezTo>
                    <a:pt x="551" y="224"/>
                    <a:pt x="552" y="224"/>
                    <a:pt x="553" y="225"/>
                  </a:cubicBezTo>
                  <a:cubicBezTo>
                    <a:pt x="553" y="223"/>
                    <a:pt x="553" y="223"/>
                    <a:pt x="553" y="223"/>
                  </a:cubicBezTo>
                  <a:cubicBezTo>
                    <a:pt x="553" y="223"/>
                    <a:pt x="555" y="223"/>
                    <a:pt x="556" y="223"/>
                  </a:cubicBezTo>
                  <a:cubicBezTo>
                    <a:pt x="557" y="226"/>
                    <a:pt x="557" y="230"/>
                    <a:pt x="558" y="233"/>
                  </a:cubicBezTo>
                  <a:cubicBezTo>
                    <a:pt x="560" y="233"/>
                    <a:pt x="560" y="233"/>
                    <a:pt x="560" y="233"/>
                  </a:cubicBezTo>
                  <a:cubicBezTo>
                    <a:pt x="560" y="232"/>
                    <a:pt x="560" y="230"/>
                    <a:pt x="560" y="229"/>
                  </a:cubicBezTo>
                  <a:cubicBezTo>
                    <a:pt x="561" y="229"/>
                    <a:pt x="560" y="229"/>
                    <a:pt x="562" y="229"/>
                  </a:cubicBezTo>
                  <a:cubicBezTo>
                    <a:pt x="562" y="229"/>
                    <a:pt x="563" y="228"/>
                    <a:pt x="563" y="228"/>
                  </a:cubicBezTo>
                  <a:cubicBezTo>
                    <a:pt x="564" y="228"/>
                    <a:pt x="564" y="229"/>
                    <a:pt x="566" y="229"/>
                  </a:cubicBezTo>
                  <a:cubicBezTo>
                    <a:pt x="566" y="230"/>
                    <a:pt x="565" y="231"/>
                    <a:pt x="566" y="231"/>
                  </a:cubicBezTo>
                  <a:cubicBezTo>
                    <a:pt x="567" y="232"/>
                    <a:pt x="568" y="231"/>
                    <a:pt x="568" y="231"/>
                  </a:cubicBezTo>
                  <a:cubicBezTo>
                    <a:pt x="568" y="233"/>
                    <a:pt x="567" y="233"/>
                    <a:pt x="567" y="235"/>
                  </a:cubicBezTo>
                  <a:cubicBezTo>
                    <a:pt x="568" y="235"/>
                    <a:pt x="569" y="235"/>
                    <a:pt x="570" y="235"/>
                  </a:cubicBezTo>
                  <a:cubicBezTo>
                    <a:pt x="572" y="231"/>
                    <a:pt x="571" y="232"/>
                    <a:pt x="575" y="232"/>
                  </a:cubicBezTo>
                  <a:cubicBezTo>
                    <a:pt x="576" y="235"/>
                    <a:pt x="576" y="235"/>
                    <a:pt x="576" y="235"/>
                  </a:cubicBezTo>
                  <a:cubicBezTo>
                    <a:pt x="575" y="235"/>
                    <a:pt x="574" y="234"/>
                    <a:pt x="573" y="234"/>
                  </a:cubicBezTo>
                  <a:cubicBezTo>
                    <a:pt x="573" y="235"/>
                    <a:pt x="573" y="235"/>
                    <a:pt x="572" y="235"/>
                  </a:cubicBezTo>
                  <a:cubicBezTo>
                    <a:pt x="572" y="236"/>
                    <a:pt x="572" y="238"/>
                    <a:pt x="572" y="239"/>
                  </a:cubicBezTo>
                  <a:cubicBezTo>
                    <a:pt x="573" y="239"/>
                    <a:pt x="573" y="240"/>
                    <a:pt x="574" y="241"/>
                  </a:cubicBezTo>
                  <a:cubicBezTo>
                    <a:pt x="575" y="241"/>
                    <a:pt x="577" y="241"/>
                    <a:pt x="578" y="241"/>
                  </a:cubicBezTo>
                  <a:cubicBezTo>
                    <a:pt x="579" y="242"/>
                    <a:pt x="579" y="245"/>
                    <a:pt x="578" y="244"/>
                  </a:cubicBezTo>
                  <a:cubicBezTo>
                    <a:pt x="578" y="244"/>
                    <a:pt x="578" y="243"/>
                    <a:pt x="577" y="243"/>
                  </a:cubicBezTo>
                  <a:cubicBezTo>
                    <a:pt x="577" y="243"/>
                    <a:pt x="576" y="243"/>
                    <a:pt x="575" y="243"/>
                  </a:cubicBezTo>
                  <a:cubicBezTo>
                    <a:pt x="575" y="243"/>
                    <a:pt x="575" y="244"/>
                    <a:pt x="575" y="245"/>
                  </a:cubicBezTo>
                  <a:cubicBezTo>
                    <a:pt x="574" y="246"/>
                    <a:pt x="575" y="246"/>
                    <a:pt x="574" y="247"/>
                  </a:cubicBezTo>
                  <a:cubicBezTo>
                    <a:pt x="572" y="246"/>
                    <a:pt x="574" y="251"/>
                    <a:pt x="574" y="251"/>
                  </a:cubicBezTo>
                  <a:cubicBezTo>
                    <a:pt x="574" y="251"/>
                    <a:pt x="576" y="250"/>
                    <a:pt x="576" y="251"/>
                  </a:cubicBezTo>
                  <a:cubicBezTo>
                    <a:pt x="577" y="251"/>
                    <a:pt x="575" y="254"/>
                    <a:pt x="576" y="255"/>
                  </a:cubicBezTo>
                  <a:cubicBezTo>
                    <a:pt x="577" y="254"/>
                    <a:pt x="577" y="255"/>
                    <a:pt x="578" y="255"/>
                  </a:cubicBezTo>
                  <a:cubicBezTo>
                    <a:pt x="580" y="254"/>
                    <a:pt x="584" y="249"/>
                    <a:pt x="585" y="247"/>
                  </a:cubicBezTo>
                  <a:cubicBezTo>
                    <a:pt x="586" y="248"/>
                    <a:pt x="587" y="248"/>
                    <a:pt x="588" y="248"/>
                  </a:cubicBezTo>
                  <a:cubicBezTo>
                    <a:pt x="589" y="248"/>
                    <a:pt x="589" y="245"/>
                    <a:pt x="590" y="245"/>
                  </a:cubicBezTo>
                  <a:cubicBezTo>
                    <a:pt x="591" y="245"/>
                    <a:pt x="591" y="249"/>
                    <a:pt x="591" y="250"/>
                  </a:cubicBezTo>
                  <a:cubicBezTo>
                    <a:pt x="591" y="250"/>
                    <a:pt x="589" y="251"/>
                    <a:pt x="588" y="251"/>
                  </a:cubicBezTo>
                  <a:cubicBezTo>
                    <a:pt x="588" y="252"/>
                    <a:pt x="588" y="253"/>
                    <a:pt x="589" y="253"/>
                  </a:cubicBezTo>
                  <a:cubicBezTo>
                    <a:pt x="589" y="254"/>
                    <a:pt x="589" y="254"/>
                    <a:pt x="589" y="255"/>
                  </a:cubicBezTo>
                  <a:cubicBezTo>
                    <a:pt x="589" y="256"/>
                    <a:pt x="589" y="256"/>
                    <a:pt x="589" y="256"/>
                  </a:cubicBezTo>
                  <a:cubicBezTo>
                    <a:pt x="591" y="256"/>
                    <a:pt x="592" y="256"/>
                    <a:pt x="593" y="256"/>
                  </a:cubicBezTo>
                  <a:cubicBezTo>
                    <a:pt x="593" y="256"/>
                    <a:pt x="595" y="258"/>
                    <a:pt x="593" y="257"/>
                  </a:cubicBezTo>
                  <a:cubicBezTo>
                    <a:pt x="594" y="257"/>
                    <a:pt x="594" y="259"/>
                    <a:pt x="594" y="259"/>
                  </a:cubicBezTo>
                  <a:cubicBezTo>
                    <a:pt x="595" y="260"/>
                    <a:pt x="596" y="259"/>
                    <a:pt x="597" y="260"/>
                  </a:cubicBezTo>
                  <a:cubicBezTo>
                    <a:pt x="597" y="263"/>
                    <a:pt x="596" y="263"/>
                    <a:pt x="597" y="267"/>
                  </a:cubicBezTo>
                  <a:cubicBezTo>
                    <a:pt x="599" y="267"/>
                    <a:pt x="599" y="267"/>
                    <a:pt x="599" y="267"/>
                  </a:cubicBezTo>
                  <a:cubicBezTo>
                    <a:pt x="599" y="268"/>
                    <a:pt x="598" y="269"/>
                    <a:pt x="598" y="271"/>
                  </a:cubicBezTo>
                  <a:cubicBezTo>
                    <a:pt x="598" y="271"/>
                    <a:pt x="600" y="271"/>
                    <a:pt x="601" y="271"/>
                  </a:cubicBezTo>
                  <a:cubicBezTo>
                    <a:pt x="601" y="271"/>
                    <a:pt x="600" y="273"/>
                    <a:pt x="601" y="273"/>
                  </a:cubicBezTo>
                  <a:cubicBezTo>
                    <a:pt x="600" y="273"/>
                    <a:pt x="600" y="273"/>
                    <a:pt x="600" y="275"/>
                  </a:cubicBezTo>
                  <a:cubicBezTo>
                    <a:pt x="598" y="275"/>
                    <a:pt x="599" y="274"/>
                    <a:pt x="597" y="274"/>
                  </a:cubicBezTo>
                  <a:cubicBezTo>
                    <a:pt x="597" y="275"/>
                    <a:pt x="596" y="274"/>
                    <a:pt x="595" y="275"/>
                  </a:cubicBezTo>
                  <a:cubicBezTo>
                    <a:pt x="593" y="280"/>
                    <a:pt x="596" y="282"/>
                    <a:pt x="599" y="283"/>
                  </a:cubicBezTo>
                  <a:cubicBezTo>
                    <a:pt x="595" y="283"/>
                    <a:pt x="593" y="285"/>
                    <a:pt x="591" y="288"/>
                  </a:cubicBezTo>
                  <a:cubicBezTo>
                    <a:pt x="590" y="289"/>
                    <a:pt x="590" y="291"/>
                    <a:pt x="589" y="292"/>
                  </a:cubicBezTo>
                  <a:cubicBezTo>
                    <a:pt x="587" y="293"/>
                    <a:pt x="586" y="293"/>
                    <a:pt x="584" y="294"/>
                  </a:cubicBezTo>
                  <a:cubicBezTo>
                    <a:pt x="584" y="294"/>
                    <a:pt x="584" y="296"/>
                    <a:pt x="584" y="296"/>
                  </a:cubicBezTo>
                  <a:cubicBezTo>
                    <a:pt x="585" y="297"/>
                    <a:pt x="587" y="300"/>
                    <a:pt x="587" y="300"/>
                  </a:cubicBezTo>
                  <a:cubicBezTo>
                    <a:pt x="588" y="300"/>
                    <a:pt x="589" y="299"/>
                    <a:pt x="589" y="300"/>
                  </a:cubicBezTo>
                  <a:cubicBezTo>
                    <a:pt x="590" y="301"/>
                    <a:pt x="590" y="302"/>
                    <a:pt x="590" y="303"/>
                  </a:cubicBezTo>
                  <a:cubicBezTo>
                    <a:pt x="591" y="304"/>
                    <a:pt x="593" y="305"/>
                    <a:pt x="594" y="306"/>
                  </a:cubicBezTo>
                  <a:cubicBezTo>
                    <a:pt x="595" y="308"/>
                    <a:pt x="595" y="309"/>
                    <a:pt x="595" y="310"/>
                  </a:cubicBezTo>
                  <a:cubicBezTo>
                    <a:pt x="593" y="310"/>
                    <a:pt x="589" y="310"/>
                    <a:pt x="585" y="311"/>
                  </a:cubicBezTo>
                  <a:cubicBezTo>
                    <a:pt x="584" y="311"/>
                    <a:pt x="582" y="313"/>
                    <a:pt x="582" y="313"/>
                  </a:cubicBezTo>
                  <a:cubicBezTo>
                    <a:pt x="580" y="313"/>
                    <a:pt x="580" y="312"/>
                    <a:pt x="577" y="312"/>
                  </a:cubicBezTo>
                  <a:cubicBezTo>
                    <a:pt x="577" y="312"/>
                    <a:pt x="576" y="312"/>
                    <a:pt x="575" y="312"/>
                  </a:cubicBezTo>
                  <a:cubicBezTo>
                    <a:pt x="575" y="314"/>
                    <a:pt x="575" y="314"/>
                    <a:pt x="575" y="314"/>
                  </a:cubicBezTo>
                  <a:cubicBezTo>
                    <a:pt x="574" y="314"/>
                    <a:pt x="573" y="312"/>
                    <a:pt x="572" y="312"/>
                  </a:cubicBezTo>
                  <a:cubicBezTo>
                    <a:pt x="572" y="313"/>
                    <a:pt x="572" y="313"/>
                    <a:pt x="572" y="313"/>
                  </a:cubicBezTo>
                  <a:cubicBezTo>
                    <a:pt x="571" y="313"/>
                    <a:pt x="571" y="314"/>
                    <a:pt x="571" y="314"/>
                  </a:cubicBezTo>
                  <a:cubicBezTo>
                    <a:pt x="570" y="315"/>
                    <a:pt x="569" y="314"/>
                    <a:pt x="568" y="314"/>
                  </a:cubicBezTo>
                  <a:cubicBezTo>
                    <a:pt x="567" y="316"/>
                    <a:pt x="567" y="316"/>
                    <a:pt x="567" y="316"/>
                  </a:cubicBezTo>
                  <a:cubicBezTo>
                    <a:pt x="565" y="316"/>
                    <a:pt x="564" y="315"/>
                    <a:pt x="563" y="314"/>
                  </a:cubicBezTo>
                  <a:cubicBezTo>
                    <a:pt x="561" y="314"/>
                    <a:pt x="557" y="314"/>
                    <a:pt x="555" y="314"/>
                  </a:cubicBezTo>
                  <a:cubicBezTo>
                    <a:pt x="554" y="316"/>
                    <a:pt x="552" y="320"/>
                    <a:pt x="552" y="321"/>
                  </a:cubicBezTo>
                  <a:cubicBezTo>
                    <a:pt x="552" y="323"/>
                    <a:pt x="553" y="322"/>
                    <a:pt x="554" y="323"/>
                  </a:cubicBezTo>
                  <a:cubicBezTo>
                    <a:pt x="552" y="325"/>
                    <a:pt x="552" y="327"/>
                    <a:pt x="550" y="328"/>
                  </a:cubicBezTo>
                  <a:cubicBezTo>
                    <a:pt x="550" y="328"/>
                    <a:pt x="551" y="331"/>
                    <a:pt x="552" y="332"/>
                  </a:cubicBezTo>
                  <a:cubicBezTo>
                    <a:pt x="553" y="333"/>
                    <a:pt x="554" y="332"/>
                    <a:pt x="556" y="333"/>
                  </a:cubicBezTo>
                  <a:cubicBezTo>
                    <a:pt x="556" y="334"/>
                    <a:pt x="556" y="334"/>
                    <a:pt x="556" y="334"/>
                  </a:cubicBezTo>
                  <a:cubicBezTo>
                    <a:pt x="558" y="335"/>
                    <a:pt x="557" y="333"/>
                    <a:pt x="559" y="334"/>
                  </a:cubicBezTo>
                  <a:cubicBezTo>
                    <a:pt x="560" y="335"/>
                    <a:pt x="560" y="335"/>
                    <a:pt x="560" y="335"/>
                  </a:cubicBezTo>
                  <a:cubicBezTo>
                    <a:pt x="562" y="335"/>
                    <a:pt x="563" y="335"/>
                    <a:pt x="566" y="334"/>
                  </a:cubicBezTo>
                  <a:cubicBezTo>
                    <a:pt x="566" y="332"/>
                    <a:pt x="566" y="332"/>
                    <a:pt x="566" y="332"/>
                  </a:cubicBezTo>
                  <a:cubicBezTo>
                    <a:pt x="567" y="332"/>
                    <a:pt x="568" y="333"/>
                    <a:pt x="570" y="332"/>
                  </a:cubicBezTo>
                  <a:cubicBezTo>
                    <a:pt x="570" y="331"/>
                    <a:pt x="569" y="330"/>
                    <a:pt x="570" y="330"/>
                  </a:cubicBezTo>
                  <a:cubicBezTo>
                    <a:pt x="570" y="330"/>
                    <a:pt x="571" y="329"/>
                    <a:pt x="572" y="329"/>
                  </a:cubicBezTo>
                  <a:cubicBezTo>
                    <a:pt x="572" y="328"/>
                    <a:pt x="572" y="327"/>
                    <a:pt x="573" y="326"/>
                  </a:cubicBezTo>
                  <a:cubicBezTo>
                    <a:pt x="574" y="329"/>
                    <a:pt x="574" y="329"/>
                    <a:pt x="574" y="329"/>
                  </a:cubicBezTo>
                  <a:cubicBezTo>
                    <a:pt x="575" y="329"/>
                    <a:pt x="578" y="331"/>
                    <a:pt x="579" y="330"/>
                  </a:cubicBezTo>
                  <a:cubicBezTo>
                    <a:pt x="579" y="330"/>
                    <a:pt x="579" y="329"/>
                    <a:pt x="580" y="329"/>
                  </a:cubicBezTo>
                  <a:cubicBezTo>
                    <a:pt x="580" y="329"/>
                    <a:pt x="580" y="327"/>
                    <a:pt x="580" y="327"/>
                  </a:cubicBezTo>
                  <a:cubicBezTo>
                    <a:pt x="579" y="326"/>
                    <a:pt x="577" y="325"/>
                    <a:pt x="576" y="324"/>
                  </a:cubicBezTo>
                  <a:cubicBezTo>
                    <a:pt x="576" y="323"/>
                    <a:pt x="576" y="323"/>
                    <a:pt x="576" y="323"/>
                  </a:cubicBezTo>
                  <a:cubicBezTo>
                    <a:pt x="578" y="322"/>
                    <a:pt x="577" y="322"/>
                    <a:pt x="578" y="321"/>
                  </a:cubicBezTo>
                  <a:cubicBezTo>
                    <a:pt x="579" y="321"/>
                    <a:pt x="579" y="321"/>
                    <a:pt x="579" y="321"/>
                  </a:cubicBezTo>
                  <a:cubicBezTo>
                    <a:pt x="580" y="322"/>
                    <a:pt x="579" y="323"/>
                    <a:pt x="579" y="324"/>
                  </a:cubicBezTo>
                  <a:cubicBezTo>
                    <a:pt x="580" y="324"/>
                    <a:pt x="581" y="326"/>
                    <a:pt x="581" y="326"/>
                  </a:cubicBezTo>
                  <a:cubicBezTo>
                    <a:pt x="583" y="326"/>
                    <a:pt x="583" y="326"/>
                    <a:pt x="584" y="326"/>
                  </a:cubicBezTo>
                  <a:cubicBezTo>
                    <a:pt x="585" y="326"/>
                    <a:pt x="585" y="323"/>
                    <a:pt x="584" y="323"/>
                  </a:cubicBezTo>
                  <a:cubicBezTo>
                    <a:pt x="585" y="323"/>
                    <a:pt x="586" y="324"/>
                    <a:pt x="586" y="324"/>
                  </a:cubicBezTo>
                  <a:cubicBezTo>
                    <a:pt x="586" y="324"/>
                    <a:pt x="586" y="326"/>
                    <a:pt x="586" y="326"/>
                  </a:cubicBezTo>
                  <a:cubicBezTo>
                    <a:pt x="587" y="326"/>
                    <a:pt x="588" y="326"/>
                    <a:pt x="589" y="327"/>
                  </a:cubicBezTo>
                  <a:cubicBezTo>
                    <a:pt x="589" y="327"/>
                    <a:pt x="589" y="329"/>
                    <a:pt x="589" y="330"/>
                  </a:cubicBezTo>
                  <a:cubicBezTo>
                    <a:pt x="589" y="329"/>
                    <a:pt x="590" y="327"/>
                    <a:pt x="591" y="327"/>
                  </a:cubicBezTo>
                  <a:cubicBezTo>
                    <a:pt x="591" y="327"/>
                    <a:pt x="593" y="327"/>
                    <a:pt x="593" y="327"/>
                  </a:cubicBezTo>
                  <a:cubicBezTo>
                    <a:pt x="594" y="328"/>
                    <a:pt x="595" y="334"/>
                    <a:pt x="596" y="335"/>
                  </a:cubicBezTo>
                  <a:cubicBezTo>
                    <a:pt x="596" y="335"/>
                    <a:pt x="598" y="335"/>
                    <a:pt x="599" y="335"/>
                  </a:cubicBezTo>
                  <a:cubicBezTo>
                    <a:pt x="599" y="337"/>
                    <a:pt x="600" y="340"/>
                    <a:pt x="600" y="342"/>
                  </a:cubicBezTo>
                  <a:cubicBezTo>
                    <a:pt x="602" y="342"/>
                    <a:pt x="602" y="342"/>
                    <a:pt x="603" y="341"/>
                  </a:cubicBezTo>
                  <a:cubicBezTo>
                    <a:pt x="603" y="343"/>
                    <a:pt x="603" y="343"/>
                    <a:pt x="603" y="343"/>
                  </a:cubicBezTo>
                  <a:cubicBezTo>
                    <a:pt x="605" y="344"/>
                    <a:pt x="605" y="344"/>
                    <a:pt x="605" y="344"/>
                  </a:cubicBezTo>
                  <a:cubicBezTo>
                    <a:pt x="605" y="343"/>
                    <a:pt x="605" y="344"/>
                    <a:pt x="606" y="344"/>
                  </a:cubicBezTo>
                  <a:cubicBezTo>
                    <a:pt x="606" y="343"/>
                    <a:pt x="606" y="341"/>
                    <a:pt x="606" y="341"/>
                  </a:cubicBezTo>
                  <a:cubicBezTo>
                    <a:pt x="607" y="341"/>
                    <a:pt x="608" y="342"/>
                    <a:pt x="608" y="342"/>
                  </a:cubicBezTo>
                  <a:cubicBezTo>
                    <a:pt x="608" y="342"/>
                    <a:pt x="610" y="342"/>
                    <a:pt x="610" y="342"/>
                  </a:cubicBezTo>
                  <a:cubicBezTo>
                    <a:pt x="610" y="343"/>
                    <a:pt x="611" y="343"/>
                    <a:pt x="611" y="344"/>
                  </a:cubicBezTo>
                  <a:cubicBezTo>
                    <a:pt x="610" y="344"/>
                    <a:pt x="610" y="344"/>
                    <a:pt x="610" y="346"/>
                  </a:cubicBezTo>
                  <a:cubicBezTo>
                    <a:pt x="608" y="346"/>
                    <a:pt x="606" y="347"/>
                    <a:pt x="604" y="347"/>
                  </a:cubicBezTo>
                  <a:cubicBezTo>
                    <a:pt x="604" y="348"/>
                    <a:pt x="604" y="348"/>
                    <a:pt x="604" y="348"/>
                  </a:cubicBezTo>
                  <a:cubicBezTo>
                    <a:pt x="605" y="349"/>
                    <a:pt x="606" y="348"/>
                    <a:pt x="607" y="348"/>
                  </a:cubicBezTo>
                  <a:cubicBezTo>
                    <a:pt x="608" y="349"/>
                    <a:pt x="610" y="351"/>
                    <a:pt x="610" y="351"/>
                  </a:cubicBezTo>
                  <a:cubicBezTo>
                    <a:pt x="612" y="351"/>
                    <a:pt x="612" y="349"/>
                    <a:pt x="613" y="349"/>
                  </a:cubicBezTo>
                  <a:cubicBezTo>
                    <a:pt x="614" y="349"/>
                    <a:pt x="614" y="350"/>
                    <a:pt x="615" y="351"/>
                  </a:cubicBezTo>
                  <a:cubicBezTo>
                    <a:pt x="617" y="351"/>
                    <a:pt x="619" y="351"/>
                    <a:pt x="621" y="351"/>
                  </a:cubicBezTo>
                  <a:cubicBezTo>
                    <a:pt x="621" y="350"/>
                    <a:pt x="622" y="348"/>
                    <a:pt x="622" y="348"/>
                  </a:cubicBezTo>
                  <a:cubicBezTo>
                    <a:pt x="623" y="348"/>
                    <a:pt x="623" y="349"/>
                    <a:pt x="624" y="350"/>
                  </a:cubicBezTo>
                  <a:cubicBezTo>
                    <a:pt x="625" y="350"/>
                    <a:pt x="625" y="349"/>
                    <a:pt x="626" y="349"/>
                  </a:cubicBezTo>
                  <a:cubicBezTo>
                    <a:pt x="628" y="349"/>
                    <a:pt x="631" y="350"/>
                    <a:pt x="633" y="351"/>
                  </a:cubicBezTo>
                  <a:cubicBezTo>
                    <a:pt x="634" y="350"/>
                    <a:pt x="634" y="349"/>
                    <a:pt x="635" y="349"/>
                  </a:cubicBezTo>
                  <a:cubicBezTo>
                    <a:pt x="635" y="349"/>
                    <a:pt x="637" y="351"/>
                    <a:pt x="637" y="351"/>
                  </a:cubicBezTo>
                  <a:cubicBezTo>
                    <a:pt x="640" y="352"/>
                    <a:pt x="642" y="350"/>
                    <a:pt x="644" y="350"/>
                  </a:cubicBezTo>
                  <a:cubicBezTo>
                    <a:pt x="645" y="350"/>
                    <a:pt x="647" y="353"/>
                    <a:pt x="649" y="353"/>
                  </a:cubicBezTo>
                  <a:cubicBezTo>
                    <a:pt x="650" y="353"/>
                    <a:pt x="649" y="352"/>
                    <a:pt x="651" y="352"/>
                  </a:cubicBezTo>
                  <a:cubicBezTo>
                    <a:pt x="651" y="352"/>
                    <a:pt x="654" y="354"/>
                    <a:pt x="655" y="354"/>
                  </a:cubicBezTo>
                  <a:cubicBezTo>
                    <a:pt x="657" y="353"/>
                    <a:pt x="656" y="352"/>
                    <a:pt x="657" y="350"/>
                  </a:cubicBezTo>
                  <a:cubicBezTo>
                    <a:pt x="657" y="348"/>
                    <a:pt x="657" y="348"/>
                    <a:pt x="657" y="348"/>
                  </a:cubicBezTo>
                  <a:cubicBezTo>
                    <a:pt x="658" y="349"/>
                    <a:pt x="657" y="347"/>
                    <a:pt x="657" y="347"/>
                  </a:cubicBezTo>
                  <a:cubicBezTo>
                    <a:pt x="654" y="346"/>
                    <a:pt x="652" y="347"/>
                    <a:pt x="649" y="346"/>
                  </a:cubicBezTo>
                  <a:cubicBezTo>
                    <a:pt x="648" y="345"/>
                    <a:pt x="649" y="344"/>
                    <a:pt x="649" y="343"/>
                  </a:cubicBezTo>
                  <a:cubicBezTo>
                    <a:pt x="647" y="343"/>
                    <a:pt x="647" y="343"/>
                    <a:pt x="647" y="343"/>
                  </a:cubicBezTo>
                  <a:cubicBezTo>
                    <a:pt x="647" y="343"/>
                    <a:pt x="645" y="341"/>
                    <a:pt x="645" y="340"/>
                  </a:cubicBezTo>
                  <a:cubicBezTo>
                    <a:pt x="643" y="340"/>
                    <a:pt x="640" y="341"/>
                    <a:pt x="639" y="340"/>
                  </a:cubicBezTo>
                  <a:cubicBezTo>
                    <a:pt x="639" y="340"/>
                    <a:pt x="639" y="338"/>
                    <a:pt x="639" y="338"/>
                  </a:cubicBezTo>
                  <a:cubicBezTo>
                    <a:pt x="638" y="338"/>
                    <a:pt x="638" y="338"/>
                    <a:pt x="638" y="338"/>
                  </a:cubicBezTo>
                  <a:cubicBezTo>
                    <a:pt x="634" y="336"/>
                    <a:pt x="631" y="333"/>
                    <a:pt x="627" y="330"/>
                  </a:cubicBezTo>
                  <a:cubicBezTo>
                    <a:pt x="627" y="330"/>
                    <a:pt x="627" y="328"/>
                    <a:pt x="627" y="329"/>
                  </a:cubicBezTo>
                  <a:cubicBezTo>
                    <a:pt x="627" y="329"/>
                    <a:pt x="629" y="327"/>
                    <a:pt x="629" y="327"/>
                  </a:cubicBezTo>
                  <a:cubicBezTo>
                    <a:pt x="632" y="326"/>
                    <a:pt x="637" y="331"/>
                    <a:pt x="639" y="331"/>
                  </a:cubicBezTo>
                  <a:cubicBezTo>
                    <a:pt x="639" y="331"/>
                    <a:pt x="639" y="329"/>
                    <a:pt x="639" y="328"/>
                  </a:cubicBezTo>
                  <a:cubicBezTo>
                    <a:pt x="641" y="328"/>
                    <a:pt x="641" y="328"/>
                    <a:pt x="641" y="328"/>
                  </a:cubicBezTo>
                  <a:cubicBezTo>
                    <a:pt x="643" y="329"/>
                    <a:pt x="644" y="332"/>
                    <a:pt x="646" y="332"/>
                  </a:cubicBezTo>
                  <a:cubicBezTo>
                    <a:pt x="647" y="332"/>
                    <a:pt x="647" y="330"/>
                    <a:pt x="647" y="330"/>
                  </a:cubicBezTo>
                  <a:cubicBezTo>
                    <a:pt x="650" y="330"/>
                    <a:pt x="652" y="330"/>
                    <a:pt x="654" y="330"/>
                  </a:cubicBezTo>
                  <a:cubicBezTo>
                    <a:pt x="655" y="331"/>
                    <a:pt x="655" y="332"/>
                    <a:pt x="655" y="333"/>
                  </a:cubicBezTo>
                  <a:cubicBezTo>
                    <a:pt x="656" y="333"/>
                    <a:pt x="656" y="332"/>
                    <a:pt x="657" y="332"/>
                  </a:cubicBezTo>
                  <a:cubicBezTo>
                    <a:pt x="659" y="333"/>
                    <a:pt x="660" y="334"/>
                    <a:pt x="661" y="337"/>
                  </a:cubicBezTo>
                  <a:cubicBezTo>
                    <a:pt x="662" y="337"/>
                    <a:pt x="664" y="336"/>
                    <a:pt x="665" y="336"/>
                  </a:cubicBezTo>
                  <a:cubicBezTo>
                    <a:pt x="664" y="335"/>
                    <a:pt x="664" y="335"/>
                    <a:pt x="664" y="335"/>
                  </a:cubicBezTo>
                  <a:cubicBezTo>
                    <a:pt x="664" y="335"/>
                    <a:pt x="663" y="335"/>
                    <a:pt x="662" y="336"/>
                  </a:cubicBezTo>
                  <a:cubicBezTo>
                    <a:pt x="661" y="334"/>
                    <a:pt x="660" y="332"/>
                    <a:pt x="660" y="330"/>
                  </a:cubicBezTo>
                  <a:cubicBezTo>
                    <a:pt x="659" y="330"/>
                    <a:pt x="658" y="331"/>
                    <a:pt x="657" y="330"/>
                  </a:cubicBezTo>
                  <a:cubicBezTo>
                    <a:pt x="657" y="330"/>
                    <a:pt x="657" y="328"/>
                    <a:pt x="657" y="328"/>
                  </a:cubicBezTo>
                  <a:cubicBezTo>
                    <a:pt x="663" y="328"/>
                    <a:pt x="662" y="330"/>
                    <a:pt x="661" y="324"/>
                  </a:cubicBezTo>
                  <a:cubicBezTo>
                    <a:pt x="660" y="324"/>
                    <a:pt x="659" y="323"/>
                    <a:pt x="661" y="323"/>
                  </a:cubicBezTo>
                  <a:cubicBezTo>
                    <a:pt x="661" y="323"/>
                    <a:pt x="662" y="324"/>
                    <a:pt x="663" y="324"/>
                  </a:cubicBezTo>
                  <a:cubicBezTo>
                    <a:pt x="664" y="324"/>
                    <a:pt x="664" y="323"/>
                    <a:pt x="665" y="322"/>
                  </a:cubicBezTo>
                  <a:cubicBezTo>
                    <a:pt x="663" y="320"/>
                    <a:pt x="663" y="318"/>
                    <a:pt x="661" y="315"/>
                  </a:cubicBezTo>
                  <a:cubicBezTo>
                    <a:pt x="659" y="316"/>
                    <a:pt x="660" y="314"/>
                    <a:pt x="659" y="314"/>
                  </a:cubicBezTo>
                  <a:cubicBezTo>
                    <a:pt x="659" y="314"/>
                    <a:pt x="657" y="316"/>
                    <a:pt x="659" y="316"/>
                  </a:cubicBezTo>
                  <a:cubicBezTo>
                    <a:pt x="659" y="317"/>
                    <a:pt x="659" y="318"/>
                    <a:pt x="660" y="318"/>
                  </a:cubicBezTo>
                  <a:cubicBezTo>
                    <a:pt x="660" y="318"/>
                    <a:pt x="660" y="319"/>
                    <a:pt x="659" y="318"/>
                  </a:cubicBezTo>
                  <a:cubicBezTo>
                    <a:pt x="657" y="318"/>
                    <a:pt x="658" y="317"/>
                    <a:pt x="657" y="315"/>
                  </a:cubicBezTo>
                  <a:cubicBezTo>
                    <a:pt x="656" y="315"/>
                    <a:pt x="656" y="316"/>
                    <a:pt x="655" y="316"/>
                  </a:cubicBezTo>
                  <a:cubicBezTo>
                    <a:pt x="654" y="316"/>
                    <a:pt x="655" y="314"/>
                    <a:pt x="655" y="314"/>
                  </a:cubicBezTo>
                  <a:cubicBezTo>
                    <a:pt x="654" y="313"/>
                    <a:pt x="652" y="312"/>
                    <a:pt x="652" y="312"/>
                  </a:cubicBezTo>
                  <a:cubicBezTo>
                    <a:pt x="651" y="311"/>
                    <a:pt x="649" y="312"/>
                    <a:pt x="649" y="312"/>
                  </a:cubicBezTo>
                  <a:cubicBezTo>
                    <a:pt x="648" y="311"/>
                    <a:pt x="648" y="310"/>
                    <a:pt x="648" y="309"/>
                  </a:cubicBezTo>
                  <a:cubicBezTo>
                    <a:pt x="648" y="308"/>
                    <a:pt x="646" y="308"/>
                    <a:pt x="645" y="308"/>
                  </a:cubicBezTo>
                  <a:cubicBezTo>
                    <a:pt x="644" y="306"/>
                    <a:pt x="644" y="304"/>
                    <a:pt x="643" y="301"/>
                  </a:cubicBezTo>
                  <a:cubicBezTo>
                    <a:pt x="638" y="302"/>
                    <a:pt x="638" y="300"/>
                    <a:pt x="636" y="294"/>
                  </a:cubicBezTo>
                  <a:cubicBezTo>
                    <a:pt x="637" y="295"/>
                    <a:pt x="637" y="294"/>
                    <a:pt x="639" y="294"/>
                  </a:cubicBezTo>
                  <a:cubicBezTo>
                    <a:pt x="639" y="296"/>
                    <a:pt x="639" y="296"/>
                    <a:pt x="639" y="296"/>
                  </a:cubicBezTo>
                  <a:cubicBezTo>
                    <a:pt x="640" y="296"/>
                    <a:pt x="642" y="296"/>
                    <a:pt x="643" y="296"/>
                  </a:cubicBezTo>
                  <a:cubicBezTo>
                    <a:pt x="643" y="296"/>
                    <a:pt x="643" y="294"/>
                    <a:pt x="643" y="294"/>
                  </a:cubicBezTo>
                  <a:cubicBezTo>
                    <a:pt x="643" y="294"/>
                    <a:pt x="641" y="294"/>
                    <a:pt x="642" y="293"/>
                  </a:cubicBezTo>
                  <a:cubicBezTo>
                    <a:pt x="641" y="293"/>
                    <a:pt x="641" y="293"/>
                    <a:pt x="641" y="293"/>
                  </a:cubicBezTo>
                  <a:cubicBezTo>
                    <a:pt x="640" y="291"/>
                    <a:pt x="639" y="290"/>
                    <a:pt x="639" y="286"/>
                  </a:cubicBezTo>
                  <a:cubicBezTo>
                    <a:pt x="639" y="287"/>
                    <a:pt x="640" y="287"/>
                    <a:pt x="641" y="287"/>
                  </a:cubicBezTo>
                  <a:cubicBezTo>
                    <a:pt x="641" y="289"/>
                    <a:pt x="641" y="290"/>
                    <a:pt x="642" y="291"/>
                  </a:cubicBezTo>
                  <a:cubicBezTo>
                    <a:pt x="644" y="290"/>
                    <a:pt x="644" y="290"/>
                    <a:pt x="644" y="290"/>
                  </a:cubicBezTo>
                  <a:cubicBezTo>
                    <a:pt x="644" y="289"/>
                    <a:pt x="644" y="289"/>
                    <a:pt x="644" y="289"/>
                  </a:cubicBezTo>
                  <a:cubicBezTo>
                    <a:pt x="644" y="289"/>
                    <a:pt x="644" y="288"/>
                    <a:pt x="644" y="286"/>
                  </a:cubicBezTo>
                  <a:cubicBezTo>
                    <a:pt x="643" y="285"/>
                    <a:pt x="641" y="284"/>
                    <a:pt x="643" y="284"/>
                  </a:cubicBezTo>
                  <a:cubicBezTo>
                    <a:pt x="645" y="286"/>
                    <a:pt x="645" y="286"/>
                    <a:pt x="645" y="286"/>
                  </a:cubicBezTo>
                  <a:cubicBezTo>
                    <a:pt x="645" y="286"/>
                    <a:pt x="646" y="284"/>
                    <a:pt x="647" y="285"/>
                  </a:cubicBezTo>
                  <a:cubicBezTo>
                    <a:pt x="648" y="286"/>
                    <a:pt x="646" y="287"/>
                    <a:pt x="647" y="288"/>
                  </a:cubicBezTo>
                  <a:cubicBezTo>
                    <a:pt x="647" y="289"/>
                    <a:pt x="648" y="289"/>
                    <a:pt x="649" y="289"/>
                  </a:cubicBezTo>
                  <a:cubicBezTo>
                    <a:pt x="650" y="290"/>
                    <a:pt x="649" y="293"/>
                    <a:pt x="650" y="294"/>
                  </a:cubicBezTo>
                  <a:cubicBezTo>
                    <a:pt x="651" y="295"/>
                    <a:pt x="651" y="294"/>
                    <a:pt x="653" y="294"/>
                  </a:cubicBezTo>
                  <a:cubicBezTo>
                    <a:pt x="653" y="295"/>
                    <a:pt x="655" y="296"/>
                    <a:pt x="655" y="296"/>
                  </a:cubicBezTo>
                  <a:cubicBezTo>
                    <a:pt x="658" y="297"/>
                    <a:pt x="661" y="295"/>
                    <a:pt x="663" y="294"/>
                  </a:cubicBezTo>
                  <a:cubicBezTo>
                    <a:pt x="662" y="295"/>
                    <a:pt x="662" y="297"/>
                    <a:pt x="661" y="297"/>
                  </a:cubicBezTo>
                  <a:cubicBezTo>
                    <a:pt x="660" y="298"/>
                    <a:pt x="660" y="297"/>
                    <a:pt x="659" y="298"/>
                  </a:cubicBezTo>
                  <a:cubicBezTo>
                    <a:pt x="659" y="299"/>
                    <a:pt x="659" y="299"/>
                    <a:pt x="659" y="299"/>
                  </a:cubicBezTo>
                  <a:cubicBezTo>
                    <a:pt x="660" y="299"/>
                    <a:pt x="663" y="298"/>
                    <a:pt x="663" y="298"/>
                  </a:cubicBezTo>
                  <a:cubicBezTo>
                    <a:pt x="663" y="301"/>
                    <a:pt x="663" y="301"/>
                    <a:pt x="663" y="301"/>
                  </a:cubicBezTo>
                  <a:cubicBezTo>
                    <a:pt x="663" y="301"/>
                    <a:pt x="664" y="301"/>
                    <a:pt x="665" y="301"/>
                  </a:cubicBezTo>
                  <a:cubicBezTo>
                    <a:pt x="664" y="301"/>
                    <a:pt x="667" y="300"/>
                    <a:pt x="667" y="300"/>
                  </a:cubicBezTo>
                  <a:cubicBezTo>
                    <a:pt x="666" y="301"/>
                    <a:pt x="666" y="303"/>
                    <a:pt x="665" y="303"/>
                  </a:cubicBezTo>
                  <a:cubicBezTo>
                    <a:pt x="664" y="303"/>
                    <a:pt x="665" y="304"/>
                    <a:pt x="665" y="304"/>
                  </a:cubicBezTo>
                  <a:cubicBezTo>
                    <a:pt x="666" y="304"/>
                    <a:pt x="675" y="302"/>
                    <a:pt x="669" y="306"/>
                  </a:cubicBezTo>
                  <a:cubicBezTo>
                    <a:pt x="667" y="307"/>
                    <a:pt x="668" y="307"/>
                    <a:pt x="670" y="308"/>
                  </a:cubicBezTo>
                  <a:cubicBezTo>
                    <a:pt x="671" y="308"/>
                    <a:pt x="671" y="307"/>
                    <a:pt x="672" y="306"/>
                  </a:cubicBezTo>
                  <a:cubicBezTo>
                    <a:pt x="672" y="307"/>
                    <a:pt x="672" y="308"/>
                    <a:pt x="672" y="308"/>
                  </a:cubicBezTo>
                  <a:cubicBezTo>
                    <a:pt x="673" y="309"/>
                    <a:pt x="673" y="310"/>
                    <a:pt x="674" y="310"/>
                  </a:cubicBezTo>
                  <a:cubicBezTo>
                    <a:pt x="675" y="311"/>
                    <a:pt x="675" y="309"/>
                    <a:pt x="677" y="310"/>
                  </a:cubicBezTo>
                  <a:cubicBezTo>
                    <a:pt x="677" y="311"/>
                    <a:pt x="677" y="311"/>
                    <a:pt x="677" y="311"/>
                  </a:cubicBezTo>
                  <a:cubicBezTo>
                    <a:pt x="681" y="311"/>
                    <a:pt x="678" y="311"/>
                    <a:pt x="679" y="310"/>
                  </a:cubicBezTo>
                  <a:cubicBezTo>
                    <a:pt x="683" y="307"/>
                    <a:pt x="680" y="308"/>
                    <a:pt x="679" y="305"/>
                  </a:cubicBezTo>
                  <a:cubicBezTo>
                    <a:pt x="679" y="304"/>
                    <a:pt x="679" y="303"/>
                    <a:pt x="679" y="302"/>
                  </a:cubicBezTo>
                  <a:cubicBezTo>
                    <a:pt x="679" y="302"/>
                    <a:pt x="677" y="302"/>
                    <a:pt x="677" y="302"/>
                  </a:cubicBezTo>
                  <a:cubicBezTo>
                    <a:pt x="677" y="301"/>
                    <a:pt x="679" y="298"/>
                    <a:pt x="679" y="299"/>
                  </a:cubicBezTo>
                  <a:cubicBezTo>
                    <a:pt x="679" y="299"/>
                    <a:pt x="679" y="300"/>
                    <a:pt x="680" y="301"/>
                  </a:cubicBezTo>
                  <a:cubicBezTo>
                    <a:pt x="680" y="301"/>
                    <a:pt x="684" y="300"/>
                    <a:pt x="683" y="300"/>
                  </a:cubicBezTo>
                  <a:cubicBezTo>
                    <a:pt x="684" y="300"/>
                    <a:pt x="684" y="300"/>
                    <a:pt x="686" y="300"/>
                  </a:cubicBezTo>
                  <a:cubicBezTo>
                    <a:pt x="685" y="300"/>
                    <a:pt x="686" y="299"/>
                    <a:pt x="686" y="298"/>
                  </a:cubicBezTo>
                  <a:cubicBezTo>
                    <a:pt x="686" y="298"/>
                    <a:pt x="685" y="298"/>
                    <a:pt x="684" y="298"/>
                  </a:cubicBezTo>
                  <a:cubicBezTo>
                    <a:pt x="684" y="296"/>
                    <a:pt x="684" y="296"/>
                    <a:pt x="684" y="296"/>
                  </a:cubicBezTo>
                  <a:cubicBezTo>
                    <a:pt x="682" y="295"/>
                    <a:pt x="684" y="296"/>
                    <a:pt x="686" y="296"/>
                  </a:cubicBezTo>
                  <a:cubicBezTo>
                    <a:pt x="686" y="294"/>
                    <a:pt x="686" y="294"/>
                    <a:pt x="686" y="294"/>
                  </a:cubicBezTo>
                  <a:cubicBezTo>
                    <a:pt x="685" y="294"/>
                    <a:pt x="685" y="294"/>
                    <a:pt x="685" y="294"/>
                  </a:cubicBezTo>
                  <a:cubicBezTo>
                    <a:pt x="685" y="294"/>
                    <a:pt x="685" y="291"/>
                    <a:pt x="685" y="291"/>
                  </a:cubicBezTo>
                  <a:cubicBezTo>
                    <a:pt x="686" y="291"/>
                    <a:pt x="687" y="291"/>
                    <a:pt x="688" y="290"/>
                  </a:cubicBezTo>
                  <a:cubicBezTo>
                    <a:pt x="688" y="290"/>
                    <a:pt x="690" y="286"/>
                    <a:pt x="688" y="288"/>
                  </a:cubicBezTo>
                  <a:cubicBezTo>
                    <a:pt x="688" y="287"/>
                    <a:pt x="689" y="286"/>
                    <a:pt x="688" y="286"/>
                  </a:cubicBezTo>
                  <a:cubicBezTo>
                    <a:pt x="689" y="286"/>
                    <a:pt x="691" y="286"/>
                    <a:pt x="691" y="286"/>
                  </a:cubicBezTo>
                  <a:cubicBezTo>
                    <a:pt x="692" y="288"/>
                    <a:pt x="692" y="288"/>
                    <a:pt x="692" y="288"/>
                  </a:cubicBezTo>
                  <a:cubicBezTo>
                    <a:pt x="693" y="289"/>
                    <a:pt x="695" y="289"/>
                    <a:pt x="695" y="288"/>
                  </a:cubicBezTo>
                  <a:cubicBezTo>
                    <a:pt x="695" y="290"/>
                    <a:pt x="696" y="288"/>
                    <a:pt x="696" y="288"/>
                  </a:cubicBezTo>
                  <a:cubicBezTo>
                    <a:pt x="693" y="287"/>
                    <a:pt x="696" y="286"/>
                    <a:pt x="695" y="284"/>
                  </a:cubicBezTo>
                  <a:cubicBezTo>
                    <a:pt x="695" y="283"/>
                    <a:pt x="694" y="283"/>
                    <a:pt x="694" y="283"/>
                  </a:cubicBezTo>
                  <a:cubicBezTo>
                    <a:pt x="695" y="283"/>
                    <a:pt x="695" y="283"/>
                    <a:pt x="696" y="283"/>
                  </a:cubicBezTo>
                  <a:cubicBezTo>
                    <a:pt x="695" y="284"/>
                    <a:pt x="698" y="284"/>
                    <a:pt x="698" y="284"/>
                  </a:cubicBezTo>
                  <a:cubicBezTo>
                    <a:pt x="698" y="283"/>
                    <a:pt x="697" y="282"/>
                    <a:pt x="698" y="282"/>
                  </a:cubicBezTo>
                  <a:cubicBezTo>
                    <a:pt x="698" y="281"/>
                    <a:pt x="698" y="281"/>
                    <a:pt x="698" y="281"/>
                  </a:cubicBezTo>
                  <a:cubicBezTo>
                    <a:pt x="696" y="280"/>
                    <a:pt x="696" y="280"/>
                    <a:pt x="696" y="280"/>
                  </a:cubicBezTo>
                  <a:cubicBezTo>
                    <a:pt x="696" y="279"/>
                    <a:pt x="696" y="276"/>
                    <a:pt x="695" y="276"/>
                  </a:cubicBezTo>
                  <a:cubicBezTo>
                    <a:pt x="694" y="275"/>
                    <a:pt x="692" y="275"/>
                    <a:pt x="691" y="275"/>
                  </a:cubicBezTo>
                  <a:cubicBezTo>
                    <a:pt x="691" y="274"/>
                    <a:pt x="691" y="273"/>
                    <a:pt x="690" y="273"/>
                  </a:cubicBezTo>
                  <a:cubicBezTo>
                    <a:pt x="689" y="272"/>
                    <a:pt x="690" y="277"/>
                    <a:pt x="690" y="278"/>
                  </a:cubicBezTo>
                  <a:cubicBezTo>
                    <a:pt x="689" y="278"/>
                    <a:pt x="690" y="277"/>
                    <a:pt x="689" y="277"/>
                  </a:cubicBezTo>
                  <a:cubicBezTo>
                    <a:pt x="688" y="277"/>
                    <a:pt x="687" y="278"/>
                    <a:pt x="686" y="279"/>
                  </a:cubicBezTo>
                  <a:cubicBezTo>
                    <a:pt x="686" y="277"/>
                    <a:pt x="686" y="277"/>
                    <a:pt x="686" y="277"/>
                  </a:cubicBezTo>
                  <a:cubicBezTo>
                    <a:pt x="685" y="277"/>
                    <a:pt x="685" y="277"/>
                    <a:pt x="685" y="277"/>
                  </a:cubicBezTo>
                  <a:cubicBezTo>
                    <a:pt x="687" y="276"/>
                    <a:pt x="682" y="278"/>
                    <a:pt x="684" y="278"/>
                  </a:cubicBezTo>
                  <a:cubicBezTo>
                    <a:pt x="684" y="278"/>
                    <a:pt x="683" y="281"/>
                    <a:pt x="683" y="281"/>
                  </a:cubicBezTo>
                  <a:cubicBezTo>
                    <a:pt x="683" y="281"/>
                    <a:pt x="681" y="281"/>
                    <a:pt x="681" y="281"/>
                  </a:cubicBezTo>
                  <a:cubicBezTo>
                    <a:pt x="681" y="280"/>
                    <a:pt x="681" y="278"/>
                    <a:pt x="681" y="277"/>
                  </a:cubicBezTo>
                  <a:cubicBezTo>
                    <a:pt x="681" y="277"/>
                    <a:pt x="683" y="275"/>
                    <a:pt x="683" y="275"/>
                  </a:cubicBezTo>
                  <a:cubicBezTo>
                    <a:pt x="683" y="274"/>
                    <a:pt x="684" y="273"/>
                    <a:pt x="683" y="274"/>
                  </a:cubicBezTo>
                  <a:cubicBezTo>
                    <a:pt x="683" y="275"/>
                    <a:pt x="683" y="275"/>
                    <a:pt x="683" y="275"/>
                  </a:cubicBezTo>
                  <a:cubicBezTo>
                    <a:pt x="682" y="275"/>
                    <a:pt x="680" y="274"/>
                    <a:pt x="680" y="273"/>
                  </a:cubicBezTo>
                  <a:cubicBezTo>
                    <a:pt x="680" y="275"/>
                    <a:pt x="680" y="275"/>
                    <a:pt x="680" y="275"/>
                  </a:cubicBezTo>
                  <a:cubicBezTo>
                    <a:pt x="679" y="275"/>
                    <a:pt x="679" y="275"/>
                    <a:pt x="679" y="275"/>
                  </a:cubicBezTo>
                  <a:cubicBezTo>
                    <a:pt x="679" y="276"/>
                    <a:pt x="679" y="277"/>
                    <a:pt x="679" y="279"/>
                  </a:cubicBezTo>
                  <a:cubicBezTo>
                    <a:pt x="674" y="275"/>
                    <a:pt x="678" y="277"/>
                    <a:pt x="672" y="277"/>
                  </a:cubicBezTo>
                  <a:cubicBezTo>
                    <a:pt x="672" y="275"/>
                    <a:pt x="672" y="275"/>
                    <a:pt x="672" y="275"/>
                  </a:cubicBezTo>
                  <a:cubicBezTo>
                    <a:pt x="671" y="275"/>
                    <a:pt x="670" y="275"/>
                    <a:pt x="669" y="276"/>
                  </a:cubicBezTo>
                  <a:cubicBezTo>
                    <a:pt x="669" y="275"/>
                    <a:pt x="669" y="275"/>
                    <a:pt x="669" y="275"/>
                  </a:cubicBezTo>
                  <a:cubicBezTo>
                    <a:pt x="669" y="274"/>
                    <a:pt x="671" y="274"/>
                    <a:pt x="672" y="273"/>
                  </a:cubicBezTo>
                  <a:cubicBezTo>
                    <a:pt x="672" y="273"/>
                    <a:pt x="671" y="272"/>
                    <a:pt x="671" y="272"/>
                  </a:cubicBezTo>
                  <a:cubicBezTo>
                    <a:pt x="671" y="272"/>
                    <a:pt x="671" y="270"/>
                    <a:pt x="671" y="269"/>
                  </a:cubicBezTo>
                  <a:cubicBezTo>
                    <a:pt x="669" y="269"/>
                    <a:pt x="668" y="268"/>
                    <a:pt x="666" y="267"/>
                  </a:cubicBezTo>
                  <a:cubicBezTo>
                    <a:pt x="666" y="267"/>
                    <a:pt x="666" y="269"/>
                    <a:pt x="666" y="270"/>
                  </a:cubicBezTo>
                  <a:cubicBezTo>
                    <a:pt x="666" y="270"/>
                    <a:pt x="663" y="270"/>
                    <a:pt x="663" y="271"/>
                  </a:cubicBezTo>
                  <a:cubicBezTo>
                    <a:pt x="663" y="271"/>
                    <a:pt x="664" y="265"/>
                    <a:pt x="665" y="263"/>
                  </a:cubicBezTo>
                  <a:cubicBezTo>
                    <a:pt x="663" y="264"/>
                    <a:pt x="664" y="262"/>
                    <a:pt x="663" y="263"/>
                  </a:cubicBezTo>
                  <a:cubicBezTo>
                    <a:pt x="662" y="263"/>
                    <a:pt x="660" y="266"/>
                    <a:pt x="661" y="265"/>
                  </a:cubicBezTo>
                  <a:cubicBezTo>
                    <a:pt x="660" y="266"/>
                    <a:pt x="660" y="267"/>
                    <a:pt x="660" y="268"/>
                  </a:cubicBezTo>
                  <a:cubicBezTo>
                    <a:pt x="660" y="268"/>
                    <a:pt x="659" y="268"/>
                    <a:pt x="659" y="269"/>
                  </a:cubicBezTo>
                  <a:cubicBezTo>
                    <a:pt x="658" y="268"/>
                    <a:pt x="659" y="266"/>
                    <a:pt x="659" y="265"/>
                  </a:cubicBezTo>
                  <a:cubicBezTo>
                    <a:pt x="658" y="265"/>
                    <a:pt x="658" y="265"/>
                    <a:pt x="657" y="265"/>
                  </a:cubicBezTo>
                  <a:cubicBezTo>
                    <a:pt x="657" y="265"/>
                    <a:pt x="657" y="266"/>
                    <a:pt x="656" y="267"/>
                  </a:cubicBezTo>
                  <a:cubicBezTo>
                    <a:pt x="657" y="267"/>
                    <a:pt x="655" y="269"/>
                    <a:pt x="655" y="269"/>
                  </a:cubicBezTo>
                  <a:cubicBezTo>
                    <a:pt x="655" y="269"/>
                    <a:pt x="655" y="267"/>
                    <a:pt x="655" y="267"/>
                  </a:cubicBezTo>
                  <a:cubicBezTo>
                    <a:pt x="653" y="267"/>
                    <a:pt x="653" y="267"/>
                    <a:pt x="653" y="267"/>
                  </a:cubicBezTo>
                  <a:cubicBezTo>
                    <a:pt x="652" y="268"/>
                    <a:pt x="653" y="268"/>
                    <a:pt x="652" y="270"/>
                  </a:cubicBezTo>
                  <a:cubicBezTo>
                    <a:pt x="651" y="270"/>
                    <a:pt x="650" y="270"/>
                    <a:pt x="650" y="270"/>
                  </a:cubicBezTo>
                  <a:cubicBezTo>
                    <a:pt x="651" y="268"/>
                    <a:pt x="651" y="266"/>
                    <a:pt x="651" y="265"/>
                  </a:cubicBezTo>
                  <a:cubicBezTo>
                    <a:pt x="653" y="264"/>
                    <a:pt x="650" y="263"/>
                    <a:pt x="650" y="263"/>
                  </a:cubicBezTo>
                  <a:cubicBezTo>
                    <a:pt x="650" y="264"/>
                    <a:pt x="651" y="265"/>
                    <a:pt x="649" y="265"/>
                  </a:cubicBezTo>
                  <a:cubicBezTo>
                    <a:pt x="649" y="265"/>
                    <a:pt x="649" y="263"/>
                    <a:pt x="649" y="263"/>
                  </a:cubicBezTo>
                  <a:cubicBezTo>
                    <a:pt x="649" y="263"/>
                    <a:pt x="648" y="264"/>
                    <a:pt x="647" y="263"/>
                  </a:cubicBezTo>
                  <a:cubicBezTo>
                    <a:pt x="647" y="263"/>
                    <a:pt x="647" y="261"/>
                    <a:pt x="647" y="261"/>
                  </a:cubicBezTo>
                  <a:cubicBezTo>
                    <a:pt x="646" y="262"/>
                    <a:pt x="644" y="262"/>
                    <a:pt x="643" y="262"/>
                  </a:cubicBezTo>
                  <a:cubicBezTo>
                    <a:pt x="647" y="258"/>
                    <a:pt x="646" y="260"/>
                    <a:pt x="643" y="257"/>
                  </a:cubicBezTo>
                  <a:cubicBezTo>
                    <a:pt x="642" y="258"/>
                    <a:pt x="642" y="259"/>
                    <a:pt x="641" y="259"/>
                  </a:cubicBezTo>
                  <a:cubicBezTo>
                    <a:pt x="641" y="258"/>
                    <a:pt x="641" y="257"/>
                    <a:pt x="641" y="256"/>
                  </a:cubicBezTo>
                  <a:cubicBezTo>
                    <a:pt x="640" y="256"/>
                    <a:pt x="636" y="256"/>
                    <a:pt x="634" y="255"/>
                  </a:cubicBezTo>
                  <a:cubicBezTo>
                    <a:pt x="633" y="255"/>
                    <a:pt x="634" y="253"/>
                    <a:pt x="634" y="253"/>
                  </a:cubicBezTo>
                  <a:cubicBezTo>
                    <a:pt x="633" y="252"/>
                    <a:pt x="632" y="253"/>
                    <a:pt x="631" y="253"/>
                  </a:cubicBezTo>
                  <a:cubicBezTo>
                    <a:pt x="631" y="251"/>
                    <a:pt x="631" y="251"/>
                    <a:pt x="631" y="251"/>
                  </a:cubicBezTo>
                  <a:cubicBezTo>
                    <a:pt x="633" y="251"/>
                    <a:pt x="636" y="251"/>
                    <a:pt x="637" y="251"/>
                  </a:cubicBezTo>
                  <a:cubicBezTo>
                    <a:pt x="637" y="250"/>
                    <a:pt x="637" y="249"/>
                    <a:pt x="637" y="249"/>
                  </a:cubicBezTo>
                  <a:cubicBezTo>
                    <a:pt x="638" y="248"/>
                    <a:pt x="639" y="248"/>
                    <a:pt x="639" y="248"/>
                  </a:cubicBezTo>
                  <a:cubicBezTo>
                    <a:pt x="639" y="247"/>
                    <a:pt x="639" y="247"/>
                    <a:pt x="639" y="247"/>
                  </a:cubicBezTo>
                  <a:cubicBezTo>
                    <a:pt x="639" y="246"/>
                    <a:pt x="636" y="244"/>
                    <a:pt x="635" y="244"/>
                  </a:cubicBezTo>
                  <a:cubicBezTo>
                    <a:pt x="635" y="242"/>
                    <a:pt x="635" y="242"/>
                    <a:pt x="635" y="242"/>
                  </a:cubicBezTo>
                  <a:cubicBezTo>
                    <a:pt x="634" y="242"/>
                    <a:pt x="635" y="241"/>
                    <a:pt x="636" y="241"/>
                  </a:cubicBezTo>
                  <a:cubicBezTo>
                    <a:pt x="637" y="243"/>
                    <a:pt x="637" y="243"/>
                    <a:pt x="637" y="243"/>
                  </a:cubicBezTo>
                  <a:cubicBezTo>
                    <a:pt x="639" y="243"/>
                    <a:pt x="642" y="243"/>
                    <a:pt x="644" y="243"/>
                  </a:cubicBezTo>
                  <a:cubicBezTo>
                    <a:pt x="648" y="242"/>
                    <a:pt x="640" y="238"/>
                    <a:pt x="638" y="237"/>
                  </a:cubicBezTo>
                  <a:cubicBezTo>
                    <a:pt x="637" y="237"/>
                    <a:pt x="634" y="238"/>
                    <a:pt x="634" y="238"/>
                  </a:cubicBezTo>
                  <a:cubicBezTo>
                    <a:pt x="634" y="237"/>
                    <a:pt x="634" y="237"/>
                    <a:pt x="634" y="237"/>
                  </a:cubicBezTo>
                  <a:cubicBezTo>
                    <a:pt x="634" y="236"/>
                    <a:pt x="631" y="234"/>
                    <a:pt x="631" y="234"/>
                  </a:cubicBezTo>
                  <a:cubicBezTo>
                    <a:pt x="632" y="234"/>
                    <a:pt x="634" y="234"/>
                    <a:pt x="636" y="234"/>
                  </a:cubicBezTo>
                  <a:cubicBezTo>
                    <a:pt x="636" y="234"/>
                    <a:pt x="637" y="232"/>
                    <a:pt x="637" y="232"/>
                  </a:cubicBezTo>
                  <a:cubicBezTo>
                    <a:pt x="638" y="232"/>
                    <a:pt x="640" y="232"/>
                    <a:pt x="641" y="232"/>
                  </a:cubicBezTo>
                  <a:cubicBezTo>
                    <a:pt x="641" y="230"/>
                    <a:pt x="642" y="229"/>
                    <a:pt x="641" y="227"/>
                  </a:cubicBezTo>
                  <a:cubicBezTo>
                    <a:pt x="641" y="226"/>
                    <a:pt x="639" y="225"/>
                    <a:pt x="639" y="225"/>
                  </a:cubicBezTo>
                  <a:cubicBezTo>
                    <a:pt x="638" y="224"/>
                    <a:pt x="638" y="223"/>
                    <a:pt x="637" y="223"/>
                  </a:cubicBezTo>
                  <a:cubicBezTo>
                    <a:pt x="637" y="223"/>
                    <a:pt x="635" y="223"/>
                    <a:pt x="636" y="223"/>
                  </a:cubicBezTo>
                  <a:cubicBezTo>
                    <a:pt x="636" y="224"/>
                    <a:pt x="633" y="228"/>
                    <a:pt x="632" y="228"/>
                  </a:cubicBezTo>
                  <a:cubicBezTo>
                    <a:pt x="629" y="229"/>
                    <a:pt x="632" y="227"/>
                    <a:pt x="630" y="225"/>
                  </a:cubicBezTo>
                  <a:cubicBezTo>
                    <a:pt x="629" y="225"/>
                    <a:pt x="627" y="225"/>
                    <a:pt x="626" y="225"/>
                  </a:cubicBezTo>
                  <a:cubicBezTo>
                    <a:pt x="626" y="225"/>
                    <a:pt x="627" y="224"/>
                    <a:pt x="627" y="224"/>
                  </a:cubicBezTo>
                  <a:cubicBezTo>
                    <a:pt x="628" y="224"/>
                    <a:pt x="628" y="224"/>
                    <a:pt x="629" y="223"/>
                  </a:cubicBezTo>
                  <a:cubicBezTo>
                    <a:pt x="630" y="223"/>
                    <a:pt x="630" y="222"/>
                    <a:pt x="630" y="221"/>
                  </a:cubicBezTo>
                  <a:cubicBezTo>
                    <a:pt x="631" y="221"/>
                    <a:pt x="632" y="222"/>
                    <a:pt x="633" y="222"/>
                  </a:cubicBezTo>
                  <a:cubicBezTo>
                    <a:pt x="633" y="222"/>
                    <a:pt x="633" y="220"/>
                    <a:pt x="633" y="220"/>
                  </a:cubicBezTo>
                  <a:cubicBezTo>
                    <a:pt x="631" y="219"/>
                    <a:pt x="630" y="220"/>
                    <a:pt x="629" y="219"/>
                  </a:cubicBezTo>
                  <a:cubicBezTo>
                    <a:pt x="628" y="219"/>
                    <a:pt x="627" y="216"/>
                    <a:pt x="627" y="216"/>
                  </a:cubicBezTo>
                  <a:cubicBezTo>
                    <a:pt x="626" y="216"/>
                    <a:pt x="624" y="216"/>
                    <a:pt x="623" y="216"/>
                  </a:cubicBezTo>
                  <a:cubicBezTo>
                    <a:pt x="622" y="217"/>
                    <a:pt x="621" y="218"/>
                    <a:pt x="621" y="219"/>
                  </a:cubicBezTo>
                  <a:cubicBezTo>
                    <a:pt x="620" y="219"/>
                    <a:pt x="619" y="218"/>
                    <a:pt x="620" y="218"/>
                  </a:cubicBezTo>
                  <a:cubicBezTo>
                    <a:pt x="620" y="218"/>
                    <a:pt x="621" y="216"/>
                    <a:pt x="621" y="216"/>
                  </a:cubicBezTo>
                  <a:cubicBezTo>
                    <a:pt x="619" y="216"/>
                    <a:pt x="616" y="215"/>
                    <a:pt x="615" y="218"/>
                  </a:cubicBezTo>
                  <a:cubicBezTo>
                    <a:pt x="615" y="219"/>
                    <a:pt x="615" y="219"/>
                    <a:pt x="615" y="219"/>
                  </a:cubicBezTo>
                  <a:cubicBezTo>
                    <a:pt x="613" y="219"/>
                    <a:pt x="613" y="219"/>
                    <a:pt x="613" y="219"/>
                  </a:cubicBezTo>
                  <a:cubicBezTo>
                    <a:pt x="614" y="219"/>
                    <a:pt x="613" y="216"/>
                    <a:pt x="613" y="216"/>
                  </a:cubicBezTo>
                  <a:cubicBezTo>
                    <a:pt x="614" y="216"/>
                    <a:pt x="615" y="216"/>
                    <a:pt x="615" y="216"/>
                  </a:cubicBezTo>
                  <a:cubicBezTo>
                    <a:pt x="616" y="216"/>
                    <a:pt x="617" y="214"/>
                    <a:pt x="617" y="214"/>
                  </a:cubicBezTo>
                  <a:cubicBezTo>
                    <a:pt x="617" y="211"/>
                    <a:pt x="617" y="211"/>
                    <a:pt x="617" y="211"/>
                  </a:cubicBezTo>
                  <a:cubicBezTo>
                    <a:pt x="617" y="211"/>
                    <a:pt x="614" y="213"/>
                    <a:pt x="615" y="213"/>
                  </a:cubicBezTo>
                  <a:cubicBezTo>
                    <a:pt x="614" y="212"/>
                    <a:pt x="613" y="213"/>
                    <a:pt x="613" y="213"/>
                  </a:cubicBezTo>
                  <a:cubicBezTo>
                    <a:pt x="613" y="213"/>
                    <a:pt x="613" y="211"/>
                    <a:pt x="613" y="211"/>
                  </a:cubicBezTo>
                  <a:cubicBezTo>
                    <a:pt x="613" y="211"/>
                    <a:pt x="611" y="211"/>
                    <a:pt x="612" y="211"/>
                  </a:cubicBezTo>
                  <a:cubicBezTo>
                    <a:pt x="611" y="211"/>
                    <a:pt x="611" y="211"/>
                    <a:pt x="611" y="211"/>
                  </a:cubicBezTo>
                  <a:cubicBezTo>
                    <a:pt x="612" y="212"/>
                    <a:pt x="612" y="213"/>
                    <a:pt x="612" y="213"/>
                  </a:cubicBezTo>
                  <a:cubicBezTo>
                    <a:pt x="612" y="214"/>
                    <a:pt x="610" y="214"/>
                    <a:pt x="610" y="215"/>
                  </a:cubicBezTo>
                  <a:cubicBezTo>
                    <a:pt x="606" y="214"/>
                    <a:pt x="605" y="215"/>
                    <a:pt x="608" y="212"/>
                  </a:cubicBezTo>
                  <a:cubicBezTo>
                    <a:pt x="609" y="211"/>
                    <a:pt x="610" y="211"/>
                    <a:pt x="611" y="211"/>
                  </a:cubicBezTo>
                  <a:cubicBezTo>
                    <a:pt x="611" y="210"/>
                    <a:pt x="611" y="209"/>
                    <a:pt x="610" y="209"/>
                  </a:cubicBezTo>
                  <a:cubicBezTo>
                    <a:pt x="610" y="209"/>
                    <a:pt x="606" y="209"/>
                    <a:pt x="606" y="209"/>
                  </a:cubicBezTo>
                  <a:cubicBezTo>
                    <a:pt x="605" y="208"/>
                    <a:pt x="605" y="206"/>
                    <a:pt x="604" y="205"/>
                  </a:cubicBezTo>
                  <a:cubicBezTo>
                    <a:pt x="603" y="205"/>
                    <a:pt x="603" y="204"/>
                    <a:pt x="602" y="204"/>
                  </a:cubicBezTo>
                  <a:cubicBezTo>
                    <a:pt x="598" y="204"/>
                    <a:pt x="599" y="208"/>
                    <a:pt x="599" y="211"/>
                  </a:cubicBezTo>
                  <a:cubicBezTo>
                    <a:pt x="599" y="211"/>
                    <a:pt x="599" y="211"/>
                    <a:pt x="598" y="211"/>
                  </a:cubicBezTo>
                  <a:cubicBezTo>
                    <a:pt x="598" y="211"/>
                    <a:pt x="598" y="209"/>
                    <a:pt x="598" y="209"/>
                  </a:cubicBezTo>
                  <a:cubicBezTo>
                    <a:pt x="596" y="210"/>
                    <a:pt x="597" y="209"/>
                    <a:pt x="596" y="209"/>
                  </a:cubicBezTo>
                  <a:cubicBezTo>
                    <a:pt x="596" y="209"/>
                    <a:pt x="595" y="211"/>
                    <a:pt x="594" y="211"/>
                  </a:cubicBezTo>
                  <a:cubicBezTo>
                    <a:pt x="593" y="208"/>
                    <a:pt x="593" y="199"/>
                    <a:pt x="590" y="206"/>
                  </a:cubicBezTo>
                  <a:cubicBezTo>
                    <a:pt x="590" y="207"/>
                    <a:pt x="590" y="208"/>
                    <a:pt x="589" y="209"/>
                  </a:cubicBezTo>
                  <a:cubicBezTo>
                    <a:pt x="589" y="210"/>
                    <a:pt x="588" y="210"/>
                    <a:pt x="587" y="210"/>
                  </a:cubicBezTo>
                  <a:cubicBezTo>
                    <a:pt x="588" y="210"/>
                    <a:pt x="586" y="209"/>
                    <a:pt x="586" y="209"/>
                  </a:cubicBezTo>
                  <a:cubicBezTo>
                    <a:pt x="587" y="209"/>
                    <a:pt x="587" y="207"/>
                    <a:pt x="587" y="207"/>
                  </a:cubicBezTo>
                  <a:cubicBezTo>
                    <a:pt x="588" y="207"/>
                    <a:pt x="587" y="205"/>
                    <a:pt x="587" y="205"/>
                  </a:cubicBezTo>
                  <a:cubicBezTo>
                    <a:pt x="586" y="205"/>
                    <a:pt x="586" y="206"/>
                    <a:pt x="585" y="205"/>
                  </a:cubicBezTo>
                  <a:cubicBezTo>
                    <a:pt x="585" y="205"/>
                    <a:pt x="584" y="203"/>
                    <a:pt x="584" y="203"/>
                  </a:cubicBezTo>
                  <a:cubicBezTo>
                    <a:pt x="586" y="203"/>
                    <a:pt x="588" y="203"/>
                    <a:pt x="589" y="202"/>
                  </a:cubicBezTo>
                  <a:cubicBezTo>
                    <a:pt x="589" y="196"/>
                    <a:pt x="589" y="194"/>
                    <a:pt x="583" y="194"/>
                  </a:cubicBezTo>
                  <a:cubicBezTo>
                    <a:pt x="584" y="194"/>
                    <a:pt x="585" y="194"/>
                    <a:pt x="586" y="193"/>
                  </a:cubicBezTo>
                  <a:cubicBezTo>
                    <a:pt x="586" y="193"/>
                    <a:pt x="586" y="191"/>
                    <a:pt x="586" y="191"/>
                  </a:cubicBezTo>
                  <a:cubicBezTo>
                    <a:pt x="585" y="191"/>
                    <a:pt x="585" y="191"/>
                    <a:pt x="585" y="191"/>
                  </a:cubicBezTo>
                  <a:cubicBezTo>
                    <a:pt x="585" y="191"/>
                    <a:pt x="583" y="187"/>
                    <a:pt x="583" y="186"/>
                  </a:cubicBezTo>
                  <a:cubicBezTo>
                    <a:pt x="582" y="187"/>
                    <a:pt x="579" y="187"/>
                    <a:pt x="578" y="187"/>
                  </a:cubicBezTo>
                  <a:cubicBezTo>
                    <a:pt x="576" y="187"/>
                    <a:pt x="576" y="186"/>
                    <a:pt x="575" y="187"/>
                  </a:cubicBezTo>
                  <a:cubicBezTo>
                    <a:pt x="574" y="187"/>
                    <a:pt x="573" y="189"/>
                    <a:pt x="570" y="189"/>
                  </a:cubicBezTo>
                  <a:cubicBezTo>
                    <a:pt x="569" y="189"/>
                    <a:pt x="567" y="187"/>
                    <a:pt x="566" y="186"/>
                  </a:cubicBezTo>
                  <a:close/>
                  <a:moveTo>
                    <a:pt x="474" y="30"/>
                  </a:moveTo>
                  <a:cubicBezTo>
                    <a:pt x="471" y="29"/>
                    <a:pt x="467" y="22"/>
                    <a:pt x="464" y="22"/>
                  </a:cubicBezTo>
                  <a:cubicBezTo>
                    <a:pt x="463" y="23"/>
                    <a:pt x="463" y="23"/>
                    <a:pt x="463" y="23"/>
                  </a:cubicBezTo>
                  <a:cubicBezTo>
                    <a:pt x="462" y="23"/>
                    <a:pt x="460" y="23"/>
                    <a:pt x="459" y="24"/>
                  </a:cubicBezTo>
                  <a:cubicBezTo>
                    <a:pt x="456" y="25"/>
                    <a:pt x="453" y="29"/>
                    <a:pt x="451" y="31"/>
                  </a:cubicBezTo>
                  <a:cubicBezTo>
                    <a:pt x="449" y="30"/>
                    <a:pt x="443" y="27"/>
                    <a:pt x="439" y="28"/>
                  </a:cubicBezTo>
                  <a:cubicBezTo>
                    <a:pt x="439" y="28"/>
                    <a:pt x="437" y="30"/>
                    <a:pt x="437" y="30"/>
                  </a:cubicBezTo>
                  <a:cubicBezTo>
                    <a:pt x="436" y="30"/>
                    <a:pt x="434" y="29"/>
                    <a:pt x="433" y="30"/>
                  </a:cubicBezTo>
                  <a:cubicBezTo>
                    <a:pt x="433" y="30"/>
                    <a:pt x="433" y="32"/>
                    <a:pt x="433" y="33"/>
                  </a:cubicBezTo>
                  <a:cubicBezTo>
                    <a:pt x="436" y="32"/>
                    <a:pt x="439" y="31"/>
                    <a:pt x="444" y="31"/>
                  </a:cubicBezTo>
                  <a:cubicBezTo>
                    <a:pt x="443" y="32"/>
                    <a:pt x="440" y="33"/>
                    <a:pt x="438" y="33"/>
                  </a:cubicBezTo>
                  <a:cubicBezTo>
                    <a:pt x="438" y="33"/>
                    <a:pt x="437" y="36"/>
                    <a:pt x="439" y="36"/>
                  </a:cubicBezTo>
                  <a:cubicBezTo>
                    <a:pt x="441" y="36"/>
                    <a:pt x="446" y="34"/>
                    <a:pt x="449" y="34"/>
                  </a:cubicBezTo>
                  <a:cubicBezTo>
                    <a:pt x="452" y="34"/>
                    <a:pt x="455" y="35"/>
                    <a:pt x="457" y="35"/>
                  </a:cubicBezTo>
                  <a:cubicBezTo>
                    <a:pt x="451" y="36"/>
                    <a:pt x="446" y="37"/>
                    <a:pt x="439" y="39"/>
                  </a:cubicBezTo>
                  <a:cubicBezTo>
                    <a:pt x="439" y="39"/>
                    <a:pt x="439" y="41"/>
                    <a:pt x="439" y="43"/>
                  </a:cubicBezTo>
                  <a:cubicBezTo>
                    <a:pt x="440" y="42"/>
                    <a:pt x="441" y="43"/>
                    <a:pt x="441" y="42"/>
                  </a:cubicBezTo>
                  <a:cubicBezTo>
                    <a:pt x="442" y="41"/>
                    <a:pt x="442" y="41"/>
                    <a:pt x="444" y="41"/>
                  </a:cubicBezTo>
                  <a:cubicBezTo>
                    <a:pt x="450" y="38"/>
                    <a:pt x="457" y="38"/>
                    <a:pt x="463" y="36"/>
                  </a:cubicBezTo>
                  <a:cubicBezTo>
                    <a:pt x="463" y="37"/>
                    <a:pt x="463" y="37"/>
                    <a:pt x="463" y="37"/>
                  </a:cubicBezTo>
                  <a:cubicBezTo>
                    <a:pt x="462" y="38"/>
                    <a:pt x="461" y="38"/>
                    <a:pt x="461" y="39"/>
                  </a:cubicBezTo>
                  <a:cubicBezTo>
                    <a:pt x="458" y="40"/>
                    <a:pt x="457" y="38"/>
                    <a:pt x="454" y="39"/>
                  </a:cubicBezTo>
                  <a:cubicBezTo>
                    <a:pt x="452" y="39"/>
                    <a:pt x="451" y="41"/>
                    <a:pt x="450" y="41"/>
                  </a:cubicBezTo>
                  <a:cubicBezTo>
                    <a:pt x="449" y="42"/>
                    <a:pt x="447" y="41"/>
                    <a:pt x="446" y="41"/>
                  </a:cubicBezTo>
                  <a:cubicBezTo>
                    <a:pt x="445" y="41"/>
                    <a:pt x="443" y="44"/>
                    <a:pt x="442" y="45"/>
                  </a:cubicBezTo>
                  <a:cubicBezTo>
                    <a:pt x="443" y="45"/>
                    <a:pt x="444" y="47"/>
                    <a:pt x="445" y="47"/>
                  </a:cubicBezTo>
                  <a:cubicBezTo>
                    <a:pt x="447" y="47"/>
                    <a:pt x="448" y="45"/>
                    <a:pt x="449" y="45"/>
                  </a:cubicBezTo>
                  <a:cubicBezTo>
                    <a:pt x="452" y="45"/>
                    <a:pt x="458" y="47"/>
                    <a:pt x="461" y="47"/>
                  </a:cubicBezTo>
                  <a:cubicBezTo>
                    <a:pt x="463" y="45"/>
                    <a:pt x="463" y="45"/>
                    <a:pt x="463" y="45"/>
                  </a:cubicBezTo>
                  <a:cubicBezTo>
                    <a:pt x="464" y="45"/>
                    <a:pt x="465" y="46"/>
                    <a:pt x="466" y="46"/>
                  </a:cubicBezTo>
                  <a:cubicBezTo>
                    <a:pt x="467" y="46"/>
                    <a:pt x="466" y="44"/>
                    <a:pt x="468" y="45"/>
                  </a:cubicBezTo>
                  <a:cubicBezTo>
                    <a:pt x="469" y="45"/>
                    <a:pt x="469" y="46"/>
                    <a:pt x="469" y="47"/>
                  </a:cubicBezTo>
                  <a:cubicBezTo>
                    <a:pt x="471" y="47"/>
                    <a:pt x="472" y="47"/>
                    <a:pt x="474" y="47"/>
                  </a:cubicBezTo>
                  <a:cubicBezTo>
                    <a:pt x="475" y="47"/>
                    <a:pt x="478" y="44"/>
                    <a:pt x="480" y="43"/>
                  </a:cubicBezTo>
                  <a:cubicBezTo>
                    <a:pt x="480" y="43"/>
                    <a:pt x="479" y="47"/>
                    <a:pt x="479" y="48"/>
                  </a:cubicBezTo>
                  <a:cubicBezTo>
                    <a:pt x="481" y="48"/>
                    <a:pt x="483" y="49"/>
                    <a:pt x="485" y="49"/>
                  </a:cubicBezTo>
                  <a:cubicBezTo>
                    <a:pt x="486" y="49"/>
                    <a:pt x="489" y="48"/>
                    <a:pt x="490" y="49"/>
                  </a:cubicBezTo>
                  <a:cubicBezTo>
                    <a:pt x="491" y="49"/>
                    <a:pt x="492" y="50"/>
                    <a:pt x="492" y="50"/>
                  </a:cubicBezTo>
                  <a:cubicBezTo>
                    <a:pt x="494" y="47"/>
                    <a:pt x="494" y="47"/>
                    <a:pt x="497" y="45"/>
                  </a:cubicBezTo>
                  <a:cubicBezTo>
                    <a:pt x="497" y="44"/>
                    <a:pt x="496" y="42"/>
                    <a:pt x="496" y="42"/>
                  </a:cubicBezTo>
                  <a:cubicBezTo>
                    <a:pt x="497" y="42"/>
                    <a:pt x="498" y="42"/>
                    <a:pt x="498" y="41"/>
                  </a:cubicBezTo>
                  <a:cubicBezTo>
                    <a:pt x="498" y="41"/>
                    <a:pt x="499" y="41"/>
                    <a:pt x="500" y="41"/>
                  </a:cubicBezTo>
                  <a:cubicBezTo>
                    <a:pt x="500" y="43"/>
                    <a:pt x="500" y="43"/>
                    <a:pt x="500" y="43"/>
                  </a:cubicBezTo>
                  <a:cubicBezTo>
                    <a:pt x="500" y="42"/>
                    <a:pt x="499" y="45"/>
                    <a:pt x="499" y="46"/>
                  </a:cubicBezTo>
                  <a:cubicBezTo>
                    <a:pt x="500" y="46"/>
                    <a:pt x="500" y="45"/>
                    <a:pt x="500" y="47"/>
                  </a:cubicBezTo>
                  <a:cubicBezTo>
                    <a:pt x="507" y="45"/>
                    <a:pt x="515" y="43"/>
                    <a:pt x="522" y="43"/>
                  </a:cubicBezTo>
                  <a:cubicBezTo>
                    <a:pt x="529" y="42"/>
                    <a:pt x="532" y="43"/>
                    <a:pt x="538" y="43"/>
                  </a:cubicBezTo>
                  <a:cubicBezTo>
                    <a:pt x="544" y="42"/>
                    <a:pt x="550" y="40"/>
                    <a:pt x="555" y="38"/>
                  </a:cubicBezTo>
                  <a:cubicBezTo>
                    <a:pt x="556" y="37"/>
                    <a:pt x="556" y="37"/>
                    <a:pt x="556" y="37"/>
                  </a:cubicBezTo>
                  <a:cubicBezTo>
                    <a:pt x="556" y="36"/>
                    <a:pt x="559" y="37"/>
                    <a:pt x="560" y="37"/>
                  </a:cubicBezTo>
                  <a:cubicBezTo>
                    <a:pt x="563" y="37"/>
                    <a:pt x="566" y="36"/>
                    <a:pt x="569" y="35"/>
                  </a:cubicBezTo>
                  <a:cubicBezTo>
                    <a:pt x="568" y="35"/>
                    <a:pt x="566" y="37"/>
                    <a:pt x="565" y="37"/>
                  </a:cubicBezTo>
                  <a:cubicBezTo>
                    <a:pt x="562" y="38"/>
                    <a:pt x="561" y="37"/>
                    <a:pt x="558" y="38"/>
                  </a:cubicBezTo>
                  <a:cubicBezTo>
                    <a:pt x="558" y="38"/>
                    <a:pt x="556" y="40"/>
                    <a:pt x="556" y="40"/>
                  </a:cubicBezTo>
                  <a:cubicBezTo>
                    <a:pt x="556" y="40"/>
                    <a:pt x="556" y="40"/>
                    <a:pt x="557" y="41"/>
                  </a:cubicBezTo>
                  <a:cubicBezTo>
                    <a:pt x="559" y="41"/>
                    <a:pt x="562" y="41"/>
                    <a:pt x="565" y="41"/>
                  </a:cubicBezTo>
                  <a:cubicBezTo>
                    <a:pt x="565" y="43"/>
                    <a:pt x="565" y="43"/>
                    <a:pt x="565" y="43"/>
                  </a:cubicBezTo>
                  <a:cubicBezTo>
                    <a:pt x="561" y="43"/>
                    <a:pt x="557" y="42"/>
                    <a:pt x="556" y="43"/>
                  </a:cubicBezTo>
                  <a:cubicBezTo>
                    <a:pt x="555" y="43"/>
                    <a:pt x="553" y="44"/>
                    <a:pt x="553" y="45"/>
                  </a:cubicBezTo>
                  <a:cubicBezTo>
                    <a:pt x="550" y="45"/>
                    <a:pt x="548" y="44"/>
                    <a:pt x="546" y="45"/>
                  </a:cubicBezTo>
                  <a:cubicBezTo>
                    <a:pt x="536" y="48"/>
                    <a:pt x="557" y="48"/>
                    <a:pt x="559" y="48"/>
                  </a:cubicBezTo>
                  <a:cubicBezTo>
                    <a:pt x="555" y="49"/>
                    <a:pt x="549" y="51"/>
                    <a:pt x="544" y="51"/>
                  </a:cubicBezTo>
                  <a:cubicBezTo>
                    <a:pt x="543" y="51"/>
                    <a:pt x="541" y="50"/>
                    <a:pt x="540" y="50"/>
                  </a:cubicBezTo>
                  <a:cubicBezTo>
                    <a:pt x="539" y="50"/>
                    <a:pt x="539" y="51"/>
                    <a:pt x="539" y="52"/>
                  </a:cubicBezTo>
                  <a:cubicBezTo>
                    <a:pt x="531" y="51"/>
                    <a:pt x="525" y="52"/>
                    <a:pt x="516" y="53"/>
                  </a:cubicBezTo>
                  <a:cubicBezTo>
                    <a:pt x="517" y="54"/>
                    <a:pt x="516" y="55"/>
                    <a:pt x="516" y="55"/>
                  </a:cubicBezTo>
                  <a:cubicBezTo>
                    <a:pt x="517" y="56"/>
                    <a:pt x="519" y="56"/>
                    <a:pt x="518" y="59"/>
                  </a:cubicBezTo>
                  <a:cubicBezTo>
                    <a:pt x="518" y="59"/>
                    <a:pt x="517" y="60"/>
                    <a:pt x="518" y="61"/>
                  </a:cubicBezTo>
                  <a:cubicBezTo>
                    <a:pt x="518" y="62"/>
                    <a:pt x="519" y="62"/>
                    <a:pt x="519" y="62"/>
                  </a:cubicBezTo>
                  <a:cubicBezTo>
                    <a:pt x="522" y="63"/>
                    <a:pt x="532" y="63"/>
                    <a:pt x="528" y="63"/>
                  </a:cubicBezTo>
                  <a:cubicBezTo>
                    <a:pt x="530" y="64"/>
                    <a:pt x="531" y="63"/>
                    <a:pt x="532" y="64"/>
                  </a:cubicBezTo>
                  <a:cubicBezTo>
                    <a:pt x="532" y="65"/>
                    <a:pt x="532" y="65"/>
                    <a:pt x="532" y="65"/>
                  </a:cubicBezTo>
                  <a:cubicBezTo>
                    <a:pt x="531" y="65"/>
                    <a:pt x="530" y="64"/>
                    <a:pt x="530" y="64"/>
                  </a:cubicBezTo>
                  <a:cubicBezTo>
                    <a:pt x="529" y="66"/>
                    <a:pt x="530" y="65"/>
                    <a:pt x="528" y="65"/>
                  </a:cubicBezTo>
                  <a:cubicBezTo>
                    <a:pt x="528" y="67"/>
                    <a:pt x="528" y="67"/>
                    <a:pt x="528" y="67"/>
                  </a:cubicBezTo>
                  <a:cubicBezTo>
                    <a:pt x="527" y="67"/>
                    <a:pt x="526" y="66"/>
                    <a:pt x="525" y="66"/>
                  </a:cubicBezTo>
                  <a:cubicBezTo>
                    <a:pt x="523" y="66"/>
                    <a:pt x="522" y="67"/>
                    <a:pt x="521" y="66"/>
                  </a:cubicBezTo>
                  <a:cubicBezTo>
                    <a:pt x="520" y="65"/>
                    <a:pt x="520" y="65"/>
                    <a:pt x="520" y="65"/>
                  </a:cubicBezTo>
                  <a:cubicBezTo>
                    <a:pt x="520" y="65"/>
                    <a:pt x="518" y="65"/>
                    <a:pt x="518" y="65"/>
                  </a:cubicBezTo>
                  <a:cubicBezTo>
                    <a:pt x="514" y="64"/>
                    <a:pt x="516" y="60"/>
                    <a:pt x="515" y="57"/>
                  </a:cubicBezTo>
                  <a:cubicBezTo>
                    <a:pt x="510" y="53"/>
                    <a:pt x="510" y="53"/>
                    <a:pt x="510" y="53"/>
                  </a:cubicBezTo>
                  <a:cubicBezTo>
                    <a:pt x="510" y="52"/>
                    <a:pt x="510" y="52"/>
                    <a:pt x="510" y="52"/>
                  </a:cubicBezTo>
                  <a:cubicBezTo>
                    <a:pt x="506" y="50"/>
                    <a:pt x="489" y="52"/>
                    <a:pt x="483" y="52"/>
                  </a:cubicBezTo>
                  <a:cubicBezTo>
                    <a:pt x="482" y="56"/>
                    <a:pt x="482" y="56"/>
                    <a:pt x="482" y="56"/>
                  </a:cubicBezTo>
                  <a:cubicBezTo>
                    <a:pt x="483" y="55"/>
                    <a:pt x="483" y="57"/>
                    <a:pt x="483" y="57"/>
                  </a:cubicBezTo>
                  <a:cubicBezTo>
                    <a:pt x="483" y="56"/>
                    <a:pt x="482" y="60"/>
                    <a:pt x="482" y="60"/>
                  </a:cubicBezTo>
                  <a:cubicBezTo>
                    <a:pt x="481" y="61"/>
                    <a:pt x="480" y="60"/>
                    <a:pt x="478" y="61"/>
                  </a:cubicBezTo>
                  <a:cubicBezTo>
                    <a:pt x="478" y="61"/>
                    <a:pt x="477" y="64"/>
                    <a:pt x="476" y="64"/>
                  </a:cubicBezTo>
                  <a:cubicBezTo>
                    <a:pt x="476" y="64"/>
                    <a:pt x="475" y="63"/>
                    <a:pt x="475" y="62"/>
                  </a:cubicBezTo>
                  <a:cubicBezTo>
                    <a:pt x="476" y="61"/>
                    <a:pt x="477" y="60"/>
                    <a:pt x="477" y="58"/>
                  </a:cubicBezTo>
                  <a:cubicBezTo>
                    <a:pt x="477" y="58"/>
                    <a:pt x="475" y="56"/>
                    <a:pt x="475" y="55"/>
                  </a:cubicBezTo>
                  <a:cubicBezTo>
                    <a:pt x="475" y="55"/>
                    <a:pt x="473" y="55"/>
                    <a:pt x="473" y="55"/>
                  </a:cubicBezTo>
                  <a:cubicBezTo>
                    <a:pt x="473" y="54"/>
                    <a:pt x="473" y="53"/>
                    <a:pt x="473" y="51"/>
                  </a:cubicBezTo>
                  <a:cubicBezTo>
                    <a:pt x="472" y="51"/>
                    <a:pt x="472" y="51"/>
                    <a:pt x="472" y="51"/>
                  </a:cubicBezTo>
                  <a:cubicBezTo>
                    <a:pt x="471" y="51"/>
                    <a:pt x="471" y="53"/>
                    <a:pt x="471" y="54"/>
                  </a:cubicBezTo>
                  <a:cubicBezTo>
                    <a:pt x="470" y="53"/>
                    <a:pt x="468" y="54"/>
                    <a:pt x="467" y="54"/>
                  </a:cubicBezTo>
                  <a:cubicBezTo>
                    <a:pt x="467" y="52"/>
                    <a:pt x="467" y="51"/>
                    <a:pt x="466" y="51"/>
                  </a:cubicBezTo>
                  <a:cubicBezTo>
                    <a:pt x="466" y="51"/>
                    <a:pt x="465" y="52"/>
                    <a:pt x="464" y="52"/>
                  </a:cubicBezTo>
                  <a:cubicBezTo>
                    <a:pt x="464" y="53"/>
                    <a:pt x="464" y="53"/>
                    <a:pt x="464" y="53"/>
                  </a:cubicBezTo>
                  <a:cubicBezTo>
                    <a:pt x="464" y="53"/>
                    <a:pt x="444" y="53"/>
                    <a:pt x="443" y="53"/>
                  </a:cubicBezTo>
                  <a:cubicBezTo>
                    <a:pt x="442" y="53"/>
                    <a:pt x="438" y="51"/>
                    <a:pt x="436" y="50"/>
                  </a:cubicBezTo>
                  <a:cubicBezTo>
                    <a:pt x="436" y="48"/>
                    <a:pt x="437" y="47"/>
                    <a:pt x="437" y="45"/>
                  </a:cubicBezTo>
                  <a:cubicBezTo>
                    <a:pt x="431" y="38"/>
                    <a:pt x="431" y="38"/>
                    <a:pt x="431" y="38"/>
                  </a:cubicBezTo>
                  <a:cubicBezTo>
                    <a:pt x="428" y="35"/>
                    <a:pt x="422" y="37"/>
                    <a:pt x="417" y="36"/>
                  </a:cubicBezTo>
                  <a:cubicBezTo>
                    <a:pt x="416" y="36"/>
                    <a:pt x="414" y="34"/>
                    <a:pt x="414" y="34"/>
                  </a:cubicBezTo>
                  <a:cubicBezTo>
                    <a:pt x="409" y="32"/>
                    <a:pt x="401" y="33"/>
                    <a:pt x="397" y="33"/>
                  </a:cubicBezTo>
                  <a:cubicBezTo>
                    <a:pt x="397" y="33"/>
                    <a:pt x="397" y="36"/>
                    <a:pt x="397" y="36"/>
                  </a:cubicBezTo>
                  <a:cubicBezTo>
                    <a:pt x="401" y="35"/>
                    <a:pt x="402" y="35"/>
                    <a:pt x="406" y="36"/>
                  </a:cubicBezTo>
                  <a:cubicBezTo>
                    <a:pt x="406" y="36"/>
                    <a:pt x="408" y="35"/>
                    <a:pt x="409" y="36"/>
                  </a:cubicBezTo>
                  <a:cubicBezTo>
                    <a:pt x="409" y="36"/>
                    <a:pt x="410" y="37"/>
                    <a:pt x="410" y="37"/>
                  </a:cubicBezTo>
                  <a:cubicBezTo>
                    <a:pt x="411" y="36"/>
                    <a:pt x="411" y="39"/>
                    <a:pt x="411" y="39"/>
                  </a:cubicBezTo>
                  <a:cubicBezTo>
                    <a:pt x="410" y="39"/>
                    <a:pt x="410" y="39"/>
                    <a:pt x="410" y="39"/>
                  </a:cubicBezTo>
                  <a:cubicBezTo>
                    <a:pt x="411" y="41"/>
                    <a:pt x="411" y="41"/>
                    <a:pt x="411" y="43"/>
                  </a:cubicBezTo>
                  <a:cubicBezTo>
                    <a:pt x="407" y="42"/>
                    <a:pt x="405" y="42"/>
                    <a:pt x="401" y="41"/>
                  </a:cubicBezTo>
                  <a:cubicBezTo>
                    <a:pt x="399" y="40"/>
                    <a:pt x="399" y="40"/>
                    <a:pt x="399" y="40"/>
                  </a:cubicBezTo>
                  <a:cubicBezTo>
                    <a:pt x="397" y="40"/>
                    <a:pt x="397" y="41"/>
                    <a:pt x="396" y="41"/>
                  </a:cubicBezTo>
                  <a:cubicBezTo>
                    <a:pt x="396" y="42"/>
                    <a:pt x="397" y="44"/>
                    <a:pt x="397" y="45"/>
                  </a:cubicBezTo>
                  <a:cubicBezTo>
                    <a:pt x="398" y="45"/>
                    <a:pt x="399" y="45"/>
                    <a:pt x="400" y="45"/>
                  </a:cubicBezTo>
                  <a:cubicBezTo>
                    <a:pt x="400" y="45"/>
                    <a:pt x="400" y="46"/>
                    <a:pt x="400" y="47"/>
                  </a:cubicBezTo>
                  <a:cubicBezTo>
                    <a:pt x="404" y="47"/>
                    <a:pt x="404" y="45"/>
                    <a:pt x="405" y="44"/>
                  </a:cubicBezTo>
                  <a:cubicBezTo>
                    <a:pt x="409" y="46"/>
                    <a:pt x="409" y="47"/>
                    <a:pt x="415" y="47"/>
                  </a:cubicBezTo>
                  <a:cubicBezTo>
                    <a:pt x="415" y="45"/>
                    <a:pt x="415" y="45"/>
                    <a:pt x="416" y="44"/>
                  </a:cubicBezTo>
                  <a:cubicBezTo>
                    <a:pt x="416" y="45"/>
                    <a:pt x="416" y="46"/>
                    <a:pt x="417" y="47"/>
                  </a:cubicBezTo>
                  <a:cubicBezTo>
                    <a:pt x="417" y="48"/>
                    <a:pt x="418" y="48"/>
                    <a:pt x="419" y="49"/>
                  </a:cubicBezTo>
                  <a:cubicBezTo>
                    <a:pt x="419" y="49"/>
                    <a:pt x="418" y="50"/>
                    <a:pt x="419" y="51"/>
                  </a:cubicBezTo>
                  <a:cubicBezTo>
                    <a:pt x="413" y="51"/>
                    <a:pt x="408" y="51"/>
                    <a:pt x="404" y="52"/>
                  </a:cubicBezTo>
                  <a:cubicBezTo>
                    <a:pt x="404" y="53"/>
                    <a:pt x="406" y="55"/>
                    <a:pt x="406" y="55"/>
                  </a:cubicBezTo>
                  <a:cubicBezTo>
                    <a:pt x="405" y="56"/>
                    <a:pt x="405" y="56"/>
                    <a:pt x="405" y="56"/>
                  </a:cubicBezTo>
                  <a:cubicBezTo>
                    <a:pt x="404" y="57"/>
                    <a:pt x="405" y="56"/>
                    <a:pt x="403" y="56"/>
                  </a:cubicBezTo>
                  <a:cubicBezTo>
                    <a:pt x="402" y="57"/>
                    <a:pt x="402" y="57"/>
                    <a:pt x="402" y="57"/>
                  </a:cubicBezTo>
                  <a:cubicBezTo>
                    <a:pt x="398" y="58"/>
                    <a:pt x="410" y="60"/>
                    <a:pt x="412" y="60"/>
                  </a:cubicBezTo>
                  <a:cubicBezTo>
                    <a:pt x="412" y="60"/>
                    <a:pt x="413" y="58"/>
                    <a:pt x="414" y="57"/>
                  </a:cubicBezTo>
                  <a:cubicBezTo>
                    <a:pt x="414" y="58"/>
                    <a:pt x="414" y="60"/>
                    <a:pt x="414" y="60"/>
                  </a:cubicBezTo>
                  <a:cubicBezTo>
                    <a:pt x="416" y="60"/>
                    <a:pt x="415" y="61"/>
                    <a:pt x="417" y="61"/>
                  </a:cubicBezTo>
                  <a:cubicBezTo>
                    <a:pt x="419" y="60"/>
                    <a:pt x="419" y="60"/>
                    <a:pt x="419" y="60"/>
                  </a:cubicBezTo>
                  <a:cubicBezTo>
                    <a:pt x="419" y="60"/>
                    <a:pt x="421" y="61"/>
                    <a:pt x="420" y="61"/>
                  </a:cubicBezTo>
                  <a:cubicBezTo>
                    <a:pt x="421" y="61"/>
                    <a:pt x="421" y="63"/>
                    <a:pt x="421" y="63"/>
                  </a:cubicBezTo>
                  <a:cubicBezTo>
                    <a:pt x="418" y="63"/>
                    <a:pt x="415" y="63"/>
                    <a:pt x="412" y="62"/>
                  </a:cubicBezTo>
                  <a:cubicBezTo>
                    <a:pt x="411" y="62"/>
                    <a:pt x="409" y="61"/>
                    <a:pt x="409" y="60"/>
                  </a:cubicBezTo>
                  <a:cubicBezTo>
                    <a:pt x="402" y="60"/>
                    <a:pt x="404" y="65"/>
                    <a:pt x="405" y="64"/>
                  </a:cubicBezTo>
                  <a:cubicBezTo>
                    <a:pt x="405" y="64"/>
                    <a:pt x="405" y="68"/>
                    <a:pt x="405" y="67"/>
                  </a:cubicBezTo>
                  <a:cubicBezTo>
                    <a:pt x="406" y="67"/>
                    <a:pt x="406" y="68"/>
                    <a:pt x="407" y="68"/>
                  </a:cubicBezTo>
                  <a:cubicBezTo>
                    <a:pt x="411" y="72"/>
                    <a:pt x="416" y="74"/>
                    <a:pt x="423" y="72"/>
                  </a:cubicBezTo>
                  <a:cubicBezTo>
                    <a:pt x="423" y="74"/>
                    <a:pt x="423" y="74"/>
                    <a:pt x="423" y="74"/>
                  </a:cubicBezTo>
                  <a:cubicBezTo>
                    <a:pt x="422" y="74"/>
                    <a:pt x="421" y="74"/>
                    <a:pt x="421" y="74"/>
                  </a:cubicBezTo>
                  <a:cubicBezTo>
                    <a:pt x="419" y="75"/>
                    <a:pt x="415" y="73"/>
                    <a:pt x="413" y="74"/>
                  </a:cubicBezTo>
                  <a:cubicBezTo>
                    <a:pt x="412" y="75"/>
                    <a:pt x="412" y="78"/>
                    <a:pt x="413" y="77"/>
                  </a:cubicBezTo>
                  <a:cubicBezTo>
                    <a:pt x="413" y="78"/>
                    <a:pt x="413" y="78"/>
                    <a:pt x="413" y="78"/>
                  </a:cubicBezTo>
                  <a:cubicBezTo>
                    <a:pt x="414" y="79"/>
                    <a:pt x="424" y="78"/>
                    <a:pt x="425" y="78"/>
                  </a:cubicBezTo>
                  <a:cubicBezTo>
                    <a:pt x="426" y="77"/>
                    <a:pt x="427" y="75"/>
                    <a:pt x="427" y="75"/>
                  </a:cubicBezTo>
                  <a:cubicBezTo>
                    <a:pt x="430" y="74"/>
                    <a:pt x="433" y="75"/>
                    <a:pt x="436" y="76"/>
                  </a:cubicBezTo>
                  <a:cubicBezTo>
                    <a:pt x="436" y="76"/>
                    <a:pt x="436" y="78"/>
                    <a:pt x="436" y="78"/>
                  </a:cubicBezTo>
                  <a:cubicBezTo>
                    <a:pt x="430" y="78"/>
                    <a:pt x="428" y="79"/>
                    <a:pt x="423" y="80"/>
                  </a:cubicBezTo>
                  <a:cubicBezTo>
                    <a:pt x="423" y="81"/>
                    <a:pt x="423" y="82"/>
                    <a:pt x="423" y="82"/>
                  </a:cubicBezTo>
                  <a:cubicBezTo>
                    <a:pt x="423" y="83"/>
                    <a:pt x="424" y="84"/>
                    <a:pt x="425" y="86"/>
                  </a:cubicBezTo>
                  <a:cubicBezTo>
                    <a:pt x="425" y="86"/>
                    <a:pt x="427" y="86"/>
                    <a:pt x="427" y="86"/>
                  </a:cubicBezTo>
                  <a:cubicBezTo>
                    <a:pt x="427" y="86"/>
                    <a:pt x="427" y="90"/>
                    <a:pt x="427" y="90"/>
                  </a:cubicBezTo>
                  <a:cubicBezTo>
                    <a:pt x="428" y="90"/>
                    <a:pt x="429" y="90"/>
                    <a:pt x="430" y="90"/>
                  </a:cubicBezTo>
                  <a:cubicBezTo>
                    <a:pt x="430" y="92"/>
                    <a:pt x="430" y="92"/>
                    <a:pt x="430" y="92"/>
                  </a:cubicBezTo>
                  <a:cubicBezTo>
                    <a:pt x="428" y="92"/>
                    <a:pt x="428" y="92"/>
                    <a:pt x="427" y="92"/>
                  </a:cubicBezTo>
                  <a:cubicBezTo>
                    <a:pt x="427" y="93"/>
                    <a:pt x="428" y="95"/>
                    <a:pt x="427" y="95"/>
                  </a:cubicBezTo>
                  <a:cubicBezTo>
                    <a:pt x="434" y="95"/>
                    <a:pt x="436" y="96"/>
                    <a:pt x="441" y="94"/>
                  </a:cubicBezTo>
                  <a:cubicBezTo>
                    <a:pt x="441" y="93"/>
                    <a:pt x="440" y="92"/>
                    <a:pt x="441" y="91"/>
                  </a:cubicBezTo>
                  <a:cubicBezTo>
                    <a:pt x="441" y="91"/>
                    <a:pt x="442" y="91"/>
                    <a:pt x="443" y="91"/>
                  </a:cubicBezTo>
                  <a:cubicBezTo>
                    <a:pt x="443" y="91"/>
                    <a:pt x="443" y="93"/>
                    <a:pt x="444" y="94"/>
                  </a:cubicBezTo>
                  <a:cubicBezTo>
                    <a:pt x="445" y="94"/>
                    <a:pt x="446" y="94"/>
                    <a:pt x="447" y="94"/>
                  </a:cubicBezTo>
                  <a:cubicBezTo>
                    <a:pt x="446" y="95"/>
                    <a:pt x="449" y="95"/>
                    <a:pt x="449" y="95"/>
                  </a:cubicBezTo>
                  <a:cubicBezTo>
                    <a:pt x="449" y="95"/>
                    <a:pt x="449" y="93"/>
                    <a:pt x="449" y="93"/>
                  </a:cubicBezTo>
                  <a:cubicBezTo>
                    <a:pt x="450" y="93"/>
                    <a:pt x="451" y="95"/>
                    <a:pt x="452" y="94"/>
                  </a:cubicBezTo>
                  <a:cubicBezTo>
                    <a:pt x="454" y="88"/>
                    <a:pt x="454" y="88"/>
                    <a:pt x="454" y="88"/>
                  </a:cubicBezTo>
                  <a:cubicBezTo>
                    <a:pt x="454" y="88"/>
                    <a:pt x="457" y="89"/>
                    <a:pt x="458" y="88"/>
                  </a:cubicBezTo>
                  <a:cubicBezTo>
                    <a:pt x="459" y="88"/>
                    <a:pt x="461" y="87"/>
                    <a:pt x="463" y="86"/>
                  </a:cubicBezTo>
                  <a:cubicBezTo>
                    <a:pt x="461" y="85"/>
                    <a:pt x="462" y="80"/>
                    <a:pt x="464" y="79"/>
                  </a:cubicBezTo>
                  <a:cubicBezTo>
                    <a:pt x="464" y="79"/>
                    <a:pt x="464" y="82"/>
                    <a:pt x="464" y="84"/>
                  </a:cubicBezTo>
                  <a:cubicBezTo>
                    <a:pt x="465" y="83"/>
                    <a:pt x="466" y="84"/>
                    <a:pt x="467" y="84"/>
                  </a:cubicBezTo>
                  <a:cubicBezTo>
                    <a:pt x="467" y="83"/>
                    <a:pt x="467" y="83"/>
                    <a:pt x="467" y="83"/>
                  </a:cubicBezTo>
                  <a:cubicBezTo>
                    <a:pt x="468" y="83"/>
                    <a:pt x="472" y="78"/>
                    <a:pt x="472" y="78"/>
                  </a:cubicBezTo>
                  <a:cubicBezTo>
                    <a:pt x="474" y="78"/>
                    <a:pt x="474" y="80"/>
                    <a:pt x="474" y="80"/>
                  </a:cubicBezTo>
                  <a:cubicBezTo>
                    <a:pt x="475" y="80"/>
                    <a:pt x="478" y="79"/>
                    <a:pt x="479" y="79"/>
                  </a:cubicBezTo>
                  <a:cubicBezTo>
                    <a:pt x="479" y="79"/>
                    <a:pt x="477" y="82"/>
                    <a:pt x="478" y="82"/>
                  </a:cubicBezTo>
                  <a:cubicBezTo>
                    <a:pt x="481" y="82"/>
                    <a:pt x="482" y="79"/>
                    <a:pt x="479" y="78"/>
                  </a:cubicBezTo>
                  <a:cubicBezTo>
                    <a:pt x="480" y="79"/>
                    <a:pt x="483" y="80"/>
                    <a:pt x="483" y="80"/>
                  </a:cubicBezTo>
                  <a:cubicBezTo>
                    <a:pt x="483" y="78"/>
                    <a:pt x="483" y="78"/>
                    <a:pt x="483" y="78"/>
                  </a:cubicBezTo>
                  <a:cubicBezTo>
                    <a:pt x="486" y="78"/>
                    <a:pt x="491" y="77"/>
                    <a:pt x="492" y="75"/>
                  </a:cubicBezTo>
                  <a:cubicBezTo>
                    <a:pt x="493" y="75"/>
                    <a:pt x="493" y="72"/>
                    <a:pt x="493" y="72"/>
                  </a:cubicBezTo>
                  <a:cubicBezTo>
                    <a:pt x="493" y="72"/>
                    <a:pt x="489" y="66"/>
                    <a:pt x="489" y="65"/>
                  </a:cubicBezTo>
                  <a:cubicBezTo>
                    <a:pt x="489" y="65"/>
                    <a:pt x="491" y="65"/>
                    <a:pt x="491" y="65"/>
                  </a:cubicBezTo>
                  <a:cubicBezTo>
                    <a:pt x="492" y="68"/>
                    <a:pt x="494" y="70"/>
                    <a:pt x="495" y="73"/>
                  </a:cubicBezTo>
                  <a:cubicBezTo>
                    <a:pt x="497" y="72"/>
                    <a:pt x="496" y="74"/>
                    <a:pt x="497" y="74"/>
                  </a:cubicBezTo>
                  <a:cubicBezTo>
                    <a:pt x="497" y="74"/>
                    <a:pt x="499" y="72"/>
                    <a:pt x="500" y="72"/>
                  </a:cubicBezTo>
                  <a:cubicBezTo>
                    <a:pt x="500" y="73"/>
                    <a:pt x="500" y="73"/>
                    <a:pt x="500" y="73"/>
                  </a:cubicBezTo>
                  <a:cubicBezTo>
                    <a:pt x="500" y="73"/>
                    <a:pt x="500" y="73"/>
                    <a:pt x="500" y="73"/>
                  </a:cubicBezTo>
                  <a:cubicBezTo>
                    <a:pt x="501" y="74"/>
                    <a:pt x="502" y="75"/>
                    <a:pt x="502" y="76"/>
                  </a:cubicBezTo>
                  <a:cubicBezTo>
                    <a:pt x="501" y="76"/>
                    <a:pt x="491" y="77"/>
                    <a:pt x="495" y="78"/>
                  </a:cubicBezTo>
                  <a:cubicBezTo>
                    <a:pt x="501" y="79"/>
                    <a:pt x="508" y="79"/>
                    <a:pt x="513" y="80"/>
                  </a:cubicBezTo>
                  <a:cubicBezTo>
                    <a:pt x="512" y="81"/>
                    <a:pt x="514" y="83"/>
                    <a:pt x="512" y="83"/>
                  </a:cubicBezTo>
                  <a:cubicBezTo>
                    <a:pt x="510" y="82"/>
                    <a:pt x="510" y="82"/>
                    <a:pt x="510" y="82"/>
                  </a:cubicBezTo>
                  <a:cubicBezTo>
                    <a:pt x="505" y="81"/>
                    <a:pt x="500" y="81"/>
                    <a:pt x="495" y="81"/>
                  </a:cubicBezTo>
                  <a:cubicBezTo>
                    <a:pt x="494" y="81"/>
                    <a:pt x="491" y="82"/>
                    <a:pt x="488" y="82"/>
                  </a:cubicBezTo>
                  <a:cubicBezTo>
                    <a:pt x="488" y="82"/>
                    <a:pt x="487" y="80"/>
                    <a:pt x="486" y="80"/>
                  </a:cubicBezTo>
                  <a:cubicBezTo>
                    <a:pt x="485" y="80"/>
                    <a:pt x="475" y="84"/>
                    <a:pt x="474" y="84"/>
                  </a:cubicBezTo>
                  <a:cubicBezTo>
                    <a:pt x="474" y="84"/>
                    <a:pt x="473" y="86"/>
                    <a:pt x="473" y="86"/>
                  </a:cubicBezTo>
                  <a:cubicBezTo>
                    <a:pt x="472" y="86"/>
                    <a:pt x="471" y="85"/>
                    <a:pt x="470" y="86"/>
                  </a:cubicBezTo>
                  <a:cubicBezTo>
                    <a:pt x="472" y="85"/>
                    <a:pt x="468" y="85"/>
                    <a:pt x="468" y="85"/>
                  </a:cubicBezTo>
                  <a:cubicBezTo>
                    <a:pt x="467" y="89"/>
                    <a:pt x="466" y="91"/>
                    <a:pt x="466" y="95"/>
                  </a:cubicBezTo>
                  <a:cubicBezTo>
                    <a:pt x="468" y="95"/>
                    <a:pt x="467" y="95"/>
                    <a:pt x="468" y="96"/>
                  </a:cubicBezTo>
                  <a:cubicBezTo>
                    <a:pt x="469" y="95"/>
                    <a:pt x="470" y="96"/>
                    <a:pt x="470" y="96"/>
                  </a:cubicBezTo>
                  <a:cubicBezTo>
                    <a:pt x="473" y="95"/>
                    <a:pt x="476" y="92"/>
                    <a:pt x="478" y="92"/>
                  </a:cubicBezTo>
                  <a:cubicBezTo>
                    <a:pt x="481" y="92"/>
                    <a:pt x="478" y="93"/>
                    <a:pt x="480" y="94"/>
                  </a:cubicBezTo>
                  <a:cubicBezTo>
                    <a:pt x="484" y="95"/>
                    <a:pt x="487" y="93"/>
                    <a:pt x="489" y="92"/>
                  </a:cubicBezTo>
                  <a:cubicBezTo>
                    <a:pt x="491" y="90"/>
                    <a:pt x="493" y="89"/>
                    <a:pt x="494" y="87"/>
                  </a:cubicBezTo>
                  <a:cubicBezTo>
                    <a:pt x="494" y="92"/>
                    <a:pt x="494" y="92"/>
                    <a:pt x="491" y="96"/>
                  </a:cubicBezTo>
                  <a:cubicBezTo>
                    <a:pt x="492" y="96"/>
                    <a:pt x="492" y="96"/>
                    <a:pt x="494" y="96"/>
                  </a:cubicBezTo>
                  <a:cubicBezTo>
                    <a:pt x="494" y="98"/>
                    <a:pt x="495" y="99"/>
                    <a:pt x="495" y="100"/>
                  </a:cubicBezTo>
                  <a:cubicBezTo>
                    <a:pt x="494" y="101"/>
                    <a:pt x="496" y="102"/>
                    <a:pt x="496" y="102"/>
                  </a:cubicBezTo>
                  <a:cubicBezTo>
                    <a:pt x="497" y="101"/>
                    <a:pt x="497" y="100"/>
                    <a:pt x="498" y="99"/>
                  </a:cubicBezTo>
                  <a:cubicBezTo>
                    <a:pt x="499" y="99"/>
                    <a:pt x="499" y="99"/>
                    <a:pt x="499" y="99"/>
                  </a:cubicBezTo>
                  <a:cubicBezTo>
                    <a:pt x="500" y="102"/>
                    <a:pt x="500" y="102"/>
                    <a:pt x="500" y="102"/>
                  </a:cubicBezTo>
                  <a:cubicBezTo>
                    <a:pt x="503" y="103"/>
                    <a:pt x="509" y="100"/>
                    <a:pt x="508" y="101"/>
                  </a:cubicBezTo>
                  <a:cubicBezTo>
                    <a:pt x="507" y="101"/>
                    <a:pt x="506" y="103"/>
                    <a:pt x="506" y="103"/>
                  </a:cubicBezTo>
                  <a:cubicBezTo>
                    <a:pt x="506" y="104"/>
                    <a:pt x="507" y="105"/>
                    <a:pt x="506" y="106"/>
                  </a:cubicBezTo>
                  <a:cubicBezTo>
                    <a:pt x="506" y="106"/>
                    <a:pt x="504" y="106"/>
                    <a:pt x="504" y="106"/>
                  </a:cubicBezTo>
                  <a:cubicBezTo>
                    <a:pt x="503" y="108"/>
                    <a:pt x="503" y="108"/>
                    <a:pt x="503" y="108"/>
                  </a:cubicBezTo>
                  <a:cubicBezTo>
                    <a:pt x="501" y="109"/>
                    <a:pt x="501" y="107"/>
                    <a:pt x="500" y="106"/>
                  </a:cubicBezTo>
                  <a:cubicBezTo>
                    <a:pt x="497" y="106"/>
                    <a:pt x="492" y="108"/>
                    <a:pt x="491" y="107"/>
                  </a:cubicBezTo>
                  <a:cubicBezTo>
                    <a:pt x="491" y="107"/>
                    <a:pt x="489" y="102"/>
                    <a:pt x="488" y="102"/>
                  </a:cubicBezTo>
                  <a:cubicBezTo>
                    <a:pt x="488" y="101"/>
                    <a:pt x="485" y="102"/>
                    <a:pt x="484" y="102"/>
                  </a:cubicBezTo>
                  <a:cubicBezTo>
                    <a:pt x="483" y="101"/>
                    <a:pt x="482" y="98"/>
                    <a:pt x="480" y="98"/>
                  </a:cubicBezTo>
                  <a:cubicBezTo>
                    <a:pt x="476" y="97"/>
                    <a:pt x="468" y="98"/>
                    <a:pt x="464" y="99"/>
                  </a:cubicBezTo>
                  <a:cubicBezTo>
                    <a:pt x="464" y="99"/>
                    <a:pt x="465" y="103"/>
                    <a:pt x="464" y="103"/>
                  </a:cubicBezTo>
                  <a:cubicBezTo>
                    <a:pt x="465" y="103"/>
                    <a:pt x="466" y="105"/>
                    <a:pt x="466" y="105"/>
                  </a:cubicBezTo>
                  <a:cubicBezTo>
                    <a:pt x="467" y="105"/>
                    <a:pt x="469" y="105"/>
                    <a:pt x="470" y="105"/>
                  </a:cubicBezTo>
                  <a:cubicBezTo>
                    <a:pt x="470" y="105"/>
                    <a:pt x="470" y="106"/>
                    <a:pt x="470" y="106"/>
                  </a:cubicBezTo>
                  <a:cubicBezTo>
                    <a:pt x="471" y="107"/>
                    <a:pt x="471" y="109"/>
                    <a:pt x="471" y="110"/>
                  </a:cubicBezTo>
                  <a:cubicBezTo>
                    <a:pt x="461" y="112"/>
                    <a:pt x="457" y="111"/>
                    <a:pt x="451" y="117"/>
                  </a:cubicBezTo>
                  <a:cubicBezTo>
                    <a:pt x="450" y="117"/>
                    <a:pt x="449" y="118"/>
                    <a:pt x="449" y="118"/>
                  </a:cubicBezTo>
                  <a:cubicBezTo>
                    <a:pt x="450" y="121"/>
                    <a:pt x="451" y="123"/>
                    <a:pt x="452" y="126"/>
                  </a:cubicBezTo>
                  <a:cubicBezTo>
                    <a:pt x="452" y="125"/>
                    <a:pt x="454" y="126"/>
                    <a:pt x="454" y="126"/>
                  </a:cubicBezTo>
                  <a:cubicBezTo>
                    <a:pt x="454" y="126"/>
                    <a:pt x="454" y="124"/>
                    <a:pt x="454" y="124"/>
                  </a:cubicBezTo>
                  <a:cubicBezTo>
                    <a:pt x="455" y="124"/>
                    <a:pt x="455" y="124"/>
                    <a:pt x="455" y="124"/>
                  </a:cubicBezTo>
                  <a:cubicBezTo>
                    <a:pt x="455" y="122"/>
                    <a:pt x="455" y="122"/>
                    <a:pt x="455" y="122"/>
                  </a:cubicBezTo>
                  <a:cubicBezTo>
                    <a:pt x="455" y="122"/>
                    <a:pt x="457" y="122"/>
                    <a:pt x="455" y="123"/>
                  </a:cubicBezTo>
                  <a:cubicBezTo>
                    <a:pt x="456" y="123"/>
                    <a:pt x="457" y="123"/>
                    <a:pt x="457" y="123"/>
                  </a:cubicBezTo>
                  <a:cubicBezTo>
                    <a:pt x="458" y="126"/>
                    <a:pt x="458" y="126"/>
                    <a:pt x="458" y="126"/>
                  </a:cubicBezTo>
                  <a:cubicBezTo>
                    <a:pt x="461" y="127"/>
                    <a:pt x="464" y="125"/>
                    <a:pt x="466" y="125"/>
                  </a:cubicBezTo>
                  <a:cubicBezTo>
                    <a:pt x="466" y="125"/>
                    <a:pt x="467" y="122"/>
                    <a:pt x="465" y="124"/>
                  </a:cubicBezTo>
                  <a:cubicBezTo>
                    <a:pt x="465" y="122"/>
                    <a:pt x="465" y="122"/>
                    <a:pt x="465" y="122"/>
                  </a:cubicBezTo>
                  <a:cubicBezTo>
                    <a:pt x="466" y="122"/>
                    <a:pt x="467" y="121"/>
                    <a:pt x="467" y="120"/>
                  </a:cubicBezTo>
                  <a:cubicBezTo>
                    <a:pt x="468" y="121"/>
                    <a:pt x="469" y="122"/>
                    <a:pt x="470" y="122"/>
                  </a:cubicBezTo>
                  <a:cubicBezTo>
                    <a:pt x="470" y="123"/>
                    <a:pt x="470" y="124"/>
                    <a:pt x="470" y="124"/>
                  </a:cubicBezTo>
                  <a:cubicBezTo>
                    <a:pt x="472" y="124"/>
                    <a:pt x="472" y="126"/>
                    <a:pt x="472" y="126"/>
                  </a:cubicBezTo>
                  <a:cubicBezTo>
                    <a:pt x="472" y="126"/>
                    <a:pt x="472" y="125"/>
                    <a:pt x="473" y="122"/>
                  </a:cubicBezTo>
                  <a:cubicBezTo>
                    <a:pt x="474" y="121"/>
                    <a:pt x="474" y="121"/>
                    <a:pt x="474" y="121"/>
                  </a:cubicBezTo>
                  <a:cubicBezTo>
                    <a:pt x="475" y="121"/>
                    <a:pt x="474" y="123"/>
                    <a:pt x="474" y="124"/>
                  </a:cubicBezTo>
                  <a:cubicBezTo>
                    <a:pt x="476" y="124"/>
                    <a:pt x="478" y="125"/>
                    <a:pt x="480" y="126"/>
                  </a:cubicBezTo>
                  <a:cubicBezTo>
                    <a:pt x="483" y="126"/>
                    <a:pt x="484" y="125"/>
                    <a:pt x="487" y="126"/>
                  </a:cubicBezTo>
                  <a:cubicBezTo>
                    <a:pt x="488" y="127"/>
                    <a:pt x="488" y="128"/>
                    <a:pt x="488" y="128"/>
                  </a:cubicBezTo>
                  <a:cubicBezTo>
                    <a:pt x="489" y="128"/>
                    <a:pt x="488" y="126"/>
                    <a:pt x="488" y="126"/>
                  </a:cubicBezTo>
                  <a:cubicBezTo>
                    <a:pt x="494" y="123"/>
                    <a:pt x="494" y="124"/>
                    <a:pt x="490" y="119"/>
                  </a:cubicBezTo>
                  <a:cubicBezTo>
                    <a:pt x="496" y="121"/>
                    <a:pt x="494" y="121"/>
                    <a:pt x="497" y="118"/>
                  </a:cubicBezTo>
                  <a:cubicBezTo>
                    <a:pt x="497" y="117"/>
                    <a:pt x="498" y="117"/>
                    <a:pt x="498" y="117"/>
                  </a:cubicBezTo>
                  <a:cubicBezTo>
                    <a:pt x="498" y="116"/>
                    <a:pt x="498" y="116"/>
                    <a:pt x="498" y="116"/>
                  </a:cubicBezTo>
                  <a:cubicBezTo>
                    <a:pt x="500" y="115"/>
                    <a:pt x="499" y="121"/>
                    <a:pt x="499" y="120"/>
                  </a:cubicBezTo>
                  <a:cubicBezTo>
                    <a:pt x="499" y="121"/>
                    <a:pt x="499" y="122"/>
                    <a:pt x="499" y="122"/>
                  </a:cubicBezTo>
                  <a:cubicBezTo>
                    <a:pt x="502" y="122"/>
                    <a:pt x="506" y="121"/>
                    <a:pt x="507" y="121"/>
                  </a:cubicBezTo>
                  <a:cubicBezTo>
                    <a:pt x="507" y="121"/>
                    <a:pt x="510" y="122"/>
                    <a:pt x="510" y="122"/>
                  </a:cubicBezTo>
                  <a:cubicBezTo>
                    <a:pt x="512" y="122"/>
                    <a:pt x="513" y="121"/>
                    <a:pt x="514" y="121"/>
                  </a:cubicBezTo>
                  <a:cubicBezTo>
                    <a:pt x="514" y="121"/>
                    <a:pt x="515" y="121"/>
                    <a:pt x="515" y="122"/>
                  </a:cubicBezTo>
                  <a:cubicBezTo>
                    <a:pt x="515" y="121"/>
                    <a:pt x="516" y="121"/>
                    <a:pt x="516" y="120"/>
                  </a:cubicBezTo>
                  <a:cubicBezTo>
                    <a:pt x="516" y="117"/>
                    <a:pt x="516" y="116"/>
                    <a:pt x="515" y="114"/>
                  </a:cubicBezTo>
                  <a:cubicBezTo>
                    <a:pt x="516" y="115"/>
                    <a:pt x="517" y="115"/>
                    <a:pt x="518" y="116"/>
                  </a:cubicBezTo>
                  <a:cubicBezTo>
                    <a:pt x="518" y="117"/>
                    <a:pt x="517" y="118"/>
                    <a:pt x="518" y="119"/>
                  </a:cubicBezTo>
                  <a:cubicBezTo>
                    <a:pt x="520" y="122"/>
                    <a:pt x="521" y="120"/>
                    <a:pt x="523" y="120"/>
                  </a:cubicBezTo>
                  <a:cubicBezTo>
                    <a:pt x="522" y="119"/>
                    <a:pt x="524" y="119"/>
                    <a:pt x="524" y="119"/>
                  </a:cubicBezTo>
                  <a:cubicBezTo>
                    <a:pt x="525" y="119"/>
                    <a:pt x="525" y="121"/>
                    <a:pt x="526" y="121"/>
                  </a:cubicBezTo>
                  <a:cubicBezTo>
                    <a:pt x="526" y="124"/>
                    <a:pt x="526" y="125"/>
                    <a:pt x="526" y="129"/>
                  </a:cubicBezTo>
                  <a:cubicBezTo>
                    <a:pt x="526" y="129"/>
                    <a:pt x="529" y="129"/>
                    <a:pt x="528" y="128"/>
                  </a:cubicBezTo>
                  <a:cubicBezTo>
                    <a:pt x="529" y="128"/>
                    <a:pt x="531" y="129"/>
                    <a:pt x="531" y="129"/>
                  </a:cubicBezTo>
                  <a:cubicBezTo>
                    <a:pt x="532" y="129"/>
                    <a:pt x="532" y="126"/>
                    <a:pt x="533" y="126"/>
                  </a:cubicBezTo>
                  <a:cubicBezTo>
                    <a:pt x="534" y="124"/>
                    <a:pt x="537" y="124"/>
                    <a:pt x="538" y="122"/>
                  </a:cubicBezTo>
                  <a:cubicBezTo>
                    <a:pt x="539" y="122"/>
                    <a:pt x="539" y="122"/>
                    <a:pt x="539" y="122"/>
                  </a:cubicBezTo>
                  <a:cubicBezTo>
                    <a:pt x="539" y="120"/>
                    <a:pt x="539" y="120"/>
                    <a:pt x="539" y="120"/>
                  </a:cubicBezTo>
                  <a:cubicBezTo>
                    <a:pt x="540" y="121"/>
                    <a:pt x="540" y="122"/>
                    <a:pt x="541" y="123"/>
                  </a:cubicBezTo>
                  <a:cubicBezTo>
                    <a:pt x="542" y="123"/>
                    <a:pt x="543" y="123"/>
                    <a:pt x="544" y="123"/>
                  </a:cubicBezTo>
                  <a:cubicBezTo>
                    <a:pt x="544" y="123"/>
                    <a:pt x="545" y="121"/>
                    <a:pt x="545" y="121"/>
                  </a:cubicBezTo>
                  <a:cubicBezTo>
                    <a:pt x="547" y="119"/>
                    <a:pt x="550" y="118"/>
                    <a:pt x="552" y="116"/>
                  </a:cubicBezTo>
                  <a:cubicBezTo>
                    <a:pt x="551" y="116"/>
                    <a:pt x="551" y="114"/>
                    <a:pt x="550" y="114"/>
                  </a:cubicBezTo>
                  <a:cubicBezTo>
                    <a:pt x="549" y="114"/>
                    <a:pt x="547" y="115"/>
                    <a:pt x="546" y="114"/>
                  </a:cubicBezTo>
                  <a:cubicBezTo>
                    <a:pt x="545" y="114"/>
                    <a:pt x="543" y="110"/>
                    <a:pt x="542" y="109"/>
                  </a:cubicBezTo>
                  <a:cubicBezTo>
                    <a:pt x="539" y="108"/>
                    <a:pt x="536" y="108"/>
                    <a:pt x="532" y="108"/>
                  </a:cubicBezTo>
                  <a:cubicBezTo>
                    <a:pt x="539" y="106"/>
                    <a:pt x="545" y="106"/>
                    <a:pt x="552" y="104"/>
                  </a:cubicBezTo>
                  <a:cubicBezTo>
                    <a:pt x="551" y="101"/>
                    <a:pt x="551" y="99"/>
                    <a:pt x="551" y="97"/>
                  </a:cubicBezTo>
                  <a:cubicBezTo>
                    <a:pt x="554" y="97"/>
                    <a:pt x="559" y="100"/>
                    <a:pt x="564" y="98"/>
                  </a:cubicBezTo>
                  <a:cubicBezTo>
                    <a:pt x="565" y="97"/>
                    <a:pt x="565" y="97"/>
                    <a:pt x="565" y="97"/>
                  </a:cubicBezTo>
                  <a:cubicBezTo>
                    <a:pt x="566" y="97"/>
                    <a:pt x="568" y="98"/>
                    <a:pt x="569" y="97"/>
                  </a:cubicBezTo>
                  <a:cubicBezTo>
                    <a:pt x="569" y="97"/>
                    <a:pt x="569" y="96"/>
                    <a:pt x="570" y="96"/>
                  </a:cubicBezTo>
                  <a:cubicBezTo>
                    <a:pt x="571" y="96"/>
                    <a:pt x="570" y="94"/>
                    <a:pt x="571" y="94"/>
                  </a:cubicBezTo>
                  <a:cubicBezTo>
                    <a:pt x="568" y="93"/>
                    <a:pt x="563" y="92"/>
                    <a:pt x="569" y="92"/>
                  </a:cubicBezTo>
                  <a:cubicBezTo>
                    <a:pt x="572" y="91"/>
                    <a:pt x="580" y="93"/>
                    <a:pt x="574" y="89"/>
                  </a:cubicBezTo>
                  <a:cubicBezTo>
                    <a:pt x="574" y="88"/>
                    <a:pt x="574" y="88"/>
                    <a:pt x="574" y="88"/>
                  </a:cubicBezTo>
                  <a:cubicBezTo>
                    <a:pt x="580" y="88"/>
                    <a:pt x="580" y="87"/>
                    <a:pt x="584" y="85"/>
                  </a:cubicBezTo>
                  <a:cubicBezTo>
                    <a:pt x="584" y="84"/>
                    <a:pt x="584" y="84"/>
                    <a:pt x="584" y="84"/>
                  </a:cubicBezTo>
                  <a:cubicBezTo>
                    <a:pt x="583" y="83"/>
                    <a:pt x="584" y="83"/>
                    <a:pt x="583" y="81"/>
                  </a:cubicBezTo>
                  <a:cubicBezTo>
                    <a:pt x="580" y="81"/>
                    <a:pt x="579" y="82"/>
                    <a:pt x="576" y="82"/>
                  </a:cubicBezTo>
                  <a:cubicBezTo>
                    <a:pt x="576" y="82"/>
                    <a:pt x="576" y="80"/>
                    <a:pt x="576" y="80"/>
                  </a:cubicBezTo>
                  <a:cubicBezTo>
                    <a:pt x="574" y="80"/>
                    <a:pt x="570" y="78"/>
                    <a:pt x="570" y="78"/>
                  </a:cubicBezTo>
                  <a:cubicBezTo>
                    <a:pt x="569" y="78"/>
                    <a:pt x="568" y="80"/>
                    <a:pt x="568" y="80"/>
                  </a:cubicBezTo>
                  <a:cubicBezTo>
                    <a:pt x="566" y="80"/>
                    <a:pt x="565" y="79"/>
                    <a:pt x="564" y="80"/>
                  </a:cubicBezTo>
                  <a:cubicBezTo>
                    <a:pt x="562" y="81"/>
                    <a:pt x="562" y="81"/>
                    <a:pt x="562" y="81"/>
                  </a:cubicBezTo>
                  <a:cubicBezTo>
                    <a:pt x="558" y="82"/>
                    <a:pt x="556" y="83"/>
                    <a:pt x="552" y="84"/>
                  </a:cubicBezTo>
                  <a:cubicBezTo>
                    <a:pt x="553" y="83"/>
                    <a:pt x="552" y="82"/>
                    <a:pt x="553" y="81"/>
                  </a:cubicBezTo>
                  <a:cubicBezTo>
                    <a:pt x="554" y="80"/>
                    <a:pt x="556" y="79"/>
                    <a:pt x="557" y="79"/>
                  </a:cubicBezTo>
                  <a:cubicBezTo>
                    <a:pt x="558" y="80"/>
                    <a:pt x="556" y="77"/>
                    <a:pt x="556" y="77"/>
                  </a:cubicBezTo>
                  <a:cubicBezTo>
                    <a:pt x="553" y="76"/>
                    <a:pt x="551" y="76"/>
                    <a:pt x="548" y="76"/>
                  </a:cubicBezTo>
                  <a:cubicBezTo>
                    <a:pt x="548" y="76"/>
                    <a:pt x="549" y="74"/>
                    <a:pt x="550" y="74"/>
                  </a:cubicBezTo>
                  <a:cubicBezTo>
                    <a:pt x="550" y="74"/>
                    <a:pt x="558" y="76"/>
                    <a:pt x="559" y="76"/>
                  </a:cubicBezTo>
                  <a:cubicBezTo>
                    <a:pt x="559" y="76"/>
                    <a:pt x="561" y="78"/>
                    <a:pt x="561" y="78"/>
                  </a:cubicBezTo>
                  <a:cubicBezTo>
                    <a:pt x="562" y="78"/>
                    <a:pt x="564" y="77"/>
                    <a:pt x="566" y="77"/>
                  </a:cubicBezTo>
                  <a:cubicBezTo>
                    <a:pt x="567" y="77"/>
                    <a:pt x="574" y="76"/>
                    <a:pt x="569" y="74"/>
                  </a:cubicBezTo>
                  <a:cubicBezTo>
                    <a:pt x="566" y="73"/>
                    <a:pt x="565" y="73"/>
                    <a:pt x="562" y="72"/>
                  </a:cubicBezTo>
                  <a:cubicBezTo>
                    <a:pt x="563" y="72"/>
                    <a:pt x="560" y="71"/>
                    <a:pt x="560" y="71"/>
                  </a:cubicBezTo>
                  <a:cubicBezTo>
                    <a:pt x="564" y="72"/>
                    <a:pt x="567" y="71"/>
                    <a:pt x="571" y="72"/>
                  </a:cubicBezTo>
                  <a:cubicBezTo>
                    <a:pt x="571" y="73"/>
                    <a:pt x="573" y="74"/>
                    <a:pt x="574" y="74"/>
                  </a:cubicBezTo>
                  <a:cubicBezTo>
                    <a:pt x="574" y="74"/>
                    <a:pt x="576" y="73"/>
                    <a:pt x="576" y="72"/>
                  </a:cubicBezTo>
                  <a:cubicBezTo>
                    <a:pt x="575" y="70"/>
                    <a:pt x="575" y="70"/>
                    <a:pt x="575" y="70"/>
                  </a:cubicBezTo>
                  <a:cubicBezTo>
                    <a:pt x="570" y="69"/>
                    <a:pt x="565" y="69"/>
                    <a:pt x="560" y="69"/>
                  </a:cubicBezTo>
                  <a:cubicBezTo>
                    <a:pt x="560" y="69"/>
                    <a:pt x="560" y="67"/>
                    <a:pt x="560" y="66"/>
                  </a:cubicBezTo>
                  <a:cubicBezTo>
                    <a:pt x="562" y="67"/>
                    <a:pt x="564" y="67"/>
                    <a:pt x="566" y="68"/>
                  </a:cubicBezTo>
                  <a:cubicBezTo>
                    <a:pt x="566" y="67"/>
                    <a:pt x="567" y="65"/>
                    <a:pt x="568" y="65"/>
                  </a:cubicBezTo>
                  <a:cubicBezTo>
                    <a:pt x="568" y="65"/>
                    <a:pt x="569" y="66"/>
                    <a:pt x="570" y="65"/>
                  </a:cubicBezTo>
                  <a:cubicBezTo>
                    <a:pt x="570" y="65"/>
                    <a:pt x="570" y="67"/>
                    <a:pt x="570" y="67"/>
                  </a:cubicBezTo>
                  <a:cubicBezTo>
                    <a:pt x="572" y="69"/>
                    <a:pt x="576" y="70"/>
                    <a:pt x="577" y="69"/>
                  </a:cubicBezTo>
                  <a:cubicBezTo>
                    <a:pt x="577" y="69"/>
                    <a:pt x="575" y="66"/>
                    <a:pt x="579" y="67"/>
                  </a:cubicBezTo>
                  <a:cubicBezTo>
                    <a:pt x="579" y="67"/>
                    <a:pt x="582" y="69"/>
                    <a:pt x="583" y="70"/>
                  </a:cubicBezTo>
                  <a:cubicBezTo>
                    <a:pt x="584" y="69"/>
                    <a:pt x="586" y="67"/>
                    <a:pt x="586" y="66"/>
                  </a:cubicBezTo>
                  <a:cubicBezTo>
                    <a:pt x="587" y="67"/>
                    <a:pt x="588" y="68"/>
                    <a:pt x="588" y="68"/>
                  </a:cubicBezTo>
                  <a:cubicBezTo>
                    <a:pt x="593" y="70"/>
                    <a:pt x="596" y="68"/>
                    <a:pt x="600" y="68"/>
                  </a:cubicBezTo>
                  <a:cubicBezTo>
                    <a:pt x="600" y="68"/>
                    <a:pt x="601" y="66"/>
                    <a:pt x="601" y="65"/>
                  </a:cubicBezTo>
                  <a:cubicBezTo>
                    <a:pt x="600" y="65"/>
                    <a:pt x="600" y="65"/>
                    <a:pt x="599" y="64"/>
                  </a:cubicBezTo>
                  <a:cubicBezTo>
                    <a:pt x="596" y="63"/>
                    <a:pt x="603" y="64"/>
                    <a:pt x="603" y="64"/>
                  </a:cubicBezTo>
                  <a:cubicBezTo>
                    <a:pt x="604" y="64"/>
                    <a:pt x="605" y="61"/>
                    <a:pt x="605" y="61"/>
                  </a:cubicBezTo>
                  <a:cubicBezTo>
                    <a:pt x="605" y="61"/>
                    <a:pt x="615" y="60"/>
                    <a:pt x="611" y="59"/>
                  </a:cubicBezTo>
                  <a:cubicBezTo>
                    <a:pt x="610" y="59"/>
                    <a:pt x="608" y="58"/>
                    <a:pt x="607" y="58"/>
                  </a:cubicBezTo>
                  <a:cubicBezTo>
                    <a:pt x="607" y="58"/>
                    <a:pt x="608" y="57"/>
                    <a:pt x="607" y="56"/>
                  </a:cubicBezTo>
                  <a:cubicBezTo>
                    <a:pt x="609" y="55"/>
                    <a:pt x="609" y="55"/>
                    <a:pt x="609" y="55"/>
                  </a:cubicBezTo>
                  <a:cubicBezTo>
                    <a:pt x="610" y="55"/>
                    <a:pt x="611" y="57"/>
                    <a:pt x="612" y="57"/>
                  </a:cubicBezTo>
                  <a:cubicBezTo>
                    <a:pt x="616" y="59"/>
                    <a:pt x="616" y="57"/>
                    <a:pt x="619" y="56"/>
                  </a:cubicBezTo>
                  <a:cubicBezTo>
                    <a:pt x="619" y="54"/>
                    <a:pt x="619" y="54"/>
                    <a:pt x="619" y="54"/>
                  </a:cubicBezTo>
                  <a:cubicBezTo>
                    <a:pt x="620" y="54"/>
                    <a:pt x="621" y="55"/>
                    <a:pt x="622" y="54"/>
                  </a:cubicBezTo>
                  <a:cubicBezTo>
                    <a:pt x="623" y="53"/>
                    <a:pt x="621" y="52"/>
                    <a:pt x="621" y="51"/>
                  </a:cubicBezTo>
                  <a:cubicBezTo>
                    <a:pt x="622" y="50"/>
                    <a:pt x="623" y="50"/>
                    <a:pt x="623" y="49"/>
                  </a:cubicBezTo>
                  <a:cubicBezTo>
                    <a:pt x="627" y="55"/>
                    <a:pt x="628" y="51"/>
                    <a:pt x="627" y="51"/>
                  </a:cubicBezTo>
                  <a:cubicBezTo>
                    <a:pt x="628" y="51"/>
                    <a:pt x="628" y="52"/>
                    <a:pt x="629" y="52"/>
                  </a:cubicBezTo>
                  <a:cubicBezTo>
                    <a:pt x="630" y="52"/>
                    <a:pt x="630" y="49"/>
                    <a:pt x="631" y="49"/>
                  </a:cubicBezTo>
                  <a:cubicBezTo>
                    <a:pt x="633" y="48"/>
                    <a:pt x="635" y="48"/>
                    <a:pt x="637" y="47"/>
                  </a:cubicBezTo>
                  <a:cubicBezTo>
                    <a:pt x="638" y="47"/>
                    <a:pt x="639" y="45"/>
                    <a:pt x="639" y="45"/>
                  </a:cubicBezTo>
                  <a:cubicBezTo>
                    <a:pt x="640" y="44"/>
                    <a:pt x="642" y="44"/>
                    <a:pt x="643" y="43"/>
                  </a:cubicBezTo>
                  <a:cubicBezTo>
                    <a:pt x="644" y="43"/>
                    <a:pt x="643" y="41"/>
                    <a:pt x="644" y="41"/>
                  </a:cubicBezTo>
                  <a:cubicBezTo>
                    <a:pt x="646" y="41"/>
                    <a:pt x="647" y="42"/>
                    <a:pt x="650" y="42"/>
                  </a:cubicBezTo>
                  <a:cubicBezTo>
                    <a:pt x="651" y="42"/>
                    <a:pt x="655" y="40"/>
                    <a:pt x="656" y="40"/>
                  </a:cubicBezTo>
                  <a:cubicBezTo>
                    <a:pt x="663" y="38"/>
                    <a:pt x="667" y="38"/>
                    <a:pt x="673" y="35"/>
                  </a:cubicBezTo>
                  <a:cubicBezTo>
                    <a:pt x="674" y="34"/>
                    <a:pt x="674" y="32"/>
                    <a:pt x="675" y="31"/>
                  </a:cubicBezTo>
                  <a:cubicBezTo>
                    <a:pt x="673" y="31"/>
                    <a:pt x="672" y="31"/>
                    <a:pt x="670" y="31"/>
                  </a:cubicBezTo>
                  <a:cubicBezTo>
                    <a:pt x="668" y="32"/>
                    <a:pt x="664" y="34"/>
                    <a:pt x="662" y="35"/>
                  </a:cubicBezTo>
                  <a:cubicBezTo>
                    <a:pt x="659" y="35"/>
                    <a:pt x="652" y="35"/>
                    <a:pt x="653" y="35"/>
                  </a:cubicBezTo>
                  <a:cubicBezTo>
                    <a:pt x="655" y="33"/>
                    <a:pt x="655" y="33"/>
                    <a:pt x="655" y="33"/>
                  </a:cubicBezTo>
                  <a:cubicBezTo>
                    <a:pt x="658" y="32"/>
                    <a:pt x="661" y="33"/>
                    <a:pt x="665" y="32"/>
                  </a:cubicBezTo>
                  <a:cubicBezTo>
                    <a:pt x="664" y="31"/>
                    <a:pt x="665" y="31"/>
                    <a:pt x="665" y="31"/>
                  </a:cubicBezTo>
                  <a:cubicBezTo>
                    <a:pt x="665" y="31"/>
                    <a:pt x="663" y="29"/>
                    <a:pt x="664" y="29"/>
                  </a:cubicBezTo>
                  <a:cubicBezTo>
                    <a:pt x="665" y="29"/>
                    <a:pt x="667" y="30"/>
                    <a:pt x="667" y="31"/>
                  </a:cubicBezTo>
                  <a:cubicBezTo>
                    <a:pt x="668" y="31"/>
                    <a:pt x="674" y="30"/>
                    <a:pt x="675" y="29"/>
                  </a:cubicBezTo>
                  <a:cubicBezTo>
                    <a:pt x="676" y="29"/>
                    <a:pt x="677" y="26"/>
                    <a:pt x="678" y="25"/>
                  </a:cubicBezTo>
                  <a:cubicBezTo>
                    <a:pt x="679" y="25"/>
                    <a:pt x="682" y="26"/>
                    <a:pt x="683" y="25"/>
                  </a:cubicBezTo>
                  <a:cubicBezTo>
                    <a:pt x="683" y="24"/>
                    <a:pt x="683" y="24"/>
                    <a:pt x="683" y="24"/>
                  </a:cubicBezTo>
                  <a:cubicBezTo>
                    <a:pt x="684" y="24"/>
                    <a:pt x="686" y="24"/>
                    <a:pt x="687" y="23"/>
                  </a:cubicBezTo>
                  <a:cubicBezTo>
                    <a:pt x="688" y="23"/>
                    <a:pt x="689" y="21"/>
                    <a:pt x="689" y="21"/>
                  </a:cubicBezTo>
                  <a:cubicBezTo>
                    <a:pt x="690" y="20"/>
                    <a:pt x="692" y="21"/>
                    <a:pt x="693" y="21"/>
                  </a:cubicBezTo>
                  <a:cubicBezTo>
                    <a:pt x="694" y="19"/>
                    <a:pt x="694" y="19"/>
                    <a:pt x="694" y="19"/>
                  </a:cubicBezTo>
                  <a:cubicBezTo>
                    <a:pt x="695" y="19"/>
                    <a:pt x="696" y="20"/>
                    <a:pt x="696" y="19"/>
                  </a:cubicBezTo>
                  <a:cubicBezTo>
                    <a:pt x="696" y="19"/>
                    <a:pt x="696" y="19"/>
                    <a:pt x="696" y="19"/>
                  </a:cubicBezTo>
                  <a:cubicBezTo>
                    <a:pt x="696" y="18"/>
                    <a:pt x="698" y="17"/>
                    <a:pt x="698" y="17"/>
                  </a:cubicBezTo>
                  <a:cubicBezTo>
                    <a:pt x="698" y="14"/>
                    <a:pt x="698" y="14"/>
                    <a:pt x="698" y="14"/>
                  </a:cubicBezTo>
                  <a:cubicBezTo>
                    <a:pt x="695" y="14"/>
                    <a:pt x="693" y="14"/>
                    <a:pt x="690" y="13"/>
                  </a:cubicBezTo>
                  <a:cubicBezTo>
                    <a:pt x="690" y="12"/>
                    <a:pt x="690" y="12"/>
                    <a:pt x="690" y="12"/>
                  </a:cubicBezTo>
                  <a:cubicBezTo>
                    <a:pt x="690" y="12"/>
                    <a:pt x="686" y="11"/>
                    <a:pt x="686" y="11"/>
                  </a:cubicBezTo>
                  <a:cubicBezTo>
                    <a:pt x="685" y="11"/>
                    <a:pt x="684" y="13"/>
                    <a:pt x="683" y="12"/>
                  </a:cubicBezTo>
                  <a:cubicBezTo>
                    <a:pt x="683" y="11"/>
                    <a:pt x="683" y="11"/>
                    <a:pt x="683" y="11"/>
                  </a:cubicBezTo>
                  <a:cubicBezTo>
                    <a:pt x="681" y="11"/>
                    <a:pt x="682" y="10"/>
                    <a:pt x="681" y="9"/>
                  </a:cubicBezTo>
                  <a:cubicBezTo>
                    <a:pt x="680" y="9"/>
                    <a:pt x="679" y="9"/>
                    <a:pt x="678" y="9"/>
                  </a:cubicBezTo>
                  <a:cubicBezTo>
                    <a:pt x="678" y="7"/>
                    <a:pt x="678" y="7"/>
                    <a:pt x="678" y="7"/>
                  </a:cubicBezTo>
                  <a:cubicBezTo>
                    <a:pt x="675" y="6"/>
                    <a:pt x="673" y="7"/>
                    <a:pt x="669" y="6"/>
                  </a:cubicBezTo>
                  <a:cubicBezTo>
                    <a:pt x="669" y="6"/>
                    <a:pt x="667" y="4"/>
                    <a:pt x="666" y="4"/>
                  </a:cubicBezTo>
                  <a:cubicBezTo>
                    <a:pt x="662" y="3"/>
                    <a:pt x="654" y="3"/>
                    <a:pt x="653" y="3"/>
                  </a:cubicBezTo>
                  <a:cubicBezTo>
                    <a:pt x="651" y="4"/>
                    <a:pt x="650" y="8"/>
                    <a:pt x="648" y="9"/>
                  </a:cubicBezTo>
                  <a:cubicBezTo>
                    <a:pt x="646" y="10"/>
                    <a:pt x="644" y="10"/>
                    <a:pt x="643" y="11"/>
                  </a:cubicBezTo>
                  <a:cubicBezTo>
                    <a:pt x="642" y="11"/>
                    <a:pt x="641" y="13"/>
                    <a:pt x="640" y="13"/>
                  </a:cubicBezTo>
                  <a:cubicBezTo>
                    <a:pt x="638" y="14"/>
                    <a:pt x="638" y="12"/>
                    <a:pt x="637" y="13"/>
                  </a:cubicBezTo>
                  <a:cubicBezTo>
                    <a:pt x="637" y="13"/>
                    <a:pt x="635" y="14"/>
                    <a:pt x="635" y="15"/>
                  </a:cubicBezTo>
                  <a:cubicBezTo>
                    <a:pt x="631" y="16"/>
                    <a:pt x="630" y="15"/>
                    <a:pt x="627" y="17"/>
                  </a:cubicBezTo>
                  <a:cubicBezTo>
                    <a:pt x="628" y="16"/>
                    <a:pt x="627" y="15"/>
                    <a:pt x="627" y="15"/>
                  </a:cubicBezTo>
                  <a:cubicBezTo>
                    <a:pt x="628" y="14"/>
                    <a:pt x="631" y="12"/>
                    <a:pt x="633" y="11"/>
                  </a:cubicBezTo>
                  <a:cubicBezTo>
                    <a:pt x="634" y="11"/>
                    <a:pt x="636" y="12"/>
                    <a:pt x="638" y="11"/>
                  </a:cubicBezTo>
                  <a:cubicBezTo>
                    <a:pt x="639" y="11"/>
                    <a:pt x="647" y="7"/>
                    <a:pt x="647" y="6"/>
                  </a:cubicBezTo>
                  <a:cubicBezTo>
                    <a:pt x="648" y="5"/>
                    <a:pt x="647" y="4"/>
                    <a:pt x="648" y="3"/>
                  </a:cubicBezTo>
                  <a:cubicBezTo>
                    <a:pt x="647" y="3"/>
                    <a:pt x="645" y="2"/>
                    <a:pt x="644" y="2"/>
                  </a:cubicBezTo>
                  <a:cubicBezTo>
                    <a:pt x="639" y="0"/>
                    <a:pt x="637" y="2"/>
                    <a:pt x="632" y="3"/>
                  </a:cubicBezTo>
                  <a:cubicBezTo>
                    <a:pt x="631" y="3"/>
                    <a:pt x="628" y="2"/>
                    <a:pt x="629" y="2"/>
                  </a:cubicBezTo>
                  <a:cubicBezTo>
                    <a:pt x="628" y="3"/>
                    <a:pt x="628" y="3"/>
                    <a:pt x="628" y="3"/>
                  </a:cubicBezTo>
                  <a:cubicBezTo>
                    <a:pt x="627" y="3"/>
                    <a:pt x="623" y="3"/>
                    <a:pt x="622" y="2"/>
                  </a:cubicBezTo>
                  <a:cubicBezTo>
                    <a:pt x="621" y="1"/>
                    <a:pt x="621" y="1"/>
                    <a:pt x="621" y="1"/>
                  </a:cubicBezTo>
                  <a:cubicBezTo>
                    <a:pt x="621" y="0"/>
                    <a:pt x="620" y="1"/>
                    <a:pt x="618" y="1"/>
                  </a:cubicBezTo>
                  <a:cubicBezTo>
                    <a:pt x="616" y="1"/>
                    <a:pt x="613" y="0"/>
                    <a:pt x="611" y="0"/>
                  </a:cubicBezTo>
                  <a:cubicBezTo>
                    <a:pt x="610" y="0"/>
                    <a:pt x="606" y="3"/>
                    <a:pt x="606" y="3"/>
                  </a:cubicBezTo>
                  <a:cubicBezTo>
                    <a:pt x="606" y="4"/>
                    <a:pt x="606" y="6"/>
                    <a:pt x="606" y="7"/>
                  </a:cubicBezTo>
                  <a:cubicBezTo>
                    <a:pt x="605" y="6"/>
                    <a:pt x="605" y="5"/>
                    <a:pt x="605" y="5"/>
                  </a:cubicBezTo>
                  <a:cubicBezTo>
                    <a:pt x="602" y="4"/>
                    <a:pt x="589" y="7"/>
                    <a:pt x="594" y="12"/>
                  </a:cubicBezTo>
                  <a:cubicBezTo>
                    <a:pt x="592" y="11"/>
                    <a:pt x="590" y="11"/>
                    <a:pt x="588" y="9"/>
                  </a:cubicBezTo>
                  <a:cubicBezTo>
                    <a:pt x="587" y="9"/>
                    <a:pt x="587" y="7"/>
                    <a:pt x="585" y="7"/>
                  </a:cubicBezTo>
                  <a:cubicBezTo>
                    <a:pt x="584" y="6"/>
                    <a:pt x="582" y="7"/>
                    <a:pt x="582" y="7"/>
                  </a:cubicBezTo>
                  <a:cubicBezTo>
                    <a:pt x="575" y="8"/>
                    <a:pt x="566" y="6"/>
                    <a:pt x="561" y="7"/>
                  </a:cubicBezTo>
                  <a:cubicBezTo>
                    <a:pt x="559" y="7"/>
                    <a:pt x="557" y="9"/>
                    <a:pt x="556" y="9"/>
                  </a:cubicBezTo>
                  <a:cubicBezTo>
                    <a:pt x="556" y="11"/>
                    <a:pt x="556" y="11"/>
                    <a:pt x="556" y="11"/>
                  </a:cubicBezTo>
                  <a:cubicBezTo>
                    <a:pt x="556" y="11"/>
                    <a:pt x="557" y="11"/>
                    <a:pt x="558" y="11"/>
                  </a:cubicBezTo>
                  <a:cubicBezTo>
                    <a:pt x="558" y="12"/>
                    <a:pt x="557" y="13"/>
                    <a:pt x="558" y="13"/>
                  </a:cubicBezTo>
                  <a:cubicBezTo>
                    <a:pt x="559" y="14"/>
                    <a:pt x="561" y="13"/>
                    <a:pt x="562" y="13"/>
                  </a:cubicBezTo>
                  <a:cubicBezTo>
                    <a:pt x="562" y="13"/>
                    <a:pt x="563" y="15"/>
                    <a:pt x="563" y="15"/>
                  </a:cubicBezTo>
                  <a:cubicBezTo>
                    <a:pt x="564" y="15"/>
                    <a:pt x="566" y="16"/>
                    <a:pt x="567" y="17"/>
                  </a:cubicBezTo>
                  <a:cubicBezTo>
                    <a:pt x="567" y="18"/>
                    <a:pt x="566" y="20"/>
                    <a:pt x="566" y="20"/>
                  </a:cubicBezTo>
                  <a:cubicBezTo>
                    <a:pt x="564" y="17"/>
                    <a:pt x="563" y="15"/>
                    <a:pt x="560" y="15"/>
                  </a:cubicBezTo>
                  <a:cubicBezTo>
                    <a:pt x="559" y="14"/>
                    <a:pt x="557" y="15"/>
                    <a:pt x="557" y="15"/>
                  </a:cubicBezTo>
                  <a:cubicBezTo>
                    <a:pt x="556" y="14"/>
                    <a:pt x="555" y="12"/>
                    <a:pt x="554" y="11"/>
                  </a:cubicBezTo>
                  <a:cubicBezTo>
                    <a:pt x="554" y="12"/>
                    <a:pt x="553" y="11"/>
                    <a:pt x="552" y="11"/>
                  </a:cubicBezTo>
                  <a:cubicBezTo>
                    <a:pt x="552" y="11"/>
                    <a:pt x="551" y="13"/>
                    <a:pt x="551" y="13"/>
                  </a:cubicBezTo>
                  <a:cubicBezTo>
                    <a:pt x="549" y="14"/>
                    <a:pt x="547" y="13"/>
                    <a:pt x="545" y="13"/>
                  </a:cubicBezTo>
                  <a:cubicBezTo>
                    <a:pt x="544" y="12"/>
                    <a:pt x="544" y="11"/>
                    <a:pt x="543" y="11"/>
                  </a:cubicBezTo>
                  <a:cubicBezTo>
                    <a:pt x="543" y="11"/>
                    <a:pt x="543" y="13"/>
                    <a:pt x="543" y="13"/>
                  </a:cubicBezTo>
                  <a:cubicBezTo>
                    <a:pt x="543" y="14"/>
                    <a:pt x="540" y="17"/>
                    <a:pt x="539" y="17"/>
                  </a:cubicBezTo>
                  <a:cubicBezTo>
                    <a:pt x="538" y="17"/>
                    <a:pt x="537" y="18"/>
                    <a:pt x="536" y="17"/>
                  </a:cubicBezTo>
                  <a:cubicBezTo>
                    <a:pt x="535" y="17"/>
                    <a:pt x="535" y="15"/>
                    <a:pt x="535" y="15"/>
                  </a:cubicBezTo>
                  <a:cubicBezTo>
                    <a:pt x="534" y="15"/>
                    <a:pt x="533" y="15"/>
                    <a:pt x="532" y="15"/>
                  </a:cubicBezTo>
                  <a:cubicBezTo>
                    <a:pt x="532" y="15"/>
                    <a:pt x="531" y="16"/>
                    <a:pt x="531" y="17"/>
                  </a:cubicBezTo>
                  <a:cubicBezTo>
                    <a:pt x="532" y="18"/>
                    <a:pt x="533" y="19"/>
                    <a:pt x="533" y="19"/>
                  </a:cubicBezTo>
                  <a:cubicBezTo>
                    <a:pt x="534" y="20"/>
                    <a:pt x="535" y="19"/>
                    <a:pt x="536" y="19"/>
                  </a:cubicBezTo>
                  <a:cubicBezTo>
                    <a:pt x="536" y="21"/>
                    <a:pt x="536" y="21"/>
                    <a:pt x="536" y="21"/>
                  </a:cubicBezTo>
                  <a:cubicBezTo>
                    <a:pt x="532" y="19"/>
                    <a:pt x="529" y="17"/>
                    <a:pt x="526" y="17"/>
                  </a:cubicBezTo>
                  <a:cubicBezTo>
                    <a:pt x="526" y="16"/>
                    <a:pt x="524" y="17"/>
                    <a:pt x="524" y="17"/>
                  </a:cubicBezTo>
                  <a:cubicBezTo>
                    <a:pt x="523" y="16"/>
                    <a:pt x="522" y="14"/>
                    <a:pt x="521" y="14"/>
                  </a:cubicBezTo>
                  <a:cubicBezTo>
                    <a:pt x="520" y="14"/>
                    <a:pt x="518" y="14"/>
                    <a:pt x="517" y="14"/>
                  </a:cubicBezTo>
                  <a:cubicBezTo>
                    <a:pt x="517" y="16"/>
                    <a:pt x="517" y="21"/>
                    <a:pt x="518" y="23"/>
                  </a:cubicBezTo>
                  <a:cubicBezTo>
                    <a:pt x="519" y="24"/>
                    <a:pt x="521" y="24"/>
                    <a:pt x="521" y="25"/>
                  </a:cubicBezTo>
                  <a:cubicBezTo>
                    <a:pt x="521" y="25"/>
                    <a:pt x="521" y="26"/>
                    <a:pt x="521" y="27"/>
                  </a:cubicBezTo>
                  <a:cubicBezTo>
                    <a:pt x="520" y="26"/>
                    <a:pt x="519" y="24"/>
                    <a:pt x="518" y="23"/>
                  </a:cubicBezTo>
                  <a:cubicBezTo>
                    <a:pt x="517" y="23"/>
                    <a:pt x="517" y="22"/>
                    <a:pt x="516" y="22"/>
                  </a:cubicBezTo>
                  <a:cubicBezTo>
                    <a:pt x="516" y="23"/>
                    <a:pt x="515" y="21"/>
                    <a:pt x="514" y="21"/>
                  </a:cubicBezTo>
                  <a:cubicBezTo>
                    <a:pt x="514" y="22"/>
                    <a:pt x="515" y="25"/>
                    <a:pt x="514" y="25"/>
                  </a:cubicBezTo>
                  <a:cubicBezTo>
                    <a:pt x="513" y="25"/>
                    <a:pt x="513" y="25"/>
                    <a:pt x="513" y="25"/>
                  </a:cubicBezTo>
                  <a:cubicBezTo>
                    <a:pt x="510" y="21"/>
                    <a:pt x="510" y="19"/>
                    <a:pt x="504" y="18"/>
                  </a:cubicBezTo>
                  <a:cubicBezTo>
                    <a:pt x="503" y="17"/>
                    <a:pt x="503" y="17"/>
                    <a:pt x="503" y="17"/>
                  </a:cubicBezTo>
                  <a:cubicBezTo>
                    <a:pt x="500" y="16"/>
                    <a:pt x="498" y="17"/>
                    <a:pt x="495" y="16"/>
                  </a:cubicBezTo>
                  <a:cubicBezTo>
                    <a:pt x="491" y="15"/>
                    <a:pt x="491" y="15"/>
                    <a:pt x="491" y="15"/>
                  </a:cubicBezTo>
                  <a:cubicBezTo>
                    <a:pt x="491" y="14"/>
                    <a:pt x="490" y="13"/>
                    <a:pt x="490" y="13"/>
                  </a:cubicBezTo>
                  <a:cubicBezTo>
                    <a:pt x="490" y="12"/>
                    <a:pt x="490" y="12"/>
                    <a:pt x="490" y="12"/>
                  </a:cubicBezTo>
                  <a:cubicBezTo>
                    <a:pt x="488" y="11"/>
                    <a:pt x="484" y="12"/>
                    <a:pt x="482" y="12"/>
                  </a:cubicBezTo>
                  <a:cubicBezTo>
                    <a:pt x="483" y="13"/>
                    <a:pt x="482" y="13"/>
                    <a:pt x="482" y="14"/>
                  </a:cubicBezTo>
                  <a:cubicBezTo>
                    <a:pt x="482" y="14"/>
                    <a:pt x="485" y="18"/>
                    <a:pt x="486" y="19"/>
                  </a:cubicBezTo>
                  <a:cubicBezTo>
                    <a:pt x="480" y="17"/>
                    <a:pt x="476" y="19"/>
                    <a:pt x="470" y="18"/>
                  </a:cubicBezTo>
                  <a:cubicBezTo>
                    <a:pt x="471" y="20"/>
                    <a:pt x="471" y="21"/>
                    <a:pt x="472" y="23"/>
                  </a:cubicBezTo>
                  <a:cubicBezTo>
                    <a:pt x="474" y="23"/>
                    <a:pt x="474" y="22"/>
                    <a:pt x="476" y="23"/>
                  </a:cubicBezTo>
                  <a:cubicBezTo>
                    <a:pt x="477" y="23"/>
                    <a:pt x="478" y="25"/>
                    <a:pt x="478" y="25"/>
                  </a:cubicBezTo>
                  <a:cubicBezTo>
                    <a:pt x="481" y="25"/>
                    <a:pt x="482" y="23"/>
                    <a:pt x="484" y="23"/>
                  </a:cubicBezTo>
                  <a:cubicBezTo>
                    <a:pt x="485" y="23"/>
                    <a:pt x="487" y="24"/>
                    <a:pt x="489" y="24"/>
                  </a:cubicBezTo>
                  <a:cubicBezTo>
                    <a:pt x="490" y="24"/>
                    <a:pt x="491" y="22"/>
                    <a:pt x="493" y="23"/>
                  </a:cubicBezTo>
                  <a:cubicBezTo>
                    <a:pt x="493" y="23"/>
                    <a:pt x="494" y="24"/>
                    <a:pt x="494" y="24"/>
                  </a:cubicBezTo>
                  <a:cubicBezTo>
                    <a:pt x="494" y="25"/>
                    <a:pt x="494" y="25"/>
                    <a:pt x="494" y="25"/>
                  </a:cubicBezTo>
                  <a:cubicBezTo>
                    <a:pt x="494" y="26"/>
                    <a:pt x="492" y="25"/>
                    <a:pt x="492" y="25"/>
                  </a:cubicBezTo>
                  <a:cubicBezTo>
                    <a:pt x="492" y="25"/>
                    <a:pt x="492" y="31"/>
                    <a:pt x="492" y="31"/>
                  </a:cubicBezTo>
                  <a:cubicBezTo>
                    <a:pt x="491" y="31"/>
                    <a:pt x="491" y="31"/>
                    <a:pt x="490" y="31"/>
                  </a:cubicBezTo>
                  <a:cubicBezTo>
                    <a:pt x="490" y="29"/>
                    <a:pt x="490" y="28"/>
                    <a:pt x="489" y="26"/>
                  </a:cubicBezTo>
                  <a:cubicBezTo>
                    <a:pt x="487" y="26"/>
                    <a:pt x="486" y="26"/>
                    <a:pt x="484" y="27"/>
                  </a:cubicBezTo>
                  <a:cubicBezTo>
                    <a:pt x="483" y="29"/>
                    <a:pt x="483" y="29"/>
                    <a:pt x="483" y="29"/>
                  </a:cubicBezTo>
                  <a:cubicBezTo>
                    <a:pt x="483" y="29"/>
                    <a:pt x="476" y="26"/>
                    <a:pt x="474" y="25"/>
                  </a:cubicBezTo>
                  <a:cubicBezTo>
                    <a:pt x="475" y="25"/>
                    <a:pt x="473" y="27"/>
                    <a:pt x="473" y="27"/>
                  </a:cubicBezTo>
                  <a:cubicBezTo>
                    <a:pt x="474" y="27"/>
                    <a:pt x="475" y="30"/>
                    <a:pt x="474" y="30"/>
                  </a:cubicBezTo>
                  <a:close/>
                  <a:moveTo>
                    <a:pt x="101" y="453"/>
                  </a:moveTo>
                  <a:cubicBezTo>
                    <a:pt x="102" y="453"/>
                    <a:pt x="102" y="453"/>
                    <a:pt x="102" y="453"/>
                  </a:cubicBezTo>
                  <a:cubicBezTo>
                    <a:pt x="102" y="452"/>
                    <a:pt x="102" y="452"/>
                    <a:pt x="102" y="452"/>
                  </a:cubicBezTo>
                  <a:cubicBezTo>
                    <a:pt x="102" y="452"/>
                    <a:pt x="103" y="453"/>
                    <a:pt x="104" y="453"/>
                  </a:cubicBezTo>
                  <a:cubicBezTo>
                    <a:pt x="103" y="453"/>
                    <a:pt x="104" y="455"/>
                    <a:pt x="104" y="455"/>
                  </a:cubicBezTo>
                  <a:cubicBezTo>
                    <a:pt x="103" y="456"/>
                    <a:pt x="102" y="455"/>
                    <a:pt x="102" y="455"/>
                  </a:cubicBezTo>
                  <a:cubicBezTo>
                    <a:pt x="100" y="456"/>
                    <a:pt x="97" y="462"/>
                    <a:pt x="96" y="464"/>
                  </a:cubicBezTo>
                  <a:cubicBezTo>
                    <a:pt x="97" y="465"/>
                    <a:pt x="99" y="465"/>
                    <a:pt x="100" y="466"/>
                  </a:cubicBezTo>
                  <a:cubicBezTo>
                    <a:pt x="100" y="467"/>
                    <a:pt x="99" y="467"/>
                    <a:pt x="99" y="467"/>
                  </a:cubicBezTo>
                  <a:cubicBezTo>
                    <a:pt x="99" y="467"/>
                    <a:pt x="99" y="469"/>
                    <a:pt x="99" y="469"/>
                  </a:cubicBezTo>
                  <a:cubicBezTo>
                    <a:pt x="99" y="469"/>
                    <a:pt x="101" y="470"/>
                    <a:pt x="101" y="470"/>
                  </a:cubicBezTo>
                  <a:cubicBezTo>
                    <a:pt x="101" y="471"/>
                    <a:pt x="101" y="471"/>
                    <a:pt x="101" y="471"/>
                  </a:cubicBezTo>
                  <a:cubicBezTo>
                    <a:pt x="98" y="470"/>
                    <a:pt x="100" y="476"/>
                    <a:pt x="101" y="477"/>
                  </a:cubicBezTo>
                  <a:cubicBezTo>
                    <a:pt x="104" y="480"/>
                    <a:pt x="104" y="480"/>
                    <a:pt x="104" y="480"/>
                  </a:cubicBezTo>
                  <a:cubicBezTo>
                    <a:pt x="104" y="479"/>
                    <a:pt x="106" y="480"/>
                    <a:pt x="106" y="479"/>
                  </a:cubicBezTo>
                  <a:cubicBezTo>
                    <a:pt x="107" y="479"/>
                    <a:pt x="106" y="478"/>
                    <a:pt x="106" y="478"/>
                  </a:cubicBezTo>
                  <a:cubicBezTo>
                    <a:pt x="108" y="475"/>
                    <a:pt x="108" y="475"/>
                    <a:pt x="108" y="475"/>
                  </a:cubicBezTo>
                  <a:cubicBezTo>
                    <a:pt x="109" y="474"/>
                    <a:pt x="110" y="476"/>
                    <a:pt x="111" y="475"/>
                  </a:cubicBezTo>
                  <a:cubicBezTo>
                    <a:pt x="110" y="477"/>
                    <a:pt x="110" y="476"/>
                    <a:pt x="109" y="477"/>
                  </a:cubicBezTo>
                  <a:cubicBezTo>
                    <a:pt x="109" y="478"/>
                    <a:pt x="110" y="481"/>
                    <a:pt x="110" y="481"/>
                  </a:cubicBezTo>
                  <a:cubicBezTo>
                    <a:pt x="110" y="481"/>
                    <a:pt x="108" y="481"/>
                    <a:pt x="108" y="481"/>
                  </a:cubicBezTo>
                  <a:cubicBezTo>
                    <a:pt x="108" y="481"/>
                    <a:pt x="107" y="483"/>
                    <a:pt x="107" y="484"/>
                  </a:cubicBezTo>
                  <a:cubicBezTo>
                    <a:pt x="108" y="484"/>
                    <a:pt x="109" y="485"/>
                    <a:pt x="110" y="486"/>
                  </a:cubicBezTo>
                  <a:cubicBezTo>
                    <a:pt x="110" y="489"/>
                    <a:pt x="110" y="489"/>
                    <a:pt x="110" y="489"/>
                  </a:cubicBezTo>
                  <a:cubicBezTo>
                    <a:pt x="110" y="489"/>
                    <a:pt x="112" y="487"/>
                    <a:pt x="110" y="487"/>
                  </a:cubicBezTo>
                  <a:cubicBezTo>
                    <a:pt x="111" y="487"/>
                    <a:pt x="112" y="487"/>
                    <a:pt x="113" y="487"/>
                  </a:cubicBezTo>
                  <a:cubicBezTo>
                    <a:pt x="114" y="487"/>
                    <a:pt x="112" y="486"/>
                    <a:pt x="114" y="485"/>
                  </a:cubicBezTo>
                  <a:cubicBezTo>
                    <a:pt x="114" y="487"/>
                    <a:pt x="114" y="490"/>
                    <a:pt x="116" y="491"/>
                  </a:cubicBezTo>
                  <a:cubicBezTo>
                    <a:pt x="116" y="492"/>
                    <a:pt x="118" y="491"/>
                    <a:pt x="120" y="493"/>
                  </a:cubicBezTo>
                  <a:cubicBezTo>
                    <a:pt x="119" y="495"/>
                    <a:pt x="119" y="495"/>
                    <a:pt x="119" y="495"/>
                  </a:cubicBezTo>
                  <a:cubicBezTo>
                    <a:pt x="118" y="494"/>
                    <a:pt x="119" y="495"/>
                    <a:pt x="121" y="495"/>
                  </a:cubicBezTo>
                  <a:cubicBezTo>
                    <a:pt x="120" y="497"/>
                    <a:pt x="121" y="496"/>
                    <a:pt x="120" y="497"/>
                  </a:cubicBezTo>
                  <a:cubicBezTo>
                    <a:pt x="120" y="498"/>
                    <a:pt x="120" y="499"/>
                    <a:pt x="120" y="500"/>
                  </a:cubicBezTo>
                  <a:cubicBezTo>
                    <a:pt x="120" y="500"/>
                    <a:pt x="122" y="501"/>
                    <a:pt x="122" y="501"/>
                  </a:cubicBezTo>
                  <a:cubicBezTo>
                    <a:pt x="122" y="501"/>
                    <a:pt x="121" y="502"/>
                    <a:pt x="120" y="502"/>
                  </a:cubicBezTo>
                  <a:cubicBezTo>
                    <a:pt x="118" y="502"/>
                    <a:pt x="122" y="502"/>
                    <a:pt x="121" y="503"/>
                  </a:cubicBezTo>
                  <a:cubicBezTo>
                    <a:pt x="120" y="504"/>
                    <a:pt x="119" y="503"/>
                    <a:pt x="118" y="504"/>
                  </a:cubicBezTo>
                  <a:cubicBezTo>
                    <a:pt x="117" y="505"/>
                    <a:pt x="119" y="509"/>
                    <a:pt x="119" y="510"/>
                  </a:cubicBezTo>
                  <a:cubicBezTo>
                    <a:pt x="117" y="510"/>
                    <a:pt x="116" y="510"/>
                    <a:pt x="114" y="509"/>
                  </a:cubicBezTo>
                  <a:cubicBezTo>
                    <a:pt x="114" y="509"/>
                    <a:pt x="114" y="512"/>
                    <a:pt x="114" y="513"/>
                  </a:cubicBezTo>
                  <a:cubicBezTo>
                    <a:pt x="116" y="514"/>
                    <a:pt x="116" y="514"/>
                    <a:pt x="116" y="514"/>
                  </a:cubicBezTo>
                  <a:cubicBezTo>
                    <a:pt x="116" y="515"/>
                    <a:pt x="116" y="517"/>
                    <a:pt x="116" y="520"/>
                  </a:cubicBezTo>
                  <a:cubicBezTo>
                    <a:pt x="117" y="520"/>
                    <a:pt x="117" y="521"/>
                    <a:pt x="118" y="520"/>
                  </a:cubicBezTo>
                  <a:cubicBezTo>
                    <a:pt x="119" y="520"/>
                    <a:pt x="120" y="518"/>
                    <a:pt x="121" y="518"/>
                  </a:cubicBezTo>
                  <a:cubicBezTo>
                    <a:pt x="122" y="520"/>
                    <a:pt x="122" y="520"/>
                    <a:pt x="122" y="520"/>
                  </a:cubicBezTo>
                  <a:cubicBezTo>
                    <a:pt x="124" y="520"/>
                    <a:pt x="127" y="520"/>
                    <a:pt x="130" y="520"/>
                  </a:cubicBezTo>
                  <a:cubicBezTo>
                    <a:pt x="129" y="523"/>
                    <a:pt x="129" y="525"/>
                    <a:pt x="129" y="526"/>
                  </a:cubicBezTo>
                  <a:cubicBezTo>
                    <a:pt x="131" y="525"/>
                    <a:pt x="132" y="525"/>
                    <a:pt x="135" y="525"/>
                  </a:cubicBezTo>
                  <a:cubicBezTo>
                    <a:pt x="135" y="525"/>
                    <a:pt x="135" y="526"/>
                    <a:pt x="135" y="526"/>
                  </a:cubicBezTo>
                  <a:cubicBezTo>
                    <a:pt x="136" y="527"/>
                    <a:pt x="137" y="526"/>
                    <a:pt x="137" y="526"/>
                  </a:cubicBezTo>
                  <a:cubicBezTo>
                    <a:pt x="137" y="526"/>
                    <a:pt x="137" y="529"/>
                    <a:pt x="137" y="529"/>
                  </a:cubicBezTo>
                  <a:cubicBezTo>
                    <a:pt x="139" y="530"/>
                    <a:pt x="141" y="530"/>
                    <a:pt x="143" y="530"/>
                  </a:cubicBezTo>
                  <a:cubicBezTo>
                    <a:pt x="143" y="534"/>
                    <a:pt x="142" y="535"/>
                    <a:pt x="146" y="537"/>
                  </a:cubicBezTo>
                  <a:cubicBezTo>
                    <a:pt x="147" y="537"/>
                    <a:pt x="148" y="537"/>
                    <a:pt x="149" y="537"/>
                  </a:cubicBezTo>
                  <a:cubicBezTo>
                    <a:pt x="149" y="537"/>
                    <a:pt x="149" y="538"/>
                    <a:pt x="149" y="538"/>
                  </a:cubicBezTo>
                  <a:cubicBezTo>
                    <a:pt x="156" y="538"/>
                    <a:pt x="158" y="539"/>
                    <a:pt x="162" y="540"/>
                  </a:cubicBezTo>
                  <a:cubicBezTo>
                    <a:pt x="162" y="539"/>
                    <a:pt x="162" y="537"/>
                    <a:pt x="162" y="536"/>
                  </a:cubicBezTo>
                  <a:cubicBezTo>
                    <a:pt x="162" y="536"/>
                    <a:pt x="160" y="536"/>
                    <a:pt x="159" y="535"/>
                  </a:cubicBezTo>
                  <a:cubicBezTo>
                    <a:pt x="159" y="535"/>
                    <a:pt x="157" y="532"/>
                    <a:pt x="157" y="532"/>
                  </a:cubicBezTo>
                  <a:cubicBezTo>
                    <a:pt x="157" y="531"/>
                    <a:pt x="158" y="531"/>
                    <a:pt x="157" y="530"/>
                  </a:cubicBezTo>
                  <a:cubicBezTo>
                    <a:pt x="156" y="529"/>
                    <a:pt x="151" y="526"/>
                    <a:pt x="149" y="525"/>
                  </a:cubicBezTo>
                  <a:cubicBezTo>
                    <a:pt x="147" y="524"/>
                    <a:pt x="144" y="525"/>
                    <a:pt x="143" y="523"/>
                  </a:cubicBezTo>
                  <a:cubicBezTo>
                    <a:pt x="142" y="523"/>
                    <a:pt x="143" y="520"/>
                    <a:pt x="143" y="520"/>
                  </a:cubicBezTo>
                  <a:cubicBezTo>
                    <a:pt x="143" y="519"/>
                    <a:pt x="141" y="519"/>
                    <a:pt x="140" y="519"/>
                  </a:cubicBezTo>
                  <a:cubicBezTo>
                    <a:pt x="139" y="519"/>
                    <a:pt x="139" y="515"/>
                    <a:pt x="139" y="517"/>
                  </a:cubicBezTo>
                  <a:cubicBezTo>
                    <a:pt x="140" y="515"/>
                    <a:pt x="140" y="515"/>
                    <a:pt x="140" y="515"/>
                  </a:cubicBezTo>
                  <a:cubicBezTo>
                    <a:pt x="139" y="515"/>
                    <a:pt x="139" y="516"/>
                    <a:pt x="138" y="516"/>
                  </a:cubicBezTo>
                  <a:cubicBezTo>
                    <a:pt x="138" y="516"/>
                    <a:pt x="136" y="514"/>
                    <a:pt x="135" y="514"/>
                  </a:cubicBezTo>
                  <a:cubicBezTo>
                    <a:pt x="133" y="513"/>
                    <a:pt x="130" y="514"/>
                    <a:pt x="128" y="514"/>
                  </a:cubicBezTo>
                  <a:cubicBezTo>
                    <a:pt x="125" y="513"/>
                    <a:pt x="121" y="511"/>
                    <a:pt x="119" y="511"/>
                  </a:cubicBezTo>
                  <a:cubicBezTo>
                    <a:pt x="121" y="510"/>
                    <a:pt x="123" y="508"/>
                    <a:pt x="127" y="508"/>
                  </a:cubicBezTo>
                  <a:cubicBezTo>
                    <a:pt x="131" y="508"/>
                    <a:pt x="130" y="510"/>
                    <a:pt x="128" y="512"/>
                  </a:cubicBezTo>
                  <a:cubicBezTo>
                    <a:pt x="129" y="512"/>
                    <a:pt x="129" y="513"/>
                    <a:pt x="130" y="513"/>
                  </a:cubicBezTo>
                  <a:cubicBezTo>
                    <a:pt x="132" y="514"/>
                    <a:pt x="137" y="512"/>
                    <a:pt x="139" y="511"/>
                  </a:cubicBezTo>
                  <a:cubicBezTo>
                    <a:pt x="140" y="511"/>
                    <a:pt x="141" y="510"/>
                    <a:pt x="142" y="510"/>
                  </a:cubicBezTo>
                  <a:cubicBezTo>
                    <a:pt x="143" y="510"/>
                    <a:pt x="142" y="512"/>
                    <a:pt x="142" y="513"/>
                  </a:cubicBezTo>
                  <a:cubicBezTo>
                    <a:pt x="142" y="513"/>
                    <a:pt x="144" y="513"/>
                    <a:pt x="145" y="514"/>
                  </a:cubicBezTo>
                  <a:cubicBezTo>
                    <a:pt x="145" y="515"/>
                    <a:pt x="144" y="515"/>
                    <a:pt x="144" y="516"/>
                  </a:cubicBezTo>
                  <a:cubicBezTo>
                    <a:pt x="147" y="517"/>
                    <a:pt x="148" y="517"/>
                    <a:pt x="151" y="517"/>
                  </a:cubicBezTo>
                  <a:cubicBezTo>
                    <a:pt x="151" y="518"/>
                    <a:pt x="151" y="518"/>
                    <a:pt x="151" y="518"/>
                  </a:cubicBezTo>
                  <a:cubicBezTo>
                    <a:pt x="155" y="520"/>
                    <a:pt x="149" y="524"/>
                    <a:pt x="153" y="523"/>
                  </a:cubicBezTo>
                  <a:cubicBezTo>
                    <a:pt x="154" y="523"/>
                    <a:pt x="155" y="521"/>
                    <a:pt x="155" y="520"/>
                  </a:cubicBezTo>
                  <a:cubicBezTo>
                    <a:pt x="156" y="520"/>
                    <a:pt x="157" y="521"/>
                    <a:pt x="157" y="520"/>
                  </a:cubicBezTo>
                  <a:cubicBezTo>
                    <a:pt x="157" y="521"/>
                    <a:pt x="158" y="522"/>
                    <a:pt x="158" y="522"/>
                  </a:cubicBezTo>
                  <a:cubicBezTo>
                    <a:pt x="157" y="522"/>
                    <a:pt x="157" y="524"/>
                    <a:pt x="157" y="524"/>
                  </a:cubicBezTo>
                  <a:cubicBezTo>
                    <a:pt x="158" y="525"/>
                    <a:pt x="159" y="525"/>
                    <a:pt x="160" y="526"/>
                  </a:cubicBezTo>
                  <a:cubicBezTo>
                    <a:pt x="160" y="527"/>
                    <a:pt x="160" y="527"/>
                    <a:pt x="160" y="527"/>
                  </a:cubicBezTo>
                  <a:cubicBezTo>
                    <a:pt x="161" y="527"/>
                    <a:pt x="161" y="527"/>
                    <a:pt x="162" y="527"/>
                  </a:cubicBezTo>
                  <a:cubicBezTo>
                    <a:pt x="162" y="528"/>
                    <a:pt x="162" y="529"/>
                    <a:pt x="162" y="530"/>
                  </a:cubicBezTo>
                  <a:cubicBezTo>
                    <a:pt x="163" y="531"/>
                    <a:pt x="165" y="531"/>
                    <a:pt x="165" y="532"/>
                  </a:cubicBezTo>
                  <a:cubicBezTo>
                    <a:pt x="403" y="536"/>
                    <a:pt x="403" y="536"/>
                    <a:pt x="403" y="536"/>
                  </a:cubicBezTo>
                  <a:cubicBezTo>
                    <a:pt x="403" y="536"/>
                    <a:pt x="403" y="531"/>
                    <a:pt x="405" y="531"/>
                  </a:cubicBezTo>
                  <a:cubicBezTo>
                    <a:pt x="407" y="531"/>
                    <a:pt x="409" y="539"/>
                    <a:pt x="409" y="539"/>
                  </a:cubicBezTo>
                  <a:cubicBezTo>
                    <a:pt x="409" y="539"/>
                    <a:pt x="410" y="540"/>
                    <a:pt x="413" y="540"/>
                  </a:cubicBezTo>
                  <a:cubicBezTo>
                    <a:pt x="416" y="540"/>
                    <a:pt x="418" y="544"/>
                    <a:pt x="419" y="542"/>
                  </a:cubicBezTo>
                  <a:cubicBezTo>
                    <a:pt x="419" y="540"/>
                    <a:pt x="422" y="539"/>
                    <a:pt x="423" y="540"/>
                  </a:cubicBezTo>
                  <a:cubicBezTo>
                    <a:pt x="425" y="541"/>
                    <a:pt x="427" y="543"/>
                    <a:pt x="430" y="543"/>
                  </a:cubicBezTo>
                  <a:cubicBezTo>
                    <a:pt x="432" y="543"/>
                    <a:pt x="433" y="544"/>
                    <a:pt x="435" y="544"/>
                  </a:cubicBezTo>
                  <a:cubicBezTo>
                    <a:pt x="437" y="543"/>
                    <a:pt x="438" y="544"/>
                    <a:pt x="440" y="544"/>
                  </a:cubicBezTo>
                  <a:cubicBezTo>
                    <a:pt x="442" y="545"/>
                    <a:pt x="443" y="543"/>
                    <a:pt x="445" y="545"/>
                  </a:cubicBezTo>
                  <a:cubicBezTo>
                    <a:pt x="446" y="546"/>
                    <a:pt x="448" y="546"/>
                    <a:pt x="449" y="547"/>
                  </a:cubicBezTo>
                  <a:cubicBezTo>
                    <a:pt x="451" y="546"/>
                    <a:pt x="451" y="545"/>
                    <a:pt x="453" y="540"/>
                  </a:cubicBezTo>
                  <a:cubicBezTo>
                    <a:pt x="454" y="540"/>
                    <a:pt x="454" y="541"/>
                    <a:pt x="456" y="541"/>
                  </a:cubicBezTo>
                  <a:cubicBezTo>
                    <a:pt x="456" y="541"/>
                    <a:pt x="457" y="539"/>
                    <a:pt x="457" y="539"/>
                  </a:cubicBezTo>
                  <a:cubicBezTo>
                    <a:pt x="459" y="539"/>
                    <a:pt x="459" y="539"/>
                    <a:pt x="459" y="539"/>
                  </a:cubicBezTo>
                  <a:cubicBezTo>
                    <a:pt x="459" y="538"/>
                    <a:pt x="458" y="537"/>
                    <a:pt x="459" y="536"/>
                  </a:cubicBezTo>
                  <a:cubicBezTo>
                    <a:pt x="461" y="536"/>
                    <a:pt x="461" y="536"/>
                    <a:pt x="461" y="536"/>
                  </a:cubicBezTo>
                  <a:cubicBezTo>
                    <a:pt x="459" y="537"/>
                    <a:pt x="460" y="539"/>
                    <a:pt x="461" y="539"/>
                  </a:cubicBezTo>
                  <a:cubicBezTo>
                    <a:pt x="461" y="539"/>
                    <a:pt x="462" y="539"/>
                    <a:pt x="462" y="538"/>
                  </a:cubicBezTo>
                  <a:cubicBezTo>
                    <a:pt x="462" y="537"/>
                    <a:pt x="462" y="537"/>
                    <a:pt x="462" y="537"/>
                  </a:cubicBezTo>
                  <a:cubicBezTo>
                    <a:pt x="462" y="538"/>
                    <a:pt x="461" y="536"/>
                    <a:pt x="461" y="535"/>
                  </a:cubicBezTo>
                  <a:cubicBezTo>
                    <a:pt x="463" y="534"/>
                    <a:pt x="463" y="534"/>
                    <a:pt x="463" y="534"/>
                  </a:cubicBezTo>
                  <a:cubicBezTo>
                    <a:pt x="464" y="534"/>
                    <a:pt x="465" y="535"/>
                    <a:pt x="466" y="535"/>
                  </a:cubicBezTo>
                  <a:cubicBezTo>
                    <a:pt x="467" y="535"/>
                    <a:pt x="469" y="534"/>
                    <a:pt x="470" y="534"/>
                  </a:cubicBezTo>
                  <a:cubicBezTo>
                    <a:pt x="471" y="534"/>
                    <a:pt x="470" y="536"/>
                    <a:pt x="472" y="536"/>
                  </a:cubicBezTo>
                  <a:cubicBezTo>
                    <a:pt x="473" y="536"/>
                    <a:pt x="473" y="535"/>
                    <a:pt x="474" y="534"/>
                  </a:cubicBezTo>
                  <a:cubicBezTo>
                    <a:pt x="476" y="538"/>
                    <a:pt x="479" y="547"/>
                    <a:pt x="483" y="548"/>
                  </a:cubicBezTo>
                  <a:cubicBezTo>
                    <a:pt x="485" y="548"/>
                    <a:pt x="486" y="546"/>
                    <a:pt x="488" y="547"/>
                  </a:cubicBezTo>
                  <a:cubicBezTo>
                    <a:pt x="488" y="547"/>
                    <a:pt x="488" y="548"/>
                    <a:pt x="489" y="548"/>
                  </a:cubicBezTo>
                  <a:cubicBezTo>
                    <a:pt x="490" y="554"/>
                    <a:pt x="488" y="552"/>
                    <a:pt x="492" y="555"/>
                  </a:cubicBezTo>
                  <a:cubicBezTo>
                    <a:pt x="492" y="556"/>
                    <a:pt x="492" y="556"/>
                    <a:pt x="491" y="556"/>
                  </a:cubicBezTo>
                  <a:cubicBezTo>
                    <a:pt x="492" y="560"/>
                    <a:pt x="492" y="562"/>
                    <a:pt x="493" y="566"/>
                  </a:cubicBezTo>
                  <a:cubicBezTo>
                    <a:pt x="494" y="566"/>
                    <a:pt x="496" y="566"/>
                    <a:pt x="497" y="566"/>
                  </a:cubicBezTo>
                  <a:cubicBezTo>
                    <a:pt x="498" y="567"/>
                    <a:pt x="500" y="570"/>
                    <a:pt x="502" y="570"/>
                  </a:cubicBezTo>
                  <a:cubicBezTo>
                    <a:pt x="503" y="571"/>
                    <a:pt x="502" y="570"/>
                    <a:pt x="503" y="570"/>
                  </a:cubicBezTo>
                  <a:cubicBezTo>
                    <a:pt x="503" y="570"/>
                    <a:pt x="508" y="570"/>
                    <a:pt x="509" y="570"/>
                  </a:cubicBezTo>
                  <a:cubicBezTo>
                    <a:pt x="510" y="572"/>
                    <a:pt x="510" y="572"/>
                    <a:pt x="510" y="572"/>
                  </a:cubicBezTo>
                  <a:cubicBezTo>
                    <a:pt x="512" y="572"/>
                    <a:pt x="514" y="571"/>
                    <a:pt x="516" y="572"/>
                  </a:cubicBezTo>
                  <a:cubicBezTo>
                    <a:pt x="516" y="572"/>
                    <a:pt x="517" y="574"/>
                    <a:pt x="517" y="574"/>
                  </a:cubicBezTo>
                  <a:cubicBezTo>
                    <a:pt x="521" y="574"/>
                    <a:pt x="522" y="572"/>
                    <a:pt x="525" y="572"/>
                  </a:cubicBezTo>
                  <a:cubicBezTo>
                    <a:pt x="525" y="574"/>
                    <a:pt x="525" y="574"/>
                    <a:pt x="525" y="574"/>
                  </a:cubicBezTo>
                  <a:cubicBezTo>
                    <a:pt x="525" y="575"/>
                    <a:pt x="529" y="575"/>
                    <a:pt x="529" y="576"/>
                  </a:cubicBezTo>
                  <a:cubicBezTo>
                    <a:pt x="529" y="578"/>
                    <a:pt x="529" y="578"/>
                    <a:pt x="529" y="578"/>
                  </a:cubicBezTo>
                  <a:cubicBezTo>
                    <a:pt x="530" y="578"/>
                    <a:pt x="531" y="577"/>
                    <a:pt x="532" y="578"/>
                  </a:cubicBezTo>
                  <a:cubicBezTo>
                    <a:pt x="532" y="584"/>
                    <a:pt x="532" y="583"/>
                    <a:pt x="536" y="586"/>
                  </a:cubicBezTo>
                  <a:cubicBezTo>
                    <a:pt x="536" y="587"/>
                    <a:pt x="536" y="588"/>
                    <a:pt x="536" y="588"/>
                  </a:cubicBezTo>
                  <a:cubicBezTo>
                    <a:pt x="536" y="588"/>
                    <a:pt x="535" y="590"/>
                    <a:pt x="535" y="590"/>
                  </a:cubicBezTo>
                  <a:cubicBezTo>
                    <a:pt x="535" y="590"/>
                    <a:pt x="532" y="590"/>
                    <a:pt x="532" y="590"/>
                  </a:cubicBezTo>
                  <a:cubicBezTo>
                    <a:pt x="533" y="590"/>
                    <a:pt x="532" y="590"/>
                    <a:pt x="532" y="590"/>
                  </a:cubicBezTo>
                  <a:cubicBezTo>
                    <a:pt x="532" y="591"/>
                    <a:pt x="532" y="592"/>
                    <a:pt x="533" y="592"/>
                  </a:cubicBezTo>
                  <a:cubicBezTo>
                    <a:pt x="533" y="592"/>
                    <a:pt x="532" y="592"/>
                    <a:pt x="532" y="594"/>
                  </a:cubicBezTo>
                  <a:cubicBezTo>
                    <a:pt x="532" y="593"/>
                    <a:pt x="530" y="594"/>
                    <a:pt x="530" y="594"/>
                  </a:cubicBezTo>
                  <a:cubicBezTo>
                    <a:pt x="529" y="593"/>
                    <a:pt x="529" y="592"/>
                    <a:pt x="529" y="592"/>
                  </a:cubicBezTo>
                  <a:cubicBezTo>
                    <a:pt x="528" y="591"/>
                    <a:pt x="524" y="591"/>
                    <a:pt x="524" y="591"/>
                  </a:cubicBezTo>
                  <a:cubicBezTo>
                    <a:pt x="524" y="591"/>
                    <a:pt x="524" y="589"/>
                    <a:pt x="524" y="589"/>
                  </a:cubicBezTo>
                  <a:cubicBezTo>
                    <a:pt x="523" y="589"/>
                    <a:pt x="522" y="588"/>
                    <a:pt x="522" y="588"/>
                  </a:cubicBezTo>
                  <a:cubicBezTo>
                    <a:pt x="520" y="590"/>
                    <a:pt x="517" y="593"/>
                    <a:pt x="516" y="594"/>
                  </a:cubicBezTo>
                  <a:cubicBezTo>
                    <a:pt x="514" y="598"/>
                    <a:pt x="517" y="601"/>
                    <a:pt x="516" y="605"/>
                  </a:cubicBezTo>
                  <a:cubicBezTo>
                    <a:pt x="516" y="605"/>
                    <a:pt x="515" y="607"/>
                    <a:pt x="515" y="608"/>
                  </a:cubicBezTo>
                  <a:cubicBezTo>
                    <a:pt x="513" y="608"/>
                    <a:pt x="512" y="608"/>
                    <a:pt x="511" y="609"/>
                  </a:cubicBezTo>
                  <a:cubicBezTo>
                    <a:pt x="511" y="609"/>
                    <a:pt x="510" y="612"/>
                    <a:pt x="510" y="615"/>
                  </a:cubicBezTo>
                  <a:cubicBezTo>
                    <a:pt x="510" y="617"/>
                    <a:pt x="508" y="618"/>
                    <a:pt x="506" y="619"/>
                  </a:cubicBezTo>
                  <a:cubicBezTo>
                    <a:pt x="506" y="619"/>
                    <a:pt x="506" y="620"/>
                    <a:pt x="506" y="622"/>
                  </a:cubicBezTo>
                  <a:cubicBezTo>
                    <a:pt x="511" y="621"/>
                    <a:pt x="511" y="621"/>
                    <a:pt x="514" y="620"/>
                  </a:cubicBezTo>
                  <a:cubicBezTo>
                    <a:pt x="515" y="619"/>
                    <a:pt x="515" y="617"/>
                    <a:pt x="516" y="617"/>
                  </a:cubicBezTo>
                  <a:cubicBezTo>
                    <a:pt x="517" y="616"/>
                    <a:pt x="518" y="617"/>
                    <a:pt x="519" y="616"/>
                  </a:cubicBezTo>
                  <a:cubicBezTo>
                    <a:pt x="519" y="616"/>
                    <a:pt x="520" y="614"/>
                    <a:pt x="521" y="614"/>
                  </a:cubicBezTo>
                  <a:cubicBezTo>
                    <a:pt x="523" y="613"/>
                    <a:pt x="525" y="614"/>
                    <a:pt x="528" y="613"/>
                  </a:cubicBezTo>
                  <a:cubicBezTo>
                    <a:pt x="528" y="613"/>
                    <a:pt x="528" y="611"/>
                    <a:pt x="528" y="611"/>
                  </a:cubicBezTo>
                  <a:cubicBezTo>
                    <a:pt x="531" y="609"/>
                    <a:pt x="534" y="610"/>
                    <a:pt x="537" y="610"/>
                  </a:cubicBezTo>
                  <a:cubicBezTo>
                    <a:pt x="537" y="610"/>
                    <a:pt x="539" y="607"/>
                    <a:pt x="537" y="606"/>
                  </a:cubicBezTo>
                  <a:cubicBezTo>
                    <a:pt x="536" y="606"/>
                    <a:pt x="535" y="607"/>
                    <a:pt x="534" y="606"/>
                  </a:cubicBezTo>
                  <a:cubicBezTo>
                    <a:pt x="534" y="605"/>
                    <a:pt x="534" y="605"/>
                    <a:pt x="534" y="605"/>
                  </a:cubicBezTo>
                  <a:cubicBezTo>
                    <a:pt x="537" y="603"/>
                    <a:pt x="545" y="598"/>
                    <a:pt x="552" y="600"/>
                  </a:cubicBezTo>
                  <a:cubicBezTo>
                    <a:pt x="553" y="600"/>
                    <a:pt x="553" y="602"/>
                    <a:pt x="554" y="602"/>
                  </a:cubicBezTo>
                  <a:cubicBezTo>
                    <a:pt x="554" y="603"/>
                    <a:pt x="556" y="602"/>
                    <a:pt x="556" y="602"/>
                  </a:cubicBezTo>
                  <a:cubicBezTo>
                    <a:pt x="557" y="601"/>
                    <a:pt x="557" y="600"/>
                    <a:pt x="559" y="600"/>
                  </a:cubicBezTo>
                  <a:cubicBezTo>
                    <a:pt x="560" y="599"/>
                    <a:pt x="557" y="599"/>
                    <a:pt x="557" y="599"/>
                  </a:cubicBezTo>
                  <a:cubicBezTo>
                    <a:pt x="556" y="600"/>
                    <a:pt x="556" y="599"/>
                    <a:pt x="555" y="600"/>
                  </a:cubicBezTo>
                  <a:cubicBezTo>
                    <a:pt x="554" y="600"/>
                    <a:pt x="555" y="598"/>
                    <a:pt x="554" y="598"/>
                  </a:cubicBezTo>
                  <a:cubicBezTo>
                    <a:pt x="553" y="597"/>
                    <a:pt x="552" y="598"/>
                    <a:pt x="551" y="597"/>
                  </a:cubicBezTo>
                  <a:cubicBezTo>
                    <a:pt x="551" y="597"/>
                    <a:pt x="550" y="596"/>
                    <a:pt x="550" y="596"/>
                  </a:cubicBezTo>
                  <a:cubicBezTo>
                    <a:pt x="553" y="595"/>
                    <a:pt x="554" y="595"/>
                    <a:pt x="556" y="595"/>
                  </a:cubicBezTo>
                  <a:cubicBezTo>
                    <a:pt x="557" y="595"/>
                    <a:pt x="560" y="597"/>
                    <a:pt x="563" y="596"/>
                  </a:cubicBezTo>
                  <a:cubicBezTo>
                    <a:pt x="564" y="596"/>
                    <a:pt x="565" y="595"/>
                    <a:pt x="566" y="594"/>
                  </a:cubicBezTo>
                  <a:cubicBezTo>
                    <a:pt x="566" y="594"/>
                    <a:pt x="566" y="593"/>
                    <a:pt x="566" y="593"/>
                  </a:cubicBezTo>
                  <a:cubicBezTo>
                    <a:pt x="566" y="593"/>
                    <a:pt x="567" y="591"/>
                    <a:pt x="574" y="587"/>
                  </a:cubicBezTo>
                  <a:cubicBezTo>
                    <a:pt x="578" y="585"/>
                    <a:pt x="579" y="584"/>
                    <a:pt x="581" y="584"/>
                  </a:cubicBezTo>
                  <a:cubicBezTo>
                    <a:pt x="581" y="583"/>
                    <a:pt x="582" y="582"/>
                    <a:pt x="583" y="582"/>
                  </a:cubicBezTo>
                  <a:cubicBezTo>
                    <a:pt x="584" y="582"/>
                    <a:pt x="582" y="583"/>
                    <a:pt x="582" y="584"/>
                  </a:cubicBezTo>
                  <a:cubicBezTo>
                    <a:pt x="582" y="584"/>
                    <a:pt x="583" y="584"/>
                    <a:pt x="583" y="585"/>
                  </a:cubicBezTo>
                  <a:cubicBezTo>
                    <a:pt x="586" y="585"/>
                    <a:pt x="608" y="582"/>
                    <a:pt x="608" y="582"/>
                  </a:cubicBezTo>
                  <a:cubicBezTo>
                    <a:pt x="608" y="582"/>
                    <a:pt x="609" y="579"/>
                    <a:pt x="611" y="578"/>
                  </a:cubicBezTo>
                  <a:cubicBezTo>
                    <a:pt x="613" y="578"/>
                    <a:pt x="619" y="572"/>
                    <a:pt x="619" y="571"/>
                  </a:cubicBezTo>
                  <a:cubicBezTo>
                    <a:pt x="618" y="569"/>
                    <a:pt x="621" y="564"/>
                    <a:pt x="621" y="564"/>
                  </a:cubicBezTo>
                  <a:cubicBezTo>
                    <a:pt x="624" y="559"/>
                    <a:pt x="624" y="559"/>
                    <a:pt x="624" y="559"/>
                  </a:cubicBezTo>
                  <a:cubicBezTo>
                    <a:pt x="624" y="559"/>
                    <a:pt x="626" y="556"/>
                    <a:pt x="627" y="560"/>
                  </a:cubicBezTo>
                  <a:cubicBezTo>
                    <a:pt x="627" y="564"/>
                    <a:pt x="628" y="557"/>
                    <a:pt x="631" y="558"/>
                  </a:cubicBezTo>
                  <a:cubicBezTo>
                    <a:pt x="635" y="559"/>
                    <a:pt x="638" y="560"/>
                    <a:pt x="637" y="565"/>
                  </a:cubicBezTo>
                  <a:cubicBezTo>
                    <a:pt x="637" y="570"/>
                    <a:pt x="637" y="577"/>
                    <a:pt x="637" y="577"/>
                  </a:cubicBezTo>
                  <a:cubicBezTo>
                    <a:pt x="637" y="577"/>
                    <a:pt x="641" y="576"/>
                    <a:pt x="641" y="578"/>
                  </a:cubicBezTo>
                  <a:cubicBezTo>
                    <a:pt x="641" y="581"/>
                    <a:pt x="640" y="583"/>
                    <a:pt x="641" y="583"/>
                  </a:cubicBezTo>
                  <a:cubicBezTo>
                    <a:pt x="642" y="583"/>
                    <a:pt x="643" y="584"/>
                    <a:pt x="643" y="584"/>
                  </a:cubicBezTo>
                  <a:cubicBezTo>
                    <a:pt x="643" y="584"/>
                    <a:pt x="644" y="584"/>
                    <a:pt x="645" y="584"/>
                  </a:cubicBezTo>
                  <a:cubicBezTo>
                    <a:pt x="646" y="584"/>
                    <a:pt x="647" y="586"/>
                    <a:pt x="649" y="586"/>
                  </a:cubicBezTo>
                  <a:cubicBezTo>
                    <a:pt x="649" y="586"/>
                    <a:pt x="651" y="586"/>
                    <a:pt x="650" y="586"/>
                  </a:cubicBezTo>
                  <a:cubicBezTo>
                    <a:pt x="651" y="585"/>
                    <a:pt x="655" y="585"/>
                    <a:pt x="653" y="584"/>
                  </a:cubicBezTo>
                  <a:cubicBezTo>
                    <a:pt x="652" y="583"/>
                    <a:pt x="652" y="583"/>
                    <a:pt x="651" y="583"/>
                  </a:cubicBezTo>
                  <a:cubicBezTo>
                    <a:pt x="651" y="582"/>
                    <a:pt x="651" y="582"/>
                    <a:pt x="651" y="582"/>
                  </a:cubicBezTo>
                  <a:cubicBezTo>
                    <a:pt x="651" y="581"/>
                    <a:pt x="652" y="581"/>
                    <a:pt x="653" y="581"/>
                  </a:cubicBezTo>
                  <a:cubicBezTo>
                    <a:pt x="653" y="580"/>
                    <a:pt x="653" y="579"/>
                    <a:pt x="653" y="578"/>
                  </a:cubicBezTo>
                  <a:cubicBezTo>
                    <a:pt x="653" y="578"/>
                    <a:pt x="654" y="579"/>
                    <a:pt x="655" y="579"/>
                  </a:cubicBezTo>
                  <a:cubicBezTo>
                    <a:pt x="655" y="580"/>
                    <a:pt x="655" y="580"/>
                    <a:pt x="655" y="580"/>
                  </a:cubicBezTo>
                  <a:cubicBezTo>
                    <a:pt x="655" y="580"/>
                    <a:pt x="653" y="581"/>
                    <a:pt x="654" y="581"/>
                  </a:cubicBezTo>
                  <a:cubicBezTo>
                    <a:pt x="653" y="580"/>
                    <a:pt x="654" y="583"/>
                    <a:pt x="655" y="584"/>
                  </a:cubicBezTo>
                  <a:cubicBezTo>
                    <a:pt x="656" y="584"/>
                    <a:pt x="656" y="584"/>
                    <a:pt x="656" y="584"/>
                  </a:cubicBezTo>
                  <a:cubicBezTo>
                    <a:pt x="657" y="583"/>
                    <a:pt x="657" y="580"/>
                    <a:pt x="661" y="579"/>
                  </a:cubicBezTo>
                  <a:cubicBezTo>
                    <a:pt x="661" y="578"/>
                    <a:pt x="661" y="578"/>
                    <a:pt x="661" y="578"/>
                  </a:cubicBezTo>
                  <a:cubicBezTo>
                    <a:pt x="661" y="578"/>
                    <a:pt x="661" y="576"/>
                    <a:pt x="661" y="576"/>
                  </a:cubicBezTo>
                  <a:cubicBezTo>
                    <a:pt x="662" y="576"/>
                    <a:pt x="662" y="576"/>
                    <a:pt x="662" y="576"/>
                  </a:cubicBezTo>
                  <a:cubicBezTo>
                    <a:pt x="662" y="574"/>
                    <a:pt x="662" y="574"/>
                    <a:pt x="662" y="572"/>
                  </a:cubicBezTo>
                  <a:cubicBezTo>
                    <a:pt x="663" y="572"/>
                    <a:pt x="663" y="574"/>
                    <a:pt x="663" y="574"/>
                  </a:cubicBezTo>
                  <a:cubicBezTo>
                    <a:pt x="664" y="574"/>
                    <a:pt x="665" y="573"/>
                    <a:pt x="666" y="573"/>
                  </a:cubicBezTo>
                  <a:cubicBezTo>
                    <a:pt x="666" y="573"/>
                    <a:pt x="666" y="575"/>
                    <a:pt x="666" y="575"/>
                  </a:cubicBezTo>
                  <a:cubicBezTo>
                    <a:pt x="666" y="575"/>
                    <a:pt x="664" y="576"/>
                    <a:pt x="664" y="576"/>
                  </a:cubicBezTo>
                  <a:cubicBezTo>
                    <a:pt x="664" y="577"/>
                    <a:pt x="665" y="577"/>
                    <a:pt x="665" y="578"/>
                  </a:cubicBezTo>
                  <a:cubicBezTo>
                    <a:pt x="664" y="578"/>
                    <a:pt x="663" y="579"/>
                    <a:pt x="663" y="580"/>
                  </a:cubicBezTo>
                  <a:cubicBezTo>
                    <a:pt x="662" y="581"/>
                    <a:pt x="663" y="582"/>
                    <a:pt x="663" y="582"/>
                  </a:cubicBezTo>
                  <a:cubicBezTo>
                    <a:pt x="663" y="582"/>
                    <a:pt x="663" y="581"/>
                    <a:pt x="663" y="581"/>
                  </a:cubicBezTo>
                  <a:cubicBezTo>
                    <a:pt x="667" y="580"/>
                    <a:pt x="673" y="581"/>
                    <a:pt x="676" y="581"/>
                  </a:cubicBezTo>
                  <a:cubicBezTo>
                    <a:pt x="675" y="581"/>
                    <a:pt x="674" y="581"/>
                    <a:pt x="673" y="582"/>
                  </a:cubicBezTo>
                  <a:cubicBezTo>
                    <a:pt x="672" y="583"/>
                    <a:pt x="671" y="585"/>
                    <a:pt x="670" y="586"/>
                  </a:cubicBezTo>
                  <a:cubicBezTo>
                    <a:pt x="669" y="586"/>
                    <a:pt x="668" y="586"/>
                    <a:pt x="667" y="586"/>
                  </a:cubicBezTo>
                  <a:cubicBezTo>
                    <a:pt x="667" y="586"/>
                    <a:pt x="667" y="584"/>
                    <a:pt x="667" y="584"/>
                  </a:cubicBezTo>
                  <a:cubicBezTo>
                    <a:pt x="665" y="583"/>
                    <a:pt x="659" y="586"/>
                    <a:pt x="659" y="587"/>
                  </a:cubicBezTo>
                  <a:cubicBezTo>
                    <a:pt x="658" y="588"/>
                    <a:pt x="659" y="589"/>
                    <a:pt x="658" y="590"/>
                  </a:cubicBezTo>
                  <a:cubicBezTo>
                    <a:pt x="657" y="591"/>
                    <a:pt x="655" y="590"/>
                    <a:pt x="654" y="591"/>
                  </a:cubicBezTo>
                  <a:cubicBezTo>
                    <a:pt x="654" y="591"/>
                    <a:pt x="653" y="593"/>
                    <a:pt x="653" y="594"/>
                  </a:cubicBezTo>
                  <a:cubicBezTo>
                    <a:pt x="649" y="597"/>
                    <a:pt x="650" y="597"/>
                    <a:pt x="651" y="602"/>
                  </a:cubicBezTo>
                  <a:cubicBezTo>
                    <a:pt x="652" y="602"/>
                    <a:pt x="654" y="601"/>
                    <a:pt x="655" y="602"/>
                  </a:cubicBezTo>
                  <a:cubicBezTo>
                    <a:pt x="655" y="602"/>
                    <a:pt x="655" y="603"/>
                    <a:pt x="656" y="604"/>
                  </a:cubicBezTo>
                  <a:cubicBezTo>
                    <a:pt x="657" y="604"/>
                    <a:pt x="657" y="604"/>
                    <a:pt x="657" y="605"/>
                  </a:cubicBezTo>
                  <a:cubicBezTo>
                    <a:pt x="658" y="605"/>
                    <a:pt x="658" y="605"/>
                    <a:pt x="659" y="606"/>
                  </a:cubicBezTo>
                  <a:cubicBezTo>
                    <a:pt x="659" y="605"/>
                    <a:pt x="659" y="603"/>
                    <a:pt x="660" y="603"/>
                  </a:cubicBezTo>
                  <a:cubicBezTo>
                    <a:pt x="661" y="603"/>
                    <a:pt x="661" y="603"/>
                    <a:pt x="661" y="603"/>
                  </a:cubicBezTo>
                  <a:cubicBezTo>
                    <a:pt x="661" y="605"/>
                    <a:pt x="661" y="605"/>
                    <a:pt x="661" y="605"/>
                  </a:cubicBezTo>
                  <a:cubicBezTo>
                    <a:pt x="661" y="605"/>
                    <a:pt x="662" y="605"/>
                    <a:pt x="662" y="606"/>
                  </a:cubicBezTo>
                  <a:cubicBezTo>
                    <a:pt x="663" y="605"/>
                    <a:pt x="663" y="604"/>
                    <a:pt x="665" y="603"/>
                  </a:cubicBezTo>
                  <a:cubicBezTo>
                    <a:pt x="665" y="603"/>
                    <a:pt x="665" y="601"/>
                    <a:pt x="666" y="601"/>
                  </a:cubicBezTo>
                  <a:cubicBezTo>
                    <a:pt x="666" y="601"/>
                    <a:pt x="668" y="601"/>
                    <a:pt x="667" y="602"/>
                  </a:cubicBezTo>
                  <a:cubicBezTo>
                    <a:pt x="669" y="602"/>
                    <a:pt x="669" y="602"/>
                    <a:pt x="669" y="602"/>
                  </a:cubicBezTo>
                  <a:cubicBezTo>
                    <a:pt x="669" y="601"/>
                    <a:pt x="668" y="600"/>
                    <a:pt x="668" y="600"/>
                  </a:cubicBezTo>
                  <a:cubicBezTo>
                    <a:pt x="667" y="598"/>
                    <a:pt x="668" y="596"/>
                    <a:pt x="669" y="594"/>
                  </a:cubicBezTo>
                  <a:cubicBezTo>
                    <a:pt x="669" y="594"/>
                    <a:pt x="670" y="596"/>
                    <a:pt x="671" y="595"/>
                  </a:cubicBezTo>
                  <a:cubicBezTo>
                    <a:pt x="671" y="595"/>
                    <a:pt x="671" y="593"/>
                    <a:pt x="671" y="592"/>
                  </a:cubicBezTo>
                  <a:cubicBezTo>
                    <a:pt x="672" y="593"/>
                    <a:pt x="674" y="595"/>
                    <a:pt x="675" y="596"/>
                  </a:cubicBezTo>
                  <a:cubicBezTo>
                    <a:pt x="675" y="596"/>
                    <a:pt x="676" y="594"/>
                    <a:pt x="675" y="593"/>
                  </a:cubicBezTo>
                  <a:cubicBezTo>
                    <a:pt x="675" y="593"/>
                    <a:pt x="676" y="592"/>
                    <a:pt x="676" y="592"/>
                  </a:cubicBezTo>
                  <a:cubicBezTo>
                    <a:pt x="685" y="591"/>
                    <a:pt x="688" y="588"/>
                    <a:pt x="691" y="582"/>
                  </a:cubicBezTo>
                  <a:cubicBezTo>
                    <a:pt x="692" y="582"/>
                    <a:pt x="693" y="582"/>
                    <a:pt x="693" y="582"/>
                  </a:cubicBezTo>
                  <a:cubicBezTo>
                    <a:pt x="693" y="581"/>
                    <a:pt x="693" y="580"/>
                    <a:pt x="692" y="580"/>
                  </a:cubicBezTo>
                  <a:cubicBezTo>
                    <a:pt x="692" y="579"/>
                    <a:pt x="690" y="580"/>
                    <a:pt x="690" y="580"/>
                  </a:cubicBezTo>
                  <a:cubicBezTo>
                    <a:pt x="690" y="577"/>
                    <a:pt x="690" y="577"/>
                    <a:pt x="690" y="574"/>
                  </a:cubicBezTo>
                  <a:cubicBezTo>
                    <a:pt x="690" y="575"/>
                    <a:pt x="689" y="574"/>
                    <a:pt x="688" y="574"/>
                  </a:cubicBezTo>
                  <a:cubicBezTo>
                    <a:pt x="687" y="575"/>
                    <a:pt x="685" y="579"/>
                    <a:pt x="683" y="580"/>
                  </a:cubicBezTo>
                  <a:cubicBezTo>
                    <a:pt x="683" y="580"/>
                    <a:pt x="681" y="580"/>
                    <a:pt x="681" y="580"/>
                  </a:cubicBezTo>
                  <a:cubicBezTo>
                    <a:pt x="681" y="579"/>
                    <a:pt x="681" y="578"/>
                    <a:pt x="681" y="578"/>
                  </a:cubicBezTo>
                  <a:cubicBezTo>
                    <a:pt x="681" y="577"/>
                    <a:pt x="679" y="578"/>
                    <a:pt x="679" y="578"/>
                  </a:cubicBezTo>
                  <a:cubicBezTo>
                    <a:pt x="678" y="577"/>
                    <a:pt x="676" y="575"/>
                    <a:pt x="675" y="575"/>
                  </a:cubicBezTo>
                  <a:cubicBezTo>
                    <a:pt x="674" y="575"/>
                    <a:pt x="674" y="575"/>
                    <a:pt x="674" y="575"/>
                  </a:cubicBezTo>
                  <a:cubicBezTo>
                    <a:pt x="673" y="575"/>
                    <a:pt x="673" y="576"/>
                    <a:pt x="672" y="576"/>
                  </a:cubicBezTo>
                  <a:cubicBezTo>
                    <a:pt x="671" y="574"/>
                    <a:pt x="671" y="574"/>
                    <a:pt x="671" y="574"/>
                  </a:cubicBezTo>
                  <a:cubicBezTo>
                    <a:pt x="672" y="574"/>
                    <a:pt x="673" y="574"/>
                    <a:pt x="674" y="574"/>
                  </a:cubicBezTo>
                  <a:cubicBezTo>
                    <a:pt x="674" y="573"/>
                    <a:pt x="674" y="572"/>
                    <a:pt x="675" y="572"/>
                  </a:cubicBezTo>
                  <a:cubicBezTo>
                    <a:pt x="672" y="572"/>
                    <a:pt x="670" y="571"/>
                    <a:pt x="667" y="570"/>
                  </a:cubicBezTo>
                  <a:cubicBezTo>
                    <a:pt x="667" y="570"/>
                    <a:pt x="667" y="568"/>
                    <a:pt x="667" y="568"/>
                  </a:cubicBezTo>
                  <a:cubicBezTo>
                    <a:pt x="666" y="568"/>
                    <a:pt x="666" y="569"/>
                    <a:pt x="665" y="568"/>
                  </a:cubicBezTo>
                  <a:cubicBezTo>
                    <a:pt x="666" y="568"/>
                    <a:pt x="666" y="563"/>
                    <a:pt x="665" y="562"/>
                  </a:cubicBezTo>
                  <a:cubicBezTo>
                    <a:pt x="667" y="562"/>
                    <a:pt x="667" y="562"/>
                    <a:pt x="667" y="562"/>
                  </a:cubicBezTo>
                  <a:cubicBezTo>
                    <a:pt x="668" y="561"/>
                    <a:pt x="667" y="560"/>
                    <a:pt x="667" y="559"/>
                  </a:cubicBezTo>
                  <a:cubicBezTo>
                    <a:pt x="666" y="559"/>
                    <a:pt x="663" y="560"/>
                    <a:pt x="663" y="560"/>
                  </a:cubicBezTo>
                  <a:cubicBezTo>
                    <a:pt x="663" y="560"/>
                    <a:pt x="660" y="559"/>
                    <a:pt x="662" y="559"/>
                  </a:cubicBezTo>
                  <a:cubicBezTo>
                    <a:pt x="663" y="557"/>
                    <a:pt x="663" y="557"/>
                    <a:pt x="663" y="557"/>
                  </a:cubicBezTo>
                  <a:cubicBezTo>
                    <a:pt x="663" y="557"/>
                    <a:pt x="664" y="557"/>
                    <a:pt x="665" y="557"/>
                  </a:cubicBezTo>
                  <a:cubicBezTo>
                    <a:pt x="665" y="556"/>
                    <a:pt x="665" y="556"/>
                    <a:pt x="665" y="556"/>
                  </a:cubicBezTo>
                  <a:cubicBezTo>
                    <a:pt x="664" y="556"/>
                    <a:pt x="664" y="553"/>
                    <a:pt x="664" y="552"/>
                  </a:cubicBezTo>
                  <a:cubicBezTo>
                    <a:pt x="666" y="552"/>
                    <a:pt x="666" y="552"/>
                    <a:pt x="666" y="552"/>
                  </a:cubicBezTo>
                  <a:cubicBezTo>
                    <a:pt x="666" y="550"/>
                    <a:pt x="665" y="551"/>
                    <a:pt x="665" y="549"/>
                  </a:cubicBezTo>
                  <a:cubicBezTo>
                    <a:pt x="664" y="549"/>
                    <a:pt x="662" y="548"/>
                    <a:pt x="660" y="549"/>
                  </a:cubicBezTo>
                  <a:cubicBezTo>
                    <a:pt x="659" y="549"/>
                    <a:pt x="659" y="551"/>
                    <a:pt x="658" y="551"/>
                  </a:cubicBezTo>
                  <a:cubicBezTo>
                    <a:pt x="652" y="553"/>
                    <a:pt x="653" y="549"/>
                    <a:pt x="655" y="549"/>
                  </a:cubicBezTo>
                  <a:cubicBezTo>
                    <a:pt x="655" y="548"/>
                    <a:pt x="655" y="548"/>
                    <a:pt x="655" y="548"/>
                  </a:cubicBezTo>
                  <a:cubicBezTo>
                    <a:pt x="654" y="547"/>
                    <a:pt x="654" y="547"/>
                    <a:pt x="653" y="546"/>
                  </a:cubicBezTo>
                  <a:cubicBezTo>
                    <a:pt x="653" y="545"/>
                    <a:pt x="653" y="545"/>
                    <a:pt x="653" y="545"/>
                  </a:cubicBezTo>
                  <a:cubicBezTo>
                    <a:pt x="654" y="545"/>
                    <a:pt x="654" y="543"/>
                    <a:pt x="655" y="543"/>
                  </a:cubicBezTo>
                  <a:cubicBezTo>
                    <a:pt x="655" y="543"/>
                    <a:pt x="656" y="544"/>
                    <a:pt x="656" y="544"/>
                  </a:cubicBezTo>
                  <a:cubicBezTo>
                    <a:pt x="656" y="545"/>
                    <a:pt x="656" y="546"/>
                    <a:pt x="657" y="547"/>
                  </a:cubicBezTo>
                  <a:cubicBezTo>
                    <a:pt x="657" y="547"/>
                    <a:pt x="659" y="548"/>
                    <a:pt x="659" y="548"/>
                  </a:cubicBezTo>
                  <a:cubicBezTo>
                    <a:pt x="659" y="546"/>
                    <a:pt x="659" y="546"/>
                    <a:pt x="659" y="546"/>
                  </a:cubicBezTo>
                  <a:cubicBezTo>
                    <a:pt x="660" y="546"/>
                    <a:pt x="662" y="546"/>
                    <a:pt x="663" y="546"/>
                  </a:cubicBezTo>
                  <a:cubicBezTo>
                    <a:pt x="663" y="544"/>
                    <a:pt x="663" y="543"/>
                    <a:pt x="663" y="540"/>
                  </a:cubicBezTo>
                  <a:cubicBezTo>
                    <a:pt x="664" y="540"/>
                    <a:pt x="666" y="541"/>
                    <a:pt x="667" y="541"/>
                  </a:cubicBezTo>
                  <a:cubicBezTo>
                    <a:pt x="668" y="538"/>
                    <a:pt x="668" y="537"/>
                    <a:pt x="667" y="533"/>
                  </a:cubicBezTo>
                  <a:cubicBezTo>
                    <a:pt x="668" y="533"/>
                    <a:pt x="669" y="534"/>
                    <a:pt x="670" y="534"/>
                  </a:cubicBezTo>
                  <a:cubicBezTo>
                    <a:pt x="670" y="534"/>
                    <a:pt x="670" y="532"/>
                    <a:pt x="670" y="532"/>
                  </a:cubicBezTo>
                  <a:cubicBezTo>
                    <a:pt x="669" y="531"/>
                    <a:pt x="669" y="531"/>
                    <a:pt x="669" y="530"/>
                  </a:cubicBezTo>
                  <a:cubicBezTo>
                    <a:pt x="667" y="530"/>
                    <a:pt x="667" y="530"/>
                    <a:pt x="667" y="530"/>
                  </a:cubicBezTo>
                  <a:cubicBezTo>
                    <a:pt x="667" y="528"/>
                    <a:pt x="667" y="528"/>
                    <a:pt x="667" y="528"/>
                  </a:cubicBezTo>
                  <a:cubicBezTo>
                    <a:pt x="666" y="528"/>
                    <a:pt x="666" y="528"/>
                    <a:pt x="666" y="528"/>
                  </a:cubicBezTo>
                  <a:cubicBezTo>
                    <a:pt x="666" y="528"/>
                    <a:pt x="666" y="528"/>
                    <a:pt x="666" y="528"/>
                  </a:cubicBezTo>
                  <a:cubicBezTo>
                    <a:pt x="663" y="527"/>
                    <a:pt x="660" y="529"/>
                    <a:pt x="658" y="528"/>
                  </a:cubicBezTo>
                  <a:cubicBezTo>
                    <a:pt x="657" y="528"/>
                    <a:pt x="658" y="526"/>
                    <a:pt x="656" y="526"/>
                  </a:cubicBezTo>
                  <a:cubicBezTo>
                    <a:pt x="655" y="528"/>
                    <a:pt x="655" y="528"/>
                    <a:pt x="655" y="528"/>
                  </a:cubicBezTo>
                  <a:cubicBezTo>
                    <a:pt x="651" y="529"/>
                    <a:pt x="648" y="529"/>
                    <a:pt x="645" y="531"/>
                  </a:cubicBezTo>
                  <a:cubicBezTo>
                    <a:pt x="644" y="531"/>
                    <a:pt x="644" y="533"/>
                    <a:pt x="643" y="533"/>
                  </a:cubicBezTo>
                  <a:cubicBezTo>
                    <a:pt x="642" y="534"/>
                    <a:pt x="641" y="533"/>
                    <a:pt x="640" y="534"/>
                  </a:cubicBezTo>
                  <a:cubicBezTo>
                    <a:pt x="640" y="534"/>
                    <a:pt x="639" y="536"/>
                    <a:pt x="639" y="536"/>
                  </a:cubicBezTo>
                  <a:cubicBezTo>
                    <a:pt x="638" y="536"/>
                    <a:pt x="637" y="535"/>
                    <a:pt x="637" y="536"/>
                  </a:cubicBezTo>
                  <a:cubicBezTo>
                    <a:pt x="635" y="537"/>
                    <a:pt x="635" y="539"/>
                    <a:pt x="634" y="540"/>
                  </a:cubicBezTo>
                  <a:cubicBezTo>
                    <a:pt x="633" y="541"/>
                    <a:pt x="629" y="541"/>
                    <a:pt x="628" y="542"/>
                  </a:cubicBezTo>
                  <a:cubicBezTo>
                    <a:pt x="627" y="543"/>
                    <a:pt x="628" y="546"/>
                    <a:pt x="628" y="546"/>
                  </a:cubicBezTo>
                  <a:cubicBezTo>
                    <a:pt x="627" y="547"/>
                    <a:pt x="623" y="547"/>
                    <a:pt x="623" y="547"/>
                  </a:cubicBezTo>
                  <a:cubicBezTo>
                    <a:pt x="622" y="548"/>
                    <a:pt x="622" y="551"/>
                    <a:pt x="622" y="552"/>
                  </a:cubicBezTo>
                  <a:cubicBezTo>
                    <a:pt x="622" y="552"/>
                    <a:pt x="618" y="557"/>
                    <a:pt x="617" y="557"/>
                  </a:cubicBezTo>
                  <a:cubicBezTo>
                    <a:pt x="617" y="557"/>
                    <a:pt x="617" y="557"/>
                    <a:pt x="617" y="557"/>
                  </a:cubicBezTo>
                  <a:cubicBezTo>
                    <a:pt x="617" y="558"/>
                    <a:pt x="617" y="558"/>
                    <a:pt x="617" y="558"/>
                  </a:cubicBezTo>
                  <a:cubicBezTo>
                    <a:pt x="616" y="558"/>
                    <a:pt x="616" y="557"/>
                    <a:pt x="615" y="558"/>
                  </a:cubicBezTo>
                  <a:cubicBezTo>
                    <a:pt x="618" y="553"/>
                    <a:pt x="620" y="551"/>
                    <a:pt x="622" y="544"/>
                  </a:cubicBezTo>
                  <a:cubicBezTo>
                    <a:pt x="621" y="544"/>
                    <a:pt x="620" y="543"/>
                    <a:pt x="619" y="542"/>
                  </a:cubicBezTo>
                  <a:cubicBezTo>
                    <a:pt x="621" y="542"/>
                    <a:pt x="622" y="543"/>
                    <a:pt x="623" y="542"/>
                  </a:cubicBezTo>
                  <a:cubicBezTo>
                    <a:pt x="625" y="542"/>
                    <a:pt x="625" y="538"/>
                    <a:pt x="627" y="537"/>
                  </a:cubicBezTo>
                  <a:cubicBezTo>
                    <a:pt x="627" y="537"/>
                    <a:pt x="628" y="537"/>
                    <a:pt x="629" y="536"/>
                  </a:cubicBezTo>
                  <a:cubicBezTo>
                    <a:pt x="629" y="536"/>
                    <a:pt x="629" y="535"/>
                    <a:pt x="629" y="534"/>
                  </a:cubicBezTo>
                  <a:cubicBezTo>
                    <a:pt x="631" y="534"/>
                    <a:pt x="632" y="535"/>
                    <a:pt x="633" y="534"/>
                  </a:cubicBezTo>
                  <a:cubicBezTo>
                    <a:pt x="633" y="534"/>
                    <a:pt x="633" y="532"/>
                    <a:pt x="634" y="531"/>
                  </a:cubicBezTo>
                  <a:cubicBezTo>
                    <a:pt x="634" y="530"/>
                    <a:pt x="634" y="530"/>
                    <a:pt x="634" y="530"/>
                  </a:cubicBezTo>
                  <a:cubicBezTo>
                    <a:pt x="635" y="530"/>
                    <a:pt x="637" y="531"/>
                    <a:pt x="637" y="530"/>
                  </a:cubicBezTo>
                  <a:cubicBezTo>
                    <a:pt x="638" y="529"/>
                    <a:pt x="637" y="528"/>
                    <a:pt x="638" y="527"/>
                  </a:cubicBezTo>
                  <a:cubicBezTo>
                    <a:pt x="639" y="526"/>
                    <a:pt x="641" y="527"/>
                    <a:pt x="642" y="526"/>
                  </a:cubicBezTo>
                  <a:cubicBezTo>
                    <a:pt x="643" y="525"/>
                    <a:pt x="643" y="520"/>
                    <a:pt x="643" y="520"/>
                  </a:cubicBezTo>
                  <a:cubicBezTo>
                    <a:pt x="645" y="520"/>
                    <a:pt x="645" y="520"/>
                    <a:pt x="645" y="520"/>
                  </a:cubicBezTo>
                  <a:cubicBezTo>
                    <a:pt x="645" y="518"/>
                    <a:pt x="645" y="518"/>
                    <a:pt x="645" y="518"/>
                  </a:cubicBezTo>
                  <a:cubicBezTo>
                    <a:pt x="645" y="518"/>
                    <a:pt x="646" y="519"/>
                    <a:pt x="646" y="519"/>
                  </a:cubicBezTo>
                  <a:cubicBezTo>
                    <a:pt x="647" y="518"/>
                    <a:pt x="647" y="518"/>
                    <a:pt x="649" y="517"/>
                  </a:cubicBezTo>
                  <a:cubicBezTo>
                    <a:pt x="649" y="516"/>
                    <a:pt x="649" y="516"/>
                    <a:pt x="649" y="516"/>
                  </a:cubicBezTo>
                  <a:cubicBezTo>
                    <a:pt x="650" y="515"/>
                    <a:pt x="655" y="517"/>
                    <a:pt x="658" y="517"/>
                  </a:cubicBezTo>
                  <a:cubicBezTo>
                    <a:pt x="658" y="517"/>
                    <a:pt x="658" y="517"/>
                    <a:pt x="658" y="517"/>
                  </a:cubicBezTo>
                  <a:cubicBezTo>
                    <a:pt x="661" y="517"/>
                    <a:pt x="662" y="517"/>
                    <a:pt x="665" y="517"/>
                  </a:cubicBezTo>
                  <a:cubicBezTo>
                    <a:pt x="665" y="516"/>
                    <a:pt x="665" y="515"/>
                    <a:pt x="665" y="515"/>
                  </a:cubicBezTo>
                  <a:cubicBezTo>
                    <a:pt x="667" y="515"/>
                    <a:pt x="668" y="517"/>
                    <a:pt x="669" y="517"/>
                  </a:cubicBezTo>
                  <a:cubicBezTo>
                    <a:pt x="670" y="517"/>
                    <a:pt x="671" y="516"/>
                    <a:pt x="673" y="516"/>
                  </a:cubicBezTo>
                  <a:cubicBezTo>
                    <a:pt x="675" y="516"/>
                    <a:pt x="676" y="517"/>
                    <a:pt x="677" y="517"/>
                  </a:cubicBezTo>
                  <a:cubicBezTo>
                    <a:pt x="677" y="517"/>
                    <a:pt x="678" y="515"/>
                    <a:pt x="679" y="515"/>
                  </a:cubicBezTo>
                  <a:cubicBezTo>
                    <a:pt x="685" y="514"/>
                    <a:pt x="683" y="518"/>
                    <a:pt x="690" y="515"/>
                  </a:cubicBezTo>
                  <a:cubicBezTo>
                    <a:pt x="691" y="515"/>
                    <a:pt x="691" y="517"/>
                    <a:pt x="691" y="518"/>
                  </a:cubicBezTo>
                  <a:cubicBezTo>
                    <a:pt x="693" y="518"/>
                    <a:pt x="694" y="517"/>
                    <a:pt x="694" y="517"/>
                  </a:cubicBezTo>
                  <a:cubicBezTo>
                    <a:pt x="694" y="519"/>
                    <a:pt x="696" y="517"/>
                    <a:pt x="696" y="517"/>
                  </a:cubicBezTo>
                  <a:cubicBezTo>
                    <a:pt x="696" y="517"/>
                    <a:pt x="696" y="515"/>
                    <a:pt x="696" y="515"/>
                  </a:cubicBezTo>
                  <a:cubicBezTo>
                    <a:pt x="696" y="515"/>
                    <a:pt x="697" y="516"/>
                    <a:pt x="698" y="515"/>
                  </a:cubicBezTo>
                  <a:cubicBezTo>
                    <a:pt x="699" y="516"/>
                    <a:pt x="699" y="518"/>
                    <a:pt x="702" y="517"/>
                  </a:cubicBezTo>
                  <a:cubicBezTo>
                    <a:pt x="702" y="517"/>
                    <a:pt x="703" y="515"/>
                    <a:pt x="703" y="515"/>
                  </a:cubicBezTo>
                  <a:cubicBezTo>
                    <a:pt x="706" y="514"/>
                    <a:pt x="706" y="514"/>
                    <a:pt x="708" y="515"/>
                  </a:cubicBezTo>
                  <a:cubicBezTo>
                    <a:pt x="708" y="514"/>
                    <a:pt x="709" y="513"/>
                    <a:pt x="709" y="513"/>
                  </a:cubicBezTo>
                  <a:cubicBezTo>
                    <a:pt x="709" y="513"/>
                    <a:pt x="709" y="510"/>
                    <a:pt x="709" y="510"/>
                  </a:cubicBezTo>
                  <a:cubicBezTo>
                    <a:pt x="709" y="510"/>
                    <a:pt x="714" y="510"/>
                    <a:pt x="715" y="508"/>
                  </a:cubicBezTo>
                  <a:cubicBezTo>
                    <a:pt x="716" y="506"/>
                    <a:pt x="714" y="506"/>
                    <a:pt x="714" y="505"/>
                  </a:cubicBezTo>
                  <a:cubicBezTo>
                    <a:pt x="715" y="504"/>
                    <a:pt x="717" y="503"/>
                    <a:pt x="717" y="503"/>
                  </a:cubicBezTo>
                  <a:cubicBezTo>
                    <a:pt x="717" y="502"/>
                    <a:pt x="717" y="500"/>
                    <a:pt x="717" y="500"/>
                  </a:cubicBezTo>
                  <a:cubicBezTo>
                    <a:pt x="718" y="499"/>
                    <a:pt x="719" y="500"/>
                    <a:pt x="720" y="499"/>
                  </a:cubicBezTo>
                  <a:cubicBezTo>
                    <a:pt x="721" y="499"/>
                    <a:pt x="720" y="497"/>
                    <a:pt x="720" y="497"/>
                  </a:cubicBezTo>
                  <a:cubicBezTo>
                    <a:pt x="722" y="497"/>
                    <a:pt x="720" y="498"/>
                    <a:pt x="721" y="498"/>
                  </a:cubicBezTo>
                  <a:cubicBezTo>
                    <a:pt x="725" y="499"/>
                    <a:pt x="725" y="495"/>
                    <a:pt x="729" y="496"/>
                  </a:cubicBezTo>
                  <a:cubicBezTo>
                    <a:pt x="729" y="496"/>
                    <a:pt x="730" y="497"/>
                    <a:pt x="732" y="497"/>
                  </a:cubicBezTo>
                  <a:cubicBezTo>
                    <a:pt x="734" y="494"/>
                    <a:pt x="734" y="494"/>
                    <a:pt x="734" y="494"/>
                  </a:cubicBezTo>
                  <a:cubicBezTo>
                    <a:pt x="735" y="493"/>
                    <a:pt x="736" y="494"/>
                    <a:pt x="737" y="493"/>
                  </a:cubicBezTo>
                  <a:cubicBezTo>
                    <a:pt x="738" y="493"/>
                    <a:pt x="737" y="491"/>
                    <a:pt x="738" y="491"/>
                  </a:cubicBezTo>
                  <a:cubicBezTo>
                    <a:pt x="738" y="491"/>
                    <a:pt x="739" y="492"/>
                    <a:pt x="740" y="491"/>
                  </a:cubicBezTo>
                  <a:cubicBezTo>
                    <a:pt x="740" y="490"/>
                    <a:pt x="740" y="490"/>
                    <a:pt x="740" y="490"/>
                  </a:cubicBezTo>
                  <a:cubicBezTo>
                    <a:pt x="741" y="489"/>
                    <a:pt x="741" y="489"/>
                    <a:pt x="741" y="489"/>
                  </a:cubicBezTo>
                  <a:cubicBezTo>
                    <a:pt x="743" y="486"/>
                    <a:pt x="742" y="486"/>
                    <a:pt x="740" y="483"/>
                  </a:cubicBezTo>
                  <a:cubicBezTo>
                    <a:pt x="741" y="483"/>
                    <a:pt x="741" y="483"/>
                    <a:pt x="740" y="483"/>
                  </a:cubicBezTo>
                  <a:cubicBezTo>
                    <a:pt x="740" y="481"/>
                    <a:pt x="740" y="481"/>
                    <a:pt x="740" y="481"/>
                  </a:cubicBezTo>
                  <a:cubicBezTo>
                    <a:pt x="742" y="481"/>
                    <a:pt x="742" y="478"/>
                    <a:pt x="742" y="476"/>
                  </a:cubicBezTo>
                  <a:cubicBezTo>
                    <a:pt x="741" y="476"/>
                    <a:pt x="741" y="475"/>
                    <a:pt x="740" y="475"/>
                  </a:cubicBezTo>
                  <a:cubicBezTo>
                    <a:pt x="740" y="475"/>
                    <a:pt x="738" y="475"/>
                    <a:pt x="738" y="475"/>
                  </a:cubicBezTo>
                  <a:cubicBezTo>
                    <a:pt x="738" y="475"/>
                    <a:pt x="738" y="477"/>
                    <a:pt x="738" y="477"/>
                  </a:cubicBezTo>
                  <a:cubicBezTo>
                    <a:pt x="736" y="477"/>
                    <a:pt x="736" y="477"/>
                    <a:pt x="736" y="477"/>
                  </a:cubicBezTo>
                  <a:cubicBezTo>
                    <a:pt x="736" y="476"/>
                    <a:pt x="736" y="475"/>
                    <a:pt x="736" y="474"/>
                  </a:cubicBezTo>
                  <a:cubicBezTo>
                    <a:pt x="735" y="473"/>
                    <a:pt x="732" y="472"/>
                    <a:pt x="731" y="471"/>
                  </a:cubicBezTo>
                  <a:cubicBezTo>
                    <a:pt x="731" y="471"/>
                    <a:pt x="730" y="469"/>
                    <a:pt x="730" y="469"/>
                  </a:cubicBezTo>
                  <a:cubicBezTo>
                    <a:pt x="727" y="468"/>
                    <a:pt x="725" y="469"/>
                    <a:pt x="723" y="469"/>
                  </a:cubicBezTo>
                  <a:cubicBezTo>
                    <a:pt x="724" y="471"/>
                    <a:pt x="724" y="471"/>
                    <a:pt x="724" y="471"/>
                  </a:cubicBezTo>
                  <a:cubicBezTo>
                    <a:pt x="722" y="472"/>
                    <a:pt x="720" y="471"/>
                    <a:pt x="718" y="471"/>
                  </a:cubicBezTo>
                  <a:cubicBezTo>
                    <a:pt x="716" y="472"/>
                    <a:pt x="713" y="476"/>
                    <a:pt x="710" y="477"/>
                  </a:cubicBezTo>
                  <a:cubicBezTo>
                    <a:pt x="709" y="478"/>
                    <a:pt x="708" y="477"/>
                    <a:pt x="706" y="478"/>
                  </a:cubicBezTo>
                  <a:cubicBezTo>
                    <a:pt x="706" y="478"/>
                    <a:pt x="706" y="481"/>
                    <a:pt x="705" y="481"/>
                  </a:cubicBezTo>
                  <a:cubicBezTo>
                    <a:pt x="704" y="482"/>
                    <a:pt x="703" y="481"/>
                    <a:pt x="702" y="481"/>
                  </a:cubicBezTo>
                  <a:cubicBezTo>
                    <a:pt x="702" y="480"/>
                    <a:pt x="702" y="478"/>
                    <a:pt x="701" y="476"/>
                  </a:cubicBezTo>
                  <a:cubicBezTo>
                    <a:pt x="702" y="476"/>
                    <a:pt x="706" y="476"/>
                    <a:pt x="708" y="476"/>
                  </a:cubicBezTo>
                  <a:cubicBezTo>
                    <a:pt x="709" y="476"/>
                    <a:pt x="713" y="472"/>
                    <a:pt x="714" y="471"/>
                  </a:cubicBezTo>
                  <a:cubicBezTo>
                    <a:pt x="714" y="471"/>
                    <a:pt x="715" y="472"/>
                    <a:pt x="716" y="471"/>
                  </a:cubicBezTo>
                  <a:cubicBezTo>
                    <a:pt x="716" y="471"/>
                    <a:pt x="717" y="470"/>
                    <a:pt x="717" y="469"/>
                  </a:cubicBezTo>
                  <a:cubicBezTo>
                    <a:pt x="719" y="468"/>
                    <a:pt x="719" y="470"/>
                    <a:pt x="721" y="469"/>
                  </a:cubicBezTo>
                  <a:cubicBezTo>
                    <a:pt x="722" y="468"/>
                    <a:pt x="722" y="468"/>
                    <a:pt x="722" y="468"/>
                  </a:cubicBezTo>
                  <a:cubicBezTo>
                    <a:pt x="723" y="467"/>
                    <a:pt x="724" y="468"/>
                    <a:pt x="725" y="467"/>
                  </a:cubicBezTo>
                  <a:cubicBezTo>
                    <a:pt x="726" y="467"/>
                    <a:pt x="727" y="464"/>
                    <a:pt x="728" y="463"/>
                  </a:cubicBezTo>
                  <a:cubicBezTo>
                    <a:pt x="728" y="463"/>
                    <a:pt x="727" y="463"/>
                    <a:pt x="726" y="463"/>
                  </a:cubicBezTo>
                  <a:cubicBezTo>
                    <a:pt x="726" y="463"/>
                    <a:pt x="725" y="462"/>
                    <a:pt x="724" y="462"/>
                  </a:cubicBezTo>
                  <a:cubicBezTo>
                    <a:pt x="724" y="461"/>
                    <a:pt x="724" y="459"/>
                    <a:pt x="724" y="458"/>
                  </a:cubicBezTo>
                  <a:cubicBezTo>
                    <a:pt x="723" y="458"/>
                    <a:pt x="722" y="459"/>
                    <a:pt x="722" y="459"/>
                  </a:cubicBezTo>
                  <a:cubicBezTo>
                    <a:pt x="721" y="460"/>
                    <a:pt x="722" y="461"/>
                    <a:pt x="721" y="462"/>
                  </a:cubicBezTo>
                  <a:cubicBezTo>
                    <a:pt x="718" y="461"/>
                    <a:pt x="718" y="462"/>
                    <a:pt x="716" y="459"/>
                  </a:cubicBezTo>
                  <a:cubicBezTo>
                    <a:pt x="715" y="458"/>
                    <a:pt x="715" y="458"/>
                    <a:pt x="715" y="458"/>
                  </a:cubicBezTo>
                  <a:cubicBezTo>
                    <a:pt x="715" y="457"/>
                    <a:pt x="715" y="456"/>
                    <a:pt x="715" y="455"/>
                  </a:cubicBezTo>
                  <a:cubicBezTo>
                    <a:pt x="714" y="455"/>
                    <a:pt x="713" y="456"/>
                    <a:pt x="713" y="456"/>
                  </a:cubicBezTo>
                  <a:cubicBezTo>
                    <a:pt x="712" y="456"/>
                    <a:pt x="713" y="456"/>
                    <a:pt x="712" y="455"/>
                  </a:cubicBezTo>
                  <a:cubicBezTo>
                    <a:pt x="711" y="456"/>
                    <a:pt x="710" y="456"/>
                    <a:pt x="709" y="457"/>
                  </a:cubicBezTo>
                  <a:cubicBezTo>
                    <a:pt x="709" y="457"/>
                    <a:pt x="709" y="455"/>
                    <a:pt x="709" y="455"/>
                  </a:cubicBezTo>
                  <a:cubicBezTo>
                    <a:pt x="706" y="455"/>
                    <a:pt x="706" y="455"/>
                    <a:pt x="702" y="455"/>
                  </a:cubicBezTo>
                  <a:cubicBezTo>
                    <a:pt x="703" y="454"/>
                    <a:pt x="702" y="451"/>
                    <a:pt x="702" y="451"/>
                  </a:cubicBezTo>
                  <a:cubicBezTo>
                    <a:pt x="701" y="450"/>
                    <a:pt x="702" y="448"/>
                    <a:pt x="702" y="447"/>
                  </a:cubicBezTo>
                  <a:cubicBezTo>
                    <a:pt x="701" y="447"/>
                    <a:pt x="700" y="448"/>
                    <a:pt x="700" y="447"/>
                  </a:cubicBezTo>
                  <a:cubicBezTo>
                    <a:pt x="699" y="447"/>
                    <a:pt x="699" y="445"/>
                    <a:pt x="698" y="445"/>
                  </a:cubicBezTo>
                  <a:cubicBezTo>
                    <a:pt x="696" y="444"/>
                    <a:pt x="694" y="444"/>
                    <a:pt x="692" y="444"/>
                  </a:cubicBezTo>
                  <a:cubicBezTo>
                    <a:pt x="692" y="443"/>
                    <a:pt x="692" y="441"/>
                    <a:pt x="692" y="439"/>
                  </a:cubicBezTo>
                  <a:cubicBezTo>
                    <a:pt x="692" y="439"/>
                    <a:pt x="689" y="440"/>
                    <a:pt x="689" y="439"/>
                  </a:cubicBezTo>
                  <a:cubicBezTo>
                    <a:pt x="688" y="438"/>
                    <a:pt x="690" y="439"/>
                    <a:pt x="690" y="439"/>
                  </a:cubicBezTo>
                  <a:cubicBezTo>
                    <a:pt x="691" y="435"/>
                    <a:pt x="687" y="438"/>
                    <a:pt x="686" y="438"/>
                  </a:cubicBezTo>
                  <a:cubicBezTo>
                    <a:pt x="688" y="434"/>
                    <a:pt x="689" y="434"/>
                    <a:pt x="685" y="433"/>
                  </a:cubicBezTo>
                  <a:cubicBezTo>
                    <a:pt x="685" y="431"/>
                    <a:pt x="685" y="431"/>
                    <a:pt x="685" y="431"/>
                  </a:cubicBezTo>
                  <a:cubicBezTo>
                    <a:pt x="687" y="432"/>
                    <a:pt x="689" y="433"/>
                    <a:pt x="691" y="432"/>
                  </a:cubicBezTo>
                  <a:cubicBezTo>
                    <a:pt x="692" y="432"/>
                    <a:pt x="692" y="431"/>
                    <a:pt x="692" y="431"/>
                  </a:cubicBezTo>
                  <a:cubicBezTo>
                    <a:pt x="693" y="431"/>
                    <a:pt x="693" y="432"/>
                    <a:pt x="694" y="432"/>
                  </a:cubicBezTo>
                  <a:cubicBezTo>
                    <a:pt x="694" y="431"/>
                    <a:pt x="693" y="430"/>
                    <a:pt x="694" y="430"/>
                  </a:cubicBezTo>
                  <a:cubicBezTo>
                    <a:pt x="694" y="429"/>
                    <a:pt x="694" y="427"/>
                    <a:pt x="693" y="427"/>
                  </a:cubicBezTo>
                  <a:cubicBezTo>
                    <a:pt x="693" y="426"/>
                    <a:pt x="691" y="427"/>
                    <a:pt x="690" y="427"/>
                  </a:cubicBezTo>
                  <a:cubicBezTo>
                    <a:pt x="689" y="426"/>
                    <a:pt x="689" y="424"/>
                    <a:pt x="688" y="424"/>
                  </a:cubicBezTo>
                  <a:cubicBezTo>
                    <a:pt x="687" y="424"/>
                    <a:pt x="686" y="425"/>
                    <a:pt x="685" y="424"/>
                  </a:cubicBezTo>
                  <a:cubicBezTo>
                    <a:pt x="687" y="421"/>
                    <a:pt x="687" y="422"/>
                    <a:pt x="688" y="417"/>
                  </a:cubicBezTo>
                  <a:cubicBezTo>
                    <a:pt x="687" y="417"/>
                    <a:pt x="687" y="417"/>
                    <a:pt x="686" y="417"/>
                  </a:cubicBezTo>
                  <a:cubicBezTo>
                    <a:pt x="686" y="417"/>
                    <a:pt x="686" y="415"/>
                    <a:pt x="685" y="415"/>
                  </a:cubicBezTo>
                  <a:cubicBezTo>
                    <a:pt x="684" y="415"/>
                    <a:pt x="683" y="415"/>
                    <a:pt x="683" y="415"/>
                  </a:cubicBezTo>
                  <a:cubicBezTo>
                    <a:pt x="683" y="415"/>
                    <a:pt x="683" y="412"/>
                    <a:pt x="683" y="412"/>
                  </a:cubicBezTo>
                  <a:cubicBezTo>
                    <a:pt x="682" y="412"/>
                    <a:pt x="681" y="412"/>
                    <a:pt x="681" y="412"/>
                  </a:cubicBezTo>
                  <a:cubicBezTo>
                    <a:pt x="681" y="411"/>
                    <a:pt x="682" y="410"/>
                    <a:pt x="683" y="409"/>
                  </a:cubicBezTo>
                  <a:cubicBezTo>
                    <a:pt x="683" y="408"/>
                    <a:pt x="682" y="408"/>
                    <a:pt x="683" y="407"/>
                  </a:cubicBezTo>
                  <a:cubicBezTo>
                    <a:pt x="679" y="408"/>
                    <a:pt x="677" y="407"/>
                    <a:pt x="675" y="407"/>
                  </a:cubicBezTo>
                  <a:cubicBezTo>
                    <a:pt x="675" y="407"/>
                    <a:pt x="675" y="406"/>
                    <a:pt x="675" y="405"/>
                  </a:cubicBezTo>
                  <a:cubicBezTo>
                    <a:pt x="676" y="405"/>
                    <a:pt x="678" y="405"/>
                    <a:pt x="679" y="404"/>
                  </a:cubicBezTo>
                  <a:cubicBezTo>
                    <a:pt x="682" y="401"/>
                    <a:pt x="677" y="402"/>
                    <a:pt x="677" y="400"/>
                  </a:cubicBezTo>
                  <a:cubicBezTo>
                    <a:pt x="676" y="399"/>
                    <a:pt x="678" y="399"/>
                    <a:pt x="678" y="399"/>
                  </a:cubicBezTo>
                  <a:cubicBezTo>
                    <a:pt x="678" y="398"/>
                    <a:pt x="678" y="398"/>
                    <a:pt x="678" y="398"/>
                  </a:cubicBezTo>
                  <a:cubicBezTo>
                    <a:pt x="677" y="397"/>
                    <a:pt x="677" y="398"/>
                    <a:pt x="676" y="398"/>
                  </a:cubicBezTo>
                  <a:cubicBezTo>
                    <a:pt x="676" y="397"/>
                    <a:pt x="676" y="396"/>
                    <a:pt x="676" y="396"/>
                  </a:cubicBezTo>
                  <a:cubicBezTo>
                    <a:pt x="674" y="396"/>
                    <a:pt x="675" y="395"/>
                    <a:pt x="674" y="395"/>
                  </a:cubicBezTo>
                  <a:cubicBezTo>
                    <a:pt x="674" y="395"/>
                    <a:pt x="672" y="396"/>
                    <a:pt x="671" y="396"/>
                  </a:cubicBezTo>
                  <a:cubicBezTo>
                    <a:pt x="671" y="395"/>
                    <a:pt x="671" y="394"/>
                    <a:pt x="671" y="394"/>
                  </a:cubicBezTo>
                  <a:cubicBezTo>
                    <a:pt x="670" y="394"/>
                    <a:pt x="670" y="394"/>
                    <a:pt x="670" y="394"/>
                  </a:cubicBezTo>
                  <a:cubicBezTo>
                    <a:pt x="669" y="391"/>
                    <a:pt x="668" y="389"/>
                    <a:pt x="669" y="386"/>
                  </a:cubicBezTo>
                  <a:cubicBezTo>
                    <a:pt x="669" y="386"/>
                    <a:pt x="670" y="385"/>
                    <a:pt x="670" y="383"/>
                  </a:cubicBezTo>
                  <a:cubicBezTo>
                    <a:pt x="670" y="382"/>
                    <a:pt x="669" y="382"/>
                    <a:pt x="668" y="382"/>
                  </a:cubicBezTo>
                  <a:cubicBezTo>
                    <a:pt x="668" y="379"/>
                    <a:pt x="668" y="379"/>
                    <a:pt x="668" y="376"/>
                  </a:cubicBezTo>
                  <a:cubicBezTo>
                    <a:pt x="666" y="376"/>
                    <a:pt x="666" y="376"/>
                    <a:pt x="664" y="376"/>
                  </a:cubicBezTo>
                  <a:cubicBezTo>
                    <a:pt x="663" y="378"/>
                    <a:pt x="664" y="379"/>
                    <a:pt x="663" y="381"/>
                  </a:cubicBezTo>
                  <a:cubicBezTo>
                    <a:pt x="662" y="381"/>
                    <a:pt x="662" y="381"/>
                    <a:pt x="661" y="382"/>
                  </a:cubicBezTo>
                  <a:cubicBezTo>
                    <a:pt x="661" y="383"/>
                    <a:pt x="662" y="384"/>
                    <a:pt x="661" y="385"/>
                  </a:cubicBezTo>
                  <a:cubicBezTo>
                    <a:pt x="661" y="385"/>
                    <a:pt x="659" y="386"/>
                    <a:pt x="659" y="386"/>
                  </a:cubicBezTo>
                  <a:cubicBezTo>
                    <a:pt x="658" y="389"/>
                    <a:pt x="660" y="389"/>
                    <a:pt x="660" y="390"/>
                  </a:cubicBezTo>
                  <a:cubicBezTo>
                    <a:pt x="659" y="391"/>
                    <a:pt x="659" y="391"/>
                    <a:pt x="659" y="391"/>
                  </a:cubicBezTo>
                  <a:cubicBezTo>
                    <a:pt x="657" y="394"/>
                    <a:pt x="656" y="394"/>
                    <a:pt x="654" y="396"/>
                  </a:cubicBezTo>
                  <a:cubicBezTo>
                    <a:pt x="654" y="397"/>
                    <a:pt x="655" y="400"/>
                    <a:pt x="655" y="400"/>
                  </a:cubicBezTo>
                  <a:cubicBezTo>
                    <a:pt x="654" y="401"/>
                    <a:pt x="652" y="399"/>
                    <a:pt x="651" y="399"/>
                  </a:cubicBezTo>
                  <a:cubicBezTo>
                    <a:pt x="651" y="401"/>
                    <a:pt x="649" y="405"/>
                    <a:pt x="647" y="405"/>
                  </a:cubicBezTo>
                  <a:cubicBezTo>
                    <a:pt x="647" y="406"/>
                    <a:pt x="646" y="405"/>
                    <a:pt x="645" y="405"/>
                  </a:cubicBezTo>
                  <a:cubicBezTo>
                    <a:pt x="645" y="406"/>
                    <a:pt x="644" y="407"/>
                    <a:pt x="644" y="407"/>
                  </a:cubicBezTo>
                  <a:cubicBezTo>
                    <a:pt x="643" y="406"/>
                    <a:pt x="642" y="404"/>
                    <a:pt x="641" y="403"/>
                  </a:cubicBezTo>
                  <a:cubicBezTo>
                    <a:pt x="640" y="403"/>
                    <a:pt x="640" y="403"/>
                    <a:pt x="640" y="403"/>
                  </a:cubicBezTo>
                  <a:cubicBezTo>
                    <a:pt x="640" y="402"/>
                    <a:pt x="640" y="401"/>
                    <a:pt x="640" y="401"/>
                  </a:cubicBezTo>
                  <a:cubicBezTo>
                    <a:pt x="640" y="401"/>
                    <a:pt x="638" y="400"/>
                    <a:pt x="638" y="400"/>
                  </a:cubicBezTo>
                  <a:cubicBezTo>
                    <a:pt x="638" y="401"/>
                    <a:pt x="638" y="401"/>
                    <a:pt x="638" y="401"/>
                  </a:cubicBezTo>
                  <a:cubicBezTo>
                    <a:pt x="637" y="402"/>
                    <a:pt x="636" y="403"/>
                    <a:pt x="636" y="403"/>
                  </a:cubicBezTo>
                  <a:cubicBezTo>
                    <a:pt x="635" y="402"/>
                    <a:pt x="634" y="399"/>
                    <a:pt x="634" y="397"/>
                  </a:cubicBezTo>
                  <a:cubicBezTo>
                    <a:pt x="633" y="397"/>
                    <a:pt x="630" y="396"/>
                    <a:pt x="629" y="396"/>
                  </a:cubicBezTo>
                  <a:cubicBezTo>
                    <a:pt x="629" y="395"/>
                    <a:pt x="629" y="395"/>
                    <a:pt x="629" y="395"/>
                  </a:cubicBezTo>
                  <a:cubicBezTo>
                    <a:pt x="627" y="394"/>
                    <a:pt x="627" y="396"/>
                    <a:pt x="626" y="396"/>
                  </a:cubicBezTo>
                  <a:cubicBezTo>
                    <a:pt x="625" y="395"/>
                    <a:pt x="623" y="393"/>
                    <a:pt x="622" y="393"/>
                  </a:cubicBezTo>
                  <a:cubicBezTo>
                    <a:pt x="622" y="391"/>
                    <a:pt x="621" y="392"/>
                    <a:pt x="621" y="390"/>
                  </a:cubicBezTo>
                  <a:cubicBezTo>
                    <a:pt x="621" y="390"/>
                    <a:pt x="623" y="390"/>
                    <a:pt x="623" y="390"/>
                  </a:cubicBezTo>
                  <a:cubicBezTo>
                    <a:pt x="623" y="388"/>
                    <a:pt x="623" y="385"/>
                    <a:pt x="623" y="384"/>
                  </a:cubicBezTo>
                  <a:cubicBezTo>
                    <a:pt x="623" y="383"/>
                    <a:pt x="621" y="383"/>
                    <a:pt x="621" y="382"/>
                  </a:cubicBezTo>
                  <a:cubicBezTo>
                    <a:pt x="621" y="382"/>
                    <a:pt x="620" y="379"/>
                    <a:pt x="621" y="378"/>
                  </a:cubicBezTo>
                  <a:cubicBezTo>
                    <a:pt x="621" y="378"/>
                    <a:pt x="624" y="378"/>
                    <a:pt x="624" y="378"/>
                  </a:cubicBezTo>
                  <a:cubicBezTo>
                    <a:pt x="624" y="377"/>
                    <a:pt x="624" y="376"/>
                    <a:pt x="624" y="376"/>
                  </a:cubicBezTo>
                  <a:cubicBezTo>
                    <a:pt x="619" y="378"/>
                    <a:pt x="626" y="368"/>
                    <a:pt x="627" y="368"/>
                  </a:cubicBezTo>
                  <a:cubicBezTo>
                    <a:pt x="626" y="368"/>
                    <a:pt x="625" y="367"/>
                    <a:pt x="625" y="368"/>
                  </a:cubicBezTo>
                  <a:cubicBezTo>
                    <a:pt x="624" y="368"/>
                    <a:pt x="623" y="370"/>
                    <a:pt x="623" y="370"/>
                  </a:cubicBezTo>
                  <a:cubicBezTo>
                    <a:pt x="623" y="370"/>
                    <a:pt x="622" y="368"/>
                    <a:pt x="621" y="368"/>
                  </a:cubicBezTo>
                  <a:cubicBezTo>
                    <a:pt x="617" y="367"/>
                    <a:pt x="613" y="369"/>
                    <a:pt x="619" y="365"/>
                  </a:cubicBezTo>
                  <a:cubicBezTo>
                    <a:pt x="619" y="364"/>
                    <a:pt x="619" y="364"/>
                    <a:pt x="619" y="364"/>
                  </a:cubicBezTo>
                  <a:cubicBezTo>
                    <a:pt x="615" y="363"/>
                    <a:pt x="611" y="364"/>
                    <a:pt x="606" y="363"/>
                  </a:cubicBezTo>
                  <a:cubicBezTo>
                    <a:pt x="606" y="363"/>
                    <a:pt x="606" y="360"/>
                    <a:pt x="605" y="359"/>
                  </a:cubicBezTo>
                  <a:cubicBezTo>
                    <a:pt x="605" y="359"/>
                    <a:pt x="604" y="359"/>
                    <a:pt x="603" y="360"/>
                  </a:cubicBezTo>
                  <a:cubicBezTo>
                    <a:pt x="603" y="359"/>
                    <a:pt x="603" y="357"/>
                    <a:pt x="603" y="356"/>
                  </a:cubicBezTo>
                  <a:cubicBezTo>
                    <a:pt x="602" y="355"/>
                    <a:pt x="599" y="355"/>
                    <a:pt x="599" y="354"/>
                  </a:cubicBezTo>
                  <a:cubicBezTo>
                    <a:pt x="598" y="354"/>
                    <a:pt x="599" y="352"/>
                    <a:pt x="599" y="352"/>
                  </a:cubicBezTo>
                  <a:cubicBezTo>
                    <a:pt x="598" y="351"/>
                    <a:pt x="597" y="351"/>
                    <a:pt x="597" y="351"/>
                  </a:cubicBezTo>
                  <a:cubicBezTo>
                    <a:pt x="596" y="351"/>
                    <a:pt x="595" y="349"/>
                    <a:pt x="595" y="348"/>
                  </a:cubicBezTo>
                  <a:cubicBezTo>
                    <a:pt x="593" y="347"/>
                    <a:pt x="591" y="348"/>
                    <a:pt x="589" y="347"/>
                  </a:cubicBezTo>
                  <a:cubicBezTo>
                    <a:pt x="589" y="346"/>
                    <a:pt x="589" y="346"/>
                    <a:pt x="589" y="346"/>
                  </a:cubicBezTo>
                  <a:cubicBezTo>
                    <a:pt x="587" y="346"/>
                    <a:pt x="581" y="352"/>
                    <a:pt x="581" y="352"/>
                  </a:cubicBezTo>
                  <a:cubicBezTo>
                    <a:pt x="578" y="352"/>
                    <a:pt x="576" y="350"/>
                    <a:pt x="574" y="350"/>
                  </a:cubicBezTo>
                  <a:cubicBezTo>
                    <a:pt x="571" y="350"/>
                    <a:pt x="569" y="351"/>
                    <a:pt x="566" y="351"/>
                  </a:cubicBezTo>
                  <a:cubicBezTo>
                    <a:pt x="566" y="351"/>
                    <a:pt x="564" y="349"/>
                    <a:pt x="564" y="349"/>
                  </a:cubicBezTo>
                  <a:cubicBezTo>
                    <a:pt x="563" y="349"/>
                    <a:pt x="562" y="350"/>
                    <a:pt x="561" y="350"/>
                  </a:cubicBezTo>
                  <a:cubicBezTo>
                    <a:pt x="558" y="348"/>
                    <a:pt x="558" y="348"/>
                    <a:pt x="558" y="348"/>
                  </a:cubicBezTo>
                  <a:cubicBezTo>
                    <a:pt x="555" y="348"/>
                    <a:pt x="555" y="350"/>
                    <a:pt x="554" y="350"/>
                  </a:cubicBezTo>
                  <a:cubicBezTo>
                    <a:pt x="553" y="351"/>
                    <a:pt x="552" y="350"/>
                    <a:pt x="551" y="350"/>
                  </a:cubicBezTo>
                  <a:cubicBezTo>
                    <a:pt x="551" y="351"/>
                    <a:pt x="550" y="352"/>
                    <a:pt x="550" y="353"/>
                  </a:cubicBezTo>
                  <a:cubicBezTo>
                    <a:pt x="550" y="354"/>
                    <a:pt x="552" y="355"/>
                    <a:pt x="552" y="356"/>
                  </a:cubicBezTo>
                  <a:cubicBezTo>
                    <a:pt x="553" y="355"/>
                    <a:pt x="555" y="355"/>
                    <a:pt x="555" y="355"/>
                  </a:cubicBezTo>
                  <a:cubicBezTo>
                    <a:pt x="555" y="355"/>
                    <a:pt x="555" y="358"/>
                    <a:pt x="555" y="358"/>
                  </a:cubicBezTo>
                  <a:cubicBezTo>
                    <a:pt x="553" y="358"/>
                    <a:pt x="553" y="358"/>
                    <a:pt x="553" y="358"/>
                  </a:cubicBezTo>
                  <a:cubicBezTo>
                    <a:pt x="553" y="358"/>
                    <a:pt x="554" y="360"/>
                    <a:pt x="554" y="361"/>
                  </a:cubicBezTo>
                  <a:cubicBezTo>
                    <a:pt x="553" y="362"/>
                    <a:pt x="550" y="366"/>
                    <a:pt x="549" y="368"/>
                  </a:cubicBezTo>
                  <a:cubicBezTo>
                    <a:pt x="549" y="368"/>
                    <a:pt x="550" y="369"/>
                    <a:pt x="550" y="370"/>
                  </a:cubicBezTo>
                  <a:cubicBezTo>
                    <a:pt x="551" y="370"/>
                    <a:pt x="553" y="369"/>
                    <a:pt x="554" y="370"/>
                  </a:cubicBezTo>
                  <a:cubicBezTo>
                    <a:pt x="553" y="370"/>
                    <a:pt x="552" y="371"/>
                    <a:pt x="551" y="372"/>
                  </a:cubicBezTo>
                  <a:cubicBezTo>
                    <a:pt x="551" y="373"/>
                    <a:pt x="552" y="378"/>
                    <a:pt x="553" y="378"/>
                  </a:cubicBezTo>
                  <a:cubicBezTo>
                    <a:pt x="553" y="378"/>
                    <a:pt x="552" y="379"/>
                    <a:pt x="552" y="380"/>
                  </a:cubicBezTo>
                  <a:cubicBezTo>
                    <a:pt x="552" y="380"/>
                    <a:pt x="555" y="381"/>
                    <a:pt x="555" y="381"/>
                  </a:cubicBezTo>
                  <a:cubicBezTo>
                    <a:pt x="555" y="381"/>
                    <a:pt x="554" y="383"/>
                    <a:pt x="555" y="384"/>
                  </a:cubicBezTo>
                  <a:cubicBezTo>
                    <a:pt x="554" y="384"/>
                    <a:pt x="554" y="384"/>
                    <a:pt x="554" y="384"/>
                  </a:cubicBezTo>
                  <a:cubicBezTo>
                    <a:pt x="553" y="385"/>
                    <a:pt x="554" y="386"/>
                    <a:pt x="553" y="386"/>
                  </a:cubicBezTo>
                  <a:cubicBezTo>
                    <a:pt x="550" y="386"/>
                    <a:pt x="550" y="386"/>
                    <a:pt x="550" y="386"/>
                  </a:cubicBezTo>
                  <a:cubicBezTo>
                    <a:pt x="550" y="386"/>
                    <a:pt x="550" y="388"/>
                    <a:pt x="551" y="388"/>
                  </a:cubicBezTo>
                  <a:cubicBezTo>
                    <a:pt x="551" y="389"/>
                    <a:pt x="551" y="390"/>
                    <a:pt x="551" y="391"/>
                  </a:cubicBezTo>
                  <a:cubicBezTo>
                    <a:pt x="544" y="392"/>
                    <a:pt x="544" y="393"/>
                    <a:pt x="542" y="399"/>
                  </a:cubicBezTo>
                  <a:cubicBezTo>
                    <a:pt x="543" y="399"/>
                    <a:pt x="542" y="400"/>
                    <a:pt x="543" y="400"/>
                  </a:cubicBezTo>
                  <a:cubicBezTo>
                    <a:pt x="545" y="401"/>
                    <a:pt x="546" y="400"/>
                    <a:pt x="547" y="401"/>
                  </a:cubicBezTo>
                  <a:cubicBezTo>
                    <a:pt x="548" y="402"/>
                    <a:pt x="548" y="404"/>
                    <a:pt x="549" y="405"/>
                  </a:cubicBezTo>
                  <a:cubicBezTo>
                    <a:pt x="550" y="405"/>
                    <a:pt x="551" y="405"/>
                    <a:pt x="552" y="405"/>
                  </a:cubicBezTo>
                  <a:cubicBezTo>
                    <a:pt x="553" y="406"/>
                    <a:pt x="553" y="408"/>
                    <a:pt x="553" y="409"/>
                  </a:cubicBezTo>
                  <a:cubicBezTo>
                    <a:pt x="553" y="409"/>
                    <a:pt x="554" y="409"/>
                    <a:pt x="554" y="409"/>
                  </a:cubicBezTo>
                  <a:cubicBezTo>
                    <a:pt x="555" y="411"/>
                    <a:pt x="554" y="412"/>
                    <a:pt x="555" y="413"/>
                  </a:cubicBezTo>
                  <a:cubicBezTo>
                    <a:pt x="555" y="414"/>
                    <a:pt x="557" y="414"/>
                    <a:pt x="557" y="415"/>
                  </a:cubicBezTo>
                  <a:cubicBezTo>
                    <a:pt x="558" y="417"/>
                    <a:pt x="557" y="420"/>
                    <a:pt x="559" y="422"/>
                  </a:cubicBezTo>
                  <a:cubicBezTo>
                    <a:pt x="560" y="423"/>
                    <a:pt x="562" y="424"/>
                    <a:pt x="563" y="425"/>
                  </a:cubicBezTo>
                  <a:cubicBezTo>
                    <a:pt x="561" y="429"/>
                    <a:pt x="560" y="431"/>
                    <a:pt x="560" y="437"/>
                  </a:cubicBezTo>
                  <a:cubicBezTo>
                    <a:pt x="562" y="437"/>
                    <a:pt x="562" y="437"/>
                    <a:pt x="562" y="437"/>
                  </a:cubicBezTo>
                  <a:cubicBezTo>
                    <a:pt x="562" y="430"/>
                    <a:pt x="563" y="434"/>
                    <a:pt x="564" y="438"/>
                  </a:cubicBezTo>
                  <a:cubicBezTo>
                    <a:pt x="563" y="438"/>
                    <a:pt x="562" y="438"/>
                    <a:pt x="560" y="439"/>
                  </a:cubicBezTo>
                  <a:cubicBezTo>
                    <a:pt x="559" y="440"/>
                    <a:pt x="559" y="441"/>
                    <a:pt x="559" y="442"/>
                  </a:cubicBezTo>
                  <a:cubicBezTo>
                    <a:pt x="558" y="443"/>
                    <a:pt x="556" y="444"/>
                    <a:pt x="555" y="445"/>
                  </a:cubicBezTo>
                  <a:cubicBezTo>
                    <a:pt x="554" y="447"/>
                    <a:pt x="554" y="448"/>
                    <a:pt x="554" y="449"/>
                  </a:cubicBezTo>
                  <a:cubicBezTo>
                    <a:pt x="553" y="450"/>
                    <a:pt x="550" y="451"/>
                    <a:pt x="549" y="452"/>
                  </a:cubicBezTo>
                  <a:cubicBezTo>
                    <a:pt x="549" y="452"/>
                    <a:pt x="548" y="454"/>
                    <a:pt x="548" y="454"/>
                  </a:cubicBezTo>
                  <a:cubicBezTo>
                    <a:pt x="547" y="455"/>
                    <a:pt x="546" y="454"/>
                    <a:pt x="545" y="455"/>
                  </a:cubicBezTo>
                  <a:cubicBezTo>
                    <a:pt x="544" y="455"/>
                    <a:pt x="544" y="456"/>
                    <a:pt x="544" y="457"/>
                  </a:cubicBezTo>
                  <a:cubicBezTo>
                    <a:pt x="542" y="458"/>
                    <a:pt x="540" y="457"/>
                    <a:pt x="538" y="459"/>
                  </a:cubicBezTo>
                  <a:cubicBezTo>
                    <a:pt x="538" y="459"/>
                    <a:pt x="538" y="459"/>
                    <a:pt x="538" y="459"/>
                  </a:cubicBezTo>
                  <a:cubicBezTo>
                    <a:pt x="537" y="461"/>
                    <a:pt x="537" y="467"/>
                    <a:pt x="538" y="468"/>
                  </a:cubicBezTo>
                  <a:cubicBezTo>
                    <a:pt x="542" y="471"/>
                    <a:pt x="542" y="471"/>
                    <a:pt x="542" y="471"/>
                  </a:cubicBezTo>
                  <a:cubicBezTo>
                    <a:pt x="543" y="475"/>
                    <a:pt x="541" y="480"/>
                    <a:pt x="542" y="484"/>
                  </a:cubicBezTo>
                  <a:cubicBezTo>
                    <a:pt x="542" y="484"/>
                    <a:pt x="543" y="485"/>
                    <a:pt x="543" y="485"/>
                  </a:cubicBezTo>
                  <a:cubicBezTo>
                    <a:pt x="544" y="487"/>
                    <a:pt x="541" y="487"/>
                    <a:pt x="544" y="489"/>
                  </a:cubicBezTo>
                  <a:cubicBezTo>
                    <a:pt x="544" y="489"/>
                    <a:pt x="546" y="490"/>
                    <a:pt x="544" y="490"/>
                  </a:cubicBezTo>
                  <a:cubicBezTo>
                    <a:pt x="541" y="496"/>
                    <a:pt x="541" y="496"/>
                    <a:pt x="541" y="496"/>
                  </a:cubicBezTo>
                  <a:cubicBezTo>
                    <a:pt x="541" y="497"/>
                    <a:pt x="541" y="499"/>
                    <a:pt x="542" y="499"/>
                  </a:cubicBezTo>
                  <a:cubicBezTo>
                    <a:pt x="542" y="500"/>
                    <a:pt x="542" y="500"/>
                    <a:pt x="542" y="500"/>
                  </a:cubicBezTo>
                  <a:cubicBezTo>
                    <a:pt x="540" y="501"/>
                    <a:pt x="539" y="499"/>
                    <a:pt x="538" y="500"/>
                  </a:cubicBezTo>
                  <a:cubicBezTo>
                    <a:pt x="537" y="500"/>
                    <a:pt x="537" y="502"/>
                    <a:pt x="536" y="502"/>
                  </a:cubicBezTo>
                  <a:cubicBezTo>
                    <a:pt x="535" y="503"/>
                    <a:pt x="536" y="502"/>
                    <a:pt x="536" y="504"/>
                  </a:cubicBezTo>
                  <a:cubicBezTo>
                    <a:pt x="532" y="503"/>
                    <a:pt x="530" y="504"/>
                    <a:pt x="527" y="503"/>
                  </a:cubicBezTo>
                  <a:cubicBezTo>
                    <a:pt x="527" y="502"/>
                    <a:pt x="527" y="502"/>
                    <a:pt x="528" y="502"/>
                  </a:cubicBezTo>
                  <a:cubicBezTo>
                    <a:pt x="528" y="501"/>
                    <a:pt x="525" y="498"/>
                    <a:pt x="524" y="498"/>
                  </a:cubicBezTo>
                  <a:cubicBezTo>
                    <a:pt x="524" y="498"/>
                    <a:pt x="518" y="493"/>
                    <a:pt x="518" y="493"/>
                  </a:cubicBezTo>
                  <a:cubicBezTo>
                    <a:pt x="518" y="492"/>
                    <a:pt x="520" y="492"/>
                    <a:pt x="520" y="491"/>
                  </a:cubicBezTo>
                  <a:cubicBezTo>
                    <a:pt x="520" y="490"/>
                    <a:pt x="517" y="484"/>
                    <a:pt x="516" y="484"/>
                  </a:cubicBezTo>
                  <a:cubicBezTo>
                    <a:pt x="515" y="484"/>
                    <a:pt x="514" y="484"/>
                    <a:pt x="514" y="484"/>
                  </a:cubicBezTo>
                  <a:cubicBezTo>
                    <a:pt x="514" y="482"/>
                    <a:pt x="515" y="471"/>
                    <a:pt x="514" y="469"/>
                  </a:cubicBezTo>
                  <a:cubicBezTo>
                    <a:pt x="514" y="468"/>
                    <a:pt x="512" y="467"/>
                    <a:pt x="512" y="467"/>
                  </a:cubicBezTo>
                  <a:cubicBezTo>
                    <a:pt x="512" y="465"/>
                    <a:pt x="514" y="462"/>
                    <a:pt x="514" y="461"/>
                  </a:cubicBezTo>
                  <a:cubicBezTo>
                    <a:pt x="515" y="459"/>
                    <a:pt x="514" y="457"/>
                    <a:pt x="514" y="455"/>
                  </a:cubicBezTo>
                  <a:cubicBezTo>
                    <a:pt x="513" y="454"/>
                    <a:pt x="508" y="452"/>
                    <a:pt x="508" y="452"/>
                  </a:cubicBezTo>
                  <a:cubicBezTo>
                    <a:pt x="506" y="452"/>
                    <a:pt x="506" y="453"/>
                    <a:pt x="504" y="453"/>
                  </a:cubicBezTo>
                  <a:cubicBezTo>
                    <a:pt x="504" y="453"/>
                    <a:pt x="502" y="451"/>
                    <a:pt x="502" y="451"/>
                  </a:cubicBezTo>
                  <a:cubicBezTo>
                    <a:pt x="498" y="450"/>
                    <a:pt x="495" y="452"/>
                    <a:pt x="491" y="451"/>
                  </a:cubicBezTo>
                  <a:cubicBezTo>
                    <a:pt x="491" y="451"/>
                    <a:pt x="489" y="450"/>
                    <a:pt x="488" y="449"/>
                  </a:cubicBezTo>
                  <a:cubicBezTo>
                    <a:pt x="488" y="448"/>
                    <a:pt x="488" y="448"/>
                    <a:pt x="488" y="448"/>
                  </a:cubicBezTo>
                  <a:cubicBezTo>
                    <a:pt x="486" y="447"/>
                    <a:pt x="485" y="448"/>
                    <a:pt x="483" y="447"/>
                  </a:cubicBezTo>
                  <a:cubicBezTo>
                    <a:pt x="483" y="447"/>
                    <a:pt x="482" y="445"/>
                    <a:pt x="482" y="445"/>
                  </a:cubicBezTo>
                  <a:cubicBezTo>
                    <a:pt x="480" y="444"/>
                    <a:pt x="479" y="446"/>
                    <a:pt x="476" y="445"/>
                  </a:cubicBezTo>
                  <a:cubicBezTo>
                    <a:pt x="474" y="444"/>
                    <a:pt x="473" y="441"/>
                    <a:pt x="472" y="441"/>
                  </a:cubicBezTo>
                  <a:cubicBezTo>
                    <a:pt x="470" y="440"/>
                    <a:pt x="469" y="441"/>
                    <a:pt x="466" y="441"/>
                  </a:cubicBezTo>
                  <a:cubicBezTo>
                    <a:pt x="466" y="439"/>
                    <a:pt x="467" y="438"/>
                    <a:pt x="466" y="437"/>
                  </a:cubicBezTo>
                  <a:cubicBezTo>
                    <a:pt x="466" y="436"/>
                    <a:pt x="464" y="435"/>
                    <a:pt x="464" y="433"/>
                  </a:cubicBezTo>
                  <a:cubicBezTo>
                    <a:pt x="464" y="433"/>
                    <a:pt x="464" y="432"/>
                    <a:pt x="464" y="431"/>
                  </a:cubicBezTo>
                  <a:cubicBezTo>
                    <a:pt x="463" y="430"/>
                    <a:pt x="460" y="431"/>
                    <a:pt x="459" y="431"/>
                  </a:cubicBezTo>
                  <a:cubicBezTo>
                    <a:pt x="458" y="430"/>
                    <a:pt x="457" y="428"/>
                    <a:pt x="456" y="427"/>
                  </a:cubicBezTo>
                  <a:cubicBezTo>
                    <a:pt x="455" y="427"/>
                    <a:pt x="454" y="428"/>
                    <a:pt x="453" y="427"/>
                  </a:cubicBezTo>
                  <a:cubicBezTo>
                    <a:pt x="451" y="427"/>
                    <a:pt x="449" y="425"/>
                    <a:pt x="448" y="424"/>
                  </a:cubicBezTo>
                  <a:cubicBezTo>
                    <a:pt x="447" y="424"/>
                    <a:pt x="445" y="424"/>
                    <a:pt x="445" y="424"/>
                  </a:cubicBezTo>
                  <a:cubicBezTo>
                    <a:pt x="443" y="424"/>
                    <a:pt x="441" y="420"/>
                    <a:pt x="440" y="420"/>
                  </a:cubicBezTo>
                  <a:cubicBezTo>
                    <a:pt x="436" y="419"/>
                    <a:pt x="430" y="423"/>
                    <a:pt x="427" y="423"/>
                  </a:cubicBezTo>
                  <a:cubicBezTo>
                    <a:pt x="427" y="421"/>
                    <a:pt x="427" y="418"/>
                    <a:pt x="426" y="415"/>
                  </a:cubicBezTo>
                  <a:cubicBezTo>
                    <a:pt x="426" y="415"/>
                    <a:pt x="424" y="413"/>
                    <a:pt x="423" y="412"/>
                  </a:cubicBezTo>
                  <a:cubicBezTo>
                    <a:pt x="423" y="411"/>
                    <a:pt x="424" y="409"/>
                    <a:pt x="423" y="408"/>
                  </a:cubicBezTo>
                  <a:cubicBezTo>
                    <a:pt x="423" y="408"/>
                    <a:pt x="421" y="407"/>
                    <a:pt x="421" y="407"/>
                  </a:cubicBezTo>
                  <a:cubicBezTo>
                    <a:pt x="421" y="406"/>
                    <a:pt x="421" y="405"/>
                    <a:pt x="421" y="405"/>
                  </a:cubicBezTo>
                  <a:cubicBezTo>
                    <a:pt x="421" y="403"/>
                    <a:pt x="419" y="401"/>
                    <a:pt x="418" y="399"/>
                  </a:cubicBezTo>
                  <a:cubicBezTo>
                    <a:pt x="413" y="400"/>
                    <a:pt x="406" y="401"/>
                    <a:pt x="405" y="398"/>
                  </a:cubicBezTo>
                  <a:cubicBezTo>
                    <a:pt x="404" y="396"/>
                    <a:pt x="405" y="393"/>
                    <a:pt x="404" y="391"/>
                  </a:cubicBezTo>
                  <a:cubicBezTo>
                    <a:pt x="404" y="391"/>
                    <a:pt x="401" y="388"/>
                    <a:pt x="401" y="388"/>
                  </a:cubicBezTo>
                  <a:cubicBezTo>
                    <a:pt x="402" y="388"/>
                    <a:pt x="403" y="387"/>
                    <a:pt x="403" y="387"/>
                  </a:cubicBezTo>
                  <a:cubicBezTo>
                    <a:pt x="404" y="385"/>
                    <a:pt x="403" y="383"/>
                    <a:pt x="403" y="381"/>
                  </a:cubicBezTo>
                  <a:cubicBezTo>
                    <a:pt x="404" y="380"/>
                    <a:pt x="407" y="377"/>
                    <a:pt x="407" y="377"/>
                  </a:cubicBezTo>
                  <a:cubicBezTo>
                    <a:pt x="408" y="376"/>
                    <a:pt x="407" y="375"/>
                    <a:pt x="407" y="374"/>
                  </a:cubicBezTo>
                  <a:cubicBezTo>
                    <a:pt x="406" y="374"/>
                    <a:pt x="406" y="374"/>
                    <a:pt x="405" y="374"/>
                  </a:cubicBezTo>
                  <a:cubicBezTo>
                    <a:pt x="406" y="373"/>
                    <a:pt x="406" y="372"/>
                    <a:pt x="406" y="372"/>
                  </a:cubicBezTo>
                  <a:cubicBezTo>
                    <a:pt x="408" y="372"/>
                    <a:pt x="410" y="372"/>
                    <a:pt x="412" y="372"/>
                  </a:cubicBezTo>
                  <a:cubicBezTo>
                    <a:pt x="412" y="370"/>
                    <a:pt x="410" y="369"/>
                    <a:pt x="411" y="367"/>
                  </a:cubicBezTo>
                  <a:cubicBezTo>
                    <a:pt x="411" y="366"/>
                    <a:pt x="417" y="362"/>
                    <a:pt x="417" y="362"/>
                  </a:cubicBezTo>
                  <a:cubicBezTo>
                    <a:pt x="417" y="362"/>
                    <a:pt x="416" y="360"/>
                    <a:pt x="417" y="360"/>
                  </a:cubicBezTo>
                  <a:cubicBezTo>
                    <a:pt x="417" y="359"/>
                    <a:pt x="421" y="359"/>
                    <a:pt x="421" y="359"/>
                  </a:cubicBezTo>
                  <a:cubicBezTo>
                    <a:pt x="421" y="357"/>
                    <a:pt x="422" y="356"/>
                    <a:pt x="422" y="353"/>
                  </a:cubicBezTo>
                  <a:cubicBezTo>
                    <a:pt x="422" y="353"/>
                    <a:pt x="424" y="353"/>
                    <a:pt x="425" y="353"/>
                  </a:cubicBezTo>
                  <a:cubicBezTo>
                    <a:pt x="425" y="353"/>
                    <a:pt x="425" y="351"/>
                    <a:pt x="425" y="350"/>
                  </a:cubicBezTo>
                  <a:cubicBezTo>
                    <a:pt x="425" y="350"/>
                    <a:pt x="427" y="350"/>
                    <a:pt x="426" y="351"/>
                  </a:cubicBezTo>
                  <a:cubicBezTo>
                    <a:pt x="427" y="351"/>
                    <a:pt x="429" y="351"/>
                    <a:pt x="430" y="351"/>
                  </a:cubicBezTo>
                  <a:cubicBezTo>
                    <a:pt x="429" y="351"/>
                    <a:pt x="430" y="349"/>
                    <a:pt x="428" y="350"/>
                  </a:cubicBezTo>
                  <a:cubicBezTo>
                    <a:pt x="428" y="349"/>
                    <a:pt x="427" y="348"/>
                    <a:pt x="427" y="348"/>
                  </a:cubicBezTo>
                  <a:cubicBezTo>
                    <a:pt x="428" y="348"/>
                    <a:pt x="430" y="348"/>
                    <a:pt x="431" y="348"/>
                  </a:cubicBezTo>
                  <a:cubicBezTo>
                    <a:pt x="431" y="348"/>
                    <a:pt x="433" y="345"/>
                    <a:pt x="430" y="346"/>
                  </a:cubicBezTo>
                  <a:cubicBezTo>
                    <a:pt x="430" y="344"/>
                    <a:pt x="430" y="344"/>
                    <a:pt x="430" y="344"/>
                  </a:cubicBezTo>
                  <a:cubicBezTo>
                    <a:pt x="435" y="346"/>
                    <a:pt x="436" y="346"/>
                    <a:pt x="441" y="344"/>
                  </a:cubicBezTo>
                  <a:cubicBezTo>
                    <a:pt x="441" y="343"/>
                    <a:pt x="442" y="344"/>
                    <a:pt x="443" y="343"/>
                  </a:cubicBezTo>
                  <a:cubicBezTo>
                    <a:pt x="443" y="343"/>
                    <a:pt x="443" y="341"/>
                    <a:pt x="443" y="341"/>
                  </a:cubicBezTo>
                  <a:cubicBezTo>
                    <a:pt x="443" y="341"/>
                    <a:pt x="443" y="339"/>
                    <a:pt x="443" y="338"/>
                  </a:cubicBezTo>
                  <a:cubicBezTo>
                    <a:pt x="442" y="338"/>
                    <a:pt x="440" y="338"/>
                    <a:pt x="440" y="338"/>
                  </a:cubicBezTo>
                  <a:cubicBezTo>
                    <a:pt x="439" y="337"/>
                    <a:pt x="440" y="335"/>
                    <a:pt x="440" y="334"/>
                  </a:cubicBezTo>
                  <a:cubicBezTo>
                    <a:pt x="438" y="333"/>
                    <a:pt x="443" y="334"/>
                    <a:pt x="444" y="334"/>
                  </a:cubicBezTo>
                  <a:cubicBezTo>
                    <a:pt x="445" y="332"/>
                    <a:pt x="445" y="332"/>
                    <a:pt x="445" y="332"/>
                  </a:cubicBezTo>
                  <a:cubicBezTo>
                    <a:pt x="446" y="332"/>
                    <a:pt x="446" y="332"/>
                    <a:pt x="446" y="332"/>
                  </a:cubicBezTo>
                  <a:cubicBezTo>
                    <a:pt x="446" y="331"/>
                    <a:pt x="446" y="330"/>
                    <a:pt x="447" y="329"/>
                  </a:cubicBezTo>
                  <a:cubicBezTo>
                    <a:pt x="444" y="328"/>
                    <a:pt x="445" y="327"/>
                    <a:pt x="446" y="324"/>
                  </a:cubicBezTo>
                  <a:cubicBezTo>
                    <a:pt x="447" y="324"/>
                    <a:pt x="448" y="324"/>
                    <a:pt x="451" y="324"/>
                  </a:cubicBezTo>
                  <a:cubicBezTo>
                    <a:pt x="451" y="323"/>
                    <a:pt x="450" y="321"/>
                    <a:pt x="451" y="321"/>
                  </a:cubicBezTo>
                  <a:cubicBezTo>
                    <a:pt x="452" y="321"/>
                    <a:pt x="459" y="323"/>
                    <a:pt x="459" y="323"/>
                  </a:cubicBezTo>
                  <a:cubicBezTo>
                    <a:pt x="460" y="323"/>
                    <a:pt x="459" y="325"/>
                    <a:pt x="461" y="325"/>
                  </a:cubicBezTo>
                  <a:cubicBezTo>
                    <a:pt x="461" y="323"/>
                    <a:pt x="461" y="323"/>
                    <a:pt x="461" y="323"/>
                  </a:cubicBezTo>
                  <a:cubicBezTo>
                    <a:pt x="462" y="322"/>
                    <a:pt x="464" y="323"/>
                    <a:pt x="465" y="322"/>
                  </a:cubicBezTo>
                  <a:cubicBezTo>
                    <a:pt x="466" y="322"/>
                    <a:pt x="468" y="320"/>
                    <a:pt x="469" y="320"/>
                  </a:cubicBezTo>
                  <a:cubicBezTo>
                    <a:pt x="468" y="314"/>
                    <a:pt x="469" y="312"/>
                    <a:pt x="472" y="310"/>
                  </a:cubicBezTo>
                  <a:cubicBezTo>
                    <a:pt x="468" y="309"/>
                    <a:pt x="465" y="307"/>
                    <a:pt x="461" y="307"/>
                  </a:cubicBezTo>
                  <a:cubicBezTo>
                    <a:pt x="455" y="307"/>
                    <a:pt x="447" y="308"/>
                    <a:pt x="443" y="308"/>
                  </a:cubicBezTo>
                  <a:cubicBezTo>
                    <a:pt x="443" y="308"/>
                    <a:pt x="443" y="306"/>
                    <a:pt x="443" y="306"/>
                  </a:cubicBezTo>
                  <a:cubicBezTo>
                    <a:pt x="445" y="306"/>
                    <a:pt x="446" y="307"/>
                    <a:pt x="447" y="306"/>
                  </a:cubicBezTo>
                  <a:cubicBezTo>
                    <a:pt x="448" y="306"/>
                    <a:pt x="451" y="305"/>
                    <a:pt x="452" y="305"/>
                  </a:cubicBezTo>
                  <a:cubicBezTo>
                    <a:pt x="452" y="304"/>
                    <a:pt x="452" y="304"/>
                    <a:pt x="452" y="304"/>
                  </a:cubicBezTo>
                  <a:cubicBezTo>
                    <a:pt x="451" y="304"/>
                    <a:pt x="449" y="303"/>
                    <a:pt x="451" y="303"/>
                  </a:cubicBezTo>
                  <a:cubicBezTo>
                    <a:pt x="451" y="302"/>
                    <a:pt x="451" y="301"/>
                    <a:pt x="451" y="300"/>
                  </a:cubicBezTo>
                  <a:cubicBezTo>
                    <a:pt x="453" y="301"/>
                    <a:pt x="455" y="303"/>
                    <a:pt x="458" y="302"/>
                  </a:cubicBezTo>
                  <a:cubicBezTo>
                    <a:pt x="459" y="302"/>
                    <a:pt x="458" y="301"/>
                    <a:pt x="461" y="301"/>
                  </a:cubicBezTo>
                  <a:cubicBezTo>
                    <a:pt x="461" y="301"/>
                    <a:pt x="463" y="303"/>
                    <a:pt x="464" y="303"/>
                  </a:cubicBezTo>
                  <a:cubicBezTo>
                    <a:pt x="465" y="303"/>
                    <a:pt x="466" y="302"/>
                    <a:pt x="467" y="302"/>
                  </a:cubicBezTo>
                  <a:cubicBezTo>
                    <a:pt x="468" y="303"/>
                    <a:pt x="472" y="307"/>
                    <a:pt x="474" y="308"/>
                  </a:cubicBezTo>
                  <a:cubicBezTo>
                    <a:pt x="474" y="308"/>
                    <a:pt x="475" y="307"/>
                    <a:pt x="476" y="307"/>
                  </a:cubicBezTo>
                  <a:cubicBezTo>
                    <a:pt x="476" y="306"/>
                    <a:pt x="475" y="306"/>
                    <a:pt x="476" y="304"/>
                  </a:cubicBezTo>
                  <a:cubicBezTo>
                    <a:pt x="477" y="302"/>
                    <a:pt x="480" y="302"/>
                    <a:pt x="479" y="297"/>
                  </a:cubicBezTo>
                  <a:cubicBezTo>
                    <a:pt x="479" y="296"/>
                    <a:pt x="476" y="294"/>
                    <a:pt x="476" y="294"/>
                  </a:cubicBezTo>
                  <a:cubicBezTo>
                    <a:pt x="477" y="294"/>
                    <a:pt x="484" y="292"/>
                    <a:pt x="484" y="292"/>
                  </a:cubicBezTo>
                  <a:cubicBezTo>
                    <a:pt x="484" y="292"/>
                    <a:pt x="490" y="297"/>
                    <a:pt x="490" y="298"/>
                  </a:cubicBezTo>
                  <a:cubicBezTo>
                    <a:pt x="490" y="298"/>
                    <a:pt x="493" y="298"/>
                    <a:pt x="494" y="298"/>
                  </a:cubicBezTo>
                  <a:cubicBezTo>
                    <a:pt x="494" y="297"/>
                    <a:pt x="494" y="297"/>
                    <a:pt x="494" y="297"/>
                  </a:cubicBezTo>
                  <a:cubicBezTo>
                    <a:pt x="496" y="297"/>
                    <a:pt x="497" y="296"/>
                    <a:pt x="499" y="296"/>
                  </a:cubicBezTo>
                  <a:cubicBezTo>
                    <a:pt x="499" y="296"/>
                    <a:pt x="498" y="295"/>
                    <a:pt x="498" y="294"/>
                  </a:cubicBezTo>
                  <a:cubicBezTo>
                    <a:pt x="498" y="294"/>
                    <a:pt x="497" y="295"/>
                    <a:pt x="496" y="294"/>
                  </a:cubicBezTo>
                  <a:cubicBezTo>
                    <a:pt x="496" y="293"/>
                    <a:pt x="496" y="293"/>
                    <a:pt x="496" y="293"/>
                  </a:cubicBezTo>
                  <a:cubicBezTo>
                    <a:pt x="496" y="292"/>
                    <a:pt x="495" y="293"/>
                    <a:pt x="494" y="292"/>
                  </a:cubicBezTo>
                  <a:cubicBezTo>
                    <a:pt x="494" y="292"/>
                    <a:pt x="493" y="291"/>
                    <a:pt x="493" y="290"/>
                  </a:cubicBezTo>
                  <a:cubicBezTo>
                    <a:pt x="492" y="289"/>
                    <a:pt x="492" y="290"/>
                    <a:pt x="492" y="288"/>
                  </a:cubicBezTo>
                  <a:cubicBezTo>
                    <a:pt x="491" y="288"/>
                    <a:pt x="490" y="289"/>
                    <a:pt x="489" y="288"/>
                  </a:cubicBezTo>
                  <a:cubicBezTo>
                    <a:pt x="490" y="288"/>
                    <a:pt x="488" y="289"/>
                    <a:pt x="491" y="286"/>
                  </a:cubicBezTo>
                  <a:cubicBezTo>
                    <a:pt x="490" y="286"/>
                    <a:pt x="492" y="286"/>
                    <a:pt x="492" y="286"/>
                  </a:cubicBezTo>
                  <a:cubicBezTo>
                    <a:pt x="493" y="286"/>
                    <a:pt x="493" y="288"/>
                    <a:pt x="494" y="288"/>
                  </a:cubicBezTo>
                  <a:cubicBezTo>
                    <a:pt x="495" y="288"/>
                    <a:pt x="495" y="287"/>
                    <a:pt x="496" y="287"/>
                  </a:cubicBezTo>
                  <a:cubicBezTo>
                    <a:pt x="497" y="288"/>
                    <a:pt x="496" y="290"/>
                    <a:pt x="497" y="291"/>
                  </a:cubicBezTo>
                  <a:cubicBezTo>
                    <a:pt x="498" y="292"/>
                    <a:pt x="499" y="291"/>
                    <a:pt x="500" y="292"/>
                  </a:cubicBezTo>
                  <a:cubicBezTo>
                    <a:pt x="501" y="292"/>
                    <a:pt x="501" y="294"/>
                    <a:pt x="502" y="294"/>
                  </a:cubicBezTo>
                  <a:cubicBezTo>
                    <a:pt x="503" y="294"/>
                    <a:pt x="503" y="294"/>
                    <a:pt x="503" y="294"/>
                  </a:cubicBezTo>
                  <a:cubicBezTo>
                    <a:pt x="503" y="294"/>
                    <a:pt x="507" y="289"/>
                    <a:pt x="508" y="288"/>
                  </a:cubicBezTo>
                  <a:cubicBezTo>
                    <a:pt x="508" y="288"/>
                    <a:pt x="508" y="288"/>
                    <a:pt x="508" y="288"/>
                  </a:cubicBezTo>
                  <a:cubicBezTo>
                    <a:pt x="509" y="287"/>
                    <a:pt x="511" y="288"/>
                    <a:pt x="512" y="287"/>
                  </a:cubicBezTo>
                  <a:cubicBezTo>
                    <a:pt x="513" y="287"/>
                    <a:pt x="516" y="284"/>
                    <a:pt x="518" y="283"/>
                  </a:cubicBezTo>
                  <a:cubicBezTo>
                    <a:pt x="520" y="282"/>
                    <a:pt x="520" y="284"/>
                    <a:pt x="522" y="283"/>
                  </a:cubicBezTo>
                  <a:cubicBezTo>
                    <a:pt x="524" y="282"/>
                    <a:pt x="527" y="278"/>
                    <a:pt x="526" y="275"/>
                  </a:cubicBezTo>
                  <a:cubicBezTo>
                    <a:pt x="525" y="273"/>
                    <a:pt x="525" y="273"/>
                    <a:pt x="525" y="273"/>
                  </a:cubicBezTo>
                  <a:cubicBezTo>
                    <a:pt x="523" y="269"/>
                    <a:pt x="523" y="272"/>
                    <a:pt x="520" y="271"/>
                  </a:cubicBezTo>
                  <a:cubicBezTo>
                    <a:pt x="519" y="270"/>
                    <a:pt x="516" y="265"/>
                    <a:pt x="516" y="264"/>
                  </a:cubicBezTo>
                  <a:cubicBezTo>
                    <a:pt x="517" y="263"/>
                    <a:pt x="514" y="260"/>
                    <a:pt x="516" y="258"/>
                  </a:cubicBezTo>
                  <a:cubicBezTo>
                    <a:pt x="517" y="257"/>
                    <a:pt x="519" y="257"/>
                    <a:pt x="520" y="257"/>
                  </a:cubicBezTo>
                  <a:cubicBezTo>
                    <a:pt x="521" y="254"/>
                    <a:pt x="521" y="254"/>
                    <a:pt x="521" y="254"/>
                  </a:cubicBezTo>
                  <a:cubicBezTo>
                    <a:pt x="520" y="254"/>
                    <a:pt x="518" y="254"/>
                    <a:pt x="518" y="254"/>
                  </a:cubicBezTo>
                  <a:cubicBezTo>
                    <a:pt x="518" y="253"/>
                    <a:pt x="517" y="254"/>
                    <a:pt x="517" y="252"/>
                  </a:cubicBezTo>
                  <a:cubicBezTo>
                    <a:pt x="517" y="252"/>
                    <a:pt x="526" y="244"/>
                    <a:pt x="521" y="243"/>
                  </a:cubicBezTo>
                  <a:cubicBezTo>
                    <a:pt x="520" y="242"/>
                    <a:pt x="516" y="244"/>
                    <a:pt x="514" y="244"/>
                  </a:cubicBezTo>
                  <a:cubicBezTo>
                    <a:pt x="513" y="242"/>
                    <a:pt x="511" y="239"/>
                    <a:pt x="514" y="239"/>
                  </a:cubicBezTo>
                  <a:cubicBezTo>
                    <a:pt x="512" y="238"/>
                    <a:pt x="511" y="238"/>
                    <a:pt x="510" y="237"/>
                  </a:cubicBezTo>
                  <a:cubicBezTo>
                    <a:pt x="510" y="236"/>
                    <a:pt x="511" y="236"/>
                    <a:pt x="510" y="235"/>
                  </a:cubicBezTo>
                  <a:cubicBezTo>
                    <a:pt x="508" y="234"/>
                    <a:pt x="506" y="234"/>
                    <a:pt x="504" y="234"/>
                  </a:cubicBezTo>
                  <a:cubicBezTo>
                    <a:pt x="503" y="235"/>
                    <a:pt x="503" y="236"/>
                    <a:pt x="502" y="236"/>
                  </a:cubicBezTo>
                  <a:cubicBezTo>
                    <a:pt x="502" y="236"/>
                    <a:pt x="500" y="234"/>
                    <a:pt x="500" y="234"/>
                  </a:cubicBezTo>
                  <a:cubicBezTo>
                    <a:pt x="496" y="232"/>
                    <a:pt x="493" y="233"/>
                    <a:pt x="488" y="233"/>
                  </a:cubicBezTo>
                  <a:cubicBezTo>
                    <a:pt x="488" y="234"/>
                    <a:pt x="490" y="234"/>
                    <a:pt x="490" y="235"/>
                  </a:cubicBezTo>
                  <a:cubicBezTo>
                    <a:pt x="490" y="235"/>
                    <a:pt x="489" y="241"/>
                    <a:pt x="490" y="244"/>
                  </a:cubicBezTo>
                  <a:cubicBezTo>
                    <a:pt x="492" y="245"/>
                    <a:pt x="492" y="245"/>
                    <a:pt x="492" y="245"/>
                  </a:cubicBezTo>
                  <a:cubicBezTo>
                    <a:pt x="493" y="246"/>
                    <a:pt x="494" y="247"/>
                    <a:pt x="494" y="247"/>
                  </a:cubicBezTo>
                  <a:cubicBezTo>
                    <a:pt x="493" y="247"/>
                    <a:pt x="493" y="249"/>
                    <a:pt x="493" y="249"/>
                  </a:cubicBezTo>
                  <a:cubicBezTo>
                    <a:pt x="493" y="250"/>
                    <a:pt x="494" y="250"/>
                    <a:pt x="494" y="251"/>
                  </a:cubicBezTo>
                  <a:cubicBezTo>
                    <a:pt x="494" y="251"/>
                    <a:pt x="493" y="250"/>
                    <a:pt x="492" y="251"/>
                  </a:cubicBezTo>
                  <a:cubicBezTo>
                    <a:pt x="492" y="252"/>
                    <a:pt x="492" y="252"/>
                    <a:pt x="492" y="252"/>
                  </a:cubicBezTo>
                  <a:cubicBezTo>
                    <a:pt x="494" y="252"/>
                    <a:pt x="492" y="253"/>
                    <a:pt x="492" y="253"/>
                  </a:cubicBezTo>
                  <a:cubicBezTo>
                    <a:pt x="492" y="253"/>
                    <a:pt x="489" y="253"/>
                    <a:pt x="488" y="253"/>
                  </a:cubicBezTo>
                  <a:cubicBezTo>
                    <a:pt x="487" y="255"/>
                    <a:pt x="487" y="258"/>
                    <a:pt x="486" y="260"/>
                  </a:cubicBezTo>
                  <a:cubicBezTo>
                    <a:pt x="486" y="260"/>
                    <a:pt x="485" y="261"/>
                    <a:pt x="485" y="261"/>
                  </a:cubicBezTo>
                  <a:cubicBezTo>
                    <a:pt x="485" y="262"/>
                    <a:pt x="486" y="262"/>
                    <a:pt x="486" y="263"/>
                  </a:cubicBezTo>
                  <a:cubicBezTo>
                    <a:pt x="486" y="263"/>
                    <a:pt x="484" y="264"/>
                    <a:pt x="484" y="264"/>
                  </a:cubicBezTo>
                  <a:cubicBezTo>
                    <a:pt x="483" y="264"/>
                    <a:pt x="483" y="266"/>
                    <a:pt x="483" y="267"/>
                  </a:cubicBezTo>
                  <a:cubicBezTo>
                    <a:pt x="482" y="268"/>
                    <a:pt x="478" y="270"/>
                    <a:pt x="479" y="274"/>
                  </a:cubicBezTo>
                  <a:cubicBezTo>
                    <a:pt x="479" y="274"/>
                    <a:pt x="480" y="275"/>
                    <a:pt x="480" y="276"/>
                  </a:cubicBezTo>
                  <a:cubicBezTo>
                    <a:pt x="478" y="277"/>
                    <a:pt x="477" y="277"/>
                    <a:pt x="474" y="278"/>
                  </a:cubicBezTo>
                  <a:cubicBezTo>
                    <a:pt x="475" y="278"/>
                    <a:pt x="475" y="280"/>
                    <a:pt x="475" y="281"/>
                  </a:cubicBezTo>
                  <a:cubicBezTo>
                    <a:pt x="473" y="281"/>
                    <a:pt x="473" y="279"/>
                    <a:pt x="472" y="279"/>
                  </a:cubicBezTo>
                  <a:cubicBezTo>
                    <a:pt x="471" y="279"/>
                    <a:pt x="471" y="279"/>
                    <a:pt x="469" y="280"/>
                  </a:cubicBezTo>
                  <a:cubicBezTo>
                    <a:pt x="468" y="278"/>
                    <a:pt x="467" y="274"/>
                    <a:pt x="466" y="273"/>
                  </a:cubicBezTo>
                  <a:cubicBezTo>
                    <a:pt x="465" y="272"/>
                    <a:pt x="463" y="272"/>
                    <a:pt x="463" y="272"/>
                  </a:cubicBezTo>
                  <a:cubicBezTo>
                    <a:pt x="462" y="271"/>
                    <a:pt x="459" y="265"/>
                    <a:pt x="459" y="264"/>
                  </a:cubicBezTo>
                  <a:cubicBezTo>
                    <a:pt x="460" y="263"/>
                    <a:pt x="460" y="261"/>
                    <a:pt x="462" y="261"/>
                  </a:cubicBezTo>
                  <a:cubicBezTo>
                    <a:pt x="463" y="261"/>
                    <a:pt x="463" y="261"/>
                    <a:pt x="463" y="261"/>
                  </a:cubicBezTo>
                  <a:cubicBezTo>
                    <a:pt x="463" y="259"/>
                    <a:pt x="462" y="257"/>
                    <a:pt x="463" y="255"/>
                  </a:cubicBezTo>
                  <a:cubicBezTo>
                    <a:pt x="463" y="255"/>
                    <a:pt x="464" y="254"/>
                    <a:pt x="464" y="253"/>
                  </a:cubicBezTo>
                  <a:cubicBezTo>
                    <a:pt x="466" y="251"/>
                    <a:pt x="466" y="251"/>
                    <a:pt x="466" y="251"/>
                  </a:cubicBezTo>
                  <a:cubicBezTo>
                    <a:pt x="466" y="250"/>
                    <a:pt x="465" y="248"/>
                    <a:pt x="465" y="248"/>
                  </a:cubicBezTo>
                  <a:cubicBezTo>
                    <a:pt x="464" y="246"/>
                    <a:pt x="463" y="243"/>
                    <a:pt x="462" y="241"/>
                  </a:cubicBezTo>
                  <a:cubicBezTo>
                    <a:pt x="460" y="242"/>
                    <a:pt x="455" y="243"/>
                    <a:pt x="454" y="245"/>
                  </a:cubicBezTo>
                  <a:cubicBezTo>
                    <a:pt x="453" y="246"/>
                    <a:pt x="453" y="250"/>
                    <a:pt x="453" y="251"/>
                  </a:cubicBezTo>
                  <a:cubicBezTo>
                    <a:pt x="454" y="251"/>
                    <a:pt x="453" y="255"/>
                    <a:pt x="453" y="257"/>
                  </a:cubicBezTo>
                  <a:cubicBezTo>
                    <a:pt x="452" y="257"/>
                    <a:pt x="452" y="256"/>
                    <a:pt x="451" y="257"/>
                  </a:cubicBezTo>
                  <a:cubicBezTo>
                    <a:pt x="449" y="258"/>
                    <a:pt x="449" y="258"/>
                    <a:pt x="449" y="258"/>
                  </a:cubicBezTo>
                  <a:cubicBezTo>
                    <a:pt x="448" y="264"/>
                    <a:pt x="451" y="262"/>
                    <a:pt x="445" y="262"/>
                  </a:cubicBezTo>
                  <a:cubicBezTo>
                    <a:pt x="445" y="261"/>
                    <a:pt x="445" y="261"/>
                    <a:pt x="445" y="261"/>
                  </a:cubicBezTo>
                  <a:cubicBezTo>
                    <a:pt x="445" y="261"/>
                    <a:pt x="446" y="259"/>
                    <a:pt x="446" y="258"/>
                  </a:cubicBezTo>
                  <a:cubicBezTo>
                    <a:pt x="446" y="257"/>
                    <a:pt x="444" y="254"/>
                    <a:pt x="444" y="253"/>
                  </a:cubicBezTo>
                  <a:cubicBezTo>
                    <a:pt x="443" y="252"/>
                    <a:pt x="443" y="252"/>
                    <a:pt x="442" y="251"/>
                  </a:cubicBezTo>
                  <a:cubicBezTo>
                    <a:pt x="445" y="251"/>
                    <a:pt x="441" y="246"/>
                    <a:pt x="441" y="246"/>
                  </a:cubicBezTo>
                  <a:cubicBezTo>
                    <a:pt x="440" y="246"/>
                    <a:pt x="440" y="244"/>
                    <a:pt x="440" y="242"/>
                  </a:cubicBezTo>
                  <a:cubicBezTo>
                    <a:pt x="437" y="242"/>
                    <a:pt x="434" y="242"/>
                    <a:pt x="431" y="241"/>
                  </a:cubicBezTo>
                  <a:cubicBezTo>
                    <a:pt x="431" y="240"/>
                    <a:pt x="430" y="238"/>
                    <a:pt x="429" y="238"/>
                  </a:cubicBezTo>
                  <a:cubicBezTo>
                    <a:pt x="429" y="238"/>
                    <a:pt x="427" y="238"/>
                    <a:pt x="427" y="237"/>
                  </a:cubicBezTo>
                  <a:cubicBezTo>
                    <a:pt x="426" y="237"/>
                    <a:pt x="426" y="236"/>
                    <a:pt x="426" y="235"/>
                  </a:cubicBezTo>
                  <a:cubicBezTo>
                    <a:pt x="425" y="235"/>
                    <a:pt x="425" y="235"/>
                    <a:pt x="425" y="235"/>
                  </a:cubicBezTo>
                  <a:cubicBezTo>
                    <a:pt x="426" y="235"/>
                    <a:pt x="427" y="233"/>
                    <a:pt x="427" y="233"/>
                  </a:cubicBezTo>
                  <a:cubicBezTo>
                    <a:pt x="428" y="232"/>
                    <a:pt x="429" y="233"/>
                    <a:pt x="429" y="233"/>
                  </a:cubicBezTo>
                  <a:cubicBezTo>
                    <a:pt x="429" y="233"/>
                    <a:pt x="432" y="230"/>
                    <a:pt x="433" y="230"/>
                  </a:cubicBezTo>
                  <a:cubicBezTo>
                    <a:pt x="433" y="230"/>
                    <a:pt x="433" y="227"/>
                    <a:pt x="433" y="227"/>
                  </a:cubicBezTo>
                  <a:cubicBezTo>
                    <a:pt x="433" y="227"/>
                    <a:pt x="430" y="227"/>
                    <a:pt x="431" y="227"/>
                  </a:cubicBezTo>
                  <a:cubicBezTo>
                    <a:pt x="430" y="228"/>
                    <a:pt x="429" y="228"/>
                    <a:pt x="428" y="229"/>
                  </a:cubicBezTo>
                  <a:cubicBezTo>
                    <a:pt x="429" y="227"/>
                    <a:pt x="429" y="225"/>
                    <a:pt x="430" y="223"/>
                  </a:cubicBezTo>
                  <a:cubicBezTo>
                    <a:pt x="430" y="223"/>
                    <a:pt x="431" y="223"/>
                    <a:pt x="431" y="223"/>
                  </a:cubicBezTo>
                  <a:cubicBezTo>
                    <a:pt x="433" y="225"/>
                    <a:pt x="433" y="225"/>
                    <a:pt x="433" y="225"/>
                  </a:cubicBezTo>
                  <a:cubicBezTo>
                    <a:pt x="434" y="225"/>
                    <a:pt x="436" y="225"/>
                    <a:pt x="437" y="225"/>
                  </a:cubicBezTo>
                  <a:cubicBezTo>
                    <a:pt x="437" y="220"/>
                    <a:pt x="437" y="220"/>
                    <a:pt x="437" y="220"/>
                  </a:cubicBezTo>
                  <a:cubicBezTo>
                    <a:pt x="436" y="220"/>
                    <a:pt x="435" y="220"/>
                    <a:pt x="435" y="221"/>
                  </a:cubicBezTo>
                  <a:cubicBezTo>
                    <a:pt x="433" y="217"/>
                    <a:pt x="433" y="217"/>
                    <a:pt x="433" y="217"/>
                  </a:cubicBezTo>
                  <a:cubicBezTo>
                    <a:pt x="431" y="216"/>
                    <a:pt x="430" y="217"/>
                    <a:pt x="429" y="217"/>
                  </a:cubicBezTo>
                  <a:cubicBezTo>
                    <a:pt x="428" y="216"/>
                    <a:pt x="426" y="213"/>
                    <a:pt x="425" y="212"/>
                  </a:cubicBezTo>
                  <a:cubicBezTo>
                    <a:pt x="423" y="212"/>
                    <a:pt x="422" y="212"/>
                    <a:pt x="421" y="212"/>
                  </a:cubicBezTo>
                  <a:cubicBezTo>
                    <a:pt x="421" y="211"/>
                    <a:pt x="421" y="211"/>
                    <a:pt x="421" y="211"/>
                  </a:cubicBezTo>
                  <a:cubicBezTo>
                    <a:pt x="419" y="211"/>
                    <a:pt x="418" y="209"/>
                    <a:pt x="417" y="209"/>
                  </a:cubicBezTo>
                  <a:cubicBezTo>
                    <a:pt x="417" y="209"/>
                    <a:pt x="416" y="209"/>
                    <a:pt x="415" y="209"/>
                  </a:cubicBezTo>
                  <a:cubicBezTo>
                    <a:pt x="415" y="207"/>
                    <a:pt x="415" y="207"/>
                    <a:pt x="415" y="207"/>
                  </a:cubicBezTo>
                  <a:cubicBezTo>
                    <a:pt x="411" y="203"/>
                    <a:pt x="411" y="203"/>
                    <a:pt x="411" y="203"/>
                  </a:cubicBezTo>
                  <a:cubicBezTo>
                    <a:pt x="410" y="204"/>
                    <a:pt x="410" y="204"/>
                    <a:pt x="409" y="204"/>
                  </a:cubicBezTo>
                  <a:cubicBezTo>
                    <a:pt x="409" y="204"/>
                    <a:pt x="409" y="202"/>
                    <a:pt x="409" y="201"/>
                  </a:cubicBezTo>
                  <a:cubicBezTo>
                    <a:pt x="407" y="201"/>
                    <a:pt x="408" y="203"/>
                    <a:pt x="406" y="202"/>
                  </a:cubicBezTo>
                  <a:cubicBezTo>
                    <a:pt x="406" y="202"/>
                    <a:pt x="406" y="200"/>
                    <a:pt x="406" y="199"/>
                  </a:cubicBezTo>
                  <a:cubicBezTo>
                    <a:pt x="407" y="199"/>
                    <a:pt x="408" y="199"/>
                    <a:pt x="409" y="199"/>
                  </a:cubicBezTo>
                  <a:cubicBezTo>
                    <a:pt x="408" y="199"/>
                    <a:pt x="409" y="198"/>
                    <a:pt x="409" y="198"/>
                  </a:cubicBezTo>
                  <a:cubicBezTo>
                    <a:pt x="410" y="198"/>
                    <a:pt x="408" y="197"/>
                    <a:pt x="408" y="197"/>
                  </a:cubicBezTo>
                  <a:cubicBezTo>
                    <a:pt x="408" y="197"/>
                    <a:pt x="409" y="195"/>
                    <a:pt x="409" y="195"/>
                  </a:cubicBezTo>
                  <a:cubicBezTo>
                    <a:pt x="410" y="194"/>
                    <a:pt x="411" y="194"/>
                    <a:pt x="413" y="193"/>
                  </a:cubicBezTo>
                  <a:cubicBezTo>
                    <a:pt x="413" y="193"/>
                    <a:pt x="413" y="193"/>
                    <a:pt x="413" y="193"/>
                  </a:cubicBezTo>
                  <a:cubicBezTo>
                    <a:pt x="414" y="192"/>
                    <a:pt x="410" y="190"/>
                    <a:pt x="409" y="189"/>
                  </a:cubicBezTo>
                  <a:cubicBezTo>
                    <a:pt x="410" y="189"/>
                    <a:pt x="409" y="187"/>
                    <a:pt x="409" y="187"/>
                  </a:cubicBezTo>
                  <a:cubicBezTo>
                    <a:pt x="409" y="187"/>
                    <a:pt x="411" y="187"/>
                    <a:pt x="410" y="186"/>
                  </a:cubicBezTo>
                  <a:cubicBezTo>
                    <a:pt x="411" y="186"/>
                    <a:pt x="411" y="185"/>
                    <a:pt x="411" y="185"/>
                  </a:cubicBezTo>
                  <a:cubicBezTo>
                    <a:pt x="414" y="184"/>
                    <a:pt x="417" y="185"/>
                    <a:pt x="420" y="185"/>
                  </a:cubicBezTo>
                  <a:cubicBezTo>
                    <a:pt x="423" y="185"/>
                    <a:pt x="431" y="183"/>
                    <a:pt x="434" y="182"/>
                  </a:cubicBezTo>
                  <a:cubicBezTo>
                    <a:pt x="436" y="181"/>
                    <a:pt x="436" y="178"/>
                    <a:pt x="438" y="177"/>
                  </a:cubicBezTo>
                  <a:cubicBezTo>
                    <a:pt x="439" y="176"/>
                    <a:pt x="440" y="176"/>
                    <a:pt x="441" y="175"/>
                  </a:cubicBezTo>
                  <a:cubicBezTo>
                    <a:pt x="441" y="174"/>
                    <a:pt x="440" y="173"/>
                    <a:pt x="441" y="172"/>
                  </a:cubicBezTo>
                  <a:cubicBezTo>
                    <a:pt x="441" y="172"/>
                    <a:pt x="442" y="172"/>
                    <a:pt x="442" y="171"/>
                  </a:cubicBezTo>
                  <a:cubicBezTo>
                    <a:pt x="443" y="170"/>
                    <a:pt x="443" y="168"/>
                    <a:pt x="444" y="166"/>
                  </a:cubicBezTo>
                  <a:cubicBezTo>
                    <a:pt x="438" y="165"/>
                    <a:pt x="436" y="164"/>
                    <a:pt x="430" y="164"/>
                  </a:cubicBezTo>
                  <a:cubicBezTo>
                    <a:pt x="429" y="165"/>
                    <a:pt x="430" y="165"/>
                    <a:pt x="429" y="166"/>
                  </a:cubicBezTo>
                  <a:cubicBezTo>
                    <a:pt x="428" y="165"/>
                    <a:pt x="428" y="163"/>
                    <a:pt x="427" y="163"/>
                  </a:cubicBezTo>
                  <a:cubicBezTo>
                    <a:pt x="425" y="161"/>
                    <a:pt x="416" y="160"/>
                    <a:pt x="412" y="160"/>
                  </a:cubicBezTo>
                  <a:cubicBezTo>
                    <a:pt x="411" y="161"/>
                    <a:pt x="410" y="163"/>
                    <a:pt x="409" y="165"/>
                  </a:cubicBezTo>
                  <a:cubicBezTo>
                    <a:pt x="408" y="164"/>
                    <a:pt x="408" y="164"/>
                    <a:pt x="407" y="163"/>
                  </a:cubicBezTo>
                  <a:cubicBezTo>
                    <a:pt x="404" y="163"/>
                    <a:pt x="402" y="163"/>
                    <a:pt x="399" y="164"/>
                  </a:cubicBezTo>
                  <a:cubicBezTo>
                    <a:pt x="401" y="170"/>
                    <a:pt x="401" y="168"/>
                    <a:pt x="397" y="168"/>
                  </a:cubicBezTo>
                  <a:cubicBezTo>
                    <a:pt x="397" y="168"/>
                    <a:pt x="397" y="171"/>
                    <a:pt x="397" y="171"/>
                  </a:cubicBezTo>
                  <a:cubicBezTo>
                    <a:pt x="398" y="172"/>
                    <a:pt x="398" y="172"/>
                    <a:pt x="398" y="172"/>
                  </a:cubicBezTo>
                  <a:cubicBezTo>
                    <a:pt x="398" y="172"/>
                    <a:pt x="397" y="173"/>
                    <a:pt x="397" y="174"/>
                  </a:cubicBezTo>
                  <a:cubicBezTo>
                    <a:pt x="397" y="175"/>
                    <a:pt x="399" y="177"/>
                    <a:pt x="399" y="177"/>
                  </a:cubicBezTo>
                  <a:cubicBezTo>
                    <a:pt x="400" y="179"/>
                    <a:pt x="399" y="180"/>
                    <a:pt x="400" y="183"/>
                  </a:cubicBezTo>
                  <a:cubicBezTo>
                    <a:pt x="401" y="183"/>
                    <a:pt x="401" y="183"/>
                    <a:pt x="401" y="183"/>
                  </a:cubicBezTo>
                  <a:cubicBezTo>
                    <a:pt x="402" y="184"/>
                    <a:pt x="401" y="185"/>
                    <a:pt x="401" y="186"/>
                  </a:cubicBezTo>
                  <a:cubicBezTo>
                    <a:pt x="400" y="187"/>
                    <a:pt x="400" y="187"/>
                    <a:pt x="399" y="188"/>
                  </a:cubicBezTo>
                  <a:cubicBezTo>
                    <a:pt x="400" y="189"/>
                    <a:pt x="402" y="190"/>
                    <a:pt x="403" y="191"/>
                  </a:cubicBezTo>
                  <a:cubicBezTo>
                    <a:pt x="403" y="192"/>
                    <a:pt x="401" y="199"/>
                    <a:pt x="403" y="199"/>
                  </a:cubicBezTo>
                  <a:cubicBezTo>
                    <a:pt x="403" y="199"/>
                    <a:pt x="401" y="200"/>
                    <a:pt x="402" y="201"/>
                  </a:cubicBezTo>
                  <a:cubicBezTo>
                    <a:pt x="401" y="201"/>
                    <a:pt x="400" y="201"/>
                    <a:pt x="399" y="201"/>
                  </a:cubicBezTo>
                  <a:cubicBezTo>
                    <a:pt x="398" y="202"/>
                    <a:pt x="397" y="204"/>
                    <a:pt x="397" y="205"/>
                  </a:cubicBezTo>
                  <a:cubicBezTo>
                    <a:pt x="399" y="206"/>
                    <a:pt x="400" y="207"/>
                    <a:pt x="401" y="209"/>
                  </a:cubicBezTo>
                  <a:cubicBezTo>
                    <a:pt x="401" y="209"/>
                    <a:pt x="400" y="210"/>
                    <a:pt x="399" y="209"/>
                  </a:cubicBezTo>
                  <a:cubicBezTo>
                    <a:pt x="399" y="209"/>
                    <a:pt x="397" y="208"/>
                    <a:pt x="397" y="207"/>
                  </a:cubicBezTo>
                  <a:cubicBezTo>
                    <a:pt x="397" y="207"/>
                    <a:pt x="395" y="207"/>
                    <a:pt x="395" y="207"/>
                  </a:cubicBezTo>
                  <a:cubicBezTo>
                    <a:pt x="394" y="208"/>
                    <a:pt x="395" y="209"/>
                    <a:pt x="395" y="210"/>
                  </a:cubicBezTo>
                  <a:cubicBezTo>
                    <a:pt x="395" y="210"/>
                    <a:pt x="393" y="211"/>
                    <a:pt x="393" y="211"/>
                  </a:cubicBezTo>
                  <a:cubicBezTo>
                    <a:pt x="392" y="211"/>
                    <a:pt x="393" y="213"/>
                    <a:pt x="392" y="213"/>
                  </a:cubicBezTo>
                  <a:cubicBezTo>
                    <a:pt x="392" y="212"/>
                    <a:pt x="393" y="215"/>
                    <a:pt x="393" y="215"/>
                  </a:cubicBezTo>
                  <a:cubicBezTo>
                    <a:pt x="392" y="215"/>
                    <a:pt x="392" y="215"/>
                    <a:pt x="392" y="215"/>
                  </a:cubicBezTo>
                  <a:cubicBezTo>
                    <a:pt x="393" y="220"/>
                    <a:pt x="392" y="219"/>
                    <a:pt x="395" y="222"/>
                  </a:cubicBezTo>
                  <a:cubicBezTo>
                    <a:pt x="393" y="222"/>
                    <a:pt x="392" y="222"/>
                    <a:pt x="389" y="223"/>
                  </a:cubicBezTo>
                  <a:cubicBezTo>
                    <a:pt x="390" y="224"/>
                    <a:pt x="389" y="226"/>
                    <a:pt x="391" y="225"/>
                  </a:cubicBezTo>
                  <a:cubicBezTo>
                    <a:pt x="390" y="227"/>
                    <a:pt x="390" y="227"/>
                    <a:pt x="390" y="227"/>
                  </a:cubicBezTo>
                  <a:cubicBezTo>
                    <a:pt x="393" y="230"/>
                    <a:pt x="393" y="230"/>
                    <a:pt x="393" y="230"/>
                  </a:cubicBezTo>
                  <a:cubicBezTo>
                    <a:pt x="394" y="230"/>
                    <a:pt x="395" y="230"/>
                    <a:pt x="396" y="230"/>
                  </a:cubicBezTo>
                  <a:cubicBezTo>
                    <a:pt x="397" y="230"/>
                    <a:pt x="396" y="232"/>
                    <a:pt x="396" y="232"/>
                  </a:cubicBezTo>
                  <a:cubicBezTo>
                    <a:pt x="396" y="232"/>
                    <a:pt x="394" y="233"/>
                    <a:pt x="394" y="233"/>
                  </a:cubicBezTo>
                  <a:cubicBezTo>
                    <a:pt x="394" y="235"/>
                    <a:pt x="393" y="238"/>
                    <a:pt x="395" y="237"/>
                  </a:cubicBezTo>
                  <a:cubicBezTo>
                    <a:pt x="395" y="237"/>
                    <a:pt x="397" y="235"/>
                    <a:pt x="396" y="235"/>
                  </a:cubicBezTo>
                  <a:cubicBezTo>
                    <a:pt x="398" y="236"/>
                    <a:pt x="396" y="236"/>
                    <a:pt x="397" y="237"/>
                  </a:cubicBezTo>
                  <a:cubicBezTo>
                    <a:pt x="397" y="237"/>
                    <a:pt x="400" y="236"/>
                    <a:pt x="399" y="235"/>
                  </a:cubicBezTo>
                  <a:cubicBezTo>
                    <a:pt x="399" y="234"/>
                    <a:pt x="398" y="233"/>
                    <a:pt x="399" y="232"/>
                  </a:cubicBezTo>
                  <a:cubicBezTo>
                    <a:pt x="400" y="231"/>
                    <a:pt x="400" y="231"/>
                    <a:pt x="400" y="231"/>
                  </a:cubicBezTo>
                  <a:cubicBezTo>
                    <a:pt x="405" y="233"/>
                    <a:pt x="407" y="236"/>
                    <a:pt x="409" y="240"/>
                  </a:cubicBezTo>
                  <a:cubicBezTo>
                    <a:pt x="411" y="239"/>
                    <a:pt x="412" y="240"/>
                    <a:pt x="414" y="239"/>
                  </a:cubicBezTo>
                  <a:cubicBezTo>
                    <a:pt x="416" y="238"/>
                    <a:pt x="418" y="235"/>
                    <a:pt x="421" y="235"/>
                  </a:cubicBezTo>
                  <a:cubicBezTo>
                    <a:pt x="422" y="234"/>
                    <a:pt x="422" y="235"/>
                    <a:pt x="423" y="235"/>
                  </a:cubicBezTo>
                  <a:cubicBezTo>
                    <a:pt x="423" y="235"/>
                    <a:pt x="423" y="237"/>
                    <a:pt x="423" y="237"/>
                  </a:cubicBezTo>
                  <a:cubicBezTo>
                    <a:pt x="422" y="237"/>
                    <a:pt x="420" y="237"/>
                    <a:pt x="419" y="237"/>
                  </a:cubicBezTo>
                  <a:cubicBezTo>
                    <a:pt x="418" y="237"/>
                    <a:pt x="417" y="238"/>
                    <a:pt x="417" y="239"/>
                  </a:cubicBezTo>
                  <a:cubicBezTo>
                    <a:pt x="416" y="241"/>
                    <a:pt x="417" y="243"/>
                    <a:pt x="417" y="245"/>
                  </a:cubicBezTo>
                  <a:cubicBezTo>
                    <a:pt x="415" y="245"/>
                    <a:pt x="411" y="243"/>
                    <a:pt x="410" y="243"/>
                  </a:cubicBezTo>
                  <a:cubicBezTo>
                    <a:pt x="409" y="243"/>
                    <a:pt x="408" y="245"/>
                    <a:pt x="407" y="245"/>
                  </a:cubicBezTo>
                  <a:cubicBezTo>
                    <a:pt x="407" y="246"/>
                    <a:pt x="408" y="247"/>
                    <a:pt x="407" y="247"/>
                  </a:cubicBezTo>
                  <a:cubicBezTo>
                    <a:pt x="407" y="247"/>
                    <a:pt x="409" y="250"/>
                    <a:pt x="409" y="250"/>
                  </a:cubicBezTo>
                  <a:cubicBezTo>
                    <a:pt x="407" y="251"/>
                    <a:pt x="406" y="256"/>
                    <a:pt x="411" y="255"/>
                  </a:cubicBezTo>
                  <a:cubicBezTo>
                    <a:pt x="412" y="255"/>
                    <a:pt x="414" y="252"/>
                    <a:pt x="415" y="252"/>
                  </a:cubicBezTo>
                  <a:cubicBezTo>
                    <a:pt x="414" y="254"/>
                    <a:pt x="414" y="254"/>
                    <a:pt x="415" y="255"/>
                  </a:cubicBezTo>
                  <a:cubicBezTo>
                    <a:pt x="415" y="256"/>
                    <a:pt x="415" y="255"/>
                    <a:pt x="415" y="257"/>
                  </a:cubicBezTo>
                  <a:cubicBezTo>
                    <a:pt x="414" y="257"/>
                    <a:pt x="411" y="259"/>
                    <a:pt x="409" y="259"/>
                  </a:cubicBezTo>
                  <a:cubicBezTo>
                    <a:pt x="409" y="259"/>
                    <a:pt x="407" y="259"/>
                    <a:pt x="407" y="259"/>
                  </a:cubicBezTo>
                  <a:cubicBezTo>
                    <a:pt x="404" y="260"/>
                    <a:pt x="404" y="265"/>
                    <a:pt x="401" y="267"/>
                  </a:cubicBezTo>
                  <a:cubicBezTo>
                    <a:pt x="401" y="267"/>
                    <a:pt x="398" y="266"/>
                    <a:pt x="397" y="266"/>
                  </a:cubicBezTo>
                  <a:cubicBezTo>
                    <a:pt x="397" y="267"/>
                    <a:pt x="397" y="267"/>
                    <a:pt x="397" y="267"/>
                  </a:cubicBezTo>
                  <a:cubicBezTo>
                    <a:pt x="398" y="267"/>
                    <a:pt x="398" y="267"/>
                    <a:pt x="398" y="268"/>
                  </a:cubicBezTo>
                  <a:cubicBezTo>
                    <a:pt x="398" y="268"/>
                    <a:pt x="396" y="269"/>
                    <a:pt x="396" y="269"/>
                  </a:cubicBezTo>
                  <a:cubicBezTo>
                    <a:pt x="396" y="270"/>
                    <a:pt x="396" y="271"/>
                    <a:pt x="396" y="272"/>
                  </a:cubicBezTo>
                  <a:cubicBezTo>
                    <a:pt x="396" y="272"/>
                    <a:pt x="393" y="273"/>
                    <a:pt x="393" y="273"/>
                  </a:cubicBezTo>
                  <a:cubicBezTo>
                    <a:pt x="393" y="275"/>
                    <a:pt x="393" y="275"/>
                    <a:pt x="393" y="275"/>
                  </a:cubicBezTo>
                  <a:cubicBezTo>
                    <a:pt x="394" y="275"/>
                    <a:pt x="396" y="275"/>
                    <a:pt x="397" y="276"/>
                  </a:cubicBezTo>
                  <a:cubicBezTo>
                    <a:pt x="397" y="277"/>
                    <a:pt x="396" y="278"/>
                    <a:pt x="396" y="279"/>
                  </a:cubicBezTo>
                  <a:cubicBezTo>
                    <a:pt x="397" y="280"/>
                    <a:pt x="398" y="280"/>
                    <a:pt x="400" y="281"/>
                  </a:cubicBezTo>
                  <a:cubicBezTo>
                    <a:pt x="400" y="282"/>
                    <a:pt x="400" y="282"/>
                    <a:pt x="400" y="282"/>
                  </a:cubicBezTo>
                  <a:cubicBezTo>
                    <a:pt x="399" y="282"/>
                    <a:pt x="399" y="282"/>
                    <a:pt x="399" y="282"/>
                  </a:cubicBezTo>
                  <a:cubicBezTo>
                    <a:pt x="398" y="283"/>
                    <a:pt x="398" y="283"/>
                    <a:pt x="398" y="283"/>
                  </a:cubicBezTo>
                  <a:cubicBezTo>
                    <a:pt x="397" y="283"/>
                    <a:pt x="393" y="280"/>
                    <a:pt x="391" y="280"/>
                  </a:cubicBezTo>
                  <a:cubicBezTo>
                    <a:pt x="392" y="280"/>
                    <a:pt x="392" y="278"/>
                    <a:pt x="391" y="278"/>
                  </a:cubicBezTo>
                  <a:cubicBezTo>
                    <a:pt x="391" y="278"/>
                    <a:pt x="390" y="278"/>
                    <a:pt x="389" y="278"/>
                  </a:cubicBezTo>
                  <a:cubicBezTo>
                    <a:pt x="388" y="277"/>
                    <a:pt x="386" y="275"/>
                    <a:pt x="385" y="274"/>
                  </a:cubicBezTo>
                  <a:cubicBezTo>
                    <a:pt x="387" y="271"/>
                    <a:pt x="387" y="268"/>
                    <a:pt x="388" y="263"/>
                  </a:cubicBezTo>
                  <a:cubicBezTo>
                    <a:pt x="388" y="263"/>
                    <a:pt x="386" y="264"/>
                    <a:pt x="387" y="265"/>
                  </a:cubicBezTo>
                  <a:cubicBezTo>
                    <a:pt x="386" y="265"/>
                    <a:pt x="386" y="263"/>
                    <a:pt x="387" y="263"/>
                  </a:cubicBezTo>
                  <a:cubicBezTo>
                    <a:pt x="386" y="260"/>
                    <a:pt x="386" y="260"/>
                    <a:pt x="386" y="260"/>
                  </a:cubicBezTo>
                  <a:cubicBezTo>
                    <a:pt x="386" y="261"/>
                    <a:pt x="384" y="261"/>
                    <a:pt x="384" y="262"/>
                  </a:cubicBezTo>
                  <a:cubicBezTo>
                    <a:pt x="384" y="263"/>
                    <a:pt x="384" y="263"/>
                    <a:pt x="384" y="263"/>
                  </a:cubicBezTo>
                  <a:cubicBezTo>
                    <a:pt x="384" y="263"/>
                    <a:pt x="379" y="262"/>
                    <a:pt x="381" y="262"/>
                  </a:cubicBezTo>
                  <a:cubicBezTo>
                    <a:pt x="381" y="262"/>
                    <a:pt x="380" y="261"/>
                    <a:pt x="379" y="261"/>
                  </a:cubicBezTo>
                  <a:cubicBezTo>
                    <a:pt x="379" y="259"/>
                    <a:pt x="379" y="259"/>
                    <a:pt x="379" y="259"/>
                  </a:cubicBezTo>
                  <a:cubicBezTo>
                    <a:pt x="379" y="259"/>
                    <a:pt x="378" y="259"/>
                    <a:pt x="377" y="259"/>
                  </a:cubicBezTo>
                  <a:cubicBezTo>
                    <a:pt x="376" y="259"/>
                    <a:pt x="374" y="257"/>
                    <a:pt x="373" y="256"/>
                  </a:cubicBezTo>
                  <a:cubicBezTo>
                    <a:pt x="372" y="256"/>
                    <a:pt x="372" y="259"/>
                    <a:pt x="373" y="259"/>
                  </a:cubicBezTo>
                  <a:cubicBezTo>
                    <a:pt x="373" y="259"/>
                    <a:pt x="371" y="259"/>
                    <a:pt x="371" y="259"/>
                  </a:cubicBezTo>
                  <a:cubicBezTo>
                    <a:pt x="371" y="261"/>
                    <a:pt x="371" y="266"/>
                    <a:pt x="373" y="267"/>
                  </a:cubicBezTo>
                  <a:cubicBezTo>
                    <a:pt x="373" y="268"/>
                    <a:pt x="372" y="268"/>
                    <a:pt x="372" y="269"/>
                  </a:cubicBezTo>
                  <a:cubicBezTo>
                    <a:pt x="371" y="269"/>
                    <a:pt x="371" y="268"/>
                    <a:pt x="369" y="268"/>
                  </a:cubicBezTo>
                  <a:cubicBezTo>
                    <a:pt x="368" y="268"/>
                    <a:pt x="368" y="270"/>
                    <a:pt x="367" y="271"/>
                  </a:cubicBezTo>
                  <a:cubicBezTo>
                    <a:pt x="366" y="271"/>
                    <a:pt x="364" y="269"/>
                    <a:pt x="363" y="269"/>
                  </a:cubicBezTo>
                  <a:cubicBezTo>
                    <a:pt x="353" y="268"/>
                    <a:pt x="351" y="266"/>
                    <a:pt x="344" y="272"/>
                  </a:cubicBezTo>
                  <a:cubicBezTo>
                    <a:pt x="344" y="271"/>
                    <a:pt x="344" y="271"/>
                    <a:pt x="344" y="271"/>
                  </a:cubicBezTo>
                  <a:cubicBezTo>
                    <a:pt x="343" y="271"/>
                    <a:pt x="342" y="269"/>
                    <a:pt x="342" y="269"/>
                  </a:cubicBezTo>
                  <a:cubicBezTo>
                    <a:pt x="341" y="268"/>
                    <a:pt x="341" y="269"/>
                    <a:pt x="340" y="270"/>
                  </a:cubicBezTo>
                  <a:cubicBezTo>
                    <a:pt x="340" y="270"/>
                    <a:pt x="339" y="270"/>
                    <a:pt x="338" y="270"/>
                  </a:cubicBezTo>
                  <a:cubicBezTo>
                    <a:pt x="338" y="268"/>
                    <a:pt x="338" y="268"/>
                    <a:pt x="338" y="268"/>
                  </a:cubicBezTo>
                  <a:cubicBezTo>
                    <a:pt x="336" y="267"/>
                    <a:pt x="334" y="268"/>
                    <a:pt x="333" y="268"/>
                  </a:cubicBezTo>
                  <a:cubicBezTo>
                    <a:pt x="332" y="268"/>
                    <a:pt x="333" y="266"/>
                    <a:pt x="332" y="266"/>
                  </a:cubicBezTo>
                  <a:cubicBezTo>
                    <a:pt x="332" y="265"/>
                    <a:pt x="331" y="266"/>
                    <a:pt x="330" y="266"/>
                  </a:cubicBezTo>
                  <a:cubicBezTo>
                    <a:pt x="329" y="266"/>
                    <a:pt x="330" y="264"/>
                    <a:pt x="330" y="263"/>
                  </a:cubicBezTo>
                  <a:cubicBezTo>
                    <a:pt x="328" y="263"/>
                    <a:pt x="329" y="264"/>
                    <a:pt x="328" y="264"/>
                  </a:cubicBezTo>
                  <a:cubicBezTo>
                    <a:pt x="327" y="263"/>
                    <a:pt x="327" y="263"/>
                    <a:pt x="327" y="263"/>
                  </a:cubicBezTo>
                  <a:cubicBezTo>
                    <a:pt x="325" y="263"/>
                    <a:pt x="326" y="264"/>
                    <a:pt x="326" y="265"/>
                  </a:cubicBezTo>
                  <a:cubicBezTo>
                    <a:pt x="324" y="265"/>
                    <a:pt x="321" y="265"/>
                    <a:pt x="319" y="265"/>
                  </a:cubicBezTo>
                  <a:cubicBezTo>
                    <a:pt x="321" y="261"/>
                    <a:pt x="321" y="263"/>
                    <a:pt x="319" y="259"/>
                  </a:cubicBezTo>
                  <a:cubicBezTo>
                    <a:pt x="317" y="261"/>
                    <a:pt x="314" y="264"/>
                    <a:pt x="312" y="261"/>
                  </a:cubicBezTo>
                  <a:cubicBezTo>
                    <a:pt x="310" y="260"/>
                    <a:pt x="312" y="252"/>
                    <a:pt x="308" y="251"/>
                  </a:cubicBezTo>
                  <a:cubicBezTo>
                    <a:pt x="304" y="248"/>
                    <a:pt x="302" y="251"/>
                    <a:pt x="298" y="251"/>
                  </a:cubicBezTo>
                  <a:cubicBezTo>
                    <a:pt x="298" y="251"/>
                    <a:pt x="296" y="250"/>
                    <a:pt x="295" y="250"/>
                  </a:cubicBezTo>
                  <a:cubicBezTo>
                    <a:pt x="294" y="250"/>
                    <a:pt x="293" y="252"/>
                    <a:pt x="292" y="252"/>
                  </a:cubicBezTo>
                  <a:cubicBezTo>
                    <a:pt x="291" y="252"/>
                    <a:pt x="287" y="251"/>
                    <a:pt x="285" y="251"/>
                  </a:cubicBezTo>
                  <a:cubicBezTo>
                    <a:pt x="285" y="252"/>
                    <a:pt x="284" y="258"/>
                    <a:pt x="283" y="259"/>
                  </a:cubicBezTo>
                  <a:cubicBezTo>
                    <a:pt x="283" y="260"/>
                    <a:pt x="281" y="260"/>
                    <a:pt x="281" y="260"/>
                  </a:cubicBezTo>
                  <a:cubicBezTo>
                    <a:pt x="280" y="261"/>
                    <a:pt x="281" y="262"/>
                    <a:pt x="280" y="263"/>
                  </a:cubicBezTo>
                  <a:cubicBezTo>
                    <a:pt x="282" y="262"/>
                    <a:pt x="281" y="263"/>
                    <a:pt x="282" y="263"/>
                  </a:cubicBezTo>
                  <a:cubicBezTo>
                    <a:pt x="283" y="263"/>
                    <a:pt x="283" y="262"/>
                    <a:pt x="284" y="262"/>
                  </a:cubicBezTo>
                  <a:cubicBezTo>
                    <a:pt x="285" y="262"/>
                    <a:pt x="286" y="263"/>
                    <a:pt x="286" y="263"/>
                  </a:cubicBezTo>
                  <a:cubicBezTo>
                    <a:pt x="286" y="263"/>
                    <a:pt x="287" y="262"/>
                    <a:pt x="287" y="261"/>
                  </a:cubicBezTo>
                  <a:cubicBezTo>
                    <a:pt x="286" y="262"/>
                    <a:pt x="286" y="260"/>
                    <a:pt x="286" y="260"/>
                  </a:cubicBezTo>
                  <a:cubicBezTo>
                    <a:pt x="286" y="260"/>
                    <a:pt x="288" y="259"/>
                    <a:pt x="288" y="259"/>
                  </a:cubicBezTo>
                  <a:cubicBezTo>
                    <a:pt x="289" y="260"/>
                    <a:pt x="290" y="260"/>
                    <a:pt x="291" y="261"/>
                  </a:cubicBezTo>
                  <a:cubicBezTo>
                    <a:pt x="295" y="256"/>
                    <a:pt x="294" y="258"/>
                    <a:pt x="301" y="257"/>
                  </a:cubicBezTo>
                  <a:cubicBezTo>
                    <a:pt x="301" y="257"/>
                    <a:pt x="301" y="255"/>
                    <a:pt x="302" y="255"/>
                  </a:cubicBezTo>
                  <a:cubicBezTo>
                    <a:pt x="300" y="255"/>
                    <a:pt x="300" y="252"/>
                    <a:pt x="303" y="253"/>
                  </a:cubicBezTo>
                  <a:cubicBezTo>
                    <a:pt x="303" y="253"/>
                    <a:pt x="305" y="255"/>
                    <a:pt x="305" y="255"/>
                  </a:cubicBezTo>
                  <a:cubicBezTo>
                    <a:pt x="308" y="258"/>
                    <a:pt x="304" y="257"/>
                    <a:pt x="302" y="257"/>
                  </a:cubicBezTo>
                  <a:cubicBezTo>
                    <a:pt x="301" y="258"/>
                    <a:pt x="301" y="259"/>
                    <a:pt x="301" y="259"/>
                  </a:cubicBezTo>
                  <a:cubicBezTo>
                    <a:pt x="300" y="260"/>
                    <a:pt x="299" y="259"/>
                    <a:pt x="298" y="259"/>
                  </a:cubicBezTo>
                  <a:cubicBezTo>
                    <a:pt x="297" y="259"/>
                    <a:pt x="296" y="261"/>
                    <a:pt x="295" y="262"/>
                  </a:cubicBezTo>
                  <a:cubicBezTo>
                    <a:pt x="295" y="263"/>
                    <a:pt x="295" y="263"/>
                    <a:pt x="295" y="263"/>
                  </a:cubicBezTo>
                  <a:cubicBezTo>
                    <a:pt x="294" y="264"/>
                    <a:pt x="292" y="263"/>
                    <a:pt x="291" y="264"/>
                  </a:cubicBezTo>
                  <a:cubicBezTo>
                    <a:pt x="290" y="264"/>
                    <a:pt x="290" y="266"/>
                    <a:pt x="289" y="267"/>
                  </a:cubicBezTo>
                  <a:cubicBezTo>
                    <a:pt x="288" y="267"/>
                    <a:pt x="287" y="266"/>
                    <a:pt x="286" y="267"/>
                  </a:cubicBezTo>
                  <a:cubicBezTo>
                    <a:pt x="286" y="267"/>
                    <a:pt x="286" y="268"/>
                    <a:pt x="286" y="269"/>
                  </a:cubicBezTo>
                  <a:cubicBezTo>
                    <a:pt x="286" y="269"/>
                    <a:pt x="284" y="269"/>
                    <a:pt x="284" y="270"/>
                  </a:cubicBezTo>
                  <a:cubicBezTo>
                    <a:pt x="284" y="272"/>
                    <a:pt x="285" y="274"/>
                    <a:pt x="286" y="275"/>
                  </a:cubicBezTo>
                  <a:cubicBezTo>
                    <a:pt x="286" y="275"/>
                    <a:pt x="286" y="275"/>
                    <a:pt x="286" y="275"/>
                  </a:cubicBezTo>
                  <a:cubicBezTo>
                    <a:pt x="287" y="277"/>
                    <a:pt x="285" y="278"/>
                    <a:pt x="285" y="279"/>
                  </a:cubicBezTo>
                  <a:cubicBezTo>
                    <a:pt x="286" y="280"/>
                    <a:pt x="288" y="280"/>
                    <a:pt x="288" y="281"/>
                  </a:cubicBezTo>
                  <a:cubicBezTo>
                    <a:pt x="289" y="282"/>
                    <a:pt x="288" y="283"/>
                    <a:pt x="288" y="283"/>
                  </a:cubicBezTo>
                  <a:cubicBezTo>
                    <a:pt x="288" y="283"/>
                    <a:pt x="286" y="283"/>
                    <a:pt x="286" y="283"/>
                  </a:cubicBezTo>
                  <a:cubicBezTo>
                    <a:pt x="286" y="284"/>
                    <a:pt x="285" y="286"/>
                    <a:pt x="285" y="287"/>
                  </a:cubicBezTo>
                  <a:cubicBezTo>
                    <a:pt x="280" y="283"/>
                    <a:pt x="280" y="279"/>
                    <a:pt x="279" y="271"/>
                  </a:cubicBezTo>
                  <a:cubicBezTo>
                    <a:pt x="279" y="273"/>
                    <a:pt x="278" y="275"/>
                    <a:pt x="278" y="278"/>
                  </a:cubicBezTo>
                  <a:cubicBezTo>
                    <a:pt x="276" y="279"/>
                    <a:pt x="276" y="279"/>
                    <a:pt x="276" y="279"/>
                  </a:cubicBezTo>
                  <a:cubicBezTo>
                    <a:pt x="276" y="279"/>
                    <a:pt x="275" y="275"/>
                    <a:pt x="275" y="275"/>
                  </a:cubicBezTo>
                  <a:cubicBezTo>
                    <a:pt x="276" y="275"/>
                    <a:pt x="276" y="273"/>
                    <a:pt x="276" y="273"/>
                  </a:cubicBezTo>
                  <a:cubicBezTo>
                    <a:pt x="276" y="273"/>
                    <a:pt x="275" y="271"/>
                    <a:pt x="274" y="269"/>
                  </a:cubicBezTo>
                  <a:cubicBezTo>
                    <a:pt x="274" y="269"/>
                    <a:pt x="272" y="269"/>
                    <a:pt x="272" y="269"/>
                  </a:cubicBezTo>
                  <a:cubicBezTo>
                    <a:pt x="269" y="268"/>
                    <a:pt x="268" y="267"/>
                    <a:pt x="266" y="264"/>
                  </a:cubicBezTo>
                  <a:cubicBezTo>
                    <a:pt x="265" y="265"/>
                    <a:pt x="264" y="264"/>
                    <a:pt x="262" y="265"/>
                  </a:cubicBezTo>
                  <a:cubicBezTo>
                    <a:pt x="262" y="266"/>
                    <a:pt x="261" y="268"/>
                    <a:pt x="260" y="268"/>
                  </a:cubicBezTo>
                  <a:cubicBezTo>
                    <a:pt x="259" y="268"/>
                    <a:pt x="257" y="268"/>
                    <a:pt x="256" y="268"/>
                  </a:cubicBezTo>
                  <a:cubicBezTo>
                    <a:pt x="255" y="268"/>
                    <a:pt x="252" y="270"/>
                    <a:pt x="251" y="270"/>
                  </a:cubicBezTo>
                  <a:cubicBezTo>
                    <a:pt x="250" y="270"/>
                    <a:pt x="250" y="269"/>
                    <a:pt x="249" y="269"/>
                  </a:cubicBezTo>
                  <a:cubicBezTo>
                    <a:pt x="247" y="271"/>
                    <a:pt x="247" y="271"/>
                    <a:pt x="247" y="271"/>
                  </a:cubicBezTo>
                  <a:cubicBezTo>
                    <a:pt x="241" y="272"/>
                    <a:pt x="234" y="272"/>
                    <a:pt x="229" y="270"/>
                  </a:cubicBezTo>
                  <a:cubicBezTo>
                    <a:pt x="229" y="265"/>
                    <a:pt x="228" y="265"/>
                    <a:pt x="231" y="263"/>
                  </a:cubicBezTo>
                  <a:cubicBezTo>
                    <a:pt x="231" y="263"/>
                    <a:pt x="231" y="261"/>
                    <a:pt x="231" y="261"/>
                  </a:cubicBezTo>
                  <a:cubicBezTo>
                    <a:pt x="233" y="261"/>
                    <a:pt x="235" y="261"/>
                    <a:pt x="237" y="261"/>
                  </a:cubicBezTo>
                  <a:cubicBezTo>
                    <a:pt x="238" y="259"/>
                    <a:pt x="238" y="259"/>
                    <a:pt x="238" y="259"/>
                  </a:cubicBezTo>
                  <a:cubicBezTo>
                    <a:pt x="237" y="259"/>
                    <a:pt x="237" y="259"/>
                    <a:pt x="237" y="259"/>
                  </a:cubicBezTo>
                  <a:cubicBezTo>
                    <a:pt x="235" y="258"/>
                    <a:pt x="236" y="257"/>
                    <a:pt x="235" y="255"/>
                  </a:cubicBezTo>
                  <a:cubicBezTo>
                    <a:pt x="231" y="252"/>
                    <a:pt x="231" y="252"/>
                    <a:pt x="231" y="252"/>
                  </a:cubicBezTo>
                  <a:cubicBezTo>
                    <a:pt x="230" y="252"/>
                    <a:pt x="230" y="253"/>
                    <a:pt x="229" y="253"/>
                  </a:cubicBezTo>
                  <a:cubicBezTo>
                    <a:pt x="228" y="252"/>
                    <a:pt x="227" y="250"/>
                    <a:pt x="227" y="250"/>
                  </a:cubicBezTo>
                  <a:cubicBezTo>
                    <a:pt x="225" y="250"/>
                    <a:pt x="224" y="250"/>
                    <a:pt x="224" y="251"/>
                  </a:cubicBezTo>
                  <a:cubicBezTo>
                    <a:pt x="222" y="251"/>
                    <a:pt x="222" y="251"/>
                    <a:pt x="220" y="251"/>
                  </a:cubicBezTo>
                  <a:cubicBezTo>
                    <a:pt x="220" y="251"/>
                    <a:pt x="221" y="253"/>
                    <a:pt x="222" y="253"/>
                  </a:cubicBezTo>
                  <a:cubicBezTo>
                    <a:pt x="222" y="253"/>
                    <a:pt x="224" y="254"/>
                    <a:pt x="221" y="255"/>
                  </a:cubicBezTo>
                  <a:cubicBezTo>
                    <a:pt x="221" y="255"/>
                    <a:pt x="218" y="254"/>
                    <a:pt x="217" y="254"/>
                  </a:cubicBezTo>
                  <a:cubicBezTo>
                    <a:pt x="217" y="253"/>
                    <a:pt x="217" y="253"/>
                    <a:pt x="217" y="253"/>
                  </a:cubicBezTo>
                  <a:cubicBezTo>
                    <a:pt x="215" y="252"/>
                    <a:pt x="213" y="253"/>
                    <a:pt x="211" y="252"/>
                  </a:cubicBezTo>
                  <a:cubicBezTo>
                    <a:pt x="210" y="252"/>
                    <a:pt x="208" y="249"/>
                    <a:pt x="207" y="249"/>
                  </a:cubicBezTo>
                  <a:cubicBezTo>
                    <a:pt x="207" y="248"/>
                    <a:pt x="202" y="249"/>
                    <a:pt x="200" y="248"/>
                  </a:cubicBezTo>
                  <a:cubicBezTo>
                    <a:pt x="199" y="245"/>
                    <a:pt x="199" y="245"/>
                    <a:pt x="199" y="245"/>
                  </a:cubicBezTo>
                  <a:cubicBezTo>
                    <a:pt x="194" y="245"/>
                    <a:pt x="188" y="243"/>
                    <a:pt x="185" y="241"/>
                  </a:cubicBezTo>
                  <a:cubicBezTo>
                    <a:pt x="184" y="240"/>
                    <a:pt x="184" y="238"/>
                    <a:pt x="183" y="238"/>
                  </a:cubicBezTo>
                  <a:cubicBezTo>
                    <a:pt x="182" y="238"/>
                    <a:pt x="181" y="238"/>
                    <a:pt x="180" y="238"/>
                  </a:cubicBezTo>
                  <a:cubicBezTo>
                    <a:pt x="178" y="238"/>
                    <a:pt x="175" y="235"/>
                    <a:pt x="173" y="235"/>
                  </a:cubicBezTo>
                  <a:cubicBezTo>
                    <a:pt x="169" y="234"/>
                    <a:pt x="167" y="235"/>
                    <a:pt x="163" y="235"/>
                  </a:cubicBezTo>
                  <a:cubicBezTo>
                    <a:pt x="163" y="235"/>
                    <a:pt x="163" y="237"/>
                    <a:pt x="163" y="237"/>
                  </a:cubicBezTo>
                  <a:cubicBezTo>
                    <a:pt x="161" y="239"/>
                    <a:pt x="159" y="240"/>
                    <a:pt x="157" y="241"/>
                  </a:cubicBezTo>
                  <a:cubicBezTo>
                    <a:pt x="155" y="237"/>
                    <a:pt x="154" y="236"/>
                    <a:pt x="153" y="231"/>
                  </a:cubicBezTo>
                  <a:cubicBezTo>
                    <a:pt x="155" y="230"/>
                    <a:pt x="154" y="231"/>
                    <a:pt x="155" y="229"/>
                  </a:cubicBezTo>
                  <a:cubicBezTo>
                    <a:pt x="155" y="229"/>
                    <a:pt x="153" y="229"/>
                    <a:pt x="153" y="229"/>
                  </a:cubicBezTo>
                  <a:cubicBezTo>
                    <a:pt x="152" y="231"/>
                    <a:pt x="150" y="232"/>
                    <a:pt x="152" y="234"/>
                  </a:cubicBezTo>
                  <a:cubicBezTo>
                    <a:pt x="149" y="234"/>
                    <a:pt x="151" y="236"/>
                    <a:pt x="151" y="239"/>
                  </a:cubicBezTo>
                  <a:cubicBezTo>
                    <a:pt x="151" y="239"/>
                    <a:pt x="149" y="240"/>
                    <a:pt x="149" y="240"/>
                  </a:cubicBezTo>
                  <a:cubicBezTo>
                    <a:pt x="149" y="241"/>
                    <a:pt x="151" y="241"/>
                    <a:pt x="150" y="243"/>
                  </a:cubicBezTo>
                  <a:cubicBezTo>
                    <a:pt x="150" y="243"/>
                    <a:pt x="148" y="243"/>
                    <a:pt x="147" y="243"/>
                  </a:cubicBezTo>
                  <a:cubicBezTo>
                    <a:pt x="144" y="239"/>
                    <a:pt x="141" y="237"/>
                    <a:pt x="137" y="233"/>
                  </a:cubicBezTo>
                  <a:cubicBezTo>
                    <a:pt x="136" y="233"/>
                    <a:pt x="136" y="231"/>
                    <a:pt x="135" y="231"/>
                  </a:cubicBezTo>
                  <a:cubicBezTo>
                    <a:pt x="135" y="231"/>
                    <a:pt x="134" y="232"/>
                    <a:pt x="134" y="231"/>
                  </a:cubicBezTo>
                  <a:cubicBezTo>
                    <a:pt x="133" y="230"/>
                    <a:pt x="133" y="228"/>
                    <a:pt x="132" y="227"/>
                  </a:cubicBezTo>
                  <a:cubicBezTo>
                    <a:pt x="131" y="227"/>
                    <a:pt x="130" y="227"/>
                    <a:pt x="129" y="227"/>
                  </a:cubicBezTo>
                  <a:cubicBezTo>
                    <a:pt x="122" y="221"/>
                    <a:pt x="122" y="221"/>
                    <a:pt x="122" y="221"/>
                  </a:cubicBezTo>
                  <a:cubicBezTo>
                    <a:pt x="121" y="220"/>
                    <a:pt x="121" y="218"/>
                    <a:pt x="120" y="217"/>
                  </a:cubicBezTo>
                  <a:cubicBezTo>
                    <a:pt x="119" y="215"/>
                    <a:pt x="116" y="214"/>
                    <a:pt x="114" y="213"/>
                  </a:cubicBezTo>
                  <a:cubicBezTo>
                    <a:pt x="112" y="215"/>
                    <a:pt x="111" y="215"/>
                    <a:pt x="112" y="219"/>
                  </a:cubicBezTo>
                  <a:cubicBezTo>
                    <a:pt x="112" y="220"/>
                    <a:pt x="114" y="219"/>
                    <a:pt x="114" y="221"/>
                  </a:cubicBezTo>
                  <a:cubicBezTo>
                    <a:pt x="113" y="223"/>
                    <a:pt x="109" y="229"/>
                    <a:pt x="108" y="231"/>
                  </a:cubicBezTo>
                  <a:cubicBezTo>
                    <a:pt x="106" y="231"/>
                    <a:pt x="98" y="232"/>
                    <a:pt x="96" y="234"/>
                  </a:cubicBezTo>
                  <a:cubicBezTo>
                    <a:pt x="95" y="236"/>
                    <a:pt x="96" y="238"/>
                    <a:pt x="95" y="239"/>
                  </a:cubicBezTo>
                  <a:cubicBezTo>
                    <a:pt x="95" y="240"/>
                    <a:pt x="89" y="242"/>
                    <a:pt x="88" y="242"/>
                  </a:cubicBezTo>
                  <a:cubicBezTo>
                    <a:pt x="88" y="241"/>
                    <a:pt x="88" y="239"/>
                    <a:pt x="88" y="239"/>
                  </a:cubicBezTo>
                  <a:cubicBezTo>
                    <a:pt x="87" y="239"/>
                    <a:pt x="86" y="240"/>
                    <a:pt x="86" y="239"/>
                  </a:cubicBezTo>
                  <a:cubicBezTo>
                    <a:pt x="85" y="241"/>
                    <a:pt x="85" y="239"/>
                    <a:pt x="84" y="240"/>
                  </a:cubicBezTo>
                  <a:cubicBezTo>
                    <a:pt x="84" y="241"/>
                    <a:pt x="84" y="241"/>
                    <a:pt x="84" y="241"/>
                  </a:cubicBezTo>
                  <a:cubicBezTo>
                    <a:pt x="85" y="241"/>
                    <a:pt x="85" y="242"/>
                    <a:pt x="85" y="243"/>
                  </a:cubicBezTo>
                  <a:cubicBezTo>
                    <a:pt x="84" y="243"/>
                    <a:pt x="83" y="243"/>
                    <a:pt x="82" y="243"/>
                  </a:cubicBezTo>
                  <a:cubicBezTo>
                    <a:pt x="82" y="243"/>
                    <a:pt x="82" y="244"/>
                    <a:pt x="82" y="245"/>
                  </a:cubicBezTo>
                  <a:cubicBezTo>
                    <a:pt x="82" y="245"/>
                    <a:pt x="80" y="245"/>
                    <a:pt x="81" y="244"/>
                  </a:cubicBezTo>
                  <a:cubicBezTo>
                    <a:pt x="80" y="244"/>
                    <a:pt x="80" y="244"/>
                    <a:pt x="80" y="244"/>
                  </a:cubicBezTo>
                  <a:cubicBezTo>
                    <a:pt x="79" y="244"/>
                    <a:pt x="79" y="247"/>
                    <a:pt x="79" y="247"/>
                  </a:cubicBezTo>
                  <a:cubicBezTo>
                    <a:pt x="79" y="248"/>
                    <a:pt x="77" y="248"/>
                    <a:pt x="77" y="249"/>
                  </a:cubicBezTo>
                  <a:cubicBezTo>
                    <a:pt x="76" y="250"/>
                    <a:pt x="77" y="251"/>
                    <a:pt x="78" y="252"/>
                  </a:cubicBezTo>
                  <a:cubicBezTo>
                    <a:pt x="75" y="253"/>
                    <a:pt x="74" y="253"/>
                    <a:pt x="72" y="253"/>
                  </a:cubicBezTo>
                  <a:cubicBezTo>
                    <a:pt x="73" y="248"/>
                    <a:pt x="71" y="250"/>
                    <a:pt x="76" y="247"/>
                  </a:cubicBezTo>
                  <a:cubicBezTo>
                    <a:pt x="75" y="246"/>
                    <a:pt x="75" y="244"/>
                    <a:pt x="75" y="243"/>
                  </a:cubicBezTo>
                  <a:cubicBezTo>
                    <a:pt x="76" y="242"/>
                    <a:pt x="78" y="242"/>
                    <a:pt x="79" y="241"/>
                  </a:cubicBezTo>
                  <a:cubicBezTo>
                    <a:pt x="79" y="240"/>
                    <a:pt x="80" y="237"/>
                    <a:pt x="80" y="237"/>
                  </a:cubicBezTo>
                  <a:cubicBezTo>
                    <a:pt x="84" y="236"/>
                    <a:pt x="88" y="234"/>
                    <a:pt x="91" y="234"/>
                  </a:cubicBezTo>
                  <a:cubicBezTo>
                    <a:pt x="93" y="234"/>
                    <a:pt x="93" y="235"/>
                    <a:pt x="95" y="234"/>
                  </a:cubicBezTo>
                  <a:cubicBezTo>
                    <a:pt x="95" y="234"/>
                    <a:pt x="98" y="230"/>
                    <a:pt x="98" y="229"/>
                  </a:cubicBezTo>
                  <a:cubicBezTo>
                    <a:pt x="102" y="227"/>
                    <a:pt x="102" y="227"/>
                    <a:pt x="102" y="227"/>
                  </a:cubicBezTo>
                  <a:cubicBezTo>
                    <a:pt x="102" y="226"/>
                    <a:pt x="101" y="225"/>
                    <a:pt x="102" y="224"/>
                  </a:cubicBezTo>
                  <a:cubicBezTo>
                    <a:pt x="97" y="224"/>
                    <a:pt x="95" y="224"/>
                    <a:pt x="91" y="223"/>
                  </a:cubicBezTo>
                  <a:cubicBezTo>
                    <a:pt x="90" y="226"/>
                    <a:pt x="89" y="228"/>
                    <a:pt x="88" y="231"/>
                  </a:cubicBezTo>
                  <a:cubicBezTo>
                    <a:pt x="85" y="230"/>
                    <a:pt x="84" y="230"/>
                    <a:pt x="82" y="230"/>
                  </a:cubicBezTo>
                  <a:cubicBezTo>
                    <a:pt x="82" y="230"/>
                    <a:pt x="81" y="231"/>
                    <a:pt x="81" y="231"/>
                  </a:cubicBezTo>
                  <a:cubicBezTo>
                    <a:pt x="80" y="232"/>
                    <a:pt x="78" y="231"/>
                    <a:pt x="77" y="231"/>
                  </a:cubicBezTo>
                  <a:cubicBezTo>
                    <a:pt x="76" y="233"/>
                    <a:pt x="76" y="233"/>
                    <a:pt x="76" y="233"/>
                  </a:cubicBezTo>
                  <a:cubicBezTo>
                    <a:pt x="75" y="233"/>
                    <a:pt x="74" y="232"/>
                    <a:pt x="73" y="233"/>
                  </a:cubicBezTo>
                  <a:cubicBezTo>
                    <a:pt x="72" y="234"/>
                    <a:pt x="72" y="237"/>
                    <a:pt x="72" y="238"/>
                  </a:cubicBezTo>
                  <a:cubicBezTo>
                    <a:pt x="70" y="239"/>
                    <a:pt x="68" y="239"/>
                    <a:pt x="66" y="239"/>
                  </a:cubicBezTo>
                  <a:cubicBezTo>
                    <a:pt x="65" y="239"/>
                    <a:pt x="66" y="237"/>
                    <a:pt x="66" y="237"/>
                  </a:cubicBezTo>
                  <a:cubicBezTo>
                    <a:pt x="65" y="236"/>
                    <a:pt x="61" y="235"/>
                    <a:pt x="61" y="235"/>
                  </a:cubicBezTo>
                  <a:cubicBezTo>
                    <a:pt x="60" y="233"/>
                    <a:pt x="61" y="233"/>
                    <a:pt x="60" y="233"/>
                  </a:cubicBezTo>
                  <a:cubicBezTo>
                    <a:pt x="60" y="234"/>
                    <a:pt x="61" y="237"/>
                    <a:pt x="60" y="237"/>
                  </a:cubicBezTo>
                  <a:cubicBezTo>
                    <a:pt x="60" y="238"/>
                    <a:pt x="59" y="238"/>
                    <a:pt x="58" y="239"/>
                  </a:cubicBezTo>
                  <a:cubicBezTo>
                    <a:pt x="58" y="239"/>
                    <a:pt x="59" y="240"/>
                    <a:pt x="58" y="241"/>
                  </a:cubicBezTo>
                  <a:cubicBezTo>
                    <a:pt x="57" y="240"/>
                    <a:pt x="57" y="240"/>
                    <a:pt x="55" y="240"/>
                  </a:cubicBezTo>
                  <a:cubicBezTo>
                    <a:pt x="55" y="241"/>
                    <a:pt x="55" y="244"/>
                    <a:pt x="55" y="244"/>
                  </a:cubicBezTo>
                  <a:cubicBezTo>
                    <a:pt x="54" y="244"/>
                    <a:pt x="54" y="244"/>
                    <a:pt x="53" y="244"/>
                  </a:cubicBezTo>
                  <a:cubicBezTo>
                    <a:pt x="52" y="244"/>
                    <a:pt x="53" y="243"/>
                    <a:pt x="52" y="242"/>
                  </a:cubicBezTo>
                  <a:cubicBezTo>
                    <a:pt x="47" y="242"/>
                    <a:pt x="47" y="242"/>
                    <a:pt x="47" y="242"/>
                  </a:cubicBezTo>
                  <a:cubicBezTo>
                    <a:pt x="47" y="243"/>
                    <a:pt x="47" y="244"/>
                    <a:pt x="47" y="245"/>
                  </a:cubicBezTo>
                  <a:cubicBezTo>
                    <a:pt x="52" y="247"/>
                    <a:pt x="53" y="248"/>
                    <a:pt x="53" y="253"/>
                  </a:cubicBezTo>
                  <a:cubicBezTo>
                    <a:pt x="52" y="253"/>
                    <a:pt x="52" y="253"/>
                    <a:pt x="52" y="253"/>
                  </a:cubicBezTo>
                  <a:cubicBezTo>
                    <a:pt x="50" y="251"/>
                    <a:pt x="50" y="249"/>
                    <a:pt x="48" y="247"/>
                  </a:cubicBezTo>
                  <a:cubicBezTo>
                    <a:pt x="47" y="247"/>
                    <a:pt x="38" y="243"/>
                    <a:pt x="38" y="243"/>
                  </a:cubicBezTo>
                  <a:cubicBezTo>
                    <a:pt x="37" y="242"/>
                    <a:pt x="36" y="243"/>
                    <a:pt x="35" y="243"/>
                  </a:cubicBezTo>
                  <a:cubicBezTo>
                    <a:pt x="34" y="242"/>
                    <a:pt x="33" y="240"/>
                    <a:pt x="32" y="239"/>
                  </a:cubicBezTo>
                  <a:cubicBezTo>
                    <a:pt x="31" y="239"/>
                    <a:pt x="30" y="240"/>
                    <a:pt x="28" y="239"/>
                  </a:cubicBezTo>
                  <a:cubicBezTo>
                    <a:pt x="28" y="239"/>
                    <a:pt x="26" y="236"/>
                    <a:pt x="25" y="236"/>
                  </a:cubicBezTo>
                  <a:cubicBezTo>
                    <a:pt x="24" y="236"/>
                    <a:pt x="23" y="236"/>
                    <a:pt x="22" y="236"/>
                  </a:cubicBezTo>
                  <a:cubicBezTo>
                    <a:pt x="21" y="235"/>
                    <a:pt x="20" y="232"/>
                    <a:pt x="18" y="232"/>
                  </a:cubicBezTo>
                  <a:cubicBezTo>
                    <a:pt x="14" y="231"/>
                    <a:pt x="10" y="234"/>
                    <a:pt x="7" y="233"/>
                  </a:cubicBezTo>
                  <a:cubicBezTo>
                    <a:pt x="7" y="232"/>
                    <a:pt x="7" y="232"/>
                    <a:pt x="7" y="232"/>
                  </a:cubicBezTo>
                  <a:cubicBezTo>
                    <a:pt x="4" y="231"/>
                    <a:pt x="2" y="232"/>
                    <a:pt x="0" y="231"/>
                  </a:cubicBezTo>
                  <a:cubicBezTo>
                    <a:pt x="3" y="370"/>
                    <a:pt x="3" y="370"/>
                    <a:pt x="3" y="370"/>
                  </a:cubicBezTo>
                  <a:cubicBezTo>
                    <a:pt x="3" y="370"/>
                    <a:pt x="9" y="367"/>
                    <a:pt x="11" y="368"/>
                  </a:cubicBezTo>
                  <a:cubicBezTo>
                    <a:pt x="12" y="369"/>
                    <a:pt x="15" y="371"/>
                    <a:pt x="16" y="370"/>
                  </a:cubicBezTo>
                  <a:cubicBezTo>
                    <a:pt x="22" y="364"/>
                    <a:pt x="19" y="370"/>
                    <a:pt x="20" y="373"/>
                  </a:cubicBezTo>
                  <a:cubicBezTo>
                    <a:pt x="21" y="376"/>
                    <a:pt x="21" y="376"/>
                    <a:pt x="23" y="379"/>
                  </a:cubicBezTo>
                  <a:cubicBezTo>
                    <a:pt x="25" y="382"/>
                    <a:pt x="31" y="385"/>
                    <a:pt x="33" y="388"/>
                  </a:cubicBezTo>
                  <a:cubicBezTo>
                    <a:pt x="35" y="391"/>
                    <a:pt x="32" y="395"/>
                    <a:pt x="37" y="390"/>
                  </a:cubicBezTo>
                  <a:cubicBezTo>
                    <a:pt x="40" y="388"/>
                    <a:pt x="43" y="389"/>
                    <a:pt x="44" y="386"/>
                  </a:cubicBezTo>
                  <a:cubicBezTo>
                    <a:pt x="45" y="383"/>
                    <a:pt x="42" y="381"/>
                    <a:pt x="44" y="381"/>
                  </a:cubicBezTo>
                  <a:cubicBezTo>
                    <a:pt x="47" y="381"/>
                    <a:pt x="50" y="378"/>
                    <a:pt x="52" y="381"/>
                  </a:cubicBezTo>
                  <a:cubicBezTo>
                    <a:pt x="53" y="384"/>
                    <a:pt x="58" y="383"/>
                    <a:pt x="58" y="386"/>
                  </a:cubicBezTo>
                  <a:cubicBezTo>
                    <a:pt x="58" y="388"/>
                    <a:pt x="58" y="390"/>
                    <a:pt x="61" y="390"/>
                  </a:cubicBezTo>
                  <a:cubicBezTo>
                    <a:pt x="65" y="391"/>
                    <a:pt x="67" y="395"/>
                    <a:pt x="69" y="397"/>
                  </a:cubicBezTo>
                  <a:cubicBezTo>
                    <a:pt x="70" y="400"/>
                    <a:pt x="77" y="406"/>
                    <a:pt x="79" y="409"/>
                  </a:cubicBezTo>
                  <a:cubicBezTo>
                    <a:pt x="81" y="412"/>
                    <a:pt x="81" y="416"/>
                    <a:pt x="85" y="418"/>
                  </a:cubicBezTo>
                  <a:cubicBezTo>
                    <a:pt x="88" y="420"/>
                    <a:pt x="87" y="423"/>
                    <a:pt x="91" y="425"/>
                  </a:cubicBezTo>
                  <a:cubicBezTo>
                    <a:pt x="94" y="427"/>
                    <a:pt x="97" y="422"/>
                    <a:pt x="97" y="425"/>
                  </a:cubicBezTo>
                  <a:cubicBezTo>
                    <a:pt x="97" y="428"/>
                    <a:pt x="98" y="430"/>
                    <a:pt x="99" y="433"/>
                  </a:cubicBezTo>
                  <a:cubicBezTo>
                    <a:pt x="100" y="436"/>
                    <a:pt x="100" y="434"/>
                    <a:pt x="102" y="435"/>
                  </a:cubicBezTo>
                  <a:cubicBezTo>
                    <a:pt x="104" y="437"/>
                    <a:pt x="103" y="441"/>
                    <a:pt x="105" y="441"/>
                  </a:cubicBezTo>
                  <a:cubicBezTo>
                    <a:pt x="107" y="441"/>
                    <a:pt x="103" y="443"/>
                    <a:pt x="104" y="445"/>
                  </a:cubicBezTo>
                  <a:cubicBezTo>
                    <a:pt x="104" y="447"/>
                    <a:pt x="104" y="448"/>
                    <a:pt x="104" y="449"/>
                  </a:cubicBezTo>
                  <a:cubicBezTo>
                    <a:pt x="103" y="450"/>
                    <a:pt x="101" y="453"/>
                    <a:pt x="101" y="453"/>
                  </a:cubicBezTo>
                  <a:close/>
                  <a:moveTo>
                    <a:pt x="506" y="620"/>
                  </a:moveTo>
                  <a:cubicBezTo>
                    <a:pt x="506" y="620"/>
                    <a:pt x="506" y="620"/>
                    <a:pt x="506" y="619"/>
                  </a:cubicBezTo>
                  <a:cubicBezTo>
                    <a:pt x="505" y="620"/>
                    <a:pt x="505" y="621"/>
                    <a:pt x="505" y="621"/>
                  </a:cubicBezTo>
                  <a:lnTo>
                    <a:pt x="506" y="620"/>
                  </a:lnTo>
                  <a:close/>
                  <a:moveTo>
                    <a:pt x="656" y="29"/>
                  </a:moveTo>
                  <a:cubicBezTo>
                    <a:pt x="657" y="29"/>
                    <a:pt x="657" y="30"/>
                    <a:pt x="657" y="31"/>
                  </a:cubicBezTo>
                  <a:cubicBezTo>
                    <a:pt x="653" y="30"/>
                    <a:pt x="653" y="29"/>
                    <a:pt x="656" y="29"/>
                  </a:cubicBezTo>
                  <a:close/>
                  <a:moveTo>
                    <a:pt x="386" y="265"/>
                  </a:moveTo>
                  <a:cubicBezTo>
                    <a:pt x="386" y="266"/>
                    <a:pt x="386" y="266"/>
                    <a:pt x="386" y="266"/>
                  </a:cubicBezTo>
                  <a:cubicBezTo>
                    <a:pt x="384" y="266"/>
                    <a:pt x="385" y="265"/>
                    <a:pt x="386" y="265"/>
                  </a:cubicBezTo>
                  <a:close/>
                  <a:moveTo>
                    <a:pt x="94" y="241"/>
                  </a:moveTo>
                  <a:cubicBezTo>
                    <a:pt x="95" y="241"/>
                    <a:pt x="94" y="242"/>
                    <a:pt x="94" y="242"/>
                  </a:cubicBezTo>
                  <a:cubicBezTo>
                    <a:pt x="94" y="241"/>
                    <a:pt x="93" y="240"/>
                    <a:pt x="94" y="241"/>
                  </a:cubicBezTo>
                  <a:close/>
                  <a:moveTo>
                    <a:pt x="147" y="518"/>
                  </a:moveTo>
                  <a:cubicBezTo>
                    <a:pt x="147" y="520"/>
                    <a:pt x="147" y="521"/>
                    <a:pt x="147" y="522"/>
                  </a:cubicBezTo>
                  <a:cubicBezTo>
                    <a:pt x="148" y="522"/>
                    <a:pt x="148" y="523"/>
                    <a:pt x="149" y="523"/>
                  </a:cubicBezTo>
                  <a:cubicBezTo>
                    <a:pt x="155" y="525"/>
                    <a:pt x="147" y="518"/>
                    <a:pt x="147" y="518"/>
                  </a:cubicBezTo>
                  <a:close/>
                  <a:moveTo>
                    <a:pt x="113" y="492"/>
                  </a:moveTo>
                  <a:cubicBezTo>
                    <a:pt x="112" y="492"/>
                    <a:pt x="114" y="494"/>
                    <a:pt x="114" y="494"/>
                  </a:cubicBezTo>
                  <a:cubicBezTo>
                    <a:pt x="114" y="494"/>
                    <a:pt x="115" y="491"/>
                    <a:pt x="113" y="492"/>
                  </a:cubicBezTo>
                  <a:close/>
                  <a:moveTo>
                    <a:pt x="111" y="472"/>
                  </a:moveTo>
                  <a:cubicBezTo>
                    <a:pt x="112" y="472"/>
                    <a:pt x="110" y="473"/>
                    <a:pt x="110" y="473"/>
                  </a:cubicBezTo>
                  <a:cubicBezTo>
                    <a:pt x="110" y="473"/>
                    <a:pt x="110" y="471"/>
                    <a:pt x="111" y="472"/>
                  </a:cubicBezTo>
                  <a:close/>
                  <a:moveTo>
                    <a:pt x="453" y="542"/>
                  </a:moveTo>
                  <a:cubicBezTo>
                    <a:pt x="452" y="543"/>
                    <a:pt x="454" y="544"/>
                    <a:pt x="454" y="544"/>
                  </a:cubicBezTo>
                  <a:cubicBezTo>
                    <a:pt x="454" y="544"/>
                    <a:pt x="456" y="542"/>
                    <a:pt x="453" y="542"/>
                  </a:cubicBezTo>
                  <a:close/>
                  <a:moveTo>
                    <a:pt x="464" y="536"/>
                  </a:moveTo>
                  <a:cubicBezTo>
                    <a:pt x="464" y="536"/>
                    <a:pt x="463" y="537"/>
                    <a:pt x="463" y="537"/>
                  </a:cubicBezTo>
                  <a:cubicBezTo>
                    <a:pt x="465" y="537"/>
                    <a:pt x="466" y="536"/>
                    <a:pt x="464" y="536"/>
                  </a:cubicBezTo>
                  <a:close/>
                  <a:moveTo>
                    <a:pt x="638" y="573"/>
                  </a:moveTo>
                  <a:cubicBezTo>
                    <a:pt x="639" y="573"/>
                    <a:pt x="637" y="574"/>
                    <a:pt x="637" y="574"/>
                  </a:cubicBezTo>
                  <a:cubicBezTo>
                    <a:pt x="637" y="574"/>
                    <a:pt x="637" y="572"/>
                    <a:pt x="638" y="573"/>
                  </a:cubicBezTo>
                  <a:close/>
                  <a:moveTo>
                    <a:pt x="693" y="583"/>
                  </a:moveTo>
                  <a:cubicBezTo>
                    <a:pt x="693" y="584"/>
                    <a:pt x="693" y="584"/>
                    <a:pt x="693" y="584"/>
                  </a:cubicBezTo>
                  <a:cubicBezTo>
                    <a:pt x="694" y="584"/>
                    <a:pt x="694" y="584"/>
                    <a:pt x="694" y="584"/>
                  </a:cubicBezTo>
                  <a:cubicBezTo>
                    <a:pt x="694" y="584"/>
                    <a:pt x="695" y="583"/>
                    <a:pt x="693" y="583"/>
                  </a:cubicBezTo>
                  <a:close/>
                  <a:moveTo>
                    <a:pt x="613" y="559"/>
                  </a:moveTo>
                  <a:cubicBezTo>
                    <a:pt x="617" y="558"/>
                    <a:pt x="612" y="562"/>
                    <a:pt x="611" y="562"/>
                  </a:cubicBezTo>
                  <a:cubicBezTo>
                    <a:pt x="607" y="564"/>
                    <a:pt x="612" y="559"/>
                    <a:pt x="613" y="559"/>
                  </a:cubicBezTo>
                  <a:close/>
                  <a:moveTo>
                    <a:pt x="667" y="520"/>
                  </a:moveTo>
                  <a:cubicBezTo>
                    <a:pt x="667" y="521"/>
                    <a:pt x="667" y="523"/>
                    <a:pt x="667" y="524"/>
                  </a:cubicBezTo>
                  <a:cubicBezTo>
                    <a:pt x="668" y="524"/>
                    <a:pt x="669" y="524"/>
                    <a:pt x="671" y="524"/>
                  </a:cubicBezTo>
                  <a:cubicBezTo>
                    <a:pt x="674" y="527"/>
                    <a:pt x="674" y="527"/>
                    <a:pt x="674" y="527"/>
                  </a:cubicBezTo>
                  <a:cubicBezTo>
                    <a:pt x="674" y="528"/>
                    <a:pt x="674" y="529"/>
                    <a:pt x="674" y="529"/>
                  </a:cubicBezTo>
                  <a:cubicBezTo>
                    <a:pt x="675" y="530"/>
                    <a:pt x="677" y="530"/>
                    <a:pt x="679" y="530"/>
                  </a:cubicBezTo>
                  <a:cubicBezTo>
                    <a:pt x="681" y="531"/>
                    <a:pt x="683" y="533"/>
                    <a:pt x="685" y="534"/>
                  </a:cubicBezTo>
                  <a:cubicBezTo>
                    <a:pt x="686" y="534"/>
                    <a:pt x="687" y="534"/>
                    <a:pt x="689" y="534"/>
                  </a:cubicBezTo>
                  <a:cubicBezTo>
                    <a:pt x="689" y="533"/>
                    <a:pt x="690" y="533"/>
                    <a:pt x="690" y="532"/>
                  </a:cubicBezTo>
                  <a:cubicBezTo>
                    <a:pt x="686" y="529"/>
                    <a:pt x="686" y="529"/>
                    <a:pt x="686" y="529"/>
                  </a:cubicBezTo>
                  <a:cubicBezTo>
                    <a:pt x="686" y="529"/>
                    <a:pt x="685" y="529"/>
                    <a:pt x="685" y="529"/>
                  </a:cubicBezTo>
                  <a:cubicBezTo>
                    <a:pt x="683" y="528"/>
                    <a:pt x="682" y="525"/>
                    <a:pt x="681" y="524"/>
                  </a:cubicBezTo>
                  <a:cubicBezTo>
                    <a:pt x="681" y="524"/>
                    <a:pt x="679" y="525"/>
                    <a:pt x="679" y="524"/>
                  </a:cubicBezTo>
                  <a:cubicBezTo>
                    <a:pt x="676" y="524"/>
                    <a:pt x="674" y="522"/>
                    <a:pt x="672" y="521"/>
                  </a:cubicBezTo>
                  <a:cubicBezTo>
                    <a:pt x="670" y="521"/>
                    <a:pt x="669" y="521"/>
                    <a:pt x="667" y="520"/>
                  </a:cubicBezTo>
                  <a:close/>
                  <a:moveTo>
                    <a:pt x="538" y="591"/>
                  </a:moveTo>
                  <a:cubicBezTo>
                    <a:pt x="538" y="592"/>
                    <a:pt x="539" y="593"/>
                    <a:pt x="539" y="593"/>
                  </a:cubicBezTo>
                  <a:cubicBezTo>
                    <a:pt x="538" y="596"/>
                    <a:pt x="538" y="596"/>
                    <a:pt x="538" y="596"/>
                  </a:cubicBezTo>
                  <a:cubicBezTo>
                    <a:pt x="534" y="594"/>
                    <a:pt x="537" y="593"/>
                    <a:pt x="538" y="591"/>
                  </a:cubicBezTo>
                  <a:close/>
                  <a:moveTo>
                    <a:pt x="518" y="583"/>
                  </a:moveTo>
                  <a:cubicBezTo>
                    <a:pt x="518" y="583"/>
                    <a:pt x="519" y="586"/>
                    <a:pt x="519" y="586"/>
                  </a:cubicBezTo>
                  <a:cubicBezTo>
                    <a:pt x="522" y="587"/>
                    <a:pt x="520" y="584"/>
                    <a:pt x="518" y="583"/>
                  </a:cubicBezTo>
                  <a:close/>
                  <a:moveTo>
                    <a:pt x="583" y="578"/>
                  </a:moveTo>
                  <a:cubicBezTo>
                    <a:pt x="584" y="579"/>
                    <a:pt x="586" y="580"/>
                    <a:pt x="587" y="580"/>
                  </a:cubicBezTo>
                  <a:cubicBezTo>
                    <a:pt x="586" y="581"/>
                    <a:pt x="585" y="583"/>
                    <a:pt x="583" y="582"/>
                  </a:cubicBezTo>
                  <a:cubicBezTo>
                    <a:pt x="583" y="582"/>
                    <a:pt x="584" y="581"/>
                    <a:pt x="584" y="580"/>
                  </a:cubicBezTo>
                  <a:cubicBezTo>
                    <a:pt x="583" y="580"/>
                    <a:pt x="580" y="580"/>
                    <a:pt x="582" y="579"/>
                  </a:cubicBezTo>
                  <a:cubicBezTo>
                    <a:pt x="584" y="578"/>
                    <a:pt x="581" y="578"/>
                    <a:pt x="583" y="578"/>
                  </a:cubicBezTo>
                  <a:close/>
                  <a:moveTo>
                    <a:pt x="506" y="575"/>
                  </a:moveTo>
                  <a:cubicBezTo>
                    <a:pt x="507" y="575"/>
                    <a:pt x="506" y="576"/>
                    <a:pt x="506" y="576"/>
                  </a:cubicBezTo>
                  <a:cubicBezTo>
                    <a:pt x="507" y="577"/>
                    <a:pt x="509" y="578"/>
                    <a:pt x="510" y="578"/>
                  </a:cubicBezTo>
                  <a:cubicBezTo>
                    <a:pt x="512" y="579"/>
                    <a:pt x="516" y="579"/>
                    <a:pt x="516" y="579"/>
                  </a:cubicBezTo>
                  <a:cubicBezTo>
                    <a:pt x="518" y="580"/>
                    <a:pt x="515" y="578"/>
                    <a:pt x="515" y="578"/>
                  </a:cubicBezTo>
                  <a:cubicBezTo>
                    <a:pt x="512" y="576"/>
                    <a:pt x="510" y="576"/>
                    <a:pt x="506" y="575"/>
                  </a:cubicBezTo>
                  <a:close/>
                  <a:moveTo>
                    <a:pt x="708" y="568"/>
                  </a:moveTo>
                  <a:cubicBezTo>
                    <a:pt x="707" y="569"/>
                    <a:pt x="707" y="570"/>
                    <a:pt x="707" y="570"/>
                  </a:cubicBezTo>
                  <a:cubicBezTo>
                    <a:pt x="706" y="571"/>
                    <a:pt x="705" y="570"/>
                    <a:pt x="704" y="570"/>
                  </a:cubicBezTo>
                  <a:cubicBezTo>
                    <a:pt x="703" y="571"/>
                    <a:pt x="702" y="572"/>
                    <a:pt x="702" y="573"/>
                  </a:cubicBezTo>
                  <a:cubicBezTo>
                    <a:pt x="703" y="574"/>
                    <a:pt x="703" y="574"/>
                    <a:pt x="702" y="574"/>
                  </a:cubicBezTo>
                  <a:cubicBezTo>
                    <a:pt x="702" y="576"/>
                    <a:pt x="701" y="578"/>
                    <a:pt x="701" y="579"/>
                  </a:cubicBezTo>
                  <a:cubicBezTo>
                    <a:pt x="703" y="578"/>
                    <a:pt x="705" y="579"/>
                    <a:pt x="706" y="578"/>
                  </a:cubicBezTo>
                  <a:cubicBezTo>
                    <a:pt x="707" y="577"/>
                    <a:pt x="706" y="576"/>
                    <a:pt x="706" y="576"/>
                  </a:cubicBezTo>
                  <a:cubicBezTo>
                    <a:pt x="706" y="576"/>
                    <a:pt x="713" y="571"/>
                    <a:pt x="708" y="574"/>
                  </a:cubicBezTo>
                  <a:cubicBezTo>
                    <a:pt x="708" y="573"/>
                    <a:pt x="708" y="572"/>
                    <a:pt x="708" y="572"/>
                  </a:cubicBezTo>
                  <a:cubicBezTo>
                    <a:pt x="711" y="571"/>
                    <a:pt x="709" y="570"/>
                    <a:pt x="708" y="568"/>
                  </a:cubicBezTo>
                  <a:close/>
                  <a:moveTo>
                    <a:pt x="532" y="566"/>
                  </a:moveTo>
                  <a:cubicBezTo>
                    <a:pt x="535" y="567"/>
                    <a:pt x="536" y="570"/>
                    <a:pt x="532" y="570"/>
                  </a:cubicBezTo>
                  <a:cubicBezTo>
                    <a:pt x="532" y="569"/>
                    <a:pt x="532" y="569"/>
                    <a:pt x="532" y="569"/>
                  </a:cubicBezTo>
                  <a:cubicBezTo>
                    <a:pt x="530" y="569"/>
                    <a:pt x="528" y="569"/>
                    <a:pt x="527" y="568"/>
                  </a:cubicBezTo>
                  <a:cubicBezTo>
                    <a:pt x="527" y="567"/>
                    <a:pt x="527" y="567"/>
                    <a:pt x="527" y="567"/>
                  </a:cubicBezTo>
                  <a:cubicBezTo>
                    <a:pt x="528" y="567"/>
                    <a:pt x="531" y="566"/>
                    <a:pt x="532" y="566"/>
                  </a:cubicBezTo>
                  <a:close/>
                  <a:moveTo>
                    <a:pt x="671" y="560"/>
                  </a:moveTo>
                  <a:cubicBezTo>
                    <a:pt x="670" y="560"/>
                    <a:pt x="670" y="561"/>
                    <a:pt x="670" y="562"/>
                  </a:cubicBezTo>
                  <a:cubicBezTo>
                    <a:pt x="670" y="563"/>
                    <a:pt x="668" y="564"/>
                    <a:pt x="668" y="564"/>
                  </a:cubicBezTo>
                  <a:cubicBezTo>
                    <a:pt x="669" y="566"/>
                    <a:pt x="669" y="566"/>
                    <a:pt x="669" y="566"/>
                  </a:cubicBezTo>
                  <a:cubicBezTo>
                    <a:pt x="669" y="566"/>
                    <a:pt x="671" y="566"/>
                    <a:pt x="671" y="566"/>
                  </a:cubicBezTo>
                  <a:cubicBezTo>
                    <a:pt x="672" y="567"/>
                    <a:pt x="671" y="569"/>
                    <a:pt x="672" y="569"/>
                  </a:cubicBezTo>
                  <a:cubicBezTo>
                    <a:pt x="672" y="569"/>
                    <a:pt x="674" y="569"/>
                    <a:pt x="674" y="569"/>
                  </a:cubicBezTo>
                  <a:cubicBezTo>
                    <a:pt x="679" y="570"/>
                    <a:pt x="678" y="570"/>
                    <a:pt x="683" y="568"/>
                  </a:cubicBezTo>
                  <a:cubicBezTo>
                    <a:pt x="683" y="569"/>
                    <a:pt x="683" y="570"/>
                    <a:pt x="682" y="570"/>
                  </a:cubicBezTo>
                  <a:cubicBezTo>
                    <a:pt x="682" y="572"/>
                    <a:pt x="682" y="572"/>
                    <a:pt x="682" y="572"/>
                  </a:cubicBezTo>
                  <a:cubicBezTo>
                    <a:pt x="683" y="572"/>
                    <a:pt x="683" y="573"/>
                    <a:pt x="683" y="573"/>
                  </a:cubicBezTo>
                  <a:cubicBezTo>
                    <a:pt x="684" y="573"/>
                    <a:pt x="685" y="573"/>
                    <a:pt x="686" y="573"/>
                  </a:cubicBezTo>
                  <a:cubicBezTo>
                    <a:pt x="685" y="572"/>
                    <a:pt x="686" y="572"/>
                    <a:pt x="686" y="572"/>
                  </a:cubicBezTo>
                  <a:cubicBezTo>
                    <a:pt x="686" y="572"/>
                    <a:pt x="687" y="571"/>
                    <a:pt x="687" y="571"/>
                  </a:cubicBezTo>
                  <a:cubicBezTo>
                    <a:pt x="686" y="571"/>
                    <a:pt x="685" y="570"/>
                    <a:pt x="685" y="570"/>
                  </a:cubicBezTo>
                  <a:cubicBezTo>
                    <a:pt x="685" y="569"/>
                    <a:pt x="685" y="568"/>
                    <a:pt x="685" y="568"/>
                  </a:cubicBezTo>
                  <a:cubicBezTo>
                    <a:pt x="685" y="568"/>
                    <a:pt x="687" y="567"/>
                    <a:pt x="686" y="567"/>
                  </a:cubicBezTo>
                  <a:cubicBezTo>
                    <a:pt x="684" y="567"/>
                    <a:pt x="680" y="568"/>
                    <a:pt x="677" y="568"/>
                  </a:cubicBezTo>
                  <a:cubicBezTo>
                    <a:pt x="677" y="566"/>
                    <a:pt x="677" y="566"/>
                    <a:pt x="677" y="566"/>
                  </a:cubicBezTo>
                  <a:cubicBezTo>
                    <a:pt x="676" y="566"/>
                    <a:pt x="676" y="567"/>
                    <a:pt x="676" y="567"/>
                  </a:cubicBezTo>
                  <a:cubicBezTo>
                    <a:pt x="674" y="568"/>
                    <a:pt x="672" y="566"/>
                    <a:pt x="671" y="565"/>
                  </a:cubicBezTo>
                  <a:cubicBezTo>
                    <a:pt x="671" y="565"/>
                    <a:pt x="672" y="562"/>
                    <a:pt x="671" y="562"/>
                  </a:cubicBezTo>
                  <a:cubicBezTo>
                    <a:pt x="672" y="562"/>
                    <a:pt x="673" y="559"/>
                    <a:pt x="671" y="560"/>
                  </a:cubicBezTo>
                  <a:close/>
                  <a:moveTo>
                    <a:pt x="707" y="558"/>
                  </a:moveTo>
                  <a:cubicBezTo>
                    <a:pt x="706" y="560"/>
                    <a:pt x="706" y="560"/>
                    <a:pt x="706" y="560"/>
                  </a:cubicBezTo>
                  <a:cubicBezTo>
                    <a:pt x="703" y="561"/>
                    <a:pt x="702" y="559"/>
                    <a:pt x="700" y="559"/>
                  </a:cubicBezTo>
                  <a:cubicBezTo>
                    <a:pt x="699" y="560"/>
                    <a:pt x="698" y="561"/>
                    <a:pt x="697" y="562"/>
                  </a:cubicBezTo>
                  <a:cubicBezTo>
                    <a:pt x="698" y="562"/>
                    <a:pt x="698" y="565"/>
                    <a:pt x="697" y="566"/>
                  </a:cubicBezTo>
                  <a:cubicBezTo>
                    <a:pt x="695" y="566"/>
                    <a:pt x="695" y="566"/>
                    <a:pt x="695" y="566"/>
                  </a:cubicBezTo>
                  <a:cubicBezTo>
                    <a:pt x="695" y="567"/>
                    <a:pt x="694" y="568"/>
                    <a:pt x="694" y="568"/>
                  </a:cubicBezTo>
                  <a:cubicBezTo>
                    <a:pt x="693" y="570"/>
                    <a:pt x="695" y="570"/>
                    <a:pt x="694" y="571"/>
                  </a:cubicBezTo>
                  <a:cubicBezTo>
                    <a:pt x="692" y="572"/>
                    <a:pt x="692" y="572"/>
                    <a:pt x="692" y="572"/>
                  </a:cubicBezTo>
                  <a:cubicBezTo>
                    <a:pt x="693" y="575"/>
                    <a:pt x="692" y="578"/>
                    <a:pt x="694" y="579"/>
                  </a:cubicBezTo>
                  <a:cubicBezTo>
                    <a:pt x="696" y="580"/>
                    <a:pt x="696" y="579"/>
                    <a:pt x="698" y="580"/>
                  </a:cubicBezTo>
                  <a:cubicBezTo>
                    <a:pt x="698" y="579"/>
                    <a:pt x="699" y="579"/>
                    <a:pt x="698" y="578"/>
                  </a:cubicBezTo>
                  <a:cubicBezTo>
                    <a:pt x="694" y="576"/>
                    <a:pt x="700" y="571"/>
                    <a:pt x="701" y="570"/>
                  </a:cubicBezTo>
                  <a:cubicBezTo>
                    <a:pt x="701" y="569"/>
                    <a:pt x="701" y="569"/>
                    <a:pt x="701" y="569"/>
                  </a:cubicBezTo>
                  <a:cubicBezTo>
                    <a:pt x="701" y="569"/>
                    <a:pt x="700" y="569"/>
                    <a:pt x="699" y="569"/>
                  </a:cubicBezTo>
                  <a:cubicBezTo>
                    <a:pt x="700" y="568"/>
                    <a:pt x="702" y="562"/>
                    <a:pt x="703" y="562"/>
                  </a:cubicBezTo>
                  <a:cubicBezTo>
                    <a:pt x="704" y="561"/>
                    <a:pt x="706" y="562"/>
                    <a:pt x="707" y="562"/>
                  </a:cubicBezTo>
                  <a:cubicBezTo>
                    <a:pt x="708" y="559"/>
                    <a:pt x="707" y="561"/>
                    <a:pt x="709" y="559"/>
                  </a:cubicBezTo>
                  <a:cubicBezTo>
                    <a:pt x="709" y="559"/>
                    <a:pt x="708" y="558"/>
                    <a:pt x="707" y="558"/>
                  </a:cubicBezTo>
                  <a:close/>
                  <a:moveTo>
                    <a:pt x="747" y="554"/>
                  </a:moveTo>
                  <a:cubicBezTo>
                    <a:pt x="747" y="555"/>
                    <a:pt x="746" y="560"/>
                    <a:pt x="748" y="558"/>
                  </a:cubicBezTo>
                  <a:cubicBezTo>
                    <a:pt x="750" y="558"/>
                    <a:pt x="749" y="556"/>
                    <a:pt x="749" y="554"/>
                  </a:cubicBezTo>
                  <a:cubicBezTo>
                    <a:pt x="748" y="554"/>
                    <a:pt x="747" y="554"/>
                    <a:pt x="747" y="554"/>
                  </a:cubicBezTo>
                  <a:close/>
                  <a:moveTo>
                    <a:pt x="692" y="549"/>
                  </a:moveTo>
                  <a:cubicBezTo>
                    <a:pt x="692" y="549"/>
                    <a:pt x="686" y="555"/>
                    <a:pt x="690" y="552"/>
                  </a:cubicBezTo>
                  <a:cubicBezTo>
                    <a:pt x="691" y="552"/>
                    <a:pt x="696" y="547"/>
                    <a:pt x="692" y="549"/>
                  </a:cubicBezTo>
                  <a:close/>
                  <a:moveTo>
                    <a:pt x="461" y="517"/>
                  </a:moveTo>
                  <a:cubicBezTo>
                    <a:pt x="464" y="520"/>
                    <a:pt x="464" y="521"/>
                    <a:pt x="465" y="526"/>
                  </a:cubicBezTo>
                  <a:cubicBezTo>
                    <a:pt x="464" y="526"/>
                    <a:pt x="462" y="526"/>
                    <a:pt x="463" y="526"/>
                  </a:cubicBezTo>
                  <a:cubicBezTo>
                    <a:pt x="463" y="526"/>
                    <a:pt x="460" y="526"/>
                    <a:pt x="462" y="526"/>
                  </a:cubicBezTo>
                  <a:cubicBezTo>
                    <a:pt x="461" y="526"/>
                    <a:pt x="459" y="526"/>
                    <a:pt x="459" y="526"/>
                  </a:cubicBezTo>
                  <a:cubicBezTo>
                    <a:pt x="459" y="523"/>
                    <a:pt x="459" y="523"/>
                    <a:pt x="459" y="523"/>
                  </a:cubicBezTo>
                  <a:cubicBezTo>
                    <a:pt x="457" y="522"/>
                    <a:pt x="459" y="525"/>
                    <a:pt x="458" y="525"/>
                  </a:cubicBezTo>
                  <a:cubicBezTo>
                    <a:pt x="457" y="525"/>
                    <a:pt x="457" y="525"/>
                    <a:pt x="457" y="525"/>
                  </a:cubicBezTo>
                  <a:cubicBezTo>
                    <a:pt x="457" y="525"/>
                    <a:pt x="457" y="519"/>
                    <a:pt x="457" y="518"/>
                  </a:cubicBezTo>
                  <a:cubicBezTo>
                    <a:pt x="458" y="517"/>
                    <a:pt x="460" y="517"/>
                    <a:pt x="461" y="517"/>
                  </a:cubicBezTo>
                  <a:close/>
                  <a:moveTo>
                    <a:pt x="603" y="505"/>
                  </a:moveTo>
                  <a:cubicBezTo>
                    <a:pt x="607" y="504"/>
                    <a:pt x="601" y="509"/>
                    <a:pt x="601" y="509"/>
                  </a:cubicBezTo>
                  <a:cubicBezTo>
                    <a:pt x="599" y="509"/>
                    <a:pt x="601" y="506"/>
                    <a:pt x="601" y="506"/>
                  </a:cubicBezTo>
                  <a:cubicBezTo>
                    <a:pt x="602" y="505"/>
                    <a:pt x="602" y="506"/>
                    <a:pt x="603" y="505"/>
                  </a:cubicBezTo>
                  <a:close/>
                  <a:moveTo>
                    <a:pt x="598" y="502"/>
                  </a:moveTo>
                  <a:cubicBezTo>
                    <a:pt x="598" y="502"/>
                    <a:pt x="597" y="502"/>
                    <a:pt x="599" y="503"/>
                  </a:cubicBezTo>
                  <a:cubicBezTo>
                    <a:pt x="600" y="503"/>
                    <a:pt x="599" y="504"/>
                    <a:pt x="599" y="505"/>
                  </a:cubicBezTo>
                  <a:cubicBezTo>
                    <a:pt x="599" y="506"/>
                    <a:pt x="592" y="512"/>
                    <a:pt x="591" y="512"/>
                  </a:cubicBezTo>
                  <a:cubicBezTo>
                    <a:pt x="590" y="512"/>
                    <a:pt x="590" y="511"/>
                    <a:pt x="589" y="511"/>
                  </a:cubicBezTo>
                  <a:cubicBezTo>
                    <a:pt x="589" y="511"/>
                    <a:pt x="588" y="511"/>
                    <a:pt x="587" y="511"/>
                  </a:cubicBezTo>
                  <a:cubicBezTo>
                    <a:pt x="589" y="509"/>
                    <a:pt x="591" y="506"/>
                    <a:pt x="593" y="505"/>
                  </a:cubicBezTo>
                  <a:cubicBezTo>
                    <a:pt x="594" y="504"/>
                    <a:pt x="596" y="505"/>
                    <a:pt x="596" y="504"/>
                  </a:cubicBezTo>
                  <a:cubicBezTo>
                    <a:pt x="597" y="503"/>
                    <a:pt x="597" y="502"/>
                    <a:pt x="598" y="502"/>
                  </a:cubicBezTo>
                  <a:close/>
                  <a:moveTo>
                    <a:pt x="738" y="499"/>
                  </a:moveTo>
                  <a:cubicBezTo>
                    <a:pt x="736" y="499"/>
                    <a:pt x="732" y="502"/>
                    <a:pt x="732" y="503"/>
                  </a:cubicBezTo>
                  <a:cubicBezTo>
                    <a:pt x="731" y="504"/>
                    <a:pt x="732" y="506"/>
                    <a:pt x="732" y="506"/>
                  </a:cubicBezTo>
                  <a:cubicBezTo>
                    <a:pt x="732" y="507"/>
                    <a:pt x="730" y="507"/>
                    <a:pt x="728" y="507"/>
                  </a:cubicBezTo>
                  <a:cubicBezTo>
                    <a:pt x="728" y="509"/>
                    <a:pt x="729" y="511"/>
                    <a:pt x="728" y="513"/>
                  </a:cubicBezTo>
                  <a:cubicBezTo>
                    <a:pt x="727" y="515"/>
                    <a:pt x="727" y="515"/>
                    <a:pt x="727" y="515"/>
                  </a:cubicBezTo>
                  <a:cubicBezTo>
                    <a:pt x="727" y="517"/>
                    <a:pt x="729" y="520"/>
                    <a:pt x="727" y="523"/>
                  </a:cubicBezTo>
                  <a:cubicBezTo>
                    <a:pt x="724" y="525"/>
                    <a:pt x="724" y="525"/>
                    <a:pt x="724" y="525"/>
                  </a:cubicBezTo>
                  <a:cubicBezTo>
                    <a:pt x="726" y="526"/>
                    <a:pt x="725" y="525"/>
                    <a:pt x="725" y="526"/>
                  </a:cubicBezTo>
                  <a:cubicBezTo>
                    <a:pt x="727" y="527"/>
                    <a:pt x="728" y="527"/>
                    <a:pt x="729" y="527"/>
                  </a:cubicBezTo>
                  <a:cubicBezTo>
                    <a:pt x="728" y="528"/>
                    <a:pt x="728" y="528"/>
                    <a:pt x="727" y="529"/>
                  </a:cubicBezTo>
                  <a:cubicBezTo>
                    <a:pt x="728" y="529"/>
                    <a:pt x="726" y="531"/>
                    <a:pt x="726" y="531"/>
                  </a:cubicBezTo>
                  <a:cubicBezTo>
                    <a:pt x="725" y="531"/>
                    <a:pt x="725" y="529"/>
                    <a:pt x="722" y="529"/>
                  </a:cubicBezTo>
                  <a:cubicBezTo>
                    <a:pt x="722" y="530"/>
                    <a:pt x="722" y="530"/>
                    <a:pt x="722" y="530"/>
                  </a:cubicBezTo>
                  <a:cubicBezTo>
                    <a:pt x="722" y="530"/>
                    <a:pt x="721" y="532"/>
                    <a:pt x="721" y="532"/>
                  </a:cubicBezTo>
                  <a:cubicBezTo>
                    <a:pt x="722" y="532"/>
                    <a:pt x="724" y="534"/>
                    <a:pt x="720" y="533"/>
                  </a:cubicBezTo>
                  <a:cubicBezTo>
                    <a:pt x="721" y="533"/>
                    <a:pt x="719" y="533"/>
                    <a:pt x="718" y="533"/>
                  </a:cubicBezTo>
                  <a:cubicBezTo>
                    <a:pt x="718" y="533"/>
                    <a:pt x="717" y="535"/>
                    <a:pt x="717" y="536"/>
                  </a:cubicBezTo>
                  <a:cubicBezTo>
                    <a:pt x="717" y="536"/>
                    <a:pt x="720" y="536"/>
                    <a:pt x="718" y="535"/>
                  </a:cubicBezTo>
                  <a:cubicBezTo>
                    <a:pt x="720" y="536"/>
                    <a:pt x="722" y="536"/>
                    <a:pt x="723" y="536"/>
                  </a:cubicBezTo>
                  <a:cubicBezTo>
                    <a:pt x="723" y="536"/>
                    <a:pt x="723" y="538"/>
                    <a:pt x="722" y="538"/>
                  </a:cubicBezTo>
                  <a:cubicBezTo>
                    <a:pt x="722" y="536"/>
                    <a:pt x="722" y="536"/>
                    <a:pt x="722" y="536"/>
                  </a:cubicBezTo>
                  <a:cubicBezTo>
                    <a:pt x="722" y="537"/>
                    <a:pt x="720" y="537"/>
                    <a:pt x="720" y="537"/>
                  </a:cubicBezTo>
                  <a:cubicBezTo>
                    <a:pt x="719" y="538"/>
                    <a:pt x="720" y="539"/>
                    <a:pt x="720" y="540"/>
                  </a:cubicBezTo>
                  <a:cubicBezTo>
                    <a:pt x="716" y="542"/>
                    <a:pt x="716" y="542"/>
                    <a:pt x="716" y="542"/>
                  </a:cubicBezTo>
                  <a:cubicBezTo>
                    <a:pt x="716" y="543"/>
                    <a:pt x="715" y="543"/>
                    <a:pt x="714" y="544"/>
                  </a:cubicBezTo>
                  <a:cubicBezTo>
                    <a:pt x="717" y="548"/>
                    <a:pt x="715" y="548"/>
                    <a:pt x="720" y="547"/>
                  </a:cubicBezTo>
                  <a:cubicBezTo>
                    <a:pt x="722" y="547"/>
                    <a:pt x="721" y="547"/>
                    <a:pt x="721" y="546"/>
                  </a:cubicBezTo>
                  <a:cubicBezTo>
                    <a:pt x="723" y="546"/>
                    <a:pt x="726" y="546"/>
                    <a:pt x="730" y="546"/>
                  </a:cubicBezTo>
                  <a:cubicBezTo>
                    <a:pt x="732" y="546"/>
                    <a:pt x="733" y="546"/>
                    <a:pt x="736" y="546"/>
                  </a:cubicBezTo>
                  <a:cubicBezTo>
                    <a:pt x="736" y="547"/>
                    <a:pt x="735" y="548"/>
                    <a:pt x="736" y="548"/>
                  </a:cubicBezTo>
                  <a:cubicBezTo>
                    <a:pt x="738" y="548"/>
                    <a:pt x="739" y="545"/>
                    <a:pt x="740" y="545"/>
                  </a:cubicBezTo>
                  <a:cubicBezTo>
                    <a:pt x="741" y="545"/>
                    <a:pt x="741" y="547"/>
                    <a:pt x="741" y="547"/>
                  </a:cubicBezTo>
                  <a:cubicBezTo>
                    <a:pt x="745" y="547"/>
                    <a:pt x="748" y="546"/>
                    <a:pt x="754" y="545"/>
                  </a:cubicBezTo>
                  <a:cubicBezTo>
                    <a:pt x="752" y="550"/>
                    <a:pt x="751" y="548"/>
                    <a:pt x="756" y="549"/>
                  </a:cubicBezTo>
                  <a:cubicBezTo>
                    <a:pt x="756" y="548"/>
                    <a:pt x="757" y="546"/>
                    <a:pt x="758" y="545"/>
                  </a:cubicBezTo>
                  <a:cubicBezTo>
                    <a:pt x="758" y="545"/>
                    <a:pt x="759" y="545"/>
                    <a:pt x="760" y="545"/>
                  </a:cubicBezTo>
                  <a:cubicBezTo>
                    <a:pt x="759" y="546"/>
                    <a:pt x="760" y="547"/>
                    <a:pt x="759" y="548"/>
                  </a:cubicBezTo>
                  <a:cubicBezTo>
                    <a:pt x="758" y="549"/>
                    <a:pt x="756" y="549"/>
                    <a:pt x="756" y="550"/>
                  </a:cubicBezTo>
                  <a:cubicBezTo>
                    <a:pt x="755" y="551"/>
                    <a:pt x="756" y="552"/>
                    <a:pt x="755" y="553"/>
                  </a:cubicBezTo>
                  <a:cubicBezTo>
                    <a:pt x="755" y="553"/>
                    <a:pt x="753" y="554"/>
                    <a:pt x="752" y="554"/>
                  </a:cubicBezTo>
                  <a:cubicBezTo>
                    <a:pt x="752" y="554"/>
                    <a:pt x="752" y="556"/>
                    <a:pt x="752" y="556"/>
                  </a:cubicBezTo>
                  <a:cubicBezTo>
                    <a:pt x="753" y="556"/>
                    <a:pt x="754" y="557"/>
                    <a:pt x="754" y="556"/>
                  </a:cubicBezTo>
                  <a:cubicBezTo>
                    <a:pt x="756" y="556"/>
                    <a:pt x="758" y="553"/>
                    <a:pt x="759" y="551"/>
                  </a:cubicBezTo>
                  <a:cubicBezTo>
                    <a:pt x="758" y="552"/>
                    <a:pt x="759" y="549"/>
                    <a:pt x="760" y="549"/>
                  </a:cubicBezTo>
                  <a:cubicBezTo>
                    <a:pt x="761" y="548"/>
                    <a:pt x="762" y="549"/>
                    <a:pt x="763" y="548"/>
                  </a:cubicBezTo>
                  <a:cubicBezTo>
                    <a:pt x="763" y="548"/>
                    <a:pt x="764" y="545"/>
                    <a:pt x="764" y="545"/>
                  </a:cubicBezTo>
                  <a:cubicBezTo>
                    <a:pt x="766" y="545"/>
                    <a:pt x="766" y="545"/>
                    <a:pt x="766" y="545"/>
                  </a:cubicBezTo>
                  <a:cubicBezTo>
                    <a:pt x="766" y="545"/>
                    <a:pt x="766" y="547"/>
                    <a:pt x="766" y="547"/>
                  </a:cubicBezTo>
                  <a:cubicBezTo>
                    <a:pt x="768" y="548"/>
                    <a:pt x="768" y="548"/>
                    <a:pt x="768" y="548"/>
                  </a:cubicBezTo>
                  <a:cubicBezTo>
                    <a:pt x="769" y="549"/>
                    <a:pt x="768" y="550"/>
                    <a:pt x="768" y="551"/>
                  </a:cubicBezTo>
                  <a:cubicBezTo>
                    <a:pt x="768" y="552"/>
                    <a:pt x="767" y="551"/>
                    <a:pt x="766" y="552"/>
                  </a:cubicBezTo>
                  <a:cubicBezTo>
                    <a:pt x="766" y="554"/>
                    <a:pt x="766" y="556"/>
                    <a:pt x="766" y="557"/>
                  </a:cubicBezTo>
                  <a:cubicBezTo>
                    <a:pt x="767" y="557"/>
                    <a:pt x="768" y="556"/>
                    <a:pt x="768" y="556"/>
                  </a:cubicBezTo>
                  <a:cubicBezTo>
                    <a:pt x="769" y="555"/>
                    <a:pt x="769" y="553"/>
                    <a:pt x="769" y="552"/>
                  </a:cubicBezTo>
                  <a:cubicBezTo>
                    <a:pt x="772" y="555"/>
                    <a:pt x="772" y="553"/>
                    <a:pt x="771" y="558"/>
                  </a:cubicBezTo>
                  <a:cubicBezTo>
                    <a:pt x="773" y="558"/>
                    <a:pt x="773" y="558"/>
                    <a:pt x="776" y="558"/>
                  </a:cubicBezTo>
                  <a:cubicBezTo>
                    <a:pt x="776" y="556"/>
                    <a:pt x="776" y="556"/>
                    <a:pt x="777" y="554"/>
                  </a:cubicBezTo>
                  <a:cubicBezTo>
                    <a:pt x="777" y="553"/>
                    <a:pt x="779" y="550"/>
                    <a:pt x="779" y="549"/>
                  </a:cubicBezTo>
                  <a:cubicBezTo>
                    <a:pt x="780" y="546"/>
                    <a:pt x="780" y="546"/>
                    <a:pt x="780" y="546"/>
                  </a:cubicBezTo>
                  <a:cubicBezTo>
                    <a:pt x="779" y="547"/>
                    <a:pt x="778" y="547"/>
                    <a:pt x="778" y="547"/>
                  </a:cubicBezTo>
                  <a:cubicBezTo>
                    <a:pt x="777" y="548"/>
                    <a:pt x="778" y="549"/>
                    <a:pt x="778" y="550"/>
                  </a:cubicBezTo>
                  <a:cubicBezTo>
                    <a:pt x="777" y="550"/>
                    <a:pt x="773" y="551"/>
                    <a:pt x="774" y="546"/>
                  </a:cubicBezTo>
                  <a:cubicBezTo>
                    <a:pt x="774" y="545"/>
                    <a:pt x="777" y="543"/>
                    <a:pt x="778" y="542"/>
                  </a:cubicBezTo>
                  <a:cubicBezTo>
                    <a:pt x="778" y="542"/>
                    <a:pt x="777" y="541"/>
                    <a:pt x="778" y="540"/>
                  </a:cubicBezTo>
                  <a:cubicBezTo>
                    <a:pt x="777" y="541"/>
                    <a:pt x="776" y="541"/>
                    <a:pt x="776" y="541"/>
                  </a:cubicBezTo>
                  <a:cubicBezTo>
                    <a:pt x="776" y="542"/>
                    <a:pt x="776" y="542"/>
                    <a:pt x="776" y="542"/>
                  </a:cubicBezTo>
                  <a:cubicBezTo>
                    <a:pt x="775" y="543"/>
                    <a:pt x="774" y="543"/>
                    <a:pt x="774" y="544"/>
                  </a:cubicBezTo>
                  <a:cubicBezTo>
                    <a:pt x="773" y="545"/>
                    <a:pt x="773" y="547"/>
                    <a:pt x="773" y="549"/>
                  </a:cubicBezTo>
                  <a:cubicBezTo>
                    <a:pt x="772" y="549"/>
                    <a:pt x="771" y="548"/>
                    <a:pt x="769" y="548"/>
                  </a:cubicBezTo>
                  <a:cubicBezTo>
                    <a:pt x="768" y="546"/>
                    <a:pt x="768" y="546"/>
                    <a:pt x="768" y="546"/>
                  </a:cubicBezTo>
                  <a:cubicBezTo>
                    <a:pt x="769" y="546"/>
                    <a:pt x="770" y="546"/>
                    <a:pt x="771" y="546"/>
                  </a:cubicBezTo>
                  <a:cubicBezTo>
                    <a:pt x="771" y="546"/>
                    <a:pt x="771" y="544"/>
                    <a:pt x="772" y="544"/>
                  </a:cubicBezTo>
                  <a:cubicBezTo>
                    <a:pt x="770" y="543"/>
                    <a:pt x="770" y="543"/>
                    <a:pt x="769" y="542"/>
                  </a:cubicBezTo>
                  <a:cubicBezTo>
                    <a:pt x="769" y="542"/>
                    <a:pt x="769" y="541"/>
                    <a:pt x="769" y="540"/>
                  </a:cubicBezTo>
                  <a:cubicBezTo>
                    <a:pt x="769" y="540"/>
                    <a:pt x="771" y="540"/>
                    <a:pt x="771" y="540"/>
                  </a:cubicBezTo>
                  <a:cubicBezTo>
                    <a:pt x="772" y="538"/>
                    <a:pt x="772" y="537"/>
                    <a:pt x="773" y="535"/>
                  </a:cubicBezTo>
                  <a:cubicBezTo>
                    <a:pt x="771" y="536"/>
                    <a:pt x="771" y="536"/>
                    <a:pt x="770" y="536"/>
                  </a:cubicBezTo>
                  <a:cubicBezTo>
                    <a:pt x="770" y="538"/>
                    <a:pt x="770" y="538"/>
                    <a:pt x="770" y="538"/>
                  </a:cubicBezTo>
                  <a:cubicBezTo>
                    <a:pt x="769" y="538"/>
                    <a:pt x="769" y="537"/>
                    <a:pt x="768" y="537"/>
                  </a:cubicBezTo>
                  <a:cubicBezTo>
                    <a:pt x="767" y="537"/>
                    <a:pt x="765" y="539"/>
                    <a:pt x="765" y="539"/>
                  </a:cubicBezTo>
                  <a:cubicBezTo>
                    <a:pt x="764" y="539"/>
                    <a:pt x="764" y="538"/>
                    <a:pt x="763" y="538"/>
                  </a:cubicBezTo>
                  <a:cubicBezTo>
                    <a:pt x="764" y="537"/>
                    <a:pt x="764" y="535"/>
                    <a:pt x="765" y="534"/>
                  </a:cubicBezTo>
                  <a:cubicBezTo>
                    <a:pt x="764" y="534"/>
                    <a:pt x="764" y="535"/>
                    <a:pt x="764" y="535"/>
                  </a:cubicBezTo>
                  <a:cubicBezTo>
                    <a:pt x="763" y="535"/>
                    <a:pt x="762" y="535"/>
                    <a:pt x="762" y="535"/>
                  </a:cubicBezTo>
                  <a:cubicBezTo>
                    <a:pt x="762" y="535"/>
                    <a:pt x="762" y="534"/>
                    <a:pt x="762" y="533"/>
                  </a:cubicBezTo>
                  <a:cubicBezTo>
                    <a:pt x="761" y="532"/>
                    <a:pt x="761" y="532"/>
                    <a:pt x="760" y="532"/>
                  </a:cubicBezTo>
                  <a:cubicBezTo>
                    <a:pt x="762" y="531"/>
                    <a:pt x="762" y="531"/>
                    <a:pt x="762" y="531"/>
                  </a:cubicBezTo>
                  <a:cubicBezTo>
                    <a:pt x="762" y="531"/>
                    <a:pt x="763" y="527"/>
                    <a:pt x="764" y="526"/>
                  </a:cubicBezTo>
                  <a:cubicBezTo>
                    <a:pt x="762" y="525"/>
                    <a:pt x="762" y="525"/>
                    <a:pt x="761" y="524"/>
                  </a:cubicBezTo>
                  <a:cubicBezTo>
                    <a:pt x="760" y="524"/>
                    <a:pt x="760" y="524"/>
                    <a:pt x="760" y="524"/>
                  </a:cubicBezTo>
                  <a:cubicBezTo>
                    <a:pt x="759" y="526"/>
                    <a:pt x="759" y="526"/>
                    <a:pt x="759" y="526"/>
                  </a:cubicBezTo>
                  <a:cubicBezTo>
                    <a:pt x="754" y="528"/>
                    <a:pt x="756" y="524"/>
                    <a:pt x="755" y="523"/>
                  </a:cubicBezTo>
                  <a:cubicBezTo>
                    <a:pt x="751" y="526"/>
                    <a:pt x="756" y="525"/>
                    <a:pt x="750" y="525"/>
                  </a:cubicBezTo>
                  <a:cubicBezTo>
                    <a:pt x="750" y="525"/>
                    <a:pt x="750" y="528"/>
                    <a:pt x="750" y="528"/>
                  </a:cubicBezTo>
                  <a:cubicBezTo>
                    <a:pt x="749" y="528"/>
                    <a:pt x="749" y="527"/>
                    <a:pt x="748" y="526"/>
                  </a:cubicBezTo>
                  <a:cubicBezTo>
                    <a:pt x="747" y="526"/>
                    <a:pt x="745" y="527"/>
                    <a:pt x="744" y="527"/>
                  </a:cubicBezTo>
                  <a:cubicBezTo>
                    <a:pt x="743" y="527"/>
                    <a:pt x="745" y="526"/>
                    <a:pt x="745" y="526"/>
                  </a:cubicBezTo>
                  <a:cubicBezTo>
                    <a:pt x="745" y="524"/>
                    <a:pt x="745" y="524"/>
                    <a:pt x="745" y="524"/>
                  </a:cubicBezTo>
                  <a:cubicBezTo>
                    <a:pt x="743" y="525"/>
                    <a:pt x="743" y="525"/>
                    <a:pt x="741" y="525"/>
                  </a:cubicBezTo>
                  <a:cubicBezTo>
                    <a:pt x="746" y="521"/>
                    <a:pt x="745" y="521"/>
                    <a:pt x="740" y="518"/>
                  </a:cubicBezTo>
                  <a:cubicBezTo>
                    <a:pt x="739" y="518"/>
                    <a:pt x="740" y="520"/>
                    <a:pt x="740" y="520"/>
                  </a:cubicBezTo>
                  <a:cubicBezTo>
                    <a:pt x="739" y="520"/>
                    <a:pt x="739" y="519"/>
                    <a:pt x="738" y="519"/>
                  </a:cubicBezTo>
                  <a:cubicBezTo>
                    <a:pt x="737" y="522"/>
                    <a:pt x="736" y="523"/>
                    <a:pt x="734" y="525"/>
                  </a:cubicBezTo>
                  <a:cubicBezTo>
                    <a:pt x="734" y="525"/>
                    <a:pt x="735" y="522"/>
                    <a:pt x="735" y="522"/>
                  </a:cubicBezTo>
                  <a:cubicBezTo>
                    <a:pt x="734" y="523"/>
                    <a:pt x="734" y="520"/>
                    <a:pt x="734" y="520"/>
                  </a:cubicBezTo>
                  <a:cubicBezTo>
                    <a:pt x="734" y="520"/>
                    <a:pt x="733" y="519"/>
                    <a:pt x="734" y="518"/>
                  </a:cubicBezTo>
                  <a:cubicBezTo>
                    <a:pt x="734" y="516"/>
                    <a:pt x="737" y="515"/>
                    <a:pt x="737" y="514"/>
                  </a:cubicBezTo>
                  <a:cubicBezTo>
                    <a:pt x="738" y="512"/>
                    <a:pt x="737" y="510"/>
                    <a:pt x="737" y="508"/>
                  </a:cubicBezTo>
                  <a:cubicBezTo>
                    <a:pt x="738" y="508"/>
                    <a:pt x="738" y="508"/>
                    <a:pt x="738" y="508"/>
                  </a:cubicBezTo>
                  <a:cubicBezTo>
                    <a:pt x="738" y="508"/>
                    <a:pt x="740" y="508"/>
                    <a:pt x="740" y="507"/>
                  </a:cubicBezTo>
                  <a:cubicBezTo>
                    <a:pt x="742" y="506"/>
                    <a:pt x="743" y="504"/>
                    <a:pt x="740" y="504"/>
                  </a:cubicBezTo>
                  <a:cubicBezTo>
                    <a:pt x="740" y="503"/>
                    <a:pt x="740" y="503"/>
                    <a:pt x="740" y="503"/>
                  </a:cubicBezTo>
                  <a:cubicBezTo>
                    <a:pt x="740" y="502"/>
                    <a:pt x="741" y="503"/>
                    <a:pt x="742" y="503"/>
                  </a:cubicBezTo>
                  <a:cubicBezTo>
                    <a:pt x="742" y="501"/>
                    <a:pt x="742" y="501"/>
                    <a:pt x="742" y="501"/>
                  </a:cubicBezTo>
                  <a:cubicBezTo>
                    <a:pt x="744" y="501"/>
                    <a:pt x="744" y="501"/>
                    <a:pt x="744" y="501"/>
                  </a:cubicBezTo>
                  <a:cubicBezTo>
                    <a:pt x="744" y="500"/>
                    <a:pt x="743" y="499"/>
                    <a:pt x="744" y="499"/>
                  </a:cubicBezTo>
                  <a:cubicBezTo>
                    <a:pt x="743" y="499"/>
                    <a:pt x="740" y="500"/>
                    <a:pt x="741" y="500"/>
                  </a:cubicBezTo>
                  <a:cubicBezTo>
                    <a:pt x="740" y="500"/>
                    <a:pt x="738" y="499"/>
                    <a:pt x="738" y="499"/>
                  </a:cubicBezTo>
                  <a:close/>
                  <a:moveTo>
                    <a:pt x="363" y="494"/>
                  </a:moveTo>
                  <a:cubicBezTo>
                    <a:pt x="366" y="494"/>
                    <a:pt x="366" y="496"/>
                    <a:pt x="367" y="498"/>
                  </a:cubicBezTo>
                  <a:cubicBezTo>
                    <a:pt x="368" y="498"/>
                    <a:pt x="369" y="497"/>
                    <a:pt x="369" y="497"/>
                  </a:cubicBezTo>
                  <a:cubicBezTo>
                    <a:pt x="370" y="498"/>
                    <a:pt x="369" y="501"/>
                    <a:pt x="369" y="502"/>
                  </a:cubicBezTo>
                  <a:cubicBezTo>
                    <a:pt x="370" y="503"/>
                    <a:pt x="372" y="504"/>
                    <a:pt x="373" y="505"/>
                  </a:cubicBezTo>
                  <a:cubicBezTo>
                    <a:pt x="374" y="506"/>
                    <a:pt x="373" y="507"/>
                    <a:pt x="373" y="509"/>
                  </a:cubicBezTo>
                  <a:cubicBezTo>
                    <a:pt x="374" y="510"/>
                    <a:pt x="375" y="511"/>
                    <a:pt x="376" y="513"/>
                  </a:cubicBezTo>
                  <a:cubicBezTo>
                    <a:pt x="375" y="514"/>
                    <a:pt x="376" y="514"/>
                    <a:pt x="375" y="515"/>
                  </a:cubicBezTo>
                  <a:cubicBezTo>
                    <a:pt x="374" y="515"/>
                    <a:pt x="372" y="515"/>
                    <a:pt x="371" y="515"/>
                  </a:cubicBezTo>
                  <a:cubicBezTo>
                    <a:pt x="371" y="512"/>
                    <a:pt x="371" y="508"/>
                    <a:pt x="369" y="505"/>
                  </a:cubicBezTo>
                  <a:cubicBezTo>
                    <a:pt x="369" y="505"/>
                    <a:pt x="368" y="505"/>
                    <a:pt x="367" y="505"/>
                  </a:cubicBezTo>
                  <a:cubicBezTo>
                    <a:pt x="367" y="504"/>
                    <a:pt x="368" y="503"/>
                    <a:pt x="367" y="503"/>
                  </a:cubicBezTo>
                  <a:cubicBezTo>
                    <a:pt x="367" y="500"/>
                    <a:pt x="362" y="499"/>
                    <a:pt x="362" y="497"/>
                  </a:cubicBezTo>
                  <a:cubicBezTo>
                    <a:pt x="362" y="495"/>
                    <a:pt x="362" y="494"/>
                    <a:pt x="363" y="494"/>
                  </a:cubicBezTo>
                  <a:close/>
                  <a:moveTo>
                    <a:pt x="625" y="481"/>
                  </a:moveTo>
                  <a:cubicBezTo>
                    <a:pt x="626" y="481"/>
                    <a:pt x="626" y="481"/>
                    <a:pt x="627" y="482"/>
                  </a:cubicBezTo>
                  <a:cubicBezTo>
                    <a:pt x="626" y="484"/>
                    <a:pt x="626" y="485"/>
                    <a:pt x="626" y="487"/>
                  </a:cubicBezTo>
                  <a:cubicBezTo>
                    <a:pt x="625" y="488"/>
                    <a:pt x="625" y="487"/>
                    <a:pt x="623" y="487"/>
                  </a:cubicBezTo>
                  <a:cubicBezTo>
                    <a:pt x="623" y="487"/>
                    <a:pt x="622" y="489"/>
                    <a:pt x="621" y="489"/>
                  </a:cubicBezTo>
                  <a:cubicBezTo>
                    <a:pt x="621" y="488"/>
                    <a:pt x="620" y="488"/>
                    <a:pt x="621" y="486"/>
                  </a:cubicBezTo>
                  <a:cubicBezTo>
                    <a:pt x="621" y="484"/>
                    <a:pt x="624" y="482"/>
                    <a:pt x="625" y="481"/>
                  </a:cubicBezTo>
                  <a:close/>
                  <a:moveTo>
                    <a:pt x="519" y="480"/>
                  </a:moveTo>
                  <a:cubicBezTo>
                    <a:pt x="519" y="480"/>
                    <a:pt x="517" y="483"/>
                    <a:pt x="517" y="483"/>
                  </a:cubicBezTo>
                  <a:cubicBezTo>
                    <a:pt x="520" y="484"/>
                    <a:pt x="522" y="485"/>
                    <a:pt x="526" y="486"/>
                  </a:cubicBezTo>
                  <a:cubicBezTo>
                    <a:pt x="526" y="486"/>
                    <a:pt x="526" y="483"/>
                    <a:pt x="526" y="483"/>
                  </a:cubicBezTo>
                  <a:cubicBezTo>
                    <a:pt x="525" y="483"/>
                    <a:pt x="524" y="483"/>
                    <a:pt x="524" y="483"/>
                  </a:cubicBezTo>
                  <a:cubicBezTo>
                    <a:pt x="522" y="481"/>
                    <a:pt x="522" y="481"/>
                    <a:pt x="519" y="480"/>
                  </a:cubicBezTo>
                  <a:close/>
                  <a:moveTo>
                    <a:pt x="357" y="474"/>
                  </a:moveTo>
                  <a:cubicBezTo>
                    <a:pt x="360" y="474"/>
                    <a:pt x="359" y="477"/>
                    <a:pt x="357" y="478"/>
                  </a:cubicBezTo>
                  <a:cubicBezTo>
                    <a:pt x="359" y="479"/>
                    <a:pt x="360" y="479"/>
                    <a:pt x="361" y="480"/>
                  </a:cubicBezTo>
                  <a:cubicBezTo>
                    <a:pt x="361" y="485"/>
                    <a:pt x="361" y="489"/>
                    <a:pt x="361" y="494"/>
                  </a:cubicBezTo>
                  <a:cubicBezTo>
                    <a:pt x="360" y="494"/>
                    <a:pt x="359" y="494"/>
                    <a:pt x="357" y="494"/>
                  </a:cubicBezTo>
                  <a:cubicBezTo>
                    <a:pt x="357" y="493"/>
                    <a:pt x="356" y="492"/>
                    <a:pt x="356" y="492"/>
                  </a:cubicBezTo>
                  <a:cubicBezTo>
                    <a:pt x="356" y="490"/>
                    <a:pt x="357" y="490"/>
                    <a:pt x="357" y="489"/>
                  </a:cubicBezTo>
                  <a:cubicBezTo>
                    <a:pt x="359" y="483"/>
                    <a:pt x="354" y="480"/>
                    <a:pt x="351" y="478"/>
                  </a:cubicBezTo>
                  <a:cubicBezTo>
                    <a:pt x="352" y="478"/>
                    <a:pt x="355" y="477"/>
                    <a:pt x="357" y="477"/>
                  </a:cubicBezTo>
                  <a:cubicBezTo>
                    <a:pt x="356" y="477"/>
                    <a:pt x="355" y="474"/>
                    <a:pt x="357" y="474"/>
                  </a:cubicBezTo>
                  <a:close/>
                  <a:moveTo>
                    <a:pt x="667" y="473"/>
                  </a:moveTo>
                  <a:cubicBezTo>
                    <a:pt x="667" y="473"/>
                    <a:pt x="672" y="476"/>
                    <a:pt x="672" y="476"/>
                  </a:cubicBezTo>
                  <a:cubicBezTo>
                    <a:pt x="672" y="476"/>
                    <a:pt x="672" y="478"/>
                    <a:pt x="672" y="478"/>
                  </a:cubicBezTo>
                  <a:cubicBezTo>
                    <a:pt x="671" y="478"/>
                    <a:pt x="669" y="479"/>
                    <a:pt x="669" y="479"/>
                  </a:cubicBezTo>
                  <a:cubicBezTo>
                    <a:pt x="668" y="479"/>
                    <a:pt x="666" y="473"/>
                    <a:pt x="667" y="473"/>
                  </a:cubicBezTo>
                  <a:close/>
                  <a:moveTo>
                    <a:pt x="634" y="463"/>
                  </a:moveTo>
                  <a:cubicBezTo>
                    <a:pt x="634" y="465"/>
                    <a:pt x="634" y="467"/>
                    <a:pt x="634" y="469"/>
                  </a:cubicBezTo>
                  <a:cubicBezTo>
                    <a:pt x="633" y="469"/>
                    <a:pt x="633" y="469"/>
                    <a:pt x="633" y="469"/>
                  </a:cubicBezTo>
                  <a:cubicBezTo>
                    <a:pt x="633" y="470"/>
                    <a:pt x="634" y="470"/>
                    <a:pt x="633" y="472"/>
                  </a:cubicBezTo>
                  <a:cubicBezTo>
                    <a:pt x="631" y="471"/>
                    <a:pt x="628" y="474"/>
                    <a:pt x="630" y="468"/>
                  </a:cubicBezTo>
                  <a:cubicBezTo>
                    <a:pt x="630" y="467"/>
                    <a:pt x="632" y="467"/>
                    <a:pt x="633" y="467"/>
                  </a:cubicBezTo>
                  <a:cubicBezTo>
                    <a:pt x="633" y="466"/>
                    <a:pt x="633" y="465"/>
                    <a:pt x="633" y="464"/>
                  </a:cubicBezTo>
                  <a:cubicBezTo>
                    <a:pt x="633" y="464"/>
                    <a:pt x="634" y="463"/>
                    <a:pt x="634" y="463"/>
                  </a:cubicBezTo>
                  <a:close/>
                  <a:moveTo>
                    <a:pt x="374" y="461"/>
                  </a:moveTo>
                  <a:cubicBezTo>
                    <a:pt x="374" y="461"/>
                    <a:pt x="374" y="463"/>
                    <a:pt x="374" y="463"/>
                  </a:cubicBezTo>
                  <a:cubicBezTo>
                    <a:pt x="375" y="464"/>
                    <a:pt x="376" y="463"/>
                    <a:pt x="376" y="463"/>
                  </a:cubicBezTo>
                  <a:cubicBezTo>
                    <a:pt x="376" y="467"/>
                    <a:pt x="375" y="470"/>
                    <a:pt x="377" y="474"/>
                  </a:cubicBezTo>
                  <a:cubicBezTo>
                    <a:pt x="377" y="474"/>
                    <a:pt x="379" y="476"/>
                    <a:pt x="379" y="476"/>
                  </a:cubicBezTo>
                  <a:cubicBezTo>
                    <a:pt x="379" y="477"/>
                    <a:pt x="378" y="478"/>
                    <a:pt x="379" y="479"/>
                  </a:cubicBezTo>
                  <a:cubicBezTo>
                    <a:pt x="379" y="479"/>
                    <a:pt x="379" y="479"/>
                    <a:pt x="379" y="479"/>
                  </a:cubicBezTo>
                  <a:cubicBezTo>
                    <a:pt x="380" y="481"/>
                    <a:pt x="381" y="483"/>
                    <a:pt x="383" y="485"/>
                  </a:cubicBezTo>
                  <a:cubicBezTo>
                    <a:pt x="384" y="486"/>
                    <a:pt x="384" y="486"/>
                    <a:pt x="384" y="486"/>
                  </a:cubicBezTo>
                  <a:cubicBezTo>
                    <a:pt x="385" y="488"/>
                    <a:pt x="383" y="488"/>
                    <a:pt x="383" y="489"/>
                  </a:cubicBezTo>
                  <a:cubicBezTo>
                    <a:pt x="384" y="490"/>
                    <a:pt x="387" y="497"/>
                    <a:pt x="389" y="497"/>
                  </a:cubicBezTo>
                  <a:cubicBezTo>
                    <a:pt x="389" y="498"/>
                    <a:pt x="389" y="498"/>
                    <a:pt x="389" y="498"/>
                  </a:cubicBezTo>
                  <a:cubicBezTo>
                    <a:pt x="390" y="499"/>
                    <a:pt x="392" y="498"/>
                    <a:pt x="393" y="499"/>
                  </a:cubicBezTo>
                  <a:cubicBezTo>
                    <a:pt x="391" y="503"/>
                    <a:pt x="392" y="505"/>
                    <a:pt x="393" y="510"/>
                  </a:cubicBezTo>
                  <a:cubicBezTo>
                    <a:pt x="392" y="510"/>
                    <a:pt x="390" y="510"/>
                    <a:pt x="389" y="511"/>
                  </a:cubicBezTo>
                  <a:cubicBezTo>
                    <a:pt x="389" y="511"/>
                    <a:pt x="389" y="512"/>
                    <a:pt x="389" y="513"/>
                  </a:cubicBezTo>
                  <a:cubicBezTo>
                    <a:pt x="389" y="513"/>
                    <a:pt x="387" y="512"/>
                    <a:pt x="387" y="513"/>
                  </a:cubicBezTo>
                  <a:cubicBezTo>
                    <a:pt x="386" y="508"/>
                    <a:pt x="387" y="503"/>
                    <a:pt x="385" y="499"/>
                  </a:cubicBezTo>
                  <a:cubicBezTo>
                    <a:pt x="385" y="498"/>
                    <a:pt x="383" y="499"/>
                    <a:pt x="383" y="499"/>
                  </a:cubicBezTo>
                  <a:cubicBezTo>
                    <a:pt x="383" y="498"/>
                    <a:pt x="383" y="497"/>
                    <a:pt x="383" y="496"/>
                  </a:cubicBezTo>
                  <a:cubicBezTo>
                    <a:pt x="383" y="495"/>
                    <a:pt x="383" y="495"/>
                    <a:pt x="383" y="495"/>
                  </a:cubicBezTo>
                  <a:cubicBezTo>
                    <a:pt x="382" y="495"/>
                    <a:pt x="380" y="495"/>
                    <a:pt x="379" y="495"/>
                  </a:cubicBezTo>
                  <a:cubicBezTo>
                    <a:pt x="379" y="491"/>
                    <a:pt x="378" y="492"/>
                    <a:pt x="380" y="489"/>
                  </a:cubicBezTo>
                  <a:cubicBezTo>
                    <a:pt x="378" y="488"/>
                    <a:pt x="378" y="486"/>
                    <a:pt x="376" y="487"/>
                  </a:cubicBezTo>
                  <a:cubicBezTo>
                    <a:pt x="376" y="488"/>
                    <a:pt x="377" y="488"/>
                    <a:pt x="375" y="488"/>
                  </a:cubicBezTo>
                  <a:cubicBezTo>
                    <a:pt x="374" y="488"/>
                    <a:pt x="374" y="485"/>
                    <a:pt x="373" y="485"/>
                  </a:cubicBezTo>
                  <a:cubicBezTo>
                    <a:pt x="372" y="484"/>
                    <a:pt x="369" y="483"/>
                    <a:pt x="368" y="482"/>
                  </a:cubicBezTo>
                  <a:cubicBezTo>
                    <a:pt x="367" y="481"/>
                    <a:pt x="368" y="480"/>
                    <a:pt x="367" y="478"/>
                  </a:cubicBezTo>
                  <a:cubicBezTo>
                    <a:pt x="368" y="478"/>
                    <a:pt x="369" y="478"/>
                    <a:pt x="369" y="477"/>
                  </a:cubicBezTo>
                  <a:cubicBezTo>
                    <a:pt x="364" y="475"/>
                    <a:pt x="366" y="477"/>
                    <a:pt x="363" y="473"/>
                  </a:cubicBezTo>
                  <a:cubicBezTo>
                    <a:pt x="365" y="471"/>
                    <a:pt x="367" y="468"/>
                    <a:pt x="368" y="465"/>
                  </a:cubicBezTo>
                  <a:cubicBezTo>
                    <a:pt x="369" y="465"/>
                    <a:pt x="371" y="465"/>
                    <a:pt x="373" y="465"/>
                  </a:cubicBezTo>
                  <a:cubicBezTo>
                    <a:pt x="373" y="465"/>
                    <a:pt x="373" y="463"/>
                    <a:pt x="373" y="463"/>
                  </a:cubicBezTo>
                  <a:cubicBezTo>
                    <a:pt x="373" y="463"/>
                    <a:pt x="372" y="463"/>
                    <a:pt x="372" y="462"/>
                  </a:cubicBezTo>
                  <a:lnTo>
                    <a:pt x="374" y="461"/>
                  </a:lnTo>
                  <a:close/>
                  <a:moveTo>
                    <a:pt x="592" y="457"/>
                  </a:moveTo>
                  <a:cubicBezTo>
                    <a:pt x="594" y="457"/>
                    <a:pt x="592" y="459"/>
                    <a:pt x="592" y="459"/>
                  </a:cubicBezTo>
                  <a:cubicBezTo>
                    <a:pt x="590" y="459"/>
                    <a:pt x="591" y="458"/>
                    <a:pt x="592" y="457"/>
                  </a:cubicBezTo>
                  <a:close/>
                  <a:moveTo>
                    <a:pt x="651" y="453"/>
                  </a:moveTo>
                  <a:cubicBezTo>
                    <a:pt x="652" y="453"/>
                    <a:pt x="654" y="456"/>
                    <a:pt x="652" y="455"/>
                  </a:cubicBezTo>
                  <a:cubicBezTo>
                    <a:pt x="652" y="455"/>
                    <a:pt x="650" y="452"/>
                    <a:pt x="651" y="453"/>
                  </a:cubicBezTo>
                  <a:close/>
                  <a:moveTo>
                    <a:pt x="591" y="442"/>
                  </a:moveTo>
                  <a:cubicBezTo>
                    <a:pt x="591" y="442"/>
                    <a:pt x="591" y="442"/>
                    <a:pt x="591" y="442"/>
                  </a:cubicBezTo>
                  <a:cubicBezTo>
                    <a:pt x="590" y="444"/>
                    <a:pt x="592" y="445"/>
                    <a:pt x="589" y="446"/>
                  </a:cubicBezTo>
                  <a:cubicBezTo>
                    <a:pt x="588" y="447"/>
                    <a:pt x="589" y="443"/>
                    <a:pt x="591" y="442"/>
                  </a:cubicBezTo>
                  <a:close/>
                  <a:moveTo>
                    <a:pt x="535" y="439"/>
                  </a:moveTo>
                  <a:cubicBezTo>
                    <a:pt x="534" y="439"/>
                    <a:pt x="534" y="440"/>
                    <a:pt x="536" y="441"/>
                  </a:cubicBezTo>
                  <a:cubicBezTo>
                    <a:pt x="536" y="441"/>
                    <a:pt x="537" y="438"/>
                    <a:pt x="535" y="439"/>
                  </a:cubicBezTo>
                  <a:close/>
                  <a:moveTo>
                    <a:pt x="579" y="435"/>
                  </a:moveTo>
                  <a:cubicBezTo>
                    <a:pt x="581" y="435"/>
                    <a:pt x="582" y="437"/>
                    <a:pt x="583" y="437"/>
                  </a:cubicBezTo>
                  <a:cubicBezTo>
                    <a:pt x="583" y="438"/>
                    <a:pt x="583" y="439"/>
                    <a:pt x="583" y="439"/>
                  </a:cubicBezTo>
                  <a:cubicBezTo>
                    <a:pt x="582" y="439"/>
                    <a:pt x="580" y="439"/>
                    <a:pt x="578" y="439"/>
                  </a:cubicBezTo>
                  <a:cubicBezTo>
                    <a:pt x="578" y="438"/>
                    <a:pt x="576" y="436"/>
                    <a:pt x="579" y="435"/>
                  </a:cubicBezTo>
                  <a:close/>
                  <a:moveTo>
                    <a:pt x="534" y="434"/>
                  </a:moveTo>
                  <a:cubicBezTo>
                    <a:pt x="532" y="434"/>
                    <a:pt x="533" y="436"/>
                    <a:pt x="534" y="436"/>
                  </a:cubicBezTo>
                  <a:cubicBezTo>
                    <a:pt x="534" y="436"/>
                    <a:pt x="536" y="433"/>
                    <a:pt x="534" y="434"/>
                  </a:cubicBezTo>
                  <a:close/>
                  <a:moveTo>
                    <a:pt x="330" y="432"/>
                  </a:moveTo>
                  <a:cubicBezTo>
                    <a:pt x="330" y="433"/>
                    <a:pt x="330" y="433"/>
                    <a:pt x="330" y="433"/>
                  </a:cubicBezTo>
                  <a:cubicBezTo>
                    <a:pt x="334" y="432"/>
                    <a:pt x="331" y="435"/>
                    <a:pt x="331" y="435"/>
                  </a:cubicBezTo>
                  <a:cubicBezTo>
                    <a:pt x="328" y="435"/>
                    <a:pt x="329" y="432"/>
                    <a:pt x="330" y="432"/>
                  </a:cubicBezTo>
                  <a:close/>
                  <a:moveTo>
                    <a:pt x="538" y="430"/>
                  </a:moveTo>
                  <a:cubicBezTo>
                    <a:pt x="538" y="434"/>
                    <a:pt x="537" y="437"/>
                    <a:pt x="537" y="440"/>
                  </a:cubicBezTo>
                  <a:cubicBezTo>
                    <a:pt x="537" y="440"/>
                    <a:pt x="539" y="440"/>
                    <a:pt x="539" y="440"/>
                  </a:cubicBezTo>
                  <a:cubicBezTo>
                    <a:pt x="540" y="437"/>
                    <a:pt x="541" y="434"/>
                    <a:pt x="541" y="431"/>
                  </a:cubicBezTo>
                  <a:cubicBezTo>
                    <a:pt x="540" y="430"/>
                    <a:pt x="539" y="431"/>
                    <a:pt x="538" y="430"/>
                  </a:cubicBezTo>
                  <a:close/>
                  <a:moveTo>
                    <a:pt x="535" y="429"/>
                  </a:moveTo>
                  <a:cubicBezTo>
                    <a:pt x="533" y="430"/>
                    <a:pt x="531" y="433"/>
                    <a:pt x="535" y="432"/>
                  </a:cubicBezTo>
                  <a:cubicBezTo>
                    <a:pt x="535" y="432"/>
                    <a:pt x="538" y="429"/>
                    <a:pt x="535" y="429"/>
                  </a:cubicBezTo>
                  <a:close/>
                  <a:moveTo>
                    <a:pt x="341" y="409"/>
                  </a:moveTo>
                  <a:cubicBezTo>
                    <a:pt x="342" y="410"/>
                    <a:pt x="342" y="411"/>
                    <a:pt x="342" y="411"/>
                  </a:cubicBezTo>
                  <a:cubicBezTo>
                    <a:pt x="343" y="411"/>
                    <a:pt x="344" y="411"/>
                    <a:pt x="345" y="411"/>
                  </a:cubicBezTo>
                  <a:cubicBezTo>
                    <a:pt x="344" y="413"/>
                    <a:pt x="344" y="414"/>
                    <a:pt x="344" y="415"/>
                  </a:cubicBezTo>
                  <a:cubicBezTo>
                    <a:pt x="343" y="416"/>
                    <a:pt x="342" y="416"/>
                    <a:pt x="342" y="417"/>
                  </a:cubicBezTo>
                  <a:cubicBezTo>
                    <a:pt x="341" y="419"/>
                    <a:pt x="343" y="419"/>
                    <a:pt x="343" y="421"/>
                  </a:cubicBezTo>
                  <a:cubicBezTo>
                    <a:pt x="343" y="421"/>
                    <a:pt x="341" y="422"/>
                    <a:pt x="341" y="422"/>
                  </a:cubicBezTo>
                  <a:cubicBezTo>
                    <a:pt x="338" y="428"/>
                    <a:pt x="342" y="429"/>
                    <a:pt x="335" y="431"/>
                  </a:cubicBezTo>
                  <a:cubicBezTo>
                    <a:pt x="335" y="429"/>
                    <a:pt x="335" y="429"/>
                    <a:pt x="335" y="426"/>
                  </a:cubicBezTo>
                  <a:cubicBezTo>
                    <a:pt x="334" y="421"/>
                    <a:pt x="332" y="423"/>
                    <a:pt x="335" y="418"/>
                  </a:cubicBezTo>
                  <a:cubicBezTo>
                    <a:pt x="337" y="415"/>
                    <a:pt x="339" y="412"/>
                    <a:pt x="341" y="409"/>
                  </a:cubicBezTo>
                  <a:close/>
                  <a:moveTo>
                    <a:pt x="334" y="402"/>
                  </a:moveTo>
                  <a:cubicBezTo>
                    <a:pt x="334" y="404"/>
                    <a:pt x="337" y="408"/>
                    <a:pt x="332" y="409"/>
                  </a:cubicBezTo>
                  <a:cubicBezTo>
                    <a:pt x="331" y="409"/>
                    <a:pt x="331" y="407"/>
                    <a:pt x="330" y="405"/>
                  </a:cubicBezTo>
                  <a:cubicBezTo>
                    <a:pt x="331" y="404"/>
                    <a:pt x="332" y="403"/>
                    <a:pt x="334" y="402"/>
                  </a:cubicBezTo>
                  <a:close/>
                  <a:moveTo>
                    <a:pt x="626" y="391"/>
                  </a:moveTo>
                  <a:cubicBezTo>
                    <a:pt x="627" y="392"/>
                    <a:pt x="627" y="392"/>
                    <a:pt x="627" y="392"/>
                  </a:cubicBezTo>
                  <a:cubicBezTo>
                    <a:pt x="626" y="391"/>
                    <a:pt x="627" y="391"/>
                    <a:pt x="626" y="391"/>
                  </a:cubicBezTo>
                  <a:close/>
                  <a:moveTo>
                    <a:pt x="635" y="374"/>
                  </a:moveTo>
                  <a:cubicBezTo>
                    <a:pt x="635" y="376"/>
                    <a:pt x="635" y="376"/>
                    <a:pt x="635" y="376"/>
                  </a:cubicBezTo>
                  <a:cubicBezTo>
                    <a:pt x="638" y="375"/>
                    <a:pt x="638" y="374"/>
                    <a:pt x="635" y="374"/>
                  </a:cubicBezTo>
                  <a:close/>
                  <a:moveTo>
                    <a:pt x="611" y="353"/>
                  </a:moveTo>
                  <a:cubicBezTo>
                    <a:pt x="611" y="353"/>
                    <a:pt x="613" y="355"/>
                    <a:pt x="613" y="356"/>
                  </a:cubicBezTo>
                  <a:cubicBezTo>
                    <a:pt x="620" y="354"/>
                    <a:pt x="613" y="354"/>
                    <a:pt x="611" y="353"/>
                  </a:cubicBezTo>
                  <a:close/>
                  <a:moveTo>
                    <a:pt x="586" y="328"/>
                  </a:moveTo>
                  <a:cubicBezTo>
                    <a:pt x="585" y="328"/>
                    <a:pt x="587" y="330"/>
                    <a:pt x="587" y="330"/>
                  </a:cubicBezTo>
                  <a:cubicBezTo>
                    <a:pt x="587" y="330"/>
                    <a:pt x="589" y="326"/>
                    <a:pt x="586" y="328"/>
                  </a:cubicBezTo>
                  <a:close/>
                  <a:moveTo>
                    <a:pt x="657" y="320"/>
                  </a:moveTo>
                  <a:cubicBezTo>
                    <a:pt x="657" y="321"/>
                    <a:pt x="659" y="324"/>
                    <a:pt x="657" y="322"/>
                  </a:cubicBezTo>
                  <a:cubicBezTo>
                    <a:pt x="657" y="322"/>
                    <a:pt x="655" y="320"/>
                    <a:pt x="657" y="320"/>
                  </a:cubicBezTo>
                  <a:close/>
                  <a:moveTo>
                    <a:pt x="485" y="299"/>
                  </a:moveTo>
                  <a:cubicBezTo>
                    <a:pt x="486" y="300"/>
                    <a:pt x="487" y="303"/>
                    <a:pt x="488" y="303"/>
                  </a:cubicBezTo>
                  <a:cubicBezTo>
                    <a:pt x="490" y="303"/>
                    <a:pt x="490" y="302"/>
                    <a:pt x="489" y="302"/>
                  </a:cubicBezTo>
                  <a:cubicBezTo>
                    <a:pt x="489" y="302"/>
                    <a:pt x="489" y="300"/>
                    <a:pt x="489" y="300"/>
                  </a:cubicBezTo>
                  <a:cubicBezTo>
                    <a:pt x="488" y="300"/>
                    <a:pt x="486" y="300"/>
                    <a:pt x="485" y="299"/>
                  </a:cubicBezTo>
                  <a:close/>
                  <a:moveTo>
                    <a:pt x="494" y="289"/>
                  </a:moveTo>
                  <a:cubicBezTo>
                    <a:pt x="494" y="290"/>
                    <a:pt x="494" y="290"/>
                    <a:pt x="494" y="290"/>
                  </a:cubicBezTo>
                  <a:cubicBezTo>
                    <a:pt x="496" y="290"/>
                    <a:pt x="496" y="289"/>
                    <a:pt x="494" y="289"/>
                  </a:cubicBezTo>
                  <a:close/>
                  <a:moveTo>
                    <a:pt x="530" y="236"/>
                  </a:moveTo>
                  <a:cubicBezTo>
                    <a:pt x="531" y="237"/>
                    <a:pt x="531" y="237"/>
                    <a:pt x="531" y="237"/>
                  </a:cubicBezTo>
                  <a:cubicBezTo>
                    <a:pt x="531" y="236"/>
                    <a:pt x="532" y="236"/>
                    <a:pt x="530" y="236"/>
                  </a:cubicBezTo>
                  <a:close/>
                  <a:moveTo>
                    <a:pt x="434" y="231"/>
                  </a:moveTo>
                  <a:cubicBezTo>
                    <a:pt x="435" y="233"/>
                    <a:pt x="435" y="233"/>
                    <a:pt x="435" y="233"/>
                  </a:cubicBezTo>
                  <a:cubicBezTo>
                    <a:pt x="434" y="232"/>
                    <a:pt x="435" y="231"/>
                    <a:pt x="434" y="231"/>
                  </a:cubicBezTo>
                  <a:close/>
                  <a:moveTo>
                    <a:pt x="476" y="226"/>
                  </a:moveTo>
                  <a:cubicBezTo>
                    <a:pt x="477" y="226"/>
                    <a:pt x="478" y="228"/>
                    <a:pt x="478" y="228"/>
                  </a:cubicBezTo>
                  <a:cubicBezTo>
                    <a:pt x="478" y="228"/>
                    <a:pt x="482" y="227"/>
                    <a:pt x="480" y="227"/>
                  </a:cubicBezTo>
                  <a:cubicBezTo>
                    <a:pt x="479" y="226"/>
                    <a:pt x="478" y="227"/>
                    <a:pt x="476" y="226"/>
                  </a:cubicBezTo>
                  <a:close/>
                  <a:moveTo>
                    <a:pt x="597" y="205"/>
                  </a:moveTo>
                  <a:cubicBezTo>
                    <a:pt x="596" y="207"/>
                    <a:pt x="596" y="207"/>
                    <a:pt x="596" y="207"/>
                  </a:cubicBezTo>
                  <a:cubicBezTo>
                    <a:pt x="597" y="207"/>
                    <a:pt x="597" y="207"/>
                    <a:pt x="597" y="207"/>
                  </a:cubicBezTo>
                  <a:cubicBezTo>
                    <a:pt x="597" y="207"/>
                    <a:pt x="599" y="204"/>
                    <a:pt x="597" y="205"/>
                  </a:cubicBezTo>
                  <a:close/>
                  <a:moveTo>
                    <a:pt x="546" y="198"/>
                  </a:moveTo>
                  <a:cubicBezTo>
                    <a:pt x="547" y="199"/>
                    <a:pt x="545" y="199"/>
                    <a:pt x="545" y="199"/>
                  </a:cubicBezTo>
                  <a:cubicBezTo>
                    <a:pt x="545" y="199"/>
                    <a:pt x="545" y="198"/>
                    <a:pt x="546" y="198"/>
                  </a:cubicBezTo>
                  <a:close/>
                  <a:moveTo>
                    <a:pt x="545" y="195"/>
                  </a:moveTo>
                  <a:cubicBezTo>
                    <a:pt x="546" y="196"/>
                    <a:pt x="544" y="197"/>
                    <a:pt x="544" y="197"/>
                  </a:cubicBezTo>
                  <a:cubicBezTo>
                    <a:pt x="544" y="196"/>
                    <a:pt x="544" y="195"/>
                    <a:pt x="545" y="195"/>
                  </a:cubicBezTo>
                  <a:close/>
                  <a:moveTo>
                    <a:pt x="533" y="149"/>
                  </a:moveTo>
                  <a:cubicBezTo>
                    <a:pt x="534" y="152"/>
                    <a:pt x="534" y="152"/>
                    <a:pt x="534" y="152"/>
                  </a:cubicBezTo>
                  <a:cubicBezTo>
                    <a:pt x="537" y="149"/>
                    <a:pt x="537" y="150"/>
                    <a:pt x="533" y="149"/>
                  </a:cubicBezTo>
                  <a:close/>
                  <a:moveTo>
                    <a:pt x="448" y="132"/>
                  </a:moveTo>
                  <a:cubicBezTo>
                    <a:pt x="449" y="132"/>
                    <a:pt x="447" y="133"/>
                    <a:pt x="447" y="133"/>
                  </a:cubicBezTo>
                  <a:cubicBezTo>
                    <a:pt x="447" y="132"/>
                    <a:pt x="447" y="131"/>
                    <a:pt x="448" y="132"/>
                  </a:cubicBezTo>
                  <a:close/>
                  <a:moveTo>
                    <a:pt x="504" y="114"/>
                  </a:moveTo>
                  <a:cubicBezTo>
                    <a:pt x="506" y="115"/>
                    <a:pt x="511" y="121"/>
                    <a:pt x="506" y="120"/>
                  </a:cubicBezTo>
                  <a:cubicBezTo>
                    <a:pt x="506" y="120"/>
                    <a:pt x="501" y="113"/>
                    <a:pt x="504" y="114"/>
                  </a:cubicBezTo>
                  <a:close/>
                  <a:moveTo>
                    <a:pt x="449" y="92"/>
                  </a:moveTo>
                  <a:cubicBezTo>
                    <a:pt x="449" y="92"/>
                    <a:pt x="449" y="93"/>
                    <a:pt x="448" y="93"/>
                  </a:cubicBezTo>
                  <a:cubicBezTo>
                    <a:pt x="448" y="92"/>
                    <a:pt x="447" y="91"/>
                    <a:pt x="449" y="92"/>
                  </a:cubicBezTo>
                  <a:close/>
                  <a:moveTo>
                    <a:pt x="447" y="88"/>
                  </a:moveTo>
                  <a:cubicBezTo>
                    <a:pt x="447" y="89"/>
                    <a:pt x="446" y="90"/>
                    <a:pt x="446" y="90"/>
                  </a:cubicBezTo>
                  <a:cubicBezTo>
                    <a:pt x="446" y="90"/>
                    <a:pt x="445" y="88"/>
                    <a:pt x="447" y="88"/>
                  </a:cubicBezTo>
                  <a:close/>
                  <a:moveTo>
                    <a:pt x="577" y="72"/>
                  </a:moveTo>
                  <a:cubicBezTo>
                    <a:pt x="577" y="73"/>
                    <a:pt x="577" y="74"/>
                    <a:pt x="576" y="76"/>
                  </a:cubicBezTo>
                  <a:cubicBezTo>
                    <a:pt x="579" y="77"/>
                    <a:pt x="581" y="77"/>
                    <a:pt x="584" y="78"/>
                  </a:cubicBezTo>
                  <a:cubicBezTo>
                    <a:pt x="585" y="79"/>
                    <a:pt x="585" y="79"/>
                    <a:pt x="585" y="79"/>
                  </a:cubicBezTo>
                  <a:cubicBezTo>
                    <a:pt x="587" y="79"/>
                    <a:pt x="585" y="78"/>
                    <a:pt x="587" y="78"/>
                  </a:cubicBezTo>
                  <a:cubicBezTo>
                    <a:pt x="587" y="77"/>
                    <a:pt x="586" y="76"/>
                    <a:pt x="586" y="74"/>
                  </a:cubicBezTo>
                  <a:cubicBezTo>
                    <a:pt x="588" y="74"/>
                    <a:pt x="587" y="73"/>
                    <a:pt x="587" y="72"/>
                  </a:cubicBezTo>
                  <a:cubicBezTo>
                    <a:pt x="584" y="73"/>
                    <a:pt x="582" y="73"/>
                    <a:pt x="577" y="72"/>
                  </a:cubicBezTo>
                  <a:close/>
                  <a:moveTo>
                    <a:pt x="423" y="56"/>
                  </a:moveTo>
                  <a:cubicBezTo>
                    <a:pt x="426" y="55"/>
                    <a:pt x="423" y="58"/>
                    <a:pt x="421" y="58"/>
                  </a:cubicBezTo>
                  <a:cubicBezTo>
                    <a:pt x="420" y="59"/>
                    <a:pt x="422" y="56"/>
                    <a:pt x="423" y="56"/>
                  </a:cubicBezTo>
                  <a:close/>
                  <a:moveTo>
                    <a:pt x="484" y="29"/>
                  </a:moveTo>
                  <a:cubicBezTo>
                    <a:pt x="485" y="29"/>
                    <a:pt x="488" y="36"/>
                    <a:pt x="486" y="33"/>
                  </a:cubicBezTo>
                  <a:cubicBezTo>
                    <a:pt x="486" y="33"/>
                    <a:pt x="482" y="27"/>
                    <a:pt x="484" y="29"/>
                  </a:cubicBezTo>
                  <a:close/>
                  <a:moveTo>
                    <a:pt x="498" y="27"/>
                  </a:moveTo>
                  <a:cubicBezTo>
                    <a:pt x="499" y="27"/>
                    <a:pt x="499" y="28"/>
                    <a:pt x="498" y="29"/>
                  </a:cubicBezTo>
                  <a:cubicBezTo>
                    <a:pt x="498" y="28"/>
                    <a:pt x="497" y="27"/>
                    <a:pt x="498" y="27"/>
                  </a:cubicBezTo>
                  <a:close/>
                  <a:moveTo>
                    <a:pt x="537" y="21"/>
                  </a:moveTo>
                  <a:cubicBezTo>
                    <a:pt x="540" y="21"/>
                    <a:pt x="541" y="22"/>
                    <a:pt x="543" y="23"/>
                  </a:cubicBezTo>
                  <a:cubicBezTo>
                    <a:pt x="541" y="23"/>
                    <a:pt x="541" y="23"/>
                    <a:pt x="539" y="24"/>
                  </a:cubicBezTo>
                  <a:cubicBezTo>
                    <a:pt x="539" y="24"/>
                    <a:pt x="539" y="22"/>
                    <a:pt x="539" y="22"/>
                  </a:cubicBezTo>
                  <a:cubicBezTo>
                    <a:pt x="538" y="22"/>
                    <a:pt x="535" y="20"/>
                    <a:pt x="537" y="21"/>
                  </a:cubicBezTo>
                  <a:close/>
                  <a:moveTo>
                    <a:pt x="660" y="359"/>
                  </a:moveTo>
                  <a:cubicBezTo>
                    <a:pt x="660" y="362"/>
                    <a:pt x="660" y="362"/>
                    <a:pt x="660" y="362"/>
                  </a:cubicBezTo>
                  <a:cubicBezTo>
                    <a:pt x="660" y="361"/>
                    <a:pt x="662" y="362"/>
                    <a:pt x="663" y="362"/>
                  </a:cubicBezTo>
                  <a:cubicBezTo>
                    <a:pt x="663" y="361"/>
                    <a:pt x="664" y="359"/>
                    <a:pt x="664" y="359"/>
                  </a:cubicBezTo>
                  <a:cubicBezTo>
                    <a:pt x="663" y="359"/>
                    <a:pt x="661" y="359"/>
                    <a:pt x="660" y="359"/>
                  </a:cubicBezTo>
                  <a:close/>
                  <a:moveTo>
                    <a:pt x="537" y="349"/>
                  </a:moveTo>
                  <a:cubicBezTo>
                    <a:pt x="535" y="350"/>
                    <a:pt x="533" y="355"/>
                    <a:pt x="532" y="356"/>
                  </a:cubicBezTo>
                  <a:cubicBezTo>
                    <a:pt x="533" y="357"/>
                    <a:pt x="535" y="357"/>
                    <a:pt x="536" y="358"/>
                  </a:cubicBezTo>
                  <a:cubicBezTo>
                    <a:pt x="537" y="358"/>
                    <a:pt x="540" y="348"/>
                    <a:pt x="537" y="349"/>
                  </a:cubicBezTo>
                  <a:close/>
                  <a:moveTo>
                    <a:pt x="585" y="343"/>
                  </a:moveTo>
                  <a:cubicBezTo>
                    <a:pt x="584" y="343"/>
                    <a:pt x="584" y="344"/>
                    <a:pt x="585" y="344"/>
                  </a:cubicBezTo>
                  <a:cubicBezTo>
                    <a:pt x="585" y="344"/>
                    <a:pt x="586" y="343"/>
                    <a:pt x="585" y="343"/>
                  </a:cubicBezTo>
                  <a:close/>
                  <a:moveTo>
                    <a:pt x="552" y="342"/>
                  </a:moveTo>
                  <a:cubicBezTo>
                    <a:pt x="552" y="342"/>
                    <a:pt x="551" y="343"/>
                    <a:pt x="551" y="343"/>
                  </a:cubicBezTo>
                  <a:cubicBezTo>
                    <a:pt x="551" y="343"/>
                    <a:pt x="554" y="344"/>
                    <a:pt x="554" y="344"/>
                  </a:cubicBezTo>
                  <a:cubicBezTo>
                    <a:pt x="554" y="344"/>
                    <a:pt x="554" y="342"/>
                    <a:pt x="554" y="342"/>
                  </a:cubicBezTo>
                  <a:cubicBezTo>
                    <a:pt x="553" y="342"/>
                    <a:pt x="552" y="342"/>
                    <a:pt x="552" y="342"/>
                  </a:cubicBezTo>
                  <a:close/>
                  <a:moveTo>
                    <a:pt x="560" y="341"/>
                  </a:moveTo>
                  <a:cubicBezTo>
                    <a:pt x="561" y="342"/>
                    <a:pt x="559" y="343"/>
                    <a:pt x="562" y="344"/>
                  </a:cubicBezTo>
                  <a:cubicBezTo>
                    <a:pt x="563" y="344"/>
                    <a:pt x="562" y="341"/>
                    <a:pt x="562" y="341"/>
                  </a:cubicBezTo>
                  <a:cubicBezTo>
                    <a:pt x="561" y="341"/>
                    <a:pt x="560" y="341"/>
                    <a:pt x="560" y="341"/>
                  </a:cubicBezTo>
                  <a:close/>
                  <a:moveTo>
                    <a:pt x="508" y="340"/>
                  </a:moveTo>
                  <a:cubicBezTo>
                    <a:pt x="508" y="340"/>
                    <a:pt x="508" y="342"/>
                    <a:pt x="507" y="342"/>
                  </a:cubicBezTo>
                  <a:cubicBezTo>
                    <a:pt x="507" y="343"/>
                    <a:pt x="501" y="345"/>
                    <a:pt x="501" y="346"/>
                  </a:cubicBezTo>
                  <a:cubicBezTo>
                    <a:pt x="500" y="346"/>
                    <a:pt x="497" y="347"/>
                    <a:pt x="496" y="348"/>
                  </a:cubicBezTo>
                  <a:cubicBezTo>
                    <a:pt x="495" y="348"/>
                    <a:pt x="494" y="349"/>
                    <a:pt x="493" y="350"/>
                  </a:cubicBezTo>
                  <a:cubicBezTo>
                    <a:pt x="494" y="350"/>
                    <a:pt x="492" y="352"/>
                    <a:pt x="492" y="352"/>
                  </a:cubicBezTo>
                  <a:cubicBezTo>
                    <a:pt x="500" y="352"/>
                    <a:pt x="496" y="351"/>
                    <a:pt x="500" y="349"/>
                  </a:cubicBezTo>
                  <a:cubicBezTo>
                    <a:pt x="502" y="348"/>
                    <a:pt x="504" y="349"/>
                    <a:pt x="505" y="348"/>
                  </a:cubicBezTo>
                  <a:cubicBezTo>
                    <a:pt x="506" y="348"/>
                    <a:pt x="506" y="345"/>
                    <a:pt x="507" y="344"/>
                  </a:cubicBezTo>
                  <a:cubicBezTo>
                    <a:pt x="508" y="343"/>
                    <a:pt x="515" y="343"/>
                    <a:pt x="508" y="340"/>
                  </a:cubicBezTo>
                  <a:close/>
                  <a:moveTo>
                    <a:pt x="668" y="337"/>
                  </a:moveTo>
                  <a:cubicBezTo>
                    <a:pt x="668" y="338"/>
                    <a:pt x="668" y="338"/>
                    <a:pt x="668" y="338"/>
                  </a:cubicBezTo>
                  <a:cubicBezTo>
                    <a:pt x="665" y="337"/>
                    <a:pt x="666" y="340"/>
                    <a:pt x="668" y="340"/>
                  </a:cubicBezTo>
                  <a:cubicBezTo>
                    <a:pt x="668" y="341"/>
                    <a:pt x="668" y="342"/>
                    <a:pt x="668" y="343"/>
                  </a:cubicBezTo>
                  <a:cubicBezTo>
                    <a:pt x="669" y="343"/>
                    <a:pt x="671" y="343"/>
                    <a:pt x="671" y="343"/>
                  </a:cubicBezTo>
                  <a:cubicBezTo>
                    <a:pt x="672" y="342"/>
                    <a:pt x="673" y="342"/>
                    <a:pt x="674" y="341"/>
                  </a:cubicBezTo>
                  <a:cubicBezTo>
                    <a:pt x="674" y="341"/>
                    <a:pt x="673" y="335"/>
                    <a:pt x="673" y="338"/>
                  </a:cubicBezTo>
                  <a:cubicBezTo>
                    <a:pt x="672" y="338"/>
                    <a:pt x="670" y="338"/>
                    <a:pt x="669" y="338"/>
                  </a:cubicBezTo>
                  <a:cubicBezTo>
                    <a:pt x="669" y="338"/>
                    <a:pt x="669" y="337"/>
                    <a:pt x="668" y="337"/>
                  </a:cubicBezTo>
                  <a:close/>
                  <a:moveTo>
                    <a:pt x="552" y="337"/>
                  </a:moveTo>
                  <a:cubicBezTo>
                    <a:pt x="551" y="339"/>
                    <a:pt x="551" y="339"/>
                    <a:pt x="551" y="339"/>
                  </a:cubicBezTo>
                  <a:cubicBezTo>
                    <a:pt x="552" y="339"/>
                    <a:pt x="554" y="339"/>
                    <a:pt x="554" y="339"/>
                  </a:cubicBezTo>
                  <a:cubicBezTo>
                    <a:pt x="555" y="340"/>
                    <a:pt x="552" y="337"/>
                    <a:pt x="552" y="337"/>
                  </a:cubicBezTo>
                  <a:close/>
                  <a:moveTo>
                    <a:pt x="607" y="308"/>
                  </a:moveTo>
                  <a:cubicBezTo>
                    <a:pt x="609" y="307"/>
                    <a:pt x="609" y="309"/>
                    <a:pt x="610" y="309"/>
                  </a:cubicBezTo>
                  <a:cubicBezTo>
                    <a:pt x="612" y="309"/>
                    <a:pt x="613" y="309"/>
                    <a:pt x="614" y="308"/>
                  </a:cubicBezTo>
                  <a:cubicBezTo>
                    <a:pt x="614" y="310"/>
                    <a:pt x="614" y="309"/>
                    <a:pt x="615" y="309"/>
                  </a:cubicBezTo>
                  <a:cubicBezTo>
                    <a:pt x="616" y="314"/>
                    <a:pt x="617" y="316"/>
                    <a:pt x="617" y="321"/>
                  </a:cubicBezTo>
                  <a:cubicBezTo>
                    <a:pt x="617" y="321"/>
                    <a:pt x="616" y="321"/>
                    <a:pt x="615" y="321"/>
                  </a:cubicBezTo>
                  <a:cubicBezTo>
                    <a:pt x="615" y="321"/>
                    <a:pt x="615" y="319"/>
                    <a:pt x="615" y="319"/>
                  </a:cubicBezTo>
                  <a:cubicBezTo>
                    <a:pt x="613" y="318"/>
                    <a:pt x="613" y="321"/>
                    <a:pt x="612" y="321"/>
                  </a:cubicBezTo>
                  <a:cubicBezTo>
                    <a:pt x="611" y="321"/>
                    <a:pt x="608" y="321"/>
                    <a:pt x="607" y="320"/>
                  </a:cubicBezTo>
                  <a:cubicBezTo>
                    <a:pt x="606" y="318"/>
                    <a:pt x="606" y="318"/>
                    <a:pt x="606" y="318"/>
                  </a:cubicBezTo>
                  <a:cubicBezTo>
                    <a:pt x="607" y="317"/>
                    <a:pt x="608" y="317"/>
                    <a:pt x="609" y="316"/>
                  </a:cubicBezTo>
                  <a:cubicBezTo>
                    <a:pt x="608" y="314"/>
                    <a:pt x="606" y="308"/>
                    <a:pt x="607" y="310"/>
                  </a:cubicBezTo>
                  <a:cubicBezTo>
                    <a:pt x="606" y="309"/>
                    <a:pt x="606" y="308"/>
                    <a:pt x="607" y="308"/>
                  </a:cubicBezTo>
                  <a:close/>
                  <a:moveTo>
                    <a:pt x="484" y="303"/>
                  </a:moveTo>
                  <a:cubicBezTo>
                    <a:pt x="482" y="309"/>
                    <a:pt x="482" y="317"/>
                    <a:pt x="483" y="324"/>
                  </a:cubicBezTo>
                  <a:cubicBezTo>
                    <a:pt x="481" y="325"/>
                    <a:pt x="478" y="328"/>
                    <a:pt x="475" y="329"/>
                  </a:cubicBezTo>
                  <a:cubicBezTo>
                    <a:pt x="475" y="329"/>
                    <a:pt x="474" y="333"/>
                    <a:pt x="475" y="334"/>
                  </a:cubicBezTo>
                  <a:cubicBezTo>
                    <a:pt x="478" y="335"/>
                    <a:pt x="480" y="332"/>
                    <a:pt x="482" y="332"/>
                  </a:cubicBezTo>
                  <a:cubicBezTo>
                    <a:pt x="485" y="332"/>
                    <a:pt x="484" y="334"/>
                    <a:pt x="482" y="334"/>
                  </a:cubicBezTo>
                  <a:cubicBezTo>
                    <a:pt x="483" y="336"/>
                    <a:pt x="483" y="337"/>
                    <a:pt x="483" y="339"/>
                  </a:cubicBezTo>
                  <a:cubicBezTo>
                    <a:pt x="488" y="339"/>
                    <a:pt x="487" y="339"/>
                    <a:pt x="491" y="338"/>
                  </a:cubicBezTo>
                  <a:cubicBezTo>
                    <a:pt x="491" y="337"/>
                    <a:pt x="491" y="336"/>
                    <a:pt x="491" y="336"/>
                  </a:cubicBezTo>
                  <a:cubicBezTo>
                    <a:pt x="491" y="335"/>
                    <a:pt x="493" y="334"/>
                    <a:pt x="493" y="334"/>
                  </a:cubicBezTo>
                  <a:cubicBezTo>
                    <a:pt x="494" y="331"/>
                    <a:pt x="492" y="328"/>
                    <a:pt x="493" y="325"/>
                  </a:cubicBezTo>
                  <a:cubicBezTo>
                    <a:pt x="493" y="325"/>
                    <a:pt x="496" y="322"/>
                    <a:pt x="496" y="322"/>
                  </a:cubicBezTo>
                  <a:cubicBezTo>
                    <a:pt x="497" y="321"/>
                    <a:pt x="498" y="322"/>
                    <a:pt x="499" y="322"/>
                  </a:cubicBezTo>
                  <a:cubicBezTo>
                    <a:pt x="498" y="321"/>
                    <a:pt x="501" y="321"/>
                    <a:pt x="501" y="321"/>
                  </a:cubicBezTo>
                  <a:cubicBezTo>
                    <a:pt x="502" y="324"/>
                    <a:pt x="501" y="323"/>
                    <a:pt x="502" y="324"/>
                  </a:cubicBezTo>
                  <a:cubicBezTo>
                    <a:pt x="502" y="325"/>
                    <a:pt x="503" y="326"/>
                    <a:pt x="502" y="326"/>
                  </a:cubicBezTo>
                  <a:cubicBezTo>
                    <a:pt x="502" y="327"/>
                    <a:pt x="500" y="327"/>
                    <a:pt x="500" y="328"/>
                  </a:cubicBezTo>
                  <a:cubicBezTo>
                    <a:pt x="500" y="328"/>
                    <a:pt x="500" y="329"/>
                    <a:pt x="500" y="330"/>
                  </a:cubicBezTo>
                  <a:cubicBezTo>
                    <a:pt x="501" y="330"/>
                    <a:pt x="502" y="330"/>
                    <a:pt x="502" y="330"/>
                  </a:cubicBezTo>
                  <a:cubicBezTo>
                    <a:pt x="503" y="330"/>
                    <a:pt x="504" y="332"/>
                    <a:pt x="504" y="332"/>
                  </a:cubicBezTo>
                  <a:cubicBezTo>
                    <a:pt x="509" y="333"/>
                    <a:pt x="511" y="332"/>
                    <a:pt x="515" y="334"/>
                  </a:cubicBezTo>
                  <a:cubicBezTo>
                    <a:pt x="515" y="334"/>
                    <a:pt x="517" y="333"/>
                    <a:pt x="517" y="332"/>
                  </a:cubicBezTo>
                  <a:cubicBezTo>
                    <a:pt x="517" y="332"/>
                    <a:pt x="517" y="329"/>
                    <a:pt x="517" y="328"/>
                  </a:cubicBezTo>
                  <a:cubicBezTo>
                    <a:pt x="519" y="330"/>
                    <a:pt x="518" y="327"/>
                    <a:pt x="518" y="326"/>
                  </a:cubicBezTo>
                  <a:cubicBezTo>
                    <a:pt x="517" y="326"/>
                    <a:pt x="514" y="326"/>
                    <a:pt x="514" y="326"/>
                  </a:cubicBezTo>
                  <a:cubicBezTo>
                    <a:pt x="513" y="326"/>
                    <a:pt x="512" y="325"/>
                    <a:pt x="511" y="326"/>
                  </a:cubicBezTo>
                  <a:cubicBezTo>
                    <a:pt x="511" y="326"/>
                    <a:pt x="509" y="328"/>
                    <a:pt x="509" y="328"/>
                  </a:cubicBezTo>
                  <a:cubicBezTo>
                    <a:pt x="508" y="325"/>
                    <a:pt x="509" y="322"/>
                    <a:pt x="507" y="320"/>
                  </a:cubicBezTo>
                  <a:cubicBezTo>
                    <a:pt x="506" y="320"/>
                    <a:pt x="506" y="320"/>
                    <a:pt x="506" y="320"/>
                  </a:cubicBezTo>
                  <a:cubicBezTo>
                    <a:pt x="506" y="318"/>
                    <a:pt x="506" y="318"/>
                    <a:pt x="506" y="318"/>
                  </a:cubicBezTo>
                  <a:cubicBezTo>
                    <a:pt x="500" y="314"/>
                    <a:pt x="500" y="314"/>
                    <a:pt x="500" y="314"/>
                  </a:cubicBezTo>
                  <a:cubicBezTo>
                    <a:pt x="500" y="313"/>
                    <a:pt x="500" y="313"/>
                    <a:pt x="500" y="313"/>
                  </a:cubicBezTo>
                  <a:cubicBezTo>
                    <a:pt x="499" y="313"/>
                    <a:pt x="499" y="313"/>
                    <a:pt x="499" y="313"/>
                  </a:cubicBezTo>
                  <a:cubicBezTo>
                    <a:pt x="499" y="312"/>
                    <a:pt x="499" y="311"/>
                    <a:pt x="498" y="310"/>
                  </a:cubicBezTo>
                  <a:cubicBezTo>
                    <a:pt x="496" y="309"/>
                    <a:pt x="494" y="311"/>
                    <a:pt x="492" y="310"/>
                  </a:cubicBezTo>
                  <a:cubicBezTo>
                    <a:pt x="491" y="308"/>
                    <a:pt x="491" y="308"/>
                    <a:pt x="491" y="308"/>
                  </a:cubicBezTo>
                  <a:cubicBezTo>
                    <a:pt x="489" y="308"/>
                    <a:pt x="490" y="310"/>
                    <a:pt x="488" y="311"/>
                  </a:cubicBezTo>
                  <a:cubicBezTo>
                    <a:pt x="487" y="310"/>
                    <a:pt x="487" y="310"/>
                    <a:pt x="486" y="310"/>
                  </a:cubicBezTo>
                  <a:cubicBezTo>
                    <a:pt x="485" y="308"/>
                    <a:pt x="485" y="308"/>
                    <a:pt x="485" y="308"/>
                  </a:cubicBezTo>
                  <a:cubicBezTo>
                    <a:pt x="487" y="306"/>
                    <a:pt x="490" y="305"/>
                    <a:pt x="486" y="304"/>
                  </a:cubicBezTo>
                  <a:lnTo>
                    <a:pt x="484" y="303"/>
                  </a:lnTo>
                  <a:close/>
                  <a:moveTo>
                    <a:pt x="613" y="275"/>
                  </a:moveTo>
                  <a:cubicBezTo>
                    <a:pt x="613" y="276"/>
                    <a:pt x="617" y="281"/>
                    <a:pt x="617" y="281"/>
                  </a:cubicBezTo>
                  <a:cubicBezTo>
                    <a:pt x="619" y="282"/>
                    <a:pt x="620" y="280"/>
                    <a:pt x="622" y="281"/>
                  </a:cubicBezTo>
                  <a:cubicBezTo>
                    <a:pt x="623" y="282"/>
                    <a:pt x="623" y="282"/>
                    <a:pt x="623" y="282"/>
                  </a:cubicBezTo>
                  <a:cubicBezTo>
                    <a:pt x="624" y="283"/>
                    <a:pt x="627" y="283"/>
                    <a:pt x="629" y="284"/>
                  </a:cubicBezTo>
                  <a:cubicBezTo>
                    <a:pt x="629" y="284"/>
                    <a:pt x="629" y="286"/>
                    <a:pt x="629" y="286"/>
                  </a:cubicBezTo>
                  <a:cubicBezTo>
                    <a:pt x="629" y="286"/>
                    <a:pt x="630" y="286"/>
                    <a:pt x="631" y="286"/>
                  </a:cubicBezTo>
                  <a:cubicBezTo>
                    <a:pt x="631" y="287"/>
                    <a:pt x="631" y="289"/>
                    <a:pt x="632" y="289"/>
                  </a:cubicBezTo>
                  <a:cubicBezTo>
                    <a:pt x="631" y="289"/>
                    <a:pt x="632" y="289"/>
                    <a:pt x="631" y="290"/>
                  </a:cubicBezTo>
                  <a:cubicBezTo>
                    <a:pt x="630" y="290"/>
                    <a:pt x="629" y="291"/>
                    <a:pt x="627" y="290"/>
                  </a:cubicBezTo>
                  <a:cubicBezTo>
                    <a:pt x="627" y="290"/>
                    <a:pt x="627" y="289"/>
                    <a:pt x="626" y="289"/>
                  </a:cubicBezTo>
                  <a:cubicBezTo>
                    <a:pt x="626" y="289"/>
                    <a:pt x="625" y="291"/>
                    <a:pt x="625" y="291"/>
                  </a:cubicBezTo>
                  <a:cubicBezTo>
                    <a:pt x="624" y="292"/>
                    <a:pt x="623" y="291"/>
                    <a:pt x="622" y="292"/>
                  </a:cubicBezTo>
                  <a:cubicBezTo>
                    <a:pt x="623" y="292"/>
                    <a:pt x="619" y="291"/>
                    <a:pt x="620" y="291"/>
                  </a:cubicBezTo>
                  <a:cubicBezTo>
                    <a:pt x="620" y="292"/>
                    <a:pt x="619" y="293"/>
                    <a:pt x="618" y="293"/>
                  </a:cubicBezTo>
                  <a:cubicBezTo>
                    <a:pt x="617" y="294"/>
                    <a:pt x="617" y="295"/>
                    <a:pt x="617" y="296"/>
                  </a:cubicBezTo>
                  <a:cubicBezTo>
                    <a:pt x="615" y="295"/>
                    <a:pt x="615" y="295"/>
                    <a:pt x="614" y="294"/>
                  </a:cubicBezTo>
                  <a:cubicBezTo>
                    <a:pt x="612" y="291"/>
                    <a:pt x="614" y="293"/>
                    <a:pt x="613" y="289"/>
                  </a:cubicBezTo>
                  <a:cubicBezTo>
                    <a:pt x="613" y="288"/>
                    <a:pt x="611" y="287"/>
                    <a:pt x="611" y="286"/>
                  </a:cubicBezTo>
                  <a:cubicBezTo>
                    <a:pt x="610" y="285"/>
                    <a:pt x="610" y="283"/>
                    <a:pt x="610" y="283"/>
                  </a:cubicBezTo>
                  <a:cubicBezTo>
                    <a:pt x="611" y="284"/>
                    <a:pt x="611" y="277"/>
                    <a:pt x="611" y="276"/>
                  </a:cubicBezTo>
                  <a:lnTo>
                    <a:pt x="613" y="275"/>
                  </a:lnTo>
                  <a:close/>
                  <a:moveTo>
                    <a:pt x="474" y="270"/>
                  </a:moveTo>
                  <a:cubicBezTo>
                    <a:pt x="474" y="272"/>
                    <a:pt x="474" y="272"/>
                    <a:pt x="474" y="272"/>
                  </a:cubicBezTo>
                  <a:cubicBezTo>
                    <a:pt x="474" y="272"/>
                    <a:pt x="475" y="272"/>
                    <a:pt x="476" y="273"/>
                  </a:cubicBezTo>
                  <a:cubicBezTo>
                    <a:pt x="475" y="271"/>
                    <a:pt x="477" y="269"/>
                    <a:pt x="474" y="270"/>
                  </a:cubicBezTo>
                  <a:close/>
                  <a:moveTo>
                    <a:pt x="583" y="262"/>
                  </a:moveTo>
                  <a:cubicBezTo>
                    <a:pt x="583" y="262"/>
                    <a:pt x="582" y="265"/>
                    <a:pt x="581" y="266"/>
                  </a:cubicBezTo>
                  <a:cubicBezTo>
                    <a:pt x="582" y="266"/>
                    <a:pt x="584" y="266"/>
                    <a:pt x="585" y="267"/>
                  </a:cubicBezTo>
                  <a:cubicBezTo>
                    <a:pt x="587" y="265"/>
                    <a:pt x="587" y="265"/>
                    <a:pt x="587" y="265"/>
                  </a:cubicBezTo>
                  <a:cubicBezTo>
                    <a:pt x="587" y="264"/>
                    <a:pt x="587" y="263"/>
                    <a:pt x="587" y="263"/>
                  </a:cubicBezTo>
                  <a:cubicBezTo>
                    <a:pt x="586" y="262"/>
                    <a:pt x="584" y="262"/>
                    <a:pt x="583" y="262"/>
                  </a:cubicBezTo>
                  <a:close/>
                  <a:moveTo>
                    <a:pt x="570" y="259"/>
                  </a:moveTo>
                  <a:cubicBezTo>
                    <a:pt x="567" y="260"/>
                    <a:pt x="563" y="263"/>
                    <a:pt x="564" y="267"/>
                  </a:cubicBezTo>
                  <a:cubicBezTo>
                    <a:pt x="566" y="269"/>
                    <a:pt x="566" y="269"/>
                    <a:pt x="566" y="269"/>
                  </a:cubicBezTo>
                  <a:cubicBezTo>
                    <a:pt x="566" y="269"/>
                    <a:pt x="565" y="270"/>
                    <a:pt x="566" y="271"/>
                  </a:cubicBezTo>
                  <a:cubicBezTo>
                    <a:pt x="566" y="271"/>
                    <a:pt x="568" y="272"/>
                    <a:pt x="568" y="273"/>
                  </a:cubicBezTo>
                  <a:cubicBezTo>
                    <a:pt x="570" y="272"/>
                    <a:pt x="572" y="271"/>
                    <a:pt x="574" y="271"/>
                  </a:cubicBezTo>
                  <a:cubicBezTo>
                    <a:pt x="574" y="269"/>
                    <a:pt x="574" y="268"/>
                    <a:pt x="574" y="266"/>
                  </a:cubicBezTo>
                  <a:cubicBezTo>
                    <a:pt x="575" y="265"/>
                    <a:pt x="575" y="265"/>
                    <a:pt x="575" y="265"/>
                  </a:cubicBezTo>
                  <a:cubicBezTo>
                    <a:pt x="575" y="264"/>
                    <a:pt x="575" y="263"/>
                    <a:pt x="575" y="263"/>
                  </a:cubicBezTo>
                  <a:cubicBezTo>
                    <a:pt x="575" y="262"/>
                    <a:pt x="574" y="262"/>
                    <a:pt x="573" y="261"/>
                  </a:cubicBezTo>
                  <a:cubicBezTo>
                    <a:pt x="572" y="261"/>
                    <a:pt x="572" y="259"/>
                    <a:pt x="572" y="259"/>
                  </a:cubicBezTo>
                  <a:cubicBezTo>
                    <a:pt x="571" y="258"/>
                    <a:pt x="570" y="259"/>
                    <a:pt x="570" y="259"/>
                  </a:cubicBezTo>
                  <a:close/>
                  <a:moveTo>
                    <a:pt x="585" y="254"/>
                  </a:moveTo>
                  <a:cubicBezTo>
                    <a:pt x="586" y="255"/>
                    <a:pt x="585" y="256"/>
                    <a:pt x="585" y="257"/>
                  </a:cubicBezTo>
                  <a:cubicBezTo>
                    <a:pt x="586" y="257"/>
                    <a:pt x="585" y="258"/>
                    <a:pt x="585" y="259"/>
                  </a:cubicBezTo>
                  <a:cubicBezTo>
                    <a:pt x="586" y="259"/>
                    <a:pt x="587" y="258"/>
                    <a:pt x="587" y="259"/>
                  </a:cubicBezTo>
                  <a:cubicBezTo>
                    <a:pt x="587" y="258"/>
                    <a:pt x="587" y="256"/>
                    <a:pt x="587" y="256"/>
                  </a:cubicBezTo>
                  <a:cubicBezTo>
                    <a:pt x="587" y="255"/>
                    <a:pt x="586" y="254"/>
                    <a:pt x="585" y="254"/>
                  </a:cubicBezTo>
                  <a:close/>
                  <a:moveTo>
                    <a:pt x="538" y="251"/>
                  </a:moveTo>
                  <a:cubicBezTo>
                    <a:pt x="538" y="251"/>
                    <a:pt x="538" y="254"/>
                    <a:pt x="538" y="254"/>
                  </a:cubicBezTo>
                  <a:cubicBezTo>
                    <a:pt x="538" y="254"/>
                    <a:pt x="540" y="254"/>
                    <a:pt x="540" y="254"/>
                  </a:cubicBezTo>
                  <a:cubicBezTo>
                    <a:pt x="540" y="254"/>
                    <a:pt x="543" y="254"/>
                    <a:pt x="542" y="254"/>
                  </a:cubicBezTo>
                  <a:cubicBezTo>
                    <a:pt x="544" y="255"/>
                    <a:pt x="543" y="252"/>
                    <a:pt x="543" y="252"/>
                  </a:cubicBezTo>
                  <a:cubicBezTo>
                    <a:pt x="541" y="251"/>
                    <a:pt x="540" y="251"/>
                    <a:pt x="538" y="251"/>
                  </a:cubicBezTo>
                  <a:close/>
                  <a:moveTo>
                    <a:pt x="544" y="241"/>
                  </a:moveTo>
                  <a:cubicBezTo>
                    <a:pt x="544" y="241"/>
                    <a:pt x="544" y="243"/>
                    <a:pt x="545" y="243"/>
                  </a:cubicBezTo>
                  <a:cubicBezTo>
                    <a:pt x="546" y="244"/>
                    <a:pt x="545" y="241"/>
                    <a:pt x="545" y="241"/>
                  </a:cubicBezTo>
                  <a:lnTo>
                    <a:pt x="544" y="241"/>
                  </a:lnTo>
                  <a:close/>
                  <a:moveTo>
                    <a:pt x="567" y="239"/>
                  </a:moveTo>
                  <a:cubicBezTo>
                    <a:pt x="567" y="239"/>
                    <a:pt x="566" y="241"/>
                    <a:pt x="566" y="241"/>
                  </a:cubicBezTo>
                  <a:cubicBezTo>
                    <a:pt x="566" y="241"/>
                    <a:pt x="566" y="241"/>
                    <a:pt x="566" y="242"/>
                  </a:cubicBezTo>
                  <a:cubicBezTo>
                    <a:pt x="567" y="242"/>
                    <a:pt x="568" y="242"/>
                    <a:pt x="569" y="242"/>
                  </a:cubicBezTo>
                  <a:cubicBezTo>
                    <a:pt x="570" y="239"/>
                    <a:pt x="570" y="239"/>
                    <a:pt x="570" y="239"/>
                  </a:cubicBezTo>
                  <a:cubicBezTo>
                    <a:pt x="569" y="239"/>
                    <a:pt x="567" y="240"/>
                    <a:pt x="567" y="239"/>
                  </a:cubicBezTo>
                  <a:close/>
                  <a:moveTo>
                    <a:pt x="548" y="237"/>
                  </a:moveTo>
                  <a:cubicBezTo>
                    <a:pt x="548" y="237"/>
                    <a:pt x="548" y="240"/>
                    <a:pt x="548" y="240"/>
                  </a:cubicBezTo>
                  <a:cubicBezTo>
                    <a:pt x="550" y="239"/>
                    <a:pt x="550" y="239"/>
                    <a:pt x="550" y="239"/>
                  </a:cubicBezTo>
                  <a:cubicBezTo>
                    <a:pt x="550" y="238"/>
                    <a:pt x="550" y="237"/>
                    <a:pt x="550" y="237"/>
                  </a:cubicBezTo>
                  <a:cubicBezTo>
                    <a:pt x="550" y="237"/>
                    <a:pt x="548" y="237"/>
                    <a:pt x="548" y="237"/>
                  </a:cubicBezTo>
                  <a:close/>
                  <a:moveTo>
                    <a:pt x="542" y="233"/>
                  </a:moveTo>
                  <a:cubicBezTo>
                    <a:pt x="541" y="233"/>
                    <a:pt x="539" y="235"/>
                    <a:pt x="538" y="235"/>
                  </a:cubicBezTo>
                  <a:cubicBezTo>
                    <a:pt x="536" y="236"/>
                    <a:pt x="534" y="235"/>
                    <a:pt x="532" y="235"/>
                  </a:cubicBezTo>
                  <a:cubicBezTo>
                    <a:pt x="532" y="236"/>
                    <a:pt x="531" y="237"/>
                    <a:pt x="532" y="237"/>
                  </a:cubicBezTo>
                  <a:cubicBezTo>
                    <a:pt x="531" y="237"/>
                    <a:pt x="533" y="238"/>
                    <a:pt x="533" y="238"/>
                  </a:cubicBezTo>
                  <a:cubicBezTo>
                    <a:pt x="532" y="238"/>
                    <a:pt x="534" y="239"/>
                    <a:pt x="534" y="239"/>
                  </a:cubicBezTo>
                  <a:cubicBezTo>
                    <a:pt x="534" y="238"/>
                    <a:pt x="536" y="237"/>
                    <a:pt x="536" y="237"/>
                  </a:cubicBezTo>
                  <a:cubicBezTo>
                    <a:pt x="536" y="238"/>
                    <a:pt x="537" y="240"/>
                    <a:pt x="537" y="240"/>
                  </a:cubicBezTo>
                  <a:cubicBezTo>
                    <a:pt x="538" y="240"/>
                    <a:pt x="538" y="240"/>
                    <a:pt x="538" y="240"/>
                  </a:cubicBezTo>
                  <a:cubicBezTo>
                    <a:pt x="539" y="240"/>
                    <a:pt x="550" y="232"/>
                    <a:pt x="542" y="233"/>
                  </a:cubicBezTo>
                  <a:close/>
                  <a:moveTo>
                    <a:pt x="623" y="232"/>
                  </a:moveTo>
                  <a:cubicBezTo>
                    <a:pt x="629" y="232"/>
                    <a:pt x="627" y="233"/>
                    <a:pt x="629" y="234"/>
                  </a:cubicBezTo>
                  <a:cubicBezTo>
                    <a:pt x="628" y="234"/>
                    <a:pt x="618" y="232"/>
                    <a:pt x="623" y="232"/>
                  </a:cubicBezTo>
                  <a:close/>
                  <a:moveTo>
                    <a:pt x="474" y="229"/>
                  </a:moveTo>
                  <a:cubicBezTo>
                    <a:pt x="475" y="236"/>
                    <a:pt x="474" y="236"/>
                    <a:pt x="481" y="237"/>
                  </a:cubicBezTo>
                  <a:cubicBezTo>
                    <a:pt x="478" y="235"/>
                    <a:pt x="475" y="232"/>
                    <a:pt x="474" y="229"/>
                  </a:cubicBezTo>
                  <a:close/>
                  <a:moveTo>
                    <a:pt x="622" y="227"/>
                  </a:moveTo>
                  <a:cubicBezTo>
                    <a:pt x="622" y="227"/>
                    <a:pt x="622" y="229"/>
                    <a:pt x="622" y="229"/>
                  </a:cubicBezTo>
                  <a:cubicBezTo>
                    <a:pt x="619" y="230"/>
                    <a:pt x="621" y="227"/>
                    <a:pt x="622" y="227"/>
                  </a:cubicBezTo>
                  <a:close/>
                  <a:moveTo>
                    <a:pt x="615" y="220"/>
                  </a:moveTo>
                  <a:cubicBezTo>
                    <a:pt x="618" y="220"/>
                    <a:pt x="616" y="223"/>
                    <a:pt x="616" y="223"/>
                  </a:cubicBezTo>
                  <a:cubicBezTo>
                    <a:pt x="616" y="223"/>
                    <a:pt x="614" y="223"/>
                    <a:pt x="614" y="223"/>
                  </a:cubicBezTo>
                  <a:cubicBezTo>
                    <a:pt x="614" y="222"/>
                    <a:pt x="613" y="220"/>
                    <a:pt x="615" y="220"/>
                  </a:cubicBezTo>
                  <a:close/>
                  <a:moveTo>
                    <a:pt x="604" y="216"/>
                  </a:moveTo>
                  <a:cubicBezTo>
                    <a:pt x="604" y="216"/>
                    <a:pt x="604" y="218"/>
                    <a:pt x="604" y="218"/>
                  </a:cubicBezTo>
                  <a:cubicBezTo>
                    <a:pt x="602" y="219"/>
                    <a:pt x="603" y="216"/>
                    <a:pt x="604" y="216"/>
                  </a:cubicBezTo>
                  <a:close/>
                  <a:moveTo>
                    <a:pt x="387" y="173"/>
                  </a:moveTo>
                  <a:cubicBezTo>
                    <a:pt x="387" y="176"/>
                    <a:pt x="387" y="176"/>
                    <a:pt x="387" y="176"/>
                  </a:cubicBezTo>
                  <a:cubicBezTo>
                    <a:pt x="387" y="176"/>
                    <a:pt x="389" y="176"/>
                    <a:pt x="389" y="176"/>
                  </a:cubicBezTo>
                  <a:cubicBezTo>
                    <a:pt x="389" y="173"/>
                    <a:pt x="389" y="173"/>
                    <a:pt x="389" y="173"/>
                  </a:cubicBezTo>
                  <a:cubicBezTo>
                    <a:pt x="388" y="173"/>
                    <a:pt x="387" y="174"/>
                    <a:pt x="387" y="173"/>
                  </a:cubicBezTo>
                  <a:close/>
                  <a:moveTo>
                    <a:pt x="550" y="163"/>
                  </a:moveTo>
                  <a:cubicBezTo>
                    <a:pt x="547" y="163"/>
                    <a:pt x="544" y="165"/>
                    <a:pt x="542" y="166"/>
                  </a:cubicBezTo>
                  <a:cubicBezTo>
                    <a:pt x="542" y="166"/>
                    <a:pt x="542" y="166"/>
                    <a:pt x="542" y="166"/>
                  </a:cubicBezTo>
                  <a:cubicBezTo>
                    <a:pt x="539" y="166"/>
                    <a:pt x="537" y="164"/>
                    <a:pt x="535" y="164"/>
                  </a:cubicBezTo>
                  <a:cubicBezTo>
                    <a:pt x="532" y="163"/>
                    <a:pt x="532" y="165"/>
                    <a:pt x="530" y="166"/>
                  </a:cubicBezTo>
                  <a:cubicBezTo>
                    <a:pt x="529" y="166"/>
                    <a:pt x="528" y="166"/>
                    <a:pt x="527" y="166"/>
                  </a:cubicBezTo>
                  <a:cubicBezTo>
                    <a:pt x="522" y="169"/>
                    <a:pt x="523" y="175"/>
                    <a:pt x="522" y="179"/>
                  </a:cubicBezTo>
                  <a:cubicBezTo>
                    <a:pt x="521" y="176"/>
                    <a:pt x="521" y="185"/>
                    <a:pt x="525" y="186"/>
                  </a:cubicBezTo>
                  <a:cubicBezTo>
                    <a:pt x="529" y="187"/>
                    <a:pt x="530" y="184"/>
                    <a:pt x="532" y="184"/>
                  </a:cubicBezTo>
                  <a:cubicBezTo>
                    <a:pt x="535" y="184"/>
                    <a:pt x="537" y="186"/>
                    <a:pt x="540" y="185"/>
                  </a:cubicBezTo>
                  <a:cubicBezTo>
                    <a:pt x="544" y="185"/>
                    <a:pt x="545" y="181"/>
                    <a:pt x="548" y="180"/>
                  </a:cubicBezTo>
                  <a:cubicBezTo>
                    <a:pt x="549" y="180"/>
                    <a:pt x="550" y="181"/>
                    <a:pt x="552" y="180"/>
                  </a:cubicBezTo>
                  <a:cubicBezTo>
                    <a:pt x="552" y="180"/>
                    <a:pt x="553" y="178"/>
                    <a:pt x="553" y="178"/>
                  </a:cubicBezTo>
                  <a:cubicBezTo>
                    <a:pt x="554" y="178"/>
                    <a:pt x="555" y="179"/>
                    <a:pt x="558" y="179"/>
                  </a:cubicBezTo>
                  <a:cubicBezTo>
                    <a:pt x="558" y="179"/>
                    <a:pt x="559" y="177"/>
                    <a:pt x="560" y="177"/>
                  </a:cubicBezTo>
                  <a:cubicBezTo>
                    <a:pt x="559" y="176"/>
                    <a:pt x="560" y="176"/>
                    <a:pt x="560" y="175"/>
                  </a:cubicBezTo>
                  <a:cubicBezTo>
                    <a:pt x="558" y="174"/>
                    <a:pt x="558" y="174"/>
                    <a:pt x="558" y="174"/>
                  </a:cubicBezTo>
                  <a:cubicBezTo>
                    <a:pt x="557" y="172"/>
                    <a:pt x="556" y="169"/>
                    <a:pt x="556" y="168"/>
                  </a:cubicBezTo>
                  <a:cubicBezTo>
                    <a:pt x="555" y="166"/>
                    <a:pt x="555" y="166"/>
                    <a:pt x="555" y="164"/>
                  </a:cubicBezTo>
                  <a:cubicBezTo>
                    <a:pt x="554" y="164"/>
                    <a:pt x="552" y="165"/>
                    <a:pt x="552" y="165"/>
                  </a:cubicBezTo>
                  <a:cubicBezTo>
                    <a:pt x="551" y="165"/>
                    <a:pt x="551" y="163"/>
                    <a:pt x="550" y="163"/>
                  </a:cubicBezTo>
                  <a:close/>
                  <a:moveTo>
                    <a:pt x="397" y="156"/>
                  </a:moveTo>
                  <a:cubicBezTo>
                    <a:pt x="397" y="156"/>
                    <a:pt x="397" y="157"/>
                    <a:pt x="397" y="158"/>
                  </a:cubicBezTo>
                  <a:cubicBezTo>
                    <a:pt x="399" y="158"/>
                    <a:pt x="399" y="156"/>
                    <a:pt x="397" y="156"/>
                  </a:cubicBezTo>
                  <a:close/>
                  <a:moveTo>
                    <a:pt x="381" y="153"/>
                  </a:moveTo>
                  <a:cubicBezTo>
                    <a:pt x="380" y="153"/>
                    <a:pt x="378" y="156"/>
                    <a:pt x="381" y="156"/>
                  </a:cubicBezTo>
                  <a:cubicBezTo>
                    <a:pt x="381" y="156"/>
                    <a:pt x="383" y="152"/>
                    <a:pt x="381" y="153"/>
                  </a:cubicBezTo>
                  <a:close/>
                  <a:moveTo>
                    <a:pt x="399" y="135"/>
                  </a:moveTo>
                  <a:cubicBezTo>
                    <a:pt x="399" y="137"/>
                    <a:pt x="398" y="141"/>
                    <a:pt x="396" y="142"/>
                  </a:cubicBezTo>
                  <a:cubicBezTo>
                    <a:pt x="395" y="142"/>
                    <a:pt x="394" y="141"/>
                    <a:pt x="393" y="142"/>
                  </a:cubicBezTo>
                  <a:cubicBezTo>
                    <a:pt x="393" y="143"/>
                    <a:pt x="394" y="144"/>
                    <a:pt x="393" y="145"/>
                  </a:cubicBezTo>
                  <a:cubicBezTo>
                    <a:pt x="393" y="145"/>
                    <a:pt x="391" y="147"/>
                    <a:pt x="391" y="147"/>
                  </a:cubicBezTo>
                  <a:cubicBezTo>
                    <a:pt x="391" y="148"/>
                    <a:pt x="392" y="150"/>
                    <a:pt x="392" y="150"/>
                  </a:cubicBezTo>
                  <a:cubicBezTo>
                    <a:pt x="393" y="150"/>
                    <a:pt x="393" y="149"/>
                    <a:pt x="393" y="149"/>
                  </a:cubicBezTo>
                  <a:cubicBezTo>
                    <a:pt x="394" y="149"/>
                    <a:pt x="395" y="149"/>
                    <a:pt x="396" y="150"/>
                  </a:cubicBezTo>
                  <a:cubicBezTo>
                    <a:pt x="397" y="150"/>
                    <a:pt x="397" y="151"/>
                    <a:pt x="397" y="152"/>
                  </a:cubicBezTo>
                  <a:cubicBezTo>
                    <a:pt x="398" y="152"/>
                    <a:pt x="404" y="154"/>
                    <a:pt x="405" y="154"/>
                  </a:cubicBezTo>
                  <a:cubicBezTo>
                    <a:pt x="405" y="154"/>
                    <a:pt x="405" y="152"/>
                    <a:pt x="407" y="153"/>
                  </a:cubicBezTo>
                  <a:cubicBezTo>
                    <a:pt x="407" y="153"/>
                    <a:pt x="408" y="155"/>
                    <a:pt x="409" y="156"/>
                  </a:cubicBezTo>
                  <a:cubicBezTo>
                    <a:pt x="410" y="155"/>
                    <a:pt x="411" y="155"/>
                    <a:pt x="412" y="155"/>
                  </a:cubicBezTo>
                  <a:cubicBezTo>
                    <a:pt x="413" y="151"/>
                    <a:pt x="415" y="145"/>
                    <a:pt x="413" y="141"/>
                  </a:cubicBezTo>
                  <a:cubicBezTo>
                    <a:pt x="413" y="140"/>
                    <a:pt x="411" y="140"/>
                    <a:pt x="410" y="139"/>
                  </a:cubicBezTo>
                  <a:cubicBezTo>
                    <a:pt x="409" y="138"/>
                    <a:pt x="410" y="137"/>
                    <a:pt x="409" y="136"/>
                  </a:cubicBezTo>
                  <a:cubicBezTo>
                    <a:pt x="408" y="135"/>
                    <a:pt x="401" y="135"/>
                    <a:pt x="399" y="135"/>
                  </a:cubicBezTo>
                  <a:close/>
                  <a:moveTo>
                    <a:pt x="395" y="133"/>
                  </a:moveTo>
                  <a:cubicBezTo>
                    <a:pt x="395" y="133"/>
                    <a:pt x="394" y="135"/>
                    <a:pt x="393" y="136"/>
                  </a:cubicBezTo>
                  <a:cubicBezTo>
                    <a:pt x="392" y="137"/>
                    <a:pt x="390" y="136"/>
                    <a:pt x="388" y="137"/>
                  </a:cubicBezTo>
                  <a:cubicBezTo>
                    <a:pt x="388" y="139"/>
                    <a:pt x="388" y="140"/>
                    <a:pt x="389" y="140"/>
                  </a:cubicBezTo>
                  <a:cubicBezTo>
                    <a:pt x="389" y="139"/>
                    <a:pt x="390" y="140"/>
                    <a:pt x="391" y="140"/>
                  </a:cubicBezTo>
                  <a:cubicBezTo>
                    <a:pt x="391" y="140"/>
                    <a:pt x="392" y="137"/>
                    <a:pt x="392" y="137"/>
                  </a:cubicBezTo>
                  <a:cubicBezTo>
                    <a:pt x="393" y="137"/>
                    <a:pt x="394" y="137"/>
                    <a:pt x="395" y="137"/>
                  </a:cubicBezTo>
                  <a:cubicBezTo>
                    <a:pt x="395" y="137"/>
                    <a:pt x="397" y="132"/>
                    <a:pt x="395" y="133"/>
                  </a:cubicBezTo>
                  <a:close/>
                  <a:moveTo>
                    <a:pt x="389" y="132"/>
                  </a:moveTo>
                  <a:cubicBezTo>
                    <a:pt x="390" y="134"/>
                    <a:pt x="390" y="134"/>
                    <a:pt x="390" y="134"/>
                  </a:cubicBezTo>
                  <a:cubicBezTo>
                    <a:pt x="390" y="133"/>
                    <a:pt x="391" y="132"/>
                    <a:pt x="389" y="132"/>
                  </a:cubicBezTo>
                  <a:close/>
                  <a:moveTo>
                    <a:pt x="386" y="132"/>
                  </a:moveTo>
                  <a:cubicBezTo>
                    <a:pt x="386" y="132"/>
                    <a:pt x="386" y="134"/>
                    <a:pt x="386" y="134"/>
                  </a:cubicBezTo>
                  <a:cubicBezTo>
                    <a:pt x="388" y="135"/>
                    <a:pt x="387" y="133"/>
                    <a:pt x="386" y="132"/>
                  </a:cubicBezTo>
                  <a:close/>
                  <a:moveTo>
                    <a:pt x="404" y="131"/>
                  </a:moveTo>
                  <a:cubicBezTo>
                    <a:pt x="402" y="131"/>
                    <a:pt x="404" y="133"/>
                    <a:pt x="405" y="133"/>
                  </a:cubicBezTo>
                  <a:cubicBezTo>
                    <a:pt x="405" y="133"/>
                    <a:pt x="407" y="130"/>
                    <a:pt x="404" y="131"/>
                  </a:cubicBezTo>
                  <a:close/>
                  <a:moveTo>
                    <a:pt x="538" y="128"/>
                  </a:moveTo>
                  <a:cubicBezTo>
                    <a:pt x="537" y="128"/>
                    <a:pt x="535" y="129"/>
                    <a:pt x="535" y="130"/>
                  </a:cubicBezTo>
                  <a:cubicBezTo>
                    <a:pt x="535" y="130"/>
                    <a:pt x="533" y="130"/>
                    <a:pt x="533" y="130"/>
                  </a:cubicBezTo>
                  <a:cubicBezTo>
                    <a:pt x="534" y="130"/>
                    <a:pt x="532" y="130"/>
                    <a:pt x="532" y="130"/>
                  </a:cubicBezTo>
                  <a:cubicBezTo>
                    <a:pt x="533" y="132"/>
                    <a:pt x="533" y="132"/>
                    <a:pt x="533" y="132"/>
                  </a:cubicBezTo>
                  <a:cubicBezTo>
                    <a:pt x="534" y="132"/>
                    <a:pt x="535" y="131"/>
                    <a:pt x="536" y="132"/>
                  </a:cubicBezTo>
                  <a:cubicBezTo>
                    <a:pt x="536" y="132"/>
                    <a:pt x="537" y="133"/>
                    <a:pt x="538" y="134"/>
                  </a:cubicBezTo>
                  <a:cubicBezTo>
                    <a:pt x="538" y="133"/>
                    <a:pt x="537" y="132"/>
                    <a:pt x="538" y="131"/>
                  </a:cubicBezTo>
                  <a:cubicBezTo>
                    <a:pt x="538" y="130"/>
                    <a:pt x="544" y="127"/>
                    <a:pt x="538" y="128"/>
                  </a:cubicBezTo>
                  <a:close/>
                  <a:moveTo>
                    <a:pt x="443" y="114"/>
                  </a:moveTo>
                  <a:cubicBezTo>
                    <a:pt x="442" y="114"/>
                    <a:pt x="441" y="114"/>
                    <a:pt x="440" y="114"/>
                  </a:cubicBezTo>
                  <a:cubicBezTo>
                    <a:pt x="439" y="116"/>
                    <a:pt x="439" y="116"/>
                    <a:pt x="439" y="116"/>
                  </a:cubicBezTo>
                  <a:cubicBezTo>
                    <a:pt x="441" y="119"/>
                    <a:pt x="441" y="119"/>
                    <a:pt x="446" y="120"/>
                  </a:cubicBezTo>
                  <a:cubicBezTo>
                    <a:pt x="446" y="120"/>
                    <a:pt x="445" y="118"/>
                    <a:pt x="445" y="118"/>
                  </a:cubicBezTo>
                  <a:cubicBezTo>
                    <a:pt x="445" y="118"/>
                    <a:pt x="445" y="115"/>
                    <a:pt x="445" y="114"/>
                  </a:cubicBezTo>
                  <a:cubicBezTo>
                    <a:pt x="444" y="114"/>
                    <a:pt x="443" y="114"/>
                    <a:pt x="443" y="114"/>
                  </a:cubicBezTo>
                  <a:close/>
                  <a:moveTo>
                    <a:pt x="395" y="111"/>
                  </a:moveTo>
                  <a:cubicBezTo>
                    <a:pt x="394" y="112"/>
                    <a:pt x="394" y="114"/>
                    <a:pt x="393" y="115"/>
                  </a:cubicBezTo>
                  <a:cubicBezTo>
                    <a:pt x="392" y="114"/>
                    <a:pt x="392" y="117"/>
                    <a:pt x="391" y="117"/>
                  </a:cubicBezTo>
                  <a:cubicBezTo>
                    <a:pt x="392" y="118"/>
                    <a:pt x="394" y="118"/>
                    <a:pt x="395" y="119"/>
                  </a:cubicBezTo>
                  <a:cubicBezTo>
                    <a:pt x="397" y="120"/>
                    <a:pt x="396" y="123"/>
                    <a:pt x="398" y="124"/>
                  </a:cubicBezTo>
                  <a:cubicBezTo>
                    <a:pt x="400" y="125"/>
                    <a:pt x="402" y="124"/>
                    <a:pt x="405" y="124"/>
                  </a:cubicBezTo>
                  <a:cubicBezTo>
                    <a:pt x="408" y="125"/>
                    <a:pt x="410" y="127"/>
                    <a:pt x="412" y="128"/>
                  </a:cubicBezTo>
                  <a:cubicBezTo>
                    <a:pt x="413" y="128"/>
                    <a:pt x="413" y="127"/>
                    <a:pt x="414" y="128"/>
                  </a:cubicBezTo>
                  <a:cubicBezTo>
                    <a:pt x="416" y="126"/>
                    <a:pt x="414" y="124"/>
                    <a:pt x="418" y="124"/>
                  </a:cubicBezTo>
                  <a:cubicBezTo>
                    <a:pt x="418" y="126"/>
                    <a:pt x="418" y="126"/>
                    <a:pt x="418" y="126"/>
                  </a:cubicBezTo>
                  <a:cubicBezTo>
                    <a:pt x="421" y="127"/>
                    <a:pt x="428" y="128"/>
                    <a:pt x="429" y="130"/>
                  </a:cubicBezTo>
                  <a:cubicBezTo>
                    <a:pt x="429" y="131"/>
                    <a:pt x="428" y="132"/>
                    <a:pt x="429" y="132"/>
                  </a:cubicBezTo>
                  <a:cubicBezTo>
                    <a:pt x="429" y="133"/>
                    <a:pt x="431" y="133"/>
                    <a:pt x="431" y="134"/>
                  </a:cubicBezTo>
                  <a:cubicBezTo>
                    <a:pt x="433" y="138"/>
                    <a:pt x="430" y="139"/>
                    <a:pt x="430" y="142"/>
                  </a:cubicBezTo>
                  <a:cubicBezTo>
                    <a:pt x="430" y="143"/>
                    <a:pt x="431" y="144"/>
                    <a:pt x="431" y="144"/>
                  </a:cubicBezTo>
                  <a:cubicBezTo>
                    <a:pt x="431" y="146"/>
                    <a:pt x="429" y="147"/>
                    <a:pt x="429" y="148"/>
                  </a:cubicBezTo>
                  <a:cubicBezTo>
                    <a:pt x="429" y="149"/>
                    <a:pt x="430" y="151"/>
                    <a:pt x="431" y="152"/>
                  </a:cubicBezTo>
                  <a:cubicBezTo>
                    <a:pt x="431" y="153"/>
                    <a:pt x="431" y="155"/>
                    <a:pt x="431" y="154"/>
                  </a:cubicBezTo>
                  <a:cubicBezTo>
                    <a:pt x="431" y="155"/>
                    <a:pt x="431" y="158"/>
                    <a:pt x="431" y="158"/>
                  </a:cubicBezTo>
                  <a:cubicBezTo>
                    <a:pt x="433" y="158"/>
                    <a:pt x="434" y="158"/>
                    <a:pt x="435" y="158"/>
                  </a:cubicBezTo>
                  <a:cubicBezTo>
                    <a:pt x="436" y="156"/>
                    <a:pt x="436" y="156"/>
                    <a:pt x="436" y="156"/>
                  </a:cubicBezTo>
                  <a:cubicBezTo>
                    <a:pt x="440" y="155"/>
                    <a:pt x="439" y="157"/>
                    <a:pt x="439" y="158"/>
                  </a:cubicBezTo>
                  <a:cubicBezTo>
                    <a:pt x="439" y="158"/>
                    <a:pt x="439" y="158"/>
                    <a:pt x="439" y="158"/>
                  </a:cubicBezTo>
                  <a:cubicBezTo>
                    <a:pt x="439" y="158"/>
                    <a:pt x="451" y="156"/>
                    <a:pt x="451" y="156"/>
                  </a:cubicBezTo>
                  <a:cubicBezTo>
                    <a:pt x="452" y="155"/>
                    <a:pt x="451" y="153"/>
                    <a:pt x="452" y="152"/>
                  </a:cubicBezTo>
                  <a:cubicBezTo>
                    <a:pt x="455" y="150"/>
                    <a:pt x="455" y="150"/>
                    <a:pt x="455" y="150"/>
                  </a:cubicBezTo>
                  <a:cubicBezTo>
                    <a:pt x="456" y="152"/>
                    <a:pt x="457" y="155"/>
                    <a:pt x="457" y="157"/>
                  </a:cubicBezTo>
                  <a:cubicBezTo>
                    <a:pt x="459" y="157"/>
                    <a:pt x="460" y="158"/>
                    <a:pt x="462" y="158"/>
                  </a:cubicBezTo>
                  <a:cubicBezTo>
                    <a:pt x="462" y="157"/>
                    <a:pt x="465" y="155"/>
                    <a:pt x="466" y="156"/>
                  </a:cubicBezTo>
                  <a:cubicBezTo>
                    <a:pt x="466" y="156"/>
                    <a:pt x="468" y="158"/>
                    <a:pt x="470" y="157"/>
                  </a:cubicBezTo>
                  <a:cubicBezTo>
                    <a:pt x="471" y="154"/>
                    <a:pt x="471" y="154"/>
                    <a:pt x="471" y="154"/>
                  </a:cubicBezTo>
                  <a:cubicBezTo>
                    <a:pt x="473" y="154"/>
                    <a:pt x="473" y="154"/>
                    <a:pt x="474" y="154"/>
                  </a:cubicBezTo>
                  <a:cubicBezTo>
                    <a:pt x="475" y="154"/>
                    <a:pt x="475" y="155"/>
                    <a:pt x="475" y="157"/>
                  </a:cubicBezTo>
                  <a:cubicBezTo>
                    <a:pt x="478" y="157"/>
                    <a:pt x="480" y="156"/>
                    <a:pt x="482" y="156"/>
                  </a:cubicBezTo>
                  <a:cubicBezTo>
                    <a:pt x="482" y="154"/>
                    <a:pt x="482" y="154"/>
                    <a:pt x="482" y="154"/>
                  </a:cubicBezTo>
                  <a:cubicBezTo>
                    <a:pt x="484" y="155"/>
                    <a:pt x="483" y="156"/>
                    <a:pt x="484" y="157"/>
                  </a:cubicBezTo>
                  <a:cubicBezTo>
                    <a:pt x="485" y="157"/>
                    <a:pt x="485" y="156"/>
                    <a:pt x="486" y="156"/>
                  </a:cubicBezTo>
                  <a:cubicBezTo>
                    <a:pt x="487" y="155"/>
                    <a:pt x="489" y="156"/>
                    <a:pt x="491" y="156"/>
                  </a:cubicBezTo>
                  <a:cubicBezTo>
                    <a:pt x="495" y="156"/>
                    <a:pt x="498" y="156"/>
                    <a:pt x="502" y="156"/>
                  </a:cubicBezTo>
                  <a:cubicBezTo>
                    <a:pt x="502" y="154"/>
                    <a:pt x="502" y="155"/>
                    <a:pt x="503" y="155"/>
                  </a:cubicBezTo>
                  <a:cubicBezTo>
                    <a:pt x="503" y="153"/>
                    <a:pt x="503" y="151"/>
                    <a:pt x="502" y="151"/>
                  </a:cubicBezTo>
                  <a:cubicBezTo>
                    <a:pt x="503" y="151"/>
                    <a:pt x="504" y="151"/>
                    <a:pt x="504" y="151"/>
                  </a:cubicBezTo>
                  <a:cubicBezTo>
                    <a:pt x="505" y="151"/>
                    <a:pt x="505" y="154"/>
                    <a:pt x="505" y="154"/>
                  </a:cubicBezTo>
                  <a:cubicBezTo>
                    <a:pt x="506" y="154"/>
                    <a:pt x="507" y="155"/>
                    <a:pt x="508" y="156"/>
                  </a:cubicBezTo>
                  <a:cubicBezTo>
                    <a:pt x="509" y="156"/>
                    <a:pt x="509" y="155"/>
                    <a:pt x="510" y="155"/>
                  </a:cubicBezTo>
                  <a:cubicBezTo>
                    <a:pt x="511" y="154"/>
                    <a:pt x="510" y="154"/>
                    <a:pt x="511" y="154"/>
                  </a:cubicBezTo>
                  <a:cubicBezTo>
                    <a:pt x="511" y="154"/>
                    <a:pt x="512" y="155"/>
                    <a:pt x="512" y="156"/>
                  </a:cubicBezTo>
                  <a:cubicBezTo>
                    <a:pt x="514" y="156"/>
                    <a:pt x="526" y="155"/>
                    <a:pt x="529" y="154"/>
                  </a:cubicBezTo>
                  <a:cubicBezTo>
                    <a:pt x="529" y="154"/>
                    <a:pt x="529" y="152"/>
                    <a:pt x="530" y="152"/>
                  </a:cubicBezTo>
                  <a:cubicBezTo>
                    <a:pt x="531" y="156"/>
                    <a:pt x="530" y="150"/>
                    <a:pt x="530" y="148"/>
                  </a:cubicBezTo>
                  <a:cubicBezTo>
                    <a:pt x="531" y="147"/>
                    <a:pt x="530" y="149"/>
                    <a:pt x="530" y="149"/>
                  </a:cubicBezTo>
                  <a:cubicBezTo>
                    <a:pt x="532" y="148"/>
                    <a:pt x="534" y="147"/>
                    <a:pt x="535" y="146"/>
                  </a:cubicBezTo>
                  <a:cubicBezTo>
                    <a:pt x="537" y="143"/>
                    <a:pt x="536" y="142"/>
                    <a:pt x="535" y="139"/>
                  </a:cubicBezTo>
                  <a:cubicBezTo>
                    <a:pt x="535" y="139"/>
                    <a:pt x="533" y="139"/>
                    <a:pt x="533" y="139"/>
                  </a:cubicBezTo>
                  <a:cubicBezTo>
                    <a:pt x="531" y="138"/>
                    <a:pt x="527" y="135"/>
                    <a:pt x="524" y="135"/>
                  </a:cubicBezTo>
                  <a:cubicBezTo>
                    <a:pt x="523" y="135"/>
                    <a:pt x="521" y="137"/>
                    <a:pt x="520" y="136"/>
                  </a:cubicBezTo>
                  <a:cubicBezTo>
                    <a:pt x="517" y="134"/>
                    <a:pt x="517" y="134"/>
                    <a:pt x="517" y="134"/>
                  </a:cubicBezTo>
                  <a:cubicBezTo>
                    <a:pt x="517" y="134"/>
                    <a:pt x="517" y="132"/>
                    <a:pt x="517" y="132"/>
                  </a:cubicBezTo>
                  <a:cubicBezTo>
                    <a:pt x="516" y="132"/>
                    <a:pt x="508" y="131"/>
                    <a:pt x="506" y="132"/>
                  </a:cubicBezTo>
                  <a:cubicBezTo>
                    <a:pt x="506" y="132"/>
                    <a:pt x="505" y="133"/>
                    <a:pt x="503" y="133"/>
                  </a:cubicBezTo>
                  <a:cubicBezTo>
                    <a:pt x="502" y="133"/>
                    <a:pt x="501" y="131"/>
                    <a:pt x="497" y="131"/>
                  </a:cubicBezTo>
                  <a:cubicBezTo>
                    <a:pt x="496" y="132"/>
                    <a:pt x="496" y="132"/>
                    <a:pt x="496" y="132"/>
                  </a:cubicBezTo>
                  <a:cubicBezTo>
                    <a:pt x="494" y="133"/>
                    <a:pt x="493" y="132"/>
                    <a:pt x="492" y="132"/>
                  </a:cubicBezTo>
                  <a:cubicBezTo>
                    <a:pt x="491" y="134"/>
                    <a:pt x="491" y="134"/>
                    <a:pt x="491" y="134"/>
                  </a:cubicBezTo>
                  <a:cubicBezTo>
                    <a:pt x="489" y="135"/>
                    <a:pt x="485" y="133"/>
                    <a:pt x="482" y="134"/>
                  </a:cubicBezTo>
                  <a:cubicBezTo>
                    <a:pt x="482" y="135"/>
                    <a:pt x="480" y="135"/>
                    <a:pt x="479" y="136"/>
                  </a:cubicBezTo>
                  <a:cubicBezTo>
                    <a:pt x="479" y="136"/>
                    <a:pt x="479" y="138"/>
                    <a:pt x="479" y="138"/>
                  </a:cubicBezTo>
                  <a:cubicBezTo>
                    <a:pt x="477" y="138"/>
                    <a:pt x="470" y="136"/>
                    <a:pt x="468" y="135"/>
                  </a:cubicBezTo>
                  <a:cubicBezTo>
                    <a:pt x="468" y="138"/>
                    <a:pt x="468" y="138"/>
                    <a:pt x="468" y="138"/>
                  </a:cubicBezTo>
                  <a:cubicBezTo>
                    <a:pt x="467" y="138"/>
                    <a:pt x="465" y="136"/>
                    <a:pt x="463" y="136"/>
                  </a:cubicBezTo>
                  <a:cubicBezTo>
                    <a:pt x="463" y="136"/>
                    <a:pt x="463" y="138"/>
                    <a:pt x="461" y="138"/>
                  </a:cubicBezTo>
                  <a:cubicBezTo>
                    <a:pt x="461" y="136"/>
                    <a:pt x="461" y="136"/>
                    <a:pt x="461" y="136"/>
                  </a:cubicBezTo>
                  <a:cubicBezTo>
                    <a:pt x="458" y="135"/>
                    <a:pt x="456" y="135"/>
                    <a:pt x="453" y="134"/>
                  </a:cubicBezTo>
                  <a:cubicBezTo>
                    <a:pt x="452" y="134"/>
                    <a:pt x="452" y="135"/>
                    <a:pt x="451" y="136"/>
                  </a:cubicBezTo>
                  <a:cubicBezTo>
                    <a:pt x="451" y="134"/>
                    <a:pt x="451" y="133"/>
                    <a:pt x="451" y="132"/>
                  </a:cubicBezTo>
                  <a:cubicBezTo>
                    <a:pt x="448" y="131"/>
                    <a:pt x="447" y="130"/>
                    <a:pt x="444" y="131"/>
                  </a:cubicBezTo>
                  <a:cubicBezTo>
                    <a:pt x="443" y="131"/>
                    <a:pt x="443" y="133"/>
                    <a:pt x="443" y="133"/>
                  </a:cubicBezTo>
                  <a:cubicBezTo>
                    <a:pt x="439" y="135"/>
                    <a:pt x="442" y="131"/>
                    <a:pt x="443" y="130"/>
                  </a:cubicBezTo>
                  <a:cubicBezTo>
                    <a:pt x="442" y="130"/>
                    <a:pt x="440" y="130"/>
                    <a:pt x="439" y="130"/>
                  </a:cubicBezTo>
                  <a:cubicBezTo>
                    <a:pt x="440" y="128"/>
                    <a:pt x="440" y="128"/>
                    <a:pt x="440" y="128"/>
                  </a:cubicBezTo>
                  <a:cubicBezTo>
                    <a:pt x="444" y="129"/>
                    <a:pt x="445" y="129"/>
                    <a:pt x="449" y="127"/>
                  </a:cubicBezTo>
                  <a:cubicBezTo>
                    <a:pt x="449" y="127"/>
                    <a:pt x="449" y="125"/>
                    <a:pt x="449" y="125"/>
                  </a:cubicBezTo>
                  <a:cubicBezTo>
                    <a:pt x="447" y="124"/>
                    <a:pt x="445" y="124"/>
                    <a:pt x="443" y="123"/>
                  </a:cubicBezTo>
                  <a:cubicBezTo>
                    <a:pt x="442" y="123"/>
                    <a:pt x="441" y="121"/>
                    <a:pt x="441" y="121"/>
                  </a:cubicBezTo>
                  <a:cubicBezTo>
                    <a:pt x="439" y="120"/>
                    <a:pt x="437" y="121"/>
                    <a:pt x="436" y="120"/>
                  </a:cubicBezTo>
                  <a:cubicBezTo>
                    <a:pt x="435" y="120"/>
                    <a:pt x="435" y="118"/>
                    <a:pt x="435" y="117"/>
                  </a:cubicBezTo>
                  <a:cubicBezTo>
                    <a:pt x="431" y="118"/>
                    <a:pt x="420" y="120"/>
                    <a:pt x="419" y="119"/>
                  </a:cubicBezTo>
                  <a:cubicBezTo>
                    <a:pt x="418" y="119"/>
                    <a:pt x="419" y="117"/>
                    <a:pt x="419" y="117"/>
                  </a:cubicBezTo>
                  <a:cubicBezTo>
                    <a:pt x="419" y="117"/>
                    <a:pt x="415" y="114"/>
                    <a:pt x="415" y="114"/>
                  </a:cubicBezTo>
                  <a:cubicBezTo>
                    <a:pt x="413" y="113"/>
                    <a:pt x="412" y="114"/>
                    <a:pt x="409" y="114"/>
                  </a:cubicBezTo>
                  <a:cubicBezTo>
                    <a:pt x="408" y="114"/>
                    <a:pt x="404" y="113"/>
                    <a:pt x="403" y="113"/>
                  </a:cubicBezTo>
                  <a:cubicBezTo>
                    <a:pt x="402" y="113"/>
                    <a:pt x="402" y="112"/>
                    <a:pt x="402" y="112"/>
                  </a:cubicBezTo>
                  <a:cubicBezTo>
                    <a:pt x="401" y="111"/>
                    <a:pt x="399" y="112"/>
                    <a:pt x="399" y="112"/>
                  </a:cubicBezTo>
                  <a:cubicBezTo>
                    <a:pt x="399" y="112"/>
                    <a:pt x="397" y="111"/>
                    <a:pt x="395" y="111"/>
                  </a:cubicBezTo>
                  <a:close/>
                  <a:moveTo>
                    <a:pt x="523" y="102"/>
                  </a:moveTo>
                  <a:cubicBezTo>
                    <a:pt x="524" y="102"/>
                    <a:pt x="524" y="103"/>
                    <a:pt x="524" y="104"/>
                  </a:cubicBezTo>
                  <a:cubicBezTo>
                    <a:pt x="525" y="104"/>
                    <a:pt x="525" y="105"/>
                    <a:pt x="526" y="105"/>
                  </a:cubicBezTo>
                  <a:cubicBezTo>
                    <a:pt x="523" y="105"/>
                    <a:pt x="520" y="105"/>
                    <a:pt x="518" y="105"/>
                  </a:cubicBezTo>
                  <a:cubicBezTo>
                    <a:pt x="519" y="105"/>
                    <a:pt x="518" y="104"/>
                    <a:pt x="518" y="104"/>
                  </a:cubicBezTo>
                  <a:cubicBezTo>
                    <a:pt x="518" y="104"/>
                    <a:pt x="522" y="102"/>
                    <a:pt x="523" y="102"/>
                  </a:cubicBezTo>
                  <a:close/>
                  <a:moveTo>
                    <a:pt x="411" y="99"/>
                  </a:moveTo>
                  <a:cubicBezTo>
                    <a:pt x="411" y="100"/>
                    <a:pt x="411" y="100"/>
                    <a:pt x="411" y="100"/>
                  </a:cubicBezTo>
                  <a:cubicBezTo>
                    <a:pt x="409" y="101"/>
                    <a:pt x="407" y="101"/>
                    <a:pt x="405" y="102"/>
                  </a:cubicBezTo>
                  <a:cubicBezTo>
                    <a:pt x="405" y="102"/>
                    <a:pt x="405" y="102"/>
                    <a:pt x="405" y="102"/>
                  </a:cubicBezTo>
                  <a:cubicBezTo>
                    <a:pt x="402" y="103"/>
                    <a:pt x="399" y="102"/>
                    <a:pt x="397" y="102"/>
                  </a:cubicBezTo>
                  <a:cubicBezTo>
                    <a:pt x="397" y="102"/>
                    <a:pt x="394" y="104"/>
                    <a:pt x="393" y="104"/>
                  </a:cubicBezTo>
                  <a:cubicBezTo>
                    <a:pt x="394" y="105"/>
                    <a:pt x="394" y="105"/>
                    <a:pt x="394" y="106"/>
                  </a:cubicBezTo>
                  <a:cubicBezTo>
                    <a:pt x="404" y="105"/>
                    <a:pt x="414" y="111"/>
                    <a:pt x="421" y="106"/>
                  </a:cubicBezTo>
                  <a:cubicBezTo>
                    <a:pt x="422" y="105"/>
                    <a:pt x="422" y="105"/>
                    <a:pt x="423" y="105"/>
                  </a:cubicBezTo>
                  <a:cubicBezTo>
                    <a:pt x="424" y="102"/>
                    <a:pt x="424" y="102"/>
                    <a:pt x="424" y="102"/>
                  </a:cubicBezTo>
                  <a:cubicBezTo>
                    <a:pt x="429" y="101"/>
                    <a:pt x="420" y="100"/>
                    <a:pt x="420" y="100"/>
                  </a:cubicBezTo>
                  <a:cubicBezTo>
                    <a:pt x="420" y="99"/>
                    <a:pt x="420" y="99"/>
                    <a:pt x="420" y="99"/>
                  </a:cubicBezTo>
                  <a:cubicBezTo>
                    <a:pt x="418" y="99"/>
                    <a:pt x="417" y="101"/>
                    <a:pt x="414" y="100"/>
                  </a:cubicBezTo>
                  <a:cubicBezTo>
                    <a:pt x="413" y="100"/>
                    <a:pt x="413" y="99"/>
                    <a:pt x="411" y="99"/>
                  </a:cubicBezTo>
                  <a:close/>
                  <a:moveTo>
                    <a:pt x="442" y="96"/>
                  </a:moveTo>
                  <a:cubicBezTo>
                    <a:pt x="441" y="97"/>
                    <a:pt x="442" y="98"/>
                    <a:pt x="442" y="98"/>
                  </a:cubicBezTo>
                  <a:cubicBezTo>
                    <a:pt x="442" y="99"/>
                    <a:pt x="440" y="100"/>
                    <a:pt x="439" y="100"/>
                  </a:cubicBezTo>
                  <a:cubicBezTo>
                    <a:pt x="439" y="101"/>
                    <a:pt x="439" y="103"/>
                    <a:pt x="439" y="102"/>
                  </a:cubicBezTo>
                  <a:cubicBezTo>
                    <a:pt x="440" y="105"/>
                    <a:pt x="440" y="106"/>
                    <a:pt x="440" y="108"/>
                  </a:cubicBezTo>
                  <a:cubicBezTo>
                    <a:pt x="441" y="107"/>
                    <a:pt x="441" y="106"/>
                    <a:pt x="441" y="106"/>
                  </a:cubicBezTo>
                  <a:cubicBezTo>
                    <a:pt x="442" y="106"/>
                    <a:pt x="444" y="106"/>
                    <a:pt x="445" y="106"/>
                  </a:cubicBezTo>
                  <a:cubicBezTo>
                    <a:pt x="446" y="104"/>
                    <a:pt x="447" y="102"/>
                    <a:pt x="447" y="99"/>
                  </a:cubicBezTo>
                  <a:cubicBezTo>
                    <a:pt x="445" y="98"/>
                    <a:pt x="444" y="97"/>
                    <a:pt x="442" y="96"/>
                  </a:cubicBezTo>
                  <a:close/>
                  <a:moveTo>
                    <a:pt x="510" y="94"/>
                  </a:moveTo>
                  <a:cubicBezTo>
                    <a:pt x="511" y="93"/>
                    <a:pt x="510" y="96"/>
                    <a:pt x="510" y="96"/>
                  </a:cubicBezTo>
                  <a:cubicBezTo>
                    <a:pt x="508" y="96"/>
                    <a:pt x="509" y="94"/>
                    <a:pt x="510" y="94"/>
                  </a:cubicBezTo>
                  <a:close/>
                  <a:moveTo>
                    <a:pt x="377" y="79"/>
                  </a:moveTo>
                  <a:cubicBezTo>
                    <a:pt x="373" y="88"/>
                    <a:pt x="374" y="92"/>
                    <a:pt x="384" y="92"/>
                  </a:cubicBezTo>
                  <a:cubicBezTo>
                    <a:pt x="384" y="92"/>
                    <a:pt x="385" y="94"/>
                    <a:pt x="385" y="94"/>
                  </a:cubicBezTo>
                  <a:cubicBezTo>
                    <a:pt x="384" y="94"/>
                    <a:pt x="383" y="93"/>
                    <a:pt x="382" y="94"/>
                  </a:cubicBezTo>
                  <a:cubicBezTo>
                    <a:pt x="382" y="94"/>
                    <a:pt x="381" y="96"/>
                    <a:pt x="382" y="96"/>
                  </a:cubicBezTo>
                  <a:cubicBezTo>
                    <a:pt x="383" y="96"/>
                    <a:pt x="383" y="98"/>
                    <a:pt x="384" y="98"/>
                  </a:cubicBezTo>
                  <a:cubicBezTo>
                    <a:pt x="385" y="99"/>
                    <a:pt x="388" y="100"/>
                    <a:pt x="388" y="101"/>
                  </a:cubicBezTo>
                  <a:cubicBezTo>
                    <a:pt x="388" y="102"/>
                    <a:pt x="387" y="102"/>
                    <a:pt x="388" y="103"/>
                  </a:cubicBezTo>
                  <a:cubicBezTo>
                    <a:pt x="389" y="103"/>
                    <a:pt x="390" y="103"/>
                    <a:pt x="391" y="103"/>
                  </a:cubicBezTo>
                  <a:cubicBezTo>
                    <a:pt x="392" y="103"/>
                    <a:pt x="392" y="101"/>
                    <a:pt x="393" y="100"/>
                  </a:cubicBezTo>
                  <a:cubicBezTo>
                    <a:pt x="395" y="99"/>
                    <a:pt x="402" y="99"/>
                    <a:pt x="404" y="99"/>
                  </a:cubicBezTo>
                  <a:cubicBezTo>
                    <a:pt x="404" y="98"/>
                    <a:pt x="404" y="97"/>
                    <a:pt x="404" y="96"/>
                  </a:cubicBezTo>
                  <a:cubicBezTo>
                    <a:pt x="404" y="96"/>
                    <a:pt x="402" y="95"/>
                    <a:pt x="402" y="94"/>
                  </a:cubicBezTo>
                  <a:cubicBezTo>
                    <a:pt x="402" y="93"/>
                    <a:pt x="403" y="93"/>
                    <a:pt x="403" y="93"/>
                  </a:cubicBezTo>
                  <a:cubicBezTo>
                    <a:pt x="403" y="93"/>
                    <a:pt x="401" y="90"/>
                    <a:pt x="401" y="90"/>
                  </a:cubicBezTo>
                  <a:cubicBezTo>
                    <a:pt x="401" y="90"/>
                    <a:pt x="400" y="90"/>
                    <a:pt x="399" y="90"/>
                  </a:cubicBezTo>
                  <a:cubicBezTo>
                    <a:pt x="399" y="90"/>
                    <a:pt x="397" y="88"/>
                    <a:pt x="397" y="88"/>
                  </a:cubicBezTo>
                  <a:cubicBezTo>
                    <a:pt x="396" y="87"/>
                    <a:pt x="395" y="89"/>
                    <a:pt x="394" y="88"/>
                  </a:cubicBezTo>
                  <a:cubicBezTo>
                    <a:pt x="394" y="88"/>
                    <a:pt x="394" y="88"/>
                    <a:pt x="394" y="88"/>
                  </a:cubicBezTo>
                  <a:cubicBezTo>
                    <a:pt x="394" y="87"/>
                    <a:pt x="392" y="86"/>
                    <a:pt x="392" y="86"/>
                  </a:cubicBezTo>
                  <a:cubicBezTo>
                    <a:pt x="389" y="84"/>
                    <a:pt x="386" y="84"/>
                    <a:pt x="383" y="83"/>
                  </a:cubicBezTo>
                  <a:cubicBezTo>
                    <a:pt x="381" y="82"/>
                    <a:pt x="379" y="80"/>
                    <a:pt x="377" y="79"/>
                  </a:cubicBezTo>
                  <a:close/>
                  <a:moveTo>
                    <a:pt x="363" y="57"/>
                  </a:moveTo>
                  <a:cubicBezTo>
                    <a:pt x="364" y="60"/>
                    <a:pt x="364" y="63"/>
                    <a:pt x="365" y="65"/>
                  </a:cubicBezTo>
                  <a:cubicBezTo>
                    <a:pt x="365" y="65"/>
                    <a:pt x="367" y="64"/>
                    <a:pt x="367" y="64"/>
                  </a:cubicBezTo>
                  <a:cubicBezTo>
                    <a:pt x="368" y="65"/>
                    <a:pt x="368" y="67"/>
                    <a:pt x="369" y="68"/>
                  </a:cubicBezTo>
                  <a:cubicBezTo>
                    <a:pt x="369" y="68"/>
                    <a:pt x="370" y="67"/>
                    <a:pt x="371" y="68"/>
                  </a:cubicBezTo>
                  <a:cubicBezTo>
                    <a:pt x="370" y="66"/>
                    <a:pt x="371" y="65"/>
                    <a:pt x="370" y="63"/>
                  </a:cubicBezTo>
                  <a:cubicBezTo>
                    <a:pt x="370" y="62"/>
                    <a:pt x="367" y="61"/>
                    <a:pt x="367" y="60"/>
                  </a:cubicBezTo>
                  <a:cubicBezTo>
                    <a:pt x="366" y="59"/>
                    <a:pt x="367" y="58"/>
                    <a:pt x="367" y="57"/>
                  </a:cubicBezTo>
                  <a:cubicBezTo>
                    <a:pt x="366" y="57"/>
                    <a:pt x="364" y="58"/>
                    <a:pt x="363" y="57"/>
                  </a:cubicBezTo>
                  <a:close/>
                  <a:moveTo>
                    <a:pt x="578" y="40"/>
                  </a:moveTo>
                  <a:cubicBezTo>
                    <a:pt x="581" y="40"/>
                    <a:pt x="580" y="41"/>
                    <a:pt x="579" y="41"/>
                  </a:cubicBezTo>
                  <a:cubicBezTo>
                    <a:pt x="573" y="42"/>
                    <a:pt x="573" y="40"/>
                    <a:pt x="578" y="40"/>
                  </a:cubicBezTo>
                  <a:close/>
                  <a:moveTo>
                    <a:pt x="374" y="160"/>
                  </a:moveTo>
                  <a:cubicBezTo>
                    <a:pt x="374" y="160"/>
                    <a:pt x="372" y="163"/>
                    <a:pt x="371" y="164"/>
                  </a:cubicBezTo>
                  <a:cubicBezTo>
                    <a:pt x="369" y="164"/>
                    <a:pt x="358" y="165"/>
                    <a:pt x="365" y="167"/>
                  </a:cubicBezTo>
                  <a:cubicBezTo>
                    <a:pt x="365" y="167"/>
                    <a:pt x="364" y="169"/>
                    <a:pt x="364" y="169"/>
                  </a:cubicBezTo>
                  <a:cubicBezTo>
                    <a:pt x="362" y="168"/>
                    <a:pt x="360" y="169"/>
                    <a:pt x="357" y="168"/>
                  </a:cubicBezTo>
                  <a:cubicBezTo>
                    <a:pt x="357" y="167"/>
                    <a:pt x="356" y="165"/>
                    <a:pt x="355" y="165"/>
                  </a:cubicBezTo>
                  <a:cubicBezTo>
                    <a:pt x="353" y="166"/>
                    <a:pt x="347" y="171"/>
                    <a:pt x="348" y="174"/>
                  </a:cubicBezTo>
                  <a:cubicBezTo>
                    <a:pt x="348" y="175"/>
                    <a:pt x="349" y="175"/>
                    <a:pt x="349" y="176"/>
                  </a:cubicBezTo>
                  <a:cubicBezTo>
                    <a:pt x="351" y="176"/>
                    <a:pt x="353" y="177"/>
                    <a:pt x="353" y="177"/>
                  </a:cubicBezTo>
                  <a:cubicBezTo>
                    <a:pt x="355" y="177"/>
                    <a:pt x="357" y="177"/>
                    <a:pt x="357" y="178"/>
                  </a:cubicBezTo>
                  <a:cubicBezTo>
                    <a:pt x="358" y="179"/>
                    <a:pt x="358" y="181"/>
                    <a:pt x="357" y="181"/>
                  </a:cubicBezTo>
                  <a:cubicBezTo>
                    <a:pt x="357" y="182"/>
                    <a:pt x="358" y="184"/>
                    <a:pt x="357" y="185"/>
                  </a:cubicBezTo>
                  <a:cubicBezTo>
                    <a:pt x="356" y="187"/>
                    <a:pt x="347" y="186"/>
                    <a:pt x="344" y="186"/>
                  </a:cubicBezTo>
                  <a:cubicBezTo>
                    <a:pt x="342" y="184"/>
                    <a:pt x="341" y="182"/>
                    <a:pt x="340" y="180"/>
                  </a:cubicBezTo>
                  <a:cubicBezTo>
                    <a:pt x="340" y="180"/>
                    <a:pt x="339" y="181"/>
                    <a:pt x="338" y="181"/>
                  </a:cubicBezTo>
                  <a:cubicBezTo>
                    <a:pt x="337" y="182"/>
                    <a:pt x="337" y="181"/>
                    <a:pt x="336" y="181"/>
                  </a:cubicBezTo>
                  <a:cubicBezTo>
                    <a:pt x="336" y="182"/>
                    <a:pt x="335" y="182"/>
                    <a:pt x="335" y="184"/>
                  </a:cubicBezTo>
                  <a:cubicBezTo>
                    <a:pt x="335" y="184"/>
                    <a:pt x="336" y="186"/>
                    <a:pt x="336" y="186"/>
                  </a:cubicBezTo>
                  <a:cubicBezTo>
                    <a:pt x="336" y="187"/>
                    <a:pt x="335" y="188"/>
                    <a:pt x="336" y="188"/>
                  </a:cubicBezTo>
                  <a:cubicBezTo>
                    <a:pt x="336" y="189"/>
                    <a:pt x="338" y="190"/>
                    <a:pt x="338" y="191"/>
                  </a:cubicBezTo>
                  <a:cubicBezTo>
                    <a:pt x="339" y="191"/>
                    <a:pt x="341" y="194"/>
                    <a:pt x="341" y="194"/>
                  </a:cubicBezTo>
                  <a:cubicBezTo>
                    <a:pt x="342" y="194"/>
                    <a:pt x="343" y="194"/>
                    <a:pt x="344" y="194"/>
                  </a:cubicBezTo>
                  <a:cubicBezTo>
                    <a:pt x="344" y="194"/>
                    <a:pt x="346" y="196"/>
                    <a:pt x="346" y="196"/>
                  </a:cubicBezTo>
                  <a:cubicBezTo>
                    <a:pt x="348" y="196"/>
                    <a:pt x="348" y="196"/>
                    <a:pt x="348" y="196"/>
                  </a:cubicBezTo>
                  <a:cubicBezTo>
                    <a:pt x="348" y="196"/>
                    <a:pt x="348" y="194"/>
                    <a:pt x="348" y="193"/>
                  </a:cubicBezTo>
                  <a:cubicBezTo>
                    <a:pt x="349" y="193"/>
                    <a:pt x="350" y="193"/>
                    <a:pt x="352" y="193"/>
                  </a:cubicBezTo>
                  <a:cubicBezTo>
                    <a:pt x="352" y="194"/>
                    <a:pt x="353" y="195"/>
                    <a:pt x="354" y="196"/>
                  </a:cubicBezTo>
                  <a:cubicBezTo>
                    <a:pt x="355" y="197"/>
                    <a:pt x="356" y="199"/>
                    <a:pt x="357" y="199"/>
                  </a:cubicBezTo>
                  <a:cubicBezTo>
                    <a:pt x="357" y="200"/>
                    <a:pt x="359" y="199"/>
                    <a:pt x="359" y="199"/>
                  </a:cubicBezTo>
                  <a:cubicBezTo>
                    <a:pt x="360" y="200"/>
                    <a:pt x="364" y="203"/>
                    <a:pt x="364" y="203"/>
                  </a:cubicBezTo>
                  <a:cubicBezTo>
                    <a:pt x="364" y="204"/>
                    <a:pt x="364" y="205"/>
                    <a:pt x="364" y="206"/>
                  </a:cubicBezTo>
                  <a:cubicBezTo>
                    <a:pt x="364" y="207"/>
                    <a:pt x="366" y="209"/>
                    <a:pt x="367" y="211"/>
                  </a:cubicBezTo>
                  <a:cubicBezTo>
                    <a:pt x="369" y="211"/>
                    <a:pt x="370" y="212"/>
                    <a:pt x="372" y="211"/>
                  </a:cubicBezTo>
                  <a:cubicBezTo>
                    <a:pt x="374" y="210"/>
                    <a:pt x="375" y="206"/>
                    <a:pt x="377" y="205"/>
                  </a:cubicBezTo>
                  <a:cubicBezTo>
                    <a:pt x="378" y="204"/>
                    <a:pt x="380" y="205"/>
                    <a:pt x="381" y="205"/>
                  </a:cubicBezTo>
                  <a:cubicBezTo>
                    <a:pt x="381" y="205"/>
                    <a:pt x="382" y="203"/>
                    <a:pt x="383" y="203"/>
                  </a:cubicBezTo>
                  <a:cubicBezTo>
                    <a:pt x="386" y="201"/>
                    <a:pt x="388" y="202"/>
                    <a:pt x="391" y="201"/>
                  </a:cubicBezTo>
                  <a:cubicBezTo>
                    <a:pt x="391" y="198"/>
                    <a:pt x="391" y="199"/>
                    <a:pt x="391" y="197"/>
                  </a:cubicBezTo>
                  <a:cubicBezTo>
                    <a:pt x="393" y="197"/>
                    <a:pt x="393" y="197"/>
                    <a:pt x="393" y="197"/>
                  </a:cubicBezTo>
                  <a:cubicBezTo>
                    <a:pt x="393" y="196"/>
                    <a:pt x="394" y="192"/>
                    <a:pt x="393" y="191"/>
                  </a:cubicBezTo>
                  <a:cubicBezTo>
                    <a:pt x="392" y="189"/>
                    <a:pt x="392" y="189"/>
                    <a:pt x="392" y="189"/>
                  </a:cubicBezTo>
                  <a:cubicBezTo>
                    <a:pt x="392" y="187"/>
                    <a:pt x="393" y="187"/>
                    <a:pt x="393" y="185"/>
                  </a:cubicBezTo>
                  <a:cubicBezTo>
                    <a:pt x="393" y="185"/>
                    <a:pt x="390" y="183"/>
                    <a:pt x="390" y="183"/>
                  </a:cubicBezTo>
                  <a:cubicBezTo>
                    <a:pt x="387" y="186"/>
                    <a:pt x="388" y="185"/>
                    <a:pt x="385" y="187"/>
                  </a:cubicBezTo>
                  <a:cubicBezTo>
                    <a:pt x="384" y="184"/>
                    <a:pt x="384" y="183"/>
                    <a:pt x="383" y="179"/>
                  </a:cubicBezTo>
                  <a:cubicBezTo>
                    <a:pt x="377" y="182"/>
                    <a:pt x="379" y="182"/>
                    <a:pt x="377" y="177"/>
                  </a:cubicBezTo>
                  <a:cubicBezTo>
                    <a:pt x="375" y="177"/>
                    <a:pt x="375" y="177"/>
                    <a:pt x="375" y="177"/>
                  </a:cubicBezTo>
                  <a:cubicBezTo>
                    <a:pt x="376" y="175"/>
                    <a:pt x="376" y="175"/>
                    <a:pt x="376" y="175"/>
                  </a:cubicBezTo>
                  <a:cubicBezTo>
                    <a:pt x="379" y="174"/>
                    <a:pt x="381" y="175"/>
                    <a:pt x="384" y="174"/>
                  </a:cubicBezTo>
                  <a:cubicBezTo>
                    <a:pt x="384" y="174"/>
                    <a:pt x="385" y="171"/>
                    <a:pt x="383" y="171"/>
                  </a:cubicBezTo>
                  <a:cubicBezTo>
                    <a:pt x="384" y="171"/>
                    <a:pt x="384" y="169"/>
                    <a:pt x="384" y="168"/>
                  </a:cubicBezTo>
                  <a:cubicBezTo>
                    <a:pt x="384" y="168"/>
                    <a:pt x="382" y="168"/>
                    <a:pt x="382" y="168"/>
                  </a:cubicBezTo>
                  <a:cubicBezTo>
                    <a:pt x="382" y="168"/>
                    <a:pt x="381" y="166"/>
                    <a:pt x="381" y="166"/>
                  </a:cubicBezTo>
                  <a:cubicBezTo>
                    <a:pt x="379" y="165"/>
                    <a:pt x="375" y="165"/>
                    <a:pt x="373" y="166"/>
                  </a:cubicBezTo>
                  <a:cubicBezTo>
                    <a:pt x="372" y="168"/>
                    <a:pt x="372" y="168"/>
                    <a:pt x="372" y="168"/>
                  </a:cubicBezTo>
                  <a:cubicBezTo>
                    <a:pt x="371" y="168"/>
                    <a:pt x="369" y="167"/>
                    <a:pt x="368" y="168"/>
                  </a:cubicBezTo>
                  <a:cubicBezTo>
                    <a:pt x="369" y="167"/>
                    <a:pt x="370" y="167"/>
                    <a:pt x="371" y="166"/>
                  </a:cubicBezTo>
                  <a:cubicBezTo>
                    <a:pt x="372" y="166"/>
                    <a:pt x="374" y="164"/>
                    <a:pt x="374" y="164"/>
                  </a:cubicBezTo>
                  <a:cubicBezTo>
                    <a:pt x="375" y="164"/>
                    <a:pt x="376" y="164"/>
                    <a:pt x="377" y="164"/>
                  </a:cubicBezTo>
                  <a:cubicBezTo>
                    <a:pt x="379" y="162"/>
                    <a:pt x="378" y="158"/>
                    <a:pt x="374" y="160"/>
                  </a:cubicBezTo>
                  <a:close/>
                  <a:moveTo>
                    <a:pt x="294" y="131"/>
                  </a:moveTo>
                  <a:cubicBezTo>
                    <a:pt x="294" y="131"/>
                    <a:pt x="294" y="133"/>
                    <a:pt x="294" y="133"/>
                  </a:cubicBezTo>
                  <a:cubicBezTo>
                    <a:pt x="291" y="134"/>
                    <a:pt x="293" y="131"/>
                    <a:pt x="294" y="131"/>
                  </a:cubicBezTo>
                  <a:close/>
                  <a:moveTo>
                    <a:pt x="188" y="120"/>
                  </a:moveTo>
                  <a:cubicBezTo>
                    <a:pt x="189" y="121"/>
                    <a:pt x="187" y="122"/>
                    <a:pt x="187" y="122"/>
                  </a:cubicBezTo>
                  <a:cubicBezTo>
                    <a:pt x="187" y="121"/>
                    <a:pt x="187" y="120"/>
                    <a:pt x="188" y="120"/>
                  </a:cubicBezTo>
                  <a:close/>
                  <a:moveTo>
                    <a:pt x="335" y="119"/>
                  </a:moveTo>
                  <a:cubicBezTo>
                    <a:pt x="333" y="119"/>
                    <a:pt x="327" y="121"/>
                    <a:pt x="326" y="122"/>
                  </a:cubicBezTo>
                  <a:cubicBezTo>
                    <a:pt x="325" y="122"/>
                    <a:pt x="324" y="123"/>
                    <a:pt x="324" y="124"/>
                  </a:cubicBezTo>
                  <a:cubicBezTo>
                    <a:pt x="322" y="122"/>
                    <a:pt x="321" y="125"/>
                    <a:pt x="324" y="127"/>
                  </a:cubicBezTo>
                  <a:cubicBezTo>
                    <a:pt x="324" y="128"/>
                    <a:pt x="324" y="128"/>
                    <a:pt x="324" y="128"/>
                  </a:cubicBezTo>
                  <a:cubicBezTo>
                    <a:pt x="328" y="127"/>
                    <a:pt x="330" y="127"/>
                    <a:pt x="334" y="126"/>
                  </a:cubicBezTo>
                  <a:cubicBezTo>
                    <a:pt x="334" y="126"/>
                    <a:pt x="332" y="128"/>
                    <a:pt x="332" y="128"/>
                  </a:cubicBezTo>
                  <a:cubicBezTo>
                    <a:pt x="329" y="128"/>
                    <a:pt x="328" y="129"/>
                    <a:pt x="326" y="130"/>
                  </a:cubicBezTo>
                  <a:cubicBezTo>
                    <a:pt x="325" y="132"/>
                    <a:pt x="325" y="132"/>
                    <a:pt x="325" y="132"/>
                  </a:cubicBezTo>
                  <a:cubicBezTo>
                    <a:pt x="329" y="131"/>
                    <a:pt x="337" y="131"/>
                    <a:pt x="334" y="132"/>
                  </a:cubicBezTo>
                  <a:cubicBezTo>
                    <a:pt x="333" y="132"/>
                    <a:pt x="331" y="132"/>
                    <a:pt x="331" y="133"/>
                  </a:cubicBezTo>
                  <a:cubicBezTo>
                    <a:pt x="330" y="133"/>
                    <a:pt x="330" y="135"/>
                    <a:pt x="330" y="136"/>
                  </a:cubicBezTo>
                  <a:cubicBezTo>
                    <a:pt x="329" y="136"/>
                    <a:pt x="327" y="136"/>
                    <a:pt x="327" y="136"/>
                  </a:cubicBezTo>
                  <a:cubicBezTo>
                    <a:pt x="327" y="137"/>
                    <a:pt x="327" y="138"/>
                    <a:pt x="327" y="138"/>
                  </a:cubicBezTo>
                  <a:cubicBezTo>
                    <a:pt x="329" y="138"/>
                    <a:pt x="332" y="139"/>
                    <a:pt x="335" y="138"/>
                  </a:cubicBezTo>
                  <a:cubicBezTo>
                    <a:pt x="336" y="137"/>
                    <a:pt x="336" y="135"/>
                    <a:pt x="338" y="134"/>
                  </a:cubicBezTo>
                  <a:cubicBezTo>
                    <a:pt x="339" y="133"/>
                    <a:pt x="341" y="133"/>
                    <a:pt x="342" y="132"/>
                  </a:cubicBezTo>
                  <a:cubicBezTo>
                    <a:pt x="342" y="132"/>
                    <a:pt x="342" y="130"/>
                    <a:pt x="341" y="131"/>
                  </a:cubicBezTo>
                  <a:cubicBezTo>
                    <a:pt x="341" y="130"/>
                    <a:pt x="341" y="130"/>
                    <a:pt x="341" y="130"/>
                  </a:cubicBezTo>
                  <a:cubicBezTo>
                    <a:pt x="342" y="128"/>
                    <a:pt x="342" y="128"/>
                    <a:pt x="342" y="128"/>
                  </a:cubicBezTo>
                  <a:cubicBezTo>
                    <a:pt x="341" y="127"/>
                    <a:pt x="344" y="125"/>
                    <a:pt x="340" y="125"/>
                  </a:cubicBezTo>
                  <a:cubicBezTo>
                    <a:pt x="338" y="125"/>
                    <a:pt x="337" y="125"/>
                    <a:pt x="336" y="126"/>
                  </a:cubicBezTo>
                  <a:cubicBezTo>
                    <a:pt x="337" y="124"/>
                    <a:pt x="341" y="120"/>
                    <a:pt x="335" y="119"/>
                  </a:cubicBezTo>
                  <a:close/>
                  <a:moveTo>
                    <a:pt x="325" y="114"/>
                  </a:moveTo>
                  <a:cubicBezTo>
                    <a:pt x="324" y="116"/>
                    <a:pt x="323" y="118"/>
                    <a:pt x="322" y="120"/>
                  </a:cubicBezTo>
                  <a:cubicBezTo>
                    <a:pt x="330" y="118"/>
                    <a:pt x="337" y="117"/>
                    <a:pt x="325" y="114"/>
                  </a:cubicBezTo>
                  <a:close/>
                  <a:moveTo>
                    <a:pt x="361" y="112"/>
                  </a:moveTo>
                  <a:cubicBezTo>
                    <a:pt x="361" y="114"/>
                    <a:pt x="361" y="114"/>
                    <a:pt x="361" y="114"/>
                  </a:cubicBezTo>
                  <a:cubicBezTo>
                    <a:pt x="359" y="114"/>
                    <a:pt x="358" y="114"/>
                    <a:pt x="357" y="114"/>
                  </a:cubicBezTo>
                  <a:cubicBezTo>
                    <a:pt x="358" y="115"/>
                    <a:pt x="356" y="116"/>
                    <a:pt x="356" y="116"/>
                  </a:cubicBezTo>
                  <a:cubicBezTo>
                    <a:pt x="357" y="118"/>
                    <a:pt x="357" y="118"/>
                    <a:pt x="357" y="118"/>
                  </a:cubicBezTo>
                  <a:cubicBezTo>
                    <a:pt x="359" y="118"/>
                    <a:pt x="361" y="119"/>
                    <a:pt x="363" y="119"/>
                  </a:cubicBezTo>
                  <a:cubicBezTo>
                    <a:pt x="362" y="119"/>
                    <a:pt x="362" y="119"/>
                    <a:pt x="362" y="120"/>
                  </a:cubicBezTo>
                  <a:cubicBezTo>
                    <a:pt x="360" y="120"/>
                    <a:pt x="357" y="121"/>
                    <a:pt x="355" y="121"/>
                  </a:cubicBezTo>
                  <a:cubicBezTo>
                    <a:pt x="356" y="122"/>
                    <a:pt x="355" y="122"/>
                    <a:pt x="355" y="123"/>
                  </a:cubicBezTo>
                  <a:cubicBezTo>
                    <a:pt x="356" y="124"/>
                    <a:pt x="359" y="125"/>
                    <a:pt x="360" y="126"/>
                  </a:cubicBezTo>
                  <a:cubicBezTo>
                    <a:pt x="360" y="127"/>
                    <a:pt x="360" y="129"/>
                    <a:pt x="359" y="131"/>
                  </a:cubicBezTo>
                  <a:cubicBezTo>
                    <a:pt x="363" y="131"/>
                    <a:pt x="361" y="134"/>
                    <a:pt x="360" y="134"/>
                  </a:cubicBezTo>
                  <a:cubicBezTo>
                    <a:pt x="360" y="134"/>
                    <a:pt x="358" y="133"/>
                    <a:pt x="357" y="134"/>
                  </a:cubicBezTo>
                  <a:cubicBezTo>
                    <a:pt x="357" y="133"/>
                    <a:pt x="358" y="131"/>
                    <a:pt x="357" y="130"/>
                  </a:cubicBezTo>
                  <a:cubicBezTo>
                    <a:pt x="357" y="130"/>
                    <a:pt x="352" y="126"/>
                    <a:pt x="351" y="125"/>
                  </a:cubicBezTo>
                  <a:cubicBezTo>
                    <a:pt x="350" y="124"/>
                    <a:pt x="350" y="120"/>
                    <a:pt x="350" y="120"/>
                  </a:cubicBezTo>
                  <a:cubicBezTo>
                    <a:pt x="345" y="116"/>
                    <a:pt x="345" y="121"/>
                    <a:pt x="344" y="121"/>
                  </a:cubicBezTo>
                  <a:cubicBezTo>
                    <a:pt x="344" y="120"/>
                    <a:pt x="344" y="123"/>
                    <a:pt x="344" y="123"/>
                  </a:cubicBezTo>
                  <a:cubicBezTo>
                    <a:pt x="344" y="123"/>
                    <a:pt x="345" y="123"/>
                    <a:pt x="346" y="123"/>
                  </a:cubicBezTo>
                  <a:cubicBezTo>
                    <a:pt x="344" y="127"/>
                    <a:pt x="345" y="127"/>
                    <a:pt x="346" y="130"/>
                  </a:cubicBezTo>
                  <a:cubicBezTo>
                    <a:pt x="346" y="130"/>
                    <a:pt x="348" y="130"/>
                    <a:pt x="348" y="130"/>
                  </a:cubicBezTo>
                  <a:cubicBezTo>
                    <a:pt x="348" y="130"/>
                    <a:pt x="349" y="135"/>
                    <a:pt x="350" y="135"/>
                  </a:cubicBezTo>
                  <a:cubicBezTo>
                    <a:pt x="349" y="135"/>
                    <a:pt x="348" y="136"/>
                    <a:pt x="347" y="136"/>
                  </a:cubicBezTo>
                  <a:cubicBezTo>
                    <a:pt x="347" y="136"/>
                    <a:pt x="346" y="134"/>
                    <a:pt x="346" y="134"/>
                  </a:cubicBezTo>
                  <a:cubicBezTo>
                    <a:pt x="343" y="135"/>
                    <a:pt x="343" y="135"/>
                    <a:pt x="340" y="136"/>
                  </a:cubicBezTo>
                  <a:cubicBezTo>
                    <a:pt x="341" y="136"/>
                    <a:pt x="339" y="136"/>
                    <a:pt x="342" y="137"/>
                  </a:cubicBezTo>
                  <a:cubicBezTo>
                    <a:pt x="341" y="139"/>
                    <a:pt x="341" y="139"/>
                    <a:pt x="341" y="139"/>
                  </a:cubicBezTo>
                  <a:cubicBezTo>
                    <a:pt x="340" y="139"/>
                    <a:pt x="339" y="139"/>
                    <a:pt x="338" y="139"/>
                  </a:cubicBezTo>
                  <a:cubicBezTo>
                    <a:pt x="338" y="139"/>
                    <a:pt x="339" y="142"/>
                    <a:pt x="338" y="142"/>
                  </a:cubicBezTo>
                  <a:cubicBezTo>
                    <a:pt x="340" y="143"/>
                    <a:pt x="339" y="144"/>
                    <a:pt x="342" y="144"/>
                  </a:cubicBezTo>
                  <a:cubicBezTo>
                    <a:pt x="344" y="143"/>
                    <a:pt x="346" y="140"/>
                    <a:pt x="348" y="140"/>
                  </a:cubicBezTo>
                  <a:cubicBezTo>
                    <a:pt x="351" y="138"/>
                    <a:pt x="353" y="140"/>
                    <a:pt x="357" y="140"/>
                  </a:cubicBezTo>
                  <a:cubicBezTo>
                    <a:pt x="358" y="139"/>
                    <a:pt x="360" y="138"/>
                    <a:pt x="361" y="138"/>
                  </a:cubicBezTo>
                  <a:cubicBezTo>
                    <a:pt x="361" y="138"/>
                    <a:pt x="362" y="139"/>
                    <a:pt x="361" y="140"/>
                  </a:cubicBezTo>
                  <a:cubicBezTo>
                    <a:pt x="360" y="140"/>
                    <a:pt x="360" y="140"/>
                    <a:pt x="360" y="140"/>
                  </a:cubicBezTo>
                  <a:cubicBezTo>
                    <a:pt x="360" y="140"/>
                    <a:pt x="359" y="141"/>
                    <a:pt x="359" y="142"/>
                  </a:cubicBezTo>
                  <a:cubicBezTo>
                    <a:pt x="358" y="142"/>
                    <a:pt x="356" y="143"/>
                    <a:pt x="355" y="144"/>
                  </a:cubicBezTo>
                  <a:cubicBezTo>
                    <a:pt x="355" y="151"/>
                    <a:pt x="357" y="149"/>
                    <a:pt x="364" y="149"/>
                  </a:cubicBezTo>
                  <a:cubicBezTo>
                    <a:pt x="365" y="149"/>
                    <a:pt x="368" y="150"/>
                    <a:pt x="368" y="150"/>
                  </a:cubicBezTo>
                  <a:cubicBezTo>
                    <a:pt x="373" y="149"/>
                    <a:pt x="376" y="149"/>
                    <a:pt x="383" y="149"/>
                  </a:cubicBezTo>
                  <a:cubicBezTo>
                    <a:pt x="383" y="148"/>
                    <a:pt x="383" y="148"/>
                    <a:pt x="384" y="148"/>
                  </a:cubicBezTo>
                  <a:cubicBezTo>
                    <a:pt x="384" y="147"/>
                    <a:pt x="383" y="146"/>
                    <a:pt x="383" y="146"/>
                  </a:cubicBezTo>
                  <a:cubicBezTo>
                    <a:pt x="383" y="145"/>
                    <a:pt x="383" y="145"/>
                    <a:pt x="383" y="145"/>
                  </a:cubicBezTo>
                  <a:cubicBezTo>
                    <a:pt x="383" y="145"/>
                    <a:pt x="384" y="145"/>
                    <a:pt x="385" y="145"/>
                  </a:cubicBezTo>
                  <a:cubicBezTo>
                    <a:pt x="384" y="144"/>
                    <a:pt x="386" y="144"/>
                    <a:pt x="385" y="142"/>
                  </a:cubicBezTo>
                  <a:cubicBezTo>
                    <a:pt x="384" y="142"/>
                    <a:pt x="382" y="142"/>
                    <a:pt x="382" y="141"/>
                  </a:cubicBezTo>
                  <a:cubicBezTo>
                    <a:pt x="382" y="140"/>
                    <a:pt x="382" y="139"/>
                    <a:pt x="382" y="138"/>
                  </a:cubicBezTo>
                  <a:cubicBezTo>
                    <a:pt x="384" y="139"/>
                    <a:pt x="383" y="135"/>
                    <a:pt x="383" y="135"/>
                  </a:cubicBezTo>
                  <a:cubicBezTo>
                    <a:pt x="381" y="135"/>
                    <a:pt x="380" y="135"/>
                    <a:pt x="379" y="134"/>
                  </a:cubicBezTo>
                  <a:cubicBezTo>
                    <a:pt x="380" y="133"/>
                    <a:pt x="381" y="131"/>
                    <a:pt x="380" y="129"/>
                  </a:cubicBezTo>
                  <a:cubicBezTo>
                    <a:pt x="379" y="127"/>
                    <a:pt x="379" y="127"/>
                    <a:pt x="379" y="127"/>
                  </a:cubicBezTo>
                  <a:cubicBezTo>
                    <a:pt x="379" y="126"/>
                    <a:pt x="378" y="121"/>
                    <a:pt x="379" y="121"/>
                  </a:cubicBezTo>
                  <a:cubicBezTo>
                    <a:pt x="377" y="120"/>
                    <a:pt x="374" y="119"/>
                    <a:pt x="373" y="118"/>
                  </a:cubicBezTo>
                  <a:cubicBezTo>
                    <a:pt x="373" y="118"/>
                    <a:pt x="375" y="118"/>
                    <a:pt x="374" y="117"/>
                  </a:cubicBezTo>
                  <a:cubicBezTo>
                    <a:pt x="373" y="115"/>
                    <a:pt x="370" y="115"/>
                    <a:pt x="369" y="114"/>
                  </a:cubicBezTo>
                  <a:cubicBezTo>
                    <a:pt x="368" y="115"/>
                    <a:pt x="368" y="117"/>
                    <a:pt x="367" y="118"/>
                  </a:cubicBezTo>
                  <a:cubicBezTo>
                    <a:pt x="369" y="118"/>
                    <a:pt x="368" y="119"/>
                    <a:pt x="369" y="120"/>
                  </a:cubicBezTo>
                  <a:cubicBezTo>
                    <a:pt x="370" y="121"/>
                    <a:pt x="366" y="121"/>
                    <a:pt x="364" y="121"/>
                  </a:cubicBezTo>
                  <a:cubicBezTo>
                    <a:pt x="364" y="120"/>
                    <a:pt x="364" y="119"/>
                    <a:pt x="363" y="119"/>
                  </a:cubicBezTo>
                  <a:cubicBezTo>
                    <a:pt x="364" y="120"/>
                    <a:pt x="365" y="118"/>
                    <a:pt x="365" y="118"/>
                  </a:cubicBezTo>
                  <a:cubicBezTo>
                    <a:pt x="364" y="116"/>
                    <a:pt x="362" y="114"/>
                    <a:pt x="361" y="112"/>
                  </a:cubicBezTo>
                  <a:close/>
                  <a:moveTo>
                    <a:pt x="346" y="97"/>
                  </a:moveTo>
                  <a:cubicBezTo>
                    <a:pt x="345" y="98"/>
                    <a:pt x="344" y="100"/>
                    <a:pt x="344" y="100"/>
                  </a:cubicBezTo>
                  <a:cubicBezTo>
                    <a:pt x="344" y="100"/>
                    <a:pt x="344" y="101"/>
                    <a:pt x="345" y="100"/>
                  </a:cubicBezTo>
                  <a:cubicBezTo>
                    <a:pt x="345" y="100"/>
                    <a:pt x="346" y="103"/>
                    <a:pt x="346" y="103"/>
                  </a:cubicBezTo>
                  <a:cubicBezTo>
                    <a:pt x="349" y="102"/>
                    <a:pt x="354" y="102"/>
                    <a:pt x="350" y="99"/>
                  </a:cubicBezTo>
                  <a:cubicBezTo>
                    <a:pt x="349" y="98"/>
                    <a:pt x="347" y="98"/>
                    <a:pt x="346" y="97"/>
                  </a:cubicBezTo>
                  <a:close/>
                  <a:moveTo>
                    <a:pt x="316" y="97"/>
                  </a:moveTo>
                  <a:cubicBezTo>
                    <a:pt x="316" y="98"/>
                    <a:pt x="316" y="97"/>
                    <a:pt x="315" y="98"/>
                  </a:cubicBezTo>
                  <a:cubicBezTo>
                    <a:pt x="315" y="99"/>
                    <a:pt x="314" y="101"/>
                    <a:pt x="315" y="102"/>
                  </a:cubicBezTo>
                  <a:cubicBezTo>
                    <a:pt x="315" y="103"/>
                    <a:pt x="317" y="103"/>
                    <a:pt x="318" y="104"/>
                  </a:cubicBezTo>
                  <a:cubicBezTo>
                    <a:pt x="318" y="105"/>
                    <a:pt x="318" y="107"/>
                    <a:pt x="319" y="108"/>
                  </a:cubicBezTo>
                  <a:cubicBezTo>
                    <a:pt x="319" y="107"/>
                    <a:pt x="321" y="106"/>
                    <a:pt x="321" y="106"/>
                  </a:cubicBezTo>
                  <a:cubicBezTo>
                    <a:pt x="321" y="104"/>
                    <a:pt x="321" y="104"/>
                    <a:pt x="321" y="102"/>
                  </a:cubicBezTo>
                  <a:cubicBezTo>
                    <a:pt x="321" y="102"/>
                    <a:pt x="319" y="101"/>
                    <a:pt x="319" y="100"/>
                  </a:cubicBezTo>
                  <a:cubicBezTo>
                    <a:pt x="319" y="100"/>
                    <a:pt x="319" y="99"/>
                    <a:pt x="319" y="98"/>
                  </a:cubicBezTo>
                  <a:cubicBezTo>
                    <a:pt x="319" y="98"/>
                    <a:pt x="317" y="97"/>
                    <a:pt x="316" y="97"/>
                  </a:cubicBezTo>
                  <a:close/>
                  <a:moveTo>
                    <a:pt x="273" y="80"/>
                  </a:moveTo>
                  <a:cubicBezTo>
                    <a:pt x="273" y="80"/>
                    <a:pt x="271" y="82"/>
                    <a:pt x="271" y="82"/>
                  </a:cubicBezTo>
                  <a:cubicBezTo>
                    <a:pt x="270" y="82"/>
                    <a:pt x="269" y="81"/>
                    <a:pt x="268" y="82"/>
                  </a:cubicBezTo>
                  <a:cubicBezTo>
                    <a:pt x="267" y="82"/>
                    <a:pt x="267" y="83"/>
                    <a:pt x="266" y="84"/>
                  </a:cubicBezTo>
                  <a:cubicBezTo>
                    <a:pt x="263" y="86"/>
                    <a:pt x="264" y="85"/>
                    <a:pt x="262" y="88"/>
                  </a:cubicBezTo>
                  <a:cubicBezTo>
                    <a:pt x="265" y="89"/>
                    <a:pt x="270" y="91"/>
                    <a:pt x="274" y="91"/>
                  </a:cubicBezTo>
                  <a:cubicBezTo>
                    <a:pt x="275" y="90"/>
                    <a:pt x="275" y="90"/>
                    <a:pt x="275" y="90"/>
                  </a:cubicBezTo>
                  <a:cubicBezTo>
                    <a:pt x="276" y="89"/>
                    <a:pt x="278" y="90"/>
                    <a:pt x="280" y="90"/>
                  </a:cubicBezTo>
                  <a:cubicBezTo>
                    <a:pt x="280" y="88"/>
                    <a:pt x="282" y="86"/>
                    <a:pt x="281" y="83"/>
                  </a:cubicBezTo>
                  <a:cubicBezTo>
                    <a:pt x="281" y="83"/>
                    <a:pt x="280" y="82"/>
                    <a:pt x="280" y="82"/>
                  </a:cubicBezTo>
                  <a:cubicBezTo>
                    <a:pt x="279" y="82"/>
                    <a:pt x="278" y="82"/>
                    <a:pt x="277" y="82"/>
                  </a:cubicBezTo>
                  <a:cubicBezTo>
                    <a:pt x="276" y="81"/>
                    <a:pt x="276" y="80"/>
                    <a:pt x="273" y="80"/>
                  </a:cubicBezTo>
                  <a:close/>
                  <a:moveTo>
                    <a:pt x="310" y="73"/>
                  </a:moveTo>
                  <a:cubicBezTo>
                    <a:pt x="306" y="77"/>
                    <a:pt x="307" y="76"/>
                    <a:pt x="308" y="81"/>
                  </a:cubicBezTo>
                  <a:cubicBezTo>
                    <a:pt x="309" y="81"/>
                    <a:pt x="311" y="80"/>
                    <a:pt x="312" y="80"/>
                  </a:cubicBezTo>
                  <a:cubicBezTo>
                    <a:pt x="312" y="80"/>
                    <a:pt x="311" y="83"/>
                    <a:pt x="312" y="84"/>
                  </a:cubicBezTo>
                  <a:cubicBezTo>
                    <a:pt x="314" y="83"/>
                    <a:pt x="313" y="81"/>
                    <a:pt x="316" y="82"/>
                  </a:cubicBezTo>
                  <a:cubicBezTo>
                    <a:pt x="316" y="83"/>
                    <a:pt x="315" y="86"/>
                    <a:pt x="315" y="86"/>
                  </a:cubicBezTo>
                  <a:cubicBezTo>
                    <a:pt x="316" y="86"/>
                    <a:pt x="317" y="86"/>
                    <a:pt x="318" y="86"/>
                  </a:cubicBezTo>
                  <a:cubicBezTo>
                    <a:pt x="318" y="85"/>
                    <a:pt x="318" y="85"/>
                    <a:pt x="318" y="85"/>
                  </a:cubicBezTo>
                  <a:cubicBezTo>
                    <a:pt x="318" y="85"/>
                    <a:pt x="320" y="86"/>
                    <a:pt x="320" y="86"/>
                  </a:cubicBezTo>
                  <a:cubicBezTo>
                    <a:pt x="320" y="86"/>
                    <a:pt x="321" y="87"/>
                    <a:pt x="320" y="87"/>
                  </a:cubicBezTo>
                  <a:cubicBezTo>
                    <a:pt x="317" y="88"/>
                    <a:pt x="320" y="89"/>
                    <a:pt x="321" y="90"/>
                  </a:cubicBezTo>
                  <a:cubicBezTo>
                    <a:pt x="320" y="90"/>
                    <a:pt x="318" y="90"/>
                    <a:pt x="316" y="90"/>
                  </a:cubicBezTo>
                  <a:cubicBezTo>
                    <a:pt x="316" y="90"/>
                    <a:pt x="316" y="92"/>
                    <a:pt x="316" y="92"/>
                  </a:cubicBezTo>
                  <a:cubicBezTo>
                    <a:pt x="317" y="93"/>
                    <a:pt x="317" y="92"/>
                    <a:pt x="318" y="93"/>
                  </a:cubicBezTo>
                  <a:cubicBezTo>
                    <a:pt x="318" y="93"/>
                    <a:pt x="320" y="93"/>
                    <a:pt x="321" y="92"/>
                  </a:cubicBezTo>
                  <a:cubicBezTo>
                    <a:pt x="322" y="92"/>
                    <a:pt x="323" y="90"/>
                    <a:pt x="324" y="90"/>
                  </a:cubicBezTo>
                  <a:cubicBezTo>
                    <a:pt x="325" y="89"/>
                    <a:pt x="326" y="90"/>
                    <a:pt x="328" y="90"/>
                  </a:cubicBezTo>
                  <a:cubicBezTo>
                    <a:pt x="329" y="88"/>
                    <a:pt x="329" y="88"/>
                    <a:pt x="329" y="88"/>
                  </a:cubicBezTo>
                  <a:cubicBezTo>
                    <a:pt x="332" y="88"/>
                    <a:pt x="330" y="91"/>
                    <a:pt x="334" y="90"/>
                  </a:cubicBezTo>
                  <a:cubicBezTo>
                    <a:pt x="334" y="90"/>
                    <a:pt x="334" y="88"/>
                    <a:pt x="334" y="88"/>
                  </a:cubicBezTo>
                  <a:cubicBezTo>
                    <a:pt x="335" y="88"/>
                    <a:pt x="336" y="89"/>
                    <a:pt x="336" y="89"/>
                  </a:cubicBezTo>
                  <a:cubicBezTo>
                    <a:pt x="338" y="90"/>
                    <a:pt x="340" y="89"/>
                    <a:pt x="342" y="89"/>
                  </a:cubicBezTo>
                  <a:cubicBezTo>
                    <a:pt x="342" y="89"/>
                    <a:pt x="344" y="91"/>
                    <a:pt x="344" y="92"/>
                  </a:cubicBezTo>
                  <a:cubicBezTo>
                    <a:pt x="345" y="92"/>
                    <a:pt x="346" y="92"/>
                    <a:pt x="348" y="92"/>
                  </a:cubicBezTo>
                  <a:cubicBezTo>
                    <a:pt x="349" y="93"/>
                    <a:pt x="351" y="96"/>
                    <a:pt x="353" y="97"/>
                  </a:cubicBezTo>
                  <a:cubicBezTo>
                    <a:pt x="354" y="98"/>
                    <a:pt x="355" y="97"/>
                    <a:pt x="357" y="98"/>
                  </a:cubicBezTo>
                  <a:cubicBezTo>
                    <a:pt x="359" y="100"/>
                    <a:pt x="360" y="104"/>
                    <a:pt x="363" y="104"/>
                  </a:cubicBezTo>
                  <a:cubicBezTo>
                    <a:pt x="371" y="104"/>
                    <a:pt x="368" y="94"/>
                    <a:pt x="365" y="91"/>
                  </a:cubicBezTo>
                  <a:cubicBezTo>
                    <a:pt x="363" y="88"/>
                    <a:pt x="360" y="86"/>
                    <a:pt x="355" y="86"/>
                  </a:cubicBezTo>
                  <a:cubicBezTo>
                    <a:pt x="355" y="86"/>
                    <a:pt x="354" y="88"/>
                    <a:pt x="353" y="87"/>
                  </a:cubicBezTo>
                  <a:cubicBezTo>
                    <a:pt x="353" y="87"/>
                    <a:pt x="351" y="83"/>
                    <a:pt x="351" y="83"/>
                  </a:cubicBezTo>
                  <a:cubicBezTo>
                    <a:pt x="348" y="81"/>
                    <a:pt x="346" y="82"/>
                    <a:pt x="344" y="82"/>
                  </a:cubicBezTo>
                  <a:cubicBezTo>
                    <a:pt x="344" y="82"/>
                    <a:pt x="343" y="79"/>
                    <a:pt x="343" y="79"/>
                  </a:cubicBezTo>
                  <a:cubicBezTo>
                    <a:pt x="339" y="77"/>
                    <a:pt x="338" y="80"/>
                    <a:pt x="336" y="81"/>
                  </a:cubicBezTo>
                  <a:cubicBezTo>
                    <a:pt x="335" y="81"/>
                    <a:pt x="335" y="81"/>
                    <a:pt x="334" y="81"/>
                  </a:cubicBezTo>
                  <a:cubicBezTo>
                    <a:pt x="334" y="80"/>
                    <a:pt x="334" y="79"/>
                    <a:pt x="334" y="78"/>
                  </a:cubicBezTo>
                  <a:cubicBezTo>
                    <a:pt x="332" y="77"/>
                    <a:pt x="329" y="76"/>
                    <a:pt x="327" y="75"/>
                  </a:cubicBezTo>
                  <a:cubicBezTo>
                    <a:pt x="327" y="76"/>
                    <a:pt x="326" y="76"/>
                    <a:pt x="326" y="76"/>
                  </a:cubicBezTo>
                  <a:cubicBezTo>
                    <a:pt x="325" y="78"/>
                    <a:pt x="326" y="79"/>
                    <a:pt x="326" y="80"/>
                  </a:cubicBezTo>
                  <a:cubicBezTo>
                    <a:pt x="323" y="81"/>
                    <a:pt x="323" y="81"/>
                    <a:pt x="323" y="81"/>
                  </a:cubicBezTo>
                  <a:cubicBezTo>
                    <a:pt x="322" y="80"/>
                    <a:pt x="320" y="75"/>
                    <a:pt x="320" y="75"/>
                  </a:cubicBezTo>
                  <a:cubicBezTo>
                    <a:pt x="318" y="74"/>
                    <a:pt x="316" y="75"/>
                    <a:pt x="315" y="75"/>
                  </a:cubicBezTo>
                  <a:cubicBezTo>
                    <a:pt x="314" y="75"/>
                    <a:pt x="312" y="74"/>
                    <a:pt x="310" y="73"/>
                  </a:cubicBezTo>
                  <a:close/>
                  <a:moveTo>
                    <a:pt x="83" y="478"/>
                  </a:moveTo>
                  <a:cubicBezTo>
                    <a:pt x="82" y="478"/>
                    <a:pt x="80" y="479"/>
                    <a:pt x="79" y="480"/>
                  </a:cubicBezTo>
                  <a:cubicBezTo>
                    <a:pt x="80" y="482"/>
                    <a:pt x="78" y="481"/>
                    <a:pt x="80" y="482"/>
                  </a:cubicBezTo>
                  <a:cubicBezTo>
                    <a:pt x="80" y="483"/>
                    <a:pt x="80" y="483"/>
                    <a:pt x="80" y="483"/>
                  </a:cubicBezTo>
                  <a:cubicBezTo>
                    <a:pt x="80" y="481"/>
                    <a:pt x="79" y="485"/>
                    <a:pt x="80" y="487"/>
                  </a:cubicBezTo>
                  <a:cubicBezTo>
                    <a:pt x="81" y="489"/>
                    <a:pt x="87" y="491"/>
                    <a:pt x="88" y="493"/>
                  </a:cubicBezTo>
                  <a:cubicBezTo>
                    <a:pt x="88" y="492"/>
                    <a:pt x="88" y="491"/>
                    <a:pt x="88" y="491"/>
                  </a:cubicBezTo>
                  <a:cubicBezTo>
                    <a:pt x="87" y="488"/>
                    <a:pt x="86" y="489"/>
                    <a:pt x="86" y="489"/>
                  </a:cubicBezTo>
                  <a:cubicBezTo>
                    <a:pt x="86" y="489"/>
                    <a:pt x="87" y="488"/>
                    <a:pt x="89" y="487"/>
                  </a:cubicBezTo>
                  <a:cubicBezTo>
                    <a:pt x="88" y="486"/>
                    <a:pt x="88" y="486"/>
                    <a:pt x="86" y="485"/>
                  </a:cubicBezTo>
                  <a:cubicBezTo>
                    <a:pt x="86" y="485"/>
                    <a:pt x="88" y="483"/>
                    <a:pt x="87" y="482"/>
                  </a:cubicBezTo>
                  <a:cubicBezTo>
                    <a:pt x="86" y="481"/>
                    <a:pt x="85" y="482"/>
                    <a:pt x="85" y="481"/>
                  </a:cubicBezTo>
                  <a:cubicBezTo>
                    <a:pt x="85" y="481"/>
                    <a:pt x="86" y="480"/>
                    <a:pt x="86" y="479"/>
                  </a:cubicBezTo>
                  <a:cubicBezTo>
                    <a:pt x="85" y="478"/>
                    <a:pt x="84" y="479"/>
                    <a:pt x="83" y="478"/>
                  </a:cubicBezTo>
                  <a:close/>
                  <a:moveTo>
                    <a:pt x="96" y="469"/>
                  </a:moveTo>
                  <a:cubicBezTo>
                    <a:pt x="96" y="470"/>
                    <a:pt x="96" y="470"/>
                    <a:pt x="96" y="470"/>
                  </a:cubicBezTo>
                  <a:cubicBezTo>
                    <a:pt x="94" y="470"/>
                    <a:pt x="96" y="470"/>
                    <a:pt x="97" y="471"/>
                  </a:cubicBezTo>
                  <a:cubicBezTo>
                    <a:pt x="97" y="471"/>
                    <a:pt x="98" y="468"/>
                    <a:pt x="96" y="469"/>
                  </a:cubicBezTo>
                  <a:close/>
                  <a:moveTo>
                    <a:pt x="74" y="467"/>
                  </a:moveTo>
                  <a:cubicBezTo>
                    <a:pt x="74" y="469"/>
                    <a:pt x="75" y="474"/>
                    <a:pt x="75" y="475"/>
                  </a:cubicBezTo>
                  <a:cubicBezTo>
                    <a:pt x="75" y="475"/>
                    <a:pt x="74" y="475"/>
                    <a:pt x="74" y="477"/>
                  </a:cubicBezTo>
                  <a:cubicBezTo>
                    <a:pt x="76" y="477"/>
                    <a:pt x="76" y="477"/>
                    <a:pt x="76" y="477"/>
                  </a:cubicBezTo>
                  <a:cubicBezTo>
                    <a:pt x="76" y="477"/>
                    <a:pt x="76" y="479"/>
                    <a:pt x="76" y="478"/>
                  </a:cubicBezTo>
                  <a:cubicBezTo>
                    <a:pt x="76" y="478"/>
                    <a:pt x="76" y="480"/>
                    <a:pt x="76" y="480"/>
                  </a:cubicBezTo>
                  <a:cubicBezTo>
                    <a:pt x="77" y="481"/>
                    <a:pt x="79" y="479"/>
                    <a:pt x="79" y="479"/>
                  </a:cubicBezTo>
                  <a:cubicBezTo>
                    <a:pt x="80" y="478"/>
                    <a:pt x="82" y="478"/>
                    <a:pt x="82" y="477"/>
                  </a:cubicBezTo>
                  <a:cubicBezTo>
                    <a:pt x="83" y="476"/>
                    <a:pt x="82" y="474"/>
                    <a:pt x="82" y="473"/>
                  </a:cubicBezTo>
                  <a:cubicBezTo>
                    <a:pt x="83" y="471"/>
                    <a:pt x="84" y="469"/>
                    <a:pt x="84" y="467"/>
                  </a:cubicBezTo>
                  <a:cubicBezTo>
                    <a:pt x="79" y="468"/>
                    <a:pt x="78" y="470"/>
                    <a:pt x="74" y="467"/>
                  </a:cubicBezTo>
                  <a:close/>
                  <a:moveTo>
                    <a:pt x="278" y="385"/>
                  </a:moveTo>
                  <a:cubicBezTo>
                    <a:pt x="279" y="385"/>
                    <a:pt x="280" y="385"/>
                    <a:pt x="281" y="385"/>
                  </a:cubicBezTo>
                  <a:cubicBezTo>
                    <a:pt x="282" y="385"/>
                    <a:pt x="282" y="387"/>
                    <a:pt x="283" y="388"/>
                  </a:cubicBezTo>
                  <a:cubicBezTo>
                    <a:pt x="283" y="388"/>
                    <a:pt x="287" y="387"/>
                    <a:pt x="288" y="387"/>
                  </a:cubicBezTo>
                  <a:cubicBezTo>
                    <a:pt x="288" y="386"/>
                    <a:pt x="288" y="386"/>
                    <a:pt x="288" y="386"/>
                  </a:cubicBezTo>
                  <a:cubicBezTo>
                    <a:pt x="290" y="385"/>
                    <a:pt x="295" y="385"/>
                    <a:pt x="296" y="386"/>
                  </a:cubicBezTo>
                  <a:cubicBezTo>
                    <a:pt x="297" y="386"/>
                    <a:pt x="304" y="389"/>
                    <a:pt x="299" y="388"/>
                  </a:cubicBezTo>
                  <a:cubicBezTo>
                    <a:pt x="299" y="388"/>
                    <a:pt x="297" y="388"/>
                    <a:pt x="296" y="388"/>
                  </a:cubicBezTo>
                  <a:cubicBezTo>
                    <a:pt x="296" y="388"/>
                    <a:pt x="293" y="387"/>
                    <a:pt x="291" y="388"/>
                  </a:cubicBezTo>
                  <a:cubicBezTo>
                    <a:pt x="291" y="388"/>
                    <a:pt x="291" y="389"/>
                    <a:pt x="290" y="390"/>
                  </a:cubicBezTo>
                  <a:cubicBezTo>
                    <a:pt x="289" y="391"/>
                    <a:pt x="288" y="390"/>
                    <a:pt x="286" y="390"/>
                  </a:cubicBezTo>
                  <a:cubicBezTo>
                    <a:pt x="284" y="391"/>
                    <a:pt x="283" y="393"/>
                    <a:pt x="282" y="394"/>
                  </a:cubicBezTo>
                  <a:cubicBezTo>
                    <a:pt x="278" y="395"/>
                    <a:pt x="276" y="396"/>
                    <a:pt x="273" y="399"/>
                  </a:cubicBezTo>
                  <a:cubicBezTo>
                    <a:pt x="272" y="400"/>
                    <a:pt x="269" y="402"/>
                    <a:pt x="269" y="403"/>
                  </a:cubicBezTo>
                  <a:cubicBezTo>
                    <a:pt x="269" y="404"/>
                    <a:pt x="269" y="405"/>
                    <a:pt x="269" y="405"/>
                  </a:cubicBezTo>
                  <a:cubicBezTo>
                    <a:pt x="267" y="405"/>
                    <a:pt x="265" y="406"/>
                    <a:pt x="264" y="405"/>
                  </a:cubicBezTo>
                  <a:cubicBezTo>
                    <a:pt x="264" y="405"/>
                    <a:pt x="263" y="404"/>
                    <a:pt x="263" y="404"/>
                  </a:cubicBezTo>
                  <a:cubicBezTo>
                    <a:pt x="261" y="405"/>
                    <a:pt x="262" y="402"/>
                    <a:pt x="262" y="402"/>
                  </a:cubicBezTo>
                  <a:cubicBezTo>
                    <a:pt x="263" y="401"/>
                    <a:pt x="263" y="402"/>
                    <a:pt x="264" y="401"/>
                  </a:cubicBezTo>
                  <a:cubicBezTo>
                    <a:pt x="266" y="400"/>
                    <a:pt x="267" y="397"/>
                    <a:pt x="268" y="396"/>
                  </a:cubicBezTo>
                  <a:cubicBezTo>
                    <a:pt x="270" y="394"/>
                    <a:pt x="274" y="393"/>
                    <a:pt x="275" y="391"/>
                  </a:cubicBezTo>
                  <a:cubicBezTo>
                    <a:pt x="275" y="390"/>
                    <a:pt x="275" y="389"/>
                    <a:pt x="275" y="388"/>
                  </a:cubicBezTo>
                  <a:cubicBezTo>
                    <a:pt x="275" y="387"/>
                    <a:pt x="278" y="386"/>
                    <a:pt x="278" y="385"/>
                  </a:cubicBezTo>
                  <a:close/>
                  <a:moveTo>
                    <a:pt x="274" y="332"/>
                  </a:moveTo>
                  <a:cubicBezTo>
                    <a:pt x="277" y="332"/>
                    <a:pt x="278" y="333"/>
                    <a:pt x="280" y="334"/>
                  </a:cubicBezTo>
                  <a:cubicBezTo>
                    <a:pt x="280" y="335"/>
                    <a:pt x="280" y="335"/>
                    <a:pt x="280" y="335"/>
                  </a:cubicBezTo>
                  <a:cubicBezTo>
                    <a:pt x="278" y="335"/>
                    <a:pt x="277" y="334"/>
                    <a:pt x="275" y="334"/>
                  </a:cubicBezTo>
                  <a:cubicBezTo>
                    <a:pt x="276" y="335"/>
                    <a:pt x="275" y="336"/>
                    <a:pt x="276" y="336"/>
                  </a:cubicBezTo>
                  <a:cubicBezTo>
                    <a:pt x="276" y="336"/>
                    <a:pt x="277" y="337"/>
                    <a:pt x="277" y="338"/>
                  </a:cubicBezTo>
                  <a:cubicBezTo>
                    <a:pt x="276" y="338"/>
                    <a:pt x="274" y="337"/>
                    <a:pt x="273" y="338"/>
                  </a:cubicBezTo>
                  <a:cubicBezTo>
                    <a:pt x="272" y="338"/>
                    <a:pt x="273" y="340"/>
                    <a:pt x="272" y="341"/>
                  </a:cubicBezTo>
                  <a:cubicBezTo>
                    <a:pt x="272" y="341"/>
                    <a:pt x="270" y="341"/>
                    <a:pt x="270" y="341"/>
                  </a:cubicBezTo>
                  <a:cubicBezTo>
                    <a:pt x="269" y="343"/>
                    <a:pt x="268" y="346"/>
                    <a:pt x="266" y="347"/>
                  </a:cubicBezTo>
                  <a:cubicBezTo>
                    <a:pt x="264" y="348"/>
                    <a:pt x="264" y="346"/>
                    <a:pt x="262" y="347"/>
                  </a:cubicBezTo>
                  <a:cubicBezTo>
                    <a:pt x="262" y="347"/>
                    <a:pt x="254" y="355"/>
                    <a:pt x="254" y="355"/>
                  </a:cubicBezTo>
                  <a:cubicBezTo>
                    <a:pt x="253" y="356"/>
                    <a:pt x="254" y="357"/>
                    <a:pt x="253" y="358"/>
                  </a:cubicBezTo>
                  <a:cubicBezTo>
                    <a:pt x="252" y="359"/>
                    <a:pt x="250" y="359"/>
                    <a:pt x="248" y="360"/>
                  </a:cubicBezTo>
                  <a:cubicBezTo>
                    <a:pt x="248" y="359"/>
                    <a:pt x="247" y="358"/>
                    <a:pt x="246" y="358"/>
                  </a:cubicBezTo>
                  <a:cubicBezTo>
                    <a:pt x="245" y="357"/>
                    <a:pt x="244" y="358"/>
                    <a:pt x="243" y="358"/>
                  </a:cubicBezTo>
                  <a:cubicBezTo>
                    <a:pt x="242" y="360"/>
                    <a:pt x="239" y="365"/>
                    <a:pt x="237" y="366"/>
                  </a:cubicBezTo>
                  <a:cubicBezTo>
                    <a:pt x="237" y="366"/>
                    <a:pt x="234" y="365"/>
                    <a:pt x="233" y="365"/>
                  </a:cubicBezTo>
                  <a:cubicBezTo>
                    <a:pt x="229" y="365"/>
                    <a:pt x="226" y="366"/>
                    <a:pt x="223" y="368"/>
                  </a:cubicBezTo>
                  <a:cubicBezTo>
                    <a:pt x="222" y="367"/>
                    <a:pt x="221" y="367"/>
                    <a:pt x="220" y="366"/>
                  </a:cubicBezTo>
                  <a:cubicBezTo>
                    <a:pt x="219" y="365"/>
                    <a:pt x="219" y="362"/>
                    <a:pt x="218" y="362"/>
                  </a:cubicBezTo>
                  <a:cubicBezTo>
                    <a:pt x="216" y="361"/>
                    <a:pt x="214" y="362"/>
                    <a:pt x="212" y="361"/>
                  </a:cubicBezTo>
                  <a:cubicBezTo>
                    <a:pt x="212" y="361"/>
                    <a:pt x="210" y="359"/>
                    <a:pt x="209" y="359"/>
                  </a:cubicBezTo>
                  <a:cubicBezTo>
                    <a:pt x="205" y="354"/>
                    <a:pt x="214" y="359"/>
                    <a:pt x="218" y="358"/>
                  </a:cubicBezTo>
                  <a:cubicBezTo>
                    <a:pt x="218" y="358"/>
                    <a:pt x="220" y="356"/>
                    <a:pt x="220" y="356"/>
                  </a:cubicBezTo>
                  <a:cubicBezTo>
                    <a:pt x="222" y="355"/>
                    <a:pt x="224" y="354"/>
                    <a:pt x="227" y="352"/>
                  </a:cubicBezTo>
                  <a:cubicBezTo>
                    <a:pt x="227" y="352"/>
                    <a:pt x="228" y="350"/>
                    <a:pt x="229" y="350"/>
                  </a:cubicBezTo>
                  <a:cubicBezTo>
                    <a:pt x="231" y="349"/>
                    <a:pt x="232" y="350"/>
                    <a:pt x="234" y="350"/>
                  </a:cubicBezTo>
                  <a:cubicBezTo>
                    <a:pt x="233" y="349"/>
                    <a:pt x="234" y="349"/>
                    <a:pt x="235" y="348"/>
                  </a:cubicBezTo>
                  <a:cubicBezTo>
                    <a:pt x="231" y="345"/>
                    <a:pt x="229" y="344"/>
                    <a:pt x="228" y="340"/>
                  </a:cubicBezTo>
                  <a:cubicBezTo>
                    <a:pt x="228" y="339"/>
                    <a:pt x="228" y="338"/>
                    <a:pt x="228" y="337"/>
                  </a:cubicBezTo>
                  <a:cubicBezTo>
                    <a:pt x="228" y="336"/>
                    <a:pt x="226" y="335"/>
                    <a:pt x="225" y="335"/>
                  </a:cubicBezTo>
                  <a:cubicBezTo>
                    <a:pt x="225" y="333"/>
                    <a:pt x="225" y="333"/>
                    <a:pt x="225" y="333"/>
                  </a:cubicBezTo>
                  <a:cubicBezTo>
                    <a:pt x="227" y="334"/>
                    <a:pt x="229" y="333"/>
                    <a:pt x="231" y="334"/>
                  </a:cubicBezTo>
                  <a:cubicBezTo>
                    <a:pt x="231" y="334"/>
                    <a:pt x="233" y="337"/>
                    <a:pt x="233" y="337"/>
                  </a:cubicBezTo>
                  <a:cubicBezTo>
                    <a:pt x="234" y="338"/>
                    <a:pt x="234" y="336"/>
                    <a:pt x="236" y="336"/>
                  </a:cubicBezTo>
                  <a:cubicBezTo>
                    <a:pt x="236" y="340"/>
                    <a:pt x="237" y="342"/>
                    <a:pt x="238" y="346"/>
                  </a:cubicBezTo>
                  <a:cubicBezTo>
                    <a:pt x="242" y="346"/>
                    <a:pt x="250" y="347"/>
                    <a:pt x="253" y="346"/>
                  </a:cubicBezTo>
                  <a:cubicBezTo>
                    <a:pt x="256" y="346"/>
                    <a:pt x="258" y="341"/>
                    <a:pt x="260" y="340"/>
                  </a:cubicBezTo>
                  <a:cubicBezTo>
                    <a:pt x="261" y="339"/>
                    <a:pt x="262" y="339"/>
                    <a:pt x="264" y="338"/>
                  </a:cubicBezTo>
                  <a:cubicBezTo>
                    <a:pt x="265" y="337"/>
                    <a:pt x="266" y="334"/>
                    <a:pt x="268" y="334"/>
                  </a:cubicBezTo>
                  <a:cubicBezTo>
                    <a:pt x="270" y="333"/>
                    <a:pt x="271" y="334"/>
                    <a:pt x="272" y="334"/>
                  </a:cubicBezTo>
                  <a:cubicBezTo>
                    <a:pt x="273" y="334"/>
                    <a:pt x="274" y="332"/>
                    <a:pt x="274" y="332"/>
                  </a:cubicBezTo>
                  <a:close/>
                  <a:moveTo>
                    <a:pt x="189" y="328"/>
                  </a:moveTo>
                  <a:cubicBezTo>
                    <a:pt x="190" y="328"/>
                    <a:pt x="194" y="329"/>
                    <a:pt x="197" y="330"/>
                  </a:cubicBezTo>
                  <a:cubicBezTo>
                    <a:pt x="197" y="330"/>
                    <a:pt x="197" y="332"/>
                    <a:pt x="197" y="332"/>
                  </a:cubicBezTo>
                  <a:cubicBezTo>
                    <a:pt x="199" y="332"/>
                    <a:pt x="202" y="332"/>
                    <a:pt x="206" y="332"/>
                  </a:cubicBezTo>
                  <a:cubicBezTo>
                    <a:pt x="205" y="334"/>
                    <a:pt x="205" y="334"/>
                    <a:pt x="205" y="334"/>
                  </a:cubicBezTo>
                  <a:cubicBezTo>
                    <a:pt x="202" y="334"/>
                    <a:pt x="199" y="335"/>
                    <a:pt x="197" y="336"/>
                  </a:cubicBezTo>
                  <a:cubicBezTo>
                    <a:pt x="193" y="336"/>
                    <a:pt x="191" y="334"/>
                    <a:pt x="188" y="334"/>
                  </a:cubicBezTo>
                  <a:cubicBezTo>
                    <a:pt x="186" y="334"/>
                    <a:pt x="186" y="335"/>
                    <a:pt x="184" y="334"/>
                  </a:cubicBezTo>
                  <a:cubicBezTo>
                    <a:pt x="183" y="334"/>
                    <a:pt x="182" y="333"/>
                    <a:pt x="181" y="332"/>
                  </a:cubicBezTo>
                  <a:cubicBezTo>
                    <a:pt x="183" y="332"/>
                    <a:pt x="184" y="332"/>
                    <a:pt x="185" y="331"/>
                  </a:cubicBezTo>
                  <a:cubicBezTo>
                    <a:pt x="185" y="331"/>
                    <a:pt x="187" y="331"/>
                    <a:pt x="188" y="330"/>
                  </a:cubicBezTo>
                  <a:cubicBezTo>
                    <a:pt x="189" y="330"/>
                    <a:pt x="188" y="329"/>
                    <a:pt x="189" y="328"/>
                  </a:cubicBezTo>
                  <a:close/>
                  <a:moveTo>
                    <a:pt x="185" y="279"/>
                  </a:moveTo>
                  <a:cubicBezTo>
                    <a:pt x="188" y="278"/>
                    <a:pt x="190" y="280"/>
                    <a:pt x="193" y="281"/>
                  </a:cubicBezTo>
                  <a:cubicBezTo>
                    <a:pt x="194" y="281"/>
                    <a:pt x="196" y="281"/>
                    <a:pt x="197" y="282"/>
                  </a:cubicBezTo>
                  <a:cubicBezTo>
                    <a:pt x="197" y="282"/>
                    <a:pt x="198" y="282"/>
                    <a:pt x="199" y="282"/>
                  </a:cubicBezTo>
                  <a:cubicBezTo>
                    <a:pt x="198" y="283"/>
                    <a:pt x="198" y="283"/>
                    <a:pt x="198" y="283"/>
                  </a:cubicBezTo>
                  <a:cubicBezTo>
                    <a:pt x="193" y="283"/>
                    <a:pt x="182" y="285"/>
                    <a:pt x="189" y="287"/>
                  </a:cubicBezTo>
                  <a:cubicBezTo>
                    <a:pt x="190" y="288"/>
                    <a:pt x="191" y="287"/>
                    <a:pt x="192" y="287"/>
                  </a:cubicBezTo>
                  <a:cubicBezTo>
                    <a:pt x="194" y="287"/>
                    <a:pt x="197" y="290"/>
                    <a:pt x="198" y="290"/>
                  </a:cubicBezTo>
                  <a:cubicBezTo>
                    <a:pt x="202" y="291"/>
                    <a:pt x="205" y="289"/>
                    <a:pt x="208" y="288"/>
                  </a:cubicBezTo>
                  <a:cubicBezTo>
                    <a:pt x="208" y="290"/>
                    <a:pt x="209" y="290"/>
                    <a:pt x="209" y="292"/>
                  </a:cubicBezTo>
                  <a:cubicBezTo>
                    <a:pt x="209" y="294"/>
                    <a:pt x="206" y="297"/>
                    <a:pt x="205" y="298"/>
                  </a:cubicBezTo>
                  <a:cubicBezTo>
                    <a:pt x="206" y="299"/>
                    <a:pt x="206" y="299"/>
                    <a:pt x="207" y="299"/>
                  </a:cubicBezTo>
                  <a:cubicBezTo>
                    <a:pt x="207" y="299"/>
                    <a:pt x="207" y="301"/>
                    <a:pt x="207" y="301"/>
                  </a:cubicBezTo>
                  <a:cubicBezTo>
                    <a:pt x="205" y="302"/>
                    <a:pt x="202" y="303"/>
                    <a:pt x="198" y="302"/>
                  </a:cubicBezTo>
                  <a:cubicBezTo>
                    <a:pt x="198" y="302"/>
                    <a:pt x="196" y="300"/>
                    <a:pt x="196" y="300"/>
                  </a:cubicBezTo>
                  <a:cubicBezTo>
                    <a:pt x="194" y="300"/>
                    <a:pt x="194" y="301"/>
                    <a:pt x="192" y="301"/>
                  </a:cubicBezTo>
                  <a:cubicBezTo>
                    <a:pt x="192" y="301"/>
                    <a:pt x="191" y="303"/>
                    <a:pt x="191" y="304"/>
                  </a:cubicBezTo>
                  <a:cubicBezTo>
                    <a:pt x="192" y="305"/>
                    <a:pt x="203" y="310"/>
                    <a:pt x="199" y="309"/>
                  </a:cubicBezTo>
                  <a:cubicBezTo>
                    <a:pt x="198" y="309"/>
                    <a:pt x="196" y="308"/>
                    <a:pt x="195" y="308"/>
                  </a:cubicBezTo>
                  <a:cubicBezTo>
                    <a:pt x="194" y="308"/>
                    <a:pt x="191" y="308"/>
                    <a:pt x="191" y="308"/>
                  </a:cubicBezTo>
                  <a:cubicBezTo>
                    <a:pt x="188" y="309"/>
                    <a:pt x="185" y="309"/>
                    <a:pt x="182" y="311"/>
                  </a:cubicBezTo>
                  <a:cubicBezTo>
                    <a:pt x="181" y="312"/>
                    <a:pt x="179" y="315"/>
                    <a:pt x="177" y="316"/>
                  </a:cubicBezTo>
                  <a:cubicBezTo>
                    <a:pt x="176" y="316"/>
                    <a:pt x="177" y="313"/>
                    <a:pt x="177" y="312"/>
                  </a:cubicBezTo>
                  <a:cubicBezTo>
                    <a:pt x="178" y="311"/>
                    <a:pt x="178" y="313"/>
                    <a:pt x="180" y="312"/>
                  </a:cubicBezTo>
                  <a:cubicBezTo>
                    <a:pt x="181" y="311"/>
                    <a:pt x="180" y="310"/>
                    <a:pt x="181" y="310"/>
                  </a:cubicBezTo>
                  <a:cubicBezTo>
                    <a:pt x="182" y="307"/>
                    <a:pt x="185" y="307"/>
                    <a:pt x="189" y="306"/>
                  </a:cubicBezTo>
                  <a:cubicBezTo>
                    <a:pt x="189" y="305"/>
                    <a:pt x="189" y="305"/>
                    <a:pt x="189" y="305"/>
                  </a:cubicBezTo>
                  <a:cubicBezTo>
                    <a:pt x="183" y="303"/>
                    <a:pt x="183" y="303"/>
                    <a:pt x="179" y="306"/>
                  </a:cubicBezTo>
                  <a:cubicBezTo>
                    <a:pt x="178" y="307"/>
                    <a:pt x="176" y="308"/>
                    <a:pt x="175" y="309"/>
                  </a:cubicBezTo>
                  <a:cubicBezTo>
                    <a:pt x="175" y="310"/>
                    <a:pt x="176" y="311"/>
                    <a:pt x="175" y="312"/>
                  </a:cubicBezTo>
                  <a:cubicBezTo>
                    <a:pt x="175" y="313"/>
                    <a:pt x="174" y="314"/>
                    <a:pt x="173" y="314"/>
                  </a:cubicBezTo>
                  <a:cubicBezTo>
                    <a:pt x="168" y="313"/>
                    <a:pt x="165" y="313"/>
                    <a:pt x="161" y="310"/>
                  </a:cubicBezTo>
                  <a:cubicBezTo>
                    <a:pt x="161" y="308"/>
                    <a:pt x="161" y="308"/>
                    <a:pt x="161" y="308"/>
                  </a:cubicBezTo>
                  <a:cubicBezTo>
                    <a:pt x="165" y="307"/>
                    <a:pt x="163" y="307"/>
                    <a:pt x="163" y="304"/>
                  </a:cubicBezTo>
                  <a:cubicBezTo>
                    <a:pt x="165" y="303"/>
                    <a:pt x="166" y="301"/>
                    <a:pt x="168" y="300"/>
                  </a:cubicBezTo>
                  <a:cubicBezTo>
                    <a:pt x="168" y="299"/>
                    <a:pt x="168" y="299"/>
                    <a:pt x="168" y="298"/>
                  </a:cubicBezTo>
                  <a:cubicBezTo>
                    <a:pt x="168" y="297"/>
                    <a:pt x="165" y="295"/>
                    <a:pt x="165" y="294"/>
                  </a:cubicBezTo>
                  <a:cubicBezTo>
                    <a:pt x="161" y="292"/>
                    <a:pt x="168" y="294"/>
                    <a:pt x="169" y="294"/>
                  </a:cubicBezTo>
                  <a:cubicBezTo>
                    <a:pt x="171" y="295"/>
                    <a:pt x="173" y="295"/>
                    <a:pt x="175" y="295"/>
                  </a:cubicBezTo>
                  <a:cubicBezTo>
                    <a:pt x="174" y="294"/>
                    <a:pt x="177" y="292"/>
                    <a:pt x="173" y="292"/>
                  </a:cubicBezTo>
                  <a:cubicBezTo>
                    <a:pt x="173" y="292"/>
                    <a:pt x="173" y="291"/>
                    <a:pt x="173" y="290"/>
                  </a:cubicBezTo>
                  <a:cubicBezTo>
                    <a:pt x="169" y="287"/>
                    <a:pt x="157" y="287"/>
                    <a:pt x="153" y="288"/>
                  </a:cubicBezTo>
                  <a:cubicBezTo>
                    <a:pt x="153" y="287"/>
                    <a:pt x="152" y="284"/>
                    <a:pt x="154" y="284"/>
                  </a:cubicBezTo>
                  <a:cubicBezTo>
                    <a:pt x="154" y="284"/>
                    <a:pt x="156" y="285"/>
                    <a:pt x="157" y="285"/>
                  </a:cubicBezTo>
                  <a:cubicBezTo>
                    <a:pt x="159" y="284"/>
                    <a:pt x="159" y="284"/>
                    <a:pt x="159" y="284"/>
                  </a:cubicBezTo>
                  <a:cubicBezTo>
                    <a:pt x="161" y="283"/>
                    <a:pt x="160" y="284"/>
                    <a:pt x="160" y="283"/>
                  </a:cubicBezTo>
                  <a:cubicBezTo>
                    <a:pt x="163" y="283"/>
                    <a:pt x="164" y="284"/>
                    <a:pt x="167" y="284"/>
                  </a:cubicBezTo>
                  <a:cubicBezTo>
                    <a:pt x="169" y="283"/>
                    <a:pt x="169" y="283"/>
                    <a:pt x="169" y="283"/>
                  </a:cubicBezTo>
                  <a:cubicBezTo>
                    <a:pt x="170" y="282"/>
                    <a:pt x="172" y="283"/>
                    <a:pt x="174" y="283"/>
                  </a:cubicBezTo>
                  <a:cubicBezTo>
                    <a:pt x="175" y="281"/>
                    <a:pt x="175" y="281"/>
                    <a:pt x="175" y="281"/>
                  </a:cubicBezTo>
                  <a:cubicBezTo>
                    <a:pt x="177" y="280"/>
                    <a:pt x="179" y="281"/>
                    <a:pt x="181" y="281"/>
                  </a:cubicBezTo>
                  <a:cubicBezTo>
                    <a:pt x="182" y="280"/>
                    <a:pt x="184" y="279"/>
                    <a:pt x="185" y="279"/>
                  </a:cubicBezTo>
                  <a:close/>
                  <a:moveTo>
                    <a:pt x="365" y="263"/>
                  </a:moveTo>
                  <a:cubicBezTo>
                    <a:pt x="365" y="263"/>
                    <a:pt x="366" y="264"/>
                    <a:pt x="366" y="265"/>
                  </a:cubicBezTo>
                  <a:cubicBezTo>
                    <a:pt x="367" y="265"/>
                    <a:pt x="366" y="264"/>
                    <a:pt x="367" y="264"/>
                  </a:cubicBezTo>
                  <a:cubicBezTo>
                    <a:pt x="366" y="264"/>
                    <a:pt x="366" y="263"/>
                    <a:pt x="365" y="263"/>
                  </a:cubicBezTo>
                  <a:close/>
                  <a:moveTo>
                    <a:pt x="361" y="259"/>
                  </a:moveTo>
                  <a:cubicBezTo>
                    <a:pt x="363" y="262"/>
                    <a:pt x="363" y="265"/>
                    <a:pt x="362" y="259"/>
                  </a:cubicBezTo>
                  <a:lnTo>
                    <a:pt x="361" y="259"/>
                  </a:lnTo>
                  <a:close/>
                  <a:moveTo>
                    <a:pt x="318" y="253"/>
                  </a:moveTo>
                  <a:cubicBezTo>
                    <a:pt x="318" y="254"/>
                    <a:pt x="318" y="254"/>
                    <a:pt x="318" y="254"/>
                  </a:cubicBezTo>
                  <a:cubicBezTo>
                    <a:pt x="316" y="255"/>
                    <a:pt x="313" y="253"/>
                    <a:pt x="316" y="255"/>
                  </a:cubicBezTo>
                  <a:cubicBezTo>
                    <a:pt x="316" y="255"/>
                    <a:pt x="317" y="256"/>
                    <a:pt x="318" y="257"/>
                  </a:cubicBezTo>
                  <a:cubicBezTo>
                    <a:pt x="319" y="256"/>
                    <a:pt x="322" y="256"/>
                    <a:pt x="320" y="254"/>
                  </a:cubicBezTo>
                  <a:cubicBezTo>
                    <a:pt x="319" y="253"/>
                    <a:pt x="320" y="253"/>
                    <a:pt x="318" y="253"/>
                  </a:cubicBezTo>
                  <a:close/>
                  <a:moveTo>
                    <a:pt x="346" y="249"/>
                  </a:moveTo>
                  <a:cubicBezTo>
                    <a:pt x="343" y="249"/>
                    <a:pt x="341" y="253"/>
                    <a:pt x="344" y="253"/>
                  </a:cubicBezTo>
                  <a:cubicBezTo>
                    <a:pt x="345" y="252"/>
                    <a:pt x="349" y="248"/>
                    <a:pt x="346" y="249"/>
                  </a:cubicBezTo>
                  <a:close/>
                  <a:moveTo>
                    <a:pt x="357" y="245"/>
                  </a:moveTo>
                  <a:cubicBezTo>
                    <a:pt x="357" y="247"/>
                    <a:pt x="357" y="247"/>
                    <a:pt x="357" y="247"/>
                  </a:cubicBezTo>
                  <a:cubicBezTo>
                    <a:pt x="356" y="247"/>
                    <a:pt x="355" y="246"/>
                    <a:pt x="353" y="246"/>
                  </a:cubicBezTo>
                  <a:cubicBezTo>
                    <a:pt x="353" y="248"/>
                    <a:pt x="353" y="248"/>
                    <a:pt x="353" y="248"/>
                  </a:cubicBezTo>
                  <a:cubicBezTo>
                    <a:pt x="354" y="248"/>
                    <a:pt x="356" y="249"/>
                    <a:pt x="358" y="249"/>
                  </a:cubicBezTo>
                  <a:cubicBezTo>
                    <a:pt x="360" y="248"/>
                    <a:pt x="358" y="244"/>
                    <a:pt x="357" y="245"/>
                  </a:cubicBezTo>
                  <a:close/>
                  <a:moveTo>
                    <a:pt x="352" y="241"/>
                  </a:moveTo>
                  <a:cubicBezTo>
                    <a:pt x="352" y="241"/>
                    <a:pt x="353" y="243"/>
                    <a:pt x="353" y="243"/>
                  </a:cubicBezTo>
                  <a:cubicBezTo>
                    <a:pt x="355" y="243"/>
                    <a:pt x="354" y="241"/>
                    <a:pt x="352" y="241"/>
                  </a:cubicBezTo>
                  <a:close/>
                  <a:moveTo>
                    <a:pt x="377" y="233"/>
                  </a:moveTo>
                  <a:cubicBezTo>
                    <a:pt x="377" y="233"/>
                    <a:pt x="376" y="234"/>
                    <a:pt x="376" y="234"/>
                  </a:cubicBezTo>
                  <a:cubicBezTo>
                    <a:pt x="376" y="235"/>
                    <a:pt x="376" y="236"/>
                    <a:pt x="376" y="237"/>
                  </a:cubicBezTo>
                  <a:cubicBezTo>
                    <a:pt x="375" y="237"/>
                    <a:pt x="375" y="236"/>
                    <a:pt x="375" y="236"/>
                  </a:cubicBezTo>
                  <a:cubicBezTo>
                    <a:pt x="373" y="235"/>
                    <a:pt x="373" y="237"/>
                    <a:pt x="372" y="237"/>
                  </a:cubicBezTo>
                  <a:cubicBezTo>
                    <a:pt x="372" y="240"/>
                    <a:pt x="371" y="244"/>
                    <a:pt x="368" y="245"/>
                  </a:cubicBezTo>
                  <a:cubicBezTo>
                    <a:pt x="368" y="245"/>
                    <a:pt x="367" y="245"/>
                    <a:pt x="366" y="245"/>
                  </a:cubicBezTo>
                  <a:cubicBezTo>
                    <a:pt x="366" y="246"/>
                    <a:pt x="366" y="247"/>
                    <a:pt x="365" y="247"/>
                  </a:cubicBezTo>
                  <a:cubicBezTo>
                    <a:pt x="367" y="248"/>
                    <a:pt x="366" y="248"/>
                    <a:pt x="367" y="249"/>
                  </a:cubicBezTo>
                  <a:cubicBezTo>
                    <a:pt x="368" y="249"/>
                    <a:pt x="368" y="248"/>
                    <a:pt x="369" y="248"/>
                  </a:cubicBezTo>
                  <a:cubicBezTo>
                    <a:pt x="369" y="250"/>
                    <a:pt x="369" y="250"/>
                    <a:pt x="369" y="250"/>
                  </a:cubicBezTo>
                  <a:cubicBezTo>
                    <a:pt x="370" y="250"/>
                    <a:pt x="371" y="250"/>
                    <a:pt x="371" y="251"/>
                  </a:cubicBezTo>
                  <a:cubicBezTo>
                    <a:pt x="372" y="250"/>
                    <a:pt x="373" y="247"/>
                    <a:pt x="375" y="248"/>
                  </a:cubicBezTo>
                  <a:cubicBezTo>
                    <a:pt x="376" y="248"/>
                    <a:pt x="375" y="251"/>
                    <a:pt x="375" y="251"/>
                  </a:cubicBezTo>
                  <a:cubicBezTo>
                    <a:pt x="375" y="252"/>
                    <a:pt x="375" y="252"/>
                    <a:pt x="375" y="252"/>
                  </a:cubicBezTo>
                  <a:cubicBezTo>
                    <a:pt x="379" y="254"/>
                    <a:pt x="377" y="253"/>
                    <a:pt x="379" y="257"/>
                  </a:cubicBezTo>
                  <a:cubicBezTo>
                    <a:pt x="380" y="257"/>
                    <a:pt x="382" y="257"/>
                    <a:pt x="381" y="256"/>
                  </a:cubicBezTo>
                  <a:cubicBezTo>
                    <a:pt x="382" y="256"/>
                    <a:pt x="383" y="257"/>
                    <a:pt x="384" y="257"/>
                  </a:cubicBezTo>
                  <a:cubicBezTo>
                    <a:pt x="385" y="256"/>
                    <a:pt x="387" y="254"/>
                    <a:pt x="385" y="255"/>
                  </a:cubicBezTo>
                  <a:cubicBezTo>
                    <a:pt x="385" y="254"/>
                    <a:pt x="385" y="253"/>
                    <a:pt x="385" y="253"/>
                  </a:cubicBezTo>
                  <a:cubicBezTo>
                    <a:pt x="390" y="254"/>
                    <a:pt x="389" y="254"/>
                    <a:pt x="393" y="253"/>
                  </a:cubicBezTo>
                  <a:cubicBezTo>
                    <a:pt x="393" y="252"/>
                    <a:pt x="396" y="252"/>
                    <a:pt x="397" y="252"/>
                  </a:cubicBezTo>
                  <a:cubicBezTo>
                    <a:pt x="397" y="252"/>
                    <a:pt x="399" y="250"/>
                    <a:pt x="399" y="250"/>
                  </a:cubicBezTo>
                  <a:cubicBezTo>
                    <a:pt x="397" y="250"/>
                    <a:pt x="396" y="250"/>
                    <a:pt x="395" y="249"/>
                  </a:cubicBezTo>
                  <a:cubicBezTo>
                    <a:pt x="395" y="247"/>
                    <a:pt x="396" y="243"/>
                    <a:pt x="395" y="241"/>
                  </a:cubicBezTo>
                  <a:cubicBezTo>
                    <a:pt x="388" y="235"/>
                    <a:pt x="388" y="235"/>
                    <a:pt x="388" y="235"/>
                  </a:cubicBezTo>
                  <a:cubicBezTo>
                    <a:pt x="387" y="235"/>
                    <a:pt x="385" y="236"/>
                    <a:pt x="384" y="235"/>
                  </a:cubicBezTo>
                  <a:cubicBezTo>
                    <a:pt x="383" y="234"/>
                    <a:pt x="383" y="234"/>
                    <a:pt x="383" y="234"/>
                  </a:cubicBezTo>
                  <a:cubicBezTo>
                    <a:pt x="381" y="234"/>
                    <a:pt x="381" y="235"/>
                    <a:pt x="380" y="235"/>
                  </a:cubicBezTo>
                  <a:cubicBezTo>
                    <a:pt x="380" y="235"/>
                    <a:pt x="380" y="233"/>
                    <a:pt x="380" y="233"/>
                  </a:cubicBezTo>
                  <a:cubicBezTo>
                    <a:pt x="379" y="232"/>
                    <a:pt x="378" y="233"/>
                    <a:pt x="377" y="233"/>
                  </a:cubicBezTo>
                  <a:close/>
                  <a:moveTo>
                    <a:pt x="355" y="218"/>
                  </a:moveTo>
                  <a:cubicBezTo>
                    <a:pt x="355" y="219"/>
                    <a:pt x="355" y="219"/>
                    <a:pt x="355" y="219"/>
                  </a:cubicBezTo>
                  <a:cubicBezTo>
                    <a:pt x="351" y="222"/>
                    <a:pt x="353" y="221"/>
                    <a:pt x="353" y="224"/>
                  </a:cubicBezTo>
                  <a:cubicBezTo>
                    <a:pt x="353" y="224"/>
                    <a:pt x="354" y="223"/>
                    <a:pt x="355" y="223"/>
                  </a:cubicBezTo>
                  <a:cubicBezTo>
                    <a:pt x="355" y="222"/>
                    <a:pt x="357" y="217"/>
                    <a:pt x="355" y="218"/>
                  </a:cubicBezTo>
                  <a:close/>
                  <a:moveTo>
                    <a:pt x="295" y="171"/>
                  </a:moveTo>
                  <a:cubicBezTo>
                    <a:pt x="294" y="178"/>
                    <a:pt x="294" y="182"/>
                    <a:pt x="296" y="188"/>
                  </a:cubicBezTo>
                  <a:cubicBezTo>
                    <a:pt x="297" y="188"/>
                    <a:pt x="301" y="188"/>
                    <a:pt x="303" y="189"/>
                  </a:cubicBezTo>
                  <a:cubicBezTo>
                    <a:pt x="304" y="189"/>
                    <a:pt x="305" y="191"/>
                    <a:pt x="305" y="191"/>
                  </a:cubicBezTo>
                  <a:cubicBezTo>
                    <a:pt x="307" y="192"/>
                    <a:pt x="308" y="191"/>
                    <a:pt x="310" y="191"/>
                  </a:cubicBezTo>
                  <a:cubicBezTo>
                    <a:pt x="310" y="191"/>
                    <a:pt x="310" y="190"/>
                    <a:pt x="310" y="190"/>
                  </a:cubicBezTo>
                  <a:cubicBezTo>
                    <a:pt x="310" y="188"/>
                    <a:pt x="310" y="187"/>
                    <a:pt x="310" y="185"/>
                  </a:cubicBezTo>
                  <a:cubicBezTo>
                    <a:pt x="309" y="184"/>
                    <a:pt x="306" y="183"/>
                    <a:pt x="306" y="182"/>
                  </a:cubicBezTo>
                  <a:cubicBezTo>
                    <a:pt x="304" y="181"/>
                    <a:pt x="305" y="179"/>
                    <a:pt x="304" y="177"/>
                  </a:cubicBezTo>
                  <a:cubicBezTo>
                    <a:pt x="298" y="171"/>
                    <a:pt x="298" y="171"/>
                    <a:pt x="298" y="171"/>
                  </a:cubicBezTo>
                  <a:cubicBezTo>
                    <a:pt x="297" y="171"/>
                    <a:pt x="296" y="172"/>
                    <a:pt x="295" y="171"/>
                  </a:cubicBezTo>
                  <a:close/>
                  <a:moveTo>
                    <a:pt x="177" y="153"/>
                  </a:moveTo>
                  <a:cubicBezTo>
                    <a:pt x="176" y="153"/>
                    <a:pt x="173" y="155"/>
                    <a:pt x="172" y="156"/>
                  </a:cubicBezTo>
                  <a:cubicBezTo>
                    <a:pt x="169" y="157"/>
                    <a:pt x="166" y="156"/>
                    <a:pt x="163" y="157"/>
                  </a:cubicBezTo>
                  <a:cubicBezTo>
                    <a:pt x="161" y="158"/>
                    <a:pt x="161" y="158"/>
                    <a:pt x="161" y="158"/>
                  </a:cubicBezTo>
                  <a:cubicBezTo>
                    <a:pt x="160" y="159"/>
                    <a:pt x="159" y="158"/>
                    <a:pt x="157" y="159"/>
                  </a:cubicBezTo>
                  <a:cubicBezTo>
                    <a:pt x="155" y="160"/>
                    <a:pt x="152" y="161"/>
                    <a:pt x="150" y="162"/>
                  </a:cubicBezTo>
                  <a:cubicBezTo>
                    <a:pt x="151" y="164"/>
                    <a:pt x="153" y="168"/>
                    <a:pt x="153" y="169"/>
                  </a:cubicBezTo>
                  <a:cubicBezTo>
                    <a:pt x="151" y="172"/>
                    <a:pt x="151" y="172"/>
                    <a:pt x="151" y="172"/>
                  </a:cubicBezTo>
                  <a:cubicBezTo>
                    <a:pt x="151" y="176"/>
                    <a:pt x="152" y="177"/>
                    <a:pt x="151" y="179"/>
                  </a:cubicBezTo>
                  <a:cubicBezTo>
                    <a:pt x="153" y="179"/>
                    <a:pt x="153" y="179"/>
                    <a:pt x="153" y="179"/>
                  </a:cubicBezTo>
                  <a:cubicBezTo>
                    <a:pt x="153" y="180"/>
                    <a:pt x="152" y="181"/>
                    <a:pt x="153" y="181"/>
                  </a:cubicBezTo>
                  <a:cubicBezTo>
                    <a:pt x="152" y="181"/>
                    <a:pt x="150" y="181"/>
                    <a:pt x="149" y="181"/>
                  </a:cubicBezTo>
                  <a:cubicBezTo>
                    <a:pt x="150" y="184"/>
                    <a:pt x="152" y="188"/>
                    <a:pt x="151" y="191"/>
                  </a:cubicBezTo>
                  <a:cubicBezTo>
                    <a:pt x="150" y="192"/>
                    <a:pt x="148" y="193"/>
                    <a:pt x="148" y="193"/>
                  </a:cubicBezTo>
                  <a:cubicBezTo>
                    <a:pt x="147" y="196"/>
                    <a:pt x="148" y="197"/>
                    <a:pt x="147" y="199"/>
                  </a:cubicBezTo>
                  <a:cubicBezTo>
                    <a:pt x="147" y="200"/>
                    <a:pt x="149" y="200"/>
                    <a:pt x="149" y="200"/>
                  </a:cubicBezTo>
                  <a:cubicBezTo>
                    <a:pt x="151" y="201"/>
                    <a:pt x="151" y="203"/>
                    <a:pt x="153" y="203"/>
                  </a:cubicBezTo>
                  <a:cubicBezTo>
                    <a:pt x="153" y="204"/>
                    <a:pt x="153" y="204"/>
                    <a:pt x="153" y="204"/>
                  </a:cubicBezTo>
                  <a:cubicBezTo>
                    <a:pt x="154" y="204"/>
                    <a:pt x="154" y="204"/>
                    <a:pt x="154" y="204"/>
                  </a:cubicBezTo>
                  <a:cubicBezTo>
                    <a:pt x="156" y="206"/>
                    <a:pt x="156" y="211"/>
                    <a:pt x="159" y="212"/>
                  </a:cubicBezTo>
                  <a:cubicBezTo>
                    <a:pt x="166" y="215"/>
                    <a:pt x="170" y="206"/>
                    <a:pt x="172" y="203"/>
                  </a:cubicBezTo>
                  <a:cubicBezTo>
                    <a:pt x="173" y="204"/>
                    <a:pt x="173" y="203"/>
                    <a:pt x="174" y="203"/>
                  </a:cubicBezTo>
                  <a:cubicBezTo>
                    <a:pt x="175" y="205"/>
                    <a:pt x="175" y="205"/>
                    <a:pt x="175" y="205"/>
                  </a:cubicBezTo>
                  <a:cubicBezTo>
                    <a:pt x="179" y="206"/>
                    <a:pt x="181" y="205"/>
                    <a:pt x="185" y="204"/>
                  </a:cubicBezTo>
                  <a:cubicBezTo>
                    <a:pt x="186" y="204"/>
                    <a:pt x="187" y="204"/>
                    <a:pt x="187" y="203"/>
                  </a:cubicBezTo>
                  <a:cubicBezTo>
                    <a:pt x="188" y="203"/>
                    <a:pt x="187" y="201"/>
                    <a:pt x="188" y="200"/>
                  </a:cubicBezTo>
                  <a:cubicBezTo>
                    <a:pt x="188" y="200"/>
                    <a:pt x="190" y="199"/>
                    <a:pt x="190" y="199"/>
                  </a:cubicBezTo>
                  <a:cubicBezTo>
                    <a:pt x="191" y="197"/>
                    <a:pt x="190" y="195"/>
                    <a:pt x="190" y="195"/>
                  </a:cubicBezTo>
                  <a:cubicBezTo>
                    <a:pt x="190" y="195"/>
                    <a:pt x="190" y="193"/>
                    <a:pt x="190" y="193"/>
                  </a:cubicBezTo>
                  <a:cubicBezTo>
                    <a:pt x="191" y="192"/>
                    <a:pt x="192" y="193"/>
                    <a:pt x="193" y="192"/>
                  </a:cubicBezTo>
                  <a:cubicBezTo>
                    <a:pt x="194" y="191"/>
                    <a:pt x="194" y="189"/>
                    <a:pt x="195" y="188"/>
                  </a:cubicBezTo>
                  <a:cubicBezTo>
                    <a:pt x="196" y="187"/>
                    <a:pt x="198" y="187"/>
                    <a:pt x="199" y="186"/>
                  </a:cubicBezTo>
                  <a:cubicBezTo>
                    <a:pt x="199" y="185"/>
                    <a:pt x="199" y="185"/>
                    <a:pt x="199" y="185"/>
                  </a:cubicBezTo>
                  <a:cubicBezTo>
                    <a:pt x="204" y="180"/>
                    <a:pt x="204" y="180"/>
                    <a:pt x="204" y="180"/>
                  </a:cubicBezTo>
                  <a:cubicBezTo>
                    <a:pt x="206" y="179"/>
                    <a:pt x="207" y="180"/>
                    <a:pt x="209" y="179"/>
                  </a:cubicBezTo>
                  <a:cubicBezTo>
                    <a:pt x="211" y="178"/>
                    <a:pt x="213" y="175"/>
                    <a:pt x="215" y="175"/>
                  </a:cubicBezTo>
                  <a:cubicBezTo>
                    <a:pt x="217" y="174"/>
                    <a:pt x="218" y="176"/>
                    <a:pt x="219" y="175"/>
                  </a:cubicBezTo>
                  <a:cubicBezTo>
                    <a:pt x="221" y="174"/>
                    <a:pt x="221" y="174"/>
                    <a:pt x="221" y="174"/>
                  </a:cubicBezTo>
                  <a:cubicBezTo>
                    <a:pt x="222" y="174"/>
                    <a:pt x="224" y="175"/>
                    <a:pt x="226" y="174"/>
                  </a:cubicBezTo>
                  <a:cubicBezTo>
                    <a:pt x="226" y="174"/>
                    <a:pt x="228" y="172"/>
                    <a:pt x="229" y="172"/>
                  </a:cubicBezTo>
                  <a:cubicBezTo>
                    <a:pt x="228" y="172"/>
                    <a:pt x="229" y="170"/>
                    <a:pt x="229" y="169"/>
                  </a:cubicBezTo>
                  <a:cubicBezTo>
                    <a:pt x="227" y="169"/>
                    <a:pt x="225" y="169"/>
                    <a:pt x="223" y="168"/>
                  </a:cubicBezTo>
                  <a:cubicBezTo>
                    <a:pt x="222" y="167"/>
                    <a:pt x="222" y="164"/>
                    <a:pt x="221" y="164"/>
                  </a:cubicBezTo>
                  <a:cubicBezTo>
                    <a:pt x="219" y="162"/>
                    <a:pt x="207" y="160"/>
                    <a:pt x="203" y="160"/>
                  </a:cubicBezTo>
                  <a:cubicBezTo>
                    <a:pt x="203" y="160"/>
                    <a:pt x="202" y="162"/>
                    <a:pt x="202" y="162"/>
                  </a:cubicBezTo>
                  <a:cubicBezTo>
                    <a:pt x="196" y="161"/>
                    <a:pt x="189" y="160"/>
                    <a:pt x="183" y="157"/>
                  </a:cubicBezTo>
                  <a:cubicBezTo>
                    <a:pt x="181" y="156"/>
                    <a:pt x="178" y="153"/>
                    <a:pt x="177" y="153"/>
                  </a:cubicBezTo>
                  <a:close/>
                  <a:moveTo>
                    <a:pt x="277" y="149"/>
                  </a:moveTo>
                  <a:cubicBezTo>
                    <a:pt x="276" y="149"/>
                    <a:pt x="275" y="152"/>
                    <a:pt x="278" y="151"/>
                  </a:cubicBezTo>
                  <a:cubicBezTo>
                    <a:pt x="279" y="151"/>
                    <a:pt x="280" y="148"/>
                    <a:pt x="277" y="149"/>
                  </a:cubicBezTo>
                  <a:close/>
                  <a:moveTo>
                    <a:pt x="325" y="141"/>
                  </a:moveTo>
                  <a:cubicBezTo>
                    <a:pt x="325" y="142"/>
                    <a:pt x="324" y="145"/>
                    <a:pt x="324" y="146"/>
                  </a:cubicBezTo>
                  <a:cubicBezTo>
                    <a:pt x="326" y="146"/>
                    <a:pt x="326" y="146"/>
                    <a:pt x="326" y="146"/>
                  </a:cubicBezTo>
                  <a:cubicBezTo>
                    <a:pt x="324" y="148"/>
                    <a:pt x="328" y="146"/>
                    <a:pt x="327" y="146"/>
                  </a:cubicBezTo>
                  <a:cubicBezTo>
                    <a:pt x="327" y="146"/>
                    <a:pt x="328" y="144"/>
                    <a:pt x="327" y="142"/>
                  </a:cubicBezTo>
                  <a:cubicBezTo>
                    <a:pt x="327" y="142"/>
                    <a:pt x="325" y="141"/>
                    <a:pt x="325" y="141"/>
                  </a:cubicBezTo>
                  <a:close/>
                  <a:moveTo>
                    <a:pt x="206" y="126"/>
                  </a:moveTo>
                  <a:cubicBezTo>
                    <a:pt x="206" y="127"/>
                    <a:pt x="204" y="128"/>
                    <a:pt x="204" y="128"/>
                  </a:cubicBezTo>
                  <a:cubicBezTo>
                    <a:pt x="204" y="129"/>
                    <a:pt x="204" y="130"/>
                    <a:pt x="204" y="131"/>
                  </a:cubicBezTo>
                  <a:cubicBezTo>
                    <a:pt x="203" y="132"/>
                    <a:pt x="200" y="133"/>
                    <a:pt x="199" y="134"/>
                  </a:cubicBezTo>
                  <a:cubicBezTo>
                    <a:pt x="198" y="134"/>
                    <a:pt x="198" y="136"/>
                    <a:pt x="197" y="137"/>
                  </a:cubicBezTo>
                  <a:cubicBezTo>
                    <a:pt x="196" y="136"/>
                    <a:pt x="197" y="140"/>
                    <a:pt x="197" y="140"/>
                  </a:cubicBezTo>
                  <a:cubicBezTo>
                    <a:pt x="200" y="141"/>
                    <a:pt x="201" y="140"/>
                    <a:pt x="204" y="141"/>
                  </a:cubicBezTo>
                  <a:cubicBezTo>
                    <a:pt x="205" y="138"/>
                    <a:pt x="204" y="136"/>
                    <a:pt x="205" y="134"/>
                  </a:cubicBezTo>
                  <a:cubicBezTo>
                    <a:pt x="206" y="133"/>
                    <a:pt x="207" y="133"/>
                    <a:pt x="207" y="133"/>
                  </a:cubicBezTo>
                  <a:cubicBezTo>
                    <a:pt x="208" y="132"/>
                    <a:pt x="208" y="129"/>
                    <a:pt x="209" y="127"/>
                  </a:cubicBezTo>
                  <a:cubicBezTo>
                    <a:pt x="208" y="127"/>
                    <a:pt x="206" y="126"/>
                    <a:pt x="206" y="126"/>
                  </a:cubicBezTo>
                  <a:close/>
                  <a:moveTo>
                    <a:pt x="223" y="120"/>
                  </a:moveTo>
                  <a:cubicBezTo>
                    <a:pt x="220" y="123"/>
                    <a:pt x="223" y="123"/>
                    <a:pt x="225" y="124"/>
                  </a:cubicBezTo>
                  <a:cubicBezTo>
                    <a:pt x="225" y="121"/>
                    <a:pt x="225" y="121"/>
                    <a:pt x="225" y="121"/>
                  </a:cubicBezTo>
                  <a:lnTo>
                    <a:pt x="223" y="120"/>
                  </a:lnTo>
                  <a:close/>
                  <a:moveTo>
                    <a:pt x="230" y="112"/>
                  </a:moveTo>
                  <a:cubicBezTo>
                    <a:pt x="230" y="112"/>
                    <a:pt x="230" y="114"/>
                    <a:pt x="230" y="114"/>
                  </a:cubicBezTo>
                  <a:cubicBezTo>
                    <a:pt x="229" y="114"/>
                    <a:pt x="229" y="116"/>
                    <a:pt x="229" y="117"/>
                  </a:cubicBezTo>
                  <a:cubicBezTo>
                    <a:pt x="231" y="117"/>
                    <a:pt x="231" y="116"/>
                    <a:pt x="233" y="116"/>
                  </a:cubicBezTo>
                  <a:cubicBezTo>
                    <a:pt x="233" y="115"/>
                    <a:pt x="235" y="111"/>
                    <a:pt x="230" y="112"/>
                  </a:cubicBezTo>
                  <a:close/>
                  <a:moveTo>
                    <a:pt x="276" y="110"/>
                  </a:moveTo>
                  <a:cubicBezTo>
                    <a:pt x="276" y="112"/>
                    <a:pt x="276" y="112"/>
                    <a:pt x="276" y="112"/>
                  </a:cubicBezTo>
                  <a:cubicBezTo>
                    <a:pt x="274" y="112"/>
                    <a:pt x="274" y="112"/>
                    <a:pt x="274" y="112"/>
                  </a:cubicBezTo>
                  <a:cubicBezTo>
                    <a:pt x="275" y="112"/>
                    <a:pt x="272" y="112"/>
                    <a:pt x="272" y="112"/>
                  </a:cubicBezTo>
                  <a:cubicBezTo>
                    <a:pt x="274" y="114"/>
                    <a:pt x="273" y="115"/>
                    <a:pt x="274" y="118"/>
                  </a:cubicBezTo>
                  <a:cubicBezTo>
                    <a:pt x="272" y="118"/>
                    <a:pt x="273" y="117"/>
                    <a:pt x="272" y="119"/>
                  </a:cubicBezTo>
                  <a:cubicBezTo>
                    <a:pt x="274" y="119"/>
                    <a:pt x="273" y="124"/>
                    <a:pt x="272" y="126"/>
                  </a:cubicBezTo>
                  <a:cubicBezTo>
                    <a:pt x="274" y="126"/>
                    <a:pt x="277" y="127"/>
                    <a:pt x="278" y="128"/>
                  </a:cubicBezTo>
                  <a:cubicBezTo>
                    <a:pt x="277" y="130"/>
                    <a:pt x="277" y="131"/>
                    <a:pt x="276" y="133"/>
                  </a:cubicBezTo>
                  <a:cubicBezTo>
                    <a:pt x="277" y="133"/>
                    <a:pt x="278" y="133"/>
                    <a:pt x="279" y="133"/>
                  </a:cubicBezTo>
                  <a:cubicBezTo>
                    <a:pt x="279" y="133"/>
                    <a:pt x="280" y="134"/>
                    <a:pt x="280" y="134"/>
                  </a:cubicBezTo>
                  <a:cubicBezTo>
                    <a:pt x="280" y="134"/>
                    <a:pt x="280" y="137"/>
                    <a:pt x="280" y="137"/>
                  </a:cubicBezTo>
                  <a:cubicBezTo>
                    <a:pt x="276" y="136"/>
                    <a:pt x="270" y="136"/>
                    <a:pt x="268" y="136"/>
                  </a:cubicBezTo>
                  <a:cubicBezTo>
                    <a:pt x="266" y="135"/>
                    <a:pt x="262" y="136"/>
                    <a:pt x="260" y="136"/>
                  </a:cubicBezTo>
                  <a:cubicBezTo>
                    <a:pt x="260" y="136"/>
                    <a:pt x="260" y="133"/>
                    <a:pt x="260" y="133"/>
                  </a:cubicBezTo>
                  <a:cubicBezTo>
                    <a:pt x="259" y="132"/>
                    <a:pt x="257" y="133"/>
                    <a:pt x="256" y="133"/>
                  </a:cubicBezTo>
                  <a:cubicBezTo>
                    <a:pt x="256" y="133"/>
                    <a:pt x="255" y="131"/>
                    <a:pt x="254" y="131"/>
                  </a:cubicBezTo>
                  <a:cubicBezTo>
                    <a:pt x="254" y="130"/>
                    <a:pt x="254" y="130"/>
                    <a:pt x="254" y="130"/>
                  </a:cubicBezTo>
                  <a:cubicBezTo>
                    <a:pt x="252" y="129"/>
                    <a:pt x="250" y="130"/>
                    <a:pt x="247" y="130"/>
                  </a:cubicBezTo>
                  <a:cubicBezTo>
                    <a:pt x="246" y="129"/>
                    <a:pt x="244" y="127"/>
                    <a:pt x="243" y="126"/>
                  </a:cubicBezTo>
                  <a:cubicBezTo>
                    <a:pt x="240" y="125"/>
                    <a:pt x="236" y="127"/>
                    <a:pt x="234" y="126"/>
                  </a:cubicBezTo>
                  <a:cubicBezTo>
                    <a:pt x="234" y="126"/>
                    <a:pt x="233" y="124"/>
                    <a:pt x="233" y="124"/>
                  </a:cubicBezTo>
                  <a:cubicBezTo>
                    <a:pt x="231" y="124"/>
                    <a:pt x="229" y="124"/>
                    <a:pt x="227" y="124"/>
                  </a:cubicBezTo>
                  <a:cubicBezTo>
                    <a:pt x="227" y="126"/>
                    <a:pt x="227" y="126"/>
                    <a:pt x="227" y="126"/>
                  </a:cubicBezTo>
                  <a:cubicBezTo>
                    <a:pt x="225" y="127"/>
                    <a:pt x="223" y="126"/>
                    <a:pt x="221" y="126"/>
                  </a:cubicBezTo>
                  <a:cubicBezTo>
                    <a:pt x="220" y="131"/>
                    <a:pt x="218" y="132"/>
                    <a:pt x="225" y="133"/>
                  </a:cubicBezTo>
                  <a:cubicBezTo>
                    <a:pt x="223" y="133"/>
                    <a:pt x="221" y="135"/>
                    <a:pt x="220" y="135"/>
                  </a:cubicBezTo>
                  <a:cubicBezTo>
                    <a:pt x="218" y="135"/>
                    <a:pt x="217" y="134"/>
                    <a:pt x="217" y="134"/>
                  </a:cubicBezTo>
                  <a:cubicBezTo>
                    <a:pt x="216" y="134"/>
                    <a:pt x="216" y="136"/>
                    <a:pt x="215" y="136"/>
                  </a:cubicBezTo>
                  <a:cubicBezTo>
                    <a:pt x="216" y="138"/>
                    <a:pt x="216" y="138"/>
                    <a:pt x="216" y="138"/>
                  </a:cubicBezTo>
                  <a:cubicBezTo>
                    <a:pt x="219" y="138"/>
                    <a:pt x="226" y="137"/>
                    <a:pt x="221" y="139"/>
                  </a:cubicBezTo>
                  <a:cubicBezTo>
                    <a:pt x="220" y="140"/>
                    <a:pt x="220" y="140"/>
                    <a:pt x="220" y="140"/>
                  </a:cubicBezTo>
                  <a:cubicBezTo>
                    <a:pt x="218" y="141"/>
                    <a:pt x="216" y="140"/>
                    <a:pt x="215" y="141"/>
                  </a:cubicBezTo>
                  <a:cubicBezTo>
                    <a:pt x="214" y="142"/>
                    <a:pt x="214" y="142"/>
                    <a:pt x="213" y="142"/>
                  </a:cubicBezTo>
                  <a:cubicBezTo>
                    <a:pt x="214" y="142"/>
                    <a:pt x="214" y="144"/>
                    <a:pt x="214" y="144"/>
                  </a:cubicBezTo>
                  <a:cubicBezTo>
                    <a:pt x="217" y="146"/>
                    <a:pt x="221" y="145"/>
                    <a:pt x="224" y="144"/>
                  </a:cubicBezTo>
                  <a:cubicBezTo>
                    <a:pt x="224" y="145"/>
                    <a:pt x="224" y="144"/>
                    <a:pt x="225" y="144"/>
                  </a:cubicBezTo>
                  <a:cubicBezTo>
                    <a:pt x="225" y="145"/>
                    <a:pt x="225" y="147"/>
                    <a:pt x="225" y="147"/>
                  </a:cubicBezTo>
                  <a:cubicBezTo>
                    <a:pt x="226" y="147"/>
                    <a:pt x="227" y="147"/>
                    <a:pt x="227" y="147"/>
                  </a:cubicBezTo>
                  <a:cubicBezTo>
                    <a:pt x="227" y="146"/>
                    <a:pt x="227" y="143"/>
                    <a:pt x="227" y="143"/>
                  </a:cubicBezTo>
                  <a:cubicBezTo>
                    <a:pt x="228" y="143"/>
                    <a:pt x="229" y="143"/>
                    <a:pt x="230" y="143"/>
                  </a:cubicBezTo>
                  <a:cubicBezTo>
                    <a:pt x="229" y="143"/>
                    <a:pt x="230" y="148"/>
                    <a:pt x="230" y="148"/>
                  </a:cubicBezTo>
                  <a:cubicBezTo>
                    <a:pt x="230" y="148"/>
                    <a:pt x="232" y="147"/>
                    <a:pt x="232" y="148"/>
                  </a:cubicBezTo>
                  <a:cubicBezTo>
                    <a:pt x="232" y="147"/>
                    <a:pt x="233" y="145"/>
                    <a:pt x="233" y="145"/>
                  </a:cubicBezTo>
                  <a:cubicBezTo>
                    <a:pt x="235" y="145"/>
                    <a:pt x="235" y="145"/>
                    <a:pt x="235" y="145"/>
                  </a:cubicBezTo>
                  <a:cubicBezTo>
                    <a:pt x="235" y="143"/>
                    <a:pt x="232" y="140"/>
                    <a:pt x="235" y="140"/>
                  </a:cubicBezTo>
                  <a:cubicBezTo>
                    <a:pt x="235" y="140"/>
                    <a:pt x="235" y="136"/>
                    <a:pt x="235" y="138"/>
                  </a:cubicBezTo>
                  <a:cubicBezTo>
                    <a:pt x="235" y="138"/>
                    <a:pt x="235" y="135"/>
                    <a:pt x="235" y="135"/>
                  </a:cubicBezTo>
                  <a:cubicBezTo>
                    <a:pt x="235" y="135"/>
                    <a:pt x="237" y="135"/>
                    <a:pt x="237" y="135"/>
                  </a:cubicBezTo>
                  <a:cubicBezTo>
                    <a:pt x="237" y="137"/>
                    <a:pt x="237" y="141"/>
                    <a:pt x="237" y="144"/>
                  </a:cubicBezTo>
                  <a:cubicBezTo>
                    <a:pt x="242" y="143"/>
                    <a:pt x="245" y="145"/>
                    <a:pt x="250" y="142"/>
                  </a:cubicBezTo>
                  <a:cubicBezTo>
                    <a:pt x="250" y="142"/>
                    <a:pt x="251" y="140"/>
                    <a:pt x="251" y="140"/>
                  </a:cubicBezTo>
                  <a:cubicBezTo>
                    <a:pt x="252" y="140"/>
                    <a:pt x="253" y="140"/>
                    <a:pt x="254" y="140"/>
                  </a:cubicBezTo>
                  <a:cubicBezTo>
                    <a:pt x="255" y="140"/>
                    <a:pt x="256" y="142"/>
                    <a:pt x="256" y="142"/>
                  </a:cubicBezTo>
                  <a:cubicBezTo>
                    <a:pt x="256" y="142"/>
                    <a:pt x="259" y="142"/>
                    <a:pt x="258" y="142"/>
                  </a:cubicBezTo>
                  <a:cubicBezTo>
                    <a:pt x="262" y="143"/>
                    <a:pt x="262" y="142"/>
                    <a:pt x="265" y="141"/>
                  </a:cubicBezTo>
                  <a:cubicBezTo>
                    <a:pt x="265" y="141"/>
                    <a:pt x="265" y="139"/>
                    <a:pt x="265" y="139"/>
                  </a:cubicBezTo>
                  <a:cubicBezTo>
                    <a:pt x="265" y="138"/>
                    <a:pt x="267" y="139"/>
                    <a:pt x="267" y="138"/>
                  </a:cubicBezTo>
                  <a:cubicBezTo>
                    <a:pt x="267" y="139"/>
                    <a:pt x="267" y="140"/>
                    <a:pt x="267" y="141"/>
                  </a:cubicBezTo>
                  <a:cubicBezTo>
                    <a:pt x="267" y="142"/>
                    <a:pt x="263" y="146"/>
                    <a:pt x="261" y="147"/>
                  </a:cubicBezTo>
                  <a:cubicBezTo>
                    <a:pt x="257" y="148"/>
                    <a:pt x="255" y="146"/>
                    <a:pt x="250" y="148"/>
                  </a:cubicBezTo>
                  <a:cubicBezTo>
                    <a:pt x="250" y="148"/>
                    <a:pt x="247" y="148"/>
                    <a:pt x="246" y="149"/>
                  </a:cubicBezTo>
                  <a:cubicBezTo>
                    <a:pt x="246" y="149"/>
                    <a:pt x="246" y="151"/>
                    <a:pt x="245" y="151"/>
                  </a:cubicBezTo>
                  <a:cubicBezTo>
                    <a:pt x="244" y="151"/>
                    <a:pt x="243" y="151"/>
                    <a:pt x="242" y="151"/>
                  </a:cubicBezTo>
                  <a:cubicBezTo>
                    <a:pt x="239" y="152"/>
                    <a:pt x="237" y="155"/>
                    <a:pt x="240" y="158"/>
                  </a:cubicBezTo>
                  <a:cubicBezTo>
                    <a:pt x="240" y="158"/>
                    <a:pt x="242" y="159"/>
                    <a:pt x="242" y="160"/>
                  </a:cubicBezTo>
                  <a:cubicBezTo>
                    <a:pt x="245" y="160"/>
                    <a:pt x="251" y="159"/>
                    <a:pt x="253" y="158"/>
                  </a:cubicBezTo>
                  <a:cubicBezTo>
                    <a:pt x="254" y="158"/>
                    <a:pt x="254" y="156"/>
                    <a:pt x="255" y="156"/>
                  </a:cubicBezTo>
                  <a:cubicBezTo>
                    <a:pt x="257" y="154"/>
                    <a:pt x="258" y="155"/>
                    <a:pt x="260" y="154"/>
                  </a:cubicBezTo>
                  <a:cubicBezTo>
                    <a:pt x="261" y="153"/>
                    <a:pt x="262" y="149"/>
                    <a:pt x="264" y="149"/>
                  </a:cubicBezTo>
                  <a:cubicBezTo>
                    <a:pt x="266" y="148"/>
                    <a:pt x="267" y="150"/>
                    <a:pt x="269" y="150"/>
                  </a:cubicBezTo>
                  <a:cubicBezTo>
                    <a:pt x="269" y="149"/>
                    <a:pt x="271" y="148"/>
                    <a:pt x="272" y="148"/>
                  </a:cubicBezTo>
                  <a:cubicBezTo>
                    <a:pt x="275" y="147"/>
                    <a:pt x="277" y="148"/>
                    <a:pt x="279" y="147"/>
                  </a:cubicBezTo>
                  <a:cubicBezTo>
                    <a:pt x="279" y="147"/>
                    <a:pt x="280" y="145"/>
                    <a:pt x="280" y="145"/>
                  </a:cubicBezTo>
                  <a:cubicBezTo>
                    <a:pt x="281" y="145"/>
                    <a:pt x="282" y="145"/>
                    <a:pt x="283" y="145"/>
                  </a:cubicBezTo>
                  <a:cubicBezTo>
                    <a:pt x="285" y="147"/>
                    <a:pt x="282" y="149"/>
                    <a:pt x="288" y="148"/>
                  </a:cubicBezTo>
                  <a:cubicBezTo>
                    <a:pt x="291" y="148"/>
                    <a:pt x="292" y="144"/>
                    <a:pt x="292" y="144"/>
                  </a:cubicBezTo>
                  <a:cubicBezTo>
                    <a:pt x="293" y="144"/>
                    <a:pt x="295" y="145"/>
                    <a:pt x="296" y="146"/>
                  </a:cubicBezTo>
                  <a:cubicBezTo>
                    <a:pt x="300" y="146"/>
                    <a:pt x="303" y="144"/>
                    <a:pt x="305" y="146"/>
                  </a:cubicBezTo>
                  <a:cubicBezTo>
                    <a:pt x="306" y="146"/>
                    <a:pt x="306" y="146"/>
                    <a:pt x="306" y="146"/>
                  </a:cubicBezTo>
                  <a:cubicBezTo>
                    <a:pt x="306" y="145"/>
                    <a:pt x="307" y="143"/>
                    <a:pt x="308" y="143"/>
                  </a:cubicBezTo>
                  <a:cubicBezTo>
                    <a:pt x="308" y="142"/>
                    <a:pt x="309" y="143"/>
                    <a:pt x="310" y="142"/>
                  </a:cubicBezTo>
                  <a:cubicBezTo>
                    <a:pt x="309" y="137"/>
                    <a:pt x="309" y="130"/>
                    <a:pt x="306" y="126"/>
                  </a:cubicBezTo>
                  <a:cubicBezTo>
                    <a:pt x="306" y="125"/>
                    <a:pt x="304" y="125"/>
                    <a:pt x="303" y="124"/>
                  </a:cubicBezTo>
                  <a:cubicBezTo>
                    <a:pt x="304" y="123"/>
                    <a:pt x="301" y="124"/>
                    <a:pt x="301" y="124"/>
                  </a:cubicBezTo>
                  <a:cubicBezTo>
                    <a:pt x="301" y="126"/>
                    <a:pt x="301" y="127"/>
                    <a:pt x="301" y="128"/>
                  </a:cubicBezTo>
                  <a:cubicBezTo>
                    <a:pt x="302" y="129"/>
                    <a:pt x="302" y="129"/>
                    <a:pt x="302" y="129"/>
                  </a:cubicBezTo>
                  <a:cubicBezTo>
                    <a:pt x="302" y="131"/>
                    <a:pt x="301" y="130"/>
                    <a:pt x="300" y="132"/>
                  </a:cubicBezTo>
                  <a:cubicBezTo>
                    <a:pt x="300" y="132"/>
                    <a:pt x="300" y="134"/>
                    <a:pt x="300" y="134"/>
                  </a:cubicBezTo>
                  <a:cubicBezTo>
                    <a:pt x="300" y="134"/>
                    <a:pt x="299" y="136"/>
                    <a:pt x="299" y="136"/>
                  </a:cubicBezTo>
                  <a:cubicBezTo>
                    <a:pt x="298" y="133"/>
                    <a:pt x="298" y="132"/>
                    <a:pt x="298" y="130"/>
                  </a:cubicBezTo>
                  <a:cubicBezTo>
                    <a:pt x="296" y="130"/>
                    <a:pt x="295" y="131"/>
                    <a:pt x="294" y="131"/>
                  </a:cubicBezTo>
                  <a:cubicBezTo>
                    <a:pt x="294" y="129"/>
                    <a:pt x="295" y="126"/>
                    <a:pt x="294" y="124"/>
                  </a:cubicBezTo>
                  <a:cubicBezTo>
                    <a:pt x="294" y="123"/>
                    <a:pt x="294" y="123"/>
                    <a:pt x="294" y="123"/>
                  </a:cubicBezTo>
                  <a:cubicBezTo>
                    <a:pt x="293" y="123"/>
                    <a:pt x="292" y="123"/>
                    <a:pt x="291" y="123"/>
                  </a:cubicBezTo>
                  <a:cubicBezTo>
                    <a:pt x="291" y="123"/>
                    <a:pt x="291" y="125"/>
                    <a:pt x="290" y="125"/>
                  </a:cubicBezTo>
                  <a:cubicBezTo>
                    <a:pt x="289" y="126"/>
                    <a:pt x="289" y="125"/>
                    <a:pt x="288" y="126"/>
                  </a:cubicBezTo>
                  <a:cubicBezTo>
                    <a:pt x="286" y="124"/>
                    <a:pt x="285" y="122"/>
                    <a:pt x="284" y="121"/>
                  </a:cubicBezTo>
                  <a:cubicBezTo>
                    <a:pt x="282" y="120"/>
                    <a:pt x="281" y="120"/>
                    <a:pt x="280" y="119"/>
                  </a:cubicBezTo>
                  <a:cubicBezTo>
                    <a:pt x="278" y="117"/>
                    <a:pt x="280" y="111"/>
                    <a:pt x="276" y="110"/>
                  </a:cubicBezTo>
                  <a:close/>
                  <a:moveTo>
                    <a:pt x="213" y="94"/>
                  </a:moveTo>
                  <a:cubicBezTo>
                    <a:pt x="213" y="94"/>
                    <a:pt x="212" y="96"/>
                    <a:pt x="212" y="96"/>
                  </a:cubicBezTo>
                  <a:cubicBezTo>
                    <a:pt x="211" y="97"/>
                    <a:pt x="210" y="96"/>
                    <a:pt x="208" y="97"/>
                  </a:cubicBezTo>
                  <a:cubicBezTo>
                    <a:pt x="211" y="99"/>
                    <a:pt x="209" y="100"/>
                    <a:pt x="207" y="102"/>
                  </a:cubicBezTo>
                  <a:cubicBezTo>
                    <a:pt x="202" y="100"/>
                    <a:pt x="195" y="99"/>
                    <a:pt x="189" y="101"/>
                  </a:cubicBezTo>
                  <a:cubicBezTo>
                    <a:pt x="185" y="102"/>
                    <a:pt x="182" y="107"/>
                    <a:pt x="179" y="109"/>
                  </a:cubicBezTo>
                  <a:cubicBezTo>
                    <a:pt x="175" y="111"/>
                    <a:pt x="174" y="111"/>
                    <a:pt x="171" y="111"/>
                  </a:cubicBezTo>
                  <a:cubicBezTo>
                    <a:pt x="170" y="112"/>
                    <a:pt x="171" y="114"/>
                    <a:pt x="169" y="114"/>
                  </a:cubicBezTo>
                  <a:cubicBezTo>
                    <a:pt x="169" y="115"/>
                    <a:pt x="167" y="114"/>
                    <a:pt x="167" y="114"/>
                  </a:cubicBezTo>
                  <a:cubicBezTo>
                    <a:pt x="165" y="116"/>
                    <a:pt x="165" y="118"/>
                    <a:pt x="165" y="120"/>
                  </a:cubicBezTo>
                  <a:cubicBezTo>
                    <a:pt x="162" y="120"/>
                    <a:pt x="161" y="119"/>
                    <a:pt x="159" y="120"/>
                  </a:cubicBezTo>
                  <a:cubicBezTo>
                    <a:pt x="158" y="121"/>
                    <a:pt x="157" y="122"/>
                    <a:pt x="157" y="122"/>
                  </a:cubicBezTo>
                  <a:cubicBezTo>
                    <a:pt x="155" y="123"/>
                    <a:pt x="154" y="122"/>
                    <a:pt x="153" y="123"/>
                  </a:cubicBezTo>
                  <a:cubicBezTo>
                    <a:pt x="152" y="123"/>
                    <a:pt x="152" y="125"/>
                    <a:pt x="152" y="125"/>
                  </a:cubicBezTo>
                  <a:cubicBezTo>
                    <a:pt x="153" y="125"/>
                    <a:pt x="155" y="125"/>
                    <a:pt x="156" y="126"/>
                  </a:cubicBezTo>
                  <a:cubicBezTo>
                    <a:pt x="157" y="126"/>
                    <a:pt x="160" y="133"/>
                    <a:pt x="161" y="134"/>
                  </a:cubicBezTo>
                  <a:cubicBezTo>
                    <a:pt x="161" y="133"/>
                    <a:pt x="163" y="134"/>
                    <a:pt x="163" y="134"/>
                  </a:cubicBezTo>
                  <a:cubicBezTo>
                    <a:pt x="164" y="133"/>
                    <a:pt x="165" y="131"/>
                    <a:pt x="165" y="131"/>
                  </a:cubicBezTo>
                  <a:cubicBezTo>
                    <a:pt x="170" y="130"/>
                    <a:pt x="169" y="132"/>
                    <a:pt x="170" y="133"/>
                  </a:cubicBezTo>
                  <a:cubicBezTo>
                    <a:pt x="170" y="133"/>
                    <a:pt x="173" y="133"/>
                    <a:pt x="172" y="132"/>
                  </a:cubicBezTo>
                  <a:cubicBezTo>
                    <a:pt x="172" y="132"/>
                    <a:pt x="174" y="132"/>
                    <a:pt x="174" y="132"/>
                  </a:cubicBezTo>
                  <a:cubicBezTo>
                    <a:pt x="175" y="130"/>
                    <a:pt x="174" y="131"/>
                    <a:pt x="176" y="130"/>
                  </a:cubicBezTo>
                  <a:cubicBezTo>
                    <a:pt x="177" y="131"/>
                    <a:pt x="176" y="131"/>
                    <a:pt x="177" y="132"/>
                  </a:cubicBezTo>
                  <a:cubicBezTo>
                    <a:pt x="177" y="128"/>
                    <a:pt x="177" y="128"/>
                    <a:pt x="177" y="128"/>
                  </a:cubicBezTo>
                  <a:cubicBezTo>
                    <a:pt x="176" y="128"/>
                    <a:pt x="176" y="124"/>
                    <a:pt x="178" y="126"/>
                  </a:cubicBezTo>
                  <a:cubicBezTo>
                    <a:pt x="179" y="126"/>
                    <a:pt x="180" y="132"/>
                    <a:pt x="181" y="133"/>
                  </a:cubicBezTo>
                  <a:cubicBezTo>
                    <a:pt x="182" y="134"/>
                    <a:pt x="182" y="134"/>
                    <a:pt x="182" y="134"/>
                  </a:cubicBezTo>
                  <a:cubicBezTo>
                    <a:pt x="187" y="131"/>
                    <a:pt x="188" y="128"/>
                    <a:pt x="188" y="122"/>
                  </a:cubicBezTo>
                  <a:cubicBezTo>
                    <a:pt x="188" y="123"/>
                    <a:pt x="190" y="125"/>
                    <a:pt x="190" y="126"/>
                  </a:cubicBezTo>
                  <a:cubicBezTo>
                    <a:pt x="189" y="127"/>
                    <a:pt x="192" y="126"/>
                    <a:pt x="192" y="126"/>
                  </a:cubicBezTo>
                  <a:cubicBezTo>
                    <a:pt x="192" y="125"/>
                    <a:pt x="192" y="124"/>
                    <a:pt x="192" y="124"/>
                  </a:cubicBezTo>
                  <a:cubicBezTo>
                    <a:pt x="193" y="123"/>
                    <a:pt x="194" y="123"/>
                    <a:pt x="195" y="123"/>
                  </a:cubicBezTo>
                  <a:cubicBezTo>
                    <a:pt x="194" y="120"/>
                    <a:pt x="195" y="120"/>
                    <a:pt x="194" y="117"/>
                  </a:cubicBezTo>
                  <a:cubicBezTo>
                    <a:pt x="194" y="117"/>
                    <a:pt x="195" y="116"/>
                    <a:pt x="195" y="116"/>
                  </a:cubicBezTo>
                  <a:cubicBezTo>
                    <a:pt x="195" y="115"/>
                    <a:pt x="195" y="115"/>
                    <a:pt x="195" y="115"/>
                  </a:cubicBezTo>
                  <a:cubicBezTo>
                    <a:pt x="197" y="115"/>
                    <a:pt x="196" y="116"/>
                    <a:pt x="197" y="117"/>
                  </a:cubicBezTo>
                  <a:cubicBezTo>
                    <a:pt x="197" y="117"/>
                    <a:pt x="199" y="116"/>
                    <a:pt x="199" y="116"/>
                  </a:cubicBezTo>
                  <a:cubicBezTo>
                    <a:pt x="199" y="116"/>
                    <a:pt x="199" y="114"/>
                    <a:pt x="199" y="113"/>
                  </a:cubicBezTo>
                  <a:cubicBezTo>
                    <a:pt x="200" y="112"/>
                    <a:pt x="201" y="113"/>
                    <a:pt x="201" y="112"/>
                  </a:cubicBezTo>
                  <a:cubicBezTo>
                    <a:pt x="202" y="112"/>
                    <a:pt x="203" y="112"/>
                    <a:pt x="203" y="112"/>
                  </a:cubicBezTo>
                  <a:cubicBezTo>
                    <a:pt x="202" y="115"/>
                    <a:pt x="201" y="117"/>
                    <a:pt x="200" y="120"/>
                  </a:cubicBezTo>
                  <a:cubicBezTo>
                    <a:pt x="201" y="121"/>
                    <a:pt x="203" y="122"/>
                    <a:pt x="205" y="123"/>
                  </a:cubicBezTo>
                  <a:cubicBezTo>
                    <a:pt x="208" y="117"/>
                    <a:pt x="206" y="121"/>
                    <a:pt x="211" y="119"/>
                  </a:cubicBezTo>
                  <a:cubicBezTo>
                    <a:pt x="215" y="117"/>
                    <a:pt x="212" y="109"/>
                    <a:pt x="215" y="109"/>
                  </a:cubicBezTo>
                  <a:cubicBezTo>
                    <a:pt x="221" y="112"/>
                    <a:pt x="221" y="112"/>
                    <a:pt x="221" y="112"/>
                  </a:cubicBezTo>
                  <a:cubicBezTo>
                    <a:pt x="221" y="110"/>
                    <a:pt x="220" y="110"/>
                    <a:pt x="220" y="110"/>
                  </a:cubicBezTo>
                  <a:cubicBezTo>
                    <a:pt x="220" y="109"/>
                    <a:pt x="220" y="108"/>
                    <a:pt x="220" y="108"/>
                  </a:cubicBezTo>
                  <a:cubicBezTo>
                    <a:pt x="220" y="107"/>
                    <a:pt x="221" y="107"/>
                    <a:pt x="222" y="107"/>
                  </a:cubicBezTo>
                  <a:cubicBezTo>
                    <a:pt x="223" y="106"/>
                    <a:pt x="223" y="103"/>
                    <a:pt x="224" y="102"/>
                  </a:cubicBezTo>
                  <a:cubicBezTo>
                    <a:pt x="222" y="99"/>
                    <a:pt x="218" y="93"/>
                    <a:pt x="213" y="94"/>
                  </a:cubicBezTo>
                  <a:close/>
                  <a:moveTo>
                    <a:pt x="269" y="92"/>
                  </a:moveTo>
                  <a:cubicBezTo>
                    <a:pt x="268" y="92"/>
                    <a:pt x="267" y="94"/>
                    <a:pt x="266" y="94"/>
                  </a:cubicBezTo>
                  <a:cubicBezTo>
                    <a:pt x="264" y="95"/>
                    <a:pt x="264" y="93"/>
                    <a:pt x="262" y="94"/>
                  </a:cubicBezTo>
                  <a:cubicBezTo>
                    <a:pt x="260" y="95"/>
                    <a:pt x="260" y="95"/>
                    <a:pt x="260" y="95"/>
                  </a:cubicBezTo>
                  <a:cubicBezTo>
                    <a:pt x="259" y="96"/>
                    <a:pt x="258" y="95"/>
                    <a:pt x="256" y="96"/>
                  </a:cubicBezTo>
                  <a:cubicBezTo>
                    <a:pt x="256" y="96"/>
                    <a:pt x="256" y="97"/>
                    <a:pt x="256" y="97"/>
                  </a:cubicBezTo>
                  <a:cubicBezTo>
                    <a:pt x="253" y="99"/>
                    <a:pt x="250" y="99"/>
                    <a:pt x="245" y="100"/>
                  </a:cubicBezTo>
                  <a:cubicBezTo>
                    <a:pt x="245" y="103"/>
                    <a:pt x="245" y="107"/>
                    <a:pt x="245" y="110"/>
                  </a:cubicBezTo>
                  <a:cubicBezTo>
                    <a:pt x="246" y="110"/>
                    <a:pt x="247" y="110"/>
                    <a:pt x="248" y="110"/>
                  </a:cubicBezTo>
                  <a:cubicBezTo>
                    <a:pt x="249" y="111"/>
                    <a:pt x="253" y="114"/>
                    <a:pt x="255" y="114"/>
                  </a:cubicBezTo>
                  <a:cubicBezTo>
                    <a:pt x="258" y="114"/>
                    <a:pt x="261" y="111"/>
                    <a:pt x="263" y="110"/>
                  </a:cubicBezTo>
                  <a:cubicBezTo>
                    <a:pt x="265" y="110"/>
                    <a:pt x="266" y="111"/>
                    <a:pt x="268" y="110"/>
                  </a:cubicBezTo>
                  <a:cubicBezTo>
                    <a:pt x="268" y="110"/>
                    <a:pt x="270" y="108"/>
                    <a:pt x="271" y="107"/>
                  </a:cubicBezTo>
                  <a:cubicBezTo>
                    <a:pt x="271" y="106"/>
                    <a:pt x="271" y="105"/>
                    <a:pt x="271" y="104"/>
                  </a:cubicBezTo>
                  <a:cubicBezTo>
                    <a:pt x="271" y="103"/>
                    <a:pt x="266" y="101"/>
                    <a:pt x="268" y="100"/>
                  </a:cubicBezTo>
                  <a:cubicBezTo>
                    <a:pt x="269" y="100"/>
                    <a:pt x="273" y="100"/>
                    <a:pt x="274" y="100"/>
                  </a:cubicBezTo>
                  <a:cubicBezTo>
                    <a:pt x="275" y="99"/>
                    <a:pt x="276" y="96"/>
                    <a:pt x="276" y="94"/>
                  </a:cubicBezTo>
                  <a:cubicBezTo>
                    <a:pt x="275" y="93"/>
                    <a:pt x="274" y="94"/>
                    <a:pt x="272" y="94"/>
                  </a:cubicBezTo>
                  <a:cubicBezTo>
                    <a:pt x="272" y="93"/>
                    <a:pt x="271" y="92"/>
                    <a:pt x="269" y="92"/>
                  </a:cubicBezTo>
                  <a:close/>
                  <a:moveTo>
                    <a:pt x="231" y="90"/>
                  </a:moveTo>
                  <a:cubicBezTo>
                    <a:pt x="226" y="90"/>
                    <a:pt x="224" y="97"/>
                    <a:pt x="229" y="100"/>
                  </a:cubicBezTo>
                  <a:cubicBezTo>
                    <a:pt x="230" y="101"/>
                    <a:pt x="232" y="100"/>
                    <a:pt x="235" y="100"/>
                  </a:cubicBezTo>
                  <a:cubicBezTo>
                    <a:pt x="235" y="100"/>
                    <a:pt x="237" y="97"/>
                    <a:pt x="237" y="97"/>
                  </a:cubicBezTo>
                  <a:cubicBezTo>
                    <a:pt x="238" y="94"/>
                    <a:pt x="234" y="90"/>
                    <a:pt x="231" y="90"/>
                  </a:cubicBezTo>
                  <a:close/>
                  <a:moveTo>
                    <a:pt x="250" y="84"/>
                  </a:moveTo>
                  <a:cubicBezTo>
                    <a:pt x="250" y="85"/>
                    <a:pt x="250" y="85"/>
                    <a:pt x="250" y="85"/>
                  </a:cubicBezTo>
                  <a:cubicBezTo>
                    <a:pt x="245" y="85"/>
                    <a:pt x="245" y="85"/>
                    <a:pt x="242" y="87"/>
                  </a:cubicBezTo>
                  <a:cubicBezTo>
                    <a:pt x="242" y="88"/>
                    <a:pt x="242" y="88"/>
                    <a:pt x="241" y="89"/>
                  </a:cubicBezTo>
                  <a:cubicBezTo>
                    <a:pt x="242" y="89"/>
                    <a:pt x="242" y="90"/>
                    <a:pt x="244" y="90"/>
                  </a:cubicBezTo>
                  <a:cubicBezTo>
                    <a:pt x="246" y="89"/>
                    <a:pt x="246" y="89"/>
                    <a:pt x="246" y="89"/>
                  </a:cubicBezTo>
                  <a:cubicBezTo>
                    <a:pt x="246" y="89"/>
                    <a:pt x="252" y="89"/>
                    <a:pt x="253" y="89"/>
                  </a:cubicBezTo>
                  <a:cubicBezTo>
                    <a:pt x="254" y="89"/>
                    <a:pt x="254" y="91"/>
                    <a:pt x="254" y="92"/>
                  </a:cubicBezTo>
                  <a:cubicBezTo>
                    <a:pt x="256" y="92"/>
                    <a:pt x="257" y="92"/>
                    <a:pt x="258" y="92"/>
                  </a:cubicBezTo>
                  <a:cubicBezTo>
                    <a:pt x="258" y="92"/>
                    <a:pt x="258" y="91"/>
                    <a:pt x="258" y="90"/>
                  </a:cubicBezTo>
                  <a:cubicBezTo>
                    <a:pt x="258" y="89"/>
                    <a:pt x="260" y="89"/>
                    <a:pt x="261" y="88"/>
                  </a:cubicBezTo>
                  <a:cubicBezTo>
                    <a:pt x="261" y="88"/>
                    <a:pt x="262" y="87"/>
                    <a:pt x="260" y="88"/>
                  </a:cubicBezTo>
                  <a:cubicBezTo>
                    <a:pt x="260" y="86"/>
                    <a:pt x="260" y="87"/>
                    <a:pt x="260" y="85"/>
                  </a:cubicBezTo>
                  <a:cubicBezTo>
                    <a:pt x="259" y="85"/>
                    <a:pt x="257" y="85"/>
                    <a:pt x="256" y="85"/>
                  </a:cubicBezTo>
                  <a:cubicBezTo>
                    <a:pt x="254" y="85"/>
                    <a:pt x="253" y="83"/>
                    <a:pt x="250" y="8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6" name="Freeform 295"/>
            <p:cNvSpPr>
              <a:spLocks noEditPoints="1"/>
            </p:cNvSpPr>
            <p:nvPr/>
          </p:nvSpPr>
          <p:spPr bwMode="auto">
            <a:xfrm>
              <a:off x="1666273" y="376907"/>
              <a:ext cx="2748500" cy="2191615"/>
            </a:xfrm>
            <a:custGeom>
              <a:avLst/>
              <a:gdLst>
                <a:gd name="T0" fmla="*/ 256 w 780"/>
                <a:gd name="T1" fmla="*/ 253 h 622"/>
                <a:gd name="T2" fmla="*/ 316 w 780"/>
                <a:gd name="T3" fmla="*/ 199 h 622"/>
                <a:gd name="T4" fmla="*/ 534 w 780"/>
                <a:gd name="T5" fmla="*/ 193 h 622"/>
                <a:gd name="T6" fmla="*/ 457 w 780"/>
                <a:gd name="T7" fmla="*/ 181 h 622"/>
                <a:gd name="T8" fmla="*/ 548 w 780"/>
                <a:gd name="T9" fmla="*/ 219 h 622"/>
                <a:gd name="T10" fmla="*/ 582 w 780"/>
                <a:gd name="T11" fmla="*/ 313 h 622"/>
                <a:gd name="T12" fmla="*/ 622 w 780"/>
                <a:gd name="T13" fmla="*/ 348 h 622"/>
                <a:gd name="T14" fmla="*/ 639 w 780"/>
                <a:gd name="T15" fmla="*/ 286 h 622"/>
                <a:gd name="T16" fmla="*/ 690 w 780"/>
                <a:gd name="T17" fmla="*/ 273 h 622"/>
                <a:gd name="T18" fmla="*/ 644 w 780"/>
                <a:gd name="T19" fmla="*/ 243 h 622"/>
                <a:gd name="T20" fmla="*/ 586 w 780"/>
                <a:gd name="T21" fmla="*/ 191 h 622"/>
                <a:gd name="T22" fmla="*/ 565 w 780"/>
                <a:gd name="T23" fmla="*/ 41 h 622"/>
                <a:gd name="T24" fmla="*/ 400 w 780"/>
                <a:gd name="T25" fmla="*/ 45 h 622"/>
                <a:gd name="T26" fmla="*/ 478 w 780"/>
                <a:gd name="T27" fmla="*/ 82 h 622"/>
                <a:gd name="T28" fmla="*/ 455 w 780"/>
                <a:gd name="T29" fmla="*/ 123 h 622"/>
                <a:gd name="T30" fmla="*/ 576 w 780"/>
                <a:gd name="T31" fmla="*/ 82 h 622"/>
                <a:gd name="T32" fmla="*/ 655 w 780"/>
                <a:gd name="T33" fmla="*/ 33 h 622"/>
                <a:gd name="T34" fmla="*/ 566 w 780"/>
                <a:gd name="T35" fmla="*/ 20 h 622"/>
                <a:gd name="T36" fmla="*/ 96 w 780"/>
                <a:gd name="T37" fmla="*/ 464 h 622"/>
                <a:gd name="T38" fmla="*/ 128 w 780"/>
                <a:gd name="T39" fmla="*/ 514 h 622"/>
                <a:gd name="T40" fmla="*/ 525 w 780"/>
                <a:gd name="T41" fmla="*/ 574 h 622"/>
                <a:gd name="T42" fmla="*/ 643 w 780"/>
                <a:gd name="T43" fmla="*/ 584 h 622"/>
                <a:gd name="T44" fmla="*/ 683 w 780"/>
                <a:gd name="T45" fmla="*/ 580 h 622"/>
                <a:gd name="T46" fmla="*/ 615 w 780"/>
                <a:gd name="T47" fmla="*/ 558 h 622"/>
                <a:gd name="T48" fmla="*/ 731 w 780"/>
                <a:gd name="T49" fmla="*/ 471 h 622"/>
                <a:gd name="T50" fmla="*/ 678 w 780"/>
                <a:gd name="T51" fmla="*/ 399 h 622"/>
                <a:gd name="T52" fmla="*/ 564 w 780"/>
                <a:gd name="T53" fmla="*/ 349 h 622"/>
                <a:gd name="T54" fmla="*/ 524 w 780"/>
                <a:gd name="T55" fmla="*/ 498 h 622"/>
                <a:gd name="T56" fmla="*/ 443 w 780"/>
                <a:gd name="T57" fmla="*/ 341 h 622"/>
                <a:gd name="T58" fmla="*/ 516 w 780"/>
                <a:gd name="T59" fmla="*/ 264 h 622"/>
                <a:gd name="T60" fmla="*/ 425 w 780"/>
                <a:gd name="T61" fmla="*/ 235 h 622"/>
                <a:gd name="T62" fmla="*/ 399 w 780"/>
                <a:gd name="T63" fmla="*/ 201 h 622"/>
                <a:gd name="T64" fmla="*/ 387 w 780"/>
                <a:gd name="T65" fmla="*/ 265 h 622"/>
                <a:gd name="T66" fmla="*/ 286 w 780"/>
                <a:gd name="T67" fmla="*/ 275 h 622"/>
                <a:gd name="T68" fmla="*/ 120 w 780"/>
                <a:gd name="T69" fmla="*/ 217 h 622"/>
                <a:gd name="T70" fmla="*/ 7 w 780"/>
                <a:gd name="T71" fmla="*/ 232 h 622"/>
                <a:gd name="T72" fmla="*/ 611 w 780"/>
                <a:gd name="T73" fmla="*/ 562 h 622"/>
                <a:gd name="T74" fmla="*/ 682 w 780"/>
                <a:gd name="T75" fmla="*/ 572 h 622"/>
                <a:gd name="T76" fmla="*/ 598 w 780"/>
                <a:gd name="T77" fmla="*/ 502 h 622"/>
                <a:gd name="T78" fmla="*/ 778 w 780"/>
                <a:gd name="T79" fmla="*/ 550 h 622"/>
                <a:gd name="T80" fmla="*/ 373 w 780"/>
                <a:gd name="T81" fmla="*/ 505 h 622"/>
                <a:gd name="T82" fmla="*/ 387 w 780"/>
                <a:gd name="T83" fmla="*/ 513 h 622"/>
                <a:gd name="T84" fmla="*/ 341 w 780"/>
                <a:gd name="T85" fmla="*/ 409 h 622"/>
                <a:gd name="T86" fmla="*/ 447 w 780"/>
                <a:gd name="T87" fmla="*/ 88 h 622"/>
                <a:gd name="T88" fmla="*/ 668 w 780"/>
                <a:gd name="T89" fmla="*/ 337 h 622"/>
                <a:gd name="T90" fmla="*/ 623 w 780"/>
                <a:gd name="T91" fmla="*/ 282 h 622"/>
                <a:gd name="T92" fmla="*/ 567 w 780"/>
                <a:gd name="T93" fmla="*/ 239 h 622"/>
                <a:gd name="T94" fmla="*/ 381 w 780"/>
                <a:gd name="T95" fmla="*/ 156 h 622"/>
                <a:gd name="T96" fmla="*/ 429 w 780"/>
                <a:gd name="T97" fmla="*/ 130 h 622"/>
                <a:gd name="T98" fmla="*/ 453 w 780"/>
                <a:gd name="T99" fmla="*/ 134 h 622"/>
                <a:gd name="T100" fmla="*/ 391 w 780"/>
                <a:gd name="T101" fmla="*/ 103 h 622"/>
                <a:gd name="T102" fmla="*/ 391 w 780"/>
                <a:gd name="T103" fmla="*/ 201 h 622"/>
                <a:gd name="T104" fmla="*/ 362 w 780"/>
                <a:gd name="T105" fmla="*/ 120 h 622"/>
                <a:gd name="T106" fmla="*/ 315 w 780"/>
                <a:gd name="T107" fmla="*/ 98 h 622"/>
                <a:gd name="T108" fmla="*/ 315 w 780"/>
                <a:gd name="T109" fmla="*/ 75 h 622"/>
                <a:gd name="T110" fmla="*/ 270 w 780"/>
                <a:gd name="T111" fmla="*/ 341 h 622"/>
                <a:gd name="T112" fmla="*/ 192 w 780"/>
                <a:gd name="T113" fmla="*/ 301 h 622"/>
                <a:gd name="T114" fmla="*/ 377 w 780"/>
                <a:gd name="T115" fmla="*/ 233 h 622"/>
                <a:gd name="T116" fmla="*/ 149 w 780"/>
                <a:gd name="T117" fmla="*/ 200 h 622"/>
                <a:gd name="T118" fmla="*/ 276 w 780"/>
                <a:gd name="T119" fmla="*/ 112 h 622"/>
                <a:gd name="T120" fmla="*/ 242 w 780"/>
                <a:gd name="T121" fmla="*/ 151 h 622"/>
                <a:gd name="T122" fmla="*/ 181 w 780"/>
                <a:gd name="T123" fmla="*/ 133 h 622"/>
                <a:gd name="T124" fmla="*/ 256 w 780"/>
                <a:gd name="T125" fmla="*/ 8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0" h="622">
                  <a:moveTo>
                    <a:pt x="204" y="193"/>
                  </a:moveTo>
                  <a:cubicBezTo>
                    <a:pt x="204" y="194"/>
                    <a:pt x="201" y="194"/>
                    <a:pt x="200" y="194"/>
                  </a:cubicBezTo>
                  <a:cubicBezTo>
                    <a:pt x="199" y="195"/>
                    <a:pt x="200" y="196"/>
                    <a:pt x="199" y="197"/>
                  </a:cubicBezTo>
                  <a:cubicBezTo>
                    <a:pt x="198" y="199"/>
                    <a:pt x="196" y="199"/>
                    <a:pt x="195" y="201"/>
                  </a:cubicBezTo>
                  <a:cubicBezTo>
                    <a:pt x="195" y="202"/>
                    <a:pt x="194" y="202"/>
                    <a:pt x="193" y="202"/>
                  </a:cubicBezTo>
                  <a:cubicBezTo>
                    <a:pt x="195" y="203"/>
                    <a:pt x="192" y="206"/>
                    <a:pt x="199" y="206"/>
                  </a:cubicBezTo>
                  <a:cubicBezTo>
                    <a:pt x="204" y="206"/>
                    <a:pt x="201" y="204"/>
                    <a:pt x="203" y="203"/>
                  </a:cubicBezTo>
                  <a:cubicBezTo>
                    <a:pt x="206" y="202"/>
                    <a:pt x="207" y="205"/>
                    <a:pt x="205" y="205"/>
                  </a:cubicBezTo>
                  <a:cubicBezTo>
                    <a:pt x="205" y="205"/>
                    <a:pt x="205" y="206"/>
                    <a:pt x="205" y="206"/>
                  </a:cubicBezTo>
                  <a:cubicBezTo>
                    <a:pt x="208" y="206"/>
                    <a:pt x="207" y="207"/>
                    <a:pt x="207" y="207"/>
                  </a:cubicBezTo>
                  <a:cubicBezTo>
                    <a:pt x="206" y="207"/>
                    <a:pt x="204" y="207"/>
                    <a:pt x="203" y="207"/>
                  </a:cubicBezTo>
                  <a:cubicBezTo>
                    <a:pt x="203" y="210"/>
                    <a:pt x="203" y="210"/>
                    <a:pt x="203" y="210"/>
                  </a:cubicBezTo>
                  <a:cubicBezTo>
                    <a:pt x="210" y="210"/>
                    <a:pt x="210" y="210"/>
                    <a:pt x="210" y="210"/>
                  </a:cubicBezTo>
                  <a:cubicBezTo>
                    <a:pt x="210" y="209"/>
                    <a:pt x="211" y="207"/>
                    <a:pt x="211" y="206"/>
                  </a:cubicBezTo>
                  <a:cubicBezTo>
                    <a:pt x="212" y="206"/>
                    <a:pt x="217" y="208"/>
                    <a:pt x="219" y="208"/>
                  </a:cubicBezTo>
                  <a:cubicBezTo>
                    <a:pt x="220" y="208"/>
                    <a:pt x="221" y="206"/>
                    <a:pt x="222" y="205"/>
                  </a:cubicBezTo>
                  <a:cubicBezTo>
                    <a:pt x="225" y="204"/>
                    <a:pt x="230" y="205"/>
                    <a:pt x="233" y="205"/>
                  </a:cubicBezTo>
                  <a:cubicBezTo>
                    <a:pt x="233" y="205"/>
                    <a:pt x="233" y="207"/>
                    <a:pt x="233" y="207"/>
                  </a:cubicBezTo>
                  <a:cubicBezTo>
                    <a:pt x="227" y="207"/>
                    <a:pt x="226" y="207"/>
                    <a:pt x="222" y="209"/>
                  </a:cubicBezTo>
                  <a:cubicBezTo>
                    <a:pt x="222" y="209"/>
                    <a:pt x="222" y="211"/>
                    <a:pt x="222" y="211"/>
                  </a:cubicBezTo>
                  <a:cubicBezTo>
                    <a:pt x="221" y="211"/>
                    <a:pt x="219" y="210"/>
                    <a:pt x="219" y="210"/>
                  </a:cubicBezTo>
                  <a:cubicBezTo>
                    <a:pt x="217" y="210"/>
                    <a:pt x="217" y="211"/>
                    <a:pt x="215" y="211"/>
                  </a:cubicBezTo>
                  <a:cubicBezTo>
                    <a:pt x="211" y="212"/>
                    <a:pt x="201" y="213"/>
                    <a:pt x="207" y="217"/>
                  </a:cubicBezTo>
                  <a:cubicBezTo>
                    <a:pt x="208" y="219"/>
                    <a:pt x="210" y="219"/>
                    <a:pt x="213" y="219"/>
                  </a:cubicBezTo>
                  <a:cubicBezTo>
                    <a:pt x="213" y="219"/>
                    <a:pt x="213" y="217"/>
                    <a:pt x="214" y="217"/>
                  </a:cubicBezTo>
                  <a:cubicBezTo>
                    <a:pt x="214" y="217"/>
                    <a:pt x="217" y="220"/>
                    <a:pt x="218" y="220"/>
                  </a:cubicBezTo>
                  <a:cubicBezTo>
                    <a:pt x="219" y="220"/>
                    <a:pt x="221" y="218"/>
                    <a:pt x="223" y="218"/>
                  </a:cubicBezTo>
                  <a:cubicBezTo>
                    <a:pt x="223" y="218"/>
                    <a:pt x="230" y="218"/>
                    <a:pt x="231" y="218"/>
                  </a:cubicBezTo>
                  <a:cubicBezTo>
                    <a:pt x="231" y="218"/>
                    <a:pt x="232" y="219"/>
                    <a:pt x="234" y="219"/>
                  </a:cubicBezTo>
                  <a:cubicBezTo>
                    <a:pt x="235" y="219"/>
                    <a:pt x="239" y="217"/>
                    <a:pt x="241" y="217"/>
                  </a:cubicBezTo>
                  <a:cubicBezTo>
                    <a:pt x="242" y="218"/>
                    <a:pt x="242" y="220"/>
                    <a:pt x="244" y="219"/>
                  </a:cubicBezTo>
                  <a:cubicBezTo>
                    <a:pt x="244" y="219"/>
                    <a:pt x="248" y="218"/>
                    <a:pt x="248" y="218"/>
                  </a:cubicBezTo>
                  <a:cubicBezTo>
                    <a:pt x="248" y="216"/>
                    <a:pt x="248" y="216"/>
                    <a:pt x="248" y="216"/>
                  </a:cubicBezTo>
                  <a:cubicBezTo>
                    <a:pt x="250" y="216"/>
                    <a:pt x="252" y="217"/>
                    <a:pt x="253" y="218"/>
                  </a:cubicBezTo>
                  <a:cubicBezTo>
                    <a:pt x="253" y="218"/>
                    <a:pt x="253" y="220"/>
                    <a:pt x="253" y="220"/>
                  </a:cubicBezTo>
                  <a:cubicBezTo>
                    <a:pt x="254" y="220"/>
                    <a:pt x="255" y="220"/>
                    <a:pt x="256" y="220"/>
                  </a:cubicBezTo>
                  <a:cubicBezTo>
                    <a:pt x="257" y="220"/>
                    <a:pt x="258" y="217"/>
                    <a:pt x="260" y="217"/>
                  </a:cubicBezTo>
                  <a:cubicBezTo>
                    <a:pt x="261" y="217"/>
                    <a:pt x="261" y="218"/>
                    <a:pt x="262" y="218"/>
                  </a:cubicBezTo>
                  <a:cubicBezTo>
                    <a:pt x="262" y="218"/>
                    <a:pt x="262" y="220"/>
                    <a:pt x="262" y="220"/>
                  </a:cubicBezTo>
                  <a:cubicBezTo>
                    <a:pt x="261" y="220"/>
                    <a:pt x="260" y="220"/>
                    <a:pt x="259" y="220"/>
                  </a:cubicBezTo>
                  <a:cubicBezTo>
                    <a:pt x="258" y="225"/>
                    <a:pt x="260" y="222"/>
                    <a:pt x="256" y="224"/>
                  </a:cubicBezTo>
                  <a:cubicBezTo>
                    <a:pt x="256" y="224"/>
                    <a:pt x="255" y="226"/>
                    <a:pt x="255" y="226"/>
                  </a:cubicBezTo>
                  <a:cubicBezTo>
                    <a:pt x="253" y="227"/>
                    <a:pt x="246" y="227"/>
                    <a:pt x="244" y="226"/>
                  </a:cubicBezTo>
                  <a:cubicBezTo>
                    <a:pt x="243" y="226"/>
                    <a:pt x="242" y="224"/>
                    <a:pt x="241" y="224"/>
                  </a:cubicBezTo>
                  <a:cubicBezTo>
                    <a:pt x="240" y="224"/>
                    <a:pt x="232" y="225"/>
                    <a:pt x="231" y="226"/>
                  </a:cubicBezTo>
                  <a:cubicBezTo>
                    <a:pt x="230" y="226"/>
                    <a:pt x="230" y="228"/>
                    <a:pt x="230" y="228"/>
                  </a:cubicBezTo>
                  <a:cubicBezTo>
                    <a:pt x="226" y="229"/>
                    <a:pt x="218" y="228"/>
                    <a:pt x="214" y="228"/>
                  </a:cubicBezTo>
                  <a:cubicBezTo>
                    <a:pt x="216" y="229"/>
                    <a:pt x="213" y="233"/>
                    <a:pt x="213" y="233"/>
                  </a:cubicBezTo>
                  <a:cubicBezTo>
                    <a:pt x="213" y="237"/>
                    <a:pt x="214" y="234"/>
                    <a:pt x="215" y="235"/>
                  </a:cubicBezTo>
                  <a:cubicBezTo>
                    <a:pt x="215" y="236"/>
                    <a:pt x="215" y="237"/>
                    <a:pt x="215" y="237"/>
                  </a:cubicBezTo>
                  <a:cubicBezTo>
                    <a:pt x="216" y="238"/>
                    <a:pt x="218" y="238"/>
                    <a:pt x="219" y="239"/>
                  </a:cubicBezTo>
                  <a:cubicBezTo>
                    <a:pt x="219" y="239"/>
                    <a:pt x="219" y="241"/>
                    <a:pt x="219" y="241"/>
                  </a:cubicBezTo>
                  <a:cubicBezTo>
                    <a:pt x="221" y="242"/>
                    <a:pt x="225" y="244"/>
                    <a:pt x="228" y="245"/>
                  </a:cubicBezTo>
                  <a:cubicBezTo>
                    <a:pt x="229" y="245"/>
                    <a:pt x="231" y="244"/>
                    <a:pt x="231" y="244"/>
                  </a:cubicBezTo>
                  <a:cubicBezTo>
                    <a:pt x="233" y="244"/>
                    <a:pt x="237" y="245"/>
                    <a:pt x="239" y="246"/>
                  </a:cubicBezTo>
                  <a:cubicBezTo>
                    <a:pt x="240" y="247"/>
                    <a:pt x="240" y="252"/>
                    <a:pt x="241" y="254"/>
                  </a:cubicBezTo>
                  <a:cubicBezTo>
                    <a:pt x="242" y="254"/>
                    <a:pt x="243" y="253"/>
                    <a:pt x="245" y="253"/>
                  </a:cubicBezTo>
                  <a:cubicBezTo>
                    <a:pt x="246" y="255"/>
                    <a:pt x="246" y="255"/>
                    <a:pt x="246" y="255"/>
                  </a:cubicBezTo>
                  <a:cubicBezTo>
                    <a:pt x="246" y="255"/>
                    <a:pt x="247" y="255"/>
                    <a:pt x="248" y="255"/>
                  </a:cubicBezTo>
                  <a:cubicBezTo>
                    <a:pt x="248" y="256"/>
                    <a:pt x="248" y="256"/>
                    <a:pt x="248" y="256"/>
                  </a:cubicBezTo>
                  <a:cubicBezTo>
                    <a:pt x="250" y="256"/>
                    <a:pt x="254" y="256"/>
                    <a:pt x="256" y="255"/>
                  </a:cubicBezTo>
                  <a:cubicBezTo>
                    <a:pt x="256" y="255"/>
                    <a:pt x="256" y="253"/>
                    <a:pt x="256" y="253"/>
                  </a:cubicBezTo>
                  <a:cubicBezTo>
                    <a:pt x="257" y="253"/>
                    <a:pt x="258" y="253"/>
                    <a:pt x="258" y="253"/>
                  </a:cubicBezTo>
                  <a:cubicBezTo>
                    <a:pt x="260" y="252"/>
                    <a:pt x="260" y="253"/>
                    <a:pt x="262" y="253"/>
                  </a:cubicBezTo>
                  <a:cubicBezTo>
                    <a:pt x="263" y="253"/>
                    <a:pt x="268" y="254"/>
                    <a:pt x="270" y="253"/>
                  </a:cubicBezTo>
                  <a:cubicBezTo>
                    <a:pt x="270" y="253"/>
                    <a:pt x="270" y="253"/>
                    <a:pt x="270" y="253"/>
                  </a:cubicBezTo>
                  <a:cubicBezTo>
                    <a:pt x="272" y="252"/>
                    <a:pt x="275" y="251"/>
                    <a:pt x="276" y="251"/>
                  </a:cubicBezTo>
                  <a:cubicBezTo>
                    <a:pt x="277" y="250"/>
                    <a:pt x="279" y="251"/>
                    <a:pt x="280" y="251"/>
                  </a:cubicBezTo>
                  <a:cubicBezTo>
                    <a:pt x="280" y="248"/>
                    <a:pt x="280" y="248"/>
                    <a:pt x="280" y="248"/>
                  </a:cubicBezTo>
                  <a:cubicBezTo>
                    <a:pt x="281" y="248"/>
                    <a:pt x="282" y="249"/>
                    <a:pt x="283" y="249"/>
                  </a:cubicBezTo>
                  <a:cubicBezTo>
                    <a:pt x="285" y="248"/>
                    <a:pt x="289" y="245"/>
                    <a:pt x="291" y="245"/>
                  </a:cubicBezTo>
                  <a:cubicBezTo>
                    <a:pt x="294" y="244"/>
                    <a:pt x="295" y="245"/>
                    <a:pt x="298" y="243"/>
                  </a:cubicBezTo>
                  <a:cubicBezTo>
                    <a:pt x="298" y="243"/>
                    <a:pt x="300" y="240"/>
                    <a:pt x="300" y="239"/>
                  </a:cubicBezTo>
                  <a:cubicBezTo>
                    <a:pt x="301" y="239"/>
                    <a:pt x="303" y="239"/>
                    <a:pt x="304" y="239"/>
                  </a:cubicBezTo>
                  <a:cubicBezTo>
                    <a:pt x="305" y="238"/>
                    <a:pt x="307" y="236"/>
                    <a:pt x="308" y="235"/>
                  </a:cubicBezTo>
                  <a:cubicBezTo>
                    <a:pt x="308" y="235"/>
                    <a:pt x="308" y="235"/>
                    <a:pt x="308" y="235"/>
                  </a:cubicBezTo>
                  <a:cubicBezTo>
                    <a:pt x="310" y="234"/>
                    <a:pt x="311" y="235"/>
                    <a:pt x="312" y="235"/>
                  </a:cubicBezTo>
                  <a:cubicBezTo>
                    <a:pt x="311" y="237"/>
                    <a:pt x="310" y="239"/>
                    <a:pt x="309" y="241"/>
                  </a:cubicBezTo>
                  <a:cubicBezTo>
                    <a:pt x="310" y="241"/>
                    <a:pt x="310" y="243"/>
                    <a:pt x="310" y="243"/>
                  </a:cubicBezTo>
                  <a:cubicBezTo>
                    <a:pt x="313" y="244"/>
                    <a:pt x="315" y="243"/>
                    <a:pt x="318" y="244"/>
                  </a:cubicBezTo>
                  <a:cubicBezTo>
                    <a:pt x="318" y="244"/>
                    <a:pt x="317" y="247"/>
                    <a:pt x="318" y="247"/>
                  </a:cubicBezTo>
                  <a:cubicBezTo>
                    <a:pt x="318" y="247"/>
                    <a:pt x="320" y="248"/>
                    <a:pt x="320" y="247"/>
                  </a:cubicBezTo>
                  <a:cubicBezTo>
                    <a:pt x="321" y="247"/>
                    <a:pt x="321" y="246"/>
                    <a:pt x="322" y="245"/>
                  </a:cubicBezTo>
                  <a:cubicBezTo>
                    <a:pt x="323" y="246"/>
                    <a:pt x="325" y="249"/>
                    <a:pt x="327" y="249"/>
                  </a:cubicBezTo>
                  <a:cubicBezTo>
                    <a:pt x="328" y="249"/>
                    <a:pt x="329" y="247"/>
                    <a:pt x="330" y="247"/>
                  </a:cubicBezTo>
                  <a:cubicBezTo>
                    <a:pt x="331" y="248"/>
                    <a:pt x="331" y="250"/>
                    <a:pt x="334" y="250"/>
                  </a:cubicBezTo>
                  <a:cubicBezTo>
                    <a:pt x="335" y="250"/>
                    <a:pt x="335" y="248"/>
                    <a:pt x="335" y="247"/>
                  </a:cubicBezTo>
                  <a:cubicBezTo>
                    <a:pt x="337" y="248"/>
                    <a:pt x="339" y="248"/>
                    <a:pt x="341" y="248"/>
                  </a:cubicBezTo>
                  <a:cubicBezTo>
                    <a:pt x="342" y="246"/>
                    <a:pt x="342" y="246"/>
                    <a:pt x="342" y="246"/>
                  </a:cubicBezTo>
                  <a:cubicBezTo>
                    <a:pt x="344" y="245"/>
                    <a:pt x="344" y="246"/>
                    <a:pt x="346" y="245"/>
                  </a:cubicBezTo>
                  <a:cubicBezTo>
                    <a:pt x="347" y="244"/>
                    <a:pt x="346" y="243"/>
                    <a:pt x="347" y="242"/>
                  </a:cubicBezTo>
                  <a:cubicBezTo>
                    <a:pt x="346" y="242"/>
                    <a:pt x="345" y="242"/>
                    <a:pt x="345" y="242"/>
                  </a:cubicBezTo>
                  <a:cubicBezTo>
                    <a:pt x="345" y="241"/>
                    <a:pt x="345" y="240"/>
                    <a:pt x="345" y="239"/>
                  </a:cubicBezTo>
                  <a:cubicBezTo>
                    <a:pt x="343" y="240"/>
                    <a:pt x="342" y="239"/>
                    <a:pt x="340" y="239"/>
                  </a:cubicBezTo>
                  <a:cubicBezTo>
                    <a:pt x="338" y="240"/>
                    <a:pt x="341" y="243"/>
                    <a:pt x="336" y="241"/>
                  </a:cubicBezTo>
                  <a:cubicBezTo>
                    <a:pt x="334" y="241"/>
                    <a:pt x="335" y="239"/>
                    <a:pt x="334" y="238"/>
                  </a:cubicBezTo>
                  <a:cubicBezTo>
                    <a:pt x="333" y="238"/>
                    <a:pt x="331" y="237"/>
                    <a:pt x="331" y="237"/>
                  </a:cubicBezTo>
                  <a:cubicBezTo>
                    <a:pt x="332" y="234"/>
                    <a:pt x="332" y="234"/>
                    <a:pt x="332" y="234"/>
                  </a:cubicBezTo>
                  <a:cubicBezTo>
                    <a:pt x="333" y="235"/>
                    <a:pt x="334" y="234"/>
                    <a:pt x="336" y="235"/>
                  </a:cubicBezTo>
                  <a:cubicBezTo>
                    <a:pt x="336" y="235"/>
                    <a:pt x="337" y="237"/>
                    <a:pt x="338" y="237"/>
                  </a:cubicBezTo>
                  <a:cubicBezTo>
                    <a:pt x="340" y="238"/>
                    <a:pt x="343" y="238"/>
                    <a:pt x="346" y="238"/>
                  </a:cubicBezTo>
                  <a:cubicBezTo>
                    <a:pt x="346" y="238"/>
                    <a:pt x="346" y="236"/>
                    <a:pt x="346" y="236"/>
                  </a:cubicBezTo>
                  <a:cubicBezTo>
                    <a:pt x="344" y="236"/>
                    <a:pt x="344" y="236"/>
                    <a:pt x="343" y="235"/>
                  </a:cubicBezTo>
                  <a:cubicBezTo>
                    <a:pt x="340" y="234"/>
                    <a:pt x="344" y="234"/>
                    <a:pt x="345" y="233"/>
                  </a:cubicBezTo>
                  <a:cubicBezTo>
                    <a:pt x="344" y="233"/>
                    <a:pt x="346" y="232"/>
                    <a:pt x="346" y="232"/>
                  </a:cubicBezTo>
                  <a:cubicBezTo>
                    <a:pt x="348" y="233"/>
                    <a:pt x="349" y="234"/>
                    <a:pt x="352" y="235"/>
                  </a:cubicBezTo>
                  <a:cubicBezTo>
                    <a:pt x="352" y="236"/>
                    <a:pt x="351" y="238"/>
                    <a:pt x="352" y="238"/>
                  </a:cubicBezTo>
                  <a:cubicBezTo>
                    <a:pt x="352" y="239"/>
                    <a:pt x="354" y="238"/>
                    <a:pt x="355" y="239"/>
                  </a:cubicBezTo>
                  <a:cubicBezTo>
                    <a:pt x="356" y="238"/>
                    <a:pt x="355" y="237"/>
                    <a:pt x="356" y="237"/>
                  </a:cubicBezTo>
                  <a:cubicBezTo>
                    <a:pt x="356" y="237"/>
                    <a:pt x="356" y="236"/>
                    <a:pt x="356" y="235"/>
                  </a:cubicBezTo>
                  <a:cubicBezTo>
                    <a:pt x="356" y="235"/>
                    <a:pt x="354" y="234"/>
                    <a:pt x="354" y="234"/>
                  </a:cubicBezTo>
                  <a:cubicBezTo>
                    <a:pt x="355" y="231"/>
                    <a:pt x="355" y="231"/>
                    <a:pt x="355" y="227"/>
                  </a:cubicBezTo>
                  <a:cubicBezTo>
                    <a:pt x="354" y="227"/>
                    <a:pt x="353" y="226"/>
                    <a:pt x="353" y="226"/>
                  </a:cubicBezTo>
                  <a:cubicBezTo>
                    <a:pt x="351" y="226"/>
                    <a:pt x="350" y="227"/>
                    <a:pt x="349" y="227"/>
                  </a:cubicBezTo>
                  <a:cubicBezTo>
                    <a:pt x="341" y="228"/>
                    <a:pt x="337" y="223"/>
                    <a:pt x="335" y="217"/>
                  </a:cubicBezTo>
                  <a:cubicBezTo>
                    <a:pt x="334" y="217"/>
                    <a:pt x="334" y="217"/>
                    <a:pt x="334" y="217"/>
                  </a:cubicBezTo>
                  <a:cubicBezTo>
                    <a:pt x="333" y="219"/>
                    <a:pt x="334" y="221"/>
                    <a:pt x="334" y="223"/>
                  </a:cubicBezTo>
                  <a:cubicBezTo>
                    <a:pt x="333" y="223"/>
                    <a:pt x="332" y="221"/>
                    <a:pt x="332" y="221"/>
                  </a:cubicBezTo>
                  <a:cubicBezTo>
                    <a:pt x="330" y="221"/>
                    <a:pt x="328" y="221"/>
                    <a:pt x="327" y="221"/>
                  </a:cubicBezTo>
                  <a:cubicBezTo>
                    <a:pt x="327" y="220"/>
                    <a:pt x="326" y="218"/>
                    <a:pt x="326" y="218"/>
                  </a:cubicBezTo>
                  <a:cubicBezTo>
                    <a:pt x="325" y="216"/>
                    <a:pt x="323" y="215"/>
                    <a:pt x="322" y="213"/>
                  </a:cubicBezTo>
                  <a:cubicBezTo>
                    <a:pt x="321" y="211"/>
                    <a:pt x="321" y="208"/>
                    <a:pt x="320" y="206"/>
                  </a:cubicBezTo>
                  <a:cubicBezTo>
                    <a:pt x="320" y="205"/>
                    <a:pt x="317" y="205"/>
                    <a:pt x="316" y="204"/>
                  </a:cubicBezTo>
                  <a:cubicBezTo>
                    <a:pt x="315" y="202"/>
                    <a:pt x="317" y="200"/>
                    <a:pt x="316" y="199"/>
                  </a:cubicBezTo>
                  <a:cubicBezTo>
                    <a:pt x="316" y="198"/>
                    <a:pt x="314" y="196"/>
                    <a:pt x="314" y="195"/>
                  </a:cubicBezTo>
                  <a:cubicBezTo>
                    <a:pt x="313" y="195"/>
                    <a:pt x="314" y="194"/>
                    <a:pt x="313" y="193"/>
                  </a:cubicBezTo>
                  <a:cubicBezTo>
                    <a:pt x="312" y="193"/>
                    <a:pt x="309" y="194"/>
                    <a:pt x="308" y="193"/>
                  </a:cubicBezTo>
                  <a:cubicBezTo>
                    <a:pt x="307" y="193"/>
                    <a:pt x="304" y="192"/>
                    <a:pt x="302" y="192"/>
                  </a:cubicBezTo>
                  <a:cubicBezTo>
                    <a:pt x="302" y="193"/>
                    <a:pt x="302" y="193"/>
                    <a:pt x="302" y="193"/>
                  </a:cubicBezTo>
                  <a:cubicBezTo>
                    <a:pt x="300" y="193"/>
                    <a:pt x="300" y="195"/>
                    <a:pt x="298" y="194"/>
                  </a:cubicBezTo>
                  <a:cubicBezTo>
                    <a:pt x="297" y="191"/>
                    <a:pt x="297" y="191"/>
                    <a:pt x="297" y="191"/>
                  </a:cubicBezTo>
                  <a:cubicBezTo>
                    <a:pt x="296" y="191"/>
                    <a:pt x="296" y="191"/>
                    <a:pt x="296" y="191"/>
                  </a:cubicBezTo>
                  <a:cubicBezTo>
                    <a:pt x="295" y="192"/>
                    <a:pt x="292" y="197"/>
                    <a:pt x="292" y="197"/>
                  </a:cubicBezTo>
                  <a:cubicBezTo>
                    <a:pt x="292" y="198"/>
                    <a:pt x="293" y="199"/>
                    <a:pt x="292" y="200"/>
                  </a:cubicBezTo>
                  <a:cubicBezTo>
                    <a:pt x="292" y="201"/>
                    <a:pt x="288" y="202"/>
                    <a:pt x="287" y="203"/>
                  </a:cubicBezTo>
                  <a:cubicBezTo>
                    <a:pt x="285" y="197"/>
                    <a:pt x="288" y="194"/>
                    <a:pt x="290" y="188"/>
                  </a:cubicBezTo>
                  <a:cubicBezTo>
                    <a:pt x="290" y="188"/>
                    <a:pt x="289" y="188"/>
                    <a:pt x="288" y="188"/>
                  </a:cubicBezTo>
                  <a:cubicBezTo>
                    <a:pt x="284" y="183"/>
                    <a:pt x="284" y="183"/>
                    <a:pt x="284" y="183"/>
                  </a:cubicBezTo>
                  <a:cubicBezTo>
                    <a:pt x="284" y="182"/>
                    <a:pt x="285" y="181"/>
                    <a:pt x="284" y="181"/>
                  </a:cubicBezTo>
                  <a:cubicBezTo>
                    <a:pt x="284" y="180"/>
                    <a:pt x="282" y="180"/>
                    <a:pt x="282" y="181"/>
                  </a:cubicBezTo>
                  <a:cubicBezTo>
                    <a:pt x="281" y="180"/>
                    <a:pt x="280" y="179"/>
                    <a:pt x="279" y="178"/>
                  </a:cubicBezTo>
                  <a:cubicBezTo>
                    <a:pt x="279" y="178"/>
                    <a:pt x="277" y="178"/>
                    <a:pt x="276" y="178"/>
                  </a:cubicBezTo>
                  <a:cubicBezTo>
                    <a:pt x="276" y="179"/>
                    <a:pt x="277" y="181"/>
                    <a:pt x="276" y="181"/>
                  </a:cubicBezTo>
                  <a:cubicBezTo>
                    <a:pt x="276" y="182"/>
                    <a:pt x="273" y="183"/>
                    <a:pt x="272" y="184"/>
                  </a:cubicBezTo>
                  <a:cubicBezTo>
                    <a:pt x="272" y="185"/>
                    <a:pt x="273" y="187"/>
                    <a:pt x="272" y="187"/>
                  </a:cubicBezTo>
                  <a:cubicBezTo>
                    <a:pt x="272" y="187"/>
                    <a:pt x="270" y="187"/>
                    <a:pt x="270" y="187"/>
                  </a:cubicBezTo>
                  <a:cubicBezTo>
                    <a:pt x="269" y="186"/>
                    <a:pt x="269" y="187"/>
                    <a:pt x="268" y="187"/>
                  </a:cubicBezTo>
                  <a:cubicBezTo>
                    <a:pt x="267" y="186"/>
                    <a:pt x="268" y="184"/>
                    <a:pt x="268" y="183"/>
                  </a:cubicBezTo>
                  <a:cubicBezTo>
                    <a:pt x="267" y="182"/>
                    <a:pt x="263" y="180"/>
                    <a:pt x="261" y="179"/>
                  </a:cubicBezTo>
                  <a:cubicBezTo>
                    <a:pt x="259" y="178"/>
                    <a:pt x="258" y="178"/>
                    <a:pt x="255" y="177"/>
                  </a:cubicBezTo>
                  <a:cubicBezTo>
                    <a:pt x="255" y="179"/>
                    <a:pt x="254" y="183"/>
                    <a:pt x="254" y="185"/>
                  </a:cubicBezTo>
                  <a:cubicBezTo>
                    <a:pt x="254" y="187"/>
                    <a:pt x="255" y="187"/>
                    <a:pt x="255" y="188"/>
                  </a:cubicBezTo>
                  <a:cubicBezTo>
                    <a:pt x="255" y="190"/>
                    <a:pt x="255" y="191"/>
                    <a:pt x="255" y="193"/>
                  </a:cubicBezTo>
                  <a:cubicBezTo>
                    <a:pt x="255" y="194"/>
                    <a:pt x="252" y="195"/>
                    <a:pt x="252" y="195"/>
                  </a:cubicBezTo>
                  <a:cubicBezTo>
                    <a:pt x="252" y="194"/>
                    <a:pt x="252" y="193"/>
                    <a:pt x="251" y="193"/>
                  </a:cubicBezTo>
                  <a:cubicBezTo>
                    <a:pt x="250" y="192"/>
                    <a:pt x="249" y="193"/>
                    <a:pt x="248" y="192"/>
                  </a:cubicBezTo>
                  <a:cubicBezTo>
                    <a:pt x="247" y="192"/>
                    <a:pt x="241" y="187"/>
                    <a:pt x="241" y="187"/>
                  </a:cubicBezTo>
                  <a:cubicBezTo>
                    <a:pt x="240" y="184"/>
                    <a:pt x="242" y="183"/>
                    <a:pt x="242" y="181"/>
                  </a:cubicBezTo>
                  <a:cubicBezTo>
                    <a:pt x="242" y="177"/>
                    <a:pt x="241" y="174"/>
                    <a:pt x="241" y="171"/>
                  </a:cubicBezTo>
                  <a:cubicBezTo>
                    <a:pt x="238" y="171"/>
                    <a:pt x="237" y="171"/>
                    <a:pt x="235" y="171"/>
                  </a:cubicBezTo>
                  <a:cubicBezTo>
                    <a:pt x="232" y="175"/>
                    <a:pt x="229" y="176"/>
                    <a:pt x="225" y="178"/>
                  </a:cubicBezTo>
                  <a:cubicBezTo>
                    <a:pt x="225" y="179"/>
                    <a:pt x="225" y="179"/>
                    <a:pt x="225" y="179"/>
                  </a:cubicBezTo>
                  <a:cubicBezTo>
                    <a:pt x="221" y="180"/>
                    <a:pt x="218" y="179"/>
                    <a:pt x="216" y="179"/>
                  </a:cubicBezTo>
                  <a:cubicBezTo>
                    <a:pt x="214" y="180"/>
                    <a:pt x="212" y="182"/>
                    <a:pt x="211" y="183"/>
                  </a:cubicBezTo>
                  <a:cubicBezTo>
                    <a:pt x="209" y="183"/>
                    <a:pt x="208" y="183"/>
                    <a:pt x="207" y="183"/>
                  </a:cubicBezTo>
                  <a:cubicBezTo>
                    <a:pt x="203" y="186"/>
                    <a:pt x="204" y="190"/>
                    <a:pt x="204" y="193"/>
                  </a:cubicBezTo>
                  <a:close/>
                  <a:moveTo>
                    <a:pt x="566" y="186"/>
                  </a:moveTo>
                  <a:cubicBezTo>
                    <a:pt x="563" y="185"/>
                    <a:pt x="561" y="186"/>
                    <a:pt x="559" y="185"/>
                  </a:cubicBezTo>
                  <a:cubicBezTo>
                    <a:pt x="558" y="185"/>
                    <a:pt x="558" y="183"/>
                    <a:pt x="558" y="183"/>
                  </a:cubicBezTo>
                  <a:cubicBezTo>
                    <a:pt x="556" y="182"/>
                    <a:pt x="552" y="182"/>
                    <a:pt x="549" y="182"/>
                  </a:cubicBezTo>
                  <a:cubicBezTo>
                    <a:pt x="543" y="183"/>
                    <a:pt x="544" y="187"/>
                    <a:pt x="548" y="189"/>
                  </a:cubicBezTo>
                  <a:cubicBezTo>
                    <a:pt x="548" y="189"/>
                    <a:pt x="559" y="193"/>
                    <a:pt x="555" y="193"/>
                  </a:cubicBezTo>
                  <a:cubicBezTo>
                    <a:pt x="554" y="194"/>
                    <a:pt x="555" y="193"/>
                    <a:pt x="554" y="193"/>
                  </a:cubicBezTo>
                  <a:cubicBezTo>
                    <a:pt x="554" y="193"/>
                    <a:pt x="551" y="193"/>
                    <a:pt x="551" y="193"/>
                  </a:cubicBezTo>
                  <a:cubicBezTo>
                    <a:pt x="548" y="192"/>
                    <a:pt x="548" y="191"/>
                    <a:pt x="546" y="190"/>
                  </a:cubicBezTo>
                  <a:cubicBezTo>
                    <a:pt x="545" y="190"/>
                    <a:pt x="544" y="190"/>
                    <a:pt x="544" y="190"/>
                  </a:cubicBezTo>
                  <a:cubicBezTo>
                    <a:pt x="543" y="193"/>
                    <a:pt x="543" y="193"/>
                    <a:pt x="543" y="193"/>
                  </a:cubicBezTo>
                  <a:cubicBezTo>
                    <a:pt x="545" y="193"/>
                    <a:pt x="544" y="194"/>
                    <a:pt x="544" y="195"/>
                  </a:cubicBezTo>
                  <a:cubicBezTo>
                    <a:pt x="544" y="195"/>
                    <a:pt x="543" y="195"/>
                    <a:pt x="542" y="195"/>
                  </a:cubicBezTo>
                  <a:cubicBezTo>
                    <a:pt x="542" y="195"/>
                    <a:pt x="541" y="197"/>
                    <a:pt x="541" y="197"/>
                  </a:cubicBezTo>
                  <a:cubicBezTo>
                    <a:pt x="540" y="196"/>
                    <a:pt x="540" y="199"/>
                    <a:pt x="540" y="199"/>
                  </a:cubicBezTo>
                  <a:cubicBezTo>
                    <a:pt x="542" y="200"/>
                    <a:pt x="542" y="199"/>
                    <a:pt x="542" y="201"/>
                  </a:cubicBezTo>
                  <a:cubicBezTo>
                    <a:pt x="542" y="201"/>
                    <a:pt x="540" y="201"/>
                    <a:pt x="540" y="201"/>
                  </a:cubicBezTo>
                  <a:cubicBezTo>
                    <a:pt x="540" y="201"/>
                    <a:pt x="538" y="200"/>
                    <a:pt x="540" y="200"/>
                  </a:cubicBezTo>
                  <a:cubicBezTo>
                    <a:pt x="538" y="200"/>
                    <a:pt x="540" y="197"/>
                    <a:pt x="540" y="197"/>
                  </a:cubicBezTo>
                  <a:cubicBezTo>
                    <a:pt x="541" y="188"/>
                    <a:pt x="539" y="191"/>
                    <a:pt x="534" y="193"/>
                  </a:cubicBezTo>
                  <a:cubicBezTo>
                    <a:pt x="533" y="191"/>
                    <a:pt x="533" y="191"/>
                    <a:pt x="533" y="191"/>
                  </a:cubicBezTo>
                  <a:cubicBezTo>
                    <a:pt x="535" y="193"/>
                    <a:pt x="534" y="189"/>
                    <a:pt x="531" y="189"/>
                  </a:cubicBezTo>
                  <a:cubicBezTo>
                    <a:pt x="530" y="191"/>
                    <a:pt x="530" y="191"/>
                    <a:pt x="530" y="191"/>
                  </a:cubicBezTo>
                  <a:cubicBezTo>
                    <a:pt x="527" y="192"/>
                    <a:pt x="527" y="193"/>
                    <a:pt x="524" y="195"/>
                  </a:cubicBezTo>
                  <a:cubicBezTo>
                    <a:pt x="525" y="196"/>
                    <a:pt x="526" y="197"/>
                    <a:pt x="527" y="197"/>
                  </a:cubicBezTo>
                  <a:cubicBezTo>
                    <a:pt x="527" y="198"/>
                    <a:pt x="526" y="199"/>
                    <a:pt x="526" y="200"/>
                  </a:cubicBezTo>
                  <a:cubicBezTo>
                    <a:pt x="522" y="200"/>
                    <a:pt x="522" y="200"/>
                    <a:pt x="519" y="199"/>
                  </a:cubicBezTo>
                  <a:cubicBezTo>
                    <a:pt x="519" y="198"/>
                    <a:pt x="519" y="198"/>
                    <a:pt x="519" y="198"/>
                  </a:cubicBezTo>
                  <a:cubicBezTo>
                    <a:pt x="520" y="198"/>
                    <a:pt x="521" y="198"/>
                    <a:pt x="522" y="198"/>
                  </a:cubicBezTo>
                  <a:cubicBezTo>
                    <a:pt x="523" y="196"/>
                    <a:pt x="521" y="195"/>
                    <a:pt x="523" y="193"/>
                  </a:cubicBezTo>
                  <a:cubicBezTo>
                    <a:pt x="525" y="192"/>
                    <a:pt x="523" y="192"/>
                    <a:pt x="522" y="191"/>
                  </a:cubicBezTo>
                  <a:cubicBezTo>
                    <a:pt x="522" y="190"/>
                    <a:pt x="522" y="190"/>
                    <a:pt x="522" y="190"/>
                  </a:cubicBezTo>
                  <a:cubicBezTo>
                    <a:pt x="522" y="190"/>
                    <a:pt x="523" y="188"/>
                    <a:pt x="522" y="187"/>
                  </a:cubicBezTo>
                  <a:cubicBezTo>
                    <a:pt x="522" y="187"/>
                    <a:pt x="522" y="187"/>
                    <a:pt x="522" y="187"/>
                  </a:cubicBezTo>
                  <a:cubicBezTo>
                    <a:pt x="521" y="186"/>
                    <a:pt x="521" y="184"/>
                    <a:pt x="520" y="183"/>
                  </a:cubicBezTo>
                  <a:cubicBezTo>
                    <a:pt x="518" y="183"/>
                    <a:pt x="518" y="183"/>
                    <a:pt x="518" y="183"/>
                  </a:cubicBezTo>
                  <a:cubicBezTo>
                    <a:pt x="517" y="178"/>
                    <a:pt x="521" y="178"/>
                    <a:pt x="521" y="177"/>
                  </a:cubicBezTo>
                  <a:cubicBezTo>
                    <a:pt x="521" y="177"/>
                    <a:pt x="521" y="176"/>
                    <a:pt x="521" y="175"/>
                  </a:cubicBezTo>
                  <a:cubicBezTo>
                    <a:pt x="521" y="176"/>
                    <a:pt x="520" y="175"/>
                    <a:pt x="520" y="175"/>
                  </a:cubicBezTo>
                  <a:cubicBezTo>
                    <a:pt x="521" y="170"/>
                    <a:pt x="525" y="169"/>
                    <a:pt x="518" y="167"/>
                  </a:cubicBezTo>
                  <a:cubicBezTo>
                    <a:pt x="517" y="166"/>
                    <a:pt x="513" y="165"/>
                    <a:pt x="510" y="166"/>
                  </a:cubicBezTo>
                  <a:cubicBezTo>
                    <a:pt x="510" y="166"/>
                    <a:pt x="510" y="166"/>
                    <a:pt x="510" y="166"/>
                  </a:cubicBezTo>
                  <a:cubicBezTo>
                    <a:pt x="510" y="166"/>
                    <a:pt x="508" y="168"/>
                    <a:pt x="508" y="168"/>
                  </a:cubicBezTo>
                  <a:cubicBezTo>
                    <a:pt x="507" y="168"/>
                    <a:pt x="505" y="168"/>
                    <a:pt x="504" y="168"/>
                  </a:cubicBezTo>
                  <a:cubicBezTo>
                    <a:pt x="504" y="169"/>
                    <a:pt x="504" y="170"/>
                    <a:pt x="504" y="171"/>
                  </a:cubicBezTo>
                  <a:cubicBezTo>
                    <a:pt x="498" y="171"/>
                    <a:pt x="498" y="171"/>
                    <a:pt x="498" y="171"/>
                  </a:cubicBezTo>
                  <a:cubicBezTo>
                    <a:pt x="498" y="172"/>
                    <a:pt x="498" y="173"/>
                    <a:pt x="498" y="173"/>
                  </a:cubicBezTo>
                  <a:cubicBezTo>
                    <a:pt x="497" y="174"/>
                    <a:pt x="495" y="173"/>
                    <a:pt x="493" y="174"/>
                  </a:cubicBezTo>
                  <a:cubicBezTo>
                    <a:pt x="492" y="175"/>
                    <a:pt x="494" y="175"/>
                    <a:pt x="494" y="175"/>
                  </a:cubicBezTo>
                  <a:cubicBezTo>
                    <a:pt x="493" y="175"/>
                    <a:pt x="494" y="176"/>
                    <a:pt x="494" y="176"/>
                  </a:cubicBezTo>
                  <a:cubicBezTo>
                    <a:pt x="494" y="177"/>
                    <a:pt x="493" y="177"/>
                    <a:pt x="492" y="179"/>
                  </a:cubicBezTo>
                  <a:cubicBezTo>
                    <a:pt x="492" y="179"/>
                    <a:pt x="495" y="179"/>
                    <a:pt x="494" y="179"/>
                  </a:cubicBezTo>
                  <a:cubicBezTo>
                    <a:pt x="492" y="180"/>
                    <a:pt x="492" y="179"/>
                    <a:pt x="490" y="179"/>
                  </a:cubicBezTo>
                  <a:cubicBezTo>
                    <a:pt x="488" y="179"/>
                    <a:pt x="487" y="181"/>
                    <a:pt x="487" y="181"/>
                  </a:cubicBezTo>
                  <a:cubicBezTo>
                    <a:pt x="487" y="181"/>
                    <a:pt x="487" y="186"/>
                    <a:pt x="487" y="188"/>
                  </a:cubicBezTo>
                  <a:cubicBezTo>
                    <a:pt x="488" y="188"/>
                    <a:pt x="489" y="189"/>
                    <a:pt x="489" y="189"/>
                  </a:cubicBezTo>
                  <a:cubicBezTo>
                    <a:pt x="490" y="190"/>
                    <a:pt x="494" y="188"/>
                    <a:pt x="496" y="189"/>
                  </a:cubicBezTo>
                  <a:cubicBezTo>
                    <a:pt x="496" y="189"/>
                    <a:pt x="495" y="194"/>
                    <a:pt x="496" y="195"/>
                  </a:cubicBezTo>
                  <a:cubicBezTo>
                    <a:pt x="493" y="193"/>
                    <a:pt x="492" y="192"/>
                    <a:pt x="486" y="192"/>
                  </a:cubicBezTo>
                  <a:cubicBezTo>
                    <a:pt x="486" y="194"/>
                    <a:pt x="486" y="195"/>
                    <a:pt x="486" y="196"/>
                  </a:cubicBezTo>
                  <a:cubicBezTo>
                    <a:pt x="491" y="200"/>
                    <a:pt x="495" y="197"/>
                    <a:pt x="490" y="203"/>
                  </a:cubicBezTo>
                  <a:cubicBezTo>
                    <a:pt x="490" y="201"/>
                    <a:pt x="491" y="208"/>
                    <a:pt x="492" y="210"/>
                  </a:cubicBezTo>
                  <a:cubicBezTo>
                    <a:pt x="486" y="207"/>
                    <a:pt x="485" y="208"/>
                    <a:pt x="478" y="209"/>
                  </a:cubicBezTo>
                  <a:cubicBezTo>
                    <a:pt x="480" y="208"/>
                    <a:pt x="482" y="206"/>
                    <a:pt x="484" y="205"/>
                  </a:cubicBezTo>
                  <a:cubicBezTo>
                    <a:pt x="484" y="205"/>
                    <a:pt x="485" y="206"/>
                    <a:pt x="486" y="205"/>
                  </a:cubicBezTo>
                  <a:cubicBezTo>
                    <a:pt x="485" y="204"/>
                    <a:pt x="486" y="203"/>
                    <a:pt x="485" y="202"/>
                  </a:cubicBezTo>
                  <a:cubicBezTo>
                    <a:pt x="484" y="201"/>
                    <a:pt x="481" y="201"/>
                    <a:pt x="480" y="199"/>
                  </a:cubicBezTo>
                  <a:cubicBezTo>
                    <a:pt x="478" y="196"/>
                    <a:pt x="479" y="183"/>
                    <a:pt x="480" y="179"/>
                  </a:cubicBezTo>
                  <a:cubicBezTo>
                    <a:pt x="482" y="172"/>
                    <a:pt x="491" y="170"/>
                    <a:pt x="500" y="169"/>
                  </a:cubicBezTo>
                  <a:cubicBezTo>
                    <a:pt x="499" y="169"/>
                    <a:pt x="501" y="169"/>
                    <a:pt x="501" y="169"/>
                  </a:cubicBezTo>
                  <a:cubicBezTo>
                    <a:pt x="501" y="169"/>
                    <a:pt x="501" y="167"/>
                    <a:pt x="501" y="167"/>
                  </a:cubicBezTo>
                  <a:cubicBezTo>
                    <a:pt x="500" y="167"/>
                    <a:pt x="497" y="166"/>
                    <a:pt x="496" y="166"/>
                  </a:cubicBezTo>
                  <a:cubicBezTo>
                    <a:pt x="493" y="165"/>
                    <a:pt x="486" y="165"/>
                    <a:pt x="482" y="166"/>
                  </a:cubicBezTo>
                  <a:cubicBezTo>
                    <a:pt x="480" y="168"/>
                    <a:pt x="480" y="168"/>
                    <a:pt x="480" y="168"/>
                  </a:cubicBezTo>
                  <a:cubicBezTo>
                    <a:pt x="478" y="168"/>
                    <a:pt x="477" y="166"/>
                    <a:pt x="474" y="166"/>
                  </a:cubicBezTo>
                  <a:cubicBezTo>
                    <a:pt x="473" y="166"/>
                    <a:pt x="471" y="168"/>
                    <a:pt x="470" y="168"/>
                  </a:cubicBezTo>
                  <a:cubicBezTo>
                    <a:pt x="467" y="168"/>
                    <a:pt x="467" y="167"/>
                    <a:pt x="464" y="168"/>
                  </a:cubicBezTo>
                  <a:cubicBezTo>
                    <a:pt x="464" y="168"/>
                    <a:pt x="464" y="168"/>
                    <a:pt x="464" y="168"/>
                  </a:cubicBezTo>
                  <a:cubicBezTo>
                    <a:pt x="463" y="169"/>
                    <a:pt x="461" y="171"/>
                    <a:pt x="460" y="172"/>
                  </a:cubicBezTo>
                  <a:cubicBezTo>
                    <a:pt x="460" y="173"/>
                    <a:pt x="461" y="175"/>
                    <a:pt x="461" y="175"/>
                  </a:cubicBezTo>
                  <a:cubicBezTo>
                    <a:pt x="461" y="175"/>
                    <a:pt x="456" y="178"/>
                    <a:pt x="456" y="178"/>
                  </a:cubicBezTo>
                  <a:cubicBezTo>
                    <a:pt x="457" y="181"/>
                    <a:pt x="457" y="181"/>
                    <a:pt x="457" y="181"/>
                  </a:cubicBezTo>
                  <a:cubicBezTo>
                    <a:pt x="456" y="183"/>
                    <a:pt x="449" y="189"/>
                    <a:pt x="449" y="190"/>
                  </a:cubicBezTo>
                  <a:cubicBezTo>
                    <a:pt x="448" y="191"/>
                    <a:pt x="450" y="192"/>
                    <a:pt x="450" y="194"/>
                  </a:cubicBezTo>
                  <a:cubicBezTo>
                    <a:pt x="450" y="195"/>
                    <a:pt x="447" y="197"/>
                    <a:pt x="447" y="197"/>
                  </a:cubicBezTo>
                  <a:cubicBezTo>
                    <a:pt x="446" y="199"/>
                    <a:pt x="446" y="199"/>
                    <a:pt x="446" y="201"/>
                  </a:cubicBezTo>
                  <a:cubicBezTo>
                    <a:pt x="448" y="202"/>
                    <a:pt x="450" y="203"/>
                    <a:pt x="453" y="204"/>
                  </a:cubicBezTo>
                  <a:cubicBezTo>
                    <a:pt x="453" y="205"/>
                    <a:pt x="453" y="205"/>
                    <a:pt x="453" y="205"/>
                  </a:cubicBezTo>
                  <a:cubicBezTo>
                    <a:pt x="452" y="205"/>
                    <a:pt x="452" y="205"/>
                    <a:pt x="452" y="205"/>
                  </a:cubicBezTo>
                  <a:cubicBezTo>
                    <a:pt x="450" y="205"/>
                    <a:pt x="454" y="209"/>
                    <a:pt x="455" y="209"/>
                  </a:cubicBezTo>
                  <a:cubicBezTo>
                    <a:pt x="455" y="210"/>
                    <a:pt x="455" y="210"/>
                    <a:pt x="455" y="210"/>
                  </a:cubicBezTo>
                  <a:cubicBezTo>
                    <a:pt x="458" y="211"/>
                    <a:pt x="463" y="210"/>
                    <a:pt x="466" y="210"/>
                  </a:cubicBezTo>
                  <a:cubicBezTo>
                    <a:pt x="467" y="213"/>
                    <a:pt x="467" y="213"/>
                    <a:pt x="467" y="213"/>
                  </a:cubicBezTo>
                  <a:cubicBezTo>
                    <a:pt x="465" y="212"/>
                    <a:pt x="463" y="213"/>
                    <a:pt x="461" y="213"/>
                  </a:cubicBezTo>
                  <a:cubicBezTo>
                    <a:pt x="461" y="213"/>
                    <a:pt x="461" y="215"/>
                    <a:pt x="461" y="215"/>
                  </a:cubicBezTo>
                  <a:cubicBezTo>
                    <a:pt x="461" y="215"/>
                    <a:pt x="464" y="218"/>
                    <a:pt x="464" y="218"/>
                  </a:cubicBezTo>
                  <a:cubicBezTo>
                    <a:pt x="464" y="219"/>
                    <a:pt x="464" y="219"/>
                    <a:pt x="464" y="219"/>
                  </a:cubicBezTo>
                  <a:cubicBezTo>
                    <a:pt x="464" y="219"/>
                    <a:pt x="464" y="218"/>
                    <a:pt x="466" y="218"/>
                  </a:cubicBezTo>
                  <a:cubicBezTo>
                    <a:pt x="466" y="218"/>
                    <a:pt x="469" y="220"/>
                    <a:pt x="470" y="221"/>
                  </a:cubicBezTo>
                  <a:cubicBezTo>
                    <a:pt x="469" y="221"/>
                    <a:pt x="468" y="221"/>
                    <a:pt x="468" y="221"/>
                  </a:cubicBezTo>
                  <a:cubicBezTo>
                    <a:pt x="468" y="223"/>
                    <a:pt x="468" y="223"/>
                    <a:pt x="468" y="223"/>
                  </a:cubicBezTo>
                  <a:cubicBezTo>
                    <a:pt x="469" y="223"/>
                    <a:pt x="471" y="223"/>
                    <a:pt x="472" y="223"/>
                  </a:cubicBezTo>
                  <a:cubicBezTo>
                    <a:pt x="474" y="221"/>
                    <a:pt x="475" y="219"/>
                    <a:pt x="478" y="221"/>
                  </a:cubicBezTo>
                  <a:cubicBezTo>
                    <a:pt x="479" y="221"/>
                    <a:pt x="478" y="222"/>
                    <a:pt x="478" y="223"/>
                  </a:cubicBezTo>
                  <a:cubicBezTo>
                    <a:pt x="479" y="223"/>
                    <a:pt x="483" y="226"/>
                    <a:pt x="484" y="227"/>
                  </a:cubicBezTo>
                  <a:cubicBezTo>
                    <a:pt x="484" y="227"/>
                    <a:pt x="483" y="227"/>
                    <a:pt x="483" y="229"/>
                  </a:cubicBezTo>
                  <a:cubicBezTo>
                    <a:pt x="483" y="229"/>
                    <a:pt x="484" y="229"/>
                    <a:pt x="484" y="229"/>
                  </a:cubicBezTo>
                  <a:cubicBezTo>
                    <a:pt x="487" y="229"/>
                    <a:pt x="488" y="229"/>
                    <a:pt x="490" y="229"/>
                  </a:cubicBezTo>
                  <a:cubicBezTo>
                    <a:pt x="490" y="229"/>
                    <a:pt x="488" y="226"/>
                    <a:pt x="489" y="226"/>
                  </a:cubicBezTo>
                  <a:cubicBezTo>
                    <a:pt x="490" y="226"/>
                    <a:pt x="490" y="226"/>
                    <a:pt x="490" y="226"/>
                  </a:cubicBezTo>
                  <a:cubicBezTo>
                    <a:pt x="491" y="226"/>
                    <a:pt x="493" y="229"/>
                    <a:pt x="493" y="229"/>
                  </a:cubicBezTo>
                  <a:cubicBezTo>
                    <a:pt x="495" y="230"/>
                    <a:pt x="497" y="229"/>
                    <a:pt x="499" y="229"/>
                  </a:cubicBezTo>
                  <a:cubicBezTo>
                    <a:pt x="500" y="231"/>
                    <a:pt x="500" y="231"/>
                    <a:pt x="500" y="231"/>
                  </a:cubicBezTo>
                  <a:cubicBezTo>
                    <a:pt x="501" y="231"/>
                    <a:pt x="502" y="231"/>
                    <a:pt x="504" y="231"/>
                  </a:cubicBezTo>
                  <a:cubicBezTo>
                    <a:pt x="505" y="231"/>
                    <a:pt x="509" y="229"/>
                    <a:pt x="510" y="229"/>
                  </a:cubicBezTo>
                  <a:cubicBezTo>
                    <a:pt x="511" y="229"/>
                    <a:pt x="511" y="231"/>
                    <a:pt x="512" y="231"/>
                  </a:cubicBezTo>
                  <a:cubicBezTo>
                    <a:pt x="513" y="232"/>
                    <a:pt x="517" y="233"/>
                    <a:pt x="518" y="233"/>
                  </a:cubicBezTo>
                  <a:cubicBezTo>
                    <a:pt x="524" y="233"/>
                    <a:pt x="520" y="231"/>
                    <a:pt x="518" y="229"/>
                  </a:cubicBezTo>
                  <a:cubicBezTo>
                    <a:pt x="518" y="229"/>
                    <a:pt x="518" y="228"/>
                    <a:pt x="518" y="227"/>
                  </a:cubicBezTo>
                  <a:cubicBezTo>
                    <a:pt x="516" y="226"/>
                    <a:pt x="515" y="225"/>
                    <a:pt x="514" y="224"/>
                  </a:cubicBezTo>
                  <a:cubicBezTo>
                    <a:pt x="512" y="223"/>
                    <a:pt x="513" y="222"/>
                    <a:pt x="516" y="223"/>
                  </a:cubicBezTo>
                  <a:cubicBezTo>
                    <a:pt x="517" y="223"/>
                    <a:pt x="520" y="228"/>
                    <a:pt x="521" y="229"/>
                  </a:cubicBezTo>
                  <a:cubicBezTo>
                    <a:pt x="521" y="230"/>
                    <a:pt x="522" y="229"/>
                    <a:pt x="523" y="229"/>
                  </a:cubicBezTo>
                  <a:cubicBezTo>
                    <a:pt x="525" y="230"/>
                    <a:pt x="526" y="233"/>
                    <a:pt x="528" y="235"/>
                  </a:cubicBezTo>
                  <a:cubicBezTo>
                    <a:pt x="528" y="235"/>
                    <a:pt x="529" y="235"/>
                    <a:pt x="530" y="235"/>
                  </a:cubicBezTo>
                  <a:cubicBezTo>
                    <a:pt x="529" y="234"/>
                    <a:pt x="531" y="233"/>
                    <a:pt x="530" y="231"/>
                  </a:cubicBezTo>
                  <a:cubicBezTo>
                    <a:pt x="530" y="231"/>
                    <a:pt x="527" y="230"/>
                    <a:pt x="527" y="229"/>
                  </a:cubicBezTo>
                  <a:cubicBezTo>
                    <a:pt x="527" y="229"/>
                    <a:pt x="527" y="228"/>
                    <a:pt x="527" y="227"/>
                  </a:cubicBezTo>
                  <a:cubicBezTo>
                    <a:pt x="527" y="227"/>
                    <a:pt x="525" y="226"/>
                    <a:pt x="525" y="226"/>
                  </a:cubicBezTo>
                  <a:cubicBezTo>
                    <a:pt x="525" y="224"/>
                    <a:pt x="526" y="225"/>
                    <a:pt x="526" y="224"/>
                  </a:cubicBezTo>
                  <a:cubicBezTo>
                    <a:pt x="527" y="224"/>
                    <a:pt x="529" y="224"/>
                    <a:pt x="531" y="224"/>
                  </a:cubicBezTo>
                  <a:cubicBezTo>
                    <a:pt x="531" y="223"/>
                    <a:pt x="531" y="223"/>
                    <a:pt x="531" y="223"/>
                  </a:cubicBezTo>
                  <a:cubicBezTo>
                    <a:pt x="531" y="223"/>
                    <a:pt x="534" y="223"/>
                    <a:pt x="534" y="223"/>
                  </a:cubicBezTo>
                  <a:cubicBezTo>
                    <a:pt x="534" y="224"/>
                    <a:pt x="535" y="223"/>
                    <a:pt x="536" y="223"/>
                  </a:cubicBezTo>
                  <a:cubicBezTo>
                    <a:pt x="537" y="224"/>
                    <a:pt x="537" y="226"/>
                    <a:pt x="538" y="227"/>
                  </a:cubicBezTo>
                  <a:cubicBezTo>
                    <a:pt x="542" y="230"/>
                    <a:pt x="542" y="228"/>
                    <a:pt x="545" y="227"/>
                  </a:cubicBezTo>
                  <a:cubicBezTo>
                    <a:pt x="546" y="227"/>
                    <a:pt x="546" y="228"/>
                    <a:pt x="548" y="228"/>
                  </a:cubicBezTo>
                  <a:cubicBezTo>
                    <a:pt x="548" y="228"/>
                    <a:pt x="548" y="227"/>
                    <a:pt x="549" y="227"/>
                  </a:cubicBezTo>
                  <a:cubicBezTo>
                    <a:pt x="548" y="224"/>
                    <a:pt x="548" y="223"/>
                    <a:pt x="548" y="221"/>
                  </a:cubicBezTo>
                  <a:cubicBezTo>
                    <a:pt x="546" y="221"/>
                    <a:pt x="546" y="221"/>
                    <a:pt x="546" y="221"/>
                  </a:cubicBezTo>
                  <a:cubicBezTo>
                    <a:pt x="546" y="222"/>
                    <a:pt x="545" y="223"/>
                    <a:pt x="545" y="223"/>
                  </a:cubicBezTo>
                  <a:cubicBezTo>
                    <a:pt x="544" y="224"/>
                    <a:pt x="544" y="223"/>
                    <a:pt x="543" y="223"/>
                  </a:cubicBezTo>
                  <a:cubicBezTo>
                    <a:pt x="543" y="223"/>
                    <a:pt x="543" y="221"/>
                    <a:pt x="543" y="221"/>
                  </a:cubicBezTo>
                  <a:cubicBezTo>
                    <a:pt x="545" y="220"/>
                    <a:pt x="546" y="220"/>
                    <a:pt x="548" y="219"/>
                  </a:cubicBezTo>
                  <a:cubicBezTo>
                    <a:pt x="549" y="220"/>
                    <a:pt x="550" y="222"/>
                    <a:pt x="550" y="224"/>
                  </a:cubicBezTo>
                  <a:cubicBezTo>
                    <a:pt x="551" y="224"/>
                    <a:pt x="552" y="224"/>
                    <a:pt x="553" y="225"/>
                  </a:cubicBezTo>
                  <a:cubicBezTo>
                    <a:pt x="553" y="223"/>
                    <a:pt x="553" y="223"/>
                    <a:pt x="553" y="223"/>
                  </a:cubicBezTo>
                  <a:cubicBezTo>
                    <a:pt x="553" y="223"/>
                    <a:pt x="555" y="223"/>
                    <a:pt x="556" y="223"/>
                  </a:cubicBezTo>
                  <a:cubicBezTo>
                    <a:pt x="557" y="226"/>
                    <a:pt x="557" y="230"/>
                    <a:pt x="558" y="233"/>
                  </a:cubicBezTo>
                  <a:cubicBezTo>
                    <a:pt x="560" y="233"/>
                    <a:pt x="560" y="233"/>
                    <a:pt x="560" y="233"/>
                  </a:cubicBezTo>
                  <a:cubicBezTo>
                    <a:pt x="560" y="232"/>
                    <a:pt x="560" y="230"/>
                    <a:pt x="560" y="229"/>
                  </a:cubicBezTo>
                  <a:cubicBezTo>
                    <a:pt x="561" y="229"/>
                    <a:pt x="560" y="229"/>
                    <a:pt x="562" y="229"/>
                  </a:cubicBezTo>
                  <a:cubicBezTo>
                    <a:pt x="562" y="229"/>
                    <a:pt x="563" y="228"/>
                    <a:pt x="563" y="228"/>
                  </a:cubicBezTo>
                  <a:cubicBezTo>
                    <a:pt x="564" y="228"/>
                    <a:pt x="564" y="229"/>
                    <a:pt x="566" y="229"/>
                  </a:cubicBezTo>
                  <a:cubicBezTo>
                    <a:pt x="566" y="230"/>
                    <a:pt x="565" y="231"/>
                    <a:pt x="566" y="231"/>
                  </a:cubicBezTo>
                  <a:cubicBezTo>
                    <a:pt x="567" y="232"/>
                    <a:pt x="568" y="231"/>
                    <a:pt x="568" y="231"/>
                  </a:cubicBezTo>
                  <a:cubicBezTo>
                    <a:pt x="568" y="233"/>
                    <a:pt x="567" y="233"/>
                    <a:pt x="567" y="235"/>
                  </a:cubicBezTo>
                  <a:cubicBezTo>
                    <a:pt x="568" y="235"/>
                    <a:pt x="569" y="235"/>
                    <a:pt x="570" y="235"/>
                  </a:cubicBezTo>
                  <a:cubicBezTo>
                    <a:pt x="572" y="231"/>
                    <a:pt x="571" y="232"/>
                    <a:pt x="575" y="232"/>
                  </a:cubicBezTo>
                  <a:cubicBezTo>
                    <a:pt x="576" y="235"/>
                    <a:pt x="576" y="235"/>
                    <a:pt x="576" y="235"/>
                  </a:cubicBezTo>
                  <a:cubicBezTo>
                    <a:pt x="575" y="235"/>
                    <a:pt x="574" y="234"/>
                    <a:pt x="573" y="234"/>
                  </a:cubicBezTo>
                  <a:cubicBezTo>
                    <a:pt x="573" y="235"/>
                    <a:pt x="573" y="235"/>
                    <a:pt x="572" y="235"/>
                  </a:cubicBezTo>
                  <a:cubicBezTo>
                    <a:pt x="572" y="236"/>
                    <a:pt x="572" y="238"/>
                    <a:pt x="572" y="239"/>
                  </a:cubicBezTo>
                  <a:cubicBezTo>
                    <a:pt x="573" y="239"/>
                    <a:pt x="573" y="240"/>
                    <a:pt x="574" y="241"/>
                  </a:cubicBezTo>
                  <a:cubicBezTo>
                    <a:pt x="575" y="241"/>
                    <a:pt x="577" y="241"/>
                    <a:pt x="578" y="241"/>
                  </a:cubicBezTo>
                  <a:cubicBezTo>
                    <a:pt x="579" y="242"/>
                    <a:pt x="579" y="245"/>
                    <a:pt x="578" y="244"/>
                  </a:cubicBezTo>
                  <a:cubicBezTo>
                    <a:pt x="578" y="244"/>
                    <a:pt x="578" y="243"/>
                    <a:pt x="577" y="243"/>
                  </a:cubicBezTo>
                  <a:cubicBezTo>
                    <a:pt x="577" y="243"/>
                    <a:pt x="576" y="243"/>
                    <a:pt x="575" y="243"/>
                  </a:cubicBezTo>
                  <a:cubicBezTo>
                    <a:pt x="575" y="243"/>
                    <a:pt x="575" y="244"/>
                    <a:pt x="575" y="245"/>
                  </a:cubicBezTo>
                  <a:cubicBezTo>
                    <a:pt x="574" y="246"/>
                    <a:pt x="575" y="246"/>
                    <a:pt x="574" y="247"/>
                  </a:cubicBezTo>
                  <a:cubicBezTo>
                    <a:pt x="572" y="246"/>
                    <a:pt x="574" y="251"/>
                    <a:pt x="574" y="251"/>
                  </a:cubicBezTo>
                  <a:cubicBezTo>
                    <a:pt x="574" y="251"/>
                    <a:pt x="576" y="250"/>
                    <a:pt x="576" y="251"/>
                  </a:cubicBezTo>
                  <a:cubicBezTo>
                    <a:pt x="577" y="251"/>
                    <a:pt x="575" y="254"/>
                    <a:pt x="576" y="255"/>
                  </a:cubicBezTo>
                  <a:cubicBezTo>
                    <a:pt x="577" y="254"/>
                    <a:pt x="577" y="255"/>
                    <a:pt x="578" y="255"/>
                  </a:cubicBezTo>
                  <a:cubicBezTo>
                    <a:pt x="580" y="254"/>
                    <a:pt x="584" y="249"/>
                    <a:pt x="585" y="247"/>
                  </a:cubicBezTo>
                  <a:cubicBezTo>
                    <a:pt x="586" y="248"/>
                    <a:pt x="587" y="248"/>
                    <a:pt x="588" y="248"/>
                  </a:cubicBezTo>
                  <a:cubicBezTo>
                    <a:pt x="589" y="248"/>
                    <a:pt x="589" y="245"/>
                    <a:pt x="590" y="245"/>
                  </a:cubicBezTo>
                  <a:cubicBezTo>
                    <a:pt x="591" y="245"/>
                    <a:pt x="591" y="249"/>
                    <a:pt x="591" y="250"/>
                  </a:cubicBezTo>
                  <a:cubicBezTo>
                    <a:pt x="591" y="250"/>
                    <a:pt x="589" y="251"/>
                    <a:pt x="588" y="251"/>
                  </a:cubicBezTo>
                  <a:cubicBezTo>
                    <a:pt x="588" y="252"/>
                    <a:pt x="588" y="253"/>
                    <a:pt x="589" y="253"/>
                  </a:cubicBezTo>
                  <a:cubicBezTo>
                    <a:pt x="589" y="254"/>
                    <a:pt x="589" y="254"/>
                    <a:pt x="589" y="255"/>
                  </a:cubicBezTo>
                  <a:cubicBezTo>
                    <a:pt x="589" y="256"/>
                    <a:pt x="589" y="256"/>
                    <a:pt x="589" y="256"/>
                  </a:cubicBezTo>
                  <a:cubicBezTo>
                    <a:pt x="591" y="256"/>
                    <a:pt x="592" y="256"/>
                    <a:pt x="593" y="256"/>
                  </a:cubicBezTo>
                  <a:cubicBezTo>
                    <a:pt x="593" y="256"/>
                    <a:pt x="595" y="258"/>
                    <a:pt x="593" y="257"/>
                  </a:cubicBezTo>
                  <a:cubicBezTo>
                    <a:pt x="594" y="257"/>
                    <a:pt x="594" y="259"/>
                    <a:pt x="594" y="259"/>
                  </a:cubicBezTo>
                  <a:cubicBezTo>
                    <a:pt x="595" y="260"/>
                    <a:pt x="596" y="259"/>
                    <a:pt x="597" y="260"/>
                  </a:cubicBezTo>
                  <a:cubicBezTo>
                    <a:pt x="597" y="263"/>
                    <a:pt x="596" y="263"/>
                    <a:pt x="597" y="267"/>
                  </a:cubicBezTo>
                  <a:cubicBezTo>
                    <a:pt x="599" y="267"/>
                    <a:pt x="599" y="267"/>
                    <a:pt x="599" y="267"/>
                  </a:cubicBezTo>
                  <a:cubicBezTo>
                    <a:pt x="599" y="268"/>
                    <a:pt x="598" y="269"/>
                    <a:pt x="598" y="271"/>
                  </a:cubicBezTo>
                  <a:cubicBezTo>
                    <a:pt x="598" y="271"/>
                    <a:pt x="600" y="271"/>
                    <a:pt x="601" y="271"/>
                  </a:cubicBezTo>
                  <a:cubicBezTo>
                    <a:pt x="601" y="271"/>
                    <a:pt x="600" y="273"/>
                    <a:pt x="601" y="273"/>
                  </a:cubicBezTo>
                  <a:cubicBezTo>
                    <a:pt x="600" y="273"/>
                    <a:pt x="600" y="273"/>
                    <a:pt x="600" y="275"/>
                  </a:cubicBezTo>
                  <a:cubicBezTo>
                    <a:pt x="598" y="275"/>
                    <a:pt x="599" y="274"/>
                    <a:pt x="597" y="274"/>
                  </a:cubicBezTo>
                  <a:cubicBezTo>
                    <a:pt x="597" y="275"/>
                    <a:pt x="596" y="274"/>
                    <a:pt x="595" y="275"/>
                  </a:cubicBezTo>
                  <a:cubicBezTo>
                    <a:pt x="593" y="280"/>
                    <a:pt x="596" y="282"/>
                    <a:pt x="599" y="283"/>
                  </a:cubicBezTo>
                  <a:cubicBezTo>
                    <a:pt x="595" y="283"/>
                    <a:pt x="593" y="285"/>
                    <a:pt x="591" y="288"/>
                  </a:cubicBezTo>
                  <a:cubicBezTo>
                    <a:pt x="590" y="289"/>
                    <a:pt x="590" y="291"/>
                    <a:pt x="589" y="292"/>
                  </a:cubicBezTo>
                  <a:cubicBezTo>
                    <a:pt x="587" y="293"/>
                    <a:pt x="586" y="293"/>
                    <a:pt x="584" y="294"/>
                  </a:cubicBezTo>
                  <a:cubicBezTo>
                    <a:pt x="584" y="294"/>
                    <a:pt x="584" y="296"/>
                    <a:pt x="584" y="296"/>
                  </a:cubicBezTo>
                  <a:cubicBezTo>
                    <a:pt x="585" y="297"/>
                    <a:pt x="587" y="300"/>
                    <a:pt x="587" y="300"/>
                  </a:cubicBezTo>
                  <a:cubicBezTo>
                    <a:pt x="588" y="300"/>
                    <a:pt x="589" y="299"/>
                    <a:pt x="589" y="300"/>
                  </a:cubicBezTo>
                  <a:cubicBezTo>
                    <a:pt x="590" y="301"/>
                    <a:pt x="590" y="302"/>
                    <a:pt x="590" y="303"/>
                  </a:cubicBezTo>
                  <a:cubicBezTo>
                    <a:pt x="591" y="304"/>
                    <a:pt x="593" y="305"/>
                    <a:pt x="594" y="306"/>
                  </a:cubicBezTo>
                  <a:cubicBezTo>
                    <a:pt x="595" y="308"/>
                    <a:pt x="595" y="309"/>
                    <a:pt x="595" y="310"/>
                  </a:cubicBezTo>
                  <a:cubicBezTo>
                    <a:pt x="593" y="310"/>
                    <a:pt x="589" y="310"/>
                    <a:pt x="585" y="311"/>
                  </a:cubicBezTo>
                  <a:cubicBezTo>
                    <a:pt x="584" y="311"/>
                    <a:pt x="582" y="313"/>
                    <a:pt x="582" y="313"/>
                  </a:cubicBezTo>
                  <a:cubicBezTo>
                    <a:pt x="580" y="313"/>
                    <a:pt x="580" y="312"/>
                    <a:pt x="577" y="312"/>
                  </a:cubicBezTo>
                  <a:cubicBezTo>
                    <a:pt x="577" y="312"/>
                    <a:pt x="576" y="312"/>
                    <a:pt x="575" y="312"/>
                  </a:cubicBezTo>
                  <a:cubicBezTo>
                    <a:pt x="575" y="314"/>
                    <a:pt x="575" y="314"/>
                    <a:pt x="575" y="314"/>
                  </a:cubicBezTo>
                  <a:cubicBezTo>
                    <a:pt x="574" y="314"/>
                    <a:pt x="573" y="312"/>
                    <a:pt x="572" y="312"/>
                  </a:cubicBezTo>
                  <a:cubicBezTo>
                    <a:pt x="572" y="313"/>
                    <a:pt x="572" y="313"/>
                    <a:pt x="572" y="313"/>
                  </a:cubicBezTo>
                  <a:cubicBezTo>
                    <a:pt x="571" y="313"/>
                    <a:pt x="571" y="314"/>
                    <a:pt x="571" y="314"/>
                  </a:cubicBezTo>
                  <a:cubicBezTo>
                    <a:pt x="570" y="315"/>
                    <a:pt x="569" y="314"/>
                    <a:pt x="568" y="314"/>
                  </a:cubicBezTo>
                  <a:cubicBezTo>
                    <a:pt x="567" y="316"/>
                    <a:pt x="567" y="316"/>
                    <a:pt x="567" y="316"/>
                  </a:cubicBezTo>
                  <a:cubicBezTo>
                    <a:pt x="565" y="316"/>
                    <a:pt x="564" y="315"/>
                    <a:pt x="563" y="314"/>
                  </a:cubicBezTo>
                  <a:cubicBezTo>
                    <a:pt x="561" y="314"/>
                    <a:pt x="557" y="314"/>
                    <a:pt x="555" y="314"/>
                  </a:cubicBezTo>
                  <a:cubicBezTo>
                    <a:pt x="554" y="316"/>
                    <a:pt x="552" y="320"/>
                    <a:pt x="552" y="321"/>
                  </a:cubicBezTo>
                  <a:cubicBezTo>
                    <a:pt x="552" y="323"/>
                    <a:pt x="553" y="322"/>
                    <a:pt x="554" y="323"/>
                  </a:cubicBezTo>
                  <a:cubicBezTo>
                    <a:pt x="552" y="325"/>
                    <a:pt x="552" y="327"/>
                    <a:pt x="550" y="328"/>
                  </a:cubicBezTo>
                  <a:cubicBezTo>
                    <a:pt x="550" y="328"/>
                    <a:pt x="551" y="331"/>
                    <a:pt x="552" y="332"/>
                  </a:cubicBezTo>
                  <a:cubicBezTo>
                    <a:pt x="553" y="333"/>
                    <a:pt x="554" y="332"/>
                    <a:pt x="556" y="333"/>
                  </a:cubicBezTo>
                  <a:cubicBezTo>
                    <a:pt x="556" y="334"/>
                    <a:pt x="556" y="334"/>
                    <a:pt x="556" y="334"/>
                  </a:cubicBezTo>
                  <a:cubicBezTo>
                    <a:pt x="558" y="335"/>
                    <a:pt x="557" y="333"/>
                    <a:pt x="559" y="334"/>
                  </a:cubicBezTo>
                  <a:cubicBezTo>
                    <a:pt x="560" y="335"/>
                    <a:pt x="560" y="335"/>
                    <a:pt x="560" y="335"/>
                  </a:cubicBezTo>
                  <a:cubicBezTo>
                    <a:pt x="562" y="335"/>
                    <a:pt x="563" y="335"/>
                    <a:pt x="566" y="334"/>
                  </a:cubicBezTo>
                  <a:cubicBezTo>
                    <a:pt x="566" y="332"/>
                    <a:pt x="566" y="332"/>
                    <a:pt x="566" y="332"/>
                  </a:cubicBezTo>
                  <a:cubicBezTo>
                    <a:pt x="567" y="332"/>
                    <a:pt x="568" y="333"/>
                    <a:pt x="570" y="332"/>
                  </a:cubicBezTo>
                  <a:cubicBezTo>
                    <a:pt x="570" y="331"/>
                    <a:pt x="569" y="330"/>
                    <a:pt x="570" y="330"/>
                  </a:cubicBezTo>
                  <a:cubicBezTo>
                    <a:pt x="570" y="330"/>
                    <a:pt x="571" y="329"/>
                    <a:pt x="572" y="329"/>
                  </a:cubicBezTo>
                  <a:cubicBezTo>
                    <a:pt x="572" y="328"/>
                    <a:pt x="572" y="327"/>
                    <a:pt x="573" y="326"/>
                  </a:cubicBezTo>
                  <a:cubicBezTo>
                    <a:pt x="574" y="329"/>
                    <a:pt x="574" y="329"/>
                    <a:pt x="574" y="329"/>
                  </a:cubicBezTo>
                  <a:cubicBezTo>
                    <a:pt x="575" y="329"/>
                    <a:pt x="578" y="331"/>
                    <a:pt x="579" y="330"/>
                  </a:cubicBezTo>
                  <a:cubicBezTo>
                    <a:pt x="579" y="330"/>
                    <a:pt x="579" y="329"/>
                    <a:pt x="580" y="329"/>
                  </a:cubicBezTo>
                  <a:cubicBezTo>
                    <a:pt x="580" y="329"/>
                    <a:pt x="580" y="327"/>
                    <a:pt x="580" y="327"/>
                  </a:cubicBezTo>
                  <a:cubicBezTo>
                    <a:pt x="579" y="326"/>
                    <a:pt x="577" y="325"/>
                    <a:pt x="576" y="324"/>
                  </a:cubicBezTo>
                  <a:cubicBezTo>
                    <a:pt x="576" y="323"/>
                    <a:pt x="576" y="323"/>
                    <a:pt x="576" y="323"/>
                  </a:cubicBezTo>
                  <a:cubicBezTo>
                    <a:pt x="578" y="322"/>
                    <a:pt x="577" y="322"/>
                    <a:pt x="578" y="321"/>
                  </a:cubicBezTo>
                  <a:cubicBezTo>
                    <a:pt x="579" y="321"/>
                    <a:pt x="579" y="321"/>
                    <a:pt x="579" y="321"/>
                  </a:cubicBezTo>
                  <a:cubicBezTo>
                    <a:pt x="580" y="322"/>
                    <a:pt x="579" y="323"/>
                    <a:pt x="579" y="324"/>
                  </a:cubicBezTo>
                  <a:cubicBezTo>
                    <a:pt x="580" y="324"/>
                    <a:pt x="581" y="326"/>
                    <a:pt x="581" y="326"/>
                  </a:cubicBezTo>
                  <a:cubicBezTo>
                    <a:pt x="583" y="326"/>
                    <a:pt x="583" y="326"/>
                    <a:pt x="584" y="326"/>
                  </a:cubicBezTo>
                  <a:cubicBezTo>
                    <a:pt x="585" y="326"/>
                    <a:pt x="585" y="323"/>
                    <a:pt x="584" y="323"/>
                  </a:cubicBezTo>
                  <a:cubicBezTo>
                    <a:pt x="585" y="323"/>
                    <a:pt x="586" y="324"/>
                    <a:pt x="586" y="324"/>
                  </a:cubicBezTo>
                  <a:cubicBezTo>
                    <a:pt x="586" y="324"/>
                    <a:pt x="586" y="326"/>
                    <a:pt x="586" y="326"/>
                  </a:cubicBezTo>
                  <a:cubicBezTo>
                    <a:pt x="587" y="326"/>
                    <a:pt x="588" y="326"/>
                    <a:pt x="589" y="327"/>
                  </a:cubicBezTo>
                  <a:cubicBezTo>
                    <a:pt x="589" y="327"/>
                    <a:pt x="589" y="329"/>
                    <a:pt x="589" y="330"/>
                  </a:cubicBezTo>
                  <a:cubicBezTo>
                    <a:pt x="589" y="329"/>
                    <a:pt x="590" y="327"/>
                    <a:pt x="591" y="327"/>
                  </a:cubicBezTo>
                  <a:cubicBezTo>
                    <a:pt x="591" y="327"/>
                    <a:pt x="593" y="327"/>
                    <a:pt x="593" y="327"/>
                  </a:cubicBezTo>
                  <a:cubicBezTo>
                    <a:pt x="594" y="328"/>
                    <a:pt x="595" y="334"/>
                    <a:pt x="596" y="335"/>
                  </a:cubicBezTo>
                  <a:cubicBezTo>
                    <a:pt x="596" y="335"/>
                    <a:pt x="598" y="335"/>
                    <a:pt x="599" y="335"/>
                  </a:cubicBezTo>
                  <a:cubicBezTo>
                    <a:pt x="599" y="337"/>
                    <a:pt x="600" y="340"/>
                    <a:pt x="600" y="342"/>
                  </a:cubicBezTo>
                  <a:cubicBezTo>
                    <a:pt x="602" y="342"/>
                    <a:pt x="602" y="342"/>
                    <a:pt x="603" y="341"/>
                  </a:cubicBezTo>
                  <a:cubicBezTo>
                    <a:pt x="603" y="343"/>
                    <a:pt x="603" y="343"/>
                    <a:pt x="603" y="343"/>
                  </a:cubicBezTo>
                  <a:cubicBezTo>
                    <a:pt x="605" y="344"/>
                    <a:pt x="605" y="344"/>
                    <a:pt x="605" y="344"/>
                  </a:cubicBezTo>
                  <a:cubicBezTo>
                    <a:pt x="605" y="343"/>
                    <a:pt x="605" y="344"/>
                    <a:pt x="606" y="344"/>
                  </a:cubicBezTo>
                  <a:cubicBezTo>
                    <a:pt x="606" y="343"/>
                    <a:pt x="606" y="341"/>
                    <a:pt x="606" y="341"/>
                  </a:cubicBezTo>
                  <a:cubicBezTo>
                    <a:pt x="607" y="341"/>
                    <a:pt x="608" y="342"/>
                    <a:pt x="608" y="342"/>
                  </a:cubicBezTo>
                  <a:cubicBezTo>
                    <a:pt x="608" y="342"/>
                    <a:pt x="610" y="342"/>
                    <a:pt x="610" y="342"/>
                  </a:cubicBezTo>
                  <a:cubicBezTo>
                    <a:pt x="610" y="343"/>
                    <a:pt x="611" y="343"/>
                    <a:pt x="611" y="344"/>
                  </a:cubicBezTo>
                  <a:cubicBezTo>
                    <a:pt x="610" y="344"/>
                    <a:pt x="610" y="344"/>
                    <a:pt x="610" y="346"/>
                  </a:cubicBezTo>
                  <a:cubicBezTo>
                    <a:pt x="608" y="346"/>
                    <a:pt x="606" y="347"/>
                    <a:pt x="604" y="347"/>
                  </a:cubicBezTo>
                  <a:cubicBezTo>
                    <a:pt x="604" y="348"/>
                    <a:pt x="604" y="348"/>
                    <a:pt x="604" y="348"/>
                  </a:cubicBezTo>
                  <a:cubicBezTo>
                    <a:pt x="605" y="349"/>
                    <a:pt x="606" y="348"/>
                    <a:pt x="607" y="348"/>
                  </a:cubicBezTo>
                  <a:cubicBezTo>
                    <a:pt x="608" y="349"/>
                    <a:pt x="610" y="351"/>
                    <a:pt x="610" y="351"/>
                  </a:cubicBezTo>
                  <a:cubicBezTo>
                    <a:pt x="612" y="351"/>
                    <a:pt x="612" y="349"/>
                    <a:pt x="613" y="349"/>
                  </a:cubicBezTo>
                  <a:cubicBezTo>
                    <a:pt x="614" y="349"/>
                    <a:pt x="614" y="350"/>
                    <a:pt x="615" y="351"/>
                  </a:cubicBezTo>
                  <a:cubicBezTo>
                    <a:pt x="617" y="351"/>
                    <a:pt x="619" y="351"/>
                    <a:pt x="621" y="351"/>
                  </a:cubicBezTo>
                  <a:cubicBezTo>
                    <a:pt x="621" y="350"/>
                    <a:pt x="622" y="348"/>
                    <a:pt x="622" y="348"/>
                  </a:cubicBezTo>
                  <a:cubicBezTo>
                    <a:pt x="623" y="348"/>
                    <a:pt x="623" y="349"/>
                    <a:pt x="624" y="350"/>
                  </a:cubicBezTo>
                  <a:cubicBezTo>
                    <a:pt x="625" y="350"/>
                    <a:pt x="625" y="349"/>
                    <a:pt x="626" y="349"/>
                  </a:cubicBezTo>
                  <a:cubicBezTo>
                    <a:pt x="628" y="349"/>
                    <a:pt x="631" y="350"/>
                    <a:pt x="633" y="351"/>
                  </a:cubicBezTo>
                  <a:cubicBezTo>
                    <a:pt x="634" y="350"/>
                    <a:pt x="634" y="349"/>
                    <a:pt x="635" y="349"/>
                  </a:cubicBezTo>
                  <a:cubicBezTo>
                    <a:pt x="635" y="349"/>
                    <a:pt x="637" y="351"/>
                    <a:pt x="637" y="351"/>
                  </a:cubicBezTo>
                  <a:cubicBezTo>
                    <a:pt x="640" y="352"/>
                    <a:pt x="642" y="350"/>
                    <a:pt x="644" y="350"/>
                  </a:cubicBezTo>
                  <a:cubicBezTo>
                    <a:pt x="645" y="350"/>
                    <a:pt x="647" y="353"/>
                    <a:pt x="649" y="353"/>
                  </a:cubicBezTo>
                  <a:cubicBezTo>
                    <a:pt x="650" y="353"/>
                    <a:pt x="649" y="352"/>
                    <a:pt x="651" y="352"/>
                  </a:cubicBezTo>
                  <a:cubicBezTo>
                    <a:pt x="651" y="352"/>
                    <a:pt x="654" y="354"/>
                    <a:pt x="655" y="354"/>
                  </a:cubicBezTo>
                  <a:cubicBezTo>
                    <a:pt x="657" y="353"/>
                    <a:pt x="656" y="352"/>
                    <a:pt x="657" y="350"/>
                  </a:cubicBezTo>
                  <a:cubicBezTo>
                    <a:pt x="657" y="348"/>
                    <a:pt x="657" y="348"/>
                    <a:pt x="657" y="348"/>
                  </a:cubicBezTo>
                  <a:cubicBezTo>
                    <a:pt x="658" y="349"/>
                    <a:pt x="657" y="347"/>
                    <a:pt x="657" y="347"/>
                  </a:cubicBezTo>
                  <a:cubicBezTo>
                    <a:pt x="654" y="346"/>
                    <a:pt x="652" y="347"/>
                    <a:pt x="649" y="346"/>
                  </a:cubicBezTo>
                  <a:cubicBezTo>
                    <a:pt x="648" y="345"/>
                    <a:pt x="649" y="344"/>
                    <a:pt x="649" y="343"/>
                  </a:cubicBezTo>
                  <a:cubicBezTo>
                    <a:pt x="647" y="343"/>
                    <a:pt x="647" y="343"/>
                    <a:pt x="647" y="343"/>
                  </a:cubicBezTo>
                  <a:cubicBezTo>
                    <a:pt x="647" y="343"/>
                    <a:pt x="645" y="341"/>
                    <a:pt x="645" y="340"/>
                  </a:cubicBezTo>
                  <a:cubicBezTo>
                    <a:pt x="643" y="340"/>
                    <a:pt x="640" y="341"/>
                    <a:pt x="639" y="340"/>
                  </a:cubicBezTo>
                  <a:cubicBezTo>
                    <a:pt x="639" y="340"/>
                    <a:pt x="639" y="338"/>
                    <a:pt x="639" y="338"/>
                  </a:cubicBezTo>
                  <a:cubicBezTo>
                    <a:pt x="638" y="338"/>
                    <a:pt x="638" y="338"/>
                    <a:pt x="638" y="338"/>
                  </a:cubicBezTo>
                  <a:cubicBezTo>
                    <a:pt x="634" y="336"/>
                    <a:pt x="631" y="333"/>
                    <a:pt x="627" y="330"/>
                  </a:cubicBezTo>
                  <a:cubicBezTo>
                    <a:pt x="627" y="330"/>
                    <a:pt x="627" y="328"/>
                    <a:pt x="627" y="329"/>
                  </a:cubicBezTo>
                  <a:cubicBezTo>
                    <a:pt x="627" y="329"/>
                    <a:pt x="629" y="327"/>
                    <a:pt x="629" y="327"/>
                  </a:cubicBezTo>
                  <a:cubicBezTo>
                    <a:pt x="632" y="326"/>
                    <a:pt x="637" y="331"/>
                    <a:pt x="639" y="331"/>
                  </a:cubicBezTo>
                  <a:cubicBezTo>
                    <a:pt x="639" y="331"/>
                    <a:pt x="639" y="329"/>
                    <a:pt x="639" y="328"/>
                  </a:cubicBezTo>
                  <a:cubicBezTo>
                    <a:pt x="641" y="328"/>
                    <a:pt x="641" y="328"/>
                    <a:pt x="641" y="328"/>
                  </a:cubicBezTo>
                  <a:cubicBezTo>
                    <a:pt x="643" y="329"/>
                    <a:pt x="644" y="332"/>
                    <a:pt x="646" y="332"/>
                  </a:cubicBezTo>
                  <a:cubicBezTo>
                    <a:pt x="647" y="332"/>
                    <a:pt x="647" y="330"/>
                    <a:pt x="647" y="330"/>
                  </a:cubicBezTo>
                  <a:cubicBezTo>
                    <a:pt x="650" y="330"/>
                    <a:pt x="652" y="330"/>
                    <a:pt x="654" y="330"/>
                  </a:cubicBezTo>
                  <a:cubicBezTo>
                    <a:pt x="655" y="331"/>
                    <a:pt x="655" y="332"/>
                    <a:pt x="655" y="333"/>
                  </a:cubicBezTo>
                  <a:cubicBezTo>
                    <a:pt x="656" y="333"/>
                    <a:pt x="656" y="332"/>
                    <a:pt x="657" y="332"/>
                  </a:cubicBezTo>
                  <a:cubicBezTo>
                    <a:pt x="659" y="333"/>
                    <a:pt x="660" y="334"/>
                    <a:pt x="661" y="337"/>
                  </a:cubicBezTo>
                  <a:cubicBezTo>
                    <a:pt x="662" y="337"/>
                    <a:pt x="664" y="336"/>
                    <a:pt x="665" y="336"/>
                  </a:cubicBezTo>
                  <a:cubicBezTo>
                    <a:pt x="664" y="335"/>
                    <a:pt x="664" y="335"/>
                    <a:pt x="664" y="335"/>
                  </a:cubicBezTo>
                  <a:cubicBezTo>
                    <a:pt x="664" y="335"/>
                    <a:pt x="663" y="335"/>
                    <a:pt x="662" y="336"/>
                  </a:cubicBezTo>
                  <a:cubicBezTo>
                    <a:pt x="661" y="334"/>
                    <a:pt x="660" y="332"/>
                    <a:pt x="660" y="330"/>
                  </a:cubicBezTo>
                  <a:cubicBezTo>
                    <a:pt x="659" y="330"/>
                    <a:pt x="658" y="331"/>
                    <a:pt x="657" y="330"/>
                  </a:cubicBezTo>
                  <a:cubicBezTo>
                    <a:pt x="657" y="330"/>
                    <a:pt x="657" y="328"/>
                    <a:pt x="657" y="328"/>
                  </a:cubicBezTo>
                  <a:cubicBezTo>
                    <a:pt x="663" y="328"/>
                    <a:pt x="662" y="330"/>
                    <a:pt x="661" y="324"/>
                  </a:cubicBezTo>
                  <a:cubicBezTo>
                    <a:pt x="660" y="324"/>
                    <a:pt x="659" y="323"/>
                    <a:pt x="661" y="323"/>
                  </a:cubicBezTo>
                  <a:cubicBezTo>
                    <a:pt x="661" y="323"/>
                    <a:pt x="662" y="324"/>
                    <a:pt x="663" y="324"/>
                  </a:cubicBezTo>
                  <a:cubicBezTo>
                    <a:pt x="664" y="324"/>
                    <a:pt x="664" y="323"/>
                    <a:pt x="665" y="322"/>
                  </a:cubicBezTo>
                  <a:cubicBezTo>
                    <a:pt x="663" y="320"/>
                    <a:pt x="663" y="318"/>
                    <a:pt x="661" y="315"/>
                  </a:cubicBezTo>
                  <a:cubicBezTo>
                    <a:pt x="659" y="316"/>
                    <a:pt x="660" y="314"/>
                    <a:pt x="659" y="314"/>
                  </a:cubicBezTo>
                  <a:cubicBezTo>
                    <a:pt x="659" y="314"/>
                    <a:pt x="657" y="316"/>
                    <a:pt x="659" y="316"/>
                  </a:cubicBezTo>
                  <a:cubicBezTo>
                    <a:pt x="659" y="317"/>
                    <a:pt x="659" y="318"/>
                    <a:pt x="660" y="318"/>
                  </a:cubicBezTo>
                  <a:cubicBezTo>
                    <a:pt x="660" y="318"/>
                    <a:pt x="660" y="319"/>
                    <a:pt x="659" y="318"/>
                  </a:cubicBezTo>
                  <a:cubicBezTo>
                    <a:pt x="657" y="318"/>
                    <a:pt x="658" y="317"/>
                    <a:pt x="657" y="315"/>
                  </a:cubicBezTo>
                  <a:cubicBezTo>
                    <a:pt x="656" y="315"/>
                    <a:pt x="656" y="316"/>
                    <a:pt x="655" y="316"/>
                  </a:cubicBezTo>
                  <a:cubicBezTo>
                    <a:pt x="654" y="316"/>
                    <a:pt x="655" y="314"/>
                    <a:pt x="655" y="314"/>
                  </a:cubicBezTo>
                  <a:cubicBezTo>
                    <a:pt x="654" y="313"/>
                    <a:pt x="652" y="312"/>
                    <a:pt x="652" y="312"/>
                  </a:cubicBezTo>
                  <a:cubicBezTo>
                    <a:pt x="651" y="311"/>
                    <a:pt x="649" y="312"/>
                    <a:pt x="649" y="312"/>
                  </a:cubicBezTo>
                  <a:cubicBezTo>
                    <a:pt x="648" y="311"/>
                    <a:pt x="648" y="310"/>
                    <a:pt x="648" y="309"/>
                  </a:cubicBezTo>
                  <a:cubicBezTo>
                    <a:pt x="648" y="308"/>
                    <a:pt x="646" y="308"/>
                    <a:pt x="645" y="308"/>
                  </a:cubicBezTo>
                  <a:cubicBezTo>
                    <a:pt x="644" y="306"/>
                    <a:pt x="644" y="304"/>
                    <a:pt x="643" y="301"/>
                  </a:cubicBezTo>
                  <a:cubicBezTo>
                    <a:pt x="638" y="302"/>
                    <a:pt x="638" y="300"/>
                    <a:pt x="636" y="294"/>
                  </a:cubicBezTo>
                  <a:cubicBezTo>
                    <a:pt x="637" y="295"/>
                    <a:pt x="637" y="294"/>
                    <a:pt x="639" y="294"/>
                  </a:cubicBezTo>
                  <a:cubicBezTo>
                    <a:pt x="639" y="296"/>
                    <a:pt x="639" y="296"/>
                    <a:pt x="639" y="296"/>
                  </a:cubicBezTo>
                  <a:cubicBezTo>
                    <a:pt x="640" y="296"/>
                    <a:pt x="642" y="296"/>
                    <a:pt x="643" y="296"/>
                  </a:cubicBezTo>
                  <a:cubicBezTo>
                    <a:pt x="643" y="296"/>
                    <a:pt x="643" y="294"/>
                    <a:pt x="643" y="294"/>
                  </a:cubicBezTo>
                  <a:cubicBezTo>
                    <a:pt x="643" y="294"/>
                    <a:pt x="641" y="294"/>
                    <a:pt x="642" y="293"/>
                  </a:cubicBezTo>
                  <a:cubicBezTo>
                    <a:pt x="641" y="293"/>
                    <a:pt x="641" y="293"/>
                    <a:pt x="641" y="293"/>
                  </a:cubicBezTo>
                  <a:cubicBezTo>
                    <a:pt x="640" y="291"/>
                    <a:pt x="639" y="290"/>
                    <a:pt x="639" y="286"/>
                  </a:cubicBezTo>
                  <a:cubicBezTo>
                    <a:pt x="639" y="287"/>
                    <a:pt x="640" y="287"/>
                    <a:pt x="641" y="287"/>
                  </a:cubicBezTo>
                  <a:cubicBezTo>
                    <a:pt x="641" y="289"/>
                    <a:pt x="641" y="290"/>
                    <a:pt x="642" y="291"/>
                  </a:cubicBezTo>
                  <a:cubicBezTo>
                    <a:pt x="644" y="290"/>
                    <a:pt x="644" y="290"/>
                    <a:pt x="644" y="290"/>
                  </a:cubicBezTo>
                  <a:cubicBezTo>
                    <a:pt x="644" y="289"/>
                    <a:pt x="644" y="289"/>
                    <a:pt x="644" y="289"/>
                  </a:cubicBezTo>
                  <a:cubicBezTo>
                    <a:pt x="644" y="289"/>
                    <a:pt x="644" y="288"/>
                    <a:pt x="644" y="286"/>
                  </a:cubicBezTo>
                  <a:cubicBezTo>
                    <a:pt x="643" y="285"/>
                    <a:pt x="641" y="284"/>
                    <a:pt x="643" y="284"/>
                  </a:cubicBezTo>
                  <a:cubicBezTo>
                    <a:pt x="645" y="286"/>
                    <a:pt x="645" y="286"/>
                    <a:pt x="645" y="286"/>
                  </a:cubicBezTo>
                  <a:cubicBezTo>
                    <a:pt x="645" y="286"/>
                    <a:pt x="646" y="284"/>
                    <a:pt x="647" y="285"/>
                  </a:cubicBezTo>
                  <a:cubicBezTo>
                    <a:pt x="648" y="286"/>
                    <a:pt x="646" y="287"/>
                    <a:pt x="647" y="288"/>
                  </a:cubicBezTo>
                  <a:cubicBezTo>
                    <a:pt x="647" y="289"/>
                    <a:pt x="648" y="289"/>
                    <a:pt x="649" y="289"/>
                  </a:cubicBezTo>
                  <a:cubicBezTo>
                    <a:pt x="650" y="290"/>
                    <a:pt x="649" y="293"/>
                    <a:pt x="650" y="294"/>
                  </a:cubicBezTo>
                  <a:cubicBezTo>
                    <a:pt x="651" y="295"/>
                    <a:pt x="651" y="294"/>
                    <a:pt x="653" y="294"/>
                  </a:cubicBezTo>
                  <a:cubicBezTo>
                    <a:pt x="653" y="295"/>
                    <a:pt x="655" y="296"/>
                    <a:pt x="655" y="296"/>
                  </a:cubicBezTo>
                  <a:cubicBezTo>
                    <a:pt x="658" y="297"/>
                    <a:pt x="661" y="295"/>
                    <a:pt x="663" y="294"/>
                  </a:cubicBezTo>
                  <a:cubicBezTo>
                    <a:pt x="662" y="295"/>
                    <a:pt x="662" y="297"/>
                    <a:pt x="661" y="297"/>
                  </a:cubicBezTo>
                  <a:cubicBezTo>
                    <a:pt x="660" y="298"/>
                    <a:pt x="660" y="297"/>
                    <a:pt x="659" y="298"/>
                  </a:cubicBezTo>
                  <a:cubicBezTo>
                    <a:pt x="659" y="299"/>
                    <a:pt x="659" y="299"/>
                    <a:pt x="659" y="299"/>
                  </a:cubicBezTo>
                  <a:cubicBezTo>
                    <a:pt x="660" y="299"/>
                    <a:pt x="663" y="298"/>
                    <a:pt x="663" y="298"/>
                  </a:cubicBezTo>
                  <a:cubicBezTo>
                    <a:pt x="663" y="301"/>
                    <a:pt x="663" y="301"/>
                    <a:pt x="663" y="301"/>
                  </a:cubicBezTo>
                  <a:cubicBezTo>
                    <a:pt x="663" y="301"/>
                    <a:pt x="664" y="301"/>
                    <a:pt x="665" y="301"/>
                  </a:cubicBezTo>
                  <a:cubicBezTo>
                    <a:pt x="664" y="301"/>
                    <a:pt x="667" y="300"/>
                    <a:pt x="667" y="300"/>
                  </a:cubicBezTo>
                  <a:cubicBezTo>
                    <a:pt x="666" y="301"/>
                    <a:pt x="666" y="303"/>
                    <a:pt x="665" y="303"/>
                  </a:cubicBezTo>
                  <a:cubicBezTo>
                    <a:pt x="664" y="303"/>
                    <a:pt x="665" y="304"/>
                    <a:pt x="665" y="304"/>
                  </a:cubicBezTo>
                  <a:cubicBezTo>
                    <a:pt x="666" y="304"/>
                    <a:pt x="675" y="302"/>
                    <a:pt x="669" y="306"/>
                  </a:cubicBezTo>
                  <a:cubicBezTo>
                    <a:pt x="667" y="307"/>
                    <a:pt x="668" y="307"/>
                    <a:pt x="670" y="308"/>
                  </a:cubicBezTo>
                  <a:cubicBezTo>
                    <a:pt x="671" y="308"/>
                    <a:pt x="671" y="307"/>
                    <a:pt x="672" y="306"/>
                  </a:cubicBezTo>
                  <a:cubicBezTo>
                    <a:pt x="672" y="307"/>
                    <a:pt x="672" y="308"/>
                    <a:pt x="672" y="308"/>
                  </a:cubicBezTo>
                  <a:cubicBezTo>
                    <a:pt x="673" y="309"/>
                    <a:pt x="673" y="310"/>
                    <a:pt x="674" y="310"/>
                  </a:cubicBezTo>
                  <a:cubicBezTo>
                    <a:pt x="675" y="311"/>
                    <a:pt x="675" y="309"/>
                    <a:pt x="677" y="310"/>
                  </a:cubicBezTo>
                  <a:cubicBezTo>
                    <a:pt x="677" y="311"/>
                    <a:pt x="677" y="311"/>
                    <a:pt x="677" y="311"/>
                  </a:cubicBezTo>
                  <a:cubicBezTo>
                    <a:pt x="681" y="311"/>
                    <a:pt x="678" y="311"/>
                    <a:pt x="679" y="310"/>
                  </a:cubicBezTo>
                  <a:cubicBezTo>
                    <a:pt x="683" y="307"/>
                    <a:pt x="680" y="308"/>
                    <a:pt x="679" y="305"/>
                  </a:cubicBezTo>
                  <a:cubicBezTo>
                    <a:pt x="679" y="304"/>
                    <a:pt x="679" y="303"/>
                    <a:pt x="679" y="302"/>
                  </a:cubicBezTo>
                  <a:cubicBezTo>
                    <a:pt x="679" y="302"/>
                    <a:pt x="677" y="302"/>
                    <a:pt x="677" y="302"/>
                  </a:cubicBezTo>
                  <a:cubicBezTo>
                    <a:pt x="677" y="301"/>
                    <a:pt x="679" y="298"/>
                    <a:pt x="679" y="299"/>
                  </a:cubicBezTo>
                  <a:cubicBezTo>
                    <a:pt x="679" y="299"/>
                    <a:pt x="679" y="300"/>
                    <a:pt x="680" y="301"/>
                  </a:cubicBezTo>
                  <a:cubicBezTo>
                    <a:pt x="680" y="301"/>
                    <a:pt x="684" y="300"/>
                    <a:pt x="683" y="300"/>
                  </a:cubicBezTo>
                  <a:cubicBezTo>
                    <a:pt x="684" y="300"/>
                    <a:pt x="684" y="300"/>
                    <a:pt x="686" y="300"/>
                  </a:cubicBezTo>
                  <a:cubicBezTo>
                    <a:pt x="685" y="300"/>
                    <a:pt x="686" y="299"/>
                    <a:pt x="686" y="298"/>
                  </a:cubicBezTo>
                  <a:cubicBezTo>
                    <a:pt x="686" y="298"/>
                    <a:pt x="685" y="298"/>
                    <a:pt x="684" y="298"/>
                  </a:cubicBezTo>
                  <a:cubicBezTo>
                    <a:pt x="684" y="296"/>
                    <a:pt x="684" y="296"/>
                    <a:pt x="684" y="296"/>
                  </a:cubicBezTo>
                  <a:cubicBezTo>
                    <a:pt x="682" y="295"/>
                    <a:pt x="684" y="296"/>
                    <a:pt x="686" y="296"/>
                  </a:cubicBezTo>
                  <a:cubicBezTo>
                    <a:pt x="686" y="294"/>
                    <a:pt x="686" y="294"/>
                    <a:pt x="686" y="294"/>
                  </a:cubicBezTo>
                  <a:cubicBezTo>
                    <a:pt x="685" y="294"/>
                    <a:pt x="685" y="294"/>
                    <a:pt x="685" y="294"/>
                  </a:cubicBezTo>
                  <a:cubicBezTo>
                    <a:pt x="685" y="294"/>
                    <a:pt x="685" y="291"/>
                    <a:pt x="685" y="291"/>
                  </a:cubicBezTo>
                  <a:cubicBezTo>
                    <a:pt x="686" y="291"/>
                    <a:pt x="687" y="291"/>
                    <a:pt x="688" y="290"/>
                  </a:cubicBezTo>
                  <a:cubicBezTo>
                    <a:pt x="688" y="290"/>
                    <a:pt x="690" y="286"/>
                    <a:pt x="688" y="288"/>
                  </a:cubicBezTo>
                  <a:cubicBezTo>
                    <a:pt x="688" y="287"/>
                    <a:pt x="689" y="286"/>
                    <a:pt x="688" y="286"/>
                  </a:cubicBezTo>
                  <a:cubicBezTo>
                    <a:pt x="689" y="286"/>
                    <a:pt x="691" y="286"/>
                    <a:pt x="691" y="286"/>
                  </a:cubicBezTo>
                  <a:cubicBezTo>
                    <a:pt x="692" y="288"/>
                    <a:pt x="692" y="288"/>
                    <a:pt x="692" y="288"/>
                  </a:cubicBezTo>
                  <a:cubicBezTo>
                    <a:pt x="693" y="289"/>
                    <a:pt x="695" y="289"/>
                    <a:pt x="695" y="288"/>
                  </a:cubicBezTo>
                  <a:cubicBezTo>
                    <a:pt x="695" y="290"/>
                    <a:pt x="696" y="288"/>
                    <a:pt x="696" y="288"/>
                  </a:cubicBezTo>
                  <a:cubicBezTo>
                    <a:pt x="693" y="287"/>
                    <a:pt x="696" y="286"/>
                    <a:pt x="695" y="284"/>
                  </a:cubicBezTo>
                  <a:cubicBezTo>
                    <a:pt x="695" y="283"/>
                    <a:pt x="694" y="283"/>
                    <a:pt x="694" y="283"/>
                  </a:cubicBezTo>
                  <a:cubicBezTo>
                    <a:pt x="695" y="283"/>
                    <a:pt x="695" y="283"/>
                    <a:pt x="696" y="283"/>
                  </a:cubicBezTo>
                  <a:cubicBezTo>
                    <a:pt x="695" y="284"/>
                    <a:pt x="698" y="284"/>
                    <a:pt x="698" y="284"/>
                  </a:cubicBezTo>
                  <a:cubicBezTo>
                    <a:pt x="698" y="283"/>
                    <a:pt x="697" y="282"/>
                    <a:pt x="698" y="282"/>
                  </a:cubicBezTo>
                  <a:cubicBezTo>
                    <a:pt x="698" y="281"/>
                    <a:pt x="698" y="281"/>
                    <a:pt x="698" y="281"/>
                  </a:cubicBezTo>
                  <a:cubicBezTo>
                    <a:pt x="696" y="280"/>
                    <a:pt x="696" y="280"/>
                    <a:pt x="696" y="280"/>
                  </a:cubicBezTo>
                  <a:cubicBezTo>
                    <a:pt x="696" y="279"/>
                    <a:pt x="696" y="276"/>
                    <a:pt x="695" y="276"/>
                  </a:cubicBezTo>
                  <a:cubicBezTo>
                    <a:pt x="694" y="275"/>
                    <a:pt x="692" y="275"/>
                    <a:pt x="691" y="275"/>
                  </a:cubicBezTo>
                  <a:cubicBezTo>
                    <a:pt x="691" y="274"/>
                    <a:pt x="691" y="273"/>
                    <a:pt x="690" y="273"/>
                  </a:cubicBezTo>
                  <a:cubicBezTo>
                    <a:pt x="689" y="272"/>
                    <a:pt x="690" y="277"/>
                    <a:pt x="690" y="278"/>
                  </a:cubicBezTo>
                  <a:cubicBezTo>
                    <a:pt x="689" y="278"/>
                    <a:pt x="690" y="277"/>
                    <a:pt x="689" y="277"/>
                  </a:cubicBezTo>
                  <a:cubicBezTo>
                    <a:pt x="688" y="277"/>
                    <a:pt x="687" y="278"/>
                    <a:pt x="686" y="279"/>
                  </a:cubicBezTo>
                  <a:cubicBezTo>
                    <a:pt x="686" y="277"/>
                    <a:pt x="686" y="277"/>
                    <a:pt x="686" y="277"/>
                  </a:cubicBezTo>
                  <a:cubicBezTo>
                    <a:pt x="685" y="277"/>
                    <a:pt x="685" y="277"/>
                    <a:pt x="685" y="277"/>
                  </a:cubicBezTo>
                  <a:cubicBezTo>
                    <a:pt x="687" y="276"/>
                    <a:pt x="682" y="278"/>
                    <a:pt x="684" y="278"/>
                  </a:cubicBezTo>
                  <a:cubicBezTo>
                    <a:pt x="684" y="278"/>
                    <a:pt x="683" y="281"/>
                    <a:pt x="683" y="281"/>
                  </a:cubicBezTo>
                  <a:cubicBezTo>
                    <a:pt x="683" y="281"/>
                    <a:pt x="681" y="281"/>
                    <a:pt x="681" y="281"/>
                  </a:cubicBezTo>
                  <a:cubicBezTo>
                    <a:pt x="681" y="280"/>
                    <a:pt x="681" y="278"/>
                    <a:pt x="681" y="277"/>
                  </a:cubicBezTo>
                  <a:cubicBezTo>
                    <a:pt x="681" y="277"/>
                    <a:pt x="683" y="275"/>
                    <a:pt x="683" y="275"/>
                  </a:cubicBezTo>
                  <a:cubicBezTo>
                    <a:pt x="683" y="274"/>
                    <a:pt x="684" y="273"/>
                    <a:pt x="683" y="274"/>
                  </a:cubicBezTo>
                  <a:cubicBezTo>
                    <a:pt x="683" y="275"/>
                    <a:pt x="683" y="275"/>
                    <a:pt x="683" y="275"/>
                  </a:cubicBezTo>
                  <a:cubicBezTo>
                    <a:pt x="682" y="275"/>
                    <a:pt x="680" y="274"/>
                    <a:pt x="680" y="273"/>
                  </a:cubicBezTo>
                  <a:cubicBezTo>
                    <a:pt x="680" y="275"/>
                    <a:pt x="680" y="275"/>
                    <a:pt x="680" y="275"/>
                  </a:cubicBezTo>
                  <a:cubicBezTo>
                    <a:pt x="679" y="275"/>
                    <a:pt x="679" y="275"/>
                    <a:pt x="679" y="275"/>
                  </a:cubicBezTo>
                  <a:cubicBezTo>
                    <a:pt x="679" y="276"/>
                    <a:pt x="679" y="277"/>
                    <a:pt x="679" y="279"/>
                  </a:cubicBezTo>
                  <a:cubicBezTo>
                    <a:pt x="674" y="275"/>
                    <a:pt x="678" y="277"/>
                    <a:pt x="672" y="277"/>
                  </a:cubicBezTo>
                  <a:cubicBezTo>
                    <a:pt x="672" y="275"/>
                    <a:pt x="672" y="275"/>
                    <a:pt x="672" y="275"/>
                  </a:cubicBezTo>
                  <a:cubicBezTo>
                    <a:pt x="671" y="275"/>
                    <a:pt x="670" y="275"/>
                    <a:pt x="669" y="276"/>
                  </a:cubicBezTo>
                  <a:cubicBezTo>
                    <a:pt x="669" y="275"/>
                    <a:pt x="669" y="275"/>
                    <a:pt x="669" y="275"/>
                  </a:cubicBezTo>
                  <a:cubicBezTo>
                    <a:pt x="669" y="274"/>
                    <a:pt x="671" y="274"/>
                    <a:pt x="672" y="273"/>
                  </a:cubicBezTo>
                  <a:cubicBezTo>
                    <a:pt x="672" y="273"/>
                    <a:pt x="671" y="272"/>
                    <a:pt x="671" y="272"/>
                  </a:cubicBezTo>
                  <a:cubicBezTo>
                    <a:pt x="671" y="272"/>
                    <a:pt x="671" y="270"/>
                    <a:pt x="671" y="269"/>
                  </a:cubicBezTo>
                  <a:cubicBezTo>
                    <a:pt x="669" y="269"/>
                    <a:pt x="668" y="268"/>
                    <a:pt x="666" y="267"/>
                  </a:cubicBezTo>
                  <a:cubicBezTo>
                    <a:pt x="666" y="267"/>
                    <a:pt x="666" y="269"/>
                    <a:pt x="666" y="270"/>
                  </a:cubicBezTo>
                  <a:cubicBezTo>
                    <a:pt x="666" y="270"/>
                    <a:pt x="663" y="270"/>
                    <a:pt x="663" y="271"/>
                  </a:cubicBezTo>
                  <a:cubicBezTo>
                    <a:pt x="663" y="271"/>
                    <a:pt x="664" y="265"/>
                    <a:pt x="665" y="263"/>
                  </a:cubicBezTo>
                  <a:cubicBezTo>
                    <a:pt x="663" y="264"/>
                    <a:pt x="664" y="262"/>
                    <a:pt x="663" y="263"/>
                  </a:cubicBezTo>
                  <a:cubicBezTo>
                    <a:pt x="662" y="263"/>
                    <a:pt x="660" y="266"/>
                    <a:pt x="661" y="265"/>
                  </a:cubicBezTo>
                  <a:cubicBezTo>
                    <a:pt x="660" y="266"/>
                    <a:pt x="660" y="267"/>
                    <a:pt x="660" y="268"/>
                  </a:cubicBezTo>
                  <a:cubicBezTo>
                    <a:pt x="660" y="268"/>
                    <a:pt x="659" y="268"/>
                    <a:pt x="659" y="269"/>
                  </a:cubicBezTo>
                  <a:cubicBezTo>
                    <a:pt x="658" y="268"/>
                    <a:pt x="659" y="266"/>
                    <a:pt x="659" y="265"/>
                  </a:cubicBezTo>
                  <a:cubicBezTo>
                    <a:pt x="658" y="265"/>
                    <a:pt x="658" y="265"/>
                    <a:pt x="657" y="265"/>
                  </a:cubicBezTo>
                  <a:cubicBezTo>
                    <a:pt x="657" y="265"/>
                    <a:pt x="657" y="266"/>
                    <a:pt x="656" y="267"/>
                  </a:cubicBezTo>
                  <a:cubicBezTo>
                    <a:pt x="657" y="267"/>
                    <a:pt x="655" y="269"/>
                    <a:pt x="655" y="269"/>
                  </a:cubicBezTo>
                  <a:cubicBezTo>
                    <a:pt x="655" y="269"/>
                    <a:pt x="655" y="267"/>
                    <a:pt x="655" y="267"/>
                  </a:cubicBezTo>
                  <a:cubicBezTo>
                    <a:pt x="653" y="267"/>
                    <a:pt x="653" y="267"/>
                    <a:pt x="653" y="267"/>
                  </a:cubicBezTo>
                  <a:cubicBezTo>
                    <a:pt x="652" y="268"/>
                    <a:pt x="653" y="268"/>
                    <a:pt x="652" y="270"/>
                  </a:cubicBezTo>
                  <a:cubicBezTo>
                    <a:pt x="651" y="270"/>
                    <a:pt x="650" y="270"/>
                    <a:pt x="650" y="270"/>
                  </a:cubicBezTo>
                  <a:cubicBezTo>
                    <a:pt x="651" y="268"/>
                    <a:pt x="651" y="266"/>
                    <a:pt x="651" y="265"/>
                  </a:cubicBezTo>
                  <a:cubicBezTo>
                    <a:pt x="653" y="264"/>
                    <a:pt x="650" y="263"/>
                    <a:pt x="650" y="263"/>
                  </a:cubicBezTo>
                  <a:cubicBezTo>
                    <a:pt x="650" y="264"/>
                    <a:pt x="651" y="265"/>
                    <a:pt x="649" y="265"/>
                  </a:cubicBezTo>
                  <a:cubicBezTo>
                    <a:pt x="649" y="265"/>
                    <a:pt x="649" y="263"/>
                    <a:pt x="649" y="263"/>
                  </a:cubicBezTo>
                  <a:cubicBezTo>
                    <a:pt x="649" y="263"/>
                    <a:pt x="648" y="264"/>
                    <a:pt x="647" y="263"/>
                  </a:cubicBezTo>
                  <a:cubicBezTo>
                    <a:pt x="647" y="263"/>
                    <a:pt x="647" y="261"/>
                    <a:pt x="647" y="261"/>
                  </a:cubicBezTo>
                  <a:cubicBezTo>
                    <a:pt x="646" y="262"/>
                    <a:pt x="644" y="262"/>
                    <a:pt x="643" y="262"/>
                  </a:cubicBezTo>
                  <a:cubicBezTo>
                    <a:pt x="647" y="258"/>
                    <a:pt x="646" y="260"/>
                    <a:pt x="643" y="257"/>
                  </a:cubicBezTo>
                  <a:cubicBezTo>
                    <a:pt x="642" y="258"/>
                    <a:pt x="642" y="259"/>
                    <a:pt x="641" y="259"/>
                  </a:cubicBezTo>
                  <a:cubicBezTo>
                    <a:pt x="641" y="258"/>
                    <a:pt x="641" y="257"/>
                    <a:pt x="641" y="256"/>
                  </a:cubicBezTo>
                  <a:cubicBezTo>
                    <a:pt x="640" y="256"/>
                    <a:pt x="636" y="256"/>
                    <a:pt x="634" y="255"/>
                  </a:cubicBezTo>
                  <a:cubicBezTo>
                    <a:pt x="633" y="255"/>
                    <a:pt x="634" y="253"/>
                    <a:pt x="634" y="253"/>
                  </a:cubicBezTo>
                  <a:cubicBezTo>
                    <a:pt x="633" y="252"/>
                    <a:pt x="632" y="253"/>
                    <a:pt x="631" y="253"/>
                  </a:cubicBezTo>
                  <a:cubicBezTo>
                    <a:pt x="631" y="251"/>
                    <a:pt x="631" y="251"/>
                    <a:pt x="631" y="251"/>
                  </a:cubicBezTo>
                  <a:cubicBezTo>
                    <a:pt x="633" y="251"/>
                    <a:pt x="636" y="251"/>
                    <a:pt x="637" y="251"/>
                  </a:cubicBezTo>
                  <a:cubicBezTo>
                    <a:pt x="637" y="250"/>
                    <a:pt x="637" y="249"/>
                    <a:pt x="637" y="249"/>
                  </a:cubicBezTo>
                  <a:cubicBezTo>
                    <a:pt x="638" y="248"/>
                    <a:pt x="639" y="248"/>
                    <a:pt x="639" y="248"/>
                  </a:cubicBezTo>
                  <a:cubicBezTo>
                    <a:pt x="639" y="247"/>
                    <a:pt x="639" y="247"/>
                    <a:pt x="639" y="247"/>
                  </a:cubicBezTo>
                  <a:cubicBezTo>
                    <a:pt x="639" y="246"/>
                    <a:pt x="636" y="244"/>
                    <a:pt x="635" y="244"/>
                  </a:cubicBezTo>
                  <a:cubicBezTo>
                    <a:pt x="635" y="242"/>
                    <a:pt x="635" y="242"/>
                    <a:pt x="635" y="242"/>
                  </a:cubicBezTo>
                  <a:cubicBezTo>
                    <a:pt x="634" y="242"/>
                    <a:pt x="635" y="241"/>
                    <a:pt x="636" y="241"/>
                  </a:cubicBezTo>
                  <a:cubicBezTo>
                    <a:pt x="637" y="243"/>
                    <a:pt x="637" y="243"/>
                    <a:pt x="637" y="243"/>
                  </a:cubicBezTo>
                  <a:cubicBezTo>
                    <a:pt x="639" y="243"/>
                    <a:pt x="642" y="243"/>
                    <a:pt x="644" y="243"/>
                  </a:cubicBezTo>
                  <a:cubicBezTo>
                    <a:pt x="648" y="242"/>
                    <a:pt x="640" y="238"/>
                    <a:pt x="638" y="237"/>
                  </a:cubicBezTo>
                  <a:cubicBezTo>
                    <a:pt x="637" y="237"/>
                    <a:pt x="634" y="238"/>
                    <a:pt x="634" y="238"/>
                  </a:cubicBezTo>
                  <a:cubicBezTo>
                    <a:pt x="634" y="237"/>
                    <a:pt x="634" y="237"/>
                    <a:pt x="634" y="237"/>
                  </a:cubicBezTo>
                  <a:cubicBezTo>
                    <a:pt x="634" y="236"/>
                    <a:pt x="631" y="234"/>
                    <a:pt x="631" y="234"/>
                  </a:cubicBezTo>
                  <a:cubicBezTo>
                    <a:pt x="632" y="234"/>
                    <a:pt x="634" y="234"/>
                    <a:pt x="636" y="234"/>
                  </a:cubicBezTo>
                  <a:cubicBezTo>
                    <a:pt x="636" y="234"/>
                    <a:pt x="637" y="232"/>
                    <a:pt x="637" y="232"/>
                  </a:cubicBezTo>
                  <a:cubicBezTo>
                    <a:pt x="638" y="232"/>
                    <a:pt x="640" y="232"/>
                    <a:pt x="641" y="232"/>
                  </a:cubicBezTo>
                  <a:cubicBezTo>
                    <a:pt x="641" y="230"/>
                    <a:pt x="642" y="229"/>
                    <a:pt x="641" y="227"/>
                  </a:cubicBezTo>
                  <a:cubicBezTo>
                    <a:pt x="641" y="226"/>
                    <a:pt x="639" y="225"/>
                    <a:pt x="639" y="225"/>
                  </a:cubicBezTo>
                  <a:cubicBezTo>
                    <a:pt x="638" y="224"/>
                    <a:pt x="638" y="223"/>
                    <a:pt x="637" y="223"/>
                  </a:cubicBezTo>
                  <a:cubicBezTo>
                    <a:pt x="637" y="223"/>
                    <a:pt x="635" y="223"/>
                    <a:pt x="636" y="223"/>
                  </a:cubicBezTo>
                  <a:cubicBezTo>
                    <a:pt x="636" y="224"/>
                    <a:pt x="633" y="228"/>
                    <a:pt x="632" y="228"/>
                  </a:cubicBezTo>
                  <a:cubicBezTo>
                    <a:pt x="629" y="229"/>
                    <a:pt x="632" y="227"/>
                    <a:pt x="630" y="225"/>
                  </a:cubicBezTo>
                  <a:cubicBezTo>
                    <a:pt x="629" y="225"/>
                    <a:pt x="627" y="225"/>
                    <a:pt x="626" y="225"/>
                  </a:cubicBezTo>
                  <a:cubicBezTo>
                    <a:pt x="626" y="225"/>
                    <a:pt x="627" y="224"/>
                    <a:pt x="627" y="224"/>
                  </a:cubicBezTo>
                  <a:cubicBezTo>
                    <a:pt x="628" y="224"/>
                    <a:pt x="628" y="224"/>
                    <a:pt x="629" y="223"/>
                  </a:cubicBezTo>
                  <a:cubicBezTo>
                    <a:pt x="630" y="223"/>
                    <a:pt x="630" y="222"/>
                    <a:pt x="630" y="221"/>
                  </a:cubicBezTo>
                  <a:cubicBezTo>
                    <a:pt x="631" y="221"/>
                    <a:pt x="632" y="222"/>
                    <a:pt x="633" y="222"/>
                  </a:cubicBezTo>
                  <a:cubicBezTo>
                    <a:pt x="633" y="222"/>
                    <a:pt x="633" y="220"/>
                    <a:pt x="633" y="220"/>
                  </a:cubicBezTo>
                  <a:cubicBezTo>
                    <a:pt x="631" y="219"/>
                    <a:pt x="630" y="220"/>
                    <a:pt x="629" y="219"/>
                  </a:cubicBezTo>
                  <a:cubicBezTo>
                    <a:pt x="628" y="219"/>
                    <a:pt x="627" y="216"/>
                    <a:pt x="627" y="216"/>
                  </a:cubicBezTo>
                  <a:cubicBezTo>
                    <a:pt x="626" y="216"/>
                    <a:pt x="624" y="216"/>
                    <a:pt x="623" y="216"/>
                  </a:cubicBezTo>
                  <a:cubicBezTo>
                    <a:pt x="622" y="217"/>
                    <a:pt x="621" y="218"/>
                    <a:pt x="621" y="219"/>
                  </a:cubicBezTo>
                  <a:cubicBezTo>
                    <a:pt x="620" y="219"/>
                    <a:pt x="619" y="218"/>
                    <a:pt x="620" y="218"/>
                  </a:cubicBezTo>
                  <a:cubicBezTo>
                    <a:pt x="620" y="218"/>
                    <a:pt x="621" y="216"/>
                    <a:pt x="621" y="216"/>
                  </a:cubicBezTo>
                  <a:cubicBezTo>
                    <a:pt x="619" y="216"/>
                    <a:pt x="616" y="215"/>
                    <a:pt x="615" y="218"/>
                  </a:cubicBezTo>
                  <a:cubicBezTo>
                    <a:pt x="615" y="219"/>
                    <a:pt x="615" y="219"/>
                    <a:pt x="615" y="219"/>
                  </a:cubicBezTo>
                  <a:cubicBezTo>
                    <a:pt x="613" y="219"/>
                    <a:pt x="613" y="219"/>
                    <a:pt x="613" y="219"/>
                  </a:cubicBezTo>
                  <a:cubicBezTo>
                    <a:pt x="614" y="219"/>
                    <a:pt x="613" y="216"/>
                    <a:pt x="613" y="216"/>
                  </a:cubicBezTo>
                  <a:cubicBezTo>
                    <a:pt x="614" y="216"/>
                    <a:pt x="615" y="216"/>
                    <a:pt x="615" y="216"/>
                  </a:cubicBezTo>
                  <a:cubicBezTo>
                    <a:pt x="616" y="216"/>
                    <a:pt x="617" y="214"/>
                    <a:pt x="617" y="214"/>
                  </a:cubicBezTo>
                  <a:cubicBezTo>
                    <a:pt x="617" y="211"/>
                    <a:pt x="617" y="211"/>
                    <a:pt x="617" y="211"/>
                  </a:cubicBezTo>
                  <a:cubicBezTo>
                    <a:pt x="617" y="211"/>
                    <a:pt x="614" y="213"/>
                    <a:pt x="615" y="213"/>
                  </a:cubicBezTo>
                  <a:cubicBezTo>
                    <a:pt x="614" y="212"/>
                    <a:pt x="613" y="213"/>
                    <a:pt x="613" y="213"/>
                  </a:cubicBezTo>
                  <a:cubicBezTo>
                    <a:pt x="613" y="213"/>
                    <a:pt x="613" y="211"/>
                    <a:pt x="613" y="211"/>
                  </a:cubicBezTo>
                  <a:cubicBezTo>
                    <a:pt x="613" y="211"/>
                    <a:pt x="611" y="211"/>
                    <a:pt x="612" y="211"/>
                  </a:cubicBezTo>
                  <a:cubicBezTo>
                    <a:pt x="611" y="211"/>
                    <a:pt x="611" y="211"/>
                    <a:pt x="611" y="211"/>
                  </a:cubicBezTo>
                  <a:cubicBezTo>
                    <a:pt x="612" y="212"/>
                    <a:pt x="612" y="213"/>
                    <a:pt x="612" y="213"/>
                  </a:cubicBezTo>
                  <a:cubicBezTo>
                    <a:pt x="612" y="214"/>
                    <a:pt x="610" y="214"/>
                    <a:pt x="610" y="215"/>
                  </a:cubicBezTo>
                  <a:cubicBezTo>
                    <a:pt x="606" y="214"/>
                    <a:pt x="605" y="215"/>
                    <a:pt x="608" y="212"/>
                  </a:cubicBezTo>
                  <a:cubicBezTo>
                    <a:pt x="609" y="211"/>
                    <a:pt x="610" y="211"/>
                    <a:pt x="611" y="211"/>
                  </a:cubicBezTo>
                  <a:cubicBezTo>
                    <a:pt x="611" y="210"/>
                    <a:pt x="611" y="209"/>
                    <a:pt x="610" y="209"/>
                  </a:cubicBezTo>
                  <a:cubicBezTo>
                    <a:pt x="610" y="209"/>
                    <a:pt x="606" y="209"/>
                    <a:pt x="606" y="209"/>
                  </a:cubicBezTo>
                  <a:cubicBezTo>
                    <a:pt x="605" y="208"/>
                    <a:pt x="605" y="206"/>
                    <a:pt x="604" y="205"/>
                  </a:cubicBezTo>
                  <a:cubicBezTo>
                    <a:pt x="603" y="205"/>
                    <a:pt x="603" y="204"/>
                    <a:pt x="602" y="204"/>
                  </a:cubicBezTo>
                  <a:cubicBezTo>
                    <a:pt x="598" y="204"/>
                    <a:pt x="599" y="208"/>
                    <a:pt x="599" y="211"/>
                  </a:cubicBezTo>
                  <a:cubicBezTo>
                    <a:pt x="599" y="211"/>
                    <a:pt x="599" y="211"/>
                    <a:pt x="598" y="211"/>
                  </a:cubicBezTo>
                  <a:cubicBezTo>
                    <a:pt x="598" y="211"/>
                    <a:pt x="598" y="209"/>
                    <a:pt x="598" y="209"/>
                  </a:cubicBezTo>
                  <a:cubicBezTo>
                    <a:pt x="596" y="210"/>
                    <a:pt x="597" y="209"/>
                    <a:pt x="596" y="209"/>
                  </a:cubicBezTo>
                  <a:cubicBezTo>
                    <a:pt x="596" y="209"/>
                    <a:pt x="595" y="211"/>
                    <a:pt x="594" y="211"/>
                  </a:cubicBezTo>
                  <a:cubicBezTo>
                    <a:pt x="593" y="208"/>
                    <a:pt x="593" y="199"/>
                    <a:pt x="590" y="206"/>
                  </a:cubicBezTo>
                  <a:cubicBezTo>
                    <a:pt x="590" y="207"/>
                    <a:pt x="590" y="208"/>
                    <a:pt x="589" y="209"/>
                  </a:cubicBezTo>
                  <a:cubicBezTo>
                    <a:pt x="589" y="210"/>
                    <a:pt x="588" y="210"/>
                    <a:pt x="587" y="210"/>
                  </a:cubicBezTo>
                  <a:cubicBezTo>
                    <a:pt x="588" y="210"/>
                    <a:pt x="586" y="209"/>
                    <a:pt x="586" y="209"/>
                  </a:cubicBezTo>
                  <a:cubicBezTo>
                    <a:pt x="587" y="209"/>
                    <a:pt x="587" y="207"/>
                    <a:pt x="587" y="207"/>
                  </a:cubicBezTo>
                  <a:cubicBezTo>
                    <a:pt x="588" y="207"/>
                    <a:pt x="587" y="205"/>
                    <a:pt x="587" y="205"/>
                  </a:cubicBezTo>
                  <a:cubicBezTo>
                    <a:pt x="586" y="205"/>
                    <a:pt x="586" y="206"/>
                    <a:pt x="585" y="205"/>
                  </a:cubicBezTo>
                  <a:cubicBezTo>
                    <a:pt x="585" y="205"/>
                    <a:pt x="584" y="203"/>
                    <a:pt x="584" y="203"/>
                  </a:cubicBezTo>
                  <a:cubicBezTo>
                    <a:pt x="586" y="203"/>
                    <a:pt x="588" y="203"/>
                    <a:pt x="589" y="202"/>
                  </a:cubicBezTo>
                  <a:cubicBezTo>
                    <a:pt x="589" y="196"/>
                    <a:pt x="589" y="194"/>
                    <a:pt x="583" y="194"/>
                  </a:cubicBezTo>
                  <a:cubicBezTo>
                    <a:pt x="584" y="194"/>
                    <a:pt x="585" y="194"/>
                    <a:pt x="586" y="193"/>
                  </a:cubicBezTo>
                  <a:cubicBezTo>
                    <a:pt x="586" y="193"/>
                    <a:pt x="586" y="191"/>
                    <a:pt x="586" y="191"/>
                  </a:cubicBezTo>
                  <a:cubicBezTo>
                    <a:pt x="585" y="191"/>
                    <a:pt x="585" y="191"/>
                    <a:pt x="585" y="191"/>
                  </a:cubicBezTo>
                  <a:cubicBezTo>
                    <a:pt x="585" y="191"/>
                    <a:pt x="583" y="187"/>
                    <a:pt x="583" y="186"/>
                  </a:cubicBezTo>
                  <a:cubicBezTo>
                    <a:pt x="582" y="187"/>
                    <a:pt x="579" y="187"/>
                    <a:pt x="578" y="187"/>
                  </a:cubicBezTo>
                  <a:cubicBezTo>
                    <a:pt x="576" y="187"/>
                    <a:pt x="576" y="186"/>
                    <a:pt x="575" y="187"/>
                  </a:cubicBezTo>
                  <a:cubicBezTo>
                    <a:pt x="574" y="187"/>
                    <a:pt x="573" y="189"/>
                    <a:pt x="570" y="189"/>
                  </a:cubicBezTo>
                  <a:cubicBezTo>
                    <a:pt x="569" y="189"/>
                    <a:pt x="567" y="187"/>
                    <a:pt x="566" y="186"/>
                  </a:cubicBezTo>
                  <a:close/>
                  <a:moveTo>
                    <a:pt x="474" y="30"/>
                  </a:moveTo>
                  <a:cubicBezTo>
                    <a:pt x="471" y="29"/>
                    <a:pt x="467" y="22"/>
                    <a:pt x="464" y="22"/>
                  </a:cubicBezTo>
                  <a:cubicBezTo>
                    <a:pt x="463" y="23"/>
                    <a:pt x="463" y="23"/>
                    <a:pt x="463" y="23"/>
                  </a:cubicBezTo>
                  <a:cubicBezTo>
                    <a:pt x="462" y="23"/>
                    <a:pt x="460" y="23"/>
                    <a:pt x="459" y="24"/>
                  </a:cubicBezTo>
                  <a:cubicBezTo>
                    <a:pt x="456" y="25"/>
                    <a:pt x="453" y="29"/>
                    <a:pt x="451" y="31"/>
                  </a:cubicBezTo>
                  <a:cubicBezTo>
                    <a:pt x="449" y="30"/>
                    <a:pt x="443" y="27"/>
                    <a:pt x="439" y="28"/>
                  </a:cubicBezTo>
                  <a:cubicBezTo>
                    <a:pt x="439" y="28"/>
                    <a:pt x="437" y="30"/>
                    <a:pt x="437" y="30"/>
                  </a:cubicBezTo>
                  <a:cubicBezTo>
                    <a:pt x="436" y="30"/>
                    <a:pt x="434" y="29"/>
                    <a:pt x="433" y="30"/>
                  </a:cubicBezTo>
                  <a:cubicBezTo>
                    <a:pt x="433" y="30"/>
                    <a:pt x="433" y="32"/>
                    <a:pt x="433" y="33"/>
                  </a:cubicBezTo>
                  <a:cubicBezTo>
                    <a:pt x="436" y="32"/>
                    <a:pt x="439" y="31"/>
                    <a:pt x="444" y="31"/>
                  </a:cubicBezTo>
                  <a:cubicBezTo>
                    <a:pt x="443" y="32"/>
                    <a:pt x="440" y="33"/>
                    <a:pt x="438" y="33"/>
                  </a:cubicBezTo>
                  <a:cubicBezTo>
                    <a:pt x="438" y="33"/>
                    <a:pt x="437" y="36"/>
                    <a:pt x="439" y="36"/>
                  </a:cubicBezTo>
                  <a:cubicBezTo>
                    <a:pt x="441" y="36"/>
                    <a:pt x="446" y="34"/>
                    <a:pt x="449" y="34"/>
                  </a:cubicBezTo>
                  <a:cubicBezTo>
                    <a:pt x="452" y="34"/>
                    <a:pt x="455" y="35"/>
                    <a:pt x="457" y="35"/>
                  </a:cubicBezTo>
                  <a:cubicBezTo>
                    <a:pt x="451" y="36"/>
                    <a:pt x="446" y="37"/>
                    <a:pt x="439" y="39"/>
                  </a:cubicBezTo>
                  <a:cubicBezTo>
                    <a:pt x="439" y="39"/>
                    <a:pt x="439" y="41"/>
                    <a:pt x="439" y="43"/>
                  </a:cubicBezTo>
                  <a:cubicBezTo>
                    <a:pt x="440" y="42"/>
                    <a:pt x="441" y="43"/>
                    <a:pt x="441" y="42"/>
                  </a:cubicBezTo>
                  <a:cubicBezTo>
                    <a:pt x="442" y="41"/>
                    <a:pt x="442" y="41"/>
                    <a:pt x="444" y="41"/>
                  </a:cubicBezTo>
                  <a:cubicBezTo>
                    <a:pt x="450" y="38"/>
                    <a:pt x="457" y="38"/>
                    <a:pt x="463" y="36"/>
                  </a:cubicBezTo>
                  <a:cubicBezTo>
                    <a:pt x="463" y="37"/>
                    <a:pt x="463" y="37"/>
                    <a:pt x="463" y="37"/>
                  </a:cubicBezTo>
                  <a:cubicBezTo>
                    <a:pt x="462" y="38"/>
                    <a:pt x="461" y="38"/>
                    <a:pt x="461" y="39"/>
                  </a:cubicBezTo>
                  <a:cubicBezTo>
                    <a:pt x="458" y="40"/>
                    <a:pt x="457" y="38"/>
                    <a:pt x="454" y="39"/>
                  </a:cubicBezTo>
                  <a:cubicBezTo>
                    <a:pt x="452" y="39"/>
                    <a:pt x="451" y="41"/>
                    <a:pt x="450" y="41"/>
                  </a:cubicBezTo>
                  <a:cubicBezTo>
                    <a:pt x="449" y="42"/>
                    <a:pt x="447" y="41"/>
                    <a:pt x="446" y="41"/>
                  </a:cubicBezTo>
                  <a:cubicBezTo>
                    <a:pt x="445" y="41"/>
                    <a:pt x="443" y="44"/>
                    <a:pt x="442" y="45"/>
                  </a:cubicBezTo>
                  <a:cubicBezTo>
                    <a:pt x="443" y="45"/>
                    <a:pt x="444" y="47"/>
                    <a:pt x="445" y="47"/>
                  </a:cubicBezTo>
                  <a:cubicBezTo>
                    <a:pt x="447" y="47"/>
                    <a:pt x="448" y="45"/>
                    <a:pt x="449" y="45"/>
                  </a:cubicBezTo>
                  <a:cubicBezTo>
                    <a:pt x="452" y="45"/>
                    <a:pt x="458" y="47"/>
                    <a:pt x="461" y="47"/>
                  </a:cubicBezTo>
                  <a:cubicBezTo>
                    <a:pt x="463" y="45"/>
                    <a:pt x="463" y="45"/>
                    <a:pt x="463" y="45"/>
                  </a:cubicBezTo>
                  <a:cubicBezTo>
                    <a:pt x="464" y="45"/>
                    <a:pt x="465" y="46"/>
                    <a:pt x="466" y="46"/>
                  </a:cubicBezTo>
                  <a:cubicBezTo>
                    <a:pt x="467" y="46"/>
                    <a:pt x="466" y="44"/>
                    <a:pt x="468" y="45"/>
                  </a:cubicBezTo>
                  <a:cubicBezTo>
                    <a:pt x="469" y="45"/>
                    <a:pt x="469" y="46"/>
                    <a:pt x="469" y="47"/>
                  </a:cubicBezTo>
                  <a:cubicBezTo>
                    <a:pt x="471" y="47"/>
                    <a:pt x="472" y="47"/>
                    <a:pt x="474" y="47"/>
                  </a:cubicBezTo>
                  <a:cubicBezTo>
                    <a:pt x="475" y="47"/>
                    <a:pt x="478" y="44"/>
                    <a:pt x="480" y="43"/>
                  </a:cubicBezTo>
                  <a:cubicBezTo>
                    <a:pt x="480" y="43"/>
                    <a:pt x="479" y="47"/>
                    <a:pt x="479" y="48"/>
                  </a:cubicBezTo>
                  <a:cubicBezTo>
                    <a:pt x="481" y="48"/>
                    <a:pt x="483" y="49"/>
                    <a:pt x="485" y="49"/>
                  </a:cubicBezTo>
                  <a:cubicBezTo>
                    <a:pt x="486" y="49"/>
                    <a:pt x="489" y="48"/>
                    <a:pt x="490" y="49"/>
                  </a:cubicBezTo>
                  <a:cubicBezTo>
                    <a:pt x="491" y="49"/>
                    <a:pt x="492" y="50"/>
                    <a:pt x="492" y="50"/>
                  </a:cubicBezTo>
                  <a:cubicBezTo>
                    <a:pt x="494" y="47"/>
                    <a:pt x="494" y="47"/>
                    <a:pt x="497" y="45"/>
                  </a:cubicBezTo>
                  <a:cubicBezTo>
                    <a:pt x="497" y="44"/>
                    <a:pt x="496" y="42"/>
                    <a:pt x="496" y="42"/>
                  </a:cubicBezTo>
                  <a:cubicBezTo>
                    <a:pt x="497" y="42"/>
                    <a:pt x="498" y="42"/>
                    <a:pt x="498" y="41"/>
                  </a:cubicBezTo>
                  <a:cubicBezTo>
                    <a:pt x="498" y="41"/>
                    <a:pt x="499" y="41"/>
                    <a:pt x="500" y="41"/>
                  </a:cubicBezTo>
                  <a:cubicBezTo>
                    <a:pt x="500" y="43"/>
                    <a:pt x="500" y="43"/>
                    <a:pt x="500" y="43"/>
                  </a:cubicBezTo>
                  <a:cubicBezTo>
                    <a:pt x="500" y="42"/>
                    <a:pt x="499" y="45"/>
                    <a:pt x="499" y="46"/>
                  </a:cubicBezTo>
                  <a:cubicBezTo>
                    <a:pt x="500" y="46"/>
                    <a:pt x="500" y="45"/>
                    <a:pt x="500" y="47"/>
                  </a:cubicBezTo>
                  <a:cubicBezTo>
                    <a:pt x="507" y="45"/>
                    <a:pt x="515" y="43"/>
                    <a:pt x="522" y="43"/>
                  </a:cubicBezTo>
                  <a:cubicBezTo>
                    <a:pt x="529" y="42"/>
                    <a:pt x="532" y="43"/>
                    <a:pt x="538" y="43"/>
                  </a:cubicBezTo>
                  <a:cubicBezTo>
                    <a:pt x="544" y="42"/>
                    <a:pt x="550" y="40"/>
                    <a:pt x="555" y="38"/>
                  </a:cubicBezTo>
                  <a:cubicBezTo>
                    <a:pt x="556" y="37"/>
                    <a:pt x="556" y="37"/>
                    <a:pt x="556" y="37"/>
                  </a:cubicBezTo>
                  <a:cubicBezTo>
                    <a:pt x="556" y="36"/>
                    <a:pt x="559" y="37"/>
                    <a:pt x="560" y="37"/>
                  </a:cubicBezTo>
                  <a:cubicBezTo>
                    <a:pt x="563" y="37"/>
                    <a:pt x="566" y="36"/>
                    <a:pt x="569" y="35"/>
                  </a:cubicBezTo>
                  <a:cubicBezTo>
                    <a:pt x="568" y="35"/>
                    <a:pt x="566" y="37"/>
                    <a:pt x="565" y="37"/>
                  </a:cubicBezTo>
                  <a:cubicBezTo>
                    <a:pt x="562" y="38"/>
                    <a:pt x="561" y="37"/>
                    <a:pt x="558" y="38"/>
                  </a:cubicBezTo>
                  <a:cubicBezTo>
                    <a:pt x="558" y="38"/>
                    <a:pt x="556" y="40"/>
                    <a:pt x="556" y="40"/>
                  </a:cubicBezTo>
                  <a:cubicBezTo>
                    <a:pt x="556" y="40"/>
                    <a:pt x="556" y="40"/>
                    <a:pt x="557" y="41"/>
                  </a:cubicBezTo>
                  <a:cubicBezTo>
                    <a:pt x="559" y="41"/>
                    <a:pt x="562" y="41"/>
                    <a:pt x="565" y="41"/>
                  </a:cubicBezTo>
                  <a:cubicBezTo>
                    <a:pt x="565" y="43"/>
                    <a:pt x="565" y="43"/>
                    <a:pt x="565" y="43"/>
                  </a:cubicBezTo>
                  <a:cubicBezTo>
                    <a:pt x="561" y="43"/>
                    <a:pt x="557" y="42"/>
                    <a:pt x="556" y="43"/>
                  </a:cubicBezTo>
                  <a:cubicBezTo>
                    <a:pt x="555" y="43"/>
                    <a:pt x="553" y="44"/>
                    <a:pt x="553" y="45"/>
                  </a:cubicBezTo>
                  <a:cubicBezTo>
                    <a:pt x="550" y="45"/>
                    <a:pt x="548" y="44"/>
                    <a:pt x="546" y="45"/>
                  </a:cubicBezTo>
                  <a:cubicBezTo>
                    <a:pt x="536" y="48"/>
                    <a:pt x="557" y="48"/>
                    <a:pt x="559" y="48"/>
                  </a:cubicBezTo>
                  <a:cubicBezTo>
                    <a:pt x="555" y="49"/>
                    <a:pt x="549" y="51"/>
                    <a:pt x="544" y="51"/>
                  </a:cubicBezTo>
                  <a:cubicBezTo>
                    <a:pt x="543" y="51"/>
                    <a:pt x="541" y="50"/>
                    <a:pt x="540" y="50"/>
                  </a:cubicBezTo>
                  <a:cubicBezTo>
                    <a:pt x="539" y="50"/>
                    <a:pt x="539" y="51"/>
                    <a:pt x="539" y="52"/>
                  </a:cubicBezTo>
                  <a:cubicBezTo>
                    <a:pt x="531" y="51"/>
                    <a:pt x="525" y="52"/>
                    <a:pt x="516" y="53"/>
                  </a:cubicBezTo>
                  <a:cubicBezTo>
                    <a:pt x="517" y="54"/>
                    <a:pt x="516" y="55"/>
                    <a:pt x="516" y="55"/>
                  </a:cubicBezTo>
                  <a:cubicBezTo>
                    <a:pt x="517" y="56"/>
                    <a:pt x="519" y="56"/>
                    <a:pt x="518" y="59"/>
                  </a:cubicBezTo>
                  <a:cubicBezTo>
                    <a:pt x="518" y="59"/>
                    <a:pt x="517" y="60"/>
                    <a:pt x="518" y="61"/>
                  </a:cubicBezTo>
                  <a:cubicBezTo>
                    <a:pt x="518" y="62"/>
                    <a:pt x="519" y="62"/>
                    <a:pt x="519" y="62"/>
                  </a:cubicBezTo>
                  <a:cubicBezTo>
                    <a:pt x="522" y="63"/>
                    <a:pt x="532" y="63"/>
                    <a:pt x="528" y="63"/>
                  </a:cubicBezTo>
                  <a:cubicBezTo>
                    <a:pt x="530" y="64"/>
                    <a:pt x="531" y="63"/>
                    <a:pt x="532" y="64"/>
                  </a:cubicBezTo>
                  <a:cubicBezTo>
                    <a:pt x="532" y="65"/>
                    <a:pt x="532" y="65"/>
                    <a:pt x="532" y="65"/>
                  </a:cubicBezTo>
                  <a:cubicBezTo>
                    <a:pt x="531" y="65"/>
                    <a:pt x="530" y="64"/>
                    <a:pt x="530" y="64"/>
                  </a:cubicBezTo>
                  <a:cubicBezTo>
                    <a:pt x="529" y="66"/>
                    <a:pt x="530" y="65"/>
                    <a:pt x="528" y="65"/>
                  </a:cubicBezTo>
                  <a:cubicBezTo>
                    <a:pt x="528" y="67"/>
                    <a:pt x="528" y="67"/>
                    <a:pt x="528" y="67"/>
                  </a:cubicBezTo>
                  <a:cubicBezTo>
                    <a:pt x="527" y="67"/>
                    <a:pt x="526" y="66"/>
                    <a:pt x="525" y="66"/>
                  </a:cubicBezTo>
                  <a:cubicBezTo>
                    <a:pt x="523" y="66"/>
                    <a:pt x="522" y="67"/>
                    <a:pt x="521" y="66"/>
                  </a:cubicBezTo>
                  <a:cubicBezTo>
                    <a:pt x="520" y="65"/>
                    <a:pt x="520" y="65"/>
                    <a:pt x="520" y="65"/>
                  </a:cubicBezTo>
                  <a:cubicBezTo>
                    <a:pt x="520" y="65"/>
                    <a:pt x="518" y="65"/>
                    <a:pt x="518" y="65"/>
                  </a:cubicBezTo>
                  <a:cubicBezTo>
                    <a:pt x="514" y="64"/>
                    <a:pt x="516" y="60"/>
                    <a:pt x="515" y="57"/>
                  </a:cubicBezTo>
                  <a:cubicBezTo>
                    <a:pt x="510" y="53"/>
                    <a:pt x="510" y="53"/>
                    <a:pt x="510" y="53"/>
                  </a:cubicBezTo>
                  <a:cubicBezTo>
                    <a:pt x="510" y="52"/>
                    <a:pt x="510" y="52"/>
                    <a:pt x="510" y="52"/>
                  </a:cubicBezTo>
                  <a:cubicBezTo>
                    <a:pt x="506" y="50"/>
                    <a:pt x="489" y="52"/>
                    <a:pt x="483" y="52"/>
                  </a:cubicBezTo>
                  <a:cubicBezTo>
                    <a:pt x="482" y="56"/>
                    <a:pt x="482" y="56"/>
                    <a:pt x="482" y="56"/>
                  </a:cubicBezTo>
                  <a:cubicBezTo>
                    <a:pt x="483" y="55"/>
                    <a:pt x="483" y="57"/>
                    <a:pt x="483" y="57"/>
                  </a:cubicBezTo>
                  <a:cubicBezTo>
                    <a:pt x="483" y="56"/>
                    <a:pt x="482" y="60"/>
                    <a:pt x="482" y="60"/>
                  </a:cubicBezTo>
                  <a:cubicBezTo>
                    <a:pt x="481" y="61"/>
                    <a:pt x="480" y="60"/>
                    <a:pt x="478" y="61"/>
                  </a:cubicBezTo>
                  <a:cubicBezTo>
                    <a:pt x="478" y="61"/>
                    <a:pt x="477" y="64"/>
                    <a:pt x="476" y="64"/>
                  </a:cubicBezTo>
                  <a:cubicBezTo>
                    <a:pt x="476" y="64"/>
                    <a:pt x="475" y="63"/>
                    <a:pt x="475" y="62"/>
                  </a:cubicBezTo>
                  <a:cubicBezTo>
                    <a:pt x="476" y="61"/>
                    <a:pt x="477" y="60"/>
                    <a:pt x="477" y="58"/>
                  </a:cubicBezTo>
                  <a:cubicBezTo>
                    <a:pt x="477" y="58"/>
                    <a:pt x="475" y="56"/>
                    <a:pt x="475" y="55"/>
                  </a:cubicBezTo>
                  <a:cubicBezTo>
                    <a:pt x="475" y="55"/>
                    <a:pt x="473" y="55"/>
                    <a:pt x="473" y="55"/>
                  </a:cubicBezTo>
                  <a:cubicBezTo>
                    <a:pt x="473" y="54"/>
                    <a:pt x="473" y="53"/>
                    <a:pt x="473" y="51"/>
                  </a:cubicBezTo>
                  <a:cubicBezTo>
                    <a:pt x="472" y="51"/>
                    <a:pt x="472" y="51"/>
                    <a:pt x="472" y="51"/>
                  </a:cubicBezTo>
                  <a:cubicBezTo>
                    <a:pt x="471" y="51"/>
                    <a:pt x="471" y="53"/>
                    <a:pt x="471" y="54"/>
                  </a:cubicBezTo>
                  <a:cubicBezTo>
                    <a:pt x="470" y="53"/>
                    <a:pt x="468" y="54"/>
                    <a:pt x="467" y="54"/>
                  </a:cubicBezTo>
                  <a:cubicBezTo>
                    <a:pt x="467" y="52"/>
                    <a:pt x="467" y="51"/>
                    <a:pt x="466" y="51"/>
                  </a:cubicBezTo>
                  <a:cubicBezTo>
                    <a:pt x="466" y="51"/>
                    <a:pt x="465" y="52"/>
                    <a:pt x="464" y="52"/>
                  </a:cubicBezTo>
                  <a:cubicBezTo>
                    <a:pt x="464" y="53"/>
                    <a:pt x="464" y="53"/>
                    <a:pt x="464" y="53"/>
                  </a:cubicBezTo>
                  <a:cubicBezTo>
                    <a:pt x="464" y="53"/>
                    <a:pt x="444" y="53"/>
                    <a:pt x="443" y="53"/>
                  </a:cubicBezTo>
                  <a:cubicBezTo>
                    <a:pt x="442" y="53"/>
                    <a:pt x="438" y="51"/>
                    <a:pt x="436" y="50"/>
                  </a:cubicBezTo>
                  <a:cubicBezTo>
                    <a:pt x="436" y="48"/>
                    <a:pt x="437" y="47"/>
                    <a:pt x="437" y="45"/>
                  </a:cubicBezTo>
                  <a:cubicBezTo>
                    <a:pt x="431" y="38"/>
                    <a:pt x="431" y="38"/>
                    <a:pt x="431" y="38"/>
                  </a:cubicBezTo>
                  <a:cubicBezTo>
                    <a:pt x="428" y="35"/>
                    <a:pt x="422" y="37"/>
                    <a:pt x="417" y="36"/>
                  </a:cubicBezTo>
                  <a:cubicBezTo>
                    <a:pt x="416" y="36"/>
                    <a:pt x="414" y="34"/>
                    <a:pt x="414" y="34"/>
                  </a:cubicBezTo>
                  <a:cubicBezTo>
                    <a:pt x="409" y="32"/>
                    <a:pt x="401" y="33"/>
                    <a:pt x="397" y="33"/>
                  </a:cubicBezTo>
                  <a:cubicBezTo>
                    <a:pt x="397" y="33"/>
                    <a:pt x="397" y="36"/>
                    <a:pt x="397" y="36"/>
                  </a:cubicBezTo>
                  <a:cubicBezTo>
                    <a:pt x="401" y="35"/>
                    <a:pt x="402" y="35"/>
                    <a:pt x="406" y="36"/>
                  </a:cubicBezTo>
                  <a:cubicBezTo>
                    <a:pt x="406" y="36"/>
                    <a:pt x="408" y="35"/>
                    <a:pt x="409" y="36"/>
                  </a:cubicBezTo>
                  <a:cubicBezTo>
                    <a:pt x="409" y="36"/>
                    <a:pt x="410" y="37"/>
                    <a:pt x="410" y="37"/>
                  </a:cubicBezTo>
                  <a:cubicBezTo>
                    <a:pt x="411" y="36"/>
                    <a:pt x="411" y="39"/>
                    <a:pt x="411" y="39"/>
                  </a:cubicBezTo>
                  <a:cubicBezTo>
                    <a:pt x="410" y="39"/>
                    <a:pt x="410" y="39"/>
                    <a:pt x="410" y="39"/>
                  </a:cubicBezTo>
                  <a:cubicBezTo>
                    <a:pt x="411" y="41"/>
                    <a:pt x="411" y="41"/>
                    <a:pt x="411" y="43"/>
                  </a:cubicBezTo>
                  <a:cubicBezTo>
                    <a:pt x="407" y="42"/>
                    <a:pt x="405" y="42"/>
                    <a:pt x="401" y="41"/>
                  </a:cubicBezTo>
                  <a:cubicBezTo>
                    <a:pt x="399" y="40"/>
                    <a:pt x="399" y="40"/>
                    <a:pt x="399" y="40"/>
                  </a:cubicBezTo>
                  <a:cubicBezTo>
                    <a:pt x="397" y="40"/>
                    <a:pt x="397" y="41"/>
                    <a:pt x="396" y="41"/>
                  </a:cubicBezTo>
                  <a:cubicBezTo>
                    <a:pt x="396" y="42"/>
                    <a:pt x="397" y="44"/>
                    <a:pt x="397" y="45"/>
                  </a:cubicBezTo>
                  <a:cubicBezTo>
                    <a:pt x="398" y="45"/>
                    <a:pt x="399" y="45"/>
                    <a:pt x="400" y="45"/>
                  </a:cubicBezTo>
                  <a:cubicBezTo>
                    <a:pt x="400" y="45"/>
                    <a:pt x="400" y="46"/>
                    <a:pt x="400" y="47"/>
                  </a:cubicBezTo>
                  <a:cubicBezTo>
                    <a:pt x="404" y="47"/>
                    <a:pt x="404" y="45"/>
                    <a:pt x="405" y="44"/>
                  </a:cubicBezTo>
                  <a:cubicBezTo>
                    <a:pt x="409" y="46"/>
                    <a:pt x="409" y="47"/>
                    <a:pt x="415" y="47"/>
                  </a:cubicBezTo>
                  <a:cubicBezTo>
                    <a:pt x="415" y="45"/>
                    <a:pt x="415" y="45"/>
                    <a:pt x="416" y="44"/>
                  </a:cubicBezTo>
                  <a:cubicBezTo>
                    <a:pt x="416" y="45"/>
                    <a:pt x="416" y="46"/>
                    <a:pt x="417" y="47"/>
                  </a:cubicBezTo>
                  <a:cubicBezTo>
                    <a:pt x="417" y="48"/>
                    <a:pt x="418" y="48"/>
                    <a:pt x="419" y="49"/>
                  </a:cubicBezTo>
                  <a:cubicBezTo>
                    <a:pt x="419" y="49"/>
                    <a:pt x="418" y="50"/>
                    <a:pt x="419" y="51"/>
                  </a:cubicBezTo>
                  <a:cubicBezTo>
                    <a:pt x="413" y="51"/>
                    <a:pt x="408" y="51"/>
                    <a:pt x="404" y="52"/>
                  </a:cubicBezTo>
                  <a:cubicBezTo>
                    <a:pt x="404" y="53"/>
                    <a:pt x="406" y="55"/>
                    <a:pt x="406" y="55"/>
                  </a:cubicBezTo>
                  <a:cubicBezTo>
                    <a:pt x="405" y="56"/>
                    <a:pt x="405" y="56"/>
                    <a:pt x="405" y="56"/>
                  </a:cubicBezTo>
                  <a:cubicBezTo>
                    <a:pt x="404" y="57"/>
                    <a:pt x="405" y="56"/>
                    <a:pt x="403" y="56"/>
                  </a:cubicBezTo>
                  <a:cubicBezTo>
                    <a:pt x="402" y="57"/>
                    <a:pt x="402" y="57"/>
                    <a:pt x="402" y="57"/>
                  </a:cubicBezTo>
                  <a:cubicBezTo>
                    <a:pt x="398" y="58"/>
                    <a:pt x="410" y="60"/>
                    <a:pt x="412" y="60"/>
                  </a:cubicBezTo>
                  <a:cubicBezTo>
                    <a:pt x="412" y="60"/>
                    <a:pt x="413" y="58"/>
                    <a:pt x="414" y="57"/>
                  </a:cubicBezTo>
                  <a:cubicBezTo>
                    <a:pt x="414" y="58"/>
                    <a:pt x="414" y="60"/>
                    <a:pt x="414" y="60"/>
                  </a:cubicBezTo>
                  <a:cubicBezTo>
                    <a:pt x="416" y="60"/>
                    <a:pt x="415" y="61"/>
                    <a:pt x="417" y="61"/>
                  </a:cubicBezTo>
                  <a:cubicBezTo>
                    <a:pt x="419" y="60"/>
                    <a:pt x="419" y="60"/>
                    <a:pt x="419" y="60"/>
                  </a:cubicBezTo>
                  <a:cubicBezTo>
                    <a:pt x="419" y="60"/>
                    <a:pt x="421" y="61"/>
                    <a:pt x="420" y="61"/>
                  </a:cubicBezTo>
                  <a:cubicBezTo>
                    <a:pt x="421" y="61"/>
                    <a:pt x="421" y="63"/>
                    <a:pt x="421" y="63"/>
                  </a:cubicBezTo>
                  <a:cubicBezTo>
                    <a:pt x="418" y="63"/>
                    <a:pt x="415" y="63"/>
                    <a:pt x="412" y="62"/>
                  </a:cubicBezTo>
                  <a:cubicBezTo>
                    <a:pt x="411" y="62"/>
                    <a:pt x="409" y="61"/>
                    <a:pt x="409" y="60"/>
                  </a:cubicBezTo>
                  <a:cubicBezTo>
                    <a:pt x="402" y="60"/>
                    <a:pt x="404" y="65"/>
                    <a:pt x="405" y="64"/>
                  </a:cubicBezTo>
                  <a:cubicBezTo>
                    <a:pt x="405" y="64"/>
                    <a:pt x="405" y="68"/>
                    <a:pt x="405" y="67"/>
                  </a:cubicBezTo>
                  <a:cubicBezTo>
                    <a:pt x="406" y="67"/>
                    <a:pt x="406" y="68"/>
                    <a:pt x="407" y="68"/>
                  </a:cubicBezTo>
                  <a:cubicBezTo>
                    <a:pt x="411" y="72"/>
                    <a:pt x="416" y="74"/>
                    <a:pt x="423" y="72"/>
                  </a:cubicBezTo>
                  <a:cubicBezTo>
                    <a:pt x="423" y="74"/>
                    <a:pt x="423" y="74"/>
                    <a:pt x="423" y="74"/>
                  </a:cubicBezTo>
                  <a:cubicBezTo>
                    <a:pt x="422" y="74"/>
                    <a:pt x="421" y="74"/>
                    <a:pt x="421" y="74"/>
                  </a:cubicBezTo>
                  <a:cubicBezTo>
                    <a:pt x="419" y="75"/>
                    <a:pt x="415" y="73"/>
                    <a:pt x="413" y="74"/>
                  </a:cubicBezTo>
                  <a:cubicBezTo>
                    <a:pt x="412" y="75"/>
                    <a:pt x="412" y="78"/>
                    <a:pt x="413" y="77"/>
                  </a:cubicBezTo>
                  <a:cubicBezTo>
                    <a:pt x="413" y="78"/>
                    <a:pt x="413" y="78"/>
                    <a:pt x="413" y="78"/>
                  </a:cubicBezTo>
                  <a:cubicBezTo>
                    <a:pt x="414" y="79"/>
                    <a:pt x="424" y="78"/>
                    <a:pt x="425" y="78"/>
                  </a:cubicBezTo>
                  <a:cubicBezTo>
                    <a:pt x="426" y="77"/>
                    <a:pt x="427" y="75"/>
                    <a:pt x="427" y="75"/>
                  </a:cubicBezTo>
                  <a:cubicBezTo>
                    <a:pt x="430" y="74"/>
                    <a:pt x="433" y="75"/>
                    <a:pt x="436" y="76"/>
                  </a:cubicBezTo>
                  <a:cubicBezTo>
                    <a:pt x="436" y="76"/>
                    <a:pt x="436" y="78"/>
                    <a:pt x="436" y="78"/>
                  </a:cubicBezTo>
                  <a:cubicBezTo>
                    <a:pt x="430" y="78"/>
                    <a:pt x="428" y="79"/>
                    <a:pt x="423" y="80"/>
                  </a:cubicBezTo>
                  <a:cubicBezTo>
                    <a:pt x="423" y="81"/>
                    <a:pt x="423" y="82"/>
                    <a:pt x="423" y="82"/>
                  </a:cubicBezTo>
                  <a:cubicBezTo>
                    <a:pt x="423" y="83"/>
                    <a:pt x="424" y="84"/>
                    <a:pt x="425" y="86"/>
                  </a:cubicBezTo>
                  <a:cubicBezTo>
                    <a:pt x="425" y="86"/>
                    <a:pt x="427" y="86"/>
                    <a:pt x="427" y="86"/>
                  </a:cubicBezTo>
                  <a:cubicBezTo>
                    <a:pt x="427" y="86"/>
                    <a:pt x="427" y="90"/>
                    <a:pt x="427" y="90"/>
                  </a:cubicBezTo>
                  <a:cubicBezTo>
                    <a:pt x="428" y="90"/>
                    <a:pt x="429" y="90"/>
                    <a:pt x="430" y="90"/>
                  </a:cubicBezTo>
                  <a:cubicBezTo>
                    <a:pt x="430" y="92"/>
                    <a:pt x="430" y="92"/>
                    <a:pt x="430" y="92"/>
                  </a:cubicBezTo>
                  <a:cubicBezTo>
                    <a:pt x="428" y="92"/>
                    <a:pt x="428" y="92"/>
                    <a:pt x="427" y="92"/>
                  </a:cubicBezTo>
                  <a:cubicBezTo>
                    <a:pt x="427" y="93"/>
                    <a:pt x="428" y="95"/>
                    <a:pt x="427" y="95"/>
                  </a:cubicBezTo>
                  <a:cubicBezTo>
                    <a:pt x="434" y="95"/>
                    <a:pt x="436" y="96"/>
                    <a:pt x="441" y="94"/>
                  </a:cubicBezTo>
                  <a:cubicBezTo>
                    <a:pt x="441" y="93"/>
                    <a:pt x="440" y="92"/>
                    <a:pt x="441" y="91"/>
                  </a:cubicBezTo>
                  <a:cubicBezTo>
                    <a:pt x="441" y="91"/>
                    <a:pt x="442" y="91"/>
                    <a:pt x="443" y="91"/>
                  </a:cubicBezTo>
                  <a:cubicBezTo>
                    <a:pt x="443" y="91"/>
                    <a:pt x="443" y="93"/>
                    <a:pt x="444" y="94"/>
                  </a:cubicBezTo>
                  <a:cubicBezTo>
                    <a:pt x="445" y="94"/>
                    <a:pt x="446" y="94"/>
                    <a:pt x="447" y="94"/>
                  </a:cubicBezTo>
                  <a:cubicBezTo>
                    <a:pt x="446" y="95"/>
                    <a:pt x="449" y="95"/>
                    <a:pt x="449" y="95"/>
                  </a:cubicBezTo>
                  <a:cubicBezTo>
                    <a:pt x="449" y="95"/>
                    <a:pt x="449" y="93"/>
                    <a:pt x="449" y="93"/>
                  </a:cubicBezTo>
                  <a:cubicBezTo>
                    <a:pt x="450" y="93"/>
                    <a:pt x="451" y="95"/>
                    <a:pt x="452" y="94"/>
                  </a:cubicBezTo>
                  <a:cubicBezTo>
                    <a:pt x="454" y="88"/>
                    <a:pt x="454" y="88"/>
                    <a:pt x="454" y="88"/>
                  </a:cubicBezTo>
                  <a:cubicBezTo>
                    <a:pt x="454" y="88"/>
                    <a:pt x="457" y="89"/>
                    <a:pt x="458" y="88"/>
                  </a:cubicBezTo>
                  <a:cubicBezTo>
                    <a:pt x="459" y="88"/>
                    <a:pt x="461" y="87"/>
                    <a:pt x="463" y="86"/>
                  </a:cubicBezTo>
                  <a:cubicBezTo>
                    <a:pt x="461" y="85"/>
                    <a:pt x="462" y="80"/>
                    <a:pt x="464" y="79"/>
                  </a:cubicBezTo>
                  <a:cubicBezTo>
                    <a:pt x="464" y="79"/>
                    <a:pt x="464" y="82"/>
                    <a:pt x="464" y="84"/>
                  </a:cubicBezTo>
                  <a:cubicBezTo>
                    <a:pt x="465" y="83"/>
                    <a:pt x="466" y="84"/>
                    <a:pt x="467" y="84"/>
                  </a:cubicBezTo>
                  <a:cubicBezTo>
                    <a:pt x="467" y="83"/>
                    <a:pt x="467" y="83"/>
                    <a:pt x="467" y="83"/>
                  </a:cubicBezTo>
                  <a:cubicBezTo>
                    <a:pt x="468" y="83"/>
                    <a:pt x="472" y="78"/>
                    <a:pt x="472" y="78"/>
                  </a:cubicBezTo>
                  <a:cubicBezTo>
                    <a:pt x="474" y="78"/>
                    <a:pt x="474" y="80"/>
                    <a:pt x="474" y="80"/>
                  </a:cubicBezTo>
                  <a:cubicBezTo>
                    <a:pt x="475" y="80"/>
                    <a:pt x="478" y="79"/>
                    <a:pt x="479" y="79"/>
                  </a:cubicBezTo>
                  <a:cubicBezTo>
                    <a:pt x="479" y="79"/>
                    <a:pt x="477" y="82"/>
                    <a:pt x="478" y="82"/>
                  </a:cubicBezTo>
                  <a:cubicBezTo>
                    <a:pt x="481" y="82"/>
                    <a:pt x="482" y="79"/>
                    <a:pt x="479" y="78"/>
                  </a:cubicBezTo>
                  <a:cubicBezTo>
                    <a:pt x="480" y="79"/>
                    <a:pt x="483" y="80"/>
                    <a:pt x="483" y="80"/>
                  </a:cubicBezTo>
                  <a:cubicBezTo>
                    <a:pt x="483" y="78"/>
                    <a:pt x="483" y="78"/>
                    <a:pt x="483" y="78"/>
                  </a:cubicBezTo>
                  <a:cubicBezTo>
                    <a:pt x="486" y="78"/>
                    <a:pt x="491" y="77"/>
                    <a:pt x="492" y="75"/>
                  </a:cubicBezTo>
                  <a:cubicBezTo>
                    <a:pt x="493" y="75"/>
                    <a:pt x="493" y="72"/>
                    <a:pt x="493" y="72"/>
                  </a:cubicBezTo>
                  <a:cubicBezTo>
                    <a:pt x="493" y="72"/>
                    <a:pt x="489" y="66"/>
                    <a:pt x="489" y="65"/>
                  </a:cubicBezTo>
                  <a:cubicBezTo>
                    <a:pt x="489" y="65"/>
                    <a:pt x="491" y="65"/>
                    <a:pt x="491" y="65"/>
                  </a:cubicBezTo>
                  <a:cubicBezTo>
                    <a:pt x="492" y="68"/>
                    <a:pt x="494" y="70"/>
                    <a:pt x="495" y="73"/>
                  </a:cubicBezTo>
                  <a:cubicBezTo>
                    <a:pt x="497" y="72"/>
                    <a:pt x="496" y="74"/>
                    <a:pt x="497" y="74"/>
                  </a:cubicBezTo>
                  <a:cubicBezTo>
                    <a:pt x="497" y="74"/>
                    <a:pt x="499" y="72"/>
                    <a:pt x="500" y="72"/>
                  </a:cubicBezTo>
                  <a:cubicBezTo>
                    <a:pt x="500" y="73"/>
                    <a:pt x="500" y="73"/>
                    <a:pt x="500" y="73"/>
                  </a:cubicBezTo>
                  <a:cubicBezTo>
                    <a:pt x="500" y="73"/>
                    <a:pt x="500" y="73"/>
                    <a:pt x="500" y="73"/>
                  </a:cubicBezTo>
                  <a:cubicBezTo>
                    <a:pt x="501" y="74"/>
                    <a:pt x="502" y="75"/>
                    <a:pt x="502" y="76"/>
                  </a:cubicBezTo>
                  <a:cubicBezTo>
                    <a:pt x="501" y="76"/>
                    <a:pt x="491" y="77"/>
                    <a:pt x="495" y="78"/>
                  </a:cubicBezTo>
                  <a:cubicBezTo>
                    <a:pt x="501" y="79"/>
                    <a:pt x="508" y="79"/>
                    <a:pt x="513" y="80"/>
                  </a:cubicBezTo>
                  <a:cubicBezTo>
                    <a:pt x="512" y="81"/>
                    <a:pt x="514" y="83"/>
                    <a:pt x="512" y="83"/>
                  </a:cubicBezTo>
                  <a:cubicBezTo>
                    <a:pt x="510" y="82"/>
                    <a:pt x="510" y="82"/>
                    <a:pt x="510" y="82"/>
                  </a:cubicBezTo>
                  <a:cubicBezTo>
                    <a:pt x="505" y="81"/>
                    <a:pt x="500" y="81"/>
                    <a:pt x="495" y="81"/>
                  </a:cubicBezTo>
                  <a:cubicBezTo>
                    <a:pt x="494" y="81"/>
                    <a:pt x="491" y="82"/>
                    <a:pt x="488" y="82"/>
                  </a:cubicBezTo>
                  <a:cubicBezTo>
                    <a:pt x="488" y="82"/>
                    <a:pt x="487" y="80"/>
                    <a:pt x="486" y="80"/>
                  </a:cubicBezTo>
                  <a:cubicBezTo>
                    <a:pt x="485" y="80"/>
                    <a:pt x="475" y="84"/>
                    <a:pt x="474" y="84"/>
                  </a:cubicBezTo>
                  <a:cubicBezTo>
                    <a:pt x="474" y="84"/>
                    <a:pt x="473" y="86"/>
                    <a:pt x="473" y="86"/>
                  </a:cubicBezTo>
                  <a:cubicBezTo>
                    <a:pt x="472" y="86"/>
                    <a:pt x="471" y="85"/>
                    <a:pt x="470" y="86"/>
                  </a:cubicBezTo>
                  <a:cubicBezTo>
                    <a:pt x="472" y="85"/>
                    <a:pt x="468" y="85"/>
                    <a:pt x="468" y="85"/>
                  </a:cubicBezTo>
                  <a:cubicBezTo>
                    <a:pt x="467" y="89"/>
                    <a:pt x="466" y="91"/>
                    <a:pt x="466" y="95"/>
                  </a:cubicBezTo>
                  <a:cubicBezTo>
                    <a:pt x="468" y="95"/>
                    <a:pt x="467" y="95"/>
                    <a:pt x="468" y="96"/>
                  </a:cubicBezTo>
                  <a:cubicBezTo>
                    <a:pt x="469" y="95"/>
                    <a:pt x="470" y="96"/>
                    <a:pt x="470" y="96"/>
                  </a:cubicBezTo>
                  <a:cubicBezTo>
                    <a:pt x="473" y="95"/>
                    <a:pt x="476" y="92"/>
                    <a:pt x="478" y="92"/>
                  </a:cubicBezTo>
                  <a:cubicBezTo>
                    <a:pt x="481" y="92"/>
                    <a:pt x="478" y="93"/>
                    <a:pt x="480" y="94"/>
                  </a:cubicBezTo>
                  <a:cubicBezTo>
                    <a:pt x="484" y="95"/>
                    <a:pt x="487" y="93"/>
                    <a:pt x="489" y="92"/>
                  </a:cubicBezTo>
                  <a:cubicBezTo>
                    <a:pt x="491" y="90"/>
                    <a:pt x="493" y="89"/>
                    <a:pt x="494" y="87"/>
                  </a:cubicBezTo>
                  <a:cubicBezTo>
                    <a:pt x="494" y="92"/>
                    <a:pt x="494" y="92"/>
                    <a:pt x="491" y="96"/>
                  </a:cubicBezTo>
                  <a:cubicBezTo>
                    <a:pt x="492" y="96"/>
                    <a:pt x="492" y="96"/>
                    <a:pt x="494" y="96"/>
                  </a:cubicBezTo>
                  <a:cubicBezTo>
                    <a:pt x="494" y="98"/>
                    <a:pt x="495" y="99"/>
                    <a:pt x="495" y="100"/>
                  </a:cubicBezTo>
                  <a:cubicBezTo>
                    <a:pt x="494" y="101"/>
                    <a:pt x="496" y="102"/>
                    <a:pt x="496" y="102"/>
                  </a:cubicBezTo>
                  <a:cubicBezTo>
                    <a:pt x="497" y="101"/>
                    <a:pt x="497" y="100"/>
                    <a:pt x="498" y="99"/>
                  </a:cubicBezTo>
                  <a:cubicBezTo>
                    <a:pt x="499" y="99"/>
                    <a:pt x="499" y="99"/>
                    <a:pt x="499" y="99"/>
                  </a:cubicBezTo>
                  <a:cubicBezTo>
                    <a:pt x="500" y="102"/>
                    <a:pt x="500" y="102"/>
                    <a:pt x="500" y="102"/>
                  </a:cubicBezTo>
                  <a:cubicBezTo>
                    <a:pt x="503" y="103"/>
                    <a:pt x="509" y="100"/>
                    <a:pt x="508" y="101"/>
                  </a:cubicBezTo>
                  <a:cubicBezTo>
                    <a:pt x="507" y="101"/>
                    <a:pt x="506" y="103"/>
                    <a:pt x="506" y="103"/>
                  </a:cubicBezTo>
                  <a:cubicBezTo>
                    <a:pt x="506" y="104"/>
                    <a:pt x="507" y="105"/>
                    <a:pt x="506" y="106"/>
                  </a:cubicBezTo>
                  <a:cubicBezTo>
                    <a:pt x="506" y="106"/>
                    <a:pt x="504" y="106"/>
                    <a:pt x="504" y="106"/>
                  </a:cubicBezTo>
                  <a:cubicBezTo>
                    <a:pt x="503" y="108"/>
                    <a:pt x="503" y="108"/>
                    <a:pt x="503" y="108"/>
                  </a:cubicBezTo>
                  <a:cubicBezTo>
                    <a:pt x="501" y="109"/>
                    <a:pt x="501" y="107"/>
                    <a:pt x="500" y="106"/>
                  </a:cubicBezTo>
                  <a:cubicBezTo>
                    <a:pt x="497" y="106"/>
                    <a:pt x="492" y="108"/>
                    <a:pt x="491" y="107"/>
                  </a:cubicBezTo>
                  <a:cubicBezTo>
                    <a:pt x="491" y="107"/>
                    <a:pt x="489" y="102"/>
                    <a:pt x="488" y="102"/>
                  </a:cubicBezTo>
                  <a:cubicBezTo>
                    <a:pt x="488" y="101"/>
                    <a:pt x="485" y="102"/>
                    <a:pt x="484" y="102"/>
                  </a:cubicBezTo>
                  <a:cubicBezTo>
                    <a:pt x="483" y="101"/>
                    <a:pt x="482" y="98"/>
                    <a:pt x="480" y="98"/>
                  </a:cubicBezTo>
                  <a:cubicBezTo>
                    <a:pt x="476" y="97"/>
                    <a:pt x="468" y="98"/>
                    <a:pt x="464" y="99"/>
                  </a:cubicBezTo>
                  <a:cubicBezTo>
                    <a:pt x="464" y="99"/>
                    <a:pt x="465" y="103"/>
                    <a:pt x="464" y="103"/>
                  </a:cubicBezTo>
                  <a:cubicBezTo>
                    <a:pt x="465" y="103"/>
                    <a:pt x="466" y="105"/>
                    <a:pt x="466" y="105"/>
                  </a:cubicBezTo>
                  <a:cubicBezTo>
                    <a:pt x="467" y="105"/>
                    <a:pt x="469" y="105"/>
                    <a:pt x="470" y="105"/>
                  </a:cubicBezTo>
                  <a:cubicBezTo>
                    <a:pt x="470" y="105"/>
                    <a:pt x="470" y="106"/>
                    <a:pt x="470" y="106"/>
                  </a:cubicBezTo>
                  <a:cubicBezTo>
                    <a:pt x="471" y="107"/>
                    <a:pt x="471" y="109"/>
                    <a:pt x="471" y="110"/>
                  </a:cubicBezTo>
                  <a:cubicBezTo>
                    <a:pt x="461" y="112"/>
                    <a:pt x="457" y="111"/>
                    <a:pt x="451" y="117"/>
                  </a:cubicBezTo>
                  <a:cubicBezTo>
                    <a:pt x="450" y="117"/>
                    <a:pt x="449" y="118"/>
                    <a:pt x="449" y="118"/>
                  </a:cubicBezTo>
                  <a:cubicBezTo>
                    <a:pt x="450" y="121"/>
                    <a:pt x="451" y="123"/>
                    <a:pt x="452" y="126"/>
                  </a:cubicBezTo>
                  <a:cubicBezTo>
                    <a:pt x="452" y="125"/>
                    <a:pt x="454" y="126"/>
                    <a:pt x="454" y="126"/>
                  </a:cubicBezTo>
                  <a:cubicBezTo>
                    <a:pt x="454" y="126"/>
                    <a:pt x="454" y="124"/>
                    <a:pt x="454" y="124"/>
                  </a:cubicBezTo>
                  <a:cubicBezTo>
                    <a:pt x="455" y="124"/>
                    <a:pt x="455" y="124"/>
                    <a:pt x="455" y="124"/>
                  </a:cubicBezTo>
                  <a:cubicBezTo>
                    <a:pt x="455" y="122"/>
                    <a:pt x="455" y="122"/>
                    <a:pt x="455" y="122"/>
                  </a:cubicBezTo>
                  <a:cubicBezTo>
                    <a:pt x="455" y="122"/>
                    <a:pt x="457" y="122"/>
                    <a:pt x="455" y="123"/>
                  </a:cubicBezTo>
                  <a:cubicBezTo>
                    <a:pt x="456" y="123"/>
                    <a:pt x="457" y="123"/>
                    <a:pt x="457" y="123"/>
                  </a:cubicBezTo>
                  <a:cubicBezTo>
                    <a:pt x="458" y="126"/>
                    <a:pt x="458" y="126"/>
                    <a:pt x="458" y="126"/>
                  </a:cubicBezTo>
                  <a:cubicBezTo>
                    <a:pt x="461" y="127"/>
                    <a:pt x="464" y="125"/>
                    <a:pt x="466" y="125"/>
                  </a:cubicBezTo>
                  <a:cubicBezTo>
                    <a:pt x="466" y="125"/>
                    <a:pt x="467" y="122"/>
                    <a:pt x="465" y="124"/>
                  </a:cubicBezTo>
                  <a:cubicBezTo>
                    <a:pt x="465" y="122"/>
                    <a:pt x="465" y="122"/>
                    <a:pt x="465" y="122"/>
                  </a:cubicBezTo>
                  <a:cubicBezTo>
                    <a:pt x="466" y="122"/>
                    <a:pt x="467" y="121"/>
                    <a:pt x="467" y="120"/>
                  </a:cubicBezTo>
                  <a:cubicBezTo>
                    <a:pt x="468" y="121"/>
                    <a:pt x="469" y="122"/>
                    <a:pt x="470" y="122"/>
                  </a:cubicBezTo>
                  <a:cubicBezTo>
                    <a:pt x="470" y="123"/>
                    <a:pt x="470" y="124"/>
                    <a:pt x="470" y="124"/>
                  </a:cubicBezTo>
                  <a:cubicBezTo>
                    <a:pt x="472" y="124"/>
                    <a:pt x="472" y="126"/>
                    <a:pt x="472" y="126"/>
                  </a:cubicBezTo>
                  <a:cubicBezTo>
                    <a:pt x="472" y="126"/>
                    <a:pt x="472" y="125"/>
                    <a:pt x="473" y="122"/>
                  </a:cubicBezTo>
                  <a:cubicBezTo>
                    <a:pt x="474" y="121"/>
                    <a:pt x="474" y="121"/>
                    <a:pt x="474" y="121"/>
                  </a:cubicBezTo>
                  <a:cubicBezTo>
                    <a:pt x="475" y="121"/>
                    <a:pt x="474" y="123"/>
                    <a:pt x="474" y="124"/>
                  </a:cubicBezTo>
                  <a:cubicBezTo>
                    <a:pt x="476" y="124"/>
                    <a:pt x="478" y="125"/>
                    <a:pt x="480" y="126"/>
                  </a:cubicBezTo>
                  <a:cubicBezTo>
                    <a:pt x="483" y="126"/>
                    <a:pt x="484" y="125"/>
                    <a:pt x="487" y="126"/>
                  </a:cubicBezTo>
                  <a:cubicBezTo>
                    <a:pt x="488" y="127"/>
                    <a:pt x="488" y="128"/>
                    <a:pt x="488" y="128"/>
                  </a:cubicBezTo>
                  <a:cubicBezTo>
                    <a:pt x="489" y="128"/>
                    <a:pt x="488" y="126"/>
                    <a:pt x="488" y="126"/>
                  </a:cubicBezTo>
                  <a:cubicBezTo>
                    <a:pt x="494" y="123"/>
                    <a:pt x="494" y="124"/>
                    <a:pt x="490" y="119"/>
                  </a:cubicBezTo>
                  <a:cubicBezTo>
                    <a:pt x="496" y="121"/>
                    <a:pt x="494" y="121"/>
                    <a:pt x="497" y="118"/>
                  </a:cubicBezTo>
                  <a:cubicBezTo>
                    <a:pt x="497" y="117"/>
                    <a:pt x="498" y="117"/>
                    <a:pt x="498" y="117"/>
                  </a:cubicBezTo>
                  <a:cubicBezTo>
                    <a:pt x="498" y="116"/>
                    <a:pt x="498" y="116"/>
                    <a:pt x="498" y="116"/>
                  </a:cubicBezTo>
                  <a:cubicBezTo>
                    <a:pt x="500" y="115"/>
                    <a:pt x="499" y="121"/>
                    <a:pt x="499" y="120"/>
                  </a:cubicBezTo>
                  <a:cubicBezTo>
                    <a:pt x="499" y="121"/>
                    <a:pt x="499" y="122"/>
                    <a:pt x="499" y="122"/>
                  </a:cubicBezTo>
                  <a:cubicBezTo>
                    <a:pt x="502" y="122"/>
                    <a:pt x="506" y="121"/>
                    <a:pt x="507" y="121"/>
                  </a:cubicBezTo>
                  <a:cubicBezTo>
                    <a:pt x="507" y="121"/>
                    <a:pt x="510" y="122"/>
                    <a:pt x="510" y="122"/>
                  </a:cubicBezTo>
                  <a:cubicBezTo>
                    <a:pt x="512" y="122"/>
                    <a:pt x="513" y="121"/>
                    <a:pt x="514" y="121"/>
                  </a:cubicBezTo>
                  <a:cubicBezTo>
                    <a:pt x="514" y="121"/>
                    <a:pt x="515" y="121"/>
                    <a:pt x="515" y="122"/>
                  </a:cubicBezTo>
                  <a:cubicBezTo>
                    <a:pt x="515" y="121"/>
                    <a:pt x="516" y="121"/>
                    <a:pt x="516" y="120"/>
                  </a:cubicBezTo>
                  <a:cubicBezTo>
                    <a:pt x="516" y="117"/>
                    <a:pt x="516" y="116"/>
                    <a:pt x="515" y="114"/>
                  </a:cubicBezTo>
                  <a:cubicBezTo>
                    <a:pt x="516" y="115"/>
                    <a:pt x="517" y="115"/>
                    <a:pt x="518" y="116"/>
                  </a:cubicBezTo>
                  <a:cubicBezTo>
                    <a:pt x="518" y="117"/>
                    <a:pt x="517" y="118"/>
                    <a:pt x="518" y="119"/>
                  </a:cubicBezTo>
                  <a:cubicBezTo>
                    <a:pt x="520" y="122"/>
                    <a:pt x="521" y="120"/>
                    <a:pt x="523" y="120"/>
                  </a:cubicBezTo>
                  <a:cubicBezTo>
                    <a:pt x="522" y="119"/>
                    <a:pt x="524" y="119"/>
                    <a:pt x="524" y="119"/>
                  </a:cubicBezTo>
                  <a:cubicBezTo>
                    <a:pt x="525" y="119"/>
                    <a:pt x="525" y="121"/>
                    <a:pt x="526" y="121"/>
                  </a:cubicBezTo>
                  <a:cubicBezTo>
                    <a:pt x="526" y="124"/>
                    <a:pt x="526" y="125"/>
                    <a:pt x="526" y="129"/>
                  </a:cubicBezTo>
                  <a:cubicBezTo>
                    <a:pt x="526" y="129"/>
                    <a:pt x="529" y="129"/>
                    <a:pt x="528" y="128"/>
                  </a:cubicBezTo>
                  <a:cubicBezTo>
                    <a:pt x="529" y="128"/>
                    <a:pt x="531" y="129"/>
                    <a:pt x="531" y="129"/>
                  </a:cubicBezTo>
                  <a:cubicBezTo>
                    <a:pt x="532" y="129"/>
                    <a:pt x="532" y="126"/>
                    <a:pt x="533" y="126"/>
                  </a:cubicBezTo>
                  <a:cubicBezTo>
                    <a:pt x="534" y="124"/>
                    <a:pt x="537" y="124"/>
                    <a:pt x="538" y="122"/>
                  </a:cubicBezTo>
                  <a:cubicBezTo>
                    <a:pt x="539" y="122"/>
                    <a:pt x="539" y="122"/>
                    <a:pt x="539" y="122"/>
                  </a:cubicBezTo>
                  <a:cubicBezTo>
                    <a:pt x="539" y="120"/>
                    <a:pt x="539" y="120"/>
                    <a:pt x="539" y="120"/>
                  </a:cubicBezTo>
                  <a:cubicBezTo>
                    <a:pt x="540" y="121"/>
                    <a:pt x="540" y="122"/>
                    <a:pt x="541" y="123"/>
                  </a:cubicBezTo>
                  <a:cubicBezTo>
                    <a:pt x="542" y="123"/>
                    <a:pt x="543" y="123"/>
                    <a:pt x="544" y="123"/>
                  </a:cubicBezTo>
                  <a:cubicBezTo>
                    <a:pt x="544" y="123"/>
                    <a:pt x="545" y="121"/>
                    <a:pt x="545" y="121"/>
                  </a:cubicBezTo>
                  <a:cubicBezTo>
                    <a:pt x="547" y="119"/>
                    <a:pt x="550" y="118"/>
                    <a:pt x="552" y="116"/>
                  </a:cubicBezTo>
                  <a:cubicBezTo>
                    <a:pt x="551" y="116"/>
                    <a:pt x="551" y="114"/>
                    <a:pt x="550" y="114"/>
                  </a:cubicBezTo>
                  <a:cubicBezTo>
                    <a:pt x="549" y="114"/>
                    <a:pt x="547" y="115"/>
                    <a:pt x="546" y="114"/>
                  </a:cubicBezTo>
                  <a:cubicBezTo>
                    <a:pt x="545" y="114"/>
                    <a:pt x="543" y="110"/>
                    <a:pt x="542" y="109"/>
                  </a:cubicBezTo>
                  <a:cubicBezTo>
                    <a:pt x="539" y="108"/>
                    <a:pt x="536" y="108"/>
                    <a:pt x="532" y="108"/>
                  </a:cubicBezTo>
                  <a:cubicBezTo>
                    <a:pt x="539" y="106"/>
                    <a:pt x="545" y="106"/>
                    <a:pt x="552" y="104"/>
                  </a:cubicBezTo>
                  <a:cubicBezTo>
                    <a:pt x="551" y="101"/>
                    <a:pt x="551" y="99"/>
                    <a:pt x="551" y="97"/>
                  </a:cubicBezTo>
                  <a:cubicBezTo>
                    <a:pt x="554" y="97"/>
                    <a:pt x="559" y="100"/>
                    <a:pt x="564" y="98"/>
                  </a:cubicBezTo>
                  <a:cubicBezTo>
                    <a:pt x="565" y="97"/>
                    <a:pt x="565" y="97"/>
                    <a:pt x="565" y="97"/>
                  </a:cubicBezTo>
                  <a:cubicBezTo>
                    <a:pt x="566" y="97"/>
                    <a:pt x="568" y="98"/>
                    <a:pt x="569" y="97"/>
                  </a:cubicBezTo>
                  <a:cubicBezTo>
                    <a:pt x="569" y="97"/>
                    <a:pt x="569" y="96"/>
                    <a:pt x="570" y="96"/>
                  </a:cubicBezTo>
                  <a:cubicBezTo>
                    <a:pt x="571" y="96"/>
                    <a:pt x="570" y="94"/>
                    <a:pt x="571" y="94"/>
                  </a:cubicBezTo>
                  <a:cubicBezTo>
                    <a:pt x="568" y="93"/>
                    <a:pt x="563" y="92"/>
                    <a:pt x="569" y="92"/>
                  </a:cubicBezTo>
                  <a:cubicBezTo>
                    <a:pt x="572" y="91"/>
                    <a:pt x="580" y="93"/>
                    <a:pt x="574" y="89"/>
                  </a:cubicBezTo>
                  <a:cubicBezTo>
                    <a:pt x="574" y="88"/>
                    <a:pt x="574" y="88"/>
                    <a:pt x="574" y="88"/>
                  </a:cubicBezTo>
                  <a:cubicBezTo>
                    <a:pt x="580" y="88"/>
                    <a:pt x="580" y="87"/>
                    <a:pt x="584" y="85"/>
                  </a:cubicBezTo>
                  <a:cubicBezTo>
                    <a:pt x="584" y="84"/>
                    <a:pt x="584" y="84"/>
                    <a:pt x="584" y="84"/>
                  </a:cubicBezTo>
                  <a:cubicBezTo>
                    <a:pt x="583" y="83"/>
                    <a:pt x="584" y="83"/>
                    <a:pt x="583" y="81"/>
                  </a:cubicBezTo>
                  <a:cubicBezTo>
                    <a:pt x="580" y="81"/>
                    <a:pt x="579" y="82"/>
                    <a:pt x="576" y="82"/>
                  </a:cubicBezTo>
                  <a:cubicBezTo>
                    <a:pt x="576" y="82"/>
                    <a:pt x="576" y="80"/>
                    <a:pt x="576" y="80"/>
                  </a:cubicBezTo>
                  <a:cubicBezTo>
                    <a:pt x="574" y="80"/>
                    <a:pt x="570" y="78"/>
                    <a:pt x="570" y="78"/>
                  </a:cubicBezTo>
                  <a:cubicBezTo>
                    <a:pt x="569" y="78"/>
                    <a:pt x="568" y="80"/>
                    <a:pt x="568" y="80"/>
                  </a:cubicBezTo>
                  <a:cubicBezTo>
                    <a:pt x="566" y="80"/>
                    <a:pt x="565" y="79"/>
                    <a:pt x="564" y="80"/>
                  </a:cubicBezTo>
                  <a:cubicBezTo>
                    <a:pt x="562" y="81"/>
                    <a:pt x="562" y="81"/>
                    <a:pt x="562" y="81"/>
                  </a:cubicBezTo>
                  <a:cubicBezTo>
                    <a:pt x="558" y="82"/>
                    <a:pt x="556" y="83"/>
                    <a:pt x="552" y="84"/>
                  </a:cubicBezTo>
                  <a:cubicBezTo>
                    <a:pt x="553" y="83"/>
                    <a:pt x="552" y="82"/>
                    <a:pt x="553" y="81"/>
                  </a:cubicBezTo>
                  <a:cubicBezTo>
                    <a:pt x="554" y="80"/>
                    <a:pt x="556" y="79"/>
                    <a:pt x="557" y="79"/>
                  </a:cubicBezTo>
                  <a:cubicBezTo>
                    <a:pt x="558" y="80"/>
                    <a:pt x="556" y="77"/>
                    <a:pt x="556" y="77"/>
                  </a:cubicBezTo>
                  <a:cubicBezTo>
                    <a:pt x="553" y="76"/>
                    <a:pt x="551" y="76"/>
                    <a:pt x="548" y="76"/>
                  </a:cubicBezTo>
                  <a:cubicBezTo>
                    <a:pt x="548" y="76"/>
                    <a:pt x="549" y="74"/>
                    <a:pt x="550" y="74"/>
                  </a:cubicBezTo>
                  <a:cubicBezTo>
                    <a:pt x="550" y="74"/>
                    <a:pt x="558" y="76"/>
                    <a:pt x="559" y="76"/>
                  </a:cubicBezTo>
                  <a:cubicBezTo>
                    <a:pt x="559" y="76"/>
                    <a:pt x="561" y="78"/>
                    <a:pt x="561" y="78"/>
                  </a:cubicBezTo>
                  <a:cubicBezTo>
                    <a:pt x="562" y="78"/>
                    <a:pt x="564" y="77"/>
                    <a:pt x="566" y="77"/>
                  </a:cubicBezTo>
                  <a:cubicBezTo>
                    <a:pt x="567" y="77"/>
                    <a:pt x="574" y="76"/>
                    <a:pt x="569" y="74"/>
                  </a:cubicBezTo>
                  <a:cubicBezTo>
                    <a:pt x="566" y="73"/>
                    <a:pt x="565" y="73"/>
                    <a:pt x="562" y="72"/>
                  </a:cubicBezTo>
                  <a:cubicBezTo>
                    <a:pt x="563" y="72"/>
                    <a:pt x="560" y="71"/>
                    <a:pt x="560" y="71"/>
                  </a:cubicBezTo>
                  <a:cubicBezTo>
                    <a:pt x="564" y="72"/>
                    <a:pt x="567" y="71"/>
                    <a:pt x="571" y="72"/>
                  </a:cubicBezTo>
                  <a:cubicBezTo>
                    <a:pt x="571" y="73"/>
                    <a:pt x="573" y="74"/>
                    <a:pt x="574" y="74"/>
                  </a:cubicBezTo>
                  <a:cubicBezTo>
                    <a:pt x="574" y="74"/>
                    <a:pt x="576" y="73"/>
                    <a:pt x="576" y="72"/>
                  </a:cubicBezTo>
                  <a:cubicBezTo>
                    <a:pt x="575" y="70"/>
                    <a:pt x="575" y="70"/>
                    <a:pt x="575" y="70"/>
                  </a:cubicBezTo>
                  <a:cubicBezTo>
                    <a:pt x="570" y="69"/>
                    <a:pt x="565" y="69"/>
                    <a:pt x="560" y="69"/>
                  </a:cubicBezTo>
                  <a:cubicBezTo>
                    <a:pt x="560" y="69"/>
                    <a:pt x="560" y="67"/>
                    <a:pt x="560" y="66"/>
                  </a:cubicBezTo>
                  <a:cubicBezTo>
                    <a:pt x="562" y="67"/>
                    <a:pt x="564" y="67"/>
                    <a:pt x="566" y="68"/>
                  </a:cubicBezTo>
                  <a:cubicBezTo>
                    <a:pt x="566" y="67"/>
                    <a:pt x="567" y="65"/>
                    <a:pt x="568" y="65"/>
                  </a:cubicBezTo>
                  <a:cubicBezTo>
                    <a:pt x="568" y="65"/>
                    <a:pt x="569" y="66"/>
                    <a:pt x="570" y="65"/>
                  </a:cubicBezTo>
                  <a:cubicBezTo>
                    <a:pt x="570" y="65"/>
                    <a:pt x="570" y="67"/>
                    <a:pt x="570" y="67"/>
                  </a:cubicBezTo>
                  <a:cubicBezTo>
                    <a:pt x="572" y="69"/>
                    <a:pt x="576" y="70"/>
                    <a:pt x="577" y="69"/>
                  </a:cubicBezTo>
                  <a:cubicBezTo>
                    <a:pt x="577" y="69"/>
                    <a:pt x="575" y="66"/>
                    <a:pt x="579" y="67"/>
                  </a:cubicBezTo>
                  <a:cubicBezTo>
                    <a:pt x="579" y="67"/>
                    <a:pt x="582" y="69"/>
                    <a:pt x="583" y="70"/>
                  </a:cubicBezTo>
                  <a:cubicBezTo>
                    <a:pt x="584" y="69"/>
                    <a:pt x="586" y="67"/>
                    <a:pt x="586" y="66"/>
                  </a:cubicBezTo>
                  <a:cubicBezTo>
                    <a:pt x="587" y="67"/>
                    <a:pt x="588" y="68"/>
                    <a:pt x="588" y="68"/>
                  </a:cubicBezTo>
                  <a:cubicBezTo>
                    <a:pt x="593" y="70"/>
                    <a:pt x="596" y="68"/>
                    <a:pt x="600" y="68"/>
                  </a:cubicBezTo>
                  <a:cubicBezTo>
                    <a:pt x="600" y="68"/>
                    <a:pt x="601" y="66"/>
                    <a:pt x="601" y="65"/>
                  </a:cubicBezTo>
                  <a:cubicBezTo>
                    <a:pt x="600" y="65"/>
                    <a:pt x="600" y="65"/>
                    <a:pt x="599" y="64"/>
                  </a:cubicBezTo>
                  <a:cubicBezTo>
                    <a:pt x="596" y="63"/>
                    <a:pt x="603" y="64"/>
                    <a:pt x="603" y="64"/>
                  </a:cubicBezTo>
                  <a:cubicBezTo>
                    <a:pt x="604" y="64"/>
                    <a:pt x="605" y="61"/>
                    <a:pt x="605" y="61"/>
                  </a:cubicBezTo>
                  <a:cubicBezTo>
                    <a:pt x="605" y="61"/>
                    <a:pt x="615" y="60"/>
                    <a:pt x="611" y="59"/>
                  </a:cubicBezTo>
                  <a:cubicBezTo>
                    <a:pt x="610" y="59"/>
                    <a:pt x="608" y="58"/>
                    <a:pt x="607" y="58"/>
                  </a:cubicBezTo>
                  <a:cubicBezTo>
                    <a:pt x="607" y="58"/>
                    <a:pt x="608" y="57"/>
                    <a:pt x="607" y="56"/>
                  </a:cubicBezTo>
                  <a:cubicBezTo>
                    <a:pt x="609" y="55"/>
                    <a:pt x="609" y="55"/>
                    <a:pt x="609" y="55"/>
                  </a:cubicBezTo>
                  <a:cubicBezTo>
                    <a:pt x="610" y="55"/>
                    <a:pt x="611" y="57"/>
                    <a:pt x="612" y="57"/>
                  </a:cubicBezTo>
                  <a:cubicBezTo>
                    <a:pt x="616" y="59"/>
                    <a:pt x="616" y="57"/>
                    <a:pt x="619" y="56"/>
                  </a:cubicBezTo>
                  <a:cubicBezTo>
                    <a:pt x="619" y="54"/>
                    <a:pt x="619" y="54"/>
                    <a:pt x="619" y="54"/>
                  </a:cubicBezTo>
                  <a:cubicBezTo>
                    <a:pt x="620" y="54"/>
                    <a:pt x="621" y="55"/>
                    <a:pt x="622" y="54"/>
                  </a:cubicBezTo>
                  <a:cubicBezTo>
                    <a:pt x="623" y="53"/>
                    <a:pt x="621" y="52"/>
                    <a:pt x="621" y="51"/>
                  </a:cubicBezTo>
                  <a:cubicBezTo>
                    <a:pt x="622" y="50"/>
                    <a:pt x="623" y="50"/>
                    <a:pt x="623" y="49"/>
                  </a:cubicBezTo>
                  <a:cubicBezTo>
                    <a:pt x="627" y="55"/>
                    <a:pt x="628" y="51"/>
                    <a:pt x="627" y="51"/>
                  </a:cubicBezTo>
                  <a:cubicBezTo>
                    <a:pt x="628" y="51"/>
                    <a:pt x="628" y="52"/>
                    <a:pt x="629" y="52"/>
                  </a:cubicBezTo>
                  <a:cubicBezTo>
                    <a:pt x="630" y="52"/>
                    <a:pt x="630" y="49"/>
                    <a:pt x="631" y="49"/>
                  </a:cubicBezTo>
                  <a:cubicBezTo>
                    <a:pt x="633" y="48"/>
                    <a:pt x="635" y="48"/>
                    <a:pt x="637" y="47"/>
                  </a:cubicBezTo>
                  <a:cubicBezTo>
                    <a:pt x="638" y="47"/>
                    <a:pt x="639" y="45"/>
                    <a:pt x="639" y="45"/>
                  </a:cubicBezTo>
                  <a:cubicBezTo>
                    <a:pt x="640" y="44"/>
                    <a:pt x="642" y="44"/>
                    <a:pt x="643" y="43"/>
                  </a:cubicBezTo>
                  <a:cubicBezTo>
                    <a:pt x="644" y="43"/>
                    <a:pt x="643" y="41"/>
                    <a:pt x="644" y="41"/>
                  </a:cubicBezTo>
                  <a:cubicBezTo>
                    <a:pt x="646" y="41"/>
                    <a:pt x="647" y="42"/>
                    <a:pt x="650" y="42"/>
                  </a:cubicBezTo>
                  <a:cubicBezTo>
                    <a:pt x="651" y="42"/>
                    <a:pt x="655" y="40"/>
                    <a:pt x="656" y="40"/>
                  </a:cubicBezTo>
                  <a:cubicBezTo>
                    <a:pt x="663" y="38"/>
                    <a:pt x="667" y="38"/>
                    <a:pt x="673" y="35"/>
                  </a:cubicBezTo>
                  <a:cubicBezTo>
                    <a:pt x="674" y="34"/>
                    <a:pt x="674" y="32"/>
                    <a:pt x="675" y="31"/>
                  </a:cubicBezTo>
                  <a:cubicBezTo>
                    <a:pt x="673" y="31"/>
                    <a:pt x="672" y="31"/>
                    <a:pt x="670" y="31"/>
                  </a:cubicBezTo>
                  <a:cubicBezTo>
                    <a:pt x="668" y="32"/>
                    <a:pt x="664" y="34"/>
                    <a:pt x="662" y="35"/>
                  </a:cubicBezTo>
                  <a:cubicBezTo>
                    <a:pt x="659" y="35"/>
                    <a:pt x="652" y="35"/>
                    <a:pt x="653" y="35"/>
                  </a:cubicBezTo>
                  <a:cubicBezTo>
                    <a:pt x="655" y="33"/>
                    <a:pt x="655" y="33"/>
                    <a:pt x="655" y="33"/>
                  </a:cubicBezTo>
                  <a:cubicBezTo>
                    <a:pt x="658" y="32"/>
                    <a:pt x="661" y="33"/>
                    <a:pt x="665" y="32"/>
                  </a:cubicBezTo>
                  <a:cubicBezTo>
                    <a:pt x="664" y="31"/>
                    <a:pt x="665" y="31"/>
                    <a:pt x="665" y="31"/>
                  </a:cubicBezTo>
                  <a:cubicBezTo>
                    <a:pt x="665" y="31"/>
                    <a:pt x="663" y="29"/>
                    <a:pt x="664" y="29"/>
                  </a:cubicBezTo>
                  <a:cubicBezTo>
                    <a:pt x="665" y="29"/>
                    <a:pt x="667" y="30"/>
                    <a:pt x="667" y="31"/>
                  </a:cubicBezTo>
                  <a:cubicBezTo>
                    <a:pt x="668" y="31"/>
                    <a:pt x="674" y="30"/>
                    <a:pt x="675" y="29"/>
                  </a:cubicBezTo>
                  <a:cubicBezTo>
                    <a:pt x="676" y="29"/>
                    <a:pt x="677" y="26"/>
                    <a:pt x="678" y="25"/>
                  </a:cubicBezTo>
                  <a:cubicBezTo>
                    <a:pt x="679" y="25"/>
                    <a:pt x="682" y="26"/>
                    <a:pt x="683" y="25"/>
                  </a:cubicBezTo>
                  <a:cubicBezTo>
                    <a:pt x="683" y="24"/>
                    <a:pt x="683" y="24"/>
                    <a:pt x="683" y="24"/>
                  </a:cubicBezTo>
                  <a:cubicBezTo>
                    <a:pt x="684" y="24"/>
                    <a:pt x="686" y="24"/>
                    <a:pt x="687" y="23"/>
                  </a:cubicBezTo>
                  <a:cubicBezTo>
                    <a:pt x="688" y="23"/>
                    <a:pt x="689" y="21"/>
                    <a:pt x="689" y="21"/>
                  </a:cubicBezTo>
                  <a:cubicBezTo>
                    <a:pt x="690" y="20"/>
                    <a:pt x="692" y="21"/>
                    <a:pt x="693" y="21"/>
                  </a:cubicBezTo>
                  <a:cubicBezTo>
                    <a:pt x="694" y="19"/>
                    <a:pt x="694" y="19"/>
                    <a:pt x="694" y="19"/>
                  </a:cubicBezTo>
                  <a:cubicBezTo>
                    <a:pt x="695" y="19"/>
                    <a:pt x="696" y="20"/>
                    <a:pt x="696" y="19"/>
                  </a:cubicBezTo>
                  <a:cubicBezTo>
                    <a:pt x="696" y="19"/>
                    <a:pt x="696" y="19"/>
                    <a:pt x="696" y="19"/>
                  </a:cubicBezTo>
                  <a:cubicBezTo>
                    <a:pt x="696" y="18"/>
                    <a:pt x="698" y="17"/>
                    <a:pt x="698" y="17"/>
                  </a:cubicBezTo>
                  <a:cubicBezTo>
                    <a:pt x="698" y="14"/>
                    <a:pt x="698" y="14"/>
                    <a:pt x="698" y="14"/>
                  </a:cubicBezTo>
                  <a:cubicBezTo>
                    <a:pt x="695" y="14"/>
                    <a:pt x="693" y="14"/>
                    <a:pt x="690" y="13"/>
                  </a:cubicBezTo>
                  <a:cubicBezTo>
                    <a:pt x="690" y="12"/>
                    <a:pt x="690" y="12"/>
                    <a:pt x="690" y="12"/>
                  </a:cubicBezTo>
                  <a:cubicBezTo>
                    <a:pt x="690" y="12"/>
                    <a:pt x="686" y="11"/>
                    <a:pt x="686" y="11"/>
                  </a:cubicBezTo>
                  <a:cubicBezTo>
                    <a:pt x="685" y="11"/>
                    <a:pt x="684" y="13"/>
                    <a:pt x="683" y="12"/>
                  </a:cubicBezTo>
                  <a:cubicBezTo>
                    <a:pt x="683" y="11"/>
                    <a:pt x="683" y="11"/>
                    <a:pt x="683" y="11"/>
                  </a:cubicBezTo>
                  <a:cubicBezTo>
                    <a:pt x="681" y="11"/>
                    <a:pt x="682" y="10"/>
                    <a:pt x="681" y="9"/>
                  </a:cubicBezTo>
                  <a:cubicBezTo>
                    <a:pt x="680" y="9"/>
                    <a:pt x="679" y="9"/>
                    <a:pt x="678" y="9"/>
                  </a:cubicBezTo>
                  <a:cubicBezTo>
                    <a:pt x="678" y="7"/>
                    <a:pt x="678" y="7"/>
                    <a:pt x="678" y="7"/>
                  </a:cubicBezTo>
                  <a:cubicBezTo>
                    <a:pt x="675" y="6"/>
                    <a:pt x="673" y="7"/>
                    <a:pt x="669" y="6"/>
                  </a:cubicBezTo>
                  <a:cubicBezTo>
                    <a:pt x="669" y="6"/>
                    <a:pt x="667" y="4"/>
                    <a:pt x="666" y="4"/>
                  </a:cubicBezTo>
                  <a:cubicBezTo>
                    <a:pt x="662" y="3"/>
                    <a:pt x="654" y="3"/>
                    <a:pt x="653" y="3"/>
                  </a:cubicBezTo>
                  <a:cubicBezTo>
                    <a:pt x="651" y="4"/>
                    <a:pt x="650" y="8"/>
                    <a:pt x="648" y="9"/>
                  </a:cubicBezTo>
                  <a:cubicBezTo>
                    <a:pt x="646" y="10"/>
                    <a:pt x="644" y="10"/>
                    <a:pt x="643" y="11"/>
                  </a:cubicBezTo>
                  <a:cubicBezTo>
                    <a:pt x="642" y="11"/>
                    <a:pt x="641" y="13"/>
                    <a:pt x="640" y="13"/>
                  </a:cubicBezTo>
                  <a:cubicBezTo>
                    <a:pt x="638" y="14"/>
                    <a:pt x="638" y="12"/>
                    <a:pt x="637" y="13"/>
                  </a:cubicBezTo>
                  <a:cubicBezTo>
                    <a:pt x="637" y="13"/>
                    <a:pt x="635" y="14"/>
                    <a:pt x="635" y="15"/>
                  </a:cubicBezTo>
                  <a:cubicBezTo>
                    <a:pt x="631" y="16"/>
                    <a:pt x="630" y="15"/>
                    <a:pt x="627" y="17"/>
                  </a:cubicBezTo>
                  <a:cubicBezTo>
                    <a:pt x="628" y="16"/>
                    <a:pt x="627" y="15"/>
                    <a:pt x="627" y="15"/>
                  </a:cubicBezTo>
                  <a:cubicBezTo>
                    <a:pt x="628" y="14"/>
                    <a:pt x="631" y="12"/>
                    <a:pt x="633" y="11"/>
                  </a:cubicBezTo>
                  <a:cubicBezTo>
                    <a:pt x="634" y="11"/>
                    <a:pt x="636" y="12"/>
                    <a:pt x="638" y="11"/>
                  </a:cubicBezTo>
                  <a:cubicBezTo>
                    <a:pt x="639" y="11"/>
                    <a:pt x="647" y="7"/>
                    <a:pt x="647" y="6"/>
                  </a:cubicBezTo>
                  <a:cubicBezTo>
                    <a:pt x="648" y="5"/>
                    <a:pt x="647" y="4"/>
                    <a:pt x="648" y="3"/>
                  </a:cubicBezTo>
                  <a:cubicBezTo>
                    <a:pt x="647" y="3"/>
                    <a:pt x="645" y="2"/>
                    <a:pt x="644" y="2"/>
                  </a:cubicBezTo>
                  <a:cubicBezTo>
                    <a:pt x="639" y="0"/>
                    <a:pt x="637" y="2"/>
                    <a:pt x="632" y="3"/>
                  </a:cubicBezTo>
                  <a:cubicBezTo>
                    <a:pt x="631" y="3"/>
                    <a:pt x="628" y="2"/>
                    <a:pt x="629" y="2"/>
                  </a:cubicBezTo>
                  <a:cubicBezTo>
                    <a:pt x="628" y="3"/>
                    <a:pt x="628" y="3"/>
                    <a:pt x="628" y="3"/>
                  </a:cubicBezTo>
                  <a:cubicBezTo>
                    <a:pt x="627" y="3"/>
                    <a:pt x="623" y="3"/>
                    <a:pt x="622" y="2"/>
                  </a:cubicBezTo>
                  <a:cubicBezTo>
                    <a:pt x="621" y="1"/>
                    <a:pt x="621" y="1"/>
                    <a:pt x="621" y="1"/>
                  </a:cubicBezTo>
                  <a:cubicBezTo>
                    <a:pt x="621" y="0"/>
                    <a:pt x="620" y="1"/>
                    <a:pt x="618" y="1"/>
                  </a:cubicBezTo>
                  <a:cubicBezTo>
                    <a:pt x="616" y="1"/>
                    <a:pt x="613" y="0"/>
                    <a:pt x="611" y="0"/>
                  </a:cubicBezTo>
                  <a:cubicBezTo>
                    <a:pt x="610" y="0"/>
                    <a:pt x="606" y="3"/>
                    <a:pt x="606" y="3"/>
                  </a:cubicBezTo>
                  <a:cubicBezTo>
                    <a:pt x="606" y="4"/>
                    <a:pt x="606" y="6"/>
                    <a:pt x="606" y="7"/>
                  </a:cubicBezTo>
                  <a:cubicBezTo>
                    <a:pt x="605" y="6"/>
                    <a:pt x="605" y="5"/>
                    <a:pt x="605" y="5"/>
                  </a:cubicBezTo>
                  <a:cubicBezTo>
                    <a:pt x="602" y="4"/>
                    <a:pt x="589" y="7"/>
                    <a:pt x="594" y="12"/>
                  </a:cubicBezTo>
                  <a:cubicBezTo>
                    <a:pt x="592" y="11"/>
                    <a:pt x="590" y="11"/>
                    <a:pt x="588" y="9"/>
                  </a:cubicBezTo>
                  <a:cubicBezTo>
                    <a:pt x="587" y="9"/>
                    <a:pt x="587" y="7"/>
                    <a:pt x="585" y="7"/>
                  </a:cubicBezTo>
                  <a:cubicBezTo>
                    <a:pt x="584" y="6"/>
                    <a:pt x="582" y="7"/>
                    <a:pt x="582" y="7"/>
                  </a:cubicBezTo>
                  <a:cubicBezTo>
                    <a:pt x="575" y="8"/>
                    <a:pt x="566" y="6"/>
                    <a:pt x="561" y="7"/>
                  </a:cubicBezTo>
                  <a:cubicBezTo>
                    <a:pt x="559" y="7"/>
                    <a:pt x="557" y="9"/>
                    <a:pt x="556" y="9"/>
                  </a:cubicBezTo>
                  <a:cubicBezTo>
                    <a:pt x="556" y="11"/>
                    <a:pt x="556" y="11"/>
                    <a:pt x="556" y="11"/>
                  </a:cubicBezTo>
                  <a:cubicBezTo>
                    <a:pt x="556" y="11"/>
                    <a:pt x="557" y="11"/>
                    <a:pt x="558" y="11"/>
                  </a:cubicBezTo>
                  <a:cubicBezTo>
                    <a:pt x="558" y="12"/>
                    <a:pt x="557" y="13"/>
                    <a:pt x="558" y="13"/>
                  </a:cubicBezTo>
                  <a:cubicBezTo>
                    <a:pt x="559" y="14"/>
                    <a:pt x="561" y="13"/>
                    <a:pt x="562" y="13"/>
                  </a:cubicBezTo>
                  <a:cubicBezTo>
                    <a:pt x="562" y="13"/>
                    <a:pt x="563" y="15"/>
                    <a:pt x="563" y="15"/>
                  </a:cubicBezTo>
                  <a:cubicBezTo>
                    <a:pt x="564" y="15"/>
                    <a:pt x="566" y="16"/>
                    <a:pt x="567" y="17"/>
                  </a:cubicBezTo>
                  <a:cubicBezTo>
                    <a:pt x="567" y="18"/>
                    <a:pt x="566" y="20"/>
                    <a:pt x="566" y="20"/>
                  </a:cubicBezTo>
                  <a:cubicBezTo>
                    <a:pt x="564" y="17"/>
                    <a:pt x="563" y="15"/>
                    <a:pt x="560" y="15"/>
                  </a:cubicBezTo>
                  <a:cubicBezTo>
                    <a:pt x="559" y="14"/>
                    <a:pt x="557" y="15"/>
                    <a:pt x="557" y="15"/>
                  </a:cubicBezTo>
                  <a:cubicBezTo>
                    <a:pt x="556" y="14"/>
                    <a:pt x="555" y="12"/>
                    <a:pt x="554" y="11"/>
                  </a:cubicBezTo>
                  <a:cubicBezTo>
                    <a:pt x="554" y="12"/>
                    <a:pt x="553" y="11"/>
                    <a:pt x="552" y="11"/>
                  </a:cubicBezTo>
                  <a:cubicBezTo>
                    <a:pt x="552" y="11"/>
                    <a:pt x="551" y="13"/>
                    <a:pt x="551" y="13"/>
                  </a:cubicBezTo>
                  <a:cubicBezTo>
                    <a:pt x="549" y="14"/>
                    <a:pt x="547" y="13"/>
                    <a:pt x="545" y="13"/>
                  </a:cubicBezTo>
                  <a:cubicBezTo>
                    <a:pt x="544" y="12"/>
                    <a:pt x="544" y="11"/>
                    <a:pt x="543" y="11"/>
                  </a:cubicBezTo>
                  <a:cubicBezTo>
                    <a:pt x="543" y="11"/>
                    <a:pt x="543" y="13"/>
                    <a:pt x="543" y="13"/>
                  </a:cubicBezTo>
                  <a:cubicBezTo>
                    <a:pt x="543" y="14"/>
                    <a:pt x="540" y="17"/>
                    <a:pt x="539" y="17"/>
                  </a:cubicBezTo>
                  <a:cubicBezTo>
                    <a:pt x="538" y="17"/>
                    <a:pt x="537" y="18"/>
                    <a:pt x="536" y="17"/>
                  </a:cubicBezTo>
                  <a:cubicBezTo>
                    <a:pt x="535" y="17"/>
                    <a:pt x="535" y="15"/>
                    <a:pt x="535" y="15"/>
                  </a:cubicBezTo>
                  <a:cubicBezTo>
                    <a:pt x="534" y="15"/>
                    <a:pt x="533" y="15"/>
                    <a:pt x="532" y="15"/>
                  </a:cubicBezTo>
                  <a:cubicBezTo>
                    <a:pt x="532" y="15"/>
                    <a:pt x="531" y="16"/>
                    <a:pt x="531" y="17"/>
                  </a:cubicBezTo>
                  <a:cubicBezTo>
                    <a:pt x="532" y="18"/>
                    <a:pt x="533" y="19"/>
                    <a:pt x="533" y="19"/>
                  </a:cubicBezTo>
                  <a:cubicBezTo>
                    <a:pt x="534" y="20"/>
                    <a:pt x="535" y="19"/>
                    <a:pt x="536" y="19"/>
                  </a:cubicBezTo>
                  <a:cubicBezTo>
                    <a:pt x="536" y="21"/>
                    <a:pt x="536" y="21"/>
                    <a:pt x="536" y="21"/>
                  </a:cubicBezTo>
                  <a:cubicBezTo>
                    <a:pt x="532" y="19"/>
                    <a:pt x="529" y="17"/>
                    <a:pt x="526" y="17"/>
                  </a:cubicBezTo>
                  <a:cubicBezTo>
                    <a:pt x="526" y="16"/>
                    <a:pt x="524" y="17"/>
                    <a:pt x="524" y="17"/>
                  </a:cubicBezTo>
                  <a:cubicBezTo>
                    <a:pt x="523" y="16"/>
                    <a:pt x="522" y="14"/>
                    <a:pt x="521" y="14"/>
                  </a:cubicBezTo>
                  <a:cubicBezTo>
                    <a:pt x="520" y="14"/>
                    <a:pt x="518" y="14"/>
                    <a:pt x="517" y="14"/>
                  </a:cubicBezTo>
                  <a:cubicBezTo>
                    <a:pt x="517" y="16"/>
                    <a:pt x="517" y="21"/>
                    <a:pt x="518" y="23"/>
                  </a:cubicBezTo>
                  <a:cubicBezTo>
                    <a:pt x="519" y="24"/>
                    <a:pt x="521" y="24"/>
                    <a:pt x="521" y="25"/>
                  </a:cubicBezTo>
                  <a:cubicBezTo>
                    <a:pt x="521" y="25"/>
                    <a:pt x="521" y="26"/>
                    <a:pt x="521" y="27"/>
                  </a:cubicBezTo>
                  <a:cubicBezTo>
                    <a:pt x="520" y="26"/>
                    <a:pt x="519" y="24"/>
                    <a:pt x="518" y="23"/>
                  </a:cubicBezTo>
                  <a:cubicBezTo>
                    <a:pt x="517" y="23"/>
                    <a:pt x="517" y="22"/>
                    <a:pt x="516" y="22"/>
                  </a:cubicBezTo>
                  <a:cubicBezTo>
                    <a:pt x="516" y="23"/>
                    <a:pt x="515" y="21"/>
                    <a:pt x="514" y="21"/>
                  </a:cubicBezTo>
                  <a:cubicBezTo>
                    <a:pt x="514" y="22"/>
                    <a:pt x="515" y="25"/>
                    <a:pt x="514" y="25"/>
                  </a:cubicBezTo>
                  <a:cubicBezTo>
                    <a:pt x="513" y="25"/>
                    <a:pt x="513" y="25"/>
                    <a:pt x="513" y="25"/>
                  </a:cubicBezTo>
                  <a:cubicBezTo>
                    <a:pt x="510" y="21"/>
                    <a:pt x="510" y="19"/>
                    <a:pt x="504" y="18"/>
                  </a:cubicBezTo>
                  <a:cubicBezTo>
                    <a:pt x="503" y="17"/>
                    <a:pt x="503" y="17"/>
                    <a:pt x="503" y="17"/>
                  </a:cubicBezTo>
                  <a:cubicBezTo>
                    <a:pt x="500" y="16"/>
                    <a:pt x="498" y="17"/>
                    <a:pt x="495" y="16"/>
                  </a:cubicBezTo>
                  <a:cubicBezTo>
                    <a:pt x="491" y="15"/>
                    <a:pt x="491" y="15"/>
                    <a:pt x="491" y="15"/>
                  </a:cubicBezTo>
                  <a:cubicBezTo>
                    <a:pt x="491" y="14"/>
                    <a:pt x="490" y="13"/>
                    <a:pt x="490" y="13"/>
                  </a:cubicBezTo>
                  <a:cubicBezTo>
                    <a:pt x="490" y="12"/>
                    <a:pt x="490" y="12"/>
                    <a:pt x="490" y="12"/>
                  </a:cubicBezTo>
                  <a:cubicBezTo>
                    <a:pt x="488" y="11"/>
                    <a:pt x="484" y="12"/>
                    <a:pt x="482" y="12"/>
                  </a:cubicBezTo>
                  <a:cubicBezTo>
                    <a:pt x="483" y="13"/>
                    <a:pt x="482" y="13"/>
                    <a:pt x="482" y="14"/>
                  </a:cubicBezTo>
                  <a:cubicBezTo>
                    <a:pt x="482" y="14"/>
                    <a:pt x="485" y="18"/>
                    <a:pt x="486" y="19"/>
                  </a:cubicBezTo>
                  <a:cubicBezTo>
                    <a:pt x="480" y="17"/>
                    <a:pt x="476" y="19"/>
                    <a:pt x="470" y="18"/>
                  </a:cubicBezTo>
                  <a:cubicBezTo>
                    <a:pt x="471" y="20"/>
                    <a:pt x="471" y="21"/>
                    <a:pt x="472" y="23"/>
                  </a:cubicBezTo>
                  <a:cubicBezTo>
                    <a:pt x="474" y="23"/>
                    <a:pt x="474" y="22"/>
                    <a:pt x="476" y="23"/>
                  </a:cubicBezTo>
                  <a:cubicBezTo>
                    <a:pt x="477" y="23"/>
                    <a:pt x="478" y="25"/>
                    <a:pt x="478" y="25"/>
                  </a:cubicBezTo>
                  <a:cubicBezTo>
                    <a:pt x="481" y="25"/>
                    <a:pt x="482" y="23"/>
                    <a:pt x="484" y="23"/>
                  </a:cubicBezTo>
                  <a:cubicBezTo>
                    <a:pt x="485" y="23"/>
                    <a:pt x="487" y="24"/>
                    <a:pt x="489" y="24"/>
                  </a:cubicBezTo>
                  <a:cubicBezTo>
                    <a:pt x="490" y="24"/>
                    <a:pt x="491" y="22"/>
                    <a:pt x="493" y="23"/>
                  </a:cubicBezTo>
                  <a:cubicBezTo>
                    <a:pt x="493" y="23"/>
                    <a:pt x="494" y="24"/>
                    <a:pt x="494" y="24"/>
                  </a:cubicBezTo>
                  <a:cubicBezTo>
                    <a:pt x="494" y="25"/>
                    <a:pt x="494" y="25"/>
                    <a:pt x="494" y="25"/>
                  </a:cubicBezTo>
                  <a:cubicBezTo>
                    <a:pt x="494" y="26"/>
                    <a:pt x="492" y="25"/>
                    <a:pt x="492" y="25"/>
                  </a:cubicBezTo>
                  <a:cubicBezTo>
                    <a:pt x="492" y="25"/>
                    <a:pt x="492" y="31"/>
                    <a:pt x="492" y="31"/>
                  </a:cubicBezTo>
                  <a:cubicBezTo>
                    <a:pt x="491" y="31"/>
                    <a:pt x="491" y="31"/>
                    <a:pt x="490" y="31"/>
                  </a:cubicBezTo>
                  <a:cubicBezTo>
                    <a:pt x="490" y="29"/>
                    <a:pt x="490" y="28"/>
                    <a:pt x="489" y="26"/>
                  </a:cubicBezTo>
                  <a:cubicBezTo>
                    <a:pt x="487" y="26"/>
                    <a:pt x="486" y="26"/>
                    <a:pt x="484" y="27"/>
                  </a:cubicBezTo>
                  <a:cubicBezTo>
                    <a:pt x="483" y="29"/>
                    <a:pt x="483" y="29"/>
                    <a:pt x="483" y="29"/>
                  </a:cubicBezTo>
                  <a:cubicBezTo>
                    <a:pt x="483" y="29"/>
                    <a:pt x="476" y="26"/>
                    <a:pt x="474" y="25"/>
                  </a:cubicBezTo>
                  <a:cubicBezTo>
                    <a:pt x="475" y="25"/>
                    <a:pt x="473" y="27"/>
                    <a:pt x="473" y="27"/>
                  </a:cubicBezTo>
                  <a:cubicBezTo>
                    <a:pt x="474" y="27"/>
                    <a:pt x="475" y="30"/>
                    <a:pt x="474" y="30"/>
                  </a:cubicBezTo>
                  <a:close/>
                  <a:moveTo>
                    <a:pt x="101" y="453"/>
                  </a:moveTo>
                  <a:cubicBezTo>
                    <a:pt x="102" y="453"/>
                    <a:pt x="102" y="453"/>
                    <a:pt x="102" y="453"/>
                  </a:cubicBezTo>
                  <a:cubicBezTo>
                    <a:pt x="102" y="452"/>
                    <a:pt x="102" y="452"/>
                    <a:pt x="102" y="452"/>
                  </a:cubicBezTo>
                  <a:cubicBezTo>
                    <a:pt x="102" y="452"/>
                    <a:pt x="103" y="453"/>
                    <a:pt x="104" y="453"/>
                  </a:cubicBezTo>
                  <a:cubicBezTo>
                    <a:pt x="103" y="453"/>
                    <a:pt x="104" y="455"/>
                    <a:pt x="104" y="455"/>
                  </a:cubicBezTo>
                  <a:cubicBezTo>
                    <a:pt x="103" y="456"/>
                    <a:pt x="102" y="455"/>
                    <a:pt x="102" y="455"/>
                  </a:cubicBezTo>
                  <a:cubicBezTo>
                    <a:pt x="100" y="456"/>
                    <a:pt x="97" y="462"/>
                    <a:pt x="96" y="464"/>
                  </a:cubicBezTo>
                  <a:cubicBezTo>
                    <a:pt x="97" y="465"/>
                    <a:pt x="99" y="465"/>
                    <a:pt x="100" y="466"/>
                  </a:cubicBezTo>
                  <a:cubicBezTo>
                    <a:pt x="100" y="467"/>
                    <a:pt x="99" y="467"/>
                    <a:pt x="99" y="467"/>
                  </a:cubicBezTo>
                  <a:cubicBezTo>
                    <a:pt x="99" y="467"/>
                    <a:pt x="99" y="469"/>
                    <a:pt x="99" y="469"/>
                  </a:cubicBezTo>
                  <a:cubicBezTo>
                    <a:pt x="99" y="469"/>
                    <a:pt x="101" y="470"/>
                    <a:pt x="101" y="470"/>
                  </a:cubicBezTo>
                  <a:cubicBezTo>
                    <a:pt x="101" y="471"/>
                    <a:pt x="101" y="471"/>
                    <a:pt x="101" y="471"/>
                  </a:cubicBezTo>
                  <a:cubicBezTo>
                    <a:pt x="98" y="470"/>
                    <a:pt x="100" y="476"/>
                    <a:pt x="101" y="477"/>
                  </a:cubicBezTo>
                  <a:cubicBezTo>
                    <a:pt x="104" y="480"/>
                    <a:pt x="104" y="480"/>
                    <a:pt x="104" y="480"/>
                  </a:cubicBezTo>
                  <a:cubicBezTo>
                    <a:pt x="104" y="479"/>
                    <a:pt x="106" y="480"/>
                    <a:pt x="106" y="479"/>
                  </a:cubicBezTo>
                  <a:cubicBezTo>
                    <a:pt x="107" y="479"/>
                    <a:pt x="106" y="478"/>
                    <a:pt x="106" y="478"/>
                  </a:cubicBezTo>
                  <a:cubicBezTo>
                    <a:pt x="108" y="475"/>
                    <a:pt x="108" y="475"/>
                    <a:pt x="108" y="475"/>
                  </a:cubicBezTo>
                  <a:cubicBezTo>
                    <a:pt x="109" y="474"/>
                    <a:pt x="110" y="476"/>
                    <a:pt x="111" y="475"/>
                  </a:cubicBezTo>
                  <a:cubicBezTo>
                    <a:pt x="110" y="477"/>
                    <a:pt x="110" y="476"/>
                    <a:pt x="109" y="477"/>
                  </a:cubicBezTo>
                  <a:cubicBezTo>
                    <a:pt x="109" y="478"/>
                    <a:pt x="110" y="481"/>
                    <a:pt x="110" y="481"/>
                  </a:cubicBezTo>
                  <a:cubicBezTo>
                    <a:pt x="110" y="481"/>
                    <a:pt x="108" y="481"/>
                    <a:pt x="108" y="481"/>
                  </a:cubicBezTo>
                  <a:cubicBezTo>
                    <a:pt x="108" y="481"/>
                    <a:pt x="107" y="483"/>
                    <a:pt x="107" y="484"/>
                  </a:cubicBezTo>
                  <a:cubicBezTo>
                    <a:pt x="108" y="484"/>
                    <a:pt x="109" y="485"/>
                    <a:pt x="110" y="486"/>
                  </a:cubicBezTo>
                  <a:cubicBezTo>
                    <a:pt x="110" y="489"/>
                    <a:pt x="110" y="489"/>
                    <a:pt x="110" y="489"/>
                  </a:cubicBezTo>
                  <a:cubicBezTo>
                    <a:pt x="110" y="489"/>
                    <a:pt x="112" y="487"/>
                    <a:pt x="110" y="487"/>
                  </a:cubicBezTo>
                  <a:cubicBezTo>
                    <a:pt x="111" y="487"/>
                    <a:pt x="112" y="487"/>
                    <a:pt x="113" y="487"/>
                  </a:cubicBezTo>
                  <a:cubicBezTo>
                    <a:pt x="114" y="487"/>
                    <a:pt x="112" y="486"/>
                    <a:pt x="114" y="485"/>
                  </a:cubicBezTo>
                  <a:cubicBezTo>
                    <a:pt x="114" y="487"/>
                    <a:pt x="114" y="490"/>
                    <a:pt x="116" y="491"/>
                  </a:cubicBezTo>
                  <a:cubicBezTo>
                    <a:pt x="116" y="492"/>
                    <a:pt x="118" y="491"/>
                    <a:pt x="120" y="493"/>
                  </a:cubicBezTo>
                  <a:cubicBezTo>
                    <a:pt x="119" y="495"/>
                    <a:pt x="119" y="495"/>
                    <a:pt x="119" y="495"/>
                  </a:cubicBezTo>
                  <a:cubicBezTo>
                    <a:pt x="118" y="494"/>
                    <a:pt x="119" y="495"/>
                    <a:pt x="121" y="495"/>
                  </a:cubicBezTo>
                  <a:cubicBezTo>
                    <a:pt x="120" y="497"/>
                    <a:pt x="121" y="496"/>
                    <a:pt x="120" y="497"/>
                  </a:cubicBezTo>
                  <a:cubicBezTo>
                    <a:pt x="120" y="498"/>
                    <a:pt x="120" y="499"/>
                    <a:pt x="120" y="500"/>
                  </a:cubicBezTo>
                  <a:cubicBezTo>
                    <a:pt x="120" y="500"/>
                    <a:pt x="122" y="501"/>
                    <a:pt x="122" y="501"/>
                  </a:cubicBezTo>
                  <a:cubicBezTo>
                    <a:pt x="122" y="501"/>
                    <a:pt x="121" y="502"/>
                    <a:pt x="120" y="502"/>
                  </a:cubicBezTo>
                  <a:cubicBezTo>
                    <a:pt x="118" y="502"/>
                    <a:pt x="122" y="502"/>
                    <a:pt x="121" y="503"/>
                  </a:cubicBezTo>
                  <a:cubicBezTo>
                    <a:pt x="120" y="504"/>
                    <a:pt x="119" y="503"/>
                    <a:pt x="118" y="504"/>
                  </a:cubicBezTo>
                  <a:cubicBezTo>
                    <a:pt x="117" y="505"/>
                    <a:pt x="119" y="509"/>
                    <a:pt x="119" y="510"/>
                  </a:cubicBezTo>
                  <a:cubicBezTo>
                    <a:pt x="117" y="510"/>
                    <a:pt x="116" y="510"/>
                    <a:pt x="114" y="509"/>
                  </a:cubicBezTo>
                  <a:cubicBezTo>
                    <a:pt x="114" y="509"/>
                    <a:pt x="114" y="512"/>
                    <a:pt x="114" y="513"/>
                  </a:cubicBezTo>
                  <a:cubicBezTo>
                    <a:pt x="116" y="514"/>
                    <a:pt x="116" y="514"/>
                    <a:pt x="116" y="514"/>
                  </a:cubicBezTo>
                  <a:cubicBezTo>
                    <a:pt x="116" y="515"/>
                    <a:pt x="116" y="517"/>
                    <a:pt x="116" y="520"/>
                  </a:cubicBezTo>
                  <a:cubicBezTo>
                    <a:pt x="117" y="520"/>
                    <a:pt x="117" y="521"/>
                    <a:pt x="118" y="520"/>
                  </a:cubicBezTo>
                  <a:cubicBezTo>
                    <a:pt x="119" y="520"/>
                    <a:pt x="120" y="518"/>
                    <a:pt x="121" y="518"/>
                  </a:cubicBezTo>
                  <a:cubicBezTo>
                    <a:pt x="122" y="520"/>
                    <a:pt x="122" y="520"/>
                    <a:pt x="122" y="520"/>
                  </a:cubicBezTo>
                  <a:cubicBezTo>
                    <a:pt x="124" y="520"/>
                    <a:pt x="127" y="520"/>
                    <a:pt x="130" y="520"/>
                  </a:cubicBezTo>
                  <a:cubicBezTo>
                    <a:pt x="129" y="523"/>
                    <a:pt x="129" y="525"/>
                    <a:pt x="129" y="526"/>
                  </a:cubicBezTo>
                  <a:cubicBezTo>
                    <a:pt x="131" y="525"/>
                    <a:pt x="132" y="525"/>
                    <a:pt x="135" y="525"/>
                  </a:cubicBezTo>
                  <a:cubicBezTo>
                    <a:pt x="135" y="525"/>
                    <a:pt x="135" y="526"/>
                    <a:pt x="135" y="526"/>
                  </a:cubicBezTo>
                  <a:cubicBezTo>
                    <a:pt x="136" y="527"/>
                    <a:pt x="137" y="526"/>
                    <a:pt x="137" y="526"/>
                  </a:cubicBezTo>
                  <a:cubicBezTo>
                    <a:pt x="137" y="526"/>
                    <a:pt x="137" y="529"/>
                    <a:pt x="137" y="529"/>
                  </a:cubicBezTo>
                  <a:cubicBezTo>
                    <a:pt x="139" y="530"/>
                    <a:pt x="141" y="530"/>
                    <a:pt x="143" y="530"/>
                  </a:cubicBezTo>
                  <a:cubicBezTo>
                    <a:pt x="143" y="534"/>
                    <a:pt x="142" y="535"/>
                    <a:pt x="146" y="537"/>
                  </a:cubicBezTo>
                  <a:cubicBezTo>
                    <a:pt x="147" y="537"/>
                    <a:pt x="148" y="537"/>
                    <a:pt x="149" y="537"/>
                  </a:cubicBezTo>
                  <a:cubicBezTo>
                    <a:pt x="149" y="537"/>
                    <a:pt x="149" y="538"/>
                    <a:pt x="149" y="538"/>
                  </a:cubicBezTo>
                  <a:cubicBezTo>
                    <a:pt x="156" y="538"/>
                    <a:pt x="158" y="539"/>
                    <a:pt x="162" y="540"/>
                  </a:cubicBezTo>
                  <a:cubicBezTo>
                    <a:pt x="162" y="539"/>
                    <a:pt x="162" y="537"/>
                    <a:pt x="162" y="536"/>
                  </a:cubicBezTo>
                  <a:cubicBezTo>
                    <a:pt x="162" y="536"/>
                    <a:pt x="160" y="536"/>
                    <a:pt x="159" y="535"/>
                  </a:cubicBezTo>
                  <a:cubicBezTo>
                    <a:pt x="159" y="535"/>
                    <a:pt x="157" y="532"/>
                    <a:pt x="157" y="532"/>
                  </a:cubicBezTo>
                  <a:cubicBezTo>
                    <a:pt x="157" y="531"/>
                    <a:pt x="158" y="531"/>
                    <a:pt x="157" y="530"/>
                  </a:cubicBezTo>
                  <a:cubicBezTo>
                    <a:pt x="156" y="529"/>
                    <a:pt x="151" y="526"/>
                    <a:pt x="149" y="525"/>
                  </a:cubicBezTo>
                  <a:cubicBezTo>
                    <a:pt x="147" y="524"/>
                    <a:pt x="144" y="525"/>
                    <a:pt x="143" y="523"/>
                  </a:cubicBezTo>
                  <a:cubicBezTo>
                    <a:pt x="142" y="523"/>
                    <a:pt x="143" y="520"/>
                    <a:pt x="143" y="520"/>
                  </a:cubicBezTo>
                  <a:cubicBezTo>
                    <a:pt x="143" y="519"/>
                    <a:pt x="141" y="519"/>
                    <a:pt x="140" y="519"/>
                  </a:cubicBezTo>
                  <a:cubicBezTo>
                    <a:pt x="139" y="519"/>
                    <a:pt x="139" y="515"/>
                    <a:pt x="139" y="517"/>
                  </a:cubicBezTo>
                  <a:cubicBezTo>
                    <a:pt x="140" y="515"/>
                    <a:pt x="140" y="515"/>
                    <a:pt x="140" y="515"/>
                  </a:cubicBezTo>
                  <a:cubicBezTo>
                    <a:pt x="139" y="515"/>
                    <a:pt x="139" y="516"/>
                    <a:pt x="138" y="516"/>
                  </a:cubicBezTo>
                  <a:cubicBezTo>
                    <a:pt x="138" y="516"/>
                    <a:pt x="136" y="514"/>
                    <a:pt x="135" y="514"/>
                  </a:cubicBezTo>
                  <a:cubicBezTo>
                    <a:pt x="133" y="513"/>
                    <a:pt x="130" y="514"/>
                    <a:pt x="128" y="514"/>
                  </a:cubicBezTo>
                  <a:cubicBezTo>
                    <a:pt x="125" y="513"/>
                    <a:pt x="121" y="511"/>
                    <a:pt x="119" y="511"/>
                  </a:cubicBezTo>
                  <a:cubicBezTo>
                    <a:pt x="121" y="510"/>
                    <a:pt x="123" y="508"/>
                    <a:pt x="127" y="508"/>
                  </a:cubicBezTo>
                  <a:cubicBezTo>
                    <a:pt x="131" y="508"/>
                    <a:pt x="130" y="510"/>
                    <a:pt x="128" y="512"/>
                  </a:cubicBezTo>
                  <a:cubicBezTo>
                    <a:pt x="129" y="512"/>
                    <a:pt x="129" y="513"/>
                    <a:pt x="130" y="513"/>
                  </a:cubicBezTo>
                  <a:cubicBezTo>
                    <a:pt x="132" y="514"/>
                    <a:pt x="137" y="512"/>
                    <a:pt x="139" y="511"/>
                  </a:cubicBezTo>
                  <a:cubicBezTo>
                    <a:pt x="140" y="511"/>
                    <a:pt x="141" y="510"/>
                    <a:pt x="142" y="510"/>
                  </a:cubicBezTo>
                  <a:cubicBezTo>
                    <a:pt x="143" y="510"/>
                    <a:pt x="142" y="512"/>
                    <a:pt x="142" y="513"/>
                  </a:cubicBezTo>
                  <a:cubicBezTo>
                    <a:pt x="142" y="513"/>
                    <a:pt x="144" y="513"/>
                    <a:pt x="145" y="514"/>
                  </a:cubicBezTo>
                  <a:cubicBezTo>
                    <a:pt x="145" y="515"/>
                    <a:pt x="144" y="515"/>
                    <a:pt x="144" y="516"/>
                  </a:cubicBezTo>
                  <a:cubicBezTo>
                    <a:pt x="147" y="517"/>
                    <a:pt x="148" y="517"/>
                    <a:pt x="151" y="517"/>
                  </a:cubicBezTo>
                  <a:cubicBezTo>
                    <a:pt x="151" y="518"/>
                    <a:pt x="151" y="518"/>
                    <a:pt x="151" y="518"/>
                  </a:cubicBezTo>
                  <a:cubicBezTo>
                    <a:pt x="155" y="520"/>
                    <a:pt x="149" y="524"/>
                    <a:pt x="153" y="523"/>
                  </a:cubicBezTo>
                  <a:cubicBezTo>
                    <a:pt x="154" y="523"/>
                    <a:pt x="155" y="521"/>
                    <a:pt x="155" y="520"/>
                  </a:cubicBezTo>
                  <a:cubicBezTo>
                    <a:pt x="156" y="520"/>
                    <a:pt x="157" y="521"/>
                    <a:pt x="157" y="520"/>
                  </a:cubicBezTo>
                  <a:cubicBezTo>
                    <a:pt x="157" y="521"/>
                    <a:pt x="158" y="522"/>
                    <a:pt x="158" y="522"/>
                  </a:cubicBezTo>
                  <a:cubicBezTo>
                    <a:pt x="157" y="522"/>
                    <a:pt x="157" y="524"/>
                    <a:pt x="157" y="524"/>
                  </a:cubicBezTo>
                  <a:cubicBezTo>
                    <a:pt x="158" y="525"/>
                    <a:pt x="159" y="525"/>
                    <a:pt x="160" y="526"/>
                  </a:cubicBezTo>
                  <a:cubicBezTo>
                    <a:pt x="160" y="527"/>
                    <a:pt x="160" y="527"/>
                    <a:pt x="160" y="527"/>
                  </a:cubicBezTo>
                  <a:cubicBezTo>
                    <a:pt x="161" y="527"/>
                    <a:pt x="161" y="527"/>
                    <a:pt x="162" y="527"/>
                  </a:cubicBezTo>
                  <a:cubicBezTo>
                    <a:pt x="162" y="528"/>
                    <a:pt x="162" y="529"/>
                    <a:pt x="162" y="530"/>
                  </a:cubicBezTo>
                  <a:cubicBezTo>
                    <a:pt x="163" y="531"/>
                    <a:pt x="165" y="531"/>
                    <a:pt x="165" y="532"/>
                  </a:cubicBezTo>
                  <a:cubicBezTo>
                    <a:pt x="403" y="536"/>
                    <a:pt x="403" y="536"/>
                    <a:pt x="403" y="536"/>
                  </a:cubicBezTo>
                  <a:cubicBezTo>
                    <a:pt x="403" y="536"/>
                    <a:pt x="403" y="531"/>
                    <a:pt x="405" y="531"/>
                  </a:cubicBezTo>
                  <a:cubicBezTo>
                    <a:pt x="407" y="531"/>
                    <a:pt x="409" y="539"/>
                    <a:pt x="409" y="539"/>
                  </a:cubicBezTo>
                  <a:cubicBezTo>
                    <a:pt x="409" y="539"/>
                    <a:pt x="410" y="540"/>
                    <a:pt x="413" y="540"/>
                  </a:cubicBezTo>
                  <a:cubicBezTo>
                    <a:pt x="416" y="540"/>
                    <a:pt x="418" y="544"/>
                    <a:pt x="419" y="542"/>
                  </a:cubicBezTo>
                  <a:cubicBezTo>
                    <a:pt x="419" y="540"/>
                    <a:pt x="422" y="539"/>
                    <a:pt x="423" y="540"/>
                  </a:cubicBezTo>
                  <a:cubicBezTo>
                    <a:pt x="425" y="541"/>
                    <a:pt x="427" y="543"/>
                    <a:pt x="430" y="543"/>
                  </a:cubicBezTo>
                  <a:cubicBezTo>
                    <a:pt x="432" y="543"/>
                    <a:pt x="433" y="544"/>
                    <a:pt x="435" y="544"/>
                  </a:cubicBezTo>
                  <a:cubicBezTo>
                    <a:pt x="437" y="543"/>
                    <a:pt x="438" y="544"/>
                    <a:pt x="440" y="544"/>
                  </a:cubicBezTo>
                  <a:cubicBezTo>
                    <a:pt x="442" y="545"/>
                    <a:pt x="443" y="543"/>
                    <a:pt x="445" y="545"/>
                  </a:cubicBezTo>
                  <a:cubicBezTo>
                    <a:pt x="446" y="546"/>
                    <a:pt x="448" y="546"/>
                    <a:pt x="449" y="547"/>
                  </a:cubicBezTo>
                  <a:cubicBezTo>
                    <a:pt x="451" y="546"/>
                    <a:pt x="451" y="545"/>
                    <a:pt x="453" y="540"/>
                  </a:cubicBezTo>
                  <a:cubicBezTo>
                    <a:pt x="454" y="540"/>
                    <a:pt x="454" y="541"/>
                    <a:pt x="456" y="541"/>
                  </a:cubicBezTo>
                  <a:cubicBezTo>
                    <a:pt x="456" y="541"/>
                    <a:pt x="457" y="539"/>
                    <a:pt x="457" y="539"/>
                  </a:cubicBezTo>
                  <a:cubicBezTo>
                    <a:pt x="459" y="539"/>
                    <a:pt x="459" y="539"/>
                    <a:pt x="459" y="539"/>
                  </a:cubicBezTo>
                  <a:cubicBezTo>
                    <a:pt x="459" y="538"/>
                    <a:pt x="458" y="537"/>
                    <a:pt x="459" y="536"/>
                  </a:cubicBezTo>
                  <a:cubicBezTo>
                    <a:pt x="461" y="536"/>
                    <a:pt x="461" y="536"/>
                    <a:pt x="461" y="536"/>
                  </a:cubicBezTo>
                  <a:cubicBezTo>
                    <a:pt x="459" y="537"/>
                    <a:pt x="460" y="539"/>
                    <a:pt x="461" y="539"/>
                  </a:cubicBezTo>
                  <a:cubicBezTo>
                    <a:pt x="461" y="539"/>
                    <a:pt x="462" y="539"/>
                    <a:pt x="462" y="538"/>
                  </a:cubicBezTo>
                  <a:cubicBezTo>
                    <a:pt x="462" y="537"/>
                    <a:pt x="462" y="537"/>
                    <a:pt x="462" y="537"/>
                  </a:cubicBezTo>
                  <a:cubicBezTo>
                    <a:pt x="462" y="538"/>
                    <a:pt x="461" y="536"/>
                    <a:pt x="461" y="535"/>
                  </a:cubicBezTo>
                  <a:cubicBezTo>
                    <a:pt x="463" y="534"/>
                    <a:pt x="463" y="534"/>
                    <a:pt x="463" y="534"/>
                  </a:cubicBezTo>
                  <a:cubicBezTo>
                    <a:pt x="464" y="534"/>
                    <a:pt x="465" y="535"/>
                    <a:pt x="466" y="535"/>
                  </a:cubicBezTo>
                  <a:cubicBezTo>
                    <a:pt x="467" y="535"/>
                    <a:pt x="469" y="534"/>
                    <a:pt x="470" y="534"/>
                  </a:cubicBezTo>
                  <a:cubicBezTo>
                    <a:pt x="471" y="534"/>
                    <a:pt x="470" y="536"/>
                    <a:pt x="472" y="536"/>
                  </a:cubicBezTo>
                  <a:cubicBezTo>
                    <a:pt x="473" y="536"/>
                    <a:pt x="473" y="535"/>
                    <a:pt x="474" y="534"/>
                  </a:cubicBezTo>
                  <a:cubicBezTo>
                    <a:pt x="476" y="538"/>
                    <a:pt x="479" y="547"/>
                    <a:pt x="483" y="548"/>
                  </a:cubicBezTo>
                  <a:cubicBezTo>
                    <a:pt x="485" y="548"/>
                    <a:pt x="486" y="546"/>
                    <a:pt x="488" y="547"/>
                  </a:cubicBezTo>
                  <a:cubicBezTo>
                    <a:pt x="488" y="547"/>
                    <a:pt x="488" y="548"/>
                    <a:pt x="489" y="548"/>
                  </a:cubicBezTo>
                  <a:cubicBezTo>
                    <a:pt x="490" y="554"/>
                    <a:pt x="488" y="552"/>
                    <a:pt x="492" y="555"/>
                  </a:cubicBezTo>
                  <a:cubicBezTo>
                    <a:pt x="492" y="556"/>
                    <a:pt x="492" y="556"/>
                    <a:pt x="491" y="556"/>
                  </a:cubicBezTo>
                  <a:cubicBezTo>
                    <a:pt x="492" y="560"/>
                    <a:pt x="492" y="562"/>
                    <a:pt x="493" y="566"/>
                  </a:cubicBezTo>
                  <a:cubicBezTo>
                    <a:pt x="494" y="566"/>
                    <a:pt x="496" y="566"/>
                    <a:pt x="497" y="566"/>
                  </a:cubicBezTo>
                  <a:cubicBezTo>
                    <a:pt x="498" y="567"/>
                    <a:pt x="500" y="570"/>
                    <a:pt x="502" y="570"/>
                  </a:cubicBezTo>
                  <a:cubicBezTo>
                    <a:pt x="503" y="571"/>
                    <a:pt x="502" y="570"/>
                    <a:pt x="503" y="570"/>
                  </a:cubicBezTo>
                  <a:cubicBezTo>
                    <a:pt x="503" y="570"/>
                    <a:pt x="508" y="570"/>
                    <a:pt x="509" y="570"/>
                  </a:cubicBezTo>
                  <a:cubicBezTo>
                    <a:pt x="510" y="572"/>
                    <a:pt x="510" y="572"/>
                    <a:pt x="510" y="572"/>
                  </a:cubicBezTo>
                  <a:cubicBezTo>
                    <a:pt x="512" y="572"/>
                    <a:pt x="514" y="571"/>
                    <a:pt x="516" y="572"/>
                  </a:cubicBezTo>
                  <a:cubicBezTo>
                    <a:pt x="516" y="572"/>
                    <a:pt x="517" y="574"/>
                    <a:pt x="517" y="574"/>
                  </a:cubicBezTo>
                  <a:cubicBezTo>
                    <a:pt x="521" y="574"/>
                    <a:pt x="522" y="572"/>
                    <a:pt x="525" y="572"/>
                  </a:cubicBezTo>
                  <a:cubicBezTo>
                    <a:pt x="525" y="574"/>
                    <a:pt x="525" y="574"/>
                    <a:pt x="525" y="574"/>
                  </a:cubicBezTo>
                  <a:cubicBezTo>
                    <a:pt x="525" y="575"/>
                    <a:pt x="529" y="575"/>
                    <a:pt x="529" y="576"/>
                  </a:cubicBezTo>
                  <a:cubicBezTo>
                    <a:pt x="529" y="578"/>
                    <a:pt x="529" y="578"/>
                    <a:pt x="529" y="578"/>
                  </a:cubicBezTo>
                  <a:cubicBezTo>
                    <a:pt x="530" y="578"/>
                    <a:pt x="531" y="577"/>
                    <a:pt x="532" y="578"/>
                  </a:cubicBezTo>
                  <a:cubicBezTo>
                    <a:pt x="532" y="584"/>
                    <a:pt x="532" y="583"/>
                    <a:pt x="536" y="586"/>
                  </a:cubicBezTo>
                  <a:cubicBezTo>
                    <a:pt x="536" y="587"/>
                    <a:pt x="536" y="588"/>
                    <a:pt x="536" y="588"/>
                  </a:cubicBezTo>
                  <a:cubicBezTo>
                    <a:pt x="536" y="588"/>
                    <a:pt x="535" y="590"/>
                    <a:pt x="535" y="590"/>
                  </a:cubicBezTo>
                  <a:cubicBezTo>
                    <a:pt x="535" y="590"/>
                    <a:pt x="532" y="590"/>
                    <a:pt x="532" y="590"/>
                  </a:cubicBezTo>
                  <a:cubicBezTo>
                    <a:pt x="533" y="590"/>
                    <a:pt x="532" y="590"/>
                    <a:pt x="532" y="590"/>
                  </a:cubicBezTo>
                  <a:cubicBezTo>
                    <a:pt x="532" y="591"/>
                    <a:pt x="532" y="592"/>
                    <a:pt x="533" y="592"/>
                  </a:cubicBezTo>
                  <a:cubicBezTo>
                    <a:pt x="533" y="592"/>
                    <a:pt x="532" y="592"/>
                    <a:pt x="532" y="594"/>
                  </a:cubicBezTo>
                  <a:cubicBezTo>
                    <a:pt x="532" y="593"/>
                    <a:pt x="530" y="594"/>
                    <a:pt x="530" y="594"/>
                  </a:cubicBezTo>
                  <a:cubicBezTo>
                    <a:pt x="529" y="593"/>
                    <a:pt x="529" y="592"/>
                    <a:pt x="529" y="592"/>
                  </a:cubicBezTo>
                  <a:cubicBezTo>
                    <a:pt x="528" y="591"/>
                    <a:pt x="524" y="591"/>
                    <a:pt x="524" y="591"/>
                  </a:cubicBezTo>
                  <a:cubicBezTo>
                    <a:pt x="524" y="591"/>
                    <a:pt x="524" y="589"/>
                    <a:pt x="524" y="589"/>
                  </a:cubicBezTo>
                  <a:cubicBezTo>
                    <a:pt x="523" y="589"/>
                    <a:pt x="522" y="588"/>
                    <a:pt x="522" y="588"/>
                  </a:cubicBezTo>
                  <a:cubicBezTo>
                    <a:pt x="520" y="590"/>
                    <a:pt x="517" y="593"/>
                    <a:pt x="516" y="594"/>
                  </a:cubicBezTo>
                  <a:cubicBezTo>
                    <a:pt x="514" y="598"/>
                    <a:pt x="517" y="601"/>
                    <a:pt x="516" y="605"/>
                  </a:cubicBezTo>
                  <a:cubicBezTo>
                    <a:pt x="516" y="605"/>
                    <a:pt x="515" y="607"/>
                    <a:pt x="515" y="608"/>
                  </a:cubicBezTo>
                  <a:cubicBezTo>
                    <a:pt x="513" y="608"/>
                    <a:pt x="512" y="608"/>
                    <a:pt x="511" y="609"/>
                  </a:cubicBezTo>
                  <a:cubicBezTo>
                    <a:pt x="511" y="609"/>
                    <a:pt x="510" y="612"/>
                    <a:pt x="510" y="615"/>
                  </a:cubicBezTo>
                  <a:cubicBezTo>
                    <a:pt x="510" y="617"/>
                    <a:pt x="508" y="618"/>
                    <a:pt x="506" y="619"/>
                  </a:cubicBezTo>
                  <a:cubicBezTo>
                    <a:pt x="506" y="619"/>
                    <a:pt x="506" y="620"/>
                    <a:pt x="506" y="622"/>
                  </a:cubicBezTo>
                  <a:cubicBezTo>
                    <a:pt x="511" y="621"/>
                    <a:pt x="511" y="621"/>
                    <a:pt x="514" y="620"/>
                  </a:cubicBezTo>
                  <a:cubicBezTo>
                    <a:pt x="515" y="619"/>
                    <a:pt x="515" y="617"/>
                    <a:pt x="516" y="617"/>
                  </a:cubicBezTo>
                  <a:cubicBezTo>
                    <a:pt x="517" y="616"/>
                    <a:pt x="518" y="617"/>
                    <a:pt x="519" y="616"/>
                  </a:cubicBezTo>
                  <a:cubicBezTo>
                    <a:pt x="519" y="616"/>
                    <a:pt x="520" y="614"/>
                    <a:pt x="521" y="614"/>
                  </a:cubicBezTo>
                  <a:cubicBezTo>
                    <a:pt x="523" y="613"/>
                    <a:pt x="525" y="614"/>
                    <a:pt x="528" y="613"/>
                  </a:cubicBezTo>
                  <a:cubicBezTo>
                    <a:pt x="528" y="613"/>
                    <a:pt x="528" y="611"/>
                    <a:pt x="528" y="611"/>
                  </a:cubicBezTo>
                  <a:cubicBezTo>
                    <a:pt x="531" y="609"/>
                    <a:pt x="534" y="610"/>
                    <a:pt x="537" y="610"/>
                  </a:cubicBezTo>
                  <a:cubicBezTo>
                    <a:pt x="537" y="610"/>
                    <a:pt x="539" y="607"/>
                    <a:pt x="537" y="606"/>
                  </a:cubicBezTo>
                  <a:cubicBezTo>
                    <a:pt x="536" y="606"/>
                    <a:pt x="535" y="607"/>
                    <a:pt x="534" y="606"/>
                  </a:cubicBezTo>
                  <a:cubicBezTo>
                    <a:pt x="534" y="605"/>
                    <a:pt x="534" y="605"/>
                    <a:pt x="534" y="605"/>
                  </a:cubicBezTo>
                  <a:cubicBezTo>
                    <a:pt x="537" y="603"/>
                    <a:pt x="545" y="598"/>
                    <a:pt x="552" y="600"/>
                  </a:cubicBezTo>
                  <a:cubicBezTo>
                    <a:pt x="553" y="600"/>
                    <a:pt x="553" y="602"/>
                    <a:pt x="554" y="602"/>
                  </a:cubicBezTo>
                  <a:cubicBezTo>
                    <a:pt x="554" y="603"/>
                    <a:pt x="556" y="602"/>
                    <a:pt x="556" y="602"/>
                  </a:cubicBezTo>
                  <a:cubicBezTo>
                    <a:pt x="557" y="601"/>
                    <a:pt x="557" y="600"/>
                    <a:pt x="559" y="600"/>
                  </a:cubicBezTo>
                  <a:cubicBezTo>
                    <a:pt x="560" y="599"/>
                    <a:pt x="557" y="599"/>
                    <a:pt x="557" y="599"/>
                  </a:cubicBezTo>
                  <a:cubicBezTo>
                    <a:pt x="556" y="600"/>
                    <a:pt x="556" y="599"/>
                    <a:pt x="555" y="600"/>
                  </a:cubicBezTo>
                  <a:cubicBezTo>
                    <a:pt x="554" y="600"/>
                    <a:pt x="555" y="598"/>
                    <a:pt x="554" y="598"/>
                  </a:cubicBezTo>
                  <a:cubicBezTo>
                    <a:pt x="553" y="597"/>
                    <a:pt x="552" y="598"/>
                    <a:pt x="551" y="597"/>
                  </a:cubicBezTo>
                  <a:cubicBezTo>
                    <a:pt x="551" y="597"/>
                    <a:pt x="550" y="596"/>
                    <a:pt x="550" y="596"/>
                  </a:cubicBezTo>
                  <a:cubicBezTo>
                    <a:pt x="553" y="595"/>
                    <a:pt x="554" y="595"/>
                    <a:pt x="556" y="595"/>
                  </a:cubicBezTo>
                  <a:cubicBezTo>
                    <a:pt x="557" y="595"/>
                    <a:pt x="560" y="597"/>
                    <a:pt x="563" y="596"/>
                  </a:cubicBezTo>
                  <a:cubicBezTo>
                    <a:pt x="564" y="596"/>
                    <a:pt x="565" y="595"/>
                    <a:pt x="566" y="594"/>
                  </a:cubicBezTo>
                  <a:cubicBezTo>
                    <a:pt x="566" y="594"/>
                    <a:pt x="566" y="593"/>
                    <a:pt x="566" y="593"/>
                  </a:cubicBezTo>
                  <a:cubicBezTo>
                    <a:pt x="566" y="593"/>
                    <a:pt x="567" y="591"/>
                    <a:pt x="574" y="587"/>
                  </a:cubicBezTo>
                  <a:cubicBezTo>
                    <a:pt x="578" y="585"/>
                    <a:pt x="579" y="584"/>
                    <a:pt x="581" y="584"/>
                  </a:cubicBezTo>
                  <a:cubicBezTo>
                    <a:pt x="581" y="583"/>
                    <a:pt x="582" y="582"/>
                    <a:pt x="583" y="582"/>
                  </a:cubicBezTo>
                  <a:cubicBezTo>
                    <a:pt x="584" y="582"/>
                    <a:pt x="582" y="583"/>
                    <a:pt x="582" y="584"/>
                  </a:cubicBezTo>
                  <a:cubicBezTo>
                    <a:pt x="582" y="584"/>
                    <a:pt x="583" y="584"/>
                    <a:pt x="583" y="585"/>
                  </a:cubicBezTo>
                  <a:cubicBezTo>
                    <a:pt x="586" y="585"/>
                    <a:pt x="608" y="582"/>
                    <a:pt x="608" y="582"/>
                  </a:cubicBezTo>
                  <a:cubicBezTo>
                    <a:pt x="608" y="582"/>
                    <a:pt x="609" y="579"/>
                    <a:pt x="611" y="578"/>
                  </a:cubicBezTo>
                  <a:cubicBezTo>
                    <a:pt x="613" y="578"/>
                    <a:pt x="619" y="572"/>
                    <a:pt x="619" y="571"/>
                  </a:cubicBezTo>
                  <a:cubicBezTo>
                    <a:pt x="618" y="569"/>
                    <a:pt x="621" y="564"/>
                    <a:pt x="621" y="564"/>
                  </a:cubicBezTo>
                  <a:cubicBezTo>
                    <a:pt x="624" y="559"/>
                    <a:pt x="624" y="559"/>
                    <a:pt x="624" y="559"/>
                  </a:cubicBezTo>
                  <a:cubicBezTo>
                    <a:pt x="624" y="559"/>
                    <a:pt x="626" y="556"/>
                    <a:pt x="627" y="560"/>
                  </a:cubicBezTo>
                  <a:cubicBezTo>
                    <a:pt x="627" y="564"/>
                    <a:pt x="628" y="557"/>
                    <a:pt x="631" y="558"/>
                  </a:cubicBezTo>
                  <a:cubicBezTo>
                    <a:pt x="635" y="559"/>
                    <a:pt x="638" y="560"/>
                    <a:pt x="637" y="565"/>
                  </a:cubicBezTo>
                  <a:cubicBezTo>
                    <a:pt x="637" y="570"/>
                    <a:pt x="637" y="577"/>
                    <a:pt x="637" y="577"/>
                  </a:cubicBezTo>
                  <a:cubicBezTo>
                    <a:pt x="637" y="577"/>
                    <a:pt x="641" y="576"/>
                    <a:pt x="641" y="578"/>
                  </a:cubicBezTo>
                  <a:cubicBezTo>
                    <a:pt x="641" y="581"/>
                    <a:pt x="640" y="583"/>
                    <a:pt x="641" y="583"/>
                  </a:cubicBezTo>
                  <a:cubicBezTo>
                    <a:pt x="642" y="583"/>
                    <a:pt x="643" y="584"/>
                    <a:pt x="643" y="584"/>
                  </a:cubicBezTo>
                  <a:cubicBezTo>
                    <a:pt x="643" y="584"/>
                    <a:pt x="644" y="584"/>
                    <a:pt x="645" y="584"/>
                  </a:cubicBezTo>
                  <a:cubicBezTo>
                    <a:pt x="646" y="584"/>
                    <a:pt x="647" y="586"/>
                    <a:pt x="649" y="586"/>
                  </a:cubicBezTo>
                  <a:cubicBezTo>
                    <a:pt x="649" y="586"/>
                    <a:pt x="651" y="586"/>
                    <a:pt x="650" y="586"/>
                  </a:cubicBezTo>
                  <a:cubicBezTo>
                    <a:pt x="651" y="585"/>
                    <a:pt x="655" y="585"/>
                    <a:pt x="653" y="584"/>
                  </a:cubicBezTo>
                  <a:cubicBezTo>
                    <a:pt x="652" y="583"/>
                    <a:pt x="652" y="583"/>
                    <a:pt x="651" y="583"/>
                  </a:cubicBezTo>
                  <a:cubicBezTo>
                    <a:pt x="651" y="582"/>
                    <a:pt x="651" y="582"/>
                    <a:pt x="651" y="582"/>
                  </a:cubicBezTo>
                  <a:cubicBezTo>
                    <a:pt x="651" y="581"/>
                    <a:pt x="652" y="581"/>
                    <a:pt x="653" y="581"/>
                  </a:cubicBezTo>
                  <a:cubicBezTo>
                    <a:pt x="653" y="580"/>
                    <a:pt x="653" y="579"/>
                    <a:pt x="653" y="578"/>
                  </a:cubicBezTo>
                  <a:cubicBezTo>
                    <a:pt x="653" y="578"/>
                    <a:pt x="654" y="579"/>
                    <a:pt x="655" y="579"/>
                  </a:cubicBezTo>
                  <a:cubicBezTo>
                    <a:pt x="655" y="580"/>
                    <a:pt x="655" y="580"/>
                    <a:pt x="655" y="580"/>
                  </a:cubicBezTo>
                  <a:cubicBezTo>
                    <a:pt x="655" y="580"/>
                    <a:pt x="653" y="581"/>
                    <a:pt x="654" y="581"/>
                  </a:cubicBezTo>
                  <a:cubicBezTo>
                    <a:pt x="653" y="580"/>
                    <a:pt x="654" y="583"/>
                    <a:pt x="655" y="584"/>
                  </a:cubicBezTo>
                  <a:cubicBezTo>
                    <a:pt x="656" y="584"/>
                    <a:pt x="656" y="584"/>
                    <a:pt x="656" y="584"/>
                  </a:cubicBezTo>
                  <a:cubicBezTo>
                    <a:pt x="657" y="583"/>
                    <a:pt x="657" y="580"/>
                    <a:pt x="661" y="579"/>
                  </a:cubicBezTo>
                  <a:cubicBezTo>
                    <a:pt x="661" y="578"/>
                    <a:pt x="661" y="578"/>
                    <a:pt x="661" y="578"/>
                  </a:cubicBezTo>
                  <a:cubicBezTo>
                    <a:pt x="661" y="578"/>
                    <a:pt x="661" y="576"/>
                    <a:pt x="661" y="576"/>
                  </a:cubicBezTo>
                  <a:cubicBezTo>
                    <a:pt x="662" y="576"/>
                    <a:pt x="662" y="576"/>
                    <a:pt x="662" y="576"/>
                  </a:cubicBezTo>
                  <a:cubicBezTo>
                    <a:pt x="662" y="574"/>
                    <a:pt x="662" y="574"/>
                    <a:pt x="662" y="572"/>
                  </a:cubicBezTo>
                  <a:cubicBezTo>
                    <a:pt x="663" y="572"/>
                    <a:pt x="663" y="574"/>
                    <a:pt x="663" y="574"/>
                  </a:cubicBezTo>
                  <a:cubicBezTo>
                    <a:pt x="664" y="574"/>
                    <a:pt x="665" y="573"/>
                    <a:pt x="666" y="573"/>
                  </a:cubicBezTo>
                  <a:cubicBezTo>
                    <a:pt x="666" y="573"/>
                    <a:pt x="666" y="575"/>
                    <a:pt x="666" y="575"/>
                  </a:cubicBezTo>
                  <a:cubicBezTo>
                    <a:pt x="666" y="575"/>
                    <a:pt x="664" y="576"/>
                    <a:pt x="664" y="576"/>
                  </a:cubicBezTo>
                  <a:cubicBezTo>
                    <a:pt x="664" y="577"/>
                    <a:pt x="665" y="577"/>
                    <a:pt x="665" y="578"/>
                  </a:cubicBezTo>
                  <a:cubicBezTo>
                    <a:pt x="664" y="578"/>
                    <a:pt x="663" y="579"/>
                    <a:pt x="663" y="580"/>
                  </a:cubicBezTo>
                  <a:cubicBezTo>
                    <a:pt x="662" y="581"/>
                    <a:pt x="663" y="582"/>
                    <a:pt x="663" y="582"/>
                  </a:cubicBezTo>
                  <a:cubicBezTo>
                    <a:pt x="663" y="582"/>
                    <a:pt x="663" y="581"/>
                    <a:pt x="663" y="581"/>
                  </a:cubicBezTo>
                  <a:cubicBezTo>
                    <a:pt x="667" y="580"/>
                    <a:pt x="673" y="581"/>
                    <a:pt x="676" y="581"/>
                  </a:cubicBezTo>
                  <a:cubicBezTo>
                    <a:pt x="675" y="581"/>
                    <a:pt x="674" y="581"/>
                    <a:pt x="673" y="582"/>
                  </a:cubicBezTo>
                  <a:cubicBezTo>
                    <a:pt x="672" y="583"/>
                    <a:pt x="671" y="585"/>
                    <a:pt x="670" y="586"/>
                  </a:cubicBezTo>
                  <a:cubicBezTo>
                    <a:pt x="669" y="586"/>
                    <a:pt x="668" y="586"/>
                    <a:pt x="667" y="586"/>
                  </a:cubicBezTo>
                  <a:cubicBezTo>
                    <a:pt x="667" y="586"/>
                    <a:pt x="667" y="584"/>
                    <a:pt x="667" y="584"/>
                  </a:cubicBezTo>
                  <a:cubicBezTo>
                    <a:pt x="665" y="583"/>
                    <a:pt x="659" y="586"/>
                    <a:pt x="659" y="587"/>
                  </a:cubicBezTo>
                  <a:cubicBezTo>
                    <a:pt x="658" y="588"/>
                    <a:pt x="659" y="589"/>
                    <a:pt x="658" y="590"/>
                  </a:cubicBezTo>
                  <a:cubicBezTo>
                    <a:pt x="657" y="591"/>
                    <a:pt x="655" y="590"/>
                    <a:pt x="654" y="591"/>
                  </a:cubicBezTo>
                  <a:cubicBezTo>
                    <a:pt x="654" y="591"/>
                    <a:pt x="653" y="593"/>
                    <a:pt x="653" y="594"/>
                  </a:cubicBezTo>
                  <a:cubicBezTo>
                    <a:pt x="649" y="597"/>
                    <a:pt x="650" y="597"/>
                    <a:pt x="651" y="602"/>
                  </a:cubicBezTo>
                  <a:cubicBezTo>
                    <a:pt x="652" y="602"/>
                    <a:pt x="654" y="601"/>
                    <a:pt x="655" y="602"/>
                  </a:cubicBezTo>
                  <a:cubicBezTo>
                    <a:pt x="655" y="602"/>
                    <a:pt x="655" y="603"/>
                    <a:pt x="656" y="604"/>
                  </a:cubicBezTo>
                  <a:cubicBezTo>
                    <a:pt x="657" y="604"/>
                    <a:pt x="657" y="604"/>
                    <a:pt x="657" y="605"/>
                  </a:cubicBezTo>
                  <a:cubicBezTo>
                    <a:pt x="658" y="605"/>
                    <a:pt x="658" y="605"/>
                    <a:pt x="659" y="606"/>
                  </a:cubicBezTo>
                  <a:cubicBezTo>
                    <a:pt x="659" y="605"/>
                    <a:pt x="659" y="603"/>
                    <a:pt x="660" y="603"/>
                  </a:cubicBezTo>
                  <a:cubicBezTo>
                    <a:pt x="661" y="603"/>
                    <a:pt x="661" y="603"/>
                    <a:pt x="661" y="603"/>
                  </a:cubicBezTo>
                  <a:cubicBezTo>
                    <a:pt x="661" y="605"/>
                    <a:pt x="661" y="605"/>
                    <a:pt x="661" y="605"/>
                  </a:cubicBezTo>
                  <a:cubicBezTo>
                    <a:pt x="661" y="605"/>
                    <a:pt x="662" y="605"/>
                    <a:pt x="662" y="606"/>
                  </a:cubicBezTo>
                  <a:cubicBezTo>
                    <a:pt x="663" y="605"/>
                    <a:pt x="663" y="604"/>
                    <a:pt x="665" y="603"/>
                  </a:cubicBezTo>
                  <a:cubicBezTo>
                    <a:pt x="665" y="603"/>
                    <a:pt x="665" y="601"/>
                    <a:pt x="666" y="601"/>
                  </a:cubicBezTo>
                  <a:cubicBezTo>
                    <a:pt x="666" y="601"/>
                    <a:pt x="668" y="601"/>
                    <a:pt x="667" y="602"/>
                  </a:cubicBezTo>
                  <a:cubicBezTo>
                    <a:pt x="669" y="602"/>
                    <a:pt x="669" y="602"/>
                    <a:pt x="669" y="602"/>
                  </a:cubicBezTo>
                  <a:cubicBezTo>
                    <a:pt x="669" y="601"/>
                    <a:pt x="668" y="600"/>
                    <a:pt x="668" y="600"/>
                  </a:cubicBezTo>
                  <a:cubicBezTo>
                    <a:pt x="667" y="598"/>
                    <a:pt x="668" y="596"/>
                    <a:pt x="669" y="594"/>
                  </a:cubicBezTo>
                  <a:cubicBezTo>
                    <a:pt x="669" y="594"/>
                    <a:pt x="670" y="596"/>
                    <a:pt x="671" y="595"/>
                  </a:cubicBezTo>
                  <a:cubicBezTo>
                    <a:pt x="671" y="595"/>
                    <a:pt x="671" y="593"/>
                    <a:pt x="671" y="592"/>
                  </a:cubicBezTo>
                  <a:cubicBezTo>
                    <a:pt x="672" y="593"/>
                    <a:pt x="674" y="595"/>
                    <a:pt x="675" y="596"/>
                  </a:cubicBezTo>
                  <a:cubicBezTo>
                    <a:pt x="675" y="596"/>
                    <a:pt x="676" y="594"/>
                    <a:pt x="675" y="593"/>
                  </a:cubicBezTo>
                  <a:cubicBezTo>
                    <a:pt x="675" y="593"/>
                    <a:pt x="676" y="592"/>
                    <a:pt x="676" y="592"/>
                  </a:cubicBezTo>
                  <a:cubicBezTo>
                    <a:pt x="685" y="591"/>
                    <a:pt x="688" y="588"/>
                    <a:pt x="691" y="582"/>
                  </a:cubicBezTo>
                  <a:cubicBezTo>
                    <a:pt x="692" y="582"/>
                    <a:pt x="693" y="582"/>
                    <a:pt x="693" y="582"/>
                  </a:cubicBezTo>
                  <a:cubicBezTo>
                    <a:pt x="693" y="581"/>
                    <a:pt x="693" y="580"/>
                    <a:pt x="692" y="580"/>
                  </a:cubicBezTo>
                  <a:cubicBezTo>
                    <a:pt x="692" y="579"/>
                    <a:pt x="690" y="580"/>
                    <a:pt x="690" y="580"/>
                  </a:cubicBezTo>
                  <a:cubicBezTo>
                    <a:pt x="690" y="577"/>
                    <a:pt x="690" y="577"/>
                    <a:pt x="690" y="574"/>
                  </a:cubicBezTo>
                  <a:cubicBezTo>
                    <a:pt x="690" y="575"/>
                    <a:pt x="689" y="574"/>
                    <a:pt x="688" y="574"/>
                  </a:cubicBezTo>
                  <a:cubicBezTo>
                    <a:pt x="687" y="575"/>
                    <a:pt x="685" y="579"/>
                    <a:pt x="683" y="580"/>
                  </a:cubicBezTo>
                  <a:cubicBezTo>
                    <a:pt x="683" y="580"/>
                    <a:pt x="681" y="580"/>
                    <a:pt x="681" y="580"/>
                  </a:cubicBezTo>
                  <a:cubicBezTo>
                    <a:pt x="681" y="579"/>
                    <a:pt x="681" y="578"/>
                    <a:pt x="681" y="578"/>
                  </a:cubicBezTo>
                  <a:cubicBezTo>
                    <a:pt x="681" y="577"/>
                    <a:pt x="679" y="578"/>
                    <a:pt x="679" y="578"/>
                  </a:cubicBezTo>
                  <a:cubicBezTo>
                    <a:pt x="678" y="577"/>
                    <a:pt x="676" y="575"/>
                    <a:pt x="675" y="575"/>
                  </a:cubicBezTo>
                  <a:cubicBezTo>
                    <a:pt x="674" y="575"/>
                    <a:pt x="674" y="575"/>
                    <a:pt x="674" y="575"/>
                  </a:cubicBezTo>
                  <a:cubicBezTo>
                    <a:pt x="673" y="575"/>
                    <a:pt x="673" y="576"/>
                    <a:pt x="672" y="576"/>
                  </a:cubicBezTo>
                  <a:cubicBezTo>
                    <a:pt x="671" y="574"/>
                    <a:pt x="671" y="574"/>
                    <a:pt x="671" y="574"/>
                  </a:cubicBezTo>
                  <a:cubicBezTo>
                    <a:pt x="672" y="574"/>
                    <a:pt x="673" y="574"/>
                    <a:pt x="674" y="574"/>
                  </a:cubicBezTo>
                  <a:cubicBezTo>
                    <a:pt x="674" y="573"/>
                    <a:pt x="674" y="572"/>
                    <a:pt x="675" y="572"/>
                  </a:cubicBezTo>
                  <a:cubicBezTo>
                    <a:pt x="672" y="572"/>
                    <a:pt x="670" y="571"/>
                    <a:pt x="667" y="570"/>
                  </a:cubicBezTo>
                  <a:cubicBezTo>
                    <a:pt x="667" y="570"/>
                    <a:pt x="667" y="568"/>
                    <a:pt x="667" y="568"/>
                  </a:cubicBezTo>
                  <a:cubicBezTo>
                    <a:pt x="666" y="568"/>
                    <a:pt x="666" y="569"/>
                    <a:pt x="665" y="568"/>
                  </a:cubicBezTo>
                  <a:cubicBezTo>
                    <a:pt x="666" y="568"/>
                    <a:pt x="666" y="563"/>
                    <a:pt x="665" y="562"/>
                  </a:cubicBezTo>
                  <a:cubicBezTo>
                    <a:pt x="667" y="562"/>
                    <a:pt x="667" y="562"/>
                    <a:pt x="667" y="562"/>
                  </a:cubicBezTo>
                  <a:cubicBezTo>
                    <a:pt x="668" y="561"/>
                    <a:pt x="667" y="560"/>
                    <a:pt x="667" y="559"/>
                  </a:cubicBezTo>
                  <a:cubicBezTo>
                    <a:pt x="666" y="559"/>
                    <a:pt x="663" y="560"/>
                    <a:pt x="663" y="560"/>
                  </a:cubicBezTo>
                  <a:cubicBezTo>
                    <a:pt x="663" y="560"/>
                    <a:pt x="660" y="559"/>
                    <a:pt x="662" y="559"/>
                  </a:cubicBezTo>
                  <a:cubicBezTo>
                    <a:pt x="663" y="557"/>
                    <a:pt x="663" y="557"/>
                    <a:pt x="663" y="557"/>
                  </a:cubicBezTo>
                  <a:cubicBezTo>
                    <a:pt x="663" y="557"/>
                    <a:pt x="664" y="557"/>
                    <a:pt x="665" y="557"/>
                  </a:cubicBezTo>
                  <a:cubicBezTo>
                    <a:pt x="665" y="556"/>
                    <a:pt x="665" y="556"/>
                    <a:pt x="665" y="556"/>
                  </a:cubicBezTo>
                  <a:cubicBezTo>
                    <a:pt x="664" y="556"/>
                    <a:pt x="664" y="553"/>
                    <a:pt x="664" y="552"/>
                  </a:cubicBezTo>
                  <a:cubicBezTo>
                    <a:pt x="666" y="552"/>
                    <a:pt x="666" y="552"/>
                    <a:pt x="666" y="552"/>
                  </a:cubicBezTo>
                  <a:cubicBezTo>
                    <a:pt x="666" y="550"/>
                    <a:pt x="665" y="551"/>
                    <a:pt x="665" y="549"/>
                  </a:cubicBezTo>
                  <a:cubicBezTo>
                    <a:pt x="664" y="549"/>
                    <a:pt x="662" y="548"/>
                    <a:pt x="660" y="549"/>
                  </a:cubicBezTo>
                  <a:cubicBezTo>
                    <a:pt x="659" y="549"/>
                    <a:pt x="659" y="551"/>
                    <a:pt x="658" y="551"/>
                  </a:cubicBezTo>
                  <a:cubicBezTo>
                    <a:pt x="652" y="553"/>
                    <a:pt x="653" y="549"/>
                    <a:pt x="655" y="549"/>
                  </a:cubicBezTo>
                  <a:cubicBezTo>
                    <a:pt x="655" y="548"/>
                    <a:pt x="655" y="548"/>
                    <a:pt x="655" y="548"/>
                  </a:cubicBezTo>
                  <a:cubicBezTo>
                    <a:pt x="654" y="547"/>
                    <a:pt x="654" y="547"/>
                    <a:pt x="653" y="546"/>
                  </a:cubicBezTo>
                  <a:cubicBezTo>
                    <a:pt x="653" y="545"/>
                    <a:pt x="653" y="545"/>
                    <a:pt x="653" y="545"/>
                  </a:cubicBezTo>
                  <a:cubicBezTo>
                    <a:pt x="654" y="545"/>
                    <a:pt x="654" y="543"/>
                    <a:pt x="655" y="543"/>
                  </a:cubicBezTo>
                  <a:cubicBezTo>
                    <a:pt x="655" y="543"/>
                    <a:pt x="656" y="544"/>
                    <a:pt x="656" y="544"/>
                  </a:cubicBezTo>
                  <a:cubicBezTo>
                    <a:pt x="656" y="545"/>
                    <a:pt x="656" y="546"/>
                    <a:pt x="657" y="547"/>
                  </a:cubicBezTo>
                  <a:cubicBezTo>
                    <a:pt x="657" y="547"/>
                    <a:pt x="659" y="548"/>
                    <a:pt x="659" y="548"/>
                  </a:cubicBezTo>
                  <a:cubicBezTo>
                    <a:pt x="659" y="546"/>
                    <a:pt x="659" y="546"/>
                    <a:pt x="659" y="546"/>
                  </a:cubicBezTo>
                  <a:cubicBezTo>
                    <a:pt x="660" y="546"/>
                    <a:pt x="662" y="546"/>
                    <a:pt x="663" y="546"/>
                  </a:cubicBezTo>
                  <a:cubicBezTo>
                    <a:pt x="663" y="544"/>
                    <a:pt x="663" y="543"/>
                    <a:pt x="663" y="540"/>
                  </a:cubicBezTo>
                  <a:cubicBezTo>
                    <a:pt x="664" y="540"/>
                    <a:pt x="666" y="541"/>
                    <a:pt x="667" y="541"/>
                  </a:cubicBezTo>
                  <a:cubicBezTo>
                    <a:pt x="668" y="538"/>
                    <a:pt x="668" y="537"/>
                    <a:pt x="667" y="533"/>
                  </a:cubicBezTo>
                  <a:cubicBezTo>
                    <a:pt x="668" y="533"/>
                    <a:pt x="669" y="534"/>
                    <a:pt x="670" y="534"/>
                  </a:cubicBezTo>
                  <a:cubicBezTo>
                    <a:pt x="670" y="534"/>
                    <a:pt x="670" y="532"/>
                    <a:pt x="670" y="532"/>
                  </a:cubicBezTo>
                  <a:cubicBezTo>
                    <a:pt x="669" y="531"/>
                    <a:pt x="669" y="531"/>
                    <a:pt x="669" y="530"/>
                  </a:cubicBezTo>
                  <a:cubicBezTo>
                    <a:pt x="667" y="530"/>
                    <a:pt x="667" y="530"/>
                    <a:pt x="667" y="530"/>
                  </a:cubicBezTo>
                  <a:cubicBezTo>
                    <a:pt x="667" y="528"/>
                    <a:pt x="667" y="528"/>
                    <a:pt x="667" y="528"/>
                  </a:cubicBezTo>
                  <a:cubicBezTo>
                    <a:pt x="666" y="528"/>
                    <a:pt x="666" y="528"/>
                    <a:pt x="666" y="528"/>
                  </a:cubicBezTo>
                  <a:cubicBezTo>
                    <a:pt x="666" y="528"/>
                    <a:pt x="666" y="528"/>
                    <a:pt x="666" y="528"/>
                  </a:cubicBezTo>
                  <a:cubicBezTo>
                    <a:pt x="663" y="527"/>
                    <a:pt x="660" y="529"/>
                    <a:pt x="658" y="528"/>
                  </a:cubicBezTo>
                  <a:cubicBezTo>
                    <a:pt x="657" y="528"/>
                    <a:pt x="658" y="526"/>
                    <a:pt x="656" y="526"/>
                  </a:cubicBezTo>
                  <a:cubicBezTo>
                    <a:pt x="655" y="528"/>
                    <a:pt x="655" y="528"/>
                    <a:pt x="655" y="528"/>
                  </a:cubicBezTo>
                  <a:cubicBezTo>
                    <a:pt x="651" y="529"/>
                    <a:pt x="648" y="529"/>
                    <a:pt x="645" y="531"/>
                  </a:cubicBezTo>
                  <a:cubicBezTo>
                    <a:pt x="644" y="531"/>
                    <a:pt x="644" y="533"/>
                    <a:pt x="643" y="533"/>
                  </a:cubicBezTo>
                  <a:cubicBezTo>
                    <a:pt x="642" y="534"/>
                    <a:pt x="641" y="533"/>
                    <a:pt x="640" y="534"/>
                  </a:cubicBezTo>
                  <a:cubicBezTo>
                    <a:pt x="640" y="534"/>
                    <a:pt x="639" y="536"/>
                    <a:pt x="639" y="536"/>
                  </a:cubicBezTo>
                  <a:cubicBezTo>
                    <a:pt x="638" y="536"/>
                    <a:pt x="637" y="535"/>
                    <a:pt x="637" y="536"/>
                  </a:cubicBezTo>
                  <a:cubicBezTo>
                    <a:pt x="635" y="537"/>
                    <a:pt x="635" y="539"/>
                    <a:pt x="634" y="540"/>
                  </a:cubicBezTo>
                  <a:cubicBezTo>
                    <a:pt x="633" y="541"/>
                    <a:pt x="629" y="541"/>
                    <a:pt x="628" y="542"/>
                  </a:cubicBezTo>
                  <a:cubicBezTo>
                    <a:pt x="627" y="543"/>
                    <a:pt x="628" y="546"/>
                    <a:pt x="628" y="546"/>
                  </a:cubicBezTo>
                  <a:cubicBezTo>
                    <a:pt x="627" y="547"/>
                    <a:pt x="623" y="547"/>
                    <a:pt x="623" y="547"/>
                  </a:cubicBezTo>
                  <a:cubicBezTo>
                    <a:pt x="622" y="548"/>
                    <a:pt x="622" y="551"/>
                    <a:pt x="622" y="552"/>
                  </a:cubicBezTo>
                  <a:cubicBezTo>
                    <a:pt x="622" y="552"/>
                    <a:pt x="618" y="557"/>
                    <a:pt x="617" y="557"/>
                  </a:cubicBezTo>
                  <a:cubicBezTo>
                    <a:pt x="617" y="557"/>
                    <a:pt x="617" y="557"/>
                    <a:pt x="617" y="557"/>
                  </a:cubicBezTo>
                  <a:cubicBezTo>
                    <a:pt x="617" y="558"/>
                    <a:pt x="617" y="558"/>
                    <a:pt x="617" y="558"/>
                  </a:cubicBezTo>
                  <a:cubicBezTo>
                    <a:pt x="616" y="558"/>
                    <a:pt x="616" y="557"/>
                    <a:pt x="615" y="558"/>
                  </a:cubicBezTo>
                  <a:cubicBezTo>
                    <a:pt x="618" y="553"/>
                    <a:pt x="620" y="551"/>
                    <a:pt x="622" y="544"/>
                  </a:cubicBezTo>
                  <a:cubicBezTo>
                    <a:pt x="621" y="544"/>
                    <a:pt x="620" y="543"/>
                    <a:pt x="619" y="542"/>
                  </a:cubicBezTo>
                  <a:cubicBezTo>
                    <a:pt x="621" y="542"/>
                    <a:pt x="622" y="543"/>
                    <a:pt x="623" y="542"/>
                  </a:cubicBezTo>
                  <a:cubicBezTo>
                    <a:pt x="625" y="542"/>
                    <a:pt x="625" y="538"/>
                    <a:pt x="627" y="537"/>
                  </a:cubicBezTo>
                  <a:cubicBezTo>
                    <a:pt x="627" y="537"/>
                    <a:pt x="628" y="537"/>
                    <a:pt x="629" y="536"/>
                  </a:cubicBezTo>
                  <a:cubicBezTo>
                    <a:pt x="629" y="536"/>
                    <a:pt x="629" y="535"/>
                    <a:pt x="629" y="534"/>
                  </a:cubicBezTo>
                  <a:cubicBezTo>
                    <a:pt x="631" y="534"/>
                    <a:pt x="632" y="535"/>
                    <a:pt x="633" y="534"/>
                  </a:cubicBezTo>
                  <a:cubicBezTo>
                    <a:pt x="633" y="534"/>
                    <a:pt x="633" y="532"/>
                    <a:pt x="634" y="531"/>
                  </a:cubicBezTo>
                  <a:cubicBezTo>
                    <a:pt x="634" y="530"/>
                    <a:pt x="634" y="530"/>
                    <a:pt x="634" y="530"/>
                  </a:cubicBezTo>
                  <a:cubicBezTo>
                    <a:pt x="635" y="530"/>
                    <a:pt x="637" y="531"/>
                    <a:pt x="637" y="530"/>
                  </a:cubicBezTo>
                  <a:cubicBezTo>
                    <a:pt x="638" y="529"/>
                    <a:pt x="637" y="528"/>
                    <a:pt x="638" y="527"/>
                  </a:cubicBezTo>
                  <a:cubicBezTo>
                    <a:pt x="639" y="526"/>
                    <a:pt x="641" y="527"/>
                    <a:pt x="642" y="526"/>
                  </a:cubicBezTo>
                  <a:cubicBezTo>
                    <a:pt x="643" y="525"/>
                    <a:pt x="643" y="520"/>
                    <a:pt x="643" y="520"/>
                  </a:cubicBezTo>
                  <a:cubicBezTo>
                    <a:pt x="645" y="520"/>
                    <a:pt x="645" y="520"/>
                    <a:pt x="645" y="520"/>
                  </a:cubicBezTo>
                  <a:cubicBezTo>
                    <a:pt x="645" y="518"/>
                    <a:pt x="645" y="518"/>
                    <a:pt x="645" y="518"/>
                  </a:cubicBezTo>
                  <a:cubicBezTo>
                    <a:pt x="645" y="518"/>
                    <a:pt x="646" y="519"/>
                    <a:pt x="646" y="519"/>
                  </a:cubicBezTo>
                  <a:cubicBezTo>
                    <a:pt x="647" y="518"/>
                    <a:pt x="647" y="518"/>
                    <a:pt x="649" y="517"/>
                  </a:cubicBezTo>
                  <a:cubicBezTo>
                    <a:pt x="649" y="516"/>
                    <a:pt x="649" y="516"/>
                    <a:pt x="649" y="516"/>
                  </a:cubicBezTo>
                  <a:cubicBezTo>
                    <a:pt x="650" y="515"/>
                    <a:pt x="655" y="517"/>
                    <a:pt x="658" y="517"/>
                  </a:cubicBezTo>
                  <a:cubicBezTo>
                    <a:pt x="658" y="517"/>
                    <a:pt x="658" y="517"/>
                    <a:pt x="658" y="517"/>
                  </a:cubicBezTo>
                  <a:cubicBezTo>
                    <a:pt x="661" y="517"/>
                    <a:pt x="662" y="517"/>
                    <a:pt x="665" y="517"/>
                  </a:cubicBezTo>
                  <a:cubicBezTo>
                    <a:pt x="665" y="516"/>
                    <a:pt x="665" y="515"/>
                    <a:pt x="665" y="515"/>
                  </a:cubicBezTo>
                  <a:cubicBezTo>
                    <a:pt x="667" y="515"/>
                    <a:pt x="668" y="517"/>
                    <a:pt x="669" y="517"/>
                  </a:cubicBezTo>
                  <a:cubicBezTo>
                    <a:pt x="670" y="517"/>
                    <a:pt x="671" y="516"/>
                    <a:pt x="673" y="516"/>
                  </a:cubicBezTo>
                  <a:cubicBezTo>
                    <a:pt x="675" y="516"/>
                    <a:pt x="676" y="517"/>
                    <a:pt x="677" y="517"/>
                  </a:cubicBezTo>
                  <a:cubicBezTo>
                    <a:pt x="677" y="517"/>
                    <a:pt x="678" y="515"/>
                    <a:pt x="679" y="515"/>
                  </a:cubicBezTo>
                  <a:cubicBezTo>
                    <a:pt x="685" y="514"/>
                    <a:pt x="683" y="518"/>
                    <a:pt x="690" y="515"/>
                  </a:cubicBezTo>
                  <a:cubicBezTo>
                    <a:pt x="691" y="515"/>
                    <a:pt x="691" y="517"/>
                    <a:pt x="691" y="518"/>
                  </a:cubicBezTo>
                  <a:cubicBezTo>
                    <a:pt x="693" y="518"/>
                    <a:pt x="694" y="517"/>
                    <a:pt x="694" y="517"/>
                  </a:cubicBezTo>
                  <a:cubicBezTo>
                    <a:pt x="694" y="519"/>
                    <a:pt x="696" y="517"/>
                    <a:pt x="696" y="517"/>
                  </a:cubicBezTo>
                  <a:cubicBezTo>
                    <a:pt x="696" y="517"/>
                    <a:pt x="696" y="515"/>
                    <a:pt x="696" y="515"/>
                  </a:cubicBezTo>
                  <a:cubicBezTo>
                    <a:pt x="696" y="515"/>
                    <a:pt x="697" y="516"/>
                    <a:pt x="698" y="515"/>
                  </a:cubicBezTo>
                  <a:cubicBezTo>
                    <a:pt x="699" y="516"/>
                    <a:pt x="699" y="518"/>
                    <a:pt x="702" y="517"/>
                  </a:cubicBezTo>
                  <a:cubicBezTo>
                    <a:pt x="702" y="517"/>
                    <a:pt x="703" y="515"/>
                    <a:pt x="703" y="515"/>
                  </a:cubicBezTo>
                  <a:cubicBezTo>
                    <a:pt x="706" y="514"/>
                    <a:pt x="706" y="514"/>
                    <a:pt x="708" y="515"/>
                  </a:cubicBezTo>
                  <a:cubicBezTo>
                    <a:pt x="708" y="514"/>
                    <a:pt x="709" y="513"/>
                    <a:pt x="709" y="513"/>
                  </a:cubicBezTo>
                  <a:cubicBezTo>
                    <a:pt x="709" y="513"/>
                    <a:pt x="709" y="510"/>
                    <a:pt x="709" y="510"/>
                  </a:cubicBezTo>
                  <a:cubicBezTo>
                    <a:pt x="709" y="510"/>
                    <a:pt x="714" y="510"/>
                    <a:pt x="715" y="508"/>
                  </a:cubicBezTo>
                  <a:cubicBezTo>
                    <a:pt x="716" y="506"/>
                    <a:pt x="714" y="506"/>
                    <a:pt x="714" y="505"/>
                  </a:cubicBezTo>
                  <a:cubicBezTo>
                    <a:pt x="715" y="504"/>
                    <a:pt x="717" y="503"/>
                    <a:pt x="717" y="503"/>
                  </a:cubicBezTo>
                  <a:cubicBezTo>
                    <a:pt x="717" y="502"/>
                    <a:pt x="717" y="500"/>
                    <a:pt x="717" y="500"/>
                  </a:cubicBezTo>
                  <a:cubicBezTo>
                    <a:pt x="718" y="499"/>
                    <a:pt x="719" y="500"/>
                    <a:pt x="720" y="499"/>
                  </a:cubicBezTo>
                  <a:cubicBezTo>
                    <a:pt x="721" y="499"/>
                    <a:pt x="720" y="497"/>
                    <a:pt x="720" y="497"/>
                  </a:cubicBezTo>
                  <a:cubicBezTo>
                    <a:pt x="722" y="497"/>
                    <a:pt x="720" y="498"/>
                    <a:pt x="721" y="498"/>
                  </a:cubicBezTo>
                  <a:cubicBezTo>
                    <a:pt x="725" y="499"/>
                    <a:pt x="725" y="495"/>
                    <a:pt x="729" y="496"/>
                  </a:cubicBezTo>
                  <a:cubicBezTo>
                    <a:pt x="729" y="496"/>
                    <a:pt x="730" y="497"/>
                    <a:pt x="732" y="497"/>
                  </a:cubicBezTo>
                  <a:cubicBezTo>
                    <a:pt x="734" y="494"/>
                    <a:pt x="734" y="494"/>
                    <a:pt x="734" y="494"/>
                  </a:cubicBezTo>
                  <a:cubicBezTo>
                    <a:pt x="735" y="493"/>
                    <a:pt x="736" y="494"/>
                    <a:pt x="737" y="493"/>
                  </a:cubicBezTo>
                  <a:cubicBezTo>
                    <a:pt x="738" y="493"/>
                    <a:pt x="737" y="491"/>
                    <a:pt x="738" y="491"/>
                  </a:cubicBezTo>
                  <a:cubicBezTo>
                    <a:pt x="738" y="491"/>
                    <a:pt x="739" y="492"/>
                    <a:pt x="740" y="491"/>
                  </a:cubicBezTo>
                  <a:cubicBezTo>
                    <a:pt x="740" y="490"/>
                    <a:pt x="740" y="490"/>
                    <a:pt x="740" y="490"/>
                  </a:cubicBezTo>
                  <a:cubicBezTo>
                    <a:pt x="741" y="489"/>
                    <a:pt x="741" y="489"/>
                    <a:pt x="741" y="489"/>
                  </a:cubicBezTo>
                  <a:cubicBezTo>
                    <a:pt x="743" y="486"/>
                    <a:pt x="742" y="486"/>
                    <a:pt x="740" y="483"/>
                  </a:cubicBezTo>
                  <a:cubicBezTo>
                    <a:pt x="741" y="483"/>
                    <a:pt x="741" y="483"/>
                    <a:pt x="740" y="483"/>
                  </a:cubicBezTo>
                  <a:cubicBezTo>
                    <a:pt x="740" y="481"/>
                    <a:pt x="740" y="481"/>
                    <a:pt x="740" y="481"/>
                  </a:cubicBezTo>
                  <a:cubicBezTo>
                    <a:pt x="742" y="481"/>
                    <a:pt x="742" y="478"/>
                    <a:pt x="742" y="476"/>
                  </a:cubicBezTo>
                  <a:cubicBezTo>
                    <a:pt x="741" y="476"/>
                    <a:pt x="741" y="475"/>
                    <a:pt x="740" y="475"/>
                  </a:cubicBezTo>
                  <a:cubicBezTo>
                    <a:pt x="740" y="475"/>
                    <a:pt x="738" y="475"/>
                    <a:pt x="738" y="475"/>
                  </a:cubicBezTo>
                  <a:cubicBezTo>
                    <a:pt x="738" y="475"/>
                    <a:pt x="738" y="477"/>
                    <a:pt x="738" y="477"/>
                  </a:cubicBezTo>
                  <a:cubicBezTo>
                    <a:pt x="736" y="477"/>
                    <a:pt x="736" y="477"/>
                    <a:pt x="736" y="477"/>
                  </a:cubicBezTo>
                  <a:cubicBezTo>
                    <a:pt x="736" y="476"/>
                    <a:pt x="736" y="475"/>
                    <a:pt x="736" y="474"/>
                  </a:cubicBezTo>
                  <a:cubicBezTo>
                    <a:pt x="735" y="473"/>
                    <a:pt x="732" y="472"/>
                    <a:pt x="731" y="471"/>
                  </a:cubicBezTo>
                  <a:cubicBezTo>
                    <a:pt x="731" y="471"/>
                    <a:pt x="730" y="469"/>
                    <a:pt x="730" y="469"/>
                  </a:cubicBezTo>
                  <a:cubicBezTo>
                    <a:pt x="727" y="468"/>
                    <a:pt x="725" y="469"/>
                    <a:pt x="723" y="469"/>
                  </a:cubicBezTo>
                  <a:cubicBezTo>
                    <a:pt x="724" y="471"/>
                    <a:pt x="724" y="471"/>
                    <a:pt x="724" y="471"/>
                  </a:cubicBezTo>
                  <a:cubicBezTo>
                    <a:pt x="722" y="472"/>
                    <a:pt x="720" y="471"/>
                    <a:pt x="718" y="471"/>
                  </a:cubicBezTo>
                  <a:cubicBezTo>
                    <a:pt x="716" y="472"/>
                    <a:pt x="713" y="476"/>
                    <a:pt x="710" y="477"/>
                  </a:cubicBezTo>
                  <a:cubicBezTo>
                    <a:pt x="709" y="478"/>
                    <a:pt x="708" y="477"/>
                    <a:pt x="706" y="478"/>
                  </a:cubicBezTo>
                  <a:cubicBezTo>
                    <a:pt x="706" y="478"/>
                    <a:pt x="706" y="481"/>
                    <a:pt x="705" y="481"/>
                  </a:cubicBezTo>
                  <a:cubicBezTo>
                    <a:pt x="704" y="482"/>
                    <a:pt x="703" y="481"/>
                    <a:pt x="702" y="481"/>
                  </a:cubicBezTo>
                  <a:cubicBezTo>
                    <a:pt x="702" y="480"/>
                    <a:pt x="702" y="478"/>
                    <a:pt x="701" y="476"/>
                  </a:cubicBezTo>
                  <a:cubicBezTo>
                    <a:pt x="702" y="476"/>
                    <a:pt x="706" y="476"/>
                    <a:pt x="708" y="476"/>
                  </a:cubicBezTo>
                  <a:cubicBezTo>
                    <a:pt x="709" y="476"/>
                    <a:pt x="713" y="472"/>
                    <a:pt x="714" y="471"/>
                  </a:cubicBezTo>
                  <a:cubicBezTo>
                    <a:pt x="714" y="471"/>
                    <a:pt x="715" y="472"/>
                    <a:pt x="716" y="471"/>
                  </a:cubicBezTo>
                  <a:cubicBezTo>
                    <a:pt x="716" y="471"/>
                    <a:pt x="717" y="470"/>
                    <a:pt x="717" y="469"/>
                  </a:cubicBezTo>
                  <a:cubicBezTo>
                    <a:pt x="719" y="468"/>
                    <a:pt x="719" y="470"/>
                    <a:pt x="721" y="469"/>
                  </a:cubicBezTo>
                  <a:cubicBezTo>
                    <a:pt x="722" y="468"/>
                    <a:pt x="722" y="468"/>
                    <a:pt x="722" y="468"/>
                  </a:cubicBezTo>
                  <a:cubicBezTo>
                    <a:pt x="723" y="467"/>
                    <a:pt x="724" y="468"/>
                    <a:pt x="725" y="467"/>
                  </a:cubicBezTo>
                  <a:cubicBezTo>
                    <a:pt x="726" y="467"/>
                    <a:pt x="727" y="464"/>
                    <a:pt x="728" y="463"/>
                  </a:cubicBezTo>
                  <a:cubicBezTo>
                    <a:pt x="728" y="463"/>
                    <a:pt x="727" y="463"/>
                    <a:pt x="726" y="463"/>
                  </a:cubicBezTo>
                  <a:cubicBezTo>
                    <a:pt x="726" y="463"/>
                    <a:pt x="725" y="462"/>
                    <a:pt x="724" y="462"/>
                  </a:cubicBezTo>
                  <a:cubicBezTo>
                    <a:pt x="724" y="461"/>
                    <a:pt x="724" y="459"/>
                    <a:pt x="724" y="458"/>
                  </a:cubicBezTo>
                  <a:cubicBezTo>
                    <a:pt x="723" y="458"/>
                    <a:pt x="722" y="459"/>
                    <a:pt x="722" y="459"/>
                  </a:cubicBezTo>
                  <a:cubicBezTo>
                    <a:pt x="721" y="460"/>
                    <a:pt x="722" y="461"/>
                    <a:pt x="721" y="462"/>
                  </a:cubicBezTo>
                  <a:cubicBezTo>
                    <a:pt x="718" y="461"/>
                    <a:pt x="718" y="462"/>
                    <a:pt x="716" y="459"/>
                  </a:cubicBezTo>
                  <a:cubicBezTo>
                    <a:pt x="715" y="458"/>
                    <a:pt x="715" y="458"/>
                    <a:pt x="715" y="458"/>
                  </a:cubicBezTo>
                  <a:cubicBezTo>
                    <a:pt x="715" y="457"/>
                    <a:pt x="715" y="456"/>
                    <a:pt x="715" y="455"/>
                  </a:cubicBezTo>
                  <a:cubicBezTo>
                    <a:pt x="714" y="455"/>
                    <a:pt x="713" y="456"/>
                    <a:pt x="713" y="456"/>
                  </a:cubicBezTo>
                  <a:cubicBezTo>
                    <a:pt x="712" y="456"/>
                    <a:pt x="713" y="456"/>
                    <a:pt x="712" y="455"/>
                  </a:cubicBezTo>
                  <a:cubicBezTo>
                    <a:pt x="711" y="456"/>
                    <a:pt x="710" y="456"/>
                    <a:pt x="709" y="457"/>
                  </a:cubicBezTo>
                  <a:cubicBezTo>
                    <a:pt x="709" y="457"/>
                    <a:pt x="709" y="455"/>
                    <a:pt x="709" y="455"/>
                  </a:cubicBezTo>
                  <a:cubicBezTo>
                    <a:pt x="706" y="455"/>
                    <a:pt x="706" y="455"/>
                    <a:pt x="702" y="455"/>
                  </a:cubicBezTo>
                  <a:cubicBezTo>
                    <a:pt x="703" y="454"/>
                    <a:pt x="702" y="451"/>
                    <a:pt x="702" y="451"/>
                  </a:cubicBezTo>
                  <a:cubicBezTo>
                    <a:pt x="701" y="450"/>
                    <a:pt x="702" y="448"/>
                    <a:pt x="702" y="447"/>
                  </a:cubicBezTo>
                  <a:cubicBezTo>
                    <a:pt x="701" y="447"/>
                    <a:pt x="700" y="448"/>
                    <a:pt x="700" y="447"/>
                  </a:cubicBezTo>
                  <a:cubicBezTo>
                    <a:pt x="699" y="447"/>
                    <a:pt x="699" y="445"/>
                    <a:pt x="698" y="445"/>
                  </a:cubicBezTo>
                  <a:cubicBezTo>
                    <a:pt x="696" y="444"/>
                    <a:pt x="694" y="444"/>
                    <a:pt x="692" y="444"/>
                  </a:cubicBezTo>
                  <a:cubicBezTo>
                    <a:pt x="692" y="443"/>
                    <a:pt x="692" y="441"/>
                    <a:pt x="692" y="439"/>
                  </a:cubicBezTo>
                  <a:cubicBezTo>
                    <a:pt x="692" y="439"/>
                    <a:pt x="689" y="440"/>
                    <a:pt x="689" y="439"/>
                  </a:cubicBezTo>
                  <a:cubicBezTo>
                    <a:pt x="688" y="438"/>
                    <a:pt x="690" y="439"/>
                    <a:pt x="690" y="439"/>
                  </a:cubicBezTo>
                  <a:cubicBezTo>
                    <a:pt x="691" y="435"/>
                    <a:pt x="687" y="438"/>
                    <a:pt x="686" y="438"/>
                  </a:cubicBezTo>
                  <a:cubicBezTo>
                    <a:pt x="688" y="434"/>
                    <a:pt x="689" y="434"/>
                    <a:pt x="685" y="433"/>
                  </a:cubicBezTo>
                  <a:cubicBezTo>
                    <a:pt x="685" y="431"/>
                    <a:pt x="685" y="431"/>
                    <a:pt x="685" y="431"/>
                  </a:cubicBezTo>
                  <a:cubicBezTo>
                    <a:pt x="687" y="432"/>
                    <a:pt x="689" y="433"/>
                    <a:pt x="691" y="432"/>
                  </a:cubicBezTo>
                  <a:cubicBezTo>
                    <a:pt x="692" y="432"/>
                    <a:pt x="692" y="431"/>
                    <a:pt x="692" y="431"/>
                  </a:cubicBezTo>
                  <a:cubicBezTo>
                    <a:pt x="693" y="431"/>
                    <a:pt x="693" y="432"/>
                    <a:pt x="694" y="432"/>
                  </a:cubicBezTo>
                  <a:cubicBezTo>
                    <a:pt x="694" y="431"/>
                    <a:pt x="693" y="430"/>
                    <a:pt x="694" y="430"/>
                  </a:cubicBezTo>
                  <a:cubicBezTo>
                    <a:pt x="694" y="429"/>
                    <a:pt x="694" y="427"/>
                    <a:pt x="693" y="427"/>
                  </a:cubicBezTo>
                  <a:cubicBezTo>
                    <a:pt x="693" y="426"/>
                    <a:pt x="691" y="427"/>
                    <a:pt x="690" y="427"/>
                  </a:cubicBezTo>
                  <a:cubicBezTo>
                    <a:pt x="689" y="426"/>
                    <a:pt x="689" y="424"/>
                    <a:pt x="688" y="424"/>
                  </a:cubicBezTo>
                  <a:cubicBezTo>
                    <a:pt x="687" y="424"/>
                    <a:pt x="686" y="425"/>
                    <a:pt x="685" y="424"/>
                  </a:cubicBezTo>
                  <a:cubicBezTo>
                    <a:pt x="687" y="421"/>
                    <a:pt x="687" y="422"/>
                    <a:pt x="688" y="417"/>
                  </a:cubicBezTo>
                  <a:cubicBezTo>
                    <a:pt x="687" y="417"/>
                    <a:pt x="687" y="417"/>
                    <a:pt x="686" y="417"/>
                  </a:cubicBezTo>
                  <a:cubicBezTo>
                    <a:pt x="686" y="417"/>
                    <a:pt x="686" y="415"/>
                    <a:pt x="685" y="415"/>
                  </a:cubicBezTo>
                  <a:cubicBezTo>
                    <a:pt x="684" y="415"/>
                    <a:pt x="683" y="415"/>
                    <a:pt x="683" y="415"/>
                  </a:cubicBezTo>
                  <a:cubicBezTo>
                    <a:pt x="683" y="415"/>
                    <a:pt x="683" y="412"/>
                    <a:pt x="683" y="412"/>
                  </a:cubicBezTo>
                  <a:cubicBezTo>
                    <a:pt x="682" y="412"/>
                    <a:pt x="681" y="412"/>
                    <a:pt x="681" y="412"/>
                  </a:cubicBezTo>
                  <a:cubicBezTo>
                    <a:pt x="681" y="411"/>
                    <a:pt x="682" y="410"/>
                    <a:pt x="683" y="409"/>
                  </a:cubicBezTo>
                  <a:cubicBezTo>
                    <a:pt x="683" y="408"/>
                    <a:pt x="682" y="408"/>
                    <a:pt x="683" y="407"/>
                  </a:cubicBezTo>
                  <a:cubicBezTo>
                    <a:pt x="679" y="408"/>
                    <a:pt x="677" y="407"/>
                    <a:pt x="675" y="407"/>
                  </a:cubicBezTo>
                  <a:cubicBezTo>
                    <a:pt x="675" y="407"/>
                    <a:pt x="675" y="406"/>
                    <a:pt x="675" y="405"/>
                  </a:cubicBezTo>
                  <a:cubicBezTo>
                    <a:pt x="676" y="405"/>
                    <a:pt x="678" y="405"/>
                    <a:pt x="679" y="404"/>
                  </a:cubicBezTo>
                  <a:cubicBezTo>
                    <a:pt x="682" y="401"/>
                    <a:pt x="677" y="402"/>
                    <a:pt x="677" y="400"/>
                  </a:cubicBezTo>
                  <a:cubicBezTo>
                    <a:pt x="676" y="399"/>
                    <a:pt x="678" y="399"/>
                    <a:pt x="678" y="399"/>
                  </a:cubicBezTo>
                  <a:cubicBezTo>
                    <a:pt x="678" y="398"/>
                    <a:pt x="678" y="398"/>
                    <a:pt x="678" y="398"/>
                  </a:cubicBezTo>
                  <a:cubicBezTo>
                    <a:pt x="677" y="397"/>
                    <a:pt x="677" y="398"/>
                    <a:pt x="676" y="398"/>
                  </a:cubicBezTo>
                  <a:cubicBezTo>
                    <a:pt x="676" y="397"/>
                    <a:pt x="676" y="396"/>
                    <a:pt x="676" y="396"/>
                  </a:cubicBezTo>
                  <a:cubicBezTo>
                    <a:pt x="674" y="396"/>
                    <a:pt x="675" y="395"/>
                    <a:pt x="674" y="395"/>
                  </a:cubicBezTo>
                  <a:cubicBezTo>
                    <a:pt x="674" y="395"/>
                    <a:pt x="672" y="396"/>
                    <a:pt x="671" y="396"/>
                  </a:cubicBezTo>
                  <a:cubicBezTo>
                    <a:pt x="671" y="395"/>
                    <a:pt x="671" y="394"/>
                    <a:pt x="671" y="394"/>
                  </a:cubicBezTo>
                  <a:cubicBezTo>
                    <a:pt x="670" y="394"/>
                    <a:pt x="670" y="394"/>
                    <a:pt x="670" y="394"/>
                  </a:cubicBezTo>
                  <a:cubicBezTo>
                    <a:pt x="669" y="391"/>
                    <a:pt x="668" y="389"/>
                    <a:pt x="669" y="386"/>
                  </a:cubicBezTo>
                  <a:cubicBezTo>
                    <a:pt x="669" y="386"/>
                    <a:pt x="670" y="385"/>
                    <a:pt x="670" y="383"/>
                  </a:cubicBezTo>
                  <a:cubicBezTo>
                    <a:pt x="670" y="382"/>
                    <a:pt x="669" y="382"/>
                    <a:pt x="668" y="382"/>
                  </a:cubicBezTo>
                  <a:cubicBezTo>
                    <a:pt x="668" y="379"/>
                    <a:pt x="668" y="379"/>
                    <a:pt x="668" y="376"/>
                  </a:cubicBezTo>
                  <a:cubicBezTo>
                    <a:pt x="666" y="376"/>
                    <a:pt x="666" y="376"/>
                    <a:pt x="664" y="376"/>
                  </a:cubicBezTo>
                  <a:cubicBezTo>
                    <a:pt x="663" y="378"/>
                    <a:pt x="664" y="379"/>
                    <a:pt x="663" y="381"/>
                  </a:cubicBezTo>
                  <a:cubicBezTo>
                    <a:pt x="662" y="381"/>
                    <a:pt x="662" y="381"/>
                    <a:pt x="661" y="382"/>
                  </a:cubicBezTo>
                  <a:cubicBezTo>
                    <a:pt x="661" y="383"/>
                    <a:pt x="662" y="384"/>
                    <a:pt x="661" y="385"/>
                  </a:cubicBezTo>
                  <a:cubicBezTo>
                    <a:pt x="661" y="385"/>
                    <a:pt x="659" y="386"/>
                    <a:pt x="659" y="386"/>
                  </a:cubicBezTo>
                  <a:cubicBezTo>
                    <a:pt x="658" y="389"/>
                    <a:pt x="660" y="389"/>
                    <a:pt x="660" y="390"/>
                  </a:cubicBezTo>
                  <a:cubicBezTo>
                    <a:pt x="659" y="391"/>
                    <a:pt x="659" y="391"/>
                    <a:pt x="659" y="391"/>
                  </a:cubicBezTo>
                  <a:cubicBezTo>
                    <a:pt x="657" y="394"/>
                    <a:pt x="656" y="394"/>
                    <a:pt x="654" y="396"/>
                  </a:cubicBezTo>
                  <a:cubicBezTo>
                    <a:pt x="654" y="397"/>
                    <a:pt x="655" y="400"/>
                    <a:pt x="655" y="400"/>
                  </a:cubicBezTo>
                  <a:cubicBezTo>
                    <a:pt x="654" y="401"/>
                    <a:pt x="652" y="399"/>
                    <a:pt x="651" y="399"/>
                  </a:cubicBezTo>
                  <a:cubicBezTo>
                    <a:pt x="651" y="401"/>
                    <a:pt x="649" y="405"/>
                    <a:pt x="647" y="405"/>
                  </a:cubicBezTo>
                  <a:cubicBezTo>
                    <a:pt x="647" y="406"/>
                    <a:pt x="646" y="405"/>
                    <a:pt x="645" y="405"/>
                  </a:cubicBezTo>
                  <a:cubicBezTo>
                    <a:pt x="645" y="406"/>
                    <a:pt x="644" y="407"/>
                    <a:pt x="644" y="407"/>
                  </a:cubicBezTo>
                  <a:cubicBezTo>
                    <a:pt x="643" y="406"/>
                    <a:pt x="642" y="404"/>
                    <a:pt x="641" y="403"/>
                  </a:cubicBezTo>
                  <a:cubicBezTo>
                    <a:pt x="640" y="403"/>
                    <a:pt x="640" y="403"/>
                    <a:pt x="640" y="403"/>
                  </a:cubicBezTo>
                  <a:cubicBezTo>
                    <a:pt x="640" y="402"/>
                    <a:pt x="640" y="401"/>
                    <a:pt x="640" y="401"/>
                  </a:cubicBezTo>
                  <a:cubicBezTo>
                    <a:pt x="640" y="401"/>
                    <a:pt x="638" y="400"/>
                    <a:pt x="638" y="400"/>
                  </a:cubicBezTo>
                  <a:cubicBezTo>
                    <a:pt x="638" y="401"/>
                    <a:pt x="638" y="401"/>
                    <a:pt x="638" y="401"/>
                  </a:cubicBezTo>
                  <a:cubicBezTo>
                    <a:pt x="637" y="402"/>
                    <a:pt x="636" y="403"/>
                    <a:pt x="636" y="403"/>
                  </a:cubicBezTo>
                  <a:cubicBezTo>
                    <a:pt x="635" y="402"/>
                    <a:pt x="634" y="399"/>
                    <a:pt x="634" y="397"/>
                  </a:cubicBezTo>
                  <a:cubicBezTo>
                    <a:pt x="633" y="397"/>
                    <a:pt x="630" y="396"/>
                    <a:pt x="629" y="396"/>
                  </a:cubicBezTo>
                  <a:cubicBezTo>
                    <a:pt x="629" y="395"/>
                    <a:pt x="629" y="395"/>
                    <a:pt x="629" y="395"/>
                  </a:cubicBezTo>
                  <a:cubicBezTo>
                    <a:pt x="627" y="394"/>
                    <a:pt x="627" y="396"/>
                    <a:pt x="626" y="396"/>
                  </a:cubicBezTo>
                  <a:cubicBezTo>
                    <a:pt x="625" y="395"/>
                    <a:pt x="623" y="393"/>
                    <a:pt x="622" y="393"/>
                  </a:cubicBezTo>
                  <a:cubicBezTo>
                    <a:pt x="622" y="391"/>
                    <a:pt x="621" y="392"/>
                    <a:pt x="621" y="390"/>
                  </a:cubicBezTo>
                  <a:cubicBezTo>
                    <a:pt x="621" y="390"/>
                    <a:pt x="623" y="390"/>
                    <a:pt x="623" y="390"/>
                  </a:cubicBezTo>
                  <a:cubicBezTo>
                    <a:pt x="623" y="388"/>
                    <a:pt x="623" y="385"/>
                    <a:pt x="623" y="384"/>
                  </a:cubicBezTo>
                  <a:cubicBezTo>
                    <a:pt x="623" y="383"/>
                    <a:pt x="621" y="383"/>
                    <a:pt x="621" y="382"/>
                  </a:cubicBezTo>
                  <a:cubicBezTo>
                    <a:pt x="621" y="382"/>
                    <a:pt x="620" y="379"/>
                    <a:pt x="621" y="378"/>
                  </a:cubicBezTo>
                  <a:cubicBezTo>
                    <a:pt x="621" y="378"/>
                    <a:pt x="624" y="378"/>
                    <a:pt x="624" y="378"/>
                  </a:cubicBezTo>
                  <a:cubicBezTo>
                    <a:pt x="624" y="377"/>
                    <a:pt x="624" y="376"/>
                    <a:pt x="624" y="376"/>
                  </a:cubicBezTo>
                  <a:cubicBezTo>
                    <a:pt x="619" y="378"/>
                    <a:pt x="626" y="368"/>
                    <a:pt x="627" y="368"/>
                  </a:cubicBezTo>
                  <a:cubicBezTo>
                    <a:pt x="626" y="368"/>
                    <a:pt x="625" y="367"/>
                    <a:pt x="625" y="368"/>
                  </a:cubicBezTo>
                  <a:cubicBezTo>
                    <a:pt x="624" y="368"/>
                    <a:pt x="623" y="370"/>
                    <a:pt x="623" y="370"/>
                  </a:cubicBezTo>
                  <a:cubicBezTo>
                    <a:pt x="623" y="370"/>
                    <a:pt x="622" y="368"/>
                    <a:pt x="621" y="368"/>
                  </a:cubicBezTo>
                  <a:cubicBezTo>
                    <a:pt x="617" y="367"/>
                    <a:pt x="613" y="369"/>
                    <a:pt x="619" y="365"/>
                  </a:cubicBezTo>
                  <a:cubicBezTo>
                    <a:pt x="619" y="364"/>
                    <a:pt x="619" y="364"/>
                    <a:pt x="619" y="364"/>
                  </a:cubicBezTo>
                  <a:cubicBezTo>
                    <a:pt x="615" y="363"/>
                    <a:pt x="611" y="364"/>
                    <a:pt x="606" y="363"/>
                  </a:cubicBezTo>
                  <a:cubicBezTo>
                    <a:pt x="606" y="363"/>
                    <a:pt x="606" y="360"/>
                    <a:pt x="605" y="359"/>
                  </a:cubicBezTo>
                  <a:cubicBezTo>
                    <a:pt x="605" y="359"/>
                    <a:pt x="604" y="359"/>
                    <a:pt x="603" y="360"/>
                  </a:cubicBezTo>
                  <a:cubicBezTo>
                    <a:pt x="603" y="359"/>
                    <a:pt x="603" y="357"/>
                    <a:pt x="603" y="356"/>
                  </a:cubicBezTo>
                  <a:cubicBezTo>
                    <a:pt x="602" y="355"/>
                    <a:pt x="599" y="355"/>
                    <a:pt x="599" y="354"/>
                  </a:cubicBezTo>
                  <a:cubicBezTo>
                    <a:pt x="598" y="354"/>
                    <a:pt x="599" y="352"/>
                    <a:pt x="599" y="352"/>
                  </a:cubicBezTo>
                  <a:cubicBezTo>
                    <a:pt x="598" y="351"/>
                    <a:pt x="597" y="351"/>
                    <a:pt x="597" y="351"/>
                  </a:cubicBezTo>
                  <a:cubicBezTo>
                    <a:pt x="596" y="351"/>
                    <a:pt x="595" y="349"/>
                    <a:pt x="595" y="348"/>
                  </a:cubicBezTo>
                  <a:cubicBezTo>
                    <a:pt x="593" y="347"/>
                    <a:pt x="591" y="348"/>
                    <a:pt x="589" y="347"/>
                  </a:cubicBezTo>
                  <a:cubicBezTo>
                    <a:pt x="589" y="346"/>
                    <a:pt x="589" y="346"/>
                    <a:pt x="589" y="346"/>
                  </a:cubicBezTo>
                  <a:cubicBezTo>
                    <a:pt x="587" y="346"/>
                    <a:pt x="581" y="352"/>
                    <a:pt x="581" y="352"/>
                  </a:cubicBezTo>
                  <a:cubicBezTo>
                    <a:pt x="578" y="352"/>
                    <a:pt x="576" y="350"/>
                    <a:pt x="574" y="350"/>
                  </a:cubicBezTo>
                  <a:cubicBezTo>
                    <a:pt x="571" y="350"/>
                    <a:pt x="569" y="351"/>
                    <a:pt x="566" y="351"/>
                  </a:cubicBezTo>
                  <a:cubicBezTo>
                    <a:pt x="566" y="351"/>
                    <a:pt x="564" y="349"/>
                    <a:pt x="564" y="349"/>
                  </a:cubicBezTo>
                  <a:cubicBezTo>
                    <a:pt x="563" y="349"/>
                    <a:pt x="562" y="350"/>
                    <a:pt x="561" y="350"/>
                  </a:cubicBezTo>
                  <a:cubicBezTo>
                    <a:pt x="558" y="348"/>
                    <a:pt x="558" y="348"/>
                    <a:pt x="558" y="348"/>
                  </a:cubicBezTo>
                  <a:cubicBezTo>
                    <a:pt x="555" y="348"/>
                    <a:pt x="555" y="350"/>
                    <a:pt x="554" y="350"/>
                  </a:cubicBezTo>
                  <a:cubicBezTo>
                    <a:pt x="553" y="351"/>
                    <a:pt x="552" y="350"/>
                    <a:pt x="551" y="350"/>
                  </a:cubicBezTo>
                  <a:cubicBezTo>
                    <a:pt x="551" y="351"/>
                    <a:pt x="550" y="352"/>
                    <a:pt x="550" y="353"/>
                  </a:cubicBezTo>
                  <a:cubicBezTo>
                    <a:pt x="550" y="354"/>
                    <a:pt x="552" y="355"/>
                    <a:pt x="552" y="356"/>
                  </a:cubicBezTo>
                  <a:cubicBezTo>
                    <a:pt x="553" y="355"/>
                    <a:pt x="555" y="355"/>
                    <a:pt x="555" y="355"/>
                  </a:cubicBezTo>
                  <a:cubicBezTo>
                    <a:pt x="555" y="355"/>
                    <a:pt x="555" y="358"/>
                    <a:pt x="555" y="358"/>
                  </a:cubicBezTo>
                  <a:cubicBezTo>
                    <a:pt x="553" y="358"/>
                    <a:pt x="553" y="358"/>
                    <a:pt x="553" y="358"/>
                  </a:cubicBezTo>
                  <a:cubicBezTo>
                    <a:pt x="553" y="358"/>
                    <a:pt x="554" y="360"/>
                    <a:pt x="554" y="361"/>
                  </a:cubicBezTo>
                  <a:cubicBezTo>
                    <a:pt x="553" y="362"/>
                    <a:pt x="550" y="366"/>
                    <a:pt x="549" y="368"/>
                  </a:cubicBezTo>
                  <a:cubicBezTo>
                    <a:pt x="549" y="368"/>
                    <a:pt x="550" y="369"/>
                    <a:pt x="550" y="370"/>
                  </a:cubicBezTo>
                  <a:cubicBezTo>
                    <a:pt x="551" y="370"/>
                    <a:pt x="553" y="369"/>
                    <a:pt x="554" y="370"/>
                  </a:cubicBezTo>
                  <a:cubicBezTo>
                    <a:pt x="553" y="370"/>
                    <a:pt x="552" y="371"/>
                    <a:pt x="551" y="372"/>
                  </a:cubicBezTo>
                  <a:cubicBezTo>
                    <a:pt x="551" y="373"/>
                    <a:pt x="552" y="378"/>
                    <a:pt x="553" y="378"/>
                  </a:cubicBezTo>
                  <a:cubicBezTo>
                    <a:pt x="553" y="378"/>
                    <a:pt x="552" y="379"/>
                    <a:pt x="552" y="380"/>
                  </a:cubicBezTo>
                  <a:cubicBezTo>
                    <a:pt x="552" y="380"/>
                    <a:pt x="555" y="381"/>
                    <a:pt x="555" y="381"/>
                  </a:cubicBezTo>
                  <a:cubicBezTo>
                    <a:pt x="555" y="381"/>
                    <a:pt x="554" y="383"/>
                    <a:pt x="555" y="384"/>
                  </a:cubicBezTo>
                  <a:cubicBezTo>
                    <a:pt x="554" y="384"/>
                    <a:pt x="554" y="384"/>
                    <a:pt x="554" y="384"/>
                  </a:cubicBezTo>
                  <a:cubicBezTo>
                    <a:pt x="553" y="385"/>
                    <a:pt x="554" y="386"/>
                    <a:pt x="553" y="386"/>
                  </a:cubicBezTo>
                  <a:cubicBezTo>
                    <a:pt x="550" y="386"/>
                    <a:pt x="550" y="386"/>
                    <a:pt x="550" y="386"/>
                  </a:cubicBezTo>
                  <a:cubicBezTo>
                    <a:pt x="550" y="386"/>
                    <a:pt x="550" y="388"/>
                    <a:pt x="551" y="388"/>
                  </a:cubicBezTo>
                  <a:cubicBezTo>
                    <a:pt x="551" y="389"/>
                    <a:pt x="551" y="390"/>
                    <a:pt x="551" y="391"/>
                  </a:cubicBezTo>
                  <a:cubicBezTo>
                    <a:pt x="544" y="392"/>
                    <a:pt x="544" y="393"/>
                    <a:pt x="542" y="399"/>
                  </a:cubicBezTo>
                  <a:cubicBezTo>
                    <a:pt x="543" y="399"/>
                    <a:pt x="542" y="400"/>
                    <a:pt x="543" y="400"/>
                  </a:cubicBezTo>
                  <a:cubicBezTo>
                    <a:pt x="545" y="401"/>
                    <a:pt x="546" y="400"/>
                    <a:pt x="547" y="401"/>
                  </a:cubicBezTo>
                  <a:cubicBezTo>
                    <a:pt x="548" y="402"/>
                    <a:pt x="548" y="404"/>
                    <a:pt x="549" y="405"/>
                  </a:cubicBezTo>
                  <a:cubicBezTo>
                    <a:pt x="550" y="405"/>
                    <a:pt x="551" y="405"/>
                    <a:pt x="552" y="405"/>
                  </a:cubicBezTo>
                  <a:cubicBezTo>
                    <a:pt x="553" y="406"/>
                    <a:pt x="553" y="408"/>
                    <a:pt x="553" y="409"/>
                  </a:cubicBezTo>
                  <a:cubicBezTo>
                    <a:pt x="553" y="409"/>
                    <a:pt x="554" y="409"/>
                    <a:pt x="554" y="409"/>
                  </a:cubicBezTo>
                  <a:cubicBezTo>
                    <a:pt x="555" y="411"/>
                    <a:pt x="554" y="412"/>
                    <a:pt x="555" y="413"/>
                  </a:cubicBezTo>
                  <a:cubicBezTo>
                    <a:pt x="555" y="414"/>
                    <a:pt x="557" y="414"/>
                    <a:pt x="557" y="415"/>
                  </a:cubicBezTo>
                  <a:cubicBezTo>
                    <a:pt x="558" y="417"/>
                    <a:pt x="557" y="420"/>
                    <a:pt x="559" y="422"/>
                  </a:cubicBezTo>
                  <a:cubicBezTo>
                    <a:pt x="560" y="423"/>
                    <a:pt x="562" y="424"/>
                    <a:pt x="563" y="425"/>
                  </a:cubicBezTo>
                  <a:cubicBezTo>
                    <a:pt x="561" y="429"/>
                    <a:pt x="560" y="431"/>
                    <a:pt x="560" y="437"/>
                  </a:cubicBezTo>
                  <a:cubicBezTo>
                    <a:pt x="562" y="437"/>
                    <a:pt x="562" y="437"/>
                    <a:pt x="562" y="437"/>
                  </a:cubicBezTo>
                  <a:cubicBezTo>
                    <a:pt x="562" y="430"/>
                    <a:pt x="563" y="434"/>
                    <a:pt x="564" y="438"/>
                  </a:cubicBezTo>
                  <a:cubicBezTo>
                    <a:pt x="563" y="438"/>
                    <a:pt x="562" y="438"/>
                    <a:pt x="560" y="439"/>
                  </a:cubicBezTo>
                  <a:cubicBezTo>
                    <a:pt x="559" y="440"/>
                    <a:pt x="559" y="441"/>
                    <a:pt x="559" y="442"/>
                  </a:cubicBezTo>
                  <a:cubicBezTo>
                    <a:pt x="558" y="443"/>
                    <a:pt x="556" y="444"/>
                    <a:pt x="555" y="445"/>
                  </a:cubicBezTo>
                  <a:cubicBezTo>
                    <a:pt x="554" y="447"/>
                    <a:pt x="554" y="448"/>
                    <a:pt x="554" y="449"/>
                  </a:cubicBezTo>
                  <a:cubicBezTo>
                    <a:pt x="553" y="450"/>
                    <a:pt x="550" y="451"/>
                    <a:pt x="549" y="452"/>
                  </a:cubicBezTo>
                  <a:cubicBezTo>
                    <a:pt x="549" y="452"/>
                    <a:pt x="548" y="454"/>
                    <a:pt x="548" y="454"/>
                  </a:cubicBezTo>
                  <a:cubicBezTo>
                    <a:pt x="547" y="455"/>
                    <a:pt x="546" y="454"/>
                    <a:pt x="545" y="455"/>
                  </a:cubicBezTo>
                  <a:cubicBezTo>
                    <a:pt x="544" y="455"/>
                    <a:pt x="544" y="456"/>
                    <a:pt x="544" y="457"/>
                  </a:cubicBezTo>
                  <a:cubicBezTo>
                    <a:pt x="542" y="458"/>
                    <a:pt x="540" y="457"/>
                    <a:pt x="538" y="459"/>
                  </a:cubicBezTo>
                  <a:cubicBezTo>
                    <a:pt x="538" y="459"/>
                    <a:pt x="538" y="459"/>
                    <a:pt x="538" y="459"/>
                  </a:cubicBezTo>
                  <a:cubicBezTo>
                    <a:pt x="537" y="461"/>
                    <a:pt x="537" y="467"/>
                    <a:pt x="538" y="468"/>
                  </a:cubicBezTo>
                  <a:cubicBezTo>
                    <a:pt x="542" y="471"/>
                    <a:pt x="542" y="471"/>
                    <a:pt x="542" y="471"/>
                  </a:cubicBezTo>
                  <a:cubicBezTo>
                    <a:pt x="543" y="475"/>
                    <a:pt x="541" y="480"/>
                    <a:pt x="542" y="484"/>
                  </a:cubicBezTo>
                  <a:cubicBezTo>
                    <a:pt x="542" y="484"/>
                    <a:pt x="543" y="485"/>
                    <a:pt x="543" y="485"/>
                  </a:cubicBezTo>
                  <a:cubicBezTo>
                    <a:pt x="544" y="487"/>
                    <a:pt x="541" y="487"/>
                    <a:pt x="544" y="489"/>
                  </a:cubicBezTo>
                  <a:cubicBezTo>
                    <a:pt x="544" y="489"/>
                    <a:pt x="546" y="490"/>
                    <a:pt x="544" y="490"/>
                  </a:cubicBezTo>
                  <a:cubicBezTo>
                    <a:pt x="541" y="496"/>
                    <a:pt x="541" y="496"/>
                    <a:pt x="541" y="496"/>
                  </a:cubicBezTo>
                  <a:cubicBezTo>
                    <a:pt x="541" y="497"/>
                    <a:pt x="541" y="499"/>
                    <a:pt x="542" y="499"/>
                  </a:cubicBezTo>
                  <a:cubicBezTo>
                    <a:pt x="542" y="500"/>
                    <a:pt x="542" y="500"/>
                    <a:pt x="542" y="500"/>
                  </a:cubicBezTo>
                  <a:cubicBezTo>
                    <a:pt x="540" y="501"/>
                    <a:pt x="539" y="499"/>
                    <a:pt x="538" y="500"/>
                  </a:cubicBezTo>
                  <a:cubicBezTo>
                    <a:pt x="537" y="500"/>
                    <a:pt x="537" y="502"/>
                    <a:pt x="536" y="502"/>
                  </a:cubicBezTo>
                  <a:cubicBezTo>
                    <a:pt x="535" y="503"/>
                    <a:pt x="536" y="502"/>
                    <a:pt x="536" y="504"/>
                  </a:cubicBezTo>
                  <a:cubicBezTo>
                    <a:pt x="532" y="503"/>
                    <a:pt x="530" y="504"/>
                    <a:pt x="527" y="503"/>
                  </a:cubicBezTo>
                  <a:cubicBezTo>
                    <a:pt x="527" y="502"/>
                    <a:pt x="527" y="502"/>
                    <a:pt x="528" y="502"/>
                  </a:cubicBezTo>
                  <a:cubicBezTo>
                    <a:pt x="528" y="501"/>
                    <a:pt x="525" y="498"/>
                    <a:pt x="524" y="498"/>
                  </a:cubicBezTo>
                  <a:cubicBezTo>
                    <a:pt x="524" y="498"/>
                    <a:pt x="518" y="493"/>
                    <a:pt x="518" y="493"/>
                  </a:cubicBezTo>
                  <a:cubicBezTo>
                    <a:pt x="518" y="492"/>
                    <a:pt x="520" y="492"/>
                    <a:pt x="520" y="491"/>
                  </a:cubicBezTo>
                  <a:cubicBezTo>
                    <a:pt x="520" y="490"/>
                    <a:pt x="517" y="484"/>
                    <a:pt x="516" y="484"/>
                  </a:cubicBezTo>
                  <a:cubicBezTo>
                    <a:pt x="515" y="484"/>
                    <a:pt x="514" y="484"/>
                    <a:pt x="514" y="484"/>
                  </a:cubicBezTo>
                  <a:cubicBezTo>
                    <a:pt x="514" y="482"/>
                    <a:pt x="515" y="471"/>
                    <a:pt x="514" y="469"/>
                  </a:cubicBezTo>
                  <a:cubicBezTo>
                    <a:pt x="514" y="468"/>
                    <a:pt x="512" y="467"/>
                    <a:pt x="512" y="467"/>
                  </a:cubicBezTo>
                  <a:cubicBezTo>
                    <a:pt x="512" y="465"/>
                    <a:pt x="514" y="462"/>
                    <a:pt x="514" y="461"/>
                  </a:cubicBezTo>
                  <a:cubicBezTo>
                    <a:pt x="515" y="459"/>
                    <a:pt x="514" y="457"/>
                    <a:pt x="514" y="455"/>
                  </a:cubicBezTo>
                  <a:cubicBezTo>
                    <a:pt x="513" y="454"/>
                    <a:pt x="508" y="452"/>
                    <a:pt x="508" y="452"/>
                  </a:cubicBezTo>
                  <a:cubicBezTo>
                    <a:pt x="506" y="452"/>
                    <a:pt x="506" y="453"/>
                    <a:pt x="504" y="453"/>
                  </a:cubicBezTo>
                  <a:cubicBezTo>
                    <a:pt x="504" y="453"/>
                    <a:pt x="502" y="451"/>
                    <a:pt x="502" y="451"/>
                  </a:cubicBezTo>
                  <a:cubicBezTo>
                    <a:pt x="498" y="450"/>
                    <a:pt x="495" y="452"/>
                    <a:pt x="491" y="451"/>
                  </a:cubicBezTo>
                  <a:cubicBezTo>
                    <a:pt x="491" y="451"/>
                    <a:pt x="489" y="450"/>
                    <a:pt x="488" y="449"/>
                  </a:cubicBezTo>
                  <a:cubicBezTo>
                    <a:pt x="488" y="448"/>
                    <a:pt x="488" y="448"/>
                    <a:pt x="488" y="448"/>
                  </a:cubicBezTo>
                  <a:cubicBezTo>
                    <a:pt x="486" y="447"/>
                    <a:pt x="485" y="448"/>
                    <a:pt x="483" y="447"/>
                  </a:cubicBezTo>
                  <a:cubicBezTo>
                    <a:pt x="483" y="447"/>
                    <a:pt x="482" y="445"/>
                    <a:pt x="482" y="445"/>
                  </a:cubicBezTo>
                  <a:cubicBezTo>
                    <a:pt x="480" y="444"/>
                    <a:pt x="479" y="446"/>
                    <a:pt x="476" y="445"/>
                  </a:cubicBezTo>
                  <a:cubicBezTo>
                    <a:pt x="474" y="444"/>
                    <a:pt x="473" y="441"/>
                    <a:pt x="472" y="441"/>
                  </a:cubicBezTo>
                  <a:cubicBezTo>
                    <a:pt x="470" y="440"/>
                    <a:pt x="469" y="441"/>
                    <a:pt x="466" y="441"/>
                  </a:cubicBezTo>
                  <a:cubicBezTo>
                    <a:pt x="466" y="439"/>
                    <a:pt x="467" y="438"/>
                    <a:pt x="466" y="437"/>
                  </a:cubicBezTo>
                  <a:cubicBezTo>
                    <a:pt x="466" y="436"/>
                    <a:pt x="464" y="435"/>
                    <a:pt x="464" y="433"/>
                  </a:cubicBezTo>
                  <a:cubicBezTo>
                    <a:pt x="464" y="433"/>
                    <a:pt x="464" y="432"/>
                    <a:pt x="464" y="431"/>
                  </a:cubicBezTo>
                  <a:cubicBezTo>
                    <a:pt x="463" y="430"/>
                    <a:pt x="460" y="431"/>
                    <a:pt x="459" y="431"/>
                  </a:cubicBezTo>
                  <a:cubicBezTo>
                    <a:pt x="458" y="430"/>
                    <a:pt x="457" y="428"/>
                    <a:pt x="456" y="427"/>
                  </a:cubicBezTo>
                  <a:cubicBezTo>
                    <a:pt x="455" y="427"/>
                    <a:pt x="454" y="428"/>
                    <a:pt x="453" y="427"/>
                  </a:cubicBezTo>
                  <a:cubicBezTo>
                    <a:pt x="451" y="427"/>
                    <a:pt x="449" y="425"/>
                    <a:pt x="448" y="424"/>
                  </a:cubicBezTo>
                  <a:cubicBezTo>
                    <a:pt x="447" y="424"/>
                    <a:pt x="445" y="424"/>
                    <a:pt x="445" y="424"/>
                  </a:cubicBezTo>
                  <a:cubicBezTo>
                    <a:pt x="443" y="424"/>
                    <a:pt x="441" y="420"/>
                    <a:pt x="440" y="420"/>
                  </a:cubicBezTo>
                  <a:cubicBezTo>
                    <a:pt x="436" y="419"/>
                    <a:pt x="430" y="423"/>
                    <a:pt x="427" y="423"/>
                  </a:cubicBezTo>
                  <a:cubicBezTo>
                    <a:pt x="427" y="421"/>
                    <a:pt x="427" y="418"/>
                    <a:pt x="426" y="415"/>
                  </a:cubicBezTo>
                  <a:cubicBezTo>
                    <a:pt x="426" y="415"/>
                    <a:pt x="424" y="413"/>
                    <a:pt x="423" y="412"/>
                  </a:cubicBezTo>
                  <a:cubicBezTo>
                    <a:pt x="423" y="411"/>
                    <a:pt x="424" y="409"/>
                    <a:pt x="423" y="408"/>
                  </a:cubicBezTo>
                  <a:cubicBezTo>
                    <a:pt x="423" y="408"/>
                    <a:pt x="421" y="407"/>
                    <a:pt x="421" y="407"/>
                  </a:cubicBezTo>
                  <a:cubicBezTo>
                    <a:pt x="421" y="406"/>
                    <a:pt x="421" y="405"/>
                    <a:pt x="421" y="405"/>
                  </a:cubicBezTo>
                  <a:cubicBezTo>
                    <a:pt x="421" y="403"/>
                    <a:pt x="419" y="401"/>
                    <a:pt x="418" y="399"/>
                  </a:cubicBezTo>
                  <a:cubicBezTo>
                    <a:pt x="413" y="400"/>
                    <a:pt x="406" y="401"/>
                    <a:pt x="405" y="398"/>
                  </a:cubicBezTo>
                  <a:cubicBezTo>
                    <a:pt x="404" y="396"/>
                    <a:pt x="405" y="393"/>
                    <a:pt x="404" y="391"/>
                  </a:cubicBezTo>
                  <a:cubicBezTo>
                    <a:pt x="404" y="391"/>
                    <a:pt x="401" y="388"/>
                    <a:pt x="401" y="388"/>
                  </a:cubicBezTo>
                  <a:cubicBezTo>
                    <a:pt x="402" y="388"/>
                    <a:pt x="403" y="387"/>
                    <a:pt x="403" y="387"/>
                  </a:cubicBezTo>
                  <a:cubicBezTo>
                    <a:pt x="404" y="385"/>
                    <a:pt x="403" y="383"/>
                    <a:pt x="403" y="381"/>
                  </a:cubicBezTo>
                  <a:cubicBezTo>
                    <a:pt x="404" y="380"/>
                    <a:pt x="407" y="377"/>
                    <a:pt x="407" y="377"/>
                  </a:cubicBezTo>
                  <a:cubicBezTo>
                    <a:pt x="408" y="376"/>
                    <a:pt x="407" y="375"/>
                    <a:pt x="407" y="374"/>
                  </a:cubicBezTo>
                  <a:cubicBezTo>
                    <a:pt x="406" y="374"/>
                    <a:pt x="406" y="374"/>
                    <a:pt x="405" y="374"/>
                  </a:cubicBezTo>
                  <a:cubicBezTo>
                    <a:pt x="406" y="373"/>
                    <a:pt x="406" y="372"/>
                    <a:pt x="406" y="372"/>
                  </a:cubicBezTo>
                  <a:cubicBezTo>
                    <a:pt x="408" y="372"/>
                    <a:pt x="410" y="372"/>
                    <a:pt x="412" y="372"/>
                  </a:cubicBezTo>
                  <a:cubicBezTo>
                    <a:pt x="412" y="370"/>
                    <a:pt x="410" y="369"/>
                    <a:pt x="411" y="367"/>
                  </a:cubicBezTo>
                  <a:cubicBezTo>
                    <a:pt x="411" y="366"/>
                    <a:pt x="417" y="362"/>
                    <a:pt x="417" y="362"/>
                  </a:cubicBezTo>
                  <a:cubicBezTo>
                    <a:pt x="417" y="362"/>
                    <a:pt x="416" y="360"/>
                    <a:pt x="417" y="360"/>
                  </a:cubicBezTo>
                  <a:cubicBezTo>
                    <a:pt x="417" y="359"/>
                    <a:pt x="421" y="359"/>
                    <a:pt x="421" y="359"/>
                  </a:cubicBezTo>
                  <a:cubicBezTo>
                    <a:pt x="421" y="357"/>
                    <a:pt x="422" y="356"/>
                    <a:pt x="422" y="353"/>
                  </a:cubicBezTo>
                  <a:cubicBezTo>
                    <a:pt x="422" y="353"/>
                    <a:pt x="424" y="353"/>
                    <a:pt x="425" y="353"/>
                  </a:cubicBezTo>
                  <a:cubicBezTo>
                    <a:pt x="425" y="353"/>
                    <a:pt x="425" y="351"/>
                    <a:pt x="425" y="350"/>
                  </a:cubicBezTo>
                  <a:cubicBezTo>
                    <a:pt x="425" y="350"/>
                    <a:pt x="427" y="350"/>
                    <a:pt x="426" y="351"/>
                  </a:cubicBezTo>
                  <a:cubicBezTo>
                    <a:pt x="427" y="351"/>
                    <a:pt x="429" y="351"/>
                    <a:pt x="430" y="351"/>
                  </a:cubicBezTo>
                  <a:cubicBezTo>
                    <a:pt x="429" y="351"/>
                    <a:pt x="430" y="349"/>
                    <a:pt x="428" y="350"/>
                  </a:cubicBezTo>
                  <a:cubicBezTo>
                    <a:pt x="428" y="349"/>
                    <a:pt x="427" y="348"/>
                    <a:pt x="427" y="348"/>
                  </a:cubicBezTo>
                  <a:cubicBezTo>
                    <a:pt x="428" y="348"/>
                    <a:pt x="430" y="348"/>
                    <a:pt x="431" y="348"/>
                  </a:cubicBezTo>
                  <a:cubicBezTo>
                    <a:pt x="431" y="348"/>
                    <a:pt x="433" y="345"/>
                    <a:pt x="430" y="346"/>
                  </a:cubicBezTo>
                  <a:cubicBezTo>
                    <a:pt x="430" y="344"/>
                    <a:pt x="430" y="344"/>
                    <a:pt x="430" y="344"/>
                  </a:cubicBezTo>
                  <a:cubicBezTo>
                    <a:pt x="435" y="346"/>
                    <a:pt x="436" y="346"/>
                    <a:pt x="441" y="344"/>
                  </a:cubicBezTo>
                  <a:cubicBezTo>
                    <a:pt x="441" y="343"/>
                    <a:pt x="442" y="344"/>
                    <a:pt x="443" y="343"/>
                  </a:cubicBezTo>
                  <a:cubicBezTo>
                    <a:pt x="443" y="343"/>
                    <a:pt x="443" y="341"/>
                    <a:pt x="443" y="341"/>
                  </a:cubicBezTo>
                  <a:cubicBezTo>
                    <a:pt x="443" y="341"/>
                    <a:pt x="443" y="339"/>
                    <a:pt x="443" y="338"/>
                  </a:cubicBezTo>
                  <a:cubicBezTo>
                    <a:pt x="442" y="338"/>
                    <a:pt x="440" y="338"/>
                    <a:pt x="440" y="338"/>
                  </a:cubicBezTo>
                  <a:cubicBezTo>
                    <a:pt x="439" y="337"/>
                    <a:pt x="440" y="335"/>
                    <a:pt x="440" y="334"/>
                  </a:cubicBezTo>
                  <a:cubicBezTo>
                    <a:pt x="438" y="333"/>
                    <a:pt x="443" y="334"/>
                    <a:pt x="444" y="334"/>
                  </a:cubicBezTo>
                  <a:cubicBezTo>
                    <a:pt x="445" y="332"/>
                    <a:pt x="445" y="332"/>
                    <a:pt x="445" y="332"/>
                  </a:cubicBezTo>
                  <a:cubicBezTo>
                    <a:pt x="446" y="332"/>
                    <a:pt x="446" y="332"/>
                    <a:pt x="446" y="332"/>
                  </a:cubicBezTo>
                  <a:cubicBezTo>
                    <a:pt x="446" y="331"/>
                    <a:pt x="446" y="330"/>
                    <a:pt x="447" y="329"/>
                  </a:cubicBezTo>
                  <a:cubicBezTo>
                    <a:pt x="444" y="328"/>
                    <a:pt x="445" y="327"/>
                    <a:pt x="446" y="324"/>
                  </a:cubicBezTo>
                  <a:cubicBezTo>
                    <a:pt x="447" y="324"/>
                    <a:pt x="448" y="324"/>
                    <a:pt x="451" y="324"/>
                  </a:cubicBezTo>
                  <a:cubicBezTo>
                    <a:pt x="451" y="323"/>
                    <a:pt x="450" y="321"/>
                    <a:pt x="451" y="321"/>
                  </a:cubicBezTo>
                  <a:cubicBezTo>
                    <a:pt x="452" y="321"/>
                    <a:pt x="459" y="323"/>
                    <a:pt x="459" y="323"/>
                  </a:cubicBezTo>
                  <a:cubicBezTo>
                    <a:pt x="460" y="323"/>
                    <a:pt x="459" y="325"/>
                    <a:pt x="461" y="325"/>
                  </a:cubicBezTo>
                  <a:cubicBezTo>
                    <a:pt x="461" y="323"/>
                    <a:pt x="461" y="323"/>
                    <a:pt x="461" y="323"/>
                  </a:cubicBezTo>
                  <a:cubicBezTo>
                    <a:pt x="462" y="322"/>
                    <a:pt x="464" y="323"/>
                    <a:pt x="465" y="322"/>
                  </a:cubicBezTo>
                  <a:cubicBezTo>
                    <a:pt x="466" y="322"/>
                    <a:pt x="468" y="320"/>
                    <a:pt x="469" y="320"/>
                  </a:cubicBezTo>
                  <a:cubicBezTo>
                    <a:pt x="468" y="314"/>
                    <a:pt x="469" y="312"/>
                    <a:pt x="472" y="310"/>
                  </a:cubicBezTo>
                  <a:cubicBezTo>
                    <a:pt x="468" y="309"/>
                    <a:pt x="465" y="307"/>
                    <a:pt x="461" y="307"/>
                  </a:cubicBezTo>
                  <a:cubicBezTo>
                    <a:pt x="455" y="307"/>
                    <a:pt x="447" y="308"/>
                    <a:pt x="443" y="308"/>
                  </a:cubicBezTo>
                  <a:cubicBezTo>
                    <a:pt x="443" y="308"/>
                    <a:pt x="443" y="306"/>
                    <a:pt x="443" y="306"/>
                  </a:cubicBezTo>
                  <a:cubicBezTo>
                    <a:pt x="445" y="306"/>
                    <a:pt x="446" y="307"/>
                    <a:pt x="447" y="306"/>
                  </a:cubicBezTo>
                  <a:cubicBezTo>
                    <a:pt x="448" y="306"/>
                    <a:pt x="451" y="305"/>
                    <a:pt x="452" y="305"/>
                  </a:cubicBezTo>
                  <a:cubicBezTo>
                    <a:pt x="452" y="304"/>
                    <a:pt x="452" y="304"/>
                    <a:pt x="452" y="304"/>
                  </a:cubicBezTo>
                  <a:cubicBezTo>
                    <a:pt x="451" y="304"/>
                    <a:pt x="449" y="303"/>
                    <a:pt x="451" y="303"/>
                  </a:cubicBezTo>
                  <a:cubicBezTo>
                    <a:pt x="451" y="302"/>
                    <a:pt x="451" y="301"/>
                    <a:pt x="451" y="300"/>
                  </a:cubicBezTo>
                  <a:cubicBezTo>
                    <a:pt x="453" y="301"/>
                    <a:pt x="455" y="303"/>
                    <a:pt x="458" y="302"/>
                  </a:cubicBezTo>
                  <a:cubicBezTo>
                    <a:pt x="459" y="302"/>
                    <a:pt x="458" y="301"/>
                    <a:pt x="461" y="301"/>
                  </a:cubicBezTo>
                  <a:cubicBezTo>
                    <a:pt x="461" y="301"/>
                    <a:pt x="463" y="303"/>
                    <a:pt x="464" y="303"/>
                  </a:cubicBezTo>
                  <a:cubicBezTo>
                    <a:pt x="465" y="303"/>
                    <a:pt x="466" y="302"/>
                    <a:pt x="467" y="302"/>
                  </a:cubicBezTo>
                  <a:cubicBezTo>
                    <a:pt x="468" y="303"/>
                    <a:pt x="472" y="307"/>
                    <a:pt x="474" y="308"/>
                  </a:cubicBezTo>
                  <a:cubicBezTo>
                    <a:pt x="474" y="308"/>
                    <a:pt x="475" y="307"/>
                    <a:pt x="476" y="307"/>
                  </a:cubicBezTo>
                  <a:cubicBezTo>
                    <a:pt x="476" y="306"/>
                    <a:pt x="475" y="306"/>
                    <a:pt x="476" y="304"/>
                  </a:cubicBezTo>
                  <a:cubicBezTo>
                    <a:pt x="477" y="302"/>
                    <a:pt x="480" y="302"/>
                    <a:pt x="479" y="297"/>
                  </a:cubicBezTo>
                  <a:cubicBezTo>
                    <a:pt x="479" y="296"/>
                    <a:pt x="476" y="294"/>
                    <a:pt x="476" y="294"/>
                  </a:cubicBezTo>
                  <a:cubicBezTo>
                    <a:pt x="477" y="294"/>
                    <a:pt x="484" y="292"/>
                    <a:pt x="484" y="292"/>
                  </a:cubicBezTo>
                  <a:cubicBezTo>
                    <a:pt x="484" y="292"/>
                    <a:pt x="490" y="297"/>
                    <a:pt x="490" y="298"/>
                  </a:cubicBezTo>
                  <a:cubicBezTo>
                    <a:pt x="490" y="298"/>
                    <a:pt x="493" y="298"/>
                    <a:pt x="494" y="298"/>
                  </a:cubicBezTo>
                  <a:cubicBezTo>
                    <a:pt x="494" y="297"/>
                    <a:pt x="494" y="297"/>
                    <a:pt x="494" y="297"/>
                  </a:cubicBezTo>
                  <a:cubicBezTo>
                    <a:pt x="496" y="297"/>
                    <a:pt x="497" y="296"/>
                    <a:pt x="499" y="296"/>
                  </a:cubicBezTo>
                  <a:cubicBezTo>
                    <a:pt x="499" y="296"/>
                    <a:pt x="498" y="295"/>
                    <a:pt x="498" y="294"/>
                  </a:cubicBezTo>
                  <a:cubicBezTo>
                    <a:pt x="498" y="294"/>
                    <a:pt x="497" y="295"/>
                    <a:pt x="496" y="294"/>
                  </a:cubicBezTo>
                  <a:cubicBezTo>
                    <a:pt x="496" y="293"/>
                    <a:pt x="496" y="293"/>
                    <a:pt x="496" y="293"/>
                  </a:cubicBezTo>
                  <a:cubicBezTo>
                    <a:pt x="496" y="292"/>
                    <a:pt x="495" y="293"/>
                    <a:pt x="494" y="292"/>
                  </a:cubicBezTo>
                  <a:cubicBezTo>
                    <a:pt x="494" y="292"/>
                    <a:pt x="493" y="291"/>
                    <a:pt x="493" y="290"/>
                  </a:cubicBezTo>
                  <a:cubicBezTo>
                    <a:pt x="492" y="289"/>
                    <a:pt x="492" y="290"/>
                    <a:pt x="492" y="288"/>
                  </a:cubicBezTo>
                  <a:cubicBezTo>
                    <a:pt x="491" y="288"/>
                    <a:pt x="490" y="289"/>
                    <a:pt x="489" y="288"/>
                  </a:cubicBezTo>
                  <a:cubicBezTo>
                    <a:pt x="490" y="288"/>
                    <a:pt x="488" y="289"/>
                    <a:pt x="491" y="286"/>
                  </a:cubicBezTo>
                  <a:cubicBezTo>
                    <a:pt x="490" y="286"/>
                    <a:pt x="492" y="286"/>
                    <a:pt x="492" y="286"/>
                  </a:cubicBezTo>
                  <a:cubicBezTo>
                    <a:pt x="493" y="286"/>
                    <a:pt x="493" y="288"/>
                    <a:pt x="494" y="288"/>
                  </a:cubicBezTo>
                  <a:cubicBezTo>
                    <a:pt x="495" y="288"/>
                    <a:pt x="495" y="287"/>
                    <a:pt x="496" y="287"/>
                  </a:cubicBezTo>
                  <a:cubicBezTo>
                    <a:pt x="497" y="288"/>
                    <a:pt x="496" y="290"/>
                    <a:pt x="497" y="291"/>
                  </a:cubicBezTo>
                  <a:cubicBezTo>
                    <a:pt x="498" y="292"/>
                    <a:pt x="499" y="291"/>
                    <a:pt x="500" y="292"/>
                  </a:cubicBezTo>
                  <a:cubicBezTo>
                    <a:pt x="501" y="292"/>
                    <a:pt x="501" y="294"/>
                    <a:pt x="502" y="294"/>
                  </a:cubicBezTo>
                  <a:cubicBezTo>
                    <a:pt x="503" y="294"/>
                    <a:pt x="503" y="294"/>
                    <a:pt x="503" y="294"/>
                  </a:cubicBezTo>
                  <a:cubicBezTo>
                    <a:pt x="503" y="294"/>
                    <a:pt x="507" y="289"/>
                    <a:pt x="508" y="288"/>
                  </a:cubicBezTo>
                  <a:cubicBezTo>
                    <a:pt x="508" y="288"/>
                    <a:pt x="508" y="288"/>
                    <a:pt x="508" y="288"/>
                  </a:cubicBezTo>
                  <a:cubicBezTo>
                    <a:pt x="509" y="287"/>
                    <a:pt x="511" y="288"/>
                    <a:pt x="512" y="287"/>
                  </a:cubicBezTo>
                  <a:cubicBezTo>
                    <a:pt x="513" y="287"/>
                    <a:pt x="516" y="284"/>
                    <a:pt x="518" y="283"/>
                  </a:cubicBezTo>
                  <a:cubicBezTo>
                    <a:pt x="520" y="282"/>
                    <a:pt x="520" y="284"/>
                    <a:pt x="522" y="283"/>
                  </a:cubicBezTo>
                  <a:cubicBezTo>
                    <a:pt x="524" y="282"/>
                    <a:pt x="527" y="278"/>
                    <a:pt x="526" y="275"/>
                  </a:cubicBezTo>
                  <a:cubicBezTo>
                    <a:pt x="525" y="273"/>
                    <a:pt x="525" y="273"/>
                    <a:pt x="525" y="273"/>
                  </a:cubicBezTo>
                  <a:cubicBezTo>
                    <a:pt x="523" y="269"/>
                    <a:pt x="523" y="272"/>
                    <a:pt x="520" y="271"/>
                  </a:cubicBezTo>
                  <a:cubicBezTo>
                    <a:pt x="519" y="270"/>
                    <a:pt x="516" y="265"/>
                    <a:pt x="516" y="264"/>
                  </a:cubicBezTo>
                  <a:cubicBezTo>
                    <a:pt x="517" y="263"/>
                    <a:pt x="514" y="260"/>
                    <a:pt x="516" y="258"/>
                  </a:cubicBezTo>
                  <a:cubicBezTo>
                    <a:pt x="517" y="257"/>
                    <a:pt x="519" y="257"/>
                    <a:pt x="520" y="257"/>
                  </a:cubicBezTo>
                  <a:cubicBezTo>
                    <a:pt x="521" y="254"/>
                    <a:pt x="521" y="254"/>
                    <a:pt x="521" y="254"/>
                  </a:cubicBezTo>
                  <a:cubicBezTo>
                    <a:pt x="520" y="254"/>
                    <a:pt x="518" y="254"/>
                    <a:pt x="518" y="254"/>
                  </a:cubicBezTo>
                  <a:cubicBezTo>
                    <a:pt x="518" y="253"/>
                    <a:pt x="517" y="254"/>
                    <a:pt x="517" y="252"/>
                  </a:cubicBezTo>
                  <a:cubicBezTo>
                    <a:pt x="517" y="252"/>
                    <a:pt x="526" y="244"/>
                    <a:pt x="521" y="243"/>
                  </a:cubicBezTo>
                  <a:cubicBezTo>
                    <a:pt x="520" y="242"/>
                    <a:pt x="516" y="244"/>
                    <a:pt x="514" y="244"/>
                  </a:cubicBezTo>
                  <a:cubicBezTo>
                    <a:pt x="513" y="242"/>
                    <a:pt x="511" y="239"/>
                    <a:pt x="514" y="239"/>
                  </a:cubicBezTo>
                  <a:cubicBezTo>
                    <a:pt x="512" y="238"/>
                    <a:pt x="511" y="238"/>
                    <a:pt x="510" y="237"/>
                  </a:cubicBezTo>
                  <a:cubicBezTo>
                    <a:pt x="510" y="236"/>
                    <a:pt x="511" y="236"/>
                    <a:pt x="510" y="235"/>
                  </a:cubicBezTo>
                  <a:cubicBezTo>
                    <a:pt x="508" y="234"/>
                    <a:pt x="506" y="234"/>
                    <a:pt x="504" y="234"/>
                  </a:cubicBezTo>
                  <a:cubicBezTo>
                    <a:pt x="503" y="235"/>
                    <a:pt x="503" y="236"/>
                    <a:pt x="502" y="236"/>
                  </a:cubicBezTo>
                  <a:cubicBezTo>
                    <a:pt x="502" y="236"/>
                    <a:pt x="500" y="234"/>
                    <a:pt x="500" y="234"/>
                  </a:cubicBezTo>
                  <a:cubicBezTo>
                    <a:pt x="496" y="232"/>
                    <a:pt x="493" y="233"/>
                    <a:pt x="488" y="233"/>
                  </a:cubicBezTo>
                  <a:cubicBezTo>
                    <a:pt x="488" y="234"/>
                    <a:pt x="490" y="234"/>
                    <a:pt x="490" y="235"/>
                  </a:cubicBezTo>
                  <a:cubicBezTo>
                    <a:pt x="490" y="235"/>
                    <a:pt x="489" y="241"/>
                    <a:pt x="490" y="244"/>
                  </a:cubicBezTo>
                  <a:cubicBezTo>
                    <a:pt x="492" y="245"/>
                    <a:pt x="492" y="245"/>
                    <a:pt x="492" y="245"/>
                  </a:cubicBezTo>
                  <a:cubicBezTo>
                    <a:pt x="493" y="246"/>
                    <a:pt x="494" y="247"/>
                    <a:pt x="494" y="247"/>
                  </a:cubicBezTo>
                  <a:cubicBezTo>
                    <a:pt x="493" y="247"/>
                    <a:pt x="493" y="249"/>
                    <a:pt x="493" y="249"/>
                  </a:cubicBezTo>
                  <a:cubicBezTo>
                    <a:pt x="493" y="250"/>
                    <a:pt x="494" y="250"/>
                    <a:pt x="494" y="251"/>
                  </a:cubicBezTo>
                  <a:cubicBezTo>
                    <a:pt x="494" y="251"/>
                    <a:pt x="493" y="250"/>
                    <a:pt x="492" y="251"/>
                  </a:cubicBezTo>
                  <a:cubicBezTo>
                    <a:pt x="492" y="252"/>
                    <a:pt x="492" y="252"/>
                    <a:pt x="492" y="252"/>
                  </a:cubicBezTo>
                  <a:cubicBezTo>
                    <a:pt x="494" y="252"/>
                    <a:pt x="492" y="253"/>
                    <a:pt x="492" y="253"/>
                  </a:cubicBezTo>
                  <a:cubicBezTo>
                    <a:pt x="492" y="253"/>
                    <a:pt x="489" y="253"/>
                    <a:pt x="488" y="253"/>
                  </a:cubicBezTo>
                  <a:cubicBezTo>
                    <a:pt x="487" y="255"/>
                    <a:pt x="487" y="258"/>
                    <a:pt x="486" y="260"/>
                  </a:cubicBezTo>
                  <a:cubicBezTo>
                    <a:pt x="486" y="260"/>
                    <a:pt x="485" y="261"/>
                    <a:pt x="485" y="261"/>
                  </a:cubicBezTo>
                  <a:cubicBezTo>
                    <a:pt x="485" y="262"/>
                    <a:pt x="486" y="262"/>
                    <a:pt x="486" y="263"/>
                  </a:cubicBezTo>
                  <a:cubicBezTo>
                    <a:pt x="486" y="263"/>
                    <a:pt x="484" y="264"/>
                    <a:pt x="484" y="264"/>
                  </a:cubicBezTo>
                  <a:cubicBezTo>
                    <a:pt x="483" y="264"/>
                    <a:pt x="483" y="266"/>
                    <a:pt x="483" y="267"/>
                  </a:cubicBezTo>
                  <a:cubicBezTo>
                    <a:pt x="482" y="268"/>
                    <a:pt x="478" y="270"/>
                    <a:pt x="479" y="274"/>
                  </a:cubicBezTo>
                  <a:cubicBezTo>
                    <a:pt x="479" y="274"/>
                    <a:pt x="480" y="275"/>
                    <a:pt x="480" y="276"/>
                  </a:cubicBezTo>
                  <a:cubicBezTo>
                    <a:pt x="478" y="277"/>
                    <a:pt x="477" y="277"/>
                    <a:pt x="474" y="278"/>
                  </a:cubicBezTo>
                  <a:cubicBezTo>
                    <a:pt x="475" y="278"/>
                    <a:pt x="475" y="280"/>
                    <a:pt x="475" y="281"/>
                  </a:cubicBezTo>
                  <a:cubicBezTo>
                    <a:pt x="473" y="281"/>
                    <a:pt x="473" y="279"/>
                    <a:pt x="472" y="279"/>
                  </a:cubicBezTo>
                  <a:cubicBezTo>
                    <a:pt x="471" y="279"/>
                    <a:pt x="471" y="279"/>
                    <a:pt x="469" y="280"/>
                  </a:cubicBezTo>
                  <a:cubicBezTo>
                    <a:pt x="468" y="278"/>
                    <a:pt x="467" y="274"/>
                    <a:pt x="466" y="273"/>
                  </a:cubicBezTo>
                  <a:cubicBezTo>
                    <a:pt x="465" y="272"/>
                    <a:pt x="463" y="272"/>
                    <a:pt x="463" y="272"/>
                  </a:cubicBezTo>
                  <a:cubicBezTo>
                    <a:pt x="462" y="271"/>
                    <a:pt x="459" y="265"/>
                    <a:pt x="459" y="264"/>
                  </a:cubicBezTo>
                  <a:cubicBezTo>
                    <a:pt x="460" y="263"/>
                    <a:pt x="460" y="261"/>
                    <a:pt x="462" y="261"/>
                  </a:cubicBezTo>
                  <a:cubicBezTo>
                    <a:pt x="463" y="261"/>
                    <a:pt x="463" y="261"/>
                    <a:pt x="463" y="261"/>
                  </a:cubicBezTo>
                  <a:cubicBezTo>
                    <a:pt x="463" y="259"/>
                    <a:pt x="462" y="257"/>
                    <a:pt x="463" y="255"/>
                  </a:cubicBezTo>
                  <a:cubicBezTo>
                    <a:pt x="463" y="255"/>
                    <a:pt x="464" y="254"/>
                    <a:pt x="464" y="253"/>
                  </a:cubicBezTo>
                  <a:cubicBezTo>
                    <a:pt x="466" y="251"/>
                    <a:pt x="466" y="251"/>
                    <a:pt x="466" y="251"/>
                  </a:cubicBezTo>
                  <a:cubicBezTo>
                    <a:pt x="466" y="250"/>
                    <a:pt x="465" y="248"/>
                    <a:pt x="465" y="248"/>
                  </a:cubicBezTo>
                  <a:cubicBezTo>
                    <a:pt x="464" y="246"/>
                    <a:pt x="463" y="243"/>
                    <a:pt x="462" y="241"/>
                  </a:cubicBezTo>
                  <a:cubicBezTo>
                    <a:pt x="460" y="242"/>
                    <a:pt x="455" y="243"/>
                    <a:pt x="454" y="245"/>
                  </a:cubicBezTo>
                  <a:cubicBezTo>
                    <a:pt x="453" y="246"/>
                    <a:pt x="453" y="250"/>
                    <a:pt x="453" y="251"/>
                  </a:cubicBezTo>
                  <a:cubicBezTo>
                    <a:pt x="454" y="251"/>
                    <a:pt x="453" y="255"/>
                    <a:pt x="453" y="257"/>
                  </a:cubicBezTo>
                  <a:cubicBezTo>
                    <a:pt x="452" y="257"/>
                    <a:pt x="452" y="256"/>
                    <a:pt x="451" y="257"/>
                  </a:cubicBezTo>
                  <a:cubicBezTo>
                    <a:pt x="449" y="258"/>
                    <a:pt x="449" y="258"/>
                    <a:pt x="449" y="258"/>
                  </a:cubicBezTo>
                  <a:cubicBezTo>
                    <a:pt x="448" y="264"/>
                    <a:pt x="451" y="262"/>
                    <a:pt x="445" y="262"/>
                  </a:cubicBezTo>
                  <a:cubicBezTo>
                    <a:pt x="445" y="261"/>
                    <a:pt x="445" y="261"/>
                    <a:pt x="445" y="261"/>
                  </a:cubicBezTo>
                  <a:cubicBezTo>
                    <a:pt x="445" y="261"/>
                    <a:pt x="446" y="259"/>
                    <a:pt x="446" y="258"/>
                  </a:cubicBezTo>
                  <a:cubicBezTo>
                    <a:pt x="446" y="257"/>
                    <a:pt x="444" y="254"/>
                    <a:pt x="444" y="253"/>
                  </a:cubicBezTo>
                  <a:cubicBezTo>
                    <a:pt x="443" y="252"/>
                    <a:pt x="443" y="252"/>
                    <a:pt x="442" y="251"/>
                  </a:cubicBezTo>
                  <a:cubicBezTo>
                    <a:pt x="445" y="251"/>
                    <a:pt x="441" y="246"/>
                    <a:pt x="441" y="246"/>
                  </a:cubicBezTo>
                  <a:cubicBezTo>
                    <a:pt x="440" y="246"/>
                    <a:pt x="440" y="244"/>
                    <a:pt x="440" y="242"/>
                  </a:cubicBezTo>
                  <a:cubicBezTo>
                    <a:pt x="437" y="242"/>
                    <a:pt x="434" y="242"/>
                    <a:pt x="431" y="241"/>
                  </a:cubicBezTo>
                  <a:cubicBezTo>
                    <a:pt x="431" y="240"/>
                    <a:pt x="430" y="238"/>
                    <a:pt x="429" y="238"/>
                  </a:cubicBezTo>
                  <a:cubicBezTo>
                    <a:pt x="429" y="238"/>
                    <a:pt x="427" y="238"/>
                    <a:pt x="427" y="237"/>
                  </a:cubicBezTo>
                  <a:cubicBezTo>
                    <a:pt x="426" y="237"/>
                    <a:pt x="426" y="236"/>
                    <a:pt x="426" y="235"/>
                  </a:cubicBezTo>
                  <a:cubicBezTo>
                    <a:pt x="425" y="235"/>
                    <a:pt x="425" y="235"/>
                    <a:pt x="425" y="235"/>
                  </a:cubicBezTo>
                  <a:cubicBezTo>
                    <a:pt x="426" y="235"/>
                    <a:pt x="427" y="233"/>
                    <a:pt x="427" y="233"/>
                  </a:cubicBezTo>
                  <a:cubicBezTo>
                    <a:pt x="428" y="232"/>
                    <a:pt x="429" y="233"/>
                    <a:pt x="429" y="233"/>
                  </a:cubicBezTo>
                  <a:cubicBezTo>
                    <a:pt x="429" y="233"/>
                    <a:pt x="432" y="230"/>
                    <a:pt x="433" y="230"/>
                  </a:cubicBezTo>
                  <a:cubicBezTo>
                    <a:pt x="433" y="230"/>
                    <a:pt x="433" y="227"/>
                    <a:pt x="433" y="227"/>
                  </a:cubicBezTo>
                  <a:cubicBezTo>
                    <a:pt x="433" y="227"/>
                    <a:pt x="430" y="227"/>
                    <a:pt x="431" y="227"/>
                  </a:cubicBezTo>
                  <a:cubicBezTo>
                    <a:pt x="430" y="228"/>
                    <a:pt x="429" y="228"/>
                    <a:pt x="428" y="229"/>
                  </a:cubicBezTo>
                  <a:cubicBezTo>
                    <a:pt x="429" y="227"/>
                    <a:pt x="429" y="225"/>
                    <a:pt x="430" y="223"/>
                  </a:cubicBezTo>
                  <a:cubicBezTo>
                    <a:pt x="430" y="223"/>
                    <a:pt x="431" y="223"/>
                    <a:pt x="431" y="223"/>
                  </a:cubicBezTo>
                  <a:cubicBezTo>
                    <a:pt x="433" y="225"/>
                    <a:pt x="433" y="225"/>
                    <a:pt x="433" y="225"/>
                  </a:cubicBezTo>
                  <a:cubicBezTo>
                    <a:pt x="434" y="225"/>
                    <a:pt x="436" y="225"/>
                    <a:pt x="437" y="225"/>
                  </a:cubicBezTo>
                  <a:cubicBezTo>
                    <a:pt x="437" y="220"/>
                    <a:pt x="437" y="220"/>
                    <a:pt x="437" y="220"/>
                  </a:cubicBezTo>
                  <a:cubicBezTo>
                    <a:pt x="436" y="220"/>
                    <a:pt x="435" y="220"/>
                    <a:pt x="435" y="221"/>
                  </a:cubicBezTo>
                  <a:cubicBezTo>
                    <a:pt x="433" y="217"/>
                    <a:pt x="433" y="217"/>
                    <a:pt x="433" y="217"/>
                  </a:cubicBezTo>
                  <a:cubicBezTo>
                    <a:pt x="431" y="216"/>
                    <a:pt x="430" y="217"/>
                    <a:pt x="429" y="217"/>
                  </a:cubicBezTo>
                  <a:cubicBezTo>
                    <a:pt x="428" y="216"/>
                    <a:pt x="426" y="213"/>
                    <a:pt x="425" y="212"/>
                  </a:cubicBezTo>
                  <a:cubicBezTo>
                    <a:pt x="423" y="212"/>
                    <a:pt x="422" y="212"/>
                    <a:pt x="421" y="212"/>
                  </a:cubicBezTo>
                  <a:cubicBezTo>
                    <a:pt x="421" y="211"/>
                    <a:pt x="421" y="211"/>
                    <a:pt x="421" y="211"/>
                  </a:cubicBezTo>
                  <a:cubicBezTo>
                    <a:pt x="419" y="211"/>
                    <a:pt x="418" y="209"/>
                    <a:pt x="417" y="209"/>
                  </a:cubicBezTo>
                  <a:cubicBezTo>
                    <a:pt x="417" y="209"/>
                    <a:pt x="416" y="209"/>
                    <a:pt x="415" y="209"/>
                  </a:cubicBezTo>
                  <a:cubicBezTo>
                    <a:pt x="415" y="207"/>
                    <a:pt x="415" y="207"/>
                    <a:pt x="415" y="207"/>
                  </a:cubicBezTo>
                  <a:cubicBezTo>
                    <a:pt x="411" y="203"/>
                    <a:pt x="411" y="203"/>
                    <a:pt x="411" y="203"/>
                  </a:cubicBezTo>
                  <a:cubicBezTo>
                    <a:pt x="410" y="204"/>
                    <a:pt x="410" y="204"/>
                    <a:pt x="409" y="204"/>
                  </a:cubicBezTo>
                  <a:cubicBezTo>
                    <a:pt x="409" y="204"/>
                    <a:pt x="409" y="202"/>
                    <a:pt x="409" y="201"/>
                  </a:cubicBezTo>
                  <a:cubicBezTo>
                    <a:pt x="407" y="201"/>
                    <a:pt x="408" y="203"/>
                    <a:pt x="406" y="202"/>
                  </a:cubicBezTo>
                  <a:cubicBezTo>
                    <a:pt x="406" y="202"/>
                    <a:pt x="406" y="200"/>
                    <a:pt x="406" y="199"/>
                  </a:cubicBezTo>
                  <a:cubicBezTo>
                    <a:pt x="407" y="199"/>
                    <a:pt x="408" y="199"/>
                    <a:pt x="409" y="199"/>
                  </a:cubicBezTo>
                  <a:cubicBezTo>
                    <a:pt x="408" y="199"/>
                    <a:pt x="409" y="198"/>
                    <a:pt x="409" y="198"/>
                  </a:cubicBezTo>
                  <a:cubicBezTo>
                    <a:pt x="410" y="198"/>
                    <a:pt x="408" y="197"/>
                    <a:pt x="408" y="197"/>
                  </a:cubicBezTo>
                  <a:cubicBezTo>
                    <a:pt x="408" y="197"/>
                    <a:pt x="409" y="195"/>
                    <a:pt x="409" y="195"/>
                  </a:cubicBezTo>
                  <a:cubicBezTo>
                    <a:pt x="410" y="194"/>
                    <a:pt x="411" y="194"/>
                    <a:pt x="413" y="193"/>
                  </a:cubicBezTo>
                  <a:cubicBezTo>
                    <a:pt x="413" y="193"/>
                    <a:pt x="413" y="193"/>
                    <a:pt x="413" y="193"/>
                  </a:cubicBezTo>
                  <a:cubicBezTo>
                    <a:pt x="414" y="192"/>
                    <a:pt x="410" y="190"/>
                    <a:pt x="409" y="189"/>
                  </a:cubicBezTo>
                  <a:cubicBezTo>
                    <a:pt x="410" y="189"/>
                    <a:pt x="409" y="187"/>
                    <a:pt x="409" y="187"/>
                  </a:cubicBezTo>
                  <a:cubicBezTo>
                    <a:pt x="409" y="187"/>
                    <a:pt x="411" y="187"/>
                    <a:pt x="410" y="186"/>
                  </a:cubicBezTo>
                  <a:cubicBezTo>
                    <a:pt x="411" y="186"/>
                    <a:pt x="411" y="185"/>
                    <a:pt x="411" y="185"/>
                  </a:cubicBezTo>
                  <a:cubicBezTo>
                    <a:pt x="414" y="184"/>
                    <a:pt x="417" y="185"/>
                    <a:pt x="420" y="185"/>
                  </a:cubicBezTo>
                  <a:cubicBezTo>
                    <a:pt x="423" y="185"/>
                    <a:pt x="431" y="183"/>
                    <a:pt x="434" y="182"/>
                  </a:cubicBezTo>
                  <a:cubicBezTo>
                    <a:pt x="436" y="181"/>
                    <a:pt x="436" y="178"/>
                    <a:pt x="438" y="177"/>
                  </a:cubicBezTo>
                  <a:cubicBezTo>
                    <a:pt x="439" y="176"/>
                    <a:pt x="440" y="176"/>
                    <a:pt x="441" y="175"/>
                  </a:cubicBezTo>
                  <a:cubicBezTo>
                    <a:pt x="441" y="174"/>
                    <a:pt x="440" y="173"/>
                    <a:pt x="441" y="172"/>
                  </a:cubicBezTo>
                  <a:cubicBezTo>
                    <a:pt x="441" y="172"/>
                    <a:pt x="442" y="172"/>
                    <a:pt x="442" y="171"/>
                  </a:cubicBezTo>
                  <a:cubicBezTo>
                    <a:pt x="443" y="170"/>
                    <a:pt x="443" y="168"/>
                    <a:pt x="444" y="166"/>
                  </a:cubicBezTo>
                  <a:cubicBezTo>
                    <a:pt x="438" y="165"/>
                    <a:pt x="436" y="164"/>
                    <a:pt x="430" y="164"/>
                  </a:cubicBezTo>
                  <a:cubicBezTo>
                    <a:pt x="429" y="165"/>
                    <a:pt x="430" y="165"/>
                    <a:pt x="429" y="166"/>
                  </a:cubicBezTo>
                  <a:cubicBezTo>
                    <a:pt x="428" y="165"/>
                    <a:pt x="428" y="163"/>
                    <a:pt x="427" y="163"/>
                  </a:cubicBezTo>
                  <a:cubicBezTo>
                    <a:pt x="425" y="161"/>
                    <a:pt x="416" y="160"/>
                    <a:pt x="412" y="160"/>
                  </a:cubicBezTo>
                  <a:cubicBezTo>
                    <a:pt x="411" y="161"/>
                    <a:pt x="410" y="163"/>
                    <a:pt x="409" y="165"/>
                  </a:cubicBezTo>
                  <a:cubicBezTo>
                    <a:pt x="408" y="164"/>
                    <a:pt x="408" y="164"/>
                    <a:pt x="407" y="163"/>
                  </a:cubicBezTo>
                  <a:cubicBezTo>
                    <a:pt x="404" y="163"/>
                    <a:pt x="402" y="163"/>
                    <a:pt x="399" y="164"/>
                  </a:cubicBezTo>
                  <a:cubicBezTo>
                    <a:pt x="401" y="170"/>
                    <a:pt x="401" y="168"/>
                    <a:pt x="397" y="168"/>
                  </a:cubicBezTo>
                  <a:cubicBezTo>
                    <a:pt x="397" y="168"/>
                    <a:pt x="397" y="171"/>
                    <a:pt x="397" y="171"/>
                  </a:cubicBezTo>
                  <a:cubicBezTo>
                    <a:pt x="398" y="172"/>
                    <a:pt x="398" y="172"/>
                    <a:pt x="398" y="172"/>
                  </a:cubicBezTo>
                  <a:cubicBezTo>
                    <a:pt x="398" y="172"/>
                    <a:pt x="397" y="173"/>
                    <a:pt x="397" y="174"/>
                  </a:cubicBezTo>
                  <a:cubicBezTo>
                    <a:pt x="397" y="175"/>
                    <a:pt x="399" y="177"/>
                    <a:pt x="399" y="177"/>
                  </a:cubicBezTo>
                  <a:cubicBezTo>
                    <a:pt x="400" y="179"/>
                    <a:pt x="399" y="180"/>
                    <a:pt x="400" y="183"/>
                  </a:cubicBezTo>
                  <a:cubicBezTo>
                    <a:pt x="401" y="183"/>
                    <a:pt x="401" y="183"/>
                    <a:pt x="401" y="183"/>
                  </a:cubicBezTo>
                  <a:cubicBezTo>
                    <a:pt x="402" y="184"/>
                    <a:pt x="401" y="185"/>
                    <a:pt x="401" y="186"/>
                  </a:cubicBezTo>
                  <a:cubicBezTo>
                    <a:pt x="400" y="187"/>
                    <a:pt x="400" y="187"/>
                    <a:pt x="399" y="188"/>
                  </a:cubicBezTo>
                  <a:cubicBezTo>
                    <a:pt x="400" y="189"/>
                    <a:pt x="402" y="190"/>
                    <a:pt x="403" y="191"/>
                  </a:cubicBezTo>
                  <a:cubicBezTo>
                    <a:pt x="403" y="192"/>
                    <a:pt x="401" y="199"/>
                    <a:pt x="403" y="199"/>
                  </a:cubicBezTo>
                  <a:cubicBezTo>
                    <a:pt x="403" y="199"/>
                    <a:pt x="401" y="200"/>
                    <a:pt x="402" y="201"/>
                  </a:cubicBezTo>
                  <a:cubicBezTo>
                    <a:pt x="401" y="201"/>
                    <a:pt x="400" y="201"/>
                    <a:pt x="399" y="201"/>
                  </a:cubicBezTo>
                  <a:cubicBezTo>
                    <a:pt x="398" y="202"/>
                    <a:pt x="397" y="204"/>
                    <a:pt x="397" y="205"/>
                  </a:cubicBezTo>
                  <a:cubicBezTo>
                    <a:pt x="399" y="206"/>
                    <a:pt x="400" y="207"/>
                    <a:pt x="401" y="209"/>
                  </a:cubicBezTo>
                  <a:cubicBezTo>
                    <a:pt x="401" y="209"/>
                    <a:pt x="400" y="210"/>
                    <a:pt x="399" y="209"/>
                  </a:cubicBezTo>
                  <a:cubicBezTo>
                    <a:pt x="399" y="209"/>
                    <a:pt x="397" y="208"/>
                    <a:pt x="397" y="207"/>
                  </a:cubicBezTo>
                  <a:cubicBezTo>
                    <a:pt x="397" y="207"/>
                    <a:pt x="395" y="207"/>
                    <a:pt x="395" y="207"/>
                  </a:cubicBezTo>
                  <a:cubicBezTo>
                    <a:pt x="394" y="208"/>
                    <a:pt x="395" y="209"/>
                    <a:pt x="395" y="210"/>
                  </a:cubicBezTo>
                  <a:cubicBezTo>
                    <a:pt x="395" y="210"/>
                    <a:pt x="393" y="211"/>
                    <a:pt x="393" y="211"/>
                  </a:cubicBezTo>
                  <a:cubicBezTo>
                    <a:pt x="392" y="211"/>
                    <a:pt x="393" y="213"/>
                    <a:pt x="392" y="213"/>
                  </a:cubicBezTo>
                  <a:cubicBezTo>
                    <a:pt x="392" y="212"/>
                    <a:pt x="393" y="215"/>
                    <a:pt x="393" y="215"/>
                  </a:cubicBezTo>
                  <a:cubicBezTo>
                    <a:pt x="392" y="215"/>
                    <a:pt x="392" y="215"/>
                    <a:pt x="392" y="215"/>
                  </a:cubicBezTo>
                  <a:cubicBezTo>
                    <a:pt x="393" y="220"/>
                    <a:pt x="392" y="219"/>
                    <a:pt x="395" y="222"/>
                  </a:cubicBezTo>
                  <a:cubicBezTo>
                    <a:pt x="393" y="222"/>
                    <a:pt x="392" y="222"/>
                    <a:pt x="389" y="223"/>
                  </a:cubicBezTo>
                  <a:cubicBezTo>
                    <a:pt x="390" y="224"/>
                    <a:pt x="389" y="226"/>
                    <a:pt x="391" y="225"/>
                  </a:cubicBezTo>
                  <a:cubicBezTo>
                    <a:pt x="390" y="227"/>
                    <a:pt x="390" y="227"/>
                    <a:pt x="390" y="227"/>
                  </a:cubicBezTo>
                  <a:cubicBezTo>
                    <a:pt x="393" y="230"/>
                    <a:pt x="393" y="230"/>
                    <a:pt x="393" y="230"/>
                  </a:cubicBezTo>
                  <a:cubicBezTo>
                    <a:pt x="394" y="230"/>
                    <a:pt x="395" y="230"/>
                    <a:pt x="396" y="230"/>
                  </a:cubicBezTo>
                  <a:cubicBezTo>
                    <a:pt x="397" y="230"/>
                    <a:pt x="396" y="232"/>
                    <a:pt x="396" y="232"/>
                  </a:cubicBezTo>
                  <a:cubicBezTo>
                    <a:pt x="396" y="232"/>
                    <a:pt x="394" y="233"/>
                    <a:pt x="394" y="233"/>
                  </a:cubicBezTo>
                  <a:cubicBezTo>
                    <a:pt x="394" y="235"/>
                    <a:pt x="393" y="238"/>
                    <a:pt x="395" y="237"/>
                  </a:cubicBezTo>
                  <a:cubicBezTo>
                    <a:pt x="395" y="237"/>
                    <a:pt x="397" y="235"/>
                    <a:pt x="396" y="235"/>
                  </a:cubicBezTo>
                  <a:cubicBezTo>
                    <a:pt x="398" y="236"/>
                    <a:pt x="396" y="236"/>
                    <a:pt x="397" y="237"/>
                  </a:cubicBezTo>
                  <a:cubicBezTo>
                    <a:pt x="397" y="237"/>
                    <a:pt x="400" y="236"/>
                    <a:pt x="399" y="235"/>
                  </a:cubicBezTo>
                  <a:cubicBezTo>
                    <a:pt x="399" y="234"/>
                    <a:pt x="398" y="233"/>
                    <a:pt x="399" y="232"/>
                  </a:cubicBezTo>
                  <a:cubicBezTo>
                    <a:pt x="400" y="231"/>
                    <a:pt x="400" y="231"/>
                    <a:pt x="400" y="231"/>
                  </a:cubicBezTo>
                  <a:cubicBezTo>
                    <a:pt x="405" y="233"/>
                    <a:pt x="407" y="236"/>
                    <a:pt x="409" y="240"/>
                  </a:cubicBezTo>
                  <a:cubicBezTo>
                    <a:pt x="411" y="239"/>
                    <a:pt x="412" y="240"/>
                    <a:pt x="414" y="239"/>
                  </a:cubicBezTo>
                  <a:cubicBezTo>
                    <a:pt x="416" y="238"/>
                    <a:pt x="418" y="235"/>
                    <a:pt x="421" y="235"/>
                  </a:cubicBezTo>
                  <a:cubicBezTo>
                    <a:pt x="422" y="234"/>
                    <a:pt x="422" y="235"/>
                    <a:pt x="423" y="235"/>
                  </a:cubicBezTo>
                  <a:cubicBezTo>
                    <a:pt x="423" y="235"/>
                    <a:pt x="423" y="237"/>
                    <a:pt x="423" y="237"/>
                  </a:cubicBezTo>
                  <a:cubicBezTo>
                    <a:pt x="422" y="237"/>
                    <a:pt x="420" y="237"/>
                    <a:pt x="419" y="237"/>
                  </a:cubicBezTo>
                  <a:cubicBezTo>
                    <a:pt x="418" y="237"/>
                    <a:pt x="417" y="238"/>
                    <a:pt x="417" y="239"/>
                  </a:cubicBezTo>
                  <a:cubicBezTo>
                    <a:pt x="416" y="241"/>
                    <a:pt x="417" y="243"/>
                    <a:pt x="417" y="245"/>
                  </a:cubicBezTo>
                  <a:cubicBezTo>
                    <a:pt x="415" y="245"/>
                    <a:pt x="411" y="243"/>
                    <a:pt x="410" y="243"/>
                  </a:cubicBezTo>
                  <a:cubicBezTo>
                    <a:pt x="409" y="243"/>
                    <a:pt x="408" y="245"/>
                    <a:pt x="407" y="245"/>
                  </a:cubicBezTo>
                  <a:cubicBezTo>
                    <a:pt x="407" y="246"/>
                    <a:pt x="408" y="247"/>
                    <a:pt x="407" y="247"/>
                  </a:cubicBezTo>
                  <a:cubicBezTo>
                    <a:pt x="407" y="247"/>
                    <a:pt x="409" y="250"/>
                    <a:pt x="409" y="250"/>
                  </a:cubicBezTo>
                  <a:cubicBezTo>
                    <a:pt x="407" y="251"/>
                    <a:pt x="406" y="256"/>
                    <a:pt x="411" y="255"/>
                  </a:cubicBezTo>
                  <a:cubicBezTo>
                    <a:pt x="412" y="255"/>
                    <a:pt x="414" y="252"/>
                    <a:pt x="415" y="252"/>
                  </a:cubicBezTo>
                  <a:cubicBezTo>
                    <a:pt x="414" y="254"/>
                    <a:pt x="414" y="254"/>
                    <a:pt x="415" y="255"/>
                  </a:cubicBezTo>
                  <a:cubicBezTo>
                    <a:pt x="415" y="256"/>
                    <a:pt x="415" y="255"/>
                    <a:pt x="415" y="257"/>
                  </a:cubicBezTo>
                  <a:cubicBezTo>
                    <a:pt x="414" y="257"/>
                    <a:pt x="411" y="259"/>
                    <a:pt x="409" y="259"/>
                  </a:cubicBezTo>
                  <a:cubicBezTo>
                    <a:pt x="409" y="259"/>
                    <a:pt x="407" y="259"/>
                    <a:pt x="407" y="259"/>
                  </a:cubicBezTo>
                  <a:cubicBezTo>
                    <a:pt x="404" y="260"/>
                    <a:pt x="404" y="265"/>
                    <a:pt x="401" y="267"/>
                  </a:cubicBezTo>
                  <a:cubicBezTo>
                    <a:pt x="401" y="267"/>
                    <a:pt x="398" y="266"/>
                    <a:pt x="397" y="266"/>
                  </a:cubicBezTo>
                  <a:cubicBezTo>
                    <a:pt x="397" y="267"/>
                    <a:pt x="397" y="267"/>
                    <a:pt x="397" y="267"/>
                  </a:cubicBezTo>
                  <a:cubicBezTo>
                    <a:pt x="398" y="267"/>
                    <a:pt x="398" y="267"/>
                    <a:pt x="398" y="268"/>
                  </a:cubicBezTo>
                  <a:cubicBezTo>
                    <a:pt x="398" y="268"/>
                    <a:pt x="396" y="269"/>
                    <a:pt x="396" y="269"/>
                  </a:cubicBezTo>
                  <a:cubicBezTo>
                    <a:pt x="396" y="270"/>
                    <a:pt x="396" y="271"/>
                    <a:pt x="396" y="272"/>
                  </a:cubicBezTo>
                  <a:cubicBezTo>
                    <a:pt x="396" y="272"/>
                    <a:pt x="393" y="273"/>
                    <a:pt x="393" y="273"/>
                  </a:cubicBezTo>
                  <a:cubicBezTo>
                    <a:pt x="393" y="275"/>
                    <a:pt x="393" y="275"/>
                    <a:pt x="393" y="275"/>
                  </a:cubicBezTo>
                  <a:cubicBezTo>
                    <a:pt x="394" y="275"/>
                    <a:pt x="396" y="275"/>
                    <a:pt x="397" y="276"/>
                  </a:cubicBezTo>
                  <a:cubicBezTo>
                    <a:pt x="397" y="277"/>
                    <a:pt x="396" y="278"/>
                    <a:pt x="396" y="279"/>
                  </a:cubicBezTo>
                  <a:cubicBezTo>
                    <a:pt x="397" y="280"/>
                    <a:pt x="398" y="280"/>
                    <a:pt x="400" y="281"/>
                  </a:cubicBezTo>
                  <a:cubicBezTo>
                    <a:pt x="400" y="282"/>
                    <a:pt x="400" y="282"/>
                    <a:pt x="400" y="282"/>
                  </a:cubicBezTo>
                  <a:cubicBezTo>
                    <a:pt x="399" y="282"/>
                    <a:pt x="399" y="282"/>
                    <a:pt x="399" y="282"/>
                  </a:cubicBezTo>
                  <a:cubicBezTo>
                    <a:pt x="398" y="283"/>
                    <a:pt x="398" y="283"/>
                    <a:pt x="398" y="283"/>
                  </a:cubicBezTo>
                  <a:cubicBezTo>
                    <a:pt x="397" y="283"/>
                    <a:pt x="393" y="280"/>
                    <a:pt x="391" y="280"/>
                  </a:cubicBezTo>
                  <a:cubicBezTo>
                    <a:pt x="392" y="280"/>
                    <a:pt x="392" y="278"/>
                    <a:pt x="391" y="278"/>
                  </a:cubicBezTo>
                  <a:cubicBezTo>
                    <a:pt x="391" y="278"/>
                    <a:pt x="390" y="278"/>
                    <a:pt x="389" y="278"/>
                  </a:cubicBezTo>
                  <a:cubicBezTo>
                    <a:pt x="388" y="277"/>
                    <a:pt x="386" y="275"/>
                    <a:pt x="385" y="274"/>
                  </a:cubicBezTo>
                  <a:cubicBezTo>
                    <a:pt x="387" y="271"/>
                    <a:pt x="387" y="268"/>
                    <a:pt x="388" y="263"/>
                  </a:cubicBezTo>
                  <a:cubicBezTo>
                    <a:pt x="388" y="263"/>
                    <a:pt x="386" y="264"/>
                    <a:pt x="387" y="265"/>
                  </a:cubicBezTo>
                  <a:cubicBezTo>
                    <a:pt x="386" y="265"/>
                    <a:pt x="386" y="263"/>
                    <a:pt x="387" y="263"/>
                  </a:cubicBezTo>
                  <a:cubicBezTo>
                    <a:pt x="386" y="260"/>
                    <a:pt x="386" y="260"/>
                    <a:pt x="386" y="260"/>
                  </a:cubicBezTo>
                  <a:cubicBezTo>
                    <a:pt x="386" y="261"/>
                    <a:pt x="384" y="261"/>
                    <a:pt x="384" y="262"/>
                  </a:cubicBezTo>
                  <a:cubicBezTo>
                    <a:pt x="384" y="263"/>
                    <a:pt x="384" y="263"/>
                    <a:pt x="384" y="263"/>
                  </a:cubicBezTo>
                  <a:cubicBezTo>
                    <a:pt x="384" y="263"/>
                    <a:pt x="379" y="262"/>
                    <a:pt x="381" y="262"/>
                  </a:cubicBezTo>
                  <a:cubicBezTo>
                    <a:pt x="381" y="262"/>
                    <a:pt x="380" y="261"/>
                    <a:pt x="379" y="261"/>
                  </a:cubicBezTo>
                  <a:cubicBezTo>
                    <a:pt x="379" y="259"/>
                    <a:pt x="379" y="259"/>
                    <a:pt x="379" y="259"/>
                  </a:cubicBezTo>
                  <a:cubicBezTo>
                    <a:pt x="379" y="259"/>
                    <a:pt x="378" y="259"/>
                    <a:pt x="377" y="259"/>
                  </a:cubicBezTo>
                  <a:cubicBezTo>
                    <a:pt x="376" y="259"/>
                    <a:pt x="374" y="257"/>
                    <a:pt x="373" y="256"/>
                  </a:cubicBezTo>
                  <a:cubicBezTo>
                    <a:pt x="372" y="256"/>
                    <a:pt x="372" y="259"/>
                    <a:pt x="373" y="259"/>
                  </a:cubicBezTo>
                  <a:cubicBezTo>
                    <a:pt x="373" y="259"/>
                    <a:pt x="371" y="259"/>
                    <a:pt x="371" y="259"/>
                  </a:cubicBezTo>
                  <a:cubicBezTo>
                    <a:pt x="371" y="261"/>
                    <a:pt x="371" y="266"/>
                    <a:pt x="373" y="267"/>
                  </a:cubicBezTo>
                  <a:cubicBezTo>
                    <a:pt x="373" y="268"/>
                    <a:pt x="372" y="268"/>
                    <a:pt x="372" y="269"/>
                  </a:cubicBezTo>
                  <a:cubicBezTo>
                    <a:pt x="371" y="269"/>
                    <a:pt x="371" y="268"/>
                    <a:pt x="369" y="268"/>
                  </a:cubicBezTo>
                  <a:cubicBezTo>
                    <a:pt x="368" y="268"/>
                    <a:pt x="368" y="270"/>
                    <a:pt x="367" y="271"/>
                  </a:cubicBezTo>
                  <a:cubicBezTo>
                    <a:pt x="366" y="271"/>
                    <a:pt x="364" y="269"/>
                    <a:pt x="363" y="269"/>
                  </a:cubicBezTo>
                  <a:cubicBezTo>
                    <a:pt x="353" y="268"/>
                    <a:pt x="351" y="266"/>
                    <a:pt x="344" y="272"/>
                  </a:cubicBezTo>
                  <a:cubicBezTo>
                    <a:pt x="344" y="271"/>
                    <a:pt x="344" y="271"/>
                    <a:pt x="344" y="271"/>
                  </a:cubicBezTo>
                  <a:cubicBezTo>
                    <a:pt x="343" y="271"/>
                    <a:pt x="342" y="269"/>
                    <a:pt x="342" y="269"/>
                  </a:cubicBezTo>
                  <a:cubicBezTo>
                    <a:pt x="341" y="268"/>
                    <a:pt x="341" y="269"/>
                    <a:pt x="340" y="270"/>
                  </a:cubicBezTo>
                  <a:cubicBezTo>
                    <a:pt x="340" y="270"/>
                    <a:pt x="339" y="270"/>
                    <a:pt x="338" y="270"/>
                  </a:cubicBezTo>
                  <a:cubicBezTo>
                    <a:pt x="338" y="268"/>
                    <a:pt x="338" y="268"/>
                    <a:pt x="338" y="268"/>
                  </a:cubicBezTo>
                  <a:cubicBezTo>
                    <a:pt x="336" y="267"/>
                    <a:pt x="334" y="268"/>
                    <a:pt x="333" y="268"/>
                  </a:cubicBezTo>
                  <a:cubicBezTo>
                    <a:pt x="332" y="268"/>
                    <a:pt x="333" y="266"/>
                    <a:pt x="332" y="266"/>
                  </a:cubicBezTo>
                  <a:cubicBezTo>
                    <a:pt x="332" y="265"/>
                    <a:pt x="331" y="266"/>
                    <a:pt x="330" y="266"/>
                  </a:cubicBezTo>
                  <a:cubicBezTo>
                    <a:pt x="329" y="266"/>
                    <a:pt x="330" y="264"/>
                    <a:pt x="330" y="263"/>
                  </a:cubicBezTo>
                  <a:cubicBezTo>
                    <a:pt x="328" y="263"/>
                    <a:pt x="329" y="264"/>
                    <a:pt x="328" y="264"/>
                  </a:cubicBezTo>
                  <a:cubicBezTo>
                    <a:pt x="327" y="263"/>
                    <a:pt x="327" y="263"/>
                    <a:pt x="327" y="263"/>
                  </a:cubicBezTo>
                  <a:cubicBezTo>
                    <a:pt x="325" y="263"/>
                    <a:pt x="326" y="264"/>
                    <a:pt x="326" y="265"/>
                  </a:cubicBezTo>
                  <a:cubicBezTo>
                    <a:pt x="324" y="265"/>
                    <a:pt x="321" y="265"/>
                    <a:pt x="319" y="265"/>
                  </a:cubicBezTo>
                  <a:cubicBezTo>
                    <a:pt x="321" y="261"/>
                    <a:pt x="321" y="263"/>
                    <a:pt x="319" y="259"/>
                  </a:cubicBezTo>
                  <a:cubicBezTo>
                    <a:pt x="317" y="261"/>
                    <a:pt x="314" y="264"/>
                    <a:pt x="312" y="261"/>
                  </a:cubicBezTo>
                  <a:cubicBezTo>
                    <a:pt x="310" y="260"/>
                    <a:pt x="312" y="252"/>
                    <a:pt x="308" y="251"/>
                  </a:cubicBezTo>
                  <a:cubicBezTo>
                    <a:pt x="304" y="248"/>
                    <a:pt x="302" y="251"/>
                    <a:pt x="298" y="251"/>
                  </a:cubicBezTo>
                  <a:cubicBezTo>
                    <a:pt x="298" y="251"/>
                    <a:pt x="296" y="250"/>
                    <a:pt x="295" y="250"/>
                  </a:cubicBezTo>
                  <a:cubicBezTo>
                    <a:pt x="294" y="250"/>
                    <a:pt x="293" y="252"/>
                    <a:pt x="292" y="252"/>
                  </a:cubicBezTo>
                  <a:cubicBezTo>
                    <a:pt x="291" y="252"/>
                    <a:pt x="287" y="251"/>
                    <a:pt x="285" y="251"/>
                  </a:cubicBezTo>
                  <a:cubicBezTo>
                    <a:pt x="285" y="252"/>
                    <a:pt x="284" y="258"/>
                    <a:pt x="283" y="259"/>
                  </a:cubicBezTo>
                  <a:cubicBezTo>
                    <a:pt x="283" y="260"/>
                    <a:pt x="281" y="260"/>
                    <a:pt x="281" y="260"/>
                  </a:cubicBezTo>
                  <a:cubicBezTo>
                    <a:pt x="280" y="261"/>
                    <a:pt x="281" y="262"/>
                    <a:pt x="280" y="263"/>
                  </a:cubicBezTo>
                  <a:cubicBezTo>
                    <a:pt x="282" y="262"/>
                    <a:pt x="281" y="263"/>
                    <a:pt x="282" y="263"/>
                  </a:cubicBezTo>
                  <a:cubicBezTo>
                    <a:pt x="283" y="263"/>
                    <a:pt x="283" y="262"/>
                    <a:pt x="284" y="262"/>
                  </a:cubicBezTo>
                  <a:cubicBezTo>
                    <a:pt x="285" y="262"/>
                    <a:pt x="286" y="263"/>
                    <a:pt x="286" y="263"/>
                  </a:cubicBezTo>
                  <a:cubicBezTo>
                    <a:pt x="286" y="263"/>
                    <a:pt x="287" y="262"/>
                    <a:pt x="287" y="261"/>
                  </a:cubicBezTo>
                  <a:cubicBezTo>
                    <a:pt x="286" y="262"/>
                    <a:pt x="286" y="260"/>
                    <a:pt x="286" y="260"/>
                  </a:cubicBezTo>
                  <a:cubicBezTo>
                    <a:pt x="286" y="260"/>
                    <a:pt x="288" y="259"/>
                    <a:pt x="288" y="259"/>
                  </a:cubicBezTo>
                  <a:cubicBezTo>
                    <a:pt x="289" y="260"/>
                    <a:pt x="290" y="260"/>
                    <a:pt x="291" y="261"/>
                  </a:cubicBezTo>
                  <a:cubicBezTo>
                    <a:pt x="295" y="256"/>
                    <a:pt x="294" y="258"/>
                    <a:pt x="301" y="257"/>
                  </a:cubicBezTo>
                  <a:cubicBezTo>
                    <a:pt x="301" y="257"/>
                    <a:pt x="301" y="255"/>
                    <a:pt x="302" y="255"/>
                  </a:cubicBezTo>
                  <a:cubicBezTo>
                    <a:pt x="300" y="255"/>
                    <a:pt x="300" y="252"/>
                    <a:pt x="303" y="253"/>
                  </a:cubicBezTo>
                  <a:cubicBezTo>
                    <a:pt x="303" y="253"/>
                    <a:pt x="305" y="255"/>
                    <a:pt x="305" y="255"/>
                  </a:cubicBezTo>
                  <a:cubicBezTo>
                    <a:pt x="308" y="258"/>
                    <a:pt x="304" y="257"/>
                    <a:pt x="302" y="257"/>
                  </a:cubicBezTo>
                  <a:cubicBezTo>
                    <a:pt x="301" y="258"/>
                    <a:pt x="301" y="259"/>
                    <a:pt x="301" y="259"/>
                  </a:cubicBezTo>
                  <a:cubicBezTo>
                    <a:pt x="300" y="260"/>
                    <a:pt x="299" y="259"/>
                    <a:pt x="298" y="259"/>
                  </a:cubicBezTo>
                  <a:cubicBezTo>
                    <a:pt x="297" y="259"/>
                    <a:pt x="296" y="261"/>
                    <a:pt x="295" y="262"/>
                  </a:cubicBezTo>
                  <a:cubicBezTo>
                    <a:pt x="295" y="263"/>
                    <a:pt x="295" y="263"/>
                    <a:pt x="295" y="263"/>
                  </a:cubicBezTo>
                  <a:cubicBezTo>
                    <a:pt x="294" y="264"/>
                    <a:pt x="292" y="263"/>
                    <a:pt x="291" y="264"/>
                  </a:cubicBezTo>
                  <a:cubicBezTo>
                    <a:pt x="290" y="264"/>
                    <a:pt x="290" y="266"/>
                    <a:pt x="289" y="267"/>
                  </a:cubicBezTo>
                  <a:cubicBezTo>
                    <a:pt x="288" y="267"/>
                    <a:pt x="287" y="266"/>
                    <a:pt x="286" y="267"/>
                  </a:cubicBezTo>
                  <a:cubicBezTo>
                    <a:pt x="286" y="267"/>
                    <a:pt x="286" y="268"/>
                    <a:pt x="286" y="269"/>
                  </a:cubicBezTo>
                  <a:cubicBezTo>
                    <a:pt x="286" y="269"/>
                    <a:pt x="284" y="269"/>
                    <a:pt x="284" y="270"/>
                  </a:cubicBezTo>
                  <a:cubicBezTo>
                    <a:pt x="284" y="272"/>
                    <a:pt x="285" y="274"/>
                    <a:pt x="286" y="275"/>
                  </a:cubicBezTo>
                  <a:cubicBezTo>
                    <a:pt x="286" y="275"/>
                    <a:pt x="286" y="275"/>
                    <a:pt x="286" y="275"/>
                  </a:cubicBezTo>
                  <a:cubicBezTo>
                    <a:pt x="287" y="277"/>
                    <a:pt x="285" y="278"/>
                    <a:pt x="285" y="279"/>
                  </a:cubicBezTo>
                  <a:cubicBezTo>
                    <a:pt x="286" y="280"/>
                    <a:pt x="288" y="280"/>
                    <a:pt x="288" y="281"/>
                  </a:cubicBezTo>
                  <a:cubicBezTo>
                    <a:pt x="289" y="282"/>
                    <a:pt x="288" y="283"/>
                    <a:pt x="288" y="283"/>
                  </a:cubicBezTo>
                  <a:cubicBezTo>
                    <a:pt x="288" y="283"/>
                    <a:pt x="286" y="283"/>
                    <a:pt x="286" y="283"/>
                  </a:cubicBezTo>
                  <a:cubicBezTo>
                    <a:pt x="286" y="284"/>
                    <a:pt x="285" y="286"/>
                    <a:pt x="285" y="287"/>
                  </a:cubicBezTo>
                  <a:cubicBezTo>
                    <a:pt x="280" y="283"/>
                    <a:pt x="280" y="279"/>
                    <a:pt x="279" y="271"/>
                  </a:cubicBezTo>
                  <a:cubicBezTo>
                    <a:pt x="279" y="273"/>
                    <a:pt x="278" y="275"/>
                    <a:pt x="278" y="278"/>
                  </a:cubicBezTo>
                  <a:cubicBezTo>
                    <a:pt x="276" y="279"/>
                    <a:pt x="276" y="279"/>
                    <a:pt x="276" y="279"/>
                  </a:cubicBezTo>
                  <a:cubicBezTo>
                    <a:pt x="276" y="279"/>
                    <a:pt x="275" y="275"/>
                    <a:pt x="275" y="275"/>
                  </a:cubicBezTo>
                  <a:cubicBezTo>
                    <a:pt x="276" y="275"/>
                    <a:pt x="276" y="273"/>
                    <a:pt x="276" y="273"/>
                  </a:cubicBezTo>
                  <a:cubicBezTo>
                    <a:pt x="276" y="273"/>
                    <a:pt x="275" y="271"/>
                    <a:pt x="274" y="269"/>
                  </a:cubicBezTo>
                  <a:cubicBezTo>
                    <a:pt x="274" y="269"/>
                    <a:pt x="272" y="269"/>
                    <a:pt x="272" y="269"/>
                  </a:cubicBezTo>
                  <a:cubicBezTo>
                    <a:pt x="269" y="268"/>
                    <a:pt x="268" y="267"/>
                    <a:pt x="266" y="264"/>
                  </a:cubicBezTo>
                  <a:cubicBezTo>
                    <a:pt x="265" y="265"/>
                    <a:pt x="264" y="264"/>
                    <a:pt x="262" y="265"/>
                  </a:cubicBezTo>
                  <a:cubicBezTo>
                    <a:pt x="262" y="266"/>
                    <a:pt x="261" y="268"/>
                    <a:pt x="260" y="268"/>
                  </a:cubicBezTo>
                  <a:cubicBezTo>
                    <a:pt x="259" y="268"/>
                    <a:pt x="257" y="268"/>
                    <a:pt x="256" y="268"/>
                  </a:cubicBezTo>
                  <a:cubicBezTo>
                    <a:pt x="255" y="268"/>
                    <a:pt x="252" y="270"/>
                    <a:pt x="251" y="270"/>
                  </a:cubicBezTo>
                  <a:cubicBezTo>
                    <a:pt x="250" y="270"/>
                    <a:pt x="250" y="269"/>
                    <a:pt x="249" y="269"/>
                  </a:cubicBezTo>
                  <a:cubicBezTo>
                    <a:pt x="247" y="271"/>
                    <a:pt x="247" y="271"/>
                    <a:pt x="247" y="271"/>
                  </a:cubicBezTo>
                  <a:cubicBezTo>
                    <a:pt x="241" y="272"/>
                    <a:pt x="234" y="272"/>
                    <a:pt x="229" y="270"/>
                  </a:cubicBezTo>
                  <a:cubicBezTo>
                    <a:pt x="229" y="265"/>
                    <a:pt x="228" y="265"/>
                    <a:pt x="231" y="263"/>
                  </a:cubicBezTo>
                  <a:cubicBezTo>
                    <a:pt x="231" y="263"/>
                    <a:pt x="231" y="261"/>
                    <a:pt x="231" y="261"/>
                  </a:cubicBezTo>
                  <a:cubicBezTo>
                    <a:pt x="233" y="261"/>
                    <a:pt x="235" y="261"/>
                    <a:pt x="237" y="261"/>
                  </a:cubicBezTo>
                  <a:cubicBezTo>
                    <a:pt x="238" y="259"/>
                    <a:pt x="238" y="259"/>
                    <a:pt x="238" y="259"/>
                  </a:cubicBezTo>
                  <a:cubicBezTo>
                    <a:pt x="237" y="259"/>
                    <a:pt x="237" y="259"/>
                    <a:pt x="237" y="259"/>
                  </a:cubicBezTo>
                  <a:cubicBezTo>
                    <a:pt x="235" y="258"/>
                    <a:pt x="236" y="257"/>
                    <a:pt x="235" y="255"/>
                  </a:cubicBezTo>
                  <a:cubicBezTo>
                    <a:pt x="231" y="252"/>
                    <a:pt x="231" y="252"/>
                    <a:pt x="231" y="252"/>
                  </a:cubicBezTo>
                  <a:cubicBezTo>
                    <a:pt x="230" y="252"/>
                    <a:pt x="230" y="253"/>
                    <a:pt x="229" y="253"/>
                  </a:cubicBezTo>
                  <a:cubicBezTo>
                    <a:pt x="228" y="252"/>
                    <a:pt x="227" y="250"/>
                    <a:pt x="227" y="250"/>
                  </a:cubicBezTo>
                  <a:cubicBezTo>
                    <a:pt x="225" y="250"/>
                    <a:pt x="224" y="250"/>
                    <a:pt x="224" y="251"/>
                  </a:cubicBezTo>
                  <a:cubicBezTo>
                    <a:pt x="222" y="251"/>
                    <a:pt x="222" y="251"/>
                    <a:pt x="220" y="251"/>
                  </a:cubicBezTo>
                  <a:cubicBezTo>
                    <a:pt x="220" y="251"/>
                    <a:pt x="221" y="253"/>
                    <a:pt x="222" y="253"/>
                  </a:cubicBezTo>
                  <a:cubicBezTo>
                    <a:pt x="222" y="253"/>
                    <a:pt x="224" y="254"/>
                    <a:pt x="221" y="255"/>
                  </a:cubicBezTo>
                  <a:cubicBezTo>
                    <a:pt x="221" y="255"/>
                    <a:pt x="218" y="254"/>
                    <a:pt x="217" y="254"/>
                  </a:cubicBezTo>
                  <a:cubicBezTo>
                    <a:pt x="217" y="253"/>
                    <a:pt x="217" y="253"/>
                    <a:pt x="217" y="253"/>
                  </a:cubicBezTo>
                  <a:cubicBezTo>
                    <a:pt x="215" y="252"/>
                    <a:pt x="213" y="253"/>
                    <a:pt x="211" y="252"/>
                  </a:cubicBezTo>
                  <a:cubicBezTo>
                    <a:pt x="210" y="252"/>
                    <a:pt x="208" y="249"/>
                    <a:pt x="207" y="249"/>
                  </a:cubicBezTo>
                  <a:cubicBezTo>
                    <a:pt x="207" y="248"/>
                    <a:pt x="202" y="249"/>
                    <a:pt x="200" y="248"/>
                  </a:cubicBezTo>
                  <a:cubicBezTo>
                    <a:pt x="199" y="245"/>
                    <a:pt x="199" y="245"/>
                    <a:pt x="199" y="245"/>
                  </a:cubicBezTo>
                  <a:cubicBezTo>
                    <a:pt x="194" y="245"/>
                    <a:pt x="188" y="243"/>
                    <a:pt x="185" y="241"/>
                  </a:cubicBezTo>
                  <a:cubicBezTo>
                    <a:pt x="184" y="240"/>
                    <a:pt x="184" y="238"/>
                    <a:pt x="183" y="238"/>
                  </a:cubicBezTo>
                  <a:cubicBezTo>
                    <a:pt x="182" y="238"/>
                    <a:pt x="181" y="238"/>
                    <a:pt x="180" y="238"/>
                  </a:cubicBezTo>
                  <a:cubicBezTo>
                    <a:pt x="178" y="238"/>
                    <a:pt x="175" y="235"/>
                    <a:pt x="173" y="235"/>
                  </a:cubicBezTo>
                  <a:cubicBezTo>
                    <a:pt x="169" y="234"/>
                    <a:pt x="167" y="235"/>
                    <a:pt x="163" y="235"/>
                  </a:cubicBezTo>
                  <a:cubicBezTo>
                    <a:pt x="163" y="235"/>
                    <a:pt x="163" y="237"/>
                    <a:pt x="163" y="237"/>
                  </a:cubicBezTo>
                  <a:cubicBezTo>
                    <a:pt x="161" y="239"/>
                    <a:pt x="159" y="240"/>
                    <a:pt x="157" y="241"/>
                  </a:cubicBezTo>
                  <a:cubicBezTo>
                    <a:pt x="155" y="237"/>
                    <a:pt x="154" y="236"/>
                    <a:pt x="153" y="231"/>
                  </a:cubicBezTo>
                  <a:cubicBezTo>
                    <a:pt x="155" y="230"/>
                    <a:pt x="154" y="231"/>
                    <a:pt x="155" y="229"/>
                  </a:cubicBezTo>
                  <a:cubicBezTo>
                    <a:pt x="155" y="229"/>
                    <a:pt x="153" y="229"/>
                    <a:pt x="153" y="229"/>
                  </a:cubicBezTo>
                  <a:cubicBezTo>
                    <a:pt x="152" y="231"/>
                    <a:pt x="150" y="232"/>
                    <a:pt x="152" y="234"/>
                  </a:cubicBezTo>
                  <a:cubicBezTo>
                    <a:pt x="149" y="234"/>
                    <a:pt x="151" y="236"/>
                    <a:pt x="151" y="239"/>
                  </a:cubicBezTo>
                  <a:cubicBezTo>
                    <a:pt x="151" y="239"/>
                    <a:pt x="149" y="240"/>
                    <a:pt x="149" y="240"/>
                  </a:cubicBezTo>
                  <a:cubicBezTo>
                    <a:pt x="149" y="241"/>
                    <a:pt x="151" y="241"/>
                    <a:pt x="150" y="243"/>
                  </a:cubicBezTo>
                  <a:cubicBezTo>
                    <a:pt x="150" y="243"/>
                    <a:pt x="148" y="243"/>
                    <a:pt x="147" y="243"/>
                  </a:cubicBezTo>
                  <a:cubicBezTo>
                    <a:pt x="144" y="239"/>
                    <a:pt x="141" y="237"/>
                    <a:pt x="137" y="233"/>
                  </a:cubicBezTo>
                  <a:cubicBezTo>
                    <a:pt x="136" y="233"/>
                    <a:pt x="136" y="231"/>
                    <a:pt x="135" y="231"/>
                  </a:cubicBezTo>
                  <a:cubicBezTo>
                    <a:pt x="135" y="231"/>
                    <a:pt x="134" y="232"/>
                    <a:pt x="134" y="231"/>
                  </a:cubicBezTo>
                  <a:cubicBezTo>
                    <a:pt x="133" y="230"/>
                    <a:pt x="133" y="228"/>
                    <a:pt x="132" y="227"/>
                  </a:cubicBezTo>
                  <a:cubicBezTo>
                    <a:pt x="131" y="227"/>
                    <a:pt x="130" y="227"/>
                    <a:pt x="129" y="227"/>
                  </a:cubicBezTo>
                  <a:cubicBezTo>
                    <a:pt x="122" y="221"/>
                    <a:pt x="122" y="221"/>
                    <a:pt x="122" y="221"/>
                  </a:cubicBezTo>
                  <a:cubicBezTo>
                    <a:pt x="121" y="220"/>
                    <a:pt x="121" y="218"/>
                    <a:pt x="120" y="217"/>
                  </a:cubicBezTo>
                  <a:cubicBezTo>
                    <a:pt x="119" y="215"/>
                    <a:pt x="116" y="214"/>
                    <a:pt x="114" y="213"/>
                  </a:cubicBezTo>
                  <a:cubicBezTo>
                    <a:pt x="112" y="215"/>
                    <a:pt x="111" y="215"/>
                    <a:pt x="112" y="219"/>
                  </a:cubicBezTo>
                  <a:cubicBezTo>
                    <a:pt x="112" y="220"/>
                    <a:pt x="114" y="219"/>
                    <a:pt x="114" y="221"/>
                  </a:cubicBezTo>
                  <a:cubicBezTo>
                    <a:pt x="113" y="223"/>
                    <a:pt x="109" y="229"/>
                    <a:pt x="108" y="231"/>
                  </a:cubicBezTo>
                  <a:cubicBezTo>
                    <a:pt x="106" y="231"/>
                    <a:pt x="98" y="232"/>
                    <a:pt x="96" y="234"/>
                  </a:cubicBezTo>
                  <a:cubicBezTo>
                    <a:pt x="95" y="236"/>
                    <a:pt x="96" y="238"/>
                    <a:pt x="95" y="239"/>
                  </a:cubicBezTo>
                  <a:cubicBezTo>
                    <a:pt x="95" y="240"/>
                    <a:pt x="89" y="242"/>
                    <a:pt x="88" y="242"/>
                  </a:cubicBezTo>
                  <a:cubicBezTo>
                    <a:pt x="88" y="241"/>
                    <a:pt x="88" y="239"/>
                    <a:pt x="88" y="239"/>
                  </a:cubicBezTo>
                  <a:cubicBezTo>
                    <a:pt x="87" y="239"/>
                    <a:pt x="86" y="240"/>
                    <a:pt x="86" y="239"/>
                  </a:cubicBezTo>
                  <a:cubicBezTo>
                    <a:pt x="85" y="241"/>
                    <a:pt x="85" y="239"/>
                    <a:pt x="84" y="240"/>
                  </a:cubicBezTo>
                  <a:cubicBezTo>
                    <a:pt x="84" y="241"/>
                    <a:pt x="84" y="241"/>
                    <a:pt x="84" y="241"/>
                  </a:cubicBezTo>
                  <a:cubicBezTo>
                    <a:pt x="85" y="241"/>
                    <a:pt x="85" y="242"/>
                    <a:pt x="85" y="243"/>
                  </a:cubicBezTo>
                  <a:cubicBezTo>
                    <a:pt x="84" y="243"/>
                    <a:pt x="83" y="243"/>
                    <a:pt x="82" y="243"/>
                  </a:cubicBezTo>
                  <a:cubicBezTo>
                    <a:pt x="82" y="243"/>
                    <a:pt x="82" y="244"/>
                    <a:pt x="82" y="245"/>
                  </a:cubicBezTo>
                  <a:cubicBezTo>
                    <a:pt x="82" y="245"/>
                    <a:pt x="80" y="245"/>
                    <a:pt x="81" y="244"/>
                  </a:cubicBezTo>
                  <a:cubicBezTo>
                    <a:pt x="80" y="244"/>
                    <a:pt x="80" y="244"/>
                    <a:pt x="80" y="244"/>
                  </a:cubicBezTo>
                  <a:cubicBezTo>
                    <a:pt x="79" y="244"/>
                    <a:pt x="79" y="247"/>
                    <a:pt x="79" y="247"/>
                  </a:cubicBezTo>
                  <a:cubicBezTo>
                    <a:pt x="79" y="248"/>
                    <a:pt x="77" y="248"/>
                    <a:pt x="77" y="249"/>
                  </a:cubicBezTo>
                  <a:cubicBezTo>
                    <a:pt x="76" y="250"/>
                    <a:pt x="77" y="251"/>
                    <a:pt x="78" y="252"/>
                  </a:cubicBezTo>
                  <a:cubicBezTo>
                    <a:pt x="75" y="253"/>
                    <a:pt x="74" y="253"/>
                    <a:pt x="72" y="253"/>
                  </a:cubicBezTo>
                  <a:cubicBezTo>
                    <a:pt x="73" y="248"/>
                    <a:pt x="71" y="250"/>
                    <a:pt x="76" y="247"/>
                  </a:cubicBezTo>
                  <a:cubicBezTo>
                    <a:pt x="75" y="246"/>
                    <a:pt x="75" y="244"/>
                    <a:pt x="75" y="243"/>
                  </a:cubicBezTo>
                  <a:cubicBezTo>
                    <a:pt x="76" y="242"/>
                    <a:pt x="78" y="242"/>
                    <a:pt x="79" y="241"/>
                  </a:cubicBezTo>
                  <a:cubicBezTo>
                    <a:pt x="79" y="240"/>
                    <a:pt x="80" y="237"/>
                    <a:pt x="80" y="237"/>
                  </a:cubicBezTo>
                  <a:cubicBezTo>
                    <a:pt x="84" y="236"/>
                    <a:pt x="88" y="234"/>
                    <a:pt x="91" y="234"/>
                  </a:cubicBezTo>
                  <a:cubicBezTo>
                    <a:pt x="93" y="234"/>
                    <a:pt x="93" y="235"/>
                    <a:pt x="95" y="234"/>
                  </a:cubicBezTo>
                  <a:cubicBezTo>
                    <a:pt x="95" y="234"/>
                    <a:pt x="98" y="230"/>
                    <a:pt x="98" y="229"/>
                  </a:cubicBezTo>
                  <a:cubicBezTo>
                    <a:pt x="102" y="227"/>
                    <a:pt x="102" y="227"/>
                    <a:pt x="102" y="227"/>
                  </a:cubicBezTo>
                  <a:cubicBezTo>
                    <a:pt x="102" y="226"/>
                    <a:pt x="101" y="225"/>
                    <a:pt x="102" y="224"/>
                  </a:cubicBezTo>
                  <a:cubicBezTo>
                    <a:pt x="97" y="224"/>
                    <a:pt x="95" y="224"/>
                    <a:pt x="91" y="223"/>
                  </a:cubicBezTo>
                  <a:cubicBezTo>
                    <a:pt x="90" y="226"/>
                    <a:pt x="89" y="228"/>
                    <a:pt x="88" y="231"/>
                  </a:cubicBezTo>
                  <a:cubicBezTo>
                    <a:pt x="85" y="230"/>
                    <a:pt x="84" y="230"/>
                    <a:pt x="82" y="230"/>
                  </a:cubicBezTo>
                  <a:cubicBezTo>
                    <a:pt x="82" y="230"/>
                    <a:pt x="81" y="231"/>
                    <a:pt x="81" y="231"/>
                  </a:cubicBezTo>
                  <a:cubicBezTo>
                    <a:pt x="80" y="232"/>
                    <a:pt x="78" y="231"/>
                    <a:pt x="77" y="231"/>
                  </a:cubicBezTo>
                  <a:cubicBezTo>
                    <a:pt x="76" y="233"/>
                    <a:pt x="76" y="233"/>
                    <a:pt x="76" y="233"/>
                  </a:cubicBezTo>
                  <a:cubicBezTo>
                    <a:pt x="75" y="233"/>
                    <a:pt x="74" y="232"/>
                    <a:pt x="73" y="233"/>
                  </a:cubicBezTo>
                  <a:cubicBezTo>
                    <a:pt x="72" y="234"/>
                    <a:pt x="72" y="237"/>
                    <a:pt x="72" y="238"/>
                  </a:cubicBezTo>
                  <a:cubicBezTo>
                    <a:pt x="70" y="239"/>
                    <a:pt x="68" y="239"/>
                    <a:pt x="66" y="239"/>
                  </a:cubicBezTo>
                  <a:cubicBezTo>
                    <a:pt x="65" y="239"/>
                    <a:pt x="66" y="237"/>
                    <a:pt x="66" y="237"/>
                  </a:cubicBezTo>
                  <a:cubicBezTo>
                    <a:pt x="65" y="236"/>
                    <a:pt x="61" y="235"/>
                    <a:pt x="61" y="235"/>
                  </a:cubicBezTo>
                  <a:cubicBezTo>
                    <a:pt x="60" y="233"/>
                    <a:pt x="61" y="233"/>
                    <a:pt x="60" y="233"/>
                  </a:cubicBezTo>
                  <a:cubicBezTo>
                    <a:pt x="60" y="234"/>
                    <a:pt x="61" y="237"/>
                    <a:pt x="60" y="237"/>
                  </a:cubicBezTo>
                  <a:cubicBezTo>
                    <a:pt x="60" y="238"/>
                    <a:pt x="59" y="238"/>
                    <a:pt x="58" y="239"/>
                  </a:cubicBezTo>
                  <a:cubicBezTo>
                    <a:pt x="58" y="239"/>
                    <a:pt x="59" y="240"/>
                    <a:pt x="58" y="241"/>
                  </a:cubicBezTo>
                  <a:cubicBezTo>
                    <a:pt x="57" y="240"/>
                    <a:pt x="57" y="240"/>
                    <a:pt x="55" y="240"/>
                  </a:cubicBezTo>
                  <a:cubicBezTo>
                    <a:pt x="55" y="241"/>
                    <a:pt x="55" y="244"/>
                    <a:pt x="55" y="244"/>
                  </a:cubicBezTo>
                  <a:cubicBezTo>
                    <a:pt x="54" y="244"/>
                    <a:pt x="54" y="244"/>
                    <a:pt x="53" y="244"/>
                  </a:cubicBezTo>
                  <a:cubicBezTo>
                    <a:pt x="52" y="244"/>
                    <a:pt x="53" y="243"/>
                    <a:pt x="52" y="242"/>
                  </a:cubicBezTo>
                  <a:cubicBezTo>
                    <a:pt x="47" y="242"/>
                    <a:pt x="47" y="242"/>
                    <a:pt x="47" y="242"/>
                  </a:cubicBezTo>
                  <a:cubicBezTo>
                    <a:pt x="47" y="243"/>
                    <a:pt x="47" y="244"/>
                    <a:pt x="47" y="245"/>
                  </a:cubicBezTo>
                  <a:cubicBezTo>
                    <a:pt x="52" y="247"/>
                    <a:pt x="53" y="248"/>
                    <a:pt x="53" y="253"/>
                  </a:cubicBezTo>
                  <a:cubicBezTo>
                    <a:pt x="52" y="253"/>
                    <a:pt x="52" y="253"/>
                    <a:pt x="52" y="253"/>
                  </a:cubicBezTo>
                  <a:cubicBezTo>
                    <a:pt x="50" y="251"/>
                    <a:pt x="50" y="249"/>
                    <a:pt x="48" y="247"/>
                  </a:cubicBezTo>
                  <a:cubicBezTo>
                    <a:pt x="47" y="247"/>
                    <a:pt x="38" y="243"/>
                    <a:pt x="38" y="243"/>
                  </a:cubicBezTo>
                  <a:cubicBezTo>
                    <a:pt x="37" y="242"/>
                    <a:pt x="36" y="243"/>
                    <a:pt x="35" y="243"/>
                  </a:cubicBezTo>
                  <a:cubicBezTo>
                    <a:pt x="34" y="242"/>
                    <a:pt x="33" y="240"/>
                    <a:pt x="32" y="239"/>
                  </a:cubicBezTo>
                  <a:cubicBezTo>
                    <a:pt x="31" y="239"/>
                    <a:pt x="30" y="240"/>
                    <a:pt x="28" y="239"/>
                  </a:cubicBezTo>
                  <a:cubicBezTo>
                    <a:pt x="28" y="239"/>
                    <a:pt x="26" y="236"/>
                    <a:pt x="25" y="236"/>
                  </a:cubicBezTo>
                  <a:cubicBezTo>
                    <a:pt x="24" y="236"/>
                    <a:pt x="23" y="236"/>
                    <a:pt x="22" y="236"/>
                  </a:cubicBezTo>
                  <a:cubicBezTo>
                    <a:pt x="21" y="235"/>
                    <a:pt x="20" y="232"/>
                    <a:pt x="18" y="232"/>
                  </a:cubicBezTo>
                  <a:cubicBezTo>
                    <a:pt x="14" y="231"/>
                    <a:pt x="10" y="234"/>
                    <a:pt x="7" y="233"/>
                  </a:cubicBezTo>
                  <a:cubicBezTo>
                    <a:pt x="7" y="232"/>
                    <a:pt x="7" y="232"/>
                    <a:pt x="7" y="232"/>
                  </a:cubicBezTo>
                  <a:cubicBezTo>
                    <a:pt x="4" y="231"/>
                    <a:pt x="2" y="232"/>
                    <a:pt x="0" y="231"/>
                  </a:cubicBezTo>
                  <a:cubicBezTo>
                    <a:pt x="3" y="370"/>
                    <a:pt x="3" y="370"/>
                    <a:pt x="3" y="370"/>
                  </a:cubicBezTo>
                  <a:cubicBezTo>
                    <a:pt x="3" y="370"/>
                    <a:pt x="9" y="367"/>
                    <a:pt x="11" y="368"/>
                  </a:cubicBezTo>
                  <a:cubicBezTo>
                    <a:pt x="12" y="369"/>
                    <a:pt x="15" y="371"/>
                    <a:pt x="16" y="370"/>
                  </a:cubicBezTo>
                  <a:cubicBezTo>
                    <a:pt x="22" y="364"/>
                    <a:pt x="19" y="370"/>
                    <a:pt x="20" y="373"/>
                  </a:cubicBezTo>
                  <a:cubicBezTo>
                    <a:pt x="21" y="376"/>
                    <a:pt x="21" y="376"/>
                    <a:pt x="23" y="379"/>
                  </a:cubicBezTo>
                  <a:cubicBezTo>
                    <a:pt x="25" y="382"/>
                    <a:pt x="31" y="385"/>
                    <a:pt x="33" y="388"/>
                  </a:cubicBezTo>
                  <a:cubicBezTo>
                    <a:pt x="35" y="391"/>
                    <a:pt x="32" y="395"/>
                    <a:pt x="37" y="390"/>
                  </a:cubicBezTo>
                  <a:cubicBezTo>
                    <a:pt x="40" y="388"/>
                    <a:pt x="43" y="389"/>
                    <a:pt x="44" y="386"/>
                  </a:cubicBezTo>
                  <a:cubicBezTo>
                    <a:pt x="45" y="383"/>
                    <a:pt x="42" y="381"/>
                    <a:pt x="44" y="381"/>
                  </a:cubicBezTo>
                  <a:cubicBezTo>
                    <a:pt x="47" y="381"/>
                    <a:pt x="50" y="378"/>
                    <a:pt x="52" y="381"/>
                  </a:cubicBezTo>
                  <a:cubicBezTo>
                    <a:pt x="53" y="384"/>
                    <a:pt x="58" y="383"/>
                    <a:pt x="58" y="386"/>
                  </a:cubicBezTo>
                  <a:cubicBezTo>
                    <a:pt x="58" y="388"/>
                    <a:pt x="58" y="390"/>
                    <a:pt x="61" y="390"/>
                  </a:cubicBezTo>
                  <a:cubicBezTo>
                    <a:pt x="65" y="391"/>
                    <a:pt x="67" y="395"/>
                    <a:pt x="69" y="397"/>
                  </a:cubicBezTo>
                  <a:cubicBezTo>
                    <a:pt x="70" y="400"/>
                    <a:pt x="77" y="406"/>
                    <a:pt x="79" y="409"/>
                  </a:cubicBezTo>
                  <a:cubicBezTo>
                    <a:pt x="81" y="412"/>
                    <a:pt x="81" y="416"/>
                    <a:pt x="85" y="418"/>
                  </a:cubicBezTo>
                  <a:cubicBezTo>
                    <a:pt x="88" y="420"/>
                    <a:pt x="87" y="423"/>
                    <a:pt x="91" y="425"/>
                  </a:cubicBezTo>
                  <a:cubicBezTo>
                    <a:pt x="94" y="427"/>
                    <a:pt x="97" y="422"/>
                    <a:pt x="97" y="425"/>
                  </a:cubicBezTo>
                  <a:cubicBezTo>
                    <a:pt x="97" y="428"/>
                    <a:pt x="98" y="430"/>
                    <a:pt x="99" y="433"/>
                  </a:cubicBezTo>
                  <a:cubicBezTo>
                    <a:pt x="100" y="436"/>
                    <a:pt x="100" y="434"/>
                    <a:pt x="102" y="435"/>
                  </a:cubicBezTo>
                  <a:cubicBezTo>
                    <a:pt x="104" y="437"/>
                    <a:pt x="103" y="441"/>
                    <a:pt x="105" y="441"/>
                  </a:cubicBezTo>
                  <a:cubicBezTo>
                    <a:pt x="107" y="441"/>
                    <a:pt x="103" y="443"/>
                    <a:pt x="104" y="445"/>
                  </a:cubicBezTo>
                  <a:cubicBezTo>
                    <a:pt x="104" y="447"/>
                    <a:pt x="104" y="448"/>
                    <a:pt x="104" y="449"/>
                  </a:cubicBezTo>
                  <a:cubicBezTo>
                    <a:pt x="103" y="450"/>
                    <a:pt x="101" y="453"/>
                    <a:pt x="101" y="453"/>
                  </a:cubicBezTo>
                  <a:close/>
                  <a:moveTo>
                    <a:pt x="506" y="620"/>
                  </a:moveTo>
                  <a:cubicBezTo>
                    <a:pt x="506" y="620"/>
                    <a:pt x="506" y="620"/>
                    <a:pt x="506" y="619"/>
                  </a:cubicBezTo>
                  <a:cubicBezTo>
                    <a:pt x="505" y="620"/>
                    <a:pt x="505" y="621"/>
                    <a:pt x="505" y="621"/>
                  </a:cubicBezTo>
                  <a:lnTo>
                    <a:pt x="506" y="620"/>
                  </a:lnTo>
                  <a:close/>
                  <a:moveTo>
                    <a:pt x="656" y="29"/>
                  </a:moveTo>
                  <a:cubicBezTo>
                    <a:pt x="657" y="29"/>
                    <a:pt x="657" y="30"/>
                    <a:pt x="657" y="31"/>
                  </a:cubicBezTo>
                  <a:cubicBezTo>
                    <a:pt x="653" y="30"/>
                    <a:pt x="653" y="29"/>
                    <a:pt x="656" y="29"/>
                  </a:cubicBezTo>
                  <a:close/>
                  <a:moveTo>
                    <a:pt x="386" y="265"/>
                  </a:moveTo>
                  <a:cubicBezTo>
                    <a:pt x="386" y="266"/>
                    <a:pt x="386" y="266"/>
                    <a:pt x="386" y="266"/>
                  </a:cubicBezTo>
                  <a:cubicBezTo>
                    <a:pt x="384" y="266"/>
                    <a:pt x="385" y="265"/>
                    <a:pt x="386" y="265"/>
                  </a:cubicBezTo>
                  <a:close/>
                  <a:moveTo>
                    <a:pt x="94" y="241"/>
                  </a:moveTo>
                  <a:cubicBezTo>
                    <a:pt x="95" y="241"/>
                    <a:pt x="94" y="242"/>
                    <a:pt x="94" y="242"/>
                  </a:cubicBezTo>
                  <a:cubicBezTo>
                    <a:pt x="94" y="241"/>
                    <a:pt x="93" y="240"/>
                    <a:pt x="94" y="241"/>
                  </a:cubicBezTo>
                  <a:close/>
                  <a:moveTo>
                    <a:pt x="147" y="518"/>
                  </a:moveTo>
                  <a:cubicBezTo>
                    <a:pt x="147" y="520"/>
                    <a:pt x="147" y="521"/>
                    <a:pt x="147" y="522"/>
                  </a:cubicBezTo>
                  <a:cubicBezTo>
                    <a:pt x="148" y="522"/>
                    <a:pt x="148" y="523"/>
                    <a:pt x="149" y="523"/>
                  </a:cubicBezTo>
                  <a:cubicBezTo>
                    <a:pt x="155" y="525"/>
                    <a:pt x="147" y="518"/>
                    <a:pt x="147" y="518"/>
                  </a:cubicBezTo>
                  <a:close/>
                  <a:moveTo>
                    <a:pt x="113" y="492"/>
                  </a:moveTo>
                  <a:cubicBezTo>
                    <a:pt x="112" y="492"/>
                    <a:pt x="114" y="494"/>
                    <a:pt x="114" y="494"/>
                  </a:cubicBezTo>
                  <a:cubicBezTo>
                    <a:pt x="114" y="494"/>
                    <a:pt x="115" y="491"/>
                    <a:pt x="113" y="492"/>
                  </a:cubicBezTo>
                  <a:close/>
                  <a:moveTo>
                    <a:pt x="111" y="472"/>
                  </a:moveTo>
                  <a:cubicBezTo>
                    <a:pt x="112" y="472"/>
                    <a:pt x="110" y="473"/>
                    <a:pt x="110" y="473"/>
                  </a:cubicBezTo>
                  <a:cubicBezTo>
                    <a:pt x="110" y="473"/>
                    <a:pt x="110" y="471"/>
                    <a:pt x="111" y="472"/>
                  </a:cubicBezTo>
                  <a:close/>
                  <a:moveTo>
                    <a:pt x="453" y="542"/>
                  </a:moveTo>
                  <a:cubicBezTo>
                    <a:pt x="452" y="543"/>
                    <a:pt x="454" y="544"/>
                    <a:pt x="454" y="544"/>
                  </a:cubicBezTo>
                  <a:cubicBezTo>
                    <a:pt x="454" y="544"/>
                    <a:pt x="456" y="542"/>
                    <a:pt x="453" y="542"/>
                  </a:cubicBezTo>
                  <a:close/>
                  <a:moveTo>
                    <a:pt x="464" y="536"/>
                  </a:moveTo>
                  <a:cubicBezTo>
                    <a:pt x="464" y="536"/>
                    <a:pt x="463" y="537"/>
                    <a:pt x="463" y="537"/>
                  </a:cubicBezTo>
                  <a:cubicBezTo>
                    <a:pt x="465" y="537"/>
                    <a:pt x="466" y="536"/>
                    <a:pt x="464" y="536"/>
                  </a:cubicBezTo>
                  <a:close/>
                  <a:moveTo>
                    <a:pt x="638" y="573"/>
                  </a:moveTo>
                  <a:cubicBezTo>
                    <a:pt x="639" y="573"/>
                    <a:pt x="637" y="574"/>
                    <a:pt x="637" y="574"/>
                  </a:cubicBezTo>
                  <a:cubicBezTo>
                    <a:pt x="637" y="574"/>
                    <a:pt x="637" y="572"/>
                    <a:pt x="638" y="573"/>
                  </a:cubicBezTo>
                  <a:close/>
                  <a:moveTo>
                    <a:pt x="693" y="583"/>
                  </a:moveTo>
                  <a:cubicBezTo>
                    <a:pt x="693" y="584"/>
                    <a:pt x="693" y="584"/>
                    <a:pt x="693" y="584"/>
                  </a:cubicBezTo>
                  <a:cubicBezTo>
                    <a:pt x="694" y="584"/>
                    <a:pt x="694" y="584"/>
                    <a:pt x="694" y="584"/>
                  </a:cubicBezTo>
                  <a:cubicBezTo>
                    <a:pt x="694" y="584"/>
                    <a:pt x="695" y="583"/>
                    <a:pt x="693" y="583"/>
                  </a:cubicBezTo>
                  <a:close/>
                  <a:moveTo>
                    <a:pt x="613" y="559"/>
                  </a:moveTo>
                  <a:cubicBezTo>
                    <a:pt x="617" y="558"/>
                    <a:pt x="612" y="562"/>
                    <a:pt x="611" y="562"/>
                  </a:cubicBezTo>
                  <a:cubicBezTo>
                    <a:pt x="607" y="564"/>
                    <a:pt x="612" y="559"/>
                    <a:pt x="613" y="559"/>
                  </a:cubicBezTo>
                  <a:close/>
                  <a:moveTo>
                    <a:pt x="667" y="520"/>
                  </a:moveTo>
                  <a:cubicBezTo>
                    <a:pt x="667" y="521"/>
                    <a:pt x="667" y="523"/>
                    <a:pt x="667" y="524"/>
                  </a:cubicBezTo>
                  <a:cubicBezTo>
                    <a:pt x="668" y="524"/>
                    <a:pt x="669" y="524"/>
                    <a:pt x="671" y="524"/>
                  </a:cubicBezTo>
                  <a:cubicBezTo>
                    <a:pt x="674" y="527"/>
                    <a:pt x="674" y="527"/>
                    <a:pt x="674" y="527"/>
                  </a:cubicBezTo>
                  <a:cubicBezTo>
                    <a:pt x="674" y="528"/>
                    <a:pt x="674" y="529"/>
                    <a:pt x="674" y="529"/>
                  </a:cubicBezTo>
                  <a:cubicBezTo>
                    <a:pt x="675" y="530"/>
                    <a:pt x="677" y="530"/>
                    <a:pt x="679" y="530"/>
                  </a:cubicBezTo>
                  <a:cubicBezTo>
                    <a:pt x="681" y="531"/>
                    <a:pt x="683" y="533"/>
                    <a:pt x="685" y="534"/>
                  </a:cubicBezTo>
                  <a:cubicBezTo>
                    <a:pt x="686" y="534"/>
                    <a:pt x="687" y="534"/>
                    <a:pt x="689" y="534"/>
                  </a:cubicBezTo>
                  <a:cubicBezTo>
                    <a:pt x="689" y="533"/>
                    <a:pt x="690" y="533"/>
                    <a:pt x="690" y="532"/>
                  </a:cubicBezTo>
                  <a:cubicBezTo>
                    <a:pt x="686" y="529"/>
                    <a:pt x="686" y="529"/>
                    <a:pt x="686" y="529"/>
                  </a:cubicBezTo>
                  <a:cubicBezTo>
                    <a:pt x="686" y="529"/>
                    <a:pt x="685" y="529"/>
                    <a:pt x="685" y="529"/>
                  </a:cubicBezTo>
                  <a:cubicBezTo>
                    <a:pt x="683" y="528"/>
                    <a:pt x="682" y="525"/>
                    <a:pt x="681" y="524"/>
                  </a:cubicBezTo>
                  <a:cubicBezTo>
                    <a:pt x="681" y="524"/>
                    <a:pt x="679" y="525"/>
                    <a:pt x="679" y="524"/>
                  </a:cubicBezTo>
                  <a:cubicBezTo>
                    <a:pt x="676" y="524"/>
                    <a:pt x="674" y="522"/>
                    <a:pt x="672" y="521"/>
                  </a:cubicBezTo>
                  <a:cubicBezTo>
                    <a:pt x="670" y="521"/>
                    <a:pt x="669" y="521"/>
                    <a:pt x="667" y="520"/>
                  </a:cubicBezTo>
                  <a:close/>
                  <a:moveTo>
                    <a:pt x="538" y="591"/>
                  </a:moveTo>
                  <a:cubicBezTo>
                    <a:pt x="538" y="592"/>
                    <a:pt x="539" y="593"/>
                    <a:pt x="539" y="593"/>
                  </a:cubicBezTo>
                  <a:cubicBezTo>
                    <a:pt x="538" y="596"/>
                    <a:pt x="538" y="596"/>
                    <a:pt x="538" y="596"/>
                  </a:cubicBezTo>
                  <a:cubicBezTo>
                    <a:pt x="534" y="594"/>
                    <a:pt x="537" y="593"/>
                    <a:pt x="538" y="591"/>
                  </a:cubicBezTo>
                  <a:close/>
                  <a:moveTo>
                    <a:pt x="518" y="583"/>
                  </a:moveTo>
                  <a:cubicBezTo>
                    <a:pt x="518" y="583"/>
                    <a:pt x="519" y="586"/>
                    <a:pt x="519" y="586"/>
                  </a:cubicBezTo>
                  <a:cubicBezTo>
                    <a:pt x="522" y="587"/>
                    <a:pt x="520" y="584"/>
                    <a:pt x="518" y="583"/>
                  </a:cubicBezTo>
                  <a:close/>
                  <a:moveTo>
                    <a:pt x="583" y="578"/>
                  </a:moveTo>
                  <a:cubicBezTo>
                    <a:pt x="584" y="579"/>
                    <a:pt x="586" y="580"/>
                    <a:pt x="587" y="580"/>
                  </a:cubicBezTo>
                  <a:cubicBezTo>
                    <a:pt x="586" y="581"/>
                    <a:pt x="585" y="583"/>
                    <a:pt x="583" y="582"/>
                  </a:cubicBezTo>
                  <a:cubicBezTo>
                    <a:pt x="583" y="582"/>
                    <a:pt x="584" y="581"/>
                    <a:pt x="584" y="580"/>
                  </a:cubicBezTo>
                  <a:cubicBezTo>
                    <a:pt x="583" y="580"/>
                    <a:pt x="580" y="580"/>
                    <a:pt x="582" y="579"/>
                  </a:cubicBezTo>
                  <a:cubicBezTo>
                    <a:pt x="584" y="578"/>
                    <a:pt x="581" y="578"/>
                    <a:pt x="583" y="578"/>
                  </a:cubicBezTo>
                  <a:close/>
                  <a:moveTo>
                    <a:pt x="506" y="575"/>
                  </a:moveTo>
                  <a:cubicBezTo>
                    <a:pt x="507" y="575"/>
                    <a:pt x="506" y="576"/>
                    <a:pt x="506" y="576"/>
                  </a:cubicBezTo>
                  <a:cubicBezTo>
                    <a:pt x="507" y="577"/>
                    <a:pt x="509" y="578"/>
                    <a:pt x="510" y="578"/>
                  </a:cubicBezTo>
                  <a:cubicBezTo>
                    <a:pt x="512" y="579"/>
                    <a:pt x="516" y="579"/>
                    <a:pt x="516" y="579"/>
                  </a:cubicBezTo>
                  <a:cubicBezTo>
                    <a:pt x="518" y="580"/>
                    <a:pt x="515" y="578"/>
                    <a:pt x="515" y="578"/>
                  </a:cubicBezTo>
                  <a:cubicBezTo>
                    <a:pt x="512" y="576"/>
                    <a:pt x="510" y="576"/>
                    <a:pt x="506" y="575"/>
                  </a:cubicBezTo>
                  <a:close/>
                  <a:moveTo>
                    <a:pt x="708" y="568"/>
                  </a:moveTo>
                  <a:cubicBezTo>
                    <a:pt x="707" y="569"/>
                    <a:pt x="707" y="570"/>
                    <a:pt x="707" y="570"/>
                  </a:cubicBezTo>
                  <a:cubicBezTo>
                    <a:pt x="706" y="571"/>
                    <a:pt x="705" y="570"/>
                    <a:pt x="704" y="570"/>
                  </a:cubicBezTo>
                  <a:cubicBezTo>
                    <a:pt x="703" y="571"/>
                    <a:pt x="702" y="572"/>
                    <a:pt x="702" y="573"/>
                  </a:cubicBezTo>
                  <a:cubicBezTo>
                    <a:pt x="703" y="574"/>
                    <a:pt x="703" y="574"/>
                    <a:pt x="702" y="574"/>
                  </a:cubicBezTo>
                  <a:cubicBezTo>
                    <a:pt x="702" y="576"/>
                    <a:pt x="701" y="578"/>
                    <a:pt x="701" y="579"/>
                  </a:cubicBezTo>
                  <a:cubicBezTo>
                    <a:pt x="703" y="578"/>
                    <a:pt x="705" y="579"/>
                    <a:pt x="706" y="578"/>
                  </a:cubicBezTo>
                  <a:cubicBezTo>
                    <a:pt x="707" y="577"/>
                    <a:pt x="706" y="576"/>
                    <a:pt x="706" y="576"/>
                  </a:cubicBezTo>
                  <a:cubicBezTo>
                    <a:pt x="706" y="576"/>
                    <a:pt x="713" y="571"/>
                    <a:pt x="708" y="574"/>
                  </a:cubicBezTo>
                  <a:cubicBezTo>
                    <a:pt x="708" y="573"/>
                    <a:pt x="708" y="572"/>
                    <a:pt x="708" y="572"/>
                  </a:cubicBezTo>
                  <a:cubicBezTo>
                    <a:pt x="711" y="571"/>
                    <a:pt x="709" y="570"/>
                    <a:pt x="708" y="568"/>
                  </a:cubicBezTo>
                  <a:close/>
                  <a:moveTo>
                    <a:pt x="532" y="566"/>
                  </a:moveTo>
                  <a:cubicBezTo>
                    <a:pt x="535" y="567"/>
                    <a:pt x="536" y="570"/>
                    <a:pt x="532" y="570"/>
                  </a:cubicBezTo>
                  <a:cubicBezTo>
                    <a:pt x="532" y="569"/>
                    <a:pt x="532" y="569"/>
                    <a:pt x="532" y="569"/>
                  </a:cubicBezTo>
                  <a:cubicBezTo>
                    <a:pt x="530" y="569"/>
                    <a:pt x="528" y="569"/>
                    <a:pt x="527" y="568"/>
                  </a:cubicBezTo>
                  <a:cubicBezTo>
                    <a:pt x="527" y="567"/>
                    <a:pt x="527" y="567"/>
                    <a:pt x="527" y="567"/>
                  </a:cubicBezTo>
                  <a:cubicBezTo>
                    <a:pt x="528" y="567"/>
                    <a:pt x="531" y="566"/>
                    <a:pt x="532" y="566"/>
                  </a:cubicBezTo>
                  <a:close/>
                  <a:moveTo>
                    <a:pt x="671" y="560"/>
                  </a:moveTo>
                  <a:cubicBezTo>
                    <a:pt x="670" y="560"/>
                    <a:pt x="670" y="561"/>
                    <a:pt x="670" y="562"/>
                  </a:cubicBezTo>
                  <a:cubicBezTo>
                    <a:pt x="670" y="563"/>
                    <a:pt x="668" y="564"/>
                    <a:pt x="668" y="564"/>
                  </a:cubicBezTo>
                  <a:cubicBezTo>
                    <a:pt x="669" y="566"/>
                    <a:pt x="669" y="566"/>
                    <a:pt x="669" y="566"/>
                  </a:cubicBezTo>
                  <a:cubicBezTo>
                    <a:pt x="669" y="566"/>
                    <a:pt x="671" y="566"/>
                    <a:pt x="671" y="566"/>
                  </a:cubicBezTo>
                  <a:cubicBezTo>
                    <a:pt x="672" y="567"/>
                    <a:pt x="671" y="569"/>
                    <a:pt x="672" y="569"/>
                  </a:cubicBezTo>
                  <a:cubicBezTo>
                    <a:pt x="672" y="569"/>
                    <a:pt x="674" y="569"/>
                    <a:pt x="674" y="569"/>
                  </a:cubicBezTo>
                  <a:cubicBezTo>
                    <a:pt x="679" y="570"/>
                    <a:pt x="678" y="570"/>
                    <a:pt x="683" y="568"/>
                  </a:cubicBezTo>
                  <a:cubicBezTo>
                    <a:pt x="683" y="569"/>
                    <a:pt x="683" y="570"/>
                    <a:pt x="682" y="570"/>
                  </a:cubicBezTo>
                  <a:cubicBezTo>
                    <a:pt x="682" y="572"/>
                    <a:pt x="682" y="572"/>
                    <a:pt x="682" y="572"/>
                  </a:cubicBezTo>
                  <a:cubicBezTo>
                    <a:pt x="683" y="572"/>
                    <a:pt x="683" y="573"/>
                    <a:pt x="683" y="573"/>
                  </a:cubicBezTo>
                  <a:cubicBezTo>
                    <a:pt x="684" y="573"/>
                    <a:pt x="685" y="573"/>
                    <a:pt x="686" y="573"/>
                  </a:cubicBezTo>
                  <a:cubicBezTo>
                    <a:pt x="685" y="572"/>
                    <a:pt x="686" y="572"/>
                    <a:pt x="686" y="572"/>
                  </a:cubicBezTo>
                  <a:cubicBezTo>
                    <a:pt x="686" y="572"/>
                    <a:pt x="687" y="571"/>
                    <a:pt x="687" y="571"/>
                  </a:cubicBezTo>
                  <a:cubicBezTo>
                    <a:pt x="686" y="571"/>
                    <a:pt x="685" y="570"/>
                    <a:pt x="685" y="570"/>
                  </a:cubicBezTo>
                  <a:cubicBezTo>
                    <a:pt x="685" y="569"/>
                    <a:pt x="685" y="568"/>
                    <a:pt x="685" y="568"/>
                  </a:cubicBezTo>
                  <a:cubicBezTo>
                    <a:pt x="685" y="568"/>
                    <a:pt x="687" y="567"/>
                    <a:pt x="686" y="567"/>
                  </a:cubicBezTo>
                  <a:cubicBezTo>
                    <a:pt x="684" y="567"/>
                    <a:pt x="680" y="568"/>
                    <a:pt x="677" y="568"/>
                  </a:cubicBezTo>
                  <a:cubicBezTo>
                    <a:pt x="677" y="566"/>
                    <a:pt x="677" y="566"/>
                    <a:pt x="677" y="566"/>
                  </a:cubicBezTo>
                  <a:cubicBezTo>
                    <a:pt x="676" y="566"/>
                    <a:pt x="676" y="567"/>
                    <a:pt x="676" y="567"/>
                  </a:cubicBezTo>
                  <a:cubicBezTo>
                    <a:pt x="674" y="568"/>
                    <a:pt x="672" y="566"/>
                    <a:pt x="671" y="565"/>
                  </a:cubicBezTo>
                  <a:cubicBezTo>
                    <a:pt x="671" y="565"/>
                    <a:pt x="672" y="562"/>
                    <a:pt x="671" y="562"/>
                  </a:cubicBezTo>
                  <a:cubicBezTo>
                    <a:pt x="672" y="562"/>
                    <a:pt x="673" y="559"/>
                    <a:pt x="671" y="560"/>
                  </a:cubicBezTo>
                  <a:close/>
                  <a:moveTo>
                    <a:pt x="707" y="558"/>
                  </a:moveTo>
                  <a:cubicBezTo>
                    <a:pt x="706" y="560"/>
                    <a:pt x="706" y="560"/>
                    <a:pt x="706" y="560"/>
                  </a:cubicBezTo>
                  <a:cubicBezTo>
                    <a:pt x="703" y="561"/>
                    <a:pt x="702" y="559"/>
                    <a:pt x="700" y="559"/>
                  </a:cubicBezTo>
                  <a:cubicBezTo>
                    <a:pt x="699" y="560"/>
                    <a:pt x="698" y="561"/>
                    <a:pt x="697" y="562"/>
                  </a:cubicBezTo>
                  <a:cubicBezTo>
                    <a:pt x="698" y="562"/>
                    <a:pt x="698" y="565"/>
                    <a:pt x="697" y="566"/>
                  </a:cubicBezTo>
                  <a:cubicBezTo>
                    <a:pt x="695" y="566"/>
                    <a:pt x="695" y="566"/>
                    <a:pt x="695" y="566"/>
                  </a:cubicBezTo>
                  <a:cubicBezTo>
                    <a:pt x="695" y="567"/>
                    <a:pt x="694" y="568"/>
                    <a:pt x="694" y="568"/>
                  </a:cubicBezTo>
                  <a:cubicBezTo>
                    <a:pt x="693" y="570"/>
                    <a:pt x="695" y="570"/>
                    <a:pt x="694" y="571"/>
                  </a:cubicBezTo>
                  <a:cubicBezTo>
                    <a:pt x="692" y="572"/>
                    <a:pt x="692" y="572"/>
                    <a:pt x="692" y="572"/>
                  </a:cubicBezTo>
                  <a:cubicBezTo>
                    <a:pt x="693" y="575"/>
                    <a:pt x="692" y="578"/>
                    <a:pt x="694" y="579"/>
                  </a:cubicBezTo>
                  <a:cubicBezTo>
                    <a:pt x="696" y="580"/>
                    <a:pt x="696" y="579"/>
                    <a:pt x="698" y="580"/>
                  </a:cubicBezTo>
                  <a:cubicBezTo>
                    <a:pt x="698" y="579"/>
                    <a:pt x="699" y="579"/>
                    <a:pt x="698" y="578"/>
                  </a:cubicBezTo>
                  <a:cubicBezTo>
                    <a:pt x="694" y="576"/>
                    <a:pt x="700" y="571"/>
                    <a:pt x="701" y="570"/>
                  </a:cubicBezTo>
                  <a:cubicBezTo>
                    <a:pt x="701" y="569"/>
                    <a:pt x="701" y="569"/>
                    <a:pt x="701" y="569"/>
                  </a:cubicBezTo>
                  <a:cubicBezTo>
                    <a:pt x="701" y="569"/>
                    <a:pt x="700" y="569"/>
                    <a:pt x="699" y="569"/>
                  </a:cubicBezTo>
                  <a:cubicBezTo>
                    <a:pt x="700" y="568"/>
                    <a:pt x="702" y="562"/>
                    <a:pt x="703" y="562"/>
                  </a:cubicBezTo>
                  <a:cubicBezTo>
                    <a:pt x="704" y="561"/>
                    <a:pt x="706" y="562"/>
                    <a:pt x="707" y="562"/>
                  </a:cubicBezTo>
                  <a:cubicBezTo>
                    <a:pt x="708" y="559"/>
                    <a:pt x="707" y="561"/>
                    <a:pt x="709" y="559"/>
                  </a:cubicBezTo>
                  <a:cubicBezTo>
                    <a:pt x="709" y="559"/>
                    <a:pt x="708" y="558"/>
                    <a:pt x="707" y="558"/>
                  </a:cubicBezTo>
                  <a:close/>
                  <a:moveTo>
                    <a:pt x="747" y="554"/>
                  </a:moveTo>
                  <a:cubicBezTo>
                    <a:pt x="747" y="555"/>
                    <a:pt x="746" y="560"/>
                    <a:pt x="748" y="558"/>
                  </a:cubicBezTo>
                  <a:cubicBezTo>
                    <a:pt x="750" y="558"/>
                    <a:pt x="749" y="556"/>
                    <a:pt x="749" y="554"/>
                  </a:cubicBezTo>
                  <a:cubicBezTo>
                    <a:pt x="748" y="554"/>
                    <a:pt x="747" y="554"/>
                    <a:pt x="747" y="554"/>
                  </a:cubicBezTo>
                  <a:close/>
                  <a:moveTo>
                    <a:pt x="692" y="549"/>
                  </a:moveTo>
                  <a:cubicBezTo>
                    <a:pt x="692" y="549"/>
                    <a:pt x="686" y="555"/>
                    <a:pt x="690" y="552"/>
                  </a:cubicBezTo>
                  <a:cubicBezTo>
                    <a:pt x="691" y="552"/>
                    <a:pt x="696" y="547"/>
                    <a:pt x="692" y="549"/>
                  </a:cubicBezTo>
                  <a:close/>
                  <a:moveTo>
                    <a:pt x="461" y="517"/>
                  </a:moveTo>
                  <a:cubicBezTo>
                    <a:pt x="464" y="520"/>
                    <a:pt x="464" y="521"/>
                    <a:pt x="465" y="526"/>
                  </a:cubicBezTo>
                  <a:cubicBezTo>
                    <a:pt x="464" y="526"/>
                    <a:pt x="462" y="526"/>
                    <a:pt x="463" y="526"/>
                  </a:cubicBezTo>
                  <a:cubicBezTo>
                    <a:pt x="463" y="526"/>
                    <a:pt x="460" y="526"/>
                    <a:pt x="462" y="526"/>
                  </a:cubicBezTo>
                  <a:cubicBezTo>
                    <a:pt x="461" y="526"/>
                    <a:pt x="459" y="526"/>
                    <a:pt x="459" y="526"/>
                  </a:cubicBezTo>
                  <a:cubicBezTo>
                    <a:pt x="459" y="523"/>
                    <a:pt x="459" y="523"/>
                    <a:pt x="459" y="523"/>
                  </a:cubicBezTo>
                  <a:cubicBezTo>
                    <a:pt x="457" y="522"/>
                    <a:pt x="459" y="525"/>
                    <a:pt x="458" y="525"/>
                  </a:cubicBezTo>
                  <a:cubicBezTo>
                    <a:pt x="457" y="525"/>
                    <a:pt x="457" y="525"/>
                    <a:pt x="457" y="525"/>
                  </a:cubicBezTo>
                  <a:cubicBezTo>
                    <a:pt x="457" y="525"/>
                    <a:pt x="457" y="519"/>
                    <a:pt x="457" y="518"/>
                  </a:cubicBezTo>
                  <a:cubicBezTo>
                    <a:pt x="458" y="517"/>
                    <a:pt x="460" y="517"/>
                    <a:pt x="461" y="517"/>
                  </a:cubicBezTo>
                  <a:close/>
                  <a:moveTo>
                    <a:pt x="603" y="505"/>
                  </a:moveTo>
                  <a:cubicBezTo>
                    <a:pt x="607" y="504"/>
                    <a:pt x="601" y="509"/>
                    <a:pt x="601" y="509"/>
                  </a:cubicBezTo>
                  <a:cubicBezTo>
                    <a:pt x="599" y="509"/>
                    <a:pt x="601" y="506"/>
                    <a:pt x="601" y="506"/>
                  </a:cubicBezTo>
                  <a:cubicBezTo>
                    <a:pt x="602" y="505"/>
                    <a:pt x="602" y="506"/>
                    <a:pt x="603" y="505"/>
                  </a:cubicBezTo>
                  <a:close/>
                  <a:moveTo>
                    <a:pt x="598" y="502"/>
                  </a:moveTo>
                  <a:cubicBezTo>
                    <a:pt x="598" y="502"/>
                    <a:pt x="597" y="502"/>
                    <a:pt x="599" y="503"/>
                  </a:cubicBezTo>
                  <a:cubicBezTo>
                    <a:pt x="600" y="503"/>
                    <a:pt x="599" y="504"/>
                    <a:pt x="599" y="505"/>
                  </a:cubicBezTo>
                  <a:cubicBezTo>
                    <a:pt x="599" y="506"/>
                    <a:pt x="592" y="512"/>
                    <a:pt x="591" y="512"/>
                  </a:cubicBezTo>
                  <a:cubicBezTo>
                    <a:pt x="590" y="512"/>
                    <a:pt x="590" y="511"/>
                    <a:pt x="589" y="511"/>
                  </a:cubicBezTo>
                  <a:cubicBezTo>
                    <a:pt x="589" y="511"/>
                    <a:pt x="588" y="511"/>
                    <a:pt x="587" y="511"/>
                  </a:cubicBezTo>
                  <a:cubicBezTo>
                    <a:pt x="589" y="509"/>
                    <a:pt x="591" y="506"/>
                    <a:pt x="593" y="505"/>
                  </a:cubicBezTo>
                  <a:cubicBezTo>
                    <a:pt x="594" y="504"/>
                    <a:pt x="596" y="505"/>
                    <a:pt x="596" y="504"/>
                  </a:cubicBezTo>
                  <a:cubicBezTo>
                    <a:pt x="597" y="503"/>
                    <a:pt x="597" y="502"/>
                    <a:pt x="598" y="502"/>
                  </a:cubicBezTo>
                  <a:close/>
                  <a:moveTo>
                    <a:pt x="738" y="499"/>
                  </a:moveTo>
                  <a:cubicBezTo>
                    <a:pt x="736" y="499"/>
                    <a:pt x="732" y="502"/>
                    <a:pt x="732" y="503"/>
                  </a:cubicBezTo>
                  <a:cubicBezTo>
                    <a:pt x="731" y="504"/>
                    <a:pt x="732" y="506"/>
                    <a:pt x="732" y="506"/>
                  </a:cubicBezTo>
                  <a:cubicBezTo>
                    <a:pt x="732" y="507"/>
                    <a:pt x="730" y="507"/>
                    <a:pt x="728" y="507"/>
                  </a:cubicBezTo>
                  <a:cubicBezTo>
                    <a:pt x="728" y="509"/>
                    <a:pt x="729" y="511"/>
                    <a:pt x="728" y="513"/>
                  </a:cubicBezTo>
                  <a:cubicBezTo>
                    <a:pt x="727" y="515"/>
                    <a:pt x="727" y="515"/>
                    <a:pt x="727" y="515"/>
                  </a:cubicBezTo>
                  <a:cubicBezTo>
                    <a:pt x="727" y="517"/>
                    <a:pt x="729" y="520"/>
                    <a:pt x="727" y="523"/>
                  </a:cubicBezTo>
                  <a:cubicBezTo>
                    <a:pt x="724" y="525"/>
                    <a:pt x="724" y="525"/>
                    <a:pt x="724" y="525"/>
                  </a:cubicBezTo>
                  <a:cubicBezTo>
                    <a:pt x="726" y="526"/>
                    <a:pt x="725" y="525"/>
                    <a:pt x="725" y="526"/>
                  </a:cubicBezTo>
                  <a:cubicBezTo>
                    <a:pt x="727" y="527"/>
                    <a:pt x="728" y="527"/>
                    <a:pt x="729" y="527"/>
                  </a:cubicBezTo>
                  <a:cubicBezTo>
                    <a:pt x="728" y="528"/>
                    <a:pt x="728" y="528"/>
                    <a:pt x="727" y="529"/>
                  </a:cubicBezTo>
                  <a:cubicBezTo>
                    <a:pt x="728" y="529"/>
                    <a:pt x="726" y="531"/>
                    <a:pt x="726" y="531"/>
                  </a:cubicBezTo>
                  <a:cubicBezTo>
                    <a:pt x="725" y="531"/>
                    <a:pt x="725" y="529"/>
                    <a:pt x="722" y="529"/>
                  </a:cubicBezTo>
                  <a:cubicBezTo>
                    <a:pt x="722" y="530"/>
                    <a:pt x="722" y="530"/>
                    <a:pt x="722" y="530"/>
                  </a:cubicBezTo>
                  <a:cubicBezTo>
                    <a:pt x="722" y="530"/>
                    <a:pt x="721" y="532"/>
                    <a:pt x="721" y="532"/>
                  </a:cubicBezTo>
                  <a:cubicBezTo>
                    <a:pt x="722" y="532"/>
                    <a:pt x="724" y="534"/>
                    <a:pt x="720" y="533"/>
                  </a:cubicBezTo>
                  <a:cubicBezTo>
                    <a:pt x="721" y="533"/>
                    <a:pt x="719" y="533"/>
                    <a:pt x="718" y="533"/>
                  </a:cubicBezTo>
                  <a:cubicBezTo>
                    <a:pt x="718" y="533"/>
                    <a:pt x="717" y="535"/>
                    <a:pt x="717" y="536"/>
                  </a:cubicBezTo>
                  <a:cubicBezTo>
                    <a:pt x="717" y="536"/>
                    <a:pt x="720" y="536"/>
                    <a:pt x="718" y="535"/>
                  </a:cubicBezTo>
                  <a:cubicBezTo>
                    <a:pt x="720" y="536"/>
                    <a:pt x="722" y="536"/>
                    <a:pt x="723" y="536"/>
                  </a:cubicBezTo>
                  <a:cubicBezTo>
                    <a:pt x="723" y="536"/>
                    <a:pt x="723" y="538"/>
                    <a:pt x="722" y="538"/>
                  </a:cubicBezTo>
                  <a:cubicBezTo>
                    <a:pt x="722" y="536"/>
                    <a:pt x="722" y="536"/>
                    <a:pt x="722" y="536"/>
                  </a:cubicBezTo>
                  <a:cubicBezTo>
                    <a:pt x="722" y="537"/>
                    <a:pt x="720" y="537"/>
                    <a:pt x="720" y="537"/>
                  </a:cubicBezTo>
                  <a:cubicBezTo>
                    <a:pt x="719" y="538"/>
                    <a:pt x="720" y="539"/>
                    <a:pt x="720" y="540"/>
                  </a:cubicBezTo>
                  <a:cubicBezTo>
                    <a:pt x="716" y="542"/>
                    <a:pt x="716" y="542"/>
                    <a:pt x="716" y="542"/>
                  </a:cubicBezTo>
                  <a:cubicBezTo>
                    <a:pt x="716" y="543"/>
                    <a:pt x="715" y="543"/>
                    <a:pt x="714" y="544"/>
                  </a:cubicBezTo>
                  <a:cubicBezTo>
                    <a:pt x="717" y="548"/>
                    <a:pt x="715" y="548"/>
                    <a:pt x="720" y="547"/>
                  </a:cubicBezTo>
                  <a:cubicBezTo>
                    <a:pt x="722" y="547"/>
                    <a:pt x="721" y="547"/>
                    <a:pt x="721" y="546"/>
                  </a:cubicBezTo>
                  <a:cubicBezTo>
                    <a:pt x="723" y="546"/>
                    <a:pt x="726" y="546"/>
                    <a:pt x="730" y="546"/>
                  </a:cubicBezTo>
                  <a:cubicBezTo>
                    <a:pt x="732" y="546"/>
                    <a:pt x="733" y="546"/>
                    <a:pt x="736" y="546"/>
                  </a:cubicBezTo>
                  <a:cubicBezTo>
                    <a:pt x="736" y="547"/>
                    <a:pt x="735" y="548"/>
                    <a:pt x="736" y="548"/>
                  </a:cubicBezTo>
                  <a:cubicBezTo>
                    <a:pt x="738" y="548"/>
                    <a:pt x="739" y="545"/>
                    <a:pt x="740" y="545"/>
                  </a:cubicBezTo>
                  <a:cubicBezTo>
                    <a:pt x="741" y="545"/>
                    <a:pt x="741" y="547"/>
                    <a:pt x="741" y="547"/>
                  </a:cubicBezTo>
                  <a:cubicBezTo>
                    <a:pt x="745" y="547"/>
                    <a:pt x="748" y="546"/>
                    <a:pt x="754" y="545"/>
                  </a:cubicBezTo>
                  <a:cubicBezTo>
                    <a:pt x="752" y="550"/>
                    <a:pt x="751" y="548"/>
                    <a:pt x="756" y="549"/>
                  </a:cubicBezTo>
                  <a:cubicBezTo>
                    <a:pt x="756" y="548"/>
                    <a:pt x="757" y="546"/>
                    <a:pt x="758" y="545"/>
                  </a:cubicBezTo>
                  <a:cubicBezTo>
                    <a:pt x="758" y="545"/>
                    <a:pt x="759" y="545"/>
                    <a:pt x="760" y="545"/>
                  </a:cubicBezTo>
                  <a:cubicBezTo>
                    <a:pt x="759" y="546"/>
                    <a:pt x="760" y="547"/>
                    <a:pt x="759" y="548"/>
                  </a:cubicBezTo>
                  <a:cubicBezTo>
                    <a:pt x="758" y="549"/>
                    <a:pt x="756" y="549"/>
                    <a:pt x="756" y="550"/>
                  </a:cubicBezTo>
                  <a:cubicBezTo>
                    <a:pt x="755" y="551"/>
                    <a:pt x="756" y="552"/>
                    <a:pt x="755" y="553"/>
                  </a:cubicBezTo>
                  <a:cubicBezTo>
                    <a:pt x="755" y="553"/>
                    <a:pt x="753" y="554"/>
                    <a:pt x="752" y="554"/>
                  </a:cubicBezTo>
                  <a:cubicBezTo>
                    <a:pt x="752" y="554"/>
                    <a:pt x="752" y="556"/>
                    <a:pt x="752" y="556"/>
                  </a:cubicBezTo>
                  <a:cubicBezTo>
                    <a:pt x="753" y="556"/>
                    <a:pt x="754" y="557"/>
                    <a:pt x="754" y="556"/>
                  </a:cubicBezTo>
                  <a:cubicBezTo>
                    <a:pt x="756" y="556"/>
                    <a:pt x="758" y="553"/>
                    <a:pt x="759" y="551"/>
                  </a:cubicBezTo>
                  <a:cubicBezTo>
                    <a:pt x="758" y="552"/>
                    <a:pt x="759" y="549"/>
                    <a:pt x="760" y="549"/>
                  </a:cubicBezTo>
                  <a:cubicBezTo>
                    <a:pt x="761" y="548"/>
                    <a:pt x="762" y="549"/>
                    <a:pt x="763" y="548"/>
                  </a:cubicBezTo>
                  <a:cubicBezTo>
                    <a:pt x="763" y="548"/>
                    <a:pt x="764" y="545"/>
                    <a:pt x="764" y="545"/>
                  </a:cubicBezTo>
                  <a:cubicBezTo>
                    <a:pt x="766" y="545"/>
                    <a:pt x="766" y="545"/>
                    <a:pt x="766" y="545"/>
                  </a:cubicBezTo>
                  <a:cubicBezTo>
                    <a:pt x="766" y="545"/>
                    <a:pt x="766" y="547"/>
                    <a:pt x="766" y="547"/>
                  </a:cubicBezTo>
                  <a:cubicBezTo>
                    <a:pt x="768" y="548"/>
                    <a:pt x="768" y="548"/>
                    <a:pt x="768" y="548"/>
                  </a:cubicBezTo>
                  <a:cubicBezTo>
                    <a:pt x="769" y="549"/>
                    <a:pt x="768" y="550"/>
                    <a:pt x="768" y="551"/>
                  </a:cubicBezTo>
                  <a:cubicBezTo>
                    <a:pt x="768" y="552"/>
                    <a:pt x="767" y="551"/>
                    <a:pt x="766" y="552"/>
                  </a:cubicBezTo>
                  <a:cubicBezTo>
                    <a:pt x="766" y="554"/>
                    <a:pt x="766" y="556"/>
                    <a:pt x="766" y="557"/>
                  </a:cubicBezTo>
                  <a:cubicBezTo>
                    <a:pt x="767" y="557"/>
                    <a:pt x="768" y="556"/>
                    <a:pt x="768" y="556"/>
                  </a:cubicBezTo>
                  <a:cubicBezTo>
                    <a:pt x="769" y="555"/>
                    <a:pt x="769" y="553"/>
                    <a:pt x="769" y="552"/>
                  </a:cubicBezTo>
                  <a:cubicBezTo>
                    <a:pt x="772" y="555"/>
                    <a:pt x="772" y="553"/>
                    <a:pt x="771" y="558"/>
                  </a:cubicBezTo>
                  <a:cubicBezTo>
                    <a:pt x="773" y="558"/>
                    <a:pt x="773" y="558"/>
                    <a:pt x="776" y="558"/>
                  </a:cubicBezTo>
                  <a:cubicBezTo>
                    <a:pt x="776" y="556"/>
                    <a:pt x="776" y="556"/>
                    <a:pt x="777" y="554"/>
                  </a:cubicBezTo>
                  <a:cubicBezTo>
                    <a:pt x="777" y="553"/>
                    <a:pt x="779" y="550"/>
                    <a:pt x="779" y="549"/>
                  </a:cubicBezTo>
                  <a:cubicBezTo>
                    <a:pt x="780" y="546"/>
                    <a:pt x="780" y="546"/>
                    <a:pt x="780" y="546"/>
                  </a:cubicBezTo>
                  <a:cubicBezTo>
                    <a:pt x="779" y="547"/>
                    <a:pt x="778" y="547"/>
                    <a:pt x="778" y="547"/>
                  </a:cubicBezTo>
                  <a:cubicBezTo>
                    <a:pt x="777" y="548"/>
                    <a:pt x="778" y="549"/>
                    <a:pt x="778" y="550"/>
                  </a:cubicBezTo>
                  <a:cubicBezTo>
                    <a:pt x="777" y="550"/>
                    <a:pt x="773" y="551"/>
                    <a:pt x="774" y="546"/>
                  </a:cubicBezTo>
                  <a:cubicBezTo>
                    <a:pt x="774" y="545"/>
                    <a:pt x="777" y="543"/>
                    <a:pt x="778" y="542"/>
                  </a:cubicBezTo>
                  <a:cubicBezTo>
                    <a:pt x="778" y="542"/>
                    <a:pt x="777" y="541"/>
                    <a:pt x="778" y="540"/>
                  </a:cubicBezTo>
                  <a:cubicBezTo>
                    <a:pt x="777" y="541"/>
                    <a:pt x="776" y="541"/>
                    <a:pt x="776" y="541"/>
                  </a:cubicBezTo>
                  <a:cubicBezTo>
                    <a:pt x="776" y="542"/>
                    <a:pt x="776" y="542"/>
                    <a:pt x="776" y="542"/>
                  </a:cubicBezTo>
                  <a:cubicBezTo>
                    <a:pt x="775" y="543"/>
                    <a:pt x="774" y="543"/>
                    <a:pt x="774" y="544"/>
                  </a:cubicBezTo>
                  <a:cubicBezTo>
                    <a:pt x="773" y="545"/>
                    <a:pt x="773" y="547"/>
                    <a:pt x="773" y="549"/>
                  </a:cubicBezTo>
                  <a:cubicBezTo>
                    <a:pt x="772" y="549"/>
                    <a:pt x="771" y="548"/>
                    <a:pt x="769" y="548"/>
                  </a:cubicBezTo>
                  <a:cubicBezTo>
                    <a:pt x="768" y="546"/>
                    <a:pt x="768" y="546"/>
                    <a:pt x="768" y="546"/>
                  </a:cubicBezTo>
                  <a:cubicBezTo>
                    <a:pt x="769" y="546"/>
                    <a:pt x="770" y="546"/>
                    <a:pt x="771" y="546"/>
                  </a:cubicBezTo>
                  <a:cubicBezTo>
                    <a:pt x="771" y="546"/>
                    <a:pt x="771" y="544"/>
                    <a:pt x="772" y="544"/>
                  </a:cubicBezTo>
                  <a:cubicBezTo>
                    <a:pt x="770" y="543"/>
                    <a:pt x="770" y="543"/>
                    <a:pt x="769" y="542"/>
                  </a:cubicBezTo>
                  <a:cubicBezTo>
                    <a:pt x="769" y="542"/>
                    <a:pt x="769" y="541"/>
                    <a:pt x="769" y="540"/>
                  </a:cubicBezTo>
                  <a:cubicBezTo>
                    <a:pt x="769" y="540"/>
                    <a:pt x="771" y="540"/>
                    <a:pt x="771" y="540"/>
                  </a:cubicBezTo>
                  <a:cubicBezTo>
                    <a:pt x="772" y="538"/>
                    <a:pt x="772" y="537"/>
                    <a:pt x="773" y="535"/>
                  </a:cubicBezTo>
                  <a:cubicBezTo>
                    <a:pt x="771" y="536"/>
                    <a:pt x="771" y="536"/>
                    <a:pt x="770" y="536"/>
                  </a:cubicBezTo>
                  <a:cubicBezTo>
                    <a:pt x="770" y="538"/>
                    <a:pt x="770" y="538"/>
                    <a:pt x="770" y="538"/>
                  </a:cubicBezTo>
                  <a:cubicBezTo>
                    <a:pt x="769" y="538"/>
                    <a:pt x="769" y="537"/>
                    <a:pt x="768" y="537"/>
                  </a:cubicBezTo>
                  <a:cubicBezTo>
                    <a:pt x="767" y="537"/>
                    <a:pt x="765" y="539"/>
                    <a:pt x="765" y="539"/>
                  </a:cubicBezTo>
                  <a:cubicBezTo>
                    <a:pt x="764" y="539"/>
                    <a:pt x="764" y="538"/>
                    <a:pt x="763" y="538"/>
                  </a:cubicBezTo>
                  <a:cubicBezTo>
                    <a:pt x="764" y="537"/>
                    <a:pt x="764" y="535"/>
                    <a:pt x="765" y="534"/>
                  </a:cubicBezTo>
                  <a:cubicBezTo>
                    <a:pt x="764" y="534"/>
                    <a:pt x="764" y="535"/>
                    <a:pt x="764" y="535"/>
                  </a:cubicBezTo>
                  <a:cubicBezTo>
                    <a:pt x="763" y="535"/>
                    <a:pt x="762" y="535"/>
                    <a:pt x="762" y="535"/>
                  </a:cubicBezTo>
                  <a:cubicBezTo>
                    <a:pt x="762" y="535"/>
                    <a:pt x="762" y="534"/>
                    <a:pt x="762" y="533"/>
                  </a:cubicBezTo>
                  <a:cubicBezTo>
                    <a:pt x="761" y="532"/>
                    <a:pt x="761" y="532"/>
                    <a:pt x="760" y="532"/>
                  </a:cubicBezTo>
                  <a:cubicBezTo>
                    <a:pt x="762" y="531"/>
                    <a:pt x="762" y="531"/>
                    <a:pt x="762" y="531"/>
                  </a:cubicBezTo>
                  <a:cubicBezTo>
                    <a:pt x="762" y="531"/>
                    <a:pt x="763" y="527"/>
                    <a:pt x="764" y="526"/>
                  </a:cubicBezTo>
                  <a:cubicBezTo>
                    <a:pt x="762" y="525"/>
                    <a:pt x="762" y="525"/>
                    <a:pt x="761" y="524"/>
                  </a:cubicBezTo>
                  <a:cubicBezTo>
                    <a:pt x="760" y="524"/>
                    <a:pt x="760" y="524"/>
                    <a:pt x="760" y="524"/>
                  </a:cubicBezTo>
                  <a:cubicBezTo>
                    <a:pt x="759" y="526"/>
                    <a:pt x="759" y="526"/>
                    <a:pt x="759" y="526"/>
                  </a:cubicBezTo>
                  <a:cubicBezTo>
                    <a:pt x="754" y="528"/>
                    <a:pt x="756" y="524"/>
                    <a:pt x="755" y="523"/>
                  </a:cubicBezTo>
                  <a:cubicBezTo>
                    <a:pt x="751" y="526"/>
                    <a:pt x="756" y="525"/>
                    <a:pt x="750" y="525"/>
                  </a:cubicBezTo>
                  <a:cubicBezTo>
                    <a:pt x="750" y="525"/>
                    <a:pt x="750" y="528"/>
                    <a:pt x="750" y="528"/>
                  </a:cubicBezTo>
                  <a:cubicBezTo>
                    <a:pt x="749" y="528"/>
                    <a:pt x="749" y="527"/>
                    <a:pt x="748" y="526"/>
                  </a:cubicBezTo>
                  <a:cubicBezTo>
                    <a:pt x="747" y="526"/>
                    <a:pt x="745" y="527"/>
                    <a:pt x="744" y="527"/>
                  </a:cubicBezTo>
                  <a:cubicBezTo>
                    <a:pt x="743" y="527"/>
                    <a:pt x="745" y="526"/>
                    <a:pt x="745" y="526"/>
                  </a:cubicBezTo>
                  <a:cubicBezTo>
                    <a:pt x="745" y="524"/>
                    <a:pt x="745" y="524"/>
                    <a:pt x="745" y="524"/>
                  </a:cubicBezTo>
                  <a:cubicBezTo>
                    <a:pt x="743" y="525"/>
                    <a:pt x="743" y="525"/>
                    <a:pt x="741" y="525"/>
                  </a:cubicBezTo>
                  <a:cubicBezTo>
                    <a:pt x="746" y="521"/>
                    <a:pt x="745" y="521"/>
                    <a:pt x="740" y="518"/>
                  </a:cubicBezTo>
                  <a:cubicBezTo>
                    <a:pt x="739" y="518"/>
                    <a:pt x="740" y="520"/>
                    <a:pt x="740" y="520"/>
                  </a:cubicBezTo>
                  <a:cubicBezTo>
                    <a:pt x="739" y="520"/>
                    <a:pt x="739" y="519"/>
                    <a:pt x="738" y="519"/>
                  </a:cubicBezTo>
                  <a:cubicBezTo>
                    <a:pt x="737" y="522"/>
                    <a:pt x="736" y="523"/>
                    <a:pt x="734" y="525"/>
                  </a:cubicBezTo>
                  <a:cubicBezTo>
                    <a:pt x="734" y="525"/>
                    <a:pt x="735" y="522"/>
                    <a:pt x="735" y="522"/>
                  </a:cubicBezTo>
                  <a:cubicBezTo>
                    <a:pt x="734" y="523"/>
                    <a:pt x="734" y="520"/>
                    <a:pt x="734" y="520"/>
                  </a:cubicBezTo>
                  <a:cubicBezTo>
                    <a:pt x="734" y="520"/>
                    <a:pt x="733" y="519"/>
                    <a:pt x="734" y="518"/>
                  </a:cubicBezTo>
                  <a:cubicBezTo>
                    <a:pt x="734" y="516"/>
                    <a:pt x="737" y="515"/>
                    <a:pt x="737" y="514"/>
                  </a:cubicBezTo>
                  <a:cubicBezTo>
                    <a:pt x="738" y="512"/>
                    <a:pt x="737" y="510"/>
                    <a:pt x="737" y="508"/>
                  </a:cubicBezTo>
                  <a:cubicBezTo>
                    <a:pt x="738" y="508"/>
                    <a:pt x="738" y="508"/>
                    <a:pt x="738" y="508"/>
                  </a:cubicBezTo>
                  <a:cubicBezTo>
                    <a:pt x="738" y="508"/>
                    <a:pt x="740" y="508"/>
                    <a:pt x="740" y="507"/>
                  </a:cubicBezTo>
                  <a:cubicBezTo>
                    <a:pt x="742" y="506"/>
                    <a:pt x="743" y="504"/>
                    <a:pt x="740" y="504"/>
                  </a:cubicBezTo>
                  <a:cubicBezTo>
                    <a:pt x="740" y="503"/>
                    <a:pt x="740" y="503"/>
                    <a:pt x="740" y="503"/>
                  </a:cubicBezTo>
                  <a:cubicBezTo>
                    <a:pt x="740" y="502"/>
                    <a:pt x="741" y="503"/>
                    <a:pt x="742" y="503"/>
                  </a:cubicBezTo>
                  <a:cubicBezTo>
                    <a:pt x="742" y="501"/>
                    <a:pt x="742" y="501"/>
                    <a:pt x="742" y="501"/>
                  </a:cubicBezTo>
                  <a:cubicBezTo>
                    <a:pt x="744" y="501"/>
                    <a:pt x="744" y="501"/>
                    <a:pt x="744" y="501"/>
                  </a:cubicBezTo>
                  <a:cubicBezTo>
                    <a:pt x="744" y="500"/>
                    <a:pt x="743" y="499"/>
                    <a:pt x="744" y="499"/>
                  </a:cubicBezTo>
                  <a:cubicBezTo>
                    <a:pt x="743" y="499"/>
                    <a:pt x="740" y="500"/>
                    <a:pt x="741" y="500"/>
                  </a:cubicBezTo>
                  <a:cubicBezTo>
                    <a:pt x="740" y="500"/>
                    <a:pt x="738" y="499"/>
                    <a:pt x="738" y="499"/>
                  </a:cubicBezTo>
                  <a:close/>
                  <a:moveTo>
                    <a:pt x="363" y="494"/>
                  </a:moveTo>
                  <a:cubicBezTo>
                    <a:pt x="366" y="494"/>
                    <a:pt x="366" y="496"/>
                    <a:pt x="367" y="498"/>
                  </a:cubicBezTo>
                  <a:cubicBezTo>
                    <a:pt x="368" y="498"/>
                    <a:pt x="369" y="497"/>
                    <a:pt x="369" y="497"/>
                  </a:cubicBezTo>
                  <a:cubicBezTo>
                    <a:pt x="370" y="498"/>
                    <a:pt x="369" y="501"/>
                    <a:pt x="369" y="502"/>
                  </a:cubicBezTo>
                  <a:cubicBezTo>
                    <a:pt x="370" y="503"/>
                    <a:pt x="372" y="504"/>
                    <a:pt x="373" y="505"/>
                  </a:cubicBezTo>
                  <a:cubicBezTo>
                    <a:pt x="374" y="506"/>
                    <a:pt x="373" y="507"/>
                    <a:pt x="373" y="509"/>
                  </a:cubicBezTo>
                  <a:cubicBezTo>
                    <a:pt x="374" y="510"/>
                    <a:pt x="375" y="511"/>
                    <a:pt x="376" y="513"/>
                  </a:cubicBezTo>
                  <a:cubicBezTo>
                    <a:pt x="375" y="514"/>
                    <a:pt x="376" y="514"/>
                    <a:pt x="375" y="515"/>
                  </a:cubicBezTo>
                  <a:cubicBezTo>
                    <a:pt x="374" y="515"/>
                    <a:pt x="372" y="515"/>
                    <a:pt x="371" y="515"/>
                  </a:cubicBezTo>
                  <a:cubicBezTo>
                    <a:pt x="371" y="512"/>
                    <a:pt x="371" y="508"/>
                    <a:pt x="369" y="505"/>
                  </a:cubicBezTo>
                  <a:cubicBezTo>
                    <a:pt x="369" y="505"/>
                    <a:pt x="368" y="505"/>
                    <a:pt x="367" y="505"/>
                  </a:cubicBezTo>
                  <a:cubicBezTo>
                    <a:pt x="367" y="504"/>
                    <a:pt x="368" y="503"/>
                    <a:pt x="367" y="503"/>
                  </a:cubicBezTo>
                  <a:cubicBezTo>
                    <a:pt x="367" y="500"/>
                    <a:pt x="362" y="499"/>
                    <a:pt x="362" y="497"/>
                  </a:cubicBezTo>
                  <a:cubicBezTo>
                    <a:pt x="362" y="495"/>
                    <a:pt x="362" y="494"/>
                    <a:pt x="363" y="494"/>
                  </a:cubicBezTo>
                  <a:close/>
                  <a:moveTo>
                    <a:pt x="625" y="481"/>
                  </a:moveTo>
                  <a:cubicBezTo>
                    <a:pt x="626" y="481"/>
                    <a:pt x="626" y="481"/>
                    <a:pt x="627" y="482"/>
                  </a:cubicBezTo>
                  <a:cubicBezTo>
                    <a:pt x="626" y="484"/>
                    <a:pt x="626" y="485"/>
                    <a:pt x="626" y="487"/>
                  </a:cubicBezTo>
                  <a:cubicBezTo>
                    <a:pt x="625" y="488"/>
                    <a:pt x="625" y="487"/>
                    <a:pt x="623" y="487"/>
                  </a:cubicBezTo>
                  <a:cubicBezTo>
                    <a:pt x="623" y="487"/>
                    <a:pt x="622" y="489"/>
                    <a:pt x="621" y="489"/>
                  </a:cubicBezTo>
                  <a:cubicBezTo>
                    <a:pt x="621" y="488"/>
                    <a:pt x="620" y="488"/>
                    <a:pt x="621" y="486"/>
                  </a:cubicBezTo>
                  <a:cubicBezTo>
                    <a:pt x="621" y="484"/>
                    <a:pt x="624" y="482"/>
                    <a:pt x="625" y="481"/>
                  </a:cubicBezTo>
                  <a:close/>
                  <a:moveTo>
                    <a:pt x="519" y="480"/>
                  </a:moveTo>
                  <a:cubicBezTo>
                    <a:pt x="519" y="480"/>
                    <a:pt x="517" y="483"/>
                    <a:pt x="517" y="483"/>
                  </a:cubicBezTo>
                  <a:cubicBezTo>
                    <a:pt x="520" y="484"/>
                    <a:pt x="522" y="485"/>
                    <a:pt x="526" y="486"/>
                  </a:cubicBezTo>
                  <a:cubicBezTo>
                    <a:pt x="526" y="486"/>
                    <a:pt x="526" y="483"/>
                    <a:pt x="526" y="483"/>
                  </a:cubicBezTo>
                  <a:cubicBezTo>
                    <a:pt x="525" y="483"/>
                    <a:pt x="524" y="483"/>
                    <a:pt x="524" y="483"/>
                  </a:cubicBezTo>
                  <a:cubicBezTo>
                    <a:pt x="522" y="481"/>
                    <a:pt x="522" y="481"/>
                    <a:pt x="519" y="480"/>
                  </a:cubicBezTo>
                  <a:close/>
                  <a:moveTo>
                    <a:pt x="357" y="474"/>
                  </a:moveTo>
                  <a:cubicBezTo>
                    <a:pt x="360" y="474"/>
                    <a:pt x="359" y="477"/>
                    <a:pt x="357" y="478"/>
                  </a:cubicBezTo>
                  <a:cubicBezTo>
                    <a:pt x="359" y="479"/>
                    <a:pt x="360" y="479"/>
                    <a:pt x="361" y="480"/>
                  </a:cubicBezTo>
                  <a:cubicBezTo>
                    <a:pt x="361" y="485"/>
                    <a:pt x="361" y="489"/>
                    <a:pt x="361" y="494"/>
                  </a:cubicBezTo>
                  <a:cubicBezTo>
                    <a:pt x="360" y="494"/>
                    <a:pt x="359" y="494"/>
                    <a:pt x="357" y="494"/>
                  </a:cubicBezTo>
                  <a:cubicBezTo>
                    <a:pt x="357" y="493"/>
                    <a:pt x="356" y="492"/>
                    <a:pt x="356" y="492"/>
                  </a:cubicBezTo>
                  <a:cubicBezTo>
                    <a:pt x="356" y="490"/>
                    <a:pt x="357" y="490"/>
                    <a:pt x="357" y="489"/>
                  </a:cubicBezTo>
                  <a:cubicBezTo>
                    <a:pt x="359" y="483"/>
                    <a:pt x="354" y="480"/>
                    <a:pt x="351" y="478"/>
                  </a:cubicBezTo>
                  <a:cubicBezTo>
                    <a:pt x="352" y="478"/>
                    <a:pt x="355" y="477"/>
                    <a:pt x="357" y="477"/>
                  </a:cubicBezTo>
                  <a:cubicBezTo>
                    <a:pt x="356" y="477"/>
                    <a:pt x="355" y="474"/>
                    <a:pt x="357" y="474"/>
                  </a:cubicBezTo>
                  <a:close/>
                  <a:moveTo>
                    <a:pt x="667" y="473"/>
                  </a:moveTo>
                  <a:cubicBezTo>
                    <a:pt x="667" y="473"/>
                    <a:pt x="672" y="476"/>
                    <a:pt x="672" y="476"/>
                  </a:cubicBezTo>
                  <a:cubicBezTo>
                    <a:pt x="672" y="476"/>
                    <a:pt x="672" y="478"/>
                    <a:pt x="672" y="478"/>
                  </a:cubicBezTo>
                  <a:cubicBezTo>
                    <a:pt x="671" y="478"/>
                    <a:pt x="669" y="479"/>
                    <a:pt x="669" y="479"/>
                  </a:cubicBezTo>
                  <a:cubicBezTo>
                    <a:pt x="668" y="479"/>
                    <a:pt x="666" y="473"/>
                    <a:pt x="667" y="473"/>
                  </a:cubicBezTo>
                  <a:close/>
                  <a:moveTo>
                    <a:pt x="634" y="463"/>
                  </a:moveTo>
                  <a:cubicBezTo>
                    <a:pt x="634" y="465"/>
                    <a:pt x="634" y="467"/>
                    <a:pt x="634" y="469"/>
                  </a:cubicBezTo>
                  <a:cubicBezTo>
                    <a:pt x="633" y="469"/>
                    <a:pt x="633" y="469"/>
                    <a:pt x="633" y="469"/>
                  </a:cubicBezTo>
                  <a:cubicBezTo>
                    <a:pt x="633" y="470"/>
                    <a:pt x="634" y="470"/>
                    <a:pt x="633" y="472"/>
                  </a:cubicBezTo>
                  <a:cubicBezTo>
                    <a:pt x="631" y="471"/>
                    <a:pt x="628" y="474"/>
                    <a:pt x="630" y="468"/>
                  </a:cubicBezTo>
                  <a:cubicBezTo>
                    <a:pt x="630" y="467"/>
                    <a:pt x="632" y="467"/>
                    <a:pt x="633" y="467"/>
                  </a:cubicBezTo>
                  <a:cubicBezTo>
                    <a:pt x="633" y="466"/>
                    <a:pt x="633" y="465"/>
                    <a:pt x="633" y="464"/>
                  </a:cubicBezTo>
                  <a:cubicBezTo>
                    <a:pt x="633" y="464"/>
                    <a:pt x="634" y="463"/>
                    <a:pt x="634" y="463"/>
                  </a:cubicBezTo>
                  <a:close/>
                  <a:moveTo>
                    <a:pt x="374" y="461"/>
                  </a:moveTo>
                  <a:cubicBezTo>
                    <a:pt x="374" y="461"/>
                    <a:pt x="374" y="463"/>
                    <a:pt x="374" y="463"/>
                  </a:cubicBezTo>
                  <a:cubicBezTo>
                    <a:pt x="375" y="464"/>
                    <a:pt x="376" y="463"/>
                    <a:pt x="376" y="463"/>
                  </a:cubicBezTo>
                  <a:cubicBezTo>
                    <a:pt x="376" y="467"/>
                    <a:pt x="375" y="470"/>
                    <a:pt x="377" y="474"/>
                  </a:cubicBezTo>
                  <a:cubicBezTo>
                    <a:pt x="377" y="474"/>
                    <a:pt x="379" y="476"/>
                    <a:pt x="379" y="476"/>
                  </a:cubicBezTo>
                  <a:cubicBezTo>
                    <a:pt x="379" y="477"/>
                    <a:pt x="378" y="478"/>
                    <a:pt x="379" y="479"/>
                  </a:cubicBezTo>
                  <a:cubicBezTo>
                    <a:pt x="379" y="479"/>
                    <a:pt x="379" y="479"/>
                    <a:pt x="379" y="479"/>
                  </a:cubicBezTo>
                  <a:cubicBezTo>
                    <a:pt x="380" y="481"/>
                    <a:pt x="381" y="483"/>
                    <a:pt x="383" y="485"/>
                  </a:cubicBezTo>
                  <a:cubicBezTo>
                    <a:pt x="384" y="486"/>
                    <a:pt x="384" y="486"/>
                    <a:pt x="384" y="486"/>
                  </a:cubicBezTo>
                  <a:cubicBezTo>
                    <a:pt x="385" y="488"/>
                    <a:pt x="383" y="488"/>
                    <a:pt x="383" y="489"/>
                  </a:cubicBezTo>
                  <a:cubicBezTo>
                    <a:pt x="384" y="490"/>
                    <a:pt x="387" y="497"/>
                    <a:pt x="389" y="497"/>
                  </a:cubicBezTo>
                  <a:cubicBezTo>
                    <a:pt x="389" y="498"/>
                    <a:pt x="389" y="498"/>
                    <a:pt x="389" y="498"/>
                  </a:cubicBezTo>
                  <a:cubicBezTo>
                    <a:pt x="390" y="499"/>
                    <a:pt x="392" y="498"/>
                    <a:pt x="393" y="499"/>
                  </a:cubicBezTo>
                  <a:cubicBezTo>
                    <a:pt x="391" y="503"/>
                    <a:pt x="392" y="505"/>
                    <a:pt x="393" y="510"/>
                  </a:cubicBezTo>
                  <a:cubicBezTo>
                    <a:pt x="392" y="510"/>
                    <a:pt x="390" y="510"/>
                    <a:pt x="389" y="511"/>
                  </a:cubicBezTo>
                  <a:cubicBezTo>
                    <a:pt x="389" y="511"/>
                    <a:pt x="389" y="512"/>
                    <a:pt x="389" y="513"/>
                  </a:cubicBezTo>
                  <a:cubicBezTo>
                    <a:pt x="389" y="513"/>
                    <a:pt x="387" y="512"/>
                    <a:pt x="387" y="513"/>
                  </a:cubicBezTo>
                  <a:cubicBezTo>
                    <a:pt x="386" y="508"/>
                    <a:pt x="387" y="503"/>
                    <a:pt x="385" y="499"/>
                  </a:cubicBezTo>
                  <a:cubicBezTo>
                    <a:pt x="385" y="498"/>
                    <a:pt x="383" y="499"/>
                    <a:pt x="383" y="499"/>
                  </a:cubicBezTo>
                  <a:cubicBezTo>
                    <a:pt x="383" y="498"/>
                    <a:pt x="383" y="497"/>
                    <a:pt x="383" y="496"/>
                  </a:cubicBezTo>
                  <a:cubicBezTo>
                    <a:pt x="383" y="495"/>
                    <a:pt x="383" y="495"/>
                    <a:pt x="383" y="495"/>
                  </a:cubicBezTo>
                  <a:cubicBezTo>
                    <a:pt x="382" y="495"/>
                    <a:pt x="380" y="495"/>
                    <a:pt x="379" y="495"/>
                  </a:cubicBezTo>
                  <a:cubicBezTo>
                    <a:pt x="379" y="491"/>
                    <a:pt x="378" y="492"/>
                    <a:pt x="380" y="489"/>
                  </a:cubicBezTo>
                  <a:cubicBezTo>
                    <a:pt x="378" y="488"/>
                    <a:pt x="378" y="486"/>
                    <a:pt x="376" y="487"/>
                  </a:cubicBezTo>
                  <a:cubicBezTo>
                    <a:pt x="376" y="488"/>
                    <a:pt x="377" y="488"/>
                    <a:pt x="375" y="488"/>
                  </a:cubicBezTo>
                  <a:cubicBezTo>
                    <a:pt x="374" y="488"/>
                    <a:pt x="374" y="485"/>
                    <a:pt x="373" y="485"/>
                  </a:cubicBezTo>
                  <a:cubicBezTo>
                    <a:pt x="372" y="484"/>
                    <a:pt x="369" y="483"/>
                    <a:pt x="368" y="482"/>
                  </a:cubicBezTo>
                  <a:cubicBezTo>
                    <a:pt x="367" y="481"/>
                    <a:pt x="368" y="480"/>
                    <a:pt x="367" y="478"/>
                  </a:cubicBezTo>
                  <a:cubicBezTo>
                    <a:pt x="368" y="478"/>
                    <a:pt x="369" y="478"/>
                    <a:pt x="369" y="477"/>
                  </a:cubicBezTo>
                  <a:cubicBezTo>
                    <a:pt x="364" y="475"/>
                    <a:pt x="366" y="477"/>
                    <a:pt x="363" y="473"/>
                  </a:cubicBezTo>
                  <a:cubicBezTo>
                    <a:pt x="365" y="471"/>
                    <a:pt x="367" y="468"/>
                    <a:pt x="368" y="465"/>
                  </a:cubicBezTo>
                  <a:cubicBezTo>
                    <a:pt x="369" y="465"/>
                    <a:pt x="371" y="465"/>
                    <a:pt x="373" y="465"/>
                  </a:cubicBezTo>
                  <a:cubicBezTo>
                    <a:pt x="373" y="465"/>
                    <a:pt x="373" y="463"/>
                    <a:pt x="373" y="463"/>
                  </a:cubicBezTo>
                  <a:cubicBezTo>
                    <a:pt x="373" y="463"/>
                    <a:pt x="372" y="463"/>
                    <a:pt x="372" y="462"/>
                  </a:cubicBezTo>
                  <a:lnTo>
                    <a:pt x="374" y="461"/>
                  </a:lnTo>
                  <a:close/>
                  <a:moveTo>
                    <a:pt x="592" y="457"/>
                  </a:moveTo>
                  <a:cubicBezTo>
                    <a:pt x="594" y="457"/>
                    <a:pt x="592" y="459"/>
                    <a:pt x="592" y="459"/>
                  </a:cubicBezTo>
                  <a:cubicBezTo>
                    <a:pt x="590" y="459"/>
                    <a:pt x="591" y="458"/>
                    <a:pt x="592" y="457"/>
                  </a:cubicBezTo>
                  <a:close/>
                  <a:moveTo>
                    <a:pt x="651" y="453"/>
                  </a:moveTo>
                  <a:cubicBezTo>
                    <a:pt x="652" y="453"/>
                    <a:pt x="654" y="456"/>
                    <a:pt x="652" y="455"/>
                  </a:cubicBezTo>
                  <a:cubicBezTo>
                    <a:pt x="652" y="455"/>
                    <a:pt x="650" y="452"/>
                    <a:pt x="651" y="453"/>
                  </a:cubicBezTo>
                  <a:close/>
                  <a:moveTo>
                    <a:pt x="591" y="442"/>
                  </a:moveTo>
                  <a:cubicBezTo>
                    <a:pt x="591" y="442"/>
                    <a:pt x="591" y="442"/>
                    <a:pt x="591" y="442"/>
                  </a:cubicBezTo>
                  <a:cubicBezTo>
                    <a:pt x="590" y="444"/>
                    <a:pt x="592" y="445"/>
                    <a:pt x="589" y="446"/>
                  </a:cubicBezTo>
                  <a:cubicBezTo>
                    <a:pt x="588" y="447"/>
                    <a:pt x="589" y="443"/>
                    <a:pt x="591" y="442"/>
                  </a:cubicBezTo>
                  <a:close/>
                  <a:moveTo>
                    <a:pt x="535" y="439"/>
                  </a:moveTo>
                  <a:cubicBezTo>
                    <a:pt x="534" y="439"/>
                    <a:pt x="534" y="440"/>
                    <a:pt x="536" y="441"/>
                  </a:cubicBezTo>
                  <a:cubicBezTo>
                    <a:pt x="536" y="441"/>
                    <a:pt x="537" y="438"/>
                    <a:pt x="535" y="439"/>
                  </a:cubicBezTo>
                  <a:close/>
                  <a:moveTo>
                    <a:pt x="579" y="435"/>
                  </a:moveTo>
                  <a:cubicBezTo>
                    <a:pt x="581" y="435"/>
                    <a:pt x="582" y="437"/>
                    <a:pt x="583" y="437"/>
                  </a:cubicBezTo>
                  <a:cubicBezTo>
                    <a:pt x="583" y="438"/>
                    <a:pt x="583" y="439"/>
                    <a:pt x="583" y="439"/>
                  </a:cubicBezTo>
                  <a:cubicBezTo>
                    <a:pt x="582" y="439"/>
                    <a:pt x="580" y="439"/>
                    <a:pt x="578" y="439"/>
                  </a:cubicBezTo>
                  <a:cubicBezTo>
                    <a:pt x="578" y="438"/>
                    <a:pt x="576" y="436"/>
                    <a:pt x="579" y="435"/>
                  </a:cubicBezTo>
                  <a:close/>
                  <a:moveTo>
                    <a:pt x="534" y="434"/>
                  </a:moveTo>
                  <a:cubicBezTo>
                    <a:pt x="532" y="434"/>
                    <a:pt x="533" y="436"/>
                    <a:pt x="534" y="436"/>
                  </a:cubicBezTo>
                  <a:cubicBezTo>
                    <a:pt x="534" y="436"/>
                    <a:pt x="536" y="433"/>
                    <a:pt x="534" y="434"/>
                  </a:cubicBezTo>
                  <a:close/>
                  <a:moveTo>
                    <a:pt x="330" y="432"/>
                  </a:moveTo>
                  <a:cubicBezTo>
                    <a:pt x="330" y="433"/>
                    <a:pt x="330" y="433"/>
                    <a:pt x="330" y="433"/>
                  </a:cubicBezTo>
                  <a:cubicBezTo>
                    <a:pt x="334" y="432"/>
                    <a:pt x="331" y="435"/>
                    <a:pt x="331" y="435"/>
                  </a:cubicBezTo>
                  <a:cubicBezTo>
                    <a:pt x="328" y="435"/>
                    <a:pt x="329" y="432"/>
                    <a:pt x="330" y="432"/>
                  </a:cubicBezTo>
                  <a:close/>
                  <a:moveTo>
                    <a:pt x="538" y="430"/>
                  </a:moveTo>
                  <a:cubicBezTo>
                    <a:pt x="538" y="434"/>
                    <a:pt x="537" y="437"/>
                    <a:pt x="537" y="440"/>
                  </a:cubicBezTo>
                  <a:cubicBezTo>
                    <a:pt x="537" y="440"/>
                    <a:pt x="539" y="440"/>
                    <a:pt x="539" y="440"/>
                  </a:cubicBezTo>
                  <a:cubicBezTo>
                    <a:pt x="540" y="437"/>
                    <a:pt x="541" y="434"/>
                    <a:pt x="541" y="431"/>
                  </a:cubicBezTo>
                  <a:cubicBezTo>
                    <a:pt x="540" y="430"/>
                    <a:pt x="539" y="431"/>
                    <a:pt x="538" y="430"/>
                  </a:cubicBezTo>
                  <a:close/>
                  <a:moveTo>
                    <a:pt x="535" y="429"/>
                  </a:moveTo>
                  <a:cubicBezTo>
                    <a:pt x="533" y="430"/>
                    <a:pt x="531" y="433"/>
                    <a:pt x="535" y="432"/>
                  </a:cubicBezTo>
                  <a:cubicBezTo>
                    <a:pt x="535" y="432"/>
                    <a:pt x="538" y="429"/>
                    <a:pt x="535" y="429"/>
                  </a:cubicBezTo>
                  <a:close/>
                  <a:moveTo>
                    <a:pt x="341" y="409"/>
                  </a:moveTo>
                  <a:cubicBezTo>
                    <a:pt x="342" y="410"/>
                    <a:pt x="342" y="411"/>
                    <a:pt x="342" y="411"/>
                  </a:cubicBezTo>
                  <a:cubicBezTo>
                    <a:pt x="343" y="411"/>
                    <a:pt x="344" y="411"/>
                    <a:pt x="345" y="411"/>
                  </a:cubicBezTo>
                  <a:cubicBezTo>
                    <a:pt x="344" y="413"/>
                    <a:pt x="344" y="414"/>
                    <a:pt x="344" y="415"/>
                  </a:cubicBezTo>
                  <a:cubicBezTo>
                    <a:pt x="343" y="416"/>
                    <a:pt x="342" y="416"/>
                    <a:pt x="342" y="417"/>
                  </a:cubicBezTo>
                  <a:cubicBezTo>
                    <a:pt x="341" y="419"/>
                    <a:pt x="343" y="419"/>
                    <a:pt x="343" y="421"/>
                  </a:cubicBezTo>
                  <a:cubicBezTo>
                    <a:pt x="343" y="421"/>
                    <a:pt x="341" y="422"/>
                    <a:pt x="341" y="422"/>
                  </a:cubicBezTo>
                  <a:cubicBezTo>
                    <a:pt x="338" y="428"/>
                    <a:pt x="342" y="429"/>
                    <a:pt x="335" y="431"/>
                  </a:cubicBezTo>
                  <a:cubicBezTo>
                    <a:pt x="335" y="429"/>
                    <a:pt x="335" y="429"/>
                    <a:pt x="335" y="426"/>
                  </a:cubicBezTo>
                  <a:cubicBezTo>
                    <a:pt x="334" y="421"/>
                    <a:pt x="332" y="423"/>
                    <a:pt x="335" y="418"/>
                  </a:cubicBezTo>
                  <a:cubicBezTo>
                    <a:pt x="337" y="415"/>
                    <a:pt x="339" y="412"/>
                    <a:pt x="341" y="409"/>
                  </a:cubicBezTo>
                  <a:close/>
                  <a:moveTo>
                    <a:pt x="334" y="402"/>
                  </a:moveTo>
                  <a:cubicBezTo>
                    <a:pt x="334" y="404"/>
                    <a:pt x="337" y="408"/>
                    <a:pt x="332" y="409"/>
                  </a:cubicBezTo>
                  <a:cubicBezTo>
                    <a:pt x="331" y="409"/>
                    <a:pt x="331" y="407"/>
                    <a:pt x="330" y="405"/>
                  </a:cubicBezTo>
                  <a:cubicBezTo>
                    <a:pt x="331" y="404"/>
                    <a:pt x="332" y="403"/>
                    <a:pt x="334" y="402"/>
                  </a:cubicBezTo>
                  <a:close/>
                  <a:moveTo>
                    <a:pt x="626" y="391"/>
                  </a:moveTo>
                  <a:cubicBezTo>
                    <a:pt x="627" y="392"/>
                    <a:pt x="627" y="392"/>
                    <a:pt x="627" y="392"/>
                  </a:cubicBezTo>
                  <a:cubicBezTo>
                    <a:pt x="626" y="391"/>
                    <a:pt x="627" y="391"/>
                    <a:pt x="626" y="391"/>
                  </a:cubicBezTo>
                  <a:close/>
                  <a:moveTo>
                    <a:pt x="635" y="374"/>
                  </a:moveTo>
                  <a:cubicBezTo>
                    <a:pt x="635" y="376"/>
                    <a:pt x="635" y="376"/>
                    <a:pt x="635" y="376"/>
                  </a:cubicBezTo>
                  <a:cubicBezTo>
                    <a:pt x="638" y="375"/>
                    <a:pt x="638" y="374"/>
                    <a:pt x="635" y="374"/>
                  </a:cubicBezTo>
                  <a:close/>
                  <a:moveTo>
                    <a:pt x="611" y="353"/>
                  </a:moveTo>
                  <a:cubicBezTo>
                    <a:pt x="611" y="353"/>
                    <a:pt x="613" y="355"/>
                    <a:pt x="613" y="356"/>
                  </a:cubicBezTo>
                  <a:cubicBezTo>
                    <a:pt x="620" y="354"/>
                    <a:pt x="613" y="354"/>
                    <a:pt x="611" y="353"/>
                  </a:cubicBezTo>
                  <a:close/>
                  <a:moveTo>
                    <a:pt x="586" y="328"/>
                  </a:moveTo>
                  <a:cubicBezTo>
                    <a:pt x="585" y="328"/>
                    <a:pt x="587" y="330"/>
                    <a:pt x="587" y="330"/>
                  </a:cubicBezTo>
                  <a:cubicBezTo>
                    <a:pt x="587" y="330"/>
                    <a:pt x="589" y="326"/>
                    <a:pt x="586" y="328"/>
                  </a:cubicBezTo>
                  <a:close/>
                  <a:moveTo>
                    <a:pt x="657" y="320"/>
                  </a:moveTo>
                  <a:cubicBezTo>
                    <a:pt x="657" y="321"/>
                    <a:pt x="659" y="324"/>
                    <a:pt x="657" y="322"/>
                  </a:cubicBezTo>
                  <a:cubicBezTo>
                    <a:pt x="657" y="322"/>
                    <a:pt x="655" y="320"/>
                    <a:pt x="657" y="320"/>
                  </a:cubicBezTo>
                  <a:close/>
                  <a:moveTo>
                    <a:pt x="485" y="299"/>
                  </a:moveTo>
                  <a:cubicBezTo>
                    <a:pt x="486" y="300"/>
                    <a:pt x="487" y="303"/>
                    <a:pt x="488" y="303"/>
                  </a:cubicBezTo>
                  <a:cubicBezTo>
                    <a:pt x="490" y="303"/>
                    <a:pt x="490" y="302"/>
                    <a:pt x="489" y="302"/>
                  </a:cubicBezTo>
                  <a:cubicBezTo>
                    <a:pt x="489" y="302"/>
                    <a:pt x="489" y="300"/>
                    <a:pt x="489" y="300"/>
                  </a:cubicBezTo>
                  <a:cubicBezTo>
                    <a:pt x="488" y="300"/>
                    <a:pt x="486" y="300"/>
                    <a:pt x="485" y="299"/>
                  </a:cubicBezTo>
                  <a:close/>
                  <a:moveTo>
                    <a:pt x="494" y="289"/>
                  </a:moveTo>
                  <a:cubicBezTo>
                    <a:pt x="494" y="290"/>
                    <a:pt x="494" y="290"/>
                    <a:pt x="494" y="290"/>
                  </a:cubicBezTo>
                  <a:cubicBezTo>
                    <a:pt x="496" y="290"/>
                    <a:pt x="496" y="289"/>
                    <a:pt x="494" y="289"/>
                  </a:cubicBezTo>
                  <a:close/>
                  <a:moveTo>
                    <a:pt x="530" y="236"/>
                  </a:moveTo>
                  <a:cubicBezTo>
                    <a:pt x="531" y="237"/>
                    <a:pt x="531" y="237"/>
                    <a:pt x="531" y="237"/>
                  </a:cubicBezTo>
                  <a:cubicBezTo>
                    <a:pt x="531" y="236"/>
                    <a:pt x="532" y="236"/>
                    <a:pt x="530" y="236"/>
                  </a:cubicBezTo>
                  <a:close/>
                  <a:moveTo>
                    <a:pt x="434" y="231"/>
                  </a:moveTo>
                  <a:cubicBezTo>
                    <a:pt x="435" y="233"/>
                    <a:pt x="435" y="233"/>
                    <a:pt x="435" y="233"/>
                  </a:cubicBezTo>
                  <a:cubicBezTo>
                    <a:pt x="434" y="232"/>
                    <a:pt x="435" y="231"/>
                    <a:pt x="434" y="231"/>
                  </a:cubicBezTo>
                  <a:close/>
                  <a:moveTo>
                    <a:pt x="476" y="226"/>
                  </a:moveTo>
                  <a:cubicBezTo>
                    <a:pt x="477" y="226"/>
                    <a:pt x="478" y="228"/>
                    <a:pt x="478" y="228"/>
                  </a:cubicBezTo>
                  <a:cubicBezTo>
                    <a:pt x="478" y="228"/>
                    <a:pt x="482" y="227"/>
                    <a:pt x="480" y="227"/>
                  </a:cubicBezTo>
                  <a:cubicBezTo>
                    <a:pt x="479" y="226"/>
                    <a:pt x="478" y="227"/>
                    <a:pt x="476" y="226"/>
                  </a:cubicBezTo>
                  <a:close/>
                  <a:moveTo>
                    <a:pt x="597" y="205"/>
                  </a:moveTo>
                  <a:cubicBezTo>
                    <a:pt x="596" y="207"/>
                    <a:pt x="596" y="207"/>
                    <a:pt x="596" y="207"/>
                  </a:cubicBezTo>
                  <a:cubicBezTo>
                    <a:pt x="597" y="207"/>
                    <a:pt x="597" y="207"/>
                    <a:pt x="597" y="207"/>
                  </a:cubicBezTo>
                  <a:cubicBezTo>
                    <a:pt x="597" y="207"/>
                    <a:pt x="599" y="204"/>
                    <a:pt x="597" y="205"/>
                  </a:cubicBezTo>
                  <a:close/>
                  <a:moveTo>
                    <a:pt x="546" y="198"/>
                  </a:moveTo>
                  <a:cubicBezTo>
                    <a:pt x="547" y="199"/>
                    <a:pt x="545" y="199"/>
                    <a:pt x="545" y="199"/>
                  </a:cubicBezTo>
                  <a:cubicBezTo>
                    <a:pt x="545" y="199"/>
                    <a:pt x="545" y="198"/>
                    <a:pt x="546" y="198"/>
                  </a:cubicBezTo>
                  <a:close/>
                  <a:moveTo>
                    <a:pt x="545" y="195"/>
                  </a:moveTo>
                  <a:cubicBezTo>
                    <a:pt x="546" y="196"/>
                    <a:pt x="544" y="197"/>
                    <a:pt x="544" y="197"/>
                  </a:cubicBezTo>
                  <a:cubicBezTo>
                    <a:pt x="544" y="196"/>
                    <a:pt x="544" y="195"/>
                    <a:pt x="545" y="195"/>
                  </a:cubicBezTo>
                  <a:close/>
                  <a:moveTo>
                    <a:pt x="533" y="149"/>
                  </a:moveTo>
                  <a:cubicBezTo>
                    <a:pt x="534" y="152"/>
                    <a:pt x="534" y="152"/>
                    <a:pt x="534" y="152"/>
                  </a:cubicBezTo>
                  <a:cubicBezTo>
                    <a:pt x="537" y="149"/>
                    <a:pt x="537" y="150"/>
                    <a:pt x="533" y="149"/>
                  </a:cubicBezTo>
                  <a:close/>
                  <a:moveTo>
                    <a:pt x="448" y="132"/>
                  </a:moveTo>
                  <a:cubicBezTo>
                    <a:pt x="449" y="132"/>
                    <a:pt x="447" y="133"/>
                    <a:pt x="447" y="133"/>
                  </a:cubicBezTo>
                  <a:cubicBezTo>
                    <a:pt x="447" y="132"/>
                    <a:pt x="447" y="131"/>
                    <a:pt x="448" y="132"/>
                  </a:cubicBezTo>
                  <a:close/>
                  <a:moveTo>
                    <a:pt x="504" y="114"/>
                  </a:moveTo>
                  <a:cubicBezTo>
                    <a:pt x="506" y="115"/>
                    <a:pt x="511" y="121"/>
                    <a:pt x="506" y="120"/>
                  </a:cubicBezTo>
                  <a:cubicBezTo>
                    <a:pt x="506" y="120"/>
                    <a:pt x="501" y="113"/>
                    <a:pt x="504" y="114"/>
                  </a:cubicBezTo>
                  <a:close/>
                  <a:moveTo>
                    <a:pt x="449" y="92"/>
                  </a:moveTo>
                  <a:cubicBezTo>
                    <a:pt x="449" y="92"/>
                    <a:pt x="449" y="93"/>
                    <a:pt x="448" y="93"/>
                  </a:cubicBezTo>
                  <a:cubicBezTo>
                    <a:pt x="448" y="92"/>
                    <a:pt x="447" y="91"/>
                    <a:pt x="449" y="92"/>
                  </a:cubicBezTo>
                  <a:close/>
                  <a:moveTo>
                    <a:pt x="447" y="88"/>
                  </a:moveTo>
                  <a:cubicBezTo>
                    <a:pt x="447" y="89"/>
                    <a:pt x="446" y="90"/>
                    <a:pt x="446" y="90"/>
                  </a:cubicBezTo>
                  <a:cubicBezTo>
                    <a:pt x="446" y="90"/>
                    <a:pt x="445" y="88"/>
                    <a:pt x="447" y="88"/>
                  </a:cubicBezTo>
                  <a:close/>
                  <a:moveTo>
                    <a:pt x="577" y="72"/>
                  </a:moveTo>
                  <a:cubicBezTo>
                    <a:pt x="577" y="73"/>
                    <a:pt x="577" y="74"/>
                    <a:pt x="576" y="76"/>
                  </a:cubicBezTo>
                  <a:cubicBezTo>
                    <a:pt x="579" y="77"/>
                    <a:pt x="581" y="77"/>
                    <a:pt x="584" y="78"/>
                  </a:cubicBezTo>
                  <a:cubicBezTo>
                    <a:pt x="585" y="79"/>
                    <a:pt x="585" y="79"/>
                    <a:pt x="585" y="79"/>
                  </a:cubicBezTo>
                  <a:cubicBezTo>
                    <a:pt x="587" y="79"/>
                    <a:pt x="585" y="78"/>
                    <a:pt x="587" y="78"/>
                  </a:cubicBezTo>
                  <a:cubicBezTo>
                    <a:pt x="587" y="77"/>
                    <a:pt x="586" y="76"/>
                    <a:pt x="586" y="74"/>
                  </a:cubicBezTo>
                  <a:cubicBezTo>
                    <a:pt x="588" y="74"/>
                    <a:pt x="587" y="73"/>
                    <a:pt x="587" y="72"/>
                  </a:cubicBezTo>
                  <a:cubicBezTo>
                    <a:pt x="584" y="73"/>
                    <a:pt x="582" y="73"/>
                    <a:pt x="577" y="72"/>
                  </a:cubicBezTo>
                  <a:close/>
                  <a:moveTo>
                    <a:pt x="423" y="56"/>
                  </a:moveTo>
                  <a:cubicBezTo>
                    <a:pt x="426" y="55"/>
                    <a:pt x="423" y="58"/>
                    <a:pt x="421" y="58"/>
                  </a:cubicBezTo>
                  <a:cubicBezTo>
                    <a:pt x="420" y="59"/>
                    <a:pt x="422" y="56"/>
                    <a:pt x="423" y="56"/>
                  </a:cubicBezTo>
                  <a:close/>
                  <a:moveTo>
                    <a:pt x="484" y="29"/>
                  </a:moveTo>
                  <a:cubicBezTo>
                    <a:pt x="485" y="29"/>
                    <a:pt x="488" y="36"/>
                    <a:pt x="486" y="33"/>
                  </a:cubicBezTo>
                  <a:cubicBezTo>
                    <a:pt x="486" y="33"/>
                    <a:pt x="482" y="27"/>
                    <a:pt x="484" y="29"/>
                  </a:cubicBezTo>
                  <a:close/>
                  <a:moveTo>
                    <a:pt x="498" y="27"/>
                  </a:moveTo>
                  <a:cubicBezTo>
                    <a:pt x="499" y="27"/>
                    <a:pt x="499" y="28"/>
                    <a:pt x="498" y="29"/>
                  </a:cubicBezTo>
                  <a:cubicBezTo>
                    <a:pt x="498" y="28"/>
                    <a:pt x="497" y="27"/>
                    <a:pt x="498" y="27"/>
                  </a:cubicBezTo>
                  <a:close/>
                  <a:moveTo>
                    <a:pt x="537" y="21"/>
                  </a:moveTo>
                  <a:cubicBezTo>
                    <a:pt x="540" y="21"/>
                    <a:pt x="541" y="22"/>
                    <a:pt x="543" y="23"/>
                  </a:cubicBezTo>
                  <a:cubicBezTo>
                    <a:pt x="541" y="23"/>
                    <a:pt x="541" y="23"/>
                    <a:pt x="539" y="24"/>
                  </a:cubicBezTo>
                  <a:cubicBezTo>
                    <a:pt x="539" y="24"/>
                    <a:pt x="539" y="22"/>
                    <a:pt x="539" y="22"/>
                  </a:cubicBezTo>
                  <a:cubicBezTo>
                    <a:pt x="538" y="22"/>
                    <a:pt x="535" y="20"/>
                    <a:pt x="537" y="21"/>
                  </a:cubicBezTo>
                  <a:close/>
                  <a:moveTo>
                    <a:pt x="660" y="359"/>
                  </a:moveTo>
                  <a:cubicBezTo>
                    <a:pt x="660" y="362"/>
                    <a:pt x="660" y="362"/>
                    <a:pt x="660" y="362"/>
                  </a:cubicBezTo>
                  <a:cubicBezTo>
                    <a:pt x="660" y="361"/>
                    <a:pt x="662" y="362"/>
                    <a:pt x="663" y="362"/>
                  </a:cubicBezTo>
                  <a:cubicBezTo>
                    <a:pt x="663" y="361"/>
                    <a:pt x="664" y="359"/>
                    <a:pt x="664" y="359"/>
                  </a:cubicBezTo>
                  <a:cubicBezTo>
                    <a:pt x="663" y="359"/>
                    <a:pt x="661" y="359"/>
                    <a:pt x="660" y="359"/>
                  </a:cubicBezTo>
                  <a:close/>
                  <a:moveTo>
                    <a:pt x="537" y="349"/>
                  </a:moveTo>
                  <a:cubicBezTo>
                    <a:pt x="535" y="350"/>
                    <a:pt x="533" y="355"/>
                    <a:pt x="532" y="356"/>
                  </a:cubicBezTo>
                  <a:cubicBezTo>
                    <a:pt x="533" y="357"/>
                    <a:pt x="535" y="357"/>
                    <a:pt x="536" y="358"/>
                  </a:cubicBezTo>
                  <a:cubicBezTo>
                    <a:pt x="537" y="358"/>
                    <a:pt x="540" y="348"/>
                    <a:pt x="537" y="349"/>
                  </a:cubicBezTo>
                  <a:close/>
                  <a:moveTo>
                    <a:pt x="585" y="343"/>
                  </a:moveTo>
                  <a:cubicBezTo>
                    <a:pt x="584" y="343"/>
                    <a:pt x="584" y="344"/>
                    <a:pt x="585" y="344"/>
                  </a:cubicBezTo>
                  <a:cubicBezTo>
                    <a:pt x="585" y="344"/>
                    <a:pt x="586" y="343"/>
                    <a:pt x="585" y="343"/>
                  </a:cubicBezTo>
                  <a:close/>
                  <a:moveTo>
                    <a:pt x="552" y="342"/>
                  </a:moveTo>
                  <a:cubicBezTo>
                    <a:pt x="552" y="342"/>
                    <a:pt x="551" y="343"/>
                    <a:pt x="551" y="343"/>
                  </a:cubicBezTo>
                  <a:cubicBezTo>
                    <a:pt x="551" y="343"/>
                    <a:pt x="554" y="344"/>
                    <a:pt x="554" y="344"/>
                  </a:cubicBezTo>
                  <a:cubicBezTo>
                    <a:pt x="554" y="344"/>
                    <a:pt x="554" y="342"/>
                    <a:pt x="554" y="342"/>
                  </a:cubicBezTo>
                  <a:cubicBezTo>
                    <a:pt x="553" y="342"/>
                    <a:pt x="552" y="342"/>
                    <a:pt x="552" y="342"/>
                  </a:cubicBezTo>
                  <a:close/>
                  <a:moveTo>
                    <a:pt x="560" y="341"/>
                  </a:moveTo>
                  <a:cubicBezTo>
                    <a:pt x="561" y="342"/>
                    <a:pt x="559" y="343"/>
                    <a:pt x="562" y="344"/>
                  </a:cubicBezTo>
                  <a:cubicBezTo>
                    <a:pt x="563" y="344"/>
                    <a:pt x="562" y="341"/>
                    <a:pt x="562" y="341"/>
                  </a:cubicBezTo>
                  <a:cubicBezTo>
                    <a:pt x="561" y="341"/>
                    <a:pt x="560" y="341"/>
                    <a:pt x="560" y="341"/>
                  </a:cubicBezTo>
                  <a:close/>
                  <a:moveTo>
                    <a:pt x="508" y="340"/>
                  </a:moveTo>
                  <a:cubicBezTo>
                    <a:pt x="508" y="340"/>
                    <a:pt x="508" y="342"/>
                    <a:pt x="507" y="342"/>
                  </a:cubicBezTo>
                  <a:cubicBezTo>
                    <a:pt x="507" y="343"/>
                    <a:pt x="501" y="345"/>
                    <a:pt x="501" y="346"/>
                  </a:cubicBezTo>
                  <a:cubicBezTo>
                    <a:pt x="500" y="346"/>
                    <a:pt x="497" y="347"/>
                    <a:pt x="496" y="348"/>
                  </a:cubicBezTo>
                  <a:cubicBezTo>
                    <a:pt x="495" y="348"/>
                    <a:pt x="494" y="349"/>
                    <a:pt x="493" y="350"/>
                  </a:cubicBezTo>
                  <a:cubicBezTo>
                    <a:pt x="494" y="350"/>
                    <a:pt x="492" y="352"/>
                    <a:pt x="492" y="352"/>
                  </a:cubicBezTo>
                  <a:cubicBezTo>
                    <a:pt x="500" y="352"/>
                    <a:pt x="496" y="351"/>
                    <a:pt x="500" y="349"/>
                  </a:cubicBezTo>
                  <a:cubicBezTo>
                    <a:pt x="502" y="348"/>
                    <a:pt x="504" y="349"/>
                    <a:pt x="505" y="348"/>
                  </a:cubicBezTo>
                  <a:cubicBezTo>
                    <a:pt x="506" y="348"/>
                    <a:pt x="506" y="345"/>
                    <a:pt x="507" y="344"/>
                  </a:cubicBezTo>
                  <a:cubicBezTo>
                    <a:pt x="508" y="343"/>
                    <a:pt x="515" y="343"/>
                    <a:pt x="508" y="340"/>
                  </a:cubicBezTo>
                  <a:close/>
                  <a:moveTo>
                    <a:pt x="668" y="337"/>
                  </a:moveTo>
                  <a:cubicBezTo>
                    <a:pt x="668" y="338"/>
                    <a:pt x="668" y="338"/>
                    <a:pt x="668" y="338"/>
                  </a:cubicBezTo>
                  <a:cubicBezTo>
                    <a:pt x="665" y="337"/>
                    <a:pt x="666" y="340"/>
                    <a:pt x="668" y="340"/>
                  </a:cubicBezTo>
                  <a:cubicBezTo>
                    <a:pt x="668" y="341"/>
                    <a:pt x="668" y="342"/>
                    <a:pt x="668" y="343"/>
                  </a:cubicBezTo>
                  <a:cubicBezTo>
                    <a:pt x="669" y="343"/>
                    <a:pt x="671" y="343"/>
                    <a:pt x="671" y="343"/>
                  </a:cubicBezTo>
                  <a:cubicBezTo>
                    <a:pt x="672" y="342"/>
                    <a:pt x="673" y="342"/>
                    <a:pt x="674" y="341"/>
                  </a:cubicBezTo>
                  <a:cubicBezTo>
                    <a:pt x="674" y="341"/>
                    <a:pt x="673" y="335"/>
                    <a:pt x="673" y="338"/>
                  </a:cubicBezTo>
                  <a:cubicBezTo>
                    <a:pt x="672" y="338"/>
                    <a:pt x="670" y="338"/>
                    <a:pt x="669" y="338"/>
                  </a:cubicBezTo>
                  <a:cubicBezTo>
                    <a:pt x="669" y="338"/>
                    <a:pt x="669" y="337"/>
                    <a:pt x="668" y="337"/>
                  </a:cubicBezTo>
                  <a:close/>
                  <a:moveTo>
                    <a:pt x="552" y="337"/>
                  </a:moveTo>
                  <a:cubicBezTo>
                    <a:pt x="551" y="339"/>
                    <a:pt x="551" y="339"/>
                    <a:pt x="551" y="339"/>
                  </a:cubicBezTo>
                  <a:cubicBezTo>
                    <a:pt x="552" y="339"/>
                    <a:pt x="554" y="339"/>
                    <a:pt x="554" y="339"/>
                  </a:cubicBezTo>
                  <a:cubicBezTo>
                    <a:pt x="555" y="340"/>
                    <a:pt x="552" y="337"/>
                    <a:pt x="552" y="337"/>
                  </a:cubicBezTo>
                  <a:close/>
                  <a:moveTo>
                    <a:pt x="607" y="308"/>
                  </a:moveTo>
                  <a:cubicBezTo>
                    <a:pt x="609" y="307"/>
                    <a:pt x="609" y="309"/>
                    <a:pt x="610" y="309"/>
                  </a:cubicBezTo>
                  <a:cubicBezTo>
                    <a:pt x="612" y="309"/>
                    <a:pt x="613" y="309"/>
                    <a:pt x="614" y="308"/>
                  </a:cubicBezTo>
                  <a:cubicBezTo>
                    <a:pt x="614" y="310"/>
                    <a:pt x="614" y="309"/>
                    <a:pt x="615" y="309"/>
                  </a:cubicBezTo>
                  <a:cubicBezTo>
                    <a:pt x="616" y="314"/>
                    <a:pt x="617" y="316"/>
                    <a:pt x="617" y="321"/>
                  </a:cubicBezTo>
                  <a:cubicBezTo>
                    <a:pt x="617" y="321"/>
                    <a:pt x="616" y="321"/>
                    <a:pt x="615" y="321"/>
                  </a:cubicBezTo>
                  <a:cubicBezTo>
                    <a:pt x="615" y="321"/>
                    <a:pt x="615" y="319"/>
                    <a:pt x="615" y="319"/>
                  </a:cubicBezTo>
                  <a:cubicBezTo>
                    <a:pt x="613" y="318"/>
                    <a:pt x="613" y="321"/>
                    <a:pt x="612" y="321"/>
                  </a:cubicBezTo>
                  <a:cubicBezTo>
                    <a:pt x="611" y="321"/>
                    <a:pt x="608" y="321"/>
                    <a:pt x="607" y="320"/>
                  </a:cubicBezTo>
                  <a:cubicBezTo>
                    <a:pt x="606" y="318"/>
                    <a:pt x="606" y="318"/>
                    <a:pt x="606" y="318"/>
                  </a:cubicBezTo>
                  <a:cubicBezTo>
                    <a:pt x="607" y="317"/>
                    <a:pt x="608" y="317"/>
                    <a:pt x="609" y="316"/>
                  </a:cubicBezTo>
                  <a:cubicBezTo>
                    <a:pt x="608" y="314"/>
                    <a:pt x="606" y="308"/>
                    <a:pt x="607" y="310"/>
                  </a:cubicBezTo>
                  <a:cubicBezTo>
                    <a:pt x="606" y="309"/>
                    <a:pt x="606" y="308"/>
                    <a:pt x="607" y="308"/>
                  </a:cubicBezTo>
                  <a:close/>
                  <a:moveTo>
                    <a:pt x="484" y="303"/>
                  </a:moveTo>
                  <a:cubicBezTo>
                    <a:pt x="482" y="309"/>
                    <a:pt x="482" y="317"/>
                    <a:pt x="483" y="324"/>
                  </a:cubicBezTo>
                  <a:cubicBezTo>
                    <a:pt x="481" y="325"/>
                    <a:pt x="478" y="328"/>
                    <a:pt x="475" y="329"/>
                  </a:cubicBezTo>
                  <a:cubicBezTo>
                    <a:pt x="475" y="329"/>
                    <a:pt x="474" y="333"/>
                    <a:pt x="475" y="334"/>
                  </a:cubicBezTo>
                  <a:cubicBezTo>
                    <a:pt x="478" y="335"/>
                    <a:pt x="480" y="332"/>
                    <a:pt x="482" y="332"/>
                  </a:cubicBezTo>
                  <a:cubicBezTo>
                    <a:pt x="485" y="332"/>
                    <a:pt x="484" y="334"/>
                    <a:pt x="482" y="334"/>
                  </a:cubicBezTo>
                  <a:cubicBezTo>
                    <a:pt x="483" y="336"/>
                    <a:pt x="483" y="337"/>
                    <a:pt x="483" y="339"/>
                  </a:cubicBezTo>
                  <a:cubicBezTo>
                    <a:pt x="488" y="339"/>
                    <a:pt x="487" y="339"/>
                    <a:pt x="491" y="338"/>
                  </a:cubicBezTo>
                  <a:cubicBezTo>
                    <a:pt x="491" y="337"/>
                    <a:pt x="491" y="336"/>
                    <a:pt x="491" y="336"/>
                  </a:cubicBezTo>
                  <a:cubicBezTo>
                    <a:pt x="491" y="335"/>
                    <a:pt x="493" y="334"/>
                    <a:pt x="493" y="334"/>
                  </a:cubicBezTo>
                  <a:cubicBezTo>
                    <a:pt x="494" y="331"/>
                    <a:pt x="492" y="328"/>
                    <a:pt x="493" y="325"/>
                  </a:cubicBezTo>
                  <a:cubicBezTo>
                    <a:pt x="493" y="325"/>
                    <a:pt x="496" y="322"/>
                    <a:pt x="496" y="322"/>
                  </a:cubicBezTo>
                  <a:cubicBezTo>
                    <a:pt x="497" y="321"/>
                    <a:pt x="498" y="322"/>
                    <a:pt x="499" y="322"/>
                  </a:cubicBezTo>
                  <a:cubicBezTo>
                    <a:pt x="498" y="321"/>
                    <a:pt x="501" y="321"/>
                    <a:pt x="501" y="321"/>
                  </a:cubicBezTo>
                  <a:cubicBezTo>
                    <a:pt x="502" y="324"/>
                    <a:pt x="501" y="323"/>
                    <a:pt x="502" y="324"/>
                  </a:cubicBezTo>
                  <a:cubicBezTo>
                    <a:pt x="502" y="325"/>
                    <a:pt x="503" y="326"/>
                    <a:pt x="502" y="326"/>
                  </a:cubicBezTo>
                  <a:cubicBezTo>
                    <a:pt x="502" y="327"/>
                    <a:pt x="500" y="327"/>
                    <a:pt x="500" y="328"/>
                  </a:cubicBezTo>
                  <a:cubicBezTo>
                    <a:pt x="500" y="328"/>
                    <a:pt x="500" y="329"/>
                    <a:pt x="500" y="330"/>
                  </a:cubicBezTo>
                  <a:cubicBezTo>
                    <a:pt x="501" y="330"/>
                    <a:pt x="502" y="330"/>
                    <a:pt x="502" y="330"/>
                  </a:cubicBezTo>
                  <a:cubicBezTo>
                    <a:pt x="503" y="330"/>
                    <a:pt x="504" y="332"/>
                    <a:pt x="504" y="332"/>
                  </a:cubicBezTo>
                  <a:cubicBezTo>
                    <a:pt x="509" y="333"/>
                    <a:pt x="511" y="332"/>
                    <a:pt x="515" y="334"/>
                  </a:cubicBezTo>
                  <a:cubicBezTo>
                    <a:pt x="515" y="334"/>
                    <a:pt x="517" y="333"/>
                    <a:pt x="517" y="332"/>
                  </a:cubicBezTo>
                  <a:cubicBezTo>
                    <a:pt x="517" y="332"/>
                    <a:pt x="517" y="329"/>
                    <a:pt x="517" y="328"/>
                  </a:cubicBezTo>
                  <a:cubicBezTo>
                    <a:pt x="519" y="330"/>
                    <a:pt x="518" y="327"/>
                    <a:pt x="518" y="326"/>
                  </a:cubicBezTo>
                  <a:cubicBezTo>
                    <a:pt x="517" y="326"/>
                    <a:pt x="514" y="326"/>
                    <a:pt x="514" y="326"/>
                  </a:cubicBezTo>
                  <a:cubicBezTo>
                    <a:pt x="513" y="326"/>
                    <a:pt x="512" y="325"/>
                    <a:pt x="511" y="326"/>
                  </a:cubicBezTo>
                  <a:cubicBezTo>
                    <a:pt x="511" y="326"/>
                    <a:pt x="509" y="328"/>
                    <a:pt x="509" y="328"/>
                  </a:cubicBezTo>
                  <a:cubicBezTo>
                    <a:pt x="508" y="325"/>
                    <a:pt x="509" y="322"/>
                    <a:pt x="507" y="320"/>
                  </a:cubicBezTo>
                  <a:cubicBezTo>
                    <a:pt x="506" y="320"/>
                    <a:pt x="506" y="320"/>
                    <a:pt x="506" y="320"/>
                  </a:cubicBezTo>
                  <a:cubicBezTo>
                    <a:pt x="506" y="318"/>
                    <a:pt x="506" y="318"/>
                    <a:pt x="506" y="318"/>
                  </a:cubicBezTo>
                  <a:cubicBezTo>
                    <a:pt x="500" y="314"/>
                    <a:pt x="500" y="314"/>
                    <a:pt x="500" y="314"/>
                  </a:cubicBezTo>
                  <a:cubicBezTo>
                    <a:pt x="500" y="313"/>
                    <a:pt x="500" y="313"/>
                    <a:pt x="500" y="313"/>
                  </a:cubicBezTo>
                  <a:cubicBezTo>
                    <a:pt x="499" y="313"/>
                    <a:pt x="499" y="313"/>
                    <a:pt x="499" y="313"/>
                  </a:cubicBezTo>
                  <a:cubicBezTo>
                    <a:pt x="499" y="312"/>
                    <a:pt x="499" y="311"/>
                    <a:pt x="498" y="310"/>
                  </a:cubicBezTo>
                  <a:cubicBezTo>
                    <a:pt x="496" y="309"/>
                    <a:pt x="494" y="311"/>
                    <a:pt x="492" y="310"/>
                  </a:cubicBezTo>
                  <a:cubicBezTo>
                    <a:pt x="491" y="308"/>
                    <a:pt x="491" y="308"/>
                    <a:pt x="491" y="308"/>
                  </a:cubicBezTo>
                  <a:cubicBezTo>
                    <a:pt x="489" y="308"/>
                    <a:pt x="490" y="310"/>
                    <a:pt x="488" y="311"/>
                  </a:cubicBezTo>
                  <a:cubicBezTo>
                    <a:pt x="487" y="310"/>
                    <a:pt x="487" y="310"/>
                    <a:pt x="486" y="310"/>
                  </a:cubicBezTo>
                  <a:cubicBezTo>
                    <a:pt x="485" y="308"/>
                    <a:pt x="485" y="308"/>
                    <a:pt x="485" y="308"/>
                  </a:cubicBezTo>
                  <a:cubicBezTo>
                    <a:pt x="487" y="306"/>
                    <a:pt x="490" y="305"/>
                    <a:pt x="486" y="304"/>
                  </a:cubicBezTo>
                  <a:lnTo>
                    <a:pt x="484" y="303"/>
                  </a:lnTo>
                  <a:close/>
                  <a:moveTo>
                    <a:pt x="613" y="275"/>
                  </a:moveTo>
                  <a:cubicBezTo>
                    <a:pt x="613" y="276"/>
                    <a:pt x="617" y="281"/>
                    <a:pt x="617" y="281"/>
                  </a:cubicBezTo>
                  <a:cubicBezTo>
                    <a:pt x="619" y="282"/>
                    <a:pt x="620" y="280"/>
                    <a:pt x="622" y="281"/>
                  </a:cubicBezTo>
                  <a:cubicBezTo>
                    <a:pt x="623" y="282"/>
                    <a:pt x="623" y="282"/>
                    <a:pt x="623" y="282"/>
                  </a:cubicBezTo>
                  <a:cubicBezTo>
                    <a:pt x="624" y="283"/>
                    <a:pt x="627" y="283"/>
                    <a:pt x="629" y="284"/>
                  </a:cubicBezTo>
                  <a:cubicBezTo>
                    <a:pt x="629" y="284"/>
                    <a:pt x="629" y="286"/>
                    <a:pt x="629" y="286"/>
                  </a:cubicBezTo>
                  <a:cubicBezTo>
                    <a:pt x="629" y="286"/>
                    <a:pt x="630" y="286"/>
                    <a:pt x="631" y="286"/>
                  </a:cubicBezTo>
                  <a:cubicBezTo>
                    <a:pt x="631" y="287"/>
                    <a:pt x="631" y="289"/>
                    <a:pt x="632" y="289"/>
                  </a:cubicBezTo>
                  <a:cubicBezTo>
                    <a:pt x="631" y="289"/>
                    <a:pt x="632" y="289"/>
                    <a:pt x="631" y="290"/>
                  </a:cubicBezTo>
                  <a:cubicBezTo>
                    <a:pt x="630" y="290"/>
                    <a:pt x="629" y="291"/>
                    <a:pt x="627" y="290"/>
                  </a:cubicBezTo>
                  <a:cubicBezTo>
                    <a:pt x="627" y="290"/>
                    <a:pt x="627" y="289"/>
                    <a:pt x="626" y="289"/>
                  </a:cubicBezTo>
                  <a:cubicBezTo>
                    <a:pt x="626" y="289"/>
                    <a:pt x="625" y="291"/>
                    <a:pt x="625" y="291"/>
                  </a:cubicBezTo>
                  <a:cubicBezTo>
                    <a:pt x="624" y="292"/>
                    <a:pt x="623" y="291"/>
                    <a:pt x="622" y="292"/>
                  </a:cubicBezTo>
                  <a:cubicBezTo>
                    <a:pt x="623" y="292"/>
                    <a:pt x="619" y="291"/>
                    <a:pt x="620" y="291"/>
                  </a:cubicBezTo>
                  <a:cubicBezTo>
                    <a:pt x="620" y="292"/>
                    <a:pt x="619" y="293"/>
                    <a:pt x="618" y="293"/>
                  </a:cubicBezTo>
                  <a:cubicBezTo>
                    <a:pt x="617" y="294"/>
                    <a:pt x="617" y="295"/>
                    <a:pt x="617" y="296"/>
                  </a:cubicBezTo>
                  <a:cubicBezTo>
                    <a:pt x="615" y="295"/>
                    <a:pt x="615" y="295"/>
                    <a:pt x="614" y="294"/>
                  </a:cubicBezTo>
                  <a:cubicBezTo>
                    <a:pt x="612" y="291"/>
                    <a:pt x="614" y="293"/>
                    <a:pt x="613" y="289"/>
                  </a:cubicBezTo>
                  <a:cubicBezTo>
                    <a:pt x="613" y="288"/>
                    <a:pt x="611" y="287"/>
                    <a:pt x="611" y="286"/>
                  </a:cubicBezTo>
                  <a:cubicBezTo>
                    <a:pt x="610" y="285"/>
                    <a:pt x="610" y="283"/>
                    <a:pt x="610" y="283"/>
                  </a:cubicBezTo>
                  <a:cubicBezTo>
                    <a:pt x="611" y="284"/>
                    <a:pt x="611" y="277"/>
                    <a:pt x="611" y="276"/>
                  </a:cubicBezTo>
                  <a:lnTo>
                    <a:pt x="613" y="275"/>
                  </a:lnTo>
                  <a:close/>
                  <a:moveTo>
                    <a:pt x="474" y="270"/>
                  </a:moveTo>
                  <a:cubicBezTo>
                    <a:pt x="474" y="272"/>
                    <a:pt x="474" y="272"/>
                    <a:pt x="474" y="272"/>
                  </a:cubicBezTo>
                  <a:cubicBezTo>
                    <a:pt x="474" y="272"/>
                    <a:pt x="475" y="272"/>
                    <a:pt x="476" y="273"/>
                  </a:cubicBezTo>
                  <a:cubicBezTo>
                    <a:pt x="475" y="271"/>
                    <a:pt x="477" y="269"/>
                    <a:pt x="474" y="270"/>
                  </a:cubicBezTo>
                  <a:close/>
                  <a:moveTo>
                    <a:pt x="583" y="262"/>
                  </a:moveTo>
                  <a:cubicBezTo>
                    <a:pt x="583" y="262"/>
                    <a:pt x="582" y="265"/>
                    <a:pt x="581" y="266"/>
                  </a:cubicBezTo>
                  <a:cubicBezTo>
                    <a:pt x="582" y="266"/>
                    <a:pt x="584" y="266"/>
                    <a:pt x="585" y="267"/>
                  </a:cubicBezTo>
                  <a:cubicBezTo>
                    <a:pt x="587" y="265"/>
                    <a:pt x="587" y="265"/>
                    <a:pt x="587" y="265"/>
                  </a:cubicBezTo>
                  <a:cubicBezTo>
                    <a:pt x="587" y="264"/>
                    <a:pt x="587" y="263"/>
                    <a:pt x="587" y="263"/>
                  </a:cubicBezTo>
                  <a:cubicBezTo>
                    <a:pt x="586" y="262"/>
                    <a:pt x="584" y="262"/>
                    <a:pt x="583" y="262"/>
                  </a:cubicBezTo>
                  <a:close/>
                  <a:moveTo>
                    <a:pt x="570" y="259"/>
                  </a:moveTo>
                  <a:cubicBezTo>
                    <a:pt x="567" y="260"/>
                    <a:pt x="563" y="263"/>
                    <a:pt x="564" y="267"/>
                  </a:cubicBezTo>
                  <a:cubicBezTo>
                    <a:pt x="566" y="269"/>
                    <a:pt x="566" y="269"/>
                    <a:pt x="566" y="269"/>
                  </a:cubicBezTo>
                  <a:cubicBezTo>
                    <a:pt x="566" y="269"/>
                    <a:pt x="565" y="270"/>
                    <a:pt x="566" y="271"/>
                  </a:cubicBezTo>
                  <a:cubicBezTo>
                    <a:pt x="566" y="271"/>
                    <a:pt x="568" y="272"/>
                    <a:pt x="568" y="273"/>
                  </a:cubicBezTo>
                  <a:cubicBezTo>
                    <a:pt x="570" y="272"/>
                    <a:pt x="572" y="271"/>
                    <a:pt x="574" y="271"/>
                  </a:cubicBezTo>
                  <a:cubicBezTo>
                    <a:pt x="574" y="269"/>
                    <a:pt x="574" y="268"/>
                    <a:pt x="574" y="266"/>
                  </a:cubicBezTo>
                  <a:cubicBezTo>
                    <a:pt x="575" y="265"/>
                    <a:pt x="575" y="265"/>
                    <a:pt x="575" y="265"/>
                  </a:cubicBezTo>
                  <a:cubicBezTo>
                    <a:pt x="575" y="264"/>
                    <a:pt x="575" y="263"/>
                    <a:pt x="575" y="263"/>
                  </a:cubicBezTo>
                  <a:cubicBezTo>
                    <a:pt x="575" y="262"/>
                    <a:pt x="574" y="262"/>
                    <a:pt x="573" y="261"/>
                  </a:cubicBezTo>
                  <a:cubicBezTo>
                    <a:pt x="572" y="261"/>
                    <a:pt x="572" y="259"/>
                    <a:pt x="572" y="259"/>
                  </a:cubicBezTo>
                  <a:cubicBezTo>
                    <a:pt x="571" y="258"/>
                    <a:pt x="570" y="259"/>
                    <a:pt x="570" y="259"/>
                  </a:cubicBezTo>
                  <a:close/>
                  <a:moveTo>
                    <a:pt x="585" y="254"/>
                  </a:moveTo>
                  <a:cubicBezTo>
                    <a:pt x="586" y="255"/>
                    <a:pt x="585" y="256"/>
                    <a:pt x="585" y="257"/>
                  </a:cubicBezTo>
                  <a:cubicBezTo>
                    <a:pt x="586" y="257"/>
                    <a:pt x="585" y="258"/>
                    <a:pt x="585" y="259"/>
                  </a:cubicBezTo>
                  <a:cubicBezTo>
                    <a:pt x="586" y="259"/>
                    <a:pt x="587" y="258"/>
                    <a:pt x="587" y="259"/>
                  </a:cubicBezTo>
                  <a:cubicBezTo>
                    <a:pt x="587" y="258"/>
                    <a:pt x="587" y="256"/>
                    <a:pt x="587" y="256"/>
                  </a:cubicBezTo>
                  <a:cubicBezTo>
                    <a:pt x="587" y="255"/>
                    <a:pt x="586" y="254"/>
                    <a:pt x="585" y="254"/>
                  </a:cubicBezTo>
                  <a:close/>
                  <a:moveTo>
                    <a:pt x="538" y="251"/>
                  </a:moveTo>
                  <a:cubicBezTo>
                    <a:pt x="538" y="251"/>
                    <a:pt x="538" y="254"/>
                    <a:pt x="538" y="254"/>
                  </a:cubicBezTo>
                  <a:cubicBezTo>
                    <a:pt x="538" y="254"/>
                    <a:pt x="540" y="254"/>
                    <a:pt x="540" y="254"/>
                  </a:cubicBezTo>
                  <a:cubicBezTo>
                    <a:pt x="540" y="254"/>
                    <a:pt x="543" y="254"/>
                    <a:pt x="542" y="254"/>
                  </a:cubicBezTo>
                  <a:cubicBezTo>
                    <a:pt x="544" y="255"/>
                    <a:pt x="543" y="252"/>
                    <a:pt x="543" y="252"/>
                  </a:cubicBezTo>
                  <a:cubicBezTo>
                    <a:pt x="541" y="251"/>
                    <a:pt x="540" y="251"/>
                    <a:pt x="538" y="251"/>
                  </a:cubicBezTo>
                  <a:close/>
                  <a:moveTo>
                    <a:pt x="544" y="241"/>
                  </a:moveTo>
                  <a:cubicBezTo>
                    <a:pt x="544" y="241"/>
                    <a:pt x="544" y="243"/>
                    <a:pt x="545" y="243"/>
                  </a:cubicBezTo>
                  <a:cubicBezTo>
                    <a:pt x="546" y="244"/>
                    <a:pt x="545" y="241"/>
                    <a:pt x="545" y="241"/>
                  </a:cubicBezTo>
                  <a:lnTo>
                    <a:pt x="544" y="241"/>
                  </a:lnTo>
                  <a:close/>
                  <a:moveTo>
                    <a:pt x="567" y="239"/>
                  </a:moveTo>
                  <a:cubicBezTo>
                    <a:pt x="567" y="239"/>
                    <a:pt x="566" y="241"/>
                    <a:pt x="566" y="241"/>
                  </a:cubicBezTo>
                  <a:cubicBezTo>
                    <a:pt x="566" y="241"/>
                    <a:pt x="566" y="241"/>
                    <a:pt x="566" y="242"/>
                  </a:cubicBezTo>
                  <a:cubicBezTo>
                    <a:pt x="567" y="242"/>
                    <a:pt x="568" y="242"/>
                    <a:pt x="569" y="242"/>
                  </a:cubicBezTo>
                  <a:cubicBezTo>
                    <a:pt x="570" y="239"/>
                    <a:pt x="570" y="239"/>
                    <a:pt x="570" y="239"/>
                  </a:cubicBezTo>
                  <a:cubicBezTo>
                    <a:pt x="569" y="239"/>
                    <a:pt x="567" y="240"/>
                    <a:pt x="567" y="239"/>
                  </a:cubicBezTo>
                  <a:close/>
                  <a:moveTo>
                    <a:pt x="548" y="237"/>
                  </a:moveTo>
                  <a:cubicBezTo>
                    <a:pt x="548" y="237"/>
                    <a:pt x="548" y="240"/>
                    <a:pt x="548" y="240"/>
                  </a:cubicBezTo>
                  <a:cubicBezTo>
                    <a:pt x="550" y="239"/>
                    <a:pt x="550" y="239"/>
                    <a:pt x="550" y="239"/>
                  </a:cubicBezTo>
                  <a:cubicBezTo>
                    <a:pt x="550" y="238"/>
                    <a:pt x="550" y="237"/>
                    <a:pt x="550" y="237"/>
                  </a:cubicBezTo>
                  <a:cubicBezTo>
                    <a:pt x="550" y="237"/>
                    <a:pt x="548" y="237"/>
                    <a:pt x="548" y="237"/>
                  </a:cubicBezTo>
                  <a:close/>
                  <a:moveTo>
                    <a:pt x="542" y="233"/>
                  </a:moveTo>
                  <a:cubicBezTo>
                    <a:pt x="541" y="233"/>
                    <a:pt x="539" y="235"/>
                    <a:pt x="538" y="235"/>
                  </a:cubicBezTo>
                  <a:cubicBezTo>
                    <a:pt x="536" y="236"/>
                    <a:pt x="534" y="235"/>
                    <a:pt x="532" y="235"/>
                  </a:cubicBezTo>
                  <a:cubicBezTo>
                    <a:pt x="532" y="236"/>
                    <a:pt x="531" y="237"/>
                    <a:pt x="532" y="237"/>
                  </a:cubicBezTo>
                  <a:cubicBezTo>
                    <a:pt x="531" y="237"/>
                    <a:pt x="533" y="238"/>
                    <a:pt x="533" y="238"/>
                  </a:cubicBezTo>
                  <a:cubicBezTo>
                    <a:pt x="532" y="238"/>
                    <a:pt x="534" y="239"/>
                    <a:pt x="534" y="239"/>
                  </a:cubicBezTo>
                  <a:cubicBezTo>
                    <a:pt x="534" y="238"/>
                    <a:pt x="536" y="237"/>
                    <a:pt x="536" y="237"/>
                  </a:cubicBezTo>
                  <a:cubicBezTo>
                    <a:pt x="536" y="238"/>
                    <a:pt x="537" y="240"/>
                    <a:pt x="537" y="240"/>
                  </a:cubicBezTo>
                  <a:cubicBezTo>
                    <a:pt x="538" y="240"/>
                    <a:pt x="538" y="240"/>
                    <a:pt x="538" y="240"/>
                  </a:cubicBezTo>
                  <a:cubicBezTo>
                    <a:pt x="539" y="240"/>
                    <a:pt x="550" y="232"/>
                    <a:pt x="542" y="233"/>
                  </a:cubicBezTo>
                  <a:close/>
                  <a:moveTo>
                    <a:pt x="623" y="232"/>
                  </a:moveTo>
                  <a:cubicBezTo>
                    <a:pt x="629" y="232"/>
                    <a:pt x="627" y="233"/>
                    <a:pt x="629" y="234"/>
                  </a:cubicBezTo>
                  <a:cubicBezTo>
                    <a:pt x="628" y="234"/>
                    <a:pt x="618" y="232"/>
                    <a:pt x="623" y="232"/>
                  </a:cubicBezTo>
                  <a:close/>
                  <a:moveTo>
                    <a:pt x="474" y="229"/>
                  </a:moveTo>
                  <a:cubicBezTo>
                    <a:pt x="475" y="236"/>
                    <a:pt x="474" y="236"/>
                    <a:pt x="481" y="237"/>
                  </a:cubicBezTo>
                  <a:cubicBezTo>
                    <a:pt x="478" y="235"/>
                    <a:pt x="475" y="232"/>
                    <a:pt x="474" y="229"/>
                  </a:cubicBezTo>
                  <a:close/>
                  <a:moveTo>
                    <a:pt x="622" y="227"/>
                  </a:moveTo>
                  <a:cubicBezTo>
                    <a:pt x="622" y="227"/>
                    <a:pt x="622" y="229"/>
                    <a:pt x="622" y="229"/>
                  </a:cubicBezTo>
                  <a:cubicBezTo>
                    <a:pt x="619" y="230"/>
                    <a:pt x="621" y="227"/>
                    <a:pt x="622" y="227"/>
                  </a:cubicBezTo>
                  <a:close/>
                  <a:moveTo>
                    <a:pt x="615" y="220"/>
                  </a:moveTo>
                  <a:cubicBezTo>
                    <a:pt x="618" y="220"/>
                    <a:pt x="616" y="223"/>
                    <a:pt x="616" y="223"/>
                  </a:cubicBezTo>
                  <a:cubicBezTo>
                    <a:pt x="616" y="223"/>
                    <a:pt x="614" y="223"/>
                    <a:pt x="614" y="223"/>
                  </a:cubicBezTo>
                  <a:cubicBezTo>
                    <a:pt x="614" y="222"/>
                    <a:pt x="613" y="220"/>
                    <a:pt x="615" y="220"/>
                  </a:cubicBezTo>
                  <a:close/>
                  <a:moveTo>
                    <a:pt x="604" y="216"/>
                  </a:moveTo>
                  <a:cubicBezTo>
                    <a:pt x="604" y="216"/>
                    <a:pt x="604" y="218"/>
                    <a:pt x="604" y="218"/>
                  </a:cubicBezTo>
                  <a:cubicBezTo>
                    <a:pt x="602" y="219"/>
                    <a:pt x="603" y="216"/>
                    <a:pt x="604" y="216"/>
                  </a:cubicBezTo>
                  <a:close/>
                  <a:moveTo>
                    <a:pt x="387" y="173"/>
                  </a:moveTo>
                  <a:cubicBezTo>
                    <a:pt x="387" y="176"/>
                    <a:pt x="387" y="176"/>
                    <a:pt x="387" y="176"/>
                  </a:cubicBezTo>
                  <a:cubicBezTo>
                    <a:pt x="387" y="176"/>
                    <a:pt x="389" y="176"/>
                    <a:pt x="389" y="176"/>
                  </a:cubicBezTo>
                  <a:cubicBezTo>
                    <a:pt x="389" y="173"/>
                    <a:pt x="389" y="173"/>
                    <a:pt x="389" y="173"/>
                  </a:cubicBezTo>
                  <a:cubicBezTo>
                    <a:pt x="388" y="173"/>
                    <a:pt x="387" y="174"/>
                    <a:pt x="387" y="173"/>
                  </a:cubicBezTo>
                  <a:close/>
                  <a:moveTo>
                    <a:pt x="550" y="163"/>
                  </a:moveTo>
                  <a:cubicBezTo>
                    <a:pt x="547" y="163"/>
                    <a:pt x="544" y="165"/>
                    <a:pt x="542" y="166"/>
                  </a:cubicBezTo>
                  <a:cubicBezTo>
                    <a:pt x="542" y="166"/>
                    <a:pt x="542" y="166"/>
                    <a:pt x="542" y="166"/>
                  </a:cubicBezTo>
                  <a:cubicBezTo>
                    <a:pt x="539" y="166"/>
                    <a:pt x="537" y="164"/>
                    <a:pt x="535" y="164"/>
                  </a:cubicBezTo>
                  <a:cubicBezTo>
                    <a:pt x="532" y="163"/>
                    <a:pt x="532" y="165"/>
                    <a:pt x="530" y="166"/>
                  </a:cubicBezTo>
                  <a:cubicBezTo>
                    <a:pt x="529" y="166"/>
                    <a:pt x="528" y="166"/>
                    <a:pt x="527" y="166"/>
                  </a:cubicBezTo>
                  <a:cubicBezTo>
                    <a:pt x="522" y="169"/>
                    <a:pt x="523" y="175"/>
                    <a:pt x="522" y="179"/>
                  </a:cubicBezTo>
                  <a:cubicBezTo>
                    <a:pt x="521" y="176"/>
                    <a:pt x="521" y="185"/>
                    <a:pt x="525" y="186"/>
                  </a:cubicBezTo>
                  <a:cubicBezTo>
                    <a:pt x="529" y="187"/>
                    <a:pt x="530" y="184"/>
                    <a:pt x="532" y="184"/>
                  </a:cubicBezTo>
                  <a:cubicBezTo>
                    <a:pt x="535" y="184"/>
                    <a:pt x="537" y="186"/>
                    <a:pt x="540" y="185"/>
                  </a:cubicBezTo>
                  <a:cubicBezTo>
                    <a:pt x="544" y="185"/>
                    <a:pt x="545" y="181"/>
                    <a:pt x="548" y="180"/>
                  </a:cubicBezTo>
                  <a:cubicBezTo>
                    <a:pt x="549" y="180"/>
                    <a:pt x="550" y="181"/>
                    <a:pt x="552" y="180"/>
                  </a:cubicBezTo>
                  <a:cubicBezTo>
                    <a:pt x="552" y="180"/>
                    <a:pt x="553" y="178"/>
                    <a:pt x="553" y="178"/>
                  </a:cubicBezTo>
                  <a:cubicBezTo>
                    <a:pt x="554" y="178"/>
                    <a:pt x="555" y="179"/>
                    <a:pt x="558" y="179"/>
                  </a:cubicBezTo>
                  <a:cubicBezTo>
                    <a:pt x="558" y="179"/>
                    <a:pt x="559" y="177"/>
                    <a:pt x="560" y="177"/>
                  </a:cubicBezTo>
                  <a:cubicBezTo>
                    <a:pt x="559" y="176"/>
                    <a:pt x="560" y="176"/>
                    <a:pt x="560" y="175"/>
                  </a:cubicBezTo>
                  <a:cubicBezTo>
                    <a:pt x="558" y="174"/>
                    <a:pt x="558" y="174"/>
                    <a:pt x="558" y="174"/>
                  </a:cubicBezTo>
                  <a:cubicBezTo>
                    <a:pt x="557" y="172"/>
                    <a:pt x="556" y="169"/>
                    <a:pt x="556" y="168"/>
                  </a:cubicBezTo>
                  <a:cubicBezTo>
                    <a:pt x="555" y="166"/>
                    <a:pt x="555" y="166"/>
                    <a:pt x="555" y="164"/>
                  </a:cubicBezTo>
                  <a:cubicBezTo>
                    <a:pt x="554" y="164"/>
                    <a:pt x="552" y="165"/>
                    <a:pt x="552" y="165"/>
                  </a:cubicBezTo>
                  <a:cubicBezTo>
                    <a:pt x="551" y="165"/>
                    <a:pt x="551" y="163"/>
                    <a:pt x="550" y="163"/>
                  </a:cubicBezTo>
                  <a:close/>
                  <a:moveTo>
                    <a:pt x="397" y="156"/>
                  </a:moveTo>
                  <a:cubicBezTo>
                    <a:pt x="397" y="156"/>
                    <a:pt x="397" y="157"/>
                    <a:pt x="397" y="158"/>
                  </a:cubicBezTo>
                  <a:cubicBezTo>
                    <a:pt x="399" y="158"/>
                    <a:pt x="399" y="156"/>
                    <a:pt x="397" y="156"/>
                  </a:cubicBezTo>
                  <a:close/>
                  <a:moveTo>
                    <a:pt x="381" y="153"/>
                  </a:moveTo>
                  <a:cubicBezTo>
                    <a:pt x="380" y="153"/>
                    <a:pt x="378" y="156"/>
                    <a:pt x="381" y="156"/>
                  </a:cubicBezTo>
                  <a:cubicBezTo>
                    <a:pt x="381" y="156"/>
                    <a:pt x="383" y="152"/>
                    <a:pt x="381" y="153"/>
                  </a:cubicBezTo>
                  <a:close/>
                  <a:moveTo>
                    <a:pt x="399" y="135"/>
                  </a:moveTo>
                  <a:cubicBezTo>
                    <a:pt x="399" y="137"/>
                    <a:pt x="398" y="141"/>
                    <a:pt x="396" y="142"/>
                  </a:cubicBezTo>
                  <a:cubicBezTo>
                    <a:pt x="395" y="142"/>
                    <a:pt x="394" y="141"/>
                    <a:pt x="393" y="142"/>
                  </a:cubicBezTo>
                  <a:cubicBezTo>
                    <a:pt x="393" y="143"/>
                    <a:pt x="394" y="144"/>
                    <a:pt x="393" y="145"/>
                  </a:cubicBezTo>
                  <a:cubicBezTo>
                    <a:pt x="393" y="145"/>
                    <a:pt x="391" y="147"/>
                    <a:pt x="391" y="147"/>
                  </a:cubicBezTo>
                  <a:cubicBezTo>
                    <a:pt x="391" y="148"/>
                    <a:pt x="392" y="150"/>
                    <a:pt x="392" y="150"/>
                  </a:cubicBezTo>
                  <a:cubicBezTo>
                    <a:pt x="393" y="150"/>
                    <a:pt x="393" y="149"/>
                    <a:pt x="393" y="149"/>
                  </a:cubicBezTo>
                  <a:cubicBezTo>
                    <a:pt x="394" y="149"/>
                    <a:pt x="395" y="149"/>
                    <a:pt x="396" y="150"/>
                  </a:cubicBezTo>
                  <a:cubicBezTo>
                    <a:pt x="397" y="150"/>
                    <a:pt x="397" y="151"/>
                    <a:pt x="397" y="152"/>
                  </a:cubicBezTo>
                  <a:cubicBezTo>
                    <a:pt x="398" y="152"/>
                    <a:pt x="404" y="154"/>
                    <a:pt x="405" y="154"/>
                  </a:cubicBezTo>
                  <a:cubicBezTo>
                    <a:pt x="405" y="154"/>
                    <a:pt x="405" y="152"/>
                    <a:pt x="407" y="153"/>
                  </a:cubicBezTo>
                  <a:cubicBezTo>
                    <a:pt x="407" y="153"/>
                    <a:pt x="408" y="155"/>
                    <a:pt x="409" y="156"/>
                  </a:cubicBezTo>
                  <a:cubicBezTo>
                    <a:pt x="410" y="155"/>
                    <a:pt x="411" y="155"/>
                    <a:pt x="412" y="155"/>
                  </a:cubicBezTo>
                  <a:cubicBezTo>
                    <a:pt x="413" y="151"/>
                    <a:pt x="415" y="145"/>
                    <a:pt x="413" y="141"/>
                  </a:cubicBezTo>
                  <a:cubicBezTo>
                    <a:pt x="413" y="140"/>
                    <a:pt x="411" y="140"/>
                    <a:pt x="410" y="139"/>
                  </a:cubicBezTo>
                  <a:cubicBezTo>
                    <a:pt x="409" y="138"/>
                    <a:pt x="410" y="137"/>
                    <a:pt x="409" y="136"/>
                  </a:cubicBezTo>
                  <a:cubicBezTo>
                    <a:pt x="408" y="135"/>
                    <a:pt x="401" y="135"/>
                    <a:pt x="399" y="135"/>
                  </a:cubicBezTo>
                  <a:close/>
                  <a:moveTo>
                    <a:pt x="395" y="133"/>
                  </a:moveTo>
                  <a:cubicBezTo>
                    <a:pt x="395" y="133"/>
                    <a:pt x="394" y="135"/>
                    <a:pt x="393" y="136"/>
                  </a:cubicBezTo>
                  <a:cubicBezTo>
                    <a:pt x="392" y="137"/>
                    <a:pt x="390" y="136"/>
                    <a:pt x="388" y="137"/>
                  </a:cubicBezTo>
                  <a:cubicBezTo>
                    <a:pt x="388" y="139"/>
                    <a:pt x="388" y="140"/>
                    <a:pt x="389" y="140"/>
                  </a:cubicBezTo>
                  <a:cubicBezTo>
                    <a:pt x="389" y="139"/>
                    <a:pt x="390" y="140"/>
                    <a:pt x="391" y="140"/>
                  </a:cubicBezTo>
                  <a:cubicBezTo>
                    <a:pt x="391" y="140"/>
                    <a:pt x="392" y="137"/>
                    <a:pt x="392" y="137"/>
                  </a:cubicBezTo>
                  <a:cubicBezTo>
                    <a:pt x="393" y="137"/>
                    <a:pt x="394" y="137"/>
                    <a:pt x="395" y="137"/>
                  </a:cubicBezTo>
                  <a:cubicBezTo>
                    <a:pt x="395" y="137"/>
                    <a:pt x="397" y="132"/>
                    <a:pt x="395" y="133"/>
                  </a:cubicBezTo>
                  <a:close/>
                  <a:moveTo>
                    <a:pt x="389" y="132"/>
                  </a:moveTo>
                  <a:cubicBezTo>
                    <a:pt x="390" y="134"/>
                    <a:pt x="390" y="134"/>
                    <a:pt x="390" y="134"/>
                  </a:cubicBezTo>
                  <a:cubicBezTo>
                    <a:pt x="390" y="133"/>
                    <a:pt x="391" y="132"/>
                    <a:pt x="389" y="132"/>
                  </a:cubicBezTo>
                  <a:close/>
                  <a:moveTo>
                    <a:pt x="386" y="132"/>
                  </a:moveTo>
                  <a:cubicBezTo>
                    <a:pt x="386" y="132"/>
                    <a:pt x="386" y="134"/>
                    <a:pt x="386" y="134"/>
                  </a:cubicBezTo>
                  <a:cubicBezTo>
                    <a:pt x="388" y="135"/>
                    <a:pt x="387" y="133"/>
                    <a:pt x="386" y="132"/>
                  </a:cubicBezTo>
                  <a:close/>
                  <a:moveTo>
                    <a:pt x="404" y="131"/>
                  </a:moveTo>
                  <a:cubicBezTo>
                    <a:pt x="402" y="131"/>
                    <a:pt x="404" y="133"/>
                    <a:pt x="405" y="133"/>
                  </a:cubicBezTo>
                  <a:cubicBezTo>
                    <a:pt x="405" y="133"/>
                    <a:pt x="407" y="130"/>
                    <a:pt x="404" y="131"/>
                  </a:cubicBezTo>
                  <a:close/>
                  <a:moveTo>
                    <a:pt x="538" y="128"/>
                  </a:moveTo>
                  <a:cubicBezTo>
                    <a:pt x="537" y="128"/>
                    <a:pt x="535" y="129"/>
                    <a:pt x="535" y="130"/>
                  </a:cubicBezTo>
                  <a:cubicBezTo>
                    <a:pt x="535" y="130"/>
                    <a:pt x="533" y="130"/>
                    <a:pt x="533" y="130"/>
                  </a:cubicBezTo>
                  <a:cubicBezTo>
                    <a:pt x="534" y="130"/>
                    <a:pt x="532" y="130"/>
                    <a:pt x="532" y="130"/>
                  </a:cubicBezTo>
                  <a:cubicBezTo>
                    <a:pt x="533" y="132"/>
                    <a:pt x="533" y="132"/>
                    <a:pt x="533" y="132"/>
                  </a:cubicBezTo>
                  <a:cubicBezTo>
                    <a:pt x="534" y="132"/>
                    <a:pt x="535" y="131"/>
                    <a:pt x="536" y="132"/>
                  </a:cubicBezTo>
                  <a:cubicBezTo>
                    <a:pt x="536" y="132"/>
                    <a:pt x="537" y="133"/>
                    <a:pt x="538" y="134"/>
                  </a:cubicBezTo>
                  <a:cubicBezTo>
                    <a:pt x="538" y="133"/>
                    <a:pt x="537" y="132"/>
                    <a:pt x="538" y="131"/>
                  </a:cubicBezTo>
                  <a:cubicBezTo>
                    <a:pt x="538" y="130"/>
                    <a:pt x="544" y="127"/>
                    <a:pt x="538" y="128"/>
                  </a:cubicBezTo>
                  <a:close/>
                  <a:moveTo>
                    <a:pt x="443" y="114"/>
                  </a:moveTo>
                  <a:cubicBezTo>
                    <a:pt x="442" y="114"/>
                    <a:pt x="441" y="114"/>
                    <a:pt x="440" y="114"/>
                  </a:cubicBezTo>
                  <a:cubicBezTo>
                    <a:pt x="439" y="116"/>
                    <a:pt x="439" y="116"/>
                    <a:pt x="439" y="116"/>
                  </a:cubicBezTo>
                  <a:cubicBezTo>
                    <a:pt x="441" y="119"/>
                    <a:pt x="441" y="119"/>
                    <a:pt x="446" y="120"/>
                  </a:cubicBezTo>
                  <a:cubicBezTo>
                    <a:pt x="446" y="120"/>
                    <a:pt x="445" y="118"/>
                    <a:pt x="445" y="118"/>
                  </a:cubicBezTo>
                  <a:cubicBezTo>
                    <a:pt x="445" y="118"/>
                    <a:pt x="445" y="115"/>
                    <a:pt x="445" y="114"/>
                  </a:cubicBezTo>
                  <a:cubicBezTo>
                    <a:pt x="444" y="114"/>
                    <a:pt x="443" y="114"/>
                    <a:pt x="443" y="114"/>
                  </a:cubicBezTo>
                  <a:close/>
                  <a:moveTo>
                    <a:pt x="395" y="111"/>
                  </a:moveTo>
                  <a:cubicBezTo>
                    <a:pt x="394" y="112"/>
                    <a:pt x="394" y="114"/>
                    <a:pt x="393" y="115"/>
                  </a:cubicBezTo>
                  <a:cubicBezTo>
                    <a:pt x="392" y="114"/>
                    <a:pt x="392" y="117"/>
                    <a:pt x="391" y="117"/>
                  </a:cubicBezTo>
                  <a:cubicBezTo>
                    <a:pt x="392" y="118"/>
                    <a:pt x="394" y="118"/>
                    <a:pt x="395" y="119"/>
                  </a:cubicBezTo>
                  <a:cubicBezTo>
                    <a:pt x="397" y="120"/>
                    <a:pt x="396" y="123"/>
                    <a:pt x="398" y="124"/>
                  </a:cubicBezTo>
                  <a:cubicBezTo>
                    <a:pt x="400" y="125"/>
                    <a:pt x="402" y="124"/>
                    <a:pt x="405" y="124"/>
                  </a:cubicBezTo>
                  <a:cubicBezTo>
                    <a:pt x="408" y="125"/>
                    <a:pt x="410" y="127"/>
                    <a:pt x="412" y="128"/>
                  </a:cubicBezTo>
                  <a:cubicBezTo>
                    <a:pt x="413" y="128"/>
                    <a:pt x="413" y="127"/>
                    <a:pt x="414" y="128"/>
                  </a:cubicBezTo>
                  <a:cubicBezTo>
                    <a:pt x="416" y="126"/>
                    <a:pt x="414" y="124"/>
                    <a:pt x="418" y="124"/>
                  </a:cubicBezTo>
                  <a:cubicBezTo>
                    <a:pt x="418" y="126"/>
                    <a:pt x="418" y="126"/>
                    <a:pt x="418" y="126"/>
                  </a:cubicBezTo>
                  <a:cubicBezTo>
                    <a:pt x="421" y="127"/>
                    <a:pt x="428" y="128"/>
                    <a:pt x="429" y="130"/>
                  </a:cubicBezTo>
                  <a:cubicBezTo>
                    <a:pt x="429" y="131"/>
                    <a:pt x="428" y="132"/>
                    <a:pt x="429" y="132"/>
                  </a:cubicBezTo>
                  <a:cubicBezTo>
                    <a:pt x="429" y="133"/>
                    <a:pt x="431" y="133"/>
                    <a:pt x="431" y="134"/>
                  </a:cubicBezTo>
                  <a:cubicBezTo>
                    <a:pt x="433" y="138"/>
                    <a:pt x="430" y="139"/>
                    <a:pt x="430" y="142"/>
                  </a:cubicBezTo>
                  <a:cubicBezTo>
                    <a:pt x="430" y="143"/>
                    <a:pt x="431" y="144"/>
                    <a:pt x="431" y="144"/>
                  </a:cubicBezTo>
                  <a:cubicBezTo>
                    <a:pt x="431" y="146"/>
                    <a:pt x="429" y="147"/>
                    <a:pt x="429" y="148"/>
                  </a:cubicBezTo>
                  <a:cubicBezTo>
                    <a:pt x="429" y="149"/>
                    <a:pt x="430" y="151"/>
                    <a:pt x="431" y="152"/>
                  </a:cubicBezTo>
                  <a:cubicBezTo>
                    <a:pt x="431" y="153"/>
                    <a:pt x="431" y="155"/>
                    <a:pt x="431" y="154"/>
                  </a:cubicBezTo>
                  <a:cubicBezTo>
                    <a:pt x="431" y="155"/>
                    <a:pt x="431" y="158"/>
                    <a:pt x="431" y="158"/>
                  </a:cubicBezTo>
                  <a:cubicBezTo>
                    <a:pt x="433" y="158"/>
                    <a:pt x="434" y="158"/>
                    <a:pt x="435" y="158"/>
                  </a:cubicBezTo>
                  <a:cubicBezTo>
                    <a:pt x="436" y="156"/>
                    <a:pt x="436" y="156"/>
                    <a:pt x="436" y="156"/>
                  </a:cubicBezTo>
                  <a:cubicBezTo>
                    <a:pt x="440" y="155"/>
                    <a:pt x="439" y="157"/>
                    <a:pt x="439" y="158"/>
                  </a:cubicBezTo>
                  <a:cubicBezTo>
                    <a:pt x="439" y="158"/>
                    <a:pt x="439" y="158"/>
                    <a:pt x="439" y="158"/>
                  </a:cubicBezTo>
                  <a:cubicBezTo>
                    <a:pt x="439" y="158"/>
                    <a:pt x="451" y="156"/>
                    <a:pt x="451" y="156"/>
                  </a:cubicBezTo>
                  <a:cubicBezTo>
                    <a:pt x="452" y="155"/>
                    <a:pt x="451" y="153"/>
                    <a:pt x="452" y="152"/>
                  </a:cubicBezTo>
                  <a:cubicBezTo>
                    <a:pt x="455" y="150"/>
                    <a:pt x="455" y="150"/>
                    <a:pt x="455" y="150"/>
                  </a:cubicBezTo>
                  <a:cubicBezTo>
                    <a:pt x="456" y="152"/>
                    <a:pt x="457" y="155"/>
                    <a:pt x="457" y="157"/>
                  </a:cubicBezTo>
                  <a:cubicBezTo>
                    <a:pt x="459" y="157"/>
                    <a:pt x="460" y="158"/>
                    <a:pt x="462" y="158"/>
                  </a:cubicBezTo>
                  <a:cubicBezTo>
                    <a:pt x="462" y="157"/>
                    <a:pt x="465" y="155"/>
                    <a:pt x="466" y="156"/>
                  </a:cubicBezTo>
                  <a:cubicBezTo>
                    <a:pt x="466" y="156"/>
                    <a:pt x="468" y="158"/>
                    <a:pt x="470" y="157"/>
                  </a:cubicBezTo>
                  <a:cubicBezTo>
                    <a:pt x="471" y="154"/>
                    <a:pt x="471" y="154"/>
                    <a:pt x="471" y="154"/>
                  </a:cubicBezTo>
                  <a:cubicBezTo>
                    <a:pt x="473" y="154"/>
                    <a:pt x="473" y="154"/>
                    <a:pt x="474" y="154"/>
                  </a:cubicBezTo>
                  <a:cubicBezTo>
                    <a:pt x="475" y="154"/>
                    <a:pt x="475" y="155"/>
                    <a:pt x="475" y="157"/>
                  </a:cubicBezTo>
                  <a:cubicBezTo>
                    <a:pt x="478" y="157"/>
                    <a:pt x="480" y="156"/>
                    <a:pt x="482" y="156"/>
                  </a:cubicBezTo>
                  <a:cubicBezTo>
                    <a:pt x="482" y="154"/>
                    <a:pt x="482" y="154"/>
                    <a:pt x="482" y="154"/>
                  </a:cubicBezTo>
                  <a:cubicBezTo>
                    <a:pt x="484" y="155"/>
                    <a:pt x="483" y="156"/>
                    <a:pt x="484" y="157"/>
                  </a:cubicBezTo>
                  <a:cubicBezTo>
                    <a:pt x="485" y="157"/>
                    <a:pt x="485" y="156"/>
                    <a:pt x="486" y="156"/>
                  </a:cubicBezTo>
                  <a:cubicBezTo>
                    <a:pt x="487" y="155"/>
                    <a:pt x="489" y="156"/>
                    <a:pt x="491" y="156"/>
                  </a:cubicBezTo>
                  <a:cubicBezTo>
                    <a:pt x="495" y="156"/>
                    <a:pt x="498" y="156"/>
                    <a:pt x="502" y="156"/>
                  </a:cubicBezTo>
                  <a:cubicBezTo>
                    <a:pt x="502" y="154"/>
                    <a:pt x="502" y="155"/>
                    <a:pt x="503" y="155"/>
                  </a:cubicBezTo>
                  <a:cubicBezTo>
                    <a:pt x="503" y="153"/>
                    <a:pt x="503" y="151"/>
                    <a:pt x="502" y="151"/>
                  </a:cubicBezTo>
                  <a:cubicBezTo>
                    <a:pt x="503" y="151"/>
                    <a:pt x="504" y="151"/>
                    <a:pt x="504" y="151"/>
                  </a:cubicBezTo>
                  <a:cubicBezTo>
                    <a:pt x="505" y="151"/>
                    <a:pt x="505" y="154"/>
                    <a:pt x="505" y="154"/>
                  </a:cubicBezTo>
                  <a:cubicBezTo>
                    <a:pt x="506" y="154"/>
                    <a:pt x="507" y="155"/>
                    <a:pt x="508" y="156"/>
                  </a:cubicBezTo>
                  <a:cubicBezTo>
                    <a:pt x="509" y="156"/>
                    <a:pt x="509" y="155"/>
                    <a:pt x="510" y="155"/>
                  </a:cubicBezTo>
                  <a:cubicBezTo>
                    <a:pt x="511" y="154"/>
                    <a:pt x="510" y="154"/>
                    <a:pt x="511" y="154"/>
                  </a:cubicBezTo>
                  <a:cubicBezTo>
                    <a:pt x="511" y="154"/>
                    <a:pt x="512" y="155"/>
                    <a:pt x="512" y="156"/>
                  </a:cubicBezTo>
                  <a:cubicBezTo>
                    <a:pt x="514" y="156"/>
                    <a:pt x="526" y="155"/>
                    <a:pt x="529" y="154"/>
                  </a:cubicBezTo>
                  <a:cubicBezTo>
                    <a:pt x="529" y="154"/>
                    <a:pt x="529" y="152"/>
                    <a:pt x="530" y="152"/>
                  </a:cubicBezTo>
                  <a:cubicBezTo>
                    <a:pt x="531" y="156"/>
                    <a:pt x="530" y="150"/>
                    <a:pt x="530" y="148"/>
                  </a:cubicBezTo>
                  <a:cubicBezTo>
                    <a:pt x="531" y="147"/>
                    <a:pt x="530" y="149"/>
                    <a:pt x="530" y="149"/>
                  </a:cubicBezTo>
                  <a:cubicBezTo>
                    <a:pt x="532" y="148"/>
                    <a:pt x="534" y="147"/>
                    <a:pt x="535" y="146"/>
                  </a:cubicBezTo>
                  <a:cubicBezTo>
                    <a:pt x="537" y="143"/>
                    <a:pt x="536" y="142"/>
                    <a:pt x="535" y="139"/>
                  </a:cubicBezTo>
                  <a:cubicBezTo>
                    <a:pt x="535" y="139"/>
                    <a:pt x="533" y="139"/>
                    <a:pt x="533" y="139"/>
                  </a:cubicBezTo>
                  <a:cubicBezTo>
                    <a:pt x="531" y="138"/>
                    <a:pt x="527" y="135"/>
                    <a:pt x="524" y="135"/>
                  </a:cubicBezTo>
                  <a:cubicBezTo>
                    <a:pt x="523" y="135"/>
                    <a:pt x="521" y="137"/>
                    <a:pt x="520" y="136"/>
                  </a:cubicBezTo>
                  <a:cubicBezTo>
                    <a:pt x="517" y="134"/>
                    <a:pt x="517" y="134"/>
                    <a:pt x="517" y="134"/>
                  </a:cubicBezTo>
                  <a:cubicBezTo>
                    <a:pt x="517" y="134"/>
                    <a:pt x="517" y="132"/>
                    <a:pt x="517" y="132"/>
                  </a:cubicBezTo>
                  <a:cubicBezTo>
                    <a:pt x="516" y="132"/>
                    <a:pt x="508" y="131"/>
                    <a:pt x="506" y="132"/>
                  </a:cubicBezTo>
                  <a:cubicBezTo>
                    <a:pt x="506" y="132"/>
                    <a:pt x="505" y="133"/>
                    <a:pt x="503" y="133"/>
                  </a:cubicBezTo>
                  <a:cubicBezTo>
                    <a:pt x="502" y="133"/>
                    <a:pt x="501" y="131"/>
                    <a:pt x="497" y="131"/>
                  </a:cubicBezTo>
                  <a:cubicBezTo>
                    <a:pt x="496" y="132"/>
                    <a:pt x="496" y="132"/>
                    <a:pt x="496" y="132"/>
                  </a:cubicBezTo>
                  <a:cubicBezTo>
                    <a:pt x="494" y="133"/>
                    <a:pt x="493" y="132"/>
                    <a:pt x="492" y="132"/>
                  </a:cubicBezTo>
                  <a:cubicBezTo>
                    <a:pt x="491" y="134"/>
                    <a:pt x="491" y="134"/>
                    <a:pt x="491" y="134"/>
                  </a:cubicBezTo>
                  <a:cubicBezTo>
                    <a:pt x="489" y="135"/>
                    <a:pt x="485" y="133"/>
                    <a:pt x="482" y="134"/>
                  </a:cubicBezTo>
                  <a:cubicBezTo>
                    <a:pt x="482" y="135"/>
                    <a:pt x="480" y="135"/>
                    <a:pt x="479" y="136"/>
                  </a:cubicBezTo>
                  <a:cubicBezTo>
                    <a:pt x="479" y="136"/>
                    <a:pt x="479" y="138"/>
                    <a:pt x="479" y="138"/>
                  </a:cubicBezTo>
                  <a:cubicBezTo>
                    <a:pt x="477" y="138"/>
                    <a:pt x="470" y="136"/>
                    <a:pt x="468" y="135"/>
                  </a:cubicBezTo>
                  <a:cubicBezTo>
                    <a:pt x="468" y="138"/>
                    <a:pt x="468" y="138"/>
                    <a:pt x="468" y="138"/>
                  </a:cubicBezTo>
                  <a:cubicBezTo>
                    <a:pt x="467" y="138"/>
                    <a:pt x="465" y="136"/>
                    <a:pt x="463" y="136"/>
                  </a:cubicBezTo>
                  <a:cubicBezTo>
                    <a:pt x="463" y="136"/>
                    <a:pt x="463" y="138"/>
                    <a:pt x="461" y="138"/>
                  </a:cubicBezTo>
                  <a:cubicBezTo>
                    <a:pt x="461" y="136"/>
                    <a:pt x="461" y="136"/>
                    <a:pt x="461" y="136"/>
                  </a:cubicBezTo>
                  <a:cubicBezTo>
                    <a:pt x="458" y="135"/>
                    <a:pt x="456" y="135"/>
                    <a:pt x="453" y="134"/>
                  </a:cubicBezTo>
                  <a:cubicBezTo>
                    <a:pt x="452" y="134"/>
                    <a:pt x="452" y="135"/>
                    <a:pt x="451" y="136"/>
                  </a:cubicBezTo>
                  <a:cubicBezTo>
                    <a:pt x="451" y="134"/>
                    <a:pt x="451" y="133"/>
                    <a:pt x="451" y="132"/>
                  </a:cubicBezTo>
                  <a:cubicBezTo>
                    <a:pt x="448" y="131"/>
                    <a:pt x="447" y="130"/>
                    <a:pt x="444" y="131"/>
                  </a:cubicBezTo>
                  <a:cubicBezTo>
                    <a:pt x="443" y="131"/>
                    <a:pt x="443" y="133"/>
                    <a:pt x="443" y="133"/>
                  </a:cubicBezTo>
                  <a:cubicBezTo>
                    <a:pt x="439" y="135"/>
                    <a:pt x="442" y="131"/>
                    <a:pt x="443" y="130"/>
                  </a:cubicBezTo>
                  <a:cubicBezTo>
                    <a:pt x="442" y="130"/>
                    <a:pt x="440" y="130"/>
                    <a:pt x="439" y="130"/>
                  </a:cubicBezTo>
                  <a:cubicBezTo>
                    <a:pt x="440" y="128"/>
                    <a:pt x="440" y="128"/>
                    <a:pt x="440" y="128"/>
                  </a:cubicBezTo>
                  <a:cubicBezTo>
                    <a:pt x="444" y="129"/>
                    <a:pt x="445" y="129"/>
                    <a:pt x="449" y="127"/>
                  </a:cubicBezTo>
                  <a:cubicBezTo>
                    <a:pt x="449" y="127"/>
                    <a:pt x="449" y="125"/>
                    <a:pt x="449" y="125"/>
                  </a:cubicBezTo>
                  <a:cubicBezTo>
                    <a:pt x="447" y="124"/>
                    <a:pt x="445" y="124"/>
                    <a:pt x="443" y="123"/>
                  </a:cubicBezTo>
                  <a:cubicBezTo>
                    <a:pt x="442" y="123"/>
                    <a:pt x="441" y="121"/>
                    <a:pt x="441" y="121"/>
                  </a:cubicBezTo>
                  <a:cubicBezTo>
                    <a:pt x="439" y="120"/>
                    <a:pt x="437" y="121"/>
                    <a:pt x="436" y="120"/>
                  </a:cubicBezTo>
                  <a:cubicBezTo>
                    <a:pt x="435" y="120"/>
                    <a:pt x="435" y="118"/>
                    <a:pt x="435" y="117"/>
                  </a:cubicBezTo>
                  <a:cubicBezTo>
                    <a:pt x="431" y="118"/>
                    <a:pt x="420" y="120"/>
                    <a:pt x="419" y="119"/>
                  </a:cubicBezTo>
                  <a:cubicBezTo>
                    <a:pt x="418" y="119"/>
                    <a:pt x="419" y="117"/>
                    <a:pt x="419" y="117"/>
                  </a:cubicBezTo>
                  <a:cubicBezTo>
                    <a:pt x="419" y="117"/>
                    <a:pt x="415" y="114"/>
                    <a:pt x="415" y="114"/>
                  </a:cubicBezTo>
                  <a:cubicBezTo>
                    <a:pt x="413" y="113"/>
                    <a:pt x="412" y="114"/>
                    <a:pt x="409" y="114"/>
                  </a:cubicBezTo>
                  <a:cubicBezTo>
                    <a:pt x="408" y="114"/>
                    <a:pt x="404" y="113"/>
                    <a:pt x="403" y="113"/>
                  </a:cubicBezTo>
                  <a:cubicBezTo>
                    <a:pt x="402" y="113"/>
                    <a:pt x="402" y="112"/>
                    <a:pt x="402" y="112"/>
                  </a:cubicBezTo>
                  <a:cubicBezTo>
                    <a:pt x="401" y="111"/>
                    <a:pt x="399" y="112"/>
                    <a:pt x="399" y="112"/>
                  </a:cubicBezTo>
                  <a:cubicBezTo>
                    <a:pt x="399" y="112"/>
                    <a:pt x="397" y="111"/>
                    <a:pt x="395" y="111"/>
                  </a:cubicBezTo>
                  <a:close/>
                  <a:moveTo>
                    <a:pt x="523" y="102"/>
                  </a:moveTo>
                  <a:cubicBezTo>
                    <a:pt x="524" y="102"/>
                    <a:pt x="524" y="103"/>
                    <a:pt x="524" y="104"/>
                  </a:cubicBezTo>
                  <a:cubicBezTo>
                    <a:pt x="525" y="104"/>
                    <a:pt x="525" y="105"/>
                    <a:pt x="526" y="105"/>
                  </a:cubicBezTo>
                  <a:cubicBezTo>
                    <a:pt x="523" y="105"/>
                    <a:pt x="520" y="105"/>
                    <a:pt x="518" y="105"/>
                  </a:cubicBezTo>
                  <a:cubicBezTo>
                    <a:pt x="519" y="105"/>
                    <a:pt x="518" y="104"/>
                    <a:pt x="518" y="104"/>
                  </a:cubicBezTo>
                  <a:cubicBezTo>
                    <a:pt x="518" y="104"/>
                    <a:pt x="522" y="102"/>
                    <a:pt x="523" y="102"/>
                  </a:cubicBezTo>
                  <a:close/>
                  <a:moveTo>
                    <a:pt x="411" y="99"/>
                  </a:moveTo>
                  <a:cubicBezTo>
                    <a:pt x="411" y="100"/>
                    <a:pt x="411" y="100"/>
                    <a:pt x="411" y="100"/>
                  </a:cubicBezTo>
                  <a:cubicBezTo>
                    <a:pt x="409" y="101"/>
                    <a:pt x="407" y="101"/>
                    <a:pt x="405" y="102"/>
                  </a:cubicBezTo>
                  <a:cubicBezTo>
                    <a:pt x="405" y="102"/>
                    <a:pt x="405" y="102"/>
                    <a:pt x="405" y="102"/>
                  </a:cubicBezTo>
                  <a:cubicBezTo>
                    <a:pt x="402" y="103"/>
                    <a:pt x="399" y="102"/>
                    <a:pt x="397" y="102"/>
                  </a:cubicBezTo>
                  <a:cubicBezTo>
                    <a:pt x="397" y="102"/>
                    <a:pt x="394" y="104"/>
                    <a:pt x="393" y="104"/>
                  </a:cubicBezTo>
                  <a:cubicBezTo>
                    <a:pt x="394" y="105"/>
                    <a:pt x="394" y="105"/>
                    <a:pt x="394" y="106"/>
                  </a:cubicBezTo>
                  <a:cubicBezTo>
                    <a:pt x="404" y="105"/>
                    <a:pt x="414" y="111"/>
                    <a:pt x="421" y="106"/>
                  </a:cubicBezTo>
                  <a:cubicBezTo>
                    <a:pt x="422" y="105"/>
                    <a:pt x="422" y="105"/>
                    <a:pt x="423" y="105"/>
                  </a:cubicBezTo>
                  <a:cubicBezTo>
                    <a:pt x="424" y="102"/>
                    <a:pt x="424" y="102"/>
                    <a:pt x="424" y="102"/>
                  </a:cubicBezTo>
                  <a:cubicBezTo>
                    <a:pt x="429" y="101"/>
                    <a:pt x="420" y="100"/>
                    <a:pt x="420" y="100"/>
                  </a:cubicBezTo>
                  <a:cubicBezTo>
                    <a:pt x="420" y="99"/>
                    <a:pt x="420" y="99"/>
                    <a:pt x="420" y="99"/>
                  </a:cubicBezTo>
                  <a:cubicBezTo>
                    <a:pt x="418" y="99"/>
                    <a:pt x="417" y="101"/>
                    <a:pt x="414" y="100"/>
                  </a:cubicBezTo>
                  <a:cubicBezTo>
                    <a:pt x="413" y="100"/>
                    <a:pt x="413" y="99"/>
                    <a:pt x="411" y="99"/>
                  </a:cubicBezTo>
                  <a:close/>
                  <a:moveTo>
                    <a:pt x="442" y="96"/>
                  </a:moveTo>
                  <a:cubicBezTo>
                    <a:pt x="441" y="97"/>
                    <a:pt x="442" y="98"/>
                    <a:pt x="442" y="98"/>
                  </a:cubicBezTo>
                  <a:cubicBezTo>
                    <a:pt x="442" y="99"/>
                    <a:pt x="440" y="100"/>
                    <a:pt x="439" y="100"/>
                  </a:cubicBezTo>
                  <a:cubicBezTo>
                    <a:pt x="439" y="101"/>
                    <a:pt x="439" y="103"/>
                    <a:pt x="439" y="102"/>
                  </a:cubicBezTo>
                  <a:cubicBezTo>
                    <a:pt x="440" y="105"/>
                    <a:pt x="440" y="106"/>
                    <a:pt x="440" y="108"/>
                  </a:cubicBezTo>
                  <a:cubicBezTo>
                    <a:pt x="441" y="107"/>
                    <a:pt x="441" y="106"/>
                    <a:pt x="441" y="106"/>
                  </a:cubicBezTo>
                  <a:cubicBezTo>
                    <a:pt x="442" y="106"/>
                    <a:pt x="444" y="106"/>
                    <a:pt x="445" y="106"/>
                  </a:cubicBezTo>
                  <a:cubicBezTo>
                    <a:pt x="446" y="104"/>
                    <a:pt x="447" y="102"/>
                    <a:pt x="447" y="99"/>
                  </a:cubicBezTo>
                  <a:cubicBezTo>
                    <a:pt x="445" y="98"/>
                    <a:pt x="444" y="97"/>
                    <a:pt x="442" y="96"/>
                  </a:cubicBezTo>
                  <a:close/>
                  <a:moveTo>
                    <a:pt x="510" y="94"/>
                  </a:moveTo>
                  <a:cubicBezTo>
                    <a:pt x="511" y="93"/>
                    <a:pt x="510" y="96"/>
                    <a:pt x="510" y="96"/>
                  </a:cubicBezTo>
                  <a:cubicBezTo>
                    <a:pt x="508" y="96"/>
                    <a:pt x="509" y="94"/>
                    <a:pt x="510" y="94"/>
                  </a:cubicBezTo>
                  <a:close/>
                  <a:moveTo>
                    <a:pt x="377" y="79"/>
                  </a:moveTo>
                  <a:cubicBezTo>
                    <a:pt x="373" y="88"/>
                    <a:pt x="374" y="92"/>
                    <a:pt x="384" y="92"/>
                  </a:cubicBezTo>
                  <a:cubicBezTo>
                    <a:pt x="384" y="92"/>
                    <a:pt x="385" y="94"/>
                    <a:pt x="385" y="94"/>
                  </a:cubicBezTo>
                  <a:cubicBezTo>
                    <a:pt x="384" y="94"/>
                    <a:pt x="383" y="93"/>
                    <a:pt x="382" y="94"/>
                  </a:cubicBezTo>
                  <a:cubicBezTo>
                    <a:pt x="382" y="94"/>
                    <a:pt x="381" y="96"/>
                    <a:pt x="382" y="96"/>
                  </a:cubicBezTo>
                  <a:cubicBezTo>
                    <a:pt x="383" y="96"/>
                    <a:pt x="383" y="98"/>
                    <a:pt x="384" y="98"/>
                  </a:cubicBezTo>
                  <a:cubicBezTo>
                    <a:pt x="385" y="99"/>
                    <a:pt x="388" y="100"/>
                    <a:pt x="388" y="101"/>
                  </a:cubicBezTo>
                  <a:cubicBezTo>
                    <a:pt x="388" y="102"/>
                    <a:pt x="387" y="102"/>
                    <a:pt x="388" y="103"/>
                  </a:cubicBezTo>
                  <a:cubicBezTo>
                    <a:pt x="389" y="103"/>
                    <a:pt x="390" y="103"/>
                    <a:pt x="391" y="103"/>
                  </a:cubicBezTo>
                  <a:cubicBezTo>
                    <a:pt x="392" y="103"/>
                    <a:pt x="392" y="101"/>
                    <a:pt x="393" y="100"/>
                  </a:cubicBezTo>
                  <a:cubicBezTo>
                    <a:pt x="395" y="99"/>
                    <a:pt x="402" y="99"/>
                    <a:pt x="404" y="99"/>
                  </a:cubicBezTo>
                  <a:cubicBezTo>
                    <a:pt x="404" y="98"/>
                    <a:pt x="404" y="97"/>
                    <a:pt x="404" y="96"/>
                  </a:cubicBezTo>
                  <a:cubicBezTo>
                    <a:pt x="404" y="96"/>
                    <a:pt x="402" y="95"/>
                    <a:pt x="402" y="94"/>
                  </a:cubicBezTo>
                  <a:cubicBezTo>
                    <a:pt x="402" y="93"/>
                    <a:pt x="403" y="93"/>
                    <a:pt x="403" y="93"/>
                  </a:cubicBezTo>
                  <a:cubicBezTo>
                    <a:pt x="403" y="93"/>
                    <a:pt x="401" y="90"/>
                    <a:pt x="401" y="90"/>
                  </a:cubicBezTo>
                  <a:cubicBezTo>
                    <a:pt x="401" y="90"/>
                    <a:pt x="400" y="90"/>
                    <a:pt x="399" y="90"/>
                  </a:cubicBezTo>
                  <a:cubicBezTo>
                    <a:pt x="399" y="90"/>
                    <a:pt x="397" y="88"/>
                    <a:pt x="397" y="88"/>
                  </a:cubicBezTo>
                  <a:cubicBezTo>
                    <a:pt x="396" y="87"/>
                    <a:pt x="395" y="89"/>
                    <a:pt x="394" y="88"/>
                  </a:cubicBezTo>
                  <a:cubicBezTo>
                    <a:pt x="394" y="88"/>
                    <a:pt x="394" y="88"/>
                    <a:pt x="394" y="88"/>
                  </a:cubicBezTo>
                  <a:cubicBezTo>
                    <a:pt x="394" y="87"/>
                    <a:pt x="392" y="86"/>
                    <a:pt x="392" y="86"/>
                  </a:cubicBezTo>
                  <a:cubicBezTo>
                    <a:pt x="389" y="84"/>
                    <a:pt x="386" y="84"/>
                    <a:pt x="383" y="83"/>
                  </a:cubicBezTo>
                  <a:cubicBezTo>
                    <a:pt x="381" y="82"/>
                    <a:pt x="379" y="80"/>
                    <a:pt x="377" y="79"/>
                  </a:cubicBezTo>
                  <a:close/>
                  <a:moveTo>
                    <a:pt x="363" y="57"/>
                  </a:moveTo>
                  <a:cubicBezTo>
                    <a:pt x="364" y="60"/>
                    <a:pt x="364" y="63"/>
                    <a:pt x="365" y="65"/>
                  </a:cubicBezTo>
                  <a:cubicBezTo>
                    <a:pt x="365" y="65"/>
                    <a:pt x="367" y="64"/>
                    <a:pt x="367" y="64"/>
                  </a:cubicBezTo>
                  <a:cubicBezTo>
                    <a:pt x="368" y="65"/>
                    <a:pt x="368" y="67"/>
                    <a:pt x="369" y="68"/>
                  </a:cubicBezTo>
                  <a:cubicBezTo>
                    <a:pt x="369" y="68"/>
                    <a:pt x="370" y="67"/>
                    <a:pt x="371" y="68"/>
                  </a:cubicBezTo>
                  <a:cubicBezTo>
                    <a:pt x="370" y="66"/>
                    <a:pt x="371" y="65"/>
                    <a:pt x="370" y="63"/>
                  </a:cubicBezTo>
                  <a:cubicBezTo>
                    <a:pt x="370" y="62"/>
                    <a:pt x="367" y="61"/>
                    <a:pt x="367" y="60"/>
                  </a:cubicBezTo>
                  <a:cubicBezTo>
                    <a:pt x="366" y="59"/>
                    <a:pt x="367" y="58"/>
                    <a:pt x="367" y="57"/>
                  </a:cubicBezTo>
                  <a:cubicBezTo>
                    <a:pt x="366" y="57"/>
                    <a:pt x="364" y="58"/>
                    <a:pt x="363" y="57"/>
                  </a:cubicBezTo>
                  <a:close/>
                  <a:moveTo>
                    <a:pt x="578" y="40"/>
                  </a:moveTo>
                  <a:cubicBezTo>
                    <a:pt x="581" y="40"/>
                    <a:pt x="580" y="41"/>
                    <a:pt x="579" y="41"/>
                  </a:cubicBezTo>
                  <a:cubicBezTo>
                    <a:pt x="573" y="42"/>
                    <a:pt x="573" y="40"/>
                    <a:pt x="578" y="40"/>
                  </a:cubicBezTo>
                  <a:close/>
                  <a:moveTo>
                    <a:pt x="374" y="160"/>
                  </a:moveTo>
                  <a:cubicBezTo>
                    <a:pt x="374" y="160"/>
                    <a:pt x="372" y="163"/>
                    <a:pt x="371" y="164"/>
                  </a:cubicBezTo>
                  <a:cubicBezTo>
                    <a:pt x="369" y="164"/>
                    <a:pt x="358" y="165"/>
                    <a:pt x="365" y="167"/>
                  </a:cubicBezTo>
                  <a:cubicBezTo>
                    <a:pt x="365" y="167"/>
                    <a:pt x="364" y="169"/>
                    <a:pt x="364" y="169"/>
                  </a:cubicBezTo>
                  <a:cubicBezTo>
                    <a:pt x="362" y="168"/>
                    <a:pt x="360" y="169"/>
                    <a:pt x="357" y="168"/>
                  </a:cubicBezTo>
                  <a:cubicBezTo>
                    <a:pt x="357" y="167"/>
                    <a:pt x="356" y="165"/>
                    <a:pt x="355" y="165"/>
                  </a:cubicBezTo>
                  <a:cubicBezTo>
                    <a:pt x="353" y="166"/>
                    <a:pt x="347" y="171"/>
                    <a:pt x="348" y="174"/>
                  </a:cubicBezTo>
                  <a:cubicBezTo>
                    <a:pt x="348" y="175"/>
                    <a:pt x="349" y="175"/>
                    <a:pt x="349" y="176"/>
                  </a:cubicBezTo>
                  <a:cubicBezTo>
                    <a:pt x="351" y="176"/>
                    <a:pt x="353" y="177"/>
                    <a:pt x="353" y="177"/>
                  </a:cubicBezTo>
                  <a:cubicBezTo>
                    <a:pt x="355" y="177"/>
                    <a:pt x="357" y="177"/>
                    <a:pt x="357" y="178"/>
                  </a:cubicBezTo>
                  <a:cubicBezTo>
                    <a:pt x="358" y="179"/>
                    <a:pt x="358" y="181"/>
                    <a:pt x="357" y="181"/>
                  </a:cubicBezTo>
                  <a:cubicBezTo>
                    <a:pt x="357" y="182"/>
                    <a:pt x="358" y="184"/>
                    <a:pt x="357" y="185"/>
                  </a:cubicBezTo>
                  <a:cubicBezTo>
                    <a:pt x="356" y="187"/>
                    <a:pt x="347" y="186"/>
                    <a:pt x="344" y="186"/>
                  </a:cubicBezTo>
                  <a:cubicBezTo>
                    <a:pt x="342" y="184"/>
                    <a:pt x="341" y="182"/>
                    <a:pt x="340" y="180"/>
                  </a:cubicBezTo>
                  <a:cubicBezTo>
                    <a:pt x="340" y="180"/>
                    <a:pt x="339" y="181"/>
                    <a:pt x="338" y="181"/>
                  </a:cubicBezTo>
                  <a:cubicBezTo>
                    <a:pt x="337" y="182"/>
                    <a:pt x="337" y="181"/>
                    <a:pt x="336" y="181"/>
                  </a:cubicBezTo>
                  <a:cubicBezTo>
                    <a:pt x="336" y="182"/>
                    <a:pt x="335" y="182"/>
                    <a:pt x="335" y="184"/>
                  </a:cubicBezTo>
                  <a:cubicBezTo>
                    <a:pt x="335" y="184"/>
                    <a:pt x="336" y="186"/>
                    <a:pt x="336" y="186"/>
                  </a:cubicBezTo>
                  <a:cubicBezTo>
                    <a:pt x="336" y="187"/>
                    <a:pt x="335" y="188"/>
                    <a:pt x="336" y="188"/>
                  </a:cubicBezTo>
                  <a:cubicBezTo>
                    <a:pt x="336" y="189"/>
                    <a:pt x="338" y="190"/>
                    <a:pt x="338" y="191"/>
                  </a:cubicBezTo>
                  <a:cubicBezTo>
                    <a:pt x="339" y="191"/>
                    <a:pt x="341" y="194"/>
                    <a:pt x="341" y="194"/>
                  </a:cubicBezTo>
                  <a:cubicBezTo>
                    <a:pt x="342" y="194"/>
                    <a:pt x="343" y="194"/>
                    <a:pt x="344" y="194"/>
                  </a:cubicBezTo>
                  <a:cubicBezTo>
                    <a:pt x="344" y="194"/>
                    <a:pt x="346" y="196"/>
                    <a:pt x="346" y="196"/>
                  </a:cubicBezTo>
                  <a:cubicBezTo>
                    <a:pt x="348" y="196"/>
                    <a:pt x="348" y="196"/>
                    <a:pt x="348" y="196"/>
                  </a:cubicBezTo>
                  <a:cubicBezTo>
                    <a:pt x="348" y="196"/>
                    <a:pt x="348" y="194"/>
                    <a:pt x="348" y="193"/>
                  </a:cubicBezTo>
                  <a:cubicBezTo>
                    <a:pt x="349" y="193"/>
                    <a:pt x="350" y="193"/>
                    <a:pt x="352" y="193"/>
                  </a:cubicBezTo>
                  <a:cubicBezTo>
                    <a:pt x="352" y="194"/>
                    <a:pt x="353" y="195"/>
                    <a:pt x="354" y="196"/>
                  </a:cubicBezTo>
                  <a:cubicBezTo>
                    <a:pt x="355" y="197"/>
                    <a:pt x="356" y="199"/>
                    <a:pt x="357" y="199"/>
                  </a:cubicBezTo>
                  <a:cubicBezTo>
                    <a:pt x="357" y="200"/>
                    <a:pt x="359" y="199"/>
                    <a:pt x="359" y="199"/>
                  </a:cubicBezTo>
                  <a:cubicBezTo>
                    <a:pt x="360" y="200"/>
                    <a:pt x="364" y="203"/>
                    <a:pt x="364" y="203"/>
                  </a:cubicBezTo>
                  <a:cubicBezTo>
                    <a:pt x="364" y="204"/>
                    <a:pt x="364" y="205"/>
                    <a:pt x="364" y="206"/>
                  </a:cubicBezTo>
                  <a:cubicBezTo>
                    <a:pt x="364" y="207"/>
                    <a:pt x="366" y="209"/>
                    <a:pt x="367" y="211"/>
                  </a:cubicBezTo>
                  <a:cubicBezTo>
                    <a:pt x="369" y="211"/>
                    <a:pt x="370" y="212"/>
                    <a:pt x="372" y="211"/>
                  </a:cubicBezTo>
                  <a:cubicBezTo>
                    <a:pt x="374" y="210"/>
                    <a:pt x="375" y="206"/>
                    <a:pt x="377" y="205"/>
                  </a:cubicBezTo>
                  <a:cubicBezTo>
                    <a:pt x="378" y="204"/>
                    <a:pt x="380" y="205"/>
                    <a:pt x="381" y="205"/>
                  </a:cubicBezTo>
                  <a:cubicBezTo>
                    <a:pt x="381" y="205"/>
                    <a:pt x="382" y="203"/>
                    <a:pt x="383" y="203"/>
                  </a:cubicBezTo>
                  <a:cubicBezTo>
                    <a:pt x="386" y="201"/>
                    <a:pt x="388" y="202"/>
                    <a:pt x="391" y="201"/>
                  </a:cubicBezTo>
                  <a:cubicBezTo>
                    <a:pt x="391" y="198"/>
                    <a:pt x="391" y="199"/>
                    <a:pt x="391" y="197"/>
                  </a:cubicBezTo>
                  <a:cubicBezTo>
                    <a:pt x="393" y="197"/>
                    <a:pt x="393" y="197"/>
                    <a:pt x="393" y="197"/>
                  </a:cubicBezTo>
                  <a:cubicBezTo>
                    <a:pt x="393" y="196"/>
                    <a:pt x="394" y="192"/>
                    <a:pt x="393" y="191"/>
                  </a:cubicBezTo>
                  <a:cubicBezTo>
                    <a:pt x="392" y="189"/>
                    <a:pt x="392" y="189"/>
                    <a:pt x="392" y="189"/>
                  </a:cubicBezTo>
                  <a:cubicBezTo>
                    <a:pt x="392" y="187"/>
                    <a:pt x="393" y="187"/>
                    <a:pt x="393" y="185"/>
                  </a:cubicBezTo>
                  <a:cubicBezTo>
                    <a:pt x="393" y="185"/>
                    <a:pt x="390" y="183"/>
                    <a:pt x="390" y="183"/>
                  </a:cubicBezTo>
                  <a:cubicBezTo>
                    <a:pt x="387" y="186"/>
                    <a:pt x="388" y="185"/>
                    <a:pt x="385" y="187"/>
                  </a:cubicBezTo>
                  <a:cubicBezTo>
                    <a:pt x="384" y="184"/>
                    <a:pt x="384" y="183"/>
                    <a:pt x="383" y="179"/>
                  </a:cubicBezTo>
                  <a:cubicBezTo>
                    <a:pt x="377" y="182"/>
                    <a:pt x="379" y="182"/>
                    <a:pt x="377" y="177"/>
                  </a:cubicBezTo>
                  <a:cubicBezTo>
                    <a:pt x="375" y="177"/>
                    <a:pt x="375" y="177"/>
                    <a:pt x="375" y="177"/>
                  </a:cubicBezTo>
                  <a:cubicBezTo>
                    <a:pt x="376" y="175"/>
                    <a:pt x="376" y="175"/>
                    <a:pt x="376" y="175"/>
                  </a:cubicBezTo>
                  <a:cubicBezTo>
                    <a:pt x="379" y="174"/>
                    <a:pt x="381" y="175"/>
                    <a:pt x="384" y="174"/>
                  </a:cubicBezTo>
                  <a:cubicBezTo>
                    <a:pt x="384" y="174"/>
                    <a:pt x="385" y="171"/>
                    <a:pt x="383" y="171"/>
                  </a:cubicBezTo>
                  <a:cubicBezTo>
                    <a:pt x="384" y="171"/>
                    <a:pt x="384" y="169"/>
                    <a:pt x="384" y="168"/>
                  </a:cubicBezTo>
                  <a:cubicBezTo>
                    <a:pt x="384" y="168"/>
                    <a:pt x="382" y="168"/>
                    <a:pt x="382" y="168"/>
                  </a:cubicBezTo>
                  <a:cubicBezTo>
                    <a:pt x="382" y="168"/>
                    <a:pt x="381" y="166"/>
                    <a:pt x="381" y="166"/>
                  </a:cubicBezTo>
                  <a:cubicBezTo>
                    <a:pt x="379" y="165"/>
                    <a:pt x="375" y="165"/>
                    <a:pt x="373" y="166"/>
                  </a:cubicBezTo>
                  <a:cubicBezTo>
                    <a:pt x="372" y="168"/>
                    <a:pt x="372" y="168"/>
                    <a:pt x="372" y="168"/>
                  </a:cubicBezTo>
                  <a:cubicBezTo>
                    <a:pt x="371" y="168"/>
                    <a:pt x="369" y="167"/>
                    <a:pt x="368" y="168"/>
                  </a:cubicBezTo>
                  <a:cubicBezTo>
                    <a:pt x="369" y="167"/>
                    <a:pt x="370" y="167"/>
                    <a:pt x="371" y="166"/>
                  </a:cubicBezTo>
                  <a:cubicBezTo>
                    <a:pt x="372" y="166"/>
                    <a:pt x="374" y="164"/>
                    <a:pt x="374" y="164"/>
                  </a:cubicBezTo>
                  <a:cubicBezTo>
                    <a:pt x="375" y="164"/>
                    <a:pt x="376" y="164"/>
                    <a:pt x="377" y="164"/>
                  </a:cubicBezTo>
                  <a:cubicBezTo>
                    <a:pt x="379" y="162"/>
                    <a:pt x="378" y="158"/>
                    <a:pt x="374" y="160"/>
                  </a:cubicBezTo>
                  <a:close/>
                  <a:moveTo>
                    <a:pt x="294" y="131"/>
                  </a:moveTo>
                  <a:cubicBezTo>
                    <a:pt x="294" y="131"/>
                    <a:pt x="294" y="133"/>
                    <a:pt x="294" y="133"/>
                  </a:cubicBezTo>
                  <a:cubicBezTo>
                    <a:pt x="291" y="134"/>
                    <a:pt x="293" y="131"/>
                    <a:pt x="294" y="131"/>
                  </a:cubicBezTo>
                  <a:close/>
                  <a:moveTo>
                    <a:pt x="188" y="120"/>
                  </a:moveTo>
                  <a:cubicBezTo>
                    <a:pt x="189" y="121"/>
                    <a:pt x="187" y="122"/>
                    <a:pt x="187" y="122"/>
                  </a:cubicBezTo>
                  <a:cubicBezTo>
                    <a:pt x="187" y="121"/>
                    <a:pt x="187" y="120"/>
                    <a:pt x="188" y="120"/>
                  </a:cubicBezTo>
                  <a:close/>
                  <a:moveTo>
                    <a:pt x="335" y="119"/>
                  </a:moveTo>
                  <a:cubicBezTo>
                    <a:pt x="333" y="119"/>
                    <a:pt x="327" y="121"/>
                    <a:pt x="326" y="122"/>
                  </a:cubicBezTo>
                  <a:cubicBezTo>
                    <a:pt x="325" y="122"/>
                    <a:pt x="324" y="123"/>
                    <a:pt x="324" y="124"/>
                  </a:cubicBezTo>
                  <a:cubicBezTo>
                    <a:pt x="322" y="122"/>
                    <a:pt x="321" y="125"/>
                    <a:pt x="324" y="127"/>
                  </a:cubicBezTo>
                  <a:cubicBezTo>
                    <a:pt x="324" y="128"/>
                    <a:pt x="324" y="128"/>
                    <a:pt x="324" y="128"/>
                  </a:cubicBezTo>
                  <a:cubicBezTo>
                    <a:pt x="328" y="127"/>
                    <a:pt x="330" y="127"/>
                    <a:pt x="334" y="126"/>
                  </a:cubicBezTo>
                  <a:cubicBezTo>
                    <a:pt x="334" y="126"/>
                    <a:pt x="332" y="128"/>
                    <a:pt x="332" y="128"/>
                  </a:cubicBezTo>
                  <a:cubicBezTo>
                    <a:pt x="329" y="128"/>
                    <a:pt x="328" y="129"/>
                    <a:pt x="326" y="130"/>
                  </a:cubicBezTo>
                  <a:cubicBezTo>
                    <a:pt x="325" y="132"/>
                    <a:pt x="325" y="132"/>
                    <a:pt x="325" y="132"/>
                  </a:cubicBezTo>
                  <a:cubicBezTo>
                    <a:pt x="329" y="131"/>
                    <a:pt x="337" y="131"/>
                    <a:pt x="334" y="132"/>
                  </a:cubicBezTo>
                  <a:cubicBezTo>
                    <a:pt x="333" y="132"/>
                    <a:pt x="331" y="132"/>
                    <a:pt x="331" y="133"/>
                  </a:cubicBezTo>
                  <a:cubicBezTo>
                    <a:pt x="330" y="133"/>
                    <a:pt x="330" y="135"/>
                    <a:pt x="330" y="136"/>
                  </a:cubicBezTo>
                  <a:cubicBezTo>
                    <a:pt x="329" y="136"/>
                    <a:pt x="327" y="136"/>
                    <a:pt x="327" y="136"/>
                  </a:cubicBezTo>
                  <a:cubicBezTo>
                    <a:pt x="327" y="137"/>
                    <a:pt x="327" y="138"/>
                    <a:pt x="327" y="138"/>
                  </a:cubicBezTo>
                  <a:cubicBezTo>
                    <a:pt x="329" y="138"/>
                    <a:pt x="332" y="139"/>
                    <a:pt x="335" y="138"/>
                  </a:cubicBezTo>
                  <a:cubicBezTo>
                    <a:pt x="336" y="137"/>
                    <a:pt x="336" y="135"/>
                    <a:pt x="338" y="134"/>
                  </a:cubicBezTo>
                  <a:cubicBezTo>
                    <a:pt x="339" y="133"/>
                    <a:pt x="341" y="133"/>
                    <a:pt x="342" y="132"/>
                  </a:cubicBezTo>
                  <a:cubicBezTo>
                    <a:pt x="342" y="132"/>
                    <a:pt x="342" y="130"/>
                    <a:pt x="341" y="131"/>
                  </a:cubicBezTo>
                  <a:cubicBezTo>
                    <a:pt x="341" y="130"/>
                    <a:pt x="341" y="130"/>
                    <a:pt x="341" y="130"/>
                  </a:cubicBezTo>
                  <a:cubicBezTo>
                    <a:pt x="342" y="128"/>
                    <a:pt x="342" y="128"/>
                    <a:pt x="342" y="128"/>
                  </a:cubicBezTo>
                  <a:cubicBezTo>
                    <a:pt x="341" y="127"/>
                    <a:pt x="344" y="125"/>
                    <a:pt x="340" y="125"/>
                  </a:cubicBezTo>
                  <a:cubicBezTo>
                    <a:pt x="338" y="125"/>
                    <a:pt x="337" y="125"/>
                    <a:pt x="336" y="126"/>
                  </a:cubicBezTo>
                  <a:cubicBezTo>
                    <a:pt x="337" y="124"/>
                    <a:pt x="341" y="120"/>
                    <a:pt x="335" y="119"/>
                  </a:cubicBezTo>
                  <a:close/>
                  <a:moveTo>
                    <a:pt x="325" y="114"/>
                  </a:moveTo>
                  <a:cubicBezTo>
                    <a:pt x="324" y="116"/>
                    <a:pt x="323" y="118"/>
                    <a:pt x="322" y="120"/>
                  </a:cubicBezTo>
                  <a:cubicBezTo>
                    <a:pt x="330" y="118"/>
                    <a:pt x="337" y="117"/>
                    <a:pt x="325" y="114"/>
                  </a:cubicBezTo>
                  <a:close/>
                  <a:moveTo>
                    <a:pt x="361" y="112"/>
                  </a:moveTo>
                  <a:cubicBezTo>
                    <a:pt x="361" y="114"/>
                    <a:pt x="361" y="114"/>
                    <a:pt x="361" y="114"/>
                  </a:cubicBezTo>
                  <a:cubicBezTo>
                    <a:pt x="359" y="114"/>
                    <a:pt x="358" y="114"/>
                    <a:pt x="357" y="114"/>
                  </a:cubicBezTo>
                  <a:cubicBezTo>
                    <a:pt x="358" y="115"/>
                    <a:pt x="356" y="116"/>
                    <a:pt x="356" y="116"/>
                  </a:cubicBezTo>
                  <a:cubicBezTo>
                    <a:pt x="357" y="118"/>
                    <a:pt x="357" y="118"/>
                    <a:pt x="357" y="118"/>
                  </a:cubicBezTo>
                  <a:cubicBezTo>
                    <a:pt x="359" y="118"/>
                    <a:pt x="361" y="119"/>
                    <a:pt x="363" y="119"/>
                  </a:cubicBezTo>
                  <a:cubicBezTo>
                    <a:pt x="362" y="119"/>
                    <a:pt x="362" y="119"/>
                    <a:pt x="362" y="120"/>
                  </a:cubicBezTo>
                  <a:cubicBezTo>
                    <a:pt x="360" y="120"/>
                    <a:pt x="357" y="121"/>
                    <a:pt x="355" y="121"/>
                  </a:cubicBezTo>
                  <a:cubicBezTo>
                    <a:pt x="356" y="122"/>
                    <a:pt x="355" y="122"/>
                    <a:pt x="355" y="123"/>
                  </a:cubicBezTo>
                  <a:cubicBezTo>
                    <a:pt x="356" y="124"/>
                    <a:pt x="359" y="125"/>
                    <a:pt x="360" y="126"/>
                  </a:cubicBezTo>
                  <a:cubicBezTo>
                    <a:pt x="360" y="127"/>
                    <a:pt x="360" y="129"/>
                    <a:pt x="359" y="131"/>
                  </a:cubicBezTo>
                  <a:cubicBezTo>
                    <a:pt x="363" y="131"/>
                    <a:pt x="361" y="134"/>
                    <a:pt x="360" y="134"/>
                  </a:cubicBezTo>
                  <a:cubicBezTo>
                    <a:pt x="360" y="134"/>
                    <a:pt x="358" y="133"/>
                    <a:pt x="357" y="134"/>
                  </a:cubicBezTo>
                  <a:cubicBezTo>
                    <a:pt x="357" y="133"/>
                    <a:pt x="358" y="131"/>
                    <a:pt x="357" y="130"/>
                  </a:cubicBezTo>
                  <a:cubicBezTo>
                    <a:pt x="357" y="130"/>
                    <a:pt x="352" y="126"/>
                    <a:pt x="351" y="125"/>
                  </a:cubicBezTo>
                  <a:cubicBezTo>
                    <a:pt x="350" y="124"/>
                    <a:pt x="350" y="120"/>
                    <a:pt x="350" y="120"/>
                  </a:cubicBezTo>
                  <a:cubicBezTo>
                    <a:pt x="345" y="116"/>
                    <a:pt x="345" y="121"/>
                    <a:pt x="344" y="121"/>
                  </a:cubicBezTo>
                  <a:cubicBezTo>
                    <a:pt x="344" y="120"/>
                    <a:pt x="344" y="123"/>
                    <a:pt x="344" y="123"/>
                  </a:cubicBezTo>
                  <a:cubicBezTo>
                    <a:pt x="344" y="123"/>
                    <a:pt x="345" y="123"/>
                    <a:pt x="346" y="123"/>
                  </a:cubicBezTo>
                  <a:cubicBezTo>
                    <a:pt x="344" y="127"/>
                    <a:pt x="345" y="127"/>
                    <a:pt x="346" y="130"/>
                  </a:cubicBezTo>
                  <a:cubicBezTo>
                    <a:pt x="346" y="130"/>
                    <a:pt x="348" y="130"/>
                    <a:pt x="348" y="130"/>
                  </a:cubicBezTo>
                  <a:cubicBezTo>
                    <a:pt x="348" y="130"/>
                    <a:pt x="349" y="135"/>
                    <a:pt x="350" y="135"/>
                  </a:cubicBezTo>
                  <a:cubicBezTo>
                    <a:pt x="349" y="135"/>
                    <a:pt x="348" y="136"/>
                    <a:pt x="347" y="136"/>
                  </a:cubicBezTo>
                  <a:cubicBezTo>
                    <a:pt x="347" y="136"/>
                    <a:pt x="346" y="134"/>
                    <a:pt x="346" y="134"/>
                  </a:cubicBezTo>
                  <a:cubicBezTo>
                    <a:pt x="343" y="135"/>
                    <a:pt x="343" y="135"/>
                    <a:pt x="340" y="136"/>
                  </a:cubicBezTo>
                  <a:cubicBezTo>
                    <a:pt x="341" y="136"/>
                    <a:pt x="339" y="136"/>
                    <a:pt x="342" y="137"/>
                  </a:cubicBezTo>
                  <a:cubicBezTo>
                    <a:pt x="341" y="139"/>
                    <a:pt x="341" y="139"/>
                    <a:pt x="341" y="139"/>
                  </a:cubicBezTo>
                  <a:cubicBezTo>
                    <a:pt x="340" y="139"/>
                    <a:pt x="339" y="139"/>
                    <a:pt x="338" y="139"/>
                  </a:cubicBezTo>
                  <a:cubicBezTo>
                    <a:pt x="338" y="139"/>
                    <a:pt x="339" y="142"/>
                    <a:pt x="338" y="142"/>
                  </a:cubicBezTo>
                  <a:cubicBezTo>
                    <a:pt x="340" y="143"/>
                    <a:pt x="339" y="144"/>
                    <a:pt x="342" y="144"/>
                  </a:cubicBezTo>
                  <a:cubicBezTo>
                    <a:pt x="344" y="143"/>
                    <a:pt x="346" y="140"/>
                    <a:pt x="348" y="140"/>
                  </a:cubicBezTo>
                  <a:cubicBezTo>
                    <a:pt x="351" y="138"/>
                    <a:pt x="353" y="140"/>
                    <a:pt x="357" y="140"/>
                  </a:cubicBezTo>
                  <a:cubicBezTo>
                    <a:pt x="358" y="139"/>
                    <a:pt x="360" y="138"/>
                    <a:pt x="361" y="138"/>
                  </a:cubicBezTo>
                  <a:cubicBezTo>
                    <a:pt x="361" y="138"/>
                    <a:pt x="362" y="139"/>
                    <a:pt x="361" y="140"/>
                  </a:cubicBezTo>
                  <a:cubicBezTo>
                    <a:pt x="360" y="140"/>
                    <a:pt x="360" y="140"/>
                    <a:pt x="360" y="140"/>
                  </a:cubicBezTo>
                  <a:cubicBezTo>
                    <a:pt x="360" y="140"/>
                    <a:pt x="359" y="141"/>
                    <a:pt x="359" y="142"/>
                  </a:cubicBezTo>
                  <a:cubicBezTo>
                    <a:pt x="358" y="142"/>
                    <a:pt x="356" y="143"/>
                    <a:pt x="355" y="144"/>
                  </a:cubicBezTo>
                  <a:cubicBezTo>
                    <a:pt x="355" y="151"/>
                    <a:pt x="357" y="149"/>
                    <a:pt x="364" y="149"/>
                  </a:cubicBezTo>
                  <a:cubicBezTo>
                    <a:pt x="365" y="149"/>
                    <a:pt x="368" y="150"/>
                    <a:pt x="368" y="150"/>
                  </a:cubicBezTo>
                  <a:cubicBezTo>
                    <a:pt x="373" y="149"/>
                    <a:pt x="376" y="149"/>
                    <a:pt x="383" y="149"/>
                  </a:cubicBezTo>
                  <a:cubicBezTo>
                    <a:pt x="383" y="148"/>
                    <a:pt x="383" y="148"/>
                    <a:pt x="384" y="148"/>
                  </a:cubicBezTo>
                  <a:cubicBezTo>
                    <a:pt x="384" y="147"/>
                    <a:pt x="383" y="146"/>
                    <a:pt x="383" y="146"/>
                  </a:cubicBezTo>
                  <a:cubicBezTo>
                    <a:pt x="383" y="145"/>
                    <a:pt x="383" y="145"/>
                    <a:pt x="383" y="145"/>
                  </a:cubicBezTo>
                  <a:cubicBezTo>
                    <a:pt x="383" y="145"/>
                    <a:pt x="384" y="145"/>
                    <a:pt x="385" y="145"/>
                  </a:cubicBezTo>
                  <a:cubicBezTo>
                    <a:pt x="384" y="144"/>
                    <a:pt x="386" y="144"/>
                    <a:pt x="385" y="142"/>
                  </a:cubicBezTo>
                  <a:cubicBezTo>
                    <a:pt x="384" y="142"/>
                    <a:pt x="382" y="142"/>
                    <a:pt x="382" y="141"/>
                  </a:cubicBezTo>
                  <a:cubicBezTo>
                    <a:pt x="382" y="140"/>
                    <a:pt x="382" y="139"/>
                    <a:pt x="382" y="138"/>
                  </a:cubicBezTo>
                  <a:cubicBezTo>
                    <a:pt x="384" y="139"/>
                    <a:pt x="383" y="135"/>
                    <a:pt x="383" y="135"/>
                  </a:cubicBezTo>
                  <a:cubicBezTo>
                    <a:pt x="381" y="135"/>
                    <a:pt x="380" y="135"/>
                    <a:pt x="379" y="134"/>
                  </a:cubicBezTo>
                  <a:cubicBezTo>
                    <a:pt x="380" y="133"/>
                    <a:pt x="381" y="131"/>
                    <a:pt x="380" y="129"/>
                  </a:cubicBezTo>
                  <a:cubicBezTo>
                    <a:pt x="379" y="127"/>
                    <a:pt x="379" y="127"/>
                    <a:pt x="379" y="127"/>
                  </a:cubicBezTo>
                  <a:cubicBezTo>
                    <a:pt x="379" y="126"/>
                    <a:pt x="378" y="121"/>
                    <a:pt x="379" y="121"/>
                  </a:cubicBezTo>
                  <a:cubicBezTo>
                    <a:pt x="377" y="120"/>
                    <a:pt x="374" y="119"/>
                    <a:pt x="373" y="118"/>
                  </a:cubicBezTo>
                  <a:cubicBezTo>
                    <a:pt x="373" y="118"/>
                    <a:pt x="375" y="118"/>
                    <a:pt x="374" y="117"/>
                  </a:cubicBezTo>
                  <a:cubicBezTo>
                    <a:pt x="373" y="115"/>
                    <a:pt x="370" y="115"/>
                    <a:pt x="369" y="114"/>
                  </a:cubicBezTo>
                  <a:cubicBezTo>
                    <a:pt x="368" y="115"/>
                    <a:pt x="368" y="117"/>
                    <a:pt x="367" y="118"/>
                  </a:cubicBezTo>
                  <a:cubicBezTo>
                    <a:pt x="369" y="118"/>
                    <a:pt x="368" y="119"/>
                    <a:pt x="369" y="120"/>
                  </a:cubicBezTo>
                  <a:cubicBezTo>
                    <a:pt x="370" y="121"/>
                    <a:pt x="366" y="121"/>
                    <a:pt x="364" y="121"/>
                  </a:cubicBezTo>
                  <a:cubicBezTo>
                    <a:pt x="364" y="120"/>
                    <a:pt x="364" y="119"/>
                    <a:pt x="363" y="119"/>
                  </a:cubicBezTo>
                  <a:cubicBezTo>
                    <a:pt x="364" y="120"/>
                    <a:pt x="365" y="118"/>
                    <a:pt x="365" y="118"/>
                  </a:cubicBezTo>
                  <a:cubicBezTo>
                    <a:pt x="364" y="116"/>
                    <a:pt x="362" y="114"/>
                    <a:pt x="361" y="112"/>
                  </a:cubicBezTo>
                  <a:close/>
                  <a:moveTo>
                    <a:pt x="346" y="97"/>
                  </a:moveTo>
                  <a:cubicBezTo>
                    <a:pt x="345" y="98"/>
                    <a:pt x="344" y="100"/>
                    <a:pt x="344" y="100"/>
                  </a:cubicBezTo>
                  <a:cubicBezTo>
                    <a:pt x="344" y="100"/>
                    <a:pt x="344" y="101"/>
                    <a:pt x="345" y="100"/>
                  </a:cubicBezTo>
                  <a:cubicBezTo>
                    <a:pt x="345" y="100"/>
                    <a:pt x="346" y="103"/>
                    <a:pt x="346" y="103"/>
                  </a:cubicBezTo>
                  <a:cubicBezTo>
                    <a:pt x="349" y="102"/>
                    <a:pt x="354" y="102"/>
                    <a:pt x="350" y="99"/>
                  </a:cubicBezTo>
                  <a:cubicBezTo>
                    <a:pt x="349" y="98"/>
                    <a:pt x="347" y="98"/>
                    <a:pt x="346" y="97"/>
                  </a:cubicBezTo>
                  <a:close/>
                  <a:moveTo>
                    <a:pt x="316" y="97"/>
                  </a:moveTo>
                  <a:cubicBezTo>
                    <a:pt x="316" y="98"/>
                    <a:pt x="316" y="97"/>
                    <a:pt x="315" y="98"/>
                  </a:cubicBezTo>
                  <a:cubicBezTo>
                    <a:pt x="315" y="99"/>
                    <a:pt x="314" y="101"/>
                    <a:pt x="315" y="102"/>
                  </a:cubicBezTo>
                  <a:cubicBezTo>
                    <a:pt x="315" y="103"/>
                    <a:pt x="317" y="103"/>
                    <a:pt x="318" y="104"/>
                  </a:cubicBezTo>
                  <a:cubicBezTo>
                    <a:pt x="318" y="105"/>
                    <a:pt x="318" y="107"/>
                    <a:pt x="319" y="108"/>
                  </a:cubicBezTo>
                  <a:cubicBezTo>
                    <a:pt x="319" y="107"/>
                    <a:pt x="321" y="106"/>
                    <a:pt x="321" y="106"/>
                  </a:cubicBezTo>
                  <a:cubicBezTo>
                    <a:pt x="321" y="104"/>
                    <a:pt x="321" y="104"/>
                    <a:pt x="321" y="102"/>
                  </a:cubicBezTo>
                  <a:cubicBezTo>
                    <a:pt x="321" y="102"/>
                    <a:pt x="319" y="101"/>
                    <a:pt x="319" y="100"/>
                  </a:cubicBezTo>
                  <a:cubicBezTo>
                    <a:pt x="319" y="100"/>
                    <a:pt x="319" y="99"/>
                    <a:pt x="319" y="98"/>
                  </a:cubicBezTo>
                  <a:cubicBezTo>
                    <a:pt x="319" y="98"/>
                    <a:pt x="317" y="97"/>
                    <a:pt x="316" y="97"/>
                  </a:cubicBezTo>
                  <a:close/>
                  <a:moveTo>
                    <a:pt x="273" y="80"/>
                  </a:moveTo>
                  <a:cubicBezTo>
                    <a:pt x="273" y="80"/>
                    <a:pt x="271" y="82"/>
                    <a:pt x="271" y="82"/>
                  </a:cubicBezTo>
                  <a:cubicBezTo>
                    <a:pt x="270" y="82"/>
                    <a:pt x="269" y="81"/>
                    <a:pt x="268" y="82"/>
                  </a:cubicBezTo>
                  <a:cubicBezTo>
                    <a:pt x="267" y="82"/>
                    <a:pt x="267" y="83"/>
                    <a:pt x="266" y="84"/>
                  </a:cubicBezTo>
                  <a:cubicBezTo>
                    <a:pt x="263" y="86"/>
                    <a:pt x="264" y="85"/>
                    <a:pt x="262" y="88"/>
                  </a:cubicBezTo>
                  <a:cubicBezTo>
                    <a:pt x="265" y="89"/>
                    <a:pt x="270" y="91"/>
                    <a:pt x="274" y="91"/>
                  </a:cubicBezTo>
                  <a:cubicBezTo>
                    <a:pt x="275" y="90"/>
                    <a:pt x="275" y="90"/>
                    <a:pt x="275" y="90"/>
                  </a:cubicBezTo>
                  <a:cubicBezTo>
                    <a:pt x="276" y="89"/>
                    <a:pt x="278" y="90"/>
                    <a:pt x="280" y="90"/>
                  </a:cubicBezTo>
                  <a:cubicBezTo>
                    <a:pt x="280" y="88"/>
                    <a:pt x="282" y="86"/>
                    <a:pt x="281" y="83"/>
                  </a:cubicBezTo>
                  <a:cubicBezTo>
                    <a:pt x="281" y="83"/>
                    <a:pt x="280" y="82"/>
                    <a:pt x="280" y="82"/>
                  </a:cubicBezTo>
                  <a:cubicBezTo>
                    <a:pt x="279" y="82"/>
                    <a:pt x="278" y="82"/>
                    <a:pt x="277" y="82"/>
                  </a:cubicBezTo>
                  <a:cubicBezTo>
                    <a:pt x="276" y="81"/>
                    <a:pt x="276" y="80"/>
                    <a:pt x="273" y="80"/>
                  </a:cubicBezTo>
                  <a:close/>
                  <a:moveTo>
                    <a:pt x="310" y="73"/>
                  </a:moveTo>
                  <a:cubicBezTo>
                    <a:pt x="306" y="77"/>
                    <a:pt x="307" y="76"/>
                    <a:pt x="308" y="81"/>
                  </a:cubicBezTo>
                  <a:cubicBezTo>
                    <a:pt x="309" y="81"/>
                    <a:pt x="311" y="80"/>
                    <a:pt x="312" y="80"/>
                  </a:cubicBezTo>
                  <a:cubicBezTo>
                    <a:pt x="312" y="80"/>
                    <a:pt x="311" y="83"/>
                    <a:pt x="312" y="84"/>
                  </a:cubicBezTo>
                  <a:cubicBezTo>
                    <a:pt x="314" y="83"/>
                    <a:pt x="313" y="81"/>
                    <a:pt x="316" y="82"/>
                  </a:cubicBezTo>
                  <a:cubicBezTo>
                    <a:pt x="316" y="83"/>
                    <a:pt x="315" y="86"/>
                    <a:pt x="315" y="86"/>
                  </a:cubicBezTo>
                  <a:cubicBezTo>
                    <a:pt x="316" y="86"/>
                    <a:pt x="317" y="86"/>
                    <a:pt x="318" y="86"/>
                  </a:cubicBezTo>
                  <a:cubicBezTo>
                    <a:pt x="318" y="85"/>
                    <a:pt x="318" y="85"/>
                    <a:pt x="318" y="85"/>
                  </a:cubicBezTo>
                  <a:cubicBezTo>
                    <a:pt x="318" y="85"/>
                    <a:pt x="320" y="86"/>
                    <a:pt x="320" y="86"/>
                  </a:cubicBezTo>
                  <a:cubicBezTo>
                    <a:pt x="320" y="86"/>
                    <a:pt x="321" y="87"/>
                    <a:pt x="320" y="87"/>
                  </a:cubicBezTo>
                  <a:cubicBezTo>
                    <a:pt x="317" y="88"/>
                    <a:pt x="320" y="89"/>
                    <a:pt x="321" y="90"/>
                  </a:cubicBezTo>
                  <a:cubicBezTo>
                    <a:pt x="320" y="90"/>
                    <a:pt x="318" y="90"/>
                    <a:pt x="316" y="90"/>
                  </a:cubicBezTo>
                  <a:cubicBezTo>
                    <a:pt x="316" y="90"/>
                    <a:pt x="316" y="92"/>
                    <a:pt x="316" y="92"/>
                  </a:cubicBezTo>
                  <a:cubicBezTo>
                    <a:pt x="317" y="93"/>
                    <a:pt x="317" y="92"/>
                    <a:pt x="318" y="93"/>
                  </a:cubicBezTo>
                  <a:cubicBezTo>
                    <a:pt x="318" y="93"/>
                    <a:pt x="320" y="93"/>
                    <a:pt x="321" y="92"/>
                  </a:cubicBezTo>
                  <a:cubicBezTo>
                    <a:pt x="322" y="92"/>
                    <a:pt x="323" y="90"/>
                    <a:pt x="324" y="90"/>
                  </a:cubicBezTo>
                  <a:cubicBezTo>
                    <a:pt x="325" y="89"/>
                    <a:pt x="326" y="90"/>
                    <a:pt x="328" y="90"/>
                  </a:cubicBezTo>
                  <a:cubicBezTo>
                    <a:pt x="329" y="88"/>
                    <a:pt x="329" y="88"/>
                    <a:pt x="329" y="88"/>
                  </a:cubicBezTo>
                  <a:cubicBezTo>
                    <a:pt x="332" y="88"/>
                    <a:pt x="330" y="91"/>
                    <a:pt x="334" y="90"/>
                  </a:cubicBezTo>
                  <a:cubicBezTo>
                    <a:pt x="334" y="90"/>
                    <a:pt x="334" y="88"/>
                    <a:pt x="334" y="88"/>
                  </a:cubicBezTo>
                  <a:cubicBezTo>
                    <a:pt x="335" y="88"/>
                    <a:pt x="336" y="89"/>
                    <a:pt x="336" y="89"/>
                  </a:cubicBezTo>
                  <a:cubicBezTo>
                    <a:pt x="338" y="90"/>
                    <a:pt x="340" y="89"/>
                    <a:pt x="342" y="89"/>
                  </a:cubicBezTo>
                  <a:cubicBezTo>
                    <a:pt x="342" y="89"/>
                    <a:pt x="344" y="91"/>
                    <a:pt x="344" y="92"/>
                  </a:cubicBezTo>
                  <a:cubicBezTo>
                    <a:pt x="345" y="92"/>
                    <a:pt x="346" y="92"/>
                    <a:pt x="348" y="92"/>
                  </a:cubicBezTo>
                  <a:cubicBezTo>
                    <a:pt x="349" y="93"/>
                    <a:pt x="351" y="96"/>
                    <a:pt x="353" y="97"/>
                  </a:cubicBezTo>
                  <a:cubicBezTo>
                    <a:pt x="354" y="98"/>
                    <a:pt x="355" y="97"/>
                    <a:pt x="357" y="98"/>
                  </a:cubicBezTo>
                  <a:cubicBezTo>
                    <a:pt x="359" y="100"/>
                    <a:pt x="360" y="104"/>
                    <a:pt x="363" y="104"/>
                  </a:cubicBezTo>
                  <a:cubicBezTo>
                    <a:pt x="371" y="104"/>
                    <a:pt x="368" y="94"/>
                    <a:pt x="365" y="91"/>
                  </a:cubicBezTo>
                  <a:cubicBezTo>
                    <a:pt x="363" y="88"/>
                    <a:pt x="360" y="86"/>
                    <a:pt x="355" y="86"/>
                  </a:cubicBezTo>
                  <a:cubicBezTo>
                    <a:pt x="355" y="86"/>
                    <a:pt x="354" y="88"/>
                    <a:pt x="353" y="87"/>
                  </a:cubicBezTo>
                  <a:cubicBezTo>
                    <a:pt x="353" y="87"/>
                    <a:pt x="351" y="83"/>
                    <a:pt x="351" y="83"/>
                  </a:cubicBezTo>
                  <a:cubicBezTo>
                    <a:pt x="348" y="81"/>
                    <a:pt x="346" y="82"/>
                    <a:pt x="344" y="82"/>
                  </a:cubicBezTo>
                  <a:cubicBezTo>
                    <a:pt x="344" y="82"/>
                    <a:pt x="343" y="79"/>
                    <a:pt x="343" y="79"/>
                  </a:cubicBezTo>
                  <a:cubicBezTo>
                    <a:pt x="339" y="77"/>
                    <a:pt x="338" y="80"/>
                    <a:pt x="336" y="81"/>
                  </a:cubicBezTo>
                  <a:cubicBezTo>
                    <a:pt x="335" y="81"/>
                    <a:pt x="335" y="81"/>
                    <a:pt x="334" y="81"/>
                  </a:cubicBezTo>
                  <a:cubicBezTo>
                    <a:pt x="334" y="80"/>
                    <a:pt x="334" y="79"/>
                    <a:pt x="334" y="78"/>
                  </a:cubicBezTo>
                  <a:cubicBezTo>
                    <a:pt x="332" y="77"/>
                    <a:pt x="329" y="76"/>
                    <a:pt x="327" y="75"/>
                  </a:cubicBezTo>
                  <a:cubicBezTo>
                    <a:pt x="327" y="76"/>
                    <a:pt x="326" y="76"/>
                    <a:pt x="326" y="76"/>
                  </a:cubicBezTo>
                  <a:cubicBezTo>
                    <a:pt x="325" y="78"/>
                    <a:pt x="326" y="79"/>
                    <a:pt x="326" y="80"/>
                  </a:cubicBezTo>
                  <a:cubicBezTo>
                    <a:pt x="323" y="81"/>
                    <a:pt x="323" y="81"/>
                    <a:pt x="323" y="81"/>
                  </a:cubicBezTo>
                  <a:cubicBezTo>
                    <a:pt x="322" y="80"/>
                    <a:pt x="320" y="75"/>
                    <a:pt x="320" y="75"/>
                  </a:cubicBezTo>
                  <a:cubicBezTo>
                    <a:pt x="318" y="74"/>
                    <a:pt x="316" y="75"/>
                    <a:pt x="315" y="75"/>
                  </a:cubicBezTo>
                  <a:cubicBezTo>
                    <a:pt x="314" y="75"/>
                    <a:pt x="312" y="74"/>
                    <a:pt x="310" y="73"/>
                  </a:cubicBezTo>
                  <a:close/>
                  <a:moveTo>
                    <a:pt x="83" y="478"/>
                  </a:moveTo>
                  <a:cubicBezTo>
                    <a:pt x="82" y="478"/>
                    <a:pt x="80" y="479"/>
                    <a:pt x="79" y="480"/>
                  </a:cubicBezTo>
                  <a:cubicBezTo>
                    <a:pt x="80" y="482"/>
                    <a:pt x="78" y="481"/>
                    <a:pt x="80" y="482"/>
                  </a:cubicBezTo>
                  <a:cubicBezTo>
                    <a:pt x="80" y="483"/>
                    <a:pt x="80" y="483"/>
                    <a:pt x="80" y="483"/>
                  </a:cubicBezTo>
                  <a:cubicBezTo>
                    <a:pt x="80" y="481"/>
                    <a:pt x="79" y="485"/>
                    <a:pt x="80" y="487"/>
                  </a:cubicBezTo>
                  <a:cubicBezTo>
                    <a:pt x="81" y="489"/>
                    <a:pt x="87" y="491"/>
                    <a:pt x="88" y="493"/>
                  </a:cubicBezTo>
                  <a:cubicBezTo>
                    <a:pt x="88" y="492"/>
                    <a:pt x="88" y="491"/>
                    <a:pt x="88" y="491"/>
                  </a:cubicBezTo>
                  <a:cubicBezTo>
                    <a:pt x="87" y="488"/>
                    <a:pt x="86" y="489"/>
                    <a:pt x="86" y="489"/>
                  </a:cubicBezTo>
                  <a:cubicBezTo>
                    <a:pt x="86" y="489"/>
                    <a:pt x="87" y="488"/>
                    <a:pt x="89" y="487"/>
                  </a:cubicBezTo>
                  <a:cubicBezTo>
                    <a:pt x="88" y="486"/>
                    <a:pt x="88" y="486"/>
                    <a:pt x="86" y="485"/>
                  </a:cubicBezTo>
                  <a:cubicBezTo>
                    <a:pt x="86" y="485"/>
                    <a:pt x="88" y="483"/>
                    <a:pt x="87" y="482"/>
                  </a:cubicBezTo>
                  <a:cubicBezTo>
                    <a:pt x="86" y="481"/>
                    <a:pt x="85" y="482"/>
                    <a:pt x="85" y="481"/>
                  </a:cubicBezTo>
                  <a:cubicBezTo>
                    <a:pt x="85" y="481"/>
                    <a:pt x="86" y="480"/>
                    <a:pt x="86" y="479"/>
                  </a:cubicBezTo>
                  <a:cubicBezTo>
                    <a:pt x="85" y="478"/>
                    <a:pt x="84" y="479"/>
                    <a:pt x="83" y="478"/>
                  </a:cubicBezTo>
                  <a:close/>
                  <a:moveTo>
                    <a:pt x="96" y="469"/>
                  </a:moveTo>
                  <a:cubicBezTo>
                    <a:pt x="96" y="470"/>
                    <a:pt x="96" y="470"/>
                    <a:pt x="96" y="470"/>
                  </a:cubicBezTo>
                  <a:cubicBezTo>
                    <a:pt x="94" y="470"/>
                    <a:pt x="96" y="470"/>
                    <a:pt x="97" y="471"/>
                  </a:cubicBezTo>
                  <a:cubicBezTo>
                    <a:pt x="97" y="471"/>
                    <a:pt x="98" y="468"/>
                    <a:pt x="96" y="469"/>
                  </a:cubicBezTo>
                  <a:close/>
                  <a:moveTo>
                    <a:pt x="74" y="467"/>
                  </a:moveTo>
                  <a:cubicBezTo>
                    <a:pt x="74" y="469"/>
                    <a:pt x="75" y="474"/>
                    <a:pt x="75" y="475"/>
                  </a:cubicBezTo>
                  <a:cubicBezTo>
                    <a:pt x="75" y="475"/>
                    <a:pt x="74" y="475"/>
                    <a:pt x="74" y="477"/>
                  </a:cubicBezTo>
                  <a:cubicBezTo>
                    <a:pt x="76" y="477"/>
                    <a:pt x="76" y="477"/>
                    <a:pt x="76" y="477"/>
                  </a:cubicBezTo>
                  <a:cubicBezTo>
                    <a:pt x="76" y="477"/>
                    <a:pt x="76" y="479"/>
                    <a:pt x="76" y="478"/>
                  </a:cubicBezTo>
                  <a:cubicBezTo>
                    <a:pt x="76" y="478"/>
                    <a:pt x="76" y="480"/>
                    <a:pt x="76" y="480"/>
                  </a:cubicBezTo>
                  <a:cubicBezTo>
                    <a:pt x="77" y="481"/>
                    <a:pt x="79" y="479"/>
                    <a:pt x="79" y="479"/>
                  </a:cubicBezTo>
                  <a:cubicBezTo>
                    <a:pt x="80" y="478"/>
                    <a:pt x="82" y="478"/>
                    <a:pt x="82" y="477"/>
                  </a:cubicBezTo>
                  <a:cubicBezTo>
                    <a:pt x="83" y="476"/>
                    <a:pt x="82" y="474"/>
                    <a:pt x="82" y="473"/>
                  </a:cubicBezTo>
                  <a:cubicBezTo>
                    <a:pt x="83" y="471"/>
                    <a:pt x="84" y="469"/>
                    <a:pt x="84" y="467"/>
                  </a:cubicBezTo>
                  <a:cubicBezTo>
                    <a:pt x="79" y="468"/>
                    <a:pt x="78" y="470"/>
                    <a:pt x="74" y="467"/>
                  </a:cubicBezTo>
                  <a:close/>
                  <a:moveTo>
                    <a:pt x="278" y="385"/>
                  </a:moveTo>
                  <a:cubicBezTo>
                    <a:pt x="279" y="385"/>
                    <a:pt x="280" y="385"/>
                    <a:pt x="281" y="385"/>
                  </a:cubicBezTo>
                  <a:cubicBezTo>
                    <a:pt x="282" y="385"/>
                    <a:pt x="282" y="387"/>
                    <a:pt x="283" y="388"/>
                  </a:cubicBezTo>
                  <a:cubicBezTo>
                    <a:pt x="283" y="388"/>
                    <a:pt x="287" y="387"/>
                    <a:pt x="288" y="387"/>
                  </a:cubicBezTo>
                  <a:cubicBezTo>
                    <a:pt x="288" y="386"/>
                    <a:pt x="288" y="386"/>
                    <a:pt x="288" y="386"/>
                  </a:cubicBezTo>
                  <a:cubicBezTo>
                    <a:pt x="290" y="385"/>
                    <a:pt x="295" y="385"/>
                    <a:pt x="296" y="386"/>
                  </a:cubicBezTo>
                  <a:cubicBezTo>
                    <a:pt x="297" y="386"/>
                    <a:pt x="304" y="389"/>
                    <a:pt x="299" y="388"/>
                  </a:cubicBezTo>
                  <a:cubicBezTo>
                    <a:pt x="299" y="388"/>
                    <a:pt x="297" y="388"/>
                    <a:pt x="296" y="388"/>
                  </a:cubicBezTo>
                  <a:cubicBezTo>
                    <a:pt x="296" y="388"/>
                    <a:pt x="293" y="387"/>
                    <a:pt x="291" y="388"/>
                  </a:cubicBezTo>
                  <a:cubicBezTo>
                    <a:pt x="291" y="388"/>
                    <a:pt x="291" y="389"/>
                    <a:pt x="290" y="390"/>
                  </a:cubicBezTo>
                  <a:cubicBezTo>
                    <a:pt x="289" y="391"/>
                    <a:pt x="288" y="390"/>
                    <a:pt x="286" y="390"/>
                  </a:cubicBezTo>
                  <a:cubicBezTo>
                    <a:pt x="284" y="391"/>
                    <a:pt x="283" y="393"/>
                    <a:pt x="282" y="394"/>
                  </a:cubicBezTo>
                  <a:cubicBezTo>
                    <a:pt x="278" y="395"/>
                    <a:pt x="276" y="396"/>
                    <a:pt x="273" y="399"/>
                  </a:cubicBezTo>
                  <a:cubicBezTo>
                    <a:pt x="272" y="400"/>
                    <a:pt x="269" y="402"/>
                    <a:pt x="269" y="403"/>
                  </a:cubicBezTo>
                  <a:cubicBezTo>
                    <a:pt x="269" y="404"/>
                    <a:pt x="269" y="405"/>
                    <a:pt x="269" y="405"/>
                  </a:cubicBezTo>
                  <a:cubicBezTo>
                    <a:pt x="267" y="405"/>
                    <a:pt x="265" y="406"/>
                    <a:pt x="264" y="405"/>
                  </a:cubicBezTo>
                  <a:cubicBezTo>
                    <a:pt x="264" y="405"/>
                    <a:pt x="263" y="404"/>
                    <a:pt x="263" y="404"/>
                  </a:cubicBezTo>
                  <a:cubicBezTo>
                    <a:pt x="261" y="405"/>
                    <a:pt x="262" y="402"/>
                    <a:pt x="262" y="402"/>
                  </a:cubicBezTo>
                  <a:cubicBezTo>
                    <a:pt x="263" y="401"/>
                    <a:pt x="263" y="402"/>
                    <a:pt x="264" y="401"/>
                  </a:cubicBezTo>
                  <a:cubicBezTo>
                    <a:pt x="266" y="400"/>
                    <a:pt x="267" y="397"/>
                    <a:pt x="268" y="396"/>
                  </a:cubicBezTo>
                  <a:cubicBezTo>
                    <a:pt x="270" y="394"/>
                    <a:pt x="274" y="393"/>
                    <a:pt x="275" y="391"/>
                  </a:cubicBezTo>
                  <a:cubicBezTo>
                    <a:pt x="275" y="390"/>
                    <a:pt x="275" y="389"/>
                    <a:pt x="275" y="388"/>
                  </a:cubicBezTo>
                  <a:cubicBezTo>
                    <a:pt x="275" y="387"/>
                    <a:pt x="278" y="386"/>
                    <a:pt x="278" y="385"/>
                  </a:cubicBezTo>
                  <a:close/>
                  <a:moveTo>
                    <a:pt x="274" y="332"/>
                  </a:moveTo>
                  <a:cubicBezTo>
                    <a:pt x="277" y="332"/>
                    <a:pt x="278" y="333"/>
                    <a:pt x="280" y="334"/>
                  </a:cubicBezTo>
                  <a:cubicBezTo>
                    <a:pt x="280" y="335"/>
                    <a:pt x="280" y="335"/>
                    <a:pt x="280" y="335"/>
                  </a:cubicBezTo>
                  <a:cubicBezTo>
                    <a:pt x="278" y="335"/>
                    <a:pt x="277" y="334"/>
                    <a:pt x="275" y="334"/>
                  </a:cubicBezTo>
                  <a:cubicBezTo>
                    <a:pt x="276" y="335"/>
                    <a:pt x="275" y="336"/>
                    <a:pt x="276" y="336"/>
                  </a:cubicBezTo>
                  <a:cubicBezTo>
                    <a:pt x="276" y="336"/>
                    <a:pt x="277" y="337"/>
                    <a:pt x="277" y="338"/>
                  </a:cubicBezTo>
                  <a:cubicBezTo>
                    <a:pt x="276" y="338"/>
                    <a:pt x="274" y="337"/>
                    <a:pt x="273" y="338"/>
                  </a:cubicBezTo>
                  <a:cubicBezTo>
                    <a:pt x="272" y="338"/>
                    <a:pt x="273" y="340"/>
                    <a:pt x="272" y="341"/>
                  </a:cubicBezTo>
                  <a:cubicBezTo>
                    <a:pt x="272" y="341"/>
                    <a:pt x="270" y="341"/>
                    <a:pt x="270" y="341"/>
                  </a:cubicBezTo>
                  <a:cubicBezTo>
                    <a:pt x="269" y="343"/>
                    <a:pt x="268" y="346"/>
                    <a:pt x="266" y="347"/>
                  </a:cubicBezTo>
                  <a:cubicBezTo>
                    <a:pt x="264" y="348"/>
                    <a:pt x="264" y="346"/>
                    <a:pt x="262" y="347"/>
                  </a:cubicBezTo>
                  <a:cubicBezTo>
                    <a:pt x="262" y="347"/>
                    <a:pt x="254" y="355"/>
                    <a:pt x="254" y="355"/>
                  </a:cubicBezTo>
                  <a:cubicBezTo>
                    <a:pt x="253" y="356"/>
                    <a:pt x="254" y="357"/>
                    <a:pt x="253" y="358"/>
                  </a:cubicBezTo>
                  <a:cubicBezTo>
                    <a:pt x="252" y="359"/>
                    <a:pt x="250" y="359"/>
                    <a:pt x="248" y="360"/>
                  </a:cubicBezTo>
                  <a:cubicBezTo>
                    <a:pt x="248" y="359"/>
                    <a:pt x="247" y="358"/>
                    <a:pt x="246" y="358"/>
                  </a:cubicBezTo>
                  <a:cubicBezTo>
                    <a:pt x="245" y="357"/>
                    <a:pt x="244" y="358"/>
                    <a:pt x="243" y="358"/>
                  </a:cubicBezTo>
                  <a:cubicBezTo>
                    <a:pt x="242" y="360"/>
                    <a:pt x="239" y="365"/>
                    <a:pt x="237" y="366"/>
                  </a:cubicBezTo>
                  <a:cubicBezTo>
                    <a:pt x="237" y="366"/>
                    <a:pt x="234" y="365"/>
                    <a:pt x="233" y="365"/>
                  </a:cubicBezTo>
                  <a:cubicBezTo>
                    <a:pt x="229" y="365"/>
                    <a:pt x="226" y="366"/>
                    <a:pt x="223" y="368"/>
                  </a:cubicBezTo>
                  <a:cubicBezTo>
                    <a:pt x="222" y="367"/>
                    <a:pt x="221" y="367"/>
                    <a:pt x="220" y="366"/>
                  </a:cubicBezTo>
                  <a:cubicBezTo>
                    <a:pt x="219" y="365"/>
                    <a:pt x="219" y="362"/>
                    <a:pt x="218" y="362"/>
                  </a:cubicBezTo>
                  <a:cubicBezTo>
                    <a:pt x="216" y="361"/>
                    <a:pt x="214" y="362"/>
                    <a:pt x="212" y="361"/>
                  </a:cubicBezTo>
                  <a:cubicBezTo>
                    <a:pt x="212" y="361"/>
                    <a:pt x="210" y="359"/>
                    <a:pt x="209" y="359"/>
                  </a:cubicBezTo>
                  <a:cubicBezTo>
                    <a:pt x="205" y="354"/>
                    <a:pt x="214" y="359"/>
                    <a:pt x="218" y="358"/>
                  </a:cubicBezTo>
                  <a:cubicBezTo>
                    <a:pt x="218" y="358"/>
                    <a:pt x="220" y="356"/>
                    <a:pt x="220" y="356"/>
                  </a:cubicBezTo>
                  <a:cubicBezTo>
                    <a:pt x="222" y="355"/>
                    <a:pt x="224" y="354"/>
                    <a:pt x="227" y="352"/>
                  </a:cubicBezTo>
                  <a:cubicBezTo>
                    <a:pt x="227" y="352"/>
                    <a:pt x="228" y="350"/>
                    <a:pt x="229" y="350"/>
                  </a:cubicBezTo>
                  <a:cubicBezTo>
                    <a:pt x="231" y="349"/>
                    <a:pt x="232" y="350"/>
                    <a:pt x="234" y="350"/>
                  </a:cubicBezTo>
                  <a:cubicBezTo>
                    <a:pt x="233" y="349"/>
                    <a:pt x="234" y="349"/>
                    <a:pt x="235" y="348"/>
                  </a:cubicBezTo>
                  <a:cubicBezTo>
                    <a:pt x="231" y="345"/>
                    <a:pt x="229" y="344"/>
                    <a:pt x="228" y="340"/>
                  </a:cubicBezTo>
                  <a:cubicBezTo>
                    <a:pt x="228" y="339"/>
                    <a:pt x="228" y="338"/>
                    <a:pt x="228" y="337"/>
                  </a:cubicBezTo>
                  <a:cubicBezTo>
                    <a:pt x="228" y="336"/>
                    <a:pt x="226" y="335"/>
                    <a:pt x="225" y="335"/>
                  </a:cubicBezTo>
                  <a:cubicBezTo>
                    <a:pt x="225" y="333"/>
                    <a:pt x="225" y="333"/>
                    <a:pt x="225" y="333"/>
                  </a:cubicBezTo>
                  <a:cubicBezTo>
                    <a:pt x="227" y="334"/>
                    <a:pt x="229" y="333"/>
                    <a:pt x="231" y="334"/>
                  </a:cubicBezTo>
                  <a:cubicBezTo>
                    <a:pt x="231" y="334"/>
                    <a:pt x="233" y="337"/>
                    <a:pt x="233" y="337"/>
                  </a:cubicBezTo>
                  <a:cubicBezTo>
                    <a:pt x="234" y="338"/>
                    <a:pt x="234" y="336"/>
                    <a:pt x="236" y="336"/>
                  </a:cubicBezTo>
                  <a:cubicBezTo>
                    <a:pt x="236" y="340"/>
                    <a:pt x="237" y="342"/>
                    <a:pt x="238" y="346"/>
                  </a:cubicBezTo>
                  <a:cubicBezTo>
                    <a:pt x="242" y="346"/>
                    <a:pt x="250" y="347"/>
                    <a:pt x="253" y="346"/>
                  </a:cubicBezTo>
                  <a:cubicBezTo>
                    <a:pt x="256" y="346"/>
                    <a:pt x="258" y="341"/>
                    <a:pt x="260" y="340"/>
                  </a:cubicBezTo>
                  <a:cubicBezTo>
                    <a:pt x="261" y="339"/>
                    <a:pt x="262" y="339"/>
                    <a:pt x="264" y="338"/>
                  </a:cubicBezTo>
                  <a:cubicBezTo>
                    <a:pt x="265" y="337"/>
                    <a:pt x="266" y="334"/>
                    <a:pt x="268" y="334"/>
                  </a:cubicBezTo>
                  <a:cubicBezTo>
                    <a:pt x="270" y="333"/>
                    <a:pt x="271" y="334"/>
                    <a:pt x="272" y="334"/>
                  </a:cubicBezTo>
                  <a:cubicBezTo>
                    <a:pt x="273" y="334"/>
                    <a:pt x="274" y="332"/>
                    <a:pt x="274" y="332"/>
                  </a:cubicBezTo>
                  <a:close/>
                  <a:moveTo>
                    <a:pt x="189" y="328"/>
                  </a:moveTo>
                  <a:cubicBezTo>
                    <a:pt x="190" y="328"/>
                    <a:pt x="194" y="329"/>
                    <a:pt x="197" y="330"/>
                  </a:cubicBezTo>
                  <a:cubicBezTo>
                    <a:pt x="197" y="330"/>
                    <a:pt x="197" y="332"/>
                    <a:pt x="197" y="332"/>
                  </a:cubicBezTo>
                  <a:cubicBezTo>
                    <a:pt x="199" y="332"/>
                    <a:pt x="202" y="332"/>
                    <a:pt x="206" y="332"/>
                  </a:cubicBezTo>
                  <a:cubicBezTo>
                    <a:pt x="205" y="334"/>
                    <a:pt x="205" y="334"/>
                    <a:pt x="205" y="334"/>
                  </a:cubicBezTo>
                  <a:cubicBezTo>
                    <a:pt x="202" y="334"/>
                    <a:pt x="199" y="335"/>
                    <a:pt x="197" y="336"/>
                  </a:cubicBezTo>
                  <a:cubicBezTo>
                    <a:pt x="193" y="336"/>
                    <a:pt x="191" y="334"/>
                    <a:pt x="188" y="334"/>
                  </a:cubicBezTo>
                  <a:cubicBezTo>
                    <a:pt x="186" y="334"/>
                    <a:pt x="186" y="335"/>
                    <a:pt x="184" y="334"/>
                  </a:cubicBezTo>
                  <a:cubicBezTo>
                    <a:pt x="183" y="334"/>
                    <a:pt x="182" y="333"/>
                    <a:pt x="181" y="332"/>
                  </a:cubicBezTo>
                  <a:cubicBezTo>
                    <a:pt x="183" y="332"/>
                    <a:pt x="184" y="332"/>
                    <a:pt x="185" y="331"/>
                  </a:cubicBezTo>
                  <a:cubicBezTo>
                    <a:pt x="185" y="331"/>
                    <a:pt x="187" y="331"/>
                    <a:pt x="188" y="330"/>
                  </a:cubicBezTo>
                  <a:cubicBezTo>
                    <a:pt x="189" y="330"/>
                    <a:pt x="188" y="329"/>
                    <a:pt x="189" y="328"/>
                  </a:cubicBezTo>
                  <a:close/>
                  <a:moveTo>
                    <a:pt x="185" y="279"/>
                  </a:moveTo>
                  <a:cubicBezTo>
                    <a:pt x="188" y="278"/>
                    <a:pt x="190" y="280"/>
                    <a:pt x="193" y="281"/>
                  </a:cubicBezTo>
                  <a:cubicBezTo>
                    <a:pt x="194" y="281"/>
                    <a:pt x="196" y="281"/>
                    <a:pt x="197" y="282"/>
                  </a:cubicBezTo>
                  <a:cubicBezTo>
                    <a:pt x="197" y="282"/>
                    <a:pt x="198" y="282"/>
                    <a:pt x="199" y="282"/>
                  </a:cubicBezTo>
                  <a:cubicBezTo>
                    <a:pt x="198" y="283"/>
                    <a:pt x="198" y="283"/>
                    <a:pt x="198" y="283"/>
                  </a:cubicBezTo>
                  <a:cubicBezTo>
                    <a:pt x="193" y="283"/>
                    <a:pt x="182" y="285"/>
                    <a:pt x="189" y="287"/>
                  </a:cubicBezTo>
                  <a:cubicBezTo>
                    <a:pt x="190" y="288"/>
                    <a:pt x="191" y="287"/>
                    <a:pt x="192" y="287"/>
                  </a:cubicBezTo>
                  <a:cubicBezTo>
                    <a:pt x="194" y="287"/>
                    <a:pt x="197" y="290"/>
                    <a:pt x="198" y="290"/>
                  </a:cubicBezTo>
                  <a:cubicBezTo>
                    <a:pt x="202" y="291"/>
                    <a:pt x="205" y="289"/>
                    <a:pt x="208" y="288"/>
                  </a:cubicBezTo>
                  <a:cubicBezTo>
                    <a:pt x="208" y="290"/>
                    <a:pt x="209" y="290"/>
                    <a:pt x="209" y="292"/>
                  </a:cubicBezTo>
                  <a:cubicBezTo>
                    <a:pt x="209" y="294"/>
                    <a:pt x="206" y="297"/>
                    <a:pt x="205" y="298"/>
                  </a:cubicBezTo>
                  <a:cubicBezTo>
                    <a:pt x="206" y="299"/>
                    <a:pt x="206" y="299"/>
                    <a:pt x="207" y="299"/>
                  </a:cubicBezTo>
                  <a:cubicBezTo>
                    <a:pt x="207" y="299"/>
                    <a:pt x="207" y="301"/>
                    <a:pt x="207" y="301"/>
                  </a:cubicBezTo>
                  <a:cubicBezTo>
                    <a:pt x="205" y="302"/>
                    <a:pt x="202" y="303"/>
                    <a:pt x="198" y="302"/>
                  </a:cubicBezTo>
                  <a:cubicBezTo>
                    <a:pt x="198" y="302"/>
                    <a:pt x="196" y="300"/>
                    <a:pt x="196" y="300"/>
                  </a:cubicBezTo>
                  <a:cubicBezTo>
                    <a:pt x="194" y="300"/>
                    <a:pt x="194" y="301"/>
                    <a:pt x="192" y="301"/>
                  </a:cubicBezTo>
                  <a:cubicBezTo>
                    <a:pt x="192" y="301"/>
                    <a:pt x="191" y="303"/>
                    <a:pt x="191" y="304"/>
                  </a:cubicBezTo>
                  <a:cubicBezTo>
                    <a:pt x="192" y="305"/>
                    <a:pt x="203" y="310"/>
                    <a:pt x="199" y="309"/>
                  </a:cubicBezTo>
                  <a:cubicBezTo>
                    <a:pt x="198" y="309"/>
                    <a:pt x="196" y="308"/>
                    <a:pt x="195" y="308"/>
                  </a:cubicBezTo>
                  <a:cubicBezTo>
                    <a:pt x="194" y="308"/>
                    <a:pt x="191" y="308"/>
                    <a:pt x="191" y="308"/>
                  </a:cubicBezTo>
                  <a:cubicBezTo>
                    <a:pt x="188" y="309"/>
                    <a:pt x="185" y="309"/>
                    <a:pt x="182" y="311"/>
                  </a:cubicBezTo>
                  <a:cubicBezTo>
                    <a:pt x="181" y="312"/>
                    <a:pt x="179" y="315"/>
                    <a:pt x="177" y="316"/>
                  </a:cubicBezTo>
                  <a:cubicBezTo>
                    <a:pt x="176" y="316"/>
                    <a:pt x="177" y="313"/>
                    <a:pt x="177" y="312"/>
                  </a:cubicBezTo>
                  <a:cubicBezTo>
                    <a:pt x="178" y="311"/>
                    <a:pt x="178" y="313"/>
                    <a:pt x="180" y="312"/>
                  </a:cubicBezTo>
                  <a:cubicBezTo>
                    <a:pt x="181" y="311"/>
                    <a:pt x="180" y="310"/>
                    <a:pt x="181" y="310"/>
                  </a:cubicBezTo>
                  <a:cubicBezTo>
                    <a:pt x="182" y="307"/>
                    <a:pt x="185" y="307"/>
                    <a:pt x="189" y="306"/>
                  </a:cubicBezTo>
                  <a:cubicBezTo>
                    <a:pt x="189" y="305"/>
                    <a:pt x="189" y="305"/>
                    <a:pt x="189" y="305"/>
                  </a:cubicBezTo>
                  <a:cubicBezTo>
                    <a:pt x="183" y="303"/>
                    <a:pt x="183" y="303"/>
                    <a:pt x="179" y="306"/>
                  </a:cubicBezTo>
                  <a:cubicBezTo>
                    <a:pt x="178" y="307"/>
                    <a:pt x="176" y="308"/>
                    <a:pt x="175" y="309"/>
                  </a:cubicBezTo>
                  <a:cubicBezTo>
                    <a:pt x="175" y="310"/>
                    <a:pt x="176" y="311"/>
                    <a:pt x="175" y="312"/>
                  </a:cubicBezTo>
                  <a:cubicBezTo>
                    <a:pt x="175" y="313"/>
                    <a:pt x="174" y="314"/>
                    <a:pt x="173" y="314"/>
                  </a:cubicBezTo>
                  <a:cubicBezTo>
                    <a:pt x="168" y="313"/>
                    <a:pt x="165" y="313"/>
                    <a:pt x="161" y="310"/>
                  </a:cubicBezTo>
                  <a:cubicBezTo>
                    <a:pt x="161" y="308"/>
                    <a:pt x="161" y="308"/>
                    <a:pt x="161" y="308"/>
                  </a:cubicBezTo>
                  <a:cubicBezTo>
                    <a:pt x="165" y="307"/>
                    <a:pt x="163" y="307"/>
                    <a:pt x="163" y="304"/>
                  </a:cubicBezTo>
                  <a:cubicBezTo>
                    <a:pt x="165" y="303"/>
                    <a:pt x="166" y="301"/>
                    <a:pt x="168" y="300"/>
                  </a:cubicBezTo>
                  <a:cubicBezTo>
                    <a:pt x="168" y="299"/>
                    <a:pt x="168" y="299"/>
                    <a:pt x="168" y="298"/>
                  </a:cubicBezTo>
                  <a:cubicBezTo>
                    <a:pt x="168" y="297"/>
                    <a:pt x="165" y="295"/>
                    <a:pt x="165" y="294"/>
                  </a:cubicBezTo>
                  <a:cubicBezTo>
                    <a:pt x="161" y="292"/>
                    <a:pt x="168" y="294"/>
                    <a:pt x="169" y="294"/>
                  </a:cubicBezTo>
                  <a:cubicBezTo>
                    <a:pt x="171" y="295"/>
                    <a:pt x="173" y="295"/>
                    <a:pt x="175" y="295"/>
                  </a:cubicBezTo>
                  <a:cubicBezTo>
                    <a:pt x="174" y="294"/>
                    <a:pt x="177" y="292"/>
                    <a:pt x="173" y="292"/>
                  </a:cubicBezTo>
                  <a:cubicBezTo>
                    <a:pt x="173" y="292"/>
                    <a:pt x="173" y="291"/>
                    <a:pt x="173" y="290"/>
                  </a:cubicBezTo>
                  <a:cubicBezTo>
                    <a:pt x="169" y="287"/>
                    <a:pt x="157" y="287"/>
                    <a:pt x="153" y="288"/>
                  </a:cubicBezTo>
                  <a:cubicBezTo>
                    <a:pt x="153" y="287"/>
                    <a:pt x="152" y="284"/>
                    <a:pt x="154" y="284"/>
                  </a:cubicBezTo>
                  <a:cubicBezTo>
                    <a:pt x="154" y="284"/>
                    <a:pt x="156" y="285"/>
                    <a:pt x="157" y="285"/>
                  </a:cubicBezTo>
                  <a:cubicBezTo>
                    <a:pt x="159" y="284"/>
                    <a:pt x="159" y="284"/>
                    <a:pt x="159" y="284"/>
                  </a:cubicBezTo>
                  <a:cubicBezTo>
                    <a:pt x="161" y="283"/>
                    <a:pt x="160" y="284"/>
                    <a:pt x="160" y="283"/>
                  </a:cubicBezTo>
                  <a:cubicBezTo>
                    <a:pt x="163" y="283"/>
                    <a:pt x="164" y="284"/>
                    <a:pt x="167" y="284"/>
                  </a:cubicBezTo>
                  <a:cubicBezTo>
                    <a:pt x="169" y="283"/>
                    <a:pt x="169" y="283"/>
                    <a:pt x="169" y="283"/>
                  </a:cubicBezTo>
                  <a:cubicBezTo>
                    <a:pt x="170" y="282"/>
                    <a:pt x="172" y="283"/>
                    <a:pt x="174" y="283"/>
                  </a:cubicBezTo>
                  <a:cubicBezTo>
                    <a:pt x="175" y="281"/>
                    <a:pt x="175" y="281"/>
                    <a:pt x="175" y="281"/>
                  </a:cubicBezTo>
                  <a:cubicBezTo>
                    <a:pt x="177" y="280"/>
                    <a:pt x="179" y="281"/>
                    <a:pt x="181" y="281"/>
                  </a:cubicBezTo>
                  <a:cubicBezTo>
                    <a:pt x="182" y="280"/>
                    <a:pt x="184" y="279"/>
                    <a:pt x="185" y="279"/>
                  </a:cubicBezTo>
                  <a:close/>
                  <a:moveTo>
                    <a:pt x="365" y="263"/>
                  </a:moveTo>
                  <a:cubicBezTo>
                    <a:pt x="365" y="263"/>
                    <a:pt x="366" y="264"/>
                    <a:pt x="366" y="265"/>
                  </a:cubicBezTo>
                  <a:cubicBezTo>
                    <a:pt x="367" y="265"/>
                    <a:pt x="366" y="264"/>
                    <a:pt x="367" y="264"/>
                  </a:cubicBezTo>
                  <a:cubicBezTo>
                    <a:pt x="366" y="264"/>
                    <a:pt x="366" y="263"/>
                    <a:pt x="365" y="263"/>
                  </a:cubicBezTo>
                  <a:close/>
                  <a:moveTo>
                    <a:pt x="361" y="259"/>
                  </a:moveTo>
                  <a:cubicBezTo>
                    <a:pt x="363" y="262"/>
                    <a:pt x="363" y="265"/>
                    <a:pt x="362" y="259"/>
                  </a:cubicBezTo>
                  <a:lnTo>
                    <a:pt x="361" y="259"/>
                  </a:lnTo>
                  <a:close/>
                  <a:moveTo>
                    <a:pt x="318" y="253"/>
                  </a:moveTo>
                  <a:cubicBezTo>
                    <a:pt x="318" y="254"/>
                    <a:pt x="318" y="254"/>
                    <a:pt x="318" y="254"/>
                  </a:cubicBezTo>
                  <a:cubicBezTo>
                    <a:pt x="316" y="255"/>
                    <a:pt x="313" y="253"/>
                    <a:pt x="316" y="255"/>
                  </a:cubicBezTo>
                  <a:cubicBezTo>
                    <a:pt x="316" y="255"/>
                    <a:pt x="317" y="256"/>
                    <a:pt x="318" y="257"/>
                  </a:cubicBezTo>
                  <a:cubicBezTo>
                    <a:pt x="319" y="256"/>
                    <a:pt x="322" y="256"/>
                    <a:pt x="320" y="254"/>
                  </a:cubicBezTo>
                  <a:cubicBezTo>
                    <a:pt x="319" y="253"/>
                    <a:pt x="320" y="253"/>
                    <a:pt x="318" y="253"/>
                  </a:cubicBezTo>
                  <a:close/>
                  <a:moveTo>
                    <a:pt x="346" y="249"/>
                  </a:moveTo>
                  <a:cubicBezTo>
                    <a:pt x="343" y="249"/>
                    <a:pt x="341" y="253"/>
                    <a:pt x="344" y="253"/>
                  </a:cubicBezTo>
                  <a:cubicBezTo>
                    <a:pt x="345" y="252"/>
                    <a:pt x="349" y="248"/>
                    <a:pt x="346" y="249"/>
                  </a:cubicBezTo>
                  <a:close/>
                  <a:moveTo>
                    <a:pt x="357" y="245"/>
                  </a:moveTo>
                  <a:cubicBezTo>
                    <a:pt x="357" y="247"/>
                    <a:pt x="357" y="247"/>
                    <a:pt x="357" y="247"/>
                  </a:cubicBezTo>
                  <a:cubicBezTo>
                    <a:pt x="356" y="247"/>
                    <a:pt x="355" y="246"/>
                    <a:pt x="353" y="246"/>
                  </a:cubicBezTo>
                  <a:cubicBezTo>
                    <a:pt x="353" y="248"/>
                    <a:pt x="353" y="248"/>
                    <a:pt x="353" y="248"/>
                  </a:cubicBezTo>
                  <a:cubicBezTo>
                    <a:pt x="354" y="248"/>
                    <a:pt x="356" y="249"/>
                    <a:pt x="358" y="249"/>
                  </a:cubicBezTo>
                  <a:cubicBezTo>
                    <a:pt x="360" y="248"/>
                    <a:pt x="358" y="244"/>
                    <a:pt x="357" y="245"/>
                  </a:cubicBezTo>
                  <a:close/>
                  <a:moveTo>
                    <a:pt x="352" y="241"/>
                  </a:moveTo>
                  <a:cubicBezTo>
                    <a:pt x="352" y="241"/>
                    <a:pt x="353" y="243"/>
                    <a:pt x="353" y="243"/>
                  </a:cubicBezTo>
                  <a:cubicBezTo>
                    <a:pt x="355" y="243"/>
                    <a:pt x="354" y="241"/>
                    <a:pt x="352" y="241"/>
                  </a:cubicBezTo>
                  <a:close/>
                  <a:moveTo>
                    <a:pt x="377" y="233"/>
                  </a:moveTo>
                  <a:cubicBezTo>
                    <a:pt x="377" y="233"/>
                    <a:pt x="376" y="234"/>
                    <a:pt x="376" y="234"/>
                  </a:cubicBezTo>
                  <a:cubicBezTo>
                    <a:pt x="376" y="235"/>
                    <a:pt x="376" y="236"/>
                    <a:pt x="376" y="237"/>
                  </a:cubicBezTo>
                  <a:cubicBezTo>
                    <a:pt x="375" y="237"/>
                    <a:pt x="375" y="236"/>
                    <a:pt x="375" y="236"/>
                  </a:cubicBezTo>
                  <a:cubicBezTo>
                    <a:pt x="373" y="235"/>
                    <a:pt x="373" y="237"/>
                    <a:pt x="372" y="237"/>
                  </a:cubicBezTo>
                  <a:cubicBezTo>
                    <a:pt x="372" y="240"/>
                    <a:pt x="371" y="244"/>
                    <a:pt x="368" y="245"/>
                  </a:cubicBezTo>
                  <a:cubicBezTo>
                    <a:pt x="368" y="245"/>
                    <a:pt x="367" y="245"/>
                    <a:pt x="366" y="245"/>
                  </a:cubicBezTo>
                  <a:cubicBezTo>
                    <a:pt x="366" y="246"/>
                    <a:pt x="366" y="247"/>
                    <a:pt x="365" y="247"/>
                  </a:cubicBezTo>
                  <a:cubicBezTo>
                    <a:pt x="367" y="248"/>
                    <a:pt x="366" y="248"/>
                    <a:pt x="367" y="249"/>
                  </a:cubicBezTo>
                  <a:cubicBezTo>
                    <a:pt x="368" y="249"/>
                    <a:pt x="368" y="248"/>
                    <a:pt x="369" y="248"/>
                  </a:cubicBezTo>
                  <a:cubicBezTo>
                    <a:pt x="369" y="250"/>
                    <a:pt x="369" y="250"/>
                    <a:pt x="369" y="250"/>
                  </a:cubicBezTo>
                  <a:cubicBezTo>
                    <a:pt x="370" y="250"/>
                    <a:pt x="371" y="250"/>
                    <a:pt x="371" y="251"/>
                  </a:cubicBezTo>
                  <a:cubicBezTo>
                    <a:pt x="372" y="250"/>
                    <a:pt x="373" y="247"/>
                    <a:pt x="375" y="248"/>
                  </a:cubicBezTo>
                  <a:cubicBezTo>
                    <a:pt x="376" y="248"/>
                    <a:pt x="375" y="251"/>
                    <a:pt x="375" y="251"/>
                  </a:cubicBezTo>
                  <a:cubicBezTo>
                    <a:pt x="375" y="252"/>
                    <a:pt x="375" y="252"/>
                    <a:pt x="375" y="252"/>
                  </a:cubicBezTo>
                  <a:cubicBezTo>
                    <a:pt x="379" y="254"/>
                    <a:pt x="377" y="253"/>
                    <a:pt x="379" y="257"/>
                  </a:cubicBezTo>
                  <a:cubicBezTo>
                    <a:pt x="380" y="257"/>
                    <a:pt x="382" y="257"/>
                    <a:pt x="381" y="256"/>
                  </a:cubicBezTo>
                  <a:cubicBezTo>
                    <a:pt x="382" y="256"/>
                    <a:pt x="383" y="257"/>
                    <a:pt x="384" y="257"/>
                  </a:cubicBezTo>
                  <a:cubicBezTo>
                    <a:pt x="385" y="256"/>
                    <a:pt x="387" y="254"/>
                    <a:pt x="385" y="255"/>
                  </a:cubicBezTo>
                  <a:cubicBezTo>
                    <a:pt x="385" y="254"/>
                    <a:pt x="385" y="253"/>
                    <a:pt x="385" y="253"/>
                  </a:cubicBezTo>
                  <a:cubicBezTo>
                    <a:pt x="390" y="254"/>
                    <a:pt x="389" y="254"/>
                    <a:pt x="393" y="253"/>
                  </a:cubicBezTo>
                  <a:cubicBezTo>
                    <a:pt x="393" y="252"/>
                    <a:pt x="396" y="252"/>
                    <a:pt x="397" y="252"/>
                  </a:cubicBezTo>
                  <a:cubicBezTo>
                    <a:pt x="397" y="252"/>
                    <a:pt x="399" y="250"/>
                    <a:pt x="399" y="250"/>
                  </a:cubicBezTo>
                  <a:cubicBezTo>
                    <a:pt x="397" y="250"/>
                    <a:pt x="396" y="250"/>
                    <a:pt x="395" y="249"/>
                  </a:cubicBezTo>
                  <a:cubicBezTo>
                    <a:pt x="395" y="247"/>
                    <a:pt x="396" y="243"/>
                    <a:pt x="395" y="241"/>
                  </a:cubicBezTo>
                  <a:cubicBezTo>
                    <a:pt x="388" y="235"/>
                    <a:pt x="388" y="235"/>
                    <a:pt x="388" y="235"/>
                  </a:cubicBezTo>
                  <a:cubicBezTo>
                    <a:pt x="387" y="235"/>
                    <a:pt x="385" y="236"/>
                    <a:pt x="384" y="235"/>
                  </a:cubicBezTo>
                  <a:cubicBezTo>
                    <a:pt x="383" y="234"/>
                    <a:pt x="383" y="234"/>
                    <a:pt x="383" y="234"/>
                  </a:cubicBezTo>
                  <a:cubicBezTo>
                    <a:pt x="381" y="234"/>
                    <a:pt x="381" y="235"/>
                    <a:pt x="380" y="235"/>
                  </a:cubicBezTo>
                  <a:cubicBezTo>
                    <a:pt x="380" y="235"/>
                    <a:pt x="380" y="233"/>
                    <a:pt x="380" y="233"/>
                  </a:cubicBezTo>
                  <a:cubicBezTo>
                    <a:pt x="379" y="232"/>
                    <a:pt x="378" y="233"/>
                    <a:pt x="377" y="233"/>
                  </a:cubicBezTo>
                  <a:close/>
                  <a:moveTo>
                    <a:pt x="355" y="218"/>
                  </a:moveTo>
                  <a:cubicBezTo>
                    <a:pt x="355" y="219"/>
                    <a:pt x="355" y="219"/>
                    <a:pt x="355" y="219"/>
                  </a:cubicBezTo>
                  <a:cubicBezTo>
                    <a:pt x="351" y="222"/>
                    <a:pt x="353" y="221"/>
                    <a:pt x="353" y="224"/>
                  </a:cubicBezTo>
                  <a:cubicBezTo>
                    <a:pt x="353" y="224"/>
                    <a:pt x="354" y="223"/>
                    <a:pt x="355" y="223"/>
                  </a:cubicBezTo>
                  <a:cubicBezTo>
                    <a:pt x="355" y="222"/>
                    <a:pt x="357" y="217"/>
                    <a:pt x="355" y="218"/>
                  </a:cubicBezTo>
                  <a:close/>
                  <a:moveTo>
                    <a:pt x="295" y="171"/>
                  </a:moveTo>
                  <a:cubicBezTo>
                    <a:pt x="294" y="178"/>
                    <a:pt x="294" y="182"/>
                    <a:pt x="296" y="188"/>
                  </a:cubicBezTo>
                  <a:cubicBezTo>
                    <a:pt x="297" y="188"/>
                    <a:pt x="301" y="188"/>
                    <a:pt x="303" y="189"/>
                  </a:cubicBezTo>
                  <a:cubicBezTo>
                    <a:pt x="304" y="189"/>
                    <a:pt x="305" y="191"/>
                    <a:pt x="305" y="191"/>
                  </a:cubicBezTo>
                  <a:cubicBezTo>
                    <a:pt x="307" y="192"/>
                    <a:pt x="308" y="191"/>
                    <a:pt x="310" y="191"/>
                  </a:cubicBezTo>
                  <a:cubicBezTo>
                    <a:pt x="310" y="191"/>
                    <a:pt x="310" y="190"/>
                    <a:pt x="310" y="190"/>
                  </a:cubicBezTo>
                  <a:cubicBezTo>
                    <a:pt x="310" y="188"/>
                    <a:pt x="310" y="187"/>
                    <a:pt x="310" y="185"/>
                  </a:cubicBezTo>
                  <a:cubicBezTo>
                    <a:pt x="309" y="184"/>
                    <a:pt x="306" y="183"/>
                    <a:pt x="306" y="182"/>
                  </a:cubicBezTo>
                  <a:cubicBezTo>
                    <a:pt x="304" y="181"/>
                    <a:pt x="305" y="179"/>
                    <a:pt x="304" y="177"/>
                  </a:cubicBezTo>
                  <a:cubicBezTo>
                    <a:pt x="298" y="171"/>
                    <a:pt x="298" y="171"/>
                    <a:pt x="298" y="171"/>
                  </a:cubicBezTo>
                  <a:cubicBezTo>
                    <a:pt x="297" y="171"/>
                    <a:pt x="296" y="172"/>
                    <a:pt x="295" y="171"/>
                  </a:cubicBezTo>
                  <a:close/>
                  <a:moveTo>
                    <a:pt x="177" y="153"/>
                  </a:moveTo>
                  <a:cubicBezTo>
                    <a:pt x="176" y="153"/>
                    <a:pt x="173" y="155"/>
                    <a:pt x="172" y="156"/>
                  </a:cubicBezTo>
                  <a:cubicBezTo>
                    <a:pt x="169" y="157"/>
                    <a:pt x="166" y="156"/>
                    <a:pt x="163" y="157"/>
                  </a:cubicBezTo>
                  <a:cubicBezTo>
                    <a:pt x="161" y="158"/>
                    <a:pt x="161" y="158"/>
                    <a:pt x="161" y="158"/>
                  </a:cubicBezTo>
                  <a:cubicBezTo>
                    <a:pt x="160" y="159"/>
                    <a:pt x="159" y="158"/>
                    <a:pt x="157" y="159"/>
                  </a:cubicBezTo>
                  <a:cubicBezTo>
                    <a:pt x="155" y="160"/>
                    <a:pt x="152" y="161"/>
                    <a:pt x="150" y="162"/>
                  </a:cubicBezTo>
                  <a:cubicBezTo>
                    <a:pt x="151" y="164"/>
                    <a:pt x="153" y="168"/>
                    <a:pt x="153" y="169"/>
                  </a:cubicBezTo>
                  <a:cubicBezTo>
                    <a:pt x="151" y="172"/>
                    <a:pt x="151" y="172"/>
                    <a:pt x="151" y="172"/>
                  </a:cubicBezTo>
                  <a:cubicBezTo>
                    <a:pt x="151" y="176"/>
                    <a:pt x="152" y="177"/>
                    <a:pt x="151" y="179"/>
                  </a:cubicBezTo>
                  <a:cubicBezTo>
                    <a:pt x="153" y="179"/>
                    <a:pt x="153" y="179"/>
                    <a:pt x="153" y="179"/>
                  </a:cubicBezTo>
                  <a:cubicBezTo>
                    <a:pt x="153" y="180"/>
                    <a:pt x="152" y="181"/>
                    <a:pt x="153" y="181"/>
                  </a:cubicBezTo>
                  <a:cubicBezTo>
                    <a:pt x="152" y="181"/>
                    <a:pt x="150" y="181"/>
                    <a:pt x="149" y="181"/>
                  </a:cubicBezTo>
                  <a:cubicBezTo>
                    <a:pt x="150" y="184"/>
                    <a:pt x="152" y="188"/>
                    <a:pt x="151" y="191"/>
                  </a:cubicBezTo>
                  <a:cubicBezTo>
                    <a:pt x="150" y="192"/>
                    <a:pt x="148" y="193"/>
                    <a:pt x="148" y="193"/>
                  </a:cubicBezTo>
                  <a:cubicBezTo>
                    <a:pt x="147" y="196"/>
                    <a:pt x="148" y="197"/>
                    <a:pt x="147" y="199"/>
                  </a:cubicBezTo>
                  <a:cubicBezTo>
                    <a:pt x="147" y="200"/>
                    <a:pt x="149" y="200"/>
                    <a:pt x="149" y="200"/>
                  </a:cubicBezTo>
                  <a:cubicBezTo>
                    <a:pt x="151" y="201"/>
                    <a:pt x="151" y="203"/>
                    <a:pt x="153" y="203"/>
                  </a:cubicBezTo>
                  <a:cubicBezTo>
                    <a:pt x="153" y="204"/>
                    <a:pt x="153" y="204"/>
                    <a:pt x="153" y="204"/>
                  </a:cubicBezTo>
                  <a:cubicBezTo>
                    <a:pt x="154" y="204"/>
                    <a:pt x="154" y="204"/>
                    <a:pt x="154" y="204"/>
                  </a:cubicBezTo>
                  <a:cubicBezTo>
                    <a:pt x="156" y="206"/>
                    <a:pt x="156" y="211"/>
                    <a:pt x="159" y="212"/>
                  </a:cubicBezTo>
                  <a:cubicBezTo>
                    <a:pt x="166" y="215"/>
                    <a:pt x="170" y="206"/>
                    <a:pt x="172" y="203"/>
                  </a:cubicBezTo>
                  <a:cubicBezTo>
                    <a:pt x="173" y="204"/>
                    <a:pt x="173" y="203"/>
                    <a:pt x="174" y="203"/>
                  </a:cubicBezTo>
                  <a:cubicBezTo>
                    <a:pt x="175" y="205"/>
                    <a:pt x="175" y="205"/>
                    <a:pt x="175" y="205"/>
                  </a:cubicBezTo>
                  <a:cubicBezTo>
                    <a:pt x="179" y="206"/>
                    <a:pt x="181" y="205"/>
                    <a:pt x="185" y="204"/>
                  </a:cubicBezTo>
                  <a:cubicBezTo>
                    <a:pt x="186" y="204"/>
                    <a:pt x="187" y="204"/>
                    <a:pt x="187" y="203"/>
                  </a:cubicBezTo>
                  <a:cubicBezTo>
                    <a:pt x="188" y="203"/>
                    <a:pt x="187" y="201"/>
                    <a:pt x="188" y="200"/>
                  </a:cubicBezTo>
                  <a:cubicBezTo>
                    <a:pt x="188" y="200"/>
                    <a:pt x="190" y="199"/>
                    <a:pt x="190" y="199"/>
                  </a:cubicBezTo>
                  <a:cubicBezTo>
                    <a:pt x="191" y="197"/>
                    <a:pt x="190" y="195"/>
                    <a:pt x="190" y="195"/>
                  </a:cubicBezTo>
                  <a:cubicBezTo>
                    <a:pt x="190" y="195"/>
                    <a:pt x="190" y="193"/>
                    <a:pt x="190" y="193"/>
                  </a:cubicBezTo>
                  <a:cubicBezTo>
                    <a:pt x="191" y="192"/>
                    <a:pt x="192" y="193"/>
                    <a:pt x="193" y="192"/>
                  </a:cubicBezTo>
                  <a:cubicBezTo>
                    <a:pt x="194" y="191"/>
                    <a:pt x="194" y="189"/>
                    <a:pt x="195" y="188"/>
                  </a:cubicBezTo>
                  <a:cubicBezTo>
                    <a:pt x="196" y="187"/>
                    <a:pt x="198" y="187"/>
                    <a:pt x="199" y="186"/>
                  </a:cubicBezTo>
                  <a:cubicBezTo>
                    <a:pt x="199" y="185"/>
                    <a:pt x="199" y="185"/>
                    <a:pt x="199" y="185"/>
                  </a:cubicBezTo>
                  <a:cubicBezTo>
                    <a:pt x="204" y="180"/>
                    <a:pt x="204" y="180"/>
                    <a:pt x="204" y="180"/>
                  </a:cubicBezTo>
                  <a:cubicBezTo>
                    <a:pt x="206" y="179"/>
                    <a:pt x="207" y="180"/>
                    <a:pt x="209" y="179"/>
                  </a:cubicBezTo>
                  <a:cubicBezTo>
                    <a:pt x="211" y="178"/>
                    <a:pt x="213" y="175"/>
                    <a:pt x="215" y="175"/>
                  </a:cubicBezTo>
                  <a:cubicBezTo>
                    <a:pt x="217" y="174"/>
                    <a:pt x="218" y="176"/>
                    <a:pt x="219" y="175"/>
                  </a:cubicBezTo>
                  <a:cubicBezTo>
                    <a:pt x="221" y="174"/>
                    <a:pt x="221" y="174"/>
                    <a:pt x="221" y="174"/>
                  </a:cubicBezTo>
                  <a:cubicBezTo>
                    <a:pt x="222" y="174"/>
                    <a:pt x="224" y="175"/>
                    <a:pt x="226" y="174"/>
                  </a:cubicBezTo>
                  <a:cubicBezTo>
                    <a:pt x="226" y="174"/>
                    <a:pt x="228" y="172"/>
                    <a:pt x="229" y="172"/>
                  </a:cubicBezTo>
                  <a:cubicBezTo>
                    <a:pt x="228" y="172"/>
                    <a:pt x="229" y="170"/>
                    <a:pt x="229" y="169"/>
                  </a:cubicBezTo>
                  <a:cubicBezTo>
                    <a:pt x="227" y="169"/>
                    <a:pt x="225" y="169"/>
                    <a:pt x="223" y="168"/>
                  </a:cubicBezTo>
                  <a:cubicBezTo>
                    <a:pt x="222" y="167"/>
                    <a:pt x="222" y="164"/>
                    <a:pt x="221" y="164"/>
                  </a:cubicBezTo>
                  <a:cubicBezTo>
                    <a:pt x="219" y="162"/>
                    <a:pt x="207" y="160"/>
                    <a:pt x="203" y="160"/>
                  </a:cubicBezTo>
                  <a:cubicBezTo>
                    <a:pt x="203" y="160"/>
                    <a:pt x="202" y="162"/>
                    <a:pt x="202" y="162"/>
                  </a:cubicBezTo>
                  <a:cubicBezTo>
                    <a:pt x="196" y="161"/>
                    <a:pt x="189" y="160"/>
                    <a:pt x="183" y="157"/>
                  </a:cubicBezTo>
                  <a:cubicBezTo>
                    <a:pt x="181" y="156"/>
                    <a:pt x="178" y="153"/>
                    <a:pt x="177" y="153"/>
                  </a:cubicBezTo>
                  <a:close/>
                  <a:moveTo>
                    <a:pt x="277" y="149"/>
                  </a:moveTo>
                  <a:cubicBezTo>
                    <a:pt x="276" y="149"/>
                    <a:pt x="275" y="152"/>
                    <a:pt x="278" y="151"/>
                  </a:cubicBezTo>
                  <a:cubicBezTo>
                    <a:pt x="279" y="151"/>
                    <a:pt x="280" y="148"/>
                    <a:pt x="277" y="149"/>
                  </a:cubicBezTo>
                  <a:close/>
                  <a:moveTo>
                    <a:pt x="325" y="141"/>
                  </a:moveTo>
                  <a:cubicBezTo>
                    <a:pt x="325" y="142"/>
                    <a:pt x="324" y="145"/>
                    <a:pt x="324" y="146"/>
                  </a:cubicBezTo>
                  <a:cubicBezTo>
                    <a:pt x="326" y="146"/>
                    <a:pt x="326" y="146"/>
                    <a:pt x="326" y="146"/>
                  </a:cubicBezTo>
                  <a:cubicBezTo>
                    <a:pt x="324" y="148"/>
                    <a:pt x="328" y="146"/>
                    <a:pt x="327" y="146"/>
                  </a:cubicBezTo>
                  <a:cubicBezTo>
                    <a:pt x="327" y="146"/>
                    <a:pt x="328" y="144"/>
                    <a:pt x="327" y="142"/>
                  </a:cubicBezTo>
                  <a:cubicBezTo>
                    <a:pt x="327" y="142"/>
                    <a:pt x="325" y="141"/>
                    <a:pt x="325" y="141"/>
                  </a:cubicBezTo>
                  <a:close/>
                  <a:moveTo>
                    <a:pt x="206" y="126"/>
                  </a:moveTo>
                  <a:cubicBezTo>
                    <a:pt x="206" y="127"/>
                    <a:pt x="204" y="128"/>
                    <a:pt x="204" y="128"/>
                  </a:cubicBezTo>
                  <a:cubicBezTo>
                    <a:pt x="204" y="129"/>
                    <a:pt x="204" y="130"/>
                    <a:pt x="204" y="131"/>
                  </a:cubicBezTo>
                  <a:cubicBezTo>
                    <a:pt x="203" y="132"/>
                    <a:pt x="200" y="133"/>
                    <a:pt x="199" y="134"/>
                  </a:cubicBezTo>
                  <a:cubicBezTo>
                    <a:pt x="198" y="134"/>
                    <a:pt x="198" y="136"/>
                    <a:pt x="197" y="137"/>
                  </a:cubicBezTo>
                  <a:cubicBezTo>
                    <a:pt x="196" y="136"/>
                    <a:pt x="197" y="140"/>
                    <a:pt x="197" y="140"/>
                  </a:cubicBezTo>
                  <a:cubicBezTo>
                    <a:pt x="200" y="141"/>
                    <a:pt x="201" y="140"/>
                    <a:pt x="204" y="141"/>
                  </a:cubicBezTo>
                  <a:cubicBezTo>
                    <a:pt x="205" y="138"/>
                    <a:pt x="204" y="136"/>
                    <a:pt x="205" y="134"/>
                  </a:cubicBezTo>
                  <a:cubicBezTo>
                    <a:pt x="206" y="133"/>
                    <a:pt x="207" y="133"/>
                    <a:pt x="207" y="133"/>
                  </a:cubicBezTo>
                  <a:cubicBezTo>
                    <a:pt x="208" y="132"/>
                    <a:pt x="208" y="129"/>
                    <a:pt x="209" y="127"/>
                  </a:cubicBezTo>
                  <a:cubicBezTo>
                    <a:pt x="208" y="127"/>
                    <a:pt x="206" y="126"/>
                    <a:pt x="206" y="126"/>
                  </a:cubicBezTo>
                  <a:close/>
                  <a:moveTo>
                    <a:pt x="223" y="120"/>
                  </a:moveTo>
                  <a:cubicBezTo>
                    <a:pt x="220" y="123"/>
                    <a:pt x="223" y="123"/>
                    <a:pt x="225" y="124"/>
                  </a:cubicBezTo>
                  <a:cubicBezTo>
                    <a:pt x="225" y="121"/>
                    <a:pt x="225" y="121"/>
                    <a:pt x="225" y="121"/>
                  </a:cubicBezTo>
                  <a:lnTo>
                    <a:pt x="223" y="120"/>
                  </a:lnTo>
                  <a:close/>
                  <a:moveTo>
                    <a:pt x="230" y="112"/>
                  </a:moveTo>
                  <a:cubicBezTo>
                    <a:pt x="230" y="112"/>
                    <a:pt x="230" y="114"/>
                    <a:pt x="230" y="114"/>
                  </a:cubicBezTo>
                  <a:cubicBezTo>
                    <a:pt x="229" y="114"/>
                    <a:pt x="229" y="116"/>
                    <a:pt x="229" y="117"/>
                  </a:cubicBezTo>
                  <a:cubicBezTo>
                    <a:pt x="231" y="117"/>
                    <a:pt x="231" y="116"/>
                    <a:pt x="233" y="116"/>
                  </a:cubicBezTo>
                  <a:cubicBezTo>
                    <a:pt x="233" y="115"/>
                    <a:pt x="235" y="111"/>
                    <a:pt x="230" y="112"/>
                  </a:cubicBezTo>
                  <a:close/>
                  <a:moveTo>
                    <a:pt x="276" y="110"/>
                  </a:moveTo>
                  <a:cubicBezTo>
                    <a:pt x="276" y="112"/>
                    <a:pt x="276" y="112"/>
                    <a:pt x="276" y="112"/>
                  </a:cubicBezTo>
                  <a:cubicBezTo>
                    <a:pt x="274" y="112"/>
                    <a:pt x="274" y="112"/>
                    <a:pt x="274" y="112"/>
                  </a:cubicBezTo>
                  <a:cubicBezTo>
                    <a:pt x="275" y="112"/>
                    <a:pt x="272" y="112"/>
                    <a:pt x="272" y="112"/>
                  </a:cubicBezTo>
                  <a:cubicBezTo>
                    <a:pt x="274" y="114"/>
                    <a:pt x="273" y="115"/>
                    <a:pt x="274" y="118"/>
                  </a:cubicBezTo>
                  <a:cubicBezTo>
                    <a:pt x="272" y="118"/>
                    <a:pt x="273" y="117"/>
                    <a:pt x="272" y="119"/>
                  </a:cubicBezTo>
                  <a:cubicBezTo>
                    <a:pt x="274" y="119"/>
                    <a:pt x="273" y="124"/>
                    <a:pt x="272" y="126"/>
                  </a:cubicBezTo>
                  <a:cubicBezTo>
                    <a:pt x="274" y="126"/>
                    <a:pt x="277" y="127"/>
                    <a:pt x="278" y="128"/>
                  </a:cubicBezTo>
                  <a:cubicBezTo>
                    <a:pt x="277" y="130"/>
                    <a:pt x="277" y="131"/>
                    <a:pt x="276" y="133"/>
                  </a:cubicBezTo>
                  <a:cubicBezTo>
                    <a:pt x="277" y="133"/>
                    <a:pt x="278" y="133"/>
                    <a:pt x="279" y="133"/>
                  </a:cubicBezTo>
                  <a:cubicBezTo>
                    <a:pt x="279" y="133"/>
                    <a:pt x="280" y="134"/>
                    <a:pt x="280" y="134"/>
                  </a:cubicBezTo>
                  <a:cubicBezTo>
                    <a:pt x="280" y="134"/>
                    <a:pt x="280" y="137"/>
                    <a:pt x="280" y="137"/>
                  </a:cubicBezTo>
                  <a:cubicBezTo>
                    <a:pt x="276" y="136"/>
                    <a:pt x="270" y="136"/>
                    <a:pt x="268" y="136"/>
                  </a:cubicBezTo>
                  <a:cubicBezTo>
                    <a:pt x="266" y="135"/>
                    <a:pt x="262" y="136"/>
                    <a:pt x="260" y="136"/>
                  </a:cubicBezTo>
                  <a:cubicBezTo>
                    <a:pt x="260" y="136"/>
                    <a:pt x="260" y="133"/>
                    <a:pt x="260" y="133"/>
                  </a:cubicBezTo>
                  <a:cubicBezTo>
                    <a:pt x="259" y="132"/>
                    <a:pt x="257" y="133"/>
                    <a:pt x="256" y="133"/>
                  </a:cubicBezTo>
                  <a:cubicBezTo>
                    <a:pt x="256" y="133"/>
                    <a:pt x="255" y="131"/>
                    <a:pt x="254" y="131"/>
                  </a:cubicBezTo>
                  <a:cubicBezTo>
                    <a:pt x="254" y="130"/>
                    <a:pt x="254" y="130"/>
                    <a:pt x="254" y="130"/>
                  </a:cubicBezTo>
                  <a:cubicBezTo>
                    <a:pt x="252" y="129"/>
                    <a:pt x="250" y="130"/>
                    <a:pt x="247" y="130"/>
                  </a:cubicBezTo>
                  <a:cubicBezTo>
                    <a:pt x="246" y="129"/>
                    <a:pt x="244" y="127"/>
                    <a:pt x="243" y="126"/>
                  </a:cubicBezTo>
                  <a:cubicBezTo>
                    <a:pt x="240" y="125"/>
                    <a:pt x="236" y="127"/>
                    <a:pt x="234" y="126"/>
                  </a:cubicBezTo>
                  <a:cubicBezTo>
                    <a:pt x="234" y="126"/>
                    <a:pt x="233" y="124"/>
                    <a:pt x="233" y="124"/>
                  </a:cubicBezTo>
                  <a:cubicBezTo>
                    <a:pt x="231" y="124"/>
                    <a:pt x="229" y="124"/>
                    <a:pt x="227" y="124"/>
                  </a:cubicBezTo>
                  <a:cubicBezTo>
                    <a:pt x="227" y="126"/>
                    <a:pt x="227" y="126"/>
                    <a:pt x="227" y="126"/>
                  </a:cubicBezTo>
                  <a:cubicBezTo>
                    <a:pt x="225" y="127"/>
                    <a:pt x="223" y="126"/>
                    <a:pt x="221" y="126"/>
                  </a:cubicBezTo>
                  <a:cubicBezTo>
                    <a:pt x="220" y="131"/>
                    <a:pt x="218" y="132"/>
                    <a:pt x="225" y="133"/>
                  </a:cubicBezTo>
                  <a:cubicBezTo>
                    <a:pt x="223" y="133"/>
                    <a:pt x="221" y="135"/>
                    <a:pt x="220" y="135"/>
                  </a:cubicBezTo>
                  <a:cubicBezTo>
                    <a:pt x="218" y="135"/>
                    <a:pt x="217" y="134"/>
                    <a:pt x="217" y="134"/>
                  </a:cubicBezTo>
                  <a:cubicBezTo>
                    <a:pt x="216" y="134"/>
                    <a:pt x="216" y="136"/>
                    <a:pt x="215" y="136"/>
                  </a:cubicBezTo>
                  <a:cubicBezTo>
                    <a:pt x="216" y="138"/>
                    <a:pt x="216" y="138"/>
                    <a:pt x="216" y="138"/>
                  </a:cubicBezTo>
                  <a:cubicBezTo>
                    <a:pt x="219" y="138"/>
                    <a:pt x="226" y="137"/>
                    <a:pt x="221" y="139"/>
                  </a:cubicBezTo>
                  <a:cubicBezTo>
                    <a:pt x="220" y="140"/>
                    <a:pt x="220" y="140"/>
                    <a:pt x="220" y="140"/>
                  </a:cubicBezTo>
                  <a:cubicBezTo>
                    <a:pt x="218" y="141"/>
                    <a:pt x="216" y="140"/>
                    <a:pt x="215" y="141"/>
                  </a:cubicBezTo>
                  <a:cubicBezTo>
                    <a:pt x="214" y="142"/>
                    <a:pt x="214" y="142"/>
                    <a:pt x="213" y="142"/>
                  </a:cubicBezTo>
                  <a:cubicBezTo>
                    <a:pt x="214" y="142"/>
                    <a:pt x="214" y="144"/>
                    <a:pt x="214" y="144"/>
                  </a:cubicBezTo>
                  <a:cubicBezTo>
                    <a:pt x="217" y="146"/>
                    <a:pt x="221" y="145"/>
                    <a:pt x="224" y="144"/>
                  </a:cubicBezTo>
                  <a:cubicBezTo>
                    <a:pt x="224" y="145"/>
                    <a:pt x="224" y="144"/>
                    <a:pt x="225" y="144"/>
                  </a:cubicBezTo>
                  <a:cubicBezTo>
                    <a:pt x="225" y="145"/>
                    <a:pt x="225" y="147"/>
                    <a:pt x="225" y="147"/>
                  </a:cubicBezTo>
                  <a:cubicBezTo>
                    <a:pt x="226" y="147"/>
                    <a:pt x="227" y="147"/>
                    <a:pt x="227" y="147"/>
                  </a:cubicBezTo>
                  <a:cubicBezTo>
                    <a:pt x="227" y="146"/>
                    <a:pt x="227" y="143"/>
                    <a:pt x="227" y="143"/>
                  </a:cubicBezTo>
                  <a:cubicBezTo>
                    <a:pt x="228" y="143"/>
                    <a:pt x="229" y="143"/>
                    <a:pt x="230" y="143"/>
                  </a:cubicBezTo>
                  <a:cubicBezTo>
                    <a:pt x="229" y="143"/>
                    <a:pt x="230" y="148"/>
                    <a:pt x="230" y="148"/>
                  </a:cubicBezTo>
                  <a:cubicBezTo>
                    <a:pt x="230" y="148"/>
                    <a:pt x="232" y="147"/>
                    <a:pt x="232" y="148"/>
                  </a:cubicBezTo>
                  <a:cubicBezTo>
                    <a:pt x="232" y="147"/>
                    <a:pt x="233" y="145"/>
                    <a:pt x="233" y="145"/>
                  </a:cubicBezTo>
                  <a:cubicBezTo>
                    <a:pt x="235" y="145"/>
                    <a:pt x="235" y="145"/>
                    <a:pt x="235" y="145"/>
                  </a:cubicBezTo>
                  <a:cubicBezTo>
                    <a:pt x="235" y="143"/>
                    <a:pt x="232" y="140"/>
                    <a:pt x="235" y="140"/>
                  </a:cubicBezTo>
                  <a:cubicBezTo>
                    <a:pt x="235" y="140"/>
                    <a:pt x="235" y="136"/>
                    <a:pt x="235" y="138"/>
                  </a:cubicBezTo>
                  <a:cubicBezTo>
                    <a:pt x="235" y="138"/>
                    <a:pt x="235" y="135"/>
                    <a:pt x="235" y="135"/>
                  </a:cubicBezTo>
                  <a:cubicBezTo>
                    <a:pt x="235" y="135"/>
                    <a:pt x="237" y="135"/>
                    <a:pt x="237" y="135"/>
                  </a:cubicBezTo>
                  <a:cubicBezTo>
                    <a:pt x="237" y="137"/>
                    <a:pt x="237" y="141"/>
                    <a:pt x="237" y="144"/>
                  </a:cubicBezTo>
                  <a:cubicBezTo>
                    <a:pt x="242" y="143"/>
                    <a:pt x="245" y="145"/>
                    <a:pt x="250" y="142"/>
                  </a:cubicBezTo>
                  <a:cubicBezTo>
                    <a:pt x="250" y="142"/>
                    <a:pt x="251" y="140"/>
                    <a:pt x="251" y="140"/>
                  </a:cubicBezTo>
                  <a:cubicBezTo>
                    <a:pt x="252" y="140"/>
                    <a:pt x="253" y="140"/>
                    <a:pt x="254" y="140"/>
                  </a:cubicBezTo>
                  <a:cubicBezTo>
                    <a:pt x="255" y="140"/>
                    <a:pt x="256" y="142"/>
                    <a:pt x="256" y="142"/>
                  </a:cubicBezTo>
                  <a:cubicBezTo>
                    <a:pt x="256" y="142"/>
                    <a:pt x="259" y="142"/>
                    <a:pt x="258" y="142"/>
                  </a:cubicBezTo>
                  <a:cubicBezTo>
                    <a:pt x="262" y="143"/>
                    <a:pt x="262" y="142"/>
                    <a:pt x="265" y="141"/>
                  </a:cubicBezTo>
                  <a:cubicBezTo>
                    <a:pt x="265" y="141"/>
                    <a:pt x="265" y="139"/>
                    <a:pt x="265" y="139"/>
                  </a:cubicBezTo>
                  <a:cubicBezTo>
                    <a:pt x="265" y="138"/>
                    <a:pt x="267" y="139"/>
                    <a:pt x="267" y="138"/>
                  </a:cubicBezTo>
                  <a:cubicBezTo>
                    <a:pt x="267" y="139"/>
                    <a:pt x="267" y="140"/>
                    <a:pt x="267" y="141"/>
                  </a:cubicBezTo>
                  <a:cubicBezTo>
                    <a:pt x="267" y="142"/>
                    <a:pt x="263" y="146"/>
                    <a:pt x="261" y="147"/>
                  </a:cubicBezTo>
                  <a:cubicBezTo>
                    <a:pt x="257" y="148"/>
                    <a:pt x="255" y="146"/>
                    <a:pt x="250" y="148"/>
                  </a:cubicBezTo>
                  <a:cubicBezTo>
                    <a:pt x="250" y="148"/>
                    <a:pt x="247" y="148"/>
                    <a:pt x="246" y="149"/>
                  </a:cubicBezTo>
                  <a:cubicBezTo>
                    <a:pt x="246" y="149"/>
                    <a:pt x="246" y="151"/>
                    <a:pt x="245" y="151"/>
                  </a:cubicBezTo>
                  <a:cubicBezTo>
                    <a:pt x="244" y="151"/>
                    <a:pt x="243" y="151"/>
                    <a:pt x="242" y="151"/>
                  </a:cubicBezTo>
                  <a:cubicBezTo>
                    <a:pt x="239" y="152"/>
                    <a:pt x="237" y="155"/>
                    <a:pt x="240" y="158"/>
                  </a:cubicBezTo>
                  <a:cubicBezTo>
                    <a:pt x="240" y="158"/>
                    <a:pt x="242" y="159"/>
                    <a:pt x="242" y="160"/>
                  </a:cubicBezTo>
                  <a:cubicBezTo>
                    <a:pt x="245" y="160"/>
                    <a:pt x="251" y="159"/>
                    <a:pt x="253" y="158"/>
                  </a:cubicBezTo>
                  <a:cubicBezTo>
                    <a:pt x="254" y="158"/>
                    <a:pt x="254" y="156"/>
                    <a:pt x="255" y="156"/>
                  </a:cubicBezTo>
                  <a:cubicBezTo>
                    <a:pt x="257" y="154"/>
                    <a:pt x="258" y="155"/>
                    <a:pt x="260" y="154"/>
                  </a:cubicBezTo>
                  <a:cubicBezTo>
                    <a:pt x="261" y="153"/>
                    <a:pt x="262" y="149"/>
                    <a:pt x="264" y="149"/>
                  </a:cubicBezTo>
                  <a:cubicBezTo>
                    <a:pt x="266" y="148"/>
                    <a:pt x="267" y="150"/>
                    <a:pt x="269" y="150"/>
                  </a:cubicBezTo>
                  <a:cubicBezTo>
                    <a:pt x="269" y="149"/>
                    <a:pt x="271" y="148"/>
                    <a:pt x="272" y="148"/>
                  </a:cubicBezTo>
                  <a:cubicBezTo>
                    <a:pt x="275" y="147"/>
                    <a:pt x="277" y="148"/>
                    <a:pt x="279" y="147"/>
                  </a:cubicBezTo>
                  <a:cubicBezTo>
                    <a:pt x="279" y="147"/>
                    <a:pt x="280" y="145"/>
                    <a:pt x="280" y="145"/>
                  </a:cubicBezTo>
                  <a:cubicBezTo>
                    <a:pt x="281" y="145"/>
                    <a:pt x="282" y="145"/>
                    <a:pt x="283" y="145"/>
                  </a:cubicBezTo>
                  <a:cubicBezTo>
                    <a:pt x="285" y="147"/>
                    <a:pt x="282" y="149"/>
                    <a:pt x="288" y="148"/>
                  </a:cubicBezTo>
                  <a:cubicBezTo>
                    <a:pt x="291" y="148"/>
                    <a:pt x="292" y="144"/>
                    <a:pt x="292" y="144"/>
                  </a:cubicBezTo>
                  <a:cubicBezTo>
                    <a:pt x="293" y="144"/>
                    <a:pt x="295" y="145"/>
                    <a:pt x="296" y="146"/>
                  </a:cubicBezTo>
                  <a:cubicBezTo>
                    <a:pt x="300" y="146"/>
                    <a:pt x="303" y="144"/>
                    <a:pt x="305" y="146"/>
                  </a:cubicBezTo>
                  <a:cubicBezTo>
                    <a:pt x="306" y="146"/>
                    <a:pt x="306" y="146"/>
                    <a:pt x="306" y="146"/>
                  </a:cubicBezTo>
                  <a:cubicBezTo>
                    <a:pt x="306" y="145"/>
                    <a:pt x="307" y="143"/>
                    <a:pt x="308" y="143"/>
                  </a:cubicBezTo>
                  <a:cubicBezTo>
                    <a:pt x="308" y="142"/>
                    <a:pt x="309" y="143"/>
                    <a:pt x="310" y="142"/>
                  </a:cubicBezTo>
                  <a:cubicBezTo>
                    <a:pt x="309" y="137"/>
                    <a:pt x="309" y="130"/>
                    <a:pt x="306" y="126"/>
                  </a:cubicBezTo>
                  <a:cubicBezTo>
                    <a:pt x="306" y="125"/>
                    <a:pt x="304" y="125"/>
                    <a:pt x="303" y="124"/>
                  </a:cubicBezTo>
                  <a:cubicBezTo>
                    <a:pt x="304" y="123"/>
                    <a:pt x="301" y="124"/>
                    <a:pt x="301" y="124"/>
                  </a:cubicBezTo>
                  <a:cubicBezTo>
                    <a:pt x="301" y="126"/>
                    <a:pt x="301" y="127"/>
                    <a:pt x="301" y="128"/>
                  </a:cubicBezTo>
                  <a:cubicBezTo>
                    <a:pt x="302" y="129"/>
                    <a:pt x="302" y="129"/>
                    <a:pt x="302" y="129"/>
                  </a:cubicBezTo>
                  <a:cubicBezTo>
                    <a:pt x="302" y="131"/>
                    <a:pt x="301" y="130"/>
                    <a:pt x="300" y="132"/>
                  </a:cubicBezTo>
                  <a:cubicBezTo>
                    <a:pt x="300" y="132"/>
                    <a:pt x="300" y="134"/>
                    <a:pt x="300" y="134"/>
                  </a:cubicBezTo>
                  <a:cubicBezTo>
                    <a:pt x="300" y="134"/>
                    <a:pt x="299" y="136"/>
                    <a:pt x="299" y="136"/>
                  </a:cubicBezTo>
                  <a:cubicBezTo>
                    <a:pt x="298" y="133"/>
                    <a:pt x="298" y="132"/>
                    <a:pt x="298" y="130"/>
                  </a:cubicBezTo>
                  <a:cubicBezTo>
                    <a:pt x="296" y="130"/>
                    <a:pt x="295" y="131"/>
                    <a:pt x="294" y="131"/>
                  </a:cubicBezTo>
                  <a:cubicBezTo>
                    <a:pt x="294" y="129"/>
                    <a:pt x="295" y="126"/>
                    <a:pt x="294" y="124"/>
                  </a:cubicBezTo>
                  <a:cubicBezTo>
                    <a:pt x="294" y="123"/>
                    <a:pt x="294" y="123"/>
                    <a:pt x="294" y="123"/>
                  </a:cubicBezTo>
                  <a:cubicBezTo>
                    <a:pt x="293" y="123"/>
                    <a:pt x="292" y="123"/>
                    <a:pt x="291" y="123"/>
                  </a:cubicBezTo>
                  <a:cubicBezTo>
                    <a:pt x="291" y="123"/>
                    <a:pt x="291" y="125"/>
                    <a:pt x="290" y="125"/>
                  </a:cubicBezTo>
                  <a:cubicBezTo>
                    <a:pt x="289" y="126"/>
                    <a:pt x="289" y="125"/>
                    <a:pt x="288" y="126"/>
                  </a:cubicBezTo>
                  <a:cubicBezTo>
                    <a:pt x="286" y="124"/>
                    <a:pt x="285" y="122"/>
                    <a:pt x="284" y="121"/>
                  </a:cubicBezTo>
                  <a:cubicBezTo>
                    <a:pt x="282" y="120"/>
                    <a:pt x="281" y="120"/>
                    <a:pt x="280" y="119"/>
                  </a:cubicBezTo>
                  <a:cubicBezTo>
                    <a:pt x="278" y="117"/>
                    <a:pt x="280" y="111"/>
                    <a:pt x="276" y="110"/>
                  </a:cubicBezTo>
                  <a:close/>
                  <a:moveTo>
                    <a:pt x="213" y="94"/>
                  </a:moveTo>
                  <a:cubicBezTo>
                    <a:pt x="213" y="94"/>
                    <a:pt x="212" y="96"/>
                    <a:pt x="212" y="96"/>
                  </a:cubicBezTo>
                  <a:cubicBezTo>
                    <a:pt x="211" y="97"/>
                    <a:pt x="210" y="96"/>
                    <a:pt x="208" y="97"/>
                  </a:cubicBezTo>
                  <a:cubicBezTo>
                    <a:pt x="211" y="99"/>
                    <a:pt x="209" y="100"/>
                    <a:pt x="207" y="102"/>
                  </a:cubicBezTo>
                  <a:cubicBezTo>
                    <a:pt x="202" y="100"/>
                    <a:pt x="195" y="99"/>
                    <a:pt x="189" y="101"/>
                  </a:cubicBezTo>
                  <a:cubicBezTo>
                    <a:pt x="185" y="102"/>
                    <a:pt x="182" y="107"/>
                    <a:pt x="179" y="109"/>
                  </a:cubicBezTo>
                  <a:cubicBezTo>
                    <a:pt x="175" y="111"/>
                    <a:pt x="174" y="111"/>
                    <a:pt x="171" y="111"/>
                  </a:cubicBezTo>
                  <a:cubicBezTo>
                    <a:pt x="170" y="112"/>
                    <a:pt x="171" y="114"/>
                    <a:pt x="169" y="114"/>
                  </a:cubicBezTo>
                  <a:cubicBezTo>
                    <a:pt x="169" y="115"/>
                    <a:pt x="167" y="114"/>
                    <a:pt x="167" y="114"/>
                  </a:cubicBezTo>
                  <a:cubicBezTo>
                    <a:pt x="165" y="116"/>
                    <a:pt x="165" y="118"/>
                    <a:pt x="165" y="120"/>
                  </a:cubicBezTo>
                  <a:cubicBezTo>
                    <a:pt x="162" y="120"/>
                    <a:pt x="161" y="119"/>
                    <a:pt x="159" y="120"/>
                  </a:cubicBezTo>
                  <a:cubicBezTo>
                    <a:pt x="158" y="121"/>
                    <a:pt x="157" y="122"/>
                    <a:pt x="157" y="122"/>
                  </a:cubicBezTo>
                  <a:cubicBezTo>
                    <a:pt x="155" y="123"/>
                    <a:pt x="154" y="122"/>
                    <a:pt x="153" y="123"/>
                  </a:cubicBezTo>
                  <a:cubicBezTo>
                    <a:pt x="152" y="123"/>
                    <a:pt x="152" y="125"/>
                    <a:pt x="152" y="125"/>
                  </a:cubicBezTo>
                  <a:cubicBezTo>
                    <a:pt x="153" y="125"/>
                    <a:pt x="155" y="125"/>
                    <a:pt x="156" y="126"/>
                  </a:cubicBezTo>
                  <a:cubicBezTo>
                    <a:pt x="157" y="126"/>
                    <a:pt x="160" y="133"/>
                    <a:pt x="161" y="134"/>
                  </a:cubicBezTo>
                  <a:cubicBezTo>
                    <a:pt x="161" y="133"/>
                    <a:pt x="163" y="134"/>
                    <a:pt x="163" y="134"/>
                  </a:cubicBezTo>
                  <a:cubicBezTo>
                    <a:pt x="164" y="133"/>
                    <a:pt x="165" y="131"/>
                    <a:pt x="165" y="131"/>
                  </a:cubicBezTo>
                  <a:cubicBezTo>
                    <a:pt x="170" y="130"/>
                    <a:pt x="169" y="132"/>
                    <a:pt x="170" y="133"/>
                  </a:cubicBezTo>
                  <a:cubicBezTo>
                    <a:pt x="170" y="133"/>
                    <a:pt x="173" y="133"/>
                    <a:pt x="172" y="132"/>
                  </a:cubicBezTo>
                  <a:cubicBezTo>
                    <a:pt x="172" y="132"/>
                    <a:pt x="174" y="132"/>
                    <a:pt x="174" y="132"/>
                  </a:cubicBezTo>
                  <a:cubicBezTo>
                    <a:pt x="175" y="130"/>
                    <a:pt x="174" y="131"/>
                    <a:pt x="176" y="130"/>
                  </a:cubicBezTo>
                  <a:cubicBezTo>
                    <a:pt x="177" y="131"/>
                    <a:pt x="176" y="131"/>
                    <a:pt x="177" y="132"/>
                  </a:cubicBezTo>
                  <a:cubicBezTo>
                    <a:pt x="177" y="128"/>
                    <a:pt x="177" y="128"/>
                    <a:pt x="177" y="128"/>
                  </a:cubicBezTo>
                  <a:cubicBezTo>
                    <a:pt x="176" y="128"/>
                    <a:pt x="176" y="124"/>
                    <a:pt x="178" y="126"/>
                  </a:cubicBezTo>
                  <a:cubicBezTo>
                    <a:pt x="179" y="126"/>
                    <a:pt x="180" y="132"/>
                    <a:pt x="181" y="133"/>
                  </a:cubicBezTo>
                  <a:cubicBezTo>
                    <a:pt x="182" y="134"/>
                    <a:pt x="182" y="134"/>
                    <a:pt x="182" y="134"/>
                  </a:cubicBezTo>
                  <a:cubicBezTo>
                    <a:pt x="187" y="131"/>
                    <a:pt x="188" y="128"/>
                    <a:pt x="188" y="122"/>
                  </a:cubicBezTo>
                  <a:cubicBezTo>
                    <a:pt x="188" y="123"/>
                    <a:pt x="190" y="125"/>
                    <a:pt x="190" y="126"/>
                  </a:cubicBezTo>
                  <a:cubicBezTo>
                    <a:pt x="189" y="127"/>
                    <a:pt x="192" y="126"/>
                    <a:pt x="192" y="126"/>
                  </a:cubicBezTo>
                  <a:cubicBezTo>
                    <a:pt x="192" y="125"/>
                    <a:pt x="192" y="124"/>
                    <a:pt x="192" y="124"/>
                  </a:cubicBezTo>
                  <a:cubicBezTo>
                    <a:pt x="193" y="123"/>
                    <a:pt x="194" y="123"/>
                    <a:pt x="195" y="123"/>
                  </a:cubicBezTo>
                  <a:cubicBezTo>
                    <a:pt x="194" y="120"/>
                    <a:pt x="195" y="120"/>
                    <a:pt x="194" y="117"/>
                  </a:cubicBezTo>
                  <a:cubicBezTo>
                    <a:pt x="194" y="117"/>
                    <a:pt x="195" y="116"/>
                    <a:pt x="195" y="116"/>
                  </a:cubicBezTo>
                  <a:cubicBezTo>
                    <a:pt x="195" y="115"/>
                    <a:pt x="195" y="115"/>
                    <a:pt x="195" y="115"/>
                  </a:cubicBezTo>
                  <a:cubicBezTo>
                    <a:pt x="197" y="115"/>
                    <a:pt x="196" y="116"/>
                    <a:pt x="197" y="117"/>
                  </a:cubicBezTo>
                  <a:cubicBezTo>
                    <a:pt x="197" y="117"/>
                    <a:pt x="199" y="116"/>
                    <a:pt x="199" y="116"/>
                  </a:cubicBezTo>
                  <a:cubicBezTo>
                    <a:pt x="199" y="116"/>
                    <a:pt x="199" y="114"/>
                    <a:pt x="199" y="113"/>
                  </a:cubicBezTo>
                  <a:cubicBezTo>
                    <a:pt x="200" y="112"/>
                    <a:pt x="201" y="113"/>
                    <a:pt x="201" y="112"/>
                  </a:cubicBezTo>
                  <a:cubicBezTo>
                    <a:pt x="202" y="112"/>
                    <a:pt x="203" y="112"/>
                    <a:pt x="203" y="112"/>
                  </a:cubicBezTo>
                  <a:cubicBezTo>
                    <a:pt x="202" y="115"/>
                    <a:pt x="201" y="117"/>
                    <a:pt x="200" y="120"/>
                  </a:cubicBezTo>
                  <a:cubicBezTo>
                    <a:pt x="201" y="121"/>
                    <a:pt x="203" y="122"/>
                    <a:pt x="205" y="123"/>
                  </a:cubicBezTo>
                  <a:cubicBezTo>
                    <a:pt x="208" y="117"/>
                    <a:pt x="206" y="121"/>
                    <a:pt x="211" y="119"/>
                  </a:cubicBezTo>
                  <a:cubicBezTo>
                    <a:pt x="215" y="117"/>
                    <a:pt x="212" y="109"/>
                    <a:pt x="215" y="109"/>
                  </a:cubicBezTo>
                  <a:cubicBezTo>
                    <a:pt x="221" y="112"/>
                    <a:pt x="221" y="112"/>
                    <a:pt x="221" y="112"/>
                  </a:cubicBezTo>
                  <a:cubicBezTo>
                    <a:pt x="221" y="110"/>
                    <a:pt x="220" y="110"/>
                    <a:pt x="220" y="110"/>
                  </a:cubicBezTo>
                  <a:cubicBezTo>
                    <a:pt x="220" y="109"/>
                    <a:pt x="220" y="108"/>
                    <a:pt x="220" y="108"/>
                  </a:cubicBezTo>
                  <a:cubicBezTo>
                    <a:pt x="220" y="107"/>
                    <a:pt x="221" y="107"/>
                    <a:pt x="222" y="107"/>
                  </a:cubicBezTo>
                  <a:cubicBezTo>
                    <a:pt x="223" y="106"/>
                    <a:pt x="223" y="103"/>
                    <a:pt x="224" y="102"/>
                  </a:cubicBezTo>
                  <a:cubicBezTo>
                    <a:pt x="222" y="99"/>
                    <a:pt x="218" y="93"/>
                    <a:pt x="213" y="94"/>
                  </a:cubicBezTo>
                  <a:close/>
                  <a:moveTo>
                    <a:pt x="269" y="92"/>
                  </a:moveTo>
                  <a:cubicBezTo>
                    <a:pt x="268" y="92"/>
                    <a:pt x="267" y="94"/>
                    <a:pt x="266" y="94"/>
                  </a:cubicBezTo>
                  <a:cubicBezTo>
                    <a:pt x="264" y="95"/>
                    <a:pt x="264" y="93"/>
                    <a:pt x="262" y="94"/>
                  </a:cubicBezTo>
                  <a:cubicBezTo>
                    <a:pt x="260" y="95"/>
                    <a:pt x="260" y="95"/>
                    <a:pt x="260" y="95"/>
                  </a:cubicBezTo>
                  <a:cubicBezTo>
                    <a:pt x="259" y="96"/>
                    <a:pt x="258" y="95"/>
                    <a:pt x="256" y="96"/>
                  </a:cubicBezTo>
                  <a:cubicBezTo>
                    <a:pt x="256" y="96"/>
                    <a:pt x="256" y="97"/>
                    <a:pt x="256" y="97"/>
                  </a:cubicBezTo>
                  <a:cubicBezTo>
                    <a:pt x="253" y="99"/>
                    <a:pt x="250" y="99"/>
                    <a:pt x="245" y="100"/>
                  </a:cubicBezTo>
                  <a:cubicBezTo>
                    <a:pt x="245" y="103"/>
                    <a:pt x="245" y="107"/>
                    <a:pt x="245" y="110"/>
                  </a:cubicBezTo>
                  <a:cubicBezTo>
                    <a:pt x="246" y="110"/>
                    <a:pt x="247" y="110"/>
                    <a:pt x="248" y="110"/>
                  </a:cubicBezTo>
                  <a:cubicBezTo>
                    <a:pt x="249" y="111"/>
                    <a:pt x="253" y="114"/>
                    <a:pt x="255" y="114"/>
                  </a:cubicBezTo>
                  <a:cubicBezTo>
                    <a:pt x="258" y="114"/>
                    <a:pt x="261" y="111"/>
                    <a:pt x="263" y="110"/>
                  </a:cubicBezTo>
                  <a:cubicBezTo>
                    <a:pt x="265" y="110"/>
                    <a:pt x="266" y="111"/>
                    <a:pt x="268" y="110"/>
                  </a:cubicBezTo>
                  <a:cubicBezTo>
                    <a:pt x="268" y="110"/>
                    <a:pt x="270" y="108"/>
                    <a:pt x="271" y="107"/>
                  </a:cubicBezTo>
                  <a:cubicBezTo>
                    <a:pt x="271" y="106"/>
                    <a:pt x="271" y="105"/>
                    <a:pt x="271" y="104"/>
                  </a:cubicBezTo>
                  <a:cubicBezTo>
                    <a:pt x="271" y="103"/>
                    <a:pt x="266" y="101"/>
                    <a:pt x="268" y="100"/>
                  </a:cubicBezTo>
                  <a:cubicBezTo>
                    <a:pt x="269" y="100"/>
                    <a:pt x="273" y="100"/>
                    <a:pt x="274" y="100"/>
                  </a:cubicBezTo>
                  <a:cubicBezTo>
                    <a:pt x="275" y="99"/>
                    <a:pt x="276" y="96"/>
                    <a:pt x="276" y="94"/>
                  </a:cubicBezTo>
                  <a:cubicBezTo>
                    <a:pt x="275" y="93"/>
                    <a:pt x="274" y="94"/>
                    <a:pt x="272" y="94"/>
                  </a:cubicBezTo>
                  <a:cubicBezTo>
                    <a:pt x="272" y="93"/>
                    <a:pt x="271" y="92"/>
                    <a:pt x="269" y="92"/>
                  </a:cubicBezTo>
                  <a:close/>
                  <a:moveTo>
                    <a:pt x="231" y="90"/>
                  </a:moveTo>
                  <a:cubicBezTo>
                    <a:pt x="226" y="90"/>
                    <a:pt x="224" y="97"/>
                    <a:pt x="229" y="100"/>
                  </a:cubicBezTo>
                  <a:cubicBezTo>
                    <a:pt x="230" y="101"/>
                    <a:pt x="232" y="100"/>
                    <a:pt x="235" y="100"/>
                  </a:cubicBezTo>
                  <a:cubicBezTo>
                    <a:pt x="235" y="100"/>
                    <a:pt x="237" y="97"/>
                    <a:pt x="237" y="97"/>
                  </a:cubicBezTo>
                  <a:cubicBezTo>
                    <a:pt x="238" y="94"/>
                    <a:pt x="234" y="90"/>
                    <a:pt x="231" y="90"/>
                  </a:cubicBezTo>
                  <a:close/>
                  <a:moveTo>
                    <a:pt x="250" y="84"/>
                  </a:moveTo>
                  <a:cubicBezTo>
                    <a:pt x="250" y="85"/>
                    <a:pt x="250" y="85"/>
                    <a:pt x="250" y="85"/>
                  </a:cubicBezTo>
                  <a:cubicBezTo>
                    <a:pt x="245" y="85"/>
                    <a:pt x="245" y="85"/>
                    <a:pt x="242" y="87"/>
                  </a:cubicBezTo>
                  <a:cubicBezTo>
                    <a:pt x="242" y="88"/>
                    <a:pt x="242" y="88"/>
                    <a:pt x="241" y="89"/>
                  </a:cubicBezTo>
                  <a:cubicBezTo>
                    <a:pt x="242" y="89"/>
                    <a:pt x="242" y="90"/>
                    <a:pt x="244" y="90"/>
                  </a:cubicBezTo>
                  <a:cubicBezTo>
                    <a:pt x="246" y="89"/>
                    <a:pt x="246" y="89"/>
                    <a:pt x="246" y="89"/>
                  </a:cubicBezTo>
                  <a:cubicBezTo>
                    <a:pt x="246" y="89"/>
                    <a:pt x="252" y="89"/>
                    <a:pt x="253" y="89"/>
                  </a:cubicBezTo>
                  <a:cubicBezTo>
                    <a:pt x="254" y="89"/>
                    <a:pt x="254" y="91"/>
                    <a:pt x="254" y="92"/>
                  </a:cubicBezTo>
                  <a:cubicBezTo>
                    <a:pt x="256" y="92"/>
                    <a:pt x="257" y="92"/>
                    <a:pt x="258" y="92"/>
                  </a:cubicBezTo>
                  <a:cubicBezTo>
                    <a:pt x="258" y="92"/>
                    <a:pt x="258" y="91"/>
                    <a:pt x="258" y="90"/>
                  </a:cubicBezTo>
                  <a:cubicBezTo>
                    <a:pt x="258" y="89"/>
                    <a:pt x="260" y="89"/>
                    <a:pt x="261" y="88"/>
                  </a:cubicBezTo>
                  <a:cubicBezTo>
                    <a:pt x="261" y="88"/>
                    <a:pt x="262" y="87"/>
                    <a:pt x="260" y="88"/>
                  </a:cubicBezTo>
                  <a:cubicBezTo>
                    <a:pt x="260" y="86"/>
                    <a:pt x="260" y="87"/>
                    <a:pt x="260" y="85"/>
                  </a:cubicBezTo>
                  <a:cubicBezTo>
                    <a:pt x="259" y="85"/>
                    <a:pt x="257" y="85"/>
                    <a:pt x="256" y="85"/>
                  </a:cubicBezTo>
                  <a:cubicBezTo>
                    <a:pt x="254" y="85"/>
                    <a:pt x="253" y="83"/>
                    <a:pt x="250" y="8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7" name="Freeform 296"/>
            <p:cNvSpPr>
              <a:spLocks/>
            </p:cNvSpPr>
            <p:nvPr/>
          </p:nvSpPr>
          <p:spPr bwMode="auto">
            <a:xfrm>
              <a:off x="6221957" y="3721814"/>
              <a:ext cx="253294" cy="422156"/>
            </a:xfrm>
            <a:custGeom>
              <a:avLst/>
              <a:gdLst>
                <a:gd name="T0" fmla="*/ 2 w 72"/>
                <a:gd name="T1" fmla="*/ 97 h 120"/>
                <a:gd name="T2" fmla="*/ 6 w 72"/>
                <a:gd name="T3" fmla="*/ 97 h 120"/>
                <a:gd name="T4" fmla="*/ 11 w 72"/>
                <a:gd name="T5" fmla="*/ 103 h 120"/>
                <a:gd name="T6" fmla="*/ 15 w 72"/>
                <a:gd name="T7" fmla="*/ 110 h 120"/>
                <a:gd name="T8" fmla="*/ 29 w 72"/>
                <a:gd name="T9" fmla="*/ 118 h 120"/>
                <a:gd name="T10" fmla="*/ 39 w 72"/>
                <a:gd name="T11" fmla="*/ 116 h 120"/>
                <a:gd name="T12" fmla="*/ 52 w 72"/>
                <a:gd name="T13" fmla="*/ 116 h 120"/>
                <a:gd name="T14" fmla="*/ 61 w 72"/>
                <a:gd name="T15" fmla="*/ 119 h 120"/>
                <a:gd name="T16" fmla="*/ 71 w 72"/>
                <a:gd name="T17" fmla="*/ 120 h 120"/>
                <a:gd name="T18" fmla="*/ 72 w 72"/>
                <a:gd name="T19" fmla="*/ 111 h 120"/>
                <a:gd name="T20" fmla="*/ 61 w 72"/>
                <a:gd name="T21" fmla="*/ 99 h 120"/>
                <a:gd name="T22" fmla="*/ 53 w 72"/>
                <a:gd name="T23" fmla="*/ 84 h 120"/>
                <a:gd name="T24" fmla="*/ 52 w 72"/>
                <a:gd name="T25" fmla="*/ 76 h 120"/>
                <a:gd name="T26" fmla="*/ 60 w 72"/>
                <a:gd name="T27" fmla="*/ 59 h 120"/>
                <a:gd name="T28" fmla="*/ 51 w 72"/>
                <a:gd name="T29" fmla="*/ 44 h 120"/>
                <a:gd name="T30" fmla="*/ 64 w 72"/>
                <a:gd name="T31" fmla="*/ 38 h 120"/>
                <a:gd name="T32" fmla="*/ 62 w 72"/>
                <a:gd name="T33" fmla="*/ 29 h 120"/>
                <a:gd name="T34" fmla="*/ 61 w 72"/>
                <a:gd name="T35" fmla="*/ 18 h 120"/>
                <a:gd name="T36" fmla="*/ 60 w 72"/>
                <a:gd name="T37" fmla="*/ 11 h 120"/>
                <a:gd name="T38" fmla="*/ 53 w 72"/>
                <a:gd name="T39" fmla="*/ 0 h 120"/>
                <a:gd name="T40" fmla="*/ 55 w 72"/>
                <a:gd name="T41" fmla="*/ 11 h 120"/>
                <a:gd name="T42" fmla="*/ 49 w 72"/>
                <a:gd name="T43" fmla="*/ 21 h 120"/>
                <a:gd name="T44" fmla="*/ 45 w 72"/>
                <a:gd name="T45" fmla="*/ 30 h 120"/>
                <a:gd name="T46" fmla="*/ 41 w 72"/>
                <a:gd name="T47" fmla="*/ 38 h 120"/>
                <a:gd name="T48" fmla="*/ 35 w 72"/>
                <a:gd name="T49" fmla="*/ 45 h 120"/>
                <a:gd name="T50" fmla="*/ 31 w 72"/>
                <a:gd name="T51" fmla="*/ 55 h 120"/>
                <a:gd name="T52" fmla="*/ 25 w 72"/>
                <a:gd name="T53" fmla="*/ 63 h 120"/>
                <a:gd name="T54" fmla="*/ 23 w 72"/>
                <a:gd name="T55" fmla="*/ 74 h 120"/>
                <a:gd name="T56" fmla="*/ 16 w 72"/>
                <a:gd name="T57" fmla="*/ 73 h 120"/>
                <a:gd name="T58" fmla="*/ 10 w 72"/>
                <a:gd name="T59" fmla="*/ 73 h 120"/>
                <a:gd name="T60" fmla="*/ 2 w 72"/>
                <a:gd name="T61" fmla="*/ 82 h 120"/>
                <a:gd name="T62" fmla="*/ 2 w 72"/>
                <a:gd name="T63" fmla="*/ 88 h 120"/>
                <a:gd name="T64" fmla="*/ 1 w 72"/>
                <a:gd name="T65" fmla="*/ 9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0">
                  <a:moveTo>
                    <a:pt x="1" y="95"/>
                  </a:moveTo>
                  <a:cubicBezTo>
                    <a:pt x="2" y="95"/>
                    <a:pt x="2" y="97"/>
                    <a:pt x="2" y="97"/>
                  </a:cubicBezTo>
                  <a:cubicBezTo>
                    <a:pt x="3" y="97"/>
                    <a:pt x="5" y="95"/>
                    <a:pt x="6" y="95"/>
                  </a:cubicBezTo>
                  <a:cubicBezTo>
                    <a:pt x="7" y="95"/>
                    <a:pt x="6" y="97"/>
                    <a:pt x="6" y="97"/>
                  </a:cubicBezTo>
                  <a:cubicBezTo>
                    <a:pt x="4" y="103"/>
                    <a:pt x="10" y="101"/>
                    <a:pt x="13" y="100"/>
                  </a:cubicBezTo>
                  <a:cubicBezTo>
                    <a:pt x="12" y="101"/>
                    <a:pt x="12" y="102"/>
                    <a:pt x="11" y="103"/>
                  </a:cubicBezTo>
                  <a:cubicBezTo>
                    <a:pt x="11" y="103"/>
                    <a:pt x="13" y="109"/>
                    <a:pt x="14" y="109"/>
                  </a:cubicBezTo>
                  <a:cubicBezTo>
                    <a:pt x="15" y="110"/>
                    <a:pt x="15" y="110"/>
                    <a:pt x="15" y="110"/>
                  </a:cubicBezTo>
                  <a:cubicBezTo>
                    <a:pt x="15" y="110"/>
                    <a:pt x="15" y="115"/>
                    <a:pt x="14" y="118"/>
                  </a:cubicBezTo>
                  <a:cubicBezTo>
                    <a:pt x="29" y="118"/>
                    <a:pt x="29" y="118"/>
                    <a:pt x="29" y="118"/>
                  </a:cubicBezTo>
                  <a:cubicBezTo>
                    <a:pt x="29" y="118"/>
                    <a:pt x="32" y="118"/>
                    <a:pt x="34" y="117"/>
                  </a:cubicBezTo>
                  <a:cubicBezTo>
                    <a:pt x="35" y="116"/>
                    <a:pt x="36" y="118"/>
                    <a:pt x="39" y="116"/>
                  </a:cubicBezTo>
                  <a:cubicBezTo>
                    <a:pt x="42" y="115"/>
                    <a:pt x="45" y="116"/>
                    <a:pt x="45" y="116"/>
                  </a:cubicBezTo>
                  <a:cubicBezTo>
                    <a:pt x="52" y="116"/>
                    <a:pt x="52" y="116"/>
                    <a:pt x="52" y="116"/>
                  </a:cubicBezTo>
                  <a:cubicBezTo>
                    <a:pt x="54" y="115"/>
                    <a:pt x="57" y="116"/>
                    <a:pt x="58" y="117"/>
                  </a:cubicBezTo>
                  <a:cubicBezTo>
                    <a:pt x="59" y="119"/>
                    <a:pt x="59" y="119"/>
                    <a:pt x="61" y="119"/>
                  </a:cubicBezTo>
                  <a:cubicBezTo>
                    <a:pt x="63" y="119"/>
                    <a:pt x="64" y="118"/>
                    <a:pt x="66" y="119"/>
                  </a:cubicBezTo>
                  <a:cubicBezTo>
                    <a:pt x="69" y="119"/>
                    <a:pt x="71" y="120"/>
                    <a:pt x="71" y="120"/>
                  </a:cubicBezTo>
                  <a:cubicBezTo>
                    <a:pt x="71" y="120"/>
                    <a:pt x="70" y="117"/>
                    <a:pt x="70" y="116"/>
                  </a:cubicBezTo>
                  <a:cubicBezTo>
                    <a:pt x="69" y="114"/>
                    <a:pt x="72" y="111"/>
                    <a:pt x="72" y="111"/>
                  </a:cubicBezTo>
                  <a:cubicBezTo>
                    <a:pt x="72" y="111"/>
                    <a:pt x="68" y="108"/>
                    <a:pt x="66" y="104"/>
                  </a:cubicBezTo>
                  <a:cubicBezTo>
                    <a:pt x="64" y="101"/>
                    <a:pt x="64" y="102"/>
                    <a:pt x="61" y="99"/>
                  </a:cubicBezTo>
                  <a:cubicBezTo>
                    <a:pt x="58" y="96"/>
                    <a:pt x="59" y="95"/>
                    <a:pt x="57" y="92"/>
                  </a:cubicBezTo>
                  <a:cubicBezTo>
                    <a:pt x="55" y="89"/>
                    <a:pt x="54" y="86"/>
                    <a:pt x="53" y="84"/>
                  </a:cubicBezTo>
                  <a:cubicBezTo>
                    <a:pt x="53" y="81"/>
                    <a:pt x="51" y="81"/>
                    <a:pt x="50" y="80"/>
                  </a:cubicBezTo>
                  <a:cubicBezTo>
                    <a:pt x="48" y="79"/>
                    <a:pt x="49" y="77"/>
                    <a:pt x="52" y="76"/>
                  </a:cubicBezTo>
                  <a:cubicBezTo>
                    <a:pt x="54" y="75"/>
                    <a:pt x="58" y="65"/>
                    <a:pt x="58" y="65"/>
                  </a:cubicBezTo>
                  <a:cubicBezTo>
                    <a:pt x="60" y="59"/>
                    <a:pt x="60" y="59"/>
                    <a:pt x="60" y="59"/>
                  </a:cubicBezTo>
                  <a:cubicBezTo>
                    <a:pt x="60" y="59"/>
                    <a:pt x="59" y="52"/>
                    <a:pt x="58" y="51"/>
                  </a:cubicBezTo>
                  <a:cubicBezTo>
                    <a:pt x="56" y="50"/>
                    <a:pt x="53" y="45"/>
                    <a:pt x="51" y="44"/>
                  </a:cubicBezTo>
                  <a:cubicBezTo>
                    <a:pt x="50" y="43"/>
                    <a:pt x="51" y="40"/>
                    <a:pt x="53" y="38"/>
                  </a:cubicBezTo>
                  <a:cubicBezTo>
                    <a:pt x="55" y="37"/>
                    <a:pt x="64" y="38"/>
                    <a:pt x="64" y="38"/>
                  </a:cubicBezTo>
                  <a:cubicBezTo>
                    <a:pt x="64" y="38"/>
                    <a:pt x="64" y="36"/>
                    <a:pt x="63" y="34"/>
                  </a:cubicBezTo>
                  <a:cubicBezTo>
                    <a:pt x="62" y="32"/>
                    <a:pt x="63" y="30"/>
                    <a:pt x="62" y="29"/>
                  </a:cubicBezTo>
                  <a:cubicBezTo>
                    <a:pt x="61" y="27"/>
                    <a:pt x="60" y="24"/>
                    <a:pt x="60" y="21"/>
                  </a:cubicBezTo>
                  <a:cubicBezTo>
                    <a:pt x="60" y="19"/>
                    <a:pt x="61" y="18"/>
                    <a:pt x="61" y="18"/>
                  </a:cubicBezTo>
                  <a:cubicBezTo>
                    <a:pt x="61" y="18"/>
                    <a:pt x="61" y="17"/>
                    <a:pt x="61" y="15"/>
                  </a:cubicBezTo>
                  <a:cubicBezTo>
                    <a:pt x="62" y="14"/>
                    <a:pt x="61" y="12"/>
                    <a:pt x="60" y="11"/>
                  </a:cubicBezTo>
                  <a:cubicBezTo>
                    <a:pt x="58" y="9"/>
                    <a:pt x="60" y="8"/>
                    <a:pt x="59" y="6"/>
                  </a:cubicBezTo>
                  <a:cubicBezTo>
                    <a:pt x="57" y="4"/>
                    <a:pt x="53" y="0"/>
                    <a:pt x="53" y="0"/>
                  </a:cubicBezTo>
                  <a:cubicBezTo>
                    <a:pt x="52" y="8"/>
                    <a:pt x="52" y="8"/>
                    <a:pt x="52" y="8"/>
                  </a:cubicBezTo>
                  <a:cubicBezTo>
                    <a:pt x="52" y="8"/>
                    <a:pt x="55" y="9"/>
                    <a:pt x="55" y="11"/>
                  </a:cubicBezTo>
                  <a:cubicBezTo>
                    <a:pt x="55" y="12"/>
                    <a:pt x="54" y="19"/>
                    <a:pt x="52" y="19"/>
                  </a:cubicBezTo>
                  <a:cubicBezTo>
                    <a:pt x="50" y="19"/>
                    <a:pt x="49" y="19"/>
                    <a:pt x="49" y="21"/>
                  </a:cubicBezTo>
                  <a:cubicBezTo>
                    <a:pt x="49" y="22"/>
                    <a:pt x="47" y="24"/>
                    <a:pt x="46" y="26"/>
                  </a:cubicBezTo>
                  <a:cubicBezTo>
                    <a:pt x="44" y="27"/>
                    <a:pt x="46" y="28"/>
                    <a:pt x="45" y="30"/>
                  </a:cubicBezTo>
                  <a:cubicBezTo>
                    <a:pt x="44" y="32"/>
                    <a:pt x="44" y="34"/>
                    <a:pt x="43" y="34"/>
                  </a:cubicBezTo>
                  <a:cubicBezTo>
                    <a:pt x="41" y="35"/>
                    <a:pt x="41" y="38"/>
                    <a:pt x="41" y="38"/>
                  </a:cubicBezTo>
                  <a:cubicBezTo>
                    <a:pt x="41" y="38"/>
                    <a:pt x="43" y="41"/>
                    <a:pt x="41" y="42"/>
                  </a:cubicBezTo>
                  <a:cubicBezTo>
                    <a:pt x="40" y="43"/>
                    <a:pt x="37" y="45"/>
                    <a:pt x="35" y="45"/>
                  </a:cubicBezTo>
                  <a:cubicBezTo>
                    <a:pt x="33" y="46"/>
                    <a:pt x="33" y="46"/>
                    <a:pt x="32" y="49"/>
                  </a:cubicBezTo>
                  <a:cubicBezTo>
                    <a:pt x="32" y="52"/>
                    <a:pt x="33" y="53"/>
                    <a:pt x="31" y="55"/>
                  </a:cubicBezTo>
                  <a:cubicBezTo>
                    <a:pt x="29" y="56"/>
                    <a:pt x="30" y="56"/>
                    <a:pt x="29" y="59"/>
                  </a:cubicBezTo>
                  <a:cubicBezTo>
                    <a:pt x="28" y="62"/>
                    <a:pt x="26" y="61"/>
                    <a:pt x="25" y="63"/>
                  </a:cubicBezTo>
                  <a:cubicBezTo>
                    <a:pt x="24" y="66"/>
                    <a:pt x="23" y="67"/>
                    <a:pt x="23" y="69"/>
                  </a:cubicBezTo>
                  <a:cubicBezTo>
                    <a:pt x="23" y="71"/>
                    <a:pt x="25" y="73"/>
                    <a:pt x="23" y="74"/>
                  </a:cubicBezTo>
                  <a:cubicBezTo>
                    <a:pt x="21" y="75"/>
                    <a:pt x="21" y="80"/>
                    <a:pt x="17" y="79"/>
                  </a:cubicBezTo>
                  <a:cubicBezTo>
                    <a:pt x="17" y="77"/>
                    <a:pt x="18" y="74"/>
                    <a:pt x="16" y="73"/>
                  </a:cubicBezTo>
                  <a:cubicBezTo>
                    <a:pt x="14" y="72"/>
                    <a:pt x="13" y="72"/>
                    <a:pt x="13" y="72"/>
                  </a:cubicBezTo>
                  <a:cubicBezTo>
                    <a:pt x="13" y="72"/>
                    <a:pt x="12" y="71"/>
                    <a:pt x="10" y="73"/>
                  </a:cubicBezTo>
                  <a:cubicBezTo>
                    <a:pt x="8" y="75"/>
                    <a:pt x="4" y="74"/>
                    <a:pt x="4" y="76"/>
                  </a:cubicBezTo>
                  <a:cubicBezTo>
                    <a:pt x="3" y="79"/>
                    <a:pt x="3" y="82"/>
                    <a:pt x="2" y="82"/>
                  </a:cubicBezTo>
                  <a:cubicBezTo>
                    <a:pt x="0" y="83"/>
                    <a:pt x="1" y="83"/>
                    <a:pt x="1" y="85"/>
                  </a:cubicBezTo>
                  <a:cubicBezTo>
                    <a:pt x="1" y="87"/>
                    <a:pt x="2" y="88"/>
                    <a:pt x="2" y="88"/>
                  </a:cubicBezTo>
                  <a:cubicBezTo>
                    <a:pt x="1" y="91"/>
                    <a:pt x="1" y="91"/>
                    <a:pt x="1" y="91"/>
                  </a:cubicBezTo>
                  <a:lnTo>
                    <a:pt x="1" y="95"/>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8" name="Freeform 297"/>
            <p:cNvSpPr>
              <a:spLocks/>
            </p:cNvSpPr>
            <p:nvPr/>
          </p:nvSpPr>
          <p:spPr bwMode="auto">
            <a:xfrm>
              <a:off x="6221957" y="3721814"/>
              <a:ext cx="253294" cy="422156"/>
            </a:xfrm>
            <a:custGeom>
              <a:avLst/>
              <a:gdLst>
                <a:gd name="T0" fmla="*/ 2 w 72"/>
                <a:gd name="T1" fmla="*/ 97 h 120"/>
                <a:gd name="T2" fmla="*/ 6 w 72"/>
                <a:gd name="T3" fmla="*/ 97 h 120"/>
                <a:gd name="T4" fmla="*/ 11 w 72"/>
                <a:gd name="T5" fmla="*/ 103 h 120"/>
                <a:gd name="T6" fmla="*/ 15 w 72"/>
                <a:gd name="T7" fmla="*/ 110 h 120"/>
                <a:gd name="T8" fmla="*/ 29 w 72"/>
                <a:gd name="T9" fmla="*/ 118 h 120"/>
                <a:gd name="T10" fmla="*/ 39 w 72"/>
                <a:gd name="T11" fmla="*/ 116 h 120"/>
                <a:gd name="T12" fmla="*/ 52 w 72"/>
                <a:gd name="T13" fmla="*/ 116 h 120"/>
                <a:gd name="T14" fmla="*/ 61 w 72"/>
                <a:gd name="T15" fmla="*/ 119 h 120"/>
                <a:gd name="T16" fmla="*/ 71 w 72"/>
                <a:gd name="T17" fmla="*/ 120 h 120"/>
                <a:gd name="T18" fmla="*/ 72 w 72"/>
                <a:gd name="T19" fmla="*/ 111 h 120"/>
                <a:gd name="T20" fmla="*/ 61 w 72"/>
                <a:gd name="T21" fmla="*/ 99 h 120"/>
                <a:gd name="T22" fmla="*/ 53 w 72"/>
                <a:gd name="T23" fmla="*/ 84 h 120"/>
                <a:gd name="T24" fmla="*/ 52 w 72"/>
                <a:gd name="T25" fmla="*/ 76 h 120"/>
                <a:gd name="T26" fmla="*/ 60 w 72"/>
                <a:gd name="T27" fmla="*/ 59 h 120"/>
                <a:gd name="T28" fmla="*/ 51 w 72"/>
                <a:gd name="T29" fmla="*/ 44 h 120"/>
                <a:gd name="T30" fmla="*/ 64 w 72"/>
                <a:gd name="T31" fmla="*/ 38 h 120"/>
                <a:gd name="T32" fmla="*/ 62 w 72"/>
                <a:gd name="T33" fmla="*/ 29 h 120"/>
                <a:gd name="T34" fmla="*/ 61 w 72"/>
                <a:gd name="T35" fmla="*/ 18 h 120"/>
                <a:gd name="T36" fmla="*/ 60 w 72"/>
                <a:gd name="T37" fmla="*/ 11 h 120"/>
                <a:gd name="T38" fmla="*/ 53 w 72"/>
                <a:gd name="T39" fmla="*/ 0 h 120"/>
                <a:gd name="T40" fmla="*/ 55 w 72"/>
                <a:gd name="T41" fmla="*/ 11 h 120"/>
                <a:gd name="T42" fmla="*/ 49 w 72"/>
                <a:gd name="T43" fmla="*/ 21 h 120"/>
                <a:gd name="T44" fmla="*/ 45 w 72"/>
                <a:gd name="T45" fmla="*/ 30 h 120"/>
                <a:gd name="T46" fmla="*/ 41 w 72"/>
                <a:gd name="T47" fmla="*/ 38 h 120"/>
                <a:gd name="T48" fmla="*/ 35 w 72"/>
                <a:gd name="T49" fmla="*/ 45 h 120"/>
                <a:gd name="T50" fmla="*/ 31 w 72"/>
                <a:gd name="T51" fmla="*/ 55 h 120"/>
                <a:gd name="T52" fmla="*/ 25 w 72"/>
                <a:gd name="T53" fmla="*/ 63 h 120"/>
                <a:gd name="T54" fmla="*/ 23 w 72"/>
                <a:gd name="T55" fmla="*/ 74 h 120"/>
                <a:gd name="T56" fmla="*/ 16 w 72"/>
                <a:gd name="T57" fmla="*/ 73 h 120"/>
                <a:gd name="T58" fmla="*/ 10 w 72"/>
                <a:gd name="T59" fmla="*/ 73 h 120"/>
                <a:gd name="T60" fmla="*/ 2 w 72"/>
                <a:gd name="T61" fmla="*/ 82 h 120"/>
                <a:gd name="T62" fmla="*/ 2 w 72"/>
                <a:gd name="T63" fmla="*/ 88 h 120"/>
                <a:gd name="T64" fmla="*/ 1 w 72"/>
                <a:gd name="T65" fmla="*/ 9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0">
                  <a:moveTo>
                    <a:pt x="1" y="95"/>
                  </a:moveTo>
                  <a:cubicBezTo>
                    <a:pt x="2" y="95"/>
                    <a:pt x="2" y="97"/>
                    <a:pt x="2" y="97"/>
                  </a:cubicBezTo>
                  <a:cubicBezTo>
                    <a:pt x="3" y="97"/>
                    <a:pt x="5" y="95"/>
                    <a:pt x="6" y="95"/>
                  </a:cubicBezTo>
                  <a:cubicBezTo>
                    <a:pt x="7" y="95"/>
                    <a:pt x="6" y="97"/>
                    <a:pt x="6" y="97"/>
                  </a:cubicBezTo>
                  <a:cubicBezTo>
                    <a:pt x="4" y="103"/>
                    <a:pt x="10" y="101"/>
                    <a:pt x="13" y="100"/>
                  </a:cubicBezTo>
                  <a:cubicBezTo>
                    <a:pt x="12" y="101"/>
                    <a:pt x="12" y="102"/>
                    <a:pt x="11" y="103"/>
                  </a:cubicBezTo>
                  <a:cubicBezTo>
                    <a:pt x="11" y="103"/>
                    <a:pt x="13" y="109"/>
                    <a:pt x="14" y="109"/>
                  </a:cubicBezTo>
                  <a:cubicBezTo>
                    <a:pt x="15" y="110"/>
                    <a:pt x="15" y="110"/>
                    <a:pt x="15" y="110"/>
                  </a:cubicBezTo>
                  <a:cubicBezTo>
                    <a:pt x="15" y="110"/>
                    <a:pt x="15" y="115"/>
                    <a:pt x="14" y="118"/>
                  </a:cubicBezTo>
                  <a:cubicBezTo>
                    <a:pt x="29" y="118"/>
                    <a:pt x="29" y="118"/>
                    <a:pt x="29" y="118"/>
                  </a:cubicBezTo>
                  <a:cubicBezTo>
                    <a:pt x="29" y="118"/>
                    <a:pt x="32" y="118"/>
                    <a:pt x="34" y="117"/>
                  </a:cubicBezTo>
                  <a:cubicBezTo>
                    <a:pt x="35" y="116"/>
                    <a:pt x="36" y="118"/>
                    <a:pt x="39" y="116"/>
                  </a:cubicBezTo>
                  <a:cubicBezTo>
                    <a:pt x="42" y="115"/>
                    <a:pt x="45" y="116"/>
                    <a:pt x="45" y="116"/>
                  </a:cubicBezTo>
                  <a:cubicBezTo>
                    <a:pt x="52" y="116"/>
                    <a:pt x="52" y="116"/>
                    <a:pt x="52" y="116"/>
                  </a:cubicBezTo>
                  <a:cubicBezTo>
                    <a:pt x="54" y="115"/>
                    <a:pt x="57" y="116"/>
                    <a:pt x="58" y="117"/>
                  </a:cubicBezTo>
                  <a:cubicBezTo>
                    <a:pt x="59" y="119"/>
                    <a:pt x="59" y="119"/>
                    <a:pt x="61" y="119"/>
                  </a:cubicBezTo>
                  <a:cubicBezTo>
                    <a:pt x="63" y="119"/>
                    <a:pt x="64" y="118"/>
                    <a:pt x="66" y="119"/>
                  </a:cubicBezTo>
                  <a:cubicBezTo>
                    <a:pt x="69" y="119"/>
                    <a:pt x="71" y="120"/>
                    <a:pt x="71" y="120"/>
                  </a:cubicBezTo>
                  <a:cubicBezTo>
                    <a:pt x="71" y="120"/>
                    <a:pt x="70" y="117"/>
                    <a:pt x="70" y="116"/>
                  </a:cubicBezTo>
                  <a:cubicBezTo>
                    <a:pt x="69" y="114"/>
                    <a:pt x="72" y="111"/>
                    <a:pt x="72" y="111"/>
                  </a:cubicBezTo>
                  <a:cubicBezTo>
                    <a:pt x="72" y="111"/>
                    <a:pt x="68" y="108"/>
                    <a:pt x="66" y="104"/>
                  </a:cubicBezTo>
                  <a:cubicBezTo>
                    <a:pt x="64" y="101"/>
                    <a:pt x="64" y="102"/>
                    <a:pt x="61" y="99"/>
                  </a:cubicBezTo>
                  <a:cubicBezTo>
                    <a:pt x="58" y="96"/>
                    <a:pt x="59" y="95"/>
                    <a:pt x="57" y="92"/>
                  </a:cubicBezTo>
                  <a:cubicBezTo>
                    <a:pt x="55" y="89"/>
                    <a:pt x="54" y="86"/>
                    <a:pt x="53" y="84"/>
                  </a:cubicBezTo>
                  <a:cubicBezTo>
                    <a:pt x="53" y="81"/>
                    <a:pt x="51" y="81"/>
                    <a:pt x="50" y="80"/>
                  </a:cubicBezTo>
                  <a:cubicBezTo>
                    <a:pt x="48" y="79"/>
                    <a:pt x="49" y="77"/>
                    <a:pt x="52" y="76"/>
                  </a:cubicBezTo>
                  <a:cubicBezTo>
                    <a:pt x="54" y="75"/>
                    <a:pt x="58" y="65"/>
                    <a:pt x="58" y="65"/>
                  </a:cubicBezTo>
                  <a:cubicBezTo>
                    <a:pt x="60" y="59"/>
                    <a:pt x="60" y="59"/>
                    <a:pt x="60" y="59"/>
                  </a:cubicBezTo>
                  <a:cubicBezTo>
                    <a:pt x="60" y="59"/>
                    <a:pt x="59" y="52"/>
                    <a:pt x="58" y="51"/>
                  </a:cubicBezTo>
                  <a:cubicBezTo>
                    <a:pt x="56" y="50"/>
                    <a:pt x="53" y="45"/>
                    <a:pt x="51" y="44"/>
                  </a:cubicBezTo>
                  <a:cubicBezTo>
                    <a:pt x="50" y="43"/>
                    <a:pt x="51" y="40"/>
                    <a:pt x="53" y="38"/>
                  </a:cubicBezTo>
                  <a:cubicBezTo>
                    <a:pt x="55" y="37"/>
                    <a:pt x="64" y="38"/>
                    <a:pt x="64" y="38"/>
                  </a:cubicBezTo>
                  <a:cubicBezTo>
                    <a:pt x="64" y="38"/>
                    <a:pt x="64" y="36"/>
                    <a:pt x="63" y="34"/>
                  </a:cubicBezTo>
                  <a:cubicBezTo>
                    <a:pt x="62" y="32"/>
                    <a:pt x="63" y="30"/>
                    <a:pt x="62" y="29"/>
                  </a:cubicBezTo>
                  <a:cubicBezTo>
                    <a:pt x="61" y="27"/>
                    <a:pt x="60" y="24"/>
                    <a:pt x="60" y="21"/>
                  </a:cubicBezTo>
                  <a:cubicBezTo>
                    <a:pt x="60" y="19"/>
                    <a:pt x="61" y="18"/>
                    <a:pt x="61" y="18"/>
                  </a:cubicBezTo>
                  <a:cubicBezTo>
                    <a:pt x="61" y="18"/>
                    <a:pt x="61" y="17"/>
                    <a:pt x="61" y="15"/>
                  </a:cubicBezTo>
                  <a:cubicBezTo>
                    <a:pt x="62" y="14"/>
                    <a:pt x="61" y="12"/>
                    <a:pt x="60" y="11"/>
                  </a:cubicBezTo>
                  <a:cubicBezTo>
                    <a:pt x="58" y="9"/>
                    <a:pt x="60" y="8"/>
                    <a:pt x="59" y="6"/>
                  </a:cubicBezTo>
                  <a:cubicBezTo>
                    <a:pt x="57" y="4"/>
                    <a:pt x="53" y="0"/>
                    <a:pt x="53" y="0"/>
                  </a:cubicBezTo>
                  <a:cubicBezTo>
                    <a:pt x="52" y="8"/>
                    <a:pt x="52" y="8"/>
                    <a:pt x="52" y="8"/>
                  </a:cubicBezTo>
                  <a:cubicBezTo>
                    <a:pt x="52" y="8"/>
                    <a:pt x="55" y="9"/>
                    <a:pt x="55" y="11"/>
                  </a:cubicBezTo>
                  <a:cubicBezTo>
                    <a:pt x="55" y="12"/>
                    <a:pt x="54" y="19"/>
                    <a:pt x="52" y="19"/>
                  </a:cubicBezTo>
                  <a:cubicBezTo>
                    <a:pt x="50" y="19"/>
                    <a:pt x="49" y="19"/>
                    <a:pt x="49" y="21"/>
                  </a:cubicBezTo>
                  <a:cubicBezTo>
                    <a:pt x="49" y="22"/>
                    <a:pt x="47" y="24"/>
                    <a:pt x="46" y="26"/>
                  </a:cubicBezTo>
                  <a:cubicBezTo>
                    <a:pt x="44" y="27"/>
                    <a:pt x="46" y="28"/>
                    <a:pt x="45" y="30"/>
                  </a:cubicBezTo>
                  <a:cubicBezTo>
                    <a:pt x="44" y="32"/>
                    <a:pt x="44" y="34"/>
                    <a:pt x="43" y="34"/>
                  </a:cubicBezTo>
                  <a:cubicBezTo>
                    <a:pt x="41" y="35"/>
                    <a:pt x="41" y="38"/>
                    <a:pt x="41" y="38"/>
                  </a:cubicBezTo>
                  <a:cubicBezTo>
                    <a:pt x="41" y="38"/>
                    <a:pt x="43" y="41"/>
                    <a:pt x="41" y="42"/>
                  </a:cubicBezTo>
                  <a:cubicBezTo>
                    <a:pt x="40" y="43"/>
                    <a:pt x="37" y="45"/>
                    <a:pt x="35" y="45"/>
                  </a:cubicBezTo>
                  <a:cubicBezTo>
                    <a:pt x="33" y="46"/>
                    <a:pt x="33" y="46"/>
                    <a:pt x="32" y="49"/>
                  </a:cubicBezTo>
                  <a:cubicBezTo>
                    <a:pt x="32" y="52"/>
                    <a:pt x="33" y="53"/>
                    <a:pt x="31" y="55"/>
                  </a:cubicBezTo>
                  <a:cubicBezTo>
                    <a:pt x="29" y="56"/>
                    <a:pt x="30" y="56"/>
                    <a:pt x="29" y="59"/>
                  </a:cubicBezTo>
                  <a:cubicBezTo>
                    <a:pt x="28" y="62"/>
                    <a:pt x="26" y="61"/>
                    <a:pt x="25" y="63"/>
                  </a:cubicBezTo>
                  <a:cubicBezTo>
                    <a:pt x="24" y="66"/>
                    <a:pt x="23" y="67"/>
                    <a:pt x="23" y="69"/>
                  </a:cubicBezTo>
                  <a:cubicBezTo>
                    <a:pt x="23" y="71"/>
                    <a:pt x="25" y="73"/>
                    <a:pt x="23" y="74"/>
                  </a:cubicBezTo>
                  <a:cubicBezTo>
                    <a:pt x="21" y="75"/>
                    <a:pt x="21" y="80"/>
                    <a:pt x="17" y="79"/>
                  </a:cubicBezTo>
                  <a:cubicBezTo>
                    <a:pt x="17" y="77"/>
                    <a:pt x="18" y="74"/>
                    <a:pt x="16" y="73"/>
                  </a:cubicBezTo>
                  <a:cubicBezTo>
                    <a:pt x="14" y="72"/>
                    <a:pt x="13" y="72"/>
                    <a:pt x="13" y="72"/>
                  </a:cubicBezTo>
                  <a:cubicBezTo>
                    <a:pt x="13" y="72"/>
                    <a:pt x="12" y="71"/>
                    <a:pt x="10" y="73"/>
                  </a:cubicBezTo>
                  <a:cubicBezTo>
                    <a:pt x="8" y="75"/>
                    <a:pt x="4" y="74"/>
                    <a:pt x="4" y="76"/>
                  </a:cubicBezTo>
                  <a:cubicBezTo>
                    <a:pt x="3" y="79"/>
                    <a:pt x="3" y="82"/>
                    <a:pt x="2" y="82"/>
                  </a:cubicBezTo>
                  <a:cubicBezTo>
                    <a:pt x="0" y="83"/>
                    <a:pt x="1" y="83"/>
                    <a:pt x="1" y="85"/>
                  </a:cubicBezTo>
                  <a:cubicBezTo>
                    <a:pt x="1" y="87"/>
                    <a:pt x="2" y="88"/>
                    <a:pt x="2" y="88"/>
                  </a:cubicBezTo>
                  <a:cubicBezTo>
                    <a:pt x="1" y="91"/>
                    <a:pt x="1" y="91"/>
                    <a:pt x="1" y="91"/>
                  </a:cubicBezTo>
                  <a:lnTo>
                    <a:pt x="1" y="95"/>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99" name="Freeform 298"/>
            <p:cNvSpPr>
              <a:spLocks/>
            </p:cNvSpPr>
            <p:nvPr/>
          </p:nvSpPr>
          <p:spPr bwMode="auto">
            <a:xfrm>
              <a:off x="9081834" y="3671514"/>
              <a:ext cx="165269" cy="181438"/>
            </a:xfrm>
            <a:custGeom>
              <a:avLst/>
              <a:gdLst>
                <a:gd name="T0" fmla="*/ 5 w 47"/>
                <a:gd name="T1" fmla="*/ 39 h 51"/>
                <a:gd name="T2" fmla="*/ 7 w 47"/>
                <a:gd name="T3" fmla="*/ 43 h 51"/>
                <a:gd name="T4" fmla="*/ 8 w 47"/>
                <a:gd name="T5" fmla="*/ 43 h 51"/>
                <a:gd name="T6" fmla="*/ 9 w 47"/>
                <a:gd name="T7" fmla="*/ 48 h 51"/>
                <a:gd name="T8" fmla="*/ 13 w 47"/>
                <a:gd name="T9" fmla="*/ 47 h 51"/>
                <a:gd name="T10" fmla="*/ 13 w 47"/>
                <a:gd name="T11" fmla="*/ 50 h 51"/>
                <a:gd name="T12" fmla="*/ 17 w 47"/>
                <a:gd name="T13" fmla="*/ 51 h 51"/>
                <a:gd name="T14" fmla="*/ 17 w 47"/>
                <a:gd name="T15" fmla="*/ 51 h 51"/>
                <a:gd name="T16" fmla="*/ 21 w 47"/>
                <a:gd name="T17" fmla="*/ 46 h 51"/>
                <a:gd name="T18" fmla="*/ 24 w 47"/>
                <a:gd name="T19" fmla="*/ 45 h 51"/>
                <a:gd name="T20" fmla="*/ 25 w 47"/>
                <a:gd name="T21" fmla="*/ 43 h 51"/>
                <a:gd name="T22" fmla="*/ 31 w 47"/>
                <a:gd name="T23" fmla="*/ 42 h 51"/>
                <a:gd name="T24" fmla="*/ 34 w 47"/>
                <a:gd name="T25" fmla="*/ 44 h 51"/>
                <a:gd name="T26" fmla="*/ 35 w 47"/>
                <a:gd name="T27" fmla="*/ 40 h 51"/>
                <a:gd name="T28" fmla="*/ 37 w 47"/>
                <a:gd name="T29" fmla="*/ 39 h 51"/>
                <a:gd name="T30" fmla="*/ 42 w 47"/>
                <a:gd name="T31" fmla="*/ 37 h 51"/>
                <a:gd name="T32" fmla="*/ 44 w 47"/>
                <a:gd name="T33" fmla="*/ 35 h 51"/>
                <a:gd name="T34" fmla="*/ 44 w 47"/>
                <a:gd name="T35" fmla="*/ 31 h 51"/>
                <a:gd name="T36" fmla="*/ 45 w 47"/>
                <a:gd name="T37" fmla="*/ 26 h 51"/>
                <a:gd name="T38" fmla="*/ 47 w 47"/>
                <a:gd name="T39" fmla="*/ 21 h 51"/>
                <a:gd name="T40" fmla="*/ 46 w 47"/>
                <a:gd name="T41" fmla="*/ 17 h 51"/>
                <a:gd name="T42" fmla="*/ 45 w 47"/>
                <a:gd name="T43" fmla="*/ 12 h 51"/>
                <a:gd name="T44" fmla="*/ 43 w 47"/>
                <a:gd name="T45" fmla="*/ 8 h 51"/>
                <a:gd name="T46" fmla="*/ 43 w 47"/>
                <a:gd name="T47" fmla="*/ 3 h 51"/>
                <a:gd name="T48" fmla="*/ 39 w 47"/>
                <a:gd name="T49" fmla="*/ 4 h 51"/>
                <a:gd name="T50" fmla="*/ 37 w 47"/>
                <a:gd name="T51" fmla="*/ 1 h 51"/>
                <a:gd name="T52" fmla="*/ 34 w 47"/>
                <a:gd name="T53" fmla="*/ 0 h 51"/>
                <a:gd name="T54" fmla="*/ 32 w 47"/>
                <a:gd name="T55" fmla="*/ 4 h 51"/>
                <a:gd name="T56" fmla="*/ 32 w 47"/>
                <a:gd name="T57" fmla="*/ 8 h 51"/>
                <a:gd name="T58" fmla="*/ 29 w 47"/>
                <a:gd name="T59" fmla="*/ 9 h 51"/>
                <a:gd name="T60" fmla="*/ 26 w 47"/>
                <a:gd name="T61" fmla="*/ 7 h 51"/>
                <a:gd name="T62" fmla="*/ 25 w 47"/>
                <a:gd name="T63" fmla="*/ 5 h 51"/>
                <a:gd name="T64" fmla="*/ 20 w 47"/>
                <a:gd name="T65" fmla="*/ 4 h 51"/>
                <a:gd name="T66" fmla="*/ 18 w 47"/>
                <a:gd name="T67" fmla="*/ 6 h 51"/>
                <a:gd name="T68" fmla="*/ 14 w 47"/>
                <a:gd name="T69" fmla="*/ 9 h 51"/>
                <a:gd name="T70" fmla="*/ 11 w 47"/>
                <a:gd name="T71" fmla="*/ 9 h 51"/>
                <a:gd name="T72" fmla="*/ 8 w 47"/>
                <a:gd name="T73" fmla="*/ 9 h 51"/>
                <a:gd name="T74" fmla="*/ 4 w 47"/>
                <a:gd name="T75" fmla="*/ 11 h 51"/>
                <a:gd name="T76" fmla="*/ 1 w 47"/>
                <a:gd name="T77" fmla="*/ 12 h 51"/>
                <a:gd name="T78" fmla="*/ 0 w 47"/>
                <a:gd name="T79" fmla="*/ 17 h 51"/>
                <a:gd name="T80" fmla="*/ 1 w 47"/>
                <a:gd name="T81" fmla="*/ 24 h 51"/>
                <a:gd name="T82" fmla="*/ 4 w 47"/>
                <a:gd name="T83" fmla="*/ 29 h 51"/>
                <a:gd name="T84" fmla="*/ 4 w 47"/>
                <a:gd name="T85" fmla="*/ 33 h 51"/>
                <a:gd name="T86" fmla="*/ 5 w 47"/>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1">
                  <a:moveTo>
                    <a:pt x="5" y="39"/>
                  </a:moveTo>
                  <a:cubicBezTo>
                    <a:pt x="5" y="40"/>
                    <a:pt x="6" y="42"/>
                    <a:pt x="7" y="43"/>
                  </a:cubicBezTo>
                  <a:cubicBezTo>
                    <a:pt x="8" y="43"/>
                    <a:pt x="8" y="43"/>
                    <a:pt x="8" y="43"/>
                  </a:cubicBezTo>
                  <a:cubicBezTo>
                    <a:pt x="9" y="44"/>
                    <a:pt x="9" y="47"/>
                    <a:pt x="9" y="48"/>
                  </a:cubicBezTo>
                  <a:cubicBezTo>
                    <a:pt x="11" y="48"/>
                    <a:pt x="11" y="47"/>
                    <a:pt x="13" y="47"/>
                  </a:cubicBezTo>
                  <a:cubicBezTo>
                    <a:pt x="13" y="48"/>
                    <a:pt x="13" y="49"/>
                    <a:pt x="13" y="50"/>
                  </a:cubicBezTo>
                  <a:cubicBezTo>
                    <a:pt x="15" y="50"/>
                    <a:pt x="16" y="50"/>
                    <a:pt x="17" y="51"/>
                  </a:cubicBezTo>
                  <a:cubicBezTo>
                    <a:pt x="17" y="51"/>
                    <a:pt x="17" y="51"/>
                    <a:pt x="17" y="51"/>
                  </a:cubicBezTo>
                  <a:cubicBezTo>
                    <a:pt x="21" y="46"/>
                    <a:pt x="21" y="46"/>
                    <a:pt x="21" y="46"/>
                  </a:cubicBezTo>
                  <a:cubicBezTo>
                    <a:pt x="24" y="45"/>
                    <a:pt x="24" y="45"/>
                    <a:pt x="24" y="45"/>
                  </a:cubicBezTo>
                  <a:cubicBezTo>
                    <a:pt x="25" y="43"/>
                    <a:pt x="25" y="43"/>
                    <a:pt x="25" y="43"/>
                  </a:cubicBezTo>
                  <a:cubicBezTo>
                    <a:pt x="31" y="42"/>
                    <a:pt x="31" y="42"/>
                    <a:pt x="31" y="42"/>
                  </a:cubicBezTo>
                  <a:cubicBezTo>
                    <a:pt x="34" y="44"/>
                    <a:pt x="34" y="44"/>
                    <a:pt x="34" y="44"/>
                  </a:cubicBezTo>
                  <a:cubicBezTo>
                    <a:pt x="35" y="40"/>
                    <a:pt x="35" y="40"/>
                    <a:pt x="35" y="40"/>
                  </a:cubicBezTo>
                  <a:cubicBezTo>
                    <a:pt x="37" y="39"/>
                    <a:pt x="37" y="39"/>
                    <a:pt x="37" y="39"/>
                  </a:cubicBezTo>
                  <a:cubicBezTo>
                    <a:pt x="42" y="37"/>
                    <a:pt x="42" y="37"/>
                    <a:pt x="42" y="37"/>
                  </a:cubicBezTo>
                  <a:cubicBezTo>
                    <a:pt x="44" y="35"/>
                    <a:pt x="44" y="35"/>
                    <a:pt x="44" y="35"/>
                  </a:cubicBezTo>
                  <a:cubicBezTo>
                    <a:pt x="44" y="31"/>
                    <a:pt x="44" y="31"/>
                    <a:pt x="44" y="31"/>
                  </a:cubicBezTo>
                  <a:cubicBezTo>
                    <a:pt x="45" y="26"/>
                    <a:pt x="45" y="26"/>
                    <a:pt x="45" y="26"/>
                  </a:cubicBezTo>
                  <a:cubicBezTo>
                    <a:pt x="47" y="21"/>
                    <a:pt x="47" y="21"/>
                    <a:pt x="47" y="21"/>
                  </a:cubicBezTo>
                  <a:cubicBezTo>
                    <a:pt x="46" y="17"/>
                    <a:pt x="46" y="17"/>
                    <a:pt x="46" y="17"/>
                  </a:cubicBezTo>
                  <a:cubicBezTo>
                    <a:pt x="45" y="12"/>
                    <a:pt x="45" y="12"/>
                    <a:pt x="45" y="12"/>
                  </a:cubicBezTo>
                  <a:cubicBezTo>
                    <a:pt x="43" y="8"/>
                    <a:pt x="43" y="8"/>
                    <a:pt x="43" y="8"/>
                  </a:cubicBezTo>
                  <a:cubicBezTo>
                    <a:pt x="43" y="3"/>
                    <a:pt x="43" y="3"/>
                    <a:pt x="43" y="3"/>
                  </a:cubicBezTo>
                  <a:cubicBezTo>
                    <a:pt x="39" y="4"/>
                    <a:pt x="39" y="4"/>
                    <a:pt x="39" y="4"/>
                  </a:cubicBezTo>
                  <a:cubicBezTo>
                    <a:pt x="37" y="1"/>
                    <a:pt x="37" y="1"/>
                    <a:pt x="37" y="1"/>
                  </a:cubicBezTo>
                  <a:cubicBezTo>
                    <a:pt x="34" y="0"/>
                    <a:pt x="34" y="0"/>
                    <a:pt x="34" y="0"/>
                  </a:cubicBezTo>
                  <a:cubicBezTo>
                    <a:pt x="32" y="4"/>
                    <a:pt x="32" y="4"/>
                    <a:pt x="32" y="4"/>
                  </a:cubicBezTo>
                  <a:cubicBezTo>
                    <a:pt x="32" y="8"/>
                    <a:pt x="32" y="8"/>
                    <a:pt x="32" y="8"/>
                  </a:cubicBezTo>
                  <a:cubicBezTo>
                    <a:pt x="29" y="9"/>
                    <a:pt x="29" y="9"/>
                    <a:pt x="29" y="9"/>
                  </a:cubicBezTo>
                  <a:cubicBezTo>
                    <a:pt x="26" y="7"/>
                    <a:pt x="26" y="7"/>
                    <a:pt x="26" y="7"/>
                  </a:cubicBezTo>
                  <a:cubicBezTo>
                    <a:pt x="25" y="5"/>
                    <a:pt x="25" y="5"/>
                    <a:pt x="25" y="5"/>
                  </a:cubicBezTo>
                  <a:cubicBezTo>
                    <a:pt x="20" y="4"/>
                    <a:pt x="20" y="4"/>
                    <a:pt x="20" y="4"/>
                  </a:cubicBezTo>
                  <a:cubicBezTo>
                    <a:pt x="18" y="6"/>
                    <a:pt x="18" y="6"/>
                    <a:pt x="18" y="6"/>
                  </a:cubicBezTo>
                  <a:cubicBezTo>
                    <a:pt x="14" y="9"/>
                    <a:pt x="14" y="9"/>
                    <a:pt x="14" y="9"/>
                  </a:cubicBezTo>
                  <a:cubicBezTo>
                    <a:pt x="11" y="9"/>
                    <a:pt x="11" y="9"/>
                    <a:pt x="11" y="9"/>
                  </a:cubicBezTo>
                  <a:cubicBezTo>
                    <a:pt x="8" y="9"/>
                    <a:pt x="8" y="9"/>
                    <a:pt x="8" y="9"/>
                  </a:cubicBezTo>
                  <a:cubicBezTo>
                    <a:pt x="4" y="11"/>
                    <a:pt x="4" y="11"/>
                    <a:pt x="4" y="11"/>
                  </a:cubicBezTo>
                  <a:cubicBezTo>
                    <a:pt x="1" y="12"/>
                    <a:pt x="1" y="12"/>
                    <a:pt x="1" y="12"/>
                  </a:cubicBezTo>
                  <a:cubicBezTo>
                    <a:pt x="0" y="17"/>
                    <a:pt x="0" y="17"/>
                    <a:pt x="0" y="17"/>
                  </a:cubicBezTo>
                  <a:cubicBezTo>
                    <a:pt x="1" y="24"/>
                    <a:pt x="1" y="24"/>
                    <a:pt x="1" y="24"/>
                  </a:cubicBezTo>
                  <a:cubicBezTo>
                    <a:pt x="4" y="29"/>
                    <a:pt x="4" y="29"/>
                    <a:pt x="4" y="29"/>
                  </a:cubicBezTo>
                  <a:cubicBezTo>
                    <a:pt x="4" y="33"/>
                    <a:pt x="4" y="33"/>
                    <a:pt x="4" y="33"/>
                  </a:cubicBezTo>
                  <a:lnTo>
                    <a:pt x="5" y="39"/>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0" name="Freeform 299"/>
            <p:cNvSpPr>
              <a:spLocks/>
            </p:cNvSpPr>
            <p:nvPr/>
          </p:nvSpPr>
          <p:spPr bwMode="auto">
            <a:xfrm>
              <a:off x="9081834" y="3671514"/>
              <a:ext cx="165269" cy="181438"/>
            </a:xfrm>
            <a:custGeom>
              <a:avLst/>
              <a:gdLst>
                <a:gd name="T0" fmla="*/ 5 w 47"/>
                <a:gd name="T1" fmla="*/ 39 h 51"/>
                <a:gd name="T2" fmla="*/ 7 w 47"/>
                <a:gd name="T3" fmla="*/ 43 h 51"/>
                <a:gd name="T4" fmla="*/ 8 w 47"/>
                <a:gd name="T5" fmla="*/ 43 h 51"/>
                <a:gd name="T6" fmla="*/ 9 w 47"/>
                <a:gd name="T7" fmla="*/ 48 h 51"/>
                <a:gd name="T8" fmla="*/ 13 w 47"/>
                <a:gd name="T9" fmla="*/ 47 h 51"/>
                <a:gd name="T10" fmla="*/ 13 w 47"/>
                <a:gd name="T11" fmla="*/ 50 h 51"/>
                <a:gd name="T12" fmla="*/ 17 w 47"/>
                <a:gd name="T13" fmla="*/ 51 h 51"/>
                <a:gd name="T14" fmla="*/ 17 w 47"/>
                <a:gd name="T15" fmla="*/ 51 h 51"/>
                <a:gd name="T16" fmla="*/ 21 w 47"/>
                <a:gd name="T17" fmla="*/ 46 h 51"/>
                <a:gd name="T18" fmla="*/ 24 w 47"/>
                <a:gd name="T19" fmla="*/ 45 h 51"/>
                <a:gd name="T20" fmla="*/ 25 w 47"/>
                <a:gd name="T21" fmla="*/ 43 h 51"/>
                <a:gd name="T22" fmla="*/ 31 w 47"/>
                <a:gd name="T23" fmla="*/ 42 h 51"/>
                <a:gd name="T24" fmla="*/ 34 w 47"/>
                <a:gd name="T25" fmla="*/ 44 h 51"/>
                <a:gd name="T26" fmla="*/ 35 w 47"/>
                <a:gd name="T27" fmla="*/ 40 h 51"/>
                <a:gd name="T28" fmla="*/ 37 w 47"/>
                <a:gd name="T29" fmla="*/ 39 h 51"/>
                <a:gd name="T30" fmla="*/ 42 w 47"/>
                <a:gd name="T31" fmla="*/ 37 h 51"/>
                <a:gd name="T32" fmla="*/ 44 w 47"/>
                <a:gd name="T33" fmla="*/ 35 h 51"/>
                <a:gd name="T34" fmla="*/ 44 w 47"/>
                <a:gd name="T35" fmla="*/ 31 h 51"/>
                <a:gd name="T36" fmla="*/ 45 w 47"/>
                <a:gd name="T37" fmla="*/ 26 h 51"/>
                <a:gd name="T38" fmla="*/ 47 w 47"/>
                <a:gd name="T39" fmla="*/ 21 h 51"/>
                <a:gd name="T40" fmla="*/ 46 w 47"/>
                <a:gd name="T41" fmla="*/ 17 h 51"/>
                <a:gd name="T42" fmla="*/ 45 w 47"/>
                <a:gd name="T43" fmla="*/ 12 h 51"/>
                <a:gd name="T44" fmla="*/ 43 w 47"/>
                <a:gd name="T45" fmla="*/ 8 h 51"/>
                <a:gd name="T46" fmla="*/ 43 w 47"/>
                <a:gd name="T47" fmla="*/ 3 h 51"/>
                <a:gd name="T48" fmla="*/ 39 w 47"/>
                <a:gd name="T49" fmla="*/ 4 h 51"/>
                <a:gd name="T50" fmla="*/ 37 w 47"/>
                <a:gd name="T51" fmla="*/ 1 h 51"/>
                <a:gd name="T52" fmla="*/ 34 w 47"/>
                <a:gd name="T53" fmla="*/ 0 h 51"/>
                <a:gd name="T54" fmla="*/ 32 w 47"/>
                <a:gd name="T55" fmla="*/ 4 h 51"/>
                <a:gd name="T56" fmla="*/ 32 w 47"/>
                <a:gd name="T57" fmla="*/ 8 h 51"/>
                <a:gd name="T58" fmla="*/ 29 w 47"/>
                <a:gd name="T59" fmla="*/ 9 h 51"/>
                <a:gd name="T60" fmla="*/ 26 w 47"/>
                <a:gd name="T61" fmla="*/ 7 h 51"/>
                <a:gd name="T62" fmla="*/ 25 w 47"/>
                <a:gd name="T63" fmla="*/ 5 h 51"/>
                <a:gd name="T64" fmla="*/ 20 w 47"/>
                <a:gd name="T65" fmla="*/ 4 h 51"/>
                <a:gd name="T66" fmla="*/ 18 w 47"/>
                <a:gd name="T67" fmla="*/ 6 h 51"/>
                <a:gd name="T68" fmla="*/ 14 w 47"/>
                <a:gd name="T69" fmla="*/ 9 h 51"/>
                <a:gd name="T70" fmla="*/ 11 w 47"/>
                <a:gd name="T71" fmla="*/ 9 h 51"/>
                <a:gd name="T72" fmla="*/ 8 w 47"/>
                <a:gd name="T73" fmla="*/ 9 h 51"/>
                <a:gd name="T74" fmla="*/ 4 w 47"/>
                <a:gd name="T75" fmla="*/ 11 h 51"/>
                <a:gd name="T76" fmla="*/ 1 w 47"/>
                <a:gd name="T77" fmla="*/ 12 h 51"/>
                <a:gd name="T78" fmla="*/ 0 w 47"/>
                <a:gd name="T79" fmla="*/ 17 h 51"/>
                <a:gd name="T80" fmla="*/ 1 w 47"/>
                <a:gd name="T81" fmla="*/ 24 h 51"/>
                <a:gd name="T82" fmla="*/ 4 w 47"/>
                <a:gd name="T83" fmla="*/ 29 h 51"/>
                <a:gd name="T84" fmla="*/ 4 w 47"/>
                <a:gd name="T85" fmla="*/ 33 h 51"/>
                <a:gd name="T86" fmla="*/ 5 w 47"/>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51">
                  <a:moveTo>
                    <a:pt x="5" y="39"/>
                  </a:moveTo>
                  <a:cubicBezTo>
                    <a:pt x="5" y="40"/>
                    <a:pt x="6" y="42"/>
                    <a:pt x="7" y="43"/>
                  </a:cubicBezTo>
                  <a:cubicBezTo>
                    <a:pt x="8" y="43"/>
                    <a:pt x="8" y="43"/>
                    <a:pt x="8" y="43"/>
                  </a:cubicBezTo>
                  <a:cubicBezTo>
                    <a:pt x="9" y="44"/>
                    <a:pt x="9" y="47"/>
                    <a:pt x="9" y="48"/>
                  </a:cubicBezTo>
                  <a:cubicBezTo>
                    <a:pt x="11" y="48"/>
                    <a:pt x="11" y="47"/>
                    <a:pt x="13" y="47"/>
                  </a:cubicBezTo>
                  <a:cubicBezTo>
                    <a:pt x="13" y="48"/>
                    <a:pt x="13" y="49"/>
                    <a:pt x="13" y="50"/>
                  </a:cubicBezTo>
                  <a:cubicBezTo>
                    <a:pt x="15" y="50"/>
                    <a:pt x="16" y="50"/>
                    <a:pt x="17" y="51"/>
                  </a:cubicBezTo>
                  <a:cubicBezTo>
                    <a:pt x="17" y="51"/>
                    <a:pt x="17" y="51"/>
                    <a:pt x="17" y="51"/>
                  </a:cubicBezTo>
                  <a:cubicBezTo>
                    <a:pt x="21" y="46"/>
                    <a:pt x="21" y="46"/>
                    <a:pt x="21" y="46"/>
                  </a:cubicBezTo>
                  <a:cubicBezTo>
                    <a:pt x="24" y="45"/>
                    <a:pt x="24" y="45"/>
                    <a:pt x="24" y="45"/>
                  </a:cubicBezTo>
                  <a:cubicBezTo>
                    <a:pt x="25" y="43"/>
                    <a:pt x="25" y="43"/>
                    <a:pt x="25" y="43"/>
                  </a:cubicBezTo>
                  <a:cubicBezTo>
                    <a:pt x="31" y="42"/>
                    <a:pt x="31" y="42"/>
                    <a:pt x="31" y="42"/>
                  </a:cubicBezTo>
                  <a:cubicBezTo>
                    <a:pt x="34" y="44"/>
                    <a:pt x="34" y="44"/>
                    <a:pt x="34" y="44"/>
                  </a:cubicBezTo>
                  <a:cubicBezTo>
                    <a:pt x="35" y="40"/>
                    <a:pt x="35" y="40"/>
                    <a:pt x="35" y="40"/>
                  </a:cubicBezTo>
                  <a:cubicBezTo>
                    <a:pt x="37" y="39"/>
                    <a:pt x="37" y="39"/>
                    <a:pt x="37" y="39"/>
                  </a:cubicBezTo>
                  <a:cubicBezTo>
                    <a:pt x="42" y="37"/>
                    <a:pt x="42" y="37"/>
                    <a:pt x="42" y="37"/>
                  </a:cubicBezTo>
                  <a:cubicBezTo>
                    <a:pt x="44" y="35"/>
                    <a:pt x="44" y="35"/>
                    <a:pt x="44" y="35"/>
                  </a:cubicBezTo>
                  <a:cubicBezTo>
                    <a:pt x="44" y="31"/>
                    <a:pt x="44" y="31"/>
                    <a:pt x="44" y="31"/>
                  </a:cubicBezTo>
                  <a:cubicBezTo>
                    <a:pt x="45" y="26"/>
                    <a:pt x="45" y="26"/>
                    <a:pt x="45" y="26"/>
                  </a:cubicBezTo>
                  <a:cubicBezTo>
                    <a:pt x="47" y="21"/>
                    <a:pt x="47" y="21"/>
                    <a:pt x="47" y="21"/>
                  </a:cubicBezTo>
                  <a:cubicBezTo>
                    <a:pt x="46" y="17"/>
                    <a:pt x="46" y="17"/>
                    <a:pt x="46" y="17"/>
                  </a:cubicBezTo>
                  <a:cubicBezTo>
                    <a:pt x="45" y="12"/>
                    <a:pt x="45" y="12"/>
                    <a:pt x="45" y="12"/>
                  </a:cubicBezTo>
                  <a:cubicBezTo>
                    <a:pt x="43" y="8"/>
                    <a:pt x="43" y="8"/>
                    <a:pt x="43" y="8"/>
                  </a:cubicBezTo>
                  <a:cubicBezTo>
                    <a:pt x="43" y="3"/>
                    <a:pt x="43" y="3"/>
                    <a:pt x="43" y="3"/>
                  </a:cubicBezTo>
                  <a:cubicBezTo>
                    <a:pt x="39" y="4"/>
                    <a:pt x="39" y="4"/>
                    <a:pt x="39" y="4"/>
                  </a:cubicBezTo>
                  <a:cubicBezTo>
                    <a:pt x="37" y="1"/>
                    <a:pt x="37" y="1"/>
                    <a:pt x="37" y="1"/>
                  </a:cubicBezTo>
                  <a:cubicBezTo>
                    <a:pt x="34" y="0"/>
                    <a:pt x="34" y="0"/>
                    <a:pt x="34" y="0"/>
                  </a:cubicBezTo>
                  <a:cubicBezTo>
                    <a:pt x="32" y="4"/>
                    <a:pt x="32" y="4"/>
                    <a:pt x="32" y="4"/>
                  </a:cubicBezTo>
                  <a:cubicBezTo>
                    <a:pt x="32" y="8"/>
                    <a:pt x="32" y="8"/>
                    <a:pt x="32" y="8"/>
                  </a:cubicBezTo>
                  <a:cubicBezTo>
                    <a:pt x="29" y="9"/>
                    <a:pt x="29" y="9"/>
                    <a:pt x="29" y="9"/>
                  </a:cubicBezTo>
                  <a:cubicBezTo>
                    <a:pt x="26" y="7"/>
                    <a:pt x="26" y="7"/>
                    <a:pt x="26" y="7"/>
                  </a:cubicBezTo>
                  <a:cubicBezTo>
                    <a:pt x="25" y="5"/>
                    <a:pt x="25" y="5"/>
                    <a:pt x="25" y="5"/>
                  </a:cubicBezTo>
                  <a:cubicBezTo>
                    <a:pt x="20" y="4"/>
                    <a:pt x="20" y="4"/>
                    <a:pt x="20" y="4"/>
                  </a:cubicBezTo>
                  <a:cubicBezTo>
                    <a:pt x="18" y="6"/>
                    <a:pt x="18" y="6"/>
                    <a:pt x="18" y="6"/>
                  </a:cubicBezTo>
                  <a:cubicBezTo>
                    <a:pt x="14" y="9"/>
                    <a:pt x="14" y="9"/>
                    <a:pt x="14" y="9"/>
                  </a:cubicBezTo>
                  <a:cubicBezTo>
                    <a:pt x="11" y="9"/>
                    <a:pt x="11" y="9"/>
                    <a:pt x="11" y="9"/>
                  </a:cubicBezTo>
                  <a:cubicBezTo>
                    <a:pt x="8" y="9"/>
                    <a:pt x="8" y="9"/>
                    <a:pt x="8" y="9"/>
                  </a:cubicBezTo>
                  <a:cubicBezTo>
                    <a:pt x="4" y="11"/>
                    <a:pt x="4" y="11"/>
                    <a:pt x="4" y="11"/>
                  </a:cubicBezTo>
                  <a:cubicBezTo>
                    <a:pt x="1" y="12"/>
                    <a:pt x="1" y="12"/>
                    <a:pt x="1" y="12"/>
                  </a:cubicBezTo>
                  <a:cubicBezTo>
                    <a:pt x="0" y="17"/>
                    <a:pt x="0" y="17"/>
                    <a:pt x="0" y="17"/>
                  </a:cubicBezTo>
                  <a:cubicBezTo>
                    <a:pt x="1" y="24"/>
                    <a:pt x="1" y="24"/>
                    <a:pt x="1" y="24"/>
                  </a:cubicBezTo>
                  <a:cubicBezTo>
                    <a:pt x="4" y="29"/>
                    <a:pt x="4" y="29"/>
                    <a:pt x="4" y="29"/>
                  </a:cubicBezTo>
                  <a:cubicBezTo>
                    <a:pt x="4" y="33"/>
                    <a:pt x="4" y="33"/>
                    <a:pt x="4" y="33"/>
                  </a:cubicBezTo>
                  <a:lnTo>
                    <a:pt x="5" y="39"/>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1" name="Freeform 300"/>
            <p:cNvSpPr>
              <a:spLocks/>
            </p:cNvSpPr>
            <p:nvPr/>
          </p:nvSpPr>
          <p:spPr bwMode="auto">
            <a:xfrm>
              <a:off x="6856088" y="4341574"/>
              <a:ext cx="70060" cy="79042"/>
            </a:xfrm>
            <a:custGeom>
              <a:avLst/>
              <a:gdLst>
                <a:gd name="T0" fmla="*/ 1 w 20"/>
                <a:gd name="T1" fmla="*/ 3 h 22"/>
                <a:gd name="T2" fmla="*/ 4 w 20"/>
                <a:gd name="T3" fmla="*/ 2 h 22"/>
                <a:gd name="T4" fmla="*/ 8 w 20"/>
                <a:gd name="T5" fmla="*/ 5 h 22"/>
                <a:gd name="T6" fmla="*/ 11 w 20"/>
                <a:gd name="T7" fmla="*/ 1 h 22"/>
                <a:gd name="T8" fmla="*/ 17 w 20"/>
                <a:gd name="T9" fmla="*/ 2 h 22"/>
                <a:gd name="T10" fmla="*/ 17 w 20"/>
                <a:gd name="T11" fmla="*/ 8 h 22"/>
                <a:gd name="T12" fmla="*/ 20 w 20"/>
                <a:gd name="T13" fmla="*/ 9 h 22"/>
                <a:gd name="T14" fmla="*/ 18 w 20"/>
                <a:gd name="T15" fmla="*/ 13 h 22"/>
                <a:gd name="T16" fmla="*/ 15 w 20"/>
                <a:gd name="T17" fmla="*/ 16 h 22"/>
                <a:gd name="T18" fmla="*/ 14 w 20"/>
                <a:gd name="T19" fmla="*/ 21 h 22"/>
                <a:gd name="T20" fmla="*/ 9 w 20"/>
                <a:gd name="T21" fmla="*/ 22 h 22"/>
                <a:gd name="T22" fmla="*/ 6 w 20"/>
                <a:gd name="T23" fmla="*/ 22 h 22"/>
                <a:gd name="T24" fmla="*/ 5 w 20"/>
                <a:gd name="T25" fmla="*/ 7 h 22"/>
                <a:gd name="T26" fmla="*/ 2 w 20"/>
                <a:gd name="T27" fmla="*/ 6 h 22"/>
                <a:gd name="T28" fmla="*/ 2 w 20"/>
                <a:gd name="T29" fmla="*/ 7 h 22"/>
                <a:gd name="T30" fmla="*/ 0 w 20"/>
                <a:gd name="T31" fmla="*/ 3 h 22"/>
                <a:gd name="T32" fmla="*/ 1 w 20"/>
                <a:gd name="T3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1" y="3"/>
                  </a:moveTo>
                  <a:cubicBezTo>
                    <a:pt x="1" y="3"/>
                    <a:pt x="2" y="0"/>
                    <a:pt x="4" y="2"/>
                  </a:cubicBezTo>
                  <a:cubicBezTo>
                    <a:pt x="6" y="5"/>
                    <a:pt x="5" y="7"/>
                    <a:pt x="8" y="5"/>
                  </a:cubicBezTo>
                  <a:cubicBezTo>
                    <a:pt x="10" y="3"/>
                    <a:pt x="9" y="0"/>
                    <a:pt x="11" y="1"/>
                  </a:cubicBezTo>
                  <a:cubicBezTo>
                    <a:pt x="12" y="2"/>
                    <a:pt x="17" y="2"/>
                    <a:pt x="17" y="2"/>
                  </a:cubicBezTo>
                  <a:cubicBezTo>
                    <a:pt x="17" y="2"/>
                    <a:pt x="15" y="7"/>
                    <a:pt x="17" y="8"/>
                  </a:cubicBezTo>
                  <a:cubicBezTo>
                    <a:pt x="20" y="10"/>
                    <a:pt x="20" y="9"/>
                    <a:pt x="20" y="9"/>
                  </a:cubicBezTo>
                  <a:cubicBezTo>
                    <a:pt x="20" y="9"/>
                    <a:pt x="20" y="11"/>
                    <a:pt x="18" y="13"/>
                  </a:cubicBezTo>
                  <a:cubicBezTo>
                    <a:pt x="17" y="14"/>
                    <a:pt x="15" y="16"/>
                    <a:pt x="15" y="16"/>
                  </a:cubicBezTo>
                  <a:cubicBezTo>
                    <a:pt x="14" y="21"/>
                    <a:pt x="14" y="21"/>
                    <a:pt x="14" y="21"/>
                  </a:cubicBezTo>
                  <a:cubicBezTo>
                    <a:pt x="14" y="21"/>
                    <a:pt x="11" y="22"/>
                    <a:pt x="9" y="22"/>
                  </a:cubicBezTo>
                  <a:cubicBezTo>
                    <a:pt x="9" y="22"/>
                    <a:pt x="7" y="22"/>
                    <a:pt x="6" y="22"/>
                  </a:cubicBezTo>
                  <a:cubicBezTo>
                    <a:pt x="5" y="16"/>
                    <a:pt x="5" y="13"/>
                    <a:pt x="5" y="7"/>
                  </a:cubicBezTo>
                  <a:cubicBezTo>
                    <a:pt x="3" y="7"/>
                    <a:pt x="3" y="7"/>
                    <a:pt x="2" y="6"/>
                  </a:cubicBezTo>
                  <a:cubicBezTo>
                    <a:pt x="2" y="7"/>
                    <a:pt x="2" y="7"/>
                    <a:pt x="2" y="7"/>
                  </a:cubicBezTo>
                  <a:cubicBezTo>
                    <a:pt x="0" y="3"/>
                    <a:pt x="0" y="3"/>
                    <a:pt x="0" y="3"/>
                  </a:cubicBezTo>
                  <a:lnTo>
                    <a:pt x="1" y="3"/>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2" name="Freeform 301"/>
            <p:cNvSpPr>
              <a:spLocks/>
            </p:cNvSpPr>
            <p:nvPr/>
          </p:nvSpPr>
          <p:spPr bwMode="auto">
            <a:xfrm>
              <a:off x="6856088" y="4341574"/>
              <a:ext cx="70060" cy="79042"/>
            </a:xfrm>
            <a:custGeom>
              <a:avLst/>
              <a:gdLst>
                <a:gd name="T0" fmla="*/ 1 w 20"/>
                <a:gd name="T1" fmla="*/ 3 h 22"/>
                <a:gd name="T2" fmla="*/ 4 w 20"/>
                <a:gd name="T3" fmla="*/ 2 h 22"/>
                <a:gd name="T4" fmla="*/ 8 w 20"/>
                <a:gd name="T5" fmla="*/ 5 h 22"/>
                <a:gd name="T6" fmla="*/ 11 w 20"/>
                <a:gd name="T7" fmla="*/ 1 h 22"/>
                <a:gd name="T8" fmla="*/ 17 w 20"/>
                <a:gd name="T9" fmla="*/ 2 h 22"/>
                <a:gd name="T10" fmla="*/ 17 w 20"/>
                <a:gd name="T11" fmla="*/ 8 h 22"/>
                <a:gd name="T12" fmla="*/ 20 w 20"/>
                <a:gd name="T13" fmla="*/ 9 h 22"/>
                <a:gd name="T14" fmla="*/ 18 w 20"/>
                <a:gd name="T15" fmla="*/ 13 h 22"/>
                <a:gd name="T16" fmla="*/ 15 w 20"/>
                <a:gd name="T17" fmla="*/ 16 h 22"/>
                <a:gd name="T18" fmla="*/ 14 w 20"/>
                <a:gd name="T19" fmla="*/ 21 h 22"/>
                <a:gd name="T20" fmla="*/ 9 w 20"/>
                <a:gd name="T21" fmla="*/ 22 h 22"/>
                <a:gd name="T22" fmla="*/ 6 w 20"/>
                <a:gd name="T23" fmla="*/ 22 h 22"/>
                <a:gd name="T24" fmla="*/ 5 w 20"/>
                <a:gd name="T25" fmla="*/ 7 h 22"/>
                <a:gd name="T26" fmla="*/ 2 w 20"/>
                <a:gd name="T27" fmla="*/ 6 h 22"/>
                <a:gd name="T28" fmla="*/ 2 w 20"/>
                <a:gd name="T29" fmla="*/ 7 h 22"/>
                <a:gd name="T30" fmla="*/ 0 w 20"/>
                <a:gd name="T31" fmla="*/ 3 h 22"/>
                <a:gd name="T32" fmla="*/ 1 w 20"/>
                <a:gd name="T3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1" y="3"/>
                  </a:moveTo>
                  <a:cubicBezTo>
                    <a:pt x="1" y="3"/>
                    <a:pt x="2" y="0"/>
                    <a:pt x="4" y="2"/>
                  </a:cubicBezTo>
                  <a:cubicBezTo>
                    <a:pt x="6" y="5"/>
                    <a:pt x="5" y="7"/>
                    <a:pt x="8" y="5"/>
                  </a:cubicBezTo>
                  <a:cubicBezTo>
                    <a:pt x="10" y="3"/>
                    <a:pt x="9" y="0"/>
                    <a:pt x="11" y="1"/>
                  </a:cubicBezTo>
                  <a:cubicBezTo>
                    <a:pt x="12" y="2"/>
                    <a:pt x="17" y="2"/>
                    <a:pt x="17" y="2"/>
                  </a:cubicBezTo>
                  <a:cubicBezTo>
                    <a:pt x="17" y="2"/>
                    <a:pt x="15" y="7"/>
                    <a:pt x="17" y="8"/>
                  </a:cubicBezTo>
                  <a:cubicBezTo>
                    <a:pt x="20" y="10"/>
                    <a:pt x="20" y="9"/>
                    <a:pt x="20" y="9"/>
                  </a:cubicBezTo>
                  <a:cubicBezTo>
                    <a:pt x="20" y="9"/>
                    <a:pt x="20" y="11"/>
                    <a:pt x="18" y="13"/>
                  </a:cubicBezTo>
                  <a:cubicBezTo>
                    <a:pt x="17" y="14"/>
                    <a:pt x="15" y="16"/>
                    <a:pt x="15" y="16"/>
                  </a:cubicBezTo>
                  <a:cubicBezTo>
                    <a:pt x="14" y="21"/>
                    <a:pt x="14" y="21"/>
                    <a:pt x="14" y="21"/>
                  </a:cubicBezTo>
                  <a:cubicBezTo>
                    <a:pt x="14" y="21"/>
                    <a:pt x="11" y="22"/>
                    <a:pt x="9" y="22"/>
                  </a:cubicBezTo>
                  <a:cubicBezTo>
                    <a:pt x="9" y="22"/>
                    <a:pt x="7" y="22"/>
                    <a:pt x="6" y="22"/>
                  </a:cubicBezTo>
                  <a:cubicBezTo>
                    <a:pt x="5" y="16"/>
                    <a:pt x="5" y="13"/>
                    <a:pt x="5" y="7"/>
                  </a:cubicBezTo>
                  <a:cubicBezTo>
                    <a:pt x="3" y="7"/>
                    <a:pt x="3" y="7"/>
                    <a:pt x="2" y="6"/>
                  </a:cubicBezTo>
                  <a:cubicBezTo>
                    <a:pt x="2" y="7"/>
                    <a:pt x="2" y="7"/>
                    <a:pt x="2" y="7"/>
                  </a:cubicBezTo>
                  <a:cubicBezTo>
                    <a:pt x="0" y="3"/>
                    <a:pt x="0" y="3"/>
                    <a:pt x="0" y="3"/>
                  </a:cubicBezTo>
                  <a:lnTo>
                    <a:pt x="1" y="3"/>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3" name="Freeform 302"/>
            <p:cNvSpPr>
              <a:spLocks/>
            </p:cNvSpPr>
            <p:nvPr/>
          </p:nvSpPr>
          <p:spPr bwMode="auto">
            <a:xfrm>
              <a:off x="8789021" y="3197263"/>
              <a:ext cx="256887" cy="623353"/>
            </a:xfrm>
            <a:custGeom>
              <a:avLst/>
              <a:gdLst>
                <a:gd name="T0" fmla="*/ 57 w 73"/>
                <a:gd name="T1" fmla="*/ 174 h 177"/>
                <a:gd name="T2" fmla="*/ 62 w 73"/>
                <a:gd name="T3" fmla="*/ 164 h 177"/>
                <a:gd name="T4" fmla="*/ 59 w 73"/>
                <a:gd name="T5" fmla="*/ 152 h 177"/>
                <a:gd name="T6" fmla="*/ 51 w 73"/>
                <a:gd name="T7" fmla="*/ 139 h 177"/>
                <a:gd name="T8" fmla="*/ 54 w 73"/>
                <a:gd name="T9" fmla="*/ 129 h 177"/>
                <a:gd name="T10" fmla="*/ 50 w 73"/>
                <a:gd name="T11" fmla="*/ 121 h 177"/>
                <a:gd name="T12" fmla="*/ 45 w 73"/>
                <a:gd name="T13" fmla="*/ 108 h 177"/>
                <a:gd name="T14" fmla="*/ 47 w 73"/>
                <a:gd name="T15" fmla="*/ 98 h 177"/>
                <a:gd name="T16" fmla="*/ 46 w 73"/>
                <a:gd name="T17" fmla="*/ 90 h 177"/>
                <a:gd name="T18" fmla="*/ 52 w 73"/>
                <a:gd name="T19" fmla="*/ 86 h 177"/>
                <a:gd name="T20" fmla="*/ 54 w 73"/>
                <a:gd name="T21" fmla="*/ 83 h 177"/>
                <a:gd name="T22" fmla="*/ 58 w 73"/>
                <a:gd name="T23" fmla="*/ 79 h 177"/>
                <a:gd name="T24" fmla="*/ 67 w 73"/>
                <a:gd name="T25" fmla="*/ 81 h 177"/>
                <a:gd name="T26" fmla="*/ 69 w 73"/>
                <a:gd name="T27" fmla="*/ 76 h 177"/>
                <a:gd name="T28" fmla="*/ 73 w 73"/>
                <a:gd name="T29" fmla="*/ 68 h 177"/>
                <a:gd name="T30" fmla="*/ 66 w 73"/>
                <a:gd name="T31" fmla="*/ 62 h 177"/>
                <a:gd name="T32" fmla="*/ 62 w 73"/>
                <a:gd name="T33" fmla="*/ 57 h 177"/>
                <a:gd name="T34" fmla="*/ 58 w 73"/>
                <a:gd name="T35" fmla="*/ 54 h 177"/>
                <a:gd name="T36" fmla="*/ 61 w 73"/>
                <a:gd name="T37" fmla="*/ 47 h 177"/>
                <a:gd name="T38" fmla="*/ 56 w 73"/>
                <a:gd name="T39" fmla="*/ 44 h 177"/>
                <a:gd name="T40" fmla="*/ 55 w 73"/>
                <a:gd name="T41" fmla="*/ 38 h 177"/>
                <a:gd name="T42" fmla="*/ 49 w 73"/>
                <a:gd name="T43" fmla="*/ 40 h 177"/>
                <a:gd name="T44" fmla="*/ 46 w 73"/>
                <a:gd name="T45" fmla="*/ 42 h 177"/>
                <a:gd name="T46" fmla="*/ 46 w 73"/>
                <a:gd name="T47" fmla="*/ 37 h 177"/>
                <a:gd name="T48" fmla="*/ 44 w 73"/>
                <a:gd name="T49" fmla="*/ 32 h 177"/>
                <a:gd name="T50" fmla="*/ 49 w 73"/>
                <a:gd name="T51" fmla="*/ 23 h 177"/>
                <a:gd name="T52" fmla="*/ 50 w 73"/>
                <a:gd name="T53" fmla="*/ 15 h 177"/>
                <a:gd name="T54" fmla="*/ 50 w 73"/>
                <a:gd name="T55" fmla="*/ 7 h 177"/>
                <a:gd name="T56" fmla="*/ 48 w 73"/>
                <a:gd name="T57" fmla="*/ 0 h 177"/>
                <a:gd name="T58" fmla="*/ 42 w 73"/>
                <a:gd name="T59" fmla="*/ 1 h 177"/>
                <a:gd name="T60" fmla="*/ 39 w 73"/>
                <a:gd name="T61" fmla="*/ 12 h 177"/>
                <a:gd name="T62" fmla="*/ 31 w 73"/>
                <a:gd name="T63" fmla="*/ 12 h 177"/>
                <a:gd name="T64" fmla="*/ 28 w 73"/>
                <a:gd name="T65" fmla="*/ 20 h 177"/>
                <a:gd name="T66" fmla="*/ 22 w 73"/>
                <a:gd name="T67" fmla="*/ 27 h 177"/>
                <a:gd name="T68" fmla="*/ 17 w 73"/>
                <a:gd name="T69" fmla="*/ 30 h 177"/>
                <a:gd name="T70" fmla="*/ 19 w 73"/>
                <a:gd name="T71" fmla="*/ 34 h 177"/>
                <a:gd name="T72" fmla="*/ 14 w 73"/>
                <a:gd name="T73" fmla="*/ 45 h 177"/>
                <a:gd name="T74" fmla="*/ 9 w 73"/>
                <a:gd name="T75" fmla="*/ 50 h 177"/>
                <a:gd name="T76" fmla="*/ 11 w 73"/>
                <a:gd name="T77" fmla="*/ 58 h 177"/>
                <a:gd name="T78" fmla="*/ 9 w 73"/>
                <a:gd name="T79" fmla="*/ 62 h 177"/>
                <a:gd name="T80" fmla="*/ 5 w 73"/>
                <a:gd name="T81" fmla="*/ 62 h 177"/>
                <a:gd name="T82" fmla="*/ 3 w 73"/>
                <a:gd name="T83" fmla="*/ 67 h 177"/>
                <a:gd name="T84" fmla="*/ 4 w 73"/>
                <a:gd name="T85" fmla="*/ 74 h 177"/>
                <a:gd name="T86" fmla="*/ 0 w 73"/>
                <a:gd name="T87" fmla="*/ 75 h 177"/>
                <a:gd name="T88" fmla="*/ 2 w 73"/>
                <a:gd name="T89" fmla="*/ 83 h 177"/>
                <a:gd name="T90" fmla="*/ 4 w 73"/>
                <a:gd name="T91" fmla="*/ 81 h 177"/>
                <a:gd name="T92" fmla="*/ 6 w 73"/>
                <a:gd name="T93" fmla="*/ 79 h 177"/>
                <a:gd name="T94" fmla="*/ 8 w 73"/>
                <a:gd name="T95" fmla="*/ 85 h 177"/>
                <a:gd name="T96" fmla="*/ 10 w 73"/>
                <a:gd name="T97" fmla="*/ 89 h 177"/>
                <a:gd name="T98" fmla="*/ 12 w 73"/>
                <a:gd name="T99" fmla="*/ 99 h 177"/>
                <a:gd name="T100" fmla="*/ 16 w 73"/>
                <a:gd name="T101" fmla="*/ 105 h 177"/>
                <a:gd name="T102" fmla="*/ 14 w 73"/>
                <a:gd name="T103" fmla="*/ 125 h 177"/>
                <a:gd name="T104" fmla="*/ 18 w 73"/>
                <a:gd name="T105" fmla="*/ 125 h 177"/>
                <a:gd name="T106" fmla="*/ 26 w 73"/>
                <a:gd name="T107" fmla="*/ 122 h 177"/>
                <a:gd name="T108" fmla="*/ 32 w 73"/>
                <a:gd name="T109" fmla="*/ 114 h 177"/>
                <a:gd name="T110" fmla="*/ 38 w 73"/>
                <a:gd name="T111" fmla="*/ 117 h 177"/>
                <a:gd name="T112" fmla="*/ 42 w 73"/>
                <a:gd name="T113" fmla="*/ 120 h 177"/>
                <a:gd name="T114" fmla="*/ 44 w 73"/>
                <a:gd name="T115" fmla="*/ 129 h 177"/>
                <a:gd name="T116" fmla="*/ 48 w 73"/>
                <a:gd name="T117" fmla="*/ 148 h 177"/>
                <a:gd name="T118" fmla="*/ 53 w 73"/>
                <a:gd name="T119" fmla="*/ 167 h 177"/>
                <a:gd name="T120" fmla="*/ 53 w 73"/>
                <a:gd name="T121" fmla="*/ 169 h 177"/>
                <a:gd name="T122" fmla="*/ 56 w 73"/>
                <a:gd name="T12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 h="177">
                  <a:moveTo>
                    <a:pt x="56" y="177"/>
                  </a:moveTo>
                  <a:cubicBezTo>
                    <a:pt x="57" y="174"/>
                    <a:pt x="57" y="174"/>
                    <a:pt x="57" y="174"/>
                  </a:cubicBezTo>
                  <a:cubicBezTo>
                    <a:pt x="58" y="168"/>
                    <a:pt x="58" y="168"/>
                    <a:pt x="58" y="168"/>
                  </a:cubicBezTo>
                  <a:cubicBezTo>
                    <a:pt x="62" y="164"/>
                    <a:pt x="62" y="164"/>
                    <a:pt x="62" y="164"/>
                  </a:cubicBezTo>
                  <a:cubicBezTo>
                    <a:pt x="62" y="158"/>
                    <a:pt x="62" y="158"/>
                    <a:pt x="62" y="158"/>
                  </a:cubicBezTo>
                  <a:cubicBezTo>
                    <a:pt x="59" y="152"/>
                    <a:pt x="59" y="152"/>
                    <a:pt x="59" y="152"/>
                  </a:cubicBezTo>
                  <a:cubicBezTo>
                    <a:pt x="54" y="147"/>
                    <a:pt x="54" y="147"/>
                    <a:pt x="54" y="147"/>
                  </a:cubicBezTo>
                  <a:cubicBezTo>
                    <a:pt x="51" y="139"/>
                    <a:pt x="51" y="139"/>
                    <a:pt x="51" y="139"/>
                  </a:cubicBezTo>
                  <a:cubicBezTo>
                    <a:pt x="50" y="131"/>
                    <a:pt x="50" y="131"/>
                    <a:pt x="50" y="131"/>
                  </a:cubicBezTo>
                  <a:cubicBezTo>
                    <a:pt x="54" y="129"/>
                    <a:pt x="54" y="129"/>
                    <a:pt x="54" y="129"/>
                  </a:cubicBezTo>
                  <a:cubicBezTo>
                    <a:pt x="54" y="124"/>
                    <a:pt x="54" y="124"/>
                    <a:pt x="54" y="124"/>
                  </a:cubicBezTo>
                  <a:cubicBezTo>
                    <a:pt x="50" y="121"/>
                    <a:pt x="50" y="121"/>
                    <a:pt x="50" y="121"/>
                  </a:cubicBezTo>
                  <a:cubicBezTo>
                    <a:pt x="46" y="116"/>
                    <a:pt x="46" y="116"/>
                    <a:pt x="46" y="116"/>
                  </a:cubicBezTo>
                  <a:cubicBezTo>
                    <a:pt x="45" y="108"/>
                    <a:pt x="45" y="108"/>
                    <a:pt x="45" y="108"/>
                  </a:cubicBezTo>
                  <a:cubicBezTo>
                    <a:pt x="46" y="102"/>
                    <a:pt x="46" y="102"/>
                    <a:pt x="46" y="102"/>
                  </a:cubicBezTo>
                  <a:cubicBezTo>
                    <a:pt x="47" y="98"/>
                    <a:pt x="47" y="98"/>
                    <a:pt x="47" y="98"/>
                  </a:cubicBezTo>
                  <a:cubicBezTo>
                    <a:pt x="45" y="93"/>
                    <a:pt x="45" y="93"/>
                    <a:pt x="45" y="93"/>
                  </a:cubicBezTo>
                  <a:cubicBezTo>
                    <a:pt x="46" y="90"/>
                    <a:pt x="46" y="90"/>
                    <a:pt x="46" y="90"/>
                  </a:cubicBezTo>
                  <a:cubicBezTo>
                    <a:pt x="49" y="89"/>
                    <a:pt x="49" y="89"/>
                    <a:pt x="49" y="89"/>
                  </a:cubicBezTo>
                  <a:cubicBezTo>
                    <a:pt x="52" y="86"/>
                    <a:pt x="52" y="86"/>
                    <a:pt x="52" y="86"/>
                  </a:cubicBezTo>
                  <a:cubicBezTo>
                    <a:pt x="55" y="86"/>
                    <a:pt x="55" y="86"/>
                    <a:pt x="55" y="86"/>
                  </a:cubicBezTo>
                  <a:cubicBezTo>
                    <a:pt x="54" y="83"/>
                    <a:pt x="54" y="83"/>
                    <a:pt x="54" y="83"/>
                  </a:cubicBezTo>
                  <a:cubicBezTo>
                    <a:pt x="56" y="79"/>
                    <a:pt x="56" y="79"/>
                    <a:pt x="56" y="79"/>
                  </a:cubicBezTo>
                  <a:cubicBezTo>
                    <a:pt x="58" y="79"/>
                    <a:pt x="58" y="79"/>
                    <a:pt x="58" y="79"/>
                  </a:cubicBezTo>
                  <a:cubicBezTo>
                    <a:pt x="61" y="81"/>
                    <a:pt x="61" y="81"/>
                    <a:pt x="61" y="81"/>
                  </a:cubicBezTo>
                  <a:cubicBezTo>
                    <a:pt x="67" y="81"/>
                    <a:pt x="67" y="81"/>
                    <a:pt x="67" y="81"/>
                  </a:cubicBezTo>
                  <a:cubicBezTo>
                    <a:pt x="68" y="79"/>
                    <a:pt x="68" y="79"/>
                    <a:pt x="68" y="79"/>
                  </a:cubicBezTo>
                  <a:cubicBezTo>
                    <a:pt x="69" y="76"/>
                    <a:pt x="69" y="76"/>
                    <a:pt x="69" y="76"/>
                  </a:cubicBezTo>
                  <a:cubicBezTo>
                    <a:pt x="72" y="71"/>
                    <a:pt x="72" y="71"/>
                    <a:pt x="72" y="71"/>
                  </a:cubicBezTo>
                  <a:cubicBezTo>
                    <a:pt x="73" y="68"/>
                    <a:pt x="73" y="68"/>
                    <a:pt x="73" y="68"/>
                  </a:cubicBezTo>
                  <a:cubicBezTo>
                    <a:pt x="67" y="66"/>
                    <a:pt x="67" y="66"/>
                    <a:pt x="67" y="66"/>
                  </a:cubicBezTo>
                  <a:cubicBezTo>
                    <a:pt x="66" y="62"/>
                    <a:pt x="66" y="62"/>
                    <a:pt x="66" y="62"/>
                  </a:cubicBezTo>
                  <a:cubicBezTo>
                    <a:pt x="64" y="57"/>
                    <a:pt x="64" y="57"/>
                    <a:pt x="64" y="57"/>
                  </a:cubicBezTo>
                  <a:cubicBezTo>
                    <a:pt x="62" y="57"/>
                    <a:pt x="62" y="57"/>
                    <a:pt x="62" y="57"/>
                  </a:cubicBezTo>
                  <a:cubicBezTo>
                    <a:pt x="58" y="56"/>
                    <a:pt x="58" y="56"/>
                    <a:pt x="58" y="56"/>
                  </a:cubicBezTo>
                  <a:cubicBezTo>
                    <a:pt x="58" y="54"/>
                    <a:pt x="58" y="54"/>
                    <a:pt x="58" y="54"/>
                  </a:cubicBezTo>
                  <a:cubicBezTo>
                    <a:pt x="61" y="49"/>
                    <a:pt x="61" y="49"/>
                    <a:pt x="61" y="49"/>
                  </a:cubicBezTo>
                  <a:cubicBezTo>
                    <a:pt x="61" y="47"/>
                    <a:pt x="61" y="47"/>
                    <a:pt x="61" y="47"/>
                  </a:cubicBezTo>
                  <a:cubicBezTo>
                    <a:pt x="58" y="47"/>
                    <a:pt x="58" y="47"/>
                    <a:pt x="58" y="47"/>
                  </a:cubicBezTo>
                  <a:cubicBezTo>
                    <a:pt x="56" y="44"/>
                    <a:pt x="56" y="44"/>
                    <a:pt x="56" y="44"/>
                  </a:cubicBezTo>
                  <a:cubicBezTo>
                    <a:pt x="57" y="41"/>
                    <a:pt x="57" y="41"/>
                    <a:pt x="57" y="41"/>
                  </a:cubicBezTo>
                  <a:cubicBezTo>
                    <a:pt x="55" y="38"/>
                    <a:pt x="55" y="38"/>
                    <a:pt x="55" y="38"/>
                  </a:cubicBezTo>
                  <a:cubicBezTo>
                    <a:pt x="53" y="38"/>
                    <a:pt x="53" y="38"/>
                    <a:pt x="53" y="38"/>
                  </a:cubicBezTo>
                  <a:cubicBezTo>
                    <a:pt x="49" y="40"/>
                    <a:pt x="49" y="40"/>
                    <a:pt x="49" y="40"/>
                  </a:cubicBezTo>
                  <a:cubicBezTo>
                    <a:pt x="48" y="41"/>
                    <a:pt x="48" y="41"/>
                    <a:pt x="48" y="41"/>
                  </a:cubicBezTo>
                  <a:cubicBezTo>
                    <a:pt x="46" y="42"/>
                    <a:pt x="46" y="42"/>
                    <a:pt x="46" y="42"/>
                  </a:cubicBezTo>
                  <a:cubicBezTo>
                    <a:pt x="46" y="40"/>
                    <a:pt x="46" y="40"/>
                    <a:pt x="46" y="40"/>
                  </a:cubicBezTo>
                  <a:cubicBezTo>
                    <a:pt x="46" y="37"/>
                    <a:pt x="46" y="37"/>
                    <a:pt x="46" y="37"/>
                  </a:cubicBezTo>
                  <a:cubicBezTo>
                    <a:pt x="44" y="34"/>
                    <a:pt x="44" y="34"/>
                    <a:pt x="44" y="34"/>
                  </a:cubicBezTo>
                  <a:cubicBezTo>
                    <a:pt x="44" y="32"/>
                    <a:pt x="44" y="32"/>
                    <a:pt x="44" y="32"/>
                  </a:cubicBezTo>
                  <a:cubicBezTo>
                    <a:pt x="47" y="28"/>
                    <a:pt x="47" y="28"/>
                    <a:pt x="47" y="28"/>
                  </a:cubicBezTo>
                  <a:cubicBezTo>
                    <a:pt x="49" y="23"/>
                    <a:pt x="49" y="23"/>
                    <a:pt x="49" y="23"/>
                  </a:cubicBezTo>
                  <a:cubicBezTo>
                    <a:pt x="50" y="18"/>
                    <a:pt x="50" y="18"/>
                    <a:pt x="50" y="18"/>
                  </a:cubicBezTo>
                  <a:cubicBezTo>
                    <a:pt x="50" y="15"/>
                    <a:pt x="50" y="15"/>
                    <a:pt x="50" y="15"/>
                  </a:cubicBezTo>
                  <a:cubicBezTo>
                    <a:pt x="49" y="12"/>
                    <a:pt x="49" y="12"/>
                    <a:pt x="49" y="12"/>
                  </a:cubicBezTo>
                  <a:cubicBezTo>
                    <a:pt x="50" y="7"/>
                    <a:pt x="50" y="7"/>
                    <a:pt x="50" y="7"/>
                  </a:cubicBezTo>
                  <a:cubicBezTo>
                    <a:pt x="49" y="4"/>
                    <a:pt x="49" y="4"/>
                    <a:pt x="49" y="4"/>
                  </a:cubicBezTo>
                  <a:cubicBezTo>
                    <a:pt x="48" y="0"/>
                    <a:pt x="48" y="0"/>
                    <a:pt x="48" y="0"/>
                  </a:cubicBezTo>
                  <a:cubicBezTo>
                    <a:pt x="45" y="0"/>
                    <a:pt x="45" y="0"/>
                    <a:pt x="45" y="0"/>
                  </a:cubicBezTo>
                  <a:cubicBezTo>
                    <a:pt x="42" y="1"/>
                    <a:pt x="42" y="1"/>
                    <a:pt x="42" y="1"/>
                  </a:cubicBezTo>
                  <a:cubicBezTo>
                    <a:pt x="42" y="6"/>
                    <a:pt x="42" y="6"/>
                    <a:pt x="42" y="6"/>
                  </a:cubicBezTo>
                  <a:cubicBezTo>
                    <a:pt x="39" y="12"/>
                    <a:pt x="39" y="12"/>
                    <a:pt x="39" y="12"/>
                  </a:cubicBezTo>
                  <a:cubicBezTo>
                    <a:pt x="36" y="11"/>
                    <a:pt x="36" y="11"/>
                    <a:pt x="36" y="11"/>
                  </a:cubicBezTo>
                  <a:cubicBezTo>
                    <a:pt x="31" y="12"/>
                    <a:pt x="31" y="12"/>
                    <a:pt x="31" y="12"/>
                  </a:cubicBezTo>
                  <a:cubicBezTo>
                    <a:pt x="28" y="17"/>
                    <a:pt x="28" y="17"/>
                    <a:pt x="28" y="17"/>
                  </a:cubicBezTo>
                  <a:cubicBezTo>
                    <a:pt x="28" y="20"/>
                    <a:pt x="28" y="20"/>
                    <a:pt x="28" y="20"/>
                  </a:cubicBezTo>
                  <a:cubicBezTo>
                    <a:pt x="24" y="23"/>
                    <a:pt x="24" y="23"/>
                    <a:pt x="24" y="23"/>
                  </a:cubicBezTo>
                  <a:cubicBezTo>
                    <a:pt x="22" y="27"/>
                    <a:pt x="22" y="27"/>
                    <a:pt x="22" y="27"/>
                  </a:cubicBezTo>
                  <a:cubicBezTo>
                    <a:pt x="18" y="29"/>
                    <a:pt x="18" y="29"/>
                    <a:pt x="18" y="29"/>
                  </a:cubicBezTo>
                  <a:cubicBezTo>
                    <a:pt x="17" y="30"/>
                    <a:pt x="17" y="30"/>
                    <a:pt x="17" y="30"/>
                  </a:cubicBezTo>
                  <a:cubicBezTo>
                    <a:pt x="19" y="32"/>
                    <a:pt x="19" y="32"/>
                    <a:pt x="19" y="32"/>
                  </a:cubicBezTo>
                  <a:cubicBezTo>
                    <a:pt x="19" y="34"/>
                    <a:pt x="19" y="34"/>
                    <a:pt x="19" y="34"/>
                  </a:cubicBezTo>
                  <a:cubicBezTo>
                    <a:pt x="16" y="39"/>
                    <a:pt x="16" y="39"/>
                    <a:pt x="16" y="39"/>
                  </a:cubicBezTo>
                  <a:cubicBezTo>
                    <a:pt x="14" y="45"/>
                    <a:pt x="14" y="45"/>
                    <a:pt x="14" y="45"/>
                  </a:cubicBezTo>
                  <a:cubicBezTo>
                    <a:pt x="9" y="41"/>
                    <a:pt x="9" y="41"/>
                    <a:pt x="9" y="41"/>
                  </a:cubicBezTo>
                  <a:cubicBezTo>
                    <a:pt x="9" y="50"/>
                    <a:pt x="9" y="50"/>
                    <a:pt x="9" y="50"/>
                  </a:cubicBezTo>
                  <a:cubicBezTo>
                    <a:pt x="10" y="53"/>
                    <a:pt x="10" y="53"/>
                    <a:pt x="10" y="53"/>
                  </a:cubicBezTo>
                  <a:cubicBezTo>
                    <a:pt x="11" y="58"/>
                    <a:pt x="11" y="58"/>
                    <a:pt x="11" y="58"/>
                  </a:cubicBezTo>
                  <a:cubicBezTo>
                    <a:pt x="10" y="60"/>
                    <a:pt x="10" y="60"/>
                    <a:pt x="10" y="60"/>
                  </a:cubicBezTo>
                  <a:cubicBezTo>
                    <a:pt x="9" y="62"/>
                    <a:pt x="9" y="62"/>
                    <a:pt x="9" y="62"/>
                  </a:cubicBezTo>
                  <a:cubicBezTo>
                    <a:pt x="7" y="64"/>
                    <a:pt x="7" y="64"/>
                    <a:pt x="7" y="64"/>
                  </a:cubicBezTo>
                  <a:cubicBezTo>
                    <a:pt x="5" y="62"/>
                    <a:pt x="5" y="62"/>
                    <a:pt x="5" y="62"/>
                  </a:cubicBezTo>
                  <a:cubicBezTo>
                    <a:pt x="2" y="63"/>
                    <a:pt x="2" y="63"/>
                    <a:pt x="2" y="63"/>
                  </a:cubicBezTo>
                  <a:cubicBezTo>
                    <a:pt x="3" y="67"/>
                    <a:pt x="3" y="67"/>
                    <a:pt x="3" y="67"/>
                  </a:cubicBezTo>
                  <a:cubicBezTo>
                    <a:pt x="4" y="70"/>
                    <a:pt x="4" y="70"/>
                    <a:pt x="4" y="70"/>
                  </a:cubicBezTo>
                  <a:cubicBezTo>
                    <a:pt x="4" y="74"/>
                    <a:pt x="4" y="74"/>
                    <a:pt x="4" y="74"/>
                  </a:cubicBezTo>
                  <a:cubicBezTo>
                    <a:pt x="1" y="72"/>
                    <a:pt x="1" y="72"/>
                    <a:pt x="1" y="72"/>
                  </a:cubicBezTo>
                  <a:cubicBezTo>
                    <a:pt x="0" y="75"/>
                    <a:pt x="0" y="75"/>
                    <a:pt x="0" y="75"/>
                  </a:cubicBezTo>
                  <a:cubicBezTo>
                    <a:pt x="0" y="78"/>
                    <a:pt x="0" y="78"/>
                    <a:pt x="0" y="78"/>
                  </a:cubicBezTo>
                  <a:cubicBezTo>
                    <a:pt x="1" y="80"/>
                    <a:pt x="1" y="81"/>
                    <a:pt x="2" y="83"/>
                  </a:cubicBezTo>
                  <a:cubicBezTo>
                    <a:pt x="3" y="83"/>
                    <a:pt x="3" y="83"/>
                    <a:pt x="3" y="83"/>
                  </a:cubicBezTo>
                  <a:cubicBezTo>
                    <a:pt x="3" y="82"/>
                    <a:pt x="3" y="81"/>
                    <a:pt x="4" y="81"/>
                  </a:cubicBezTo>
                  <a:cubicBezTo>
                    <a:pt x="4" y="81"/>
                    <a:pt x="5" y="81"/>
                    <a:pt x="6" y="81"/>
                  </a:cubicBezTo>
                  <a:cubicBezTo>
                    <a:pt x="6" y="79"/>
                    <a:pt x="6" y="79"/>
                    <a:pt x="6" y="79"/>
                  </a:cubicBezTo>
                  <a:cubicBezTo>
                    <a:pt x="7" y="79"/>
                    <a:pt x="8" y="80"/>
                    <a:pt x="8" y="79"/>
                  </a:cubicBezTo>
                  <a:cubicBezTo>
                    <a:pt x="9" y="81"/>
                    <a:pt x="8" y="83"/>
                    <a:pt x="8" y="85"/>
                  </a:cubicBezTo>
                  <a:cubicBezTo>
                    <a:pt x="10" y="85"/>
                    <a:pt x="10" y="85"/>
                    <a:pt x="10" y="85"/>
                  </a:cubicBezTo>
                  <a:cubicBezTo>
                    <a:pt x="11" y="87"/>
                    <a:pt x="10" y="88"/>
                    <a:pt x="10" y="89"/>
                  </a:cubicBezTo>
                  <a:cubicBezTo>
                    <a:pt x="11" y="90"/>
                    <a:pt x="12" y="90"/>
                    <a:pt x="12" y="91"/>
                  </a:cubicBezTo>
                  <a:cubicBezTo>
                    <a:pt x="13" y="93"/>
                    <a:pt x="11" y="96"/>
                    <a:pt x="12" y="99"/>
                  </a:cubicBezTo>
                  <a:cubicBezTo>
                    <a:pt x="13" y="99"/>
                    <a:pt x="15" y="99"/>
                    <a:pt x="15" y="99"/>
                  </a:cubicBezTo>
                  <a:cubicBezTo>
                    <a:pt x="15" y="101"/>
                    <a:pt x="16" y="103"/>
                    <a:pt x="16" y="105"/>
                  </a:cubicBezTo>
                  <a:cubicBezTo>
                    <a:pt x="17" y="110"/>
                    <a:pt x="13" y="116"/>
                    <a:pt x="12" y="123"/>
                  </a:cubicBezTo>
                  <a:cubicBezTo>
                    <a:pt x="13" y="123"/>
                    <a:pt x="14" y="124"/>
                    <a:pt x="14" y="125"/>
                  </a:cubicBezTo>
                  <a:cubicBezTo>
                    <a:pt x="16" y="125"/>
                    <a:pt x="16" y="124"/>
                    <a:pt x="17" y="124"/>
                  </a:cubicBezTo>
                  <a:cubicBezTo>
                    <a:pt x="17" y="124"/>
                    <a:pt x="18" y="125"/>
                    <a:pt x="18" y="125"/>
                  </a:cubicBezTo>
                  <a:cubicBezTo>
                    <a:pt x="20" y="125"/>
                    <a:pt x="21" y="125"/>
                    <a:pt x="24" y="125"/>
                  </a:cubicBezTo>
                  <a:cubicBezTo>
                    <a:pt x="25" y="124"/>
                    <a:pt x="25" y="123"/>
                    <a:pt x="26" y="122"/>
                  </a:cubicBezTo>
                  <a:cubicBezTo>
                    <a:pt x="26" y="122"/>
                    <a:pt x="27" y="122"/>
                    <a:pt x="28" y="122"/>
                  </a:cubicBezTo>
                  <a:cubicBezTo>
                    <a:pt x="31" y="121"/>
                    <a:pt x="31" y="118"/>
                    <a:pt x="32" y="114"/>
                  </a:cubicBezTo>
                  <a:cubicBezTo>
                    <a:pt x="34" y="113"/>
                    <a:pt x="34" y="113"/>
                    <a:pt x="34" y="113"/>
                  </a:cubicBezTo>
                  <a:cubicBezTo>
                    <a:pt x="35" y="113"/>
                    <a:pt x="38" y="116"/>
                    <a:pt x="38" y="117"/>
                  </a:cubicBezTo>
                  <a:cubicBezTo>
                    <a:pt x="39" y="118"/>
                    <a:pt x="38" y="119"/>
                    <a:pt x="39" y="119"/>
                  </a:cubicBezTo>
                  <a:cubicBezTo>
                    <a:pt x="40" y="120"/>
                    <a:pt x="42" y="120"/>
                    <a:pt x="42" y="120"/>
                  </a:cubicBezTo>
                  <a:cubicBezTo>
                    <a:pt x="42" y="123"/>
                    <a:pt x="42" y="124"/>
                    <a:pt x="41" y="127"/>
                  </a:cubicBezTo>
                  <a:cubicBezTo>
                    <a:pt x="42" y="128"/>
                    <a:pt x="44" y="129"/>
                    <a:pt x="44" y="129"/>
                  </a:cubicBezTo>
                  <a:cubicBezTo>
                    <a:pt x="45" y="130"/>
                    <a:pt x="47" y="143"/>
                    <a:pt x="48" y="145"/>
                  </a:cubicBezTo>
                  <a:cubicBezTo>
                    <a:pt x="48" y="146"/>
                    <a:pt x="47" y="147"/>
                    <a:pt x="48" y="148"/>
                  </a:cubicBezTo>
                  <a:cubicBezTo>
                    <a:pt x="48" y="148"/>
                    <a:pt x="50" y="149"/>
                    <a:pt x="50" y="149"/>
                  </a:cubicBezTo>
                  <a:cubicBezTo>
                    <a:pt x="51" y="150"/>
                    <a:pt x="53" y="165"/>
                    <a:pt x="53" y="167"/>
                  </a:cubicBezTo>
                  <a:cubicBezTo>
                    <a:pt x="53" y="167"/>
                    <a:pt x="51" y="168"/>
                    <a:pt x="51" y="169"/>
                  </a:cubicBezTo>
                  <a:cubicBezTo>
                    <a:pt x="51" y="169"/>
                    <a:pt x="53" y="169"/>
                    <a:pt x="53" y="169"/>
                  </a:cubicBezTo>
                  <a:cubicBezTo>
                    <a:pt x="54" y="170"/>
                    <a:pt x="55" y="174"/>
                    <a:pt x="55" y="177"/>
                  </a:cubicBezTo>
                  <a:lnTo>
                    <a:pt x="56" y="177"/>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4" name="Freeform 303"/>
            <p:cNvSpPr>
              <a:spLocks/>
            </p:cNvSpPr>
            <p:nvPr/>
          </p:nvSpPr>
          <p:spPr bwMode="auto">
            <a:xfrm>
              <a:off x="8789021" y="3197263"/>
              <a:ext cx="256887" cy="623353"/>
            </a:xfrm>
            <a:custGeom>
              <a:avLst/>
              <a:gdLst>
                <a:gd name="T0" fmla="*/ 57 w 73"/>
                <a:gd name="T1" fmla="*/ 174 h 177"/>
                <a:gd name="T2" fmla="*/ 62 w 73"/>
                <a:gd name="T3" fmla="*/ 164 h 177"/>
                <a:gd name="T4" fmla="*/ 59 w 73"/>
                <a:gd name="T5" fmla="*/ 152 h 177"/>
                <a:gd name="T6" fmla="*/ 51 w 73"/>
                <a:gd name="T7" fmla="*/ 139 h 177"/>
                <a:gd name="T8" fmla="*/ 54 w 73"/>
                <a:gd name="T9" fmla="*/ 129 h 177"/>
                <a:gd name="T10" fmla="*/ 50 w 73"/>
                <a:gd name="T11" fmla="*/ 121 h 177"/>
                <a:gd name="T12" fmla="*/ 45 w 73"/>
                <a:gd name="T13" fmla="*/ 108 h 177"/>
                <a:gd name="T14" fmla="*/ 47 w 73"/>
                <a:gd name="T15" fmla="*/ 98 h 177"/>
                <a:gd name="T16" fmla="*/ 46 w 73"/>
                <a:gd name="T17" fmla="*/ 90 h 177"/>
                <a:gd name="T18" fmla="*/ 52 w 73"/>
                <a:gd name="T19" fmla="*/ 86 h 177"/>
                <a:gd name="T20" fmla="*/ 54 w 73"/>
                <a:gd name="T21" fmla="*/ 83 h 177"/>
                <a:gd name="T22" fmla="*/ 58 w 73"/>
                <a:gd name="T23" fmla="*/ 79 h 177"/>
                <a:gd name="T24" fmla="*/ 67 w 73"/>
                <a:gd name="T25" fmla="*/ 81 h 177"/>
                <a:gd name="T26" fmla="*/ 69 w 73"/>
                <a:gd name="T27" fmla="*/ 76 h 177"/>
                <a:gd name="T28" fmla="*/ 73 w 73"/>
                <a:gd name="T29" fmla="*/ 68 h 177"/>
                <a:gd name="T30" fmla="*/ 66 w 73"/>
                <a:gd name="T31" fmla="*/ 62 h 177"/>
                <a:gd name="T32" fmla="*/ 62 w 73"/>
                <a:gd name="T33" fmla="*/ 57 h 177"/>
                <a:gd name="T34" fmla="*/ 58 w 73"/>
                <a:gd name="T35" fmla="*/ 54 h 177"/>
                <a:gd name="T36" fmla="*/ 61 w 73"/>
                <a:gd name="T37" fmla="*/ 47 h 177"/>
                <a:gd name="T38" fmla="*/ 56 w 73"/>
                <a:gd name="T39" fmla="*/ 44 h 177"/>
                <a:gd name="T40" fmla="*/ 55 w 73"/>
                <a:gd name="T41" fmla="*/ 38 h 177"/>
                <a:gd name="T42" fmla="*/ 49 w 73"/>
                <a:gd name="T43" fmla="*/ 40 h 177"/>
                <a:gd name="T44" fmla="*/ 46 w 73"/>
                <a:gd name="T45" fmla="*/ 42 h 177"/>
                <a:gd name="T46" fmla="*/ 46 w 73"/>
                <a:gd name="T47" fmla="*/ 37 h 177"/>
                <a:gd name="T48" fmla="*/ 44 w 73"/>
                <a:gd name="T49" fmla="*/ 32 h 177"/>
                <a:gd name="T50" fmla="*/ 49 w 73"/>
                <a:gd name="T51" fmla="*/ 23 h 177"/>
                <a:gd name="T52" fmla="*/ 50 w 73"/>
                <a:gd name="T53" fmla="*/ 15 h 177"/>
                <a:gd name="T54" fmla="*/ 50 w 73"/>
                <a:gd name="T55" fmla="*/ 7 h 177"/>
                <a:gd name="T56" fmla="*/ 48 w 73"/>
                <a:gd name="T57" fmla="*/ 0 h 177"/>
                <a:gd name="T58" fmla="*/ 42 w 73"/>
                <a:gd name="T59" fmla="*/ 1 h 177"/>
                <a:gd name="T60" fmla="*/ 39 w 73"/>
                <a:gd name="T61" fmla="*/ 12 h 177"/>
                <a:gd name="T62" fmla="*/ 31 w 73"/>
                <a:gd name="T63" fmla="*/ 12 h 177"/>
                <a:gd name="T64" fmla="*/ 28 w 73"/>
                <a:gd name="T65" fmla="*/ 20 h 177"/>
                <a:gd name="T66" fmla="*/ 22 w 73"/>
                <a:gd name="T67" fmla="*/ 27 h 177"/>
                <a:gd name="T68" fmla="*/ 17 w 73"/>
                <a:gd name="T69" fmla="*/ 30 h 177"/>
                <a:gd name="T70" fmla="*/ 19 w 73"/>
                <a:gd name="T71" fmla="*/ 34 h 177"/>
                <a:gd name="T72" fmla="*/ 14 w 73"/>
                <a:gd name="T73" fmla="*/ 45 h 177"/>
                <a:gd name="T74" fmla="*/ 9 w 73"/>
                <a:gd name="T75" fmla="*/ 50 h 177"/>
                <a:gd name="T76" fmla="*/ 11 w 73"/>
                <a:gd name="T77" fmla="*/ 58 h 177"/>
                <a:gd name="T78" fmla="*/ 9 w 73"/>
                <a:gd name="T79" fmla="*/ 62 h 177"/>
                <a:gd name="T80" fmla="*/ 5 w 73"/>
                <a:gd name="T81" fmla="*/ 62 h 177"/>
                <a:gd name="T82" fmla="*/ 3 w 73"/>
                <a:gd name="T83" fmla="*/ 67 h 177"/>
                <a:gd name="T84" fmla="*/ 4 w 73"/>
                <a:gd name="T85" fmla="*/ 74 h 177"/>
                <a:gd name="T86" fmla="*/ 0 w 73"/>
                <a:gd name="T87" fmla="*/ 75 h 177"/>
                <a:gd name="T88" fmla="*/ 2 w 73"/>
                <a:gd name="T89" fmla="*/ 83 h 177"/>
                <a:gd name="T90" fmla="*/ 4 w 73"/>
                <a:gd name="T91" fmla="*/ 81 h 177"/>
                <a:gd name="T92" fmla="*/ 6 w 73"/>
                <a:gd name="T93" fmla="*/ 79 h 177"/>
                <a:gd name="T94" fmla="*/ 8 w 73"/>
                <a:gd name="T95" fmla="*/ 85 h 177"/>
                <a:gd name="T96" fmla="*/ 10 w 73"/>
                <a:gd name="T97" fmla="*/ 89 h 177"/>
                <a:gd name="T98" fmla="*/ 12 w 73"/>
                <a:gd name="T99" fmla="*/ 99 h 177"/>
                <a:gd name="T100" fmla="*/ 16 w 73"/>
                <a:gd name="T101" fmla="*/ 105 h 177"/>
                <a:gd name="T102" fmla="*/ 14 w 73"/>
                <a:gd name="T103" fmla="*/ 125 h 177"/>
                <a:gd name="T104" fmla="*/ 18 w 73"/>
                <a:gd name="T105" fmla="*/ 125 h 177"/>
                <a:gd name="T106" fmla="*/ 26 w 73"/>
                <a:gd name="T107" fmla="*/ 122 h 177"/>
                <a:gd name="T108" fmla="*/ 32 w 73"/>
                <a:gd name="T109" fmla="*/ 114 h 177"/>
                <a:gd name="T110" fmla="*/ 38 w 73"/>
                <a:gd name="T111" fmla="*/ 117 h 177"/>
                <a:gd name="T112" fmla="*/ 42 w 73"/>
                <a:gd name="T113" fmla="*/ 120 h 177"/>
                <a:gd name="T114" fmla="*/ 44 w 73"/>
                <a:gd name="T115" fmla="*/ 129 h 177"/>
                <a:gd name="T116" fmla="*/ 48 w 73"/>
                <a:gd name="T117" fmla="*/ 148 h 177"/>
                <a:gd name="T118" fmla="*/ 53 w 73"/>
                <a:gd name="T119" fmla="*/ 167 h 177"/>
                <a:gd name="T120" fmla="*/ 53 w 73"/>
                <a:gd name="T121" fmla="*/ 169 h 177"/>
                <a:gd name="T122" fmla="*/ 56 w 73"/>
                <a:gd name="T12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 h="177">
                  <a:moveTo>
                    <a:pt x="56" y="177"/>
                  </a:moveTo>
                  <a:cubicBezTo>
                    <a:pt x="57" y="174"/>
                    <a:pt x="57" y="174"/>
                    <a:pt x="57" y="174"/>
                  </a:cubicBezTo>
                  <a:cubicBezTo>
                    <a:pt x="58" y="168"/>
                    <a:pt x="58" y="168"/>
                    <a:pt x="58" y="168"/>
                  </a:cubicBezTo>
                  <a:cubicBezTo>
                    <a:pt x="62" y="164"/>
                    <a:pt x="62" y="164"/>
                    <a:pt x="62" y="164"/>
                  </a:cubicBezTo>
                  <a:cubicBezTo>
                    <a:pt x="62" y="158"/>
                    <a:pt x="62" y="158"/>
                    <a:pt x="62" y="158"/>
                  </a:cubicBezTo>
                  <a:cubicBezTo>
                    <a:pt x="59" y="152"/>
                    <a:pt x="59" y="152"/>
                    <a:pt x="59" y="152"/>
                  </a:cubicBezTo>
                  <a:cubicBezTo>
                    <a:pt x="54" y="147"/>
                    <a:pt x="54" y="147"/>
                    <a:pt x="54" y="147"/>
                  </a:cubicBezTo>
                  <a:cubicBezTo>
                    <a:pt x="51" y="139"/>
                    <a:pt x="51" y="139"/>
                    <a:pt x="51" y="139"/>
                  </a:cubicBezTo>
                  <a:cubicBezTo>
                    <a:pt x="50" y="131"/>
                    <a:pt x="50" y="131"/>
                    <a:pt x="50" y="131"/>
                  </a:cubicBezTo>
                  <a:cubicBezTo>
                    <a:pt x="54" y="129"/>
                    <a:pt x="54" y="129"/>
                    <a:pt x="54" y="129"/>
                  </a:cubicBezTo>
                  <a:cubicBezTo>
                    <a:pt x="54" y="124"/>
                    <a:pt x="54" y="124"/>
                    <a:pt x="54" y="124"/>
                  </a:cubicBezTo>
                  <a:cubicBezTo>
                    <a:pt x="50" y="121"/>
                    <a:pt x="50" y="121"/>
                    <a:pt x="50" y="121"/>
                  </a:cubicBezTo>
                  <a:cubicBezTo>
                    <a:pt x="46" y="116"/>
                    <a:pt x="46" y="116"/>
                    <a:pt x="46" y="116"/>
                  </a:cubicBezTo>
                  <a:cubicBezTo>
                    <a:pt x="45" y="108"/>
                    <a:pt x="45" y="108"/>
                    <a:pt x="45" y="108"/>
                  </a:cubicBezTo>
                  <a:cubicBezTo>
                    <a:pt x="46" y="102"/>
                    <a:pt x="46" y="102"/>
                    <a:pt x="46" y="102"/>
                  </a:cubicBezTo>
                  <a:cubicBezTo>
                    <a:pt x="47" y="98"/>
                    <a:pt x="47" y="98"/>
                    <a:pt x="47" y="98"/>
                  </a:cubicBezTo>
                  <a:cubicBezTo>
                    <a:pt x="45" y="93"/>
                    <a:pt x="45" y="93"/>
                    <a:pt x="45" y="93"/>
                  </a:cubicBezTo>
                  <a:cubicBezTo>
                    <a:pt x="46" y="90"/>
                    <a:pt x="46" y="90"/>
                    <a:pt x="46" y="90"/>
                  </a:cubicBezTo>
                  <a:cubicBezTo>
                    <a:pt x="49" y="89"/>
                    <a:pt x="49" y="89"/>
                    <a:pt x="49" y="89"/>
                  </a:cubicBezTo>
                  <a:cubicBezTo>
                    <a:pt x="52" y="86"/>
                    <a:pt x="52" y="86"/>
                    <a:pt x="52" y="86"/>
                  </a:cubicBezTo>
                  <a:cubicBezTo>
                    <a:pt x="55" y="86"/>
                    <a:pt x="55" y="86"/>
                    <a:pt x="55" y="86"/>
                  </a:cubicBezTo>
                  <a:cubicBezTo>
                    <a:pt x="54" y="83"/>
                    <a:pt x="54" y="83"/>
                    <a:pt x="54" y="83"/>
                  </a:cubicBezTo>
                  <a:cubicBezTo>
                    <a:pt x="56" y="79"/>
                    <a:pt x="56" y="79"/>
                    <a:pt x="56" y="79"/>
                  </a:cubicBezTo>
                  <a:cubicBezTo>
                    <a:pt x="58" y="79"/>
                    <a:pt x="58" y="79"/>
                    <a:pt x="58" y="79"/>
                  </a:cubicBezTo>
                  <a:cubicBezTo>
                    <a:pt x="61" y="81"/>
                    <a:pt x="61" y="81"/>
                    <a:pt x="61" y="81"/>
                  </a:cubicBezTo>
                  <a:cubicBezTo>
                    <a:pt x="67" y="81"/>
                    <a:pt x="67" y="81"/>
                    <a:pt x="67" y="81"/>
                  </a:cubicBezTo>
                  <a:cubicBezTo>
                    <a:pt x="68" y="79"/>
                    <a:pt x="68" y="79"/>
                    <a:pt x="68" y="79"/>
                  </a:cubicBezTo>
                  <a:cubicBezTo>
                    <a:pt x="69" y="76"/>
                    <a:pt x="69" y="76"/>
                    <a:pt x="69" y="76"/>
                  </a:cubicBezTo>
                  <a:cubicBezTo>
                    <a:pt x="72" y="71"/>
                    <a:pt x="72" y="71"/>
                    <a:pt x="72" y="71"/>
                  </a:cubicBezTo>
                  <a:cubicBezTo>
                    <a:pt x="73" y="68"/>
                    <a:pt x="73" y="68"/>
                    <a:pt x="73" y="68"/>
                  </a:cubicBezTo>
                  <a:cubicBezTo>
                    <a:pt x="67" y="66"/>
                    <a:pt x="67" y="66"/>
                    <a:pt x="67" y="66"/>
                  </a:cubicBezTo>
                  <a:cubicBezTo>
                    <a:pt x="66" y="62"/>
                    <a:pt x="66" y="62"/>
                    <a:pt x="66" y="62"/>
                  </a:cubicBezTo>
                  <a:cubicBezTo>
                    <a:pt x="64" y="57"/>
                    <a:pt x="64" y="57"/>
                    <a:pt x="64" y="57"/>
                  </a:cubicBezTo>
                  <a:cubicBezTo>
                    <a:pt x="62" y="57"/>
                    <a:pt x="62" y="57"/>
                    <a:pt x="62" y="57"/>
                  </a:cubicBezTo>
                  <a:cubicBezTo>
                    <a:pt x="58" y="56"/>
                    <a:pt x="58" y="56"/>
                    <a:pt x="58" y="56"/>
                  </a:cubicBezTo>
                  <a:cubicBezTo>
                    <a:pt x="58" y="54"/>
                    <a:pt x="58" y="54"/>
                    <a:pt x="58" y="54"/>
                  </a:cubicBezTo>
                  <a:cubicBezTo>
                    <a:pt x="61" y="49"/>
                    <a:pt x="61" y="49"/>
                    <a:pt x="61" y="49"/>
                  </a:cubicBezTo>
                  <a:cubicBezTo>
                    <a:pt x="61" y="47"/>
                    <a:pt x="61" y="47"/>
                    <a:pt x="61" y="47"/>
                  </a:cubicBezTo>
                  <a:cubicBezTo>
                    <a:pt x="58" y="47"/>
                    <a:pt x="58" y="47"/>
                    <a:pt x="58" y="47"/>
                  </a:cubicBezTo>
                  <a:cubicBezTo>
                    <a:pt x="56" y="44"/>
                    <a:pt x="56" y="44"/>
                    <a:pt x="56" y="44"/>
                  </a:cubicBezTo>
                  <a:cubicBezTo>
                    <a:pt x="57" y="41"/>
                    <a:pt x="57" y="41"/>
                    <a:pt x="57" y="41"/>
                  </a:cubicBezTo>
                  <a:cubicBezTo>
                    <a:pt x="55" y="38"/>
                    <a:pt x="55" y="38"/>
                    <a:pt x="55" y="38"/>
                  </a:cubicBezTo>
                  <a:cubicBezTo>
                    <a:pt x="53" y="38"/>
                    <a:pt x="53" y="38"/>
                    <a:pt x="53" y="38"/>
                  </a:cubicBezTo>
                  <a:cubicBezTo>
                    <a:pt x="49" y="40"/>
                    <a:pt x="49" y="40"/>
                    <a:pt x="49" y="40"/>
                  </a:cubicBezTo>
                  <a:cubicBezTo>
                    <a:pt x="48" y="41"/>
                    <a:pt x="48" y="41"/>
                    <a:pt x="48" y="41"/>
                  </a:cubicBezTo>
                  <a:cubicBezTo>
                    <a:pt x="46" y="42"/>
                    <a:pt x="46" y="42"/>
                    <a:pt x="46" y="42"/>
                  </a:cubicBezTo>
                  <a:cubicBezTo>
                    <a:pt x="46" y="40"/>
                    <a:pt x="46" y="40"/>
                    <a:pt x="46" y="40"/>
                  </a:cubicBezTo>
                  <a:cubicBezTo>
                    <a:pt x="46" y="37"/>
                    <a:pt x="46" y="37"/>
                    <a:pt x="46" y="37"/>
                  </a:cubicBezTo>
                  <a:cubicBezTo>
                    <a:pt x="44" y="34"/>
                    <a:pt x="44" y="34"/>
                    <a:pt x="44" y="34"/>
                  </a:cubicBezTo>
                  <a:cubicBezTo>
                    <a:pt x="44" y="32"/>
                    <a:pt x="44" y="32"/>
                    <a:pt x="44" y="32"/>
                  </a:cubicBezTo>
                  <a:cubicBezTo>
                    <a:pt x="47" y="28"/>
                    <a:pt x="47" y="28"/>
                    <a:pt x="47" y="28"/>
                  </a:cubicBezTo>
                  <a:cubicBezTo>
                    <a:pt x="49" y="23"/>
                    <a:pt x="49" y="23"/>
                    <a:pt x="49" y="23"/>
                  </a:cubicBezTo>
                  <a:cubicBezTo>
                    <a:pt x="50" y="18"/>
                    <a:pt x="50" y="18"/>
                    <a:pt x="50" y="18"/>
                  </a:cubicBezTo>
                  <a:cubicBezTo>
                    <a:pt x="50" y="15"/>
                    <a:pt x="50" y="15"/>
                    <a:pt x="50" y="15"/>
                  </a:cubicBezTo>
                  <a:cubicBezTo>
                    <a:pt x="49" y="12"/>
                    <a:pt x="49" y="12"/>
                    <a:pt x="49" y="12"/>
                  </a:cubicBezTo>
                  <a:cubicBezTo>
                    <a:pt x="50" y="7"/>
                    <a:pt x="50" y="7"/>
                    <a:pt x="50" y="7"/>
                  </a:cubicBezTo>
                  <a:cubicBezTo>
                    <a:pt x="49" y="4"/>
                    <a:pt x="49" y="4"/>
                    <a:pt x="49" y="4"/>
                  </a:cubicBezTo>
                  <a:cubicBezTo>
                    <a:pt x="48" y="0"/>
                    <a:pt x="48" y="0"/>
                    <a:pt x="48" y="0"/>
                  </a:cubicBezTo>
                  <a:cubicBezTo>
                    <a:pt x="45" y="0"/>
                    <a:pt x="45" y="0"/>
                    <a:pt x="45" y="0"/>
                  </a:cubicBezTo>
                  <a:cubicBezTo>
                    <a:pt x="42" y="1"/>
                    <a:pt x="42" y="1"/>
                    <a:pt x="42" y="1"/>
                  </a:cubicBezTo>
                  <a:cubicBezTo>
                    <a:pt x="42" y="6"/>
                    <a:pt x="42" y="6"/>
                    <a:pt x="42" y="6"/>
                  </a:cubicBezTo>
                  <a:cubicBezTo>
                    <a:pt x="39" y="12"/>
                    <a:pt x="39" y="12"/>
                    <a:pt x="39" y="12"/>
                  </a:cubicBezTo>
                  <a:cubicBezTo>
                    <a:pt x="36" y="11"/>
                    <a:pt x="36" y="11"/>
                    <a:pt x="36" y="11"/>
                  </a:cubicBezTo>
                  <a:cubicBezTo>
                    <a:pt x="31" y="12"/>
                    <a:pt x="31" y="12"/>
                    <a:pt x="31" y="12"/>
                  </a:cubicBezTo>
                  <a:cubicBezTo>
                    <a:pt x="28" y="17"/>
                    <a:pt x="28" y="17"/>
                    <a:pt x="28" y="17"/>
                  </a:cubicBezTo>
                  <a:cubicBezTo>
                    <a:pt x="28" y="20"/>
                    <a:pt x="28" y="20"/>
                    <a:pt x="28" y="20"/>
                  </a:cubicBezTo>
                  <a:cubicBezTo>
                    <a:pt x="24" y="23"/>
                    <a:pt x="24" y="23"/>
                    <a:pt x="24" y="23"/>
                  </a:cubicBezTo>
                  <a:cubicBezTo>
                    <a:pt x="22" y="27"/>
                    <a:pt x="22" y="27"/>
                    <a:pt x="22" y="27"/>
                  </a:cubicBezTo>
                  <a:cubicBezTo>
                    <a:pt x="18" y="29"/>
                    <a:pt x="18" y="29"/>
                    <a:pt x="18" y="29"/>
                  </a:cubicBezTo>
                  <a:cubicBezTo>
                    <a:pt x="17" y="30"/>
                    <a:pt x="17" y="30"/>
                    <a:pt x="17" y="30"/>
                  </a:cubicBezTo>
                  <a:cubicBezTo>
                    <a:pt x="19" y="32"/>
                    <a:pt x="19" y="32"/>
                    <a:pt x="19" y="32"/>
                  </a:cubicBezTo>
                  <a:cubicBezTo>
                    <a:pt x="19" y="34"/>
                    <a:pt x="19" y="34"/>
                    <a:pt x="19" y="34"/>
                  </a:cubicBezTo>
                  <a:cubicBezTo>
                    <a:pt x="16" y="39"/>
                    <a:pt x="16" y="39"/>
                    <a:pt x="16" y="39"/>
                  </a:cubicBezTo>
                  <a:cubicBezTo>
                    <a:pt x="14" y="45"/>
                    <a:pt x="14" y="45"/>
                    <a:pt x="14" y="45"/>
                  </a:cubicBezTo>
                  <a:cubicBezTo>
                    <a:pt x="9" y="41"/>
                    <a:pt x="9" y="41"/>
                    <a:pt x="9" y="41"/>
                  </a:cubicBezTo>
                  <a:cubicBezTo>
                    <a:pt x="9" y="50"/>
                    <a:pt x="9" y="50"/>
                    <a:pt x="9" y="50"/>
                  </a:cubicBezTo>
                  <a:cubicBezTo>
                    <a:pt x="10" y="53"/>
                    <a:pt x="10" y="53"/>
                    <a:pt x="10" y="53"/>
                  </a:cubicBezTo>
                  <a:cubicBezTo>
                    <a:pt x="11" y="58"/>
                    <a:pt x="11" y="58"/>
                    <a:pt x="11" y="58"/>
                  </a:cubicBezTo>
                  <a:cubicBezTo>
                    <a:pt x="10" y="60"/>
                    <a:pt x="10" y="60"/>
                    <a:pt x="10" y="60"/>
                  </a:cubicBezTo>
                  <a:cubicBezTo>
                    <a:pt x="9" y="62"/>
                    <a:pt x="9" y="62"/>
                    <a:pt x="9" y="62"/>
                  </a:cubicBezTo>
                  <a:cubicBezTo>
                    <a:pt x="7" y="64"/>
                    <a:pt x="7" y="64"/>
                    <a:pt x="7" y="64"/>
                  </a:cubicBezTo>
                  <a:cubicBezTo>
                    <a:pt x="5" y="62"/>
                    <a:pt x="5" y="62"/>
                    <a:pt x="5" y="62"/>
                  </a:cubicBezTo>
                  <a:cubicBezTo>
                    <a:pt x="2" y="63"/>
                    <a:pt x="2" y="63"/>
                    <a:pt x="2" y="63"/>
                  </a:cubicBezTo>
                  <a:cubicBezTo>
                    <a:pt x="3" y="67"/>
                    <a:pt x="3" y="67"/>
                    <a:pt x="3" y="67"/>
                  </a:cubicBezTo>
                  <a:cubicBezTo>
                    <a:pt x="4" y="70"/>
                    <a:pt x="4" y="70"/>
                    <a:pt x="4" y="70"/>
                  </a:cubicBezTo>
                  <a:cubicBezTo>
                    <a:pt x="4" y="74"/>
                    <a:pt x="4" y="74"/>
                    <a:pt x="4" y="74"/>
                  </a:cubicBezTo>
                  <a:cubicBezTo>
                    <a:pt x="1" y="72"/>
                    <a:pt x="1" y="72"/>
                    <a:pt x="1" y="72"/>
                  </a:cubicBezTo>
                  <a:cubicBezTo>
                    <a:pt x="0" y="75"/>
                    <a:pt x="0" y="75"/>
                    <a:pt x="0" y="75"/>
                  </a:cubicBezTo>
                  <a:cubicBezTo>
                    <a:pt x="0" y="78"/>
                    <a:pt x="0" y="78"/>
                    <a:pt x="0" y="78"/>
                  </a:cubicBezTo>
                  <a:cubicBezTo>
                    <a:pt x="1" y="80"/>
                    <a:pt x="1" y="81"/>
                    <a:pt x="2" y="83"/>
                  </a:cubicBezTo>
                  <a:cubicBezTo>
                    <a:pt x="3" y="83"/>
                    <a:pt x="3" y="83"/>
                    <a:pt x="3" y="83"/>
                  </a:cubicBezTo>
                  <a:cubicBezTo>
                    <a:pt x="3" y="82"/>
                    <a:pt x="3" y="81"/>
                    <a:pt x="4" y="81"/>
                  </a:cubicBezTo>
                  <a:cubicBezTo>
                    <a:pt x="4" y="81"/>
                    <a:pt x="5" y="81"/>
                    <a:pt x="6" y="81"/>
                  </a:cubicBezTo>
                  <a:cubicBezTo>
                    <a:pt x="6" y="79"/>
                    <a:pt x="6" y="79"/>
                    <a:pt x="6" y="79"/>
                  </a:cubicBezTo>
                  <a:cubicBezTo>
                    <a:pt x="7" y="79"/>
                    <a:pt x="8" y="80"/>
                    <a:pt x="8" y="79"/>
                  </a:cubicBezTo>
                  <a:cubicBezTo>
                    <a:pt x="9" y="81"/>
                    <a:pt x="8" y="83"/>
                    <a:pt x="8" y="85"/>
                  </a:cubicBezTo>
                  <a:cubicBezTo>
                    <a:pt x="10" y="85"/>
                    <a:pt x="10" y="85"/>
                    <a:pt x="10" y="85"/>
                  </a:cubicBezTo>
                  <a:cubicBezTo>
                    <a:pt x="11" y="87"/>
                    <a:pt x="10" y="88"/>
                    <a:pt x="10" y="89"/>
                  </a:cubicBezTo>
                  <a:cubicBezTo>
                    <a:pt x="11" y="90"/>
                    <a:pt x="12" y="90"/>
                    <a:pt x="12" y="91"/>
                  </a:cubicBezTo>
                  <a:cubicBezTo>
                    <a:pt x="13" y="93"/>
                    <a:pt x="11" y="96"/>
                    <a:pt x="12" y="99"/>
                  </a:cubicBezTo>
                  <a:cubicBezTo>
                    <a:pt x="13" y="99"/>
                    <a:pt x="15" y="99"/>
                    <a:pt x="15" y="99"/>
                  </a:cubicBezTo>
                  <a:cubicBezTo>
                    <a:pt x="15" y="101"/>
                    <a:pt x="16" y="103"/>
                    <a:pt x="16" y="105"/>
                  </a:cubicBezTo>
                  <a:cubicBezTo>
                    <a:pt x="17" y="110"/>
                    <a:pt x="13" y="116"/>
                    <a:pt x="12" y="123"/>
                  </a:cubicBezTo>
                  <a:cubicBezTo>
                    <a:pt x="13" y="123"/>
                    <a:pt x="14" y="124"/>
                    <a:pt x="14" y="125"/>
                  </a:cubicBezTo>
                  <a:cubicBezTo>
                    <a:pt x="16" y="125"/>
                    <a:pt x="16" y="124"/>
                    <a:pt x="17" y="124"/>
                  </a:cubicBezTo>
                  <a:cubicBezTo>
                    <a:pt x="17" y="124"/>
                    <a:pt x="18" y="125"/>
                    <a:pt x="18" y="125"/>
                  </a:cubicBezTo>
                  <a:cubicBezTo>
                    <a:pt x="20" y="125"/>
                    <a:pt x="21" y="125"/>
                    <a:pt x="24" y="125"/>
                  </a:cubicBezTo>
                  <a:cubicBezTo>
                    <a:pt x="25" y="124"/>
                    <a:pt x="25" y="123"/>
                    <a:pt x="26" y="122"/>
                  </a:cubicBezTo>
                  <a:cubicBezTo>
                    <a:pt x="26" y="122"/>
                    <a:pt x="27" y="122"/>
                    <a:pt x="28" y="122"/>
                  </a:cubicBezTo>
                  <a:cubicBezTo>
                    <a:pt x="31" y="121"/>
                    <a:pt x="31" y="118"/>
                    <a:pt x="32" y="114"/>
                  </a:cubicBezTo>
                  <a:cubicBezTo>
                    <a:pt x="34" y="113"/>
                    <a:pt x="34" y="113"/>
                    <a:pt x="34" y="113"/>
                  </a:cubicBezTo>
                  <a:cubicBezTo>
                    <a:pt x="35" y="113"/>
                    <a:pt x="38" y="116"/>
                    <a:pt x="38" y="117"/>
                  </a:cubicBezTo>
                  <a:cubicBezTo>
                    <a:pt x="39" y="118"/>
                    <a:pt x="38" y="119"/>
                    <a:pt x="39" y="119"/>
                  </a:cubicBezTo>
                  <a:cubicBezTo>
                    <a:pt x="40" y="120"/>
                    <a:pt x="42" y="120"/>
                    <a:pt x="42" y="120"/>
                  </a:cubicBezTo>
                  <a:cubicBezTo>
                    <a:pt x="42" y="123"/>
                    <a:pt x="42" y="124"/>
                    <a:pt x="41" y="127"/>
                  </a:cubicBezTo>
                  <a:cubicBezTo>
                    <a:pt x="42" y="128"/>
                    <a:pt x="44" y="129"/>
                    <a:pt x="44" y="129"/>
                  </a:cubicBezTo>
                  <a:cubicBezTo>
                    <a:pt x="45" y="130"/>
                    <a:pt x="47" y="143"/>
                    <a:pt x="48" y="145"/>
                  </a:cubicBezTo>
                  <a:cubicBezTo>
                    <a:pt x="48" y="146"/>
                    <a:pt x="47" y="147"/>
                    <a:pt x="48" y="148"/>
                  </a:cubicBezTo>
                  <a:cubicBezTo>
                    <a:pt x="48" y="148"/>
                    <a:pt x="50" y="149"/>
                    <a:pt x="50" y="149"/>
                  </a:cubicBezTo>
                  <a:cubicBezTo>
                    <a:pt x="51" y="150"/>
                    <a:pt x="53" y="165"/>
                    <a:pt x="53" y="167"/>
                  </a:cubicBezTo>
                  <a:cubicBezTo>
                    <a:pt x="53" y="167"/>
                    <a:pt x="51" y="168"/>
                    <a:pt x="51" y="169"/>
                  </a:cubicBezTo>
                  <a:cubicBezTo>
                    <a:pt x="51" y="169"/>
                    <a:pt x="53" y="169"/>
                    <a:pt x="53" y="169"/>
                  </a:cubicBezTo>
                  <a:cubicBezTo>
                    <a:pt x="54" y="170"/>
                    <a:pt x="55" y="174"/>
                    <a:pt x="55" y="177"/>
                  </a:cubicBezTo>
                  <a:lnTo>
                    <a:pt x="56" y="177"/>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5" name="Freeform 304"/>
            <p:cNvSpPr>
              <a:spLocks/>
            </p:cNvSpPr>
            <p:nvPr/>
          </p:nvSpPr>
          <p:spPr bwMode="auto">
            <a:xfrm>
              <a:off x="5794412" y="3623012"/>
              <a:ext cx="229940" cy="226347"/>
            </a:xfrm>
            <a:custGeom>
              <a:avLst/>
              <a:gdLst>
                <a:gd name="T0" fmla="*/ 49 w 65"/>
                <a:gd name="T1" fmla="*/ 47 h 64"/>
                <a:gd name="T2" fmla="*/ 43 w 65"/>
                <a:gd name="T3" fmla="*/ 46 h 64"/>
                <a:gd name="T4" fmla="*/ 42 w 65"/>
                <a:gd name="T5" fmla="*/ 48 h 64"/>
                <a:gd name="T6" fmla="*/ 29 w 65"/>
                <a:gd name="T7" fmla="*/ 47 h 64"/>
                <a:gd name="T8" fmla="*/ 26 w 65"/>
                <a:gd name="T9" fmla="*/ 52 h 64"/>
                <a:gd name="T10" fmla="*/ 27 w 65"/>
                <a:gd name="T11" fmla="*/ 57 h 64"/>
                <a:gd name="T12" fmla="*/ 26 w 65"/>
                <a:gd name="T13" fmla="*/ 63 h 64"/>
                <a:gd name="T14" fmla="*/ 20 w 65"/>
                <a:gd name="T15" fmla="*/ 64 h 64"/>
                <a:gd name="T16" fmla="*/ 19 w 65"/>
                <a:gd name="T17" fmla="*/ 59 h 64"/>
                <a:gd name="T18" fmla="*/ 15 w 65"/>
                <a:gd name="T19" fmla="*/ 59 h 64"/>
                <a:gd name="T20" fmla="*/ 13 w 65"/>
                <a:gd name="T21" fmla="*/ 61 h 64"/>
                <a:gd name="T22" fmla="*/ 9 w 65"/>
                <a:gd name="T23" fmla="*/ 61 h 64"/>
                <a:gd name="T24" fmla="*/ 8 w 65"/>
                <a:gd name="T25" fmla="*/ 58 h 64"/>
                <a:gd name="T26" fmla="*/ 1 w 65"/>
                <a:gd name="T27" fmla="*/ 57 h 64"/>
                <a:gd name="T28" fmla="*/ 2 w 65"/>
                <a:gd name="T29" fmla="*/ 50 h 64"/>
                <a:gd name="T30" fmla="*/ 3 w 65"/>
                <a:gd name="T31" fmla="*/ 45 h 64"/>
                <a:gd name="T32" fmla="*/ 4 w 65"/>
                <a:gd name="T33" fmla="*/ 41 h 64"/>
                <a:gd name="T34" fmla="*/ 7 w 65"/>
                <a:gd name="T35" fmla="*/ 38 h 64"/>
                <a:gd name="T36" fmla="*/ 9 w 65"/>
                <a:gd name="T37" fmla="*/ 38 h 64"/>
                <a:gd name="T38" fmla="*/ 11 w 65"/>
                <a:gd name="T39" fmla="*/ 31 h 64"/>
                <a:gd name="T40" fmla="*/ 14 w 65"/>
                <a:gd name="T41" fmla="*/ 27 h 64"/>
                <a:gd name="T42" fmla="*/ 21 w 65"/>
                <a:gd name="T43" fmla="*/ 24 h 64"/>
                <a:gd name="T44" fmla="*/ 25 w 65"/>
                <a:gd name="T45" fmla="*/ 20 h 64"/>
                <a:gd name="T46" fmla="*/ 27 w 65"/>
                <a:gd name="T47" fmla="*/ 15 h 64"/>
                <a:gd name="T48" fmla="*/ 32 w 65"/>
                <a:gd name="T49" fmla="*/ 12 h 64"/>
                <a:gd name="T50" fmla="*/ 35 w 65"/>
                <a:gd name="T51" fmla="*/ 6 h 64"/>
                <a:gd name="T52" fmla="*/ 40 w 65"/>
                <a:gd name="T53" fmla="*/ 3 h 64"/>
                <a:gd name="T54" fmla="*/ 43 w 65"/>
                <a:gd name="T55" fmla="*/ 2 h 64"/>
                <a:gd name="T56" fmla="*/ 46 w 65"/>
                <a:gd name="T57" fmla="*/ 2 h 64"/>
                <a:gd name="T58" fmla="*/ 49 w 65"/>
                <a:gd name="T59" fmla="*/ 5 h 64"/>
                <a:gd name="T60" fmla="*/ 47 w 65"/>
                <a:gd name="T61" fmla="*/ 9 h 64"/>
                <a:gd name="T62" fmla="*/ 50 w 65"/>
                <a:gd name="T63" fmla="*/ 13 h 64"/>
                <a:gd name="T64" fmla="*/ 56 w 65"/>
                <a:gd name="T65" fmla="*/ 17 h 64"/>
                <a:gd name="T66" fmla="*/ 56 w 65"/>
                <a:gd name="T67" fmla="*/ 20 h 64"/>
                <a:gd name="T68" fmla="*/ 60 w 65"/>
                <a:gd name="T69" fmla="*/ 28 h 64"/>
                <a:gd name="T70" fmla="*/ 63 w 65"/>
                <a:gd name="T71" fmla="*/ 28 h 64"/>
                <a:gd name="T72" fmla="*/ 62 w 65"/>
                <a:gd name="T73" fmla="*/ 32 h 64"/>
                <a:gd name="T74" fmla="*/ 64 w 65"/>
                <a:gd name="T75" fmla="*/ 40 h 64"/>
                <a:gd name="T76" fmla="*/ 63 w 65"/>
                <a:gd name="T77" fmla="*/ 43 h 64"/>
                <a:gd name="T78" fmla="*/ 60 w 65"/>
                <a:gd name="T79" fmla="*/ 45 h 64"/>
                <a:gd name="T80" fmla="*/ 59 w 65"/>
                <a:gd name="T81" fmla="*/ 48 h 64"/>
                <a:gd name="T82" fmla="*/ 57 w 65"/>
                <a:gd name="T83" fmla="*/ 48 h 64"/>
                <a:gd name="T84" fmla="*/ 53 w 65"/>
                <a:gd name="T85" fmla="*/ 47 h 64"/>
                <a:gd name="T86" fmla="*/ 49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49" y="47"/>
                  </a:moveTo>
                  <a:cubicBezTo>
                    <a:pt x="43" y="46"/>
                    <a:pt x="43" y="46"/>
                    <a:pt x="43" y="46"/>
                  </a:cubicBezTo>
                  <a:cubicBezTo>
                    <a:pt x="42" y="48"/>
                    <a:pt x="42" y="48"/>
                    <a:pt x="42" y="48"/>
                  </a:cubicBezTo>
                  <a:cubicBezTo>
                    <a:pt x="42" y="48"/>
                    <a:pt x="31" y="46"/>
                    <a:pt x="29" y="47"/>
                  </a:cubicBezTo>
                  <a:cubicBezTo>
                    <a:pt x="28" y="48"/>
                    <a:pt x="26" y="50"/>
                    <a:pt x="26" y="52"/>
                  </a:cubicBezTo>
                  <a:cubicBezTo>
                    <a:pt x="26" y="54"/>
                    <a:pt x="28" y="56"/>
                    <a:pt x="27" y="57"/>
                  </a:cubicBezTo>
                  <a:cubicBezTo>
                    <a:pt x="27" y="59"/>
                    <a:pt x="26" y="63"/>
                    <a:pt x="26" y="63"/>
                  </a:cubicBezTo>
                  <a:cubicBezTo>
                    <a:pt x="26" y="63"/>
                    <a:pt x="22" y="64"/>
                    <a:pt x="20" y="64"/>
                  </a:cubicBezTo>
                  <a:cubicBezTo>
                    <a:pt x="18" y="63"/>
                    <a:pt x="19" y="59"/>
                    <a:pt x="19" y="59"/>
                  </a:cubicBezTo>
                  <a:cubicBezTo>
                    <a:pt x="15" y="59"/>
                    <a:pt x="15" y="59"/>
                    <a:pt x="15" y="59"/>
                  </a:cubicBezTo>
                  <a:cubicBezTo>
                    <a:pt x="13" y="61"/>
                    <a:pt x="13" y="61"/>
                    <a:pt x="13" y="61"/>
                  </a:cubicBezTo>
                  <a:cubicBezTo>
                    <a:pt x="9" y="61"/>
                    <a:pt x="9" y="61"/>
                    <a:pt x="9" y="61"/>
                  </a:cubicBezTo>
                  <a:cubicBezTo>
                    <a:pt x="8" y="58"/>
                    <a:pt x="8" y="58"/>
                    <a:pt x="8" y="58"/>
                  </a:cubicBezTo>
                  <a:cubicBezTo>
                    <a:pt x="1" y="57"/>
                    <a:pt x="1" y="57"/>
                    <a:pt x="1" y="57"/>
                  </a:cubicBezTo>
                  <a:cubicBezTo>
                    <a:pt x="1" y="57"/>
                    <a:pt x="0" y="51"/>
                    <a:pt x="2" y="50"/>
                  </a:cubicBezTo>
                  <a:cubicBezTo>
                    <a:pt x="5" y="49"/>
                    <a:pt x="4" y="47"/>
                    <a:pt x="3" y="45"/>
                  </a:cubicBezTo>
                  <a:cubicBezTo>
                    <a:pt x="2" y="44"/>
                    <a:pt x="4" y="41"/>
                    <a:pt x="4" y="41"/>
                  </a:cubicBezTo>
                  <a:cubicBezTo>
                    <a:pt x="4" y="41"/>
                    <a:pt x="5" y="38"/>
                    <a:pt x="7" y="38"/>
                  </a:cubicBezTo>
                  <a:cubicBezTo>
                    <a:pt x="8" y="37"/>
                    <a:pt x="9" y="38"/>
                    <a:pt x="9" y="38"/>
                  </a:cubicBezTo>
                  <a:cubicBezTo>
                    <a:pt x="9" y="38"/>
                    <a:pt x="10" y="33"/>
                    <a:pt x="11" y="31"/>
                  </a:cubicBezTo>
                  <a:cubicBezTo>
                    <a:pt x="12" y="29"/>
                    <a:pt x="12" y="28"/>
                    <a:pt x="14" y="27"/>
                  </a:cubicBezTo>
                  <a:cubicBezTo>
                    <a:pt x="16" y="26"/>
                    <a:pt x="19" y="24"/>
                    <a:pt x="21" y="24"/>
                  </a:cubicBezTo>
                  <a:cubicBezTo>
                    <a:pt x="22" y="25"/>
                    <a:pt x="25" y="22"/>
                    <a:pt x="25" y="20"/>
                  </a:cubicBezTo>
                  <a:cubicBezTo>
                    <a:pt x="25" y="19"/>
                    <a:pt x="25" y="17"/>
                    <a:pt x="27" y="15"/>
                  </a:cubicBezTo>
                  <a:cubicBezTo>
                    <a:pt x="30" y="13"/>
                    <a:pt x="32" y="14"/>
                    <a:pt x="32" y="12"/>
                  </a:cubicBezTo>
                  <a:cubicBezTo>
                    <a:pt x="32" y="10"/>
                    <a:pt x="33" y="6"/>
                    <a:pt x="35" y="6"/>
                  </a:cubicBezTo>
                  <a:cubicBezTo>
                    <a:pt x="38" y="6"/>
                    <a:pt x="40" y="5"/>
                    <a:pt x="40" y="3"/>
                  </a:cubicBezTo>
                  <a:cubicBezTo>
                    <a:pt x="40" y="1"/>
                    <a:pt x="42" y="0"/>
                    <a:pt x="43" y="2"/>
                  </a:cubicBezTo>
                  <a:cubicBezTo>
                    <a:pt x="44" y="3"/>
                    <a:pt x="45" y="1"/>
                    <a:pt x="46" y="2"/>
                  </a:cubicBezTo>
                  <a:cubicBezTo>
                    <a:pt x="48" y="3"/>
                    <a:pt x="49" y="5"/>
                    <a:pt x="49" y="5"/>
                  </a:cubicBezTo>
                  <a:cubicBezTo>
                    <a:pt x="47" y="9"/>
                    <a:pt x="47" y="9"/>
                    <a:pt x="47" y="9"/>
                  </a:cubicBezTo>
                  <a:cubicBezTo>
                    <a:pt x="50" y="13"/>
                    <a:pt x="50" y="13"/>
                    <a:pt x="50" y="13"/>
                  </a:cubicBezTo>
                  <a:cubicBezTo>
                    <a:pt x="56" y="17"/>
                    <a:pt x="56" y="17"/>
                    <a:pt x="56" y="17"/>
                  </a:cubicBezTo>
                  <a:cubicBezTo>
                    <a:pt x="56" y="20"/>
                    <a:pt x="56" y="20"/>
                    <a:pt x="56" y="20"/>
                  </a:cubicBezTo>
                  <a:cubicBezTo>
                    <a:pt x="60" y="28"/>
                    <a:pt x="60" y="28"/>
                    <a:pt x="60" y="28"/>
                  </a:cubicBezTo>
                  <a:cubicBezTo>
                    <a:pt x="60" y="28"/>
                    <a:pt x="63" y="27"/>
                    <a:pt x="63" y="28"/>
                  </a:cubicBezTo>
                  <a:cubicBezTo>
                    <a:pt x="63" y="30"/>
                    <a:pt x="62" y="32"/>
                    <a:pt x="62" y="32"/>
                  </a:cubicBezTo>
                  <a:cubicBezTo>
                    <a:pt x="64" y="40"/>
                    <a:pt x="64" y="40"/>
                    <a:pt x="64" y="40"/>
                  </a:cubicBezTo>
                  <a:cubicBezTo>
                    <a:pt x="64" y="40"/>
                    <a:pt x="65" y="42"/>
                    <a:pt x="63" y="43"/>
                  </a:cubicBezTo>
                  <a:cubicBezTo>
                    <a:pt x="62" y="45"/>
                    <a:pt x="60" y="45"/>
                    <a:pt x="60" y="45"/>
                  </a:cubicBezTo>
                  <a:cubicBezTo>
                    <a:pt x="60" y="45"/>
                    <a:pt x="60" y="48"/>
                    <a:pt x="59" y="48"/>
                  </a:cubicBezTo>
                  <a:cubicBezTo>
                    <a:pt x="57" y="48"/>
                    <a:pt x="57" y="48"/>
                    <a:pt x="57" y="48"/>
                  </a:cubicBezTo>
                  <a:cubicBezTo>
                    <a:pt x="57" y="48"/>
                    <a:pt x="54" y="48"/>
                    <a:pt x="53" y="47"/>
                  </a:cubicBezTo>
                  <a:cubicBezTo>
                    <a:pt x="51" y="47"/>
                    <a:pt x="49" y="47"/>
                    <a:pt x="49" y="4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6" name="Freeform 305"/>
            <p:cNvSpPr>
              <a:spLocks/>
            </p:cNvSpPr>
            <p:nvPr/>
          </p:nvSpPr>
          <p:spPr bwMode="auto">
            <a:xfrm>
              <a:off x="5794412" y="3623012"/>
              <a:ext cx="229940" cy="226347"/>
            </a:xfrm>
            <a:custGeom>
              <a:avLst/>
              <a:gdLst>
                <a:gd name="T0" fmla="*/ 49 w 65"/>
                <a:gd name="T1" fmla="*/ 47 h 64"/>
                <a:gd name="T2" fmla="*/ 43 w 65"/>
                <a:gd name="T3" fmla="*/ 46 h 64"/>
                <a:gd name="T4" fmla="*/ 42 w 65"/>
                <a:gd name="T5" fmla="*/ 48 h 64"/>
                <a:gd name="T6" fmla="*/ 29 w 65"/>
                <a:gd name="T7" fmla="*/ 47 h 64"/>
                <a:gd name="T8" fmla="*/ 26 w 65"/>
                <a:gd name="T9" fmla="*/ 52 h 64"/>
                <a:gd name="T10" fmla="*/ 27 w 65"/>
                <a:gd name="T11" fmla="*/ 57 h 64"/>
                <a:gd name="T12" fmla="*/ 26 w 65"/>
                <a:gd name="T13" fmla="*/ 63 h 64"/>
                <a:gd name="T14" fmla="*/ 20 w 65"/>
                <a:gd name="T15" fmla="*/ 64 h 64"/>
                <a:gd name="T16" fmla="*/ 19 w 65"/>
                <a:gd name="T17" fmla="*/ 59 h 64"/>
                <a:gd name="T18" fmla="*/ 15 w 65"/>
                <a:gd name="T19" fmla="*/ 59 h 64"/>
                <a:gd name="T20" fmla="*/ 13 w 65"/>
                <a:gd name="T21" fmla="*/ 61 h 64"/>
                <a:gd name="T22" fmla="*/ 9 w 65"/>
                <a:gd name="T23" fmla="*/ 61 h 64"/>
                <a:gd name="T24" fmla="*/ 8 w 65"/>
                <a:gd name="T25" fmla="*/ 58 h 64"/>
                <a:gd name="T26" fmla="*/ 1 w 65"/>
                <a:gd name="T27" fmla="*/ 57 h 64"/>
                <a:gd name="T28" fmla="*/ 2 w 65"/>
                <a:gd name="T29" fmla="*/ 50 h 64"/>
                <a:gd name="T30" fmla="*/ 3 w 65"/>
                <a:gd name="T31" fmla="*/ 45 h 64"/>
                <a:gd name="T32" fmla="*/ 4 w 65"/>
                <a:gd name="T33" fmla="*/ 41 h 64"/>
                <a:gd name="T34" fmla="*/ 7 w 65"/>
                <a:gd name="T35" fmla="*/ 38 h 64"/>
                <a:gd name="T36" fmla="*/ 9 w 65"/>
                <a:gd name="T37" fmla="*/ 38 h 64"/>
                <a:gd name="T38" fmla="*/ 11 w 65"/>
                <a:gd name="T39" fmla="*/ 31 h 64"/>
                <a:gd name="T40" fmla="*/ 14 w 65"/>
                <a:gd name="T41" fmla="*/ 27 h 64"/>
                <a:gd name="T42" fmla="*/ 21 w 65"/>
                <a:gd name="T43" fmla="*/ 24 h 64"/>
                <a:gd name="T44" fmla="*/ 25 w 65"/>
                <a:gd name="T45" fmla="*/ 20 h 64"/>
                <a:gd name="T46" fmla="*/ 27 w 65"/>
                <a:gd name="T47" fmla="*/ 15 h 64"/>
                <a:gd name="T48" fmla="*/ 32 w 65"/>
                <a:gd name="T49" fmla="*/ 12 h 64"/>
                <a:gd name="T50" fmla="*/ 35 w 65"/>
                <a:gd name="T51" fmla="*/ 6 h 64"/>
                <a:gd name="T52" fmla="*/ 40 w 65"/>
                <a:gd name="T53" fmla="*/ 3 h 64"/>
                <a:gd name="T54" fmla="*/ 43 w 65"/>
                <a:gd name="T55" fmla="*/ 2 h 64"/>
                <a:gd name="T56" fmla="*/ 46 w 65"/>
                <a:gd name="T57" fmla="*/ 2 h 64"/>
                <a:gd name="T58" fmla="*/ 49 w 65"/>
                <a:gd name="T59" fmla="*/ 5 h 64"/>
                <a:gd name="T60" fmla="*/ 47 w 65"/>
                <a:gd name="T61" fmla="*/ 9 h 64"/>
                <a:gd name="T62" fmla="*/ 50 w 65"/>
                <a:gd name="T63" fmla="*/ 13 h 64"/>
                <a:gd name="T64" fmla="*/ 56 w 65"/>
                <a:gd name="T65" fmla="*/ 17 h 64"/>
                <a:gd name="T66" fmla="*/ 56 w 65"/>
                <a:gd name="T67" fmla="*/ 20 h 64"/>
                <a:gd name="T68" fmla="*/ 60 w 65"/>
                <a:gd name="T69" fmla="*/ 28 h 64"/>
                <a:gd name="T70" fmla="*/ 63 w 65"/>
                <a:gd name="T71" fmla="*/ 28 h 64"/>
                <a:gd name="T72" fmla="*/ 62 w 65"/>
                <a:gd name="T73" fmla="*/ 32 h 64"/>
                <a:gd name="T74" fmla="*/ 64 w 65"/>
                <a:gd name="T75" fmla="*/ 40 h 64"/>
                <a:gd name="T76" fmla="*/ 63 w 65"/>
                <a:gd name="T77" fmla="*/ 43 h 64"/>
                <a:gd name="T78" fmla="*/ 60 w 65"/>
                <a:gd name="T79" fmla="*/ 45 h 64"/>
                <a:gd name="T80" fmla="*/ 59 w 65"/>
                <a:gd name="T81" fmla="*/ 48 h 64"/>
                <a:gd name="T82" fmla="*/ 57 w 65"/>
                <a:gd name="T83" fmla="*/ 48 h 64"/>
                <a:gd name="T84" fmla="*/ 53 w 65"/>
                <a:gd name="T85" fmla="*/ 47 h 64"/>
                <a:gd name="T86" fmla="*/ 49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49" y="47"/>
                  </a:moveTo>
                  <a:cubicBezTo>
                    <a:pt x="43" y="46"/>
                    <a:pt x="43" y="46"/>
                    <a:pt x="43" y="46"/>
                  </a:cubicBezTo>
                  <a:cubicBezTo>
                    <a:pt x="42" y="48"/>
                    <a:pt x="42" y="48"/>
                    <a:pt x="42" y="48"/>
                  </a:cubicBezTo>
                  <a:cubicBezTo>
                    <a:pt x="42" y="48"/>
                    <a:pt x="31" y="46"/>
                    <a:pt x="29" y="47"/>
                  </a:cubicBezTo>
                  <a:cubicBezTo>
                    <a:pt x="28" y="48"/>
                    <a:pt x="26" y="50"/>
                    <a:pt x="26" y="52"/>
                  </a:cubicBezTo>
                  <a:cubicBezTo>
                    <a:pt x="26" y="54"/>
                    <a:pt x="28" y="56"/>
                    <a:pt x="27" y="57"/>
                  </a:cubicBezTo>
                  <a:cubicBezTo>
                    <a:pt x="27" y="59"/>
                    <a:pt x="26" y="63"/>
                    <a:pt x="26" y="63"/>
                  </a:cubicBezTo>
                  <a:cubicBezTo>
                    <a:pt x="26" y="63"/>
                    <a:pt x="22" y="64"/>
                    <a:pt x="20" y="64"/>
                  </a:cubicBezTo>
                  <a:cubicBezTo>
                    <a:pt x="18" y="63"/>
                    <a:pt x="19" y="59"/>
                    <a:pt x="19" y="59"/>
                  </a:cubicBezTo>
                  <a:cubicBezTo>
                    <a:pt x="15" y="59"/>
                    <a:pt x="15" y="59"/>
                    <a:pt x="15" y="59"/>
                  </a:cubicBezTo>
                  <a:cubicBezTo>
                    <a:pt x="13" y="61"/>
                    <a:pt x="13" y="61"/>
                    <a:pt x="13" y="61"/>
                  </a:cubicBezTo>
                  <a:cubicBezTo>
                    <a:pt x="9" y="61"/>
                    <a:pt x="9" y="61"/>
                    <a:pt x="9" y="61"/>
                  </a:cubicBezTo>
                  <a:cubicBezTo>
                    <a:pt x="8" y="58"/>
                    <a:pt x="8" y="58"/>
                    <a:pt x="8" y="58"/>
                  </a:cubicBezTo>
                  <a:cubicBezTo>
                    <a:pt x="1" y="57"/>
                    <a:pt x="1" y="57"/>
                    <a:pt x="1" y="57"/>
                  </a:cubicBezTo>
                  <a:cubicBezTo>
                    <a:pt x="1" y="57"/>
                    <a:pt x="0" y="51"/>
                    <a:pt x="2" y="50"/>
                  </a:cubicBezTo>
                  <a:cubicBezTo>
                    <a:pt x="5" y="49"/>
                    <a:pt x="4" y="47"/>
                    <a:pt x="3" y="45"/>
                  </a:cubicBezTo>
                  <a:cubicBezTo>
                    <a:pt x="2" y="44"/>
                    <a:pt x="4" y="41"/>
                    <a:pt x="4" y="41"/>
                  </a:cubicBezTo>
                  <a:cubicBezTo>
                    <a:pt x="4" y="41"/>
                    <a:pt x="5" y="38"/>
                    <a:pt x="7" y="38"/>
                  </a:cubicBezTo>
                  <a:cubicBezTo>
                    <a:pt x="8" y="37"/>
                    <a:pt x="9" y="38"/>
                    <a:pt x="9" y="38"/>
                  </a:cubicBezTo>
                  <a:cubicBezTo>
                    <a:pt x="9" y="38"/>
                    <a:pt x="10" y="33"/>
                    <a:pt x="11" y="31"/>
                  </a:cubicBezTo>
                  <a:cubicBezTo>
                    <a:pt x="12" y="29"/>
                    <a:pt x="12" y="28"/>
                    <a:pt x="14" y="27"/>
                  </a:cubicBezTo>
                  <a:cubicBezTo>
                    <a:pt x="16" y="26"/>
                    <a:pt x="19" y="24"/>
                    <a:pt x="21" y="24"/>
                  </a:cubicBezTo>
                  <a:cubicBezTo>
                    <a:pt x="22" y="25"/>
                    <a:pt x="25" y="22"/>
                    <a:pt x="25" y="20"/>
                  </a:cubicBezTo>
                  <a:cubicBezTo>
                    <a:pt x="25" y="19"/>
                    <a:pt x="25" y="17"/>
                    <a:pt x="27" y="15"/>
                  </a:cubicBezTo>
                  <a:cubicBezTo>
                    <a:pt x="30" y="13"/>
                    <a:pt x="32" y="14"/>
                    <a:pt x="32" y="12"/>
                  </a:cubicBezTo>
                  <a:cubicBezTo>
                    <a:pt x="32" y="10"/>
                    <a:pt x="33" y="6"/>
                    <a:pt x="35" y="6"/>
                  </a:cubicBezTo>
                  <a:cubicBezTo>
                    <a:pt x="38" y="6"/>
                    <a:pt x="40" y="5"/>
                    <a:pt x="40" y="3"/>
                  </a:cubicBezTo>
                  <a:cubicBezTo>
                    <a:pt x="40" y="1"/>
                    <a:pt x="42" y="0"/>
                    <a:pt x="43" y="2"/>
                  </a:cubicBezTo>
                  <a:cubicBezTo>
                    <a:pt x="44" y="3"/>
                    <a:pt x="45" y="1"/>
                    <a:pt x="46" y="2"/>
                  </a:cubicBezTo>
                  <a:cubicBezTo>
                    <a:pt x="48" y="3"/>
                    <a:pt x="49" y="5"/>
                    <a:pt x="49" y="5"/>
                  </a:cubicBezTo>
                  <a:cubicBezTo>
                    <a:pt x="47" y="9"/>
                    <a:pt x="47" y="9"/>
                    <a:pt x="47" y="9"/>
                  </a:cubicBezTo>
                  <a:cubicBezTo>
                    <a:pt x="50" y="13"/>
                    <a:pt x="50" y="13"/>
                    <a:pt x="50" y="13"/>
                  </a:cubicBezTo>
                  <a:cubicBezTo>
                    <a:pt x="56" y="17"/>
                    <a:pt x="56" y="17"/>
                    <a:pt x="56" y="17"/>
                  </a:cubicBezTo>
                  <a:cubicBezTo>
                    <a:pt x="56" y="20"/>
                    <a:pt x="56" y="20"/>
                    <a:pt x="56" y="20"/>
                  </a:cubicBezTo>
                  <a:cubicBezTo>
                    <a:pt x="60" y="28"/>
                    <a:pt x="60" y="28"/>
                    <a:pt x="60" y="28"/>
                  </a:cubicBezTo>
                  <a:cubicBezTo>
                    <a:pt x="60" y="28"/>
                    <a:pt x="63" y="27"/>
                    <a:pt x="63" y="28"/>
                  </a:cubicBezTo>
                  <a:cubicBezTo>
                    <a:pt x="63" y="30"/>
                    <a:pt x="62" y="32"/>
                    <a:pt x="62" y="32"/>
                  </a:cubicBezTo>
                  <a:cubicBezTo>
                    <a:pt x="64" y="40"/>
                    <a:pt x="64" y="40"/>
                    <a:pt x="64" y="40"/>
                  </a:cubicBezTo>
                  <a:cubicBezTo>
                    <a:pt x="64" y="40"/>
                    <a:pt x="65" y="42"/>
                    <a:pt x="63" y="43"/>
                  </a:cubicBezTo>
                  <a:cubicBezTo>
                    <a:pt x="62" y="45"/>
                    <a:pt x="60" y="45"/>
                    <a:pt x="60" y="45"/>
                  </a:cubicBezTo>
                  <a:cubicBezTo>
                    <a:pt x="60" y="45"/>
                    <a:pt x="60" y="48"/>
                    <a:pt x="59" y="48"/>
                  </a:cubicBezTo>
                  <a:cubicBezTo>
                    <a:pt x="57" y="48"/>
                    <a:pt x="57" y="48"/>
                    <a:pt x="57" y="48"/>
                  </a:cubicBezTo>
                  <a:cubicBezTo>
                    <a:pt x="57" y="48"/>
                    <a:pt x="54" y="48"/>
                    <a:pt x="53" y="47"/>
                  </a:cubicBezTo>
                  <a:cubicBezTo>
                    <a:pt x="51" y="47"/>
                    <a:pt x="49" y="47"/>
                    <a:pt x="49" y="4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7" name="Freeform 306"/>
            <p:cNvSpPr>
              <a:spLocks/>
            </p:cNvSpPr>
            <p:nvPr/>
          </p:nvSpPr>
          <p:spPr bwMode="auto">
            <a:xfrm>
              <a:off x="6665669" y="2480498"/>
              <a:ext cx="186826" cy="138324"/>
            </a:xfrm>
            <a:custGeom>
              <a:avLst/>
              <a:gdLst>
                <a:gd name="T0" fmla="*/ 52 w 53"/>
                <a:gd name="T1" fmla="*/ 4 h 39"/>
                <a:gd name="T2" fmla="*/ 49 w 53"/>
                <a:gd name="T3" fmla="*/ 2 h 39"/>
                <a:gd name="T4" fmla="*/ 42 w 53"/>
                <a:gd name="T5" fmla="*/ 3 h 39"/>
                <a:gd name="T6" fmla="*/ 36 w 53"/>
                <a:gd name="T7" fmla="*/ 1 h 39"/>
                <a:gd name="T8" fmla="*/ 31 w 53"/>
                <a:gd name="T9" fmla="*/ 4 h 39"/>
                <a:gd name="T10" fmla="*/ 26 w 53"/>
                <a:gd name="T11" fmla="*/ 6 h 39"/>
                <a:gd name="T12" fmla="*/ 18 w 53"/>
                <a:gd name="T13" fmla="*/ 6 h 39"/>
                <a:gd name="T14" fmla="*/ 13 w 53"/>
                <a:gd name="T15" fmla="*/ 7 h 39"/>
                <a:gd name="T16" fmla="*/ 11 w 53"/>
                <a:gd name="T17" fmla="*/ 3 h 39"/>
                <a:gd name="T18" fmla="*/ 7 w 53"/>
                <a:gd name="T19" fmla="*/ 1 h 39"/>
                <a:gd name="T20" fmla="*/ 4 w 53"/>
                <a:gd name="T21" fmla="*/ 6 h 39"/>
                <a:gd name="T22" fmla="*/ 1 w 53"/>
                <a:gd name="T23" fmla="*/ 9 h 39"/>
                <a:gd name="T24" fmla="*/ 1 w 53"/>
                <a:gd name="T25" fmla="*/ 14 h 39"/>
                <a:gd name="T26" fmla="*/ 6 w 53"/>
                <a:gd name="T27" fmla="*/ 16 h 39"/>
                <a:gd name="T28" fmla="*/ 4 w 53"/>
                <a:gd name="T29" fmla="*/ 21 h 39"/>
                <a:gd name="T30" fmla="*/ 2 w 53"/>
                <a:gd name="T31" fmla="*/ 25 h 39"/>
                <a:gd name="T32" fmla="*/ 6 w 53"/>
                <a:gd name="T33" fmla="*/ 27 h 39"/>
                <a:gd name="T34" fmla="*/ 6 w 53"/>
                <a:gd name="T35" fmla="*/ 31 h 39"/>
                <a:gd name="T36" fmla="*/ 7 w 53"/>
                <a:gd name="T37" fmla="*/ 34 h 39"/>
                <a:gd name="T38" fmla="*/ 7 w 53"/>
                <a:gd name="T39" fmla="*/ 37 h 39"/>
                <a:gd name="T40" fmla="*/ 13 w 53"/>
                <a:gd name="T41" fmla="*/ 38 h 39"/>
                <a:gd name="T42" fmla="*/ 18 w 53"/>
                <a:gd name="T43" fmla="*/ 35 h 39"/>
                <a:gd name="T44" fmla="*/ 23 w 53"/>
                <a:gd name="T45" fmla="*/ 34 h 39"/>
                <a:gd name="T46" fmla="*/ 26 w 53"/>
                <a:gd name="T47" fmla="*/ 38 h 39"/>
                <a:gd name="T48" fmla="*/ 30 w 53"/>
                <a:gd name="T49" fmla="*/ 37 h 39"/>
                <a:gd name="T50" fmla="*/ 33 w 53"/>
                <a:gd name="T51" fmla="*/ 35 h 39"/>
                <a:gd name="T52" fmla="*/ 36 w 53"/>
                <a:gd name="T53" fmla="*/ 34 h 39"/>
                <a:gd name="T54" fmla="*/ 37 w 53"/>
                <a:gd name="T55" fmla="*/ 32 h 39"/>
                <a:gd name="T56" fmla="*/ 41 w 53"/>
                <a:gd name="T57" fmla="*/ 32 h 39"/>
                <a:gd name="T58" fmla="*/ 46 w 53"/>
                <a:gd name="T59" fmla="*/ 32 h 39"/>
                <a:gd name="T60" fmla="*/ 45 w 53"/>
                <a:gd name="T61" fmla="*/ 28 h 39"/>
                <a:gd name="T62" fmla="*/ 43 w 53"/>
                <a:gd name="T63" fmla="*/ 27 h 39"/>
                <a:gd name="T64" fmla="*/ 45 w 53"/>
                <a:gd name="T65" fmla="*/ 23 h 39"/>
                <a:gd name="T66" fmla="*/ 46 w 53"/>
                <a:gd name="T67" fmla="*/ 23 h 39"/>
                <a:gd name="T68" fmla="*/ 46 w 53"/>
                <a:gd name="T69" fmla="*/ 19 h 39"/>
                <a:gd name="T70" fmla="*/ 52 w 53"/>
                <a:gd name="T71" fmla="*/ 14 h 39"/>
                <a:gd name="T72" fmla="*/ 52 w 53"/>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39">
                  <a:moveTo>
                    <a:pt x="52" y="4"/>
                  </a:moveTo>
                  <a:cubicBezTo>
                    <a:pt x="52" y="4"/>
                    <a:pt x="50" y="2"/>
                    <a:pt x="49" y="2"/>
                  </a:cubicBezTo>
                  <a:cubicBezTo>
                    <a:pt x="46" y="1"/>
                    <a:pt x="46" y="1"/>
                    <a:pt x="42" y="3"/>
                  </a:cubicBezTo>
                  <a:cubicBezTo>
                    <a:pt x="39" y="4"/>
                    <a:pt x="38" y="1"/>
                    <a:pt x="36" y="1"/>
                  </a:cubicBezTo>
                  <a:cubicBezTo>
                    <a:pt x="34" y="0"/>
                    <a:pt x="33" y="2"/>
                    <a:pt x="31" y="4"/>
                  </a:cubicBezTo>
                  <a:cubicBezTo>
                    <a:pt x="29" y="6"/>
                    <a:pt x="30" y="5"/>
                    <a:pt x="26" y="6"/>
                  </a:cubicBezTo>
                  <a:cubicBezTo>
                    <a:pt x="21" y="7"/>
                    <a:pt x="22" y="7"/>
                    <a:pt x="18" y="6"/>
                  </a:cubicBezTo>
                  <a:cubicBezTo>
                    <a:pt x="15" y="5"/>
                    <a:pt x="18" y="7"/>
                    <a:pt x="13" y="7"/>
                  </a:cubicBezTo>
                  <a:cubicBezTo>
                    <a:pt x="9" y="7"/>
                    <a:pt x="9" y="5"/>
                    <a:pt x="11" y="3"/>
                  </a:cubicBezTo>
                  <a:cubicBezTo>
                    <a:pt x="13" y="2"/>
                    <a:pt x="7" y="1"/>
                    <a:pt x="7" y="1"/>
                  </a:cubicBezTo>
                  <a:cubicBezTo>
                    <a:pt x="7" y="1"/>
                    <a:pt x="6" y="4"/>
                    <a:pt x="4" y="6"/>
                  </a:cubicBezTo>
                  <a:cubicBezTo>
                    <a:pt x="2" y="7"/>
                    <a:pt x="2" y="8"/>
                    <a:pt x="1" y="9"/>
                  </a:cubicBezTo>
                  <a:cubicBezTo>
                    <a:pt x="0" y="11"/>
                    <a:pt x="0" y="12"/>
                    <a:pt x="1" y="14"/>
                  </a:cubicBezTo>
                  <a:cubicBezTo>
                    <a:pt x="2" y="16"/>
                    <a:pt x="4" y="16"/>
                    <a:pt x="6" y="16"/>
                  </a:cubicBezTo>
                  <a:cubicBezTo>
                    <a:pt x="8" y="17"/>
                    <a:pt x="5" y="19"/>
                    <a:pt x="4" y="21"/>
                  </a:cubicBezTo>
                  <a:cubicBezTo>
                    <a:pt x="4" y="23"/>
                    <a:pt x="2" y="25"/>
                    <a:pt x="2" y="25"/>
                  </a:cubicBezTo>
                  <a:cubicBezTo>
                    <a:pt x="2" y="25"/>
                    <a:pt x="4" y="25"/>
                    <a:pt x="6" y="27"/>
                  </a:cubicBezTo>
                  <a:cubicBezTo>
                    <a:pt x="7" y="29"/>
                    <a:pt x="4" y="29"/>
                    <a:pt x="6" y="31"/>
                  </a:cubicBezTo>
                  <a:cubicBezTo>
                    <a:pt x="8" y="33"/>
                    <a:pt x="7" y="34"/>
                    <a:pt x="7" y="34"/>
                  </a:cubicBezTo>
                  <a:cubicBezTo>
                    <a:pt x="7" y="37"/>
                    <a:pt x="7" y="37"/>
                    <a:pt x="7" y="37"/>
                  </a:cubicBezTo>
                  <a:cubicBezTo>
                    <a:pt x="7" y="37"/>
                    <a:pt x="10" y="38"/>
                    <a:pt x="13" y="38"/>
                  </a:cubicBezTo>
                  <a:cubicBezTo>
                    <a:pt x="15" y="38"/>
                    <a:pt x="16" y="38"/>
                    <a:pt x="18" y="35"/>
                  </a:cubicBezTo>
                  <a:cubicBezTo>
                    <a:pt x="19" y="33"/>
                    <a:pt x="20" y="34"/>
                    <a:pt x="23" y="34"/>
                  </a:cubicBezTo>
                  <a:cubicBezTo>
                    <a:pt x="26" y="34"/>
                    <a:pt x="26" y="38"/>
                    <a:pt x="26" y="38"/>
                  </a:cubicBezTo>
                  <a:cubicBezTo>
                    <a:pt x="26" y="38"/>
                    <a:pt x="28" y="37"/>
                    <a:pt x="30" y="37"/>
                  </a:cubicBezTo>
                  <a:cubicBezTo>
                    <a:pt x="32" y="37"/>
                    <a:pt x="34" y="39"/>
                    <a:pt x="33" y="35"/>
                  </a:cubicBezTo>
                  <a:cubicBezTo>
                    <a:pt x="31" y="32"/>
                    <a:pt x="36" y="34"/>
                    <a:pt x="36" y="34"/>
                  </a:cubicBezTo>
                  <a:cubicBezTo>
                    <a:pt x="36" y="34"/>
                    <a:pt x="36" y="33"/>
                    <a:pt x="37" y="32"/>
                  </a:cubicBezTo>
                  <a:cubicBezTo>
                    <a:pt x="38" y="31"/>
                    <a:pt x="40" y="31"/>
                    <a:pt x="41" y="32"/>
                  </a:cubicBezTo>
                  <a:cubicBezTo>
                    <a:pt x="42" y="33"/>
                    <a:pt x="46" y="32"/>
                    <a:pt x="46" y="32"/>
                  </a:cubicBezTo>
                  <a:cubicBezTo>
                    <a:pt x="46" y="31"/>
                    <a:pt x="46" y="29"/>
                    <a:pt x="45" y="28"/>
                  </a:cubicBezTo>
                  <a:cubicBezTo>
                    <a:pt x="45" y="27"/>
                    <a:pt x="43" y="27"/>
                    <a:pt x="43" y="27"/>
                  </a:cubicBezTo>
                  <a:cubicBezTo>
                    <a:pt x="43" y="27"/>
                    <a:pt x="45" y="23"/>
                    <a:pt x="45" y="23"/>
                  </a:cubicBezTo>
                  <a:cubicBezTo>
                    <a:pt x="46" y="23"/>
                    <a:pt x="46" y="23"/>
                    <a:pt x="46" y="23"/>
                  </a:cubicBezTo>
                  <a:cubicBezTo>
                    <a:pt x="46" y="21"/>
                    <a:pt x="45" y="20"/>
                    <a:pt x="46" y="19"/>
                  </a:cubicBezTo>
                  <a:cubicBezTo>
                    <a:pt x="46" y="18"/>
                    <a:pt x="52" y="14"/>
                    <a:pt x="52" y="14"/>
                  </a:cubicBezTo>
                  <a:cubicBezTo>
                    <a:pt x="53" y="11"/>
                    <a:pt x="51" y="6"/>
                    <a:pt x="52" y="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8" name="Freeform 307"/>
            <p:cNvSpPr>
              <a:spLocks/>
            </p:cNvSpPr>
            <p:nvPr/>
          </p:nvSpPr>
          <p:spPr bwMode="auto">
            <a:xfrm>
              <a:off x="6665669" y="2480498"/>
              <a:ext cx="186826" cy="138324"/>
            </a:xfrm>
            <a:custGeom>
              <a:avLst/>
              <a:gdLst>
                <a:gd name="T0" fmla="*/ 52 w 53"/>
                <a:gd name="T1" fmla="*/ 4 h 39"/>
                <a:gd name="T2" fmla="*/ 49 w 53"/>
                <a:gd name="T3" fmla="*/ 2 h 39"/>
                <a:gd name="T4" fmla="*/ 42 w 53"/>
                <a:gd name="T5" fmla="*/ 3 h 39"/>
                <a:gd name="T6" fmla="*/ 36 w 53"/>
                <a:gd name="T7" fmla="*/ 1 h 39"/>
                <a:gd name="T8" fmla="*/ 31 w 53"/>
                <a:gd name="T9" fmla="*/ 4 h 39"/>
                <a:gd name="T10" fmla="*/ 26 w 53"/>
                <a:gd name="T11" fmla="*/ 6 h 39"/>
                <a:gd name="T12" fmla="*/ 18 w 53"/>
                <a:gd name="T13" fmla="*/ 6 h 39"/>
                <a:gd name="T14" fmla="*/ 13 w 53"/>
                <a:gd name="T15" fmla="*/ 7 h 39"/>
                <a:gd name="T16" fmla="*/ 11 w 53"/>
                <a:gd name="T17" fmla="*/ 3 h 39"/>
                <a:gd name="T18" fmla="*/ 7 w 53"/>
                <a:gd name="T19" fmla="*/ 1 h 39"/>
                <a:gd name="T20" fmla="*/ 4 w 53"/>
                <a:gd name="T21" fmla="*/ 6 h 39"/>
                <a:gd name="T22" fmla="*/ 1 w 53"/>
                <a:gd name="T23" fmla="*/ 9 h 39"/>
                <a:gd name="T24" fmla="*/ 1 w 53"/>
                <a:gd name="T25" fmla="*/ 14 h 39"/>
                <a:gd name="T26" fmla="*/ 6 w 53"/>
                <a:gd name="T27" fmla="*/ 16 h 39"/>
                <a:gd name="T28" fmla="*/ 4 w 53"/>
                <a:gd name="T29" fmla="*/ 21 h 39"/>
                <a:gd name="T30" fmla="*/ 2 w 53"/>
                <a:gd name="T31" fmla="*/ 25 h 39"/>
                <a:gd name="T32" fmla="*/ 6 w 53"/>
                <a:gd name="T33" fmla="*/ 27 h 39"/>
                <a:gd name="T34" fmla="*/ 6 w 53"/>
                <a:gd name="T35" fmla="*/ 31 h 39"/>
                <a:gd name="T36" fmla="*/ 7 w 53"/>
                <a:gd name="T37" fmla="*/ 34 h 39"/>
                <a:gd name="T38" fmla="*/ 7 w 53"/>
                <a:gd name="T39" fmla="*/ 37 h 39"/>
                <a:gd name="T40" fmla="*/ 13 w 53"/>
                <a:gd name="T41" fmla="*/ 38 h 39"/>
                <a:gd name="T42" fmla="*/ 18 w 53"/>
                <a:gd name="T43" fmla="*/ 35 h 39"/>
                <a:gd name="T44" fmla="*/ 23 w 53"/>
                <a:gd name="T45" fmla="*/ 34 h 39"/>
                <a:gd name="T46" fmla="*/ 26 w 53"/>
                <a:gd name="T47" fmla="*/ 38 h 39"/>
                <a:gd name="T48" fmla="*/ 30 w 53"/>
                <a:gd name="T49" fmla="*/ 37 h 39"/>
                <a:gd name="T50" fmla="*/ 33 w 53"/>
                <a:gd name="T51" fmla="*/ 35 h 39"/>
                <a:gd name="T52" fmla="*/ 36 w 53"/>
                <a:gd name="T53" fmla="*/ 34 h 39"/>
                <a:gd name="T54" fmla="*/ 37 w 53"/>
                <a:gd name="T55" fmla="*/ 32 h 39"/>
                <a:gd name="T56" fmla="*/ 41 w 53"/>
                <a:gd name="T57" fmla="*/ 32 h 39"/>
                <a:gd name="T58" fmla="*/ 46 w 53"/>
                <a:gd name="T59" fmla="*/ 32 h 39"/>
                <a:gd name="T60" fmla="*/ 45 w 53"/>
                <a:gd name="T61" fmla="*/ 28 h 39"/>
                <a:gd name="T62" fmla="*/ 43 w 53"/>
                <a:gd name="T63" fmla="*/ 27 h 39"/>
                <a:gd name="T64" fmla="*/ 45 w 53"/>
                <a:gd name="T65" fmla="*/ 23 h 39"/>
                <a:gd name="T66" fmla="*/ 46 w 53"/>
                <a:gd name="T67" fmla="*/ 23 h 39"/>
                <a:gd name="T68" fmla="*/ 46 w 53"/>
                <a:gd name="T69" fmla="*/ 19 h 39"/>
                <a:gd name="T70" fmla="*/ 52 w 53"/>
                <a:gd name="T71" fmla="*/ 14 h 39"/>
                <a:gd name="T72" fmla="*/ 52 w 53"/>
                <a:gd name="T73"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39">
                  <a:moveTo>
                    <a:pt x="52" y="4"/>
                  </a:moveTo>
                  <a:cubicBezTo>
                    <a:pt x="52" y="4"/>
                    <a:pt x="50" y="2"/>
                    <a:pt x="49" y="2"/>
                  </a:cubicBezTo>
                  <a:cubicBezTo>
                    <a:pt x="46" y="1"/>
                    <a:pt x="46" y="1"/>
                    <a:pt x="42" y="3"/>
                  </a:cubicBezTo>
                  <a:cubicBezTo>
                    <a:pt x="39" y="4"/>
                    <a:pt x="38" y="1"/>
                    <a:pt x="36" y="1"/>
                  </a:cubicBezTo>
                  <a:cubicBezTo>
                    <a:pt x="34" y="0"/>
                    <a:pt x="33" y="2"/>
                    <a:pt x="31" y="4"/>
                  </a:cubicBezTo>
                  <a:cubicBezTo>
                    <a:pt x="29" y="6"/>
                    <a:pt x="30" y="5"/>
                    <a:pt x="26" y="6"/>
                  </a:cubicBezTo>
                  <a:cubicBezTo>
                    <a:pt x="21" y="7"/>
                    <a:pt x="22" y="7"/>
                    <a:pt x="18" y="6"/>
                  </a:cubicBezTo>
                  <a:cubicBezTo>
                    <a:pt x="15" y="5"/>
                    <a:pt x="18" y="7"/>
                    <a:pt x="13" y="7"/>
                  </a:cubicBezTo>
                  <a:cubicBezTo>
                    <a:pt x="9" y="7"/>
                    <a:pt x="9" y="5"/>
                    <a:pt x="11" y="3"/>
                  </a:cubicBezTo>
                  <a:cubicBezTo>
                    <a:pt x="13" y="2"/>
                    <a:pt x="7" y="1"/>
                    <a:pt x="7" y="1"/>
                  </a:cubicBezTo>
                  <a:cubicBezTo>
                    <a:pt x="7" y="1"/>
                    <a:pt x="6" y="4"/>
                    <a:pt x="4" y="6"/>
                  </a:cubicBezTo>
                  <a:cubicBezTo>
                    <a:pt x="2" y="7"/>
                    <a:pt x="2" y="8"/>
                    <a:pt x="1" y="9"/>
                  </a:cubicBezTo>
                  <a:cubicBezTo>
                    <a:pt x="0" y="11"/>
                    <a:pt x="0" y="12"/>
                    <a:pt x="1" y="14"/>
                  </a:cubicBezTo>
                  <a:cubicBezTo>
                    <a:pt x="2" y="16"/>
                    <a:pt x="4" y="16"/>
                    <a:pt x="6" y="16"/>
                  </a:cubicBezTo>
                  <a:cubicBezTo>
                    <a:pt x="8" y="17"/>
                    <a:pt x="5" y="19"/>
                    <a:pt x="4" y="21"/>
                  </a:cubicBezTo>
                  <a:cubicBezTo>
                    <a:pt x="4" y="23"/>
                    <a:pt x="2" y="25"/>
                    <a:pt x="2" y="25"/>
                  </a:cubicBezTo>
                  <a:cubicBezTo>
                    <a:pt x="2" y="25"/>
                    <a:pt x="4" y="25"/>
                    <a:pt x="6" y="27"/>
                  </a:cubicBezTo>
                  <a:cubicBezTo>
                    <a:pt x="7" y="29"/>
                    <a:pt x="4" y="29"/>
                    <a:pt x="6" y="31"/>
                  </a:cubicBezTo>
                  <a:cubicBezTo>
                    <a:pt x="8" y="33"/>
                    <a:pt x="7" y="34"/>
                    <a:pt x="7" y="34"/>
                  </a:cubicBezTo>
                  <a:cubicBezTo>
                    <a:pt x="7" y="37"/>
                    <a:pt x="7" y="37"/>
                    <a:pt x="7" y="37"/>
                  </a:cubicBezTo>
                  <a:cubicBezTo>
                    <a:pt x="7" y="37"/>
                    <a:pt x="10" y="38"/>
                    <a:pt x="13" y="38"/>
                  </a:cubicBezTo>
                  <a:cubicBezTo>
                    <a:pt x="15" y="38"/>
                    <a:pt x="16" y="38"/>
                    <a:pt x="18" y="35"/>
                  </a:cubicBezTo>
                  <a:cubicBezTo>
                    <a:pt x="19" y="33"/>
                    <a:pt x="20" y="34"/>
                    <a:pt x="23" y="34"/>
                  </a:cubicBezTo>
                  <a:cubicBezTo>
                    <a:pt x="26" y="34"/>
                    <a:pt x="26" y="38"/>
                    <a:pt x="26" y="38"/>
                  </a:cubicBezTo>
                  <a:cubicBezTo>
                    <a:pt x="26" y="38"/>
                    <a:pt x="28" y="37"/>
                    <a:pt x="30" y="37"/>
                  </a:cubicBezTo>
                  <a:cubicBezTo>
                    <a:pt x="32" y="37"/>
                    <a:pt x="34" y="39"/>
                    <a:pt x="33" y="35"/>
                  </a:cubicBezTo>
                  <a:cubicBezTo>
                    <a:pt x="31" y="32"/>
                    <a:pt x="36" y="34"/>
                    <a:pt x="36" y="34"/>
                  </a:cubicBezTo>
                  <a:cubicBezTo>
                    <a:pt x="36" y="34"/>
                    <a:pt x="36" y="33"/>
                    <a:pt x="37" y="32"/>
                  </a:cubicBezTo>
                  <a:cubicBezTo>
                    <a:pt x="38" y="31"/>
                    <a:pt x="40" y="31"/>
                    <a:pt x="41" y="32"/>
                  </a:cubicBezTo>
                  <a:cubicBezTo>
                    <a:pt x="42" y="33"/>
                    <a:pt x="46" y="32"/>
                    <a:pt x="46" y="32"/>
                  </a:cubicBezTo>
                  <a:cubicBezTo>
                    <a:pt x="46" y="31"/>
                    <a:pt x="46" y="29"/>
                    <a:pt x="45" y="28"/>
                  </a:cubicBezTo>
                  <a:cubicBezTo>
                    <a:pt x="45" y="27"/>
                    <a:pt x="43" y="27"/>
                    <a:pt x="43" y="27"/>
                  </a:cubicBezTo>
                  <a:cubicBezTo>
                    <a:pt x="43" y="27"/>
                    <a:pt x="45" y="23"/>
                    <a:pt x="45" y="23"/>
                  </a:cubicBezTo>
                  <a:cubicBezTo>
                    <a:pt x="46" y="23"/>
                    <a:pt x="46" y="23"/>
                    <a:pt x="46" y="23"/>
                  </a:cubicBezTo>
                  <a:cubicBezTo>
                    <a:pt x="46" y="21"/>
                    <a:pt x="45" y="20"/>
                    <a:pt x="46" y="19"/>
                  </a:cubicBezTo>
                  <a:cubicBezTo>
                    <a:pt x="46" y="18"/>
                    <a:pt x="52" y="14"/>
                    <a:pt x="52" y="14"/>
                  </a:cubicBezTo>
                  <a:cubicBezTo>
                    <a:pt x="53" y="11"/>
                    <a:pt x="51" y="6"/>
                    <a:pt x="52" y="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09" name="Freeform 308"/>
            <p:cNvSpPr>
              <a:spLocks/>
            </p:cNvSpPr>
            <p:nvPr/>
          </p:nvSpPr>
          <p:spPr bwMode="auto">
            <a:xfrm>
              <a:off x="9433930" y="4059538"/>
              <a:ext cx="46707" cy="32335"/>
            </a:xfrm>
            <a:custGeom>
              <a:avLst/>
              <a:gdLst>
                <a:gd name="T0" fmla="*/ 0 w 13"/>
                <a:gd name="T1" fmla="*/ 5 h 9"/>
                <a:gd name="T2" fmla="*/ 4 w 13"/>
                <a:gd name="T3" fmla="*/ 9 h 9"/>
                <a:gd name="T4" fmla="*/ 7 w 13"/>
                <a:gd name="T5" fmla="*/ 8 h 9"/>
                <a:gd name="T6" fmla="*/ 8 w 13"/>
                <a:gd name="T7" fmla="*/ 7 h 9"/>
                <a:gd name="T8" fmla="*/ 9 w 13"/>
                <a:gd name="T9" fmla="*/ 5 h 9"/>
                <a:gd name="T10" fmla="*/ 11 w 13"/>
                <a:gd name="T11" fmla="*/ 6 h 9"/>
                <a:gd name="T12" fmla="*/ 13 w 13"/>
                <a:gd name="T13" fmla="*/ 6 h 9"/>
                <a:gd name="T14" fmla="*/ 11 w 13"/>
                <a:gd name="T15" fmla="*/ 0 h 9"/>
                <a:gd name="T16" fmla="*/ 8 w 13"/>
                <a:gd name="T17" fmla="*/ 0 h 9"/>
                <a:gd name="T18" fmla="*/ 6 w 13"/>
                <a:gd name="T19" fmla="*/ 5 h 9"/>
                <a:gd name="T20" fmla="*/ 0 w 13"/>
                <a:gd name="T21" fmla="*/ 4 h 9"/>
                <a:gd name="T22" fmla="*/ 0 w 13"/>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9">
                  <a:moveTo>
                    <a:pt x="0" y="5"/>
                  </a:moveTo>
                  <a:cubicBezTo>
                    <a:pt x="4" y="9"/>
                    <a:pt x="4" y="9"/>
                    <a:pt x="4" y="9"/>
                  </a:cubicBezTo>
                  <a:cubicBezTo>
                    <a:pt x="7" y="8"/>
                    <a:pt x="7" y="8"/>
                    <a:pt x="7" y="8"/>
                  </a:cubicBezTo>
                  <a:cubicBezTo>
                    <a:pt x="8" y="7"/>
                    <a:pt x="8" y="7"/>
                    <a:pt x="8" y="7"/>
                  </a:cubicBezTo>
                  <a:cubicBezTo>
                    <a:pt x="9" y="5"/>
                    <a:pt x="9" y="5"/>
                    <a:pt x="9" y="5"/>
                  </a:cubicBezTo>
                  <a:cubicBezTo>
                    <a:pt x="11" y="6"/>
                    <a:pt x="11" y="6"/>
                    <a:pt x="11" y="6"/>
                  </a:cubicBezTo>
                  <a:cubicBezTo>
                    <a:pt x="13" y="6"/>
                    <a:pt x="13" y="6"/>
                    <a:pt x="13" y="6"/>
                  </a:cubicBezTo>
                  <a:cubicBezTo>
                    <a:pt x="11" y="0"/>
                    <a:pt x="11" y="0"/>
                    <a:pt x="11" y="0"/>
                  </a:cubicBezTo>
                  <a:cubicBezTo>
                    <a:pt x="10" y="0"/>
                    <a:pt x="9" y="0"/>
                    <a:pt x="8" y="0"/>
                  </a:cubicBezTo>
                  <a:cubicBezTo>
                    <a:pt x="6" y="1"/>
                    <a:pt x="7" y="3"/>
                    <a:pt x="6" y="5"/>
                  </a:cubicBezTo>
                  <a:cubicBezTo>
                    <a:pt x="5" y="5"/>
                    <a:pt x="2" y="4"/>
                    <a:pt x="0" y="4"/>
                  </a:cubicBezTo>
                  <a:lnTo>
                    <a:pt x="0" y="5"/>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0" name="Freeform 309"/>
            <p:cNvSpPr>
              <a:spLocks/>
            </p:cNvSpPr>
            <p:nvPr/>
          </p:nvSpPr>
          <p:spPr bwMode="auto">
            <a:xfrm>
              <a:off x="9433930" y="4059538"/>
              <a:ext cx="46707" cy="32335"/>
            </a:xfrm>
            <a:custGeom>
              <a:avLst/>
              <a:gdLst>
                <a:gd name="T0" fmla="*/ 0 w 13"/>
                <a:gd name="T1" fmla="*/ 5 h 9"/>
                <a:gd name="T2" fmla="*/ 4 w 13"/>
                <a:gd name="T3" fmla="*/ 9 h 9"/>
                <a:gd name="T4" fmla="*/ 7 w 13"/>
                <a:gd name="T5" fmla="*/ 8 h 9"/>
                <a:gd name="T6" fmla="*/ 8 w 13"/>
                <a:gd name="T7" fmla="*/ 7 h 9"/>
                <a:gd name="T8" fmla="*/ 9 w 13"/>
                <a:gd name="T9" fmla="*/ 5 h 9"/>
                <a:gd name="T10" fmla="*/ 11 w 13"/>
                <a:gd name="T11" fmla="*/ 6 h 9"/>
                <a:gd name="T12" fmla="*/ 13 w 13"/>
                <a:gd name="T13" fmla="*/ 6 h 9"/>
                <a:gd name="T14" fmla="*/ 11 w 13"/>
                <a:gd name="T15" fmla="*/ 0 h 9"/>
                <a:gd name="T16" fmla="*/ 8 w 13"/>
                <a:gd name="T17" fmla="*/ 0 h 9"/>
                <a:gd name="T18" fmla="*/ 6 w 13"/>
                <a:gd name="T19" fmla="*/ 5 h 9"/>
                <a:gd name="T20" fmla="*/ 0 w 13"/>
                <a:gd name="T21" fmla="*/ 4 h 9"/>
                <a:gd name="T22" fmla="*/ 0 w 13"/>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9">
                  <a:moveTo>
                    <a:pt x="0" y="5"/>
                  </a:moveTo>
                  <a:cubicBezTo>
                    <a:pt x="4" y="9"/>
                    <a:pt x="4" y="9"/>
                    <a:pt x="4" y="9"/>
                  </a:cubicBezTo>
                  <a:cubicBezTo>
                    <a:pt x="7" y="8"/>
                    <a:pt x="7" y="8"/>
                    <a:pt x="7" y="8"/>
                  </a:cubicBezTo>
                  <a:cubicBezTo>
                    <a:pt x="8" y="7"/>
                    <a:pt x="8" y="7"/>
                    <a:pt x="8" y="7"/>
                  </a:cubicBezTo>
                  <a:cubicBezTo>
                    <a:pt x="9" y="5"/>
                    <a:pt x="9" y="5"/>
                    <a:pt x="9" y="5"/>
                  </a:cubicBezTo>
                  <a:cubicBezTo>
                    <a:pt x="11" y="6"/>
                    <a:pt x="11" y="6"/>
                    <a:pt x="11" y="6"/>
                  </a:cubicBezTo>
                  <a:cubicBezTo>
                    <a:pt x="13" y="6"/>
                    <a:pt x="13" y="6"/>
                    <a:pt x="13" y="6"/>
                  </a:cubicBezTo>
                  <a:cubicBezTo>
                    <a:pt x="11" y="0"/>
                    <a:pt x="11" y="0"/>
                    <a:pt x="11" y="0"/>
                  </a:cubicBezTo>
                  <a:cubicBezTo>
                    <a:pt x="10" y="0"/>
                    <a:pt x="9" y="0"/>
                    <a:pt x="8" y="0"/>
                  </a:cubicBezTo>
                  <a:cubicBezTo>
                    <a:pt x="6" y="1"/>
                    <a:pt x="7" y="3"/>
                    <a:pt x="6" y="5"/>
                  </a:cubicBezTo>
                  <a:cubicBezTo>
                    <a:pt x="5" y="5"/>
                    <a:pt x="2" y="4"/>
                    <a:pt x="0" y="4"/>
                  </a:cubicBezTo>
                  <a:lnTo>
                    <a:pt x="0" y="5"/>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1" name="Freeform 310"/>
            <p:cNvSpPr>
              <a:spLocks noEditPoints="1"/>
            </p:cNvSpPr>
            <p:nvPr/>
          </p:nvSpPr>
          <p:spPr bwMode="auto">
            <a:xfrm>
              <a:off x="3701601" y="4046963"/>
              <a:ext cx="1219760" cy="1491017"/>
            </a:xfrm>
            <a:custGeom>
              <a:avLst/>
              <a:gdLst>
                <a:gd name="T0" fmla="*/ 206 w 346"/>
                <a:gd name="T1" fmla="*/ 70 h 423"/>
                <a:gd name="T2" fmla="*/ 202 w 346"/>
                <a:gd name="T3" fmla="*/ 61 h 423"/>
                <a:gd name="T4" fmla="*/ 198 w 346"/>
                <a:gd name="T5" fmla="*/ 405 h 423"/>
                <a:gd name="T6" fmla="*/ 176 w 346"/>
                <a:gd name="T7" fmla="*/ 77 h 423"/>
                <a:gd name="T8" fmla="*/ 232 w 346"/>
                <a:gd name="T9" fmla="*/ 324 h 423"/>
                <a:gd name="T10" fmla="*/ 257 w 346"/>
                <a:gd name="T11" fmla="*/ 309 h 423"/>
                <a:gd name="T12" fmla="*/ 273 w 346"/>
                <a:gd name="T13" fmla="*/ 304 h 423"/>
                <a:gd name="T14" fmla="*/ 285 w 346"/>
                <a:gd name="T15" fmla="*/ 294 h 423"/>
                <a:gd name="T16" fmla="*/ 293 w 346"/>
                <a:gd name="T17" fmla="*/ 272 h 423"/>
                <a:gd name="T18" fmla="*/ 307 w 346"/>
                <a:gd name="T19" fmla="*/ 235 h 423"/>
                <a:gd name="T20" fmla="*/ 307 w 346"/>
                <a:gd name="T21" fmla="*/ 196 h 423"/>
                <a:gd name="T22" fmla="*/ 321 w 346"/>
                <a:gd name="T23" fmla="*/ 179 h 423"/>
                <a:gd name="T24" fmla="*/ 339 w 346"/>
                <a:gd name="T25" fmla="*/ 156 h 423"/>
                <a:gd name="T26" fmla="*/ 344 w 346"/>
                <a:gd name="T27" fmla="*/ 123 h 423"/>
                <a:gd name="T28" fmla="*/ 329 w 346"/>
                <a:gd name="T29" fmla="*/ 106 h 423"/>
                <a:gd name="T30" fmla="*/ 307 w 346"/>
                <a:gd name="T31" fmla="*/ 90 h 423"/>
                <a:gd name="T32" fmla="*/ 269 w 346"/>
                <a:gd name="T33" fmla="*/ 80 h 423"/>
                <a:gd name="T34" fmla="*/ 258 w 346"/>
                <a:gd name="T35" fmla="*/ 74 h 423"/>
                <a:gd name="T36" fmla="*/ 248 w 346"/>
                <a:gd name="T37" fmla="*/ 64 h 423"/>
                <a:gd name="T38" fmla="*/ 221 w 346"/>
                <a:gd name="T39" fmla="*/ 72 h 423"/>
                <a:gd name="T40" fmla="*/ 222 w 346"/>
                <a:gd name="T41" fmla="*/ 70 h 423"/>
                <a:gd name="T42" fmla="*/ 225 w 346"/>
                <a:gd name="T43" fmla="*/ 55 h 423"/>
                <a:gd name="T44" fmla="*/ 206 w 346"/>
                <a:gd name="T45" fmla="*/ 68 h 423"/>
                <a:gd name="T46" fmla="*/ 197 w 346"/>
                <a:gd name="T47" fmla="*/ 68 h 423"/>
                <a:gd name="T48" fmla="*/ 197 w 346"/>
                <a:gd name="T49" fmla="*/ 60 h 423"/>
                <a:gd name="T50" fmla="*/ 212 w 346"/>
                <a:gd name="T51" fmla="*/ 51 h 423"/>
                <a:gd name="T52" fmla="*/ 210 w 346"/>
                <a:gd name="T53" fmla="*/ 45 h 423"/>
                <a:gd name="T54" fmla="*/ 205 w 346"/>
                <a:gd name="T55" fmla="*/ 16 h 423"/>
                <a:gd name="T56" fmla="*/ 187 w 346"/>
                <a:gd name="T57" fmla="*/ 36 h 423"/>
                <a:gd name="T58" fmla="*/ 163 w 346"/>
                <a:gd name="T59" fmla="*/ 30 h 423"/>
                <a:gd name="T60" fmla="*/ 143 w 346"/>
                <a:gd name="T61" fmla="*/ 37 h 423"/>
                <a:gd name="T62" fmla="*/ 123 w 346"/>
                <a:gd name="T63" fmla="*/ 20 h 423"/>
                <a:gd name="T64" fmla="*/ 118 w 346"/>
                <a:gd name="T65" fmla="*/ 0 h 423"/>
                <a:gd name="T66" fmla="*/ 97 w 346"/>
                <a:gd name="T67" fmla="*/ 13 h 423"/>
                <a:gd name="T68" fmla="*/ 84 w 346"/>
                <a:gd name="T69" fmla="*/ 21 h 423"/>
                <a:gd name="T70" fmla="*/ 84 w 346"/>
                <a:gd name="T71" fmla="*/ 43 h 423"/>
                <a:gd name="T72" fmla="*/ 61 w 346"/>
                <a:gd name="T73" fmla="*/ 46 h 423"/>
                <a:gd name="T74" fmla="*/ 45 w 346"/>
                <a:gd name="T75" fmla="*/ 51 h 423"/>
                <a:gd name="T76" fmla="*/ 33 w 346"/>
                <a:gd name="T77" fmla="*/ 99 h 423"/>
                <a:gd name="T78" fmla="*/ 4 w 346"/>
                <a:gd name="T79" fmla="*/ 130 h 423"/>
                <a:gd name="T80" fmla="*/ 15 w 346"/>
                <a:gd name="T81" fmla="*/ 158 h 423"/>
                <a:gd name="T82" fmla="*/ 48 w 346"/>
                <a:gd name="T83" fmla="*/ 184 h 423"/>
                <a:gd name="T84" fmla="*/ 74 w 346"/>
                <a:gd name="T85" fmla="*/ 179 h 423"/>
                <a:gd name="T86" fmla="*/ 113 w 346"/>
                <a:gd name="T87" fmla="*/ 200 h 423"/>
                <a:gd name="T88" fmla="*/ 136 w 346"/>
                <a:gd name="T89" fmla="*/ 229 h 423"/>
                <a:gd name="T90" fmla="*/ 140 w 346"/>
                <a:gd name="T91" fmla="*/ 267 h 423"/>
                <a:gd name="T92" fmla="*/ 158 w 346"/>
                <a:gd name="T93" fmla="*/ 291 h 423"/>
                <a:gd name="T94" fmla="*/ 170 w 346"/>
                <a:gd name="T95" fmla="*/ 331 h 423"/>
                <a:gd name="T96" fmla="*/ 164 w 346"/>
                <a:gd name="T97" fmla="*/ 361 h 423"/>
                <a:gd name="T98" fmla="*/ 159 w 346"/>
                <a:gd name="T99" fmla="*/ 390 h 423"/>
                <a:gd name="T100" fmla="*/ 181 w 346"/>
                <a:gd name="T101" fmla="*/ 420 h 423"/>
                <a:gd name="T102" fmla="*/ 196 w 346"/>
                <a:gd name="T103" fmla="*/ 397 h 423"/>
                <a:gd name="T104" fmla="*/ 205 w 346"/>
                <a:gd name="T105" fmla="*/ 392 h 423"/>
                <a:gd name="T106" fmla="*/ 220 w 346"/>
                <a:gd name="T107" fmla="*/ 371 h 423"/>
                <a:gd name="T108" fmla="*/ 219 w 346"/>
                <a:gd name="T109" fmla="*/ 34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6" h="423">
                  <a:moveTo>
                    <a:pt x="182" y="70"/>
                  </a:moveTo>
                  <a:cubicBezTo>
                    <a:pt x="183" y="69"/>
                    <a:pt x="183" y="70"/>
                    <a:pt x="183" y="70"/>
                  </a:cubicBezTo>
                  <a:cubicBezTo>
                    <a:pt x="182" y="71"/>
                    <a:pt x="180" y="71"/>
                    <a:pt x="180" y="72"/>
                  </a:cubicBezTo>
                  <a:cubicBezTo>
                    <a:pt x="179" y="73"/>
                    <a:pt x="179" y="74"/>
                    <a:pt x="178" y="75"/>
                  </a:cubicBezTo>
                  <a:cubicBezTo>
                    <a:pt x="177" y="76"/>
                    <a:pt x="179" y="71"/>
                    <a:pt x="182" y="70"/>
                  </a:cubicBezTo>
                  <a:close/>
                  <a:moveTo>
                    <a:pt x="207" y="68"/>
                  </a:moveTo>
                  <a:cubicBezTo>
                    <a:pt x="208" y="69"/>
                    <a:pt x="206" y="70"/>
                    <a:pt x="206" y="70"/>
                  </a:cubicBezTo>
                  <a:cubicBezTo>
                    <a:pt x="206" y="69"/>
                    <a:pt x="206" y="68"/>
                    <a:pt x="207" y="68"/>
                  </a:cubicBezTo>
                  <a:close/>
                  <a:moveTo>
                    <a:pt x="199" y="64"/>
                  </a:moveTo>
                  <a:cubicBezTo>
                    <a:pt x="198" y="65"/>
                    <a:pt x="198" y="66"/>
                    <a:pt x="200" y="66"/>
                  </a:cubicBezTo>
                  <a:cubicBezTo>
                    <a:pt x="200" y="66"/>
                    <a:pt x="201" y="64"/>
                    <a:pt x="199" y="64"/>
                  </a:cubicBezTo>
                  <a:close/>
                  <a:moveTo>
                    <a:pt x="202" y="61"/>
                  </a:moveTo>
                  <a:cubicBezTo>
                    <a:pt x="203" y="62"/>
                    <a:pt x="203" y="62"/>
                    <a:pt x="203" y="62"/>
                  </a:cubicBezTo>
                  <a:cubicBezTo>
                    <a:pt x="203" y="62"/>
                    <a:pt x="203" y="61"/>
                    <a:pt x="202" y="61"/>
                  </a:cubicBezTo>
                  <a:close/>
                  <a:moveTo>
                    <a:pt x="190" y="410"/>
                  </a:moveTo>
                  <a:cubicBezTo>
                    <a:pt x="189" y="410"/>
                    <a:pt x="187" y="413"/>
                    <a:pt x="190" y="412"/>
                  </a:cubicBezTo>
                  <a:cubicBezTo>
                    <a:pt x="190" y="412"/>
                    <a:pt x="191" y="410"/>
                    <a:pt x="190" y="410"/>
                  </a:cubicBezTo>
                  <a:close/>
                  <a:moveTo>
                    <a:pt x="195" y="409"/>
                  </a:moveTo>
                  <a:cubicBezTo>
                    <a:pt x="192" y="409"/>
                    <a:pt x="191" y="412"/>
                    <a:pt x="196" y="411"/>
                  </a:cubicBezTo>
                  <a:cubicBezTo>
                    <a:pt x="198" y="411"/>
                    <a:pt x="199" y="408"/>
                    <a:pt x="195" y="409"/>
                  </a:cubicBezTo>
                  <a:close/>
                  <a:moveTo>
                    <a:pt x="198" y="405"/>
                  </a:moveTo>
                  <a:cubicBezTo>
                    <a:pt x="197" y="407"/>
                    <a:pt x="197" y="407"/>
                    <a:pt x="197" y="407"/>
                  </a:cubicBezTo>
                  <a:cubicBezTo>
                    <a:pt x="198" y="406"/>
                    <a:pt x="204" y="405"/>
                    <a:pt x="198" y="405"/>
                  </a:cubicBezTo>
                  <a:close/>
                  <a:moveTo>
                    <a:pt x="177" y="76"/>
                  </a:moveTo>
                  <a:cubicBezTo>
                    <a:pt x="176" y="78"/>
                    <a:pt x="176" y="78"/>
                    <a:pt x="176" y="78"/>
                  </a:cubicBezTo>
                  <a:cubicBezTo>
                    <a:pt x="170" y="78"/>
                    <a:pt x="166" y="77"/>
                    <a:pt x="162" y="78"/>
                  </a:cubicBezTo>
                  <a:cubicBezTo>
                    <a:pt x="163" y="76"/>
                    <a:pt x="163" y="76"/>
                    <a:pt x="163" y="76"/>
                  </a:cubicBezTo>
                  <a:cubicBezTo>
                    <a:pt x="167" y="76"/>
                    <a:pt x="171" y="79"/>
                    <a:pt x="176" y="77"/>
                  </a:cubicBezTo>
                  <a:cubicBezTo>
                    <a:pt x="176" y="77"/>
                    <a:pt x="176" y="76"/>
                    <a:pt x="177" y="76"/>
                  </a:cubicBezTo>
                  <a:close/>
                  <a:moveTo>
                    <a:pt x="200" y="58"/>
                  </a:moveTo>
                  <a:cubicBezTo>
                    <a:pt x="199" y="58"/>
                    <a:pt x="199" y="59"/>
                    <a:pt x="201" y="59"/>
                  </a:cubicBezTo>
                  <a:cubicBezTo>
                    <a:pt x="201" y="59"/>
                    <a:pt x="203" y="57"/>
                    <a:pt x="200" y="58"/>
                  </a:cubicBezTo>
                  <a:close/>
                  <a:moveTo>
                    <a:pt x="221" y="332"/>
                  </a:moveTo>
                  <a:cubicBezTo>
                    <a:pt x="225" y="331"/>
                    <a:pt x="227" y="329"/>
                    <a:pt x="230" y="327"/>
                  </a:cubicBezTo>
                  <a:cubicBezTo>
                    <a:pt x="231" y="327"/>
                    <a:pt x="232" y="325"/>
                    <a:pt x="232" y="324"/>
                  </a:cubicBezTo>
                  <a:cubicBezTo>
                    <a:pt x="234" y="323"/>
                    <a:pt x="237" y="323"/>
                    <a:pt x="239" y="322"/>
                  </a:cubicBezTo>
                  <a:cubicBezTo>
                    <a:pt x="240" y="321"/>
                    <a:pt x="241" y="317"/>
                    <a:pt x="241" y="317"/>
                  </a:cubicBezTo>
                  <a:cubicBezTo>
                    <a:pt x="243" y="316"/>
                    <a:pt x="247" y="317"/>
                    <a:pt x="249" y="316"/>
                  </a:cubicBezTo>
                  <a:cubicBezTo>
                    <a:pt x="249" y="316"/>
                    <a:pt x="250" y="315"/>
                    <a:pt x="250" y="314"/>
                  </a:cubicBezTo>
                  <a:cubicBezTo>
                    <a:pt x="252" y="314"/>
                    <a:pt x="254" y="314"/>
                    <a:pt x="257" y="314"/>
                  </a:cubicBezTo>
                  <a:cubicBezTo>
                    <a:pt x="256" y="312"/>
                    <a:pt x="256" y="311"/>
                    <a:pt x="255" y="309"/>
                  </a:cubicBezTo>
                  <a:cubicBezTo>
                    <a:pt x="255" y="309"/>
                    <a:pt x="256" y="309"/>
                    <a:pt x="257" y="309"/>
                  </a:cubicBezTo>
                  <a:cubicBezTo>
                    <a:pt x="257" y="309"/>
                    <a:pt x="258" y="307"/>
                    <a:pt x="259" y="307"/>
                  </a:cubicBezTo>
                  <a:cubicBezTo>
                    <a:pt x="259" y="307"/>
                    <a:pt x="260" y="308"/>
                    <a:pt x="262" y="308"/>
                  </a:cubicBezTo>
                  <a:cubicBezTo>
                    <a:pt x="262" y="308"/>
                    <a:pt x="264" y="306"/>
                    <a:pt x="264" y="306"/>
                  </a:cubicBezTo>
                  <a:cubicBezTo>
                    <a:pt x="267" y="305"/>
                    <a:pt x="268" y="306"/>
                    <a:pt x="271" y="306"/>
                  </a:cubicBezTo>
                  <a:cubicBezTo>
                    <a:pt x="271" y="305"/>
                    <a:pt x="271" y="302"/>
                    <a:pt x="271" y="302"/>
                  </a:cubicBezTo>
                  <a:cubicBezTo>
                    <a:pt x="271" y="303"/>
                    <a:pt x="272" y="302"/>
                    <a:pt x="273" y="302"/>
                  </a:cubicBezTo>
                  <a:cubicBezTo>
                    <a:pt x="273" y="304"/>
                    <a:pt x="273" y="304"/>
                    <a:pt x="273" y="304"/>
                  </a:cubicBezTo>
                  <a:cubicBezTo>
                    <a:pt x="273" y="304"/>
                    <a:pt x="274" y="305"/>
                    <a:pt x="274" y="305"/>
                  </a:cubicBezTo>
                  <a:cubicBezTo>
                    <a:pt x="275" y="306"/>
                    <a:pt x="277" y="305"/>
                    <a:pt x="279" y="305"/>
                  </a:cubicBezTo>
                  <a:cubicBezTo>
                    <a:pt x="279" y="304"/>
                    <a:pt x="281" y="303"/>
                    <a:pt x="281" y="302"/>
                  </a:cubicBezTo>
                  <a:cubicBezTo>
                    <a:pt x="281" y="302"/>
                    <a:pt x="280" y="300"/>
                    <a:pt x="281" y="299"/>
                  </a:cubicBezTo>
                  <a:cubicBezTo>
                    <a:pt x="285" y="297"/>
                    <a:pt x="285" y="297"/>
                    <a:pt x="285" y="297"/>
                  </a:cubicBezTo>
                  <a:cubicBezTo>
                    <a:pt x="285" y="296"/>
                    <a:pt x="286" y="295"/>
                    <a:pt x="286" y="294"/>
                  </a:cubicBezTo>
                  <a:cubicBezTo>
                    <a:pt x="285" y="294"/>
                    <a:pt x="285" y="294"/>
                    <a:pt x="285" y="294"/>
                  </a:cubicBezTo>
                  <a:cubicBezTo>
                    <a:pt x="285" y="292"/>
                    <a:pt x="285" y="292"/>
                    <a:pt x="285" y="289"/>
                  </a:cubicBezTo>
                  <a:cubicBezTo>
                    <a:pt x="283" y="289"/>
                    <a:pt x="285" y="288"/>
                    <a:pt x="285" y="289"/>
                  </a:cubicBezTo>
                  <a:cubicBezTo>
                    <a:pt x="285" y="288"/>
                    <a:pt x="285" y="287"/>
                    <a:pt x="285" y="287"/>
                  </a:cubicBezTo>
                  <a:cubicBezTo>
                    <a:pt x="285" y="286"/>
                    <a:pt x="287" y="285"/>
                    <a:pt x="287" y="285"/>
                  </a:cubicBezTo>
                  <a:cubicBezTo>
                    <a:pt x="288" y="283"/>
                    <a:pt x="287" y="281"/>
                    <a:pt x="288" y="279"/>
                  </a:cubicBezTo>
                  <a:cubicBezTo>
                    <a:pt x="289" y="278"/>
                    <a:pt x="292" y="276"/>
                    <a:pt x="293" y="275"/>
                  </a:cubicBezTo>
                  <a:cubicBezTo>
                    <a:pt x="293" y="274"/>
                    <a:pt x="292" y="273"/>
                    <a:pt x="293" y="272"/>
                  </a:cubicBezTo>
                  <a:cubicBezTo>
                    <a:pt x="293" y="271"/>
                    <a:pt x="294" y="272"/>
                    <a:pt x="295" y="271"/>
                  </a:cubicBezTo>
                  <a:cubicBezTo>
                    <a:pt x="295" y="271"/>
                    <a:pt x="294" y="270"/>
                    <a:pt x="295" y="269"/>
                  </a:cubicBezTo>
                  <a:cubicBezTo>
                    <a:pt x="295" y="267"/>
                    <a:pt x="299" y="266"/>
                    <a:pt x="300" y="264"/>
                  </a:cubicBezTo>
                  <a:cubicBezTo>
                    <a:pt x="301" y="261"/>
                    <a:pt x="300" y="256"/>
                    <a:pt x="301" y="253"/>
                  </a:cubicBezTo>
                  <a:cubicBezTo>
                    <a:pt x="301" y="251"/>
                    <a:pt x="304" y="249"/>
                    <a:pt x="306" y="247"/>
                  </a:cubicBezTo>
                  <a:cubicBezTo>
                    <a:pt x="304" y="245"/>
                    <a:pt x="302" y="240"/>
                    <a:pt x="305" y="236"/>
                  </a:cubicBezTo>
                  <a:cubicBezTo>
                    <a:pt x="305" y="236"/>
                    <a:pt x="306" y="235"/>
                    <a:pt x="307" y="235"/>
                  </a:cubicBezTo>
                  <a:cubicBezTo>
                    <a:pt x="307" y="234"/>
                    <a:pt x="307" y="229"/>
                    <a:pt x="307" y="229"/>
                  </a:cubicBezTo>
                  <a:cubicBezTo>
                    <a:pt x="307" y="227"/>
                    <a:pt x="308" y="225"/>
                    <a:pt x="308" y="223"/>
                  </a:cubicBezTo>
                  <a:cubicBezTo>
                    <a:pt x="307" y="219"/>
                    <a:pt x="307" y="219"/>
                    <a:pt x="307" y="219"/>
                  </a:cubicBezTo>
                  <a:cubicBezTo>
                    <a:pt x="306" y="214"/>
                    <a:pt x="306" y="210"/>
                    <a:pt x="307" y="205"/>
                  </a:cubicBezTo>
                  <a:cubicBezTo>
                    <a:pt x="305" y="205"/>
                    <a:pt x="305" y="205"/>
                    <a:pt x="304" y="204"/>
                  </a:cubicBezTo>
                  <a:cubicBezTo>
                    <a:pt x="304" y="203"/>
                    <a:pt x="306" y="202"/>
                    <a:pt x="307" y="201"/>
                  </a:cubicBezTo>
                  <a:cubicBezTo>
                    <a:pt x="307" y="199"/>
                    <a:pt x="306" y="199"/>
                    <a:pt x="307" y="196"/>
                  </a:cubicBezTo>
                  <a:cubicBezTo>
                    <a:pt x="308" y="195"/>
                    <a:pt x="309" y="195"/>
                    <a:pt x="310" y="193"/>
                  </a:cubicBezTo>
                  <a:cubicBezTo>
                    <a:pt x="310" y="193"/>
                    <a:pt x="310" y="188"/>
                    <a:pt x="310" y="188"/>
                  </a:cubicBezTo>
                  <a:cubicBezTo>
                    <a:pt x="314" y="190"/>
                    <a:pt x="313" y="188"/>
                    <a:pt x="315" y="192"/>
                  </a:cubicBezTo>
                  <a:cubicBezTo>
                    <a:pt x="316" y="191"/>
                    <a:pt x="318" y="188"/>
                    <a:pt x="318" y="187"/>
                  </a:cubicBezTo>
                  <a:cubicBezTo>
                    <a:pt x="318" y="187"/>
                    <a:pt x="318" y="186"/>
                    <a:pt x="318" y="185"/>
                  </a:cubicBezTo>
                  <a:cubicBezTo>
                    <a:pt x="318" y="185"/>
                    <a:pt x="320" y="185"/>
                    <a:pt x="320" y="184"/>
                  </a:cubicBezTo>
                  <a:cubicBezTo>
                    <a:pt x="321" y="182"/>
                    <a:pt x="320" y="181"/>
                    <a:pt x="321" y="179"/>
                  </a:cubicBezTo>
                  <a:cubicBezTo>
                    <a:pt x="321" y="177"/>
                    <a:pt x="323" y="176"/>
                    <a:pt x="324" y="174"/>
                  </a:cubicBezTo>
                  <a:cubicBezTo>
                    <a:pt x="325" y="173"/>
                    <a:pt x="324" y="171"/>
                    <a:pt x="325" y="170"/>
                  </a:cubicBezTo>
                  <a:cubicBezTo>
                    <a:pt x="325" y="169"/>
                    <a:pt x="331" y="164"/>
                    <a:pt x="331" y="164"/>
                  </a:cubicBezTo>
                  <a:cubicBezTo>
                    <a:pt x="332" y="164"/>
                    <a:pt x="333" y="164"/>
                    <a:pt x="334" y="164"/>
                  </a:cubicBezTo>
                  <a:cubicBezTo>
                    <a:pt x="335" y="163"/>
                    <a:pt x="335" y="162"/>
                    <a:pt x="336" y="161"/>
                  </a:cubicBezTo>
                  <a:cubicBezTo>
                    <a:pt x="337" y="160"/>
                    <a:pt x="338" y="159"/>
                    <a:pt x="339" y="158"/>
                  </a:cubicBezTo>
                  <a:cubicBezTo>
                    <a:pt x="339" y="158"/>
                    <a:pt x="339" y="157"/>
                    <a:pt x="339" y="156"/>
                  </a:cubicBezTo>
                  <a:cubicBezTo>
                    <a:pt x="339" y="156"/>
                    <a:pt x="341" y="155"/>
                    <a:pt x="341" y="154"/>
                  </a:cubicBezTo>
                  <a:cubicBezTo>
                    <a:pt x="343" y="151"/>
                    <a:pt x="343" y="149"/>
                    <a:pt x="344" y="145"/>
                  </a:cubicBezTo>
                  <a:cubicBezTo>
                    <a:pt x="346" y="144"/>
                    <a:pt x="346" y="144"/>
                    <a:pt x="346" y="144"/>
                  </a:cubicBezTo>
                  <a:cubicBezTo>
                    <a:pt x="346" y="141"/>
                    <a:pt x="345" y="140"/>
                    <a:pt x="345" y="138"/>
                  </a:cubicBezTo>
                  <a:cubicBezTo>
                    <a:pt x="345" y="137"/>
                    <a:pt x="346" y="134"/>
                    <a:pt x="346" y="132"/>
                  </a:cubicBezTo>
                  <a:cubicBezTo>
                    <a:pt x="344" y="130"/>
                    <a:pt x="344" y="130"/>
                    <a:pt x="344" y="130"/>
                  </a:cubicBezTo>
                  <a:cubicBezTo>
                    <a:pt x="343" y="129"/>
                    <a:pt x="345" y="126"/>
                    <a:pt x="344" y="123"/>
                  </a:cubicBezTo>
                  <a:cubicBezTo>
                    <a:pt x="344" y="121"/>
                    <a:pt x="342" y="121"/>
                    <a:pt x="341" y="120"/>
                  </a:cubicBezTo>
                  <a:cubicBezTo>
                    <a:pt x="341" y="119"/>
                    <a:pt x="341" y="118"/>
                    <a:pt x="341" y="118"/>
                  </a:cubicBezTo>
                  <a:cubicBezTo>
                    <a:pt x="341" y="117"/>
                    <a:pt x="340" y="117"/>
                    <a:pt x="340" y="117"/>
                  </a:cubicBezTo>
                  <a:cubicBezTo>
                    <a:pt x="338" y="113"/>
                    <a:pt x="338" y="108"/>
                    <a:pt x="334" y="108"/>
                  </a:cubicBezTo>
                  <a:cubicBezTo>
                    <a:pt x="332" y="107"/>
                    <a:pt x="330" y="109"/>
                    <a:pt x="330" y="109"/>
                  </a:cubicBezTo>
                  <a:cubicBezTo>
                    <a:pt x="330" y="109"/>
                    <a:pt x="330" y="107"/>
                    <a:pt x="330" y="107"/>
                  </a:cubicBezTo>
                  <a:cubicBezTo>
                    <a:pt x="329" y="107"/>
                    <a:pt x="329" y="106"/>
                    <a:pt x="329" y="106"/>
                  </a:cubicBezTo>
                  <a:cubicBezTo>
                    <a:pt x="326" y="105"/>
                    <a:pt x="325" y="107"/>
                    <a:pt x="323" y="108"/>
                  </a:cubicBezTo>
                  <a:cubicBezTo>
                    <a:pt x="323" y="107"/>
                    <a:pt x="324" y="106"/>
                    <a:pt x="324" y="106"/>
                  </a:cubicBezTo>
                  <a:cubicBezTo>
                    <a:pt x="323" y="105"/>
                    <a:pt x="322" y="105"/>
                    <a:pt x="321" y="104"/>
                  </a:cubicBezTo>
                  <a:cubicBezTo>
                    <a:pt x="321" y="104"/>
                    <a:pt x="321" y="103"/>
                    <a:pt x="321" y="102"/>
                  </a:cubicBezTo>
                  <a:cubicBezTo>
                    <a:pt x="317" y="98"/>
                    <a:pt x="317" y="98"/>
                    <a:pt x="317" y="98"/>
                  </a:cubicBezTo>
                  <a:cubicBezTo>
                    <a:pt x="317" y="97"/>
                    <a:pt x="316" y="98"/>
                    <a:pt x="316" y="98"/>
                  </a:cubicBezTo>
                  <a:cubicBezTo>
                    <a:pt x="313" y="96"/>
                    <a:pt x="310" y="92"/>
                    <a:pt x="307" y="90"/>
                  </a:cubicBezTo>
                  <a:cubicBezTo>
                    <a:pt x="305" y="89"/>
                    <a:pt x="304" y="89"/>
                    <a:pt x="302" y="88"/>
                  </a:cubicBezTo>
                  <a:cubicBezTo>
                    <a:pt x="301" y="88"/>
                    <a:pt x="300" y="86"/>
                    <a:pt x="299" y="86"/>
                  </a:cubicBezTo>
                  <a:cubicBezTo>
                    <a:pt x="295" y="85"/>
                    <a:pt x="294" y="86"/>
                    <a:pt x="290" y="86"/>
                  </a:cubicBezTo>
                  <a:cubicBezTo>
                    <a:pt x="283" y="85"/>
                    <a:pt x="284" y="82"/>
                    <a:pt x="279" y="84"/>
                  </a:cubicBezTo>
                  <a:cubicBezTo>
                    <a:pt x="278" y="83"/>
                    <a:pt x="276" y="80"/>
                    <a:pt x="275" y="80"/>
                  </a:cubicBezTo>
                  <a:cubicBezTo>
                    <a:pt x="273" y="79"/>
                    <a:pt x="272" y="80"/>
                    <a:pt x="271" y="80"/>
                  </a:cubicBezTo>
                  <a:cubicBezTo>
                    <a:pt x="271" y="80"/>
                    <a:pt x="270" y="80"/>
                    <a:pt x="269" y="80"/>
                  </a:cubicBezTo>
                  <a:cubicBezTo>
                    <a:pt x="267" y="82"/>
                    <a:pt x="267" y="86"/>
                    <a:pt x="263" y="86"/>
                  </a:cubicBezTo>
                  <a:cubicBezTo>
                    <a:pt x="261" y="85"/>
                    <a:pt x="262" y="82"/>
                    <a:pt x="263" y="80"/>
                  </a:cubicBezTo>
                  <a:cubicBezTo>
                    <a:pt x="263" y="80"/>
                    <a:pt x="260" y="80"/>
                    <a:pt x="260" y="80"/>
                  </a:cubicBezTo>
                  <a:cubicBezTo>
                    <a:pt x="260" y="79"/>
                    <a:pt x="261" y="78"/>
                    <a:pt x="261" y="78"/>
                  </a:cubicBezTo>
                  <a:cubicBezTo>
                    <a:pt x="262" y="76"/>
                    <a:pt x="261" y="76"/>
                    <a:pt x="261" y="75"/>
                  </a:cubicBezTo>
                  <a:cubicBezTo>
                    <a:pt x="259" y="75"/>
                    <a:pt x="260" y="76"/>
                    <a:pt x="259" y="74"/>
                  </a:cubicBezTo>
                  <a:cubicBezTo>
                    <a:pt x="258" y="74"/>
                    <a:pt x="258" y="74"/>
                    <a:pt x="258" y="74"/>
                  </a:cubicBezTo>
                  <a:cubicBezTo>
                    <a:pt x="258" y="74"/>
                    <a:pt x="258" y="73"/>
                    <a:pt x="259" y="72"/>
                  </a:cubicBezTo>
                  <a:cubicBezTo>
                    <a:pt x="258" y="71"/>
                    <a:pt x="258" y="71"/>
                    <a:pt x="257" y="70"/>
                  </a:cubicBezTo>
                  <a:cubicBezTo>
                    <a:pt x="256" y="70"/>
                    <a:pt x="255" y="69"/>
                    <a:pt x="254" y="70"/>
                  </a:cubicBezTo>
                  <a:cubicBezTo>
                    <a:pt x="254" y="70"/>
                    <a:pt x="253" y="72"/>
                    <a:pt x="252" y="72"/>
                  </a:cubicBezTo>
                  <a:cubicBezTo>
                    <a:pt x="252" y="71"/>
                    <a:pt x="253" y="70"/>
                    <a:pt x="253" y="68"/>
                  </a:cubicBezTo>
                  <a:cubicBezTo>
                    <a:pt x="251" y="68"/>
                    <a:pt x="251" y="67"/>
                    <a:pt x="248" y="66"/>
                  </a:cubicBezTo>
                  <a:cubicBezTo>
                    <a:pt x="248" y="66"/>
                    <a:pt x="248" y="64"/>
                    <a:pt x="248" y="64"/>
                  </a:cubicBezTo>
                  <a:cubicBezTo>
                    <a:pt x="247" y="64"/>
                    <a:pt x="247" y="66"/>
                    <a:pt x="245" y="65"/>
                  </a:cubicBezTo>
                  <a:cubicBezTo>
                    <a:pt x="244" y="65"/>
                    <a:pt x="242" y="62"/>
                    <a:pt x="241" y="61"/>
                  </a:cubicBezTo>
                  <a:cubicBezTo>
                    <a:pt x="239" y="60"/>
                    <a:pt x="239" y="60"/>
                    <a:pt x="239" y="60"/>
                  </a:cubicBezTo>
                  <a:cubicBezTo>
                    <a:pt x="232" y="58"/>
                    <a:pt x="230" y="63"/>
                    <a:pt x="226" y="65"/>
                  </a:cubicBezTo>
                  <a:cubicBezTo>
                    <a:pt x="227" y="66"/>
                    <a:pt x="228" y="67"/>
                    <a:pt x="228" y="68"/>
                  </a:cubicBezTo>
                  <a:cubicBezTo>
                    <a:pt x="227" y="69"/>
                    <a:pt x="226" y="68"/>
                    <a:pt x="225" y="68"/>
                  </a:cubicBezTo>
                  <a:cubicBezTo>
                    <a:pt x="221" y="72"/>
                    <a:pt x="221" y="72"/>
                    <a:pt x="221" y="72"/>
                  </a:cubicBezTo>
                  <a:cubicBezTo>
                    <a:pt x="224" y="72"/>
                    <a:pt x="217" y="75"/>
                    <a:pt x="220" y="72"/>
                  </a:cubicBezTo>
                  <a:cubicBezTo>
                    <a:pt x="216" y="72"/>
                    <a:pt x="214" y="72"/>
                    <a:pt x="210" y="74"/>
                  </a:cubicBezTo>
                  <a:cubicBezTo>
                    <a:pt x="208" y="72"/>
                    <a:pt x="208" y="71"/>
                    <a:pt x="207" y="70"/>
                  </a:cubicBezTo>
                  <a:cubicBezTo>
                    <a:pt x="211" y="73"/>
                    <a:pt x="209" y="72"/>
                    <a:pt x="214" y="71"/>
                  </a:cubicBezTo>
                  <a:cubicBezTo>
                    <a:pt x="214" y="71"/>
                    <a:pt x="218" y="72"/>
                    <a:pt x="219" y="72"/>
                  </a:cubicBezTo>
                  <a:cubicBezTo>
                    <a:pt x="219" y="72"/>
                    <a:pt x="219" y="71"/>
                    <a:pt x="219" y="70"/>
                  </a:cubicBezTo>
                  <a:cubicBezTo>
                    <a:pt x="221" y="70"/>
                    <a:pt x="221" y="70"/>
                    <a:pt x="222" y="70"/>
                  </a:cubicBezTo>
                  <a:cubicBezTo>
                    <a:pt x="222" y="68"/>
                    <a:pt x="222" y="68"/>
                    <a:pt x="222" y="68"/>
                  </a:cubicBezTo>
                  <a:cubicBezTo>
                    <a:pt x="222" y="68"/>
                    <a:pt x="224" y="68"/>
                    <a:pt x="224" y="68"/>
                  </a:cubicBezTo>
                  <a:cubicBezTo>
                    <a:pt x="225" y="67"/>
                    <a:pt x="224" y="66"/>
                    <a:pt x="225" y="64"/>
                  </a:cubicBezTo>
                  <a:cubicBezTo>
                    <a:pt x="226" y="64"/>
                    <a:pt x="226" y="64"/>
                    <a:pt x="226" y="64"/>
                  </a:cubicBezTo>
                  <a:cubicBezTo>
                    <a:pt x="227" y="62"/>
                    <a:pt x="226" y="60"/>
                    <a:pt x="225" y="58"/>
                  </a:cubicBezTo>
                  <a:cubicBezTo>
                    <a:pt x="227" y="58"/>
                    <a:pt x="225" y="55"/>
                    <a:pt x="225" y="55"/>
                  </a:cubicBezTo>
                  <a:cubicBezTo>
                    <a:pt x="225" y="55"/>
                    <a:pt x="225" y="55"/>
                    <a:pt x="225" y="55"/>
                  </a:cubicBezTo>
                  <a:cubicBezTo>
                    <a:pt x="223" y="55"/>
                    <a:pt x="222" y="55"/>
                    <a:pt x="219" y="55"/>
                  </a:cubicBezTo>
                  <a:cubicBezTo>
                    <a:pt x="220" y="55"/>
                    <a:pt x="220" y="51"/>
                    <a:pt x="219" y="51"/>
                  </a:cubicBezTo>
                  <a:cubicBezTo>
                    <a:pt x="214" y="50"/>
                    <a:pt x="214" y="54"/>
                    <a:pt x="212" y="55"/>
                  </a:cubicBezTo>
                  <a:cubicBezTo>
                    <a:pt x="211" y="56"/>
                    <a:pt x="209" y="56"/>
                    <a:pt x="209" y="57"/>
                  </a:cubicBezTo>
                  <a:cubicBezTo>
                    <a:pt x="208" y="57"/>
                    <a:pt x="209" y="59"/>
                    <a:pt x="208" y="60"/>
                  </a:cubicBezTo>
                  <a:cubicBezTo>
                    <a:pt x="208" y="60"/>
                    <a:pt x="206" y="60"/>
                    <a:pt x="206" y="61"/>
                  </a:cubicBezTo>
                  <a:cubicBezTo>
                    <a:pt x="205" y="64"/>
                    <a:pt x="206" y="66"/>
                    <a:pt x="206" y="68"/>
                  </a:cubicBezTo>
                  <a:cubicBezTo>
                    <a:pt x="205" y="67"/>
                    <a:pt x="205" y="67"/>
                    <a:pt x="205" y="67"/>
                  </a:cubicBezTo>
                  <a:cubicBezTo>
                    <a:pt x="203" y="62"/>
                    <a:pt x="203" y="65"/>
                    <a:pt x="201" y="66"/>
                  </a:cubicBezTo>
                  <a:cubicBezTo>
                    <a:pt x="200" y="67"/>
                    <a:pt x="199" y="67"/>
                    <a:pt x="199" y="67"/>
                  </a:cubicBezTo>
                  <a:cubicBezTo>
                    <a:pt x="198" y="68"/>
                    <a:pt x="200" y="72"/>
                    <a:pt x="199" y="75"/>
                  </a:cubicBezTo>
                  <a:cubicBezTo>
                    <a:pt x="199" y="76"/>
                    <a:pt x="197" y="77"/>
                    <a:pt x="197" y="78"/>
                  </a:cubicBezTo>
                  <a:cubicBezTo>
                    <a:pt x="196" y="80"/>
                    <a:pt x="198" y="75"/>
                    <a:pt x="198" y="75"/>
                  </a:cubicBezTo>
                  <a:cubicBezTo>
                    <a:pt x="198" y="73"/>
                    <a:pt x="197" y="69"/>
                    <a:pt x="197" y="68"/>
                  </a:cubicBezTo>
                  <a:cubicBezTo>
                    <a:pt x="197" y="68"/>
                    <a:pt x="197" y="66"/>
                    <a:pt x="197" y="66"/>
                  </a:cubicBezTo>
                  <a:cubicBezTo>
                    <a:pt x="196" y="66"/>
                    <a:pt x="195" y="65"/>
                    <a:pt x="194" y="66"/>
                  </a:cubicBezTo>
                  <a:cubicBezTo>
                    <a:pt x="192" y="66"/>
                    <a:pt x="190" y="69"/>
                    <a:pt x="188" y="69"/>
                  </a:cubicBezTo>
                  <a:cubicBezTo>
                    <a:pt x="186" y="70"/>
                    <a:pt x="185" y="69"/>
                    <a:pt x="183" y="70"/>
                  </a:cubicBezTo>
                  <a:cubicBezTo>
                    <a:pt x="186" y="69"/>
                    <a:pt x="190" y="66"/>
                    <a:pt x="193" y="65"/>
                  </a:cubicBezTo>
                  <a:cubicBezTo>
                    <a:pt x="193" y="65"/>
                    <a:pt x="195" y="66"/>
                    <a:pt x="196" y="65"/>
                  </a:cubicBezTo>
                  <a:cubicBezTo>
                    <a:pt x="197" y="64"/>
                    <a:pt x="196" y="61"/>
                    <a:pt x="197" y="60"/>
                  </a:cubicBezTo>
                  <a:cubicBezTo>
                    <a:pt x="197" y="59"/>
                    <a:pt x="200" y="57"/>
                    <a:pt x="200" y="55"/>
                  </a:cubicBezTo>
                  <a:cubicBezTo>
                    <a:pt x="200" y="55"/>
                    <a:pt x="200" y="54"/>
                    <a:pt x="200" y="53"/>
                  </a:cubicBezTo>
                  <a:cubicBezTo>
                    <a:pt x="201" y="52"/>
                    <a:pt x="203" y="51"/>
                    <a:pt x="204" y="51"/>
                  </a:cubicBezTo>
                  <a:cubicBezTo>
                    <a:pt x="205" y="50"/>
                    <a:pt x="205" y="47"/>
                    <a:pt x="206" y="47"/>
                  </a:cubicBezTo>
                  <a:cubicBezTo>
                    <a:pt x="207" y="47"/>
                    <a:pt x="207" y="49"/>
                    <a:pt x="206" y="49"/>
                  </a:cubicBezTo>
                  <a:cubicBezTo>
                    <a:pt x="206" y="50"/>
                    <a:pt x="206" y="51"/>
                    <a:pt x="207" y="53"/>
                  </a:cubicBezTo>
                  <a:cubicBezTo>
                    <a:pt x="208" y="52"/>
                    <a:pt x="213" y="54"/>
                    <a:pt x="212" y="51"/>
                  </a:cubicBezTo>
                  <a:cubicBezTo>
                    <a:pt x="212" y="50"/>
                    <a:pt x="212" y="50"/>
                    <a:pt x="211" y="50"/>
                  </a:cubicBezTo>
                  <a:cubicBezTo>
                    <a:pt x="211" y="49"/>
                    <a:pt x="211" y="47"/>
                    <a:pt x="211" y="47"/>
                  </a:cubicBezTo>
                  <a:cubicBezTo>
                    <a:pt x="213" y="47"/>
                    <a:pt x="213" y="47"/>
                    <a:pt x="213" y="47"/>
                  </a:cubicBezTo>
                  <a:cubicBezTo>
                    <a:pt x="213" y="45"/>
                    <a:pt x="214" y="43"/>
                    <a:pt x="214" y="41"/>
                  </a:cubicBezTo>
                  <a:cubicBezTo>
                    <a:pt x="213" y="42"/>
                    <a:pt x="212" y="41"/>
                    <a:pt x="212" y="41"/>
                  </a:cubicBezTo>
                  <a:cubicBezTo>
                    <a:pt x="211" y="41"/>
                    <a:pt x="210" y="43"/>
                    <a:pt x="210" y="43"/>
                  </a:cubicBezTo>
                  <a:cubicBezTo>
                    <a:pt x="210" y="44"/>
                    <a:pt x="211" y="44"/>
                    <a:pt x="210" y="45"/>
                  </a:cubicBezTo>
                  <a:cubicBezTo>
                    <a:pt x="210" y="45"/>
                    <a:pt x="208" y="45"/>
                    <a:pt x="208" y="45"/>
                  </a:cubicBezTo>
                  <a:cubicBezTo>
                    <a:pt x="210" y="41"/>
                    <a:pt x="212" y="41"/>
                    <a:pt x="208" y="38"/>
                  </a:cubicBezTo>
                  <a:cubicBezTo>
                    <a:pt x="213" y="36"/>
                    <a:pt x="211" y="37"/>
                    <a:pt x="213" y="32"/>
                  </a:cubicBezTo>
                  <a:cubicBezTo>
                    <a:pt x="211" y="32"/>
                    <a:pt x="209" y="32"/>
                    <a:pt x="207" y="32"/>
                  </a:cubicBezTo>
                  <a:cubicBezTo>
                    <a:pt x="207" y="30"/>
                    <a:pt x="208" y="27"/>
                    <a:pt x="207" y="25"/>
                  </a:cubicBezTo>
                  <a:cubicBezTo>
                    <a:pt x="207" y="24"/>
                    <a:pt x="205" y="23"/>
                    <a:pt x="205" y="23"/>
                  </a:cubicBezTo>
                  <a:cubicBezTo>
                    <a:pt x="204" y="20"/>
                    <a:pt x="206" y="19"/>
                    <a:pt x="205" y="16"/>
                  </a:cubicBezTo>
                  <a:cubicBezTo>
                    <a:pt x="204" y="14"/>
                    <a:pt x="202" y="12"/>
                    <a:pt x="202" y="10"/>
                  </a:cubicBezTo>
                  <a:cubicBezTo>
                    <a:pt x="201" y="9"/>
                    <a:pt x="202" y="8"/>
                    <a:pt x="202" y="7"/>
                  </a:cubicBezTo>
                  <a:cubicBezTo>
                    <a:pt x="201" y="7"/>
                    <a:pt x="199" y="7"/>
                    <a:pt x="199" y="6"/>
                  </a:cubicBezTo>
                  <a:cubicBezTo>
                    <a:pt x="195" y="13"/>
                    <a:pt x="195" y="13"/>
                    <a:pt x="195" y="13"/>
                  </a:cubicBezTo>
                  <a:cubicBezTo>
                    <a:pt x="194" y="19"/>
                    <a:pt x="194" y="19"/>
                    <a:pt x="194" y="19"/>
                  </a:cubicBezTo>
                  <a:cubicBezTo>
                    <a:pt x="194" y="19"/>
                    <a:pt x="193" y="27"/>
                    <a:pt x="192" y="28"/>
                  </a:cubicBezTo>
                  <a:cubicBezTo>
                    <a:pt x="192" y="30"/>
                    <a:pt x="187" y="36"/>
                    <a:pt x="187" y="36"/>
                  </a:cubicBezTo>
                  <a:cubicBezTo>
                    <a:pt x="184" y="33"/>
                    <a:pt x="184" y="33"/>
                    <a:pt x="184" y="33"/>
                  </a:cubicBezTo>
                  <a:cubicBezTo>
                    <a:pt x="179" y="34"/>
                    <a:pt x="179" y="34"/>
                    <a:pt x="179" y="34"/>
                  </a:cubicBezTo>
                  <a:cubicBezTo>
                    <a:pt x="179" y="34"/>
                    <a:pt x="176" y="37"/>
                    <a:pt x="174" y="36"/>
                  </a:cubicBezTo>
                  <a:cubicBezTo>
                    <a:pt x="172" y="34"/>
                    <a:pt x="171" y="31"/>
                    <a:pt x="171" y="31"/>
                  </a:cubicBezTo>
                  <a:cubicBezTo>
                    <a:pt x="167" y="31"/>
                    <a:pt x="167" y="31"/>
                    <a:pt x="167" y="31"/>
                  </a:cubicBezTo>
                  <a:cubicBezTo>
                    <a:pt x="166" y="29"/>
                    <a:pt x="166" y="29"/>
                    <a:pt x="166" y="29"/>
                  </a:cubicBezTo>
                  <a:cubicBezTo>
                    <a:pt x="163" y="30"/>
                    <a:pt x="163" y="30"/>
                    <a:pt x="163" y="30"/>
                  </a:cubicBezTo>
                  <a:cubicBezTo>
                    <a:pt x="157" y="28"/>
                    <a:pt x="157" y="28"/>
                    <a:pt x="157" y="28"/>
                  </a:cubicBezTo>
                  <a:cubicBezTo>
                    <a:pt x="156" y="33"/>
                    <a:pt x="156" y="33"/>
                    <a:pt x="156" y="33"/>
                  </a:cubicBezTo>
                  <a:cubicBezTo>
                    <a:pt x="159" y="35"/>
                    <a:pt x="159" y="35"/>
                    <a:pt x="159" y="35"/>
                  </a:cubicBezTo>
                  <a:cubicBezTo>
                    <a:pt x="157" y="39"/>
                    <a:pt x="157" y="39"/>
                    <a:pt x="157" y="39"/>
                  </a:cubicBezTo>
                  <a:cubicBezTo>
                    <a:pt x="151" y="37"/>
                    <a:pt x="151" y="37"/>
                    <a:pt x="151" y="37"/>
                  </a:cubicBezTo>
                  <a:cubicBezTo>
                    <a:pt x="147" y="38"/>
                    <a:pt x="147" y="38"/>
                    <a:pt x="147" y="38"/>
                  </a:cubicBezTo>
                  <a:cubicBezTo>
                    <a:pt x="147" y="38"/>
                    <a:pt x="145" y="39"/>
                    <a:pt x="143" y="37"/>
                  </a:cubicBezTo>
                  <a:cubicBezTo>
                    <a:pt x="140" y="36"/>
                    <a:pt x="141" y="39"/>
                    <a:pt x="139" y="39"/>
                  </a:cubicBezTo>
                  <a:cubicBezTo>
                    <a:pt x="137" y="39"/>
                    <a:pt x="138" y="43"/>
                    <a:pt x="137" y="42"/>
                  </a:cubicBezTo>
                  <a:cubicBezTo>
                    <a:pt x="135" y="41"/>
                    <a:pt x="134" y="45"/>
                    <a:pt x="133" y="45"/>
                  </a:cubicBezTo>
                  <a:cubicBezTo>
                    <a:pt x="131" y="45"/>
                    <a:pt x="129" y="44"/>
                    <a:pt x="129" y="42"/>
                  </a:cubicBezTo>
                  <a:cubicBezTo>
                    <a:pt x="129" y="41"/>
                    <a:pt x="126" y="40"/>
                    <a:pt x="125" y="39"/>
                  </a:cubicBezTo>
                  <a:cubicBezTo>
                    <a:pt x="124" y="37"/>
                    <a:pt x="122" y="36"/>
                    <a:pt x="123" y="33"/>
                  </a:cubicBezTo>
                  <a:cubicBezTo>
                    <a:pt x="124" y="30"/>
                    <a:pt x="123" y="20"/>
                    <a:pt x="123" y="20"/>
                  </a:cubicBezTo>
                  <a:cubicBezTo>
                    <a:pt x="123" y="20"/>
                    <a:pt x="126" y="18"/>
                    <a:pt x="128" y="16"/>
                  </a:cubicBezTo>
                  <a:cubicBezTo>
                    <a:pt x="130" y="15"/>
                    <a:pt x="129" y="14"/>
                    <a:pt x="128" y="12"/>
                  </a:cubicBezTo>
                  <a:cubicBezTo>
                    <a:pt x="127" y="11"/>
                    <a:pt x="129" y="9"/>
                    <a:pt x="128" y="9"/>
                  </a:cubicBezTo>
                  <a:cubicBezTo>
                    <a:pt x="127" y="8"/>
                    <a:pt x="123" y="7"/>
                    <a:pt x="123" y="7"/>
                  </a:cubicBezTo>
                  <a:cubicBezTo>
                    <a:pt x="126" y="4"/>
                    <a:pt x="126" y="4"/>
                    <a:pt x="126" y="4"/>
                  </a:cubicBezTo>
                  <a:cubicBezTo>
                    <a:pt x="126" y="4"/>
                    <a:pt x="126" y="1"/>
                    <a:pt x="124" y="1"/>
                  </a:cubicBezTo>
                  <a:cubicBezTo>
                    <a:pt x="122" y="2"/>
                    <a:pt x="118" y="0"/>
                    <a:pt x="118" y="0"/>
                  </a:cubicBezTo>
                  <a:cubicBezTo>
                    <a:pt x="118" y="3"/>
                    <a:pt x="118" y="3"/>
                    <a:pt x="118" y="3"/>
                  </a:cubicBezTo>
                  <a:cubicBezTo>
                    <a:pt x="117" y="6"/>
                    <a:pt x="117" y="6"/>
                    <a:pt x="117" y="6"/>
                  </a:cubicBezTo>
                  <a:cubicBezTo>
                    <a:pt x="117" y="6"/>
                    <a:pt x="114" y="6"/>
                    <a:pt x="113" y="6"/>
                  </a:cubicBezTo>
                  <a:cubicBezTo>
                    <a:pt x="111" y="6"/>
                    <a:pt x="111" y="10"/>
                    <a:pt x="109" y="10"/>
                  </a:cubicBezTo>
                  <a:cubicBezTo>
                    <a:pt x="107" y="10"/>
                    <a:pt x="107" y="12"/>
                    <a:pt x="105" y="12"/>
                  </a:cubicBezTo>
                  <a:cubicBezTo>
                    <a:pt x="103" y="12"/>
                    <a:pt x="100" y="12"/>
                    <a:pt x="100" y="12"/>
                  </a:cubicBezTo>
                  <a:cubicBezTo>
                    <a:pt x="100" y="12"/>
                    <a:pt x="98" y="11"/>
                    <a:pt x="97" y="13"/>
                  </a:cubicBezTo>
                  <a:cubicBezTo>
                    <a:pt x="96" y="15"/>
                    <a:pt x="98" y="16"/>
                    <a:pt x="98" y="16"/>
                  </a:cubicBezTo>
                  <a:cubicBezTo>
                    <a:pt x="98" y="16"/>
                    <a:pt x="94" y="16"/>
                    <a:pt x="93" y="14"/>
                  </a:cubicBezTo>
                  <a:cubicBezTo>
                    <a:pt x="92" y="13"/>
                    <a:pt x="87" y="13"/>
                    <a:pt x="87" y="13"/>
                  </a:cubicBezTo>
                  <a:cubicBezTo>
                    <a:pt x="87" y="13"/>
                    <a:pt x="85" y="11"/>
                    <a:pt x="81" y="11"/>
                  </a:cubicBezTo>
                  <a:cubicBezTo>
                    <a:pt x="78" y="10"/>
                    <a:pt x="78" y="11"/>
                    <a:pt x="80" y="12"/>
                  </a:cubicBezTo>
                  <a:cubicBezTo>
                    <a:pt x="82" y="13"/>
                    <a:pt x="80" y="15"/>
                    <a:pt x="82" y="17"/>
                  </a:cubicBezTo>
                  <a:cubicBezTo>
                    <a:pt x="84" y="19"/>
                    <a:pt x="84" y="20"/>
                    <a:pt x="84" y="21"/>
                  </a:cubicBezTo>
                  <a:cubicBezTo>
                    <a:pt x="85" y="23"/>
                    <a:pt x="83" y="27"/>
                    <a:pt x="83" y="29"/>
                  </a:cubicBezTo>
                  <a:cubicBezTo>
                    <a:pt x="84" y="31"/>
                    <a:pt x="85" y="31"/>
                    <a:pt x="87" y="32"/>
                  </a:cubicBezTo>
                  <a:cubicBezTo>
                    <a:pt x="88" y="33"/>
                    <a:pt x="91" y="32"/>
                    <a:pt x="93" y="31"/>
                  </a:cubicBezTo>
                  <a:cubicBezTo>
                    <a:pt x="95" y="30"/>
                    <a:pt x="96" y="34"/>
                    <a:pt x="96" y="34"/>
                  </a:cubicBezTo>
                  <a:cubicBezTo>
                    <a:pt x="96" y="34"/>
                    <a:pt x="95" y="35"/>
                    <a:pt x="93" y="35"/>
                  </a:cubicBezTo>
                  <a:cubicBezTo>
                    <a:pt x="91" y="35"/>
                    <a:pt x="90" y="41"/>
                    <a:pt x="88" y="41"/>
                  </a:cubicBezTo>
                  <a:cubicBezTo>
                    <a:pt x="86" y="41"/>
                    <a:pt x="86" y="43"/>
                    <a:pt x="84" y="43"/>
                  </a:cubicBezTo>
                  <a:cubicBezTo>
                    <a:pt x="82" y="43"/>
                    <a:pt x="81" y="47"/>
                    <a:pt x="79" y="47"/>
                  </a:cubicBezTo>
                  <a:cubicBezTo>
                    <a:pt x="76" y="47"/>
                    <a:pt x="73" y="50"/>
                    <a:pt x="73" y="50"/>
                  </a:cubicBezTo>
                  <a:cubicBezTo>
                    <a:pt x="69" y="47"/>
                    <a:pt x="69" y="47"/>
                    <a:pt x="69" y="47"/>
                  </a:cubicBezTo>
                  <a:cubicBezTo>
                    <a:pt x="66" y="46"/>
                    <a:pt x="66" y="46"/>
                    <a:pt x="66" y="46"/>
                  </a:cubicBezTo>
                  <a:cubicBezTo>
                    <a:pt x="65" y="42"/>
                    <a:pt x="65" y="42"/>
                    <a:pt x="65" y="42"/>
                  </a:cubicBezTo>
                  <a:cubicBezTo>
                    <a:pt x="62" y="42"/>
                    <a:pt x="62" y="42"/>
                    <a:pt x="62" y="42"/>
                  </a:cubicBezTo>
                  <a:cubicBezTo>
                    <a:pt x="61" y="46"/>
                    <a:pt x="61" y="46"/>
                    <a:pt x="61" y="46"/>
                  </a:cubicBezTo>
                  <a:cubicBezTo>
                    <a:pt x="58" y="47"/>
                    <a:pt x="58" y="47"/>
                    <a:pt x="58" y="47"/>
                  </a:cubicBezTo>
                  <a:cubicBezTo>
                    <a:pt x="55" y="45"/>
                    <a:pt x="55" y="45"/>
                    <a:pt x="55" y="45"/>
                  </a:cubicBezTo>
                  <a:cubicBezTo>
                    <a:pt x="55" y="47"/>
                    <a:pt x="55" y="47"/>
                    <a:pt x="55" y="47"/>
                  </a:cubicBezTo>
                  <a:cubicBezTo>
                    <a:pt x="55" y="47"/>
                    <a:pt x="49" y="48"/>
                    <a:pt x="46" y="48"/>
                  </a:cubicBezTo>
                  <a:cubicBezTo>
                    <a:pt x="44" y="48"/>
                    <a:pt x="41" y="46"/>
                    <a:pt x="41" y="46"/>
                  </a:cubicBezTo>
                  <a:cubicBezTo>
                    <a:pt x="40" y="50"/>
                    <a:pt x="40" y="50"/>
                    <a:pt x="40" y="50"/>
                  </a:cubicBezTo>
                  <a:cubicBezTo>
                    <a:pt x="45" y="51"/>
                    <a:pt x="45" y="51"/>
                    <a:pt x="45" y="51"/>
                  </a:cubicBezTo>
                  <a:cubicBezTo>
                    <a:pt x="44" y="52"/>
                    <a:pt x="44" y="52"/>
                    <a:pt x="44" y="52"/>
                  </a:cubicBezTo>
                  <a:cubicBezTo>
                    <a:pt x="39" y="52"/>
                    <a:pt x="39" y="52"/>
                    <a:pt x="39" y="52"/>
                  </a:cubicBezTo>
                  <a:cubicBezTo>
                    <a:pt x="38" y="57"/>
                    <a:pt x="38" y="57"/>
                    <a:pt x="38" y="57"/>
                  </a:cubicBezTo>
                  <a:cubicBezTo>
                    <a:pt x="41" y="58"/>
                    <a:pt x="41" y="58"/>
                    <a:pt x="41" y="58"/>
                  </a:cubicBezTo>
                  <a:cubicBezTo>
                    <a:pt x="41" y="58"/>
                    <a:pt x="44" y="65"/>
                    <a:pt x="44" y="66"/>
                  </a:cubicBezTo>
                  <a:cubicBezTo>
                    <a:pt x="46" y="69"/>
                    <a:pt x="43" y="72"/>
                    <a:pt x="43" y="74"/>
                  </a:cubicBezTo>
                  <a:cubicBezTo>
                    <a:pt x="42" y="77"/>
                    <a:pt x="33" y="99"/>
                    <a:pt x="33" y="99"/>
                  </a:cubicBezTo>
                  <a:cubicBezTo>
                    <a:pt x="33" y="99"/>
                    <a:pt x="33" y="102"/>
                    <a:pt x="31" y="102"/>
                  </a:cubicBezTo>
                  <a:cubicBezTo>
                    <a:pt x="28" y="102"/>
                    <a:pt x="26" y="102"/>
                    <a:pt x="24" y="103"/>
                  </a:cubicBezTo>
                  <a:cubicBezTo>
                    <a:pt x="22" y="104"/>
                    <a:pt x="18" y="104"/>
                    <a:pt x="16" y="106"/>
                  </a:cubicBezTo>
                  <a:cubicBezTo>
                    <a:pt x="14" y="108"/>
                    <a:pt x="10" y="109"/>
                    <a:pt x="9" y="112"/>
                  </a:cubicBezTo>
                  <a:cubicBezTo>
                    <a:pt x="8" y="114"/>
                    <a:pt x="8" y="117"/>
                    <a:pt x="7" y="119"/>
                  </a:cubicBezTo>
                  <a:cubicBezTo>
                    <a:pt x="5" y="122"/>
                    <a:pt x="4" y="123"/>
                    <a:pt x="4" y="125"/>
                  </a:cubicBezTo>
                  <a:cubicBezTo>
                    <a:pt x="4" y="127"/>
                    <a:pt x="4" y="130"/>
                    <a:pt x="4" y="130"/>
                  </a:cubicBezTo>
                  <a:cubicBezTo>
                    <a:pt x="4" y="130"/>
                    <a:pt x="0" y="128"/>
                    <a:pt x="0" y="130"/>
                  </a:cubicBezTo>
                  <a:cubicBezTo>
                    <a:pt x="0" y="131"/>
                    <a:pt x="0" y="135"/>
                    <a:pt x="2" y="136"/>
                  </a:cubicBezTo>
                  <a:cubicBezTo>
                    <a:pt x="3" y="136"/>
                    <a:pt x="3" y="140"/>
                    <a:pt x="3" y="140"/>
                  </a:cubicBezTo>
                  <a:cubicBezTo>
                    <a:pt x="2" y="144"/>
                    <a:pt x="2" y="144"/>
                    <a:pt x="2" y="144"/>
                  </a:cubicBezTo>
                  <a:cubicBezTo>
                    <a:pt x="2" y="144"/>
                    <a:pt x="6" y="146"/>
                    <a:pt x="7" y="149"/>
                  </a:cubicBezTo>
                  <a:cubicBezTo>
                    <a:pt x="8" y="151"/>
                    <a:pt x="13" y="152"/>
                    <a:pt x="13" y="154"/>
                  </a:cubicBezTo>
                  <a:cubicBezTo>
                    <a:pt x="13" y="157"/>
                    <a:pt x="15" y="158"/>
                    <a:pt x="15" y="158"/>
                  </a:cubicBezTo>
                  <a:cubicBezTo>
                    <a:pt x="23" y="158"/>
                    <a:pt x="23" y="158"/>
                    <a:pt x="23" y="158"/>
                  </a:cubicBezTo>
                  <a:cubicBezTo>
                    <a:pt x="23" y="158"/>
                    <a:pt x="27" y="156"/>
                    <a:pt x="29" y="154"/>
                  </a:cubicBezTo>
                  <a:cubicBezTo>
                    <a:pt x="31" y="152"/>
                    <a:pt x="31" y="156"/>
                    <a:pt x="31" y="156"/>
                  </a:cubicBezTo>
                  <a:cubicBezTo>
                    <a:pt x="29" y="182"/>
                    <a:pt x="29" y="182"/>
                    <a:pt x="29" y="182"/>
                  </a:cubicBezTo>
                  <a:cubicBezTo>
                    <a:pt x="39" y="185"/>
                    <a:pt x="39" y="185"/>
                    <a:pt x="39" y="185"/>
                  </a:cubicBezTo>
                  <a:cubicBezTo>
                    <a:pt x="39" y="185"/>
                    <a:pt x="41" y="185"/>
                    <a:pt x="43" y="186"/>
                  </a:cubicBezTo>
                  <a:cubicBezTo>
                    <a:pt x="44" y="187"/>
                    <a:pt x="49" y="185"/>
                    <a:pt x="48" y="184"/>
                  </a:cubicBezTo>
                  <a:cubicBezTo>
                    <a:pt x="47" y="182"/>
                    <a:pt x="49" y="181"/>
                    <a:pt x="49" y="181"/>
                  </a:cubicBezTo>
                  <a:cubicBezTo>
                    <a:pt x="52" y="181"/>
                    <a:pt x="52" y="181"/>
                    <a:pt x="52" y="181"/>
                  </a:cubicBezTo>
                  <a:cubicBezTo>
                    <a:pt x="52" y="181"/>
                    <a:pt x="58" y="171"/>
                    <a:pt x="61" y="170"/>
                  </a:cubicBezTo>
                  <a:cubicBezTo>
                    <a:pt x="65" y="170"/>
                    <a:pt x="69" y="168"/>
                    <a:pt x="72" y="168"/>
                  </a:cubicBezTo>
                  <a:cubicBezTo>
                    <a:pt x="76" y="168"/>
                    <a:pt x="76" y="168"/>
                    <a:pt x="76" y="168"/>
                  </a:cubicBezTo>
                  <a:cubicBezTo>
                    <a:pt x="77" y="170"/>
                    <a:pt x="77" y="170"/>
                    <a:pt x="77" y="170"/>
                  </a:cubicBezTo>
                  <a:cubicBezTo>
                    <a:pt x="77" y="170"/>
                    <a:pt x="73" y="177"/>
                    <a:pt x="74" y="179"/>
                  </a:cubicBezTo>
                  <a:cubicBezTo>
                    <a:pt x="75" y="181"/>
                    <a:pt x="76" y="184"/>
                    <a:pt x="78" y="184"/>
                  </a:cubicBezTo>
                  <a:cubicBezTo>
                    <a:pt x="80" y="185"/>
                    <a:pt x="80" y="185"/>
                    <a:pt x="83" y="186"/>
                  </a:cubicBezTo>
                  <a:cubicBezTo>
                    <a:pt x="85" y="186"/>
                    <a:pt x="86" y="182"/>
                    <a:pt x="88" y="185"/>
                  </a:cubicBezTo>
                  <a:cubicBezTo>
                    <a:pt x="91" y="188"/>
                    <a:pt x="92" y="189"/>
                    <a:pt x="95" y="191"/>
                  </a:cubicBezTo>
                  <a:cubicBezTo>
                    <a:pt x="98" y="192"/>
                    <a:pt x="97" y="193"/>
                    <a:pt x="100" y="195"/>
                  </a:cubicBezTo>
                  <a:cubicBezTo>
                    <a:pt x="102" y="196"/>
                    <a:pt x="103" y="198"/>
                    <a:pt x="106" y="198"/>
                  </a:cubicBezTo>
                  <a:cubicBezTo>
                    <a:pt x="109" y="198"/>
                    <a:pt x="110" y="200"/>
                    <a:pt x="113" y="200"/>
                  </a:cubicBezTo>
                  <a:cubicBezTo>
                    <a:pt x="115" y="200"/>
                    <a:pt x="117" y="198"/>
                    <a:pt x="118" y="200"/>
                  </a:cubicBezTo>
                  <a:cubicBezTo>
                    <a:pt x="120" y="202"/>
                    <a:pt x="120" y="205"/>
                    <a:pt x="121" y="208"/>
                  </a:cubicBezTo>
                  <a:cubicBezTo>
                    <a:pt x="122" y="210"/>
                    <a:pt x="123" y="213"/>
                    <a:pt x="123" y="213"/>
                  </a:cubicBezTo>
                  <a:cubicBezTo>
                    <a:pt x="123" y="213"/>
                    <a:pt x="121" y="216"/>
                    <a:pt x="120" y="218"/>
                  </a:cubicBezTo>
                  <a:cubicBezTo>
                    <a:pt x="119" y="220"/>
                    <a:pt x="120" y="222"/>
                    <a:pt x="122" y="225"/>
                  </a:cubicBezTo>
                  <a:cubicBezTo>
                    <a:pt x="123" y="228"/>
                    <a:pt x="123" y="230"/>
                    <a:pt x="123" y="230"/>
                  </a:cubicBezTo>
                  <a:cubicBezTo>
                    <a:pt x="136" y="229"/>
                    <a:pt x="136" y="229"/>
                    <a:pt x="136" y="229"/>
                  </a:cubicBezTo>
                  <a:cubicBezTo>
                    <a:pt x="136" y="229"/>
                    <a:pt x="135" y="232"/>
                    <a:pt x="136" y="234"/>
                  </a:cubicBezTo>
                  <a:cubicBezTo>
                    <a:pt x="136" y="237"/>
                    <a:pt x="136" y="239"/>
                    <a:pt x="139" y="241"/>
                  </a:cubicBezTo>
                  <a:cubicBezTo>
                    <a:pt x="141" y="242"/>
                    <a:pt x="142" y="244"/>
                    <a:pt x="143" y="246"/>
                  </a:cubicBezTo>
                  <a:cubicBezTo>
                    <a:pt x="144" y="248"/>
                    <a:pt x="143" y="248"/>
                    <a:pt x="143" y="251"/>
                  </a:cubicBezTo>
                  <a:cubicBezTo>
                    <a:pt x="143" y="254"/>
                    <a:pt x="140" y="262"/>
                    <a:pt x="140" y="262"/>
                  </a:cubicBezTo>
                  <a:cubicBezTo>
                    <a:pt x="142" y="265"/>
                    <a:pt x="142" y="265"/>
                    <a:pt x="142" y="265"/>
                  </a:cubicBezTo>
                  <a:cubicBezTo>
                    <a:pt x="140" y="267"/>
                    <a:pt x="140" y="267"/>
                    <a:pt x="140" y="267"/>
                  </a:cubicBezTo>
                  <a:cubicBezTo>
                    <a:pt x="141" y="269"/>
                    <a:pt x="141" y="269"/>
                    <a:pt x="141" y="269"/>
                  </a:cubicBezTo>
                  <a:cubicBezTo>
                    <a:pt x="141" y="269"/>
                    <a:pt x="142" y="270"/>
                    <a:pt x="143" y="272"/>
                  </a:cubicBezTo>
                  <a:cubicBezTo>
                    <a:pt x="145" y="274"/>
                    <a:pt x="144" y="277"/>
                    <a:pt x="144" y="280"/>
                  </a:cubicBezTo>
                  <a:cubicBezTo>
                    <a:pt x="143" y="284"/>
                    <a:pt x="145" y="285"/>
                    <a:pt x="145" y="288"/>
                  </a:cubicBezTo>
                  <a:cubicBezTo>
                    <a:pt x="145" y="290"/>
                    <a:pt x="155" y="290"/>
                    <a:pt x="155" y="290"/>
                  </a:cubicBezTo>
                  <a:cubicBezTo>
                    <a:pt x="157" y="289"/>
                    <a:pt x="157" y="289"/>
                    <a:pt x="157" y="289"/>
                  </a:cubicBezTo>
                  <a:cubicBezTo>
                    <a:pt x="158" y="291"/>
                    <a:pt x="158" y="291"/>
                    <a:pt x="158" y="291"/>
                  </a:cubicBezTo>
                  <a:cubicBezTo>
                    <a:pt x="158" y="291"/>
                    <a:pt x="158" y="294"/>
                    <a:pt x="161" y="294"/>
                  </a:cubicBezTo>
                  <a:cubicBezTo>
                    <a:pt x="164" y="294"/>
                    <a:pt x="165" y="295"/>
                    <a:pt x="165" y="298"/>
                  </a:cubicBezTo>
                  <a:cubicBezTo>
                    <a:pt x="165" y="302"/>
                    <a:pt x="165" y="305"/>
                    <a:pt x="165" y="308"/>
                  </a:cubicBezTo>
                  <a:cubicBezTo>
                    <a:pt x="165" y="311"/>
                    <a:pt x="166" y="314"/>
                    <a:pt x="167" y="313"/>
                  </a:cubicBezTo>
                  <a:cubicBezTo>
                    <a:pt x="169" y="312"/>
                    <a:pt x="172" y="311"/>
                    <a:pt x="172" y="312"/>
                  </a:cubicBezTo>
                  <a:cubicBezTo>
                    <a:pt x="172" y="314"/>
                    <a:pt x="172" y="319"/>
                    <a:pt x="171" y="321"/>
                  </a:cubicBezTo>
                  <a:cubicBezTo>
                    <a:pt x="169" y="323"/>
                    <a:pt x="170" y="331"/>
                    <a:pt x="170" y="331"/>
                  </a:cubicBezTo>
                  <a:cubicBezTo>
                    <a:pt x="170" y="331"/>
                    <a:pt x="175" y="334"/>
                    <a:pt x="174" y="332"/>
                  </a:cubicBezTo>
                  <a:cubicBezTo>
                    <a:pt x="174" y="330"/>
                    <a:pt x="177" y="332"/>
                    <a:pt x="177" y="332"/>
                  </a:cubicBezTo>
                  <a:cubicBezTo>
                    <a:pt x="177" y="332"/>
                    <a:pt x="177" y="336"/>
                    <a:pt x="178" y="339"/>
                  </a:cubicBezTo>
                  <a:cubicBezTo>
                    <a:pt x="178" y="342"/>
                    <a:pt x="178" y="347"/>
                    <a:pt x="178" y="348"/>
                  </a:cubicBezTo>
                  <a:cubicBezTo>
                    <a:pt x="179" y="350"/>
                    <a:pt x="176" y="350"/>
                    <a:pt x="175" y="351"/>
                  </a:cubicBezTo>
                  <a:cubicBezTo>
                    <a:pt x="174" y="353"/>
                    <a:pt x="169" y="352"/>
                    <a:pt x="168" y="355"/>
                  </a:cubicBezTo>
                  <a:cubicBezTo>
                    <a:pt x="167" y="357"/>
                    <a:pt x="166" y="359"/>
                    <a:pt x="164" y="361"/>
                  </a:cubicBezTo>
                  <a:cubicBezTo>
                    <a:pt x="162" y="363"/>
                    <a:pt x="160" y="363"/>
                    <a:pt x="160" y="365"/>
                  </a:cubicBezTo>
                  <a:cubicBezTo>
                    <a:pt x="159" y="367"/>
                    <a:pt x="154" y="366"/>
                    <a:pt x="154" y="369"/>
                  </a:cubicBezTo>
                  <a:cubicBezTo>
                    <a:pt x="154" y="372"/>
                    <a:pt x="153" y="375"/>
                    <a:pt x="151" y="376"/>
                  </a:cubicBezTo>
                  <a:cubicBezTo>
                    <a:pt x="149" y="377"/>
                    <a:pt x="147" y="378"/>
                    <a:pt x="147" y="380"/>
                  </a:cubicBezTo>
                  <a:cubicBezTo>
                    <a:pt x="147" y="382"/>
                    <a:pt x="145" y="387"/>
                    <a:pt x="145" y="387"/>
                  </a:cubicBezTo>
                  <a:cubicBezTo>
                    <a:pt x="151" y="385"/>
                    <a:pt x="151" y="385"/>
                    <a:pt x="151" y="385"/>
                  </a:cubicBezTo>
                  <a:cubicBezTo>
                    <a:pt x="159" y="390"/>
                    <a:pt x="159" y="390"/>
                    <a:pt x="159" y="390"/>
                  </a:cubicBezTo>
                  <a:cubicBezTo>
                    <a:pt x="159" y="390"/>
                    <a:pt x="160" y="392"/>
                    <a:pt x="161" y="394"/>
                  </a:cubicBezTo>
                  <a:cubicBezTo>
                    <a:pt x="162" y="396"/>
                    <a:pt x="165" y="395"/>
                    <a:pt x="167" y="398"/>
                  </a:cubicBezTo>
                  <a:cubicBezTo>
                    <a:pt x="168" y="400"/>
                    <a:pt x="169" y="400"/>
                    <a:pt x="172" y="402"/>
                  </a:cubicBezTo>
                  <a:cubicBezTo>
                    <a:pt x="175" y="404"/>
                    <a:pt x="177" y="403"/>
                    <a:pt x="178" y="406"/>
                  </a:cubicBezTo>
                  <a:cubicBezTo>
                    <a:pt x="178" y="409"/>
                    <a:pt x="179" y="411"/>
                    <a:pt x="182" y="412"/>
                  </a:cubicBezTo>
                  <a:cubicBezTo>
                    <a:pt x="184" y="413"/>
                    <a:pt x="185" y="414"/>
                    <a:pt x="185" y="414"/>
                  </a:cubicBezTo>
                  <a:cubicBezTo>
                    <a:pt x="181" y="420"/>
                    <a:pt x="181" y="420"/>
                    <a:pt x="181" y="420"/>
                  </a:cubicBezTo>
                  <a:cubicBezTo>
                    <a:pt x="182" y="423"/>
                    <a:pt x="182" y="423"/>
                    <a:pt x="182" y="423"/>
                  </a:cubicBezTo>
                  <a:cubicBezTo>
                    <a:pt x="185" y="421"/>
                    <a:pt x="187" y="419"/>
                    <a:pt x="188" y="416"/>
                  </a:cubicBezTo>
                  <a:cubicBezTo>
                    <a:pt x="188" y="413"/>
                    <a:pt x="187" y="412"/>
                    <a:pt x="186" y="409"/>
                  </a:cubicBezTo>
                  <a:cubicBezTo>
                    <a:pt x="188" y="408"/>
                    <a:pt x="192" y="405"/>
                    <a:pt x="192" y="402"/>
                  </a:cubicBezTo>
                  <a:cubicBezTo>
                    <a:pt x="192" y="402"/>
                    <a:pt x="192" y="400"/>
                    <a:pt x="192" y="400"/>
                  </a:cubicBezTo>
                  <a:cubicBezTo>
                    <a:pt x="193" y="399"/>
                    <a:pt x="195" y="399"/>
                    <a:pt x="196" y="398"/>
                  </a:cubicBezTo>
                  <a:cubicBezTo>
                    <a:pt x="196" y="397"/>
                    <a:pt x="196" y="397"/>
                    <a:pt x="196" y="397"/>
                  </a:cubicBezTo>
                  <a:cubicBezTo>
                    <a:pt x="199" y="395"/>
                    <a:pt x="199" y="393"/>
                    <a:pt x="199" y="388"/>
                  </a:cubicBezTo>
                  <a:cubicBezTo>
                    <a:pt x="200" y="389"/>
                    <a:pt x="201" y="388"/>
                    <a:pt x="202" y="389"/>
                  </a:cubicBezTo>
                  <a:cubicBezTo>
                    <a:pt x="202" y="390"/>
                    <a:pt x="202" y="390"/>
                    <a:pt x="202" y="390"/>
                  </a:cubicBezTo>
                  <a:cubicBezTo>
                    <a:pt x="202" y="390"/>
                    <a:pt x="203" y="391"/>
                    <a:pt x="204" y="391"/>
                  </a:cubicBezTo>
                  <a:cubicBezTo>
                    <a:pt x="204" y="391"/>
                    <a:pt x="205" y="389"/>
                    <a:pt x="204" y="389"/>
                  </a:cubicBezTo>
                  <a:cubicBezTo>
                    <a:pt x="206" y="390"/>
                    <a:pt x="206" y="390"/>
                    <a:pt x="206" y="390"/>
                  </a:cubicBezTo>
                  <a:cubicBezTo>
                    <a:pt x="205" y="390"/>
                    <a:pt x="205" y="393"/>
                    <a:pt x="205" y="392"/>
                  </a:cubicBezTo>
                  <a:cubicBezTo>
                    <a:pt x="204" y="396"/>
                    <a:pt x="204" y="397"/>
                    <a:pt x="203" y="400"/>
                  </a:cubicBezTo>
                  <a:cubicBezTo>
                    <a:pt x="203" y="400"/>
                    <a:pt x="201" y="401"/>
                    <a:pt x="201" y="402"/>
                  </a:cubicBezTo>
                  <a:cubicBezTo>
                    <a:pt x="199" y="406"/>
                    <a:pt x="205" y="399"/>
                    <a:pt x="205" y="399"/>
                  </a:cubicBezTo>
                  <a:cubicBezTo>
                    <a:pt x="206" y="396"/>
                    <a:pt x="208" y="391"/>
                    <a:pt x="209" y="388"/>
                  </a:cubicBezTo>
                  <a:cubicBezTo>
                    <a:pt x="210" y="384"/>
                    <a:pt x="210" y="381"/>
                    <a:pt x="212" y="378"/>
                  </a:cubicBezTo>
                  <a:cubicBezTo>
                    <a:pt x="213" y="377"/>
                    <a:pt x="217" y="372"/>
                    <a:pt x="218" y="372"/>
                  </a:cubicBezTo>
                  <a:cubicBezTo>
                    <a:pt x="219" y="371"/>
                    <a:pt x="220" y="372"/>
                    <a:pt x="220" y="371"/>
                  </a:cubicBezTo>
                  <a:cubicBezTo>
                    <a:pt x="221" y="370"/>
                    <a:pt x="220" y="369"/>
                    <a:pt x="221" y="367"/>
                  </a:cubicBezTo>
                  <a:cubicBezTo>
                    <a:pt x="221" y="367"/>
                    <a:pt x="222" y="366"/>
                    <a:pt x="222" y="366"/>
                  </a:cubicBezTo>
                  <a:cubicBezTo>
                    <a:pt x="221" y="365"/>
                    <a:pt x="222" y="356"/>
                    <a:pt x="222" y="353"/>
                  </a:cubicBezTo>
                  <a:cubicBezTo>
                    <a:pt x="221" y="353"/>
                    <a:pt x="220" y="353"/>
                    <a:pt x="220" y="352"/>
                  </a:cubicBezTo>
                  <a:cubicBezTo>
                    <a:pt x="220" y="351"/>
                    <a:pt x="221" y="350"/>
                    <a:pt x="221" y="349"/>
                  </a:cubicBezTo>
                  <a:cubicBezTo>
                    <a:pt x="219" y="349"/>
                    <a:pt x="219" y="349"/>
                    <a:pt x="219" y="349"/>
                  </a:cubicBezTo>
                  <a:cubicBezTo>
                    <a:pt x="219" y="349"/>
                    <a:pt x="219" y="347"/>
                    <a:pt x="219" y="347"/>
                  </a:cubicBezTo>
                  <a:cubicBezTo>
                    <a:pt x="221" y="348"/>
                    <a:pt x="220" y="346"/>
                    <a:pt x="220" y="346"/>
                  </a:cubicBezTo>
                  <a:cubicBezTo>
                    <a:pt x="220" y="346"/>
                    <a:pt x="220" y="342"/>
                    <a:pt x="220" y="341"/>
                  </a:cubicBezTo>
                  <a:cubicBezTo>
                    <a:pt x="220" y="340"/>
                    <a:pt x="219" y="341"/>
                    <a:pt x="219" y="339"/>
                  </a:cubicBezTo>
                  <a:cubicBezTo>
                    <a:pt x="219" y="338"/>
                    <a:pt x="221" y="338"/>
                    <a:pt x="221" y="337"/>
                  </a:cubicBezTo>
                  <a:cubicBezTo>
                    <a:pt x="222" y="335"/>
                    <a:pt x="221" y="334"/>
                    <a:pt x="221" y="33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2" name="Freeform 311"/>
            <p:cNvSpPr>
              <a:spLocks noEditPoints="1"/>
            </p:cNvSpPr>
            <p:nvPr/>
          </p:nvSpPr>
          <p:spPr bwMode="auto">
            <a:xfrm>
              <a:off x="3701601" y="4046963"/>
              <a:ext cx="1219760" cy="1491017"/>
            </a:xfrm>
            <a:custGeom>
              <a:avLst/>
              <a:gdLst>
                <a:gd name="T0" fmla="*/ 206 w 346"/>
                <a:gd name="T1" fmla="*/ 70 h 423"/>
                <a:gd name="T2" fmla="*/ 202 w 346"/>
                <a:gd name="T3" fmla="*/ 61 h 423"/>
                <a:gd name="T4" fmla="*/ 198 w 346"/>
                <a:gd name="T5" fmla="*/ 405 h 423"/>
                <a:gd name="T6" fmla="*/ 176 w 346"/>
                <a:gd name="T7" fmla="*/ 77 h 423"/>
                <a:gd name="T8" fmla="*/ 232 w 346"/>
                <a:gd name="T9" fmla="*/ 324 h 423"/>
                <a:gd name="T10" fmla="*/ 257 w 346"/>
                <a:gd name="T11" fmla="*/ 309 h 423"/>
                <a:gd name="T12" fmla="*/ 273 w 346"/>
                <a:gd name="T13" fmla="*/ 304 h 423"/>
                <a:gd name="T14" fmla="*/ 285 w 346"/>
                <a:gd name="T15" fmla="*/ 294 h 423"/>
                <a:gd name="T16" fmla="*/ 293 w 346"/>
                <a:gd name="T17" fmla="*/ 272 h 423"/>
                <a:gd name="T18" fmla="*/ 307 w 346"/>
                <a:gd name="T19" fmla="*/ 235 h 423"/>
                <a:gd name="T20" fmla="*/ 307 w 346"/>
                <a:gd name="T21" fmla="*/ 196 h 423"/>
                <a:gd name="T22" fmla="*/ 321 w 346"/>
                <a:gd name="T23" fmla="*/ 179 h 423"/>
                <a:gd name="T24" fmla="*/ 339 w 346"/>
                <a:gd name="T25" fmla="*/ 156 h 423"/>
                <a:gd name="T26" fmla="*/ 344 w 346"/>
                <a:gd name="T27" fmla="*/ 123 h 423"/>
                <a:gd name="T28" fmla="*/ 329 w 346"/>
                <a:gd name="T29" fmla="*/ 106 h 423"/>
                <a:gd name="T30" fmla="*/ 307 w 346"/>
                <a:gd name="T31" fmla="*/ 90 h 423"/>
                <a:gd name="T32" fmla="*/ 269 w 346"/>
                <a:gd name="T33" fmla="*/ 80 h 423"/>
                <a:gd name="T34" fmla="*/ 258 w 346"/>
                <a:gd name="T35" fmla="*/ 74 h 423"/>
                <a:gd name="T36" fmla="*/ 248 w 346"/>
                <a:gd name="T37" fmla="*/ 64 h 423"/>
                <a:gd name="T38" fmla="*/ 221 w 346"/>
                <a:gd name="T39" fmla="*/ 72 h 423"/>
                <a:gd name="T40" fmla="*/ 222 w 346"/>
                <a:gd name="T41" fmla="*/ 70 h 423"/>
                <a:gd name="T42" fmla="*/ 225 w 346"/>
                <a:gd name="T43" fmla="*/ 55 h 423"/>
                <a:gd name="T44" fmla="*/ 206 w 346"/>
                <a:gd name="T45" fmla="*/ 68 h 423"/>
                <a:gd name="T46" fmla="*/ 197 w 346"/>
                <a:gd name="T47" fmla="*/ 68 h 423"/>
                <a:gd name="T48" fmla="*/ 197 w 346"/>
                <a:gd name="T49" fmla="*/ 60 h 423"/>
                <a:gd name="T50" fmla="*/ 212 w 346"/>
                <a:gd name="T51" fmla="*/ 51 h 423"/>
                <a:gd name="T52" fmla="*/ 210 w 346"/>
                <a:gd name="T53" fmla="*/ 45 h 423"/>
                <a:gd name="T54" fmla="*/ 205 w 346"/>
                <a:gd name="T55" fmla="*/ 16 h 423"/>
                <a:gd name="T56" fmla="*/ 187 w 346"/>
                <a:gd name="T57" fmla="*/ 36 h 423"/>
                <a:gd name="T58" fmla="*/ 163 w 346"/>
                <a:gd name="T59" fmla="*/ 30 h 423"/>
                <a:gd name="T60" fmla="*/ 143 w 346"/>
                <a:gd name="T61" fmla="*/ 37 h 423"/>
                <a:gd name="T62" fmla="*/ 123 w 346"/>
                <a:gd name="T63" fmla="*/ 20 h 423"/>
                <a:gd name="T64" fmla="*/ 118 w 346"/>
                <a:gd name="T65" fmla="*/ 0 h 423"/>
                <a:gd name="T66" fmla="*/ 97 w 346"/>
                <a:gd name="T67" fmla="*/ 13 h 423"/>
                <a:gd name="T68" fmla="*/ 84 w 346"/>
                <a:gd name="T69" fmla="*/ 21 h 423"/>
                <a:gd name="T70" fmla="*/ 84 w 346"/>
                <a:gd name="T71" fmla="*/ 43 h 423"/>
                <a:gd name="T72" fmla="*/ 61 w 346"/>
                <a:gd name="T73" fmla="*/ 46 h 423"/>
                <a:gd name="T74" fmla="*/ 45 w 346"/>
                <a:gd name="T75" fmla="*/ 51 h 423"/>
                <a:gd name="T76" fmla="*/ 33 w 346"/>
                <a:gd name="T77" fmla="*/ 99 h 423"/>
                <a:gd name="T78" fmla="*/ 4 w 346"/>
                <a:gd name="T79" fmla="*/ 130 h 423"/>
                <a:gd name="T80" fmla="*/ 15 w 346"/>
                <a:gd name="T81" fmla="*/ 158 h 423"/>
                <a:gd name="T82" fmla="*/ 48 w 346"/>
                <a:gd name="T83" fmla="*/ 184 h 423"/>
                <a:gd name="T84" fmla="*/ 74 w 346"/>
                <a:gd name="T85" fmla="*/ 179 h 423"/>
                <a:gd name="T86" fmla="*/ 113 w 346"/>
                <a:gd name="T87" fmla="*/ 200 h 423"/>
                <a:gd name="T88" fmla="*/ 136 w 346"/>
                <a:gd name="T89" fmla="*/ 229 h 423"/>
                <a:gd name="T90" fmla="*/ 140 w 346"/>
                <a:gd name="T91" fmla="*/ 267 h 423"/>
                <a:gd name="T92" fmla="*/ 158 w 346"/>
                <a:gd name="T93" fmla="*/ 291 h 423"/>
                <a:gd name="T94" fmla="*/ 170 w 346"/>
                <a:gd name="T95" fmla="*/ 331 h 423"/>
                <a:gd name="T96" fmla="*/ 164 w 346"/>
                <a:gd name="T97" fmla="*/ 361 h 423"/>
                <a:gd name="T98" fmla="*/ 159 w 346"/>
                <a:gd name="T99" fmla="*/ 390 h 423"/>
                <a:gd name="T100" fmla="*/ 181 w 346"/>
                <a:gd name="T101" fmla="*/ 420 h 423"/>
                <a:gd name="T102" fmla="*/ 196 w 346"/>
                <a:gd name="T103" fmla="*/ 397 h 423"/>
                <a:gd name="T104" fmla="*/ 205 w 346"/>
                <a:gd name="T105" fmla="*/ 392 h 423"/>
                <a:gd name="T106" fmla="*/ 220 w 346"/>
                <a:gd name="T107" fmla="*/ 371 h 423"/>
                <a:gd name="T108" fmla="*/ 219 w 346"/>
                <a:gd name="T109" fmla="*/ 347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6" h="423">
                  <a:moveTo>
                    <a:pt x="182" y="70"/>
                  </a:moveTo>
                  <a:cubicBezTo>
                    <a:pt x="183" y="69"/>
                    <a:pt x="183" y="70"/>
                    <a:pt x="183" y="70"/>
                  </a:cubicBezTo>
                  <a:cubicBezTo>
                    <a:pt x="182" y="71"/>
                    <a:pt x="180" y="71"/>
                    <a:pt x="180" y="72"/>
                  </a:cubicBezTo>
                  <a:cubicBezTo>
                    <a:pt x="179" y="73"/>
                    <a:pt x="179" y="74"/>
                    <a:pt x="178" y="75"/>
                  </a:cubicBezTo>
                  <a:cubicBezTo>
                    <a:pt x="177" y="76"/>
                    <a:pt x="179" y="71"/>
                    <a:pt x="182" y="70"/>
                  </a:cubicBezTo>
                  <a:close/>
                  <a:moveTo>
                    <a:pt x="207" y="68"/>
                  </a:moveTo>
                  <a:cubicBezTo>
                    <a:pt x="208" y="69"/>
                    <a:pt x="206" y="70"/>
                    <a:pt x="206" y="70"/>
                  </a:cubicBezTo>
                  <a:cubicBezTo>
                    <a:pt x="206" y="69"/>
                    <a:pt x="206" y="68"/>
                    <a:pt x="207" y="68"/>
                  </a:cubicBezTo>
                  <a:close/>
                  <a:moveTo>
                    <a:pt x="199" y="64"/>
                  </a:moveTo>
                  <a:cubicBezTo>
                    <a:pt x="198" y="65"/>
                    <a:pt x="198" y="66"/>
                    <a:pt x="200" y="66"/>
                  </a:cubicBezTo>
                  <a:cubicBezTo>
                    <a:pt x="200" y="66"/>
                    <a:pt x="201" y="64"/>
                    <a:pt x="199" y="64"/>
                  </a:cubicBezTo>
                  <a:close/>
                  <a:moveTo>
                    <a:pt x="202" y="61"/>
                  </a:moveTo>
                  <a:cubicBezTo>
                    <a:pt x="203" y="62"/>
                    <a:pt x="203" y="62"/>
                    <a:pt x="203" y="62"/>
                  </a:cubicBezTo>
                  <a:cubicBezTo>
                    <a:pt x="203" y="62"/>
                    <a:pt x="203" y="61"/>
                    <a:pt x="202" y="61"/>
                  </a:cubicBezTo>
                  <a:close/>
                  <a:moveTo>
                    <a:pt x="190" y="410"/>
                  </a:moveTo>
                  <a:cubicBezTo>
                    <a:pt x="189" y="410"/>
                    <a:pt x="187" y="413"/>
                    <a:pt x="190" y="412"/>
                  </a:cubicBezTo>
                  <a:cubicBezTo>
                    <a:pt x="190" y="412"/>
                    <a:pt x="191" y="410"/>
                    <a:pt x="190" y="410"/>
                  </a:cubicBezTo>
                  <a:close/>
                  <a:moveTo>
                    <a:pt x="195" y="409"/>
                  </a:moveTo>
                  <a:cubicBezTo>
                    <a:pt x="192" y="409"/>
                    <a:pt x="191" y="412"/>
                    <a:pt x="196" y="411"/>
                  </a:cubicBezTo>
                  <a:cubicBezTo>
                    <a:pt x="198" y="411"/>
                    <a:pt x="199" y="408"/>
                    <a:pt x="195" y="409"/>
                  </a:cubicBezTo>
                  <a:close/>
                  <a:moveTo>
                    <a:pt x="198" y="405"/>
                  </a:moveTo>
                  <a:cubicBezTo>
                    <a:pt x="197" y="407"/>
                    <a:pt x="197" y="407"/>
                    <a:pt x="197" y="407"/>
                  </a:cubicBezTo>
                  <a:cubicBezTo>
                    <a:pt x="198" y="406"/>
                    <a:pt x="204" y="405"/>
                    <a:pt x="198" y="405"/>
                  </a:cubicBezTo>
                  <a:close/>
                  <a:moveTo>
                    <a:pt x="177" y="76"/>
                  </a:moveTo>
                  <a:cubicBezTo>
                    <a:pt x="176" y="78"/>
                    <a:pt x="176" y="78"/>
                    <a:pt x="176" y="78"/>
                  </a:cubicBezTo>
                  <a:cubicBezTo>
                    <a:pt x="170" y="78"/>
                    <a:pt x="166" y="77"/>
                    <a:pt x="162" y="78"/>
                  </a:cubicBezTo>
                  <a:cubicBezTo>
                    <a:pt x="163" y="76"/>
                    <a:pt x="163" y="76"/>
                    <a:pt x="163" y="76"/>
                  </a:cubicBezTo>
                  <a:cubicBezTo>
                    <a:pt x="167" y="76"/>
                    <a:pt x="171" y="79"/>
                    <a:pt x="176" y="77"/>
                  </a:cubicBezTo>
                  <a:cubicBezTo>
                    <a:pt x="176" y="77"/>
                    <a:pt x="176" y="76"/>
                    <a:pt x="177" y="76"/>
                  </a:cubicBezTo>
                  <a:close/>
                  <a:moveTo>
                    <a:pt x="200" y="58"/>
                  </a:moveTo>
                  <a:cubicBezTo>
                    <a:pt x="199" y="58"/>
                    <a:pt x="199" y="59"/>
                    <a:pt x="201" y="59"/>
                  </a:cubicBezTo>
                  <a:cubicBezTo>
                    <a:pt x="201" y="59"/>
                    <a:pt x="203" y="57"/>
                    <a:pt x="200" y="58"/>
                  </a:cubicBezTo>
                  <a:close/>
                  <a:moveTo>
                    <a:pt x="221" y="332"/>
                  </a:moveTo>
                  <a:cubicBezTo>
                    <a:pt x="225" y="331"/>
                    <a:pt x="227" y="329"/>
                    <a:pt x="230" y="327"/>
                  </a:cubicBezTo>
                  <a:cubicBezTo>
                    <a:pt x="231" y="327"/>
                    <a:pt x="232" y="325"/>
                    <a:pt x="232" y="324"/>
                  </a:cubicBezTo>
                  <a:cubicBezTo>
                    <a:pt x="234" y="323"/>
                    <a:pt x="237" y="323"/>
                    <a:pt x="239" y="322"/>
                  </a:cubicBezTo>
                  <a:cubicBezTo>
                    <a:pt x="240" y="321"/>
                    <a:pt x="241" y="317"/>
                    <a:pt x="241" y="317"/>
                  </a:cubicBezTo>
                  <a:cubicBezTo>
                    <a:pt x="243" y="316"/>
                    <a:pt x="247" y="317"/>
                    <a:pt x="249" y="316"/>
                  </a:cubicBezTo>
                  <a:cubicBezTo>
                    <a:pt x="249" y="316"/>
                    <a:pt x="250" y="315"/>
                    <a:pt x="250" y="314"/>
                  </a:cubicBezTo>
                  <a:cubicBezTo>
                    <a:pt x="252" y="314"/>
                    <a:pt x="254" y="314"/>
                    <a:pt x="257" y="314"/>
                  </a:cubicBezTo>
                  <a:cubicBezTo>
                    <a:pt x="256" y="312"/>
                    <a:pt x="256" y="311"/>
                    <a:pt x="255" y="309"/>
                  </a:cubicBezTo>
                  <a:cubicBezTo>
                    <a:pt x="255" y="309"/>
                    <a:pt x="256" y="309"/>
                    <a:pt x="257" y="309"/>
                  </a:cubicBezTo>
                  <a:cubicBezTo>
                    <a:pt x="257" y="309"/>
                    <a:pt x="258" y="307"/>
                    <a:pt x="259" y="307"/>
                  </a:cubicBezTo>
                  <a:cubicBezTo>
                    <a:pt x="259" y="307"/>
                    <a:pt x="260" y="308"/>
                    <a:pt x="262" y="308"/>
                  </a:cubicBezTo>
                  <a:cubicBezTo>
                    <a:pt x="262" y="308"/>
                    <a:pt x="264" y="306"/>
                    <a:pt x="264" y="306"/>
                  </a:cubicBezTo>
                  <a:cubicBezTo>
                    <a:pt x="267" y="305"/>
                    <a:pt x="268" y="306"/>
                    <a:pt x="271" y="306"/>
                  </a:cubicBezTo>
                  <a:cubicBezTo>
                    <a:pt x="271" y="305"/>
                    <a:pt x="271" y="302"/>
                    <a:pt x="271" y="302"/>
                  </a:cubicBezTo>
                  <a:cubicBezTo>
                    <a:pt x="271" y="303"/>
                    <a:pt x="272" y="302"/>
                    <a:pt x="273" y="302"/>
                  </a:cubicBezTo>
                  <a:cubicBezTo>
                    <a:pt x="273" y="304"/>
                    <a:pt x="273" y="304"/>
                    <a:pt x="273" y="304"/>
                  </a:cubicBezTo>
                  <a:cubicBezTo>
                    <a:pt x="273" y="304"/>
                    <a:pt x="274" y="305"/>
                    <a:pt x="274" y="305"/>
                  </a:cubicBezTo>
                  <a:cubicBezTo>
                    <a:pt x="275" y="306"/>
                    <a:pt x="277" y="305"/>
                    <a:pt x="279" y="305"/>
                  </a:cubicBezTo>
                  <a:cubicBezTo>
                    <a:pt x="279" y="304"/>
                    <a:pt x="281" y="303"/>
                    <a:pt x="281" y="302"/>
                  </a:cubicBezTo>
                  <a:cubicBezTo>
                    <a:pt x="281" y="302"/>
                    <a:pt x="280" y="300"/>
                    <a:pt x="281" y="299"/>
                  </a:cubicBezTo>
                  <a:cubicBezTo>
                    <a:pt x="285" y="297"/>
                    <a:pt x="285" y="297"/>
                    <a:pt x="285" y="297"/>
                  </a:cubicBezTo>
                  <a:cubicBezTo>
                    <a:pt x="285" y="296"/>
                    <a:pt x="286" y="295"/>
                    <a:pt x="286" y="294"/>
                  </a:cubicBezTo>
                  <a:cubicBezTo>
                    <a:pt x="285" y="294"/>
                    <a:pt x="285" y="294"/>
                    <a:pt x="285" y="294"/>
                  </a:cubicBezTo>
                  <a:cubicBezTo>
                    <a:pt x="285" y="292"/>
                    <a:pt x="285" y="292"/>
                    <a:pt x="285" y="289"/>
                  </a:cubicBezTo>
                  <a:cubicBezTo>
                    <a:pt x="283" y="289"/>
                    <a:pt x="285" y="288"/>
                    <a:pt x="285" y="289"/>
                  </a:cubicBezTo>
                  <a:cubicBezTo>
                    <a:pt x="285" y="288"/>
                    <a:pt x="285" y="287"/>
                    <a:pt x="285" y="287"/>
                  </a:cubicBezTo>
                  <a:cubicBezTo>
                    <a:pt x="285" y="286"/>
                    <a:pt x="287" y="285"/>
                    <a:pt x="287" y="285"/>
                  </a:cubicBezTo>
                  <a:cubicBezTo>
                    <a:pt x="288" y="283"/>
                    <a:pt x="287" y="281"/>
                    <a:pt x="288" y="279"/>
                  </a:cubicBezTo>
                  <a:cubicBezTo>
                    <a:pt x="289" y="278"/>
                    <a:pt x="292" y="276"/>
                    <a:pt x="293" y="275"/>
                  </a:cubicBezTo>
                  <a:cubicBezTo>
                    <a:pt x="293" y="274"/>
                    <a:pt x="292" y="273"/>
                    <a:pt x="293" y="272"/>
                  </a:cubicBezTo>
                  <a:cubicBezTo>
                    <a:pt x="293" y="271"/>
                    <a:pt x="294" y="272"/>
                    <a:pt x="295" y="271"/>
                  </a:cubicBezTo>
                  <a:cubicBezTo>
                    <a:pt x="295" y="271"/>
                    <a:pt x="294" y="270"/>
                    <a:pt x="295" y="269"/>
                  </a:cubicBezTo>
                  <a:cubicBezTo>
                    <a:pt x="295" y="267"/>
                    <a:pt x="299" y="266"/>
                    <a:pt x="300" y="264"/>
                  </a:cubicBezTo>
                  <a:cubicBezTo>
                    <a:pt x="301" y="261"/>
                    <a:pt x="300" y="256"/>
                    <a:pt x="301" y="253"/>
                  </a:cubicBezTo>
                  <a:cubicBezTo>
                    <a:pt x="301" y="251"/>
                    <a:pt x="304" y="249"/>
                    <a:pt x="306" y="247"/>
                  </a:cubicBezTo>
                  <a:cubicBezTo>
                    <a:pt x="304" y="245"/>
                    <a:pt x="302" y="240"/>
                    <a:pt x="305" y="236"/>
                  </a:cubicBezTo>
                  <a:cubicBezTo>
                    <a:pt x="305" y="236"/>
                    <a:pt x="306" y="235"/>
                    <a:pt x="307" y="235"/>
                  </a:cubicBezTo>
                  <a:cubicBezTo>
                    <a:pt x="307" y="234"/>
                    <a:pt x="307" y="229"/>
                    <a:pt x="307" y="229"/>
                  </a:cubicBezTo>
                  <a:cubicBezTo>
                    <a:pt x="307" y="227"/>
                    <a:pt x="308" y="225"/>
                    <a:pt x="308" y="223"/>
                  </a:cubicBezTo>
                  <a:cubicBezTo>
                    <a:pt x="307" y="219"/>
                    <a:pt x="307" y="219"/>
                    <a:pt x="307" y="219"/>
                  </a:cubicBezTo>
                  <a:cubicBezTo>
                    <a:pt x="306" y="214"/>
                    <a:pt x="306" y="210"/>
                    <a:pt x="307" y="205"/>
                  </a:cubicBezTo>
                  <a:cubicBezTo>
                    <a:pt x="305" y="205"/>
                    <a:pt x="305" y="205"/>
                    <a:pt x="304" y="204"/>
                  </a:cubicBezTo>
                  <a:cubicBezTo>
                    <a:pt x="304" y="203"/>
                    <a:pt x="306" y="202"/>
                    <a:pt x="307" y="201"/>
                  </a:cubicBezTo>
                  <a:cubicBezTo>
                    <a:pt x="307" y="199"/>
                    <a:pt x="306" y="199"/>
                    <a:pt x="307" y="196"/>
                  </a:cubicBezTo>
                  <a:cubicBezTo>
                    <a:pt x="308" y="195"/>
                    <a:pt x="309" y="195"/>
                    <a:pt x="310" y="193"/>
                  </a:cubicBezTo>
                  <a:cubicBezTo>
                    <a:pt x="310" y="193"/>
                    <a:pt x="310" y="188"/>
                    <a:pt x="310" y="188"/>
                  </a:cubicBezTo>
                  <a:cubicBezTo>
                    <a:pt x="314" y="190"/>
                    <a:pt x="313" y="188"/>
                    <a:pt x="315" y="192"/>
                  </a:cubicBezTo>
                  <a:cubicBezTo>
                    <a:pt x="316" y="191"/>
                    <a:pt x="318" y="188"/>
                    <a:pt x="318" y="187"/>
                  </a:cubicBezTo>
                  <a:cubicBezTo>
                    <a:pt x="318" y="187"/>
                    <a:pt x="318" y="186"/>
                    <a:pt x="318" y="185"/>
                  </a:cubicBezTo>
                  <a:cubicBezTo>
                    <a:pt x="318" y="185"/>
                    <a:pt x="320" y="185"/>
                    <a:pt x="320" y="184"/>
                  </a:cubicBezTo>
                  <a:cubicBezTo>
                    <a:pt x="321" y="182"/>
                    <a:pt x="320" y="181"/>
                    <a:pt x="321" y="179"/>
                  </a:cubicBezTo>
                  <a:cubicBezTo>
                    <a:pt x="321" y="177"/>
                    <a:pt x="323" y="176"/>
                    <a:pt x="324" y="174"/>
                  </a:cubicBezTo>
                  <a:cubicBezTo>
                    <a:pt x="325" y="173"/>
                    <a:pt x="324" y="171"/>
                    <a:pt x="325" y="170"/>
                  </a:cubicBezTo>
                  <a:cubicBezTo>
                    <a:pt x="325" y="169"/>
                    <a:pt x="331" y="164"/>
                    <a:pt x="331" y="164"/>
                  </a:cubicBezTo>
                  <a:cubicBezTo>
                    <a:pt x="332" y="164"/>
                    <a:pt x="333" y="164"/>
                    <a:pt x="334" y="164"/>
                  </a:cubicBezTo>
                  <a:cubicBezTo>
                    <a:pt x="335" y="163"/>
                    <a:pt x="335" y="162"/>
                    <a:pt x="336" y="161"/>
                  </a:cubicBezTo>
                  <a:cubicBezTo>
                    <a:pt x="337" y="160"/>
                    <a:pt x="338" y="159"/>
                    <a:pt x="339" y="158"/>
                  </a:cubicBezTo>
                  <a:cubicBezTo>
                    <a:pt x="339" y="158"/>
                    <a:pt x="339" y="157"/>
                    <a:pt x="339" y="156"/>
                  </a:cubicBezTo>
                  <a:cubicBezTo>
                    <a:pt x="339" y="156"/>
                    <a:pt x="341" y="155"/>
                    <a:pt x="341" y="154"/>
                  </a:cubicBezTo>
                  <a:cubicBezTo>
                    <a:pt x="343" y="151"/>
                    <a:pt x="343" y="149"/>
                    <a:pt x="344" y="145"/>
                  </a:cubicBezTo>
                  <a:cubicBezTo>
                    <a:pt x="346" y="144"/>
                    <a:pt x="346" y="144"/>
                    <a:pt x="346" y="144"/>
                  </a:cubicBezTo>
                  <a:cubicBezTo>
                    <a:pt x="346" y="141"/>
                    <a:pt x="345" y="140"/>
                    <a:pt x="345" y="138"/>
                  </a:cubicBezTo>
                  <a:cubicBezTo>
                    <a:pt x="345" y="137"/>
                    <a:pt x="346" y="134"/>
                    <a:pt x="346" y="132"/>
                  </a:cubicBezTo>
                  <a:cubicBezTo>
                    <a:pt x="344" y="130"/>
                    <a:pt x="344" y="130"/>
                    <a:pt x="344" y="130"/>
                  </a:cubicBezTo>
                  <a:cubicBezTo>
                    <a:pt x="343" y="129"/>
                    <a:pt x="345" y="126"/>
                    <a:pt x="344" y="123"/>
                  </a:cubicBezTo>
                  <a:cubicBezTo>
                    <a:pt x="344" y="121"/>
                    <a:pt x="342" y="121"/>
                    <a:pt x="341" y="120"/>
                  </a:cubicBezTo>
                  <a:cubicBezTo>
                    <a:pt x="341" y="119"/>
                    <a:pt x="341" y="118"/>
                    <a:pt x="341" y="118"/>
                  </a:cubicBezTo>
                  <a:cubicBezTo>
                    <a:pt x="341" y="117"/>
                    <a:pt x="340" y="117"/>
                    <a:pt x="340" y="117"/>
                  </a:cubicBezTo>
                  <a:cubicBezTo>
                    <a:pt x="338" y="113"/>
                    <a:pt x="338" y="108"/>
                    <a:pt x="334" y="108"/>
                  </a:cubicBezTo>
                  <a:cubicBezTo>
                    <a:pt x="332" y="107"/>
                    <a:pt x="330" y="109"/>
                    <a:pt x="330" y="109"/>
                  </a:cubicBezTo>
                  <a:cubicBezTo>
                    <a:pt x="330" y="109"/>
                    <a:pt x="330" y="107"/>
                    <a:pt x="330" y="107"/>
                  </a:cubicBezTo>
                  <a:cubicBezTo>
                    <a:pt x="329" y="107"/>
                    <a:pt x="329" y="106"/>
                    <a:pt x="329" y="106"/>
                  </a:cubicBezTo>
                  <a:cubicBezTo>
                    <a:pt x="326" y="105"/>
                    <a:pt x="325" y="107"/>
                    <a:pt x="323" y="108"/>
                  </a:cubicBezTo>
                  <a:cubicBezTo>
                    <a:pt x="323" y="107"/>
                    <a:pt x="324" y="106"/>
                    <a:pt x="324" y="106"/>
                  </a:cubicBezTo>
                  <a:cubicBezTo>
                    <a:pt x="323" y="105"/>
                    <a:pt x="322" y="105"/>
                    <a:pt x="321" y="104"/>
                  </a:cubicBezTo>
                  <a:cubicBezTo>
                    <a:pt x="321" y="104"/>
                    <a:pt x="321" y="103"/>
                    <a:pt x="321" y="102"/>
                  </a:cubicBezTo>
                  <a:cubicBezTo>
                    <a:pt x="317" y="98"/>
                    <a:pt x="317" y="98"/>
                    <a:pt x="317" y="98"/>
                  </a:cubicBezTo>
                  <a:cubicBezTo>
                    <a:pt x="317" y="97"/>
                    <a:pt x="316" y="98"/>
                    <a:pt x="316" y="98"/>
                  </a:cubicBezTo>
                  <a:cubicBezTo>
                    <a:pt x="313" y="96"/>
                    <a:pt x="310" y="92"/>
                    <a:pt x="307" y="90"/>
                  </a:cubicBezTo>
                  <a:cubicBezTo>
                    <a:pt x="305" y="89"/>
                    <a:pt x="304" y="89"/>
                    <a:pt x="302" y="88"/>
                  </a:cubicBezTo>
                  <a:cubicBezTo>
                    <a:pt x="301" y="88"/>
                    <a:pt x="300" y="86"/>
                    <a:pt x="299" y="86"/>
                  </a:cubicBezTo>
                  <a:cubicBezTo>
                    <a:pt x="295" y="85"/>
                    <a:pt x="294" y="86"/>
                    <a:pt x="290" y="86"/>
                  </a:cubicBezTo>
                  <a:cubicBezTo>
                    <a:pt x="283" y="85"/>
                    <a:pt x="284" y="82"/>
                    <a:pt x="279" y="84"/>
                  </a:cubicBezTo>
                  <a:cubicBezTo>
                    <a:pt x="278" y="83"/>
                    <a:pt x="276" y="80"/>
                    <a:pt x="275" y="80"/>
                  </a:cubicBezTo>
                  <a:cubicBezTo>
                    <a:pt x="273" y="79"/>
                    <a:pt x="272" y="80"/>
                    <a:pt x="271" y="80"/>
                  </a:cubicBezTo>
                  <a:cubicBezTo>
                    <a:pt x="271" y="80"/>
                    <a:pt x="270" y="80"/>
                    <a:pt x="269" y="80"/>
                  </a:cubicBezTo>
                  <a:cubicBezTo>
                    <a:pt x="267" y="82"/>
                    <a:pt x="267" y="86"/>
                    <a:pt x="263" y="86"/>
                  </a:cubicBezTo>
                  <a:cubicBezTo>
                    <a:pt x="261" y="85"/>
                    <a:pt x="262" y="82"/>
                    <a:pt x="263" y="80"/>
                  </a:cubicBezTo>
                  <a:cubicBezTo>
                    <a:pt x="263" y="80"/>
                    <a:pt x="260" y="80"/>
                    <a:pt x="260" y="80"/>
                  </a:cubicBezTo>
                  <a:cubicBezTo>
                    <a:pt x="260" y="79"/>
                    <a:pt x="261" y="78"/>
                    <a:pt x="261" y="78"/>
                  </a:cubicBezTo>
                  <a:cubicBezTo>
                    <a:pt x="262" y="76"/>
                    <a:pt x="261" y="76"/>
                    <a:pt x="261" y="75"/>
                  </a:cubicBezTo>
                  <a:cubicBezTo>
                    <a:pt x="259" y="75"/>
                    <a:pt x="260" y="76"/>
                    <a:pt x="259" y="74"/>
                  </a:cubicBezTo>
                  <a:cubicBezTo>
                    <a:pt x="258" y="74"/>
                    <a:pt x="258" y="74"/>
                    <a:pt x="258" y="74"/>
                  </a:cubicBezTo>
                  <a:cubicBezTo>
                    <a:pt x="258" y="74"/>
                    <a:pt x="258" y="73"/>
                    <a:pt x="259" y="72"/>
                  </a:cubicBezTo>
                  <a:cubicBezTo>
                    <a:pt x="258" y="71"/>
                    <a:pt x="258" y="71"/>
                    <a:pt x="257" y="70"/>
                  </a:cubicBezTo>
                  <a:cubicBezTo>
                    <a:pt x="256" y="70"/>
                    <a:pt x="255" y="69"/>
                    <a:pt x="254" y="70"/>
                  </a:cubicBezTo>
                  <a:cubicBezTo>
                    <a:pt x="254" y="70"/>
                    <a:pt x="253" y="72"/>
                    <a:pt x="252" y="72"/>
                  </a:cubicBezTo>
                  <a:cubicBezTo>
                    <a:pt x="252" y="71"/>
                    <a:pt x="253" y="70"/>
                    <a:pt x="253" y="68"/>
                  </a:cubicBezTo>
                  <a:cubicBezTo>
                    <a:pt x="251" y="68"/>
                    <a:pt x="251" y="67"/>
                    <a:pt x="248" y="66"/>
                  </a:cubicBezTo>
                  <a:cubicBezTo>
                    <a:pt x="248" y="66"/>
                    <a:pt x="248" y="64"/>
                    <a:pt x="248" y="64"/>
                  </a:cubicBezTo>
                  <a:cubicBezTo>
                    <a:pt x="247" y="64"/>
                    <a:pt x="247" y="66"/>
                    <a:pt x="245" y="65"/>
                  </a:cubicBezTo>
                  <a:cubicBezTo>
                    <a:pt x="244" y="65"/>
                    <a:pt x="242" y="62"/>
                    <a:pt x="241" y="61"/>
                  </a:cubicBezTo>
                  <a:cubicBezTo>
                    <a:pt x="239" y="60"/>
                    <a:pt x="239" y="60"/>
                    <a:pt x="239" y="60"/>
                  </a:cubicBezTo>
                  <a:cubicBezTo>
                    <a:pt x="232" y="58"/>
                    <a:pt x="230" y="63"/>
                    <a:pt x="226" y="65"/>
                  </a:cubicBezTo>
                  <a:cubicBezTo>
                    <a:pt x="227" y="66"/>
                    <a:pt x="228" y="67"/>
                    <a:pt x="228" y="68"/>
                  </a:cubicBezTo>
                  <a:cubicBezTo>
                    <a:pt x="227" y="69"/>
                    <a:pt x="226" y="68"/>
                    <a:pt x="225" y="68"/>
                  </a:cubicBezTo>
                  <a:cubicBezTo>
                    <a:pt x="221" y="72"/>
                    <a:pt x="221" y="72"/>
                    <a:pt x="221" y="72"/>
                  </a:cubicBezTo>
                  <a:cubicBezTo>
                    <a:pt x="224" y="72"/>
                    <a:pt x="217" y="75"/>
                    <a:pt x="220" y="72"/>
                  </a:cubicBezTo>
                  <a:cubicBezTo>
                    <a:pt x="216" y="72"/>
                    <a:pt x="214" y="72"/>
                    <a:pt x="210" y="74"/>
                  </a:cubicBezTo>
                  <a:cubicBezTo>
                    <a:pt x="208" y="72"/>
                    <a:pt x="208" y="71"/>
                    <a:pt x="207" y="70"/>
                  </a:cubicBezTo>
                  <a:cubicBezTo>
                    <a:pt x="211" y="73"/>
                    <a:pt x="209" y="72"/>
                    <a:pt x="214" y="71"/>
                  </a:cubicBezTo>
                  <a:cubicBezTo>
                    <a:pt x="214" y="71"/>
                    <a:pt x="218" y="72"/>
                    <a:pt x="219" y="72"/>
                  </a:cubicBezTo>
                  <a:cubicBezTo>
                    <a:pt x="219" y="72"/>
                    <a:pt x="219" y="71"/>
                    <a:pt x="219" y="70"/>
                  </a:cubicBezTo>
                  <a:cubicBezTo>
                    <a:pt x="221" y="70"/>
                    <a:pt x="221" y="70"/>
                    <a:pt x="222" y="70"/>
                  </a:cubicBezTo>
                  <a:cubicBezTo>
                    <a:pt x="222" y="68"/>
                    <a:pt x="222" y="68"/>
                    <a:pt x="222" y="68"/>
                  </a:cubicBezTo>
                  <a:cubicBezTo>
                    <a:pt x="222" y="68"/>
                    <a:pt x="224" y="68"/>
                    <a:pt x="224" y="68"/>
                  </a:cubicBezTo>
                  <a:cubicBezTo>
                    <a:pt x="225" y="67"/>
                    <a:pt x="224" y="66"/>
                    <a:pt x="225" y="64"/>
                  </a:cubicBezTo>
                  <a:cubicBezTo>
                    <a:pt x="226" y="64"/>
                    <a:pt x="226" y="64"/>
                    <a:pt x="226" y="64"/>
                  </a:cubicBezTo>
                  <a:cubicBezTo>
                    <a:pt x="227" y="62"/>
                    <a:pt x="226" y="60"/>
                    <a:pt x="225" y="58"/>
                  </a:cubicBezTo>
                  <a:cubicBezTo>
                    <a:pt x="227" y="58"/>
                    <a:pt x="225" y="55"/>
                    <a:pt x="225" y="55"/>
                  </a:cubicBezTo>
                  <a:cubicBezTo>
                    <a:pt x="225" y="55"/>
                    <a:pt x="225" y="55"/>
                    <a:pt x="225" y="55"/>
                  </a:cubicBezTo>
                  <a:cubicBezTo>
                    <a:pt x="223" y="55"/>
                    <a:pt x="222" y="55"/>
                    <a:pt x="219" y="55"/>
                  </a:cubicBezTo>
                  <a:cubicBezTo>
                    <a:pt x="220" y="55"/>
                    <a:pt x="220" y="51"/>
                    <a:pt x="219" y="51"/>
                  </a:cubicBezTo>
                  <a:cubicBezTo>
                    <a:pt x="214" y="50"/>
                    <a:pt x="214" y="54"/>
                    <a:pt x="212" y="55"/>
                  </a:cubicBezTo>
                  <a:cubicBezTo>
                    <a:pt x="211" y="56"/>
                    <a:pt x="209" y="56"/>
                    <a:pt x="209" y="57"/>
                  </a:cubicBezTo>
                  <a:cubicBezTo>
                    <a:pt x="208" y="57"/>
                    <a:pt x="209" y="59"/>
                    <a:pt x="208" y="60"/>
                  </a:cubicBezTo>
                  <a:cubicBezTo>
                    <a:pt x="208" y="60"/>
                    <a:pt x="206" y="60"/>
                    <a:pt x="206" y="61"/>
                  </a:cubicBezTo>
                  <a:cubicBezTo>
                    <a:pt x="205" y="64"/>
                    <a:pt x="206" y="66"/>
                    <a:pt x="206" y="68"/>
                  </a:cubicBezTo>
                  <a:cubicBezTo>
                    <a:pt x="205" y="67"/>
                    <a:pt x="205" y="67"/>
                    <a:pt x="205" y="67"/>
                  </a:cubicBezTo>
                  <a:cubicBezTo>
                    <a:pt x="203" y="62"/>
                    <a:pt x="203" y="65"/>
                    <a:pt x="201" y="66"/>
                  </a:cubicBezTo>
                  <a:cubicBezTo>
                    <a:pt x="200" y="67"/>
                    <a:pt x="199" y="67"/>
                    <a:pt x="199" y="67"/>
                  </a:cubicBezTo>
                  <a:cubicBezTo>
                    <a:pt x="198" y="68"/>
                    <a:pt x="200" y="72"/>
                    <a:pt x="199" y="75"/>
                  </a:cubicBezTo>
                  <a:cubicBezTo>
                    <a:pt x="199" y="76"/>
                    <a:pt x="197" y="77"/>
                    <a:pt x="197" y="78"/>
                  </a:cubicBezTo>
                  <a:cubicBezTo>
                    <a:pt x="196" y="80"/>
                    <a:pt x="198" y="75"/>
                    <a:pt x="198" y="75"/>
                  </a:cubicBezTo>
                  <a:cubicBezTo>
                    <a:pt x="198" y="73"/>
                    <a:pt x="197" y="69"/>
                    <a:pt x="197" y="68"/>
                  </a:cubicBezTo>
                  <a:cubicBezTo>
                    <a:pt x="197" y="68"/>
                    <a:pt x="197" y="66"/>
                    <a:pt x="197" y="66"/>
                  </a:cubicBezTo>
                  <a:cubicBezTo>
                    <a:pt x="196" y="66"/>
                    <a:pt x="195" y="65"/>
                    <a:pt x="194" y="66"/>
                  </a:cubicBezTo>
                  <a:cubicBezTo>
                    <a:pt x="192" y="66"/>
                    <a:pt x="190" y="69"/>
                    <a:pt x="188" y="69"/>
                  </a:cubicBezTo>
                  <a:cubicBezTo>
                    <a:pt x="186" y="70"/>
                    <a:pt x="185" y="69"/>
                    <a:pt x="183" y="70"/>
                  </a:cubicBezTo>
                  <a:cubicBezTo>
                    <a:pt x="186" y="69"/>
                    <a:pt x="190" y="66"/>
                    <a:pt x="193" y="65"/>
                  </a:cubicBezTo>
                  <a:cubicBezTo>
                    <a:pt x="193" y="65"/>
                    <a:pt x="195" y="66"/>
                    <a:pt x="196" y="65"/>
                  </a:cubicBezTo>
                  <a:cubicBezTo>
                    <a:pt x="197" y="64"/>
                    <a:pt x="196" y="61"/>
                    <a:pt x="197" y="60"/>
                  </a:cubicBezTo>
                  <a:cubicBezTo>
                    <a:pt x="197" y="59"/>
                    <a:pt x="200" y="57"/>
                    <a:pt x="200" y="55"/>
                  </a:cubicBezTo>
                  <a:cubicBezTo>
                    <a:pt x="200" y="55"/>
                    <a:pt x="200" y="54"/>
                    <a:pt x="200" y="53"/>
                  </a:cubicBezTo>
                  <a:cubicBezTo>
                    <a:pt x="201" y="52"/>
                    <a:pt x="203" y="51"/>
                    <a:pt x="204" y="51"/>
                  </a:cubicBezTo>
                  <a:cubicBezTo>
                    <a:pt x="205" y="50"/>
                    <a:pt x="205" y="47"/>
                    <a:pt x="206" y="47"/>
                  </a:cubicBezTo>
                  <a:cubicBezTo>
                    <a:pt x="207" y="47"/>
                    <a:pt x="207" y="49"/>
                    <a:pt x="206" y="49"/>
                  </a:cubicBezTo>
                  <a:cubicBezTo>
                    <a:pt x="206" y="50"/>
                    <a:pt x="206" y="51"/>
                    <a:pt x="207" y="53"/>
                  </a:cubicBezTo>
                  <a:cubicBezTo>
                    <a:pt x="208" y="52"/>
                    <a:pt x="213" y="54"/>
                    <a:pt x="212" y="51"/>
                  </a:cubicBezTo>
                  <a:cubicBezTo>
                    <a:pt x="212" y="50"/>
                    <a:pt x="212" y="50"/>
                    <a:pt x="211" y="50"/>
                  </a:cubicBezTo>
                  <a:cubicBezTo>
                    <a:pt x="211" y="49"/>
                    <a:pt x="211" y="47"/>
                    <a:pt x="211" y="47"/>
                  </a:cubicBezTo>
                  <a:cubicBezTo>
                    <a:pt x="213" y="47"/>
                    <a:pt x="213" y="47"/>
                    <a:pt x="213" y="47"/>
                  </a:cubicBezTo>
                  <a:cubicBezTo>
                    <a:pt x="213" y="45"/>
                    <a:pt x="214" y="43"/>
                    <a:pt x="214" y="41"/>
                  </a:cubicBezTo>
                  <a:cubicBezTo>
                    <a:pt x="213" y="42"/>
                    <a:pt x="212" y="41"/>
                    <a:pt x="212" y="41"/>
                  </a:cubicBezTo>
                  <a:cubicBezTo>
                    <a:pt x="211" y="41"/>
                    <a:pt x="210" y="43"/>
                    <a:pt x="210" y="43"/>
                  </a:cubicBezTo>
                  <a:cubicBezTo>
                    <a:pt x="210" y="44"/>
                    <a:pt x="211" y="44"/>
                    <a:pt x="210" y="45"/>
                  </a:cubicBezTo>
                  <a:cubicBezTo>
                    <a:pt x="210" y="45"/>
                    <a:pt x="208" y="45"/>
                    <a:pt x="208" y="45"/>
                  </a:cubicBezTo>
                  <a:cubicBezTo>
                    <a:pt x="210" y="41"/>
                    <a:pt x="212" y="41"/>
                    <a:pt x="208" y="38"/>
                  </a:cubicBezTo>
                  <a:cubicBezTo>
                    <a:pt x="213" y="36"/>
                    <a:pt x="211" y="37"/>
                    <a:pt x="213" y="32"/>
                  </a:cubicBezTo>
                  <a:cubicBezTo>
                    <a:pt x="211" y="32"/>
                    <a:pt x="209" y="32"/>
                    <a:pt x="207" y="32"/>
                  </a:cubicBezTo>
                  <a:cubicBezTo>
                    <a:pt x="207" y="30"/>
                    <a:pt x="208" y="27"/>
                    <a:pt x="207" y="25"/>
                  </a:cubicBezTo>
                  <a:cubicBezTo>
                    <a:pt x="207" y="24"/>
                    <a:pt x="205" y="23"/>
                    <a:pt x="205" y="23"/>
                  </a:cubicBezTo>
                  <a:cubicBezTo>
                    <a:pt x="204" y="20"/>
                    <a:pt x="206" y="19"/>
                    <a:pt x="205" y="16"/>
                  </a:cubicBezTo>
                  <a:cubicBezTo>
                    <a:pt x="204" y="14"/>
                    <a:pt x="202" y="12"/>
                    <a:pt x="202" y="10"/>
                  </a:cubicBezTo>
                  <a:cubicBezTo>
                    <a:pt x="201" y="9"/>
                    <a:pt x="202" y="8"/>
                    <a:pt x="202" y="7"/>
                  </a:cubicBezTo>
                  <a:cubicBezTo>
                    <a:pt x="201" y="7"/>
                    <a:pt x="199" y="7"/>
                    <a:pt x="199" y="6"/>
                  </a:cubicBezTo>
                  <a:cubicBezTo>
                    <a:pt x="195" y="13"/>
                    <a:pt x="195" y="13"/>
                    <a:pt x="195" y="13"/>
                  </a:cubicBezTo>
                  <a:cubicBezTo>
                    <a:pt x="194" y="19"/>
                    <a:pt x="194" y="19"/>
                    <a:pt x="194" y="19"/>
                  </a:cubicBezTo>
                  <a:cubicBezTo>
                    <a:pt x="194" y="19"/>
                    <a:pt x="193" y="27"/>
                    <a:pt x="192" y="28"/>
                  </a:cubicBezTo>
                  <a:cubicBezTo>
                    <a:pt x="192" y="30"/>
                    <a:pt x="187" y="36"/>
                    <a:pt x="187" y="36"/>
                  </a:cubicBezTo>
                  <a:cubicBezTo>
                    <a:pt x="184" y="33"/>
                    <a:pt x="184" y="33"/>
                    <a:pt x="184" y="33"/>
                  </a:cubicBezTo>
                  <a:cubicBezTo>
                    <a:pt x="179" y="34"/>
                    <a:pt x="179" y="34"/>
                    <a:pt x="179" y="34"/>
                  </a:cubicBezTo>
                  <a:cubicBezTo>
                    <a:pt x="179" y="34"/>
                    <a:pt x="176" y="37"/>
                    <a:pt x="174" y="36"/>
                  </a:cubicBezTo>
                  <a:cubicBezTo>
                    <a:pt x="172" y="34"/>
                    <a:pt x="171" y="31"/>
                    <a:pt x="171" y="31"/>
                  </a:cubicBezTo>
                  <a:cubicBezTo>
                    <a:pt x="167" y="31"/>
                    <a:pt x="167" y="31"/>
                    <a:pt x="167" y="31"/>
                  </a:cubicBezTo>
                  <a:cubicBezTo>
                    <a:pt x="166" y="29"/>
                    <a:pt x="166" y="29"/>
                    <a:pt x="166" y="29"/>
                  </a:cubicBezTo>
                  <a:cubicBezTo>
                    <a:pt x="163" y="30"/>
                    <a:pt x="163" y="30"/>
                    <a:pt x="163" y="30"/>
                  </a:cubicBezTo>
                  <a:cubicBezTo>
                    <a:pt x="157" y="28"/>
                    <a:pt x="157" y="28"/>
                    <a:pt x="157" y="28"/>
                  </a:cubicBezTo>
                  <a:cubicBezTo>
                    <a:pt x="156" y="33"/>
                    <a:pt x="156" y="33"/>
                    <a:pt x="156" y="33"/>
                  </a:cubicBezTo>
                  <a:cubicBezTo>
                    <a:pt x="159" y="35"/>
                    <a:pt x="159" y="35"/>
                    <a:pt x="159" y="35"/>
                  </a:cubicBezTo>
                  <a:cubicBezTo>
                    <a:pt x="157" y="39"/>
                    <a:pt x="157" y="39"/>
                    <a:pt x="157" y="39"/>
                  </a:cubicBezTo>
                  <a:cubicBezTo>
                    <a:pt x="151" y="37"/>
                    <a:pt x="151" y="37"/>
                    <a:pt x="151" y="37"/>
                  </a:cubicBezTo>
                  <a:cubicBezTo>
                    <a:pt x="147" y="38"/>
                    <a:pt x="147" y="38"/>
                    <a:pt x="147" y="38"/>
                  </a:cubicBezTo>
                  <a:cubicBezTo>
                    <a:pt x="147" y="38"/>
                    <a:pt x="145" y="39"/>
                    <a:pt x="143" y="37"/>
                  </a:cubicBezTo>
                  <a:cubicBezTo>
                    <a:pt x="140" y="36"/>
                    <a:pt x="141" y="39"/>
                    <a:pt x="139" y="39"/>
                  </a:cubicBezTo>
                  <a:cubicBezTo>
                    <a:pt x="137" y="39"/>
                    <a:pt x="138" y="43"/>
                    <a:pt x="137" y="42"/>
                  </a:cubicBezTo>
                  <a:cubicBezTo>
                    <a:pt x="135" y="41"/>
                    <a:pt x="134" y="45"/>
                    <a:pt x="133" y="45"/>
                  </a:cubicBezTo>
                  <a:cubicBezTo>
                    <a:pt x="131" y="45"/>
                    <a:pt x="129" y="44"/>
                    <a:pt x="129" y="42"/>
                  </a:cubicBezTo>
                  <a:cubicBezTo>
                    <a:pt x="129" y="41"/>
                    <a:pt x="126" y="40"/>
                    <a:pt x="125" y="39"/>
                  </a:cubicBezTo>
                  <a:cubicBezTo>
                    <a:pt x="124" y="37"/>
                    <a:pt x="122" y="36"/>
                    <a:pt x="123" y="33"/>
                  </a:cubicBezTo>
                  <a:cubicBezTo>
                    <a:pt x="124" y="30"/>
                    <a:pt x="123" y="20"/>
                    <a:pt x="123" y="20"/>
                  </a:cubicBezTo>
                  <a:cubicBezTo>
                    <a:pt x="123" y="20"/>
                    <a:pt x="126" y="18"/>
                    <a:pt x="128" y="16"/>
                  </a:cubicBezTo>
                  <a:cubicBezTo>
                    <a:pt x="130" y="15"/>
                    <a:pt x="129" y="14"/>
                    <a:pt x="128" y="12"/>
                  </a:cubicBezTo>
                  <a:cubicBezTo>
                    <a:pt x="127" y="11"/>
                    <a:pt x="129" y="9"/>
                    <a:pt x="128" y="9"/>
                  </a:cubicBezTo>
                  <a:cubicBezTo>
                    <a:pt x="127" y="8"/>
                    <a:pt x="123" y="7"/>
                    <a:pt x="123" y="7"/>
                  </a:cubicBezTo>
                  <a:cubicBezTo>
                    <a:pt x="126" y="4"/>
                    <a:pt x="126" y="4"/>
                    <a:pt x="126" y="4"/>
                  </a:cubicBezTo>
                  <a:cubicBezTo>
                    <a:pt x="126" y="4"/>
                    <a:pt x="126" y="1"/>
                    <a:pt x="124" y="1"/>
                  </a:cubicBezTo>
                  <a:cubicBezTo>
                    <a:pt x="122" y="2"/>
                    <a:pt x="118" y="0"/>
                    <a:pt x="118" y="0"/>
                  </a:cubicBezTo>
                  <a:cubicBezTo>
                    <a:pt x="118" y="3"/>
                    <a:pt x="118" y="3"/>
                    <a:pt x="118" y="3"/>
                  </a:cubicBezTo>
                  <a:cubicBezTo>
                    <a:pt x="117" y="6"/>
                    <a:pt x="117" y="6"/>
                    <a:pt x="117" y="6"/>
                  </a:cubicBezTo>
                  <a:cubicBezTo>
                    <a:pt x="117" y="6"/>
                    <a:pt x="114" y="6"/>
                    <a:pt x="113" y="6"/>
                  </a:cubicBezTo>
                  <a:cubicBezTo>
                    <a:pt x="111" y="6"/>
                    <a:pt x="111" y="10"/>
                    <a:pt x="109" y="10"/>
                  </a:cubicBezTo>
                  <a:cubicBezTo>
                    <a:pt x="107" y="10"/>
                    <a:pt x="107" y="12"/>
                    <a:pt x="105" y="12"/>
                  </a:cubicBezTo>
                  <a:cubicBezTo>
                    <a:pt x="103" y="12"/>
                    <a:pt x="100" y="12"/>
                    <a:pt x="100" y="12"/>
                  </a:cubicBezTo>
                  <a:cubicBezTo>
                    <a:pt x="100" y="12"/>
                    <a:pt x="98" y="11"/>
                    <a:pt x="97" y="13"/>
                  </a:cubicBezTo>
                  <a:cubicBezTo>
                    <a:pt x="96" y="15"/>
                    <a:pt x="98" y="16"/>
                    <a:pt x="98" y="16"/>
                  </a:cubicBezTo>
                  <a:cubicBezTo>
                    <a:pt x="98" y="16"/>
                    <a:pt x="94" y="16"/>
                    <a:pt x="93" y="14"/>
                  </a:cubicBezTo>
                  <a:cubicBezTo>
                    <a:pt x="92" y="13"/>
                    <a:pt x="87" y="13"/>
                    <a:pt x="87" y="13"/>
                  </a:cubicBezTo>
                  <a:cubicBezTo>
                    <a:pt x="87" y="13"/>
                    <a:pt x="85" y="11"/>
                    <a:pt x="81" y="11"/>
                  </a:cubicBezTo>
                  <a:cubicBezTo>
                    <a:pt x="78" y="10"/>
                    <a:pt x="78" y="11"/>
                    <a:pt x="80" y="12"/>
                  </a:cubicBezTo>
                  <a:cubicBezTo>
                    <a:pt x="82" y="13"/>
                    <a:pt x="80" y="15"/>
                    <a:pt x="82" y="17"/>
                  </a:cubicBezTo>
                  <a:cubicBezTo>
                    <a:pt x="84" y="19"/>
                    <a:pt x="84" y="20"/>
                    <a:pt x="84" y="21"/>
                  </a:cubicBezTo>
                  <a:cubicBezTo>
                    <a:pt x="85" y="23"/>
                    <a:pt x="83" y="27"/>
                    <a:pt x="83" y="29"/>
                  </a:cubicBezTo>
                  <a:cubicBezTo>
                    <a:pt x="84" y="31"/>
                    <a:pt x="85" y="31"/>
                    <a:pt x="87" y="32"/>
                  </a:cubicBezTo>
                  <a:cubicBezTo>
                    <a:pt x="88" y="33"/>
                    <a:pt x="91" y="32"/>
                    <a:pt x="93" y="31"/>
                  </a:cubicBezTo>
                  <a:cubicBezTo>
                    <a:pt x="95" y="30"/>
                    <a:pt x="96" y="34"/>
                    <a:pt x="96" y="34"/>
                  </a:cubicBezTo>
                  <a:cubicBezTo>
                    <a:pt x="96" y="34"/>
                    <a:pt x="95" y="35"/>
                    <a:pt x="93" y="35"/>
                  </a:cubicBezTo>
                  <a:cubicBezTo>
                    <a:pt x="91" y="35"/>
                    <a:pt x="90" y="41"/>
                    <a:pt x="88" y="41"/>
                  </a:cubicBezTo>
                  <a:cubicBezTo>
                    <a:pt x="86" y="41"/>
                    <a:pt x="86" y="43"/>
                    <a:pt x="84" y="43"/>
                  </a:cubicBezTo>
                  <a:cubicBezTo>
                    <a:pt x="82" y="43"/>
                    <a:pt x="81" y="47"/>
                    <a:pt x="79" y="47"/>
                  </a:cubicBezTo>
                  <a:cubicBezTo>
                    <a:pt x="76" y="47"/>
                    <a:pt x="73" y="50"/>
                    <a:pt x="73" y="50"/>
                  </a:cubicBezTo>
                  <a:cubicBezTo>
                    <a:pt x="69" y="47"/>
                    <a:pt x="69" y="47"/>
                    <a:pt x="69" y="47"/>
                  </a:cubicBezTo>
                  <a:cubicBezTo>
                    <a:pt x="66" y="46"/>
                    <a:pt x="66" y="46"/>
                    <a:pt x="66" y="46"/>
                  </a:cubicBezTo>
                  <a:cubicBezTo>
                    <a:pt x="65" y="42"/>
                    <a:pt x="65" y="42"/>
                    <a:pt x="65" y="42"/>
                  </a:cubicBezTo>
                  <a:cubicBezTo>
                    <a:pt x="62" y="42"/>
                    <a:pt x="62" y="42"/>
                    <a:pt x="62" y="42"/>
                  </a:cubicBezTo>
                  <a:cubicBezTo>
                    <a:pt x="61" y="46"/>
                    <a:pt x="61" y="46"/>
                    <a:pt x="61" y="46"/>
                  </a:cubicBezTo>
                  <a:cubicBezTo>
                    <a:pt x="58" y="47"/>
                    <a:pt x="58" y="47"/>
                    <a:pt x="58" y="47"/>
                  </a:cubicBezTo>
                  <a:cubicBezTo>
                    <a:pt x="55" y="45"/>
                    <a:pt x="55" y="45"/>
                    <a:pt x="55" y="45"/>
                  </a:cubicBezTo>
                  <a:cubicBezTo>
                    <a:pt x="55" y="47"/>
                    <a:pt x="55" y="47"/>
                    <a:pt x="55" y="47"/>
                  </a:cubicBezTo>
                  <a:cubicBezTo>
                    <a:pt x="55" y="47"/>
                    <a:pt x="49" y="48"/>
                    <a:pt x="46" y="48"/>
                  </a:cubicBezTo>
                  <a:cubicBezTo>
                    <a:pt x="44" y="48"/>
                    <a:pt x="41" y="46"/>
                    <a:pt x="41" y="46"/>
                  </a:cubicBezTo>
                  <a:cubicBezTo>
                    <a:pt x="40" y="50"/>
                    <a:pt x="40" y="50"/>
                    <a:pt x="40" y="50"/>
                  </a:cubicBezTo>
                  <a:cubicBezTo>
                    <a:pt x="45" y="51"/>
                    <a:pt x="45" y="51"/>
                    <a:pt x="45" y="51"/>
                  </a:cubicBezTo>
                  <a:cubicBezTo>
                    <a:pt x="44" y="52"/>
                    <a:pt x="44" y="52"/>
                    <a:pt x="44" y="52"/>
                  </a:cubicBezTo>
                  <a:cubicBezTo>
                    <a:pt x="39" y="52"/>
                    <a:pt x="39" y="52"/>
                    <a:pt x="39" y="52"/>
                  </a:cubicBezTo>
                  <a:cubicBezTo>
                    <a:pt x="38" y="57"/>
                    <a:pt x="38" y="57"/>
                    <a:pt x="38" y="57"/>
                  </a:cubicBezTo>
                  <a:cubicBezTo>
                    <a:pt x="41" y="58"/>
                    <a:pt x="41" y="58"/>
                    <a:pt x="41" y="58"/>
                  </a:cubicBezTo>
                  <a:cubicBezTo>
                    <a:pt x="41" y="58"/>
                    <a:pt x="44" y="65"/>
                    <a:pt x="44" y="66"/>
                  </a:cubicBezTo>
                  <a:cubicBezTo>
                    <a:pt x="46" y="69"/>
                    <a:pt x="43" y="72"/>
                    <a:pt x="43" y="74"/>
                  </a:cubicBezTo>
                  <a:cubicBezTo>
                    <a:pt x="42" y="77"/>
                    <a:pt x="33" y="99"/>
                    <a:pt x="33" y="99"/>
                  </a:cubicBezTo>
                  <a:cubicBezTo>
                    <a:pt x="33" y="99"/>
                    <a:pt x="33" y="102"/>
                    <a:pt x="31" y="102"/>
                  </a:cubicBezTo>
                  <a:cubicBezTo>
                    <a:pt x="28" y="102"/>
                    <a:pt x="26" y="102"/>
                    <a:pt x="24" y="103"/>
                  </a:cubicBezTo>
                  <a:cubicBezTo>
                    <a:pt x="22" y="104"/>
                    <a:pt x="18" y="104"/>
                    <a:pt x="16" y="106"/>
                  </a:cubicBezTo>
                  <a:cubicBezTo>
                    <a:pt x="14" y="108"/>
                    <a:pt x="10" y="109"/>
                    <a:pt x="9" y="112"/>
                  </a:cubicBezTo>
                  <a:cubicBezTo>
                    <a:pt x="8" y="114"/>
                    <a:pt x="8" y="117"/>
                    <a:pt x="7" y="119"/>
                  </a:cubicBezTo>
                  <a:cubicBezTo>
                    <a:pt x="5" y="122"/>
                    <a:pt x="4" y="123"/>
                    <a:pt x="4" y="125"/>
                  </a:cubicBezTo>
                  <a:cubicBezTo>
                    <a:pt x="4" y="127"/>
                    <a:pt x="4" y="130"/>
                    <a:pt x="4" y="130"/>
                  </a:cubicBezTo>
                  <a:cubicBezTo>
                    <a:pt x="4" y="130"/>
                    <a:pt x="0" y="128"/>
                    <a:pt x="0" y="130"/>
                  </a:cubicBezTo>
                  <a:cubicBezTo>
                    <a:pt x="0" y="131"/>
                    <a:pt x="0" y="135"/>
                    <a:pt x="2" y="136"/>
                  </a:cubicBezTo>
                  <a:cubicBezTo>
                    <a:pt x="3" y="136"/>
                    <a:pt x="3" y="140"/>
                    <a:pt x="3" y="140"/>
                  </a:cubicBezTo>
                  <a:cubicBezTo>
                    <a:pt x="2" y="144"/>
                    <a:pt x="2" y="144"/>
                    <a:pt x="2" y="144"/>
                  </a:cubicBezTo>
                  <a:cubicBezTo>
                    <a:pt x="2" y="144"/>
                    <a:pt x="6" y="146"/>
                    <a:pt x="7" y="149"/>
                  </a:cubicBezTo>
                  <a:cubicBezTo>
                    <a:pt x="8" y="151"/>
                    <a:pt x="13" y="152"/>
                    <a:pt x="13" y="154"/>
                  </a:cubicBezTo>
                  <a:cubicBezTo>
                    <a:pt x="13" y="157"/>
                    <a:pt x="15" y="158"/>
                    <a:pt x="15" y="158"/>
                  </a:cubicBezTo>
                  <a:cubicBezTo>
                    <a:pt x="23" y="158"/>
                    <a:pt x="23" y="158"/>
                    <a:pt x="23" y="158"/>
                  </a:cubicBezTo>
                  <a:cubicBezTo>
                    <a:pt x="23" y="158"/>
                    <a:pt x="27" y="156"/>
                    <a:pt x="29" y="154"/>
                  </a:cubicBezTo>
                  <a:cubicBezTo>
                    <a:pt x="31" y="152"/>
                    <a:pt x="31" y="156"/>
                    <a:pt x="31" y="156"/>
                  </a:cubicBezTo>
                  <a:cubicBezTo>
                    <a:pt x="29" y="182"/>
                    <a:pt x="29" y="182"/>
                    <a:pt x="29" y="182"/>
                  </a:cubicBezTo>
                  <a:cubicBezTo>
                    <a:pt x="39" y="185"/>
                    <a:pt x="39" y="185"/>
                    <a:pt x="39" y="185"/>
                  </a:cubicBezTo>
                  <a:cubicBezTo>
                    <a:pt x="39" y="185"/>
                    <a:pt x="41" y="185"/>
                    <a:pt x="43" y="186"/>
                  </a:cubicBezTo>
                  <a:cubicBezTo>
                    <a:pt x="44" y="187"/>
                    <a:pt x="49" y="185"/>
                    <a:pt x="48" y="184"/>
                  </a:cubicBezTo>
                  <a:cubicBezTo>
                    <a:pt x="47" y="182"/>
                    <a:pt x="49" y="181"/>
                    <a:pt x="49" y="181"/>
                  </a:cubicBezTo>
                  <a:cubicBezTo>
                    <a:pt x="52" y="181"/>
                    <a:pt x="52" y="181"/>
                    <a:pt x="52" y="181"/>
                  </a:cubicBezTo>
                  <a:cubicBezTo>
                    <a:pt x="52" y="181"/>
                    <a:pt x="58" y="171"/>
                    <a:pt x="61" y="170"/>
                  </a:cubicBezTo>
                  <a:cubicBezTo>
                    <a:pt x="65" y="170"/>
                    <a:pt x="69" y="168"/>
                    <a:pt x="72" y="168"/>
                  </a:cubicBezTo>
                  <a:cubicBezTo>
                    <a:pt x="76" y="168"/>
                    <a:pt x="76" y="168"/>
                    <a:pt x="76" y="168"/>
                  </a:cubicBezTo>
                  <a:cubicBezTo>
                    <a:pt x="77" y="170"/>
                    <a:pt x="77" y="170"/>
                    <a:pt x="77" y="170"/>
                  </a:cubicBezTo>
                  <a:cubicBezTo>
                    <a:pt x="77" y="170"/>
                    <a:pt x="73" y="177"/>
                    <a:pt x="74" y="179"/>
                  </a:cubicBezTo>
                  <a:cubicBezTo>
                    <a:pt x="75" y="181"/>
                    <a:pt x="76" y="184"/>
                    <a:pt x="78" y="184"/>
                  </a:cubicBezTo>
                  <a:cubicBezTo>
                    <a:pt x="80" y="185"/>
                    <a:pt x="80" y="185"/>
                    <a:pt x="83" y="186"/>
                  </a:cubicBezTo>
                  <a:cubicBezTo>
                    <a:pt x="85" y="186"/>
                    <a:pt x="86" y="182"/>
                    <a:pt x="88" y="185"/>
                  </a:cubicBezTo>
                  <a:cubicBezTo>
                    <a:pt x="91" y="188"/>
                    <a:pt x="92" y="189"/>
                    <a:pt x="95" y="191"/>
                  </a:cubicBezTo>
                  <a:cubicBezTo>
                    <a:pt x="98" y="192"/>
                    <a:pt x="97" y="193"/>
                    <a:pt x="100" y="195"/>
                  </a:cubicBezTo>
                  <a:cubicBezTo>
                    <a:pt x="102" y="196"/>
                    <a:pt x="103" y="198"/>
                    <a:pt x="106" y="198"/>
                  </a:cubicBezTo>
                  <a:cubicBezTo>
                    <a:pt x="109" y="198"/>
                    <a:pt x="110" y="200"/>
                    <a:pt x="113" y="200"/>
                  </a:cubicBezTo>
                  <a:cubicBezTo>
                    <a:pt x="115" y="200"/>
                    <a:pt x="117" y="198"/>
                    <a:pt x="118" y="200"/>
                  </a:cubicBezTo>
                  <a:cubicBezTo>
                    <a:pt x="120" y="202"/>
                    <a:pt x="120" y="205"/>
                    <a:pt x="121" y="208"/>
                  </a:cubicBezTo>
                  <a:cubicBezTo>
                    <a:pt x="122" y="210"/>
                    <a:pt x="123" y="213"/>
                    <a:pt x="123" y="213"/>
                  </a:cubicBezTo>
                  <a:cubicBezTo>
                    <a:pt x="123" y="213"/>
                    <a:pt x="121" y="216"/>
                    <a:pt x="120" y="218"/>
                  </a:cubicBezTo>
                  <a:cubicBezTo>
                    <a:pt x="119" y="220"/>
                    <a:pt x="120" y="222"/>
                    <a:pt x="122" y="225"/>
                  </a:cubicBezTo>
                  <a:cubicBezTo>
                    <a:pt x="123" y="228"/>
                    <a:pt x="123" y="230"/>
                    <a:pt x="123" y="230"/>
                  </a:cubicBezTo>
                  <a:cubicBezTo>
                    <a:pt x="136" y="229"/>
                    <a:pt x="136" y="229"/>
                    <a:pt x="136" y="229"/>
                  </a:cubicBezTo>
                  <a:cubicBezTo>
                    <a:pt x="136" y="229"/>
                    <a:pt x="135" y="232"/>
                    <a:pt x="136" y="234"/>
                  </a:cubicBezTo>
                  <a:cubicBezTo>
                    <a:pt x="136" y="237"/>
                    <a:pt x="136" y="239"/>
                    <a:pt x="139" y="241"/>
                  </a:cubicBezTo>
                  <a:cubicBezTo>
                    <a:pt x="141" y="242"/>
                    <a:pt x="142" y="244"/>
                    <a:pt x="143" y="246"/>
                  </a:cubicBezTo>
                  <a:cubicBezTo>
                    <a:pt x="144" y="248"/>
                    <a:pt x="143" y="248"/>
                    <a:pt x="143" y="251"/>
                  </a:cubicBezTo>
                  <a:cubicBezTo>
                    <a:pt x="143" y="254"/>
                    <a:pt x="140" y="262"/>
                    <a:pt x="140" y="262"/>
                  </a:cubicBezTo>
                  <a:cubicBezTo>
                    <a:pt x="142" y="265"/>
                    <a:pt x="142" y="265"/>
                    <a:pt x="142" y="265"/>
                  </a:cubicBezTo>
                  <a:cubicBezTo>
                    <a:pt x="140" y="267"/>
                    <a:pt x="140" y="267"/>
                    <a:pt x="140" y="267"/>
                  </a:cubicBezTo>
                  <a:cubicBezTo>
                    <a:pt x="141" y="269"/>
                    <a:pt x="141" y="269"/>
                    <a:pt x="141" y="269"/>
                  </a:cubicBezTo>
                  <a:cubicBezTo>
                    <a:pt x="141" y="269"/>
                    <a:pt x="142" y="270"/>
                    <a:pt x="143" y="272"/>
                  </a:cubicBezTo>
                  <a:cubicBezTo>
                    <a:pt x="145" y="274"/>
                    <a:pt x="144" y="277"/>
                    <a:pt x="144" y="280"/>
                  </a:cubicBezTo>
                  <a:cubicBezTo>
                    <a:pt x="143" y="284"/>
                    <a:pt x="145" y="285"/>
                    <a:pt x="145" y="288"/>
                  </a:cubicBezTo>
                  <a:cubicBezTo>
                    <a:pt x="145" y="290"/>
                    <a:pt x="155" y="290"/>
                    <a:pt x="155" y="290"/>
                  </a:cubicBezTo>
                  <a:cubicBezTo>
                    <a:pt x="157" y="289"/>
                    <a:pt x="157" y="289"/>
                    <a:pt x="157" y="289"/>
                  </a:cubicBezTo>
                  <a:cubicBezTo>
                    <a:pt x="158" y="291"/>
                    <a:pt x="158" y="291"/>
                    <a:pt x="158" y="291"/>
                  </a:cubicBezTo>
                  <a:cubicBezTo>
                    <a:pt x="158" y="291"/>
                    <a:pt x="158" y="294"/>
                    <a:pt x="161" y="294"/>
                  </a:cubicBezTo>
                  <a:cubicBezTo>
                    <a:pt x="164" y="294"/>
                    <a:pt x="165" y="295"/>
                    <a:pt x="165" y="298"/>
                  </a:cubicBezTo>
                  <a:cubicBezTo>
                    <a:pt x="165" y="302"/>
                    <a:pt x="165" y="305"/>
                    <a:pt x="165" y="308"/>
                  </a:cubicBezTo>
                  <a:cubicBezTo>
                    <a:pt x="165" y="311"/>
                    <a:pt x="166" y="314"/>
                    <a:pt x="167" y="313"/>
                  </a:cubicBezTo>
                  <a:cubicBezTo>
                    <a:pt x="169" y="312"/>
                    <a:pt x="172" y="311"/>
                    <a:pt x="172" y="312"/>
                  </a:cubicBezTo>
                  <a:cubicBezTo>
                    <a:pt x="172" y="314"/>
                    <a:pt x="172" y="319"/>
                    <a:pt x="171" y="321"/>
                  </a:cubicBezTo>
                  <a:cubicBezTo>
                    <a:pt x="169" y="323"/>
                    <a:pt x="170" y="331"/>
                    <a:pt x="170" y="331"/>
                  </a:cubicBezTo>
                  <a:cubicBezTo>
                    <a:pt x="170" y="331"/>
                    <a:pt x="175" y="334"/>
                    <a:pt x="174" y="332"/>
                  </a:cubicBezTo>
                  <a:cubicBezTo>
                    <a:pt x="174" y="330"/>
                    <a:pt x="177" y="332"/>
                    <a:pt x="177" y="332"/>
                  </a:cubicBezTo>
                  <a:cubicBezTo>
                    <a:pt x="177" y="332"/>
                    <a:pt x="177" y="336"/>
                    <a:pt x="178" y="339"/>
                  </a:cubicBezTo>
                  <a:cubicBezTo>
                    <a:pt x="178" y="342"/>
                    <a:pt x="178" y="347"/>
                    <a:pt x="178" y="348"/>
                  </a:cubicBezTo>
                  <a:cubicBezTo>
                    <a:pt x="179" y="350"/>
                    <a:pt x="176" y="350"/>
                    <a:pt x="175" y="351"/>
                  </a:cubicBezTo>
                  <a:cubicBezTo>
                    <a:pt x="174" y="353"/>
                    <a:pt x="169" y="352"/>
                    <a:pt x="168" y="355"/>
                  </a:cubicBezTo>
                  <a:cubicBezTo>
                    <a:pt x="167" y="357"/>
                    <a:pt x="166" y="359"/>
                    <a:pt x="164" y="361"/>
                  </a:cubicBezTo>
                  <a:cubicBezTo>
                    <a:pt x="162" y="363"/>
                    <a:pt x="160" y="363"/>
                    <a:pt x="160" y="365"/>
                  </a:cubicBezTo>
                  <a:cubicBezTo>
                    <a:pt x="159" y="367"/>
                    <a:pt x="154" y="366"/>
                    <a:pt x="154" y="369"/>
                  </a:cubicBezTo>
                  <a:cubicBezTo>
                    <a:pt x="154" y="372"/>
                    <a:pt x="153" y="375"/>
                    <a:pt x="151" y="376"/>
                  </a:cubicBezTo>
                  <a:cubicBezTo>
                    <a:pt x="149" y="377"/>
                    <a:pt x="147" y="378"/>
                    <a:pt x="147" y="380"/>
                  </a:cubicBezTo>
                  <a:cubicBezTo>
                    <a:pt x="147" y="382"/>
                    <a:pt x="145" y="387"/>
                    <a:pt x="145" y="387"/>
                  </a:cubicBezTo>
                  <a:cubicBezTo>
                    <a:pt x="151" y="385"/>
                    <a:pt x="151" y="385"/>
                    <a:pt x="151" y="385"/>
                  </a:cubicBezTo>
                  <a:cubicBezTo>
                    <a:pt x="159" y="390"/>
                    <a:pt x="159" y="390"/>
                    <a:pt x="159" y="390"/>
                  </a:cubicBezTo>
                  <a:cubicBezTo>
                    <a:pt x="159" y="390"/>
                    <a:pt x="160" y="392"/>
                    <a:pt x="161" y="394"/>
                  </a:cubicBezTo>
                  <a:cubicBezTo>
                    <a:pt x="162" y="396"/>
                    <a:pt x="165" y="395"/>
                    <a:pt x="167" y="398"/>
                  </a:cubicBezTo>
                  <a:cubicBezTo>
                    <a:pt x="168" y="400"/>
                    <a:pt x="169" y="400"/>
                    <a:pt x="172" y="402"/>
                  </a:cubicBezTo>
                  <a:cubicBezTo>
                    <a:pt x="175" y="404"/>
                    <a:pt x="177" y="403"/>
                    <a:pt x="178" y="406"/>
                  </a:cubicBezTo>
                  <a:cubicBezTo>
                    <a:pt x="178" y="409"/>
                    <a:pt x="179" y="411"/>
                    <a:pt x="182" y="412"/>
                  </a:cubicBezTo>
                  <a:cubicBezTo>
                    <a:pt x="184" y="413"/>
                    <a:pt x="185" y="414"/>
                    <a:pt x="185" y="414"/>
                  </a:cubicBezTo>
                  <a:cubicBezTo>
                    <a:pt x="181" y="420"/>
                    <a:pt x="181" y="420"/>
                    <a:pt x="181" y="420"/>
                  </a:cubicBezTo>
                  <a:cubicBezTo>
                    <a:pt x="182" y="423"/>
                    <a:pt x="182" y="423"/>
                    <a:pt x="182" y="423"/>
                  </a:cubicBezTo>
                  <a:cubicBezTo>
                    <a:pt x="185" y="421"/>
                    <a:pt x="187" y="419"/>
                    <a:pt x="188" y="416"/>
                  </a:cubicBezTo>
                  <a:cubicBezTo>
                    <a:pt x="188" y="413"/>
                    <a:pt x="187" y="412"/>
                    <a:pt x="186" y="409"/>
                  </a:cubicBezTo>
                  <a:cubicBezTo>
                    <a:pt x="188" y="408"/>
                    <a:pt x="192" y="405"/>
                    <a:pt x="192" y="402"/>
                  </a:cubicBezTo>
                  <a:cubicBezTo>
                    <a:pt x="192" y="402"/>
                    <a:pt x="192" y="400"/>
                    <a:pt x="192" y="400"/>
                  </a:cubicBezTo>
                  <a:cubicBezTo>
                    <a:pt x="193" y="399"/>
                    <a:pt x="195" y="399"/>
                    <a:pt x="196" y="398"/>
                  </a:cubicBezTo>
                  <a:cubicBezTo>
                    <a:pt x="196" y="397"/>
                    <a:pt x="196" y="397"/>
                    <a:pt x="196" y="397"/>
                  </a:cubicBezTo>
                  <a:cubicBezTo>
                    <a:pt x="199" y="395"/>
                    <a:pt x="199" y="393"/>
                    <a:pt x="199" y="388"/>
                  </a:cubicBezTo>
                  <a:cubicBezTo>
                    <a:pt x="200" y="389"/>
                    <a:pt x="201" y="388"/>
                    <a:pt x="202" y="389"/>
                  </a:cubicBezTo>
                  <a:cubicBezTo>
                    <a:pt x="202" y="390"/>
                    <a:pt x="202" y="390"/>
                    <a:pt x="202" y="390"/>
                  </a:cubicBezTo>
                  <a:cubicBezTo>
                    <a:pt x="202" y="390"/>
                    <a:pt x="203" y="391"/>
                    <a:pt x="204" y="391"/>
                  </a:cubicBezTo>
                  <a:cubicBezTo>
                    <a:pt x="204" y="391"/>
                    <a:pt x="205" y="389"/>
                    <a:pt x="204" y="389"/>
                  </a:cubicBezTo>
                  <a:cubicBezTo>
                    <a:pt x="206" y="390"/>
                    <a:pt x="206" y="390"/>
                    <a:pt x="206" y="390"/>
                  </a:cubicBezTo>
                  <a:cubicBezTo>
                    <a:pt x="205" y="390"/>
                    <a:pt x="205" y="393"/>
                    <a:pt x="205" y="392"/>
                  </a:cubicBezTo>
                  <a:cubicBezTo>
                    <a:pt x="204" y="396"/>
                    <a:pt x="204" y="397"/>
                    <a:pt x="203" y="400"/>
                  </a:cubicBezTo>
                  <a:cubicBezTo>
                    <a:pt x="203" y="400"/>
                    <a:pt x="201" y="401"/>
                    <a:pt x="201" y="402"/>
                  </a:cubicBezTo>
                  <a:cubicBezTo>
                    <a:pt x="199" y="406"/>
                    <a:pt x="205" y="399"/>
                    <a:pt x="205" y="399"/>
                  </a:cubicBezTo>
                  <a:cubicBezTo>
                    <a:pt x="206" y="396"/>
                    <a:pt x="208" y="391"/>
                    <a:pt x="209" y="388"/>
                  </a:cubicBezTo>
                  <a:cubicBezTo>
                    <a:pt x="210" y="384"/>
                    <a:pt x="210" y="381"/>
                    <a:pt x="212" y="378"/>
                  </a:cubicBezTo>
                  <a:cubicBezTo>
                    <a:pt x="213" y="377"/>
                    <a:pt x="217" y="372"/>
                    <a:pt x="218" y="372"/>
                  </a:cubicBezTo>
                  <a:cubicBezTo>
                    <a:pt x="219" y="371"/>
                    <a:pt x="220" y="372"/>
                    <a:pt x="220" y="371"/>
                  </a:cubicBezTo>
                  <a:cubicBezTo>
                    <a:pt x="221" y="370"/>
                    <a:pt x="220" y="369"/>
                    <a:pt x="221" y="367"/>
                  </a:cubicBezTo>
                  <a:cubicBezTo>
                    <a:pt x="221" y="367"/>
                    <a:pt x="222" y="366"/>
                    <a:pt x="222" y="366"/>
                  </a:cubicBezTo>
                  <a:cubicBezTo>
                    <a:pt x="221" y="365"/>
                    <a:pt x="222" y="356"/>
                    <a:pt x="222" y="353"/>
                  </a:cubicBezTo>
                  <a:cubicBezTo>
                    <a:pt x="221" y="353"/>
                    <a:pt x="220" y="353"/>
                    <a:pt x="220" y="352"/>
                  </a:cubicBezTo>
                  <a:cubicBezTo>
                    <a:pt x="220" y="351"/>
                    <a:pt x="221" y="350"/>
                    <a:pt x="221" y="349"/>
                  </a:cubicBezTo>
                  <a:cubicBezTo>
                    <a:pt x="219" y="349"/>
                    <a:pt x="219" y="349"/>
                    <a:pt x="219" y="349"/>
                  </a:cubicBezTo>
                  <a:cubicBezTo>
                    <a:pt x="219" y="349"/>
                    <a:pt x="219" y="347"/>
                    <a:pt x="219" y="347"/>
                  </a:cubicBezTo>
                  <a:cubicBezTo>
                    <a:pt x="221" y="348"/>
                    <a:pt x="220" y="346"/>
                    <a:pt x="220" y="346"/>
                  </a:cubicBezTo>
                  <a:cubicBezTo>
                    <a:pt x="220" y="346"/>
                    <a:pt x="220" y="342"/>
                    <a:pt x="220" y="341"/>
                  </a:cubicBezTo>
                  <a:cubicBezTo>
                    <a:pt x="220" y="340"/>
                    <a:pt x="219" y="341"/>
                    <a:pt x="219" y="339"/>
                  </a:cubicBezTo>
                  <a:cubicBezTo>
                    <a:pt x="219" y="338"/>
                    <a:pt x="221" y="338"/>
                    <a:pt x="221" y="337"/>
                  </a:cubicBezTo>
                  <a:cubicBezTo>
                    <a:pt x="222" y="335"/>
                    <a:pt x="221" y="334"/>
                    <a:pt x="221" y="33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3" name="Freeform 312"/>
            <p:cNvSpPr>
              <a:spLocks/>
            </p:cNvSpPr>
            <p:nvPr/>
          </p:nvSpPr>
          <p:spPr bwMode="auto">
            <a:xfrm>
              <a:off x="6566867" y="4912831"/>
              <a:ext cx="298203" cy="355688"/>
            </a:xfrm>
            <a:custGeom>
              <a:avLst/>
              <a:gdLst>
                <a:gd name="T0" fmla="*/ 0 w 85"/>
                <a:gd name="T1" fmla="*/ 83 h 101"/>
                <a:gd name="T2" fmla="*/ 6 w 85"/>
                <a:gd name="T3" fmla="*/ 88 h 101"/>
                <a:gd name="T4" fmla="*/ 6 w 85"/>
                <a:gd name="T5" fmla="*/ 96 h 101"/>
                <a:gd name="T6" fmla="*/ 9 w 85"/>
                <a:gd name="T7" fmla="*/ 101 h 101"/>
                <a:gd name="T8" fmla="*/ 13 w 85"/>
                <a:gd name="T9" fmla="*/ 99 h 101"/>
                <a:gd name="T10" fmla="*/ 21 w 85"/>
                <a:gd name="T11" fmla="*/ 96 h 101"/>
                <a:gd name="T12" fmla="*/ 30 w 85"/>
                <a:gd name="T13" fmla="*/ 89 h 101"/>
                <a:gd name="T14" fmla="*/ 33 w 85"/>
                <a:gd name="T15" fmla="*/ 84 h 101"/>
                <a:gd name="T16" fmla="*/ 36 w 85"/>
                <a:gd name="T17" fmla="*/ 86 h 101"/>
                <a:gd name="T18" fmla="*/ 41 w 85"/>
                <a:gd name="T19" fmla="*/ 86 h 101"/>
                <a:gd name="T20" fmla="*/ 48 w 85"/>
                <a:gd name="T21" fmla="*/ 87 h 101"/>
                <a:gd name="T22" fmla="*/ 52 w 85"/>
                <a:gd name="T23" fmla="*/ 87 h 101"/>
                <a:gd name="T24" fmla="*/ 53 w 85"/>
                <a:gd name="T25" fmla="*/ 74 h 101"/>
                <a:gd name="T26" fmla="*/ 57 w 85"/>
                <a:gd name="T27" fmla="*/ 72 h 101"/>
                <a:gd name="T28" fmla="*/ 61 w 85"/>
                <a:gd name="T29" fmla="*/ 64 h 101"/>
                <a:gd name="T30" fmla="*/ 68 w 85"/>
                <a:gd name="T31" fmla="*/ 57 h 101"/>
                <a:gd name="T32" fmla="*/ 76 w 85"/>
                <a:gd name="T33" fmla="*/ 54 h 101"/>
                <a:gd name="T34" fmla="*/ 80 w 85"/>
                <a:gd name="T35" fmla="*/ 51 h 101"/>
                <a:gd name="T36" fmla="*/ 85 w 85"/>
                <a:gd name="T37" fmla="*/ 47 h 101"/>
                <a:gd name="T38" fmla="*/ 81 w 85"/>
                <a:gd name="T39" fmla="*/ 45 h 101"/>
                <a:gd name="T40" fmla="*/ 77 w 85"/>
                <a:gd name="T41" fmla="*/ 44 h 101"/>
                <a:gd name="T42" fmla="*/ 74 w 85"/>
                <a:gd name="T43" fmla="*/ 41 h 101"/>
                <a:gd name="T44" fmla="*/ 75 w 85"/>
                <a:gd name="T45" fmla="*/ 35 h 101"/>
                <a:gd name="T46" fmla="*/ 72 w 85"/>
                <a:gd name="T47" fmla="*/ 32 h 101"/>
                <a:gd name="T48" fmla="*/ 69 w 85"/>
                <a:gd name="T49" fmla="*/ 29 h 101"/>
                <a:gd name="T50" fmla="*/ 68 w 85"/>
                <a:gd name="T51" fmla="*/ 24 h 101"/>
                <a:gd name="T52" fmla="*/ 63 w 85"/>
                <a:gd name="T53" fmla="*/ 21 h 101"/>
                <a:gd name="T54" fmla="*/ 60 w 85"/>
                <a:gd name="T55" fmla="*/ 21 h 101"/>
                <a:gd name="T56" fmla="*/ 58 w 85"/>
                <a:gd name="T57" fmla="*/ 18 h 101"/>
                <a:gd name="T58" fmla="*/ 53 w 85"/>
                <a:gd name="T59" fmla="*/ 11 h 101"/>
                <a:gd name="T60" fmla="*/ 50 w 85"/>
                <a:gd name="T61" fmla="*/ 7 h 101"/>
                <a:gd name="T62" fmla="*/ 48 w 85"/>
                <a:gd name="T63" fmla="*/ 1 h 101"/>
                <a:gd name="T64" fmla="*/ 44 w 85"/>
                <a:gd name="T65" fmla="*/ 3 h 101"/>
                <a:gd name="T66" fmla="*/ 39 w 85"/>
                <a:gd name="T67" fmla="*/ 4 h 101"/>
                <a:gd name="T68" fmla="*/ 36 w 85"/>
                <a:gd name="T69" fmla="*/ 5 h 101"/>
                <a:gd name="T70" fmla="*/ 17 w 85"/>
                <a:gd name="T71" fmla="*/ 7 h 101"/>
                <a:gd name="T72" fmla="*/ 10 w 85"/>
                <a:gd name="T73" fmla="*/ 7 h 101"/>
                <a:gd name="T74" fmla="*/ 10 w 85"/>
                <a:gd name="T75" fmla="*/ 43 h 101"/>
                <a:gd name="T76" fmla="*/ 0 w 85"/>
                <a:gd name="T77" fmla="*/ 43 h 101"/>
                <a:gd name="T78" fmla="*/ 0 w 85"/>
                <a:gd name="T79" fmla="*/ 8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1">
                  <a:moveTo>
                    <a:pt x="0" y="83"/>
                  </a:moveTo>
                  <a:cubicBezTo>
                    <a:pt x="0" y="83"/>
                    <a:pt x="4" y="84"/>
                    <a:pt x="6" y="88"/>
                  </a:cubicBezTo>
                  <a:cubicBezTo>
                    <a:pt x="8" y="93"/>
                    <a:pt x="8" y="93"/>
                    <a:pt x="6" y="96"/>
                  </a:cubicBezTo>
                  <a:cubicBezTo>
                    <a:pt x="5" y="98"/>
                    <a:pt x="6" y="101"/>
                    <a:pt x="9" y="101"/>
                  </a:cubicBezTo>
                  <a:cubicBezTo>
                    <a:pt x="11" y="101"/>
                    <a:pt x="10" y="99"/>
                    <a:pt x="13" y="99"/>
                  </a:cubicBezTo>
                  <a:cubicBezTo>
                    <a:pt x="15" y="99"/>
                    <a:pt x="21" y="96"/>
                    <a:pt x="21" y="96"/>
                  </a:cubicBezTo>
                  <a:cubicBezTo>
                    <a:pt x="21" y="96"/>
                    <a:pt x="30" y="91"/>
                    <a:pt x="30" y="89"/>
                  </a:cubicBezTo>
                  <a:cubicBezTo>
                    <a:pt x="30" y="87"/>
                    <a:pt x="28" y="86"/>
                    <a:pt x="33" y="84"/>
                  </a:cubicBezTo>
                  <a:cubicBezTo>
                    <a:pt x="34" y="83"/>
                    <a:pt x="35" y="85"/>
                    <a:pt x="36" y="86"/>
                  </a:cubicBezTo>
                  <a:cubicBezTo>
                    <a:pt x="38" y="87"/>
                    <a:pt x="39" y="84"/>
                    <a:pt x="41" y="86"/>
                  </a:cubicBezTo>
                  <a:cubicBezTo>
                    <a:pt x="44" y="88"/>
                    <a:pt x="46" y="86"/>
                    <a:pt x="48" y="87"/>
                  </a:cubicBezTo>
                  <a:cubicBezTo>
                    <a:pt x="50" y="88"/>
                    <a:pt x="52" y="89"/>
                    <a:pt x="52" y="87"/>
                  </a:cubicBezTo>
                  <a:cubicBezTo>
                    <a:pt x="52" y="85"/>
                    <a:pt x="53" y="74"/>
                    <a:pt x="53" y="74"/>
                  </a:cubicBezTo>
                  <a:cubicBezTo>
                    <a:pt x="53" y="74"/>
                    <a:pt x="55" y="72"/>
                    <a:pt x="57" y="72"/>
                  </a:cubicBezTo>
                  <a:cubicBezTo>
                    <a:pt x="59" y="72"/>
                    <a:pt x="58" y="65"/>
                    <a:pt x="61" y="64"/>
                  </a:cubicBezTo>
                  <a:cubicBezTo>
                    <a:pt x="64" y="63"/>
                    <a:pt x="65" y="57"/>
                    <a:pt x="68" y="57"/>
                  </a:cubicBezTo>
                  <a:cubicBezTo>
                    <a:pt x="70" y="57"/>
                    <a:pt x="74" y="54"/>
                    <a:pt x="76" y="54"/>
                  </a:cubicBezTo>
                  <a:cubicBezTo>
                    <a:pt x="79" y="54"/>
                    <a:pt x="76" y="51"/>
                    <a:pt x="80" y="51"/>
                  </a:cubicBezTo>
                  <a:cubicBezTo>
                    <a:pt x="83" y="52"/>
                    <a:pt x="85" y="47"/>
                    <a:pt x="85" y="47"/>
                  </a:cubicBezTo>
                  <a:cubicBezTo>
                    <a:pt x="85" y="47"/>
                    <a:pt x="83" y="47"/>
                    <a:pt x="81" y="45"/>
                  </a:cubicBezTo>
                  <a:cubicBezTo>
                    <a:pt x="80" y="43"/>
                    <a:pt x="80" y="46"/>
                    <a:pt x="77" y="44"/>
                  </a:cubicBezTo>
                  <a:cubicBezTo>
                    <a:pt x="75" y="42"/>
                    <a:pt x="74" y="44"/>
                    <a:pt x="74" y="41"/>
                  </a:cubicBezTo>
                  <a:cubicBezTo>
                    <a:pt x="74" y="38"/>
                    <a:pt x="73" y="37"/>
                    <a:pt x="75" y="35"/>
                  </a:cubicBezTo>
                  <a:cubicBezTo>
                    <a:pt x="76" y="33"/>
                    <a:pt x="72" y="34"/>
                    <a:pt x="72" y="32"/>
                  </a:cubicBezTo>
                  <a:cubicBezTo>
                    <a:pt x="72" y="30"/>
                    <a:pt x="70" y="31"/>
                    <a:pt x="69" y="29"/>
                  </a:cubicBezTo>
                  <a:cubicBezTo>
                    <a:pt x="68" y="27"/>
                    <a:pt x="68" y="24"/>
                    <a:pt x="68" y="24"/>
                  </a:cubicBezTo>
                  <a:cubicBezTo>
                    <a:pt x="68" y="24"/>
                    <a:pt x="64" y="23"/>
                    <a:pt x="63" y="21"/>
                  </a:cubicBezTo>
                  <a:cubicBezTo>
                    <a:pt x="63" y="19"/>
                    <a:pt x="63" y="22"/>
                    <a:pt x="60" y="21"/>
                  </a:cubicBezTo>
                  <a:cubicBezTo>
                    <a:pt x="57" y="20"/>
                    <a:pt x="60" y="19"/>
                    <a:pt x="58" y="18"/>
                  </a:cubicBezTo>
                  <a:cubicBezTo>
                    <a:pt x="56" y="17"/>
                    <a:pt x="53" y="11"/>
                    <a:pt x="53" y="11"/>
                  </a:cubicBezTo>
                  <a:cubicBezTo>
                    <a:pt x="53" y="11"/>
                    <a:pt x="53" y="7"/>
                    <a:pt x="50" y="7"/>
                  </a:cubicBezTo>
                  <a:cubicBezTo>
                    <a:pt x="48" y="7"/>
                    <a:pt x="48" y="1"/>
                    <a:pt x="48" y="1"/>
                  </a:cubicBezTo>
                  <a:cubicBezTo>
                    <a:pt x="48" y="1"/>
                    <a:pt x="44" y="0"/>
                    <a:pt x="44" y="3"/>
                  </a:cubicBezTo>
                  <a:cubicBezTo>
                    <a:pt x="44" y="6"/>
                    <a:pt x="39" y="1"/>
                    <a:pt x="39" y="4"/>
                  </a:cubicBezTo>
                  <a:cubicBezTo>
                    <a:pt x="39" y="7"/>
                    <a:pt x="36" y="5"/>
                    <a:pt x="36" y="5"/>
                  </a:cubicBezTo>
                  <a:cubicBezTo>
                    <a:pt x="17" y="7"/>
                    <a:pt x="17" y="7"/>
                    <a:pt x="17" y="7"/>
                  </a:cubicBezTo>
                  <a:cubicBezTo>
                    <a:pt x="10" y="7"/>
                    <a:pt x="10" y="7"/>
                    <a:pt x="10" y="7"/>
                  </a:cubicBezTo>
                  <a:cubicBezTo>
                    <a:pt x="10" y="43"/>
                    <a:pt x="10" y="43"/>
                    <a:pt x="10" y="43"/>
                  </a:cubicBezTo>
                  <a:cubicBezTo>
                    <a:pt x="0" y="43"/>
                    <a:pt x="0" y="43"/>
                    <a:pt x="0" y="43"/>
                  </a:cubicBezTo>
                  <a:lnTo>
                    <a:pt x="0" y="83"/>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4" name="Freeform 313"/>
            <p:cNvSpPr>
              <a:spLocks/>
            </p:cNvSpPr>
            <p:nvPr/>
          </p:nvSpPr>
          <p:spPr bwMode="auto">
            <a:xfrm>
              <a:off x="6566867" y="4912831"/>
              <a:ext cx="298203" cy="355688"/>
            </a:xfrm>
            <a:custGeom>
              <a:avLst/>
              <a:gdLst>
                <a:gd name="T0" fmla="*/ 0 w 85"/>
                <a:gd name="T1" fmla="*/ 83 h 101"/>
                <a:gd name="T2" fmla="*/ 6 w 85"/>
                <a:gd name="T3" fmla="*/ 88 h 101"/>
                <a:gd name="T4" fmla="*/ 6 w 85"/>
                <a:gd name="T5" fmla="*/ 96 h 101"/>
                <a:gd name="T6" fmla="*/ 9 w 85"/>
                <a:gd name="T7" fmla="*/ 101 h 101"/>
                <a:gd name="T8" fmla="*/ 13 w 85"/>
                <a:gd name="T9" fmla="*/ 99 h 101"/>
                <a:gd name="T10" fmla="*/ 21 w 85"/>
                <a:gd name="T11" fmla="*/ 96 h 101"/>
                <a:gd name="T12" fmla="*/ 30 w 85"/>
                <a:gd name="T13" fmla="*/ 89 h 101"/>
                <a:gd name="T14" fmla="*/ 33 w 85"/>
                <a:gd name="T15" fmla="*/ 84 h 101"/>
                <a:gd name="T16" fmla="*/ 36 w 85"/>
                <a:gd name="T17" fmla="*/ 86 h 101"/>
                <a:gd name="T18" fmla="*/ 41 w 85"/>
                <a:gd name="T19" fmla="*/ 86 h 101"/>
                <a:gd name="T20" fmla="*/ 48 w 85"/>
                <a:gd name="T21" fmla="*/ 87 h 101"/>
                <a:gd name="T22" fmla="*/ 52 w 85"/>
                <a:gd name="T23" fmla="*/ 87 h 101"/>
                <a:gd name="T24" fmla="*/ 53 w 85"/>
                <a:gd name="T25" fmla="*/ 74 h 101"/>
                <a:gd name="T26" fmla="*/ 57 w 85"/>
                <a:gd name="T27" fmla="*/ 72 h 101"/>
                <a:gd name="T28" fmla="*/ 61 w 85"/>
                <a:gd name="T29" fmla="*/ 64 h 101"/>
                <a:gd name="T30" fmla="*/ 68 w 85"/>
                <a:gd name="T31" fmla="*/ 57 h 101"/>
                <a:gd name="T32" fmla="*/ 76 w 85"/>
                <a:gd name="T33" fmla="*/ 54 h 101"/>
                <a:gd name="T34" fmla="*/ 80 w 85"/>
                <a:gd name="T35" fmla="*/ 51 h 101"/>
                <a:gd name="T36" fmla="*/ 85 w 85"/>
                <a:gd name="T37" fmla="*/ 47 h 101"/>
                <a:gd name="T38" fmla="*/ 81 w 85"/>
                <a:gd name="T39" fmla="*/ 45 h 101"/>
                <a:gd name="T40" fmla="*/ 77 w 85"/>
                <a:gd name="T41" fmla="*/ 44 h 101"/>
                <a:gd name="T42" fmla="*/ 74 w 85"/>
                <a:gd name="T43" fmla="*/ 41 h 101"/>
                <a:gd name="T44" fmla="*/ 75 w 85"/>
                <a:gd name="T45" fmla="*/ 35 h 101"/>
                <a:gd name="T46" fmla="*/ 72 w 85"/>
                <a:gd name="T47" fmla="*/ 32 h 101"/>
                <a:gd name="T48" fmla="*/ 69 w 85"/>
                <a:gd name="T49" fmla="*/ 29 h 101"/>
                <a:gd name="T50" fmla="*/ 68 w 85"/>
                <a:gd name="T51" fmla="*/ 24 h 101"/>
                <a:gd name="T52" fmla="*/ 63 w 85"/>
                <a:gd name="T53" fmla="*/ 21 h 101"/>
                <a:gd name="T54" fmla="*/ 60 w 85"/>
                <a:gd name="T55" fmla="*/ 21 h 101"/>
                <a:gd name="T56" fmla="*/ 58 w 85"/>
                <a:gd name="T57" fmla="*/ 18 h 101"/>
                <a:gd name="T58" fmla="*/ 53 w 85"/>
                <a:gd name="T59" fmla="*/ 11 h 101"/>
                <a:gd name="T60" fmla="*/ 50 w 85"/>
                <a:gd name="T61" fmla="*/ 7 h 101"/>
                <a:gd name="T62" fmla="*/ 48 w 85"/>
                <a:gd name="T63" fmla="*/ 1 h 101"/>
                <a:gd name="T64" fmla="*/ 44 w 85"/>
                <a:gd name="T65" fmla="*/ 3 h 101"/>
                <a:gd name="T66" fmla="*/ 39 w 85"/>
                <a:gd name="T67" fmla="*/ 4 h 101"/>
                <a:gd name="T68" fmla="*/ 36 w 85"/>
                <a:gd name="T69" fmla="*/ 5 h 101"/>
                <a:gd name="T70" fmla="*/ 17 w 85"/>
                <a:gd name="T71" fmla="*/ 7 h 101"/>
                <a:gd name="T72" fmla="*/ 10 w 85"/>
                <a:gd name="T73" fmla="*/ 7 h 101"/>
                <a:gd name="T74" fmla="*/ 10 w 85"/>
                <a:gd name="T75" fmla="*/ 43 h 101"/>
                <a:gd name="T76" fmla="*/ 0 w 85"/>
                <a:gd name="T77" fmla="*/ 43 h 101"/>
                <a:gd name="T78" fmla="*/ 0 w 85"/>
                <a:gd name="T79" fmla="*/ 8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01">
                  <a:moveTo>
                    <a:pt x="0" y="83"/>
                  </a:moveTo>
                  <a:cubicBezTo>
                    <a:pt x="0" y="83"/>
                    <a:pt x="4" y="84"/>
                    <a:pt x="6" y="88"/>
                  </a:cubicBezTo>
                  <a:cubicBezTo>
                    <a:pt x="8" y="93"/>
                    <a:pt x="8" y="93"/>
                    <a:pt x="6" y="96"/>
                  </a:cubicBezTo>
                  <a:cubicBezTo>
                    <a:pt x="5" y="98"/>
                    <a:pt x="6" y="101"/>
                    <a:pt x="9" y="101"/>
                  </a:cubicBezTo>
                  <a:cubicBezTo>
                    <a:pt x="11" y="101"/>
                    <a:pt x="10" y="99"/>
                    <a:pt x="13" y="99"/>
                  </a:cubicBezTo>
                  <a:cubicBezTo>
                    <a:pt x="15" y="99"/>
                    <a:pt x="21" y="96"/>
                    <a:pt x="21" y="96"/>
                  </a:cubicBezTo>
                  <a:cubicBezTo>
                    <a:pt x="21" y="96"/>
                    <a:pt x="30" y="91"/>
                    <a:pt x="30" y="89"/>
                  </a:cubicBezTo>
                  <a:cubicBezTo>
                    <a:pt x="30" y="87"/>
                    <a:pt x="28" y="86"/>
                    <a:pt x="33" y="84"/>
                  </a:cubicBezTo>
                  <a:cubicBezTo>
                    <a:pt x="34" y="83"/>
                    <a:pt x="35" y="85"/>
                    <a:pt x="36" y="86"/>
                  </a:cubicBezTo>
                  <a:cubicBezTo>
                    <a:pt x="38" y="87"/>
                    <a:pt x="39" y="84"/>
                    <a:pt x="41" y="86"/>
                  </a:cubicBezTo>
                  <a:cubicBezTo>
                    <a:pt x="44" y="88"/>
                    <a:pt x="46" y="86"/>
                    <a:pt x="48" y="87"/>
                  </a:cubicBezTo>
                  <a:cubicBezTo>
                    <a:pt x="50" y="88"/>
                    <a:pt x="52" y="89"/>
                    <a:pt x="52" y="87"/>
                  </a:cubicBezTo>
                  <a:cubicBezTo>
                    <a:pt x="52" y="85"/>
                    <a:pt x="53" y="74"/>
                    <a:pt x="53" y="74"/>
                  </a:cubicBezTo>
                  <a:cubicBezTo>
                    <a:pt x="53" y="74"/>
                    <a:pt x="55" y="72"/>
                    <a:pt x="57" y="72"/>
                  </a:cubicBezTo>
                  <a:cubicBezTo>
                    <a:pt x="59" y="72"/>
                    <a:pt x="58" y="65"/>
                    <a:pt x="61" y="64"/>
                  </a:cubicBezTo>
                  <a:cubicBezTo>
                    <a:pt x="64" y="63"/>
                    <a:pt x="65" y="57"/>
                    <a:pt x="68" y="57"/>
                  </a:cubicBezTo>
                  <a:cubicBezTo>
                    <a:pt x="70" y="57"/>
                    <a:pt x="74" y="54"/>
                    <a:pt x="76" y="54"/>
                  </a:cubicBezTo>
                  <a:cubicBezTo>
                    <a:pt x="79" y="54"/>
                    <a:pt x="76" y="51"/>
                    <a:pt x="80" y="51"/>
                  </a:cubicBezTo>
                  <a:cubicBezTo>
                    <a:pt x="83" y="52"/>
                    <a:pt x="85" y="47"/>
                    <a:pt x="85" y="47"/>
                  </a:cubicBezTo>
                  <a:cubicBezTo>
                    <a:pt x="85" y="47"/>
                    <a:pt x="83" y="47"/>
                    <a:pt x="81" y="45"/>
                  </a:cubicBezTo>
                  <a:cubicBezTo>
                    <a:pt x="80" y="43"/>
                    <a:pt x="80" y="46"/>
                    <a:pt x="77" y="44"/>
                  </a:cubicBezTo>
                  <a:cubicBezTo>
                    <a:pt x="75" y="42"/>
                    <a:pt x="74" y="44"/>
                    <a:pt x="74" y="41"/>
                  </a:cubicBezTo>
                  <a:cubicBezTo>
                    <a:pt x="74" y="38"/>
                    <a:pt x="73" y="37"/>
                    <a:pt x="75" y="35"/>
                  </a:cubicBezTo>
                  <a:cubicBezTo>
                    <a:pt x="76" y="33"/>
                    <a:pt x="72" y="34"/>
                    <a:pt x="72" y="32"/>
                  </a:cubicBezTo>
                  <a:cubicBezTo>
                    <a:pt x="72" y="30"/>
                    <a:pt x="70" y="31"/>
                    <a:pt x="69" y="29"/>
                  </a:cubicBezTo>
                  <a:cubicBezTo>
                    <a:pt x="68" y="27"/>
                    <a:pt x="68" y="24"/>
                    <a:pt x="68" y="24"/>
                  </a:cubicBezTo>
                  <a:cubicBezTo>
                    <a:pt x="68" y="24"/>
                    <a:pt x="64" y="23"/>
                    <a:pt x="63" y="21"/>
                  </a:cubicBezTo>
                  <a:cubicBezTo>
                    <a:pt x="63" y="19"/>
                    <a:pt x="63" y="22"/>
                    <a:pt x="60" y="21"/>
                  </a:cubicBezTo>
                  <a:cubicBezTo>
                    <a:pt x="57" y="20"/>
                    <a:pt x="60" y="19"/>
                    <a:pt x="58" y="18"/>
                  </a:cubicBezTo>
                  <a:cubicBezTo>
                    <a:pt x="56" y="17"/>
                    <a:pt x="53" y="11"/>
                    <a:pt x="53" y="11"/>
                  </a:cubicBezTo>
                  <a:cubicBezTo>
                    <a:pt x="53" y="11"/>
                    <a:pt x="53" y="7"/>
                    <a:pt x="50" y="7"/>
                  </a:cubicBezTo>
                  <a:cubicBezTo>
                    <a:pt x="48" y="7"/>
                    <a:pt x="48" y="1"/>
                    <a:pt x="48" y="1"/>
                  </a:cubicBezTo>
                  <a:cubicBezTo>
                    <a:pt x="48" y="1"/>
                    <a:pt x="44" y="0"/>
                    <a:pt x="44" y="3"/>
                  </a:cubicBezTo>
                  <a:cubicBezTo>
                    <a:pt x="44" y="6"/>
                    <a:pt x="39" y="1"/>
                    <a:pt x="39" y="4"/>
                  </a:cubicBezTo>
                  <a:cubicBezTo>
                    <a:pt x="39" y="7"/>
                    <a:pt x="36" y="5"/>
                    <a:pt x="36" y="5"/>
                  </a:cubicBezTo>
                  <a:cubicBezTo>
                    <a:pt x="17" y="7"/>
                    <a:pt x="17" y="7"/>
                    <a:pt x="17" y="7"/>
                  </a:cubicBezTo>
                  <a:cubicBezTo>
                    <a:pt x="10" y="7"/>
                    <a:pt x="10" y="7"/>
                    <a:pt x="10" y="7"/>
                  </a:cubicBezTo>
                  <a:cubicBezTo>
                    <a:pt x="10" y="43"/>
                    <a:pt x="10" y="43"/>
                    <a:pt x="10" y="43"/>
                  </a:cubicBezTo>
                  <a:cubicBezTo>
                    <a:pt x="0" y="43"/>
                    <a:pt x="0" y="43"/>
                    <a:pt x="0" y="43"/>
                  </a:cubicBezTo>
                  <a:lnTo>
                    <a:pt x="0" y="83"/>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5" name="Freeform 314"/>
            <p:cNvSpPr>
              <a:spLocks/>
            </p:cNvSpPr>
            <p:nvPr/>
          </p:nvSpPr>
          <p:spPr bwMode="auto">
            <a:xfrm>
              <a:off x="6453694" y="2446366"/>
              <a:ext cx="123953" cy="122156"/>
            </a:xfrm>
            <a:custGeom>
              <a:avLst/>
              <a:gdLst>
                <a:gd name="T0" fmla="*/ 31 w 35"/>
                <a:gd name="T1" fmla="*/ 7 h 35"/>
                <a:gd name="T2" fmla="*/ 23 w 35"/>
                <a:gd name="T3" fmla="*/ 6 h 35"/>
                <a:gd name="T4" fmla="*/ 22 w 35"/>
                <a:gd name="T5" fmla="*/ 5 h 35"/>
                <a:gd name="T6" fmla="*/ 17 w 35"/>
                <a:gd name="T7" fmla="*/ 3 h 35"/>
                <a:gd name="T8" fmla="*/ 9 w 35"/>
                <a:gd name="T9" fmla="*/ 4 h 35"/>
                <a:gd name="T10" fmla="*/ 6 w 35"/>
                <a:gd name="T11" fmla="*/ 3 h 35"/>
                <a:gd name="T12" fmla="*/ 3 w 35"/>
                <a:gd name="T13" fmla="*/ 1 h 35"/>
                <a:gd name="T14" fmla="*/ 0 w 35"/>
                <a:gd name="T15" fmla="*/ 2 h 35"/>
                <a:gd name="T16" fmla="*/ 0 w 35"/>
                <a:gd name="T17" fmla="*/ 5 h 35"/>
                <a:gd name="T18" fmla="*/ 4 w 35"/>
                <a:gd name="T19" fmla="*/ 12 h 35"/>
                <a:gd name="T20" fmla="*/ 4 w 35"/>
                <a:gd name="T21" fmla="*/ 15 h 35"/>
                <a:gd name="T22" fmla="*/ 12 w 35"/>
                <a:gd name="T23" fmla="*/ 24 h 35"/>
                <a:gd name="T24" fmla="*/ 16 w 35"/>
                <a:gd name="T25" fmla="*/ 27 h 35"/>
                <a:gd name="T26" fmla="*/ 20 w 35"/>
                <a:gd name="T27" fmla="*/ 30 h 35"/>
                <a:gd name="T28" fmla="*/ 21 w 35"/>
                <a:gd name="T29" fmla="*/ 32 h 35"/>
                <a:gd name="T30" fmla="*/ 24 w 35"/>
                <a:gd name="T31" fmla="*/ 35 h 35"/>
                <a:gd name="T32" fmla="*/ 23 w 35"/>
                <a:gd name="T33" fmla="*/ 30 h 35"/>
                <a:gd name="T34" fmla="*/ 25 w 35"/>
                <a:gd name="T35" fmla="*/ 25 h 35"/>
                <a:gd name="T36" fmla="*/ 28 w 35"/>
                <a:gd name="T37" fmla="*/ 24 h 35"/>
                <a:gd name="T38" fmla="*/ 30 w 35"/>
                <a:gd name="T39" fmla="*/ 21 h 35"/>
                <a:gd name="T40" fmla="*/ 34 w 35"/>
                <a:gd name="T41" fmla="*/ 19 h 35"/>
                <a:gd name="T42" fmla="*/ 30 w 35"/>
                <a:gd name="T43" fmla="*/ 15 h 35"/>
                <a:gd name="T44" fmla="*/ 33 w 35"/>
                <a:gd name="T45" fmla="*/ 14 h 35"/>
                <a:gd name="T46" fmla="*/ 31 w 35"/>
                <a:gd name="T47" fmla="*/ 10 h 35"/>
                <a:gd name="T48" fmla="*/ 31 w 35"/>
                <a:gd name="T4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5">
                  <a:moveTo>
                    <a:pt x="31" y="7"/>
                  </a:moveTo>
                  <a:cubicBezTo>
                    <a:pt x="31" y="7"/>
                    <a:pt x="24" y="9"/>
                    <a:pt x="23" y="6"/>
                  </a:cubicBezTo>
                  <a:cubicBezTo>
                    <a:pt x="23" y="4"/>
                    <a:pt x="22" y="5"/>
                    <a:pt x="22" y="5"/>
                  </a:cubicBezTo>
                  <a:cubicBezTo>
                    <a:pt x="22" y="5"/>
                    <a:pt x="19" y="4"/>
                    <a:pt x="17" y="3"/>
                  </a:cubicBezTo>
                  <a:cubicBezTo>
                    <a:pt x="15" y="2"/>
                    <a:pt x="11" y="6"/>
                    <a:pt x="9" y="4"/>
                  </a:cubicBezTo>
                  <a:cubicBezTo>
                    <a:pt x="8" y="3"/>
                    <a:pt x="7" y="1"/>
                    <a:pt x="6" y="3"/>
                  </a:cubicBezTo>
                  <a:cubicBezTo>
                    <a:pt x="5" y="5"/>
                    <a:pt x="3" y="2"/>
                    <a:pt x="3" y="1"/>
                  </a:cubicBezTo>
                  <a:cubicBezTo>
                    <a:pt x="2" y="0"/>
                    <a:pt x="0" y="0"/>
                    <a:pt x="0" y="2"/>
                  </a:cubicBezTo>
                  <a:cubicBezTo>
                    <a:pt x="0" y="4"/>
                    <a:pt x="0" y="5"/>
                    <a:pt x="0" y="5"/>
                  </a:cubicBezTo>
                  <a:cubicBezTo>
                    <a:pt x="0" y="5"/>
                    <a:pt x="4" y="9"/>
                    <a:pt x="4" y="12"/>
                  </a:cubicBezTo>
                  <a:cubicBezTo>
                    <a:pt x="5" y="15"/>
                    <a:pt x="2" y="12"/>
                    <a:pt x="4" y="15"/>
                  </a:cubicBezTo>
                  <a:cubicBezTo>
                    <a:pt x="6" y="18"/>
                    <a:pt x="11" y="22"/>
                    <a:pt x="12" y="24"/>
                  </a:cubicBezTo>
                  <a:cubicBezTo>
                    <a:pt x="14" y="27"/>
                    <a:pt x="14" y="26"/>
                    <a:pt x="16" y="27"/>
                  </a:cubicBezTo>
                  <a:cubicBezTo>
                    <a:pt x="17" y="29"/>
                    <a:pt x="20" y="30"/>
                    <a:pt x="20" y="30"/>
                  </a:cubicBezTo>
                  <a:cubicBezTo>
                    <a:pt x="20" y="30"/>
                    <a:pt x="21" y="31"/>
                    <a:pt x="21" y="32"/>
                  </a:cubicBezTo>
                  <a:cubicBezTo>
                    <a:pt x="22" y="34"/>
                    <a:pt x="23" y="34"/>
                    <a:pt x="24" y="35"/>
                  </a:cubicBezTo>
                  <a:cubicBezTo>
                    <a:pt x="23" y="33"/>
                    <a:pt x="22" y="32"/>
                    <a:pt x="23" y="30"/>
                  </a:cubicBezTo>
                  <a:cubicBezTo>
                    <a:pt x="23" y="28"/>
                    <a:pt x="23" y="27"/>
                    <a:pt x="25" y="25"/>
                  </a:cubicBezTo>
                  <a:cubicBezTo>
                    <a:pt x="26" y="25"/>
                    <a:pt x="27" y="25"/>
                    <a:pt x="28" y="24"/>
                  </a:cubicBezTo>
                  <a:cubicBezTo>
                    <a:pt x="29" y="23"/>
                    <a:pt x="29" y="22"/>
                    <a:pt x="30" y="21"/>
                  </a:cubicBezTo>
                  <a:cubicBezTo>
                    <a:pt x="31" y="20"/>
                    <a:pt x="33" y="21"/>
                    <a:pt x="34" y="19"/>
                  </a:cubicBezTo>
                  <a:cubicBezTo>
                    <a:pt x="35" y="17"/>
                    <a:pt x="29" y="17"/>
                    <a:pt x="30" y="15"/>
                  </a:cubicBezTo>
                  <a:cubicBezTo>
                    <a:pt x="30" y="14"/>
                    <a:pt x="33" y="15"/>
                    <a:pt x="33" y="14"/>
                  </a:cubicBezTo>
                  <a:cubicBezTo>
                    <a:pt x="34" y="12"/>
                    <a:pt x="31" y="12"/>
                    <a:pt x="31" y="10"/>
                  </a:cubicBezTo>
                  <a:cubicBezTo>
                    <a:pt x="30" y="9"/>
                    <a:pt x="31" y="8"/>
                    <a:pt x="31" y="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6" name="Freeform 315"/>
            <p:cNvSpPr>
              <a:spLocks/>
            </p:cNvSpPr>
            <p:nvPr/>
          </p:nvSpPr>
          <p:spPr bwMode="auto">
            <a:xfrm>
              <a:off x="6453694" y="2446366"/>
              <a:ext cx="123953" cy="122156"/>
            </a:xfrm>
            <a:custGeom>
              <a:avLst/>
              <a:gdLst>
                <a:gd name="T0" fmla="*/ 31 w 35"/>
                <a:gd name="T1" fmla="*/ 7 h 35"/>
                <a:gd name="T2" fmla="*/ 23 w 35"/>
                <a:gd name="T3" fmla="*/ 6 h 35"/>
                <a:gd name="T4" fmla="*/ 22 w 35"/>
                <a:gd name="T5" fmla="*/ 5 h 35"/>
                <a:gd name="T6" fmla="*/ 17 w 35"/>
                <a:gd name="T7" fmla="*/ 3 h 35"/>
                <a:gd name="T8" fmla="*/ 9 w 35"/>
                <a:gd name="T9" fmla="*/ 4 h 35"/>
                <a:gd name="T10" fmla="*/ 6 w 35"/>
                <a:gd name="T11" fmla="*/ 3 h 35"/>
                <a:gd name="T12" fmla="*/ 3 w 35"/>
                <a:gd name="T13" fmla="*/ 1 h 35"/>
                <a:gd name="T14" fmla="*/ 0 w 35"/>
                <a:gd name="T15" fmla="*/ 2 h 35"/>
                <a:gd name="T16" fmla="*/ 0 w 35"/>
                <a:gd name="T17" fmla="*/ 5 h 35"/>
                <a:gd name="T18" fmla="*/ 4 w 35"/>
                <a:gd name="T19" fmla="*/ 12 h 35"/>
                <a:gd name="T20" fmla="*/ 4 w 35"/>
                <a:gd name="T21" fmla="*/ 15 h 35"/>
                <a:gd name="T22" fmla="*/ 12 w 35"/>
                <a:gd name="T23" fmla="*/ 24 h 35"/>
                <a:gd name="T24" fmla="*/ 16 w 35"/>
                <a:gd name="T25" fmla="*/ 27 h 35"/>
                <a:gd name="T26" fmla="*/ 20 w 35"/>
                <a:gd name="T27" fmla="*/ 30 h 35"/>
                <a:gd name="T28" fmla="*/ 21 w 35"/>
                <a:gd name="T29" fmla="*/ 32 h 35"/>
                <a:gd name="T30" fmla="*/ 24 w 35"/>
                <a:gd name="T31" fmla="*/ 35 h 35"/>
                <a:gd name="T32" fmla="*/ 23 w 35"/>
                <a:gd name="T33" fmla="*/ 30 h 35"/>
                <a:gd name="T34" fmla="*/ 25 w 35"/>
                <a:gd name="T35" fmla="*/ 25 h 35"/>
                <a:gd name="T36" fmla="*/ 28 w 35"/>
                <a:gd name="T37" fmla="*/ 24 h 35"/>
                <a:gd name="T38" fmla="*/ 30 w 35"/>
                <a:gd name="T39" fmla="*/ 21 h 35"/>
                <a:gd name="T40" fmla="*/ 34 w 35"/>
                <a:gd name="T41" fmla="*/ 19 h 35"/>
                <a:gd name="T42" fmla="*/ 30 w 35"/>
                <a:gd name="T43" fmla="*/ 15 h 35"/>
                <a:gd name="T44" fmla="*/ 33 w 35"/>
                <a:gd name="T45" fmla="*/ 14 h 35"/>
                <a:gd name="T46" fmla="*/ 31 w 35"/>
                <a:gd name="T47" fmla="*/ 10 h 35"/>
                <a:gd name="T48" fmla="*/ 31 w 35"/>
                <a:gd name="T4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35">
                  <a:moveTo>
                    <a:pt x="31" y="7"/>
                  </a:moveTo>
                  <a:cubicBezTo>
                    <a:pt x="31" y="7"/>
                    <a:pt x="24" y="9"/>
                    <a:pt x="23" y="6"/>
                  </a:cubicBezTo>
                  <a:cubicBezTo>
                    <a:pt x="23" y="4"/>
                    <a:pt x="22" y="5"/>
                    <a:pt x="22" y="5"/>
                  </a:cubicBezTo>
                  <a:cubicBezTo>
                    <a:pt x="22" y="5"/>
                    <a:pt x="19" y="4"/>
                    <a:pt x="17" y="3"/>
                  </a:cubicBezTo>
                  <a:cubicBezTo>
                    <a:pt x="15" y="2"/>
                    <a:pt x="11" y="6"/>
                    <a:pt x="9" y="4"/>
                  </a:cubicBezTo>
                  <a:cubicBezTo>
                    <a:pt x="8" y="3"/>
                    <a:pt x="7" y="1"/>
                    <a:pt x="6" y="3"/>
                  </a:cubicBezTo>
                  <a:cubicBezTo>
                    <a:pt x="5" y="5"/>
                    <a:pt x="3" y="2"/>
                    <a:pt x="3" y="1"/>
                  </a:cubicBezTo>
                  <a:cubicBezTo>
                    <a:pt x="2" y="0"/>
                    <a:pt x="0" y="0"/>
                    <a:pt x="0" y="2"/>
                  </a:cubicBezTo>
                  <a:cubicBezTo>
                    <a:pt x="0" y="4"/>
                    <a:pt x="0" y="5"/>
                    <a:pt x="0" y="5"/>
                  </a:cubicBezTo>
                  <a:cubicBezTo>
                    <a:pt x="0" y="5"/>
                    <a:pt x="4" y="9"/>
                    <a:pt x="4" y="12"/>
                  </a:cubicBezTo>
                  <a:cubicBezTo>
                    <a:pt x="5" y="15"/>
                    <a:pt x="2" y="12"/>
                    <a:pt x="4" y="15"/>
                  </a:cubicBezTo>
                  <a:cubicBezTo>
                    <a:pt x="6" y="18"/>
                    <a:pt x="11" y="22"/>
                    <a:pt x="12" y="24"/>
                  </a:cubicBezTo>
                  <a:cubicBezTo>
                    <a:pt x="14" y="27"/>
                    <a:pt x="14" y="26"/>
                    <a:pt x="16" y="27"/>
                  </a:cubicBezTo>
                  <a:cubicBezTo>
                    <a:pt x="17" y="29"/>
                    <a:pt x="20" y="30"/>
                    <a:pt x="20" y="30"/>
                  </a:cubicBezTo>
                  <a:cubicBezTo>
                    <a:pt x="20" y="30"/>
                    <a:pt x="21" y="31"/>
                    <a:pt x="21" y="32"/>
                  </a:cubicBezTo>
                  <a:cubicBezTo>
                    <a:pt x="22" y="34"/>
                    <a:pt x="23" y="34"/>
                    <a:pt x="24" y="35"/>
                  </a:cubicBezTo>
                  <a:cubicBezTo>
                    <a:pt x="23" y="33"/>
                    <a:pt x="22" y="32"/>
                    <a:pt x="23" y="30"/>
                  </a:cubicBezTo>
                  <a:cubicBezTo>
                    <a:pt x="23" y="28"/>
                    <a:pt x="23" y="27"/>
                    <a:pt x="25" y="25"/>
                  </a:cubicBezTo>
                  <a:cubicBezTo>
                    <a:pt x="26" y="25"/>
                    <a:pt x="27" y="25"/>
                    <a:pt x="28" y="24"/>
                  </a:cubicBezTo>
                  <a:cubicBezTo>
                    <a:pt x="29" y="23"/>
                    <a:pt x="29" y="22"/>
                    <a:pt x="30" y="21"/>
                  </a:cubicBezTo>
                  <a:cubicBezTo>
                    <a:pt x="31" y="20"/>
                    <a:pt x="33" y="21"/>
                    <a:pt x="34" y="19"/>
                  </a:cubicBezTo>
                  <a:cubicBezTo>
                    <a:pt x="35" y="17"/>
                    <a:pt x="29" y="17"/>
                    <a:pt x="30" y="15"/>
                  </a:cubicBezTo>
                  <a:cubicBezTo>
                    <a:pt x="30" y="14"/>
                    <a:pt x="33" y="15"/>
                    <a:pt x="33" y="14"/>
                  </a:cubicBezTo>
                  <a:cubicBezTo>
                    <a:pt x="34" y="12"/>
                    <a:pt x="31" y="12"/>
                    <a:pt x="31" y="10"/>
                  </a:cubicBezTo>
                  <a:cubicBezTo>
                    <a:pt x="30" y="9"/>
                    <a:pt x="31" y="8"/>
                    <a:pt x="31" y="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7" name="Freeform 316"/>
            <p:cNvSpPr>
              <a:spLocks noEditPoints="1"/>
            </p:cNvSpPr>
            <p:nvPr/>
          </p:nvSpPr>
          <p:spPr bwMode="auto">
            <a:xfrm>
              <a:off x="3839923" y="4637980"/>
              <a:ext cx="370060" cy="454491"/>
            </a:xfrm>
            <a:custGeom>
              <a:avLst/>
              <a:gdLst>
                <a:gd name="T0" fmla="*/ 7 w 105"/>
                <a:gd name="T1" fmla="*/ 55 h 129"/>
                <a:gd name="T2" fmla="*/ 8 w 105"/>
                <a:gd name="T3" fmla="*/ 59 h 129"/>
                <a:gd name="T4" fmla="*/ 6 w 105"/>
                <a:gd name="T5" fmla="*/ 58 h 129"/>
                <a:gd name="T6" fmla="*/ 1 w 105"/>
                <a:gd name="T7" fmla="*/ 70 h 129"/>
                <a:gd name="T8" fmla="*/ 7 w 105"/>
                <a:gd name="T9" fmla="*/ 85 h 129"/>
                <a:gd name="T10" fmla="*/ 13 w 105"/>
                <a:gd name="T11" fmla="*/ 98 h 129"/>
                <a:gd name="T12" fmla="*/ 17 w 105"/>
                <a:gd name="T13" fmla="*/ 116 h 129"/>
                <a:gd name="T14" fmla="*/ 22 w 105"/>
                <a:gd name="T15" fmla="*/ 126 h 129"/>
                <a:gd name="T16" fmla="*/ 37 w 105"/>
                <a:gd name="T17" fmla="*/ 123 h 129"/>
                <a:gd name="T18" fmla="*/ 45 w 105"/>
                <a:gd name="T19" fmla="*/ 128 h 129"/>
                <a:gd name="T20" fmla="*/ 48 w 105"/>
                <a:gd name="T21" fmla="*/ 124 h 129"/>
                <a:gd name="T22" fmla="*/ 65 w 105"/>
                <a:gd name="T23" fmla="*/ 122 h 129"/>
                <a:gd name="T24" fmla="*/ 70 w 105"/>
                <a:gd name="T25" fmla="*/ 107 h 129"/>
                <a:gd name="T26" fmla="*/ 78 w 105"/>
                <a:gd name="T27" fmla="*/ 93 h 129"/>
                <a:gd name="T28" fmla="*/ 96 w 105"/>
                <a:gd name="T29" fmla="*/ 94 h 129"/>
                <a:gd name="T30" fmla="*/ 103 w 105"/>
                <a:gd name="T31" fmla="*/ 97 h 129"/>
                <a:gd name="T32" fmla="*/ 104 w 105"/>
                <a:gd name="T33" fmla="*/ 83 h 129"/>
                <a:gd name="T34" fmla="*/ 100 w 105"/>
                <a:gd name="T35" fmla="*/ 73 h 129"/>
                <a:gd name="T36" fmla="*/ 97 w 105"/>
                <a:gd name="T37" fmla="*/ 61 h 129"/>
                <a:gd name="T38" fmla="*/ 83 w 105"/>
                <a:gd name="T39" fmla="*/ 57 h 129"/>
                <a:gd name="T40" fmla="*/ 84 w 105"/>
                <a:gd name="T41" fmla="*/ 45 h 129"/>
                <a:gd name="T42" fmla="*/ 79 w 105"/>
                <a:gd name="T43" fmla="*/ 32 h 129"/>
                <a:gd name="T44" fmla="*/ 67 w 105"/>
                <a:gd name="T45" fmla="*/ 30 h 129"/>
                <a:gd name="T46" fmla="*/ 56 w 105"/>
                <a:gd name="T47" fmla="*/ 23 h 129"/>
                <a:gd name="T48" fmla="*/ 44 w 105"/>
                <a:gd name="T49" fmla="*/ 18 h 129"/>
                <a:gd name="T50" fmla="*/ 35 w 105"/>
                <a:gd name="T51" fmla="*/ 11 h 129"/>
                <a:gd name="T52" fmla="*/ 37 w 105"/>
                <a:gd name="T53" fmla="*/ 0 h 129"/>
                <a:gd name="T54" fmla="*/ 22 w 105"/>
                <a:gd name="T55" fmla="*/ 2 h 129"/>
                <a:gd name="T56" fmla="*/ 10 w 105"/>
                <a:gd name="T57" fmla="*/ 13 h 129"/>
                <a:gd name="T58" fmla="*/ 4 w 105"/>
                <a:gd name="T59" fmla="*/ 18 h 129"/>
                <a:gd name="T60" fmla="*/ 5 w 105"/>
                <a:gd name="T61" fmla="*/ 28 h 129"/>
                <a:gd name="T62" fmla="*/ 2 w 105"/>
                <a:gd name="T63" fmla="*/ 42 h 129"/>
                <a:gd name="T64" fmla="*/ 4 w 105"/>
                <a:gd name="T65" fmla="*/ 51 h 129"/>
                <a:gd name="T66" fmla="*/ 22 w 105"/>
                <a:gd name="T67" fmla="*/ 84 h 129"/>
                <a:gd name="T68" fmla="*/ 22 w 105"/>
                <a:gd name="T69" fmla="*/ 8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9">
                  <a:moveTo>
                    <a:pt x="5" y="55"/>
                  </a:moveTo>
                  <a:cubicBezTo>
                    <a:pt x="6" y="55"/>
                    <a:pt x="7" y="55"/>
                    <a:pt x="7" y="55"/>
                  </a:cubicBezTo>
                  <a:cubicBezTo>
                    <a:pt x="8" y="56"/>
                    <a:pt x="9" y="59"/>
                    <a:pt x="8" y="59"/>
                  </a:cubicBezTo>
                  <a:cubicBezTo>
                    <a:pt x="8" y="59"/>
                    <a:pt x="8" y="59"/>
                    <a:pt x="8" y="59"/>
                  </a:cubicBezTo>
                  <a:cubicBezTo>
                    <a:pt x="7" y="58"/>
                    <a:pt x="6" y="58"/>
                    <a:pt x="6" y="58"/>
                  </a:cubicBezTo>
                  <a:cubicBezTo>
                    <a:pt x="6" y="58"/>
                    <a:pt x="6" y="58"/>
                    <a:pt x="6" y="58"/>
                  </a:cubicBezTo>
                  <a:cubicBezTo>
                    <a:pt x="6" y="58"/>
                    <a:pt x="8" y="61"/>
                    <a:pt x="6" y="63"/>
                  </a:cubicBezTo>
                  <a:cubicBezTo>
                    <a:pt x="5" y="65"/>
                    <a:pt x="1" y="70"/>
                    <a:pt x="1" y="70"/>
                  </a:cubicBezTo>
                  <a:cubicBezTo>
                    <a:pt x="3" y="76"/>
                    <a:pt x="3" y="76"/>
                    <a:pt x="3" y="76"/>
                  </a:cubicBezTo>
                  <a:cubicBezTo>
                    <a:pt x="3" y="75"/>
                    <a:pt x="5" y="84"/>
                    <a:pt x="7" y="85"/>
                  </a:cubicBezTo>
                  <a:cubicBezTo>
                    <a:pt x="9" y="87"/>
                    <a:pt x="11" y="90"/>
                    <a:pt x="11" y="90"/>
                  </a:cubicBezTo>
                  <a:cubicBezTo>
                    <a:pt x="11" y="90"/>
                    <a:pt x="12" y="96"/>
                    <a:pt x="13" y="98"/>
                  </a:cubicBezTo>
                  <a:cubicBezTo>
                    <a:pt x="14" y="101"/>
                    <a:pt x="14" y="105"/>
                    <a:pt x="16" y="107"/>
                  </a:cubicBezTo>
                  <a:cubicBezTo>
                    <a:pt x="17" y="109"/>
                    <a:pt x="17" y="116"/>
                    <a:pt x="17" y="116"/>
                  </a:cubicBezTo>
                  <a:cubicBezTo>
                    <a:pt x="18" y="123"/>
                    <a:pt x="18" y="123"/>
                    <a:pt x="18" y="123"/>
                  </a:cubicBezTo>
                  <a:cubicBezTo>
                    <a:pt x="22" y="126"/>
                    <a:pt x="22" y="126"/>
                    <a:pt x="22" y="126"/>
                  </a:cubicBezTo>
                  <a:cubicBezTo>
                    <a:pt x="29" y="120"/>
                    <a:pt x="29" y="120"/>
                    <a:pt x="29" y="120"/>
                  </a:cubicBezTo>
                  <a:cubicBezTo>
                    <a:pt x="29" y="120"/>
                    <a:pt x="34" y="123"/>
                    <a:pt x="37" y="123"/>
                  </a:cubicBezTo>
                  <a:cubicBezTo>
                    <a:pt x="43" y="123"/>
                    <a:pt x="43" y="123"/>
                    <a:pt x="43" y="123"/>
                  </a:cubicBezTo>
                  <a:cubicBezTo>
                    <a:pt x="43" y="123"/>
                    <a:pt x="45" y="126"/>
                    <a:pt x="45" y="128"/>
                  </a:cubicBezTo>
                  <a:cubicBezTo>
                    <a:pt x="46" y="128"/>
                    <a:pt x="46" y="129"/>
                    <a:pt x="46" y="129"/>
                  </a:cubicBezTo>
                  <a:cubicBezTo>
                    <a:pt x="46" y="129"/>
                    <a:pt x="47" y="128"/>
                    <a:pt x="48" y="124"/>
                  </a:cubicBezTo>
                  <a:cubicBezTo>
                    <a:pt x="50" y="119"/>
                    <a:pt x="52" y="122"/>
                    <a:pt x="52" y="122"/>
                  </a:cubicBezTo>
                  <a:cubicBezTo>
                    <a:pt x="65" y="122"/>
                    <a:pt x="65" y="122"/>
                    <a:pt x="65" y="122"/>
                  </a:cubicBezTo>
                  <a:cubicBezTo>
                    <a:pt x="70" y="110"/>
                    <a:pt x="70" y="110"/>
                    <a:pt x="70" y="110"/>
                  </a:cubicBezTo>
                  <a:cubicBezTo>
                    <a:pt x="70" y="107"/>
                    <a:pt x="70" y="107"/>
                    <a:pt x="70" y="107"/>
                  </a:cubicBezTo>
                  <a:cubicBezTo>
                    <a:pt x="70" y="107"/>
                    <a:pt x="73" y="102"/>
                    <a:pt x="73" y="101"/>
                  </a:cubicBezTo>
                  <a:cubicBezTo>
                    <a:pt x="73" y="99"/>
                    <a:pt x="78" y="93"/>
                    <a:pt x="78" y="93"/>
                  </a:cubicBezTo>
                  <a:cubicBezTo>
                    <a:pt x="88" y="92"/>
                    <a:pt x="88" y="92"/>
                    <a:pt x="88" y="92"/>
                  </a:cubicBezTo>
                  <a:cubicBezTo>
                    <a:pt x="96" y="94"/>
                    <a:pt x="96" y="94"/>
                    <a:pt x="96" y="94"/>
                  </a:cubicBezTo>
                  <a:cubicBezTo>
                    <a:pt x="101" y="98"/>
                    <a:pt x="101" y="98"/>
                    <a:pt x="101" y="98"/>
                  </a:cubicBezTo>
                  <a:cubicBezTo>
                    <a:pt x="103" y="97"/>
                    <a:pt x="103" y="97"/>
                    <a:pt x="103" y="97"/>
                  </a:cubicBezTo>
                  <a:cubicBezTo>
                    <a:pt x="101" y="94"/>
                    <a:pt x="101" y="94"/>
                    <a:pt x="101" y="94"/>
                  </a:cubicBezTo>
                  <a:cubicBezTo>
                    <a:pt x="101" y="94"/>
                    <a:pt x="104" y="86"/>
                    <a:pt x="104" y="83"/>
                  </a:cubicBezTo>
                  <a:cubicBezTo>
                    <a:pt x="104" y="80"/>
                    <a:pt x="105" y="80"/>
                    <a:pt x="104" y="78"/>
                  </a:cubicBezTo>
                  <a:cubicBezTo>
                    <a:pt x="103" y="76"/>
                    <a:pt x="102" y="74"/>
                    <a:pt x="100" y="73"/>
                  </a:cubicBezTo>
                  <a:cubicBezTo>
                    <a:pt x="97" y="71"/>
                    <a:pt x="97" y="69"/>
                    <a:pt x="97" y="66"/>
                  </a:cubicBezTo>
                  <a:cubicBezTo>
                    <a:pt x="96" y="64"/>
                    <a:pt x="97" y="61"/>
                    <a:pt x="97" y="61"/>
                  </a:cubicBezTo>
                  <a:cubicBezTo>
                    <a:pt x="84" y="62"/>
                    <a:pt x="84" y="62"/>
                    <a:pt x="84" y="62"/>
                  </a:cubicBezTo>
                  <a:cubicBezTo>
                    <a:pt x="84" y="62"/>
                    <a:pt x="84" y="60"/>
                    <a:pt x="83" y="57"/>
                  </a:cubicBezTo>
                  <a:cubicBezTo>
                    <a:pt x="81" y="54"/>
                    <a:pt x="80" y="52"/>
                    <a:pt x="81" y="50"/>
                  </a:cubicBezTo>
                  <a:cubicBezTo>
                    <a:pt x="82" y="48"/>
                    <a:pt x="84" y="45"/>
                    <a:pt x="84" y="45"/>
                  </a:cubicBezTo>
                  <a:cubicBezTo>
                    <a:pt x="84" y="45"/>
                    <a:pt x="83" y="42"/>
                    <a:pt x="82" y="40"/>
                  </a:cubicBezTo>
                  <a:cubicBezTo>
                    <a:pt x="81" y="37"/>
                    <a:pt x="81" y="34"/>
                    <a:pt x="79" y="32"/>
                  </a:cubicBezTo>
                  <a:cubicBezTo>
                    <a:pt x="78" y="30"/>
                    <a:pt x="76" y="32"/>
                    <a:pt x="74" y="32"/>
                  </a:cubicBezTo>
                  <a:cubicBezTo>
                    <a:pt x="71" y="32"/>
                    <a:pt x="70" y="30"/>
                    <a:pt x="67" y="30"/>
                  </a:cubicBezTo>
                  <a:cubicBezTo>
                    <a:pt x="64" y="30"/>
                    <a:pt x="63" y="28"/>
                    <a:pt x="61" y="27"/>
                  </a:cubicBezTo>
                  <a:cubicBezTo>
                    <a:pt x="58" y="25"/>
                    <a:pt x="59" y="24"/>
                    <a:pt x="56" y="23"/>
                  </a:cubicBezTo>
                  <a:cubicBezTo>
                    <a:pt x="53" y="21"/>
                    <a:pt x="52" y="20"/>
                    <a:pt x="49" y="17"/>
                  </a:cubicBezTo>
                  <a:cubicBezTo>
                    <a:pt x="47" y="14"/>
                    <a:pt x="46" y="18"/>
                    <a:pt x="44" y="18"/>
                  </a:cubicBezTo>
                  <a:cubicBezTo>
                    <a:pt x="41" y="17"/>
                    <a:pt x="41" y="17"/>
                    <a:pt x="39" y="16"/>
                  </a:cubicBezTo>
                  <a:cubicBezTo>
                    <a:pt x="37" y="16"/>
                    <a:pt x="36" y="13"/>
                    <a:pt x="35" y="11"/>
                  </a:cubicBezTo>
                  <a:cubicBezTo>
                    <a:pt x="34" y="9"/>
                    <a:pt x="38" y="2"/>
                    <a:pt x="38" y="2"/>
                  </a:cubicBezTo>
                  <a:cubicBezTo>
                    <a:pt x="37" y="0"/>
                    <a:pt x="37" y="0"/>
                    <a:pt x="37" y="0"/>
                  </a:cubicBezTo>
                  <a:cubicBezTo>
                    <a:pt x="33" y="0"/>
                    <a:pt x="33" y="0"/>
                    <a:pt x="33" y="0"/>
                  </a:cubicBezTo>
                  <a:cubicBezTo>
                    <a:pt x="30" y="0"/>
                    <a:pt x="26" y="2"/>
                    <a:pt x="22" y="2"/>
                  </a:cubicBezTo>
                  <a:cubicBezTo>
                    <a:pt x="19" y="3"/>
                    <a:pt x="13" y="13"/>
                    <a:pt x="13" y="13"/>
                  </a:cubicBezTo>
                  <a:cubicBezTo>
                    <a:pt x="10" y="13"/>
                    <a:pt x="10" y="13"/>
                    <a:pt x="10" y="13"/>
                  </a:cubicBezTo>
                  <a:cubicBezTo>
                    <a:pt x="10" y="13"/>
                    <a:pt x="8" y="14"/>
                    <a:pt x="9" y="16"/>
                  </a:cubicBezTo>
                  <a:cubicBezTo>
                    <a:pt x="10" y="17"/>
                    <a:pt x="5" y="19"/>
                    <a:pt x="4" y="18"/>
                  </a:cubicBezTo>
                  <a:cubicBezTo>
                    <a:pt x="2" y="17"/>
                    <a:pt x="0" y="17"/>
                    <a:pt x="0" y="17"/>
                  </a:cubicBezTo>
                  <a:cubicBezTo>
                    <a:pt x="5" y="28"/>
                    <a:pt x="5" y="28"/>
                    <a:pt x="5" y="28"/>
                  </a:cubicBezTo>
                  <a:cubicBezTo>
                    <a:pt x="3" y="35"/>
                    <a:pt x="3" y="35"/>
                    <a:pt x="3" y="35"/>
                  </a:cubicBezTo>
                  <a:cubicBezTo>
                    <a:pt x="3" y="35"/>
                    <a:pt x="1" y="40"/>
                    <a:pt x="2" y="42"/>
                  </a:cubicBezTo>
                  <a:cubicBezTo>
                    <a:pt x="3" y="45"/>
                    <a:pt x="4" y="47"/>
                    <a:pt x="4" y="47"/>
                  </a:cubicBezTo>
                  <a:cubicBezTo>
                    <a:pt x="4" y="47"/>
                    <a:pt x="3" y="49"/>
                    <a:pt x="4" y="51"/>
                  </a:cubicBezTo>
                  <a:cubicBezTo>
                    <a:pt x="5" y="52"/>
                    <a:pt x="5" y="55"/>
                    <a:pt x="5" y="55"/>
                  </a:cubicBezTo>
                  <a:close/>
                  <a:moveTo>
                    <a:pt x="22" y="84"/>
                  </a:moveTo>
                  <a:cubicBezTo>
                    <a:pt x="25" y="85"/>
                    <a:pt x="24" y="90"/>
                    <a:pt x="24" y="90"/>
                  </a:cubicBezTo>
                  <a:cubicBezTo>
                    <a:pt x="23" y="89"/>
                    <a:pt x="19" y="83"/>
                    <a:pt x="22" y="8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8" name="Freeform 317"/>
            <p:cNvSpPr>
              <a:spLocks noEditPoints="1"/>
            </p:cNvSpPr>
            <p:nvPr/>
          </p:nvSpPr>
          <p:spPr bwMode="auto">
            <a:xfrm>
              <a:off x="3839923" y="4637980"/>
              <a:ext cx="370060" cy="454491"/>
            </a:xfrm>
            <a:custGeom>
              <a:avLst/>
              <a:gdLst>
                <a:gd name="T0" fmla="*/ 7 w 105"/>
                <a:gd name="T1" fmla="*/ 55 h 129"/>
                <a:gd name="T2" fmla="*/ 8 w 105"/>
                <a:gd name="T3" fmla="*/ 59 h 129"/>
                <a:gd name="T4" fmla="*/ 6 w 105"/>
                <a:gd name="T5" fmla="*/ 58 h 129"/>
                <a:gd name="T6" fmla="*/ 1 w 105"/>
                <a:gd name="T7" fmla="*/ 70 h 129"/>
                <a:gd name="T8" fmla="*/ 7 w 105"/>
                <a:gd name="T9" fmla="*/ 85 h 129"/>
                <a:gd name="T10" fmla="*/ 13 w 105"/>
                <a:gd name="T11" fmla="*/ 98 h 129"/>
                <a:gd name="T12" fmla="*/ 17 w 105"/>
                <a:gd name="T13" fmla="*/ 116 h 129"/>
                <a:gd name="T14" fmla="*/ 22 w 105"/>
                <a:gd name="T15" fmla="*/ 126 h 129"/>
                <a:gd name="T16" fmla="*/ 37 w 105"/>
                <a:gd name="T17" fmla="*/ 123 h 129"/>
                <a:gd name="T18" fmla="*/ 45 w 105"/>
                <a:gd name="T19" fmla="*/ 128 h 129"/>
                <a:gd name="T20" fmla="*/ 48 w 105"/>
                <a:gd name="T21" fmla="*/ 124 h 129"/>
                <a:gd name="T22" fmla="*/ 65 w 105"/>
                <a:gd name="T23" fmla="*/ 122 h 129"/>
                <a:gd name="T24" fmla="*/ 70 w 105"/>
                <a:gd name="T25" fmla="*/ 107 h 129"/>
                <a:gd name="T26" fmla="*/ 78 w 105"/>
                <a:gd name="T27" fmla="*/ 93 h 129"/>
                <a:gd name="T28" fmla="*/ 96 w 105"/>
                <a:gd name="T29" fmla="*/ 94 h 129"/>
                <a:gd name="T30" fmla="*/ 103 w 105"/>
                <a:gd name="T31" fmla="*/ 97 h 129"/>
                <a:gd name="T32" fmla="*/ 104 w 105"/>
                <a:gd name="T33" fmla="*/ 83 h 129"/>
                <a:gd name="T34" fmla="*/ 100 w 105"/>
                <a:gd name="T35" fmla="*/ 73 h 129"/>
                <a:gd name="T36" fmla="*/ 97 w 105"/>
                <a:gd name="T37" fmla="*/ 61 h 129"/>
                <a:gd name="T38" fmla="*/ 83 w 105"/>
                <a:gd name="T39" fmla="*/ 57 h 129"/>
                <a:gd name="T40" fmla="*/ 84 w 105"/>
                <a:gd name="T41" fmla="*/ 45 h 129"/>
                <a:gd name="T42" fmla="*/ 79 w 105"/>
                <a:gd name="T43" fmla="*/ 32 h 129"/>
                <a:gd name="T44" fmla="*/ 67 w 105"/>
                <a:gd name="T45" fmla="*/ 30 h 129"/>
                <a:gd name="T46" fmla="*/ 56 w 105"/>
                <a:gd name="T47" fmla="*/ 23 h 129"/>
                <a:gd name="T48" fmla="*/ 44 w 105"/>
                <a:gd name="T49" fmla="*/ 18 h 129"/>
                <a:gd name="T50" fmla="*/ 35 w 105"/>
                <a:gd name="T51" fmla="*/ 11 h 129"/>
                <a:gd name="T52" fmla="*/ 37 w 105"/>
                <a:gd name="T53" fmla="*/ 0 h 129"/>
                <a:gd name="T54" fmla="*/ 22 w 105"/>
                <a:gd name="T55" fmla="*/ 2 h 129"/>
                <a:gd name="T56" fmla="*/ 10 w 105"/>
                <a:gd name="T57" fmla="*/ 13 h 129"/>
                <a:gd name="T58" fmla="*/ 4 w 105"/>
                <a:gd name="T59" fmla="*/ 18 h 129"/>
                <a:gd name="T60" fmla="*/ 5 w 105"/>
                <a:gd name="T61" fmla="*/ 28 h 129"/>
                <a:gd name="T62" fmla="*/ 2 w 105"/>
                <a:gd name="T63" fmla="*/ 42 h 129"/>
                <a:gd name="T64" fmla="*/ 4 w 105"/>
                <a:gd name="T65" fmla="*/ 51 h 129"/>
                <a:gd name="T66" fmla="*/ 22 w 105"/>
                <a:gd name="T67" fmla="*/ 84 h 129"/>
                <a:gd name="T68" fmla="*/ 22 w 105"/>
                <a:gd name="T69" fmla="*/ 8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9">
                  <a:moveTo>
                    <a:pt x="5" y="55"/>
                  </a:moveTo>
                  <a:cubicBezTo>
                    <a:pt x="6" y="55"/>
                    <a:pt x="7" y="55"/>
                    <a:pt x="7" y="55"/>
                  </a:cubicBezTo>
                  <a:cubicBezTo>
                    <a:pt x="8" y="56"/>
                    <a:pt x="9" y="59"/>
                    <a:pt x="8" y="59"/>
                  </a:cubicBezTo>
                  <a:cubicBezTo>
                    <a:pt x="8" y="59"/>
                    <a:pt x="8" y="59"/>
                    <a:pt x="8" y="59"/>
                  </a:cubicBezTo>
                  <a:cubicBezTo>
                    <a:pt x="7" y="58"/>
                    <a:pt x="6" y="58"/>
                    <a:pt x="6" y="58"/>
                  </a:cubicBezTo>
                  <a:cubicBezTo>
                    <a:pt x="6" y="58"/>
                    <a:pt x="6" y="58"/>
                    <a:pt x="6" y="58"/>
                  </a:cubicBezTo>
                  <a:cubicBezTo>
                    <a:pt x="6" y="58"/>
                    <a:pt x="8" y="61"/>
                    <a:pt x="6" y="63"/>
                  </a:cubicBezTo>
                  <a:cubicBezTo>
                    <a:pt x="5" y="65"/>
                    <a:pt x="1" y="70"/>
                    <a:pt x="1" y="70"/>
                  </a:cubicBezTo>
                  <a:cubicBezTo>
                    <a:pt x="3" y="76"/>
                    <a:pt x="3" y="76"/>
                    <a:pt x="3" y="76"/>
                  </a:cubicBezTo>
                  <a:cubicBezTo>
                    <a:pt x="3" y="75"/>
                    <a:pt x="5" y="84"/>
                    <a:pt x="7" y="85"/>
                  </a:cubicBezTo>
                  <a:cubicBezTo>
                    <a:pt x="9" y="87"/>
                    <a:pt x="11" y="90"/>
                    <a:pt x="11" y="90"/>
                  </a:cubicBezTo>
                  <a:cubicBezTo>
                    <a:pt x="11" y="90"/>
                    <a:pt x="12" y="96"/>
                    <a:pt x="13" y="98"/>
                  </a:cubicBezTo>
                  <a:cubicBezTo>
                    <a:pt x="14" y="101"/>
                    <a:pt x="14" y="105"/>
                    <a:pt x="16" y="107"/>
                  </a:cubicBezTo>
                  <a:cubicBezTo>
                    <a:pt x="17" y="109"/>
                    <a:pt x="17" y="116"/>
                    <a:pt x="17" y="116"/>
                  </a:cubicBezTo>
                  <a:cubicBezTo>
                    <a:pt x="18" y="123"/>
                    <a:pt x="18" y="123"/>
                    <a:pt x="18" y="123"/>
                  </a:cubicBezTo>
                  <a:cubicBezTo>
                    <a:pt x="22" y="126"/>
                    <a:pt x="22" y="126"/>
                    <a:pt x="22" y="126"/>
                  </a:cubicBezTo>
                  <a:cubicBezTo>
                    <a:pt x="29" y="120"/>
                    <a:pt x="29" y="120"/>
                    <a:pt x="29" y="120"/>
                  </a:cubicBezTo>
                  <a:cubicBezTo>
                    <a:pt x="29" y="120"/>
                    <a:pt x="34" y="123"/>
                    <a:pt x="37" y="123"/>
                  </a:cubicBezTo>
                  <a:cubicBezTo>
                    <a:pt x="43" y="123"/>
                    <a:pt x="43" y="123"/>
                    <a:pt x="43" y="123"/>
                  </a:cubicBezTo>
                  <a:cubicBezTo>
                    <a:pt x="43" y="123"/>
                    <a:pt x="45" y="126"/>
                    <a:pt x="45" y="128"/>
                  </a:cubicBezTo>
                  <a:cubicBezTo>
                    <a:pt x="46" y="128"/>
                    <a:pt x="46" y="129"/>
                    <a:pt x="46" y="129"/>
                  </a:cubicBezTo>
                  <a:cubicBezTo>
                    <a:pt x="46" y="129"/>
                    <a:pt x="47" y="128"/>
                    <a:pt x="48" y="124"/>
                  </a:cubicBezTo>
                  <a:cubicBezTo>
                    <a:pt x="50" y="119"/>
                    <a:pt x="52" y="122"/>
                    <a:pt x="52" y="122"/>
                  </a:cubicBezTo>
                  <a:cubicBezTo>
                    <a:pt x="65" y="122"/>
                    <a:pt x="65" y="122"/>
                    <a:pt x="65" y="122"/>
                  </a:cubicBezTo>
                  <a:cubicBezTo>
                    <a:pt x="70" y="110"/>
                    <a:pt x="70" y="110"/>
                    <a:pt x="70" y="110"/>
                  </a:cubicBezTo>
                  <a:cubicBezTo>
                    <a:pt x="70" y="107"/>
                    <a:pt x="70" y="107"/>
                    <a:pt x="70" y="107"/>
                  </a:cubicBezTo>
                  <a:cubicBezTo>
                    <a:pt x="70" y="107"/>
                    <a:pt x="73" y="102"/>
                    <a:pt x="73" y="101"/>
                  </a:cubicBezTo>
                  <a:cubicBezTo>
                    <a:pt x="73" y="99"/>
                    <a:pt x="78" y="93"/>
                    <a:pt x="78" y="93"/>
                  </a:cubicBezTo>
                  <a:cubicBezTo>
                    <a:pt x="88" y="92"/>
                    <a:pt x="88" y="92"/>
                    <a:pt x="88" y="92"/>
                  </a:cubicBezTo>
                  <a:cubicBezTo>
                    <a:pt x="96" y="94"/>
                    <a:pt x="96" y="94"/>
                    <a:pt x="96" y="94"/>
                  </a:cubicBezTo>
                  <a:cubicBezTo>
                    <a:pt x="101" y="98"/>
                    <a:pt x="101" y="98"/>
                    <a:pt x="101" y="98"/>
                  </a:cubicBezTo>
                  <a:cubicBezTo>
                    <a:pt x="103" y="97"/>
                    <a:pt x="103" y="97"/>
                    <a:pt x="103" y="97"/>
                  </a:cubicBezTo>
                  <a:cubicBezTo>
                    <a:pt x="101" y="94"/>
                    <a:pt x="101" y="94"/>
                    <a:pt x="101" y="94"/>
                  </a:cubicBezTo>
                  <a:cubicBezTo>
                    <a:pt x="101" y="94"/>
                    <a:pt x="104" y="86"/>
                    <a:pt x="104" y="83"/>
                  </a:cubicBezTo>
                  <a:cubicBezTo>
                    <a:pt x="104" y="80"/>
                    <a:pt x="105" y="80"/>
                    <a:pt x="104" y="78"/>
                  </a:cubicBezTo>
                  <a:cubicBezTo>
                    <a:pt x="103" y="76"/>
                    <a:pt x="102" y="74"/>
                    <a:pt x="100" y="73"/>
                  </a:cubicBezTo>
                  <a:cubicBezTo>
                    <a:pt x="97" y="71"/>
                    <a:pt x="97" y="69"/>
                    <a:pt x="97" y="66"/>
                  </a:cubicBezTo>
                  <a:cubicBezTo>
                    <a:pt x="96" y="64"/>
                    <a:pt x="97" y="61"/>
                    <a:pt x="97" y="61"/>
                  </a:cubicBezTo>
                  <a:cubicBezTo>
                    <a:pt x="84" y="62"/>
                    <a:pt x="84" y="62"/>
                    <a:pt x="84" y="62"/>
                  </a:cubicBezTo>
                  <a:cubicBezTo>
                    <a:pt x="84" y="62"/>
                    <a:pt x="84" y="60"/>
                    <a:pt x="83" y="57"/>
                  </a:cubicBezTo>
                  <a:cubicBezTo>
                    <a:pt x="81" y="54"/>
                    <a:pt x="80" y="52"/>
                    <a:pt x="81" y="50"/>
                  </a:cubicBezTo>
                  <a:cubicBezTo>
                    <a:pt x="82" y="48"/>
                    <a:pt x="84" y="45"/>
                    <a:pt x="84" y="45"/>
                  </a:cubicBezTo>
                  <a:cubicBezTo>
                    <a:pt x="84" y="45"/>
                    <a:pt x="83" y="42"/>
                    <a:pt x="82" y="40"/>
                  </a:cubicBezTo>
                  <a:cubicBezTo>
                    <a:pt x="81" y="37"/>
                    <a:pt x="81" y="34"/>
                    <a:pt x="79" y="32"/>
                  </a:cubicBezTo>
                  <a:cubicBezTo>
                    <a:pt x="78" y="30"/>
                    <a:pt x="76" y="32"/>
                    <a:pt x="74" y="32"/>
                  </a:cubicBezTo>
                  <a:cubicBezTo>
                    <a:pt x="71" y="32"/>
                    <a:pt x="70" y="30"/>
                    <a:pt x="67" y="30"/>
                  </a:cubicBezTo>
                  <a:cubicBezTo>
                    <a:pt x="64" y="30"/>
                    <a:pt x="63" y="28"/>
                    <a:pt x="61" y="27"/>
                  </a:cubicBezTo>
                  <a:cubicBezTo>
                    <a:pt x="58" y="25"/>
                    <a:pt x="59" y="24"/>
                    <a:pt x="56" y="23"/>
                  </a:cubicBezTo>
                  <a:cubicBezTo>
                    <a:pt x="53" y="21"/>
                    <a:pt x="52" y="20"/>
                    <a:pt x="49" y="17"/>
                  </a:cubicBezTo>
                  <a:cubicBezTo>
                    <a:pt x="47" y="14"/>
                    <a:pt x="46" y="18"/>
                    <a:pt x="44" y="18"/>
                  </a:cubicBezTo>
                  <a:cubicBezTo>
                    <a:pt x="41" y="17"/>
                    <a:pt x="41" y="17"/>
                    <a:pt x="39" y="16"/>
                  </a:cubicBezTo>
                  <a:cubicBezTo>
                    <a:pt x="37" y="16"/>
                    <a:pt x="36" y="13"/>
                    <a:pt x="35" y="11"/>
                  </a:cubicBezTo>
                  <a:cubicBezTo>
                    <a:pt x="34" y="9"/>
                    <a:pt x="38" y="2"/>
                    <a:pt x="38" y="2"/>
                  </a:cubicBezTo>
                  <a:cubicBezTo>
                    <a:pt x="37" y="0"/>
                    <a:pt x="37" y="0"/>
                    <a:pt x="37" y="0"/>
                  </a:cubicBezTo>
                  <a:cubicBezTo>
                    <a:pt x="33" y="0"/>
                    <a:pt x="33" y="0"/>
                    <a:pt x="33" y="0"/>
                  </a:cubicBezTo>
                  <a:cubicBezTo>
                    <a:pt x="30" y="0"/>
                    <a:pt x="26" y="2"/>
                    <a:pt x="22" y="2"/>
                  </a:cubicBezTo>
                  <a:cubicBezTo>
                    <a:pt x="19" y="3"/>
                    <a:pt x="13" y="13"/>
                    <a:pt x="13" y="13"/>
                  </a:cubicBezTo>
                  <a:cubicBezTo>
                    <a:pt x="10" y="13"/>
                    <a:pt x="10" y="13"/>
                    <a:pt x="10" y="13"/>
                  </a:cubicBezTo>
                  <a:cubicBezTo>
                    <a:pt x="10" y="13"/>
                    <a:pt x="8" y="14"/>
                    <a:pt x="9" y="16"/>
                  </a:cubicBezTo>
                  <a:cubicBezTo>
                    <a:pt x="10" y="17"/>
                    <a:pt x="5" y="19"/>
                    <a:pt x="4" y="18"/>
                  </a:cubicBezTo>
                  <a:cubicBezTo>
                    <a:pt x="2" y="17"/>
                    <a:pt x="0" y="17"/>
                    <a:pt x="0" y="17"/>
                  </a:cubicBezTo>
                  <a:cubicBezTo>
                    <a:pt x="5" y="28"/>
                    <a:pt x="5" y="28"/>
                    <a:pt x="5" y="28"/>
                  </a:cubicBezTo>
                  <a:cubicBezTo>
                    <a:pt x="3" y="35"/>
                    <a:pt x="3" y="35"/>
                    <a:pt x="3" y="35"/>
                  </a:cubicBezTo>
                  <a:cubicBezTo>
                    <a:pt x="3" y="35"/>
                    <a:pt x="1" y="40"/>
                    <a:pt x="2" y="42"/>
                  </a:cubicBezTo>
                  <a:cubicBezTo>
                    <a:pt x="3" y="45"/>
                    <a:pt x="4" y="47"/>
                    <a:pt x="4" y="47"/>
                  </a:cubicBezTo>
                  <a:cubicBezTo>
                    <a:pt x="4" y="47"/>
                    <a:pt x="3" y="49"/>
                    <a:pt x="4" y="51"/>
                  </a:cubicBezTo>
                  <a:cubicBezTo>
                    <a:pt x="5" y="52"/>
                    <a:pt x="5" y="55"/>
                    <a:pt x="5" y="55"/>
                  </a:cubicBezTo>
                  <a:close/>
                  <a:moveTo>
                    <a:pt x="22" y="84"/>
                  </a:moveTo>
                  <a:cubicBezTo>
                    <a:pt x="25" y="85"/>
                    <a:pt x="24" y="90"/>
                    <a:pt x="24" y="90"/>
                  </a:cubicBezTo>
                  <a:cubicBezTo>
                    <a:pt x="23" y="89"/>
                    <a:pt x="19" y="83"/>
                    <a:pt x="22" y="8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19" name="Freeform 318"/>
            <p:cNvSpPr>
              <a:spLocks/>
            </p:cNvSpPr>
            <p:nvPr/>
          </p:nvSpPr>
          <p:spPr bwMode="auto">
            <a:xfrm>
              <a:off x="8686625" y="3157742"/>
              <a:ext cx="91617" cy="52096"/>
            </a:xfrm>
            <a:custGeom>
              <a:avLst/>
              <a:gdLst>
                <a:gd name="T0" fmla="*/ 2 w 51"/>
                <a:gd name="T1" fmla="*/ 14 h 29"/>
                <a:gd name="T2" fmla="*/ 0 w 51"/>
                <a:gd name="T3" fmla="*/ 22 h 29"/>
                <a:gd name="T4" fmla="*/ 6 w 51"/>
                <a:gd name="T5" fmla="*/ 29 h 29"/>
                <a:gd name="T6" fmla="*/ 14 w 51"/>
                <a:gd name="T7" fmla="*/ 27 h 29"/>
                <a:gd name="T8" fmla="*/ 22 w 51"/>
                <a:gd name="T9" fmla="*/ 25 h 29"/>
                <a:gd name="T10" fmla="*/ 32 w 51"/>
                <a:gd name="T11" fmla="*/ 29 h 29"/>
                <a:gd name="T12" fmla="*/ 47 w 51"/>
                <a:gd name="T13" fmla="*/ 27 h 29"/>
                <a:gd name="T14" fmla="*/ 51 w 51"/>
                <a:gd name="T15" fmla="*/ 25 h 29"/>
                <a:gd name="T16" fmla="*/ 51 w 51"/>
                <a:gd name="T17" fmla="*/ 18 h 29"/>
                <a:gd name="T18" fmla="*/ 49 w 51"/>
                <a:gd name="T19" fmla="*/ 6 h 29"/>
                <a:gd name="T20" fmla="*/ 38 w 51"/>
                <a:gd name="T21" fmla="*/ 4 h 29"/>
                <a:gd name="T22" fmla="*/ 30 w 51"/>
                <a:gd name="T23" fmla="*/ 4 h 29"/>
                <a:gd name="T24" fmla="*/ 22 w 51"/>
                <a:gd name="T25" fmla="*/ 0 h 29"/>
                <a:gd name="T26" fmla="*/ 12 w 51"/>
                <a:gd name="T27" fmla="*/ 2 h 29"/>
                <a:gd name="T28" fmla="*/ 6 w 51"/>
                <a:gd name="T29" fmla="*/ 4 h 29"/>
                <a:gd name="T30" fmla="*/ 2 w 51"/>
                <a:gd name="T31"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9">
                  <a:moveTo>
                    <a:pt x="2" y="14"/>
                  </a:moveTo>
                  <a:lnTo>
                    <a:pt x="0" y="22"/>
                  </a:lnTo>
                  <a:lnTo>
                    <a:pt x="6" y="29"/>
                  </a:lnTo>
                  <a:lnTo>
                    <a:pt x="14" y="27"/>
                  </a:lnTo>
                  <a:lnTo>
                    <a:pt x="22" y="25"/>
                  </a:lnTo>
                  <a:lnTo>
                    <a:pt x="32" y="29"/>
                  </a:lnTo>
                  <a:lnTo>
                    <a:pt x="47" y="27"/>
                  </a:lnTo>
                  <a:lnTo>
                    <a:pt x="51" y="25"/>
                  </a:lnTo>
                  <a:lnTo>
                    <a:pt x="51" y="18"/>
                  </a:lnTo>
                  <a:lnTo>
                    <a:pt x="49" y="6"/>
                  </a:lnTo>
                  <a:lnTo>
                    <a:pt x="38" y="4"/>
                  </a:lnTo>
                  <a:lnTo>
                    <a:pt x="30" y="4"/>
                  </a:lnTo>
                  <a:lnTo>
                    <a:pt x="22" y="0"/>
                  </a:lnTo>
                  <a:lnTo>
                    <a:pt x="12" y="2"/>
                  </a:lnTo>
                  <a:lnTo>
                    <a:pt x="6" y="4"/>
                  </a:lnTo>
                  <a:lnTo>
                    <a:pt x="2" y="14"/>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0" name="Freeform 319"/>
            <p:cNvSpPr>
              <a:spLocks/>
            </p:cNvSpPr>
            <p:nvPr/>
          </p:nvSpPr>
          <p:spPr bwMode="auto">
            <a:xfrm>
              <a:off x="8686625" y="3157742"/>
              <a:ext cx="91617" cy="52096"/>
            </a:xfrm>
            <a:custGeom>
              <a:avLst/>
              <a:gdLst>
                <a:gd name="T0" fmla="*/ 2 w 51"/>
                <a:gd name="T1" fmla="*/ 14 h 29"/>
                <a:gd name="T2" fmla="*/ 0 w 51"/>
                <a:gd name="T3" fmla="*/ 22 h 29"/>
                <a:gd name="T4" fmla="*/ 6 w 51"/>
                <a:gd name="T5" fmla="*/ 29 h 29"/>
                <a:gd name="T6" fmla="*/ 14 w 51"/>
                <a:gd name="T7" fmla="*/ 27 h 29"/>
                <a:gd name="T8" fmla="*/ 22 w 51"/>
                <a:gd name="T9" fmla="*/ 25 h 29"/>
                <a:gd name="T10" fmla="*/ 32 w 51"/>
                <a:gd name="T11" fmla="*/ 29 h 29"/>
                <a:gd name="T12" fmla="*/ 47 w 51"/>
                <a:gd name="T13" fmla="*/ 27 h 29"/>
                <a:gd name="T14" fmla="*/ 51 w 51"/>
                <a:gd name="T15" fmla="*/ 25 h 29"/>
                <a:gd name="T16" fmla="*/ 51 w 51"/>
                <a:gd name="T17" fmla="*/ 18 h 29"/>
                <a:gd name="T18" fmla="*/ 49 w 51"/>
                <a:gd name="T19" fmla="*/ 6 h 29"/>
                <a:gd name="T20" fmla="*/ 38 w 51"/>
                <a:gd name="T21" fmla="*/ 4 h 29"/>
                <a:gd name="T22" fmla="*/ 30 w 51"/>
                <a:gd name="T23" fmla="*/ 4 h 29"/>
                <a:gd name="T24" fmla="*/ 22 w 51"/>
                <a:gd name="T25" fmla="*/ 0 h 29"/>
                <a:gd name="T26" fmla="*/ 12 w 51"/>
                <a:gd name="T27" fmla="*/ 2 h 29"/>
                <a:gd name="T28" fmla="*/ 6 w 51"/>
                <a:gd name="T29" fmla="*/ 4 h 29"/>
                <a:gd name="T30" fmla="*/ 2 w 51"/>
                <a:gd name="T31"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9">
                  <a:moveTo>
                    <a:pt x="2" y="14"/>
                  </a:moveTo>
                  <a:lnTo>
                    <a:pt x="0" y="22"/>
                  </a:lnTo>
                  <a:lnTo>
                    <a:pt x="6" y="29"/>
                  </a:lnTo>
                  <a:lnTo>
                    <a:pt x="14" y="27"/>
                  </a:lnTo>
                  <a:lnTo>
                    <a:pt x="22" y="25"/>
                  </a:lnTo>
                  <a:lnTo>
                    <a:pt x="32" y="29"/>
                  </a:lnTo>
                  <a:lnTo>
                    <a:pt x="47" y="27"/>
                  </a:lnTo>
                  <a:lnTo>
                    <a:pt x="51" y="25"/>
                  </a:lnTo>
                  <a:lnTo>
                    <a:pt x="51" y="18"/>
                  </a:lnTo>
                  <a:lnTo>
                    <a:pt x="49" y="6"/>
                  </a:lnTo>
                  <a:lnTo>
                    <a:pt x="38" y="4"/>
                  </a:lnTo>
                  <a:lnTo>
                    <a:pt x="30" y="4"/>
                  </a:lnTo>
                  <a:lnTo>
                    <a:pt x="22" y="0"/>
                  </a:lnTo>
                  <a:lnTo>
                    <a:pt x="12" y="2"/>
                  </a:lnTo>
                  <a:lnTo>
                    <a:pt x="6" y="4"/>
                  </a:lnTo>
                  <a:lnTo>
                    <a:pt x="2" y="14"/>
                  </a:lnTo>
                  <a:close/>
                </a:path>
              </a:pathLst>
            </a:custGeom>
            <a:grpFill/>
            <a:ln w="2" cap="rnd">
              <a:solidFill>
                <a:schemeClr val="accent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4366"/>
            </a:p>
          </p:txBody>
        </p:sp>
        <p:sp>
          <p:nvSpPr>
            <p:cNvPr id="121" name="Freeform 320"/>
            <p:cNvSpPr>
              <a:spLocks/>
            </p:cNvSpPr>
            <p:nvPr/>
          </p:nvSpPr>
          <p:spPr bwMode="auto">
            <a:xfrm>
              <a:off x="5992017" y="3746963"/>
              <a:ext cx="88024" cy="260479"/>
            </a:xfrm>
            <a:custGeom>
              <a:avLst/>
              <a:gdLst>
                <a:gd name="T0" fmla="*/ 17 w 25"/>
                <a:gd name="T1" fmla="*/ 69 h 74"/>
                <a:gd name="T2" fmla="*/ 18 w 25"/>
                <a:gd name="T3" fmla="*/ 62 h 74"/>
                <a:gd name="T4" fmla="*/ 17 w 25"/>
                <a:gd name="T5" fmla="*/ 56 h 74"/>
                <a:gd name="T6" fmla="*/ 17 w 25"/>
                <a:gd name="T7" fmla="*/ 44 h 74"/>
                <a:gd name="T8" fmla="*/ 18 w 25"/>
                <a:gd name="T9" fmla="*/ 41 h 74"/>
                <a:gd name="T10" fmla="*/ 20 w 25"/>
                <a:gd name="T11" fmla="*/ 38 h 74"/>
                <a:gd name="T12" fmla="*/ 21 w 25"/>
                <a:gd name="T13" fmla="*/ 34 h 74"/>
                <a:gd name="T14" fmla="*/ 22 w 25"/>
                <a:gd name="T15" fmla="*/ 29 h 74"/>
                <a:gd name="T16" fmla="*/ 24 w 25"/>
                <a:gd name="T17" fmla="*/ 25 h 74"/>
                <a:gd name="T18" fmla="*/ 24 w 25"/>
                <a:gd name="T19" fmla="*/ 20 h 74"/>
                <a:gd name="T20" fmla="*/ 23 w 25"/>
                <a:gd name="T21" fmla="*/ 15 h 74"/>
                <a:gd name="T22" fmla="*/ 22 w 25"/>
                <a:gd name="T23" fmla="*/ 12 h 74"/>
                <a:gd name="T24" fmla="*/ 22 w 25"/>
                <a:gd name="T25" fmla="*/ 7 h 74"/>
                <a:gd name="T26" fmla="*/ 17 w 25"/>
                <a:gd name="T27" fmla="*/ 5 h 74"/>
                <a:gd name="T28" fmla="*/ 16 w 25"/>
                <a:gd name="T29" fmla="*/ 2 h 74"/>
                <a:gd name="T30" fmla="*/ 12 w 25"/>
                <a:gd name="T31" fmla="*/ 1 h 74"/>
                <a:gd name="T32" fmla="*/ 8 w 25"/>
                <a:gd name="T33" fmla="*/ 5 h 74"/>
                <a:gd name="T34" fmla="*/ 7 w 25"/>
                <a:gd name="T35" fmla="*/ 8 h 74"/>
                <a:gd name="T36" fmla="*/ 4 w 25"/>
                <a:gd name="T37" fmla="*/ 10 h 74"/>
                <a:gd name="T38" fmla="*/ 3 w 25"/>
                <a:gd name="T39" fmla="*/ 13 h 74"/>
                <a:gd name="T40" fmla="*/ 1 w 25"/>
                <a:gd name="T41" fmla="*/ 13 h 74"/>
                <a:gd name="T42" fmla="*/ 0 w 25"/>
                <a:gd name="T43" fmla="*/ 22 h 74"/>
                <a:gd name="T44" fmla="*/ 7 w 25"/>
                <a:gd name="T45" fmla="*/ 23 h 74"/>
                <a:gd name="T46" fmla="*/ 7 w 25"/>
                <a:gd name="T47" fmla="*/ 29 h 74"/>
                <a:gd name="T48" fmla="*/ 8 w 25"/>
                <a:gd name="T49" fmla="*/ 34 h 74"/>
                <a:gd name="T50" fmla="*/ 8 w 25"/>
                <a:gd name="T51" fmla="*/ 40 h 74"/>
                <a:gd name="T52" fmla="*/ 8 w 25"/>
                <a:gd name="T53" fmla="*/ 48 h 74"/>
                <a:gd name="T54" fmla="*/ 7 w 25"/>
                <a:gd name="T55" fmla="*/ 55 h 74"/>
                <a:gd name="T56" fmla="*/ 7 w 25"/>
                <a:gd name="T57" fmla="*/ 61 h 74"/>
                <a:gd name="T58" fmla="*/ 7 w 25"/>
                <a:gd name="T59" fmla="*/ 67 h 74"/>
                <a:gd name="T60" fmla="*/ 8 w 25"/>
                <a:gd name="T61" fmla="*/ 69 h 74"/>
                <a:gd name="T62" fmla="*/ 10 w 25"/>
                <a:gd name="T63" fmla="*/ 74 h 74"/>
                <a:gd name="T64" fmla="*/ 10 w 25"/>
                <a:gd name="T65" fmla="*/ 74 h 74"/>
                <a:gd name="T66" fmla="*/ 12 w 25"/>
                <a:gd name="T67" fmla="*/ 71 h 74"/>
                <a:gd name="T68" fmla="*/ 17 w 25"/>
                <a:gd name="T69"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74">
                  <a:moveTo>
                    <a:pt x="17" y="69"/>
                  </a:moveTo>
                  <a:cubicBezTo>
                    <a:pt x="17" y="69"/>
                    <a:pt x="18" y="64"/>
                    <a:pt x="18" y="62"/>
                  </a:cubicBezTo>
                  <a:cubicBezTo>
                    <a:pt x="18" y="60"/>
                    <a:pt x="18" y="58"/>
                    <a:pt x="17" y="56"/>
                  </a:cubicBezTo>
                  <a:cubicBezTo>
                    <a:pt x="15" y="54"/>
                    <a:pt x="18" y="46"/>
                    <a:pt x="17" y="44"/>
                  </a:cubicBezTo>
                  <a:cubicBezTo>
                    <a:pt x="16" y="42"/>
                    <a:pt x="16" y="40"/>
                    <a:pt x="18" y="41"/>
                  </a:cubicBezTo>
                  <a:cubicBezTo>
                    <a:pt x="20" y="42"/>
                    <a:pt x="21" y="40"/>
                    <a:pt x="20" y="38"/>
                  </a:cubicBezTo>
                  <a:cubicBezTo>
                    <a:pt x="18" y="36"/>
                    <a:pt x="20" y="36"/>
                    <a:pt x="21" y="34"/>
                  </a:cubicBezTo>
                  <a:cubicBezTo>
                    <a:pt x="22" y="32"/>
                    <a:pt x="22" y="31"/>
                    <a:pt x="22" y="29"/>
                  </a:cubicBezTo>
                  <a:cubicBezTo>
                    <a:pt x="22" y="26"/>
                    <a:pt x="22" y="25"/>
                    <a:pt x="24" y="25"/>
                  </a:cubicBezTo>
                  <a:cubicBezTo>
                    <a:pt x="25" y="25"/>
                    <a:pt x="23" y="23"/>
                    <a:pt x="24" y="20"/>
                  </a:cubicBezTo>
                  <a:cubicBezTo>
                    <a:pt x="25" y="17"/>
                    <a:pt x="25" y="16"/>
                    <a:pt x="23" y="15"/>
                  </a:cubicBezTo>
                  <a:cubicBezTo>
                    <a:pt x="21" y="14"/>
                    <a:pt x="20" y="13"/>
                    <a:pt x="22" y="12"/>
                  </a:cubicBezTo>
                  <a:cubicBezTo>
                    <a:pt x="23" y="11"/>
                    <a:pt x="22" y="7"/>
                    <a:pt x="22" y="7"/>
                  </a:cubicBezTo>
                  <a:cubicBezTo>
                    <a:pt x="17" y="5"/>
                    <a:pt x="17" y="5"/>
                    <a:pt x="17" y="5"/>
                  </a:cubicBezTo>
                  <a:cubicBezTo>
                    <a:pt x="17" y="5"/>
                    <a:pt x="18" y="3"/>
                    <a:pt x="16" y="2"/>
                  </a:cubicBezTo>
                  <a:cubicBezTo>
                    <a:pt x="14" y="0"/>
                    <a:pt x="12" y="1"/>
                    <a:pt x="12" y="1"/>
                  </a:cubicBezTo>
                  <a:cubicBezTo>
                    <a:pt x="8" y="5"/>
                    <a:pt x="8" y="5"/>
                    <a:pt x="8" y="5"/>
                  </a:cubicBezTo>
                  <a:cubicBezTo>
                    <a:pt x="8" y="5"/>
                    <a:pt x="9" y="7"/>
                    <a:pt x="7" y="8"/>
                  </a:cubicBezTo>
                  <a:cubicBezTo>
                    <a:pt x="6" y="10"/>
                    <a:pt x="4" y="10"/>
                    <a:pt x="4" y="10"/>
                  </a:cubicBezTo>
                  <a:cubicBezTo>
                    <a:pt x="4" y="10"/>
                    <a:pt x="4" y="13"/>
                    <a:pt x="3" y="13"/>
                  </a:cubicBezTo>
                  <a:cubicBezTo>
                    <a:pt x="1" y="13"/>
                    <a:pt x="1" y="13"/>
                    <a:pt x="1" y="13"/>
                  </a:cubicBezTo>
                  <a:cubicBezTo>
                    <a:pt x="0" y="22"/>
                    <a:pt x="0" y="22"/>
                    <a:pt x="0" y="22"/>
                  </a:cubicBezTo>
                  <a:cubicBezTo>
                    <a:pt x="7" y="23"/>
                    <a:pt x="7" y="23"/>
                    <a:pt x="7" y="23"/>
                  </a:cubicBezTo>
                  <a:cubicBezTo>
                    <a:pt x="7" y="23"/>
                    <a:pt x="8" y="27"/>
                    <a:pt x="7" y="29"/>
                  </a:cubicBezTo>
                  <a:cubicBezTo>
                    <a:pt x="6" y="31"/>
                    <a:pt x="8" y="34"/>
                    <a:pt x="8" y="34"/>
                  </a:cubicBezTo>
                  <a:cubicBezTo>
                    <a:pt x="8" y="34"/>
                    <a:pt x="9" y="36"/>
                    <a:pt x="8" y="40"/>
                  </a:cubicBezTo>
                  <a:cubicBezTo>
                    <a:pt x="6" y="45"/>
                    <a:pt x="8" y="45"/>
                    <a:pt x="8" y="48"/>
                  </a:cubicBezTo>
                  <a:cubicBezTo>
                    <a:pt x="8" y="52"/>
                    <a:pt x="8" y="52"/>
                    <a:pt x="7" y="55"/>
                  </a:cubicBezTo>
                  <a:cubicBezTo>
                    <a:pt x="6" y="58"/>
                    <a:pt x="6" y="59"/>
                    <a:pt x="7" y="61"/>
                  </a:cubicBezTo>
                  <a:cubicBezTo>
                    <a:pt x="8" y="64"/>
                    <a:pt x="7" y="67"/>
                    <a:pt x="7" y="67"/>
                  </a:cubicBezTo>
                  <a:cubicBezTo>
                    <a:pt x="7" y="67"/>
                    <a:pt x="7" y="67"/>
                    <a:pt x="8" y="69"/>
                  </a:cubicBezTo>
                  <a:cubicBezTo>
                    <a:pt x="10" y="71"/>
                    <a:pt x="10" y="74"/>
                    <a:pt x="10" y="74"/>
                  </a:cubicBezTo>
                  <a:cubicBezTo>
                    <a:pt x="10" y="74"/>
                    <a:pt x="10" y="74"/>
                    <a:pt x="10" y="74"/>
                  </a:cubicBezTo>
                  <a:cubicBezTo>
                    <a:pt x="10" y="74"/>
                    <a:pt x="12" y="71"/>
                    <a:pt x="12" y="71"/>
                  </a:cubicBezTo>
                  <a:cubicBezTo>
                    <a:pt x="13" y="71"/>
                    <a:pt x="14" y="70"/>
                    <a:pt x="17" y="69"/>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2" name="Freeform 321"/>
            <p:cNvSpPr>
              <a:spLocks/>
            </p:cNvSpPr>
            <p:nvPr/>
          </p:nvSpPr>
          <p:spPr bwMode="auto">
            <a:xfrm>
              <a:off x="5992017" y="3746963"/>
              <a:ext cx="88024" cy="260479"/>
            </a:xfrm>
            <a:custGeom>
              <a:avLst/>
              <a:gdLst>
                <a:gd name="T0" fmla="*/ 17 w 25"/>
                <a:gd name="T1" fmla="*/ 69 h 74"/>
                <a:gd name="T2" fmla="*/ 18 w 25"/>
                <a:gd name="T3" fmla="*/ 62 h 74"/>
                <a:gd name="T4" fmla="*/ 17 w 25"/>
                <a:gd name="T5" fmla="*/ 56 h 74"/>
                <a:gd name="T6" fmla="*/ 17 w 25"/>
                <a:gd name="T7" fmla="*/ 44 h 74"/>
                <a:gd name="T8" fmla="*/ 18 w 25"/>
                <a:gd name="T9" fmla="*/ 41 h 74"/>
                <a:gd name="T10" fmla="*/ 20 w 25"/>
                <a:gd name="T11" fmla="*/ 38 h 74"/>
                <a:gd name="T12" fmla="*/ 21 w 25"/>
                <a:gd name="T13" fmla="*/ 34 h 74"/>
                <a:gd name="T14" fmla="*/ 22 w 25"/>
                <a:gd name="T15" fmla="*/ 29 h 74"/>
                <a:gd name="T16" fmla="*/ 24 w 25"/>
                <a:gd name="T17" fmla="*/ 25 h 74"/>
                <a:gd name="T18" fmla="*/ 24 w 25"/>
                <a:gd name="T19" fmla="*/ 20 h 74"/>
                <a:gd name="T20" fmla="*/ 23 w 25"/>
                <a:gd name="T21" fmla="*/ 15 h 74"/>
                <a:gd name="T22" fmla="*/ 22 w 25"/>
                <a:gd name="T23" fmla="*/ 12 h 74"/>
                <a:gd name="T24" fmla="*/ 22 w 25"/>
                <a:gd name="T25" fmla="*/ 7 h 74"/>
                <a:gd name="T26" fmla="*/ 17 w 25"/>
                <a:gd name="T27" fmla="*/ 5 h 74"/>
                <a:gd name="T28" fmla="*/ 16 w 25"/>
                <a:gd name="T29" fmla="*/ 2 h 74"/>
                <a:gd name="T30" fmla="*/ 12 w 25"/>
                <a:gd name="T31" fmla="*/ 1 h 74"/>
                <a:gd name="T32" fmla="*/ 8 w 25"/>
                <a:gd name="T33" fmla="*/ 5 h 74"/>
                <a:gd name="T34" fmla="*/ 7 w 25"/>
                <a:gd name="T35" fmla="*/ 8 h 74"/>
                <a:gd name="T36" fmla="*/ 4 w 25"/>
                <a:gd name="T37" fmla="*/ 10 h 74"/>
                <a:gd name="T38" fmla="*/ 3 w 25"/>
                <a:gd name="T39" fmla="*/ 13 h 74"/>
                <a:gd name="T40" fmla="*/ 1 w 25"/>
                <a:gd name="T41" fmla="*/ 13 h 74"/>
                <a:gd name="T42" fmla="*/ 0 w 25"/>
                <a:gd name="T43" fmla="*/ 22 h 74"/>
                <a:gd name="T44" fmla="*/ 7 w 25"/>
                <a:gd name="T45" fmla="*/ 23 h 74"/>
                <a:gd name="T46" fmla="*/ 7 w 25"/>
                <a:gd name="T47" fmla="*/ 29 h 74"/>
                <a:gd name="T48" fmla="*/ 8 w 25"/>
                <a:gd name="T49" fmla="*/ 34 h 74"/>
                <a:gd name="T50" fmla="*/ 8 w 25"/>
                <a:gd name="T51" fmla="*/ 40 h 74"/>
                <a:gd name="T52" fmla="*/ 8 w 25"/>
                <a:gd name="T53" fmla="*/ 48 h 74"/>
                <a:gd name="T54" fmla="*/ 7 w 25"/>
                <a:gd name="T55" fmla="*/ 55 h 74"/>
                <a:gd name="T56" fmla="*/ 7 w 25"/>
                <a:gd name="T57" fmla="*/ 61 h 74"/>
                <a:gd name="T58" fmla="*/ 7 w 25"/>
                <a:gd name="T59" fmla="*/ 67 h 74"/>
                <a:gd name="T60" fmla="*/ 8 w 25"/>
                <a:gd name="T61" fmla="*/ 69 h 74"/>
                <a:gd name="T62" fmla="*/ 10 w 25"/>
                <a:gd name="T63" fmla="*/ 74 h 74"/>
                <a:gd name="T64" fmla="*/ 10 w 25"/>
                <a:gd name="T65" fmla="*/ 74 h 74"/>
                <a:gd name="T66" fmla="*/ 12 w 25"/>
                <a:gd name="T67" fmla="*/ 71 h 74"/>
                <a:gd name="T68" fmla="*/ 17 w 25"/>
                <a:gd name="T69"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74">
                  <a:moveTo>
                    <a:pt x="17" y="69"/>
                  </a:moveTo>
                  <a:cubicBezTo>
                    <a:pt x="17" y="69"/>
                    <a:pt x="18" y="64"/>
                    <a:pt x="18" y="62"/>
                  </a:cubicBezTo>
                  <a:cubicBezTo>
                    <a:pt x="18" y="60"/>
                    <a:pt x="18" y="58"/>
                    <a:pt x="17" y="56"/>
                  </a:cubicBezTo>
                  <a:cubicBezTo>
                    <a:pt x="15" y="54"/>
                    <a:pt x="18" y="46"/>
                    <a:pt x="17" y="44"/>
                  </a:cubicBezTo>
                  <a:cubicBezTo>
                    <a:pt x="16" y="42"/>
                    <a:pt x="16" y="40"/>
                    <a:pt x="18" y="41"/>
                  </a:cubicBezTo>
                  <a:cubicBezTo>
                    <a:pt x="20" y="42"/>
                    <a:pt x="21" y="40"/>
                    <a:pt x="20" y="38"/>
                  </a:cubicBezTo>
                  <a:cubicBezTo>
                    <a:pt x="18" y="36"/>
                    <a:pt x="20" y="36"/>
                    <a:pt x="21" y="34"/>
                  </a:cubicBezTo>
                  <a:cubicBezTo>
                    <a:pt x="22" y="32"/>
                    <a:pt x="22" y="31"/>
                    <a:pt x="22" y="29"/>
                  </a:cubicBezTo>
                  <a:cubicBezTo>
                    <a:pt x="22" y="26"/>
                    <a:pt x="22" y="25"/>
                    <a:pt x="24" y="25"/>
                  </a:cubicBezTo>
                  <a:cubicBezTo>
                    <a:pt x="25" y="25"/>
                    <a:pt x="23" y="23"/>
                    <a:pt x="24" y="20"/>
                  </a:cubicBezTo>
                  <a:cubicBezTo>
                    <a:pt x="25" y="17"/>
                    <a:pt x="25" y="16"/>
                    <a:pt x="23" y="15"/>
                  </a:cubicBezTo>
                  <a:cubicBezTo>
                    <a:pt x="21" y="14"/>
                    <a:pt x="20" y="13"/>
                    <a:pt x="22" y="12"/>
                  </a:cubicBezTo>
                  <a:cubicBezTo>
                    <a:pt x="23" y="11"/>
                    <a:pt x="22" y="7"/>
                    <a:pt x="22" y="7"/>
                  </a:cubicBezTo>
                  <a:cubicBezTo>
                    <a:pt x="17" y="5"/>
                    <a:pt x="17" y="5"/>
                    <a:pt x="17" y="5"/>
                  </a:cubicBezTo>
                  <a:cubicBezTo>
                    <a:pt x="17" y="5"/>
                    <a:pt x="18" y="3"/>
                    <a:pt x="16" y="2"/>
                  </a:cubicBezTo>
                  <a:cubicBezTo>
                    <a:pt x="14" y="0"/>
                    <a:pt x="12" y="1"/>
                    <a:pt x="12" y="1"/>
                  </a:cubicBezTo>
                  <a:cubicBezTo>
                    <a:pt x="8" y="5"/>
                    <a:pt x="8" y="5"/>
                    <a:pt x="8" y="5"/>
                  </a:cubicBezTo>
                  <a:cubicBezTo>
                    <a:pt x="8" y="5"/>
                    <a:pt x="9" y="7"/>
                    <a:pt x="7" y="8"/>
                  </a:cubicBezTo>
                  <a:cubicBezTo>
                    <a:pt x="6" y="10"/>
                    <a:pt x="4" y="10"/>
                    <a:pt x="4" y="10"/>
                  </a:cubicBezTo>
                  <a:cubicBezTo>
                    <a:pt x="4" y="10"/>
                    <a:pt x="4" y="13"/>
                    <a:pt x="3" y="13"/>
                  </a:cubicBezTo>
                  <a:cubicBezTo>
                    <a:pt x="1" y="13"/>
                    <a:pt x="1" y="13"/>
                    <a:pt x="1" y="13"/>
                  </a:cubicBezTo>
                  <a:cubicBezTo>
                    <a:pt x="0" y="22"/>
                    <a:pt x="0" y="22"/>
                    <a:pt x="0" y="22"/>
                  </a:cubicBezTo>
                  <a:cubicBezTo>
                    <a:pt x="7" y="23"/>
                    <a:pt x="7" y="23"/>
                    <a:pt x="7" y="23"/>
                  </a:cubicBezTo>
                  <a:cubicBezTo>
                    <a:pt x="7" y="23"/>
                    <a:pt x="8" y="27"/>
                    <a:pt x="7" y="29"/>
                  </a:cubicBezTo>
                  <a:cubicBezTo>
                    <a:pt x="6" y="31"/>
                    <a:pt x="8" y="34"/>
                    <a:pt x="8" y="34"/>
                  </a:cubicBezTo>
                  <a:cubicBezTo>
                    <a:pt x="8" y="34"/>
                    <a:pt x="9" y="36"/>
                    <a:pt x="8" y="40"/>
                  </a:cubicBezTo>
                  <a:cubicBezTo>
                    <a:pt x="6" y="45"/>
                    <a:pt x="8" y="45"/>
                    <a:pt x="8" y="48"/>
                  </a:cubicBezTo>
                  <a:cubicBezTo>
                    <a:pt x="8" y="52"/>
                    <a:pt x="8" y="52"/>
                    <a:pt x="7" y="55"/>
                  </a:cubicBezTo>
                  <a:cubicBezTo>
                    <a:pt x="6" y="58"/>
                    <a:pt x="6" y="59"/>
                    <a:pt x="7" y="61"/>
                  </a:cubicBezTo>
                  <a:cubicBezTo>
                    <a:pt x="8" y="64"/>
                    <a:pt x="7" y="67"/>
                    <a:pt x="7" y="67"/>
                  </a:cubicBezTo>
                  <a:cubicBezTo>
                    <a:pt x="7" y="67"/>
                    <a:pt x="7" y="67"/>
                    <a:pt x="8" y="69"/>
                  </a:cubicBezTo>
                  <a:cubicBezTo>
                    <a:pt x="10" y="71"/>
                    <a:pt x="10" y="74"/>
                    <a:pt x="10" y="74"/>
                  </a:cubicBezTo>
                  <a:cubicBezTo>
                    <a:pt x="10" y="74"/>
                    <a:pt x="10" y="74"/>
                    <a:pt x="10" y="74"/>
                  </a:cubicBezTo>
                  <a:cubicBezTo>
                    <a:pt x="10" y="74"/>
                    <a:pt x="12" y="71"/>
                    <a:pt x="12" y="71"/>
                  </a:cubicBezTo>
                  <a:cubicBezTo>
                    <a:pt x="13" y="71"/>
                    <a:pt x="14" y="70"/>
                    <a:pt x="17" y="69"/>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3" name="Freeform 322"/>
            <p:cNvSpPr>
              <a:spLocks/>
            </p:cNvSpPr>
            <p:nvPr/>
          </p:nvSpPr>
          <p:spPr bwMode="auto">
            <a:xfrm>
              <a:off x="3254295" y="3527802"/>
              <a:ext cx="39521" cy="102396"/>
            </a:xfrm>
            <a:custGeom>
              <a:avLst/>
              <a:gdLst>
                <a:gd name="T0" fmla="*/ 3 w 11"/>
                <a:gd name="T1" fmla="*/ 29 h 29"/>
                <a:gd name="T2" fmla="*/ 8 w 11"/>
                <a:gd name="T3" fmla="*/ 15 h 29"/>
                <a:gd name="T4" fmla="*/ 10 w 11"/>
                <a:gd name="T5" fmla="*/ 13 h 29"/>
                <a:gd name="T6" fmla="*/ 10 w 11"/>
                <a:gd name="T7" fmla="*/ 3 h 29"/>
                <a:gd name="T8" fmla="*/ 8 w 11"/>
                <a:gd name="T9" fmla="*/ 2 h 29"/>
                <a:gd name="T10" fmla="*/ 8 w 11"/>
                <a:gd name="T11" fmla="*/ 2 h 29"/>
                <a:gd name="T12" fmla="*/ 4 w 11"/>
                <a:gd name="T13" fmla="*/ 3 h 29"/>
                <a:gd name="T14" fmla="*/ 1 w 11"/>
                <a:gd name="T15" fmla="*/ 5 h 29"/>
                <a:gd name="T16" fmla="*/ 0 w 11"/>
                <a:gd name="T17" fmla="*/ 29 h 29"/>
                <a:gd name="T18" fmla="*/ 3 w 11"/>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9">
                  <a:moveTo>
                    <a:pt x="3" y="29"/>
                  </a:moveTo>
                  <a:cubicBezTo>
                    <a:pt x="6" y="26"/>
                    <a:pt x="11" y="17"/>
                    <a:pt x="8" y="15"/>
                  </a:cubicBezTo>
                  <a:cubicBezTo>
                    <a:pt x="8" y="15"/>
                    <a:pt x="10" y="13"/>
                    <a:pt x="10" y="13"/>
                  </a:cubicBezTo>
                  <a:cubicBezTo>
                    <a:pt x="11" y="9"/>
                    <a:pt x="10" y="7"/>
                    <a:pt x="10" y="3"/>
                  </a:cubicBezTo>
                  <a:cubicBezTo>
                    <a:pt x="9" y="3"/>
                    <a:pt x="8" y="3"/>
                    <a:pt x="8" y="2"/>
                  </a:cubicBezTo>
                  <a:cubicBezTo>
                    <a:pt x="8" y="2"/>
                    <a:pt x="8" y="2"/>
                    <a:pt x="8" y="2"/>
                  </a:cubicBezTo>
                  <a:cubicBezTo>
                    <a:pt x="5" y="0"/>
                    <a:pt x="4" y="3"/>
                    <a:pt x="4" y="3"/>
                  </a:cubicBezTo>
                  <a:cubicBezTo>
                    <a:pt x="1" y="5"/>
                    <a:pt x="1" y="5"/>
                    <a:pt x="1" y="5"/>
                  </a:cubicBezTo>
                  <a:cubicBezTo>
                    <a:pt x="0" y="29"/>
                    <a:pt x="0" y="29"/>
                    <a:pt x="0" y="29"/>
                  </a:cubicBezTo>
                  <a:lnTo>
                    <a:pt x="3" y="29"/>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4" name="Freeform 323"/>
            <p:cNvSpPr>
              <a:spLocks/>
            </p:cNvSpPr>
            <p:nvPr/>
          </p:nvSpPr>
          <p:spPr bwMode="auto">
            <a:xfrm>
              <a:off x="3254295" y="3527802"/>
              <a:ext cx="39521" cy="102396"/>
            </a:xfrm>
            <a:custGeom>
              <a:avLst/>
              <a:gdLst>
                <a:gd name="T0" fmla="*/ 3 w 11"/>
                <a:gd name="T1" fmla="*/ 29 h 29"/>
                <a:gd name="T2" fmla="*/ 8 w 11"/>
                <a:gd name="T3" fmla="*/ 15 h 29"/>
                <a:gd name="T4" fmla="*/ 10 w 11"/>
                <a:gd name="T5" fmla="*/ 13 h 29"/>
                <a:gd name="T6" fmla="*/ 10 w 11"/>
                <a:gd name="T7" fmla="*/ 3 h 29"/>
                <a:gd name="T8" fmla="*/ 8 w 11"/>
                <a:gd name="T9" fmla="*/ 2 h 29"/>
                <a:gd name="T10" fmla="*/ 8 w 11"/>
                <a:gd name="T11" fmla="*/ 2 h 29"/>
                <a:gd name="T12" fmla="*/ 4 w 11"/>
                <a:gd name="T13" fmla="*/ 3 h 29"/>
                <a:gd name="T14" fmla="*/ 1 w 11"/>
                <a:gd name="T15" fmla="*/ 5 h 29"/>
                <a:gd name="T16" fmla="*/ 0 w 11"/>
                <a:gd name="T17" fmla="*/ 29 h 29"/>
                <a:gd name="T18" fmla="*/ 3 w 11"/>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9">
                  <a:moveTo>
                    <a:pt x="3" y="29"/>
                  </a:moveTo>
                  <a:cubicBezTo>
                    <a:pt x="6" y="26"/>
                    <a:pt x="11" y="17"/>
                    <a:pt x="8" y="15"/>
                  </a:cubicBezTo>
                  <a:cubicBezTo>
                    <a:pt x="8" y="15"/>
                    <a:pt x="10" y="13"/>
                    <a:pt x="10" y="13"/>
                  </a:cubicBezTo>
                  <a:cubicBezTo>
                    <a:pt x="11" y="9"/>
                    <a:pt x="10" y="7"/>
                    <a:pt x="10" y="3"/>
                  </a:cubicBezTo>
                  <a:cubicBezTo>
                    <a:pt x="9" y="3"/>
                    <a:pt x="8" y="3"/>
                    <a:pt x="8" y="2"/>
                  </a:cubicBezTo>
                  <a:cubicBezTo>
                    <a:pt x="8" y="2"/>
                    <a:pt x="8" y="2"/>
                    <a:pt x="8" y="2"/>
                  </a:cubicBezTo>
                  <a:cubicBezTo>
                    <a:pt x="5" y="0"/>
                    <a:pt x="4" y="3"/>
                    <a:pt x="4" y="3"/>
                  </a:cubicBezTo>
                  <a:cubicBezTo>
                    <a:pt x="1" y="5"/>
                    <a:pt x="1" y="5"/>
                    <a:pt x="1" y="5"/>
                  </a:cubicBezTo>
                  <a:cubicBezTo>
                    <a:pt x="0" y="29"/>
                    <a:pt x="0" y="29"/>
                    <a:pt x="0" y="29"/>
                  </a:cubicBezTo>
                  <a:lnTo>
                    <a:pt x="3" y="29"/>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5" name="Freeform 324"/>
            <p:cNvSpPr>
              <a:spLocks/>
            </p:cNvSpPr>
            <p:nvPr/>
          </p:nvSpPr>
          <p:spPr bwMode="auto">
            <a:xfrm>
              <a:off x="6038723" y="2157145"/>
              <a:ext cx="125748" cy="88024"/>
            </a:xfrm>
            <a:custGeom>
              <a:avLst/>
              <a:gdLst>
                <a:gd name="T0" fmla="*/ 10 w 36"/>
                <a:gd name="T1" fmla="*/ 0 h 25"/>
                <a:gd name="T2" fmla="*/ 6 w 36"/>
                <a:gd name="T3" fmla="*/ 2 h 25"/>
                <a:gd name="T4" fmla="*/ 0 w 36"/>
                <a:gd name="T5" fmla="*/ 4 h 25"/>
                <a:gd name="T6" fmla="*/ 2 w 36"/>
                <a:gd name="T7" fmla="*/ 7 h 25"/>
                <a:gd name="T8" fmla="*/ 4 w 36"/>
                <a:gd name="T9" fmla="*/ 8 h 25"/>
                <a:gd name="T10" fmla="*/ 5 w 36"/>
                <a:gd name="T11" fmla="*/ 11 h 25"/>
                <a:gd name="T12" fmla="*/ 9 w 36"/>
                <a:gd name="T13" fmla="*/ 14 h 25"/>
                <a:gd name="T14" fmla="*/ 13 w 36"/>
                <a:gd name="T15" fmla="*/ 15 h 25"/>
                <a:gd name="T16" fmla="*/ 15 w 36"/>
                <a:gd name="T17" fmla="*/ 18 h 25"/>
                <a:gd name="T18" fmla="*/ 19 w 36"/>
                <a:gd name="T19" fmla="*/ 21 h 25"/>
                <a:gd name="T20" fmla="*/ 23 w 36"/>
                <a:gd name="T21" fmla="*/ 21 h 25"/>
                <a:gd name="T22" fmla="*/ 25 w 36"/>
                <a:gd name="T23" fmla="*/ 24 h 25"/>
                <a:gd name="T24" fmla="*/ 27 w 36"/>
                <a:gd name="T25" fmla="*/ 25 h 25"/>
                <a:gd name="T26" fmla="*/ 31 w 36"/>
                <a:gd name="T27" fmla="*/ 24 h 25"/>
                <a:gd name="T28" fmla="*/ 32 w 36"/>
                <a:gd name="T29" fmla="*/ 22 h 25"/>
                <a:gd name="T30" fmla="*/ 34 w 36"/>
                <a:gd name="T31" fmla="*/ 19 h 25"/>
                <a:gd name="T32" fmla="*/ 33 w 36"/>
                <a:gd name="T33" fmla="*/ 13 h 25"/>
                <a:gd name="T34" fmla="*/ 34 w 36"/>
                <a:gd name="T35" fmla="*/ 10 h 25"/>
                <a:gd name="T36" fmla="*/ 30 w 36"/>
                <a:gd name="T37" fmla="*/ 8 h 25"/>
                <a:gd name="T38" fmla="*/ 26 w 36"/>
                <a:gd name="T39" fmla="*/ 6 h 25"/>
                <a:gd name="T40" fmla="*/ 22 w 36"/>
                <a:gd name="T41" fmla="*/ 5 h 25"/>
                <a:gd name="T42" fmla="*/ 17 w 36"/>
                <a:gd name="T43" fmla="*/ 6 h 25"/>
                <a:gd name="T44" fmla="*/ 10 w 36"/>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5">
                  <a:moveTo>
                    <a:pt x="10" y="0"/>
                  </a:moveTo>
                  <a:cubicBezTo>
                    <a:pt x="9" y="1"/>
                    <a:pt x="7" y="2"/>
                    <a:pt x="6" y="2"/>
                  </a:cubicBezTo>
                  <a:cubicBezTo>
                    <a:pt x="4" y="3"/>
                    <a:pt x="2" y="3"/>
                    <a:pt x="0" y="4"/>
                  </a:cubicBezTo>
                  <a:cubicBezTo>
                    <a:pt x="2" y="7"/>
                    <a:pt x="2" y="7"/>
                    <a:pt x="2" y="7"/>
                  </a:cubicBezTo>
                  <a:cubicBezTo>
                    <a:pt x="2" y="7"/>
                    <a:pt x="4" y="6"/>
                    <a:pt x="4" y="8"/>
                  </a:cubicBezTo>
                  <a:cubicBezTo>
                    <a:pt x="5" y="10"/>
                    <a:pt x="5" y="11"/>
                    <a:pt x="5" y="11"/>
                  </a:cubicBezTo>
                  <a:cubicBezTo>
                    <a:pt x="5" y="11"/>
                    <a:pt x="7" y="11"/>
                    <a:pt x="9" y="14"/>
                  </a:cubicBezTo>
                  <a:cubicBezTo>
                    <a:pt x="12" y="17"/>
                    <a:pt x="13" y="15"/>
                    <a:pt x="13" y="15"/>
                  </a:cubicBezTo>
                  <a:cubicBezTo>
                    <a:pt x="13" y="15"/>
                    <a:pt x="13" y="16"/>
                    <a:pt x="15" y="18"/>
                  </a:cubicBezTo>
                  <a:cubicBezTo>
                    <a:pt x="17" y="20"/>
                    <a:pt x="18" y="20"/>
                    <a:pt x="19" y="21"/>
                  </a:cubicBezTo>
                  <a:cubicBezTo>
                    <a:pt x="21" y="22"/>
                    <a:pt x="23" y="18"/>
                    <a:pt x="23" y="21"/>
                  </a:cubicBezTo>
                  <a:cubicBezTo>
                    <a:pt x="23" y="24"/>
                    <a:pt x="23" y="24"/>
                    <a:pt x="25" y="24"/>
                  </a:cubicBezTo>
                  <a:cubicBezTo>
                    <a:pt x="27" y="24"/>
                    <a:pt x="27" y="25"/>
                    <a:pt x="27" y="25"/>
                  </a:cubicBezTo>
                  <a:cubicBezTo>
                    <a:pt x="31" y="24"/>
                    <a:pt x="31" y="24"/>
                    <a:pt x="31" y="24"/>
                  </a:cubicBezTo>
                  <a:cubicBezTo>
                    <a:pt x="31" y="23"/>
                    <a:pt x="31" y="23"/>
                    <a:pt x="32" y="22"/>
                  </a:cubicBezTo>
                  <a:cubicBezTo>
                    <a:pt x="32" y="21"/>
                    <a:pt x="30" y="19"/>
                    <a:pt x="34" y="19"/>
                  </a:cubicBezTo>
                  <a:cubicBezTo>
                    <a:pt x="34" y="19"/>
                    <a:pt x="36" y="14"/>
                    <a:pt x="33" y="13"/>
                  </a:cubicBezTo>
                  <a:cubicBezTo>
                    <a:pt x="30" y="11"/>
                    <a:pt x="35" y="10"/>
                    <a:pt x="34" y="10"/>
                  </a:cubicBezTo>
                  <a:cubicBezTo>
                    <a:pt x="32" y="10"/>
                    <a:pt x="30" y="8"/>
                    <a:pt x="30" y="8"/>
                  </a:cubicBezTo>
                  <a:cubicBezTo>
                    <a:pt x="30" y="8"/>
                    <a:pt x="26" y="8"/>
                    <a:pt x="26" y="6"/>
                  </a:cubicBezTo>
                  <a:cubicBezTo>
                    <a:pt x="26" y="4"/>
                    <a:pt x="25" y="5"/>
                    <a:pt x="22" y="5"/>
                  </a:cubicBezTo>
                  <a:cubicBezTo>
                    <a:pt x="20" y="5"/>
                    <a:pt x="20" y="7"/>
                    <a:pt x="17" y="6"/>
                  </a:cubicBezTo>
                  <a:cubicBezTo>
                    <a:pt x="12" y="6"/>
                    <a:pt x="10" y="0"/>
                    <a:pt x="10"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6" name="Freeform 325"/>
            <p:cNvSpPr>
              <a:spLocks/>
            </p:cNvSpPr>
            <p:nvPr/>
          </p:nvSpPr>
          <p:spPr bwMode="auto">
            <a:xfrm>
              <a:off x="6038723" y="2157145"/>
              <a:ext cx="125748" cy="88024"/>
            </a:xfrm>
            <a:custGeom>
              <a:avLst/>
              <a:gdLst>
                <a:gd name="T0" fmla="*/ 10 w 36"/>
                <a:gd name="T1" fmla="*/ 0 h 25"/>
                <a:gd name="T2" fmla="*/ 6 w 36"/>
                <a:gd name="T3" fmla="*/ 2 h 25"/>
                <a:gd name="T4" fmla="*/ 0 w 36"/>
                <a:gd name="T5" fmla="*/ 4 h 25"/>
                <a:gd name="T6" fmla="*/ 2 w 36"/>
                <a:gd name="T7" fmla="*/ 7 h 25"/>
                <a:gd name="T8" fmla="*/ 4 w 36"/>
                <a:gd name="T9" fmla="*/ 8 h 25"/>
                <a:gd name="T10" fmla="*/ 5 w 36"/>
                <a:gd name="T11" fmla="*/ 11 h 25"/>
                <a:gd name="T12" fmla="*/ 9 w 36"/>
                <a:gd name="T13" fmla="*/ 14 h 25"/>
                <a:gd name="T14" fmla="*/ 13 w 36"/>
                <a:gd name="T15" fmla="*/ 15 h 25"/>
                <a:gd name="T16" fmla="*/ 15 w 36"/>
                <a:gd name="T17" fmla="*/ 18 h 25"/>
                <a:gd name="T18" fmla="*/ 19 w 36"/>
                <a:gd name="T19" fmla="*/ 21 h 25"/>
                <a:gd name="T20" fmla="*/ 23 w 36"/>
                <a:gd name="T21" fmla="*/ 21 h 25"/>
                <a:gd name="T22" fmla="*/ 25 w 36"/>
                <a:gd name="T23" fmla="*/ 24 h 25"/>
                <a:gd name="T24" fmla="*/ 27 w 36"/>
                <a:gd name="T25" fmla="*/ 25 h 25"/>
                <a:gd name="T26" fmla="*/ 31 w 36"/>
                <a:gd name="T27" fmla="*/ 24 h 25"/>
                <a:gd name="T28" fmla="*/ 32 w 36"/>
                <a:gd name="T29" fmla="*/ 22 h 25"/>
                <a:gd name="T30" fmla="*/ 34 w 36"/>
                <a:gd name="T31" fmla="*/ 19 h 25"/>
                <a:gd name="T32" fmla="*/ 33 w 36"/>
                <a:gd name="T33" fmla="*/ 13 h 25"/>
                <a:gd name="T34" fmla="*/ 34 w 36"/>
                <a:gd name="T35" fmla="*/ 10 h 25"/>
                <a:gd name="T36" fmla="*/ 30 w 36"/>
                <a:gd name="T37" fmla="*/ 8 h 25"/>
                <a:gd name="T38" fmla="*/ 26 w 36"/>
                <a:gd name="T39" fmla="*/ 6 h 25"/>
                <a:gd name="T40" fmla="*/ 22 w 36"/>
                <a:gd name="T41" fmla="*/ 5 h 25"/>
                <a:gd name="T42" fmla="*/ 17 w 36"/>
                <a:gd name="T43" fmla="*/ 6 h 25"/>
                <a:gd name="T44" fmla="*/ 10 w 36"/>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5">
                  <a:moveTo>
                    <a:pt x="10" y="0"/>
                  </a:moveTo>
                  <a:cubicBezTo>
                    <a:pt x="9" y="1"/>
                    <a:pt x="7" y="2"/>
                    <a:pt x="6" y="2"/>
                  </a:cubicBezTo>
                  <a:cubicBezTo>
                    <a:pt x="4" y="3"/>
                    <a:pt x="2" y="3"/>
                    <a:pt x="0" y="4"/>
                  </a:cubicBezTo>
                  <a:cubicBezTo>
                    <a:pt x="2" y="7"/>
                    <a:pt x="2" y="7"/>
                    <a:pt x="2" y="7"/>
                  </a:cubicBezTo>
                  <a:cubicBezTo>
                    <a:pt x="2" y="7"/>
                    <a:pt x="4" y="6"/>
                    <a:pt x="4" y="8"/>
                  </a:cubicBezTo>
                  <a:cubicBezTo>
                    <a:pt x="5" y="10"/>
                    <a:pt x="5" y="11"/>
                    <a:pt x="5" y="11"/>
                  </a:cubicBezTo>
                  <a:cubicBezTo>
                    <a:pt x="5" y="11"/>
                    <a:pt x="7" y="11"/>
                    <a:pt x="9" y="14"/>
                  </a:cubicBezTo>
                  <a:cubicBezTo>
                    <a:pt x="12" y="17"/>
                    <a:pt x="13" y="15"/>
                    <a:pt x="13" y="15"/>
                  </a:cubicBezTo>
                  <a:cubicBezTo>
                    <a:pt x="13" y="15"/>
                    <a:pt x="13" y="16"/>
                    <a:pt x="15" y="18"/>
                  </a:cubicBezTo>
                  <a:cubicBezTo>
                    <a:pt x="17" y="20"/>
                    <a:pt x="18" y="20"/>
                    <a:pt x="19" y="21"/>
                  </a:cubicBezTo>
                  <a:cubicBezTo>
                    <a:pt x="21" y="22"/>
                    <a:pt x="23" y="18"/>
                    <a:pt x="23" y="21"/>
                  </a:cubicBezTo>
                  <a:cubicBezTo>
                    <a:pt x="23" y="24"/>
                    <a:pt x="23" y="24"/>
                    <a:pt x="25" y="24"/>
                  </a:cubicBezTo>
                  <a:cubicBezTo>
                    <a:pt x="27" y="24"/>
                    <a:pt x="27" y="25"/>
                    <a:pt x="27" y="25"/>
                  </a:cubicBezTo>
                  <a:cubicBezTo>
                    <a:pt x="31" y="24"/>
                    <a:pt x="31" y="24"/>
                    <a:pt x="31" y="24"/>
                  </a:cubicBezTo>
                  <a:cubicBezTo>
                    <a:pt x="31" y="23"/>
                    <a:pt x="31" y="23"/>
                    <a:pt x="32" y="22"/>
                  </a:cubicBezTo>
                  <a:cubicBezTo>
                    <a:pt x="32" y="21"/>
                    <a:pt x="30" y="19"/>
                    <a:pt x="34" y="19"/>
                  </a:cubicBezTo>
                  <a:cubicBezTo>
                    <a:pt x="34" y="19"/>
                    <a:pt x="36" y="14"/>
                    <a:pt x="33" y="13"/>
                  </a:cubicBezTo>
                  <a:cubicBezTo>
                    <a:pt x="30" y="11"/>
                    <a:pt x="35" y="10"/>
                    <a:pt x="34" y="10"/>
                  </a:cubicBezTo>
                  <a:cubicBezTo>
                    <a:pt x="32" y="10"/>
                    <a:pt x="30" y="8"/>
                    <a:pt x="30" y="8"/>
                  </a:cubicBezTo>
                  <a:cubicBezTo>
                    <a:pt x="30" y="8"/>
                    <a:pt x="26" y="8"/>
                    <a:pt x="26" y="6"/>
                  </a:cubicBezTo>
                  <a:cubicBezTo>
                    <a:pt x="26" y="4"/>
                    <a:pt x="25" y="5"/>
                    <a:pt x="22" y="5"/>
                  </a:cubicBezTo>
                  <a:cubicBezTo>
                    <a:pt x="20" y="5"/>
                    <a:pt x="20" y="7"/>
                    <a:pt x="17" y="6"/>
                  </a:cubicBezTo>
                  <a:cubicBezTo>
                    <a:pt x="12" y="6"/>
                    <a:pt x="10" y="0"/>
                    <a:pt x="10"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7" name="Freeform 326"/>
            <p:cNvSpPr>
              <a:spLocks/>
            </p:cNvSpPr>
            <p:nvPr/>
          </p:nvSpPr>
          <p:spPr bwMode="auto">
            <a:xfrm>
              <a:off x="6721357" y="1923612"/>
              <a:ext cx="229940" cy="226347"/>
            </a:xfrm>
            <a:custGeom>
              <a:avLst/>
              <a:gdLst>
                <a:gd name="T0" fmla="*/ 18 w 65"/>
                <a:gd name="T1" fmla="*/ 15 h 64"/>
                <a:gd name="T2" fmla="*/ 24 w 65"/>
                <a:gd name="T3" fmla="*/ 11 h 64"/>
                <a:gd name="T4" fmla="*/ 28 w 65"/>
                <a:gd name="T5" fmla="*/ 8 h 64"/>
                <a:gd name="T6" fmla="*/ 30 w 65"/>
                <a:gd name="T7" fmla="*/ 3 h 64"/>
                <a:gd name="T8" fmla="*/ 36 w 65"/>
                <a:gd name="T9" fmla="*/ 3 h 64"/>
                <a:gd name="T10" fmla="*/ 38 w 65"/>
                <a:gd name="T11" fmla="*/ 5 h 64"/>
                <a:gd name="T12" fmla="*/ 42 w 65"/>
                <a:gd name="T13" fmla="*/ 4 h 64"/>
                <a:gd name="T14" fmla="*/ 46 w 65"/>
                <a:gd name="T15" fmla="*/ 5 h 64"/>
                <a:gd name="T16" fmla="*/ 51 w 65"/>
                <a:gd name="T17" fmla="*/ 9 h 64"/>
                <a:gd name="T18" fmla="*/ 54 w 65"/>
                <a:gd name="T19" fmla="*/ 13 h 64"/>
                <a:gd name="T20" fmla="*/ 56 w 65"/>
                <a:gd name="T21" fmla="*/ 20 h 64"/>
                <a:gd name="T22" fmla="*/ 57 w 65"/>
                <a:gd name="T23" fmla="*/ 27 h 64"/>
                <a:gd name="T24" fmla="*/ 63 w 65"/>
                <a:gd name="T25" fmla="*/ 32 h 64"/>
                <a:gd name="T26" fmla="*/ 63 w 65"/>
                <a:gd name="T27" fmla="*/ 39 h 64"/>
                <a:gd name="T28" fmla="*/ 57 w 65"/>
                <a:gd name="T29" fmla="*/ 39 h 64"/>
                <a:gd name="T30" fmla="*/ 60 w 65"/>
                <a:gd name="T31" fmla="*/ 44 h 64"/>
                <a:gd name="T32" fmla="*/ 60 w 65"/>
                <a:gd name="T33" fmla="*/ 55 h 64"/>
                <a:gd name="T34" fmla="*/ 57 w 65"/>
                <a:gd name="T35" fmla="*/ 55 h 64"/>
                <a:gd name="T36" fmla="*/ 55 w 65"/>
                <a:gd name="T37" fmla="*/ 58 h 64"/>
                <a:gd name="T38" fmla="*/ 52 w 65"/>
                <a:gd name="T39" fmla="*/ 61 h 64"/>
                <a:gd name="T40" fmla="*/ 45 w 65"/>
                <a:gd name="T41" fmla="*/ 61 h 64"/>
                <a:gd name="T42" fmla="*/ 41 w 65"/>
                <a:gd name="T43" fmla="*/ 61 h 64"/>
                <a:gd name="T44" fmla="*/ 37 w 65"/>
                <a:gd name="T45" fmla="*/ 59 h 64"/>
                <a:gd name="T46" fmla="*/ 36 w 65"/>
                <a:gd name="T47" fmla="*/ 62 h 64"/>
                <a:gd name="T48" fmla="*/ 35 w 65"/>
                <a:gd name="T49" fmla="*/ 60 h 64"/>
                <a:gd name="T50" fmla="*/ 32 w 65"/>
                <a:gd name="T51" fmla="*/ 60 h 64"/>
                <a:gd name="T52" fmla="*/ 24 w 65"/>
                <a:gd name="T53" fmla="*/ 60 h 64"/>
                <a:gd name="T54" fmla="*/ 15 w 65"/>
                <a:gd name="T55" fmla="*/ 58 h 64"/>
                <a:gd name="T56" fmla="*/ 9 w 65"/>
                <a:gd name="T57" fmla="*/ 59 h 64"/>
                <a:gd name="T58" fmla="*/ 5 w 65"/>
                <a:gd name="T59" fmla="*/ 61 h 64"/>
                <a:gd name="T60" fmla="*/ 1 w 65"/>
                <a:gd name="T61" fmla="*/ 60 h 64"/>
                <a:gd name="T62" fmla="*/ 0 w 65"/>
                <a:gd name="T63" fmla="*/ 53 h 64"/>
                <a:gd name="T64" fmla="*/ 2 w 65"/>
                <a:gd name="T65" fmla="*/ 45 h 64"/>
                <a:gd name="T66" fmla="*/ 0 w 65"/>
                <a:gd name="T67" fmla="*/ 38 h 64"/>
                <a:gd name="T68" fmla="*/ 4 w 65"/>
                <a:gd name="T69" fmla="*/ 36 h 64"/>
                <a:gd name="T70" fmla="*/ 9 w 65"/>
                <a:gd name="T71" fmla="*/ 36 h 64"/>
                <a:gd name="T72" fmla="*/ 10 w 65"/>
                <a:gd name="T73" fmla="*/ 33 h 64"/>
                <a:gd name="T74" fmla="*/ 14 w 65"/>
                <a:gd name="T75" fmla="*/ 33 h 64"/>
                <a:gd name="T76" fmla="*/ 14 w 65"/>
                <a:gd name="T77" fmla="*/ 28 h 64"/>
                <a:gd name="T78" fmla="*/ 17 w 65"/>
                <a:gd name="T79" fmla="*/ 20 h 64"/>
                <a:gd name="T80" fmla="*/ 18 w 65"/>
                <a:gd name="T81"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64">
                  <a:moveTo>
                    <a:pt x="18" y="15"/>
                  </a:moveTo>
                  <a:cubicBezTo>
                    <a:pt x="18" y="15"/>
                    <a:pt x="21" y="9"/>
                    <a:pt x="24" y="11"/>
                  </a:cubicBezTo>
                  <a:cubicBezTo>
                    <a:pt x="28" y="13"/>
                    <a:pt x="28" y="12"/>
                    <a:pt x="28" y="8"/>
                  </a:cubicBezTo>
                  <a:cubicBezTo>
                    <a:pt x="28" y="4"/>
                    <a:pt x="30" y="3"/>
                    <a:pt x="30" y="3"/>
                  </a:cubicBezTo>
                  <a:cubicBezTo>
                    <a:pt x="30" y="3"/>
                    <a:pt x="34" y="5"/>
                    <a:pt x="36" y="3"/>
                  </a:cubicBezTo>
                  <a:cubicBezTo>
                    <a:pt x="37" y="0"/>
                    <a:pt x="36" y="7"/>
                    <a:pt x="38" y="5"/>
                  </a:cubicBezTo>
                  <a:cubicBezTo>
                    <a:pt x="40" y="4"/>
                    <a:pt x="42" y="4"/>
                    <a:pt x="42" y="4"/>
                  </a:cubicBezTo>
                  <a:cubicBezTo>
                    <a:pt x="42" y="4"/>
                    <a:pt x="44" y="4"/>
                    <a:pt x="46" y="5"/>
                  </a:cubicBezTo>
                  <a:cubicBezTo>
                    <a:pt x="48" y="6"/>
                    <a:pt x="51" y="6"/>
                    <a:pt x="51" y="9"/>
                  </a:cubicBezTo>
                  <a:cubicBezTo>
                    <a:pt x="51" y="11"/>
                    <a:pt x="54" y="9"/>
                    <a:pt x="54" y="13"/>
                  </a:cubicBezTo>
                  <a:cubicBezTo>
                    <a:pt x="54" y="16"/>
                    <a:pt x="56" y="16"/>
                    <a:pt x="56" y="20"/>
                  </a:cubicBezTo>
                  <a:cubicBezTo>
                    <a:pt x="56" y="24"/>
                    <a:pt x="55" y="26"/>
                    <a:pt x="57" y="27"/>
                  </a:cubicBezTo>
                  <a:cubicBezTo>
                    <a:pt x="59" y="29"/>
                    <a:pt x="62" y="29"/>
                    <a:pt x="63" y="32"/>
                  </a:cubicBezTo>
                  <a:cubicBezTo>
                    <a:pt x="64" y="35"/>
                    <a:pt x="65" y="38"/>
                    <a:pt x="63" y="39"/>
                  </a:cubicBezTo>
                  <a:cubicBezTo>
                    <a:pt x="60" y="39"/>
                    <a:pt x="59" y="36"/>
                    <a:pt x="57" y="39"/>
                  </a:cubicBezTo>
                  <a:cubicBezTo>
                    <a:pt x="56" y="42"/>
                    <a:pt x="60" y="42"/>
                    <a:pt x="60" y="44"/>
                  </a:cubicBezTo>
                  <a:cubicBezTo>
                    <a:pt x="60" y="55"/>
                    <a:pt x="60" y="55"/>
                    <a:pt x="60" y="55"/>
                  </a:cubicBezTo>
                  <a:cubicBezTo>
                    <a:pt x="60" y="55"/>
                    <a:pt x="59" y="55"/>
                    <a:pt x="57" y="55"/>
                  </a:cubicBezTo>
                  <a:cubicBezTo>
                    <a:pt x="55" y="55"/>
                    <a:pt x="55" y="55"/>
                    <a:pt x="55" y="58"/>
                  </a:cubicBezTo>
                  <a:cubicBezTo>
                    <a:pt x="54" y="61"/>
                    <a:pt x="55" y="62"/>
                    <a:pt x="52" y="61"/>
                  </a:cubicBezTo>
                  <a:cubicBezTo>
                    <a:pt x="50" y="61"/>
                    <a:pt x="47" y="60"/>
                    <a:pt x="45" y="61"/>
                  </a:cubicBezTo>
                  <a:cubicBezTo>
                    <a:pt x="43" y="61"/>
                    <a:pt x="43" y="59"/>
                    <a:pt x="41" y="61"/>
                  </a:cubicBezTo>
                  <a:cubicBezTo>
                    <a:pt x="39" y="62"/>
                    <a:pt x="38" y="59"/>
                    <a:pt x="37" y="59"/>
                  </a:cubicBezTo>
                  <a:cubicBezTo>
                    <a:pt x="37" y="60"/>
                    <a:pt x="36" y="62"/>
                    <a:pt x="36" y="62"/>
                  </a:cubicBezTo>
                  <a:cubicBezTo>
                    <a:pt x="35" y="60"/>
                    <a:pt x="35" y="60"/>
                    <a:pt x="35" y="60"/>
                  </a:cubicBezTo>
                  <a:cubicBezTo>
                    <a:pt x="35" y="60"/>
                    <a:pt x="34" y="60"/>
                    <a:pt x="32" y="60"/>
                  </a:cubicBezTo>
                  <a:cubicBezTo>
                    <a:pt x="29" y="60"/>
                    <a:pt x="27" y="61"/>
                    <a:pt x="24" y="60"/>
                  </a:cubicBezTo>
                  <a:cubicBezTo>
                    <a:pt x="22" y="59"/>
                    <a:pt x="18" y="59"/>
                    <a:pt x="15" y="58"/>
                  </a:cubicBezTo>
                  <a:cubicBezTo>
                    <a:pt x="13" y="58"/>
                    <a:pt x="9" y="59"/>
                    <a:pt x="9" y="59"/>
                  </a:cubicBezTo>
                  <a:cubicBezTo>
                    <a:pt x="9" y="59"/>
                    <a:pt x="6" y="64"/>
                    <a:pt x="5" y="61"/>
                  </a:cubicBezTo>
                  <a:cubicBezTo>
                    <a:pt x="4" y="57"/>
                    <a:pt x="1" y="60"/>
                    <a:pt x="1" y="60"/>
                  </a:cubicBezTo>
                  <a:cubicBezTo>
                    <a:pt x="1" y="60"/>
                    <a:pt x="0" y="55"/>
                    <a:pt x="0" y="53"/>
                  </a:cubicBezTo>
                  <a:cubicBezTo>
                    <a:pt x="0" y="51"/>
                    <a:pt x="4" y="47"/>
                    <a:pt x="2" y="45"/>
                  </a:cubicBezTo>
                  <a:cubicBezTo>
                    <a:pt x="0" y="43"/>
                    <a:pt x="0" y="38"/>
                    <a:pt x="0" y="38"/>
                  </a:cubicBezTo>
                  <a:cubicBezTo>
                    <a:pt x="4" y="36"/>
                    <a:pt x="4" y="36"/>
                    <a:pt x="4" y="36"/>
                  </a:cubicBezTo>
                  <a:cubicBezTo>
                    <a:pt x="9" y="36"/>
                    <a:pt x="9" y="36"/>
                    <a:pt x="9" y="36"/>
                  </a:cubicBezTo>
                  <a:cubicBezTo>
                    <a:pt x="10" y="36"/>
                    <a:pt x="10" y="33"/>
                    <a:pt x="10" y="33"/>
                  </a:cubicBezTo>
                  <a:cubicBezTo>
                    <a:pt x="14" y="33"/>
                    <a:pt x="14" y="33"/>
                    <a:pt x="14" y="33"/>
                  </a:cubicBezTo>
                  <a:cubicBezTo>
                    <a:pt x="14" y="33"/>
                    <a:pt x="14" y="31"/>
                    <a:pt x="14" y="28"/>
                  </a:cubicBezTo>
                  <a:cubicBezTo>
                    <a:pt x="13" y="25"/>
                    <a:pt x="15" y="22"/>
                    <a:pt x="17" y="20"/>
                  </a:cubicBezTo>
                  <a:cubicBezTo>
                    <a:pt x="19" y="18"/>
                    <a:pt x="18" y="15"/>
                    <a:pt x="18" y="1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8" name="Freeform 327"/>
            <p:cNvSpPr>
              <a:spLocks/>
            </p:cNvSpPr>
            <p:nvPr/>
          </p:nvSpPr>
          <p:spPr bwMode="auto">
            <a:xfrm>
              <a:off x="6721357" y="1923612"/>
              <a:ext cx="229940" cy="226347"/>
            </a:xfrm>
            <a:custGeom>
              <a:avLst/>
              <a:gdLst>
                <a:gd name="T0" fmla="*/ 18 w 65"/>
                <a:gd name="T1" fmla="*/ 15 h 64"/>
                <a:gd name="T2" fmla="*/ 24 w 65"/>
                <a:gd name="T3" fmla="*/ 11 h 64"/>
                <a:gd name="T4" fmla="*/ 28 w 65"/>
                <a:gd name="T5" fmla="*/ 8 h 64"/>
                <a:gd name="T6" fmla="*/ 30 w 65"/>
                <a:gd name="T7" fmla="*/ 3 h 64"/>
                <a:gd name="T8" fmla="*/ 36 w 65"/>
                <a:gd name="T9" fmla="*/ 3 h 64"/>
                <a:gd name="T10" fmla="*/ 38 w 65"/>
                <a:gd name="T11" fmla="*/ 5 h 64"/>
                <a:gd name="T12" fmla="*/ 42 w 65"/>
                <a:gd name="T13" fmla="*/ 4 h 64"/>
                <a:gd name="T14" fmla="*/ 46 w 65"/>
                <a:gd name="T15" fmla="*/ 5 h 64"/>
                <a:gd name="T16" fmla="*/ 51 w 65"/>
                <a:gd name="T17" fmla="*/ 9 h 64"/>
                <a:gd name="T18" fmla="*/ 54 w 65"/>
                <a:gd name="T19" fmla="*/ 13 h 64"/>
                <a:gd name="T20" fmla="*/ 56 w 65"/>
                <a:gd name="T21" fmla="*/ 20 h 64"/>
                <a:gd name="T22" fmla="*/ 57 w 65"/>
                <a:gd name="T23" fmla="*/ 27 h 64"/>
                <a:gd name="T24" fmla="*/ 63 w 65"/>
                <a:gd name="T25" fmla="*/ 32 h 64"/>
                <a:gd name="T26" fmla="*/ 63 w 65"/>
                <a:gd name="T27" fmla="*/ 39 h 64"/>
                <a:gd name="T28" fmla="*/ 57 w 65"/>
                <a:gd name="T29" fmla="*/ 39 h 64"/>
                <a:gd name="T30" fmla="*/ 60 w 65"/>
                <a:gd name="T31" fmla="*/ 44 h 64"/>
                <a:gd name="T32" fmla="*/ 60 w 65"/>
                <a:gd name="T33" fmla="*/ 55 h 64"/>
                <a:gd name="T34" fmla="*/ 57 w 65"/>
                <a:gd name="T35" fmla="*/ 55 h 64"/>
                <a:gd name="T36" fmla="*/ 55 w 65"/>
                <a:gd name="T37" fmla="*/ 58 h 64"/>
                <a:gd name="T38" fmla="*/ 52 w 65"/>
                <a:gd name="T39" fmla="*/ 61 h 64"/>
                <a:gd name="T40" fmla="*/ 45 w 65"/>
                <a:gd name="T41" fmla="*/ 61 h 64"/>
                <a:gd name="T42" fmla="*/ 41 w 65"/>
                <a:gd name="T43" fmla="*/ 61 h 64"/>
                <a:gd name="T44" fmla="*/ 37 w 65"/>
                <a:gd name="T45" fmla="*/ 59 h 64"/>
                <a:gd name="T46" fmla="*/ 36 w 65"/>
                <a:gd name="T47" fmla="*/ 62 h 64"/>
                <a:gd name="T48" fmla="*/ 35 w 65"/>
                <a:gd name="T49" fmla="*/ 60 h 64"/>
                <a:gd name="T50" fmla="*/ 32 w 65"/>
                <a:gd name="T51" fmla="*/ 60 h 64"/>
                <a:gd name="T52" fmla="*/ 24 w 65"/>
                <a:gd name="T53" fmla="*/ 60 h 64"/>
                <a:gd name="T54" fmla="*/ 15 w 65"/>
                <a:gd name="T55" fmla="*/ 58 h 64"/>
                <a:gd name="T56" fmla="*/ 9 w 65"/>
                <a:gd name="T57" fmla="*/ 59 h 64"/>
                <a:gd name="T58" fmla="*/ 5 w 65"/>
                <a:gd name="T59" fmla="*/ 61 h 64"/>
                <a:gd name="T60" fmla="*/ 1 w 65"/>
                <a:gd name="T61" fmla="*/ 60 h 64"/>
                <a:gd name="T62" fmla="*/ 0 w 65"/>
                <a:gd name="T63" fmla="*/ 53 h 64"/>
                <a:gd name="T64" fmla="*/ 2 w 65"/>
                <a:gd name="T65" fmla="*/ 45 h 64"/>
                <a:gd name="T66" fmla="*/ 0 w 65"/>
                <a:gd name="T67" fmla="*/ 38 h 64"/>
                <a:gd name="T68" fmla="*/ 4 w 65"/>
                <a:gd name="T69" fmla="*/ 36 h 64"/>
                <a:gd name="T70" fmla="*/ 9 w 65"/>
                <a:gd name="T71" fmla="*/ 36 h 64"/>
                <a:gd name="T72" fmla="*/ 10 w 65"/>
                <a:gd name="T73" fmla="*/ 33 h 64"/>
                <a:gd name="T74" fmla="*/ 14 w 65"/>
                <a:gd name="T75" fmla="*/ 33 h 64"/>
                <a:gd name="T76" fmla="*/ 14 w 65"/>
                <a:gd name="T77" fmla="*/ 28 h 64"/>
                <a:gd name="T78" fmla="*/ 17 w 65"/>
                <a:gd name="T79" fmla="*/ 20 h 64"/>
                <a:gd name="T80" fmla="*/ 18 w 65"/>
                <a:gd name="T81" fmla="*/ 1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 h="64">
                  <a:moveTo>
                    <a:pt x="18" y="15"/>
                  </a:moveTo>
                  <a:cubicBezTo>
                    <a:pt x="18" y="15"/>
                    <a:pt x="21" y="9"/>
                    <a:pt x="24" y="11"/>
                  </a:cubicBezTo>
                  <a:cubicBezTo>
                    <a:pt x="28" y="13"/>
                    <a:pt x="28" y="12"/>
                    <a:pt x="28" y="8"/>
                  </a:cubicBezTo>
                  <a:cubicBezTo>
                    <a:pt x="28" y="4"/>
                    <a:pt x="30" y="3"/>
                    <a:pt x="30" y="3"/>
                  </a:cubicBezTo>
                  <a:cubicBezTo>
                    <a:pt x="30" y="3"/>
                    <a:pt x="34" y="5"/>
                    <a:pt x="36" y="3"/>
                  </a:cubicBezTo>
                  <a:cubicBezTo>
                    <a:pt x="37" y="0"/>
                    <a:pt x="36" y="7"/>
                    <a:pt x="38" y="5"/>
                  </a:cubicBezTo>
                  <a:cubicBezTo>
                    <a:pt x="40" y="4"/>
                    <a:pt x="42" y="4"/>
                    <a:pt x="42" y="4"/>
                  </a:cubicBezTo>
                  <a:cubicBezTo>
                    <a:pt x="42" y="4"/>
                    <a:pt x="44" y="4"/>
                    <a:pt x="46" y="5"/>
                  </a:cubicBezTo>
                  <a:cubicBezTo>
                    <a:pt x="48" y="6"/>
                    <a:pt x="51" y="6"/>
                    <a:pt x="51" y="9"/>
                  </a:cubicBezTo>
                  <a:cubicBezTo>
                    <a:pt x="51" y="11"/>
                    <a:pt x="54" y="9"/>
                    <a:pt x="54" y="13"/>
                  </a:cubicBezTo>
                  <a:cubicBezTo>
                    <a:pt x="54" y="16"/>
                    <a:pt x="56" y="16"/>
                    <a:pt x="56" y="20"/>
                  </a:cubicBezTo>
                  <a:cubicBezTo>
                    <a:pt x="56" y="24"/>
                    <a:pt x="55" y="26"/>
                    <a:pt x="57" y="27"/>
                  </a:cubicBezTo>
                  <a:cubicBezTo>
                    <a:pt x="59" y="29"/>
                    <a:pt x="62" y="29"/>
                    <a:pt x="63" y="32"/>
                  </a:cubicBezTo>
                  <a:cubicBezTo>
                    <a:pt x="64" y="35"/>
                    <a:pt x="65" y="38"/>
                    <a:pt x="63" y="39"/>
                  </a:cubicBezTo>
                  <a:cubicBezTo>
                    <a:pt x="60" y="39"/>
                    <a:pt x="59" y="36"/>
                    <a:pt x="57" y="39"/>
                  </a:cubicBezTo>
                  <a:cubicBezTo>
                    <a:pt x="56" y="42"/>
                    <a:pt x="60" y="42"/>
                    <a:pt x="60" y="44"/>
                  </a:cubicBezTo>
                  <a:cubicBezTo>
                    <a:pt x="60" y="55"/>
                    <a:pt x="60" y="55"/>
                    <a:pt x="60" y="55"/>
                  </a:cubicBezTo>
                  <a:cubicBezTo>
                    <a:pt x="60" y="55"/>
                    <a:pt x="59" y="55"/>
                    <a:pt x="57" y="55"/>
                  </a:cubicBezTo>
                  <a:cubicBezTo>
                    <a:pt x="55" y="55"/>
                    <a:pt x="55" y="55"/>
                    <a:pt x="55" y="58"/>
                  </a:cubicBezTo>
                  <a:cubicBezTo>
                    <a:pt x="54" y="61"/>
                    <a:pt x="55" y="62"/>
                    <a:pt x="52" y="61"/>
                  </a:cubicBezTo>
                  <a:cubicBezTo>
                    <a:pt x="50" y="61"/>
                    <a:pt x="47" y="60"/>
                    <a:pt x="45" y="61"/>
                  </a:cubicBezTo>
                  <a:cubicBezTo>
                    <a:pt x="43" y="61"/>
                    <a:pt x="43" y="59"/>
                    <a:pt x="41" y="61"/>
                  </a:cubicBezTo>
                  <a:cubicBezTo>
                    <a:pt x="39" y="62"/>
                    <a:pt x="38" y="59"/>
                    <a:pt x="37" y="59"/>
                  </a:cubicBezTo>
                  <a:cubicBezTo>
                    <a:pt x="37" y="60"/>
                    <a:pt x="36" y="62"/>
                    <a:pt x="36" y="62"/>
                  </a:cubicBezTo>
                  <a:cubicBezTo>
                    <a:pt x="35" y="60"/>
                    <a:pt x="35" y="60"/>
                    <a:pt x="35" y="60"/>
                  </a:cubicBezTo>
                  <a:cubicBezTo>
                    <a:pt x="35" y="60"/>
                    <a:pt x="34" y="60"/>
                    <a:pt x="32" y="60"/>
                  </a:cubicBezTo>
                  <a:cubicBezTo>
                    <a:pt x="29" y="60"/>
                    <a:pt x="27" y="61"/>
                    <a:pt x="24" y="60"/>
                  </a:cubicBezTo>
                  <a:cubicBezTo>
                    <a:pt x="22" y="59"/>
                    <a:pt x="18" y="59"/>
                    <a:pt x="15" y="58"/>
                  </a:cubicBezTo>
                  <a:cubicBezTo>
                    <a:pt x="13" y="58"/>
                    <a:pt x="9" y="59"/>
                    <a:pt x="9" y="59"/>
                  </a:cubicBezTo>
                  <a:cubicBezTo>
                    <a:pt x="9" y="59"/>
                    <a:pt x="6" y="64"/>
                    <a:pt x="5" y="61"/>
                  </a:cubicBezTo>
                  <a:cubicBezTo>
                    <a:pt x="4" y="57"/>
                    <a:pt x="1" y="60"/>
                    <a:pt x="1" y="60"/>
                  </a:cubicBezTo>
                  <a:cubicBezTo>
                    <a:pt x="1" y="60"/>
                    <a:pt x="0" y="55"/>
                    <a:pt x="0" y="53"/>
                  </a:cubicBezTo>
                  <a:cubicBezTo>
                    <a:pt x="0" y="51"/>
                    <a:pt x="4" y="47"/>
                    <a:pt x="2" y="45"/>
                  </a:cubicBezTo>
                  <a:cubicBezTo>
                    <a:pt x="0" y="43"/>
                    <a:pt x="0" y="38"/>
                    <a:pt x="0" y="38"/>
                  </a:cubicBezTo>
                  <a:cubicBezTo>
                    <a:pt x="4" y="36"/>
                    <a:pt x="4" y="36"/>
                    <a:pt x="4" y="36"/>
                  </a:cubicBezTo>
                  <a:cubicBezTo>
                    <a:pt x="9" y="36"/>
                    <a:pt x="9" y="36"/>
                    <a:pt x="9" y="36"/>
                  </a:cubicBezTo>
                  <a:cubicBezTo>
                    <a:pt x="10" y="36"/>
                    <a:pt x="10" y="33"/>
                    <a:pt x="10" y="33"/>
                  </a:cubicBezTo>
                  <a:cubicBezTo>
                    <a:pt x="14" y="33"/>
                    <a:pt x="14" y="33"/>
                    <a:pt x="14" y="33"/>
                  </a:cubicBezTo>
                  <a:cubicBezTo>
                    <a:pt x="14" y="33"/>
                    <a:pt x="14" y="31"/>
                    <a:pt x="14" y="28"/>
                  </a:cubicBezTo>
                  <a:cubicBezTo>
                    <a:pt x="13" y="25"/>
                    <a:pt x="15" y="22"/>
                    <a:pt x="17" y="20"/>
                  </a:cubicBezTo>
                  <a:cubicBezTo>
                    <a:pt x="19" y="18"/>
                    <a:pt x="18" y="15"/>
                    <a:pt x="18" y="1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29" name="Freeform 328"/>
            <p:cNvSpPr>
              <a:spLocks/>
            </p:cNvSpPr>
            <p:nvPr/>
          </p:nvSpPr>
          <p:spPr bwMode="auto">
            <a:xfrm>
              <a:off x="3586631" y="3278102"/>
              <a:ext cx="25150" cy="19761"/>
            </a:xfrm>
            <a:custGeom>
              <a:avLst/>
              <a:gdLst>
                <a:gd name="T0" fmla="*/ 1 w 7"/>
                <a:gd name="T1" fmla="*/ 0 h 6"/>
                <a:gd name="T2" fmla="*/ 0 w 7"/>
                <a:gd name="T3" fmla="*/ 4 h 6"/>
                <a:gd name="T4" fmla="*/ 4 w 7"/>
                <a:gd name="T5" fmla="*/ 0 h 6"/>
                <a:gd name="T6" fmla="*/ 1 w 7"/>
                <a:gd name="T7" fmla="*/ 0 h 6"/>
              </a:gdLst>
              <a:ahLst/>
              <a:cxnLst>
                <a:cxn ang="0">
                  <a:pos x="T0" y="T1"/>
                </a:cxn>
                <a:cxn ang="0">
                  <a:pos x="T2" y="T3"/>
                </a:cxn>
                <a:cxn ang="0">
                  <a:pos x="T4" y="T5"/>
                </a:cxn>
                <a:cxn ang="0">
                  <a:pos x="T6" y="T7"/>
                </a:cxn>
              </a:cxnLst>
              <a:rect l="0" t="0" r="r" b="b"/>
              <a:pathLst>
                <a:path w="7" h="6">
                  <a:moveTo>
                    <a:pt x="1" y="0"/>
                  </a:moveTo>
                  <a:cubicBezTo>
                    <a:pt x="1" y="2"/>
                    <a:pt x="0" y="2"/>
                    <a:pt x="0" y="4"/>
                  </a:cubicBezTo>
                  <a:cubicBezTo>
                    <a:pt x="6" y="6"/>
                    <a:pt x="7" y="6"/>
                    <a:pt x="4" y="0"/>
                  </a:cubicBezTo>
                  <a:cubicBezTo>
                    <a:pt x="3" y="0"/>
                    <a:pt x="2" y="0"/>
                    <a:pt x="1"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0" name="Freeform 329"/>
            <p:cNvSpPr>
              <a:spLocks/>
            </p:cNvSpPr>
            <p:nvPr/>
          </p:nvSpPr>
          <p:spPr bwMode="auto">
            <a:xfrm>
              <a:off x="3586631" y="3278102"/>
              <a:ext cx="25150" cy="19761"/>
            </a:xfrm>
            <a:custGeom>
              <a:avLst/>
              <a:gdLst>
                <a:gd name="T0" fmla="*/ 1 w 7"/>
                <a:gd name="T1" fmla="*/ 0 h 6"/>
                <a:gd name="T2" fmla="*/ 0 w 7"/>
                <a:gd name="T3" fmla="*/ 4 h 6"/>
                <a:gd name="T4" fmla="*/ 4 w 7"/>
                <a:gd name="T5" fmla="*/ 0 h 6"/>
                <a:gd name="T6" fmla="*/ 1 w 7"/>
                <a:gd name="T7" fmla="*/ 0 h 6"/>
              </a:gdLst>
              <a:ahLst/>
              <a:cxnLst>
                <a:cxn ang="0">
                  <a:pos x="T0" y="T1"/>
                </a:cxn>
                <a:cxn ang="0">
                  <a:pos x="T2" y="T3"/>
                </a:cxn>
                <a:cxn ang="0">
                  <a:pos x="T4" y="T5"/>
                </a:cxn>
                <a:cxn ang="0">
                  <a:pos x="T6" y="T7"/>
                </a:cxn>
              </a:cxnLst>
              <a:rect l="0" t="0" r="r" b="b"/>
              <a:pathLst>
                <a:path w="7" h="6">
                  <a:moveTo>
                    <a:pt x="1" y="0"/>
                  </a:moveTo>
                  <a:cubicBezTo>
                    <a:pt x="1" y="2"/>
                    <a:pt x="0" y="2"/>
                    <a:pt x="0" y="4"/>
                  </a:cubicBezTo>
                  <a:cubicBezTo>
                    <a:pt x="6" y="6"/>
                    <a:pt x="7" y="6"/>
                    <a:pt x="4" y="0"/>
                  </a:cubicBezTo>
                  <a:cubicBezTo>
                    <a:pt x="3" y="0"/>
                    <a:pt x="2" y="0"/>
                    <a:pt x="1"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1" name="Freeform 330"/>
            <p:cNvSpPr>
              <a:spLocks/>
            </p:cNvSpPr>
            <p:nvPr/>
          </p:nvSpPr>
          <p:spPr bwMode="auto">
            <a:xfrm>
              <a:off x="8638123" y="3234988"/>
              <a:ext cx="165269" cy="240718"/>
            </a:xfrm>
            <a:custGeom>
              <a:avLst/>
              <a:gdLst>
                <a:gd name="T0" fmla="*/ 8 w 47"/>
                <a:gd name="T1" fmla="*/ 55 h 68"/>
                <a:gd name="T2" fmla="*/ 16 w 47"/>
                <a:gd name="T3" fmla="*/ 53 h 68"/>
                <a:gd name="T4" fmla="*/ 19 w 47"/>
                <a:gd name="T5" fmla="*/ 51 h 68"/>
                <a:gd name="T6" fmla="*/ 21 w 47"/>
                <a:gd name="T7" fmla="*/ 52 h 68"/>
                <a:gd name="T8" fmla="*/ 25 w 47"/>
                <a:gd name="T9" fmla="*/ 47 h 68"/>
                <a:gd name="T10" fmla="*/ 24 w 47"/>
                <a:gd name="T11" fmla="*/ 44 h 68"/>
                <a:gd name="T12" fmla="*/ 26 w 47"/>
                <a:gd name="T13" fmla="*/ 41 h 68"/>
                <a:gd name="T14" fmla="*/ 24 w 47"/>
                <a:gd name="T15" fmla="*/ 35 h 68"/>
                <a:gd name="T16" fmla="*/ 32 w 47"/>
                <a:gd name="T17" fmla="*/ 41 h 68"/>
                <a:gd name="T18" fmla="*/ 37 w 47"/>
                <a:gd name="T19" fmla="*/ 47 h 68"/>
                <a:gd name="T20" fmla="*/ 38 w 47"/>
                <a:gd name="T21" fmla="*/ 50 h 68"/>
                <a:gd name="T22" fmla="*/ 41 w 47"/>
                <a:gd name="T23" fmla="*/ 62 h 68"/>
                <a:gd name="T24" fmla="*/ 43 w 47"/>
                <a:gd name="T25" fmla="*/ 64 h 68"/>
                <a:gd name="T26" fmla="*/ 47 w 47"/>
                <a:gd name="T27" fmla="*/ 63 h 68"/>
                <a:gd name="T28" fmla="*/ 46 w 47"/>
                <a:gd name="T29" fmla="*/ 56 h 68"/>
                <a:gd name="T30" fmla="*/ 44 w 47"/>
                <a:gd name="T31" fmla="*/ 48 h 68"/>
                <a:gd name="T32" fmla="*/ 40 w 47"/>
                <a:gd name="T33" fmla="*/ 37 h 68"/>
                <a:gd name="T34" fmla="*/ 35 w 47"/>
                <a:gd name="T35" fmla="*/ 41 h 68"/>
                <a:gd name="T36" fmla="*/ 36 w 47"/>
                <a:gd name="T37" fmla="*/ 32 h 68"/>
                <a:gd name="T38" fmla="*/ 40 w 47"/>
                <a:gd name="T39" fmla="*/ 23 h 68"/>
                <a:gd name="T40" fmla="*/ 44 w 47"/>
                <a:gd name="T41" fmla="*/ 16 h 68"/>
                <a:gd name="T42" fmla="*/ 33 w 47"/>
                <a:gd name="T43" fmla="*/ 17 h 68"/>
                <a:gd name="T44" fmla="*/ 22 w 47"/>
                <a:gd name="T45" fmla="*/ 18 h 68"/>
                <a:gd name="T46" fmla="*/ 19 w 47"/>
                <a:gd name="T47" fmla="*/ 11 h 68"/>
                <a:gd name="T48" fmla="*/ 16 w 47"/>
                <a:gd name="T49" fmla="*/ 3 h 68"/>
                <a:gd name="T50" fmla="*/ 7 w 47"/>
                <a:gd name="T51" fmla="*/ 0 h 68"/>
                <a:gd name="T52" fmla="*/ 9 w 47"/>
                <a:gd name="T53" fmla="*/ 9 h 68"/>
                <a:gd name="T54" fmla="*/ 3 w 47"/>
                <a:gd name="T55" fmla="*/ 14 h 68"/>
                <a:gd name="T56" fmla="*/ 1 w 47"/>
                <a:gd name="T57" fmla="*/ 23 h 68"/>
                <a:gd name="T58" fmla="*/ 7 w 47"/>
                <a:gd name="T59" fmla="*/ 28 h 68"/>
                <a:gd name="T60" fmla="*/ 7 w 47"/>
                <a:gd name="T61" fmla="*/ 37 h 68"/>
                <a:gd name="T62" fmla="*/ 10 w 47"/>
                <a:gd name="T63" fmla="*/ 47 h 68"/>
                <a:gd name="T64" fmla="*/ 8 w 47"/>
                <a:gd name="T65"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68">
                  <a:moveTo>
                    <a:pt x="8" y="53"/>
                  </a:moveTo>
                  <a:cubicBezTo>
                    <a:pt x="8" y="53"/>
                    <a:pt x="8" y="55"/>
                    <a:pt x="8" y="55"/>
                  </a:cubicBezTo>
                  <a:cubicBezTo>
                    <a:pt x="13" y="56"/>
                    <a:pt x="12" y="53"/>
                    <a:pt x="14" y="53"/>
                  </a:cubicBezTo>
                  <a:cubicBezTo>
                    <a:pt x="14" y="52"/>
                    <a:pt x="16" y="53"/>
                    <a:pt x="16" y="53"/>
                  </a:cubicBezTo>
                  <a:cubicBezTo>
                    <a:pt x="16" y="51"/>
                    <a:pt x="16" y="51"/>
                    <a:pt x="16" y="51"/>
                  </a:cubicBezTo>
                  <a:cubicBezTo>
                    <a:pt x="17" y="51"/>
                    <a:pt x="17" y="52"/>
                    <a:pt x="19" y="51"/>
                  </a:cubicBezTo>
                  <a:cubicBezTo>
                    <a:pt x="19" y="50"/>
                    <a:pt x="19" y="50"/>
                    <a:pt x="19" y="50"/>
                  </a:cubicBezTo>
                  <a:cubicBezTo>
                    <a:pt x="21" y="50"/>
                    <a:pt x="20" y="51"/>
                    <a:pt x="21" y="52"/>
                  </a:cubicBezTo>
                  <a:cubicBezTo>
                    <a:pt x="22" y="51"/>
                    <a:pt x="24" y="51"/>
                    <a:pt x="24" y="51"/>
                  </a:cubicBezTo>
                  <a:cubicBezTo>
                    <a:pt x="24" y="50"/>
                    <a:pt x="26" y="48"/>
                    <a:pt x="25" y="47"/>
                  </a:cubicBezTo>
                  <a:cubicBezTo>
                    <a:pt x="24" y="46"/>
                    <a:pt x="24" y="47"/>
                    <a:pt x="24" y="45"/>
                  </a:cubicBezTo>
                  <a:cubicBezTo>
                    <a:pt x="23" y="46"/>
                    <a:pt x="24" y="44"/>
                    <a:pt x="24" y="44"/>
                  </a:cubicBezTo>
                  <a:cubicBezTo>
                    <a:pt x="22" y="45"/>
                    <a:pt x="23" y="43"/>
                    <a:pt x="23" y="43"/>
                  </a:cubicBezTo>
                  <a:cubicBezTo>
                    <a:pt x="24" y="42"/>
                    <a:pt x="25" y="42"/>
                    <a:pt x="26" y="41"/>
                  </a:cubicBezTo>
                  <a:cubicBezTo>
                    <a:pt x="25" y="39"/>
                    <a:pt x="25" y="38"/>
                    <a:pt x="24" y="37"/>
                  </a:cubicBezTo>
                  <a:cubicBezTo>
                    <a:pt x="23" y="37"/>
                    <a:pt x="24" y="35"/>
                    <a:pt x="24" y="35"/>
                  </a:cubicBezTo>
                  <a:cubicBezTo>
                    <a:pt x="26" y="36"/>
                    <a:pt x="27" y="40"/>
                    <a:pt x="29" y="41"/>
                  </a:cubicBezTo>
                  <a:cubicBezTo>
                    <a:pt x="30" y="41"/>
                    <a:pt x="31" y="40"/>
                    <a:pt x="32" y="41"/>
                  </a:cubicBezTo>
                  <a:cubicBezTo>
                    <a:pt x="33" y="41"/>
                    <a:pt x="32" y="42"/>
                    <a:pt x="33" y="43"/>
                  </a:cubicBezTo>
                  <a:cubicBezTo>
                    <a:pt x="34" y="43"/>
                    <a:pt x="37" y="46"/>
                    <a:pt x="37" y="47"/>
                  </a:cubicBezTo>
                  <a:cubicBezTo>
                    <a:pt x="37" y="47"/>
                    <a:pt x="37" y="48"/>
                    <a:pt x="37" y="49"/>
                  </a:cubicBezTo>
                  <a:cubicBezTo>
                    <a:pt x="38" y="50"/>
                    <a:pt x="38" y="50"/>
                    <a:pt x="38" y="50"/>
                  </a:cubicBezTo>
                  <a:cubicBezTo>
                    <a:pt x="39" y="54"/>
                    <a:pt x="38" y="57"/>
                    <a:pt x="39" y="60"/>
                  </a:cubicBezTo>
                  <a:cubicBezTo>
                    <a:pt x="39" y="61"/>
                    <a:pt x="41" y="62"/>
                    <a:pt x="41" y="62"/>
                  </a:cubicBezTo>
                  <a:cubicBezTo>
                    <a:pt x="42" y="64"/>
                    <a:pt x="43" y="66"/>
                    <a:pt x="43" y="68"/>
                  </a:cubicBezTo>
                  <a:cubicBezTo>
                    <a:pt x="43" y="64"/>
                    <a:pt x="43" y="64"/>
                    <a:pt x="43" y="64"/>
                  </a:cubicBezTo>
                  <a:cubicBezTo>
                    <a:pt x="44" y="61"/>
                    <a:pt x="44" y="61"/>
                    <a:pt x="44" y="61"/>
                  </a:cubicBezTo>
                  <a:cubicBezTo>
                    <a:pt x="47" y="63"/>
                    <a:pt x="47" y="63"/>
                    <a:pt x="47" y="63"/>
                  </a:cubicBezTo>
                  <a:cubicBezTo>
                    <a:pt x="47" y="59"/>
                    <a:pt x="47" y="59"/>
                    <a:pt x="47" y="59"/>
                  </a:cubicBezTo>
                  <a:cubicBezTo>
                    <a:pt x="46" y="56"/>
                    <a:pt x="46" y="56"/>
                    <a:pt x="46" y="56"/>
                  </a:cubicBezTo>
                  <a:cubicBezTo>
                    <a:pt x="45" y="52"/>
                    <a:pt x="45" y="52"/>
                    <a:pt x="45" y="52"/>
                  </a:cubicBezTo>
                  <a:cubicBezTo>
                    <a:pt x="44" y="48"/>
                    <a:pt x="44" y="48"/>
                    <a:pt x="44" y="48"/>
                  </a:cubicBezTo>
                  <a:cubicBezTo>
                    <a:pt x="44" y="43"/>
                    <a:pt x="44" y="43"/>
                    <a:pt x="44" y="43"/>
                  </a:cubicBezTo>
                  <a:cubicBezTo>
                    <a:pt x="40" y="37"/>
                    <a:pt x="40" y="37"/>
                    <a:pt x="40" y="37"/>
                  </a:cubicBezTo>
                  <a:cubicBezTo>
                    <a:pt x="39" y="41"/>
                    <a:pt x="39" y="41"/>
                    <a:pt x="39" y="41"/>
                  </a:cubicBezTo>
                  <a:cubicBezTo>
                    <a:pt x="35" y="41"/>
                    <a:pt x="35" y="41"/>
                    <a:pt x="35" y="41"/>
                  </a:cubicBezTo>
                  <a:cubicBezTo>
                    <a:pt x="34" y="38"/>
                    <a:pt x="34" y="38"/>
                    <a:pt x="34" y="38"/>
                  </a:cubicBezTo>
                  <a:cubicBezTo>
                    <a:pt x="36" y="32"/>
                    <a:pt x="36" y="32"/>
                    <a:pt x="36" y="32"/>
                  </a:cubicBezTo>
                  <a:cubicBezTo>
                    <a:pt x="38" y="28"/>
                    <a:pt x="38" y="28"/>
                    <a:pt x="38" y="28"/>
                  </a:cubicBezTo>
                  <a:cubicBezTo>
                    <a:pt x="38" y="28"/>
                    <a:pt x="39" y="24"/>
                    <a:pt x="40" y="23"/>
                  </a:cubicBezTo>
                  <a:cubicBezTo>
                    <a:pt x="39" y="19"/>
                    <a:pt x="39" y="19"/>
                    <a:pt x="39" y="19"/>
                  </a:cubicBezTo>
                  <a:cubicBezTo>
                    <a:pt x="44" y="16"/>
                    <a:pt x="44" y="16"/>
                    <a:pt x="44" y="16"/>
                  </a:cubicBezTo>
                  <a:cubicBezTo>
                    <a:pt x="38" y="16"/>
                    <a:pt x="38" y="16"/>
                    <a:pt x="38" y="16"/>
                  </a:cubicBezTo>
                  <a:cubicBezTo>
                    <a:pt x="33" y="17"/>
                    <a:pt x="33" y="17"/>
                    <a:pt x="33" y="17"/>
                  </a:cubicBezTo>
                  <a:cubicBezTo>
                    <a:pt x="28" y="18"/>
                    <a:pt x="28" y="18"/>
                    <a:pt x="28" y="18"/>
                  </a:cubicBezTo>
                  <a:cubicBezTo>
                    <a:pt x="22" y="18"/>
                    <a:pt x="22" y="18"/>
                    <a:pt x="22" y="18"/>
                  </a:cubicBezTo>
                  <a:cubicBezTo>
                    <a:pt x="19" y="18"/>
                    <a:pt x="19" y="18"/>
                    <a:pt x="19" y="18"/>
                  </a:cubicBezTo>
                  <a:cubicBezTo>
                    <a:pt x="19" y="11"/>
                    <a:pt x="19" y="11"/>
                    <a:pt x="19" y="11"/>
                  </a:cubicBezTo>
                  <a:cubicBezTo>
                    <a:pt x="20" y="5"/>
                    <a:pt x="20" y="5"/>
                    <a:pt x="20" y="5"/>
                  </a:cubicBezTo>
                  <a:cubicBezTo>
                    <a:pt x="16" y="3"/>
                    <a:pt x="16" y="3"/>
                    <a:pt x="16" y="3"/>
                  </a:cubicBezTo>
                  <a:cubicBezTo>
                    <a:pt x="12" y="4"/>
                    <a:pt x="12" y="4"/>
                    <a:pt x="12" y="4"/>
                  </a:cubicBezTo>
                  <a:cubicBezTo>
                    <a:pt x="7" y="0"/>
                    <a:pt x="7" y="0"/>
                    <a:pt x="7" y="0"/>
                  </a:cubicBezTo>
                  <a:cubicBezTo>
                    <a:pt x="5" y="4"/>
                    <a:pt x="5" y="4"/>
                    <a:pt x="5" y="4"/>
                  </a:cubicBezTo>
                  <a:cubicBezTo>
                    <a:pt x="9" y="9"/>
                    <a:pt x="9" y="9"/>
                    <a:pt x="9" y="9"/>
                  </a:cubicBezTo>
                  <a:cubicBezTo>
                    <a:pt x="7" y="12"/>
                    <a:pt x="7" y="12"/>
                    <a:pt x="7" y="12"/>
                  </a:cubicBezTo>
                  <a:cubicBezTo>
                    <a:pt x="3" y="14"/>
                    <a:pt x="3" y="14"/>
                    <a:pt x="3" y="14"/>
                  </a:cubicBezTo>
                  <a:cubicBezTo>
                    <a:pt x="0" y="16"/>
                    <a:pt x="0" y="16"/>
                    <a:pt x="0" y="16"/>
                  </a:cubicBezTo>
                  <a:cubicBezTo>
                    <a:pt x="1" y="23"/>
                    <a:pt x="1" y="23"/>
                    <a:pt x="1" y="23"/>
                  </a:cubicBezTo>
                  <a:cubicBezTo>
                    <a:pt x="1" y="25"/>
                    <a:pt x="1" y="25"/>
                    <a:pt x="1" y="25"/>
                  </a:cubicBezTo>
                  <a:cubicBezTo>
                    <a:pt x="7" y="28"/>
                    <a:pt x="7" y="28"/>
                    <a:pt x="7" y="28"/>
                  </a:cubicBezTo>
                  <a:cubicBezTo>
                    <a:pt x="9" y="31"/>
                    <a:pt x="9" y="31"/>
                    <a:pt x="9" y="31"/>
                  </a:cubicBezTo>
                  <a:cubicBezTo>
                    <a:pt x="7" y="37"/>
                    <a:pt x="7" y="37"/>
                    <a:pt x="7" y="37"/>
                  </a:cubicBezTo>
                  <a:cubicBezTo>
                    <a:pt x="10" y="41"/>
                    <a:pt x="10" y="41"/>
                    <a:pt x="10" y="41"/>
                  </a:cubicBezTo>
                  <a:cubicBezTo>
                    <a:pt x="10" y="47"/>
                    <a:pt x="10" y="47"/>
                    <a:pt x="10" y="47"/>
                  </a:cubicBezTo>
                  <a:cubicBezTo>
                    <a:pt x="8" y="50"/>
                    <a:pt x="8" y="50"/>
                    <a:pt x="8" y="50"/>
                  </a:cubicBezTo>
                  <a:cubicBezTo>
                    <a:pt x="8" y="53"/>
                    <a:pt x="8" y="53"/>
                    <a:pt x="8" y="5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2" name="Freeform 331"/>
            <p:cNvSpPr>
              <a:spLocks/>
            </p:cNvSpPr>
            <p:nvPr/>
          </p:nvSpPr>
          <p:spPr bwMode="auto">
            <a:xfrm>
              <a:off x="8638123" y="3234988"/>
              <a:ext cx="165269" cy="240718"/>
            </a:xfrm>
            <a:custGeom>
              <a:avLst/>
              <a:gdLst>
                <a:gd name="T0" fmla="*/ 8 w 47"/>
                <a:gd name="T1" fmla="*/ 55 h 68"/>
                <a:gd name="T2" fmla="*/ 16 w 47"/>
                <a:gd name="T3" fmla="*/ 53 h 68"/>
                <a:gd name="T4" fmla="*/ 19 w 47"/>
                <a:gd name="T5" fmla="*/ 51 h 68"/>
                <a:gd name="T6" fmla="*/ 21 w 47"/>
                <a:gd name="T7" fmla="*/ 52 h 68"/>
                <a:gd name="T8" fmla="*/ 25 w 47"/>
                <a:gd name="T9" fmla="*/ 47 h 68"/>
                <a:gd name="T10" fmla="*/ 24 w 47"/>
                <a:gd name="T11" fmla="*/ 44 h 68"/>
                <a:gd name="T12" fmla="*/ 26 w 47"/>
                <a:gd name="T13" fmla="*/ 41 h 68"/>
                <a:gd name="T14" fmla="*/ 24 w 47"/>
                <a:gd name="T15" fmla="*/ 35 h 68"/>
                <a:gd name="T16" fmla="*/ 32 w 47"/>
                <a:gd name="T17" fmla="*/ 41 h 68"/>
                <a:gd name="T18" fmla="*/ 37 w 47"/>
                <a:gd name="T19" fmla="*/ 47 h 68"/>
                <a:gd name="T20" fmla="*/ 38 w 47"/>
                <a:gd name="T21" fmla="*/ 50 h 68"/>
                <a:gd name="T22" fmla="*/ 41 w 47"/>
                <a:gd name="T23" fmla="*/ 62 h 68"/>
                <a:gd name="T24" fmla="*/ 43 w 47"/>
                <a:gd name="T25" fmla="*/ 64 h 68"/>
                <a:gd name="T26" fmla="*/ 47 w 47"/>
                <a:gd name="T27" fmla="*/ 63 h 68"/>
                <a:gd name="T28" fmla="*/ 46 w 47"/>
                <a:gd name="T29" fmla="*/ 56 h 68"/>
                <a:gd name="T30" fmla="*/ 44 w 47"/>
                <a:gd name="T31" fmla="*/ 48 h 68"/>
                <a:gd name="T32" fmla="*/ 40 w 47"/>
                <a:gd name="T33" fmla="*/ 37 h 68"/>
                <a:gd name="T34" fmla="*/ 35 w 47"/>
                <a:gd name="T35" fmla="*/ 41 h 68"/>
                <a:gd name="T36" fmla="*/ 36 w 47"/>
                <a:gd name="T37" fmla="*/ 32 h 68"/>
                <a:gd name="T38" fmla="*/ 40 w 47"/>
                <a:gd name="T39" fmla="*/ 23 h 68"/>
                <a:gd name="T40" fmla="*/ 44 w 47"/>
                <a:gd name="T41" fmla="*/ 16 h 68"/>
                <a:gd name="T42" fmla="*/ 33 w 47"/>
                <a:gd name="T43" fmla="*/ 17 h 68"/>
                <a:gd name="T44" fmla="*/ 22 w 47"/>
                <a:gd name="T45" fmla="*/ 18 h 68"/>
                <a:gd name="T46" fmla="*/ 19 w 47"/>
                <a:gd name="T47" fmla="*/ 11 h 68"/>
                <a:gd name="T48" fmla="*/ 16 w 47"/>
                <a:gd name="T49" fmla="*/ 3 h 68"/>
                <a:gd name="T50" fmla="*/ 7 w 47"/>
                <a:gd name="T51" fmla="*/ 0 h 68"/>
                <a:gd name="T52" fmla="*/ 9 w 47"/>
                <a:gd name="T53" fmla="*/ 9 h 68"/>
                <a:gd name="T54" fmla="*/ 3 w 47"/>
                <a:gd name="T55" fmla="*/ 14 h 68"/>
                <a:gd name="T56" fmla="*/ 1 w 47"/>
                <a:gd name="T57" fmla="*/ 23 h 68"/>
                <a:gd name="T58" fmla="*/ 7 w 47"/>
                <a:gd name="T59" fmla="*/ 28 h 68"/>
                <a:gd name="T60" fmla="*/ 7 w 47"/>
                <a:gd name="T61" fmla="*/ 37 h 68"/>
                <a:gd name="T62" fmla="*/ 10 w 47"/>
                <a:gd name="T63" fmla="*/ 47 h 68"/>
                <a:gd name="T64" fmla="*/ 8 w 47"/>
                <a:gd name="T65"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68">
                  <a:moveTo>
                    <a:pt x="8" y="53"/>
                  </a:moveTo>
                  <a:cubicBezTo>
                    <a:pt x="8" y="53"/>
                    <a:pt x="8" y="55"/>
                    <a:pt x="8" y="55"/>
                  </a:cubicBezTo>
                  <a:cubicBezTo>
                    <a:pt x="13" y="56"/>
                    <a:pt x="12" y="53"/>
                    <a:pt x="14" y="53"/>
                  </a:cubicBezTo>
                  <a:cubicBezTo>
                    <a:pt x="14" y="52"/>
                    <a:pt x="16" y="53"/>
                    <a:pt x="16" y="53"/>
                  </a:cubicBezTo>
                  <a:cubicBezTo>
                    <a:pt x="16" y="51"/>
                    <a:pt x="16" y="51"/>
                    <a:pt x="16" y="51"/>
                  </a:cubicBezTo>
                  <a:cubicBezTo>
                    <a:pt x="17" y="51"/>
                    <a:pt x="17" y="52"/>
                    <a:pt x="19" y="51"/>
                  </a:cubicBezTo>
                  <a:cubicBezTo>
                    <a:pt x="19" y="50"/>
                    <a:pt x="19" y="50"/>
                    <a:pt x="19" y="50"/>
                  </a:cubicBezTo>
                  <a:cubicBezTo>
                    <a:pt x="21" y="50"/>
                    <a:pt x="20" y="51"/>
                    <a:pt x="21" y="52"/>
                  </a:cubicBezTo>
                  <a:cubicBezTo>
                    <a:pt x="22" y="51"/>
                    <a:pt x="24" y="51"/>
                    <a:pt x="24" y="51"/>
                  </a:cubicBezTo>
                  <a:cubicBezTo>
                    <a:pt x="24" y="50"/>
                    <a:pt x="26" y="48"/>
                    <a:pt x="25" y="47"/>
                  </a:cubicBezTo>
                  <a:cubicBezTo>
                    <a:pt x="24" y="46"/>
                    <a:pt x="24" y="47"/>
                    <a:pt x="24" y="45"/>
                  </a:cubicBezTo>
                  <a:cubicBezTo>
                    <a:pt x="23" y="46"/>
                    <a:pt x="24" y="44"/>
                    <a:pt x="24" y="44"/>
                  </a:cubicBezTo>
                  <a:cubicBezTo>
                    <a:pt x="22" y="45"/>
                    <a:pt x="23" y="43"/>
                    <a:pt x="23" y="43"/>
                  </a:cubicBezTo>
                  <a:cubicBezTo>
                    <a:pt x="24" y="42"/>
                    <a:pt x="25" y="42"/>
                    <a:pt x="26" y="41"/>
                  </a:cubicBezTo>
                  <a:cubicBezTo>
                    <a:pt x="25" y="39"/>
                    <a:pt x="25" y="38"/>
                    <a:pt x="24" y="37"/>
                  </a:cubicBezTo>
                  <a:cubicBezTo>
                    <a:pt x="23" y="37"/>
                    <a:pt x="24" y="35"/>
                    <a:pt x="24" y="35"/>
                  </a:cubicBezTo>
                  <a:cubicBezTo>
                    <a:pt x="26" y="36"/>
                    <a:pt x="27" y="40"/>
                    <a:pt x="29" y="41"/>
                  </a:cubicBezTo>
                  <a:cubicBezTo>
                    <a:pt x="30" y="41"/>
                    <a:pt x="31" y="40"/>
                    <a:pt x="32" y="41"/>
                  </a:cubicBezTo>
                  <a:cubicBezTo>
                    <a:pt x="33" y="41"/>
                    <a:pt x="32" y="42"/>
                    <a:pt x="33" y="43"/>
                  </a:cubicBezTo>
                  <a:cubicBezTo>
                    <a:pt x="34" y="43"/>
                    <a:pt x="37" y="46"/>
                    <a:pt x="37" y="47"/>
                  </a:cubicBezTo>
                  <a:cubicBezTo>
                    <a:pt x="37" y="47"/>
                    <a:pt x="37" y="48"/>
                    <a:pt x="37" y="49"/>
                  </a:cubicBezTo>
                  <a:cubicBezTo>
                    <a:pt x="38" y="50"/>
                    <a:pt x="38" y="50"/>
                    <a:pt x="38" y="50"/>
                  </a:cubicBezTo>
                  <a:cubicBezTo>
                    <a:pt x="39" y="54"/>
                    <a:pt x="38" y="57"/>
                    <a:pt x="39" y="60"/>
                  </a:cubicBezTo>
                  <a:cubicBezTo>
                    <a:pt x="39" y="61"/>
                    <a:pt x="41" y="62"/>
                    <a:pt x="41" y="62"/>
                  </a:cubicBezTo>
                  <a:cubicBezTo>
                    <a:pt x="42" y="64"/>
                    <a:pt x="43" y="66"/>
                    <a:pt x="43" y="68"/>
                  </a:cubicBezTo>
                  <a:cubicBezTo>
                    <a:pt x="43" y="64"/>
                    <a:pt x="43" y="64"/>
                    <a:pt x="43" y="64"/>
                  </a:cubicBezTo>
                  <a:cubicBezTo>
                    <a:pt x="44" y="61"/>
                    <a:pt x="44" y="61"/>
                    <a:pt x="44" y="61"/>
                  </a:cubicBezTo>
                  <a:cubicBezTo>
                    <a:pt x="47" y="63"/>
                    <a:pt x="47" y="63"/>
                    <a:pt x="47" y="63"/>
                  </a:cubicBezTo>
                  <a:cubicBezTo>
                    <a:pt x="47" y="59"/>
                    <a:pt x="47" y="59"/>
                    <a:pt x="47" y="59"/>
                  </a:cubicBezTo>
                  <a:cubicBezTo>
                    <a:pt x="46" y="56"/>
                    <a:pt x="46" y="56"/>
                    <a:pt x="46" y="56"/>
                  </a:cubicBezTo>
                  <a:cubicBezTo>
                    <a:pt x="45" y="52"/>
                    <a:pt x="45" y="52"/>
                    <a:pt x="45" y="52"/>
                  </a:cubicBezTo>
                  <a:cubicBezTo>
                    <a:pt x="44" y="48"/>
                    <a:pt x="44" y="48"/>
                    <a:pt x="44" y="48"/>
                  </a:cubicBezTo>
                  <a:cubicBezTo>
                    <a:pt x="44" y="43"/>
                    <a:pt x="44" y="43"/>
                    <a:pt x="44" y="43"/>
                  </a:cubicBezTo>
                  <a:cubicBezTo>
                    <a:pt x="40" y="37"/>
                    <a:pt x="40" y="37"/>
                    <a:pt x="40" y="37"/>
                  </a:cubicBezTo>
                  <a:cubicBezTo>
                    <a:pt x="39" y="41"/>
                    <a:pt x="39" y="41"/>
                    <a:pt x="39" y="41"/>
                  </a:cubicBezTo>
                  <a:cubicBezTo>
                    <a:pt x="35" y="41"/>
                    <a:pt x="35" y="41"/>
                    <a:pt x="35" y="41"/>
                  </a:cubicBezTo>
                  <a:cubicBezTo>
                    <a:pt x="34" y="38"/>
                    <a:pt x="34" y="38"/>
                    <a:pt x="34" y="38"/>
                  </a:cubicBezTo>
                  <a:cubicBezTo>
                    <a:pt x="36" y="32"/>
                    <a:pt x="36" y="32"/>
                    <a:pt x="36" y="32"/>
                  </a:cubicBezTo>
                  <a:cubicBezTo>
                    <a:pt x="38" y="28"/>
                    <a:pt x="38" y="28"/>
                    <a:pt x="38" y="28"/>
                  </a:cubicBezTo>
                  <a:cubicBezTo>
                    <a:pt x="38" y="28"/>
                    <a:pt x="39" y="24"/>
                    <a:pt x="40" y="23"/>
                  </a:cubicBezTo>
                  <a:cubicBezTo>
                    <a:pt x="39" y="19"/>
                    <a:pt x="39" y="19"/>
                    <a:pt x="39" y="19"/>
                  </a:cubicBezTo>
                  <a:cubicBezTo>
                    <a:pt x="44" y="16"/>
                    <a:pt x="44" y="16"/>
                    <a:pt x="44" y="16"/>
                  </a:cubicBezTo>
                  <a:cubicBezTo>
                    <a:pt x="38" y="16"/>
                    <a:pt x="38" y="16"/>
                    <a:pt x="38" y="16"/>
                  </a:cubicBezTo>
                  <a:cubicBezTo>
                    <a:pt x="33" y="17"/>
                    <a:pt x="33" y="17"/>
                    <a:pt x="33" y="17"/>
                  </a:cubicBezTo>
                  <a:cubicBezTo>
                    <a:pt x="28" y="18"/>
                    <a:pt x="28" y="18"/>
                    <a:pt x="28" y="18"/>
                  </a:cubicBezTo>
                  <a:cubicBezTo>
                    <a:pt x="22" y="18"/>
                    <a:pt x="22" y="18"/>
                    <a:pt x="22" y="18"/>
                  </a:cubicBezTo>
                  <a:cubicBezTo>
                    <a:pt x="19" y="18"/>
                    <a:pt x="19" y="18"/>
                    <a:pt x="19" y="18"/>
                  </a:cubicBezTo>
                  <a:cubicBezTo>
                    <a:pt x="19" y="11"/>
                    <a:pt x="19" y="11"/>
                    <a:pt x="19" y="11"/>
                  </a:cubicBezTo>
                  <a:cubicBezTo>
                    <a:pt x="20" y="5"/>
                    <a:pt x="20" y="5"/>
                    <a:pt x="20" y="5"/>
                  </a:cubicBezTo>
                  <a:cubicBezTo>
                    <a:pt x="16" y="3"/>
                    <a:pt x="16" y="3"/>
                    <a:pt x="16" y="3"/>
                  </a:cubicBezTo>
                  <a:cubicBezTo>
                    <a:pt x="12" y="4"/>
                    <a:pt x="12" y="4"/>
                    <a:pt x="12" y="4"/>
                  </a:cubicBezTo>
                  <a:cubicBezTo>
                    <a:pt x="7" y="0"/>
                    <a:pt x="7" y="0"/>
                    <a:pt x="7" y="0"/>
                  </a:cubicBezTo>
                  <a:cubicBezTo>
                    <a:pt x="5" y="4"/>
                    <a:pt x="5" y="4"/>
                    <a:pt x="5" y="4"/>
                  </a:cubicBezTo>
                  <a:cubicBezTo>
                    <a:pt x="9" y="9"/>
                    <a:pt x="9" y="9"/>
                    <a:pt x="9" y="9"/>
                  </a:cubicBezTo>
                  <a:cubicBezTo>
                    <a:pt x="7" y="12"/>
                    <a:pt x="7" y="12"/>
                    <a:pt x="7" y="12"/>
                  </a:cubicBezTo>
                  <a:cubicBezTo>
                    <a:pt x="3" y="14"/>
                    <a:pt x="3" y="14"/>
                    <a:pt x="3" y="14"/>
                  </a:cubicBezTo>
                  <a:cubicBezTo>
                    <a:pt x="0" y="16"/>
                    <a:pt x="0" y="16"/>
                    <a:pt x="0" y="16"/>
                  </a:cubicBezTo>
                  <a:cubicBezTo>
                    <a:pt x="1" y="23"/>
                    <a:pt x="1" y="23"/>
                    <a:pt x="1" y="23"/>
                  </a:cubicBezTo>
                  <a:cubicBezTo>
                    <a:pt x="1" y="25"/>
                    <a:pt x="1" y="25"/>
                    <a:pt x="1" y="25"/>
                  </a:cubicBezTo>
                  <a:cubicBezTo>
                    <a:pt x="7" y="28"/>
                    <a:pt x="7" y="28"/>
                    <a:pt x="7" y="28"/>
                  </a:cubicBezTo>
                  <a:cubicBezTo>
                    <a:pt x="9" y="31"/>
                    <a:pt x="9" y="31"/>
                    <a:pt x="9" y="31"/>
                  </a:cubicBezTo>
                  <a:cubicBezTo>
                    <a:pt x="7" y="37"/>
                    <a:pt x="7" y="37"/>
                    <a:pt x="7" y="37"/>
                  </a:cubicBezTo>
                  <a:cubicBezTo>
                    <a:pt x="10" y="41"/>
                    <a:pt x="10" y="41"/>
                    <a:pt x="10" y="41"/>
                  </a:cubicBezTo>
                  <a:cubicBezTo>
                    <a:pt x="10" y="47"/>
                    <a:pt x="10" y="47"/>
                    <a:pt x="10" y="47"/>
                  </a:cubicBezTo>
                  <a:cubicBezTo>
                    <a:pt x="8" y="50"/>
                    <a:pt x="8" y="50"/>
                    <a:pt x="8" y="50"/>
                  </a:cubicBezTo>
                  <a:cubicBezTo>
                    <a:pt x="8" y="53"/>
                    <a:pt x="8" y="53"/>
                    <a:pt x="8" y="5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3" name="Freeform 332"/>
            <p:cNvSpPr>
              <a:spLocks noEditPoints="1"/>
            </p:cNvSpPr>
            <p:nvPr/>
          </p:nvSpPr>
          <p:spPr bwMode="auto">
            <a:xfrm>
              <a:off x="7344711" y="2586485"/>
              <a:ext cx="154491" cy="138324"/>
            </a:xfrm>
            <a:custGeom>
              <a:avLst/>
              <a:gdLst>
                <a:gd name="T0" fmla="*/ 33 w 44"/>
                <a:gd name="T1" fmla="*/ 5 h 39"/>
                <a:gd name="T2" fmla="*/ 29 w 44"/>
                <a:gd name="T3" fmla="*/ 11 h 39"/>
                <a:gd name="T4" fmla="*/ 25 w 44"/>
                <a:gd name="T5" fmla="*/ 7 h 39"/>
                <a:gd name="T6" fmla="*/ 21 w 44"/>
                <a:gd name="T7" fmla="*/ 3 h 39"/>
                <a:gd name="T8" fmla="*/ 18 w 44"/>
                <a:gd name="T9" fmla="*/ 0 h 39"/>
                <a:gd name="T10" fmla="*/ 15 w 44"/>
                <a:gd name="T11" fmla="*/ 3 h 39"/>
                <a:gd name="T12" fmla="*/ 17 w 44"/>
                <a:gd name="T13" fmla="*/ 7 h 39"/>
                <a:gd name="T14" fmla="*/ 12 w 44"/>
                <a:gd name="T15" fmla="*/ 5 h 39"/>
                <a:gd name="T16" fmla="*/ 8 w 44"/>
                <a:gd name="T17" fmla="*/ 2 h 39"/>
                <a:gd name="T18" fmla="*/ 5 w 44"/>
                <a:gd name="T19" fmla="*/ 3 h 39"/>
                <a:gd name="T20" fmla="*/ 2 w 44"/>
                <a:gd name="T21" fmla="*/ 7 h 39"/>
                <a:gd name="T22" fmla="*/ 2 w 44"/>
                <a:gd name="T23" fmla="*/ 10 h 39"/>
                <a:gd name="T24" fmla="*/ 5 w 44"/>
                <a:gd name="T25" fmla="*/ 10 h 39"/>
                <a:gd name="T26" fmla="*/ 8 w 44"/>
                <a:gd name="T27" fmla="*/ 13 h 39"/>
                <a:gd name="T28" fmla="*/ 7 w 44"/>
                <a:gd name="T29" fmla="*/ 17 h 39"/>
                <a:gd name="T30" fmla="*/ 11 w 44"/>
                <a:gd name="T31" fmla="*/ 19 h 39"/>
                <a:gd name="T32" fmla="*/ 13 w 44"/>
                <a:gd name="T33" fmla="*/ 21 h 39"/>
                <a:gd name="T34" fmla="*/ 11 w 44"/>
                <a:gd name="T35" fmla="*/ 23 h 39"/>
                <a:gd name="T36" fmla="*/ 14 w 44"/>
                <a:gd name="T37" fmla="*/ 26 h 39"/>
                <a:gd name="T38" fmla="*/ 17 w 44"/>
                <a:gd name="T39" fmla="*/ 27 h 39"/>
                <a:gd name="T40" fmla="*/ 18 w 44"/>
                <a:gd name="T41" fmla="*/ 32 h 39"/>
                <a:gd name="T42" fmla="*/ 22 w 44"/>
                <a:gd name="T43" fmla="*/ 28 h 39"/>
                <a:gd name="T44" fmla="*/ 25 w 44"/>
                <a:gd name="T45" fmla="*/ 27 h 39"/>
                <a:gd name="T46" fmla="*/ 26 w 44"/>
                <a:gd name="T47" fmla="*/ 31 h 39"/>
                <a:gd name="T48" fmla="*/ 26 w 44"/>
                <a:gd name="T49" fmla="*/ 34 h 39"/>
                <a:gd name="T50" fmla="*/ 28 w 44"/>
                <a:gd name="T51" fmla="*/ 37 h 39"/>
                <a:gd name="T52" fmla="*/ 31 w 44"/>
                <a:gd name="T53" fmla="*/ 39 h 39"/>
                <a:gd name="T54" fmla="*/ 31 w 44"/>
                <a:gd name="T55" fmla="*/ 34 h 39"/>
                <a:gd name="T56" fmla="*/ 34 w 44"/>
                <a:gd name="T57" fmla="*/ 32 h 39"/>
                <a:gd name="T58" fmla="*/ 33 w 44"/>
                <a:gd name="T59" fmla="*/ 30 h 39"/>
                <a:gd name="T60" fmla="*/ 36 w 44"/>
                <a:gd name="T61" fmla="*/ 26 h 39"/>
                <a:gd name="T62" fmla="*/ 36 w 44"/>
                <a:gd name="T63" fmla="*/ 20 h 39"/>
                <a:gd name="T64" fmla="*/ 44 w 44"/>
                <a:gd name="T65" fmla="*/ 16 h 39"/>
                <a:gd name="T66" fmla="*/ 42 w 44"/>
                <a:gd name="T67" fmla="*/ 14 h 39"/>
                <a:gd name="T68" fmla="*/ 40 w 44"/>
                <a:gd name="T69" fmla="*/ 14 h 39"/>
                <a:gd name="T70" fmla="*/ 35 w 44"/>
                <a:gd name="T71" fmla="*/ 9 h 39"/>
                <a:gd name="T72" fmla="*/ 33 w 44"/>
                <a:gd name="T73" fmla="*/ 5 h 39"/>
                <a:gd name="T74" fmla="*/ 0 w 44"/>
                <a:gd name="T75" fmla="*/ 28 h 39"/>
                <a:gd name="T76" fmla="*/ 2 w 44"/>
                <a:gd name="T77" fmla="*/ 31 h 39"/>
                <a:gd name="T78" fmla="*/ 6 w 44"/>
                <a:gd name="T79" fmla="*/ 35 h 39"/>
                <a:gd name="T80" fmla="*/ 9 w 44"/>
                <a:gd name="T81" fmla="*/ 36 h 39"/>
                <a:gd name="T82" fmla="*/ 13 w 44"/>
                <a:gd name="T83" fmla="*/ 35 h 39"/>
                <a:gd name="T84" fmla="*/ 10 w 44"/>
                <a:gd name="T85" fmla="*/ 31 h 39"/>
                <a:gd name="T86" fmla="*/ 7 w 44"/>
                <a:gd name="T87" fmla="*/ 28 h 39"/>
                <a:gd name="T88" fmla="*/ 3 w 44"/>
                <a:gd name="T89" fmla="*/ 27 h 39"/>
                <a:gd name="T90" fmla="*/ 0 w 44"/>
                <a:gd name="T91" fmla="*/ 28 h 39"/>
                <a:gd name="T92" fmla="*/ 21 w 44"/>
                <a:gd name="T93" fmla="*/ 27 h 39"/>
                <a:gd name="T94" fmla="*/ 15 w 44"/>
                <a:gd name="T95" fmla="*/ 19 h 39"/>
                <a:gd name="T96" fmla="*/ 19 w 44"/>
                <a:gd name="T97" fmla="*/ 18 h 39"/>
                <a:gd name="T98" fmla="*/ 20 w 44"/>
                <a:gd name="T99" fmla="*/ 20 h 39"/>
                <a:gd name="T100" fmla="*/ 19 w 44"/>
                <a:gd name="T101" fmla="*/ 20 h 39"/>
                <a:gd name="T102" fmla="*/ 20 w 44"/>
                <a:gd name="T103" fmla="*/ 23 h 39"/>
                <a:gd name="T104" fmla="*/ 23 w 44"/>
                <a:gd name="T105" fmla="*/ 25 h 39"/>
                <a:gd name="T106" fmla="*/ 21 w 44"/>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9">
                  <a:moveTo>
                    <a:pt x="33" y="5"/>
                  </a:moveTo>
                  <a:cubicBezTo>
                    <a:pt x="33" y="5"/>
                    <a:pt x="30" y="11"/>
                    <a:pt x="29" y="11"/>
                  </a:cubicBezTo>
                  <a:cubicBezTo>
                    <a:pt x="27" y="11"/>
                    <a:pt x="26" y="10"/>
                    <a:pt x="25" y="7"/>
                  </a:cubicBezTo>
                  <a:cubicBezTo>
                    <a:pt x="24" y="5"/>
                    <a:pt x="23" y="5"/>
                    <a:pt x="21" y="3"/>
                  </a:cubicBezTo>
                  <a:cubicBezTo>
                    <a:pt x="20" y="1"/>
                    <a:pt x="18" y="0"/>
                    <a:pt x="18" y="0"/>
                  </a:cubicBezTo>
                  <a:cubicBezTo>
                    <a:pt x="18" y="0"/>
                    <a:pt x="14" y="1"/>
                    <a:pt x="15" y="3"/>
                  </a:cubicBezTo>
                  <a:cubicBezTo>
                    <a:pt x="17" y="4"/>
                    <a:pt x="18" y="6"/>
                    <a:pt x="17" y="7"/>
                  </a:cubicBezTo>
                  <a:cubicBezTo>
                    <a:pt x="16" y="9"/>
                    <a:pt x="12" y="5"/>
                    <a:pt x="12" y="5"/>
                  </a:cubicBezTo>
                  <a:cubicBezTo>
                    <a:pt x="12" y="5"/>
                    <a:pt x="11" y="2"/>
                    <a:pt x="8" y="2"/>
                  </a:cubicBezTo>
                  <a:cubicBezTo>
                    <a:pt x="6" y="2"/>
                    <a:pt x="6" y="1"/>
                    <a:pt x="5" y="3"/>
                  </a:cubicBezTo>
                  <a:cubicBezTo>
                    <a:pt x="4" y="5"/>
                    <a:pt x="2" y="7"/>
                    <a:pt x="2" y="7"/>
                  </a:cubicBezTo>
                  <a:cubicBezTo>
                    <a:pt x="2" y="10"/>
                    <a:pt x="2" y="10"/>
                    <a:pt x="2" y="10"/>
                  </a:cubicBezTo>
                  <a:cubicBezTo>
                    <a:pt x="2" y="10"/>
                    <a:pt x="4" y="12"/>
                    <a:pt x="5" y="10"/>
                  </a:cubicBezTo>
                  <a:cubicBezTo>
                    <a:pt x="6" y="8"/>
                    <a:pt x="7" y="12"/>
                    <a:pt x="8" y="13"/>
                  </a:cubicBezTo>
                  <a:cubicBezTo>
                    <a:pt x="10" y="13"/>
                    <a:pt x="7" y="17"/>
                    <a:pt x="7" y="17"/>
                  </a:cubicBezTo>
                  <a:cubicBezTo>
                    <a:pt x="7" y="17"/>
                    <a:pt x="9" y="18"/>
                    <a:pt x="11" y="19"/>
                  </a:cubicBezTo>
                  <a:cubicBezTo>
                    <a:pt x="12" y="20"/>
                    <a:pt x="13" y="21"/>
                    <a:pt x="13" y="21"/>
                  </a:cubicBezTo>
                  <a:cubicBezTo>
                    <a:pt x="11" y="23"/>
                    <a:pt x="11" y="23"/>
                    <a:pt x="11" y="23"/>
                  </a:cubicBezTo>
                  <a:cubicBezTo>
                    <a:pt x="11" y="23"/>
                    <a:pt x="12" y="26"/>
                    <a:pt x="14" y="26"/>
                  </a:cubicBezTo>
                  <a:cubicBezTo>
                    <a:pt x="16" y="27"/>
                    <a:pt x="17" y="26"/>
                    <a:pt x="17" y="27"/>
                  </a:cubicBezTo>
                  <a:cubicBezTo>
                    <a:pt x="16" y="29"/>
                    <a:pt x="18" y="32"/>
                    <a:pt x="18" y="32"/>
                  </a:cubicBezTo>
                  <a:cubicBezTo>
                    <a:pt x="18" y="32"/>
                    <a:pt x="20" y="29"/>
                    <a:pt x="22" y="28"/>
                  </a:cubicBezTo>
                  <a:cubicBezTo>
                    <a:pt x="24" y="28"/>
                    <a:pt x="23" y="25"/>
                    <a:pt x="25" y="27"/>
                  </a:cubicBezTo>
                  <a:cubicBezTo>
                    <a:pt x="26" y="29"/>
                    <a:pt x="27" y="31"/>
                    <a:pt x="26" y="31"/>
                  </a:cubicBezTo>
                  <a:cubicBezTo>
                    <a:pt x="23" y="31"/>
                    <a:pt x="27" y="32"/>
                    <a:pt x="26" y="34"/>
                  </a:cubicBezTo>
                  <a:cubicBezTo>
                    <a:pt x="27" y="36"/>
                    <a:pt x="26" y="36"/>
                    <a:pt x="28" y="37"/>
                  </a:cubicBezTo>
                  <a:cubicBezTo>
                    <a:pt x="29" y="38"/>
                    <a:pt x="31" y="39"/>
                    <a:pt x="31" y="39"/>
                  </a:cubicBezTo>
                  <a:cubicBezTo>
                    <a:pt x="31" y="37"/>
                    <a:pt x="31" y="36"/>
                    <a:pt x="31" y="34"/>
                  </a:cubicBezTo>
                  <a:cubicBezTo>
                    <a:pt x="33" y="33"/>
                    <a:pt x="33" y="33"/>
                    <a:pt x="34" y="32"/>
                  </a:cubicBezTo>
                  <a:cubicBezTo>
                    <a:pt x="34" y="31"/>
                    <a:pt x="34" y="30"/>
                    <a:pt x="33" y="30"/>
                  </a:cubicBezTo>
                  <a:cubicBezTo>
                    <a:pt x="33" y="30"/>
                    <a:pt x="35" y="26"/>
                    <a:pt x="36" y="26"/>
                  </a:cubicBezTo>
                  <a:cubicBezTo>
                    <a:pt x="36" y="24"/>
                    <a:pt x="35" y="22"/>
                    <a:pt x="36" y="20"/>
                  </a:cubicBezTo>
                  <a:cubicBezTo>
                    <a:pt x="36" y="18"/>
                    <a:pt x="41" y="16"/>
                    <a:pt x="44" y="16"/>
                  </a:cubicBezTo>
                  <a:cubicBezTo>
                    <a:pt x="43" y="15"/>
                    <a:pt x="43" y="14"/>
                    <a:pt x="42" y="14"/>
                  </a:cubicBezTo>
                  <a:cubicBezTo>
                    <a:pt x="42" y="14"/>
                    <a:pt x="41" y="14"/>
                    <a:pt x="40" y="14"/>
                  </a:cubicBezTo>
                  <a:cubicBezTo>
                    <a:pt x="39" y="13"/>
                    <a:pt x="36" y="11"/>
                    <a:pt x="35" y="9"/>
                  </a:cubicBezTo>
                  <a:cubicBezTo>
                    <a:pt x="34" y="8"/>
                    <a:pt x="34" y="6"/>
                    <a:pt x="33" y="5"/>
                  </a:cubicBezTo>
                  <a:close/>
                  <a:moveTo>
                    <a:pt x="0" y="28"/>
                  </a:moveTo>
                  <a:cubicBezTo>
                    <a:pt x="0" y="28"/>
                    <a:pt x="0" y="29"/>
                    <a:pt x="2" y="31"/>
                  </a:cubicBezTo>
                  <a:cubicBezTo>
                    <a:pt x="4" y="32"/>
                    <a:pt x="4" y="34"/>
                    <a:pt x="6" y="35"/>
                  </a:cubicBezTo>
                  <a:cubicBezTo>
                    <a:pt x="7" y="36"/>
                    <a:pt x="7" y="36"/>
                    <a:pt x="9" y="36"/>
                  </a:cubicBezTo>
                  <a:cubicBezTo>
                    <a:pt x="10" y="36"/>
                    <a:pt x="13" y="35"/>
                    <a:pt x="13" y="35"/>
                  </a:cubicBezTo>
                  <a:cubicBezTo>
                    <a:pt x="13" y="35"/>
                    <a:pt x="13" y="33"/>
                    <a:pt x="10" y="31"/>
                  </a:cubicBezTo>
                  <a:cubicBezTo>
                    <a:pt x="8" y="29"/>
                    <a:pt x="7" y="28"/>
                    <a:pt x="7" y="28"/>
                  </a:cubicBezTo>
                  <a:cubicBezTo>
                    <a:pt x="7" y="28"/>
                    <a:pt x="6" y="27"/>
                    <a:pt x="3" y="27"/>
                  </a:cubicBezTo>
                  <a:cubicBezTo>
                    <a:pt x="1" y="27"/>
                    <a:pt x="0" y="28"/>
                    <a:pt x="0" y="28"/>
                  </a:cubicBezTo>
                  <a:close/>
                  <a:moveTo>
                    <a:pt x="21" y="27"/>
                  </a:moveTo>
                  <a:cubicBezTo>
                    <a:pt x="19" y="25"/>
                    <a:pt x="16" y="22"/>
                    <a:pt x="15" y="19"/>
                  </a:cubicBezTo>
                  <a:cubicBezTo>
                    <a:pt x="19" y="18"/>
                    <a:pt x="19" y="18"/>
                    <a:pt x="19" y="18"/>
                  </a:cubicBezTo>
                  <a:cubicBezTo>
                    <a:pt x="20" y="20"/>
                    <a:pt x="20" y="20"/>
                    <a:pt x="20" y="20"/>
                  </a:cubicBezTo>
                  <a:cubicBezTo>
                    <a:pt x="19" y="20"/>
                    <a:pt x="19" y="20"/>
                    <a:pt x="19" y="20"/>
                  </a:cubicBezTo>
                  <a:cubicBezTo>
                    <a:pt x="20" y="23"/>
                    <a:pt x="20" y="23"/>
                    <a:pt x="20" y="23"/>
                  </a:cubicBezTo>
                  <a:cubicBezTo>
                    <a:pt x="22" y="23"/>
                    <a:pt x="23" y="24"/>
                    <a:pt x="23" y="25"/>
                  </a:cubicBezTo>
                  <a:cubicBezTo>
                    <a:pt x="23" y="26"/>
                    <a:pt x="22" y="27"/>
                    <a:pt x="21" y="27"/>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4" name="Freeform 333"/>
            <p:cNvSpPr>
              <a:spLocks noEditPoints="1"/>
            </p:cNvSpPr>
            <p:nvPr/>
          </p:nvSpPr>
          <p:spPr bwMode="auto">
            <a:xfrm>
              <a:off x="7344711" y="2586485"/>
              <a:ext cx="154491" cy="138324"/>
            </a:xfrm>
            <a:custGeom>
              <a:avLst/>
              <a:gdLst>
                <a:gd name="T0" fmla="*/ 33 w 44"/>
                <a:gd name="T1" fmla="*/ 5 h 39"/>
                <a:gd name="T2" fmla="*/ 29 w 44"/>
                <a:gd name="T3" fmla="*/ 11 h 39"/>
                <a:gd name="T4" fmla="*/ 25 w 44"/>
                <a:gd name="T5" fmla="*/ 7 h 39"/>
                <a:gd name="T6" fmla="*/ 21 w 44"/>
                <a:gd name="T7" fmla="*/ 3 h 39"/>
                <a:gd name="T8" fmla="*/ 18 w 44"/>
                <a:gd name="T9" fmla="*/ 0 h 39"/>
                <a:gd name="T10" fmla="*/ 15 w 44"/>
                <a:gd name="T11" fmla="*/ 3 h 39"/>
                <a:gd name="T12" fmla="*/ 17 w 44"/>
                <a:gd name="T13" fmla="*/ 7 h 39"/>
                <a:gd name="T14" fmla="*/ 12 w 44"/>
                <a:gd name="T15" fmla="*/ 5 h 39"/>
                <a:gd name="T16" fmla="*/ 8 w 44"/>
                <a:gd name="T17" fmla="*/ 2 h 39"/>
                <a:gd name="T18" fmla="*/ 5 w 44"/>
                <a:gd name="T19" fmla="*/ 3 h 39"/>
                <a:gd name="T20" fmla="*/ 2 w 44"/>
                <a:gd name="T21" fmla="*/ 7 h 39"/>
                <a:gd name="T22" fmla="*/ 2 w 44"/>
                <a:gd name="T23" fmla="*/ 10 h 39"/>
                <a:gd name="T24" fmla="*/ 5 w 44"/>
                <a:gd name="T25" fmla="*/ 10 h 39"/>
                <a:gd name="T26" fmla="*/ 8 w 44"/>
                <a:gd name="T27" fmla="*/ 13 h 39"/>
                <a:gd name="T28" fmla="*/ 7 w 44"/>
                <a:gd name="T29" fmla="*/ 17 h 39"/>
                <a:gd name="T30" fmla="*/ 11 w 44"/>
                <a:gd name="T31" fmla="*/ 19 h 39"/>
                <a:gd name="T32" fmla="*/ 13 w 44"/>
                <a:gd name="T33" fmla="*/ 21 h 39"/>
                <a:gd name="T34" fmla="*/ 11 w 44"/>
                <a:gd name="T35" fmla="*/ 23 h 39"/>
                <a:gd name="T36" fmla="*/ 14 w 44"/>
                <a:gd name="T37" fmla="*/ 26 h 39"/>
                <a:gd name="T38" fmla="*/ 17 w 44"/>
                <a:gd name="T39" fmla="*/ 27 h 39"/>
                <a:gd name="T40" fmla="*/ 18 w 44"/>
                <a:gd name="T41" fmla="*/ 32 h 39"/>
                <a:gd name="T42" fmla="*/ 22 w 44"/>
                <a:gd name="T43" fmla="*/ 28 h 39"/>
                <a:gd name="T44" fmla="*/ 25 w 44"/>
                <a:gd name="T45" fmla="*/ 27 h 39"/>
                <a:gd name="T46" fmla="*/ 26 w 44"/>
                <a:gd name="T47" fmla="*/ 31 h 39"/>
                <a:gd name="T48" fmla="*/ 26 w 44"/>
                <a:gd name="T49" fmla="*/ 34 h 39"/>
                <a:gd name="T50" fmla="*/ 28 w 44"/>
                <a:gd name="T51" fmla="*/ 37 h 39"/>
                <a:gd name="T52" fmla="*/ 31 w 44"/>
                <a:gd name="T53" fmla="*/ 39 h 39"/>
                <a:gd name="T54" fmla="*/ 31 w 44"/>
                <a:gd name="T55" fmla="*/ 34 h 39"/>
                <a:gd name="T56" fmla="*/ 34 w 44"/>
                <a:gd name="T57" fmla="*/ 32 h 39"/>
                <a:gd name="T58" fmla="*/ 33 w 44"/>
                <a:gd name="T59" fmla="*/ 30 h 39"/>
                <a:gd name="T60" fmla="*/ 36 w 44"/>
                <a:gd name="T61" fmla="*/ 26 h 39"/>
                <a:gd name="T62" fmla="*/ 36 w 44"/>
                <a:gd name="T63" fmla="*/ 20 h 39"/>
                <a:gd name="T64" fmla="*/ 44 w 44"/>
                <a:gd name="T65" fmla="*/ 16 h 39"/>
                <a:gd name="T66" fmla="*/ 42 w 44"/>
                <a:gd name="T67" fmla="*/ 14 h 39"/>
                <a:gd name="T68" fmla="*/ 40 w 44"/>
                <a:gd name="T69" fmla="*/ 14 h 39"/>
                <a:gd name="T70" fmla="*/ 35 w 44"/>
                <a:gd name="T71" fmla="*/ 9 h 39"/>
                <a:gd name="T72" fmla="*/ 33 w 44"/>
                <a:gd name="T73" fmla="*/ 5 h 39"/>
                <a:gd name="T74" fmla="*/ 0 w 44"/>
                <a:gd name="T75" fmla="*/ 28 h 39"/>
                <a:gd name="T76" fmla="*/ 2 w 44"/>
                <a:gd name="T77" fmla="*/ 31 h 39"/>
                <a:gd name="T78" fmla="*/ 6 w 44"/>
                <a:gd name="T79" fmla="*/ 35 h 39"/>
                <a:gd name="T80" fmla="*/ 9 w 44"/>
                <a:gd name="T81" fmla="*/ 36 h 39"/>
                <a:gd name="T82" fmla="*/ 13 w 44"/>
                <a:gd name="T83" fmla="*/ 35 h 39"/>
                <a:gd name="T84" fmla="*/ 10 w 44"/>
                <a:gd name="T85" fmla="*/ 31 h 39"/>
                <a:gd name="T86" fmla="*/ 7 w 44"/>
                <a:gd name="T87" fmla="*/ 28 h 39"/>
                <a:gd name="T88" fmla="*/ 3 w 44"/>
                <a:gd name="T89" fmla="*/ 27 h 39"/>
                <a:gd name="T90" fmla="*/ 0 w 44"/>
                <a:gd name="T91" fmla="*/ 28 h 39"/>
                <a:gd name="T92" fmla="*/ 21 w 44"/>
                <a:gd name="T93" fmla="*/ 27 h 39"/>
                <a:gd name="T94" fmla="*/ 15 w 44"/>
                <a:gd name="T95" fmla="*/ 19 h 39"/>
                <a:gd name="T96" fmla="*/ 19 w 44"/>
                <a:gd name="T97" fmla="*/ 18 h 39"/>
                <a:gd name="T98" fmla="*/ 20 w 44"/>
                <a:gd name="T99" fmla="*/ 20 h 39"/>
                <a:gd name="T100" fmla="*/ 19 w 44"/>
                <a:gd name="T101" fmla="*/ 20 h 39"/>
                <a:gd name="T102" fmla="*/ 20 w 44"/>
                <a:gd name="T103" fmla="*/ 23 h 39"/>
                <a:gd name="T104" fmla="*/ 23 w 44"/>
                <a:gd name="T105" fmla="*/ 25 h 39"/>
                <a:gd name="T106" fmla="*/ 21 w 44"/>
                <a:gd name="T10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9">
                  <a:moveTo>
                    <a:pt x="33" y="5"/>
                  </a:moveTo>
                  <a:cubicBezTo>
                    <a:pt x="33" y="5"/>
                    <a:pt x="30" y="11"/>
                    <a:pt x="29" y="11"/>
                  </a:cubicBezTo>
                  <a:cubicBezTo>
                    <a:pt x="27" y="11"/>
                    <a:pt x="26" y="10"/>
                    <a:pt x="25" y="7"/>
                  </a:cubicBezTo>
                  <a:cubicBezTo>
                    <a:pt x="24" y="5"/>
                    <a:pt x="23" y="5"/>
                    <a:pt x="21" y="3"/>
                  </a:cubicBezTo>
                  <a:cubicBezTo>
                    <a:pt x="20" y="1"/>
                    <a:pt x="18" y="0"/>
                    <a:pt x="18" y="0"/>
                  </a:cubicBezTo>
                  <a:cubicBezTo>
                    <a:pt x="18" y="0"/>
                    <a:pt x="14" y="1"/>
                    <a:pt x="15" y="3"/>
                  </a:cubicBezTo>
                  <a:cubicBezTo>
                    <a:pt x="17" y="4"/>
                    <a:pt x="18" y="6"/>
                    <a:pt x="17" y="7"/>
                  </a:cubicBezTo>
                  <a:cubicBezTo>
                    <a:pt x="16" y="9"/>
                    <a:pt x="12" y="5"/>
                    <a:pt x="12" y="5"/>
                  </a:cubicBezTo>
                  <a:cubicBezTo>
                    <a:pt x="12" y="5"/>
                    <a:pt x="11" y="2"/>
                    <a:pt x="8" y="2"/>
                  </a:cubicBezTo>
                  <a:cubicBezTo>
                    <a:pt x="6" y="2"/>
                    <a:pt x="6" y="1"/>
                    <a:pt x="5" y="3"/>
                  </a:cubicBezTo>
                  <a:cubicBezTo>
                    <a:pt x="4" y="5"/>
                    <a:pt x="2" y="7"/>
                    <a:pt x="2" y="7"/>
                  </a:cubicBezTo>
                  <a:cubicBezTo>
                    <a:pt x="2" y="10"/>
                    <a:pt x="2" y="10"/>
                    <a:pt x="2" y="10"/>
                  </a:cubicBezTo>
                  <a:cubicBezTo>
                    <a:pt x="2" y="10"/>
                    <a:pt x="4" y="12"/>
                    <a:pt x="5" y="10"/>
                  </a:cubicBezTo>
                  <a:cubicBezTo>
                    <a:pt x="6" y="8"/>
                    <a:pt x="7" y="12"/>
                    <a:pt x="8" y="13"/>
                  </a:cubicBezTo>
                  <a:cubicBezTo>
                    <a:pt x="10" y="13"/>
                    <a:pt x="7" y="17"/>
                    <a:pt x="7" y="17"/>
                  </a:cubicBezTo>
                  <a:cubicBezTo>
                    <a:pt x="7" y="17"/>
                    <a:pt x="9" y="18"/>
                    <a:pt x="11" y="19"/>
                  </a:cubicBezTo>
                  <a:cubicBezTo>
                    <a:pt x="12" y="20"/>
                    <a:pt x="13" y="21"/>
                    <a:pt x="13" y="21"/>
                  </a:cubicBezTo>
                  <a:cubicBezTo>
                    <a:pt x="11" y="23"/>
                    <a:pt x="11" y="23"/>
                    <a:pt x="11" y="23"/>
                  </a:cubicBezTo>
                  <a:cubicBezTo>
                    <a:pt x="11" y="23"/>
                    <a:pt x="12" y="26"/>
                    <a:pt x="14" y="26"/>
                  </a:cubicBezTo>
                  <a:cubicBezTo>
                    <a:pt x="16" y="27"/>
                    <a:pt x="17" y="26"/>
                    <a:pt x="17" y="27"/>
                  </a:cubicBezTo>
                  <a:cubicBezTo>
                    <a:pt x="16" y="29"/>
                    <a:pt x="18" y="32"/>
                    <a:pt x="18" y="32"/>
                  </a:cubicBezTo>
                  <a:cubicBezTo>
                    <a:pt x="18" y="32"/>
                    <a:pt x="20" y="29"/>
                    <a:pt x="22" y="28"/>
                  </a:cubicBezTo>
                  <a:cubicBezTo>
                    <a:pt x="24" y="28"/>
                    <a:pt x="23" y="25"/>
                    <a:pt x="25" y="27"/>
                  </a:cubicBezTo>
                  <a:cubicBezTo>
                    <a:pt x="26" y="29"/>
                    <a:pt x="27" y="31"/>
                    <a:pt x="26" y="31"/>
                  </a:cubicBezTo>
                  <a:cubicBezTo>
                    <a:pt x="23" y="31"/>
                    <a:pt x="27" y="32"/>
                    <a:pt x="26" y="34"/>
                  </a:cubicBezTo>
                  <a:cubicBezTo>
                    <a:pt x="27" y="36"/>
                    <a:pt x="26" y="36"/>
                    <a:pt x="28" y="37"/>
                  </a:cubicBezTo>
                  <a:cubicBezTo>
                    <a:pt x="29" y="38"/>
                    <a:pt x="31" y="39"/>
                    <a:pt x="31" y="39"/>
                  </a:cubicBezTo>
                  <a:cubicBezTo>
                    <a:pt x="31" y="37"/>
                    <a:pt x="31" y="36"/>
                    <a:pt x="31" y="34"/>
                  </a:cubicBezTo>
                  <a:cubicBezTo>
                    <a:pt x="33" y="33"/>
                    <a:pt x="33" y="33"/>
                    <a:pt x="34" y="32"/>
                  </a:cubicBezTo>
                  <a:cubicBezTo>
                    <a:pt x="34" y="31"/>
                    <a:pt x="34" y="30"/>
                    <a:pt x="33" y="30"/>
                  </a:cubicBezTo>
                  <a:cubicBezTo>
                    <a:pt x="33" y="30"/>
                    <a:pt x="35" y="26"/>
                    <a:pt x="36" y="26"/>
                  </a:cubicBezTo>
                  <a:cubicBezTo>
                    <a:pt x="36" y="24"/>
                    <a:pt x="35" y="22"/>
                    <a:pt x="36" y="20"/>
                  </a:cubicBezTo>
                  <a:cubicBezTo>
                    <a:pt x="36" y="18"/>
                    <a:pt x="41" y="16"/>
                    <a:pt x="44" y="16"/>
                  </a:cubicBezTo>
                  <a:cubicBezTo>
                    <a:pt x="43" y="15"/>
                    <a:pt x="43" y="14"/>
                    <a:pt x="42" y="14"/>
                  </a:cubicBezTo>
                  <a:cubicBezTo>
                    <a:pt x="42" y="14"/>
                    <a:pt x="41" y="14"/>
                    <a:pt x="40" y="14"/>
                  </a:cubicBezTo>
                  <a:cubicBezTo>
                    <a:pt x="39" y="13"/>
                    <a:pt x="36" y="11"/>
                    <a:pt x="35" y="9"/>
                  </a:cubicBezTo>
                  <a:cubicBezTo>
                    <a:pt x="34" y="8"/>
                    <a:pt x="34" y="6"/>
                    <a:pt x="33" y="5"/>
                  </a:cubicBezTo>
                  <a:close/>
                  <a:moveTo>
                    <a:pt x="0" y="28"/>
                  </a:moveTo>
                  <a:cubicBezTo>
                    <a:pt x="0" y="28"/>
                    <a:pt x="0" y="29"/>
                    <a:pt x="2" y="31"/>
                  </a:cubicBezTo>
                  <a:cubicBezTo>
                    <a:pt x="4" y="32"/>
                    <a:pt x="4" y="34"/>
                    <a:pt x="6" y="35"/>
                  </a:cubicBezTo>
                  <a:cubicBezTo>
                    <a:pt x="7" y="36"/>
                    <a:pt x="7" y="36"/>
                    <a:pt x="9" y="36"/>
                  </a:cubicBezTo>
                  <a:cubicBezTo>
                    <a:pt x="10" y="36"/>
                    <a:pt x="13" y="35"/>
                    <a:pt x="13" y="35"/>
                  </a:cubicBezTo>
                  <a:cubicBezTo>
                    <a:pt x="13" y="35"/>
                    <a:pt x="13" y="33"/>
                    <a:pt x="10" y="31"/>
                  </a:cubicBezTo>
                  <a:cubicBezTo>
                    <a:pt x="8" y="29"/>
                    <a:pt x="7" y="28"/>
                    <a:pt x="7" y="28"/>
                  </a:cubicBezTo>
                  <a:cubicBezTo>
                    <a:pt x="7" y="28"/>
                    <a:pt x="6" y="27"/>
                    <a:pt x="3" y="27"/>
                  </a:cubicBezTo>
                  <a:cubicBezTo>
                    <a:pt x="1" y="27"/>
                    <a:pt x="0" y="28"/>
                    <a:pt x="0" y="28"/>
                  </a:cubicBezTo>
                  <a:close/>
                  <a:moveTo>
                    <a:pt x="21" y="27"/>
                  </a:moveTo>
                  <a:cubicBezTo>
                    <a:pt x="19" y="25"/>
                    <a:pt x="16" y="22"/>
                    <a:pt x="15" y="19"/>
                  </a:cubicBezTo>
                  <a:cubicBezTo>
                    <a:pt x="19" y="18"/>
                    <a:pt x="19" y="18"/>
                    <a:pt x="19" y="18"/>
                  </a:cubicBezTo>
                  <a:cubicBezTo>
                    <a:pt x="20" y="20"/>
                    <a:pt x="20" y="20"/>
                    <a:pt x="20" y="20"/>
                  </a:cubicBezTo>
                  <a:cubicBezTo>
                    <a:pt x="19" y="20"/>
                    <a:pt x="19" y="20"/>
                    <a:pt x="19" y="20"/>
                  </a:cubicBezTo>
                  <a:cubicBezTo>
                    <a:pt x="20" y="23"/>
                    <a:pt x="20" y="23"/>
                    <a:pt x="20" y="23"/>
                  </a:cubicBezTo>
                  <a:cubicBezTo>
                    <a:pt x="22" y="23"/>
                    <a:pt x="23" y="24"/>
                    <a:pt x="23" y="25"/>
                  </a:cubicBezTo>
                  <a:cubicBezTo>
                    <a:pt x="23" y="26"/>
                    <a:pt x="22" y="27"/>
                    <a:pt x="21" y="27"/>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5" name="Freeform 334"/>
            <p:cNvSpPr>
              <a:spLocks/>
            </p:cNvSpPr>
            <p:nvPr/>
          </p:nvSpPr>
          <p:spPr bwMode="auto">
            <a:xfrm>
              <a:off x="6281239" y="2263132"/>
              <a:ext cx="211976" cy="114970"/>
            </a:xfrm>
            <a:custGeom>
              <a:avLst/>
              <a:gdLst>
                <a:gd name="T0" fmla="*/ 0 w 60"/>
                <a:gd name="T1" fmla="*/ 25 h 33"/>
                <a:gd name="T2" fmla="*/ 2 w 60"/>
                <a:gd name="T3" fmla="*/ 29 h 33"/>
                <a:gd name="T4" fmla="*/ 8 w 60"/>
                <a:gd name="T5" fmla="*/ 30 h 33"/>
                <a:gd name="T6" fmla="*/ 10 w 60"/>
                <a:gd name="T7" fmla="*/ 30 h 33"/>
                <a:gd name="T8" fmla="*/ 14 w 60"/>
                <a:gd name="T9" fmla="*/ 31 h 33"/>
                <a:gd name="T10" fmla="*/ 17 w 60"/>
                <a:gd name="T11" fmla="*/ 33 h 33"/>
                <a:gd name="T12" fmla="*/ 21 w 60"/>
                <a:gd name="T13" fmla="*/ 32 h 33"/>
                <a:gd name="T14" fmla="*/ 27 w 60"/>
                <a:gd name="T15" fmla="*/ 32 h 33"/>
                <a:gd name="T16" fmla="*/ 30 w 60"/>
                <a:gd name="T17" fmla="*/ 31 h 33"/>
                <a:gd name="T18" fmla="*/ 34 w 60"/>
                <a:gd name="T19" fmla="*/ 30 h 33"/>
                <a:gd name="T20" fmla="*/ 40 w 60"/>
                <a:gd name="T21" fmla="*/ 28 h 33"/>
                <a:gd name="T22" fmla="*/ 44 w 60"/>
                <a:gd name="T23" fmla="*/ 26 h 33"/>
                <a:gd name="T24" fmla="*/ 50 w 60"/>
                <a:gd name="T25" fmla="*/ 27 h 33"/>
                <a:gd name="T26" fmla="*/ 53 w 60"/>
                <a:gd name="T27" fmla="*/ 25 h 33"/>
                <a:gd name="T28" fmla="*/ 56 w 60"/>
                <a:gd name="T29" fmla="*/ 22 h 33"/>
                <a:gd name="T30" fmla="*/ 58 w 60"/>
                <a:gd name="T31" fmla="*/ 16 h 33"/>
                <a:gd name="T32" fmla="*/ 60 w 60"/>
                <a:gd name="T33" fmla="*/ 13 h 33"/>
                <a:gd name="T34" fmla="*/ 58 w 60"/>
                <a:gd name="T35" fmla="*/ 9 h 33"/>
                <a:gd name="T36" fmla="*/ 58 w 60"/>
                <a:gd name="T37" fmla="*/ 4 h 33"/>
                <a:gd name="T38" fmla="*/ 52 w 60"/>
                <a:gd name="T39" fmla="*/ 4 h 33"/>
                <a:gd name="T40" fmla="*/ 46 w 60"/>
                <a:gd name="T41" fmla="*/ 2 h 33"/>
                <a:gd name="T42" fmla="*/ 41 w 60"/>
                <a:gd name="T43" fmla="*/ 1 h 33"/>
                <a:gd name="T44" fmla="*/ 38 w 60"/>
                <a:gd name="T45" fmla="*/ 6 h 33"/>
                <a:gd name="T46" fmla="*/ 31 w 60"/>
                <a:gd name="T47" fmla="*/ 4 h 33"/>
                <a:gd name="T48" fmla="*/ 27 w 60"/>
                <a:gd name="T49" fmla="*/ 8 h 33"/>
                <a:gd name="T50" fmla="*/ 24 w 60"/>
                <a:gd name="T51" fmla="*/ 11 h 33"/>
                <a:gd name="T52" fmla="*/ 21 w 60"/>
                <a:gd name="T53" fmla="*/ 13 h 33"/>
                <a:gd name="T54" fmla="*/ 24 w 60"/>
                <a:gd name="T55" fmla="*/ 17 h 33"/>
                <a:gd name="T56" fmla="*/ 22 w 60"/>
                <a:gd name="T57" fmla="*/ 20 h 33"/>
                <a:gd name="T58" fmla="*/ 18 w 60"/>
                <a:gd name="T59" fmla="*/ 18 h 33"/>
                <a:gd name="T60" fmla="*/ 12 w 60"/>
                <a:gd name="T61" fmla="*/ 17 h 33"/>
                <a:gd name="T62" fmla="*/ 9 w 60"/>
                <a:gd name="T63" fmla="*/ 20 h 33"/>
                <a:gd name="T64" fmla="*/ 4 w 60"/>
                <a:gd name="T65" fmla="*/ 21 h 33"/>
                <a:gd name="T66" fmla="*/ 0 w 60"/>
                <a:gd name="T6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3">
                  <a:moveTo>
                    <a:pt x="0" y="25"/>
                  </a:moveTo>
                  <a:cubicBezTo>
                    <a:pt x="3" y="24"/>
                    <a:pt x="3" y="26"/>
                    <a:pt x="2" y="29"/>
                  </a:cubicBezTo>
                  <a:cubicBezTo>
                    <a:pt x="2" y="29"/>
                    <a:pt x="8" y="32"/>
                    <a:pt x="8" y="30"/>
                  </a:cubicBezTo>
                  <a:cubicBezTo>
                    <a:pt x="8" y="29"/>
                    <a:pt x="7" y="29"/>
                    <a:pt x="10" y="30"/>
                  </a:cubicBezTo>
                  <a:cubicBezTo>
                    <a:pt x="13" y="31"/>
                    <a:pt x="10" y="31"/>
                    <a:pt x="14" y="31"/>
                  </a:cubicBezTo>
                  <a:cubicBezTo>
                    <a:pt x="17" y="31"/>
                    <a:pt x="15" y="33"/>
                    <a:pt x="17" y="33"/>
                  </a:cubicBezTo>
                  <a:cubicBezTo>
                    <a:pt x="19" y="33"/>
                    <a:pt x="19" y="33"/>
                    <a:pt x="21" y="32"/>
                  </a:cubicBezTo>
                  <a:cubicBezTo>
                    <a:pt x="23" y="32"/>
                    <a:pt x="27" y="32"/>
                    <a:pt x="27" y="32"/>
                  </a:cubicBezTo>
                  <a:cubicBezTo>
                    <a:pt x="27" y="32"/>
                    <a:pt x="30" y="33"/>
                    <a:pt x="30" y="31"/>
                  </a:cubicBezTo>
                  <a:cubicBezTo>
                    <a:pt x="30" y="29"/>
                    <a:pt x="31" y="29"/>
                    <a:pt x="34" y="30"/>
                  </a:cubicBezTo>
                  <a:cubicBezTo>
                    <a:pt x="37" y="31"/>
                    <a:pt x="39" y="30"/>
                    <a:pt x="40" y="28"/>
                  </a:cubicBezTo>
                  <a:cubicBezTo>
                    <a:pt x="41" y="26"/>
                    <a:pt x="42" y="26"/>
                    <a:pt x="44" y="26"/>
                  </a:cubicBezTo>
                  <a:cubicBezTo>
                    <a:pt x="46" y="26"/>
                    <a:pt x="48" y="28"/>
                    <a:pt x="50" y="27"/>
                  </a:cubicBezTo>
                  <a:cubicBezTo>
                    <a:pt x="52" y="25"/>
                    <a:pt x="53" y="25"/>
                    <a:pt x="53" y="25"/>
                  </a:cubicBezTo>
                  <a:cubicBezTo>
                    <a:pt x="53" y="25"/>
                    <a:pt x="54" y="21"/>
                    <a:pt x="56" y="22"/>
                  </a:cubicBezTo>
                  <a:cubicBezTo>
                    <a:pt x="58" y="23"/>
                    <a:pt x="58" y="16"/>
                    <a:pt x="58" y="16"/>
                  </a:cubicBezTo>
                  <a:cubicBezTo>
                    <a:pt x="58" y="16"/>
                    <a:pt x="57" y="12"/>
                    <a:pt x="60" y="13"/>
                  </a:cubicBezTo>
                  <a:cubicBezTo>
                    <a:pt x="58" y="9"/>
                    <a:pt x="58" y="9"/>
                    <a:pt x="58" y="9"/>
                  </a:cubicBezTo>
                  <a:cubicBezTo>
                    <a:pt x="55" y="8"/>
                    <a:pt x="58" y="4"/>
                    <a:pt x="58" y="4"/>
                  </a:cubicBezTo>
                  <a:cubicBezTo>
                    <a:pt x="58" y="4"/>
                    <a:pt x="55" y="4"/>
                    <a:pt x="52" y="4"/>
                  </a:cubicBezTo>
                  <a:cubicBezTo>
                    <a:pt x="50" y="5"/>
                    <a:pt x="48" y="4"/>
                    <a:pt x="46" y="2"/>
                  </a:cubicBezTo>
                  <a:cubicBezTo>
                    <a:pt x="44" y="0"/>
                    <a:pt x="41" y="1"/>
                    <a:pt x="41" y="1"/>
                  </a:cubicBezTo>
                  <a:cubicBezTo>
                    <a:pt x="41" y="1"/>
                    <a:pt x="39" y="2"/>
                    <a:pt x="38" y="6"/>
                  </a:cubicBezTo>
                  <a:cubicBezTo>
                    <a:pt x="36" y="9"/>
                    <a:pt x="31" y="4"/>
                    <a:pt x="31" y="4"/>
                  </a:cubicBezTo>
                  <a:cubicBezTo>
                    <a:pt x="31" y="4"/>
                    <a:pt x="27" y="5"/>
                    <a:pt x="27" y="8"/>
                  </a:cubicBezTo>
                  <a:cubicBezTo>
                    <a:pt x="28" y="11"/>
                    <a:pt x="27" y="11"/>
                    <a:pt x="24" y="11"/>
                  </a:cubicBezTo>
                  <a:cubicBezTo>
                    <a:pt x="22" y="12"/>
                    <a:pt x="21" y="13"/>
                    <a:pt x="21" y="13"/>
                  </a:cubicBezTo>
                  <a:cubicBezTo>
                    <a:pt x="21" y="13"/>
                    <a:pt x="24" y="14"/>
                    <a:pt x="24" y="17"/>
                  </a:cubicBezTo>
                  <a:cubicBezTo>
                    <a:pt x="24" y="20"/>
                    <a:pt x="24" y="21"/>
                    <a:pt x="22" y="20"/>
                  </a:cubicBezTo>
                  <a:cubicBezTo>
                    <a:pt x="20" y="19"/>
                    <a:pt x="20" y="17"/>
                    <a:pt x="18" y="18"/>
                  </a:cubicBezTo>
                  <a:cubicBezTo>
                    <a:pt x="16" y="18"/>
                    <a:pt x="13" y="16"/>
                    <a:pt x="12" y="17"/>
                  </a:cubicBezTo>
                  <a:cubicBezTo>
                    <a:pt x="11" y="18"/>
                    <a:pt x="11" y="20"/>
                    <a:pt x="9" y="20"/>
                  </a:cubicBezTo>
                  <a:cubicBezTo>
                    <a:pt x="7" y="20"/>
                    <a:pt x="7" y="21"/>
                    <a:pt x="4" y="21"/>
                  </a:cubicBezTo>
                  <a:cubicBezTo>
                    <a:pt x="2" y="21"/>
                    <a:pt x="1" y="24"/>
                    <a:pt x="0" y="2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6" name="Freeform 335"/>
            <p:cNvSpPr>
              <a:spLocks/>
            </p:cNvSpPr>
            <p:nvPr/>
          </p:nvSpPr>
          <p:spPr bwMode="auto">
            <a:xfrm>
              <a:off x="6281239" y="2263132"/>
              <a:ext cx="211976" cy="114970"/>
            </a:xfrm>
            <a:custGeom>
              <a:avLst/>
              <a:gdLst>
                <a:gd name="T0" fmla="*/ 0 w 60"/>
                <a:gd name="T1" fmla="*/ 25 h 33"/>
                <a:gd name="T2" fmla="*/ 2 w 60"/>
                <a:gd name="T3" fmla="*/ 29 h 33"/>
                <a:gd name="T4" fmla="*/ 8 w 60"/>
                <a:gd name="T5" fmla="*/ 30 h 33"/>
                <a:gd name="T6" fmla="*/ 10 w 60"/>
                <a:gd name="T7" fmla="*/ 30 h 33"/>
                <a:gd name="T8" fmla="*/ 14 w 60"/>
                <a:gd name="T9" fmla="*/ 31 h 33"/>
                <a:gd name="T10" fmla="*/ 17 w 60"/>
                <a:gd name="T11" fmla="*/ 33 h 33"/>
                <a:gd name="T12" fmla="*/ 21 w 60"/>
                <a:gd name="T13" fmla="*/ 32 h 33"/>
                <a:gd name="T14" fmla="*/ 27 w 60"/>
                <a:gd name="T15" fmla="*/ 32 h 33"/>
                <a:gd name="T16" fmla="*/ 30 w 60"/>
                <a:gd name="T17" fmla="*/ 31 h 33"/>
                <a:gd name="T18" fmla="*/ 34 w 60"/>
                <a:gd name="T19" fmla="*/ 30 h 33"/>
                <a:gd name="T20" fmla="*/ 40 w 60"/>
                <a:gd name="T21" fmla="*/ 28 h 33"/>
                <a:gd name="T22" fmla="*/ 44 w 60"/>
                <a:gd name="T23" fmla="*/ 26 h 33"/>
                <a:gd name="T24" fmla="*/ 50 w 60"/>
                <a:gd name="T25" fmla="*/ 27 h 33"/>
                <a:gd name="T26" fmla="*/ 53 w 60"/>
                <a:gd name="T27" fmla="*/ 25 h 33"/>
                <a:gd name="T28" fmla="*/ 56 w 60"/>
                <a:gd name="T29" fmla="*/ 22 h 33"/>
                <a:gd name="T30" fmla="*/ 58 w 60"/>
                <a:gd name="T31" fmla="*/ 16 h 33"/>
                <a:gd name="T32" fmla="*/ 60 w 60"/>
                <a:gd name="T33" fmla="*/ 13 h 33"/>
                <a:gd name="T34" fmla="*/ 58 w 60"/>
                <a:gd name="T35" fmla="*/ 9 h 33"/>
                <a:gd name="T36" fmla="*/ 58 w 60"/>
                <a:gd name="T37" fmla="*/ 4 h 33"/>
                <a:gd name="T38" fmla="*/ 52 w 60"/>
                <a:gd name="T39" fmla="*/ 4 h 33"/>
                <a:gd name="T40" fmla="*/ 46 w 60"/>
                <a:gd name="T41" fmla="*/ 2 h 33"/>
                <a:gd name="T42" fmla="*/ 41 w 60"/>
                <a:gd name="T43" fmla="*/ 1 h 33"/>
                <a:gd name="T44" fmla="*/ 38 w 60"/>
                <a:gd name="T45" fmla="*/ 6 h 33"/>
                <a:gd name="T46" fmla="*/ 31 w 60"/>
                <a:gd name="T47" fmla="*/ 4 h 33"/>
                <a:gd name="T48" fmla="*/ 27 w 60"/>
                <a:gd name="T49" fmla="*/ 8 h 33"/>
                <a:gd name="T50" fmla="*/ 24 w 60"/>
                <a:gd name="T51" fmla="*/ 11 h 33"/>
                <a:gd name="T52" fmla="*/ 21 w 60"/>
                <a:gd name="T53" fmla="*/ 13 h 33"/>
                <a:gd name="T54" fmla="*/ 24 w 60"/>
                <a:gd name="T55" fmla="*/ 17 h 33"/>
                <a:gd name="T56" fmla="*/ 22 w 60"/>
                <a:gd name="T57" fmla="*/ 20 h 33"/>
                <a:gd name="T58" fmla="*/ 18 w 60"/>
                <a:gd name="T59" fmla="*/ 18 h 33"/>
                <a:gd name="T60" fmla="*/ 12 w 60"/>
                <a:gd name="T61" fmla="*/ 17 h 33"/>
                <a:gd name="T62" fmla="*/ 9 w 60"/>
                <a:gd name="T63" fmla="*/ 20 h 33"/>
                <a:gd name="T64" fmla="*/ 4 w 60"/>
                <a:gd name="T65" fmla="*/ 21 h 33"/>
                <a:gd name="T66" fmla="*/ 0 w 60"/>
                <a:gd name="T6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33">
                  <a:moveTo>
                    <a:pt x="0" y="25"/>
                  </a:moveTo>
                  <a:cubicBezTo>
                    <a:pt x="3" y="24"/>
                    <a:pt x="3" y="26"/>
                    <a:pt x="2" y="29"/>
                  </a:cubicBezTo>
                  <a:cubicBezTo>
                    <a:pt x="2" y="29"/>
                    <a:pt x="8" y="32"/>
                    <a:pt x="8" y="30"/>
                  </a:cubicBezTo>
                  <a:cubicBezTo>
                    <a:pt x="8" y="29"/>
                    <a:pt x="7" y="29"/>
                    <a:pt x="10" y="30"/>
                  </a:cubicBezTo>
                  <a:cubicBezTo>
                    <a:pt x="13" y="31"/>
                    <a:pt x="10" y="31"/>
                    <a:pt x="14" y="31"/>
                  </a:cubicBezTo>
                  <a:cubicBezTo>
                    <a:pt x="17" y="31"/>
                    <a:pt x="15" y="33"/>
                    <a:pt x="17" y="33"/>
                  </a:cubicBezTo>
                  <a:cubicBezTo>
                    <a:pt x="19" y="33"/>
                    <a:pt x="19" y="33"/>
                    <a:pt x="21" y="32"/>
                  </a:cubicBezTo>
                  <a:cubicBezTo>
                    <a:pt x="23" y="32"/>
                    <a:pt x="27" y="32"/>
                    <a:pt x="27" y="32"/>
                  </a:cubicBezTo>
                  <a:cubicBezTo>
                    <a:pt x="27" y="32"/>
                    <a:pt x="30" y="33"/>
                    <a:pt x="30" y="31"/>
                  </a:cubicBezTo>
                  <a:cubicBezTo>
                    <a:pt x="30" y="29"/>
                    <a:pt x="31" y="29"/>
                    <a:pt x="34" y="30"/>
                  </a:cubicBezTo>
                  <a:cubicBezTo>
                    <a:pt x="37" y="31"/>
                    <a:pt x="39" y="30"/>
                    <a:pt x="40" y="28"/>
                  </a:cubicBezTo>
                  <a:cubicBezTo>
                    <a:pt x="41" y="26"/>
                    <a:pt x="42" y="26"/>
                    <a:pt x="44" y="26"/>
                  </a:cubicBezTo>
                  <a:cubicBezTo>
                    <a:pt x="46" y="26"/>
                    <a:pt x="48" y="28"/>
                    <a:pt x="50" y="27"/>
                  </a:cubicBezTo>
                  <a:cubicBezTo>
                    <a:pt x="52" y="25"/>
                    <a:pt x="53" y="25"/>
                    <a:pt x="53" y="25"/>
                  </a:cubicBezTo>
                  <a:cubicBezTo>
                    <a:pt x="53" y="25"/>
                    <a:pt x="54" y="21"/>
                    <a:pt x="56" y="22"/>
                  </a:cubicBezTo>
                  <a:cubicBezTo>
                    <a:pt x="58" y="23"/>
                    <a:pt x="58" y="16"/>
                    <a:pt x="58" y="16"/>
                  </a:cubicBezTo>
                  <a:cubicBezTo>
                    <a:pt x="58" y="16"/>
                    <a:pt x="57" y="12"/>
                    <a:pt x="60" y="13"/>
                  </a:cubicBezTo>
                  <a:cubicBezTo>
                    <a:pt x="58" y="9"/>
                    <a:pt x="58" y="9"/>
                    <a:pt x="58" y="9"/>
                  </a:cubicBezTo>
                  <a:cubicBezTo>
                    <a:pt x="55" y="8"/>
                    <a:pt x="58" y="4"/>
                    <a:pt x="58" y="4"/>
                  </a:cubicBezTo>
                  <a:cubicBezTo>
                    <a:pt x="58" y="4"/>
                    <a:pt x="55" y="4"/>
                    <a:pt x="52" y="4"/>
                  </a:cubicBezTo>
                  <a:cubicBezTo>
                    <a:pt x="50" y="5"/>
                    <a:pt x="48" y="4"/>
                    <a:pt x="46" y="2"/>
                  </a:cubicBezTo>
                  <a:cubicBezTo>
                    <a:pt x="44" y="0"/>
                    <a:pt x="41" y="1"/>
                    <a:pt x="41" y="1"/>
                  </a:cubicBezTo>
                  <a:cubicBezTo>
                    <a:pt x="41" y="1"/>
                    <a:pt x="39" y="2"/>
                    <a:pt x="38" y="6"/>
                  </a:cubicBezTo>
                  <a:cubicBezTo>
                    <a:pt x="36" y="9"/>
                    <a:pt x="31" y="4"/>
                    <a:pt x="31" y="4"/>
                  </a:cubicBezTo>
                  <a:cubicBezTo>
                    <a:pt x="31" y="4"/>
                    <a:pt x="27" y="5"/>
                    <a:pt x="27" y="8"/>
                  </a:cubicBezTo>
                  <a:cubicBezTo>
                    <a:pt x="28" y="11"/>
                    <a:pt x="27" y="11"/>
                    <a:pt x="24" y="11"/>
                  </a:cubicBezTo>
                  <a:cubicBezTo>
                    <a:pt x="22" y="12"/>
                    <a:pt x="21" y="13"/>
                    <a:pt x="21" y="13"/>
                  </a:cubicBezTo>
                  <a:cubicBezTo>
                    <a:pt x="21" y="13"/>
                    <a:pt x="24" y="14"/>
                    <a:pt x="24" y="17"/>
                  </a:cubicBezTo>
                  <a:cubicBezTo>
                    <a:pt x="24" y="20"/>
                    <a:pt x="24" y="21"/>
                    <a:pt x="22" y="20"/>
                  </a:cubicBezTo>
                  <a:cubicBezTo>
                    <a:pt x="20" y="19"/>
                    <a:pt x="20" y="17"/>
                    <a:pt x="18" y="18"/>
                  </a:cubicBezTo>
                  <a:cubicBezTo>
                    <a:pt x="16" y="18"/>
                    <a:pt x="13" y="16"/>
                    <a:pt x="12" y="17"/>
                  </a:cubicBezTo>
                  <a:cubicBezTo>
                    <a:pt x="11" y="18"/>
                    <a:pt x="11" y="20"/>
                    <a:pt x="9" y="20"/>
                  </a:cubicBezTo>
                  <a:cubicBezTo>
                    <a:pt x="7" y="20"/>
                    <a:pt x="7" y="21"/>
                    <a:pt x="4" y="21"/>
                  </a:cubicBezTo>
                  <a:cubicBezTo>
                    <a:pt x="2" y="21"/>
                    <a:pt x="1" y="24"/>
                    <a:pt x="0" y="2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7" name="Freeform 336"/>
            <p:cNvSpPr>
              <a:spLocks noEditPoints="1"/>
            </p:cNvSpPr>
            <p:nvPr/>
          </p:nvSpPr>
          <p:spPr bwMode="auto">
            <a:xfrm>
              <a:off x="9398002" y="4670316"/>
              <a:ext cx="1223353" cy="1304190"/>
            </a:xfrm>
            <a:custGeom>
              <a:avLst/>
              <a:gdLst>
                <a:gd name="T0" fmla="*/ 264 w 347"/>
                <a:gd name="T1" fmla="*/ 309 h 370"/>
                <a:gd name="T2" fmla="*/ 275 w 347"/>
                <a:gd name="T3" fmla="*/ 302 h 370"/>
                <a:gd name="T4" fmla="*/ 279 w 347"/>
                <a:gd name="T5" fmla="*/ 310 h 370"/>
                <a:gd name="T6" fmla="*/ 295 w 347"/>
                <a:gd name="T7" fmla="*/ 304 h 370"/>
                <a:gd name="T8" fmla="*/ 313 w 347"/>
                <a:gd name="T9" fmla="*/ 291 h 370"/>
                <a:gd name="T10" fmla="*/ 323 w 347"/>
                <a:gd name="T11" fmla="*/ 262 h 370"/>
                <a:gd name="T12" fmla="*/ 333 w 347"/>
                <a:gd name="T13" fmla="*/ 238 h 370"/>
                <a:gd name="T14" fmla="*/ 343 w 347"/>
                <a:gd name="T15" fmla="*/ 215 h 370"/>
                <a:gd name="T16" fmla="*/ 341 w 347"/>
                <a:gd name="T17" fmla="*/ 165 h 370"/>
                <a:gd name="T18" fmla="*/ 329 w 347"/>
                <a:gd name="T19" fmla="*/ 143 h 370"/>
                <a:gd name="T20" fmla="*/ 311 w 347"/>
                <a:gd name="T21" fmla="*/ 110 h 370"/>
                <a:gd name="T22" fmla="*/ 290 w 347"/>
                <a:gd name="T23" fmla="*/ 90 h 370"/>
                <a:gd name="T24" fmla="*/ 277 w 347"/>
                <a:gd name="T25" fmla="*/ 42 h 370"/>
                <a:gd name="T26" fmla="*/ 262 w 347"/>
                <a:gd name="T27" fmla="*/ 19 h 370"/>
                <a:gd name="T28" fmla="*/ 248 w 347"/>
                <a:gd name="T29" fmla="*/ 1 h 370"/>
                <a:gd name="T30" fmla="*/ 244 w 347"/>
                <a:gd name="T31" fmla="*/ 48 h 370"/>
                <a:gd name="T32" fmla="*/ 225 w 347"/>
                <a:gd name="T33" fmla="*/ 65 h 370"/>
                <a:gd name="T34" fmla="*/ 193 w 347"/>
                <a:gd name="T35" fmla="*/ 44 h 370"/>
                <a:gd name="T36" fmla="*/ 203 w 347"/>
                <a:gd name="T37" fmla="*/ 14 h 370"/>
                <a:gd name="T38" fmla="*/ 181 w 347"/>
                <a:gd name="T39" fmla="*/ 10 h 370"/>
                <a:gd name="T40" fmla="*/ 170 w 347"/>
                <a:gd name="T41" fmla="*/ 14 h 370"/>
                <a:gd name="T42" fmla="*/ 147 w 347"/>
                <a:gd name="T43" fmla="*/ 20 h 370"/>
                <a:gd name="T44" fmla="*/ 139 w 347"/>
                <a:gd name="T45" fmla="*/ 44 h 370"/>
                <a:gd name="T46" fmla="*/ 125 w 347"/>
                <a:gd name="T47" fmla="*/ 35 h 370"/>
                <a:gd name="T48" fmla="*/ 107 w 347"/>
                <a:gd name="T49" fmla="*/ 38 h 370"/>
                <a:gd name="T50" fmla="*/ 95 w 347"/>
                <a:gd name="T51" fmla="*/ 55 h 370"/>
                <a:gd name="T52" fmla="*/ 87 w 347"/>
                <a:gd name="T53" fmla="*/ 64 h 370"/>
                <a:gd name="T54" fmla="*/ 79 w 347"/>
                <a:gd name="T55" fmla="*/ 75 h 370"/>
                <a:gd name="T56" fmla="*/ 47 w 347"/>
                <a:gd name="T57" fmla="*/ 100 h 370"/>
                <a:gd name="T58" fmla="*/ 20 w 347"/>
                <a:gd name="T59" fmla="*/ 114 h 370"/>
                <a:gd name="T60" fmla="*/ 6 w 347"/>
                <a:gd name="T61" fmla="*/ 128 h 370"/>
                <a:gd name="T62" fmla="*/ 7 w 347"/>
                <a:gd name="T63" fmla="*/ 155 h 370"/>
                <a:gd name="T64" fmla="*/ 0 w 347"/>
                <a:gd name="T65" fmla="*/ 159 h 370"/>
                <a:gd name="T66" fmla="*/ 16 w 347"/>
                <a:gd name="T67" fmla="*/ 189 h 370"/>
                <a:gd name="T68" fmla="*/ 22 w 347"/>
                <a:gd name="T69" fmla="*/ 230 h 370"/>
                <a:gd name="T70" fmla="*/ 24 w 347"/>
                <a:gd name="T71" fmla="*/ 257 h 370"/>
                <a:gd name="T72" fmla="*/ 49 w 347"/>
                <a:gd name="T73" fmla="*/ 255 h 370"/>
                <a:gd name="T74" fmla="*/ 64 w 347"/>
                <a:gd name="T75" fmla="*/ 252 h 370"/>
                <a:gd name="T76" fmla="*/ 86 w 347"/>
                <a:gd name="T77" fmla="*/ 251 h 370"/>
                <a:gd name="T78" fmla="*/ 109 w 347"/>
                <a:gd name="T79" fmla="*/ 232 h 370"/>
                <a:gd name="T80" fmla="*/ 151 w 347"/>
                <a:gd name="T81" fmla="*/ 226 h 370"/>
                <a:gd name="T82" fmla="*/ 177 w 347"/>
                <a:gd name="T83" fmla="*/ 232 h 370"/>
                <a:gd name="T84" fmla="*/ 189 w 347"/>
                <a:gd name="T85" fmla="*/ 256 h 370"/>
                <a:gd name="T86" fmla="*/ 210 w 347"/>
                <a:gd name="T87" fmla="*/ 249 h 370"/>
                <a:gd name="T88" fmla="*/ 209 w 347"/>
                <a:gd name="T89" fmla="*/ 265 h 370"/>
                <a:gd name="T90" fmla="*/ 224 w 347"/>
                <a:gd name="T91" fmla="*/ 270 h 370"/>
                <a:gd name="T92" fmla="*/ 248 w 347"/>
                <a:gd name="T93" fmla="*/ 304 h 370"/>
                <a:gd name="T94" fmla="*/ 275 w 347"/>
                <a:gd name="T95" fmla="*/ 359 h 370"/>
                <a:gd name="T96" fmla="*/ 291 w 347"/>
                <a:gd name="T97" fmla="*/ 369 h 370"/>
                <a:gd name="T98" fmla="*/ 293 w 347"/>
                <a:gd name="T99" fmla="*/ 363 h 370"/>
                <a:gd name="T100" fmla="*/ 275 w 347"/>
                <a:gd name="T101" fmla="*/ 336 h 370"/>
                <a:gd name="T102" fmla="*/ 301 w 347"/>
                <a:gd name="T103" fmla="*/ 330 h 370"/>
                <a:gd name="T104" fmla="*/ 190 w 347"/>
                <a:gd name="T105" fmla="*/ 222 h 370"/>
                <a:gd name="T106" fmla="*/ 194 w 347"/>
                <a:gd name="T107" fmla="*/ 221 h 370"/>
                <a:gd name="T108" fmla="*/ 226 w 347"/>
                <a:gd name="T109" fmla="*/ 63 h 370"/>
                <a:gd name="T110" fmla="*/ 202 w 347"/>
                <a:gd name="T111" fmla="*/ 30 h 370"/>
                <a:gd name="T112" fmla="*/ 152 w 347"/>
                <a:gd name="T113" fmla="*/ 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370">
                  <a:moveTo>
                    <a:pt x="248" y="304"/>
                  </a:moveTo>
                  <a:cubicBezTo>
                    <a:pt x="248" y="304"/>
                    <a:pt x="249" y="306"/>
                    <a:pt x="249" y="306"/>
                  </a:cubicBezTo>
                  <a:cubicBezTo>
                    <a:pt x="249" y="307"/>
                    <a:pt x="251" y="306"/>
                    <a:pt x="252" y="306"/>
                  </a:cubicBezTo>
                  <a:cubicBezTo>
                    <a:pt x="252" y="308"/>
                    <a:pt x="251" y="310"/>
                    <a:pt x="253" y="311"/>
                  </a:cubicBezTo>
                  <a:cubicBezTo>
                    <a:pt x="253" y="311"/>
                    <a:pt x="254" y="310"/>
                    <a:pt x="255" y="310"/>
                  </a:cubicBezTo>
                  <a:cubicBezTo>
                    <a:pt x="256" y="310"/>
                    <a:pt x="257" y="313"/>
                    <a:pt x="258" y="314"/>
                  </a:cubicBezTo>
                  <a:cubicBezTo>
                    <a:pt x="259" y="313"/>
                    <a:pt x="261" y="313"/>
                    <a:pt x="262" y="312"/>
                  </a:cubicBezTo>
                  <a:cubicBezTo>
                    <a:pt x="263" y="311"/>
                    <a:pt x="263" y="309"/>
                    <a:pt x="264" y="309"/>
                  </a:cubicBezTo>
                  <a:cubicBezTo>
                    <a:pt x="265" y="309"/>
                    <a:pt x="265" y="309"/>
                    <a:pt x="265" y="309"/>
                  </a:cubicBezTo>
                  <a:cubicBezTo>
                    <a:pt x="266" y="308"/>
                    <a:pt x="265" y="306"/>
                    <a:pt x="266" y="306"/>
                  </a:cubicBezTo>
                  <a:cubicBezTo>
                    <a:pt x="267" y="305"/>
                    <a:pt x="268" y="305"/>
                    <a:pt x="269" y="304"/>
                  </a:cubicBezTo>
                  <a:cubicBezTo>
                    <a:pt x="270" y="302"/>
                    <a:pt x="266" y="304"/>
                    <a:pt x="269" y="302"/>
                  </a:cubicBezTo>
                  <a:cubicBezTo>
                    <a:pt x="270" y="301"/>
                    <a:pt x="270" y="301"/>
                    <a:pt x="271" y="300"/>
                  </a:cubicBezTo>
                  <a:cubicBezTo>
                    <a:pt x="271" y="299"/>
                    <a:pt x="271" y="299"/>
                    <a:pt x="271" y="299"/>
                  </a:cubicBezTo>
                  <a:cubicBezTo>
                    <a:pt x="272" y="299"/>
                    <a:pt x="274" y="300"/>
                    <a:pt x="274" y="300"/>
                  </a:cubicBezTo>
                  <a:cubicBezTo>
                    <a:pt x="274" y="301"/>
                    <a:pt x="274" y="301"/>
                    <a:pt x="275" y="302"/>
                  </a:cubicBezTo>
                  <a:cubicBezTo>
                    <a:pt x="274" y="303"/>
                    <a:pt x="271" y="304"/>
                    <a:pt x="271" y="304"/>
                  </a:cubicBezTo>
                  <a:cubicBezTo>
                    <a:pt x="271" y="305"/>
                    <a:pt x="272" y="306"/>
                    <a:pt x="271" y="306"/>
                  </a:cubicBezTo>
                  <a:cubicBezTo>
                    <a:pt x="272" y="306"/>
                    <a:pt x="273" y="307"/>
                    <a:pt x="274" y="306"/>
                  </a:cubicBezTo>
                  <a:cubicBezTo>
                    <a:pt x="275" y="306"/>
                    <a:pt x="276" y="305"/>
                    <a:pt x="277" y="304"/>
                  </a:cubicBezTo>
                  <a:cubicBezTo>
                    <a:pt x="277" y="304"/>
                    <a:pt x="277" y="306"/>
                    <a:pt x="277" y="306"/>
                  </a:cubicBezTo>
                  <a:cubicBezTo>
                    <a:pt x="276" y="307"/>
                    <a:pt x="275" y="307"/>
                    <a:pt x="275" y="307"/>
                  </a:cubicBezTo>
                  <a:cubicBezTo>
                    <a:pt x="275" y="308"/>
                    <a:pt x="275" y="308"/>
                    <a:pt x="275" y="308"/>
                  </a:cubicBezTo>
                  <a:cubicBezTo>
                    <a:pt x="275" y="309"/>
                    <a:pt x="279" y="310"/>
                    <a:pt x="279" y="310"/>
                  </a:cubicBezTo>
                  <a:cubicBezTo>
                    <a:pt x="281" y="314"/>
                    <a:pt x="281" y="314"/>
                    <a:pt x="281" y="314"/>
                  </a:cubicBezTo>
                  <a:cubicBezTo>
                    <a:pt x="281" y="313"/>
                    <a:pt x="282" y="312"/>
                    <a:pt x="283" y="313"/>
                  </a:cubicBezTo>
                  <a:cubicBezTo>
                    <a:pt x="283" y="313"/>
                    <a:pt x="283" y="315"/>
                    <a:pt x="283" y="316"/>
                  </a:cubicBezTo>
                  <a:cubicBezTo>
                    <a:pt x="284" y="317"/>
                    <a:pt x="285" y="317"/>
                    <a:pt x="285" y="317"/>
                  </a:cubicBezTo>
                  <a:cubicBezTo>
                    <a:pt x="287" y="313"/>
                    <a:pt x="285" y="315"/>
                    <a:pt x="287" y="313"/>
                  </a:cubicBezTo>
                  <a:cubicBezTo>
                    <a:pt x="288" y="312"/>
                    <a:pt x="289" y="313"/>
                    <a:pt x="290" y="312"/>
                  </a:cubicBezTo>
                  <a:cubicBezTo>
                    <a:pt x="290" y="312"/>
                    <a:pt x="291" y="310"/>
                    <a:pt x="291" y="310"/>
                  </a:cubicBezTo>
                  <a:cubicBezTo>
                    <a:pt x="292" y="308"/>
                    <a:pt x="295" y="306"/>
                    <a:pt x="295" y="304"/>
                  </a:cubicBezTo>
                  <a:cubicBezTo>
                    <a:pt x="296" y="303"/>
                    <a:pt x="294" y="303"/>
                    <a:pt x="295" y="302"/>
                  </a:cubicBezTo>
                  <a:cubicBezTo>
                    <a:pt x="295" y="301"/>
                    <a:pt x="296" y="300"/>
                    <a:pt x="297" y="299"/>
                  </a:cubicBezTo>
                  <a:cubicBezTo>
                    <a:pt x="303" y="299"/>
                    <a:pt x="307" y="298"/>
                    <a:pt x="311" y="300"/>
                  </a:cubicBezTo>
                  <a:cubicBezTo>
                    <a:pt x="312" y="297"/>
                    <a:pt x="312" y="297"/>
                    <a:pt x="312" y="297"/>
                  </a:cubicBezTo>
                  <a:cubicBezTo>
                    <a:pt x="312" y="297"/>
                    <a:pt x="314" y="297"/>
                    <a:pt x="315" y="297"/>
                  </a:cubicBezTo>
                  <a:cubicBezTo>
                    <a:pt x="315" y="296"/>
                    <a:pt x="314" y="294"/>
                    <a:pt x="314" y="294"/>
                  </a:cubicBezTo>
                  <a:cubicBezTo>
                    <a:pt x="316" y="293"/>
                    <a:pt x="315" y="294"/>
                    <a:pt x="316" y="292"/>
                  </a:cubicBezTo>
                  <a:cubicBezTo>
                    <a:pt x="315" y="291"/>
                    <a:pt x="314" y="291"/>
                    <a:pt x="313" y="291"/>
                  </a:cubicBezTo>
                  <a:cubicBezTo>
                    <a:pt x="313" y="290"/>
                    <a:pt x="313" y="289"/>
                    <a:pt x="312" y="288"/>
                  </a:cubicBezTo>
                  <a:cubicBezTo>
                    <a:pt x="314" y="285"/>
                    <a:pt x="316" y="282"/>
                    <a:pt x="317" y="278"/>
                  </a:cubicBezTo>
                  <a:cubicBezTo>
                    <a:pt x="317" y="278"/>
                    <a:pt x="317" y="273"/>
                    <a:pt x="317" y="271"/>
                  </a:cubicBezTo>
                  <a:cubicBezTo>
                    <a:pt x="318" y="271"/>
                    <a:pt x="318" y="271"/>
                    <a:pt x="318" y="271"/>
                  </a:cubicBezTo>
                  <a:cubicBezTo>
                    <a:pt x="319" y="270"/>
                    <a:pt x="319" y="268"/>
                    <a:pt x="320" y="266"/>
                  </a:cubicBezTo>
                  <a:cubicBezTo>
                    <a:pt x="321" y="266"/>
                    <a:pt x="321" y="266"/>
                    <a:pt x="321" y="266"/>
                  </a:cubicBezTo>
                  <a:cubicBezTo>
                    <a:pt x="322" y="266"/>
                    <a:pt x="322" y="263"/>
                    <a:pt x="321" y="262"/>
                  </a:cubicBezTo>
                  <a:cubicBezTo>
                    <a:pt x="323" y="262"/>
                    <a:pt x="323" y="262"/>
                    <a:pt x="323" y="262"/>
                  </a:cubicBezTo>
                  <a:cubicBezTo>
                    <a:pt x="323" y="261"/>
                    <a:pt x="322" y="259"/>
                    <a:pt x="323" y="258"/>
                  </a:cubicBezTo>
                  <a:cubicBezTo>
                    <a:pt x="324" y="257"/>
                    <a:pt x="324" y="257"/>
                    <a:pt x="324" y="257"/>
                  </a:cubicBezTo>
                  <a:cubicBezTo>
                    <a:pt x="325" y="253"/>
                    <a:pt x="325" y="251"/>
                    <a:pt x="324" y="248"/>
                  </a:cubicBezTo>
                  <a:cubicBezTo>
                    <a:pt x="325" y="247"/>
                    <a:pt x="326" y="247"/>
                    <a:pt x="327" y="246"/>
                  </a:cubicBezTo>
                  <a:cubicBezTo>
                    <a:pt x="327" y="246"/>
                    <a:pt x="327" y="244"/>
                    <a:pt x="327" y="243"/>
                  </a:cubicBezTo>
                  <a:cubicBezTo>
                    <a:pt x="328" y="242"/>
                    <a:pt x="330" y="242"/>
                    <a:pt x="331" y="241"/>
                  </a:cubicBezTo>
                  <a:cubicBezTo>
                    <a:pt x="332" y="241"/>
                    <a:pt x="332" y="239"/>
                    <a:pt x="333" y="238"/>
                  </a:cubicBezTo>
                  <a:cubicBezTo>
                    <a:pt x="333" y="238"/>
                    <a:pt x="333" y="238"/>
                    <a:pt x="333" y="238"/>
                  </a:cubicBezTo>
                  <a:cubicBezTo>
                    <a:pt x="335" y="237"/>
                    <a:pt x="335" y="238"/>
                    <a:pt x="337" y="237"/>
                  </a:cubicBezTo>
                  <a:cubicBezTo>
                    <a:pt x="337" y="236"/>
                    <a:pt x="336" y="233"/>
                    <a:pt x="337" y="232"/>
                  </a:cubicBezTo>
                  <a:cubicBezTo>
                    <a:pt x="337" y="231"/>
                    <a:pt x="338" y="230"/>
                    <a:pt x="339" y="230"/>
                  </a:cubicBezTo>
                  <a:cubicBezTo>
                    <a:pt x="340" y="230"/>
                    <a:pt x="340" y="230"/>
                    <a:pt x="340" y="230"/>
                  </a:cubicBezTo>
                  <a:cubicBezTo>
                    <a:pt x="340" y="229"/>
                    <a:pt x="340" y="227"/>
                    <a:pt x="340" y="227"/>
                  </a:cubicBezTo>
                  <a:cubicBezTo>
                    <a:pt x="340" y="225"/>
                    <a:pt x="342" y="223"/>
                    <a:pt x="342" y="222"/>
                  </a:cubicBezTo>
                  <a:cubicBezTo>
                    <a:pt x="342" y="220"/>
                    <a:pt x="341" y="218"/>
                    <a:pt x="341" y="217"/>
                  </a:cubicBezTo>
                  <a:cubicBezTo>
                    <a:pt x="341" y="217"/>
                    <a:pt x="342" y="215"/>
                    <a:pt x="343" y="215"/>
                  </a:cubicBezTo>
                  <a:cubicBezTo>
                    <a:pt x="341" y="210"/>
                    <a:pt x="342" y="208"/>
                    <a:pt x="343" y="204"/>
                  </a:cubicBezTo>
                  <a:cubicBezTo>
                    <a:pt x="342" y="203"/>
                    <a:pt x="342" y="204"/>
                    <a:pt x="341" y="202"/>
                  </a:cubicBezTo>
                  <a:cubicBezTo>
                    <a:pt x="343" y="200"/>
                    <a:pt x="347" y="200"/>
                    <a:pt x="343" y="197"/>
                  </a:cubicBezTo>
                  <a:cubicBezTo>
                    <a:pt x="344" y="195"/>
                    <a:pt x="347" y="194"/>
                    <a:pt x="345" y="189"/>
                  </a:cubicBezTo>
                  <a:cubicBezTo>
                    <a:pt x="345" y="187"/>
                    <a:pt x="343" y="186"/>
                    <a:pt x="342" y="185"/>
                  </a:cubicBezTo>
                  <a:cubicBezTo>
                    <a:pt x="341" y="184"/>
                    <a:pt x="340" y="179"/>
                    <a:pt x="340" y="179"/>
                  </a:cubicBezTo>
                  <a:cubicBezTo>
                    <a:pt x="340" y="175"/>
                    <a:pt x="340" y="169"/>
                    <a:pt x="341" y="167"/>
                  </a:cubicBezTo>
                  <a:cubicBezTo>
                    <a:pt x="341" y="165"/>
                    <a:pt x="341" y="165"/>
                    <a:pt x="341" y="165"/>
                  </a:cubicBezTo>
                  <a:cubicBezTo>
                    <a:pt x="340" y="165"/>
                    <a:pt x="341" y="161"/>
                    <a:pt x="341" y="161"/>
                  </a:cubicBezTo>
                  <a:cubicBezTo>
                    <a:pt x="339" y="160"/>
                    <a:pt x="339" y="160"/>
                    <a:pt x="339" y="160"/>
                  </a:cubicBezTo>
                  <a:cubicBezTo>
                    <a:pt x="339" y="159"/>
                    <a:pt x="340" y="158"/>
                    <a:pt x="339" y="157"/>
                  </a:cubicBezTo>
                  <a:cubicBezTo>
                    <a:pt x="339" y="156"/>
                    <a:pt x="338" y="156"/>
                    <a:pt x="337" y="156"/>
                  </a:cubicBezTo>
                  <a:cubicBezTo>
                    <a:pt x="336" y="155"/>
                    <a:pt x="336" y="153"/>
                    <a:pt x="335" y="152"/>
                  </a:cubicBezTo>
                  <a:cubicBezTo>
                    <a:pt x="335" y="151"/>
                    <a:pt x="332" y="151"/>
                    <a:pt x="332" y="150"/>
                  </a:cubicBezTo>
                  <a:cubicBezTo>
                    <a:pt x="331" y="149"/>
                    <a:pt x="332" y="148"/>
                    <a:pt x="332" y="147"/>
                  </a:cubicBezTo>
                  <a:cubicBezTo>
                    <a:pt x="332" y="146"/>
                    <a:pt x="330" y="144"/>
                    <a:pt x="329" y="143"/>
                  </a:cubicBezTo>
                  <a:cubicBezTo>
                    <a:pt x="328" y="142"/>
                    <a:pt x="324" y="140"/>
                    <a:pt x="323" y="139"/>
                  </a:cubicBezTo>
                  <a:cubicBezTo>
                    <a:pt x="322" y="136"/>
                    <a:pt x="324" y="130"/>
                    <a:pt x="322" y="127"/>
                  </a:cubicBezTo>
                  <a:cubicBezTo>
                    <a:pt x="321" y="127"/>
                    <a:pt x="321" y="127"/>
                    <a:pt x="321" y="127"/>
                  </a:cubicBezTo>
                  <a:cubicBezTo>
                    <a:pt x="318" y="123"/>
                    <a:pt x="318" y="123"/>
                    <a:pt x="318" y="123"/>
                  </a:cubicBezTo>
                  <a:cubicBezTo>
                    <a:pt x="317" y="123"/>
                    <a:pt x="315" y="126"/>
                    <a:pt x="313" y="123"/>
                  </a:cubicBezTo>
                  <a:cubicBezTo>
                    <a:pt x="311" y="119"/>
                    <a:pt x="314" y="118"/>
                    <a:pt x="313" y="114"/>
                  </a:cubicBezTo>
                  <a:cubicBezTo>
                    <a:pt x="312" y="113"/>
                    <a:pt x="312" y="113"/>
                    <a:pt x="312" y="113"/>
                  </a:cubicBezTo>
                  <a:cubicBezTo>
                    <a:pt x="311" y="112"/>
                    <a:pt x="312" y="111"/>
                    <a:pt x="311" y="110"/>
                  </a:cubicBezTo>
                  <a:cubicBezTo>
                    <a:pt x="309" y="105"/>
                    <a:pt x="304" y="110"/>
                    <a:pt x="307" y="100"/>
                  </a:cubicBezTo>
                  <a:cubicBezTo>
                    <a:pt x="306" y="99"/>
                    <a:pt x="304" y="97"/>
                    <a:pt x="302" y="96"/>
                  </a:cubicBezTo>
                  <a:cubicBezTo>
                    <a:pt x="302" y="96"/>
                    <a:pt x="302" y="94"/>
                    <a:pt x="302" y="94"/>
                  </a:cubicBezTo>
                  <a:cubicBezTo>
                    <a:pt x="297" y="92"/>
                    <a:pt x="297" y="92"/>
                    <a:pt x="297" y="92"/>
                  </a:cubicBezTo>
                  <a:cubicBezTo>
                    <a:pt x="297" y="92"/>
                    <a:pt x="298" y="93"/>
                    <a:pt x="296" y="94"/>
                  </a:cubicBezTo>
                  <a:cubicBezTo>
                    <a:pt x="296" y="93"/>
                    <a:pt x="295" y="93"/>
                    <a:pt x="294" y="92"/>
                  </a:cubicBezTo>
                  <a:cubicBezTo>
                    <a:pt x="294" y="92"/>
                    <a:pt x="294" y="90"/>
                    <a:pt x="294" y="90"/>
                  </a:cubicBezTo>
                  <a:cubicBezTo>
                    <a:pt x="293" y="89"/>
                    <a:pt x="291" y="90"/>
                    <a:pt x="290" y="90"/>
                  </a:cubicBezTo>
                  <a:cubicBezTo>
                    <a:pt x="289" y="89"/>
                    <a:pt x="288" y="88"/>
                    <a:pt x="287" y="88"/>
                  </a:cubicBezTo>
                  <a:cubicBezTo>
                    <a:pt x="285" y="87"/>
                    <a:pt x="285" y="87"/>
                    <a:pt x="285" y="87"/>
                  </a:cubicBezTo>
                  <a:cubicBezTo>
                    <a:pt x="284" y="85"/>
                    <a:pt x="285" y="82"/>
                    <a:pt x="285" y="82"/>
                  </a:cubicBezTo>
                  <a:cubicBezTo>
                    <a:pt x="284" y="77"/>
                    <a:pt x="285" y="74"/>
                    <a:pt x="284" y="68"/>
                  </a:cubicBezTo>
                  <a:cubicBezTo>
                    <a:pt x="284" y="68"/>
                    <a:pt x="282" y="66"/>
                    <a:pt x="282" y="66"/>
                  </a:cubicBezTo>
                  <a:cubicBezTo>
                    <a:pt x="282" y="65"/>
                    <a:pt x="282" y="63"/>
                    <a:pt x="282" y="62"/>
                  </a:cubicBezTo>
                  <a:cubicBezTo>
                    <a:pt x="282" y="61"/>
                    <a:pt x="277" y="58"/>
                    <a:pt x="277" y="56"/>
                  </a:cubicBezTo>
                  <a:cubicBezTo>
                    <a:pt x="276" y="54"/>
                    <a:pt x="277" y="45"/>
                    <a:pt x="277" y="42"/>
                  </a:cubicBezTo>
                  <a:cubicBezTo>
                    <a:pt x="276" y="42"/>
                    <a:pt x="277" y="41"/>
                    <a:pt x="277" y="41"/>
                  </a:cubicBezTo>
                  <a:cubicBezTo>
                    <a:pt x="276" y="41"/>
                    <a:pt x="275" y="41"/>
                    <a:pt x="275" y="42"/>
                  </a:cubicBezTo>
                  <a:cubicBezTo>
                    <a:pt x="273" y="39"/>
                    <a:pt x="272" y="37"/>
                    <a:pt x="270" y="34"/>
                  </a:cubicBezTo>
                  <a:cubicBezTo>
                    <a:pt x="268" y="36"/>
                    <a:pt x="266" y="37"/>
                    <a:pt x="265" y="39"/>
                  </a:cubicBezTo>
                  <a:cubicBezTo>
                    <a:pt x="264" y="38"/>
                    <a:pt x="263" y="37"/>
                    <a:pt x="262" y="37"/>
                  </a:cubicBezTo>
                  <a:cubicBezTo>
                    <a:pt x="262" y="33"/>
                    <a:pt x="263" y="30"/>
                    <a:pt x="264" y="28"/>
                  </a:cubicBezTo>
                  <a:cubicBezTo>
                    <a:pt x="264" y="26"/>
                    <a:pt x="264" y="26"/>
                    <a:pt x="264" y="26"/>
                  </a:cubicBezTo>
                  <a:cubicBezTo>
                    <a:pt x="262" y="25"/>
                    <a:pt x="263" y="21"/>
                    <a:pt x="262" y="19"/>
                  </a:cubicBezTo>
                  <a:cubicBezTo>
                    <a:pt x="261" y="18"/>
                    <a:pt x="259" y="17"/>
                    <a:pt x="258" y="16"/>
                  </a:cubicBezTo>
                  <a:cubicBezTo>
                    <a:pt x="258" y="15"/>
                    <a:pt x="259" y="13"/>
                    <a:pt x="258" y="12"/>
                  </a:cubicBezTo>
                  <a:cubicBezTo>
                    <a:pt x="258" y="11"/>
                    <a:pt x="256" y="11"/>
                    <a:pt x="256" y="10"/>
                  </a:cubicBezTo>
                  <a:cubicBezTo>
                    <a:pt x="255" y="10"/>
                    <a:pt x="256" y="8"/>
                    <a:pt x="256" y="7"/>
                  </a:cubicBezTo>
                  <a:cubicBezTo>
                    <a:pt x="255" y="6"/>
                    <a:pt x="253" y="6"/>
                    <a:pt x="253" y="5"/>
                  </a:cubicBezTo>
                  <a:cubicBezTo>
                    <a:pt x="252" y="4"/>
                    <a:pt x="252" y="2"/>
                    <a:pt x="252" y="0"/>
                  </a:cubicBezTo>
                  <a:cubicBezTo>
                    <a:pt x="250" y="0"/>
                    <a:pt x="250" y="0"/>
                    <a:pt x="250" y="0"/>
                  </a:cubicBezTo>
                  <a:cubicBezTo>
                    <a:pt x="250" y="2"/>
                    <a:pt x="249" y="1"/>
                    <a:pt x="248" y="1"/>
                  </a:cubicBezTo>
                  <a:cubicBezTo>
                    <a:pt x="248" y="5"/>
                    <a:pt x="249" y="7"/>
                    <a:pt x="248" y="11"/>
                  </a:cubicBezTo>
                  <a:cubicBezTo>
                    <a:pt x="247" y="12"/>
                    <a:pt x="245" y="14"/>
                    <a:pt x="245" y="15"/>
                  </a:cubicBezTo>
                  <a:cubicBezTo>
                    <a:pt x="245" y="16"/>
                    <a:pt x="246" y="16"/>
                    <a:pt x="246" y="16"/>
                  </a:cubicBezTo>
                  <a:cubicBezTo>
                    <a:pt x="246" y="26"/>
                    <a:pt x="246" y="26"/>
                    <a:pt x="246" y="26"/>
                  </a:cubicBezTo>
                  <a:cubicBezTo>
                    <a:pt x="246" y="28"/>
                    <a:pt x="244" y="28"/>
                    <a:pt x="244" y="32"/>
                  </a:cubicBezTo>
                  <a:cubicBezTo>
                    <a:pt x="243" y="34"/>
                    <a:pt x="244" y="40"/>
                    <a:pt x="245" y="43"/>
                  </a:cubicBezTo>
                  <a:cubicBezTo>
                    <a:pt x="245" y="43"/>
                    <a:pt x="246" y="45"/>
                    <a:pt x="246" y="46"/>
                  </a:cubicBezTo>
                  <a:cubicBezTo>
                    <a:pt x="246" y="46"/>
                    <a:pt x="244" y="47"/>
                    <a:pt x="244" y="48"/>
                  </a:cubicBezTo>
                  <a:cubicBezTo>
                    <a:pt x="244" y="50"/>
                    <a:pt x="245" y="52"/>
                    <a:pt x="244" y="54"/>
                  </a:cubicBezTo>
                  <a:cubicBezTo>
                    <a:pt x="244" y="55"/>
                    <a:pt x="242" y="57"/>
                    <a:pt x="241" y="58"/>
                  </a:cubicBezTo>
                  <a:cubicBezTo>
                    <a:pt x="244" y="61"/>
                    <a:pt x="239" y="65"/>
                    <a:pt x="239" y="66"/>
                  </a:cubicBezTo>
                  <a:cubicBezTo>
                    <a:pt x="239" y="68"/>
                    <a:pt x="239" y="70"/>
                    <a:pt x="239" y="72"/>
                  </a:cubicBezTo>
                  <a:cubicBezTo>
                    <a:pt x="237" y="72"/>
                    <a:pt x="232" y="74"/>
                    <a:pt x="229" y="73"/>
                  </a:cubicBezTo>
                  <a:cubicBezTo>
                    <a:pt x="229" y="72"/>
                    <a:pt x="229" y="72"/>
                    <a:pt x="229" y="72"/>
                  </a:cubicBezTo>
                  <a:cubicBezTo>
                    <a:pt x="228" y="72"/>
                    <a:pt x="228" y="72"/>
                    <a:pt x="228" y="72"/>
                  </a:cubicBezTo>
                  <a:cubicBezTo>
                    <a:pt x="228" y="70"/>
                    <a:pt x="226" y="66"/>
                    <a:pt x="225" y="65"/>
                  </a:cubicBezTo>
                  <a:cubicBezTo>
                    <a:pt x="224" y="64"/>
                    <a:pt x="222" y="64"/>
                    <a:pt x="220" y="64"/>
                  </a:cubicBezTo>
                  <a:cubicBezTo>
                    <a:pt x="218" y="62"/>
                    <a:pt x="216" y="57"/>
                    <a:pt x="214" y="56"/>
                  </a:cubicBezTo>
                  <a:cubicBezTo>
                    <a:pt x="212" y="55"/>
                    <a:pt x="211" y="56"/>
                    <a:pt x="210" y="55"/>
                  </a:cubicBezTo>
                  <a:cubicBezTo>
                    <a:pt x="208" y="54"/>
                    <a:pt x="208" y="52"/>
                    <a:pt x="206" y="52"/>
                  </a:cubicBezTo>
                  <a:cubicBezTo>
                    <a:pt x="205" y="51"/>
                    <a:pt x="203" y="52"/>
                    <a:pt x="202" y="52"/>
                  </a:cubicBezTo>
                  <a:cubicBezTo>
                    <a:pt x="202" y="51"/>
                    <a:pt x="201" y="48"/>
                    <a:pt x="200" y="48"/>
                  </a:cubicBezTo>
                  <a:cubicBezTo>
                    <a:pt x="199" y="47"/>
                    <a:pt x="198" y="47"/>
                    <a:pt x="197" y="47"/>
                  </a:cubicBezTo>
                  <a:cubicBezTo>
                    <a:pt x="196" y="46"/>
                    <a:pt x="194" y="45"/>
                    <a:pt x="193" y="44"/>
                  </a:cubicBezTo>
                  <a:cubicBezTo>
                    <a:pt x="194" y="40"/>
                    <a:pt x="193" y="38"/>
                    <a:pt x="194" y="34"/>
                  </a:cubicBezTo>
                  <a:cubicBezTo>
                    <a:pt x="194" y="34"/>
                    <a:pt x="196" y="33"/>
                    <a:pt x="196" y="33"/>
                  </a:cubicBezTo>
                  <a:cubicBezTo>
                    <a:pt x="197" y="31"/>
                    <a:pt x="196" y="28"/>
                    <a:pt x="196" y="25"/>
                  </a:cubicBezTo>
                  <a:cubicBezTo>
                    <a:pt x="203" y="27"/>
                    <a:pt x="202" y="26"/>
                    <a:pt x="200" y="20"/>
                  </a:cubicBezTo>
                  <a:cubicBezTo>
                    <a:pt x="202" y="19"/>
                    <a:pt x="204" y="18"/>
                    <a:pt x="206" y="17"/>
                  </a:cubicBezTo>
                  <a:cubicBezTo>
                    <a:pt x="206" y="17"/>
                    <a:pt x="205" y="15"/>
                    <a:pt x="206" y="14"/>
                  </a:cubicBezTo>
                  <a:cubicBezTo>
                    <a:pt x="205" y="14"/>
                    <a:pt x="204" y="15"/>
                    <a:pt x="204" y="15"/>
                  </a:cubicBezTo>
                  <a:cubicBezTo>
                    <a:pt x="203" y="14"/>
                    <a:pt x="204" y="14"/>
                    <a:pt x="203" y="14"/>
                  </a:cubicBezTo>
                  <a:cubicBezTo>
                    <a:pt x="203" y="12"/>
                    <a:pt x="204" y="12"/>
                    <a:pt x="204" y="10"/>
                  </a:cubicBezTo>
                  <a:cubicBezTo>
                    <a:pt x="202" y="12"/>
                    <a:pt x="201" y="12"/>
                    <a:pt x="198" y="13"/>
                  </a:cubicBezTo>
                  <a:cubicBezTo>
                    <a:pt x="198" y="13"/>
                    <a:pt x="198" y="15"/>
                    <a:pt x="198" y="15"/>
                  </a:cubicBezTo>
                  <a:cubicBezTo>
                    <a:pt x="198" y="14"/>
                    <a:pt x="195" y="11"/>
                    <a:pt x="194" y="11"/>
                  </a:cubicBezTo>
                  <a:cubicBezTo>
                    <a:pt x="192" y="11"/>
                    <a:pt x="191" y="12"/>
                    <a:pt x="190" y="12"/>
                  </a:cubicBezTo>
                  <a:cubicBezTo>
                    <a:pt x="188" y="13"/>
                    <a:pt x="188" y="11"/>
                    <a:pt x="187" y="11"/>
                  </a:cubicBezTo>
                  <a:cubicBezTo>
                    <a:pt x="185" y="11"/>
                    <a:pt x="184" y="12"/>
                    <a:pt x="182" y="12"/>
                  </a:cubicBezTo>
                  <a:cubicBezTo>
                    <a:pt x="181" y="10"/>
                    <a:pt x="181" y="10"/>
                    <a:pt x="181" y="10"/>
                  </a:cubicBezTo>
                  <a:cubicBezTo>
                    <a:pt x="179" y="9"/>
                    <a:pt x="178" y="11"/>
                    <a:pt x="177" y="10"/>
                  </a:cubicBezTo>
                  <a:cubicBezTo>
                    <a:pt x="176" y="10"/>
                    <a:pt x="176" y="8"/>
                    <a:pt x="175" y="7"/>
                  </a:cubicBezTo>
                  <a:cubicBezTo>
                    <a:pt x="173" y="8"/>
                    <a:pt x="172" y="8"/>
                    <a:pt x="170" y="9"/>
                  </a:cubicBezTo>
                  <a:cubicBezTo>
                    <a:pt x="167" y="2"/>
                    <a:pt x="168" y="7"/>
                    <a:pt x="162" y="4"/>
                  </a:cubicBezTo>
                  <a:cubicBezTo>
                    <a:pt x="162" y="4"/>
                    <a:pt x="161" y="5"/>
                    <a:pt x="161" y="5"/>
                  </a:cubicBezTo>
                  <a:cubicBezTo>
                    <a:pt x="162" y="6"/>
                    <a:pt x="164" y="8"/>
                    <a:pt x="164" y="8"/>
                  </a:cubicBezTo>
                  <a:cubicBezTo>
                    <a:pt x="165" y="9"/>
                    <a:pt x="166" y="8"/>
                    <a:pt x="167" y="8"/>
                  </a:cubicBezTo>
                  <a:cubicBezTo>
                    <a:pt x="169" y="9"/>
                    <a:pt x="169" y="12"/>
                    <a:pt x="170" y="14"/>
                  </a:cubicBezTo>
                  <a:cubicBezTo>
                    <a:pt x="169" y="14"/>
                    <a:pt x="169" y="14"/>
                    <a:pt x="169" y="14"/>
                  </a:cubicBezTo>
                  <a:cubicBezTo>
                    <a:pt x="169" y="15"/>
                    <a:pt x="168" y="16"/>
                    <a:pt x="168" y="17"/>
                  </a:cubicBezTo>
                  <a:cubicBezTo>
                    <a:pt x="166" y="16"/>
                    <a:pt x="162" y="13"/>
                    <a:pt x="158" y="14"/>
                  </a:cubicBezTo>
                  <a:cubicBezTo>
                    <a:pt x="158" y="15"/>
                    <a:pt x="158" y="16"/>
                    <a:pt x="157" y="16"/>
                  </a:cubicBezTo>
                  <a:cubicBezTo>
                    <a:pt x="156" y="13"/>
                    <a:pt x="157" y="14"/>
                    <a:pt x="156" y="13"/>
                  </a:cubicBezTo>
                  <a:cubicBezTo>
                    <a:pt x="152" y="17"/>
                    <a:pt x="154" y="17"/>
                    <a:pt x="150" y="15"/>
                  </a:cubicBezTo>
                  <a:cubicBezTo>
                    <a:pt x="150" y="16"/>
                    <a:pt x="151" y="18"/>
                    <a:pt x="151" y="18"/>
                  </a:cubicBezTo>
                  <a:cubicBezTo>
                    <a:pt x="150" y="19"/>
                    <a:pt x="147" y="20"/>
                    <a:pt x="147" y="20"/>
                  </a:cubicBezTo>
                  <a:cubicBezTo>
                    <a:pt x="147" y="21"/>
                    <a:pt x="146" y="22"/>
                    <a:pt x="147" y="22"/>
                  </a:cubicBezTo>
                  <a:cubicBezTo>
                    <a:pt x="148" y="23"/>
                    <a:pt x="149" y="25"/>
                    <a:pt x="150" y="26"/>
                  </a:cubicBezTo>
                  <a:cubicBezTo>
                    <a:pt x="144" y="26"/>
                    <a:pt x="145" y="27"/>
                    <a:pt x="144" y="33"/>
                  </a:cubicBezTo>
                  <a:cubicBezTo>
                    <a:pt x="142" y="33"/>
                    <a:pt x="143" y="33"/>
                    <a:pt x="141" y="33"/>
                  </a:cubicBezTo>
                  <a:cubicBezTo>
                    <a:pt x="141" y="33"/>
                    <a:pt x="140" y="40"/>
                    <a:pt x="142" y="41"/>
                  </a:cubicBezTo>
                  <a:cubicBezTo>
                    <a:pt x="143" y="41"/>
                    <a:pt x="144" y="41"/>
                    <a:pt x="144" y="42"/>
                  </a:cubicBezTo>
                  <a:cubicBezTo>
                    <a:pt x="144" y="42"/>
                    <a:pt x="143" y="44"/>
                    <a:pt x="144" y="44"/>
                  </a:cubicBezTo>
                  <a:cubicBezTo>
                    <a:pt x="142" y="44"/>
                    <a:pt x="139" y="44"/>
                    <a:pt x="139" y="44"/>
                  </a:cubicBezTo>
                  <a:cubicBezTo>
                    <a:pt x="138" y="42"/>
                    <a:pt x="138" y="42"/>
                    <a:pt x="138" y="42"/>
                  </a:cubicBezTo>
                  <a:cubicBezTo>
                    <a:pt x="132" y="40"/>
                    <a:pt x="131" y="39"/>
                    <a:pt x="131" y="47"/>
                  </a:cubicBezTo>
                  <a:cubicBezTo>
                    <a:pt x="129" y="47"/>
                    <a:pt x="129" y="46"/>
                    <a:pt x="129" y="48"/>
                  </a:cubicBezTo>
                  <a:cubicBezTo>
                    <a:pt x="126" y="48"/>
                    <a:pt x="129" y="43"/>
                    <a:pt x="129" y="43"/>
                  </a:cubicBezTo>
                  <a:cubicBezTo>
                    <a:pt x="129" y="43"/>
                    <a:pt x="129" y="39"/>
                    <a:pt x="129" y="38"/>
                  </a:cubicBezTo>
                  <a:cubicBezTo>
                    <a:pt x="128" y="38"/>
                    <a:pt x="128" y="38"/>
                    <a:pt x="128" y="38"/>
                  </a:cubicBezTo>
                  <a:cubicBezTo>
                    <a:pt x="127" y="37"/>
                    <a:pt x="127" y="36"/>
                    <a:pt x="127" y="35"/>
                  </a:cubicBezTo>
                  <a:cubicBezTo>
                    <a:pt x="125" y="35"/>
                    <a:pt x="125" y="35"/>
                    <a:pt x="125" y="35"/>
                  </a:cubicBezTo>
                  <a:cubicBezTo>
                    <a:pt x="125" y="34"/>
                    <a:pt x="125" y="33"/>
                    <a:pt x="125" y="32"/>
                  </a:cubicBezTo>
                  <a:cubicBezTo>
                    <a:pt x="122" y="28"/>
                    <a:pt x="117" y="31"/>
                    <a:pt x="114" y="33"/>
                  </a:cubicBezTo>
                  <a:cubicBezTo>
                    <a:pt x="114" y="32"/>
                    <a:pt x="115" y="31"/>
                    <a:pt x="113" y="31"/>
                  </a:cubicBezTo>
                  <a:cubicBezTo>
                    <a:pt x="113" y="34"/>
                    <a:pt x="113" y="35"/>
                    <a:pt x="113" y="38"/>
                  </a:cubicBezTo>
                  <a:cubicBezTo>
                    <a:pt x="112" y="38"/>
                    <a:pt x="111" y="37"/>
                    <a:pt x="111" y="37"/>
                  </a:cubicBezTo>
                  <a:cubicBezTo>
                    <a:pt x="111" y="37"/>
                    <a:pt x="111" y="35"/>
                    <a:pt x="111" y="35"/>
                  </a:cubicBezTo>
                  <a:cubicBezTo>
                    <a:pt x="110" y="35"/>
                    <a:pt x="109" y="38"/>
                    <a:pt x="109" y="38"/>
                  </a:cubicBezTo>
                  <a:cubicBezTo>
                    <a:pt x="109" y="39"/>
                    <a:pt x="108" y="38"/>
                    <a:pt x="107" y="38"/>
                  </a:cubicBezTo>
                  <a:cubicBezTo>
                    <a:pt x="107" y="39"/>
                    <a:pt x="106" y="41"/>
                    <a:pt x="107" y="40"/>
                  </a:cubicBezTo>
                  <a:cubicBezTo>
                    <a:pt x="107" y="42"/>
                    <a:pt x="107" y="41"/>
                    <a:pt x="108" y="41"/>
                  </a:cubicBezTo>
                  <a:cubicBezTo>
                    <a:pt x="108" y="41"/>
                    <a:pt x="108" y="43"/>
                    <a:pt x="108" y="43"/>
                  </a:cubicBezTo>
                  <a:cubicBezTo>
                    <a:pt x="106" y="44"/>
                    <a:pt x="105" y="44"/>
                    <a:pt x="105" y="44"/>
                  </a:cubicBezTo>
                  <a:cubicBezTo>
                    <a:pt x="105" y="44"/>
                    <a:pt x="105" y="44"/>
                    <a:pt x="106" y="47"/>
                  </a:cubicBezTo>
                  <a:cubicBezTo>
                    <a:pt x="102" y="46"/>
                    <a:pt x="104" y="46"/>
                    <a:pt x="99" y="47"/>
                  </a:cubicBezTo>
                  <a:cubicBezTo>
                    <a:pt x="101" y="52"/>
                    <a:pt x="100" y="53"/>
                    <a:pt x="98" y="56"/>
                  </a:cubicBezTo>
                  <a:cubicBezTo>
                    <a:pt x="97" y="55"/>
                    <a:pt x="96" y="56"/>
                    <a:pt x="95" y="55"/>
                  </a:cubicBezTo>
                  <a:cubicBezTo>
                    <a:pt x="95" y="55"/>
                    <a:pt x="95" y="53"/>
                    <a:pt x="95" y="53"/>
                  </a:cubicBezTo>
                  <a:cubicBezTo>
                    <a:pt x="93" y="53"/>
                    <a:pt x="93" y="53"/>
                    <a:pt x="93" y="53"/>
                  </a:cubicBezTo>
                  <a:cubicBezTo>
                    <a:pt x="92" y="54"/>
                    <a:pt x="93" y="54"/>
                    <a:pt x="91" y="54"/>
                  </a:cubicBezTo>
                  <a:cubicBezTo>
                    <a:pt x="91" y="57"/>
                    <a:pt x="90" y="60"/>
                    <a:pt x="91" y="62"/>
                  </a:cubicBezTo>
                  <a:cubicBezTo>
                    <a:pt x="92" y="63"/>
                    <a:pt x="93" y="64"/>
                    <a:pt x="93" y="64"/>
                  </a:cubicBezTo>
                  <a:cubicBezTo>
                    <a:pt x="92" y="65"/>
                    <a:pt x="92" y="65"/>
                    <a:pt x="91" y="65"/>
                  </a:cubicBezTo>
                  <a:cubicBezTo>
                    <a:pt x="91" y="65"/>
                    <a:pt x="91" y="67"/>
                    <a:pt x="91" y="68"/>
                  </a:cubicBezTo>
                  <a:cubicBezTo>
                    <a:pt x="90" y="66"/>
                    <a:pt x="88" y="65"/>
                    <a:pt x="87" y="64"/>
                  </a:cubicBezTo>
                  <a:cubicBezTo>
                    <a:pt x="87" y="62"/>
                    <a:pt x="88" y="60"/>
                    <a:pt x="87" y="58"/>
                  </a:cubicBezTo>
                  <a:cubicBezTo>
                    <a:pt x="86" y="58"/>
                    <a:pt x="85" y="58"/>
                    <a:pt x="85" y="58"/>
                  </a:cubicBezTo>
                  <a:cubicBezTo>
                    <a:pt x="84" y="58"/>
                    <a:pt x="85" y="60"/>
                    <a:pt x="85" y="60"/>
                  </a:cubicBezTo>
                  <a:cubicBezTo>
                    <a:pt x="85" y="60"/>
                    <a:pt x="81" y="62"/>
                    <a:pt x="81" y="62"/>
                  </a:cubicBezTo>
                  <a:cubicBezTo>
                    <a:pt x="78" y="66"/>
                    <a:pt x="81" y="69"/>
                    <a:pt x="80" y="72"/>
                  </a:cubicBezTo>
                  <a:cubicBezTo>
                    <a:pt x="79" y="72"/>
                    <a:pt x="79" y="72"/>
                    <a:pt x="79" y="72"/>
                  </a:cubicBezTo>
                  <a:cubicBezTo>
                    <a:pt x="78" y="73"/>
                    <a:pt x="79" y="74"/>
                    <a:pt x="78" y="75"/>
                  </a:cubicBezTo>
                  <a:cubicBezTo>
                    <a:pt x="79" y="75"/>
                    <a:pt x="79" y="75"/>
                    <a:pt x="79" y="75"/>
                  </a:cubicBezTo>
                  <a:cubicBezTo>
                    <a:pt x="79" y="75"/>
                    <a:pt x="80" y="77"/>
                    <a:pt x="80" y="78"/>
                  </a:cubicBezTo>
                  <a:cubicBezTo>
                    <a:pt x="79" y="79"/>
                    <a:pt x="76" y="79"/>
                    <a:pt x="75" y="81"/>
                  </a:cubicBezTo>
                  <a:cubicBezTo>
                    <a:pt x="74" y="81"/>
                    <a:pt x="75" y="82"/>
                    <a:pt x="75" y="83"/>
                  </a:cubicBezTo>
                  <a:cubicBezTo>
                    <a:pt x="75" y="83"/>
                    <a:pt x="69" y="90"/>
                    <a:pt x="69" y="90"/>
                  </a:cubicBezTo>
                  <a:cubicBezTo>
                    <a:pt x="66" y="92"/>
                    <a:pt x="64" y="91"/>
                    <a:pt x="59" y="92"/>
                  </a:cubicBezTo>
                  <a:cubicBezTo>
                    <a:pt x="58" y="93"/>
                    <a:pt x="56" y="95"/>
                    <a:pt x="55" y="95"/>
                  </a:cubicBezTo>
                  <a:cubicBezTo>
                    <a:pt x="54" y="95"/>
                    <a:pt x="52" y="94"/>
                    <a:pt x="51" y="94"/>
                  </a:cubicBezTo>
                  <a:cubicBezTo>
                    <a:pt x="49" y="95"/>
                    <a:pt x="49" y="99"/>
                    <a:pt x="47" y="100"/>
                  </a:cubicBezTo>
                  <a:cubicBezTo>
                    <a:pt x="46" y="101"/>
                    <a:pt x="44" y="100"/>
                    <a:pt x="43" y="101"/>
                  </a:cubicBezTo>
                  <a:cubicBezTo>
                    <a:pt x="42" y="101"/>
                    <a:pt x="42" y="103"/>
                    <a:pt x="42" y="103"/>
                  </a:cubicBezTo>
                  <a:cubicBezTo>
                    <a:pt x="39" y="105"/>
                    <a:pt x="35" y="103"/>
                    <a:pt x="33" y="102"/>
                  </a:cubicBezTo>
                  <a:cubicBezTo>
                    <a:pt x="32" y="103"/>
                    <a:pt x="32" y="104"/>
                    <a:pt x="32" y="106"/>
                  </a:cubicBezTo>
                  <a:cubicBezTo>
                    <a:pt x="31" y="105"/>
                    <a:pt x="27" y="105"/>
                    <a:pt x="27" y="106"/>
                  </a:cubicBezTo>
                  <a:cubicBezTo>
                    <a:pt x="25" y="106"/>
                    <a:pt x="24" y="111"/>
                    <a:pt x="22" y="112"/>
                  </a:cubicBezTo>
                  <a:cubicBezTo>
                    <a:pt x="21" y="112"/>
                    <a:pt x="21" y="112"/>
                    <a:pt x="21" y="112"/>
                  </a:cubicBezTo>
                  <a:cubicBezTo>
                    <a:pt x="20" y="112"/>
                    <a:pt x="21" y="114"/>
                    <a:pt x="20" y="114"/>
                  </a:cubicBezTo>
                  <a:cubicBezTo>
                    <a:pt x="20" y="114"/>
                    <a:pt x="19" y="114"/>
                    <a:pt x="18" y="114"/>
                  </a:cubicBezTo>
                  <a:cubicBezTo>
                    <a:pt x="16" y="115"/>
                    <a:pt x="15" y="119"/>
                    <a:pt x="14" y="120"/>
                  </a:cubicBezTo>
                  <a:cubicBezTo>
                    <a:pt x="12" y="121"/>
                    <a:pt x="10" y="122"/>
                    <a:pt x="8" y="123"/>
                  </a:cubicBezTo>
                  <a:cubicBezTo>
                    <a:pt x="8" y="122"/>
                    <a:pt x="7" y="121"/>
                    <a:pt x="8" y="121"/>
                  </a:cubicBezTo>
                  <a:cubicBezTo>
                    <a:pt x="9" y="120"/>
                    <a:pt x="8" y="118"/>
                    <a:pt x="8" y="118"/>
                  </a:cubicBezTo>
                  <a:cubicBezTo>
                    <a:pt x="8" y="118"/>
                    <a:pt x="9" y="117"/>
                    <a:pt x="8" y="117"/>
                  </a:cubicBezTo>
                  <a:cubicBezTo>
                    <a:pt x="6" y="119"/>
                    <a:pt x="7" y="123"/>
                    <a:pt x="4" y="124"/>
                  </a:cubicBezTo>
                  <a:cubicBezTo>
                    <a:pt x="4" y="124"/>
                    <a:pt x="6" y="128"/>
                    <a:pt x="6" y="128"/>
                  </a:cubicBezTo>
                  <a:cubicBezTo>
                    <a:pt x="7" y="127"/>
                    <a:pt x="6" y="132"/>
                    <a:pt x="6" y="133"/>
                  </a:cubicBezTo>
                  <a:cubicBezTo>
                    <a:pt x="6" y="132"/>
                    <a:pt x="6" y="134"/>
                    <a:pt x="6" y="134"/>
                  </a:cubicBezTo>
                  <a:cubicBezTo>
                    <a:pt x="7" y="137"/>
                    <a:pt x="5" y="139"/>
                    <a:pt x="4" y="141"/>
                  </a:cubicBezTo>
                  <a:cubicBezTo>
                    <a:pt x="4" y="141"/>
                    <a:pt x="2" y="141"/>
                    <a:pt x="2" y="141"/>
                  </a:cubicBezTo>
                  <a:cubicBezTo>
                    <a:pt x="1" y="143"/>
                    <a:pt x="1" y="143"/>
                    <a:pt x="1" y="143"/>
                  </a:cubicBezTo>
                  <a:cubicBezTo>
                    <a:pt x="1" y="143"/>
                    <a:pt x="2" y="143"/>
                    <a:pt x="2" y="143"/>
                  </a:cubicBezTo>
                  <a:cubicBezTo>
                    <a:pt x="4" y="145"/>
                    <a:pt x="6" y="146"/>
                    <a:pt x="7" y="148"/>
                  </a:cubicBezTo>
                  <a:cubicBezTo>
                    <a:pt x="8" y="151"/>
                    <a:pt x="7" y="152"/>
                    <a:pt x="7" y="155"/>
                  </a:cubicBezTo>
                  <a:cubicBezTo>
                    <a:pt x="7" y="157"/>
                    <a:pt x="8" y="160"/>
                    <a:pt x="9" y="164"/>
                  </a:cubicBezTo>
                  <a:cubicBezTo>
                    <a:pt x="7" y="163"/>
                    <a:pt x="7" y="164"/>
                    <a:pt x="5" y="163"/>
                  </a:cubicBezTo>
                  <a:cubicBezTo>
                    <a:pt x="5" y="162"/>
                    <a:pt x="5" y="159"/>
                    <a:pt x="5" y="159"/>
                  </a:cubicBezTo>
                  <a:cubicBezTo>
                    <a:pt x="4" y="159"/>
                    <a:pt x="4" y="159"/>
                    <a:pt x="4" y="159"/>
                  </a:cubicBezTo>
                  <a:cubicBezTo>
                    <a:pt x="5" y="164"/>
                    <a:pt x="6" y="165"/>
                    <a:pt x="7" y="169"/>
                  </a:cubicBezTo>
                  <a:cubicBezTo>
                    <a:pt x="7" y="169"/>
                    <a:pt x="5" y="170"/>
                    <a:pt x="5" y="169"/>
                  </a:cubicBezTo>
                  <a:cubicBezTo>
                    <a:pt x="3" y="169"/>
                    <a:pt x="3" y="163"/>
                    <a:pt x="2" y="160"/>
                  </a:cubicBezTo>
                  <a:cubicBezTo>
                    <a:pt x="0" y="159"/>
                    <a:pt x="0" y="159"/>
                    <a:pt x="0" y="159"/>
                  </a:cubicBezTo>
                  <a:cubicBezTo>
                    <a:pt x="1" y="162"/>
                    <a:pt x="1" y="165"/>
                    <a:pt x="2" y="168"/>
                  </a:cubicBezTo>
                  <a:cubicBezTo>
                    <a:pt x="2" y="168"/>
                    <a:pt x="3" y="168"/>
                    <a:pt x="3" y="169"/>
                  </a:cubicBezTo>
                  <a:cubicBezTo>
                    <a:pt x="5" y="172"/>
                    <a:pt x="7" y="173"/>
                    <a:pt x="9" y="176"/>
                  </a:cubicBezTo>
                  <a:cubicBezTo>
                    <a:pt x="10" y="177"/>
                    <a:pt x="9" y="178"/>
                    <a:pt x="10" y="180"/>
                  </a:cubicBezTo>
                  <a:cubicBezTo>
                    <a:pt x="11" y="181"/>
                    <a:pt x="11" y="181"/>
                    <a:pt x="11" y="181"/>
                  </a:cubicBezTo>
                  <a:cubicBezTo>
                    <a:pt x="11" y="182"/>
                    <a:pt x="11" y="182"/>
                    <a:pt x="11" y="182"/>
                  </a:cubicBezTo>
                  <a:cubicBezTo>
                    <a:pt x="10" y="181"/>
                    <a:pt x="10" y="185"/>
                    <a:pt x="10" y="185"/>
                  </a:cubicBezTo>
                  <a:cubicBezTo>
                    <a:pt x="11" y="187"/>
                    <a:pt x="14" y="188"/>
                    <a:pt x="16" y="189"/>
                  </a:cubicBezTo>
                  <a:cubicBezTo>
                    <a:pt x="15" y="191"/>
                    <a:pt x="14" y="193"/>
                    <a:pt x="14" y="194"/>
                  </a:cubicBezTo>
                  <a:cubicBezTo>
                    <a:pt x="15" y="195"/>
                    <a:pt x="19" y="198"/>
                    <a:pt x="19" y="201"/>
                  </a:cubicBezTo>
                  <a:cubicBezTo>
                    <a:pt x="19" y="201"/>
                    <a:pt x="18" y="202"/>
                    <a:pt x="18" y="203"/>
                  </a:cubicBezTo>
                  <a:cubicBezTo>
                    <a:pt x="17" y="205"/>
                    <a:pt x="18" y="209"/>
                    <a:pt x="18" y="211"/>
                  </a:cubicBezTo>
                  <a:cubicBezTo>
                    <a:pt x="19" y="213"/>
                    <a:pt x="20" y="215"/>
                    <a:pt x="21" y="217"/>
                  </a:cubicBezTo>
                  <a:cubicBezTo>
                    <a:pt x="22" y="221"/>
                    <a:pt x="21" y="221"/>
                    <a:pt x="22" y="224"/>
                  </a:cubicBezTo>
                  <a:cubicBezTo>
                    <a:pt x="22" y="224"/>
                    <a:pt x="24" y="227"/>
                    <a:pt x="24" y="227"/>
                  </a:cubicBezTo>
                  <a:cubicBezTo>
                    <a:pt x="24" y="228"/>
                    <a:pt x="22" y="230"/>
                    <a:pt x="22" y="230"/>
                  </a:cubicBezTo>
                  <a:cubicBezTo>
                    <a:pt x="22" y="233"/>
                    <a:pt x="24" y="233"/>
                    <a:pt x="24" y="235"/>
                  </a:cubicBezTo>
                  <a:cubicBezTo>
                    <a:pt x="23" y="236"/>
                    <a:pt x="22" y="237"/>
                    <a:pt x="22" y="237"/>
                  </a:cubicBezTo>
                  <a:cubicBezTo>
                    <a:pt x="21" y="242"/>
                    <a:pt x="22" y="244"/>
                    <a:pt x="22" y="249"/>
                  </a:cubicBezTo>
                  <a:cubicBezTo>
                    <a:pt x="21" y="249"/>
                    <a:pt x="21" y="250"/>
                    <a:pt x="20" y="250"/>
                  </a:cubicBezTo>
                  <a:cubicBezTo>
                    <a:pt x="20" y="249"/>
                    <a:pt x="18" y="247"/>
                    <a:pt x="18" y="247"/>
                  </a:cubicBezTo>
                  <a:cubicBezTo>
                    <a:pt x="17" y="247"/>
                    <a:pt x="15" y="247"/>
                    <a:pt x="16" y="248"/>
                  </a:cubicBezTo>
                  <a:cubicBezTo>
                    <a:pt x="16" y="247"/>
                    <a:pt x="16" y="251"/>
                    <a:pt x="17" y="252"/>
                  </a:cubicBezTo>
                  <a:cubicBezTo>
                    <a:pt x="19" y="256"/>
                    <a:pt x="21" y="254"/>
                    <a:pt x="24" y="257"/>
                  </a:cubicBezTo>
                  <a:cubicBezTo>
                    <a:pt x="25" y="258"/>
                    <a:pt x="26" y="261"/>
                    <a:pt x="27" y="262"/>
                  </a:cubicBezTo>
                  <a:cubicBezTo>
                    <a:pt x="28" y="263"/>
                    <a:pt x="32" y="262"/>
                    <a:pt x="32" y="262"/>
                  </a:cubicBezTo>
                  <a:cubicBezTo>
                    <a:pt x="33" y="262"/>
                    <a:pt x="33" y="262"/>
                    <a:pt x="33" y="262"/>
                  </a:cubicBezTo>
                  <a:cubicBezTo>
                    <a:pt x="34" y="262"/>
                    <a:pt x="36" y="261"/>
                    <a:pt x="37" y="262"/>
                  </a:cubicBezTo>
                  <a:cubicBezTo>
                    <a:pt x="37" y="262"/>
                    <a:pt x="40" y="264"/>
                    <a:pt x="41" y="264"/>
                  </a:cubicBezTo>
                  <a:cubicBezTo>
                    <a:pt x="41" y="264"/>
                    <a:pt x="42" y="262"/>
                    <a:pt x="42" y="262"/>
                  </a:cubicBezTo>
                  <a:cubicBezTo>
                    <a:pt x="42" y="262"/>
                    <a:pt x="43" y="262"/>
                    <a:pt x="44" y="262"/>
                  </a:cubicBezTo>
                  <a:cubicBezTo>
                    <a:pt x="44" y="262"/>
                    <a:pt x="48" y="255"/>
                    <a:pt x="49" y="255"/>
                  </a:cubicBezTo>
                  <a:cubicBezTo>
                    <a:pt x="50" y="255"/>
                    <a:pt x="50" y="255"/>
                    <a:pt x="50" y="255"/>
                  </a:cubicBezTo>
                  <a:cubicBezTo>
                    <a:pt x="50" y="255"/>
                    <a:pt x="51" y="258"/>
                    <a:pt x="51" y="258"/>
                  </a:cubicBezTo>
                  <a:cubicBezTo>
                    <a:pt x="51" y="258"/>
                    <a:pt x="53" y="258"/>
                    <a:pt x="53" y="258"/>
                  </a:cubicBezTo>
                  <a:cubicBezTo>
                    <a:pt x="54" y="256"/>
                    <a:pt x="54" y="256"/>
                    <a:pt x="54" y="254"/>
                  </a:cubicBezTo>
                  <a:cubicBezTo>
                    <a:pt x="54" y="252"/>
                    <a:pt x="54" y="252"/>
                    <a:pt x="54" y="252"/>
                  </a:cubicBezTo>
                  <a:cubicBezTo>
                    <a:pt x="56" y="252"/>
                    <a:pt x="57" y="253"/>
                    <a:pt x="59" y="252"/>
                  </a:cubicBezTo>
                  <a:cubicBezTo>
                    <a:pt x="61" y="251"/>
                    <a:pt x="61" y="251"/>
                    <a:pt x="61" y="251"/>
                  </a:cubicBezTo>
                  <a:cubicBezTo>
                    <a:pt x="63" y="251"/>
                    <a:pt x="62" y="252"/>
                    <a:pt x="64" y="252"/>
                  </a:cubicBezTo>
                  <a:cubicBezTo>
                    <a:pt x="64" y="251"/>
                    <a:pt x="64" y="250"/>
                    <a:pt x="65" y="250"/>
                  </a:cubicBezTo>
                  <a:cubicBezTo>
                    <a:pt x="68" y="249"/>
                    <a:pt x="72" y="251"/>
                    <a:pt x="74" y="251"/>
                  </a:cubicBezTo>
                  <a:cubicBezTo>
                    <a:pt x="74" y="251"/>
                    <a:pt x="75" y="250"/>
                    <a:pt x="77" y="250"/>
                  </a:cubicBezTo>
                  <a:cubicBezTo>
                    <a:pt x="77" y="250"/>
                    <a:pt x="78" y="252"/>
                    <a:pt x="78" y="252"/>
                  </a:cubicBezTo>
                  <a:cubicBezTo>
                    <a:pt x="79" y="252"/>
                    <a:pt x="78" y="251"/>
                    <a:pt x="79" y="250"/>
                  </a:cubicBezTo>
                  <a:cubicBezTo>
                    <a:pt x="80" y="250"/>
                    <a:pt x="82" y="251"/>
                    <a:pt x="83" y="250"/>
                  </a:cubicBezTo>
                  <a:cubicBezTo>
                    <a:pt x="83" y="250"/>
                    <a:pt x="83" y="250"/>
                    <a:pt x="83" y="250"/>
                  </a:cubicBezTo>
                  <a:cubicBezTo>
                    <a:pt x="87" y="249"/>
                    <a:pt x="85" y="251"/>
                    <a:pt x="86" y="251"/>
                  </a:cubicBezTo>
                  <a:cubicBezTo>
                    <a:pt x="88" y="251"/>
                    <a:pt x="87" y="250"/>
                    <a:pt x="88" y="250"/>
                  </a:cubicBezTo>
                  <a:cubicBezTo>
                    <a:pt x="89" y="250"/>
                    <a:pt x="90" y="250"/>
                    <a:pt x="89" y="250"/>
                  </a:cubicBezTo>
                  <a:cubicBezTo>
                    <a:pt x="90" y="250"/>
                    <a:pt x="90" y="250"/>
                    <a:pt x="90" y="250"/>
                  </a:cubicBezTo>
                  <a:cubicBezTo>
                    <a:pt x="92" y="249"/>
                    <a:pt x="94" y="242"/>
                    <a:pt x="96" y="241"/>
                  </a:cubicBezTo>
                  <a:cubicBezTo>
                    <a:pt x="98" y="240"/>
                    <a:pt x="100" y="241"/>
                    <a:pt x="102" y="240"/>
                  </a:cubicBezTo>
                  <a:cubicBezTo>
                    <a:pt x="104" y="236"/>
                    <a:pt x="104" y="236"/>
                    <a:pt x="104" y="236"/>
                  </a:cubicBezTo>
                  <a:cubicBezTo>
                    <a:pt x="105" y="236"/>
                    <a:pt x="106" y="237"/>
                    <a:pt x="106" y="237"/>
                  </a:cubicBezTo>
                  <a:cubicBezTo>
                    <a:pt x="107" y="236"/>
                    <a:pt x="108" y="234"/>
                    <a:pt x="109" y="232"/>
                  </a:cubicBezTo>
                  <a:cubicBezTo>
                    <a:pt x="116" y="233"/>
                    <a:pt x="125" y="232"/>
                    <a:pt x="129" y="230"/>
                  </a:cubicBezTo>
                  <a:cubicBezTo>
                    <a:pt x="129" y="229"/>
                    <a:pt x="129" y="229"/>
                    <a:pt x="129" y="229"/>
                  </a:cubicBezTo>
                  <a:cubicBezTo>
                    <a:pt x="131" y="229"/>
                    <a:pt x="132" y="228"/>
                    <a:pt x="133" y="228"/>
                  </a:cubicBezTo>
                  <a:cubicBezTo>
                    <a:pt x="135" y="227"/>
                    <a:pt x="135" y="229"/>
                    <a:pt x="137" y="229"/>
                  </a:cubicBezTo>
                  <a:cubicBezTo>
                    <a:pt x="138" y="227"/>
                    <a:pt x="138" y="227"/>
                    <a:pt x="138" y="227"/>
                  </a:cubicBezTo>
                  <a:cubicBezTo>
                    <a:pt x="141" y="226"/>
                    <a:pt x="142" y="227"/>
                    <a:pt x="145" y="227"/>
                  </a:cubicBezTo>
                  <a:cubicBezTo>
                    <a:pt x="146" y="225"/>
                    <a:pt x="146" y="225"/>
                    <a:pt x="146" y="225"/>
                  </a:cubicBezTo>
                  <a:cubicBezTo>
                    <a:pt x="148" y="225"/>
                    <a:pt x="149" y="226"/>
                    <a:pt x="151" y="226"/>
                  </a:cubicBezTo>
                  <a:cubicBezTo>
                    <a:pt x="153" y="225"/>
                    <a:pt x="153" y="223"/>
                    <a:pt x="155" y="223"/>
                  </a:cubicBezTo>
                  <a:cubicBezTo>
                    <a:pt x="155" y="223"/>
                    <a:pt x="160" y="226"/>
                    <a:pt x="160" y="227"/>
                  </a:cubicBezTo>
                  <a:cubicBezTo>
                    <a:pt x="162" y="227"/>
                    <a:pt x="162" y="227"/>
                    <a:pt x="162" y="227"/>
                  </a:cubicBezTo>
                  <a:cubicBezTo>
                    <a:pt x="162" y="228"/>
                    <a:pt x="162" y="229"/>
                    <a:pt x="162" y="230"/>
                  </a:cubicBezTo>
                  <a:cubicBezTo>
                    <a:pt x="166" y="229"/>
                    <a:pt x="169" y="228"/>
                    <a:pt x="171" y="230"/>
                  </a:cubicBezTo>
                  <a:cubicBezTo>
                    <a:pt x="172" y="231"/>
                    <a:pt x="172" y="231"/>
                    <a:pt x="172" y="231"/>
                  </a:cubicBezTo>
                  <a:cubicBezTo>
                    <a:pt x="173" y="231"/>
                    <a:pt x="174" y="230"/>
                    <a:pt x="176" y="230"/>
                  </a:cubicBezTo>
                  <a:cubicBezTo>
                    <a:pt x="176" y="231"/>
                    <a:pt x="176" y="231"/>
                    <a:pt x="177" y="232"/>
                  </a:cubicBezTo>
                  <a:cubicBezTo>
                    <a:pt x="177" y="232"/>
                    <a:pt x="177" y="236"/>
                    <a:pt x="177" y="236"/>
                  </a:cubicBezTo>
                  <a:cubicBezTo>
                    <a:pt x="178" y="236"/>
                    <a:pt x="180" y="235"/>
                    <a:pt x="181" y="236"/>
                  </a:cubicBezTo>
                  <a:cubicBezTo>
                    <a:pt x="181" y="236"/>
                    <a:pt x="183" y="238"/>
                    <a:pt x="181" y="238"/>
                  </a:cubicBezTo>
                  <a:cubicBezTo>
                    <a:pt x="181" y="239"/>
                    <a:pt x="180" y="240"/>
                    <a:pt x="179" y="241"/>
                  </a:cubicBezTo>
                  <a:cubicBezTo>
                    <a:pt x="181" y="242"/>
                    <a:pt x="184" y="243"/>
                    <a:pt x="186" y="244"/>
                  </a:cubicBezTo>
                  <a:cubicBezTo>
                    <a:pt x="186" y="247"/>
                    <a:pt x="185" y="250"/>
                    <a:pt x="187" y="252"/>
                  </a:cubicBezTo>
                  <a:cubicBezTo>
                    <a:pt x="187" y="253"/>
                    <a:pt x="189" y="253"/>
                    <a:pt x="190" y="254"/>
                  </a:cubicBezTo>
                  <a:cubicBezTo>
                    <a:pt x="190" y="255"/>
                    <a:pt x="189" y="255"/>
                    <a:pt x="189" y="256"/>
                  </a:cubicBezTo>
                  <a:cubicBezTo>
                    <a:pt x="190" y="257"/>
                    <a:pt x="191" y="257"/>
                    <a:pt x="192" y="258"/>
                  </a:cubicBezTo>
                  <a:cubicBezTo>
                    <a:pt x="193" y="258"/>
                    <a:pt x="193" y="258"/>
                    <a:pt x="195" y="258"/>
                  </a:cubicBezTo>
                  <a:cubicBezTo>
                    <a:pt x="196" y="256"/>
                    <a:pt x="197" y="253"/>
                    <a:pt x="200" y="252"/>
                  </a:cubicBezTo>
                  <a:cubicBezTo>
                    <a:pt x="200" y="250"/>
                    <a:pt x="200" y="250"/>
                    <a:pt x="200" y="250"/>
                  </a:cubicBezTo>
                  <a:cubicBezTo>
                    <a:pt x="201" y="249"/>
                    <a:pt x="207" y="247"/>
                    <a:pt x="208" y="246"/>
                  </a:cubicBezTo>
                  <a:cubicBezTo>
                    <a:pt x="208" y="245"/>
                    <a:pt x="208" y="244"/>
                    <a:pt x="208" y="242"/>
                  </a:cubicBezTo>
                  <a:cubicBezTo>
                    <a:pt x="209" y="242"/>
                    <a:pt x="211" y="242"/>
                    <a:pt x="211" y="241"/>
                  </a:cubicBezTo>
                  <a:cubicBezTo>
                    <a:pt x="211" y="244"/>
                    <a:pt x="211" y="246"/>
                    <a:pt x="210" y="249"/>
                  </a:cubicBezTo>
                  <a:cubicBezTo>
                    <a:pt x="210" y="250"/>
                    <a:pt x="209" y="251"/>
                    <a:pt x="208" y="252"/>
                  </a:cubicBezTo>
                  <a:cubicBezTo>
                    <a:pt x="207" y="255"/>
                    <a:pt x="207" y="258"/>
                    <a:pt x="208" y="262"/>
                  </a:cubicBezTo>
                  <a:cubicBezTo>
                    <a:pt x="207" y="262"/>
                    <a:pt x="206" y="264"/>
                    <a:pt x="205" y="264"/>
                  </a:cubicBezTo>
                  <a:cubicBezTo>
                    <a:pt x="204" y="264"/>
                    <a:pt x="203" y="263"/>
                    <a:pt x="202" y="264"/>
                  </a:cubicBezTo>
                  <a:cubicBezTo>
                    <a:pt x="202" y="264"/>
                    <a:pt x="203" y="266"/>
                    <a:pt x="202" y="266"/>
                  </a:cubicBezTo>
                  <a:cubicBezTo>
                    <a:pt x="204" y="266"/>
                    <a:pt x="203" y="267"/>
                    <a:pt x="204" y="267"/>
                  </a:cubicBezTo>
                  <a:cubicBezTo>
                    <a:pt x="205" y="267"/>
                    <a:pt x="206" y="265"/>
                    <a:pt x="206" y="265"/>
                  </a:cubicBezTo>
                  <a:cubicBezTo>
                    <a:pt x="206" y="265"/>
                    <a:pt x="208" y="266"/>
                    <a:pt x="209" y="265"/>
                  </a:cubicBezTo>
                  <a:cubicBezTo>
                    <a:pt x="211" y="263"/>
                    <a:pt x="209" y="259"/>
                    <a:pt x="211" y="256"/>
                  </a:cubicBezTo>
                  <a:cubicBezTo>
                    <a:pt x="212" y="255"/>
                    <a:pt x="213" y="256"/>
                    <a:pt x="214" y="255"/>
                  </a:cubicBezTo>
                  <a:cubicBezTo>
                    <a:pt x="215" y="256"/>
                    <a:pt x="214" y="258"/>
                    <a:pt x="214" y="259"/>
                  </a:cubicBezTo>
                  <a:cubicBezTo>
                    <a:pt x="215" y="260"/>
                    <a:pt x="217" y="261"/>
                    <a:pt x="217" y="262"/>
                  </a:cubicBezTo>
                  <a:cubicBezTo>
                    <a:pt x="217" y="263"/>
                    <a:pt x="217" y="270"/>
                    <a:pt x="216" y="273"/>
                  </a:cubicBezTo>
                  <a:cubicBezTo>
                    <a:pt x="218" y="272"/>
                    <a:pt x="219" y="273"/>
                    <a:pt x="221" y="272"/>
                  </a:cubicBezTo>
                  <a:cubicBezTo>
                    <a:pt x="222" y="270"/>
                    <a:pt x="222" y="270"/>
                    <a:pt x="222" y="270"/>
                  </a:cubicBezTo>
                  <a:cubicBezTo>
                    <a:pt x="222" y="270"/>
                    <a:pt x="224" y="271"/>
                    <a:pt x="224" y="270"/>
                  </a:cubicBezTo>
                  <a:cubicBezTo>
                    <a:pt x="225" y="275"/>
                    <a:pt x="225" y="277"/>
                    <a:pt x="227" y="280"/>
                  </a:cubicBezTo>
                  <a:cubicBezTo>
                    <a:pt x="228" y="281"/>
                    <a:pt x="228" y="281"/>
                    <a:pt x="228" y="281"/>
                  </a:cubicBezTo>
                  <a:cubicBezTo>
                    <a:pt x="229" y="285"/>
                    <a:pt x="226" y="289"/>
                    <a:pt x="228" y="293"/>
                  </a:cubicBezTo>
                  <a:cubicBezTo>
                    <a:pt x="228" y="295"/>
                    <a:pt x="232" y="296"/>
                    <a:pt x="234" y="298"/>
                  </a:cubicBezTo>
                  <a:cubicBezTo>
                    <a:pt x="234" y="299"/>
                    <a:pt x="234" y="301"/>
                    <a:pt x="235" y="302"/>
                  </a:cubicBezTo>
                  <a:cubicBezTo>
                    <a:pt x="235" y="302"/>
                    <a:pt x="237" y="301"/>
                    <a:pt x="238" y="302"/>
                  </a:cubicBezTo>
                  <a:cubicBezTo>
                    <a:pt x="240" y="302"/>
                    <a:pt x="242" y="306"/>
                    <a:pt x="244" y="306"/>
                  </a:cubicBezTo>
                  <a:cubicBezTo>
                    <a:pt x="245" y="306"/>
                    <a:pt x="245" y="304"/>
                    <a:pt x="248" y="304"/>
                  </a:cubicBezTo>
                  <a:close/>
                  <a:moveTo>
                    <a:pt x="268" y="334"/>
                  </a:moveTo>
                  <a:cubicBezTo>
                    <a:pt x="268" y="334"/>
                    <a:pt x="267" y="338"/>
                    <a:pt x="267" y="339"/>
                  </a:cubicBezTo>
                  <a:cubicBezTo>
                    <a:pt x="269" y="342"/>
                    <a:pt x="269" y="342"/>
                    <a:pt x="269" y="342"/>
                  </a:cubicBezTo>
                  <a:cubicBezTo>
                    <a:pt x="269" y="343"/>
                    <a:pt x="274" y="352"/>
                    <a:pt x="275" y="352"/>
                  </a:cubicBezTo>
                  <a:cubicBezTo>
                    <a:pt x="275" y="353"/>
                    <a:pt x="275" y="353"/>
                    <a:pt x="275" y="353"/>
                  </a:cubicBezTo>
                  <a:cubicBezTo>
                    <a:pt x="276" y="353"/>
                    <a:pt x="277" y="353"/>
                    <a:pt x="277" y="353"/>
                  </a:cubicBezTo>
                  <a:cubicBezTo>
                    <a:pt x="277" y="354"/>
                    <a:pt x="276" y="354"/>
                    <a:pt x="275" y="354"/>
                  </a:cubicBezTo>
                  <a:cubicBezTo>
                    <a:pt x="275" y="356"/>
                    <a:pt x="274" y="357"/>
                    <a:pt x="275" y="359"/>
                  </a:cubicBezTo>
                  <a:cubicBezTo>
                    <a:pt x="275" y="360"/>
                    <a:pt x="278" y="362"/>
                    <a:pt x="279" y="363"/>
                  </a:cubicBezTo>
                  <a:cubicBezTo>
                    <a:pt x="279" y="364"/>
                    <a:pt x="279" y="365"/>
                    <a:pt x="279" y="365"/>
                  </a:cubicBezTo>
                  <a:cubicBezTo>
                    <a:pt x="280" y="366"/>
                    <a:pt x="282" y="365"/>
                    <a:pt x="282" y="366"/>
                  </a:cubicBezTo>
                  <a:cubicBezTo>
                    <a:pt x="283" y="367"/>
                    <a:pt x="281" y="368"/>
                    <a:pt x="283" y="369"/>
                  </a:cubicBezTo>
                  <a:cubicBezTo>
                    <a:pt x="283" y="369"/>
                    <a:pt x="283" y="369"/>
                    <a:pt x="283" y="369"/>
                  </a:cubicBezTo>
                  <a:cubicBezTo>
                    <a:pt x="286" y="370"/>
                    <a:pt x="286" y="369"/>
                    <a:pt x="289" y="370"/>
                  </a:cubicBezTo>
                  <a:cubicBezTo>
                    <a:pt x="289" y="369"/>
                    <a:pt x="289" y="368"/>
                    <a:pt x="289" y="368"/>
                  </a:cubicBezTo>
                  <a:cubicBezTo>
                    <a:pt x="290" y="368"/>
                    <a:pt x="290" y="370"/>
                    <a:pt x="291" y="369"/>
                  </a:cubicBezTo>
                  <a:cubicBezTo>
                    <a:pt x="292" y="368"/>
                    <a:pt x="292" y="365"/>
                    <a:pt x="291" y="366"/>
                  </a:cubicBezTo>
                  <a:cubicBezTo>
                    <a:pt x="291" y="367"/>
                    <a:pt x="291" y="367"/>
                    <a:pt x="291" y="367"/>
                  </a:cubicBezTo>
                  <a:cubicBezTo>
                    <a:pt x="291" y="367"/>
                    <a:pt x="290" y="367"/>
                    <a:pt x="290" y="367"/>
                  </a:cubicBezTo>
                  <a:cubicBezTo>
                    <a:pt x="290" y="366"/>
                    <a:pt x="290" y="366"/>
                    <a:pt x="289" y="364"/>
                  </a:cubicBezTo>
                  <a:cubicBezTo>
                    <a:pt x="291" y="364"/>
                    <a:pt x="291" y="364"/>
                    <a:pt x="291" y="363"/>
                  </a:cubicBezTo>
                  <a:cubicBezTo>
                    <a:pt x="291" y="362"/>
                    <a:pt x="291" y="362"/>
                    <a:pt x="291" y="362"/>
                  </a:cubicBezTo>
                  <a:cubicBezTo>
                    <a:pt x="292" y="362"/>
                    <a:pt x="292" y="362"/>
                    <a:pt x="292" y="362"/>
                  </a:cubicBezTo>
                  <a:cubicBezTo>
                    <a:pt x="291" y="361"/>
                    <a:pt x="295" y="362"/>
                    <a:pt x="293" y="363"/>
                  </a:cubicBezTo>
                  <a:cubicBezTo>
                    <a:pt x="294" y="363"/>
                    <a:pt x="294" y="365"/>
                    <a:pt x="295" y="365"/>
                  </a:cubicBezTo>
                  <a:cubicBezTo>
                    <a:pt x="295" y="365"/>
                    <a:pt x="297" y="364"/>
                    <a:pt x="297" y="364"/>
                  </a:cubicBezTo>
                  <a:cubicBezTo>
                    <a:pt x="295" y="359"/>
                    <a:pt x="297" y="357"/>
                    <a:pt x="297" y="351"/>
                  </a:cubicBezTo>
                  <a:cubicBezTo>
                    <a:pt x="298" y="351"/>
                    <a:pt x="299" y="353"/>
                    <a:pt x="299" y="351"/>
                  </a:cubicBezTo>
                  <a:cubicBezTo>
                    <a:pt x="301" y="346"/>
                    <a:pt x="298" y="339"/>
                    <a:pt x="297" y="336"/>
                  </a:cubicBezTo>
                  <a:cubicBezTo>
                    <a:pt x="296" y="337"/>
                    <a:pt x="294" y="338"/>
                    <a:pt x="291" y="339"/>
                  </a:cubicBezTo>
                  <a:cubicBezTo>
                    <a:pt x="291" y="339"/>
                    <a:pt x="290" y="341"/>
                    <a:pt x="290" y="341"/>
                  </a:cubicBezTo>
                  <a:cubicBezTo>
                    <a:pt x="286" y="342"/>
                    <a:pt x="279" y="337"/>
                    <a:pt x="275" y="336"/>
                  </a:cubicBezTo>
                  <a:cubicBezTo>
                    <a:pt x="273" y="335"/>
                    <a:pt x="273" y="336"/>
                    <a:pt x="272" y="336"/>
                  </a:cubicBezTo>
                  <a:cubicBezTo>
                    <a:pt x="272" y="336"/>
                    <a:pt x="270" y="334"/>
                    <a:pt x="270" y="334"/>
                  </a:cubicBezTo>
                  <a:cubicBezTo>
                    <a:pt x="269" y="334"/>
                    <a:pt x="269" y="335"/>
                    <a:pt x="268" y="334"/>
                  </a:cubicBezTo>
                  <a:close/>
                  <a:moveTo>
                    <a:pt x="297" y="324"/>
                  </a:moveTo>
                  <a:cubicBezTo>
                    <a:pt x="296" y="324"/>
                    <a:pt x="296" y="326"/>
                    <a:pt x="296" y="326"/>
                  </a:cubicBezTo>
                  <a:cubicBezTo>
                    <a:pt x="296" y="326"/>
                    <a:pt x="295" y="329"/>
                    <a:pt x="299" y="330"/>
                  </a:cubicBezTo>
                  <a:cubicBezTo>
                    <a:pt x="299" y="331"/>
                    <a:pt x="299" y="331"/>
                    <a:pt x="299" y="331"/>
                  </a:cubicBezTo>
                  <a:cubicBezTo>
                    <a:pt x="299" y="331"/>
                    <a:pt x="301" y="330"/>
                    <a:pt x="301" y="330"/>
                  </a:cubicBezTo>
                  <a:cubicBezTo>
                    <a:pt x="300" y="328"/>
                    <a:pt x="299" y="324"/>
                    <a:pt x="297" y="324"/>
                  </a:cubicBezTo>
                  <a:close/>
                  <a:moveTo>
                    <a:pt x="261" y="322"/>
                  </a:moveTo>
                  <a:cubicBezTo>
                    <a:pt x="261" y="322"/>
                    <a:pt x="259" y="328"/>
                    <a:pt x="262" y="327"/>
                  </a:cubicBezTo>
                  <a:cubicBezTo>
                    <a:pt x="262" y="326"/>
                    <a:pt x="263" y="322"/>
                    <a:pt x="261" y="322"/>
                  </a:cubicBezTo>
                  <a:close/>
                  <a:moveTo>
                    <a:pt x="208" y="273"/>
                  </a:moveTo>
                  <a:cubicBezTo>
                    <a:pt x="202" y="274"/>
                    <a:pt x="204" y="278"/>
                    <a:pt x="210" y="277"/>
                  </a:cubicBezTo>
                  <a:cubicBezTo>
                    <a:pt x="214" y="276"/>
                    <a:pt x="211" y="273"/>
                    <a:pt x="208" y="273"/>
                  </a:cubicBezTo>
                  <a:close/>
                  <a:moveTo>
                    <a:pt x="190" y="222"/>
                  </a:moveTo>
                  <a:cubicBezTo>
                    <a:pt x="193" y="222"/>
                    <a:pt x="189" y="223"/>
                    <a:pt x="189" y="223"/>
                  </a:cubicBezTo>
                  <a:cubicBezTo>
                    <a:pt x="190" y="223"/>
                    <a:pt x="189" y="222"/>
                    <a:pt x="190" y="222"/>
                  </a:cubicBezTo>
                  <a:close/>
                  <a:moveTo>
                    <a:pt x="194" y="221"/>
                  </a:moveTo>
                  <a:cubicBezTo>
                    <a:pt x="197" y="222"/>
                    <a:pt x="195" y="223"/>
                    <a:pt x="197" y="226"/>
                  </a:cubicBezTo>
                  <a:cubicBezTo>
                    <a:pt x="198" y="227"/>
                    <a:pt x="198" y="227"/>
                    <a:pt x="198" y="227"/>
                  </a:cubicBezTo>
                  <a:cubicBezTo>
                    <a:pt x="199" y="228"/>
                    <a:pt x="198" y="228"/>
                    <a:pt x="198" y="230"/>
                  </a:cubicBezTo>
                  <a:cubicBezTo>
                    <a:pt x="197" y="230"/>
                    <a:pt x="197" y="229"/>
                    <a:pt x="195" y="229"/>
                  </a:cubicBezTo>
                  <a:cubicBezTo>
                    <a:pt x="195" y="226"/>
                    <a:pt x="194" y="221"/>
                    <a:pt x="194" y="221"/>
                  </a:cubicBezTo>
                  <a:close/>
                  <a:moveTo>
                    <a:pt x="208" y="215"/>
                  </a:moveTo>
                  <a:cubicBezTo>
                    <a:pt x="213" y="217"/>
                    <a:pt x="212" y="224"/>
                    <a:pt x="211" y="223"/>
                  </a:cubicBezTo>
                  <a:cubicBezTo>
                    <a:pt x="211" y="223"/>
                    <a:pt x="206" y="215"/>
                    <a:pt x="208" y="215"/>
                  </a:cubicBezTo>
                  <a:close/>
                  <a:moveTo>
                    <a:pt x="2" y="151"/>
                  </a:moveTo>
                  <a:cubicBezTo>
                    <a:pt x="2" y="153"/>
                    <a:pt x="2" y="153"/>
                    <a:pt x="2" y="153"/>
                  </a:cubicBezTo>
                  <a:cubicBezTo>
                    <a:pt x="2" y="152"/>
                    <a:pt x="3" y="151"/>
                    <a:pt x="2" y="151"/>
                  </a:cubicBezTo>
                  <a:close/>
                  <a:moveTo>
                    <a:pt x="226" y="59"/>
                  </a:moveTo>
                  <a:cubicBezTo>
                    <a:pt x="226" y="63"/>
                    <a:pt x="226" y="63"/>
                    <a:pt x="226" y="63"/>
                  </a:cubicBezTo>
                  <a:cubicBezTo>
                    <a:pt x="227" y="61"/>
                    <a:pt x="231" y="59"/>
                    <a:pt x="226" y="59"/>
                  </a:cubicBezTo>
                  <a:close/>
                  <a:moveTo>
                    <a:pt x="202" y="30"/>
                  </a:moveTo>
                  <a:cubicBezTo>
                    <a:pt x="202" y="31"/>
                    <a:pt x="202" y="30"/>
                    <a:pt x="201" y="30"/>
                  </a:cubicBezTo>
                  <a:cubicBezTo>
                    <a:pt x="201" y="36"/>
                    <a:pt x="199" y="36"/>
                    <a:pt x="206" y="36"/>
                  </a:cubicBezTo>
                  <a:cubicBezTo>
                    <a:pt x="205" y="35"/>
                    <a:pt x="205" y="34"/>
                    <a:pt x="204" y="34"/>
                  </a:cubicBezTo>
                  <a:cubicBezTo>
                    <a:pt x="204" y="34"/>
                    <a:pt x="204" y="32"/>
                    <a:pt x="204" y="32"/>
                  </a:cubicBezTo>
                  <a:cubicBezTo>
                    <a:pt x="204" y="32"/>
                    <a:pt x="206" y="31"/>
                    <a:pt x="205" y="30"/>
                  </a:cubicBezTo>
                  <a:cubicBezTo>
                    <a:pt x="204" y="30"/>
                    <a:pt x="203" y="30"/>
                    <a:pt x="202" y="30"/>
                  </a:cubicBezTo>
                  <a:close/>
                  <a:moveTo>
                    <a:pt x="148" y="6"/>
                  </a:moveTo>
                  <a:cubicBezTo>
                    <a:pt x="147" y="9"/>
                    <a:pt x="147" y="8"/>
                    <a:pt x="147" y="10"/>
                  </a:cubicBezTo>
                  <a:cubicBezTo>
                    <a:pt x="147" y="10"/>
                    <a:pt x="149" y="10"/>
                    <a:pt x="150" y="10"/>
                  </a:cubicBezTo>
                  <a:cubicBezTo>
                    <a:pt x="150" y="10"/>
                    <a:pt x="150" y="8"/>
                    <a:pt x="150" y="8"/>
                  </a:cubicBezTo>
                  <a:cubicBezTo>
                    <a:pt x="150" y="8"/>
                    <a:pt x="148" y="7"/>
                    <a:pt x="148" y="6"/>
                  </a:cubicBezTo>
                  <a:close/>
                  <a:moveTo>
                    <a:pt x="155" y="5"/>
                  </a:moveTo>
                  <a:cubicBezTo>
                    <a:pt x="155" y="7"/>
                    <a:pt x="155" y="7"/>
                    <a:pt x="155" y="7"/>
                  </a:cubicBezTo>
                  <a:cubicBezTo>
                    <a:pt x="153" y="7"/>
                    <a:pt x="153" y="7"/>
                    <a:pt x="152" y="7"/>
                  </a:cubicBezTo>
                  <a:cubicBezTo>
                    <a:pt x="152" y="7"/>
                    <a:pt x="152" y="9"/>
                    <a:pt x="152" y="9"/>
                  </a:cubicBezTo>
                  <a:cubicBezTo>
                    <a:pt x="152" y="9"/>
                    <a:pt x="153" y="9"/>
                    <a:pt x="154" y="9"/>
                  </a:cubicBezTo>
                  <a:cubicBezTo>
                    <a:pt x="154" y="8"/>
                    <a:pt x="154" y="7"/>
                    <a:pt x="155" y="7"/>
                  </a:cubicBezTo>
                  <a:cubicBezTo>
                    <a:pt x="155" y="7"/>
                    <a:pt x="160" y="8"/>
                    <a:pt x="157" y="6"/>
                  </a:cubicBezTo>
                  <a:cubicBezTo>
                    <a:pt x="156" y="6"/>
                    <a:pt x="157" y="5"/>
                    <a:pt x="155" y="5"/>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8" name="Freeform 337"/>
            <p:cNvSpPr>
              <a:spLocks noEditPoints="1"/>
            </p:cNvSpPr>
            <p:nvPr/>
          </p:nvSpPr>
          <p:spPr bwMode="auto">
            <a:xfrm>
              <a:off x="9398002" y="4670316"/>
              <a:ext cx="1223353" cy="1304190"/>
            </a:xfrm>
            <a:custGeom>
              <a:avLst/>
              <a:gdLst>
                <a:gd name="T0" fmla="*/ 264 w 347"/>
                <a:gd name="T1" fmla="*/ 309 h 370"/>
                <a:gd name="T2" fmla="*/ 275 w 347"/>
                <a:gd name="T3" fmla="*/ 302 h 370"/>
                <a:gd name="T4" fmla="*/ 279 w 347"/>
                <a:gd name="T5" fmla="*/ 310 h 370"/>
                <a:gd name="T6" fmla="*/ 295 w 347"/>
                <a:gd name="T7" fmla="*/ 304 h 370"/>
                <a:gd name="T8" fmla="*/ 313 w 347"/>
                <a:gd name="T9" fmla="*/ 291 h 370"/>
                <a:gd name="T10" fmla="*/ 323 w 347"/>
                <a:gd name="T11" fmla="*/ 262 h 370"/>
                <a:gd name="T12" fmla="*/ 333 w 347"/>
                <a:gd name="T13" fmla="*/ 238 h 370"/>
                <a:gd name="T14" fmla="*/ 343 w 347"/>
                <a:gd name="T15" fmla="*/ 215 h 370"/>
                <a:gd name="T16" fmla="*/ 341 w 347"/>
                <a:gd name="T17" fmla="*/ 165 h 370"/>
                <a:gd name="T18" fmla="*/ 329 w 347"/>
                <a:gd name="T19" fmla="*/ 143 h 370"/>
                <a:gd name="T20" fmla="*/ 311 w 347"/>
                <a:gd name="T21" fmla="*/ 110 h 370"/>
                <a:gd name="T22" fmla="*/ 290 w 347"/>
                <a:gd name="T23" fmla="*/ 90 h 370"/>
                <a:gd name="T24" fmla="*/ 277 w 347"/>
                <a:gd name="T25" fmla="*/ 42 h 370"/>
                <a:gd name="T26" fmla="*/ 262 w 347"/>
                <a:gd name="T27" fmla="*/ 19 h 370"/>
                <a:gd name="T28" fmla="*/ 248 w 347"/>
                <a:gd name="T29" fmla="*/ 1 h 370"/>
                <a:gd name="T30" fmla="*/ 244 w 347"/>
                <a:gd name="T31" fmla="*/ 48 h 370"/>
                <a:gd name="T32" fmla="*/ 225 w 347"/>
                <a:gd name="T33" fmla="*/ 65 h 370"/>
                <a:gd name="T34" fmla="*/ 193 w 347"/>
                <a:gd name="T35" fmla="*/ 44 h 370"/>
                <a:gd name="T36" fmla="*/ 203 w 347"/>
                <a:gd name="T37" fmla="*/ 14 h 370"/>
                <a:gd name="T38" fmla="*/ 181 w 347"/>
                <a:gd name="T39" fmla="*/ 10 h 370"/>
                <a:gd name="T40" fmla="*/ 170 w 347"/>
                <a:gd name="T41" fmla="*/ 14 h 370"/>
                <a:gd name="T42" fmla="*/ 147 w 347"/>
                <a:gd name="T43" fmla="*/ 20 h 370"/>
                <a:gd name="T44" fmla="*/ 139 w 347"/>
                <a:gd name="T45" fmla="*/ 44 h 370"/>
                <a:gd name="T46" fmla="*/ 125 w 347"/>
                <a:gd name="T47" fmla="*/ 35 h 370"/>
                <a:gd name="T48" fmla="*/ 107 w 347"/>
                <a:gd name="T49" fmla="*/ 38 h 370"/>
                <a:gd name="T50" fmla="*/ 95 w 347"/>
                <a:gd name="T51" fmla="*/ 55 h 370"/>
                <a:gd name="T52" fmla="*/ 87 w 347"/>
                <a:gd name="T53" fmla="*/ 64 h 370"/>
                <a:gd name="T54" fmla="*/ 79 w 347"/>
                <a:gd name="T55" fmla="*/ 75 h 370"/>
                <a:gd name="T56" fmla="*/ 47 w 347"/>
                <a:gd name="T57" fmla="*/ 100 h 370"/>
                <a:gd name="T58" fmla="*/ 20 w 347"/>
                <a:gd name="T59" fmla="*/ 114 h 370"/>
                <a:gd name="T60" fmla="*/ 6 w 347"/>
                <a:gd name="T61" fmla="*/ 128 h 370"/>
                <a:gd name="T62" fmla="*/ 7 w 347"/>
                <a:gd name="T63" fmla="*/ 155 h 370"/>
                <a:gd name="T64" fmla="*/ 0 w 347"/>
                <a:gd name="T65" fmla="*/ 159 h 370"/>
                <a:gd name="T66" fmla="*/ 16 w 347"/>
                <a:gd name="T67" fmla="*/ 189 h 370"/>
                <a:gd name="T68" fmla="*/ 22 w 347"/>
                <a:gd name="T69" fmla="*/ 230 h 370"/>
                <a:gd name="T70" fmla="*/ 24 w 347"/>
                <a:gd name="T71" fmla="*/ 257 h 370"/>
                <a:gd name="T72" fmla="*/ 49 w 347"/>
                <a:gd name="T73" fmla="*/ 255 h 370"/>
                <a:gd name="T74" fmla="*/ 64 w 347"/>
                <a:gd name="T75" fmla="*/ 252 h 370"/>
                <a:gd name="T76" fmla="*/ 86 w 347"/>
                <a:gd name="T77" fmla="*/ 251 h 370"/>
                <a:gd name="T78" fmla="*/ 109 w 347"/>
                <a:gd name="T79" fmla="*/ 232 h 370"/>
                <a:gd name="T80" fmla="*/ 151 w 347"/>
                <a:gd name="T81" fmla="*/ 226 h 370"/>
                <a:gd name="T82" fmla="*/ 177 w 347"/>
                <a:gd name="T83" fmla="*/ 232 h 370"/>
                <a:gd name="T84" fmla="*/ 189 w 347"/>
                <a:gd name="T85" fmla="*/ 256 h 370"/>
                <a:gd name="T86" fmla="*/ 210 w 347"/>
                <a:gd name="T87" fmla="*/ 249 h 370"/>
                <a:gd name="T88" fmla="*/ 209 w 347"/>
                <a:gd name="T89" fmla="*/ 265 h 370"/>
                <a:gd name="T90" fmla="*/ 224 w 347"/>
                <a:gd name="T91" fmla="*/ 270 h 370"/>
                <a:gd name="T92" fmla="*/ 248 w 347"/>
                <a:gd name="T93" fmla="*/ 304 h 370"/>
                <a:gd name="T94" fmla="*/ 275 w 347"/>
                <a:gd name="T95" fmla="*/ 359 h 370"/>
                <a:gd name="T96" fmla="*/ 291 w 347"/>
                <a:gd name="T97" fmla="*/ 369 h 370"/>
                <a:gd name="T98" fmla="*/ 293 w 347"/>
                <a:gd name="T99" fmla="*/ 363 h 370"/>
                <a:gd name="T100" fmla="*/ 275 w 347"/>
                <a:gd name="T101" fmla="*/ 336 h 370"/>
                <a:gd name="T102" fmla="*/ 301 w 347"/>
                <a:gd name="T103" fmla="*/ 330 h 370"/>
                <a:gd name="T104" fmla="*/ 190 w 347"/>
                <a:gd name="T105" fmla="*/ 222 h 370"/>
                <a:gd name="T106" fmla="*/ 194 w 347"/>
                <a:gd name="T107" fmla="*/ 221 h 370"/>
                <a:gd name="T108" fmla="*/ 226 w 347"/>
                <a:gd name="T109" fmla="*/ 63 h 370"/>
                <a:gd name="T110" fmla="*/ 202 w 347"/>
                <a:gd name="T111" fmla="*/ 30 h 370"/>
                <a:gd name="T112" fmla="*/ 152 w 347"/>
                <a:gd name="T113" fmla="*/ 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7" h="370">
                  <a:moveTo>
                    <a:pt x="248" y="304"/>
                  </a:moveTo>
                  <a:cubicBezTo>
                    <a:pt x="248" y="304"/>
                    <a:pt x="249" y="306"/>
                    <a:pt x="249" y="306"/>
                  </a:cubicBezTo>
                  <a:cubicBezTo>
                    <a:pt x="249" y="307"/>
                    <a:pt x="251" y="306"/>
                    <a:pt x="252" y="306"/>
                  </a:cubicBezTo>
                  <a:cubicBezTo>
                    <a:pt x="252" y="308"/>
                    <a:pt x="251" y="310"/>
                    <a:pt x="253" y="311"/>
                  </a:cubicBezTo>
                  <a:cubicBezTo>
                    <a:pt x="253" y="311"/>
                    <a:pt x="254" y="310"/>
                    <a:pt x="255" y="310"/>
                  </a:cubicBezTo>
                  <a:cubicBezTo>
                    <a:pt x="256" y="310"/>
                    <a:pt x="257" y="313"/>
                    <a:pt x="258" y="314"/>
                  </a:cubicBezTo>
                  <a:cubicBezTo>
                    <a:pt x="259" y="313"/>
                    <a:pt x="261" y="313"/>
                    <a:pt x="262" y="312"/>
                  </a:cubicBezTo>
                  <a:cubicBezTo>
                    <a:pt x="263" y="311"/>
                    <a:pt x="263" y="309"/>
                    <a:pt x="264" y="309"/>
                  </a:cubicBezTo>
                  <a:cubicBezTo>
                    <a:pt x="265" y="309"/>
                    <a:pt x="265" y="309"/>
                    <a:pt x="265" y="309"/>
                  </a:cubicBezTo>
                  <a:cubicBezTo>
                    <a:pt x="266" y="308"/>
                    <a:pt x="265" y="306"/>
                    <a:pt x="266" y="306"/>
                  </a:cubicBezTo>
                  <a:cubicBezTo>
                    <a:pt x="267" y="305"/>
                    <a:pt x="268" y="305"/>
                    <a:pt x="269" y="304"/>
                  </a:cubicBezTo>
                  <a:cubicBezTo>
                    <a:pt x="270" y="302"/>
                    <a:pt x="266" y="304"/>
                    <a:pt x="269" y="302"/>
                  </a:cubicBezTo>
                  <a:cubicBezTo>
                    <a:pt x="270" y="301"/>
                    <a:pt x="270" y="301"/>
                    <a:pt x="271" y="300"/>
                  </a:cubicBezTo>
                  <a:cubicBezTo>
                    <a:pt x="271" y="299"/>
                    <a:pt x="271" y="299"/>
                    <a:pt x="271" y="299"/>
                  </a:cubicBezTo>
                  <a:cubicBezTo>
                    <a:pt x="272" y="299"/>
                    <a:pt x="274" y="300"/>
                    <a:pt x="274" y="300"/>
                  </a:cubicBezTo>
                  <a:cubicBezTo>
                    <a:pt x="274" y="301"/>
                    <a:pt x="274" y="301"/>
                    <a:pt x="275" y="302"/>
                  </a:cubicBezTo>
                  <a:cubicBezTo>
                    <a:pt x="274" y="303"/>
                    <a:pt x="271" y="304"/>
                    <a:pt x="271" y="304"/>
                  </a:cubicBezTo>
                  <a:cubicBezTo>
                    <a:pt x="271" y="305"/>
                    <a:pt x="272" y="306"/>
                    <a:pt x="271" y="306"/>
                  </a:cubicBezTo>
                  <a:cubicBezTo>
                    <a:pt x="272" y="306"/>
                    <a:pt x="273" y="307"/>
                    <a:pt x="274" y="306"/>
                  </a:cubicBezTo>
                  <a:cubicBezTo>
                    <a:pt x="275" y="306"/>
                    <a:pt x="276" y="305"/>
                    <a:pt x="277" y="304"/>
                  </a:cubicBezTo>
                  <a:cubicBezTo>
                    <a:pt x="277" y="304"/>
                    <a:pt x="277" y="306"/>
                    <a:pt x="277" y="306"/>
                  </a:cubicBezTo>
                  <a:cubicBezTo>
                    <a:pt x="276" y="307"/>
                    <a:pt x="275" y="307"/>
                    <a:pt x="275" y="307"/>
                  </a:cubicBezTo>
                  <a:cubicBezTo>
                    <a:pt x="275" y="308"/>
                    <a:pt x="275" y="308"/>
                    <a:pt x="275" y="308"/>
                  </a:cubicBezTo>
                  <a:cubicBezTo>
                    <a:pt x="275" y="309"/>
                    <a:pt x="279" y="310"/>
                    <a:pt x="279" y="310"/>
                  </a:cubicBezTo>
                  <a:cubicBezTo>
                    <a:pt x="281" y="314"/>
                    <a:pt x="281" y="314"/>
                    <a:pt x="281" y="314"/>
                  </a:cubicBezTo>
                  <a:cubicBezTo>
                    <a:pt x="281" y="313"/>
                    <a:pt x="282" y="312"/>
                    <a:pt x="283" y="313"/>
                  </a:cubicBezTo>
                  <a:cubicBezTo>
                    <a:pt x="283" y="313"/>
                    <a:pt x="283" y="315"/>
                    <a:pt x="283" y="316"/>
                  </a:cubicBezTo>
                  <a:cubicBezTo>
                    <a:pt x="284" y="317"/>
                    <a:pt x="285" y="317"/>
                    <a:pt x="285" y="317"/>
                  </a:cubicBezTo>
                  <a:cubicBezTo>
                    <a:pt x="287" y="313"/>
                    <a:pt x="285" y="315"/>
                    <a:pt x="287" y="313"/>
                  </a:cubicBezTo>
                  <a:cubicBezTo>
                    <a:pt x="288" y="312"/>
                    <a:pt x="289" y="313"/>
                    <a:pt x="290" y="312"/>
                  </a:cubicBezTo>
                  <a:cubicBezTo>
                    <a:pt x="290" y="312"/>
                    <a:pt x="291" y="310"/>
                    <a:pt x="291" y="310"/>
                  </a:cubicBezTo>
                  <a:cubicBezTo>
                    <a:pt x="292" y="308"/>
                    <a:pt x="295" y="306"/>
                    <a:pt x="295" y="304"/>
                  </a:cubicBezTo>
                  <a:cubicBezTo>
                    <a:pt x="296" y="303"/>
                    <a:pt x="294" y="303"/>
                    <a:pt x="295" y="302"/>
                  </a:cubicBezTo>
                  <a:cubicBezTo>
                    <a:pt x="295" y="301"/>
                    <a:pt x="296" y="300"/>
                    <a:pt x="297" y="299"/>
                  </a:cubicBezTo>
                  <a:cubicBezTo>
                    <a:pt x="303" y="299"/>
                    <a:pt x="307" y="298"/>
                    <a:pt x="311" y="300"/>
                  </a:cubicBezTo>
                  <a:cubicBezTo>
                    <a:pt x="312" y="297"/>
                    <a:pt x="312" y="297"/>
                    <a:pt x="312" y="297"/>
                  </a:cubicBezTo>
                  <a:cubicBezTo>
                    <a:pt x="312" y="297"/>
                    <a:pt x="314" y="297"/>
                    <a:pt x="315" y="297"/>
                  </a:cubicBezTo>
                  <a:cubicBezTo>
                    <a:pt x="315" y="296"/>
                    <a:pt x="314" y="294"/>
                    <a:pt x="314" y="294"/>
                  </a:cubicBezTo>
                  <a:cubicBezTo>
                    <a:pt x="316" y="293"/>
                    <a:pt x="315" y="294"/>
                    <a:pt x="316" y="292"/>
                  </a:cubicBezTo>
                  <a:cubicBezTo>
                    <a:pt x="315" y="291"/>
                    <a:pt x="314" y="291"/>
                    <a:pt x="313" y="291"/>
                  </a:cubicBezTo>
                  <a:cubicBezTo>
                    <a:pt x="313" y="290"/>
                    <a:pt x="313" y="289"/>
                    <a:pt x="312" y="288"/>
                  </a:cubicBezTo>
                  <a:cubicBezTo>
                    <a:pt x="314" y="285"/>
                    <a:pt x="316" y="282"/>
                    <a:pt x="317" y="278"/>
                  </a:cubicBezTo>
                  <a:cubicBezTo>
                    <a:pt x="317" y="278"/>
                    <a:pt x="317" y="273"/>
                    <a:pt x="317" y="271"/>
                  </a:cubicBezTo>
                  <a:cubicBezTo>
                    <a:pt x="318" y="271"/>
                    <a:pt x="318" y="271"/>
                    <a:pt x="318" y="271"/>
                  </a:cubicBezTo>
                  <a:cubicBezTo>
                    <a:pt x="319" y="270"/>
                    <a:pt x="319" y="268"/>
                    <a:pt x="320" y="266"/>
                  </a:cubicBezTo>
                  <a:cubicBezTo>
                    <a:pt x="321" y="266"/>
                    <a:pt x="321" y="266"/>
                    <a:pt x="321" y="266"/>
                  </a:cubicBezTo>
                  <a:cubicBezTo>
                    <a:pt x="322" y="266"/>
                    <a:pt x="322" y="263"/>
                    <a:pt x="321" y="262"/>
                  </a:cubicBezTo>
                  <a:cubicBezTo>
                    <a:pt x="323" y="262"/>
                    <a:pt x="323" y="262"/>
                    <a:pt x="323" y="262"/>
                  </a:cubicBezTo>
                  <a:cubicBezTo>
                    <a:pt x="323" y="261"/>
                    <a:pt x="322" y="259"/>
                    <a:pt x="323" y="258"/>
                  </a:cubicBezTo>
                  <a:cubicBezTo>
                    <a:pt x="324" y="257"/>
                    <a:pt x="324" y="257"/>
                    <a:pt x="324" y="257"/>
                  </a:cubicBezTo>
                  <a:cubicBezTo>
                    <a:pt x="325" y="253"/>
                    <a:pt x="325" y="251"/>
                    <a:pt x="324" y="248"/>
                  </a:cubicBezTo>
                  <a:cubicBezTo>
                    <a:pt x="325" y="247"/>
                    <a:pt x="326" y="247"/>
                    <a:pt x="327" y="246"/>
                  </a:cubicBezTo>
                  <a:cubicBezTo>
                    <a:pt x="327" y="246"/>
                    <a:pt x="327" y="244"/>
                    <a:pt x="327" y="243"/>
                  </a:cubicBezTo>
                  <a:cubicBezTo>
                    <a:pt x="328" y="242"/>
                    <a:pt x="330" y="242"/>
                    <a:pt x="331" y="241"/>
                  </a:cubicBezTo>
                  <a:cubicBezTo>
                    <a:pt x="332" y="241"/>
                    <a:pt x="332" y="239"/>
                    <a:pt x="333" y="238"/>
                  </a:cubicBezTo>
                  <a:cubicBezTo>
                    <a:pt x="333" y="238"/>
                    <a:pt x="333" y="238"/>
                    <a:pt x="333" y="238"/>
                  </a:cubicBezTo>
                  <a:cubicBezTo>
                    <a:pt x="335" y="237"/>
                    <a:pt x="335" y="238"/>
                    <a:pt x="337" y="237"/>
                  </a:cubicBezTo>
                  <a:cubicBezTo>
                    <a:pt x="337" y="236"/>
                    <a:pt x="336" y="233"/>
                    <a:pt x="337" y="232"/>
                  </a:cubicBezTo>
                  <a:cubicBezTo>
                    <a:pt x="337" y="231"/>
                    <a:pt x="338" y="230"/>
                    <a:pt x="339" y="230"/>
                  </a:cubicBezTo>
                  <a:cubicBezTo>
                    <a:pt x="340" y="230"/>
                    <a:pt x="340" y="230"/>
                    <a:pt x="340" y="230"/>
                  </a:cubicBezTo>
                  <a:cubicBezTo>
                    <a:pt x="340" y="229"/>
                    <a:pt x="340" y="227"/>
                    <a:pt x="340" y="227"/>
                  </a:cubicBezTo>
                  <a:cubicBezTo>
                    <a:pt x="340" y="225"/>
                    <a:pt x="342" y="223"/>
                    <a:pt x="342" y="222"/>
                  </a:cubicBezTo>
                  <a:cubicBezTo>
                    <a:pt x="342" y="220"/>
                    <a:pt x="341" y="218"/>
                    <a:pt x="341" y="217"/>
                  </a:cubicBezTo>
                  <a:cubicBezTo>
                    <a:pt x="341" y="217"/>
                    <a:pt x="342" y="215"/>
                    <a:pt x="343" y="215"/>
                  </a:cubicBezTo>
                  <a:cubicBezTo>
                    <a:pt x="341" y="210"/>
                    <a:pt x="342" y="208"/>
                    <a:pt x="343" y="204"/>
                  </a:cubicBezTo>
                  <a:cubicBezTo>
                    <a:pt x="342" y="203"/>
                    <a:pt x="342" y="204"/>
                    <a:pt x="341" y="202"/>
                  </a:cubicBezTo>
                  <a:cubicBezTo>
                    <a:pt x="343" y="200"/>
                    <a:pt x="347" y="200"/>
                    <a:pt x="343" y="197"/>
                  </a:cubicBezTo>
                  <a:cubicBezTo>
                    <a:pt x="344" y="195"/>
                    <a:pt x="347" y="194"/>
                    <a:pt x="345" y="189"/>
                  </a:cubicBezTo>
                  <a:cubicBezTo>
                    <a:pt x="345" y="187"/>
                    <a:pt x="343" y="186"/>
                    <a:pt x="342" y="185"/>
                  </a:cubicBezTo>
                  <a:cubicBezTo>
                    <a:pt x="341" y="184"/>
                    <a:pt x="340" y="179"/>
                    <a:pt x="340" y="179"/>
                  </a:cubicBezTo>
                  <a:cubicBezTo>
                    <a:pt x="340" y="175"/>
                    <a:pt x="340" y="169"/>
                    <a:pt x="341" y="167"/>
                  </a:cubicBezTo>
                  <a:cubicBezTo>
                    <a:pt x="341" y="165"/>
                    <a:pt x="341" y="165"/>
                    <a:pt x="341" y="165"/>
                  </a:cubicBezTo>
                  <a:cubicBezTo>
                    <a:pt x="340" y="165"/>
                    <a:pt x="341" y="161"/>
                    <a:pt x="341" y="161"/>
                  </a:cubicBezTo>
                  <a:cubicBezTo>
                    <a:pt x="339" y="160"/>
                    <a:pt x="339" y="160"/>
                    <a:pt x="339" y="160"/>
                  </a:cubicBezTo>
                  <a:cubicBezTo>
                    <a:pt x="339" y="159"/>
                    <a:pt x="340" y="158"/>
                    <a:pt x="339" y="157"/>
                  </a:cubicBezTo>
                  <a:cubicBezTo>
                    <a:pt x="339" y="156"/>
                    <a:pt x="338" y="156"/>
                    <a:pt x="337" y="156"/>
                  </a:cubicBezTo>
                  <a:cubicBezTo>
                    <a:pt x="336" y="155"/>
                    <a:pt x="336" y="153"/>
                    <a:pt x="335" y="152"/>
                  </a:cubicBezTo>
                  <a:cubicBezTo>
                    <a:pt x="335" y="151"/>
                    <a:pt x="332" y="151"/>
                    <a:pt x="332" y="150"/>
                  </a:cubicBezTo>
                  <a:cubicBezTo>
                    <a:pt x="331" y="149"/>
                    <a:pt x="332" y="148"/>
                    <a:pt x="332" y="147"/>
                  </a:cubicBezTo>
                  <a:cubicBezTo>
                    <a:pt x="332" y="146"/>
                    <a:pt x="330" y="144"/>
                    <a:pt x="329" y="143"/>
                  </a:cubicBezTo>
                  <a:cubicBezTo>
                    <a:pt x="328" y="142"/>
                    <a:pt x="324" y="140"/>
                    <a:pt x="323" y="139"/>
                  </a:cubicBezTo>
                  <a:cubicBezTo>
                    <a:pt x="322" y="136"/>
                    <a:pt x="324" y="130"/>
                    <a:pt x="322" y="127"/>
                  </a:cubicBezTo>
                  <a:cubicBezTo>
                    <a:pt x="321" y="127"/>
                    <a:pt x="321" y="127"/>
                    <a:pt x="321" y="127"/>
                  </a:cubicBezTo>
                  <a:cubicBezTo>
                    <a:pt x="318" y="123"/>
                    <a:pt x="318" y="123"/>
                    <a:pt x="318" y="123"/>
                  </a:cubicBezTo>
                  <a:cubicBezTo>
                    <a:pt x="317" y="123"/>
                    <a:pt x="315" y="126"/>
                    <a:pt x="313" y="123"/>
                  </a:cubicBezTo>
                  <a:cubicBezTo>
                    <a:pt x="311" y="119"/>
                    <a:pt x="314" y="118"/>
                    <a:pt x="313" y="114"/>
                  </a:cubicBezTo>
                  <a:cubicBezTo>
                    <a:pt x="312" y="113"/>
                    <a:pt x="312" y="113"/>
                    <a:pt x="312" y="113"/>
                  </a:cubicBezTo>
                  <a:cubicBezTo>
                    <a:pt x="311" y="112"/>
                    <a:pt x="312" y="111"/>
                    <a:pt x="311" y="110"/>
                  </a:cubicBezTo>
                  <a:cubicBezTo>
                    <a:pt x="309" y="105"/>
                    <a:pt x="304" y="110"/>
                    <a:pt x="307" y="100"/>
                  </a:cubicBezTo>
                  <a:cubicBezTo>
                    <a:pt x="306" y="99"/>
                    <a:pt x="304" y="97"/>
                    <a:pt x="302" y="96"/>
                  </a:cubicBezTo>
                  <a:cubicBezTo>
                    <a:pt x="302" y="96"/>
                    <a:pt x="302" y="94"/>
                    <a:pt x="302" y="94"/>
                  </a:cubicBezTo>
                  <a:cubicBezTo>
                    <a:pt x="297" y="92"/>
                    <a:pt x="297" y="92"/>
                    <a:pt x="297" y="92"/>
                  </a:cubicBezTo>
                  <a:cubicBezTo>
                    <a:pt x="297" y="92"/>
                    <a:pt x="298" y="93"/>
                    <a:pt x="296" y="94"/>
                  </a:cubicBezTo>
                  <a:cubicBezTo>
                    <a:pt x="296" y="93"/>
                    <a:pt x="295" y="93"/>
                    <a:pt x="294" y="92"/>
                  </a:cubicBezTo>
                  <a:cubicBezTo>
                    <a:pt x="294" y="92"/>
                    <a:pt x="294" y="90"/>
                    <a:pt x="294" y="90"/>
                  </a:cubicBezTo>
                  <a:cubicBezTo>
                    <a:pt x="293" y="89"/>
                    <a:pt x="291" y="90"/>
                    <a:pt x="290" y="90"/>
                  </a:cubicBezTo>
                  <a:cubicBezTo>
                    <a:pt x="289" y="89"/>
                    <a:pt x="288" y="88"/>
                    <a:pt x="287" y="88"/>
                  </a:cubicBezTo>
                  <a:cubicBezTo>
                    <a:pt x="285" y="87"/>
                    <a:pt x="285" y="87"/>
                    <a:pt x="285" y="87"/>
                  </a:cubicBezTo>
                  <a:cubicBezTo>
                    <a:pt x="284" y="85"/>
                    <a:pt x="285" y="82"/>
                    <a:pt x="285" y="82"/>
                  </a:cubicBezTo>
                  <a:cubicBezTo>
                    <a:pt x="284" y="77"/>
                    <a:pt x="285" y="74"/>
                    <a:pt x="284" y="68"/>
                  </a:cubicBezTo>
                  <a:cubicBezTo>
                    <a:pt x="284" y="68"/>
                    <a:pt x="282" y="66"/>
                    <a:pt x="282" y="66"/>
                  </a:cubicBezTo>
                  <a:cubicBezTo>
                    <a:pt x="282" y="65"/>
                    <a:pt x="282" y="63"/>
                    <a:pt x="282" y="62"/>
                  </a:cubicBezTo>
                  <a:cubicBezTo>
                    <a:pt x="282" y="61"/>
                    <a:pt x="277" y="58"/>
                    <a:pt x="277" y="56"/>
                  </a:cubicBezTo>
                  <a:cubicBezTo>
                    <a:pt x="276" y="54"/>
                    <a:pt x="277" y="45"/>
                    <a:pt x="277" y="42"/>
                  </a:cubicBezTo>
                  <a:cubicBezTo>
                    <a:pt x="276" y="42"/>
                    <a:pt x="277" y="41"/>
                    <a:pt x="277" y="41"/>
                  </a:cubicBezTo>
                  <a:cubicBezTo>
                    <a:pt x="276" y="41"/>
                    <a:pt x="275" y="41"/>
                    <a:pt x="275" y="42"/>
                  </a:cubicBezTo>
                  <a:cubicBezTo>
                    <a:pt x="273" y="39"/>
                    <a:pt x="272" y="37"/>
                    <a:pt x="270" y="34"/>
                  </a:cubicBezTo>
                  <a:cubicBezTo>
                    <a:pt x="268" y="36"/>
                    <a:pt x="266" y="37"/>
                    <a:pt x="265" y="39"/>
                  </a:cubicBezTo>
                  <a:cubicBezTo>
                    <a:pt x="264" y="38"/>
                    <a:pt x="263" y="37"/>
                    <a:pt x="262" y="37"/>
                  </a:cubicBezTo>
                  <a:cubicBezTo>
                    <a:pt x="262" y="33"/>
                    <a:pt x="263" y="30"/>
                    <a:pt x="264" y="28"/>
                  </a:cubicBezTo>
                  <a:cubicBezTo>
                    <a:pt x="264" y="26"/>
                    <a:pt x="264" y="26"/>
                    <a:pt x="264" y="26"/>
                  </a:cubicBezTo>
                  <a:cubicBezTo>
                    <a:pt x="262" y="25"/>
                    <a:pt x="263" y="21"/>
                    <a:pt x="262" y="19"/>
                  </a:cubicBezTo>
                  <a:cubicBezTo>
                    <a:pt x="261" y="18"/>
                    <a:pt x="259" y="17"/>
                    <a:pt x="258" y="16"/>
                  </a:cubicBezTo>
                  <a:cubicBezTo>
                    <a:pt x="258" y="15"/>
                    <a:pt x="259" y="13"/>
                    <a:pt x="258" y="12"/>
                  </a:cubicBezTo>
                  <a:cubicBezTo>
                    <a:pt x="258" y="11"/>
                    <a:pt x="256" y="11"/>
                    <a:pt x="256" y="10"/>
                  </a:cubicBezTo>
                  <a:cubicBezTo>
                    <a:pt x="255" y="10"/>
                    <a:pt x="256" y="8"/>
                    <a:pt x="256" y="7"/>
                  </a:cubicBezTo>
                  <a:cubicBezTo>
                    <a:pt x="255" y="6"/>
                    <a:pt x="253" y="6"/>
                    <a:pt x="253" y="5"/>
                  </a:cubicBezTo>
                  <a:cubicBezTo>
                    <a:pt x="252" y="4"/>
                    <a:pt x="252" y="2"/>
                    <a:pt x="252" y="0"/>
                  </a:cubicBezTo>
                  <a:cubicBezTo>
                    <a:pt x="250" y="0"/>
                    <a:pt x="250" y="0"/>
                    <a:pt x="250" y="0"/>
                  </a:cubicBezTo>
                  <a:cubicBezTo>
                    <a:pt x="250" y="2"/>
                    <a:pt x="249" y="1"/>
                    <a:pt x="248" y="1"/>
                  </a:cubicBezTo>
                  <a:cubicBezTo>
                    <a:pt x="248" y="5"/>
                    <a:pt x="249" y="7"/>
                    <a:pt x="248" y="11"/>
                  </a:cubicBezTo>
                  <a:cubicBezTo>
                    <a:pt x="247" y="12"/>
                    <a:pt x="245" y="14"/>
                    <a:pt x="245" y="15"/>
                  </a:cubicBezTo>
                  <a:cubicBezTo>
                    <a:pt x="245" y="16"/>
                    <a:pt x="246" y="16"/>
                    <a:pt x="246" y="16"/>
                  </a:cubicBezTo>
                  <a:cubicBezTo>
                    <a:pt x="246" y="26"/>
                    <a:pt x="246" y="26"/>
                    <a:pt x="246" y="26"/>
                  </a:cubicBezTo>
                  <a:cubicBezTo>
                    <a:pt x="246" y="28"/>
                    <a:pt x="244" y="28"/>
                    <a:pt x="244" y="32"/>
                  </a:cubicBezTo>
                  <a:cubicBezTo>
                    <a:pt x="243" y="34"/>
                    <a:pt x="244" y="40"/>
                    <a:pt x="245" y="43"/>
                  </a:cubicBezTo>
                  <a:cubicBezTo>
                    <a:pt x="245" y="43"/>
                    <a:pt x="246" y="45"/>
                    <a:pt x="246" y="46"/>
                  </a:cubicBezTo>
                  <a:cubicBezTo>
                    <a:pt x="246" y="46"/>
                    <a:pt x="244" y="47"/>
                    <a:pt x="244" y="48"/>
                  </a:cubicBezTo>
                  <a:cubicBezTo>
                    <a:pt x="244" y="50"/>
                    <a:pt x="245" y="52"/>
                    <a:pt x="244" y="54"/>
                  </a:cubicBezTo>
                  <a:cubicBezTo>
                    <a:pt x="244" y="55"/>
                    <a:pt x="242" y="57"/>
                    <a:pt x="241" y="58"/>
                  </a:cubicBezTo>
                  <a:cubicBezTo>
                    <a:pt x="244" y="61"/>
                    <a:pt x="239" y="65"/>
                    <a:pt x="239" y="66"/>
                  </a:cubicBezTo>
                  <a:cubicBezTo>
                    <a:pt x="239" y="68"/>
                    <a:pt x="239" y="70"/>
                    <a:pt x="239" y="72"/>
                  </a:cubicBezTo>
                  <a:cubicBezTo>
                    <a:pt x="237" y="72"/>
                    <a:pt x="232" y="74"/>
                    <a:pt x="229" y="73"/>
                  </a:cubicBezTo>
                  <a:cubicBezTo>
                    <a:pt x="229" y="72"/>
                    <a:pt x="229" y="72"/>
                    <a:pt x="229" y="72"/>
                  </a:cubicBezTo>
                  <a:cubicBezTo>
                    <a:pt x="228" y="72"/>
                    <a:pt x="228" y="72"/>
                    <a:pt x="228" y="72"/>
                  </a:cubicBezTo>
                  <a:cubicBezTo>
                    <a:pt x="228" y="70"/>
                    <a:pt x="226" y="66"/>
                    <a:pt x="225" y="65"/>
                  </a:cubicBezTo>
                  <a:cubicBezTo>
                    <a:pt x="224" y="64"/>
                    <a:pt x="222" y="64"/>
                    <a:pt x="220" y="64"/>
                  </a:cubicBezTo>
                  <a:cubicBezTo>
                    <a:pt x="218" y="62"/>
                    <a:pt x="216" y="57"/>
                    <a:pt x="214" y="56"/>
                  </a:cubicBezTo>
                  <a:cubicBezTo>
                    <a:pt x="212" y="55"/>
                    <a:pt x="211" y="56"/>
                    <a:pt x="210" y="55"/>
                  </a:cubicBezTo>
                  <a:cubicBezTo>
                    <a:pt x="208" y="54"/>
                    <a:pt x="208" y="52"/>
                    <a:pt x="206" y="52"/>
                  </a:cubicBezTo>
                  <a:cubicBezTo>
                    <a:pt x="205" y="51"/>
                    <a:pt x="203" y="52"/>
                    <a:pt x="202" y="52"/>
                  </a:cubicBezTo>
                  <a:cubicBezTo>
                    <a:pt x="202" y="51"/>
                    <a:pt x="201" y="48"/>
                    <a:pt x="200" y="48"/>
                  </a:cubicBezTo>
                  <a:cubicBezTo>
                    <a:pt x="199" y="47"/>
                    <a:pt x="198" y="47"/>
                    <a:pt x="197" y="47"/>
                  </a:cubicBezTo>
                  <a:cubicBezTo>
                    <a:pt x="196" y="46"/>
                    <a:pt x="194" y="45"/>
                    <a:pt x="193" y="44"/>
                  </a:cubicBezTo>
                  <a:cubicBezTo>
                    <a:pt x="194" y="40"/>
                    <a:pt x="193" y="38"/>
                    <a:pt x="194" y="34"/>
                  </a:cubicBezTo>
                  <a:cubicBezTo>
                    <a:pt x="194" y="34"/>
                    <a:pt x="196" y="33"/>
                    <a:pt x="196" y="33"/>
                  </a:cubicBezTo>
                  <a:cubicBezTo>
                    <a:pt x="197" y="31"/>
                    <a:pt x="196" y="28"/>
                    <a:pt x="196" y="25"/>
                  </a:cubicBezTo>
                  <a:cubicBezTo>
                    <a:pt x="203" y="27"/>
                    <a:pt x="202" y="26"/>
                    <a:pt x="200" y="20"/>
                  </a:cubicBezTo>
                  <a:cubicBezTo>
                    <a:pt x="202" y="19"/>
                    <a:pt x="204" y="18"/>
                    <a:pt x="206" y="17"/>
                  </a:cubicBezTo>
                  <a:cubicBezTo>
                    <a:pt x="206" y="17"/>
                    <a:pt x="205" y="15"/>
                    <a:pt x="206" y="14"/>
                  </a:cubicBezTo>
                  <a:cubicBezTo>
                    <a:pt x="205" y="14"/>
                    <a:pt x="204" y="15"/>
                    <a:pt x="204" y="15"/>
                  </a:cubicBezTo>
                  <a:cubicBezTo>
                    <a:pt x="203" y="14"/>
                    <a:pt x="204" y="14"/>
                    <a:pt x="203" y="14"/>
                  </a:cubicBezTo>
                  <a:cubicBezTo>
                    <a:pt x="203" y="12"/>
                    <a:pt x="204" y="12"/>
                    <a:pt x="204" y="10"/>
                  </a:cubicBezTo>
                  <a:cubicBezTo>
                    <a:pt x="202" y="12"/>
                    <a:pt x="201" y="12"/>
                    <a:pt x="198" y="13"/>
                  </a:cubicBezTo>
                  <a:cubicBezTo>
                    <a:pt x="198" y="13"/>
                    <a:pt x="198" y="15"/>
                    <a:pt x="198" y="15"/>
                  </a:cubicBezTo>
                  <a:cubicBezTo>
                    <a:pt x="198" y="14"/>
                    <a:pt x="195" y="11"/>
                    <a:pt x="194" y="11"/>
                  </a:cubicBezTo>
                  <a:cubicBezTo>
                    <a:pt x="192" y="11"/>
                    <a:pt x="191" y="12"/>
                    <a:pt x="190" y="12"/>
                  </a:cubicBezTo>
                  <a:cubicBezTo>
                    <a:pt x="188" y="13"/>
                    <a:pt x="188" y="11"/>
                    <a:pt x="187" y="11"/>
                  </a:cubicBezTo>
                  <a:cubicBezTo>
                    <a:pt x="185" y="11"/>
                    <a:pt x="184" y="12"/>
                    <a:pt x="182" y="12"/>
                  </a:cubicBezTo>
                  <a:cubicBezTo>
                    <a:pt x="181" y="10"/>
                    <a:pt x="181" y="10"/>
                    <a:pt x="181" y="10"/>
                  </a:cubicBezTo>
                  <a:cubicBezTo>
                    <a:pt x="179" y="9"/>
                    <a:pt x="178" y="11"/>
                    <a:pt x="177" y="10"/>
                  </a:cubicBezTo>
                  <a:cubicBezTo>
                    <a:pt x="176" y="10"/>
                    <a:pt x="176" y="8"/>
                    <a:pt x="175" y="7"/>
                  </a:cubicBezTo>
                  <a:cubicBezTo>
                    <a:pt x="173" y="8"/>
                    <a:pt x="172" y="8"/>
                    <a:pt x="170" y="9"/>
                  </a:cubicBezTo>
                  <a:cubicBezTo>
                    <a:pt x="167" y="2"/>
                    <a:pt x="168" y="7"/>
                    <a:pt x="162" y="4"/>
                  </a:cubicBezTo>
                  <a:cubicBezTo>
                    <a:pt x="162" y="4"/>
                    <a:pt x="161" y="5"/>
                    <a:pt x="161" y="5"/>
                  </a:cubicBezTo>
                  <a:cubicBezTo>
                    <a:pt x="162" y="6"/>
                    <a:pt x="164" y="8"/>
                    <a:pt x="164" y="8"/>
                  </a:cubicBezTo>
                  <a:cubicBezTo>
                    <a:pt x="165" y="9"/>
                    <a:pt x="166" y="8"/>
                    <a:pt x="167" y="8"/>
                  </a:cubicBezTo>
                  <a:cubicBezTo>
                    <a:pt x="169" y="9"/>
                    <a:pt x="169" y="12"/>
                    <a:pt x="170" y="14"/>
                  </a:cubicBezTo>
                  <a:cubicBezTo>
                    <a:pt x="169" y="14"/>
                    <a:pt x="169" y="14"/>
                    <a:pt x="169" y="14"/>
                  </a:cubicBezTo>
                  <a:cubicBezTo>
                    <a:pt x="169" y="15"/>
                    <a:pt x="168" y="16"/>
                    <a:pt x="168" y="17"/>
                  </a:cubicBezTo>
                  <a:cubicBezTo>
                    <a:pt x="166" y="16"/>
                    <a:pt x="162" y="13"/>
                    <a:pt x="158" y="14"/>
                  </a:cubicBezTo>
                  <a:cubicBezTo>
                    <a:pt x="158" y="15"/>
                    <a:pt x="158" y="16"/>
                    <a:pt x="157" y="16"/>
                  </a:cubicBezTo>
                  <a:cubicBezTo>
                    <a:pt x="156" y="13"/>
                    <a:pt x="157" y="14"/>
                    <a:pt x="156" y="13"/>
                  </a:cubicBezTo>
                  <a:cubicBezTo>
                    <a:pt x="152" y="17"/>
                    <a:pt x="154" y="17"/>
                    <a:pt x="150" y="15"/>
                  </a:cubicBezTo>
                  <a:cubicBezTo>
                    <a:pt x="150" y="16"/>
                    <a:pt x="151" y="18"/>
                    <a:pt x="151" y="18"/>
                  </a:cubicBezTo>
                  <a:cubicBezTo>
                    <a:pt x="150" y="19"/>
                    <a:pt x="147" y="20"/>
                    <a:pt x="147" y="20"/>
                  </a:cubicBezTo>
                  <a:cubicBezTo>
                    <a:pt x="147" y="21"/>
                    <a:pt x="146" y="22"/>
                    <a:pt x="147" y="22"/>
                  </a:cubicBezTo>
                  <a:cubicBezTo>
                    <a:pt x="148" y="23"/>
                    <a:pt x="149" y="25"/>
                    <a:pt x="150" y="26"/>
                  </a:cubicBezTo>
                  <a:cubicBezTo>
                    <a:pt x="144" y="26"/>
                    <a:pt x="145" y="27"/>
                    <a:pt x="144" y="33"/>
                  </a:cubicBezTo>
                  <a:cubicBezTo>
                    <a:pt x="142" y="33"/>
                    <a:pt x="143" y="33"/>
                    <a:pt x="141" y="33"/>
                  </a:cubicBezTo>
                  <a:cubicBezTo>
                    <a:pt x="141" y="33"/>
                    <a:pt x="140" y="40"/>
                    <a:pt x="142" y="41"/>
                  </a:cubicBezTo>
                  <a:cubicBezTo>
                    <a:pt x="143" y="41"/>
                    <a:pt x="144" y="41"/>
                    <a:pt x="144" y="42"/>
                  </a:cubicBezTo>
                  <a:cubicBezTo>
                    <a:pt x="144" y="42"/>
                    <a:pt x="143" y="44"/>
                    <a:pt x="144" y="44"/>
                  </a:cubicBezTo>
                  <a:cubicBezTo>
                    <a:pt x="142" y="44"/>
                    <a:pt x="139" y="44"/>
                    <a:pt x="139" y="44"/>
                  </a:cubicBezTo>
                  <a:cubicBezTo>
                    <a:pt x="138" y="42"/>
                    <a:pt x="138" y="42"/>
                    <a:pt x="138" y="42"/>
                  </a:cubicBezTo>
                  <a:cubicBezTo>
                    <a:pt x="132" y="40"/>
                    <a:pt x="131" y="39"/>
                    <a:pt x="131" y="47"/>
                  </a:cubicBezTo>
                  <a:cubicBezTo>
                    <a:pt x="129" y="47"/>
                    <a:pt x="129" y="46"/>
                    <a:pt x="129" y="48"/>
                  </a:cubicBezTo>
                  <a:cubicBezTo>
                    <a:pt x="126" y="48"/>
                    <a:pt x="129" y="43"/>
                    <a:pt x="129" y="43"/>
                  </a:cubicBezTo>
                  <a:cubicBezTo>
                    <a:pt x="129" y="43"/>
                    <a:pt x="129" y="39"/>
                    <a:pt x="129" y="38"/>
                  </a:cubicBezTo>
                  <a:cubicBezTo>
                    <a:pt x="128" y="38"/>
                    <a:pt x="128" y="38"/>
                    <a:pt x="128" y="38"/>
                  </a:cubicBezTo>
                  <a:cubicBezTo>
                    <a:pt x="127" y="37"/>
                    <a:pt x="127" y="36"/>
                    <a:pt x="127" y="35"/>
                  </a:cubicBezTo>
                  <a:cubicBezTo>
                    <a:pt x="125" y="35"/>
                    <a:pt x="125" y="35"/>
                    <a:pt x="125" y="35"/>
                  </a:cubicBezTo>
                  <a:cubicBezTo>
                    <a:pt x="125" y="34"/>
                    <a:pt x="125" y="33"/>
                    <a:pt x="125" y="32"/>
                  </a:cubicBezTo>
                  <a:cubicBezTo>
                    <a:pt x="122" y="28"/>
                    <a:pt x="117" y="31"/>
                    <a:pt x="114" y="33"/>
                  </a:cubicBezTo>
                  <a:cubicBezTo>
                    <a:pt x="114" y="32"/>
                    <a:pt x="115" y="31"/>
                    <a:pt x="113" y="31"/>
                  </a:cubicBezTo>
                  <a:cubicBezTo>
                    <a:pt x="113" y="34"/>
                    <a:pt x="113" y="35"/>
                    <a:pt x="113" y="38"/>
                  </a:cubicBezTo>
                  <a:cubicBezTo>
                    <a:pt x="112" y="38"/>
                    <a:pt x="111" y="37"/>
                    <a:pt x="111" y="37"/>
                  </a:cubicBezTo>
                  <a:cubicBezTo>
                    <a:pt x="111" y="37"/>
                    <a:pt x="111" y="35"/>
                    <a:pt x="111" y="35"/>
                  </a:cubicBezTo>
                  <a:cubicBezTo>
                    <a:pt x="110" y="35"/>
                    <a:pt x="109" y="38"/>
                    <a:pt x="109" y="38"/>
                  </a:cubicBezTo>
                  <a:cubicBezTo>
                    <a:pt x="109" y="39"/>
                    <a:pt x="108" y="38"/>
                    <a:pt x="107" y="38"/>
                  </a:cubicBezTo>
                  <a:cubicBezTo>
                    <a:pt x="107" y="39"/>
                    <a:pt x="106" y="41"/>
                    <a:pt x="107" y="40"/>
                  </a:cubicBezTo>
                  <a:cubicBezTo>
                    <a:pt x="107" y="42"/>
                    <a:pt x="107" y="41"/>
                    <a:pt x="108" y="41"/>
                  </a:cubicBezTo>
                  <a:cubicBezTo>
                    <a:pt x="108" y="41"/>
                    <a:pt x="108" y="43"/>
                    <a:pt x="108" y="43"/>
                  </a:cubicBezTo>
                  <a:cubicBezTo>
                    <a:pt x="106" y="44"/>
                    <a:pt x="105" y="44"/>
                    <a:pt x="105" y="44"/>
                  </a:cubicBezTo>
                  <a:cubicBezTo>
                    <a:pt x="105" y="44"/>
                    <a:pt x="105" y="44"/>
                    <a:pt x="106" y="47"/>
                  </a:cubicBezTo>
                  <a:cubicBezTo>
                    <a:pt x="102" y="46"/>
                    <a:pt x="104" y="46"/>
                    <a:pt x="99" y="47"/>
                  </a:cubicBezTo>
                  <a:cubicBezTo>
                    <a:pt x="101" y="52"/>
                    <a:pt x="100" y="53"/>
                    <a:pt x="98" y="56"/>
                  </a:cubicBezTo>
                  <a:cubicBezTo>
                    <a:pt x="97" y="55"/>
                    <a:pt x="96" y="56"/>
                    <a:pt x="95" y="55"/>
                  </a:cubicBezTo>
                  <a:cubicBezTo>
                    <a:pt x="95" y="55"/>
                    <a:pt x="95" y="53"/>
                    <a:pt x="95" y="53"/>
                  </a:cubicBezTo>
                  <a:cubicBezTo>
                    <a:pt x="93" y="53"/>
                    <a:pt x="93" y="53"/>
                    <a:pt x="93" y="53"/>
                  </a:cubicBezTo>
                  <a:cubicBezTo>
                    <a:pt x="92" y="54"/>
                    <a:pt x="93" y="54"/>
                    <a:pt x="91" y="54"/>
                  </a:cubicBezTo>
                  <a:cubicBezTo>
                    <a:pt x="91" y="57"/>
                    <a:pt x="90" y="60"/>
                    <a:pt x="91" y="62"/>
                  </a:cubicBezTo>
                  <a:cubicBezTo>
                    <a:pt x="92" y="63"/>
                    <a:pt x="93" y="64"/>
                    <a:pt x="93" y="64"/>
                  </a:cubicBezTo>
                  <a:cubicBezTo>
                    <a:pt x="92" y="65"/>
                    <a:pt x="92" y="65"/>
                    <a:pt x="91" y="65"/>
                  </a:cubicBezTo>
                  <a:cubicBezTo>
                    <a:pt x="91" y="65"/>
                    <a:pt x="91" y="67"/>
                    <a:pt x="91" y="68"/>
                  </a:cubicBezTo>
                  <a:cubicBezTo>
                    <a:pt x="90" y="66"/>
                    <a:pt x="88" y="65"/>
                    <a:pt x="87" y="64"/>
                  </a:cubicBezTo>
                  <a:cubicBezTo>
                    <a:pt x="87" y="62"/>
                    <a:pt x="88" y="60"/>
                    <a:pt x="87" y="58"/>
                  </a:cubicBezTo>
                  <a:cubicBezTo>
                    <a:pt x="86" y="58"/>
                    <a:pt x="85" y="58"/>
                    <a:pt x="85" y="58"/>
                  </a:cubicBezTo>
                  <a:cubicBezTo>
                    <a:pt x="84" y="58"/>
                    <a:pt x="85" y="60"/>
                    <a:pt x="85" y="60"/>
                  </a:cubicBezTo>
                  <a:cubicBezTo>
                    <a:pt x="85" y="60"/>
                    <a:pt x="81" y="62"/>
                    <a:pt x="81" y="62"/>
                  </a:cubicBezTo>
                  <a:cubicBezTo>
                    <a:pt x="78" y="66"/>
                    <a:pt x="81" y="69"/>
                    <a:pt x="80" y="72"/>
                  </a:cubicBezTo>
                  <a:cubicBezTo>
                    <a:pt x="79" y="72"/>
                    <a:pt x="79" y="72"/>
                    <a:pt x="79" y="72"/>
                  </a:cubicBezTo>
                  <a:cubicBezTo>
                    <a:pt x="78" y="73"/>
                    <a:pt x="79" y="74"/>
                    <a:pt x="78" y="75"/>
                  </a:cubicBezTo>
                  <a:cubicBezTo>
                    <a:pt x="79" y="75"/>
                    <a:pt x="79" y="75"/>
                    <a:pt x="79" y="75"/>
                  </a:cubicBezTo>
                  <a:cubicBezTo>
                    <a:pt x="79" y="75"/>
                    <a:pt x="80" y="77"/>
                    <a:pt x="80" y="78"/>
                  </a:cubicBezTo>
                  <a:cubicBezTo>
                    <a:pt x="79" y="79"/>
                    <a:pt x="76" y="79"/>
                    <a:pt x="75" y="81"/>
                  </a:cubicBezTo>
                  <a:cubicBezTo>
                    <a:pt x="74" y="81"/>
                    <a:pt x="75" y="82"/>
                    <a:pt x="75" y="83"/>
                  </a:cubicBezTo>
                  <a:cubicBezTo>
                    <a:pt x="75" y="83"/>
                    <a:pt x="69" y="90"/>
                    <a:pt x="69" y="90"/>
                  </a:cubicBezTo>
                  <a:cubicBezTo>
                    <a:pt x="66" y="92"/>
                    <a:pt x="64" y="91"/>
                    <a:pt x="59" y="92"/>
                  </a:cubicBezTo>
                  <a:cubicBezTo>
                    <a:pt x="58" y="93"/>
                    <a:pt x="56" y="95"/>
                    <a:pt x="55" y="95"/>
                  </a:cubicBezTo>
                  <a:cubicBezTo>
                    <a:pt x="54" y="95"/>
                    <a:pt x="52" y="94"/>
                    <a:pt x="51" y="94"/>
                  </a:cubicBezTo>
                  <a:cubicBezTo>
                    <a:pt x="49" y="95"/>
                    <a:pt x="49" y="99"/>
                    <a:pt x="47" y="100"/>
                  </a:cubicBezTo>
                  <a:cubicBezTo>
                    <a:pt x="46" y="101"/>
                    <a:pt x="44" y="100"/>
                    <a:pt x="43" y="101"/>
                  </a:cubicBezTo>
                  <a:cubicBezTo>
                    <a:pt x="42" y="101"/>
                    <a:pt x="42" y="103"/>
                    <a:pt x="42" y="103"/>
                  </a:cubicBezTo>
                  <a:cubicBezTo>
                    <a:pt x="39" y="105"/>
                    <a:pt x="35" y="103"/>
                    <a:pt x="33" y="102"/>
                  </a:cubicBezTo>
                  <a:cubicBezTo>
                    <a:pt x="32" y="103"/>
                    <a:pt x="32" y="104"/>
                    <a:pt x="32" y="106"/>
                  </a:cubicBezTo>
                  <a:cubicBezTo>
                    <a:pt x="31" y="105"/>
                    <a:pt x="27" y="105"/>
                    <a:pt x="27" y="106"/>
                  </a:cubicBezTo>
                  <a:cubicBezTo>
                    <a:pt x="25" y="106"/>
                    <a:pt x="24" y="111"/>
                    <a:pt x="22" y="112"/>
                  </a:cubicBezTo>
                  <a:cubicBezTo>
                    <a:pt x="21" y="112"/>
                    <a:pt x="21" y="112"/>
                    <a:pt x="21" y="112"/>
                  </a:cubicBezTo>
                  <a:cubicBezTo>
                    <a:pt x="20" y="112"/>
                    <a:pt x="21" y="114"/>
                    <a:pt x="20" y="114"/>
                  </a:cubicBezTo>
                  <a:cubicBezTo>
                    <a:pt x="20" y="114"/>
                    <a:pt x="19" y="114"/>
                    <a:pt x="18" y="114"/>
                  </a:cubicBezTo>
                  <a:cubicBezTo>
                    <a:pt x="16" y="115"/>
                    <a:pt x="15" y="119"/>
                    <a:pt x="14" y="120"/>
                  </a:cubicBezTo>
                  <a:cubicBezTo>
                    <a:pt x="12" y="121"/>
                    <a:pt x="10" y="122"/>
                    <a:pt x="8" y="123"/>
                  </a:cubicBezTo>
                  <a:cubicBezTo>
                    <a:pt x="8" y="122"/>
                    <a:pt x="7" y="121"/>
                    <a:pt x="8" y="121"/>
                  </a:cubicBezTo>
                  <a:cubicBezTo>
                    <a:pt x="9" y="120"/>
                    <a:pt x="8" y="118"/>
                    <a:pt x="8" y="118"/>
                  </a:cubicBezTo>
                  <a:cubicBezTo>
                    <a:pt x="8" y="118"/>
                    <a:pt x="9" y="117"/>
                    <a:pt x="8" y="117"/>
                  </a:cubicBezTo>
                  <a:cubicBezTo>
                    <a:pt x="6" y="119"/>
                    <a:pt x="7" y="123"/>
                    <a:pt x="4" y="124"/>
                  </a:cubicBezTo>
                  <a:cubicBezTo>
                    <a:pt x="4" y="124"/>
                    <a:pt x="6" y="128"/>
                    <a:pt x="6" y="128"/>
                  </a:cubicBezTo>
                  <a:cubicBezTo>
                    <a:pt x="7" y="127"/>
                    <a:pt x="6" y="132"/>
                    <a:pt x="6" y="133"/>
                  </a:cubicBezTo>
                  <a:cubicBezTo>
                    <a:pt x="6" y="132"/>
                    <a:pt x="6" y="134"/>
                    <a:pt x="6" y="134"/>
                  </a:cubicBezTo>
                  <a:cubicBezTo>
                    <a:pt x="7" y="137"/>
                    <a:pt x="5" y="139"/>
                    <a:pt x="4" y="141"/>
                  </a:cubicBezTo>
                  <a:cubicBezTo>
                    <a:pt x="4" y="141"/>
                    <a:pt x="2" y="141"/>
                    <a:pt x="2" y="141"/>
                  </a:cubicBezTo>
                  <a:cubicBezTo>
                    <a:pt x="1" y="143"/>
                    <a:pt x="1" y="143"/>
                    <a:pt x="1" y="143"/>
                  </a:cubicBezTo>
                  <a:cubicBezTo>
                    <a:pt x="1" y="143"/>
                    <a:pt x="2" y="143"/>
                    <a:pt x="2" y="143"/>
                  </a:cubicBezTo>
                  <a:cubicBezTo>
                    <a:pt x="4" y="145"/>
                    <a:pt x="6" y="146"/>
                    <a:pt x="7" y="148"/>
                  </a:cubicBezTo>
                  <a:cubicBezTo>
                    <a:pt x="8" y="151"/>
                    <a:pt x="7" y="152"/>
                    <a:pt x="7" y="155"/>
                  </a:cubicBezTo>
                  <a:cubicBezTo>
                    <a:pt x="7" y="157"/>
                    <a:pt x="8" y="160"/>
                    <a:pt x="9" y="164"/>
                  </a:cubicBezTo>
                  <a:cubicBezTo>
                    <a:pt x="7" y="163"/>
                    <a:pt x="7" y="164"/>
                    <a:pt x="5" y="163"/>
                  </a:cubicBezTo>
                  <a:cubicBezTo>
                    <a:pt x="5" y="162"/>
                    <a:pt x="5" y="159"/>
                    <a:pt x="5" y="159"/>
                  </a:cubicBezTo>
                  <a:cubicBezTo>
                    <a:pt x="4" y="159"/>
                    <a:pt x="4" y="159"/>
                    <a:pt x="4" y="159"/>
                  </a:cubicBezTo>
                  <a:cubicBezTo>
                    <a:pt x="5" y="164"/>
                    <a:pt x="6" y="165"/>
                    <a:pt x="7" y="169"/>
                  </a:cubicBezTo>
                  <a:cubicBezTo>
                    <a:pt x="7" y="169"/>
                    <a:pt x="5" y="170"/>
                    <a:pt x="5" y="169"/>
                  </a:cubicBezTo>
                  <a:cubicBezTo>
                    <a:pt x="3" y="169"/>
                    <a:pt x="3" y="163"/>
                    <a:pt x="2" y="160"/>
                  </a:cubicBezTo>
                  <a:cubicBezTo>
                    <a:pt x="0" y="159"/>
                    <a:pt x="0" y="159"/>
                    <a:pt x="0" y="159"/>
                  </a:cubicBezTo>
                  <a:cubicBezTo>
                    <a:pt x="1" y="162"/>
                    <a:pt x="1" y="165"/>
                    <a:pt x="2" y="168"/>
                  </a:cubicBezTo>
                  <a:cubicBezTo>
                    <a:pt x="2" y="168"/>
                    <a:pt x="3" y="168"/>
                    <a:pt x="3" y="169"/>
                  </a:cubicBezTo>
                  <a:cubicBezTo>
                    <a:pt x="5" y="172"/>
                    <a:pt x="7" y="173"/>
                    <a:pt x="9" y="176"/>
                  </a:cubicBezTo>
                  <a:cubicBezTo>
                    <a:pt x="10" y="177"/>
                    <a:pt x="9" y="178"/>
                    <a:pt x="10" y="180"/>
                  </a:cubicBezTo>
                  <a:cubicBezTo>
                    <a:pt x="11" y="181"/>
                    <a:pt x="11" y="181"/>
                    <a:pt x="11" y="181"/>
                  </a:cubicBezTo>
                  <a:cubicBezTo>
                    <a:pt x="11" y="182"/>
                    <a:pt x="11" y="182"/>
                    <a:pt x="11" y="182"/>
                  </a:cubicBezTo>
                  <a:cubicBezTo>
                    <a:pt x="10" y="181"/>
                    <a:pt x="10" y="185"/>
                    <a:pt x="10" y="185"/>
                  </a:cubicBezTo>
                  <a:cubicBezTo>
                    <a:pt x="11" y="187"/>
                    <a:pt x="14" y="188"/>
                    <a:pt x="16" y="189"/>
                  </a:cubicBezTo>
                  <a:cubicBezTo>
                    <a:pt x="15" y="191"/>
                    <a:pt x="14" y="193"/>
                    <a:pt x="14" y="194"/>
                  </a:cubicBezTo>
                  <a:cubicBezTo>
                    <a:pt x="15" y="195"/>
                    <a:pt x="19" y="198"/>
                    <a:pt x="19" y="201"/>
                  </a:cubicBezTo>
                  <a:cubicBezTo>
                    <a:pt x="19" y="201"/>
                    <a:pt x="18" y="202"/>
                    <a:pt x="18" y="203"/>
                  </a:cubicBezTo>
                  <a:cubicBezTo>
                    <a:pt x="17" y="205"/>
                    <a:pt x="18" y="209"/>
                    <a:pt x="18" y="211"/>
                  </a:cubicBezTo>
                  <a:cubicBezTo>
                    <a:pt x="19" y="213"/>
                    <a:pt x="20" y="215"/>
                    <a:pt x="21" y="217"/>
                  </a:cubicBezTo>
                  <a:cubicBezTo>
                    <a:pt x="22" y="221"/>
                    <a:pt x="21" y="221"/>
                    <a:pt x="22" y="224"/>
                  </a:cubicBezTo>
                  <a:cubicBezTo>
                    <a:pt x="22" y="224"/>
                    <a:pt x="24" y="227"/>
                    <a:pt x="24" y="227"/>
                  </a:cubicBezTo>
                  <a:cubicBezTo>
                    <a:pt x="24" y="228"/>
                    <a:pt x="22" y="230"/>
                    <a:pt x="22" y="230"/>
                  </a:cubicBezTo>
                  <a:cubicBezTo>
                    <a:pt x="22" y="233"/>
                    <a:pt x="24" y="233"/>
                    <a:pt x="24" y="235"/>
                  </a:cubicBezTo>
                  <a:cubicBezTo>
                    <a:pt x="23" y="236"/>
                    <a:pt x="22" y="237"/>
                    <a:pt x="22" y="237"/>
                  </a:cubicBezTo>
                  <a:cubicBezTo>
                    <a:pt x="21" y="242"/>
                    <a:pt x="22" y="244"/>
                    <a:pt x="22" y="249"/>
                  </a:cubicBezTo>
                  <a:cubicBezTo>
                    <a:pt x="21" y="249"/>
                    <a:pt x="21" y="250"/>
                    <a:pt x="20" y="250"/>
                  </a:cubicBezTo>
                  <a:cubicBezTo>
                    <a:pt x="20" y="249"/>
                    <a:pt x="18" y="247"/>
                    <a:pt x="18" y="247"/>
                  </a:cubicBezTo>
                  <a:cubicBezTo>
                    <a:pt x="17" y="247"/>
                    <a:pt x="15" y="247"/>
                    <a:pt x="16" y="248"/>
                  </a:cubicBezTo>
                  <a:cubicBezTo>
                    <a:pt x="16" y="247"/>
                    <a:pt x="16" y="251"/>
                    <a:pt x="17" y="252"/>
                  </a:cubicBezTo>
                  <a:cubicBezTo>
                    <a:pt x="19" y="256"/>
                    <a:pt x="21" y="254"/>
                    <a:pt x="24" y="257"/>
                  </a:cubicBezTo>
                  <a:cubicBezTo>
                    <a:pt x="25" y="258"/>
                    <a:pt x="26" y="261"/>
                    <a:pt x="27" y="262"/>
                  </a:cubicBezTo>
                  <a:cubicBezTo>
                    <a:pt x="28" y="263"/>
                    <a:pt x="32" y="262"/>
                    <a:pt x="32" y="262"/>
                  </a:cubicBezTo>
                  <a:cubicBezTo>
                    <a:pt x="33" y="262"/>
                    <a:pt x="33" y="262"/>
                    <a:pt x="33" y="262"/>
                  </a:cubicBezTo>
                  <a:cubicBezTo>
                    <a:pt x="34" y="262"/>
                    <a:pt x="36" y="261"/>
                    <a:pt x="37" y="262"/>
                  </a:cubicBezTo>
                  <a:cubicBezTo>
                    <a:pt x="37" y="262"/>
                    <a:pt x="40" y="264"/>
                    <a:pt x="41" y="264"/>
                  </a:cubicBezTo>
                  <a:cubicBezTo>
                    <a:pt x="41" y="264"/>
                    <a:pt x="42" y="262"/>
                    <a:pt x="42" y="262"/>
                  </a:cubicBezTo>
                  <a:cubicBezTo>
                    <a:pt x="42" y="262"/>
                    <a:pt x="43" y="262"/>
                    <a:pt x="44" y="262"/>
                  </a:cubicBezTo>
                  <a:cubicBezTo>
                    <a:pt x="44" y="262"/>
                    <a:pt x="48" y="255"/>
                    <a:pt x="49" y="255"/>
                  </a:cubicBezTo>
                  <a:cubicBezTo>
                    <a:pt x="50" y="255"/>
                    <a:pt x="50" y="255"/>
                    <a:pt x="50" y="255"/>
                  </a:cubicBezTo>
                  <a:cubicBezTo>
                    <a:pt x="50" y="255"/>
                    <a:pt x="51" y="258"/>
                    <a:pt x="51" y="258"/>
                  </a:cubicBezTo>
                  <a:cubicBezTo>
                    <a:pt x="51" y="258"/>
                    <a:pt x="53" y="258"/>
                    <a:pt x="53" y="258"/>
                  </a:cubicBezTo>
                  <a:cubicBezTo>
                    <a:pt x="54" y="256"/>
                    <a:pt x="54" y="256"/>
                    <a:pt x="54" y="254"/>
                  </a:cubicBezTo>
                  <a:cubicBezTo>
                    <a:pt x="54" y="252"/>
                    <a:pt x="54" y="252"/>
                    <a:pt x="54" y="252"/>
                  </a:cubicBezTo>
                  <a:cubicBezTo>
                    <a:pt x="56" y="252"/>
                    <a:pt x="57" y="253"/>
                    <a:pt x="59" y="252"/>
                  </a:cubicBezTo>
                  <a:cubicBezTo>
                    <a:pt x="61" y="251"/>
                    <a:pt x="61" y="251"/>
                    <a:pt x="61" y="251"/>
                  </a:cubicBezTo>
                  <a:cubicBezTo>
                    <a:pt x="63" y="251"/>
                    <a:pt x="62" y="252"/>
                    <a:pt x="64" y="252"/>
                  </a:cubicBezTo>
                  <a:cubicBezTo>
                    <a:pt x="64" y="251"/>
                    <a:pt x="64" y="250"/>
                    <a:pt x="65" y="250"/>
                  </a:cubicBezTo>
                  <a:cubicBezTo>
                    <a:pt x="68" y="249"/>
                    <a:pt x="72" y="251"/>
                    <a:pt x="74" y="251"/>
                  </a:cubicBezTo>
                  <a:cubicBezTo>
                    <a:pt x="74" y="251"/>
                    <a:pt x="75" y="250"/>
                    <a:pt x="77" y="250"/>
                  </a:cubicBezTo>
                  <a:cubicBezTo>
                    <a:pt x="77" y="250"/>
                    <a:pt x="78" y="252"/>
                    <a:pt x="78" y="252"/>
                  </a:cubicBezTo>
                  <a:cubicBezTo>
                    <a:pt x="79" y="252"/>
                    <a:pt x="78" y="251"/>
                    <a:pt x="79" y="250"/>
                  </a:cubicBezTo>
                  <a:cubicBezTo>
                    <a:pt x="80" y="250"/>
                    <a:pt x="82" y="251"/>
                    <a:pt x="83" y="250"/>
                  </a:cubicBezTo>
                  <a:cubicBezTo>
                    <a:pt x="83" y="250"/>
                    <a:pt x="83" y="250"/>
                    <a:pt x="83" y="250"/>
                  </a:cubicBezTo>
                  <a:cubicBezTo>
                    <a:pt x="87" y="249"/>
                    <a:pt x="85" y="251"/>
                    <a:pt x="86" y="251"/>
                  </a:cubicBezTo>
                  <a:cubicBezTo>
                    <a:pt x="88" y="251"/>
                    <a:pt x="87" y="250"/>
                    <a:pt x="88" y="250"/>
                  </a:cubicBezTo>
                  <a:cubicBezTo>
                    <a:pt x="89" y="250"/>
                    <a:pt x="90" y="250"/>
                    <a:pt x="89" y="250"/>
                  </a:cubicBezTo>
                  <a:cubicBezTo>
                    <a:pt x="90" y="250"/>
                    <a:pt x="90" y="250"/>
                    <a:pt x="90" y="250"/>
                  </a:cubicBezTo>
                  <a:cubicBezTo>
                    <a:pt x="92" y="249"/>
                    <a:pt x="94" y="242"/>
                    <a:pt x="96" y="241"/>
                  </a:cubicBezTo>
                  <a:cubicBezTo>
                    <a:pt x="98" y="240"/>
                    <a:pt x="100" y="241"/>
                    <a:pt x="102" y="240"/>
                  </a:cubicBezTo>
                  <a:cubicBezTo>
                    <a:pt x="104" y="236"/>
                    <a:pt x="104" y="236"/>
                    <a:pt x="104" y="236"/>
                  </a:cubicBezTo>
                  <a:cubicBezTo>
                    <a:pt x="105" y="236"/>
                    <a:pt x="106" y="237"/>
                    <a:pt x="106" y="237"/>
                  </a:cubicBezTo>
                  <a:cubicBezTo>
                    <a:pt x="107" y="236"/>
                    <a:pt x="108" y="234"/>
                    <a:pt x="109" y="232"/>
                  </a:cubicBezTo>
                  <a:cubicBezTo>
                    <a:pt x="116" y="233"/>
                    <a:pt x="125" y="232"/>
                    <a:pt x="129" y="230"/>
                  </a:cubicBezTo>
                  <a:cubicBezTo>
                    <a:pt x="129" y="229"/>
                    <a:pt x="129" y="229"/>
                    <a:pt x="129" y="229"/>
                  </a:cubicBezTo>
                  <a:cubicBezTo>
                    <a:pt x="131" y="229"/>
                    <a:pt x="132" y="228"/>
                    <a:pt x="133" y="228"/>
                  </a:cubicBezTo>
                  <a:cubicBezTo>
                    <a:pt x="135" y="227"/>
                    <a:pt x="135" y="229"/>
                    <a:pt x="137" y="229"/>
                  </a:cubicBezTo>
                  <a:cubicBezTo>
                    <a:pt x="138" y="227"/>
                    <a:pt x="138" y="227"/>
                    <a:pt x="138" y="227"/>
                  </a:cubicBezTo>
                  <a:cubicBezTo>
                    <a:pt x="141" y="226"/>
                    <a:pt x="142" y="227"/>
                    <a:pt x="145" y="227"/>
                  </a:cubicBezTo>
                  <a:cubicBezTo>
                    <a:pt x="146" y="225"/>
                    <a:pt x="146" y="225"/>
                    <a:pt x="146" y="225"/>
                  </a:cubicBezTo>
                  <a:cubicBezTo>
                    <a:pt x="148" y="225"/>
                    <a:pt x="149" y="226"/>
                    <a:pt x="151" y="226"/>
                  </a:cubicBezTo>
                  <a:cubicBezTo>
                    <a:pt x="153" y="225"/>
                    <a:pt x="153" y="223"/>
                    <a:pt x="155" y="223"/>
                  </a:cubicBezTo>
                  <a:cubicBezTo>
                    <a:pt x="155" y="223"/>
                    <a:pt x="160" y="226"/>
                    <a:pt x="160" y="227"/>
                  </a:cubicBezTo>
                  <a:cubicBezTo>
                    <a:pt x="162" y="227"/>
                    <a:pt x="162" y="227"/>
                    <a:pt x="162" y="227"/>
                  </a:cubicBezTo>
                  <a:cubicBezTo>
                    <a:pt x="162" y="228"/>
                    <a:pt x="162" y="229"/>
                    <a:pt x="162" y="230"/>
                  </a:cubicBezTo>
                  <a:cubicBezTo>
                    <a:pt x="166" y="229"/>
                    <a:pt x="169" y="228"/>
                    <a:pt x="171" y="230"/>
                  </a:cubicBezTo>
                  <a:cubicBezTo>
                    <a:pt x="172" y="231"/>
                    <a:pt x="172" y="231"/>
                    <a:pt x="172" y="231"/>
                  </a:cubicBezTo>
                  <a:cubicBezTo>
                    <a:pt x="173" y="231"/>
                    <a:pt x="174" y="230"/>
                    <a:pt x="176" y="230"/>
                  </a:cubicBezTo>
                  <a:cubicBezTo>
                    <a:pt x="176" y="231"/>
                    <a:pt x="176" y="231"/>
                    <a:pt x="177" y="232"/>
                  </a:cubicBezTo>
                  <a:cubicBezTo>
                    <a:pt x="177" y="232"/>
                    <a:pt x="177" y="236"/>
                    <a:pt x="177" y="236"/>
                  </a:cubicBezTo>
                  <a:cubicBezTo>
                    <a:pt x="178" y="236"/>
                    <a:pt x="180" y="235"/>
                    <a:pt x="181" y="236"/>
                  </a:cubicBezTo>
                  <a:cubicBezTo>
                    <a:pt x="181" y="236"/>
                    <a:pt x="183" y="238"/>
                    <a:pt x="181" y="238"/>
                  </a:cubicBezTo>
                  <a:cubicBezTo>
                    <a:pt x="181" y="239"/>
                    <a:pt x="180" y="240"/>
                    <a:pt x="179" y="241"/>
                  </a:cubicBezTo>
                  <a:cubicBezTo>
                    <a:pt x="181" y="242"/>
                    <a:pt x="184" y="243"/>
                    <a:pt x="186" y="244"/>
                  </a:cubicBezTo>
                  <a:cubicBezTo>
                    <a:pt x="186" y="247"/>
                    <a:pt x="185" y="250"/>
                    <a:pt x="187" y="252"/>
                  </a:cubicBezTo>
                  <a:cubicBezTo>
                    <a:pt x="187" y="253"/>
                    <a:pt x="189" y="253"/>
                    <a:pt x="190" y="254"/>
                  </a:cubicBezTo>
                  <a:cubicBezTo>
                    <a:pt x="190" y="255"/>
                    <a:pt x="189" y="255"/>
                    <a:pt x="189" y="256"/>
                  </a:cubicBezTo>
                  <a:cubicBezTo>
                    <a:pt x="190" y="257"/>
                    <a:pt x="191" y="257"/>
                    <a:pt x="192" y="258"/>
                  </a:cubicBezTo>
                  <a:cubicBezTo>
                    <a:pt x="193" y="258"/>
                    <a:pt x="193" y="258"/>
                    <a:pt x="195" y="258"/>
                  </a:cubicBezTo>
                  <a:cubicBezTo>
                    <a:pt x="196" y="256"/>
                    <a:pt x="197" y="253"/>
                    <a:pt x="200" y="252"/>
                  </a:cubicBezTo>
                  <a:cubicBezTo>
                    <a:pt x="200" y="250"/>
                    <a:pt x="200" y="250"/>
                    <a:pt x="200" y="250"/>
                  </a:cubicBezTo>
                  <a:cubicBezTo>
                    <a:pt x="201" y="249"/>
                    <a:pt x="207" y="247"/>
                    <a:pt x="208" y="246"/>
                  </a:cubicBezTo>
                  <a:cubicBezTo>
                    <a:pt x="208" y="245"/>
                    <a:pt x="208" y="244"/>
                    <a:pt x="208" y="242"/>
                  </a:cubicBezTo>
                  <a:cubicBezTo>
                    <a:pt x="209" y="242"/>
                    <a:pt x="211" y="242"/>
                    <a:pt x="211" y="241"/>
                  </a:cubicBezTo>
                  <a:cubicBezTo>
                    <a:pt x="211" y="244"/>
                    <a:pt x="211" y="246"/>
                    <a:pt x="210" y="249"/>
                  </a:cubicBezTo>
                  <a:cubicBezTo>
                    <a:pt x="210" y="250"/>
                    <a:pt x="209" y="251"/>
                    <a:pt x="208" y="252"/>
                  </a:cubicBezTo>
                  <a:cubicBezTo>
                    <a:pt x="207" y="255"/>
                    <a:pt x="207" y="258"/>
                    <a:pt x="208" y="262"/>
                  </a:cubicBezTo>
                  <a:cubicBezTo>
                    <a:pt x="207" y="262"/>
                    <a:pt x="206" y="264"/>
                    <a:pt x="205" y="264"/>
                  </a:cubicBezTo>
                  <a:cubicBezTo>
                    <a:pt x="204" y="264"/>
                    <a:pt x="203" y="263"/>
                    <a:pt x="202" y="264"/>
                  </a:cubicBezTo>
                  <a:cubicBezTo>
                    <a:pt x="202" y="264"/>
                    <a:pt x="203" y="266"/>
                    <a:pt x="202" y="266"/>
                  </a:cubicBezTo>
                  <a:cubicBezTo>
                    <a:pt x="204" y="266"/>
                    <a:pt x="203" y="267"/>
                    <a:pt x="204" y="267"/>
                  </a:cubicBezTo>
                  <a:cubicBezTo>
                    <a:pt x="205" y="267"/>
                    <a:pt x="206" y="265"/>
                    <a:pt x="206" y="265"/>
                  </a:cubicBezTo>
                  <a:cubicBezTo>
                    <a:pt x="206" y="265"/>
                    <a:pt x="208" y="266"/>
                    <a:pt x="209" y="265"/>
                  </a:cubicBezTo>
                  <a:cubicBezTo>
                    <a:pt x="211" y="263"/>
                    <a:pt x="209" y="259"/>
                    <a:pt x="211" y="256"/>
                  </a:cubicBezTo>
                  <a:cubicBezTo>
                    <a:pt x="212" y="255"/>
                    <a:pt x="213" y="256"/>
                    <a:pt x="214" y="255"/>
                  </a:cubicBezTo>
                  <a:cubicBezTo>
                    <a:pt x="215" y="256"/>
                    <a:pt x="214" y="258"/>
                    <a:pt x="214" y="259"/>
                  </a:cubicBezTo>
                  <a:cubicBezTo>
                    <a:pt x="215" y="260"/>
                    <a:pt x="217" y="261"/>
                    <a:pt x="217" y="262"/>
                  </a:cubicBezTo>
                  <a:cubicBezTo>
                    <a:pt x="217" y="263"/>
                    <a:pt x="217" y="270"/>
                    <a:pt x="216" y="273"/>
                  </a:cubicBezTo>
                  <a:cubicBezTo>
                    <a:pt x="218" y="272"/>
                    <a:pt x="219" y="273"/>
                    <a:pt x="221" y="272"/>
                  </a:cubicBezTo>
                  <a:cubicBezTo>
                    <a:pt x="222" y="270"/>
                    <a:pt x="222" y="270"/>
                    <a:pt x="222" y="270"/>
                  </a:cubicBezTo>
                  <a:cubicBezTo>
                    <a:pt x="222" y="270"/>
                    <a:pt x="224" y="271"/>
                    <a:pt x="224" y="270"/>
                  </a:cubicBezTo>
                  <a:cubicBezTo>
                    <a:pt x="225" y="275"/>
                    <a:pt x="225" y="277"/>
                    <a:pt x="227" y="280"/>
                  </a:cubicBezTo>
                  <a:cubicBezTo>
                    <a:pt x="228" y="281"/>
                    <a:pt x="228" y="281"/>
                    <a:pt x="228" y="281"/>
                  </a:cubicBezTo>
                  <a:cubicBezTo>
                    <a:pt x="229" y="285"/>
                    <a:pt x="226" y="289"/>
                    <a:pt x="228" y="293"/>
                  </a:cubicBezTo>
                  <a:cubicBezTo>
                    <a:pt x="228" y="295"/>
                    <a:pt x="232" y="296"/>
                    <a:pt x="234" y="298"/>
                  </a:cubicBezTo>
                  <a:cubicBezTo>
                    <a:pt x="234" y="299"/>
                    <a:pt x="234" y="301"/>
                    <a:pt x="235" y="302"/>
                  </a:cubicBezTo>
                  <a:cubicBezTo>
                    <a:pt x="235" y="302"/>
                    <a:pt x="237" y="301"/>
                    <a:pt x="238" y="302"/>
                  </a:cubicBezTo>
                  <a:cubicBezTo>
                    <a:pt x="240" y="302"/>
                    <a:pt x="242" y="306"/>
                    <a:pt x="244" y="306"/>
                  </a:cubicBezTo>
                  <a:cubicBezTo>
                    <a:pt x="245" y="306"/>
                    <a:pt x="245" y="304"/>
                    <a:pt x="248" y="304"/>
                  </a:cubicBezTo>
                  <a:close/>
                  <a:moveTo>
                    <a:pt x="268" y="334"/>
                  </a:moveTo>
                  <a:cubicBezTo>
                    <a:pt x="268" y="334"/>
                    <a:pt x="267" y="338"/>
                    <a:pt x="267" y="339"/>
                  </a:cubicBezTo>
                  <a:cubicBezTo>
                    <a:pt x="269" y="342"/>
                    <a:pt x="269" y="342"/>
                    <a:pt x="269" y="342"/>
                  </a:cubicBezTo>
                  <a:cubicBezTo>
                    <a:pt x="269" y="343"/>
                    <a:pt x="274" y="352"/>
                    <a:pt x="275" y="352"/>
                  </a:cubicBezTo>
                  <a:cubicBezTo>
                    <a:pt x="275" y="353"/>
                    <a:pt x="275" y="353"/>
                    <a:pt x="275" y="353"/>
                  </a:cubicBezTo>
                  <a:cubicBezTo>
                    <a:pt x="276" y="353"/>
                    <a:pt x="277" y="353"/>
                    <a:pt x="277" y="353"/>
                  </a:cubicBezTo>
                  <a:cubicBezTo>
                    <a:pt x="277" y="354"/>
                    <a:pt x="276" y="354"/>
                    <a:pt x="275" y="354"/>
                  </a:cubicBezTo>
                  <a:cubicBezTo>
                    <a:pt x="275" y="356"/>
                    <a:pt x="274" y="357"/>
                    <a:pt x="275" y="359"/>
                  </a:cubicBezTo>
                  <a:cubicBezTo>
                    <a:pt x="275" y="360"/>
                    <a:pt x="278" y="362"/>
                    <a:pt x="279" y="363"/>
                  </a:cubicBezTo>
                  <a:cubicBezTo>
                    <a:pt x="279" y="364"/>
                    <a:pt x="279" y="365"/>
                    <a:pt x="279" y="365"/>
                  </a:cubicBezTo>
                  <a:cubicBezTo>
                    <a:pt x="280" y="366"/>
                    <a:pt x="282" y="365"/>
                    <a:pt x="282" y="366"/>
                  </a:cubicBezTo>
                  <a:cubicBezTo>
                    <a:pt x="283" y="367"/>
                    <a:pt x="281" y="368"/>
                    <a:pt x="283" y="369"/>
                  </a:cubicBezTo>
                  <a:cubicBezTo>
                    <a:pt x="283" y="369"/>
                    <a:pt x="283" y="369"/>
                    <a:pt x="283" y="369"/>
                  </a:cubicBezTo>
                  <a:cubicBezTo>
                    <a:pt x="286" y="370"/>
                    <a:pt x="286" y="369"/>
                    <a:pt x="289" y="370"/>
                  </a:cubicBezTo>
                  <a:cubicBezTo>
                    <a:pt x="289" y="369"/>
                    <a:pt x="289" y="368"/>
                    <a:pt x="289" y="368"/>
                  </a:cubicBezTo>
                  <a:cubicBezTo>
                    <a:pt x="290" y="368"/>
                    <a:pt x="290" y="370"/>
                    <a:pt x="291" y="369"/>
                  </a:cubicBezTo>
                  <a:cubicBezTo>
                    <a:pt x="292" y="368"/>
                    <a:pt x="292" y="365"/>
                    <a:pt x="291" y="366"/>
                  </a:cubicBezTo>
                  <a:cubicBezTo>
                    <a:pt x="291" y="367"/>
                    <a:pt x="291" y="367"/>
                    <a:pt x="291" y="367"/>
                  </a:cubicBezTo>
                  <a:cubicBezTo>
                    <a:pt x="291" y="367"/>
                    <a:pt x="290" y="367"/>
                    <a:pt x="290" y="367"/>
                  </a:cubicBezTo>
                  <a:cubicBezTo>
                    <a:pt x="290" y="366"/>
                    <a:pt x="290" y="366"/>
                    <a:pt x="289" y="364"/>
                  </a:cubicBezTo>
                  <a:cubicBezTo>
                    <a:pt x="291" y="364"/>
                    <a:pt x="291" y="364"/>
                    <a:pt x="291" y="363"/>
                  </a:cubicBezTo>
                  <a:cubicBezTo>
                    <a:pt x="291" y="362"/>
                    <a:pt x="291" y="362"/>
                    <a:pt x="291" y="362"/>
                  </a:cubicBezTo>
                  <a:cubicBezTo>
                    <a:pt x="292" y="362"/>
                    <a:pt x="292" y="362"/>
                    <a:pt x="292" y="362"/>
                  </a:cubicBezTo>
                  <a:cubicBezTo>
                    <a:pt x="291" y="361"/>
                    <a:pt x="295" y="362"/>
                    <a:pt x="293" y="363"/>
                  </a:cubicBezTo>
                  <a:cubicBezTo>
                    <a:pt x="294" y="363"/>
                    <a:pt x="294" y="365"/>
                    <a:pt x="295" y="365"/>
                  </a:cubicBezTo>
                  <a:cubicBezTo>
                    <a:pt x="295" y="365"/>
                    <a:pt x="297" y="364"/>
                    <a:pt x="297" y="364"/>
                  </a:cubicBezTo>
                  <a:cubicBezTo>
                    <a:pt x="295" y="359"/>
                    <a:pt x="297" y="357"/>
                    <a:pt x="297" y="351"/>
                  </a:cubicBezTo>
                  <a:cubicBezTo>
                    <a:pt x="298" y="351"/>
                    <a:pt x="299" y="353"/>
                    <a:pt x="299" y="351"/>
                  </a:cubicBezTo>
                  <a:cubicBezTo>
                    <a:pt x="301" y="346"/>
                    <a:pt x="298" y="339"/>
                    <a:pt x="297" y="336"/>
                  </a:cubicBezTo>
                  <a:cubicBezTo>
                    <a:pt x="296" y="337"/>
                    <a:pt x="294" y="338"/>
                    <a:pt x="291" y="339"/>
                  </a:cubicBezTo>
                  <a:cubicBezTo>
                    <a:pt x="291" y="339"/>
                    <a:pt x="290" y="341"/>
                    <a:pt x="290" y="341"/>
                  </a:cubicBezTo>
                  <a:cubicBezTo>
                    <a:pt x="286" y="342"/>
                    <a:pt x="279" y="337"/>
                    <a:pt x="275" y="336"/>
                  </a:cubicBezTo>
                  <a:cubicBezTo>
                    <a:pt x="273" y="335"/>
                    <a:pt x="273" y="336"/>
                    <a:pt x="272" y="336"/>
                  </a:cubicBezTo>
                  <a:cubicBezTo>
                    <a:pt x="272" y="336"/>
                    <a:pt x="270" y="334"/>
                    <a:pt x="270" y="334"/>
                  </a:cubicBezTo>
                  <a:cubicBezTo>
                    <a:pt x="269" y="334"/>
                    <a:pt x="269" y="335"/>
                    <a:pt x="268" y="334"/>
                  </a:cubicBezTo>
                  <a:close/>
                  <a:moveTo>
                    <a:pt x="297" y="324"/>
                  </a:moveTo>
                  <a:cubicBezTo>
                    <a:pt x="296" y="324"/>
                    <a:pt x="296" y="326"/>
                    <a:pt x="296" y="326"/>
                  </a:cubicBezTo>
                  <a:cubicBezTo>
                    <a:pt x="296" y="326"/>
                    <a:pt x="295" y="329"/>
                    <a:pt x="299" y="330"/>
                  </a:cubicBezTo>
                  <a:cubicBezTo>
                    <a:pt x="299" y="331"/>
                    <a:pt x="299" y="331"/>
                    <a:pt x="299" y="331"/>
                  </a:cubicBezTo>
                  <a:cubicBezTo>
                    <a:pt x="299" y="331"/>
                    <a:pt x="301" y="330"/>
                    <a:pt x="301" y="330"/>
                  </a:cubicBezTo>
                  <a:cubicBezTo>
                    <a:pt x="300" y="328"/>
                    <a:pt x="299" y="324"/>
                    <a:pt x="297" y="324"/>
                  </a:cubicBezTo>
                  <a:close/>
                  <a:moveTo>
                    <a:pt x="261" y="322"/>
                  </a:moveTo>
                  <a:cubicBezTo>
                    <a:pt x="261" y="322"/>
                    <a:pt x="259" y="328"/>
                    <a:pt x="262" y="327"/>
                  </a:cubicBezTo>
                  <a:cubicBezTo>
                    <a:pt x="262" y="326"/>
                    <a:pt x="263" y="322"/>
                    <a:pt x="261" y="322"/>
                  </a:cubicBezTo>
                  <a:close/>
                  <a:moveTo>
                    <a:pt x="208" y="273"/>
                  </a:moveTo>
                  <a:cubicBezTo>
                    <a:pt x="202" y="274"/>
                    <a:pt x="204" y="278"/>
                    <a:pt x="210" y="277"/>
                  </a:cubicBezTo>
                  <a:cubicBezTo>
                    <a:pt x="214" y="276"/>
                    <a:pt x="211" y="273"/>
                    <a:pt x="208" y="273"/>
                  </a:cubicBezTo>
                  <a:close/>
                  <a:moveTo>
                    <a:pt x="190" y="222"/>
                  </a:moveTo>
                  <a:cubicBezTo>
                    <a:pt x="193" y="222"/>
                    <a:pt x="189" y="223"/>
                    <a:pt x="189" y="223"/>
                  </a:cubicBezTo>
                  <a:cubicBezTo>
                    <a:pt x="190" y="223"/>
                    <a:pt x="189" y="222"/>
                    <a:pt x="190" y="222"/>
                  </a:cubicBezTo>
                  <a:close/>
                  <a:moveTo>
                    <a:pt x="194" y="221"/>
                  </a:moveTo>
                  <a:cubicBezTo>
                    <a:pt x="197" y="222"/>
                    <a:pt x="195" y="223"/>
                    <a:pt x="197" y="226"/>
                  </a:cubicBezTo>
                  <a:cubicBezTo>
                    <a:pt x="198" y="227"/>
                    <a:pt x="198" y="227"/>
                    <a:pt x="198" y="227"/>
                  </a:cubicBezTo>
                  <a:cubicBezTo>
                    <a:pt x="199" y="228"/>
                    <a:pt x="198" y="228"/>
                    <a:pt x="198" y="230"/>
                  </a:cubicBezTo>
                  <a:cubicBezTo>
                    <a:pt x="197" y="230"/>
                    <a:pt x="197" y="229"/>
                    <a:pt x="195" y="229"/>
                  </a:cubicBezTo>
                  <a:cubicBezTo>
                    <a:pt x="195" y="226"/>
                    <a:pt x="194" y="221"/>
                    <a:pt x="194" y="221"/>
                  </a:cubicBezTo>
                  <a:close/>
                  <a:moveTo>
                    <a:pt x="208" y="215"/>
                  </a:moveTo>
                  <a:cubicBezTo>
                    <a:pt x="213" y="217"/>
                    <a:pt x="212" y="224"/>
                    <a:pt x="211" y="223"/>
                  </a:cubicBezTo>
                  <a:cubicBezTo>
                    <a:pt x="211" y="223"/>
                    <a:pt x="206" y="215"/>
                    <a:pt x="208" y="215"/>
                  </a:cubicBezTo>
                  <a:close/>
                  <a:moveTo>
                    <a:pt x="2" y="151"/>
                  </a:moveTo>
                  <a:cubicBezTo>
                    <a:pt x="2" y="153"/>
                    <a:pt x="2" y="153"/>
                    <a:pt x="2" y="153"/>
                  </a:cubicBezTo>
                  <a:cubicBezTo>
                    <a:pt x="2" y="152"/>
                    <a:pt x="3" y="151"/>
                    <a:pt x="2" y="151"/>
                  </a:cubicBezTo>
                  <a:close/>
                  <a:moveTo>
                    <a:pt x="226" y="59"/>
                  </a:moveTo>
                  <a:cubicBezTo>
                    <a:pt x="226" y="63"/>
                    <a:pt x="226" y="63"/>
                    <a:pt x="226" y="63"/>
                  </a:cubicBezTo>
                  <a:cubicBezTo>
                    <a:pt x="227" y="61"/>
                    <a:pt x="231" y="59"/>
                    <a:pt x="226" y="59"/>
                  </a:cubicBezTo>
                  <a:close/>
                  <a:moveTo>
                    <a:pt x="202" y="30"/>
                  </a:moveTo>
                  <a:cubicBezTo>
                    <a:pt x="202" y="31"/>
                    <a:pt x="202" y="30"/>
                    <a:pt x="201" y="30"/>
                  </a:cubicBezTo>
                  <a:cubicBezTo>
                    <a:pt x="201" y="36"/>
                    <a:pt x="199" y="36"/>
                    <a:pt x="206" y="36"/>
                  </a:cubicBezTo>
                  <a:cubicBezTo>
                    <a:pt x="205" y="35"/>
                    <a:pt x="205" y="34"/>
                    <a:pt x="204" y="34"/>
                  </a:cubicBezTo>
                  <a:cubicBezTo>
                    <a:pt x="204" y="34"/>
                    <a:pt x="204" y="32"/>
                    <a:pt x="204" y="32"/>
                  </a:cubicBezTo>
                  <a:cubicBezTo>
                    <a:pt x="204" y="32"/>
                    <a:pt x="206" y="31"/>
                    <a:pt x="205" y="30"/>
                  </a:cubicBezTo>
                  <a:cubicBezTo>
                    <a:pt x="204" y="30"/>
                    <a:pt x="203" y="30"/>
                    <a:pt x="202" y="30"/>
                  </a:cubicBezTo>
                  <a:close/>
                  <a:moveTo>
                    <a:pt x="148" y="6"/>
                  </a:moveTo>
                  <a:cubicBezTo>
                    <a:pt x="147" y="9"/>
                    <a:pt x="147" y="8"/>
                    <a:pt x="147" y="10"/>
                  </a:cubicBezTo>
                  <a:cubicBezTo>
                    <a:pt x="147" y="10"/>
                    <a:pt x="149" y="10"/>
                    <a:pt x="150" y="10"/>
                  </a:cubicBezTo>
                  <a:cubicBezTo>
                    <a:pt x="150" y="10"/>
                    <a:pt x="150" y="8"/>
                    <a:pt x="150" y="8"/>
                  </a:cubicBezTo>
                  <a:cubicBezTo>
                    <a:pt x="150" y="8"/>
                    <a:pt x="148" y="7"/>
                    <a:pt x="148" y="6"/>
                  </a:cubicBezTo>
                  <a:close/>
                  <a:moveTo>
                    <a:pt x="155" y="5"/>
                  </a:moveTo>
                  <a:cubicBezTo>
                    <a:pt x="155" y="7"/>
                    <a:pt x="155" y="7"/>
                    <a:pt x="155" y="7"/>
                  </a:cubicBezTo>
                  <a:cubicBezTo>
                    <a:pt x="153" y="7"/>
                    <a:pt x="153" y="7"/>
                    <a:pt x="152" y="7"/>
                  </a:cubicBezTo>
                  <a:cubicBezTo>
                    <a:pt x="152" y="7"/>
                    <a:pt x="152" y="9"/>
                    <a:pt x="152" y="9"/>
                  </a:cubicBezTo>
                  <a:cubicBezTo>
                    <a:pt x="152" y="9"/>
                    <a:pt x="153" y="9"/>
                    <a:pt x="154" y="9"/>
                  </a:cubicBezTo>
                  <a:cubicBezTo>
                    <a:pt x="154" y="8"/>
                    <a:pt x="154" y="7"/>
                    <a:pt x="155" y="7"/>
                  </a:cubicBezTo>
                  <a:cubicBezTo>
                    <a:pt x="155" y="7"/>
                    <a:pt x="160" y="8"/>
                    <a:pt x="157" y="6"/>
                  </a:cubicBezTo>
                  <a:cubicBezTo>
                    <a:pt x="156" y="6"/>
                    <a:pt x="157" y="5"/>
                    <a:pt x="155" y="5"/>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39" name="Freeform 338"/>
            <p:cNvSpPr>
              <a:spLocks noEditPoints="1"/>
            </p:cNvSpPr>
            <p:nvPr/>
          </p:nvSpPr>
          <p:spPr bwMode="auto">
            <a:xfrm>
              <a:off x="7299800" y="2611635"/>
              <a:ext cx="107784" cy="102396"/>
            </a:xfrm>
            <a:custGeom>
              <a:avLst/>
              <a:gdLst>
                <a:gd name="T0" fmla="*/ 3 w 31"/>
                <a:gd name="T1" fmla="*/ 1 h 29"/>
                <a:gd name="T2" fmla="*/ 3 w 31"/>
                <a:gd name="T3" fmla="*/ 6 h 29"/>
                <a:gd name="T4" fmla="*/ 1 w 31"/>
                <a:gd name="T5" fmla="*/ 11 h 29"/>
                <a:gd name="T6" fmla="*/ 11 w 31"/>
                <a:gd name="T7" fmla="*/ 16 h 29"/>
                <a:gd name="T8" fmla="*/ 13 w 31"/>
                <a:gd name="T9" fmla="*/ 21 h 29"/>
                <a:gd name="T10" fmla="*/ 16 w 31"/>
                <a:gd name="T11" fmla="*/ 20 h 29"/>
                <a:gd name="T12" fmla="*/ 20 w 31"/>
                <a:gd name="T13" fmla="*/ 21 h 29"/>
                <a:gd name="T14" fmla="*/ 23 w 31"/>
                <a:gd name="T15" fmla="*/ 24 h 29"/>
                <a:gd name="T16" fmla="*/ 26 w 31"/>
                <a:gd name="T17" fmla="*/ 29 h 29"/>
                <a:gd name="T18" fmla="*/ 29 w 31"/>
                <a:gd name="T19" fmla="*/ 27 h 29"/>
                <a:gd name="T20" fmla="*/ 31 w 31"/>
                <a:gd name="T21" fmla="*/ 25 h 29"/>
                <a:gd name="T22" fmla="*/ 30 w 31"/>
                <a:gd name="T23" fmla="*/ 20 h 29"/>
                <a:gd name="T24" fmla="*/ 27 w 31"/>
                <a:gd name="T25" fmla="*/ 19 h 29"/>
                <a:gd name="T26" fmla="*/ 24 w 31"/>
                <a:gd name="T27" fmla="*/ 16 h 29"/>
                <a:gd name="T28" fmla="*/ 26 w 31"/>
                <a:gd name="T29" fmla="*/ 14 h 29"/>
                <a:gd name="T30" fmla="*/ 24 w 31"/>
                <a:gd name="T31" fmla="*/ 12 h 29"/>
                <a:gd name="T32" fmla="*/ 20 w 31"/>
                <a:gd name="T33" fmla="*/ 10 h 29"/>
                <a:gd name="T34" fmla="*/ 21 w 31"/>
                <a:gd name="T35" fmla="*/ 6 h 29"/>
                <a:gd name="T36" fmla="*/ 18 w 31"/>
                <a:gd name="T37" fmla="*/ 3 h 29"/>
                <a:gd name="T38" fmla="*/ 15 w 31"/>
                <a:gd name="T39" fmla="*/ 3 h 29"/>
                <a:gd name="T40" fmla="*/ 15 w 31"/>
                <a:gd name="T41" fmla="*/ 0 h 29"/>
                <a:gd name="T42" fmla="*/ 10 w 31"/>
                <a:gd name="T43" fmla="*/ 0 h 29"/>
                <a:gd name="T44" fmla="*/ 3 w 31"/>
                <a:gd name="T45" fmla="*/ 1 h 29"/>
                <a:gd name="T46" fmla="*/ 10 w 31"/>
                <a:gd name="T47" fmla="*/ 11 h 29"/>
                <a:gd name="T48" fmla="*/ 15 w 31"/>
                <a:gd name="T49" fmla="*/ 13 h 29"/>
                <a:gd name="T50" fmla="*/ 12 w 31"/>
                <a:gd name="T51" fmla="*/ 14 h 29"/>
                <a:gd name="T52" fmla="*/ 10 w 31"/>
                <a:gd name="T53"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29">
                  <a:moveTo>
                    <a:pt x="3" y="1"/>
                  </a:moveTo>
                  <a:cubicBezTo>
                    <a:pt x="3" y="1"/>
                    <a:pt x="6" y="5"/>
                    <a:pt x="3" y="6"/>
                  </a:cubicBezTo>
                  <a:cubicBezTo>
                    <a:pt x="1" y="8"/>
                    <a:pt x="3" y="8"/>
                    <a:pt x="1" y="11"/>
                  </a:cubicBezTo>
                  <a:cubicBezTo>
                    <a:pt x="0" y="14"/>
                    <a:pt x="8" y="15"/>
                    <a:pt x="11" y="16"/>
                  </a:cubicBezTo>
                  <a:cubicBezTo>
                    <a:pt x="14" y="18"/>
                    <a:pt x="13" y="21"/>
                    <a:pt x="13" y="21"/>
                  </a:cubicBezTo>
                  <a:cubicBezTo>
                    <a:pt x="13" y="21"/>
                    <a:pt x="14" y="20"/>
                    <a:pt x="16" y="20"/>
                  </a:cubicBezTo>
                  <a:cubicBezTo>
                    <a:pt x="19" y="20"/>
                    <a:pt x="20" y="21"/>
                    <a:pt x="20" y="21"/>
                  </a:cubicBezTo>
                  <a:cubicBezTo>
                    <a:pt x="20" y="21"/>
                    <a:pt x="21" y="22"/>
                    <a:pt x="23" y="24"/>
                  </a:cubicBezTo>
                  <a:cubicBezTo>
                    <a:pt x="26" y="26"/>
                    <a:pt x="26" y="29"/>
                    <a:pt x="26" y="29"/>
                  </a:cubicBezTo>
                  <a:cubicBezTo>
                    <a:pt x="26" y="29"/>
                    <a:pt x="27" y="28"/>
                    <a:pt x="29" y="27"/>
                  </a:cubicBezTo>
                  <a:cubicBezTo>
                    <a:pt x="30" y="26"/>
                    <a:pt x="31" y="25"/>
                    <a:pt x="31" y="25"/>
                  </a:cubicBezTo>
                  <a:cubicBezTo>
                    <a:pt x="31" y="25"/>
                    <a:pt x="29" y="22"/>
                    <a:pt x="30" y="20"/>
                  </a:cubicBezTo>
                  <a:cubicBezTo>
                    <a:pt x="30" y="19"/>
                    <a:pt x="28" y="20"/>
                    <a:pt x="27" y="19"/>
                  </a:cubicBezTo>
                  <a:cubicBezTo>
                    <a:pt x="25" y="19"/>
                    <a:pt x="24" y="16"/>
                    <a:pt x="24" y="16"/>
                  </a:cubicBezTo>
                  <a:cubicBezTo>
                    <a:pt x="26" y="14"/>
                    <a:pt x="26" y="14"/>
                    <a:pt x="26" y="14"/>
                  </a:cubicBezTo>
                  <a:cubicBezTo>
                    <a:pt x="26" y="14"/>
                    <a:pt x="25" y="13"/>
                    <a:pt x="24" y="12"/>
                  </a:cubicBezTo>
                  <a:cubicBezTo>
                    <a:pt x="22" y="11"/>
                    <a:pt x="20" y="10"/>
                    <a:pt x="20" y="10"/>
                  </a:cubicBezTo>
                  <a:cubicBezTo>
                    <a:pt x="20" y="10"/>
                    <a:pt x="23" y="6"/>
                    <a:pt x="21" y="6"/>
                  </a:cubicBezTo>
                  <a:cubicBezTo>
                    <a:pt x="20" y="5"/>
                    <a:pt x="19" y="1"/>
                    <a:pt x="18" y="3"/>
                  </a:cubicBezTo>
                  <a:cubicBezTo>
                    <a:pt x="17" y="5"/>
                    <a:pt x="15" y="3"/>
                    <a:pt x="15" y="3"/>
                  </a:cubicBezTo>
                  <a:cubicBezTo>
                    <a:pt x="15" y="0"/>
                    <a:pt x="15" y="0"/>
                    <a:pt x="15" y="0"/>
                  </a:cubicBezTo>
                  <a:cubicBezTo>
                    <a:pt x="15" y="0"/>
                    <a:pt x="11" y="0"/>
                    <a:pt x="10" y="0"/>
                  </a:cubicBezTo>
                  <a:cubicBezTo>
                    <a:pt x="8" y="0"/>
                    <a:pt x="3" y="1"/>
                    <a:pt x="3" y="1"/>
                  </a:cubicBezTo>
                  <a:close/>
                  <a:moveTo>
                    <a:pt x="10" y="11"/>
                  </a:moveTo>
                  <a:cubicBezTo>
                    <a:pt x="14" y="11"/>
                    <a:pt x="13" y="12"/>
                    <a:pt x="15" y="13"/>
                  </a:cubicBezTo>
                  <a:cubicBezTo>
                    <a:pt x="14" y="14"/>
                    <a:pt x="13" y="14"/>
                    <a:pt x="12" y="14"/>
                  </a:cubicBezTo>
                  <a:cubicBezTo>
                    <a:pt x="12" y="14"/>
                    <a:pt x="9" y="11"/>
                    <a:pt x="10" y="11"/>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0" name="Freeform 339"/>
            <p:cNvSpPr>
              <a:spLocks noEditPoints="1"/>
            </p:cNvSpPr>
            <p:nvPr/>
          </p:nvSpPr>
          <p:spPr bwMode="auto">
            <a:xfrm>
              <a:off x="7299800" y="2611635"/>
              <a:ext cx="107784" cy="102396"/>
            </a:xfrm>
            <a:custGeom>
              <a:avLst/>
              <a:gdLst>
                <a:gd name="T0" fmla="*/ 3 w 31"/>
                <a:gd name="T1" fmla="*/ 1 h 29"/>
                <a:gd name="T2" fmla="*/ 3 w 31"/>
                <a:gd name="T3" fmla="*/ 6 h 29"/>
                <a:gd name="T4" fmla="*/ 1 w 31"/>
                <a:gd name="T5" fmla="*/ 11 h 29"/>
                <a:gd name="T6" fmla="*/ 11 w 31"/>
                <a:gd name="T7" fmla="*/ 16 h 29"/>
                <a:gd name="T8" fmla="*/ 13 w 31"/>
                <a:gd name="T9" fmla="*/ 21 h 29"/>
                <a:gd name="T10" fmla="*/ 16 w 31"/>
                <a:gd name="T11" fmla="*/ 20 h 29"/>
                <a:gd name="T12" fmla="*/ 20 w 31"/>
                <a:gd name="T13" fmla="*/ 21 h 29"/>
                <a:gd name="T14" fmla="*/ 23 w 31"/>
                <a:gd name="T15" fmla="*/ 24 h 29"/>
                <a:gd name="T16" fmla="*/ 26 w 31"/>
                <a:gd name="T17" fmla="*/ 29 h 29"/>
                <a:gd name="T18" fmla="*/ 29 w 31"/>
                <a:gd name="T19" fmla="*/ 27 h 29"/>
                <a:gd name="T20" fmla="*/ 31 w 31"/>
                <a:gd name="T21" fmla="*/ 25 h 29"/>
                <a:gd name="T22" fmla="*/ 30 w 31"/>
                <a:gd name="T23" fmla="*/ 20 h 29"/>
                <a:gd name="T24" fmla="*/ 27 w 31"/>
                <a:gd name="T25" fmla="*/ 19 h 29"/>
                <a:gd name="T26" fmla="*/ 24 w 31"/>
                <a:gd name="T27" fmla="*/ 16 h 29"/>
                <a:gd name="T28" fmla="*/ 26 w 31"/>
                <a:gd name="T29" fmla="*/ 14 h 29"/>
                <a:gd name="T30" fmla="*/ 24 w 31"/>
                <a:gd name="T31" fmla="*/ 12 h 29"/>
                <a:gd name="T32" fmla="*/ 20 w 31"/>
                <a:gd name="T33" fmla="*/ 10 h 29"/>
                <a:gd name="T34" fmla="*/ 21 w 31"/>
                <a:gd name="T35" fmla="*/ 6 h 29"/>
                <a:gd name="T36" fmla="*/ 18 w 31"/>
                <a:gd name="T37" fmla="*/ 3 h 29"/>
                <a:gd name="T38" fmla="*/ 15 w 31"/>
                <a:gd name="T39" fmla="*/ 3 h 29"/>
                <a:gd name="T40" fmla="*/ 15 w 31"/>
                <a:gd name="T41" fmla="*/ 0 h 29"/>
                <a:gd name="T42" fmla="*/ 10 w 31"/>
                <a:gd name="T43" fmla="*/ 0 h 29"/>
                <a:gd name="T44" fmla="*/ 3 w 31"/>
                <a:gd name="T45" fmla="*/ 1 h 29"/>
                <a:gd name="T46" fmla="*/ 10 w 31"/>
                <a:gd name="T47" fmla="*/ 11 h 29"/>
                <a:gd name="T48" fmla="*/ 15 w 31"/>
                <a:gd name="T49" fmla="*/ 13 h 29"/>
                <a:gd name="T50" fmla="*/ 12 w 31"/>
                <a:gd name="T51" fmla="*/ 14 h 29"/>
                <a:gd name="T52" fmla="*/ 10 w 31"/>
                <a:gd name="T53"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 h="29">
                  <a:moveTo>
                    <a:pt x="3" y="1"/>
                  </a:moveTo>
                  <a:cubicBezTo>
                    <a:pt x="3" y="1"/>
                    <a:pt x="6" y="5"/>
                    <a:pt x="3" y="6"/>
                  </a:cubicBezTo>
                  <a:cubicBezTo>
                    <a:pt x="1" y="8"/>
                    <a:pt x="3" y="8"/>
                    <a:pt x="1" y="11"/>
                  </a:cubicBezTo>
                  <a:cubicBezTo>
                    <a:pt x="0" y="14"/>
                    <a:pt x="8" y="15"/>
                    <a:pt x="11" y="16"/>
                  </a:cubicBezTo>
                  <a:cubicBezTo>
                    <a:pt x="14" y="18"/>
                    <a:pt x="13" y="21"/>
                    <a:pt x="13" y="21"/>
                  </a:cubicBezTo>
                  <a:cubicBezTo>
                    <a:pt x="13" y="21"/>
                    <a:pt x="14" y="20"/>
                    <a:pt x="16" y="20"/>
                  </a:cubicBezTo>
                  <a:cubicBezTo>
                    <a:pt x="19" y="20"/>
                    <a:pt x="20" y="21"/>
                    <a:pt x="20" y="21"/>
                  </a:cubicBezTo>
                  <a:cubicBezTo>
                    <a:pt x="20" y="21"/>
                    <a:pt x="21" y="22"/>
                    <a:pt x="23" y="24"/>
                  </a:cubicBezTo>
                  <a:cubicBezTo>
                    <a:pt x="26" y="26"/>
                    <a:pt x="26" y="29"/>
                    <a:pt x="26" y="29"/>
                  </a:cubicBezTo>
                  <a:cubicBezTo>
                    <a:pt x="26" y="29"/>
                    <a:pt x="27" y="28"/>
                    <a:pt x="29" y="27"/>
                  </a:cubicBezTo>
                  <a:cubicBezTo>
                    <a:pt x="30" y="26"/>
                    <a:pt x="31" y="25"/>
                    <a:pt x="31" y="25"/>
                  </a:cubicBezTo>
                  <a:cubicBezTo>
                    <a:pt x="31" y="25"/>
                    <a:pt x="29" y="22"/>
                    <a:pt x="30" y="20"/>
                  </a:cubicBezTo>
                  <a:cubicBezTo>
                    <a:pt x="30" y="19"/>
                    <a:pt x="28" y="20"/>
                    <a:pt x="27" y="19"/>
                  </a:cubicBezTo>
                  <a:cubicBezTo>
                    <a:pt x="25" y="19"/>
                    <a:pt x="24" y="16"/>
                    <a:pt x="24" y="16"/>
                  </a:cubicBezTo>
                  <a:cubicBezTo>
                    <a:pt x="26" y="14"/>
                    <a:pt x="26" y="14"/>
                    <a:pt x="26" y="14"/>
                  </a:cubicBezTo>
                  <a:cubicBezTo>
                    <a:pt x="26" y="14"/>
                    <a:pt x="25" y="13"/>
                    <a:pt x="24" y="12"/>
                  </a:cubicBezTo>
                  <a:cubicBezTo>
                    <a:pt x="22" y="11"/>
                    <a:pt x="20" y="10"/>
                    <a:pt x="20" y="10"/>
                  </a:cubicBezTo>
                  <a:cubicBezTo>
                    <a:pt x="20" y="10"/>
                    <a:pt x="23" y="6"/>
                    <a:pt x="21" y="6"/>
                  </a:cubicBezTo>
                  <a:cubicBezTo>
                    <a:pt x="20" y="5"/>
                    <a:pt x="19" y="1"/>
                    <a:pt x="18" y="3"/>
                  </a:cubicBezTo>
                  <a:cubicBezTo>
                    <a:pt x="17" y="5"/>
                    <a:pt x="15" y="3"/>
                    <a:pt x="15" y="3"/>
                  </a:cubicBezTo>
                  <a:cubicBezTo>
                    <a:pt x="15" y="0"/>
                    <a:pt x="15" y="0"/>
                    <a:pt x="15" y="0"/>
                  </a:cubicBezTo>
                  <a:cubicBezTo>
                    <a:pt x="15" y="0"/>
                    <a:pt x="11" y="0"/>
                    <a:pt x="10" y="0"/>
                  </a:cubicBezTo>
                  <a:cubicBezTo>
                    <a:pt x="8" y="0"/>
                    <a:pt x="3" y="1"/>
                    <a:pt x="3" y="1"/>
                  </a:cubicBezTo>
                  <a:close/>
                  <a:moveTo>
                    <a:pt x="10" y="11"/>
                  </a:moveTo>
                  <a:cubicBezTo>
                    <a:pt x="14" y="11"/>
                    <a:pt x="13" y="12"/>
                    <a:pt x="15" y="13"/>
                  </a:cubicBezTo>
                  <a:cubicBezTo>
                    <a:pt x="14" y="14"/>
                    <a:pt x="13" y="14"/>
                    <a:pt x="12" y="14"/>
                  </a:cubicBezTo>
                  <a:cubicBezTo>
                    <a:pt x="12" y="14"/>
                    <a:pt x="9" y="11"/>
                    <a:pt x="10" y="11"/>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1" name="Freeform 340"/>
            <p:cNvSpPr>
              <a:spLocks noEditPoints="1"/>
            </p:cNvSpPr>
            <p:nvPr/>
          </p:nvSpPr>
          <p:spPr bwMode="auto">
            <a:xfrm>
              <a:off x="3733936" y="5058339"/>
              <a:ext cx="599999" cy="1420957"/>
            </a:xfrm>
            <a:custGeom>
              <a:avLst/>
              <a:gdLst>
                <a:gd name="T0" fmla="*/ 75 w 170"/>
                <a:gd name="T1" fmla="*/ 9 h 403"/>
                <a:gd name="T2" fmla="*/ 52 w 170"/>
                <a:gd name="T3" fmla="*/ 7 h 403"/>
                <a:gd name="T4" fmla="*/ 44 w 170"/>
                <a:gd name="T5" fmla="*/ 33 h 403"/>
                <a:gd name="T6" fmla="*/ 43 w 170"/>
                <a:gd name="T7" fmla="*/ 64 h 403"/>
                <a:gd name="T8" fmla="*/ 33 w 170"/>
                <a:gd name="T9" fmla="*/ 101 h 403"/>
                <a:gd name="T10" fmla="*/ 29 w 170"/>
                <a:gd name="T11" fmla="*/ 133 h 403"/>
                <a:gd name="T12" fmla="*/ 26 w 170"/>
                <a:gd name="T13" fmla="*/ 167 h 403"/>
                <a:gd name="T14" fmla="*/ 20 w 170"/>
                <a:gd name="T15" fmla="*/ 190 h 403"/>
                <a:gd name="T16" fmla="*/ 13 w 170"/>
                <a:gd name="T17" fmla="*/ 221 h 403"/>
                <a:gd name="T18" fmla="*/ 12 w 170"/>
                <a:gd name="T19" fmla="*/ 249 h 403"/>
                <a:gd name="T20" fmla="*/ 15 w 170"/>
                <a:gd name="T21" fmla="*/ 273 h 403"/>
                <a:gd name="T22" fmla="*/ 14 w 170"/>
                <a:gd name="T23" fmla="*/ 292 h 403"/>
                <a:gd name="T24" fmla="*/ 9 w 170"/>
                <a:gd name="T25" fmla="*/ 313 h 403"/>
                <a:gd name="T26" fmla="*/ 1 w 170"/>
                <a:gd name="T27" fmla="*/ 339 h 403"/>
                <a:gd name="T28" fmla="*/ 8 w 170"/>
                <a:gd name="T29" fmla="*/ 357 h 403"/>
                <a:gd name="T30" fmla="*/ 40 w 170"/>
                <a:gd name="T31" fmla="*/ 360 h 403"/>
                <a:gd name="T32" fmla="*/ 34 w 170"/>
                <a:gd name="T33" fmla="*/ 352 h 403"/>
                <a:gd name="T34" fmla="*/ 42 w 170"/>
                <a:gd name="T35" fmla="*/ 345 h 403"/>
                <a:gd name="T36" fmla="*/ 40 w 170"/>
                <a:gd name="T37" fmla="*/ 336 h 403"/>
                <a:gd name="T38" fmla="*/ 50 w 170"/>
                <a:gd name="T39" fmla="*/ 332 h 403"/>
                <a:gd name="T40" fmla="*/ 54 w 170"/>
                <a:gd name="T41" fmla="*/ 321 h 403"/>
                <a:gd name="T42" fmla="*/ 67 w 170"/>
                <a:gd name="T43" fmla="*/ 313 h 403"/>
                <a:gd name="T44" fmla="*/ 55 w 170"/>
                <a:gd name="T45" fmla="*/ 297 h 403"/>
                <a:gd name="T46" fmla="*/ 52 w 170"/>
                <a:gd name="T47" fmla="*/ 285 h 403"/>
                <a:gd name="T48" fmla="*/ 68 w 170"/>
                <a:gd name="T49" fmla="*/ 272 h 403"/>
                <a:gd name="T50" fmla="*/ 78 w 170"/>
                <a:gd name="T51" fmla="*/ 249 h 403"/>
                <a:gd name="T52" fmla="*/ 80 w 170"/>
                <a:gd name="T53" fmla="*/ 244 h 403"/>
                <a:gd name="T54" fmla="*/ 86 w 170"/>
                <a:gd name="T55" fmla="*/ 241 h 403"/>
                <a:gd name="T56" fmla="*/ 80 w 170"/>
                <a:gd name="T57" fmla="*/ 242 h 403"/>
                <a:gd name="T58" fmla="*/ 71 w 170"/>
                <a:gd name="T59" fmla="*/ 232 h 403"/>
                <a:gd name="T60" fmla="*/ 76 w 170"/>
                <a:gd name="T61" fmla="*/ 224 h 403"/>
                <a:gd name="T62" fmla="*/ 92 w 170"/>
                <a:gd name="T63" fmla="*/ 225 h 403"/>
                <a:gd name="T64" fmla="*/ 98 w 170"/>
                <a:gd name="T65" fmla="*/ 205 h 403"/>
                <a:gd name="T66" fmla="*/ 96 w 170"/>
                <a:gd name="T67" fmla="*/ 198 h 403"/>
                <a:gd name="T68" fmla="*/ 108 w 170"/>
                <a:gd name="T69" fmla="*/ 198 h 403"/>
                <a:gd name="T70" fmla="*/ 131 w 170"/>
                <a:gd name="T71" fmla="*/ 193 h 403"/>
                <a:gd name="T72" fmla="*/ 139 w 170"/>
                <a:gd name="T73" fmla="*/ 166 h 403"/>
                <a:gd name="T74" fmla="*/ 139 w 170"/>
                <a:gd name="T75" fmla="*/ 160 h 403"/>
                <a:gd name="T76" fmla="*/ 129 w 170"/>
                <a:gd name="T77" fmla="*/ 146 h 403"/>
                <a:gd name="T78" fmla="*/ 129 w 170"/>
                <a:gd name="T79" fmla="*/ 138 h 403"/>
                <a:gd name="T80" fmla="*/ 132 w 170"/>
                <a:gd name="T81" fmla="*/ 113 h 403"/>
                <a:gd name="T82" fmla="*/ 142 w 170"/>
                <a:gd name="T83" fmla="*/ 89 h 403"/>
                <a:gd name="T84" fmla="*/ 159 w 170"/>
                <a:gd name="T85" fmla="*/ 68 h 403"/>
                <a:gd name="T86" fmla="*/ 168 w 170"/>
                <a:gd name="T87" fmla="*/ 45 h 403"/>
                <a:gd name="T88" fmla="*/ 159 w 170"/>
                <a:gd name="T89" fmla="*/ 57 h 403"/>
                <a:gd name="T90" fmla="*/ 141 w 170"/>
                <a:gd name="T91" fmla="*/ 64 h 403"/>
                <a:gd name="T92" fmla="*/ 129 w 170"/>
                <a:gd name="T93" fmla="*/ 55 h 403"/>
                <a:gd name="T94" fmla="*/ 124 w 170"/>
                <a:gd name="T95" fmla="*/ 31 h 403"/>
                <a:gd name="T96" fmla="*/ 105 w 170"/>
                <a:gd name="T97" fmla="*/ 15 h 403"/>
                <a:gd name="T98" fmla="*/ 47 w 170"/>
                <a:gd name="T99" fmla="*/ 400 h 403"/>
                <a:gd name="T100" fmla="*/ 53 w 170"/>
                <a:gd name="T101" fmla="*/ 401 h 403"/>
                <a:gd name="T102" fmla="*/ 67 w 170"/>
                <a:gd name="T103" fmla="*/ 401 h 403"/>
                <a:gd name="T104" fmla="*/ 56 w 170"/>
                <a:gd name="T105" fmla="*/ 396 h 403"/>
                <a:gd name="T106" fmla="*/ 46 w 170"/>
                <a:gd name="T107" fmla="*/ 386 h 403"/>
                <a:gd name="T108" fmla="*/ 40 w 170"/>
                <a:gd name="T109" fmla="*/ 372 h 403"/>
                <a:gd name="T110" fmla="*/ 78 w 170"/>
                <a:gd name="T111" fmla="*/ 396 h 403"/>
                <a:gd name="T112" fmla="*/ 83 w 170"/>
                <a:gd name="T113" fmla="*/ 39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403">
                  <a:moveTo>
                    <a:pt x="95" y="3"/>
                  </a:moveTo>
                  <a:cubicBezTo>
                    <a:pt x="82" y="3"/>
                    <a:pt x="82" y="3"/>
                    <a:pt x="82" y="3"/>
                  </a:cubicBezTo>
                  <a:cubicBezTo>
                    <a:pt x="82" y="3"/>
                    <a:pt x="80" y="0"/>
                    <a:pt x="78" y="5"/>
                  </a:cubicBezTo>
                  <a:cubicBezTo>
                    <a:pt x="76" y="11"/>
                    <a:pt x="76" y="10"/>
                    <a:pt x="75" y="9"/>
                  </a:cubicBezTo>
                  <a:cubicBezTo>
                    <a:pt x="75" y="7"/>
                    <a:pt x="73" y="4"/>
                    <a:pt x="73" y="4"/>
                  </a:cubicBezTo>
                  <a:cubicBezTo>
                    <a:pt x="67" y="4"/>
                    <a:pt x="67" y="4"/>
                    <a:pt x="67" y="4"/>
                  </a:cubicBezTo>
                  <a:cubicBezTo>
                    <a:pt x="64" y="4"/>
                    <a:pt x="59" y="1"/>
                    <a:pt x="59" y="1"/>
                  </a:cubicBezTo>
                  <a:cubicBezTo>
                    <a:pt x="52" y="7"/>
                    <a:pt x="52" y="7"/>
                    <a:pt x="52" y="7"/>
                  </a:cubicBezTo>
                  <a:cubicBezTo>
                    <a:pt x="52" y="7"/>
                    <a:pt x="51" y="13"/>
                    <a:pt x="55" y="14"/>
                  </a:cubicBezTo>
                  <a:cubicBezTo>
                    <a:pt x="58" y="15"/>
                    <a:pt x="57" y="20"/>
                    <a:pt x="56" y="23"/>
                  </a:cubicBezTo>
                  <a:cubicBezTo>
                    <a:pt x="55" y="26"/>
                    <a:pt x="51" y="25"/>
                    <a:pt x="50" y="28"/>
                  </a:cubicBezTo>
                  <a:cubicBezTo>
                    <a:pt x="49" y="31"/>
                    <a:pt x="44" y="31"/>
                    <a:pt x="44" y="33"/>
                  </a:cubicBezTo>
                  <a:cubicBezTo>
                    <a:pt x="44" y="36"/>
                    <a:pt x="44" y="41"/>
                    <a:pt x="44" y="44"/>
                  </a:cubicBezTo>
                  <a:cubicBezTo>
                    <a:pt x="44" y="47"/>
                    <a:pt x="48" y="49"/>
                    <a:pt x="45" y="51"/>
                  </a:cubicBezTo>
                  <a:cubicBezTo>
                    <a:pt x="43" y="52"/>
                    <a:pt x="44" y="53"/>
                    <a:pt x="44" y="56"/>
                  </a:cubicBezTo>
                  <a:cubicBezTo>
                    <a:pt x="45" y="60"/>
                    <a:pt x="44" y="61"/>
                    <a:pt x="43" y="64"/>
                  </a:cubicBezTo>
                  <a:cubicBezTo>
                    <a:pt x="42" y="67"/>
                    <a:pt x="41" y="67"/>
                    <a:pt x="40" y="71"/>
                  </a:cubicBezTo>
                  <a:cubicBezTo>
                    <a:pt x="38" y="76"/>
                    <a:pt x="35" y="74"/>
                    <a:pt x="35" y="80"/>
                  </a:cubicBezTo>
                  <a:cubicBezTo>
                    <a:pt x="34" y="86"/>
                    <a:pt x="33" y="88"/>
                    <a:pt x="33" y="92"/>
                  </a:cubicBezTo>
                  <a:cubicBezTo>
                    <a:pt x="33" y="96"/>
                    <a:pt x="35" y="98"/>
                    <a:pt x="33" y="101"/>
                  </a:cubicBezTo>
                  <a:cubicBezTo>
                    <a:pt x="32" y="104"/>
                    <a:pt x="31" y="103"/>
                    <a:pt x="31" y="108"/>
                  </a:cubicBezTo>
                  <a:cubicBezTo>
                    <a:pt x="31" y="114"/>
                    <a:pt x="30" y="114"/>
                    <a:pt x="31" y="118"/>
                  </a:cubicBezTo>
                  <a:cubicBezTo>
                    <a:pt x="31" y="122"/>
                    <a:pt x="32" y="123"/>
                    <a:pt x="30" y="126"/>
                  </a:cubicBezTo>
                  <a:cubicBezTo>
                    <a:pt x="29" y="129"/>
                    <a:pt x="28" y="130"/>
                    <a:pt x="29" y="133"/>
                  </a:cubicBezTo>
                  <a:cubicBezTo>
                    <a:pt x="30" y="136"/>
                    <a:pt x="30" y="137"/>
                    <a:pt x="30" y="141"/>
                  </a:cubicBezTo>
                  <a:cubicBezTo>
                    <a:pt x="30" y="145"/>
                    <a:pt x="27" y="151"/>
                    <a:pt x="26" y="154"/>
                  </a:cubicBezTo>
                  <a:cubicBezTo>
                    <a:pt x="24" y="157"/>
                    <a:pt x="25" y="158"/>
                    <a:pt x="25" y="161"/>
                  </a:cubicBezTo>
                  <a:cubicBezTo>
                    <a:pt x="26" y="164"/>
                    <a:pt x="27" y="165"/>
                    <a:pt x="26" y="167"/>
                  </a:cubicBezTo>
                  <a:cubicBezTo>
                    <a:pt x="25" y="169"/>
                    <a:pt x="22" y="169"/>
                    <a:pt x="22" y="169"/>
                  </a:cubicBezTo>
                  <a:cubicBezTo>
                    <a:pt x="22" y="169"/>
                    <a:pt x="18" y="172"/>
                    <a:pt x="18" y="175"/>
                  </a:cubicBezTo>
                  <a:cubicBezTo>
                    <a:pt x="19" y="178"/>
                    <a:pt x="18" y="180"/>
                    <a:pt x="18" y="183"/>
                  </a:cubicBezTo>
                  <a:cubicBezTo>
                    <a:pt x="17" y="186"/>
                    <a:pt x="20" y="187"/>
                    <a:pt x="20" y="190"/>
                  </a:cubicBezTo>
                  <a:cubicBezTo>
                    <a:pt x="20" y="193"/>
                    <a:pt x="20" y="190"/>
                    <a:pt x="17" y="193"/>
                  </a:cubicBezTo>
                  <a:cubicBezTo>
                    <a:pt x="15" y="196"/>
                    <a:pt x="15" y="203"/>
                    <a:pt x="14" y="206"/>
                  </a:cubicBezTo>
                  <a:cubicBezTo>
                    <a:pt x="14" y="209"/>
                    <a:pt x="14" y="210"/>
                    <a:pt x="12" y="212"/>
                  </a:cubicBezTo>
                  <a:cubicBezTo>
                    <a:pt x="9" y="215"/>
                    <a:pt x="13" y="217"/>
                    <a:pt x="13" y="221"/>
                  </a:cubicBezTo>
                  <a:cubicBezTo>
                    <a:pt x="13" y="224"/>
                    <a:pt x="11" y="227"/>
                    <a:pt x="13" y="229"/>
                  </a:cubicBezTo>
                  <a:cubicBezTo>
                    <a:pt x="15" y="230"/>
                    <a:pt x="15" y="229"/>
                    <a:pt x="15" y="232"/>
                  </a:cubicBezTo>
                  <a:cubicBezTo>
                    <a:pt x="15" y="235"/>
                    <a:pt x="16" y="236"/>
                    <a:pt x="15" y="239"/>
                  </a:cubicBezTo>
                  <a:cubicBezTo>
                    <a:pt x="15" y="243"/>
                    <a:pt x="11" y="246"/>
                    <a:pt x="12" y="249"/>
                  </a:cubicBezTo>
                  <a:cubicBezTo>
                    <a:pt x="13" y="251"/>
                    <a:pt x="16" y="253"/>
                    <a:pt x="15" y="255"/>
                  </a:cubicBezTo>
                  <a:cubicBezTo>
                    <a:pt x="15" y="257"/>
                    <a:pt x="16" y="258"/>
                    <a:pt x="16" y="261"/>
                  </a:cubicBezTo>
                  <a:cubicBezTo>
                    <a:pt x="16" y="264"/>
                    <a:pt x="18" y="266"/>
                    <a:pt x="17" y="267"/>
                  </a:cubicBezTo>
                  <a:cubicBezTo>
                    <a:pt x="15" y="269"/>
                    <a:pt x="15" y="271"/>
                    <a:pt x="15" y="273"/>
                  </a:cubicBezTo>
                  <a:cubicBezTo>
                    <a:pt x="15" y="274"/>
                    <a:pt x="18" y="276"/>
                    <a:pt x="16" y="276"/>
                  </a:cubicBezTo>
                  <a:cubicBezTo>
                    <a:pt x="14" y="277"/>
                    <a:pt x="14" y="279"/>
                    <a:pt x="13" y="280"/>
                  </a:cubicBezTo>
                  <a:cubicBezTo>
                    <a:pt x="12" y="281"/>
                    <a:pt x="13" y="283"/>
                    <a:pt x="14" y="285"/>
                  </a:cubicBezTo>
                  <a:cubicBezTo>
                    <a:pt x="15" y="288"/>
                    <a:pt x="15" y="288"/>
                    <a:pt x="14" y="292"/>
                  </a:cubicBezTo>
                  <a:cubicBezTo>
                    <a:pt x="13" y="295"/>
                    <a:pt x="13" y="298"/>
                    <a:pt x="13" y="300"/>
                  </a:cubicBezTo>
                  <a:cubicBezTo>
                    <a:pt x="13" y="302"/>
                    <a:pt x="13" y="303"/>
                    <a:pt x="13" y="303"/>
                  </a:cubicBezTo>
                  <a:cubicBezTo>
                    <a:pt x="13" y="303"/>
                    <a:pt x="12" y="305"/>
                    <a:pt x="10" y="307"/>
                  </a:cubicBezTo>
                  <a:cubicBezTo>
                    <a:pt x="8" y="309"/>
                    <a:pt x="9" y="310"/>
                    <a:pt x="9" y="313"/>
                  </a:cubicBezTo>
                  <a:cubicBezTo>
                    <a:pt x="10" y="316"/>
                    <a:pt x="10" y="318"/>
                    <a:pt x="8" y="319"/>
                  </a:cubicBezTo>
                  <a:cubicBezTo>
                    <a:pt x="6" y="321"/>
                    <a:pt x="0" y="321"/>
                    <a:pt x="2" y="325"/>
                  </a:cubicBezTo>
                  <a:cubicBezTo>
                    <a:pt x="3" y="329"/>
                    <a:pt x="4" y="330"/>
                    <a:pt x="3" y="333"/>
                  </a:cubicBezTo>
                  <a:cubicBezTo>
                    <a:pt x="2" y="336"/>
                    <a:pt x="1" y="336"/>
                    <a:pt x="1" y="339"/>
                  </a:cubicBezTo>
                  <a:cubicBezTo>
                    <a:pt x="1" y="342"/>
                    <a:pt x="1" y="345"/>
                    <a:pt x="3" y="345"/>
                  </a:cubicBezTo>
                  <a:cubicBezTo>
                    <a:pt x="5" y="345"/>
                    <a:pt x="5" y="342"/>
                    <a:pt x="7" y="344"/>
                  </a:cubicBezTo>
                  <a:cubicBezTo>
                    <a:pt x="9" y="346"/>
                    <a:pt x="9" y="348"/>
                    <a:pt x="7" y="350"/>
                  </a:cubicBezTo>
                  <a:cubicBezTo>
                    <a:pt x="5" y="352"/>
                    <a:pt x="7" y="354"/>
                    <a:pt x="8" y="357"/>
                  </a:cubicBezTo>
                  <a:cubicBezTo>
                    <a:pt x="9" y="360"/>
                    <a:pt x="15" y="365"/>
                    <a:pt x="15" y="365"/>
                  </a:cubicBezTo>
                  <a:cubicBezTo>
                    <a:pt x="15" y="365"/>
                    <a:pt x="24" y="365"/>
                    <a:pt x="27" y="365"/>
                  </a:cubicBezTo>
                  <a:cubicBezTo>
                    <a:pt x="30" y="365"/>
                    <a:pt x="42" y="366"/>
                    <a:pt x="42" y="366"/>
                  </a:cubicBezTo>
                  <a:cubicBezTo>
                    <a:pt x="41" y="364"/>
                    <a:pt x="41" y="363"/>
                    <a:pt x="40" y="360"/>
                  </a:cubicBezTo>
                  <a:cubicBezTo>
                    <a:pt x="37" y="361"/>
                    <a:pt x="37" y="361"/>
                    <a:pt x="35" y="360"/>
                  </a:cubicBezTo>
                  <a:cubicBezTo>
                    <a:pt x="39" y="358"/>
                    <a:pt x="37" y="358"/>
                    <a:pt x="36" y="353"/>
                  </a:cubicBezTo>
                  <a:cubicBezTo>
                    <a:pt x="36" y="353"/>
                    <a:pt x="34" y="354"/>
                    <a:pt x="34" y="354"/>
                  </a:cubicBezTo>
                  <a:cubicBezTo>
                    <a:pt x="34" y="352"/>
                    <a:pt x="34" y="352"/>
                    <a:pt x="34" y="352"/>
                  </a:cubicBezTo>
                  <a:cubicBezTo>
                    <a:pt x="35" y="352"/>
                    <a:pt x="37" y="352"/>
                    <a:pt x="37" y="351"/>
                  </a:cubicBezTo>
                  <a:cubicBezTo>
                    <a:pt x="38" y="349"/>
                    <a:pt x="37" y="347"/>
                    <a:pt x="40" y="346"/>
                  </a:cubicBezTo>
                  <a:cubicBezTo>
                    <a:pt x="40" y="345"/>
                    <a:pt x="40" y="345"/>
                    <a:pt x="40" y="345"/>
                  </a:cubicBezTo>
                  <a:cubicBezTo>
                    <a:pt x="40" y="345"/>
                    <a:pt x="42" y="345"/>
                    <a:pt x="42" y="345"/>
                  </a:cubicBezTo>
                  <a:cubicBezTo>
                    <a:pt x="42" y="344"/>
                    <a:pt x="43" y="342"/>
                    <a:pt x="42" y="342"/>
                  </a:cubicBezTo>
                  <a:cubicBezTo>
                    <a:pt x="42" y="341"/>
                    <a:pt x="40" y="341"/>
                    <a:pt x="39" y="341"/>
                  </a:cubicBezTo>
                  <a:cubicBezTo>
                    <a:pt x="39" y="340"/>
                    <a:pt x="39" y="338"/>
                    <a:pt x="39" y="338"/>
                  </a:cubicBezTo>
                  <a:cubicBezTo>
                    <a:pt x="39" y="337"/>
                    <a:pt x="40" y="337"/>
                    <a:pt x="40" y="336"/>
                  </a:cubicBezTo>
                  <a:cubicBezTo>
                    <a:pt x="41" y="336"/>
                    <a:pt x="42" y="337"/>
                    <a:pt x="42" y="337"/>
                  </a:cubicBezTo>
                  <a:cubicBezTo>
                    <a:pt x="43" y="339"/>
                    <a:pt x="43" y="340"/>
                    <a:pt x="44" y="341"/>
                  </a:cubicBezTo>
                  <a:cubicBezTo>
                    <a:pt x="46" y="340"/>
                    <a:pt x="49" y="340"/>
                    <a:pt x="50" y="338"/>
                  </a:cubicBezTo>
                  <a:cubicBezTo>
                    <a:pt x="50" y="337"/>
                    <a:pt x="51" y="332"/>
                    <a:pt x="50" y="332"/>
                  </a:cubicBezTo>
                  <a:cubicBezTo>
                    <a:pt x="48" y="331"/>
                    <a:pt x="49" y="333"/>
                    <a:pt x="48" y="333"/>
                  </a:cubicBezTo>
                  <a:cubicBezTo>
                    <a:pt x="48" y="331"/>
                    <a:pt x="48" y="331"/>
                    <a:pt x="48" y="331"/>
                  </a:cubicBezTo>
                  <a:cubicBezTo>
                    <a:pt x="49" y="329"/>
                    <a:pt x="52" y="327"/>
                    <a:pt x="54" y="325"/>
                  </a:cubicBezTo>
                  <a:cubicBezTo>
                    <a:pt x="54" y="324"/>
                    <a:pt x="54" y="322"/>
                    <a:pt x="54" y="321"/>
                  </a:cubicBezTo>
                  <a:cubicBezTo>
                    <a:pt x="55" y="321"/>
                    <a:pt x="56" y="321"/>
                    <a:pt x="56" y="321"/>
                  </a:cubicBezTo>
                  <a:cubicBezTo>
                    <a:pt x="57" y="321"/>
                    <a:pt x="58" y="319"/>
                    <a:pt x="59" y="318"/>
                  </a:cubicBezTo>
                  <a:cubicBezTo>
                    <a:pt x="60" y="317"/>
                    <a:pt x="60" y="318"/>
                    <a:pt x="61" y="318"/>
                  </a:cubicBezTo>
                  <a:cubicBezTo>
                    <a:pt x="62" y="317"/>
                    <a:pt x="66" y="314"/>
                    <a:pt x="67" y="313"/>
                  </a:cubicBezTo>
                  <a:cubicBezTo>
                    <a:pt x="66" y="312"/>
                    <a:pt x="65" y="311"/>
                    <a:pt x="64" y="310"/>
                  </a:cubicBezTo>
                  <a:cubicBezTo>
                    <a:pt x="61" y="312"/>
                    <a:pt x="67" y="307"/>
                    <a:pt x="64" y="303"/>
                  </a:cubicBezTo>
                  <a:cubicBezTo>
                    <a:pt x="63" y="300"/>
                    <a:pt x="59" y="302"/>
                    <a:pt x="57" y="301"/>
                  </a:cubicBezTo>
                  <a:cubicBezTo>
                    <a:pt x="56" y="300"/>
                    <a:pt x="56" y="298"/>
                    <a:pt x="55" y="297"/>
                  </a:cubicBezTo>
                  <a:cubicBezTo>
                    <a:pt x="54" y="297"/>
                    <a:pt x="53" y="297"/>
                    <a:pt x="52" y="297"/>
                  </a:cubicBezTo>
                  <a:cubicBezTo>
                    <a:pt x="51" y="296"/>
                    <a:pt x="51" y="293"/>
                    <a:pt x="50" y="292"/>
                  </a:cubicBezTo>
                  <a:cubicBezTo>
                    <a:pt x="49" y="288"/>
                    <a:pt x="49" y="289"/>
                    <a:pt x="51" y="285"/>
                  </a:cubicBezTo>
                  <a:cubicBezTo>
                    <a:pt x="52" y="285"/>
                    <a:pt x="52" y="285"/>
                    <a:pt x="52" y="285"/>
                  </a:cubicBezTo>
                  <a:cubicBezTo>
                    <a:pt x="53" y="285"/>
                    <a:pt x="52" y="284"/>
                    <a:pt x="53" y="283"/>
                  </a:cubicBezTo>
                  <a:cubicBezTo>
                    <a:pt x="53" y="283"/>
                    <a:pt x="56" y="281"/>
                    <a:pt x="56" y="281"/>
                  </a:cubicBezTo>
                  <a:cubicBezTo>
                    <a:pt x="61" y="277"/>
                    <a:pt x="59" y="274"/>
                    <a:pt x="68" y="275"/>
                  </a:cubicBezTo>
                  <a:cubicBezTo>
                    <a:pt x="68" y="275"/>
                    <a:pt x="68" y="273"/>
                    <a:pt x="68" y="272"/>
                  </a:cubicBezTo>
                  <a:cubicBezTo>
                    <a:pt x="63" y="271"/>
                    <a:pt x="71" y="267"/>
                    <a:pt x="71" y="266"/>
                  </a:cubicBezTo>
                  <a:cubicBezTo>
                    <a:pt x="71" y="265"/>
                    <a:pt x="70" y="261"/>
                    <a:pt x="70" y="261"/>
                  </a:cubicBezTo>
                  <a:cubicBezTo>
                    <a:pt x="70" y="257"/>
                    <a:pt x="72" y="251"/>
                    <a:pt x="75" y="249"/>
                  </a:cubicBezTo>
                  <a:cubicBezTo>
                    <a:pt x="76" y="249"/>
                    <a:pt x="77" y="249"/>
                    <a:pt x="78" y="249"/>
                  </a:cubicBezTo>
                  <a:cubicBezTo>
                    <a:pt x="78" y="249"/>
                    <a:pt x="78" y="246"/>
                    <a:pt x="78" y="246"/>
                  </a:cubicBezTo>
                  <a:cubicBezTo>
                    <a:pt x="76" y="246"/>
                    <a:pt x="74" y="246"/>
                    <a:pt x="74" y="246"/>
                  </a:cubicBezTo>
                  <a:cubicBezTo>
                    <a:pt x="72" y="247"/>
                    <a:pt x="73" y="246"/>
                    <a:pt x="74" y="245"/>
                  </a:cubicBezTo>
                  <a:cubicBezTo>
                    <a:pt x="75" y="245"/>
                    <a:pt x="77" y="243"/>
                    <a:pt x="80" y="244"/>
                  </a:cubicBezTo>
                  <a:cubicBezTo>
                    <a:pt x="80" y="244"/>
                    <a:pt x="80" y="245"/>
                    <a:pt x="81" y="245"/>
                  </a:cubicBezTo>
                  <a:cubicBezTo>
                    <a:pt x="81" y="246"/>
                    <a:pt x="81" y="248"/>
                    <a:pt x="81" y="248"/>
                  </a:cubicBezTo>
                  <a:cubicBezTo>
                    <a:pt x="84" y="247"/>
                    <a:pt x="86" y="248"/>
                    <a:pt x="86" y="244"/>
                  </a:cubicBezTo>
                  <a:cubicBezTo>
                    <a:pt x="86" y="243"/>
                    <a:pt x="86" y="242"/>
                    <a:pt x="86" y="241"/>
                  </a:cubicBezTo>
                  <a:cubicBezTo>
                    <a:pt x="85" y="241"/>
                    <a:pt x="85" y="240"/>
                    <a:pt x="85" y="239"/>
                  </a:cubicBezTo>
                  <a:cubicBezTo>
                    <a:pt x="84" y="240"/>
                    <a:pt x="82" y="239"/>
                    <a:pt x="82" y="239"/>
                  </a:cubicBezTo>
                  <a:cubicBezTo>
                    <a:pt x="81" y="240"/>
                    <a:pt x="82" y="242"/>
                    <a:pt x="82" y="242"/>
                  </a:cubicBezTo>
                  <a:cubicBezTo>
                    <a:pt x="81" y="242"/>
                    <a:pt x="80" y="242"/>
                    <a:pt x="80" y="242"/>
                  </a:cubicBezTo>
                  <a:cubicBezTo>
                    <a:pt x="78" y="241"/>
                    <a:pt x="77" y="240"/>
                    <a:pt x="76" y="239"/>
                  </a:cubicBezTo>
                  <a:cubicBezTo>
                    <a:pt x="76" y="239"/>
                    <a:pt x="75" y="239"/>
                    <a:pt x="74" y="239"/>
                  </a:cubicBezTo>
                  <a:cubicBezTo>
                    <a:pt x="74" y="238"/>
                    <a:pt x="74" y="235"/>
                    <a:pt x="74" y="232"/>
                  </a:cubicBezTo>
                  <a:cubicBezTo>
                    <a:pt x="73" y="232"/>
                    <a:pt x="72" y="232"/>
                    <a:pt x="71" y="232"/>
                  </a:cubicBezTo>
                  <a:cubicBezTo>
                    <a:pt x="71" y="231"/>
                    <a:pt x="70" y="231"/>
                    <a:pt x="70" y="231"/>
                  </a:cubicBezTo>
                  <a:cubicBezTo>
                    <a:pt x="73" y="230"/>
                    <a:pt x="73" y="226"/>
                    <a:pt x="73" y="224"/>
                  </a:cubicBezTo>
                  <a:cubicBezTo>
                    <a:pt x="74" y="224"/>
                    <a:pt x="74" y="222"/>
                    <a:pt x="76" y="222"/>
                  </a:cubicBezTo>
                  <a:cubicBezTo>
                    <a:pt x="76" y="222"/>
                    <a:pt x="76" y="224"/>
                    <a:pt x="76" y="224"/>
                  </a:cubicBezTo>
                  <a:cubicBezTo>
                    <a:pt x="77" y="224"/>
                    <a:pt x="78" y="224"/>
                    <a:pt x="79" y="224"/>
                  </a:cubicBezTo>
                  <a:cubicBezTo>
                    <a:pt x="81" y="228"/>
                    <a:pt x="81" y="229"/>
                    <a:pt x="86" y="229"/>
                  </a:cubicBezTo>
                  <a:cubicBezTo>
                    <a:pt x="88" y="229"/>
                    <a:pt x="90" y="227"/>
                    <a:pt x="92" y="227"/>
                  </a:cubicBezTo>
                  <a:cubicBezTo>
                    <a:pt x="92" y="227"/>
                    <a:pt x="91" y="225"/>
                    <a:pt x="92" y="225"/>
                  </a:cubicBezTo>
                  <a:cubicBezTo>
                    <a:pt x="92" y="224"/>
                    <a:pt x="95" y="223"/>
                    <a:pt x="96" y="222"/>
                  </a:cubicBezTo>
                  <a:cubicBezTo>
                    <a:pt x="98" y="218"/>
                    <a:pt x="95" y="213"/>
                    <a:pt x="96" y="210"/>
                  </a:cubicBezTo>
                  <a:cubicBezTo>
                    <a:pt x="96" y="210"/>
                    <a:pt x="96" y="210"/>
                    <a:pt x="96" y="210"/>
                  </a:cubicBezTo>
                  <a:cubicBezTo>
                    <a:pt x="97" y="208"/>
                    <a:pt x="97" y="207"/>
                    <a:pt x="98" y="205"/>
                  </a:cubicBezTo>
                  <a:cubicBezTo>
                    <a:pt x="96" y="204"/>
                    <a:pt x="94" y="204"/>
                    <a:pt x="94" y="202"/>
                  </a:cubicBezTo>
                  <a:cubicBezTo>
                    <a:pt x="93" y="201"/>
                    <a:pt x="94" y="200"/>
                    <a:pt x="94" y="199"/>
                  </a:cubicBezTo>
                  <a:cubicBezTo>
                    <a:pt x="94" y="199"/>
                    <a:pt x="94" y="198"/>
                    <a:pt x="95" y="198"/>
                  </a:cubicBezTo>
                  <a:cubicBezTo>
                    <a:pt x="96" y="198"/>
                    <a:pt x="96" y="198"/>
                    <a:pt x="96" y="198"/>
                  </a:cubicBezTo>
                  <a:cubicBezTo>
                    <a:pt x="99" y="202"/>
                    <a:pt x="99" y="202"/>
                    <a:pt x="99" y="202"/>
                  </a:cubicBezTo>
                  <a:cubicBezTo>
                    <a:pt x="102" y="200"/>
                    <a:pt x="99" y="200"/>
                    <a:pt x="99" y="200"/>
                  </a:cubicBezTo>
                  <a:cubicBezTo>
                    <a:pt x="100" y="199"/>
                    <a:pt x="101" y="200"/>
                    <a:pt x="102" y="200"/>
                  </a:cubicBezTo>
                  <a:cubicBezTo>
                    <a:pt x="104" y="199"/>
                    <a:pt x="107" y="198"/>
                    <a:pt x="108" y="198"/>
                  </a:cubicBezTo>
                  <a:cubicBezTo>
                    <a:pt x="111" y="197"/>
                    <a:pt x="113" y="198"/>
                    <a:pt x="116" y="198"/>
                  </a:cubicBezTo>
                  <a:cubicBezTo>
                    <a:pt x="116" y="198"/>
                    <a:pt x="121" y="197"/>
                    <a:pt x="122" y="196"/>
                  </a:cubicBezTo>
                  <a:cubicBezTo>
                    <a:pt x="122" y="196"/>
                    <a:pt x="123" y="195"/>
                    <a:pt x="123" y="195"/>
                  </a:cubicBezTo>
                  <a:cubicBezTo>
                    <a:pt x="126" y="194"/>
                    <a:pt x="129" y="194"/>
                    <a:pt x="131" y="193"/>
                  </a:cubicBezTo>
                  <a:cubicBezTo>
                    <a:pt x="137" y="190"/>
                    <a:pt x="143" y="177"/>
                    <a:pt x="145" y="170"/>
                  </a:cubicBezTo>
                  <a:cubicBezTo>
                    <a:pt x="144" y="169"/>
                    <a:pt x="144" y="168"/>
                    <a:pt x="144" y="168"/>
                  </a:cubicBezTo>
                  <a:cubicBezTo>
                    <a:pt x="142" y="168"/>
                    <a:pt x="141" y="168"/>
                    <a:pt x="139" y="167"/>
                  </a:cubicBezTo>
                  <a:cubicBezTo>
                    <a:pt x="139" y="166"/>
                    <a:pt x="140" y="166"/>
                    <a:pt x="139" y="166"/>
                  </a:cubicBezTo>
                  <a:cubicBezTo>
                    <a:pt x="139" y="165"/>
                    <a:pt x="139" y="165"/>
                    <a:pt x="139" y="165"/>
                  </a:cubicBezTo>
                  <a:cubicBezTo>
                    <a:pt x="137" y="165"/>
                    <a:pt x="137" y="165"/>
                    <a:pt x="137" y="165"/>
                  </a:cubicBezTo>
                  <a:cubicBezTo>
                    <a:pt x="137" y="164"/>
                    <a:pt x="137" y="162"/>
                    <a:pt x="137" y="161"/>
                  </a:cubicBezTo>
                  <a:cubicBezTo>
                    <a:pt x="137" y="161"/>
                    <a:pt x="139" y="160"/>
                    <a:pt x="139" y="160"/>
                  </a:cubicBezTo>
                  <a:cubicBezTo>
                    <a:pt x="139" y="159"/>
                    <a:pt x="138" y="158"/>
                    <a:pt x="139" y="158"/>
                  </a:cubicBezTo>
                  <a:cubicBezTo>
                    <a:pt x="137" y="156"/>
                    <a:pt x="136" y="154"/>
                    <a:pt x="135" y="153"/>
                  </a:cubicBezTo>
                  <a:cubicBezTo>
                    <a:pt x="134" y="152"/>
                    <a:pt x="132" y="152"/>
                    <a:pt x="131" y="150"/>
                  </a:cubicBezTo>
                  <a:cubicBezTo>
                    <a:pt x="130" y="149"/>
                    <a:pt x="131" y="147"/>
                    <a:pt x="129" y="146"/>
                  </a:cubicBezTo>
                  <a:cubicBezTo>
                    <a:pt x="127" y="145"/>
                    <a:pt x="127" y="145"/>
                    <a:pt x="127" y="145"/>
                  </a:cubicBezTo>
                  <a:cubicBezTo>
                    <a:pt x="127" y="143"/>
                    <a:pt x="128" y="144"/>
                    <a:pt x="128" y="142"/>
                  </a:cubicBezTo>
                  <a:cubicBezTo>
                    <a:pt x="128" y="142"/>
                    <a:pt x="126" y="140"/>
                    <a:pt x="127" y="139"/>
                  </a:cubicBezTo>
                  <a:cubicBezTo>
                    <a:pt x="129" y="138"/>
                    <a:pt x="129" y="138"/>
                    <a:pt x="129" y="138"/>
                  </a:cubicBezTo>
                  <a:cubicBezTo>
                    <a:pt x="129" y="135"/>
                    <a:pt x="129" y="132"/>
                    <a:pt x="129" y="128"/>
                  </a:cubicBezTo>
                  <a:cubicBezTo>
                    <a:pt x="130" y="128"/>
                    <a:pt x="130" y="128"/>
                    <a:pt x="130" y="128"/>
                  </a:cubicBezTo>
                  <a:cubicBezTo>
                    <a:pt x="130" y="128"/>
                    <a:pt x="131" y="123"/>
                    <a:pt x="130" y="121"/>
                  </a:cubicBezTo>
                  <a:cubicBezTo>
                    <a:pt x="129" y="119"/>
                    <a:pt x="133" y="117"/>
                    <a:pt x="132" y="113"/>
                  </a:cubicBezTo>
                  <a:cubicBezTo>
                    <a:pt x="131" y="109"/>
                    <a:pt x="135" y="110"/>
                    <a:pt x="134" y="106"/>
                  </a:cubicBezTo>
                  <a:cubicBezTo>
                    <a:pt x="133" y="103"/>
                    <a:pt x="136" y="100"/>
                    <a:pt x="136" y="100"/>
                  </a:cubicBezTo>
                  <a:cubicBezTo>
                    <a:pt x="136" y="100"/>
                    <a:pt x="138" y="95"/>
                    <a:pt x="138" y="93"/>
                  </a:cubicBezTo>
                  <a:cubicBezTo>
                    <a:pt x="138" y="91"/>
                    <a:pt x="140" y="90"/>
                    <a:pt x="142" y="89"/>
                  </a:cubicBezTo>
                  <a:cubicBezTo>
                    <a:pt x="144" y="88"/>
                    <a:pt x="145" y="85"/>
                    <a:pt x="145" y="82"/>
                  </a:cubicBezTo>
                  <a:cubicBezTo>
                    <a:pt x="145" y="79"/>
                    <a:pt x="150" y="80"/>
                    <a:pt x="151" y="78"/>
                  </a:cubicBezTo>
                  <a:cubicBezTo>
                    <a:pt x="151" y="76"/>
                    <a:pt x="153" y="76"/>
                    <a:pt x="155" y="74"/>
                  </a:cubicBezTo>
                  <a:cubicBezTo>
                    <a:pt x="157" y="72"/>
                    <a:pt x="158" y="70"/>
                    <a:pt x="159" y="68"/>
                  </a:cubicBezTo>
                  <a:cubicBezTo>
                    <a:pt x="160" y="65"/>
                    <a:pt x="165" y="66"/>
                    <a:pt x="166" y="64"/>
                  </a:cubicBezTo>
                  <a:cubicBezTo>
                    <a:pt x="167" y="63"/>
                    <a:pt x="170" y="63"/>
                    <a:pt x="169" y="61"/>
                  </a:cubicBezTo>
                  <a:cubicBezTo>
                    <a:pt x="169" y="60"/>
                    <a:pt x="169" y="55"/>
                    <a:pt x="169" y="52"/>
                  </a:cubicBezTo>
                  <a:cubicBezTo>
                    <a:pt x="168" y="49"/>
                    <a:pt x="168" y="45"/>
                    <a:pt x="168" y="45"/>
                  </a:cubicBezTo>
                  <a:cubicBezTo>
                    <a:pt x="168" y="45"/>
                    <a:pt x="165" y="43"/>
                    <a:pt x="165" y="45"/>
                  </a:cubicBezTo>
                  <a:cubicBezTo>
                    <a:pt x="166" y="47"/>
                    <a:pt x="161" y="44"/>
                    <a:pt x="161" y="44"/>
                  </a:cubicBezTo>
                  <a:cubicBezTo>
                    <a:pt x="161" y="44"/>
                    <a:pt x="158" y="47"/>
                    <a:pt x="159" y="49"/>
                  </a:cubicBezTo>
                  <a:cubicBezTo>
                    <a:pt x="160" y="50"/>
                    <a:pt x="160" y="56"/>
                    <a:pt x="159" y="57"/>
                  </a:cubicBezTo>
                  <a:cubicBezTo>
                    <a:pt x="157" y="59"/>
                    <a:pt x="155" y="60"/>
                    <a:pt x="154" y="62"/>
                  </a:cubicBezTo>
                  <a:cubicBezTo>
                    <a:pt x="154" y="64"/>
                    <a:pt x="153" y="64"/>
                    <a:pt x="153" y="64"/>
                  </a:cubicBezTo>
                  <a:cubicBezTo>
                    <a:pt x="153" y="64"/>
                    <a:pt x="151" y="65"/>
                    <a:pt x="148" y="65"/>
                  </a:cubicBezTo>
                  <a:cubicBezTo>
                    <a:pt x="146" y="64"/>
                    <a:pt x="143" y="64"/>
                    <a:pt x="141" y="64"/>
                  </a:cubicBezTo>
                  <a:cubicBezTo>
                    <a:pt x="139" y="64"/>
                    <a:pt x="137" y="65"/>
                    <a:pt x="135" y="63"/>
                  </a:cubicBezTo>
                  <a:cubicBezTo>
                    <a:pt x="133" y="62"/>
                    <a:pt x="131" y="62"/>
                    <a:pt x="129" y="62"/>
                  </a:cubicBezTo>
                  <a:cubicBezTo>
                    <a:pt x="127" y="63"/>
                    <a:pt x="126" y="62"/>
                    <a:pt x="126" y="62"/>
                  </a:cubicBezTo>
                  <a:cubicBezTo>
                    <a:pt x="126" y="62"/>
                    <a:pt x="128" y="58"/>
                    <a:pt x="129" y="55"/>
                  </a:cubicBezTo>
                  <a:cubicBezTo>
                    <a:pt x="131" y="53"/>
                    <a:pt x="133" y="50"/>
                    <a:pt x="133" y="47"/>
                  </a:cubicBezTo>
                  <a:cubicBezTo>
                    <a:pt x="133" y="44"/>
                    <a:pt x="136" y="42"/>
                    <a:pt x="133" y="41"/>
                  </a:cubicBezTo>
                  <a:cubicBezTo>
                    <a:pt x="130" y="39"/>
                    <a:pt x="129" y="35"/>
                    <a:pt x="127" y="34"/>
                  </a:cubicBezTo>
                  <a:cubicBezTo>
                    <a:pt x="126" y="34"/>
                    <a:pt x="126" y="33"/>
                    <a:pt x="124" y="31"/>
                  </a:cubicBezTo>
                  <a:cubicBezTo>
                    <a:pt x="122" y="29"/>
                    <a:pt x="120" y="32"/>
                    <a:pt x="118" y="29"/>
                  </a:cubicBezTo>
                  <a:cubicBezTo>
                    <a:pt x="115" y="26"/>
                    <a:pt x="115" y="25"/>
                    <a:pt x="113" y="25"/>
                  </a:cubicBezTo>
                  <a:cubicBezTo>
                    <a:pt x="110" y="25"/>
                    <a:pt x="110" y="20"/>
                    <a:pt x="109" y="18"/>
                  </a:cubicBezTo>
                  <a:cubicBezTo>
                    <a:pt x="107" y="17"/>
                    <a:pt x="107" y="15"/>
                    <a:pt x="105" y="15"/>
                  </a:cubicBezTo>
                  <a:cubicBezTo>
                    <a:pt x="103" y="14"/>
                    <a:pt x="103" y="12"/>
                    <a:pt x="102" y="10"/>
                  </a:cubicBezTo>
                  <a:cubicBezTo>
                    <a:pt x="101" y="9"/>
                    <a:pt x="100" y="6"/>
                    <a:pt x="100" y="6"/>
                  </a:cubicBezTo>
                  <a:lnTo>
                    <a:pt x="95" y="3"/>
                  </a:lnTo>
                  <a:close/>
                  <a:moveTo>
                    <a:pt x="47" y="400"/>
                  </a:moveTo>
                  <a:cubicBezTo>
                    <a:pt x="48" y="400"/>
                    <a:pt x="48" y="400"/>
                    <a:pt x="48" y="400"/>
                  </a:cubicBezTo>
                  <a:cubicBezTo>
                    <a:pt x="50" y="400"/>
                    <a:pt x="50" y="401"/>
                    <a:pt x="51" y="401"/>
                  </a:cubicBezTo>
                  <a:cubicBezTo>
                    <a:pt x="53" y="402"/>
                    <a:pt x="53" y="402"/>
                    <a:pt x="53" y="402"/>
                  </a:cubicBezTo>
                  <a:cubicBezTo>
                    <a:pt x="53" y="401"/>
                    <a:pt x="53" y="401"/>
                    <a:pt x="53" y="401"/>
                  </a:cubicBezTo>
                  <a:cubicBezTo>
                    <a:pt x="53" y="401"/>
                    <a:pt x="56" y="403"/>
                    <a:pt x="56" y="403"/>
                  </a:cubicBezTo>
                  <a:cubicBezTo>
                    <a:pt x="56" y="403"/>
                    <a:pt x="59" y="403"/>
                    <a:pt x="60" y="402"/>
                  </a:cubicBezTo>
                  <a:cubicBezTo>
                    <a:pt x="61" y="401"/>
                    <a:pt x="61" y="401"/>
                    <a:pt x="61" y="401"/>
                  </a:cubicBezTo>
                  <a:cubicBezTo>
                    <a:pt x="63" y="401"/>
                    <a:pt x="65" y="401"/>
                    <a:pt x="67" y="401"/>
                  </a:cubicBezTo>
                  <a:cubicBezTo>
                    <a:pt x="66" y="402"/>
                    <a:pt x="68" y="402"/>
                    <a:pt x="68" y="402"/>
                  </a:cubicBezTo>
                  <a:cubicBezTo>
                    <a:pt x="68" y="401"/>
                    <a:pt x="68" y="400"/>
                    <a:pt x="69" y="399"/>
                  </a:cubicBezTo>
                  <a:cubicBezTo>
                    <a:pt x="66" y="398"/>
                    <a:pt x="63" y="397"/>
                    <a:pt x="60" y="396"/>
                  </a:cubicBezTo>
                  <a:cubicBezTo>
                    <a:pt x="59" y="396"/>
                    <a:pt x="57" y="397"/>
                    <a:pt x="56" y="396"/>
                  </a:cubicBezTo>
                  <a:cubicBezTo>
                    <a:pt x="55" y="396"/>
                    <a:pt x="54" y="393"/>
                    <a:pt x="53" y="392"/>
                  </a:cubicBezTo>
                  <a:cubicBezTo>
                    <a:pt x="52" y="392"/>
                    <a:pt x="51" y="392"/>
                    <a:pt x="50" y="391"/>
                  </a:cubicBezTo>
                  <a:cubicBezTo>
                    <a:pt x="49" y="390"/>
                    <a:pt x="49" y="389"/>
                    <a:pt x="48" y="388"/>
                  </a:cubicBezTo>
                  <a:cubicBezTo>
                    <a:pt x="48" y="387"/>
                    <a:pt x="47" y="387"/>
                    <a:pt x="46" y="386"/>
                  </a:cubicBezTo>
                  <a:cubicBezTo>
                    <a:pt x="44" y="385"/>
                    <a:pt x="42" y="382"/>
                    <a:pt x="42" y="380"/>
                  </a:cubicBezTo>
                  <a:cubicBezTo>
                    <a:pt x="41" y="380"/>
                    <a:pt x="41" y="380"/>
                    <a:pt x="41" y="380"/>
                  </a:cubicBezTo>
                  <a:cubicBezTo>
                    <a:pt x="41" y="379"/>
                    <a:pt x="42" y="378"/>
                    <a:pt x="43" y="378"/>
                  </a:cubicBezTo>
                  <a:cubicBezTo>
                    <a:pt x="42" y="376"/>
                    <a:pt x="42" y="374"/>
                    <a:pt x="40" y="372"/>
                  </a:cubicBezTo>
                  <a:cubicBezTo>
                    <a:pt x="39" y="373"/>
                    <a:pt x="41" y="371"/>
                    <a:pt x="39" y="372"/>
                  </a:cubicBezTo>
                  <a:cubicBezTo>
                    <a:pt x="41" y="401"/>
                    <a:pt x="41" y="401"/>
                    <a:pt x="41" y="401"/>
                  </a:cubicBezTo>
                  <a:cubicBezTo>
                    <a:pt x="41" y="401"/>
                    <a:pt x="44" y="400"/>
                    <a:pt x="47" y="400"/>
                  </a:cubicBezTo>
                  <a:close/>
                  <a:moveTo>
                    <a:pt x="78" y="396"/>
                  </a:moveTo>
                  <a:cubicBezTo>
                    <a:pt x="78" y="398"/>
                    <a:pt x="78" y="398"/>
                    <a:pt x="78" y="398"/>
                  </a:cubicBezTo>
                  <a:cubicBezTo>
                    <a:pt x="72" y="398"/>
                    <a:pt x="79" y="401"/>
                    <a:pt x="80" y="401"/>
                  </a:cubicBezTo>
                  <a:cubicBezTo>
                    <a:pt x="81" y="400"/>
                    <a:pt x="81" y="400"/>
                    <a:pt x="81" y="400"/>
                  </a:cubicBezTo>
                  <a:cubicBezTo>
                    <a:pt x="82" y="399"/>
                    <a:pt x="82" y="399"/>
                    <a:pt x="83" y="399"/>
                  </a:cubicBezTo>
                  <a:cubicBezTo>
                    <a:pt x="86" y="397"/>
                    <a:pt x="81" y="398"/>
                    <a:pt x="80" y="398"/>
                  </a:cubicBezTo>
                  <a:cubicBezTo>
                    <a:pt x="79" y="398"/>
                    <a:pt x="79" y="396"/>
                    <a:pt x="78" y="396"/>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2" name="Freeform 341"/>
            <p:cNvSpPr>
              <a:spLocks noEditPoints="1"/>
            </p:cNvSpPr>
            <p:nvPr/>
          </p:nvSpPr>
          <p:spPr bwMode="auto">
            <a:xfrm>
              <a:off x="3733936" y="5058339"/>
              <a:ext cx="599999" cy="1420957"/>
            </a:xfrm>
            <a:custGeom>
              <a:avLst/>
              <a:gdLst>
                <a:gd name="T0" fmla="*/ 75 w 170"/>
                <a:gd name="T1" fmla="*/ 9 h 403"/>
                <a:gd name="T2" fmla="*/ 52 w 170"/>
                <a:gd name="T3" fmla="*/ 7 h 403"/>
                <a:gd name="T4" fmla="*/ 44 w 170"/>
                <a:gd name="T5" fmla="*/ 33 h 403"/>
                <a:gd name="T6" fmla="*/ 43 w 170"/>
                <a:gd name="T7" fmla="*/ 64 h 403"/>
                <a:gd name="T8" fmla="*/ 33 w 170"/>
                <a:gd name="T9" fmla="*/ 101 h 403"/>
                <a:gd name="T10" fmla="*/ 29 w 170"/>
                <a:gd name="T11" fmla="*/ 133 h 403"/>
                <a:gd name="T12" fmla="*/ 26 w 170"/>
                <a:gd name="T13" fmla="*/ 167 h 403"/>
                <a:gd name="T14" fmla="*/ 20 w 170"/>
                <a:gd name="T15" fmla="*/ 190 h 403"/>
                <a:gd name="T16" fmla="*/ 13 w 170"/>
                <a:gd name="T17" fmla="*/ 221 h 403"/>
                <a:gd name="T18" fmla="*/ 12 w 170"/>
                <a:gd name="T19" fmla="*/ 249 h 403"/>
                <a:gd name="T20" fmla="*/ 15 w 170"/>
                <a:gd name="T21" fmla="*/ 273 h 403"/>
                <a:gd name="T22" fmla="*/ 14 w 170"/>
                <a:gd name="T23" fmla="*/ 292 h 403"/>
                <a:gd name="T24" fmla="*/ 9 w 170"/>
                <a:gd name="T25" fmla="*/ 313 h 403"/>
                <a:gd name="T26" fmla="*/ 1 w 170"/>
                <a:gd name="T27" fmla="*/ 339 h 403"/>
                <a:gd name="T28" fmla="*/ 8 w 170"/>
                <a:gd name="T29" fmla="*/ 357 h 403"/>
                <a:gd name="T30" fmla="*/ 40 w 170"/>
                <a:gd name="T31" fmla="*/ 360 h 403"/>
                <a:gd name="T32" fmla="*/ 34 w 170"/>
                <a:gd name="T33" fmla="*/ 352 h 403"/>
                <a:gd name="T34" fmla="*/ 42 w 170"/>
                <a:gd name="T35" fmla="*/ 345 h 403"/>
                <a:gd name="T36" fmla="*/ 40 w 170"/>
                <a:gd name="T37" fmla="*/ 336 h 403"/>
                <a:gd name="T38" fmla="*/ 50 w 170"/>
                <a:gd name="T39" fmla="*/ 332 h 403"/>
                <a:gd name="T40" fmla="*/ 54 w 170"/>
                <a:gd name="T41" fmla="*/ 321 h 403"/>
                <a:gd name="T42" fmla="*/ 67 w 170"/>
                <a:gd name="T43" fmla="*/ 313 h 403"/>
                <a:gd name="T44" fmla="*/ 55 w 170"/>
                <a:gd name="T45" fmla="*/ 297 h 403"/>
                <a:gd name="T46" fmla="*/ 52 w 170"/>
                <a:gd name="T47" fmla="*/ 285 h 403"/>
                <a:gd name="T48" fmla="*/ 68 w 170"/>
                <a:gd name="T49" fmla="*/ 272 h 403"/>
                <a:gd name="T50" fmla="*/ 78 w 170"/>
                <a:gd name="T51" fmla="*/ 249 h 403"/>
                <a:gd name="T52" fmla="*/ 80 w 170"/>
                <a:gd name="T53" fmla="*/ 244 h 403"/>
                <a:gd name="T54" fmla="*/ 86 w 170"/>
                <a:gd name="T55" fmla="*/ 241 h 403"/>
                <a:gd name="T56" fmla="*/ 80 w 170"/>
                <a:gd name="T57" fmla="*/ 242 h 403"/>
                <a:gd name="T58" fmla="*/ 71 w 170"/>
                <a:gd name="T59" fmla="*/ 232 h 403"/>
                <a:gd name="T60" fmla="*/ 76 w 170"/>
                <a:gd name="T61" fmla="*/ 224 h 403"/>
                <a:gd name="T62" fmla="*/ 92 w 170"/>
                <a:gd name="T63" fmla="*/ 225 h 403"/>
                <a:gd name="T64" fmla="*/ 98 w 170"/>
                <a:gd name="T65" fmla="*/ 205 h 403"/>
                <a:gd name="T66" fmla="*/ 96 w 170"/>
                <a:gd name="T67" fmla="*/ 198 h 403"/>
                <a:gd name="T68" fmla="*/ 108 w 170"/>
                <a:gd name="T69" fmla="*/ 198 h 403"/>
                <a:gd name="T70" fmla="*/ 131 w 170"/>
                <a:gd name="T71" fmla="*/ 193 h 403"/>
                <a:gd name="T72" fmla="*/ 139 w 170"/>
                <a:gd name="T73" fmla="*/ 166 h 403"/>
                <a:gd name="T74" fmla="*/ 139 w 170"/>
                <a:gd name="T75" fmla="*/ 160 h 403"/>
                <a:gd name="T76" fmla="*/ 129 w 170"/>
                <a:gd name="T77" fmla="*/ 146 h 403"/>
                <a:gd name="T78" fmla="*/ 129 w 170"/>
                <a:gd name="T79" fmla="*/ 138 h 403"/>
                <a:gd name="T80" fmla="*/ 132 w 170"/>
                <a:gd name="T81" fmla="*/ 113 h 403"/>
                <a:gd name="T82" fmla="*/ 142 w 170"/>
                <a:gd name="T83" fmla="*/ 89 h 403"/>
                <a:gd name="T84" fmla="*/ 159 w 170"/>
                <a:gd name="T85" fmla="*/ 68 h 403"/>
                <a:gd name="T86" fmla="*/ 168 w 170"/>
                <a:gd name="T87" fmla="*/ 45 h 403"/>
                <a:gd name="T88" fmla="*/ 159 w 170"/>
                <a:gd name="T89" fmla="*/ 57 h 403"/>
                <a:gd name="T90" fmla="*/ 141 w 170"/>
                <a:gd name="T91" fmla="*/ 64 h 403"/>
                <a:gd name="T92" fmla="*/ 129 w 170"/>
                <a:gd name="T93" fmla="*/ 55 h 403"/>
                <a:gd name="T94" fmla="*/ 124 w 170"/>
                <a:gd name="T95" fmla="*/ 31 h 403"/>
                <a:gd name="T96" fmla="*/ 105 w 170"/>
                <a:gd name="T97" fmla="*/ 15 h 403"/>
                <a:gd name="T98" fmla="*/ 47 w 170"/>
                <a:gd name="T99" fmla="*/ 400 h 403"/>
                <a:gd name="T100" fmla="*/ 53 w 170"/>
                <a:gd name="T101" fmla="*/ 401 h 403"/>
                <a:gd name="T102" fmla="*/ 67 w 170"/>
                <a:gd name="T103" fmla="*/ 401 h 403"/>
                <a:gd name="T104" fmla="*/ 56 w 170"/>
                <a:gd name="T105" fmla="*/ 396 h 403"/>
                <a:gd name="T106" fmla="*/ 46 w 170"/>
                <a:gd name="T107" fmla="*/ 386 h 403"/>
                <a:gd name="T108" fmla="*/ 40 w 170"/>
                <a:gd name="T109" fmla="*/ 372 h 403"/>
                <a:gd name="T110" fmla="*/ 78 w 170"/>
                <a:gd name="T111" fmla="*/ 396 h 403"/>
                <a:gd name="T112" fmla="*/ 83 w 170"/>
                <a:gd name="T113" fmla="*/ 399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0" h="403">
                  <a:moveTo>
                    <a:pt x="95" y="3"/>
                  </a:moveTo>
                  <a:cubicBezTo>
                    <a:pt x="82" y="3"/>
                    <a:pt x="82" y="3"/>
                    <a:pt x="82" y="3"/>
                  </a:cubicBezTo>
                  <a:cubicBezTo>
                    <a:pt x="82" y="3"/>
                    <a:pt x="80" y="0"/>
                    <a:pt x="78" y="5"/>
                  </a:cubicBezTo>
                  <a:cubicBezTo>
                    <a:pt x="76" y="11"/>
                    <a:pt x="76" y="10"/>
                    <a:pt x="75" y="9"/>
                  </a:cubicBezTo>
                  <a:cubicBezTo>
                    <a:pt x="75" y="7"/>
                    <a:pt x="73" y="4"/>
                    <a:pt x="73" y="4"/>
                  </a:cubicBezTo>
                  <a:cubicBezTo>
                    <a:pt x="67" y="4"/>
                    <a:pt x="67" y="4"/>
                    <a:pt x="67" y="4"/>
                  </a:cubicBezTo>
                  <a:cubicBezTo>
                    <a:pt x="64" y="4"/>
                    <a:pt x="59" y="1"/>
                    <a:pt x="59" y="1"/>
                  </a:cubicBezTo>
                  <a:cubicBezTo>
                    <a:pt x="52" y="7"/>
                    <a:pt x="52" y="7"/>
                    <a:pt x="52" y="7"/>
                  </a:cubicBezTo>
                  <a:cubicBezTo>
                    <a:pt x="52" y="7"/>
                    <a:pt x="51" y="13"/>
                    <a:pt x="55" y="14"/>
                  </a:cubicBezTo>
                  <a:cubicBezTo>
                    <a:pt x="58" y="15"/>
                    <a:pt x="57" y="20"/>
                    <a:pt x="56" y="23"/>
                  </a:cubicBezTo>
                  <a:cubicBezTo>
                    <a:pt x="55" y="26"/>
                    <a:pt x="51" y="25"/>
                    <a:pt x="50" y="28"/>
                  </a:cubicBezTo>
                  <a:cubicBezTo>
                    <a:pt x="49" y="31"/>
                    <a:pt x="44" y="31"/>
                    <a:pt x="44" y="33"/>
                  </a:cubicBezTo>
                  <a:cubicBezTo>
                    <a:pt x="44" y="36"/>
                    <a:pt x="44" y="41"/>
                    <a:pt x="44" y="44"/>
                  </a:cubicBezTo>
                  <a:cubicBezTo>
                    <a:pt x="44" y="47"/>
                    <a:pt x="48" y="49"/>
                    <a:pt x="45" y="51"/>
                  </a:cubicBezTo>
                  <a:cubicBezTo>
                    <a:pt x="43" y="52"/>
                    <a:pt x="44" y="53"/>
                    <a:pt x="44" y="56"/>
                  </a:cubicBezTo>
                  <a:cubicBezTo>
                    <a:pt x="45" y="60"/>
                    <a:pt x="44" y="61"/>
                    <a:pt x="43" y="64"/>
                  </a:cubicBezTo>
                  <a:cubicBezTo>
                    <a:pt x="42" y="67"/>
                    <a:pt x="41" y="67"/>
                    <a:pt x="40" y="71"/>
                  </a:cubicBezTo>
                  <a:cubicBezTo>
                    <a:pt x="38" y="76"/>
                    <a:pt x="35" y="74"/>
                    <a:pt x="35" y="80"/>
                  </a:cubicBezTo>
                  <a:cubicBezTo>
                    <a:pt x="34" y="86"/>
                    <a:pt x="33" y="88"/>
                    <a:pt x="33" y="92"/>
                  </a:cubicBezTo>
                  <a:cubicBezTo>
                    <a:pt x="33" y="96"/>
                    <a:pt x="35" y="98"/>
                    <a:pt x="33" y="101"/>
                  </a:cubicBezTo>
                  <a:cubicBezTo>
                    <a:pt x="32" y="104"/>
                    <a:pt x="31" y="103"/>
                    <a:pt x="31" y="108"/>
                  </a:cubicBezTo>
                  <a:cubicBezTo>
                    <a:pt x="31" y="114"/>
                    <a:pt x="30" y="114"/>
                    <a:pt x="31" y="118"/>
                  </a:cubicBezTo>
                  <a:cubicBezTo>
                    <a:pt x="31" y="122"/>
                    <a:pt x="32" y="123"/>
                    <a:pt x="30" y="126"/>
                  </a:cubicBezTo>
                  <a:cubicBezTo>
                    <a:pt x="29" y="129"/>
                    <a:pt x="28" y="130"/>
                    <a:pt x="29" y="133"/>
                  </a:cubicBezTo>
                  <a:cubicBezTo>
                    <a:pt x="30" y="136"/>
                    <a:pt x="30" y="137"/>
                    <a:pt x="30" y="141"/>
                  </a:cubicBezTo>
                  <a:cubicBezTo>
                    <a:pt x="30" y="145"/>
                    <a:pt x="27" y="151"/>
                    <a:pt x="26" y="154"/>
                  </a:cubicBezTo>
                  <a:cubicBezTo>
                    <a:pt x="24" y="157"/>
                    <a:pt x="25" y="158"/>
                    <a:pt x="25" y="161"/>
                  </a:cubicBezTo>
                  <a:cubicBezTo>
                    <a:pt x="26" y="164"/>
                    <a:pt x="27" y="165"/>
                    <a:pt x="26" y="167"/>
                  </a:cubicBezTo>
                  <a:cubicBezTo>
                    <a:pt x="25" y="169"/>
                    <a:pt x="22" y="169"/>
                    <a:pt x="22" y="169"/>
                  </a:cubicBezTo>
                  <a:cubicBezTo>
                    <a:pt x="22" y="169"/>
                    <a:pt x="18" y="172"/>
                    <a:pt x="18" y="175"/>
                  </a:cubicBezTo>
                  <a:cubicBezTo>
                    <a:pt x="19" y="178"/>
                    <a:pt x="18" y="180"/>
                    <a:pt x="18" y="183"/>
                  </a:cubicBezTo>
                  <a:cubicBezTo>
                    <a:pt x="17" y="186"/>
                    <a:pt x="20" y="187"/>
                    <a:pt x="20" y="190"/>
                  </a:cubicBezTo>
                  <a:cubicBezTo>
                    <a:pt x="20" y="193"/>
                    <a:pt x="20" y="190"/>
                    <a:pt x="17" y="193"/>
                  </a:cubicBezTo>
                  <a:cubicBezTo>
                    <a:pt x="15" y="196"/>
                    <a:pt x="15" y="203"/>
                    <a:pt x="14" y="206"/>
                  </a:cubicBezTo>
                  <a:cubicBezTo>
                    <a:pt x="14" y="209"/>
                    <a:pt x="14" y="210"/>
                    <a:pt x="12" y="212"/>
                  </a:cubicBezTo>
                  <a:cubicBezTo>
                    <a:pt x="9" y="215"/>
                    <a:pt x="13" y="217"/>
                    <a:pt x="13" y="221"/>
                  </a:cubicBezTo>
                  <a:cubicBezTo>
                    <a:pt x="13" y="224"/>
                    <a:pt x="11" y="227"/>
                    <a:pt x="13" y="229"/>
                  </a:cubicBezTo>
                  <a:cubicBezTo>
                    <a:pt x="15" y="230"/>
                    <a:pt x="15" y="229"/>
                    <a:pt x="15" y="232"/>
                  </a:cubicBezTo>
                  <a:cubicBezTo>
                    <a:pt x="15" y="235"/>
                    <a:pt x="16" y="236"/>
                    <a:pt x="15" y="239"/>
                  </a:cubicBezTo>
                  <a:cubicBezTo>
                    <a:pt x="15" y="243"/>
                    <a:pt x="11" y="246"/>
                    <a:pt x="12" y="249"/>
                  </a:cubicBezTo>
                  <a:cubicBezTo>
                    <a:pt x="13" y="251"/>
                    <a:pt x="16" y="253"/>
                    <a:pt x="15" y="255"/>
                  </a:cubicBezTo>
                  <a:cubicBezTo>
                    <a:pt x="15" y="257"/>
                    <a:pt x="16" y="258"/>
                    <a:pt x="16" y="261"/>
                  </a:cubicBezTo>
                  <a:cubicBezTo>
                    <a:pt x="16" y="264"/>
                    <a:pt x="18" y="266"/>
                    <a:pt x="17" y="267"/>
                  </a:cubicBezTo>
                  <a:cubicBezTo>
                    <a:pt x="15" y="269"/>
                    <a:pt x="15" y="271"/>
                    <a:pt x="15" y="273"/>
                  </a:cubicBezTo>
                  <a:cubicBezTo>
                    <a:pt x="15" y="274"/>
                    <a:pt x="18" y="276"/>
                    <a:pt x="16" y="276"/>
                  </a:cubicBezTo>
                  <a:cubicBezTo>
                    <a:pt x="14" y="277"/>
                    <a:pt x="14" y="279"/>
                    <a:pt x="13" y="280"/>
                  </a:cubicBezTo>
                  <a:cubicBezTo>
                    <a:pt x="12" y="281"/>
                    <a:pt x="13" y="283"/>
                    <a:pt x="14" y="285"/>
                  </a:cubicBezTo>
                  <a:cubicBezTo>
                    <a:pt x="15" y="288"/>
                    <a:pt x="15" y="288"/>
                    <a:pt x="14" y="292"/>
                  </a:cubicBezTo>
                  <a:cubicBezTo>
                    <a:pt x="13" y="295"/>
                    <a:pt x="13" y="298"/>
                    <a:pt x="13" y="300"/>
                  </a:cubicBezTo>
                  <a:cubicBezTo>
                    <a:pt x="13" y="302"/>
                    <a:pt x="13" y="303"/>
                    <a:pt x="13" y="303"/>
                  </a:cubicBezTo>
                  <a:cubicBezTo>
                    <a:pt x="13" y="303"/>
                    <a:pt x="12" y="305"/>
                    <a:pt x="10" y="307"/>
                  </a:cubicBezTo>
                  <a:cubicBezTo>
                    <a:pt x="8" y="309"/>
                    <a:pt x="9" y="310"/>
                    <a:pt x="9" y="313"/>
                  </a:cubicBezTo>
                  <a:cubicBezTo>
                    <a:pt x="10" y="316"/>
                    <a:pt x="10" y="318"/>
                    <a:pt x="8" y="319"/>
                  </a:cubicBezTo>
                  <a:cubicBezTo>
                    <a:pt x="6" y="321"/>
                    <a:pt x="0" y="321"/>
                    <a:pt x="2" y="325"/>
                  </a:cubicBezTo>
                  <a:cubicBezTo>
                    <a:pt x="3" y="329"/>
                    <a:pt x="4" y="330"/>
                    <a:pt x="3" y="333"/>
                  </a:cubicBezTo>
                  <a:cubicBezTo>
                    <a:pt x="2" y="336"/>
                    <a:pt x="1" y="336"/>
                    <a:pt x="1" y="339"/>
                  </a:cubicBezTo>
                  <a:cubicBezTo>
                    <a:pt x="1" y="342"/>
                    <a:pt x="1" y="345"/>
                    <a:pt x="3" y="345"/>
                  </a:cubicBezTo>
                  <a:cubicBezTo>
                    <a:pt x="5" y="345"/>
                    <a:pt x="5" y="342"/>
                    <a:pt x="7" y="344"/>
                  </a:cubicBezTo>
                  <a:cubicBezTo>
                    <a:pt x="9" y="346"/>
                    <a:pt x="9" y="348"/>
                    <a:pt x="7" y="350"/>
                  </a:cubicBezTo>
                  <a:cubicBezTo>
                    <a:pt x="5" y="352"/>
                    <a:pt x="7" y="354"/>
                    <a:pt x="8" y="357"/>
                  </a:cubicBezTo>
                  <a:cubicBezTo>
                    <a:pt x="9" y="360"/>
                    <a:pt x="15" y="365"/>
                    <a:pt x="15" y="365"/>
                  </a:cubicBezTo>
                  <a:cubicBezTo>
                    <a:pt x="15" y="365"/>
                    <a:pt x="24" y="365"/>
                    <a:pt x="27" y="365"/>
                  </a:cubicBezTo>
                  <a:cubicBezTo>
                    <a:pt x="30" y="365"/>
                    <a:pt x="42" y="366"/>
                    <a:pt x="42" y="366"/>
                  </a:cubicBezTo>
                  <a:cubicBezTo>
                    <a:pt x="41" y="364"/>
                    <a:pt x="41" y="363"/>
                    <a:pt x="40" y="360"/>
                  </a:cubicBezTo>
                  <a:cubicBezTo>
                    <a:pt x="37" y="361"/>
                    <a:pt x="37" y="361"/>
                    <a:pt x="35" y="360"/>
                  </a:cubicBezTo>
                  <a:cubicBezTo>
                    <a:pt x="39" y="358"/>
                    <a:pt x="37" y="358"/>
                    <a:pt x="36" y="353"/>
                  </a:cubicBezTo>
                  <a:cubicBezTo>
                    <a:pt x="36" y="353"/>
                    <a:pt x="34" y="354"/>
                    <a:pt x="34" y="354"/>
                  </a:cubicBezTo>
                  <a:cubicBezTo>
                    <a:pt x="34" y="352"/>
                    <a:pt x="34" y="352"/>
                    <a:pt x="34" y="352"/>
                  </a:cubicBezTo>
                  <a:cubicBezTo>
                    <a:pt x="35" y="352"/>
                    <a:pt x="37" y="352"/>
                    <a:pt x="37" y="351"/>
                  </a:cubicBezTo>
                  <a:cubicBezTo>
                    <a:pt x="38" y="349"/>
                    <a:pt x="37" y="347"/>
                    <a:pt x="40" y="346"/>
                  </a:cubicBezTo>
                  <a:cubicBezTo>
                    <a:pt x="40" y="345"/>
                    <a:pt x="40" y="345"/>
                    <a:pt x="40" y="345"/>
                  </a:cubicBezTo>
                  <a:cubicBezTo>
                    <a:pt x="40" y="345"/>
                    <a:pt x="42" y="345"/>
                    <a:pt x="42" y="345"/>
                  </a:cubicBezTo>
                  <a:cubicBezTo>
                    <a:pt x="42" y="344"/>
                    <a:pt x="43" y="342"/>
                    <a:pt x="42" y="342"/>
                  </a:cubicBezTo>
                  <a:cubicBezTo>
                    <a:pt x="42" y="341"/>
                    <a:pt x="40" y="341"/>
                    <a:pt x="39" y="341"/>
                  </a:cubicBezTo>
                  <a:cubicBezTo>
                    <a:pt x="39" y="340"/>
                    <a:pt x="39" y="338"/>
                    <a:pt x="39" y="338"/>
                  </a:cubicBezTo>
                  <a:cubicBezTo>
                    <a:pt x="39" y="337"/>
                    <a:pt x="40" y="337"/>
                    <a:pt x="40" y="336"/>
                  </a:cubicBezTo>
                  <a:cubicBezTo>
                    <a:pt x="41" y="336"/>
                    <a:pt x="42" y="337"/>
                    <a:pt x="42" y="337"/>
                  </a:cubicBezTo>
                  <a:cubicBezTo>
                    <a:pt x="43" y="339"/>
                    <a:pt x="43" y="340"/>
                    <a:pt x="44" y="341"/>
                  </a:cubicBezTo>
                  <a:cubicBezTo>
                    <a:pt x="46" y="340"/>
                    <a:pt x="49" y="340"/>
                    <a:pt x="50" y="338"/>
                  </a:cubicBezTo>
                  <a:cubicBezTo>
                    <a:pt x="50" y="337"/>
                    <a:pt x="51" y="332"/>
                    <a:pt x="50" y="332"/>
                  </a:cubicBezTo>
                  <a:cubicBezTo>
                    <a:pt x="48" y="331"/>
                    <a:pt x="49" y="333"/>
                    <a:pt x="48" y="333"/>
                  </a:cubicBezTo>
                  <a:cubicBezTo>
                    <a:pt x="48" y="331"/>
                    <a:pt x="48" y="331"/>
                    <a:pt x="48" y="331"/>
                  </a:cubicBezTo>
                  <a:cubicBezTo>
                    <a:pt x="49" y="329"/>
                    <a:pt x="52" y="327"/>
                    <a:pt x="54" y="325"/>
                  </a:cubicBezTo>
                  <a:cubicBezTo>
                    <a:pt x="54" y="324"/>
                    <a:pt x="54" y="322"/>
                    <a:pt x="54" y="321"/>
                  </a:cubicBezTo>
                  <a:cubicBezTo>
                    <a:pt x="55" y="321"/>
                    <a:pt x="56" y="321"/>
                    <a:pt x="56" y="321"/>
                  </a:cubicBezTo>
                  <a:cubicBezTo>
                    <a:pt x="57" y="321"/>
                    <a:pt x="58" y="319"/>
                    <a:pt x="59" y="318"/>
                  </a:cubicBezTo>
                  <a:cubicBezTo>
                    <a:pt x="60" y="317"/>
                    <a:pt x="60" y="318"/>
                    <a:pt x="61" y="318"/>
                  </a:cubicBezTo>
                  <a:cubicBezTo>
                    <a:pt x="62" y="317"/>
                    <a:pt x="66" y="314"/>
                    <a:pt x="67" y="313"/>
                  </a:cubicBezTo>
                  <a:cubicBezTo>
                    <a:pt x="66" y="312"/>
                    <a:pt x="65" y="311"/>
                    <a:pt x="64" y="310"/>
                  </a:cubicBezTo>
                  <a:cubicBezTo>
                    <a:pt x="61" y="312"/>
                    <a:pt x="67" y="307"/>
                    <a:pt x="64" y="303"/>
                  </a:cubicBezTo>
                  <a:cubicBezTo>
                    <a:pt x="63" y="300"/>
                    <a:pt x="59" y="302"/>
                    <a:pt x="57" y="301"/>
                  </a:cubicBezTo>
                  <a:cubicBezTo>
                    <a:pt x="56" y="300"/>
                    <a:pt x="56" y="298"/>
                    <a:pt x="55" y="297"/>
                  </a:cubicBezTo>
                  <a:cubicBezTo>
                    <a:pt x="54" y="297"/>
                    <a:pt x="53" y="297"/>
                    <a:pt x="52" y="297"/>
                  </a:cubicBezTo>
                  <a:cubicBezTo>
                    <a:pt x="51" y="296"/>
                    <a:pt x="51" y="293"/>
                    <a:pt x="50" y="292"/>
                  </a:cubicBezTo>
                  <a:cubicBezTo>
                    <a:pt x="49" y="288"/>
                    <a:pt x="49" y="289"/>
                    <a:pt x="51" y="285"/>
                  </a:cubicBezTo>
                  <a:cubicBezTo>
                    <a:pt x="52" y="285"/>
                    <a:pt x="52" y="285"/>
                    <a:pt x="52" y="285"/>
                  </a:cubicBezTo>
                  <a:cubicBezTo>
                    <a:pt x="53" y="285"/>
                    <a:pt x="52" y="284"/>
                    <a:pt x="53" y="283"/>
                  </a:cubicBezTo>
                  <a:cubicBezTo>
                    <a:pt x="53" y="283"/>
                    <a:pt x="56" y="281"/>
                    <a:pt x="56" y="281"/>
                  </a:cubicBezTo>
                  <a:cubicBezTo>
                    <a:pt x="61" y="277"/>
                    <a:pt x="59" y="274"/>
                    <a:pt x="68" y="275"/>
                  </a:cubicBezTo>
                  <a:cubicBezTo>
                    <a:pt x="68" y="275"/>
                    <a:pt x="68" y="273"/>
                    <a:pt x="68" y="272"/>
                  </a:cubicBezTo>
                  <a:cubicBezTo>
                    <a:pt x="63" y="271"/>
                    <a:pt x="71" y="267"/>
                    <a:pt x="71" y="266"/>
                  </a:cubicBezTo>
                  <a:cubicBezTo>
                    <a:pt x="71" y="265"/>
                    <a:pt x="70" y="261"/>
                    <a:pt x="70" y="261"/>
                  </a:cubicBezTo>
                  <a:cubicBezTo>
                    <a:pt x="70" y="257"/>
                    <a:pt x="72" y="251"/>
                    <a:pt x="75" y="249"/>
                  </a:cubicBezTo>
                  <a:cubicBezTo>
                    <a:pt x="76" y="249"/>
                    <a:pt x="77" y="249"/>
                    <a:pt x="78" y="249"/>
                  </a:cubicBezTo>
                  <a:cubicBezTo>
                    <a:pt x="78" y="249"/>
                    <a:pt x="78" y="246"/>
                    <a:pt x="78" y="246"/>
                  </a:cubicBezTo>
                  <a:cubicBezTo>
                    <a:pt x="76" y="246"/>
                    <a:pt x="74" y="246"/>
                    <a:pt x="74" y="246"/>
                  </a:cubicBezTo>
                  <a:cubicBezTo>
                    <a:pt x="72" y="247"/>
                    <a:pt x="73" y="246"/>
                    <a:pt x="74" y="245"/>
                  </a:cubicBezTo>
                  <a:cubicBezTo>
                    <a:pt x="75" y="245"/>
                    <a:pt x="77" y="243"/>
                    <a:pt x="80" y="244"/>
                  </a:cubicBezTo>
                  <a:cubicBezTo>
                    <a:pt x="80" y="244"/>
                    <a:pt x="80" y="245"/>
                    <a:pt x="81" y="245"/>
                  </a:cubicBezTo>
                  <a:cubicBezTo>
                    <a:pt x="81" y="246"/>
                    <a:pt x="81" y="248"/>
                    <a:pt x="81" y="248"/>
                  </a:cubicBezTo>
                  <a:cubicBezTo>
                    <a:pt x="84" y="247"/>
                    <a:pt x="86" y="248"/>
                    <a:pt x="86" y="244"/>
                  </a:cubicBezTo>
                  <a:cubicBezTo>
                    <a:pt x="86" y="243"/>
                    <a:pt x="86" y="242"/>
                    <a:pt x="86" y="241"/>
                  </a:cubicBezTo>
                  <a:cubicBezTo>
                    <a:pt x="85" y="241"/>
                    <a:pt x="85" y="240"/>
                    <a:pt x="85" y="239"/>
                  </a:cubicBezTo>
                  <a:cubicBezTo>
                    <a:pt x="84" y="240"/>
                    <a:pt x="82" y="239"/>
                    <a:pt x="82" y="239"/>
                  </a:cubicBezTo>
                  <a:cubicBezTo>
                    <a:pt x="81" y="240"/>
                    <a:pt x="82" y="242"/>
                    <a:pt x="82" y="242"/>
                  </a:cubicBezTo>
                  <a:cubicBezTo>
                    <a:pt x="81" y="242"/>
                    <a:pt x="80" y="242"/>
                    <a:pt x="80" y="242"/>
                  </a:cubicBezTo>
                  <a:cubicBezTo>
                    <a:pt x="78" y="241"/>
                    <a:pt x="77" y="240"/>
                    <a:pt x="76" y="239"/>
                  </a:cubicBezTo>
                  <a:cubicBezTo>
                    <a:pt x="76" y="239"/>
                    <a:pt x="75" y="239"/>
                    <a:pt x="74" y="239"/>
                  </a:cubicBezTo>
                  <a:cubicBezTo>
                    <a:pt x="74" y="238"/>
                    <a:pt x="74" y="235"/>
                    <a:pt x="74" y="232"/>
                  </a:cubicBezTo>
                  <a:cubicBezTo>
                    <a:pt x="73" y="232"/>
                    <a:pt x="72" y="232"/>
                    <a:pt x="71" y="232"/>
                  </a:cubicBezTo>
                  <a:cubicBezTo>
                    <a:pt x="71" y="231"/>
                    <a:pt x="70" y="231"/>
                    <a:pt x="70" y="231"/>
                  </a:cubicBezTo>
                  <a:cubicBezTo>
                    <a:pt x="73" y="230"/>
                    <a:pt x="73" y="226"/>
                    <a:pt x="73" y="224"/>
                  </a:cubicBezTo>
                  <a:cubicBezTo>
                    <a:pt x="74" y="224"/>
                    <a:pt x="74" y="222"/>
                    <a:pt x="76" y="222"/>
                  </a:cubicBezTo>
                  <a:cubicBezTo>
                    <a:pt x="76" y="222"/>
                    <a:pt x="76" y="224"/>
                    <a:pt x="76" y="224"/>
                  </a:cubicBezTo>
                  <a:cubicBezTo>
                    <a:pt x="77" y="224"/>
                    <a:pt x="78" y="224"/>
                    <a:pt x="79" y="224"/>
                  </a:cubicBezTo>
                  <a:cubicBezTo>
                    <a:pt x="81" y="228"/>
                    <a:pt x="81" y="229"/>
                    <a:pt x="86" y="229"/>
                  </a:cubicBezTo>
                  <a:cubicBezTo>
                    <a:pt x="88" y="229"/>
                    <a:pt x="90" y="227"/>
                    <a:pt x="92" y="227"/>
                  </a:cubicBezTo>
                  <a:cubicBezTo>
                    <a:pt x="92" y="227"/>
                    <a:pt x="91" y="225"/>
                    <a:pt x="92" y="225"/>
                  </a:cubicBezTo>
                  <a:cubicBezTo>
                    <a:pt x="92" y="224"/>
                    <a:pt x="95" y="223"/>
                    <a:pt x="96" y="222"/>
                  </a:cubicBezTo>
                  <a:cubicBezTo>
                    <a:pt x="98" y="218"/>
                    <a:pt x="95" y="213"/>
                    <a:pt x="96" y="210"/>
                  </a:cubicBezTo>
                  <a:cubicBezTo>
                    <a:pt x="96" y="210"/>
                    <a:pt x="96" y="210"/>
                    <a:pt x="96" y="210"/>
                  </a:cubicBezTo>
                  <a:cubicBezTo>
                    <a:pt x="97" y="208"/>
                    <a:pt x="97" y="207"/>
                    <a:pt x="98" y="205"/>
                  </a:cubicBezTo>
                  <a:cubicBezTo>
                    <a:pt x="96" y="204"/>
                    <a:pt x="94" y="204"/>
                    <a:pt x="94" y="202"/>
                  </a:cubicBezTo>
                  <a:cubicBezTo>
                    <a:pt x="93" y="201"/>
                    <a:pt x="94" y="200"/>
                    <a:pt x="94" y="199"/>
                  </a:cubicBezTo>
                  <a:cubicBezTo>
                    <a:pt x="94" y="199"/>
                    <a:pt x="94" y="198"/>
                    <a:pt x="95" y="198"/>
                  </a:cubicBezTo>
                  <a:cubicBezTo>
                    <a:pt x="96" y="198"/>
                    <a:pt x="96" y="198"/>
                    <a:pt x="96" y="198"/>
                  </a:cubicBezTo>
                  <a:cubicBezTo>
                    <a:pt x="99" y="202"/>
                    <a:pt x="99" y="202"/>
                    <a:pt x="99" y="202"/>
                  </a:cubicBezTo>
                  <a:cubicBezTo>
                    <a:pt x="102" y="200"/>
                    <a:pt x="99" y="200"/>
                    <a:pt x="99" y="200"/>
                  </a:cubicBezTo>
                  <a:cubicBezTo>
                    <a:pt x="100" y="199"/>
                    <a:pt x="101" y="200"/>
                    <a:pt x="102" y="200"/>
                  </a:cubicBezTo>
                  <a:cubicBezTo>
                    <a:pt x="104" y="199"/>
                    <a:pt x="107" y="198"/>
                    <a:pt x="108" y="198"/>
                  </a:cubicBezTo>
                  <a:cubicBezTo>
                    <a:pt x="111" y="197"/>
                    <a:pt x="113" y="198"/>
                    <a:pt x="116" y="198"/>
                  </a:cubicBezTo>
                  <a:cubicBezTo>
                    <a:pt x="116" y="198"/>
                    <a:pt x="121" y="197"/>
                    <a:pt x="122" y="196"/>
                  </a:cubicBezTo>
                  <a:cubicBezTo>
                    <a:pt x="122" y="196"/>
                    <a:pt x="123" y="195"/>
                    <a:pt x="123" y="195"/>
                  </a:cubicBezTo>
                  <a:cubicBezTo>
                    <a:pt x="126" y="194"/>
                    <a:pt x="129" y="194"/>
                    <a:pt x="131" y="193"/>
                  </a:cubicBezTo>
                  <a:cubicBezTo>
                    <a:pt x="137" y="190"/>
                    <a:pt x="143" y="177"/>
                    <a:pt x="145" y="170"/>
                  </a:cubicBezTo>
                  <a:cubicBezTo>
                    <a:pt x="144" y="169"/>
                    <a:pt x="144" y="168"/>
                    <a:pt x="144" y="168"/>
                  </a:cubicBezTo>
                  <a:cubicBezTo>
                    <a:pt x="142" y="168"/>
                    <a:pt x="141" y="168"/>
                    <a:pt x="139" y="167"/>
                  </a:cubicBezTo>
                  <a:cubicBezTo>
                    <a:pt x="139" y="166"/>
                    <a:pt x="140" y="166"/>
                    <a:pt x="139" y="166"/>
                  </a:cubicBezTo>
                  <a:cubicBezTo>
                    <a:pt x="139" y="165"/>
                    <a:pt x="139" y="165"/>
                    <a:pt x="139" y="165"/>
                  </a:cubicBezTo>
                  <a:cubicBezTo>
                    <a:pt x="137" y="165"/>
                    <a:pt x="137" y="165"/>
                    <a:pt x="137" y="165"/>
                  </a:cubicBezTo>
                  <a:cubicBezTo>
                    <a:pt x="137" y="164"/>
                    <a:pt x="137" y="162"/>
                    <a:pt x="137" y="161"/>
                  </a:cubicBezTo>
                  <a:cubicBezTo>
                    <a:pt x="137" y="161"/>
                    <a:pt x="139" y="160"/>
                    <a:pt x="139" y="160"/>
                  </a:cubicBezTo>
                  <a:cubicBezTo>
                    <a:pt x="139" y="159"/>
                    <a:pt x="138" y="158"/>
                    <a:pt x="139" y="158"/>
                  </a:cubicBezTo>
                  <a:cubicBezTo>
                    <a:pt x="137" y="156"/>
                    <a:pt x="136" y="154"/>
                    <a:pt x="135" y="153"/>
                  </a:cubicBezTo>
                  <a:cubicBezTo>
                    <a:pt x="134" y="152"/>
                    <a:pt x="132" y="152"/>
                    <a:pt x="131" y="150"/>
                  </a:cubicBezTo>
                  <a:cubicBezTo>
                    <a:pt x="130" y="149"/>
                    <a:pt x="131" y="147"/>
                    <a:pt x="129" y="146"/>
                  </a:cubicBezTo>
                  <a:cubicBezTo>
                    <a:pt x="127" y="145"/>
                    <a:pt x="127" y="145"/>
                    <a:pt x="127" y="145"/>
                  </a:cubicBezTo>
                  <a:cubicBezTo>
                    <a:pt x="127" y="143"/>
                    <a:pt x="128" y="144"/>
                    <a:pt x="128" y="142"/>
                  </a:cubicBezTo>
                  <a:cubicBezTo>
                    <a:pt x="128" y="142"/>
                    <a:pt x="126" y="140"/>
                    <a:pt x="127" y="139"/>
                  </a:cubicBezTo>
                  <a:cubicBezTo>
                    <a:pt x="129" y="138"/>
                    <a:pt x="129" y="138"/>
                    <a:pt x="129" y="138"/>
                  </a:cubicBezTo>
                  <a:cubicBezTo>
                    <a:pt x="129" y="135"/>
                    <a:pt x="129" y="132"/>
                    <a:pt x="129" y="128"/>
                  </a:cubicBezTo>
                  <a:cubicBezTo>
                    <a:pt x="130" y="128"/>
                    <a:pt x="130" y="128"/>
                    <a:pt x="130" y="128"/>
                  </a:cubicBezTo>
                  <a:cubicBezTo>
                    <a:pt x="130" y="128"/>
                    <a:pt x="131" y="123"/>
                    <a:pt x="130" y="121"/>
                  </a:cubicBezTo>
                  <a:cubicBezTo>
                    <a:pt x="129" y="119"/>
                    <a:pt x="133" y="117"/>
                    <a:pt x="132" y="113"/>
                  </a:cubicBezTo>
                  <a:cubicBezTo>
                    <a:pt x="131" y="109"/>
                    <a:pt x="135" y="110"/>
                    <a:pt x="134" y="106"/>
                  </a:cubicBezTo>
                  <a:cubicBezTo>
                    <a:pt x="133" y="103"/>
                    <a:pt x="136" y="100"/>
                    <a:pt x="136" y="100"/>
                  </a:cubicBezTo>
                  <a:cubicBezTo>
                    <a:pt x="136" y="100"/>
                    <a:pt x="138" y="95"/>
                    <a:pt x="138" y="93"/>
                  </a:cubicBezTo>
                  <a:cubicBezTo>
                    <a:pt x="138" y="91"/>
                    <a:pt x="140" y="90"/>
                    <a:pt x="142" y="89"/>
                  </a:cubicBezTo>
                  <a:cubicBezTo>
                    <a:pt x="144" y="88"/>
                    <a:pt x="145" y="85"/>
                    <a:pt x="145" y="82"/>
                  </a:cubicBezTo>
                  <a:cubicBezTo>
                    <a:pt x="145" y="79"/>
                    <a:pt x="150" y="80"/>
                    <a:pt x="151" y="78"/>
                  </a:cubicBezTo>
                  <a:cubicBezTo>
                    <a:pt x="151" y="76"/>
                    <a:pt x="153" y="76"/>
                    <a:pt x="155" y="74"/>
                  </a:cubicBezTo>
                  <a:cubicBezTo>
                    <a:pt x="157" y="72"/>
                    <a:pt x="158" y="70"/>
                    <a:pt x="159" y="68"/>
                  </a:cubicBezTo>
                  <a:cubicBezTo>
                    <a:pt x="160" y="65"/>
                    <a:pt x="165" y="66"/>
                    <a:pt x="166" y="64"/>
                  </a:cubicBezTo>
                  <a:cubicBezTo>
                    <a:pt x="167" y="63"/>
                    <a:pt x="170" y="63"/>
                    <a:pt x="169" y="61"/>
                  </a:cubicBezTo>
                  <a:cubicBezTo>
                    <a:pt x="169" y="60"/>
                    <a:pt x="169" y="55"/>
                    <a:pt x="169" y="52"/>
                  </a:cubicBezTo>
                  <a:cubicBezTo>
                    <a:pt x="168" y="49"/>
                    <a:pt x="168" y="45"/>
                    <a:pt x="168" y="45"/>
                  </a:cubicBezTo>
                  <a:cubicBezTo>
                    <a:pt x="168" y="45"/>
                    <a:pt x="165" y="43"/>
                    <a:pt x="165" y="45"/>
                  </a:cubicBezTo>
                  <a:cubicBezTo>
                    <a:pt x="166" y="47"/>
                    <a:pt x="161" y="44"/>
                    <a:pt x="161" y="44"/>
                  </a:cubicBezTo>
                  <a:cubicBezTo>
                    <a:pt x="161" y="44"/>
                    <a:pt x="158" y="47"/>
                    <a:pt x="159" y="49"/>
                  </a:cubicBezTo>
                  <a:cubicBezTo>
                    <a:pt x="160" y="50"/>
                    <a:pt x="160" y="56"/>
                    <a:pt x="159" y="57"/>
                  </a:cubicBezTo>
                  <a:cubicBezTo>
                    <a:pt x="157" y="59"/>
                    <a:pt x="155" y="60"/>
                    <a:pt x="154" y="62"/>
                  </a:cubicBezTo>
                  <a:cubicBezTo>
                    <a:pt x="154" y="64"/>
                    <a:pt x="153" y="64"/>
                    <a:pt x="153" y="64"/>
                  </a:cubicBezTo>
                  <a:cubicBezTo>
                    <a:pt x="153" y="64"/>
                    <a:pt x="151" y="65"/>
                    <a:pt x="148" y="65"/>
                  </a:cubicBezTo>
                  <a:cubicBezTo>
                    <a:pt x="146" y="64"/>
                    <a:pt x="143" y="64"/>
                    <a:pt x="141" y="64"/>
                  </a:cubicBezTo>
                  <a:cubicBezTo>
                    <a:pt x="139" y="64"/>
                    <a:pt x="137" y="65"/>
                    <a:pt x="135" y="63"/>
                  </a:cubicBezTo>
                  <a:cubicBezTo>
                    <a:pt x="133" y="62"/>
                    <a:pt x="131" y="62"/>
                    <a:pt x="129" y="62"/>
                  </a:cubicBezTo>
                  <a:cubicBezTo>
                    <a:pt x="127" y="63"/>
                    <a:pt x="126" y="62"/>
                    <a:pt x="126" y="62"/>
                  </a:cubicBezTo>
                  <a:cubicBezTo>
                    <a:pt x="126" y="62"/>
                    <a:pt x="128" y="58"/>
                    <a:pt x="129" y="55"/>
                  </a:cubicBezTo>
                  <a:cubicBezTo>
                    <a:pt x="131" y="53"/>
                    <a:pt x="133" y="50"/>
                    <a:pt x="133" y="47"/>
                  </a:cubicBezTo>
                  <a:cubicBezTo>
                    <a:pt x="133" y="44"/>
                    <a:pt x="136" y="42"/>
                    <a:pt x="133" y="41"/>
                  </a:cubicBezTo>
                  <a:cubicBezTo>
                    <a:pt x="130" y="39"/>
                    <a:pt x="129" y="35"/>
                    <a:pt x="127" y="34"/>
                  </a:cubicBezTo>
                  <a:cubicBezTo>
                    <a:pt x="126" y="34"/>
                    <a:pt x="126" y="33"/>
                    <a:pt x="124" y="31"/>
                  </a:cubicBezTo>
                  <a:cubicBezTo>
                    <a:pt x="122" y="29"/>
                    <a:pt x="120" y="32"/>
                    <a:pt x="118" y="29"/>
                  </a:cubicBezTo>
                  <a:cubicBezTo>
                    <a:pt x="115" y="26"/>
                    <a:pt x="115" y="25"/>
                    <a:pt x="113" y="25"/>
                  </a:cubicBezTo>
                  <a:cubicBezTo>
                    <a:pt x="110" y="25"/>
                    <a:pt x="110" y="20"/>
                    <a:pt x="109" y="18"/>
                  </a:cubicBezTo>
                  <a:cubicBezTo>
                    <a:pt x="107" y="17"/>
                    <a:pt x="107" y="15"/>
                    <a:pt x="105" y="15"/>
                  </a:cubicBezTo>
                  <a:cubicBezTo>
                    <a:pt x="103" y="14"/>
                    <a:pt x="103" y="12"/>
                    <a:pt x="102" y="10"/>
                  </a:cubicBezTo>
                  <a:cubicBezTo>
                    <a:pt x="101" y="9"/>
                    <a:pt x="100" y="6"/>
                    <a:pt x="100" y="6"/>
                  </a:cubicBezTo>
                  <a:lnTo>
                    <a:pt x="95" y="3"/>
                  </a:lnTo>
                  <a:close/>
                  <a:moveTo>
                    <a:pt x="47" y="400"/>
                  </a:moveTo>
                  <a:cubicBezTo>
                    <a:pt x="48" y="400"/>
                    <a:pt x="48" y="400"/>
                    <a:pt x="48" y="400"/>
                  </a:cubicBezTo>
                  <a:cubicBezTo>
                    <a:pt x="50" y="400"/>
                    <a:pt x="50" y="401"/>
                    <a:pt x="51" y="401"/>
                  </a:cubicBezTo>
                  <a:cubicBezTo>
                    <a:pt x="53" y="402"/>
                    <a:pt x="53" y="402"/>
                    <a:pt x="53" y="402"/>
                  </a:cubicBezTo>
                  <a:cubicBezTo>
                    <a:pt x="53" y="401"/>
                    <a:pt x="53" y="401"/>
                    <a:pt x="53" y="401"/>
                  </a:cubicBezTo>
                  <a:cubicBezTo>
                    <a:pt x="53" y="401"/>
                    <a:pt x="56" y="403"/>
                    <a:pt x="56" y="403"/>
                  </a:cubicBezTo>
                  <a:cubicBezTo>
                    <a:pt x="56" y="403"/>
                    <a:pt x="59" y="403"/>
                    <a:pt x="60" y="402"/>
                  </a:cubicBezTo>
                  <a:cubicBezTo>
                    <a:pt x="61" y="401"/>
                    <a:pt x="61" y="401"/>
                    <a:pt x="61" y="401"/>
                  </a:cubicBezTo>
                  <a:cubicBezTo>
                    <a:pt x="63" y="401"/>
                    <a:pt x="65" y="401"/>
                    <a:pt x="67" y="401"/>
                  </a:cubicBezTo>
                  <a:cubicBezTo>
                    <a:pt x="66" y="402"/>
                    <a:pt x="68" y="402"/>
                    <a:pt x="68" y="402"/>
                  </a:cubicBezTo>
                  <a:cubicBezTo>
                    <a:pt x="68" y="401"/>
                    <a:pt x="68" y="400"/>
                    <a:pt x="69" y="399"/>
                  </a:cubicBezTo>
                  <a:cubicBezTo>
                    <a:pt x="66" y="398"/>
                    <a:pt x="63" y="397"/>
                    <a:pt x="60" y="396"/>
                  </a:cubicBezTo>
                  <a:cubicBezTo>
                    <a:pt x="59" y="396"/>
                    <a:pt x="57" y="397"/>
                    <a:pt x="56" y="396"/>
                  </a:cubicBezTo>
                  <a:cubicBezTo>
                    <a:pt x="55" y="396"/>
                    <a:pt x="54" y="393"/>
                    <a:pt x="53" y="392"/>
                  </a:cubicBezTo>
                  <a:cubicBezTo>
                    <a:pt x="52" y="392"/>
                    <a:pt x="51" y="392"/>
                    <a:pt x="50" y="391"/>
                  </a:cubicBezTo>
                  <a:cubicBezTo>
                    <a:pt x="49" y="390"/>
                    <a:pt x="49" y="389"/>
                    <a:pt x="48" y="388"/>
                  </a:cubicBezTo>
                  <a:cubicBezTo>
                    <a:pt x="48" y="387"/>
                    <a:pt x="47" y="387"/>
                    <a:pt x="46" y="386"/>
                  </a:cubicBezTo>
                  <a:cubicBezTo>
                    <a:pt x="44" y="385"/>
                    <a:pt x="42" y="382"/>
                    <a:pt x="42" y="380"/>
                  </a:cubicBezTo>
                  <a:cubicBezTo>
                    <a:pt x="41" y="380"/>
                    <a:pt x="41" y="380"/>
                    <a:pt x="41" y="380"/>
                  </a:cubicBezTo>
                  <a:cubicBezTo>
                    <a:pt x="41" y="379"/>
                    <a:pt x="42" y="378"/>
                    <a:pt x="43" y="378"/>
                  </a:cubicBezTo>
                  <a:cubicBezTo>
                    <a:pt x="42" y="376"/>
                    <a:pt x="42" y="374"/>
                    <a:pt x="40" y="372"/>
                  </a:cubicBezTo>
                  <a:cubicBezTo>
                    <a:pt x="39" y="373"/>
                    <a:pt x="41" y="371"/>
                    <a:pt x="39" y="372"/>
                  </a:cubicBezTo>
                  <a:cubicBezTo>
                    <a:pt x="41" y="401"/>
                    <a:pt x="41" y="401"/>
                    <a:pt x="41" y="401"/>
                  </a:cubicBezTo>
                  <a:cubicBezTo>
                    <a:pt x="41" y="401"/>
                    <a:pt x="44" y="400"/>
                    <a:pt x="47" y="400"/>
                  </a:cubicBezTo>
                  <a:close/>
                  <a:moveTo>
                    <a:pt x="78" y="396"/>
                  </a:moveTo>
                  <a:cubicBezTo>
                    <a:pt x="78" y="398"/>
                    <a:pt x="78" y="398"/>
                    <a:pt x="78" y="398"/>
                  </a:cubicBezTo>
                  <a:cubicBezTo>
                    <a:pt x="72" y="398"/>
                    <a:pt x="79" y="401"/>
                    <a:pt x="80" y="401"/>
                  </a:cubicBezTo>
                  <a:cubicBezTo>
                    <a:pt x="81" y="400"/>
                    <a:pt x="81" y="400"/>
                    <a:pt x="81" y="400"/>
                  </a:cubicBezTo>
                  <a:cubicBezTo>
                    <a:pt x="82" y="399"/>
                    <a:pt x="82" y="399"/>
                    <a:pt x="83" y="399"/>
                  </a:cubicBezTo>
                  <a:cubicBezTo>
                    <a:pt x="86" y="397"/>
                    <a:pt x="81" y="398"/>
                    <a:pt x="80" y="398"/>
                  </a:cubicBezTo>
                  <a:cubicBezTo>
                    <a:pt x="79" y="398"/>
                    <a:pt x="79" y="396"/>
                    <a:pt x="78" y="396"/>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3" name="Freeform 342"/>
            <p:cNvSpPr>
              <a:spLocks noEditPoints="1"/>
            </p:cNvSpPr>
            <p:nvPr/>
          </p:nvSpPr>
          <p:spPr bwMode="auto">
            <a:xfrm>
              <a:off x="6326148" y="4381095"/>
              <a:ext cx="384431" cy="538922"/>
            </a:xfrm>
            <a:custGeom>
              <a:avLst/>
              <a:gdLst>
                <a:gd name="T0" fmla="*/ 8 w 109"/>
                <a:gd name="T1" fmla="*/ 10 h 153"/>
                <a:gd name="T2" fmla="*/ 11 w 109"/>
                <a:gd name="T3" fmla="*/ 3 h 153"/>
                <a:gd name="T4" fmla="*/ 7 w 109"/>
                <a:gd name="T5" fmla="*/ 4 h 153"/>
                <a:gd name="T6" fmla="*/ 2 w 109"/>
                <a:gd name="T7" fmla="*/ 5 h 153"/>
                <a:gd name="T8" fmla="*/ 5 w 109"/>
                <a:gd name="T9" fmla="*/ 11 h 153"/>
                <a:gd name="T10" fmla="*/ 7 w 109"/>
                <a:gd name="T11" fmla="*/ 23 h 153"/>
                <a:gd name="T12" fmla="*/ 10 w 109"/>
                <a:gd name="T13" fmla="*/ 33 h 153"/>
                <a:gd name="T14" fmla="*/ 13 w 109"/>
                <a:gd name="T15" fmla="*/ 41 h 153"/>
                <a:gd name="T16" fmla="*/ 14 w 109"/>
                <a:gd name="T17" fmla="*/ 47 h 153"/>
                <a:gd name="T18" fmla="*/ 15 w 109"/>
                <a:gd name="T19" fmla="*/ 51 h 153"/>
                <a:gd name="T20" fmla="*/ 14 w 109"/>
                <a:gd name="T21" fmla="*/ 54 h 153"/>
                <a:gd name="T22" fmla="*/ 15 w 109"/>
                <a:gd name="T23" fmla="*/ 64 h 153"/>
                <a:gd name="T24" fmla="*/ 18 w 109"/>
                <a:gd name="T25" fmla="*/ 72 h 153"/>
                <a:gd name="T26" fmla="*/ 13 w 109"/>
                <a:gd name="T27" fmla="*/ 96 h 153"/>
                <a:gd name="T28" fmla="*/ 8 w 109"/>
                <a:gd name="T29" fmla="*/ 104 h 153"/>
                <a:gd name="T30" fmla="*/ 6 w 109"/>
                <a:gd name="T31" fmla="*/ 117 h 153"/>
                <a:gd name="T32" fmla="*/ 0 w 109"/>
                <a:gd name="T33" fmla="*/ 129 h 153"/>
                <a:gd name="T34" fmla="*/ 0 w 109"/>
                <a:gd name="T35" fmla="*/ 140 h 153"/>
                <a:gd name="T36" fmla="*/ 7 w 109"/>
                <a:gd name="T37" fmla="*/ 144 h 153"/>
                <a:gd name="T38" fmla="*/ 17 w 109"/>
                <a:gd name="T39" fmla="*/ 144 h 153"/>
                <a:gd name="T40" fmla="*/ 59 w 109"/>
                <a:gd name="T41" fmla="*/ 148 h 153"/>
                <a:gd name="T42" fmla="*/ 70 w 109"/>
                <a:gd name="T43" fmla="*/ 152 h 153"/>
                <a:gd name="T44" fmla="*/ 80 w 109"/>
                <a:gd name="T45" fmla="*/ 153 h 153"/>
                <a:gd name="T46" fmla="*/ 95 w 109"/>
                <a:gd name="T47" fmla="*/ 143 h 153"/>
                <a:gd name="T48" fmla="*/ 89 w 109"/>
                <a:gd name="T49" fmla="*/ 132 h 153"/>
                <a:gd name="T50" fmla="*/ 108 w 109"/>
                <a:gd name="T51" fmla="*/ 93 h 153"/>
                <a:gd name="T52" fmla="*/ 108 w 109"/>
                <a:gd name="T53" fmla="*/ 86 h 153"/>
                <a:gd name="T54" fmla="*/ 108 w 109"/>
                <a:gd name="T55" fmla="*/ 74 h 153"/>
                <a:gd name="T56" fmla="*/ 98 w 109"/>
                <a:gd name="T57" fmla="*/ 75 h 153"/>
                <a:gd name="T58" fmla="*/ 92 w 109"/>
                <a:gd name="T59" fmla="*/ 68 h 153"/>
                <a:gd name="T60" fmla="*/ 92 w 109"/>
                <a:gd name="T61" fmla="*/ 58 h 153"/>
                <a:gd name="T62" fmla="*/ 89 w 109"/>
                <a:gd name="T63" fmla="*/ 48 h 153"/>
                <a:gd name="T64" fmla="*/ 87 w 109"/>
                <a:gd name="T65" fmla="*/ 36 h 153"/>
                <a:gd name="T66" fmla="*/ 79 w 109"/>
                <a:gd name="T67" fmla="*/ 32 h 153"/>
                <a:gd name="T68" fmla="*/ 69 w 109"/>
                <a:gd name="T69" fmla="*/ 31 h 153"/>
                <a:gd name="T70" fmla="*/ 66 w 109"/>
                <a:gd name="T71" fmla="*/ 39 h 153"/>
                <a:gd name="T72" fmla="*/ 55 w 109"/>
                <a:gd name="T73" fmla="*/ 40 h 153"/>
                <a:gd name="T74" fmla="*/ 52 w 109"/>
                <a:gd name="T75" fmla="*/ 29 h 153"/>
                <a:gd name="T76" fmla="*/ 49 w 109"/>
                <a:gd name="T77" fmla="*/ 18 h 153"/>
                <a:gd name="T78" fmla="*/ 21 w 109"/>
                <a:gd name="T79" fmla="*/ 17 h 153"/>
                <a:gd name="T80" fmla="*/ 7 w 109"/>
                <a:gd name="T81"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153">
                  <a:moveTo>
                    <a:pt x="5" y="12"/>
                  </a:moveTo>
                  <a:cubicBezTo>
                    <a:pt x="8" y="10"/>
                    <a:pt x="8" y="10"/>
                    <a:pt x="8" y="10"/>
                  </a:cubicBezTo>
                  <a:cubicBezTo>
                    <a:pt x="8" y="10"/>
                    <a:pt x="10" y="10"/>
                    <a:pt x="8" y="7"/>
                  </a:cubicBezTo>
                  <a:cubicBezTo>
                    <a:pt x="7" y="4"/>
                    <a:pt x="11" y="3"/>
                    <a:pt x="11" y="3"/>
                  </a:cubicBezTo>
                  <a:cubicBezTo>
                    <a:pt x="11" y="3"/>
                    <a:pt x="10" y="0"/>
                    <a:pt x="7" y="2"/>
                  </a:cubicBezTo>
                  <a:cubicBezTo>
                    <a:pt x="6" y="4"/>
                    <a:pt x="7" y="4"/>
                    <a:pt x="7" y="4"/>
                  </a:cubicBezTo>
                  <a:cubicBezTo>
                    <a:pt x="7" y="4"/>
                    <a:pt x="6" y="4"/>
                    <a:pt x="5" y="4"/>
                  </a:cubicBezTo>
                  <a:cubicBezTo>
                    <a:pt x="3" y="4"/>
                    <a:pt x="2" y="4"/>
                    <a:pt x="2" y="5"/>
                  </a:cubicBezTo>
                  <a:cubicBezTo>
                    <a:pt x="2" y="7"/>
                    <a:pt x="1" y="8"/>
                    <a:pt x="2" y="10"/>
                  </a:cubicBezTo>
                  <a:cubicBezTo>
                    <a:pt x="2" y="10"/>
                    <a:pt x="5" y="11"/>
                    <a:pt x="5" y="11"/>
                  </a:cubicBezTo>
                  <a:lnTo>
                    <a:pt x="5" y="12"/>
                  </a:lnTo>
                  <a:close/>
                  <a:moveTo>
                    <a:pt x="7" y="23"/>
                  </a:moveTo>
                  <a:cubicBezTo>
                    <a:pt x="7" y="24"/>
                    <a:pt x="7" y="25"/>
                    <a:pt x="8" y="26"/>
                  </a:cubicBezTo>
                  <a:cubicBezTo>
                    <a:pt x="8" y="28"/>
                    <a:pt x="9" y="31"/>
                    <a:pt x="10" y="33"/>
                  </a:cubicBezTo>
                  <a:cubicBezTo>
                    <a:pt x="10" y="33"/>
                    <a:pt x="12" y="34"/>
                    <a:pt x="12" y="35"/>
                  </a:cubicBezTo>
                  <a:cubicBezTo>
                    <a:pt x="13" y="37"/>
                    <a:pt x="12" y="39"/>
                    <a:pt x="13" y="41"/>
                  </a:cubicBezTo>
                  <a:cubicBezTo>
                    <a:pt x="13" y="41"/>
                    <a:pt x="15" y="42"/>
                    <a:pt x="15" y="43"/>
                  </a:cubicBezTo>
                  <a:cubicBezTo>
                    <a:pt x="15" y="44"/>
                    <a:pt x="14" y="44"/>
                    <a:pt x="14" y="47"/>
                  </a:cubicBezTo>
                  <a:cubicBezTo>
                    <a:pt x="14" y="47"/>
                    <a:pt x="16" y="49"/>
                    <a:pt x="16" y="49"/>
                  </a:cubicBezTo>
                  <a:cubicBezTo>
                    <a:pt x="16" y="50"/>
                    <a:pt x="15" y="50"/>
                    <a:pt x="15" y="51"/>
                  </a:cubicBezTo>
                  <a:cubicBezTo>
                    <a:pt x="14" y="52"/>
                    <a:pt x="16" y="51"/>
                    <a:pt x="16" y="53"/>
                  </a:cubicBezTo>
                  <a:cubicBezTo>
                    <a:pt x="15" y="53"/>
                    <a:pt x="14" y="54"/>
                    <a:pt x="14" y="54"/>
                  </a:cubicBezTo>
                  <a:cubicBezTo>
                    <a:pt x="13" y="55"/>
                    <a:pt x="13" y="59"/>
                    <a:pt x="14" y="61"/>
                  </a:cubicBezTo>
                  <a:cubicBezTo>
                    <a:pt x="15" y="64"/>
                    <a:pt x="15" y="64"/>
                    <a:pt x="15" y="64"/>
                  </a:cubicBezTo>
                  <a:cubicBezTo>
                    <a:pt x="15" y="65"/>
                    <a:pt x="14" y="66"/>
                    <a:pt x="14" y="68"/>
                  </a:cubicBezTo>
                  <a:cubicBezTo>
                    <a:pt x="14" y="69"/>
                    <a:pt x="17" y="71"/>
                    <a:pt x="18" y="72"/>
                  </a:cubicBezTo>
                  <a:cubicBezTo>
                    <a:pt x="19" y="77"/>
                    <a:pt x="19" y="86"/>
                    <a:pt x="18" y="91"/>
                  </a:cubicBezTo>
                  <a:cubicBezTo>
                    <a:pt x="17" y="93"/>
                    <a:pt x="13" y="95"/>
                    <a:pt x="13" y="96"/>
                  </a:cubicBezTo>
                  <a:cubicBezTo>
                    <a:pt x="12" y="97"/>
                    <a:pt x="13" y="99"/>
                    <a:pt x="13" y="100"/>
                  </a:cubicBezTo>
                  <a:cubicBezTo>
                    <a:pt x="12" y="101"/>
                    <a:pt x="9" y="102"/>
                    <a:pt x="8" y="104"/>
                  </a:cubicBezTo>
                  <a:cubicBezTo>
                    <a:pt x="7" y="108"/>
                    <a:pt x="8" y="112"/>
                    <a:pt x="8" y="116"/>
                  </a:cubicBezTo>
                  <a:cubicBezTo>
                    <a:pt x="7" y="116"/>
                    <a:pt x="6" y="117"/>
                    <a:pt x="6" y="117"/>
                  </a:cubicBezTo>
                  <a:cubicBezTo>
                    <a:pt x="5" y="118"/>
                    <a:pt x="6" y="120"/>
                    <a:pt x="5" y="122"/>
                  </a:cubicBezTo>
                  <a:cubicBezTo>
                    <a:pt x="4" y="123"/>
                    <a:pt x="1" y="127"/>
                    <a:pt x="0" y="129"/>
                  </a:cubicBezTo>
                  <a:cubicBezTo>
                    <a:pt x="0" y="132"/>
                    <a:pt x="1" y="135"/>
                    <a:pt x="2" y="137"/>
                  </a:cubicBezTo>
                  <a:cubicBezTo>
                    <a:pt x="2" y="139"/>
                    <a:pt x="0" y="139"/>
                    <a:pt x="0" y="140"/>
                  </a:cubicBezTo>
                  <a:cubicBezTo>
                    <a:pt x="0" y="140"/>
                    <a:pt x="1" y="142"/>
                    <a:pt x="1" y="143"/>
                  </a:cubicBezTo>
                  <a:cubicBezTo>
                    <a:pt x="1" y="143"/>
                    <a:pt x="4" y="143"/>
                    <a:pt x="7" y="144"/>
                  </a:cubicBezTo>
                  <a:cubicBezTo>
                    <a:pt x="10" y="145"/>
                    <a:pt x="10" y="141"/>
                    <a:pt x="12" y="141"/>
                  </a:cubicBezTo>
                  <a:cubicBezTo>
                    <a:pt x="14" y="141"/>
                    <a:pt x="17" y="144"/>
                    <a:pt x="17" y="144"/>
                  </a:cubicBezTo>
                  <a:cubicBezTo>
                    <a:pt x="55" y="145"/>
                    <a:pt x="55" y="145"/>
                    <a:pt x="55" y="145"/>
                  </a:cubicBezTo>
                  <a:cubicBezTo>
                    <a:pt x="55" y="145"/>
                    <a:pt x="57" y="148"/>
                    <a:pt x="59" y="148"/>
                  </a:cubicBezTo>
                  <a:cubicBezTo>
                    <a:pt x="61" y="148"/>
                    <a:pt x="60" y="151"/>
                    <a:pt x="63" y="150"/>
                  </a:cubicBezTo>
                  <a:cubicBezTo>
                    <a:pt x="66" y="149"/>
                    <a:pt x="67" y="153"/>
                    <a:pt x="70" y="152"/>
                  </a:cubicBezTo>
                  <a:cubicBezTo>
                    <a:pt x="72" y="150"/>
                    <a:pt x="71" y="152"/>
                    <a:pt x="73" y="152"/>
                  </a:cubicBezTo>
                  <a:cubicBezTo>
                    <a:pt x="75" y="151"/>
                    <a:pt x="80" y="153"/>
                    <a:pt x="80" y="153"/>
                  </a:cubicBezTo>
                  <a:cubicBezTo>
                    <a:pt x="80" y="153"/>
                    <a:pt x="95" y="150"/>
                    <a:pt x="101" y="150"/>
                  </a:cubicBezTo>
                  <a:cubicBezTo>
                    <a:pt x="96" y="150"/>
                    <a:pt x="99" y="146"/>
                    <a:pt x="95" y="143"/>
                  </a:cubicBezTo>
                  <a:cubicBezTo>
                    <a:pt x="91" y="139"/>
                    <a:pt x="92" y="141"/>
                    <a:pt x="91" y="137"/>
                  </a:cubicBezTo>
                  <a:cubicBezTo>
                    <a:pt x="90" y="133"/>
                    <a:pt x="89" y="132"/>
                    <a:pt x="89" y="132"/>
                  </a:cubicBezTo>
                  <a:cubicBezTo>
                    <a:pt x="89" y="93"/>
                    <a:pt x="89" y="93"/>
                    <a:pt x="89" y="93"/>
                  </a:cubicBezTo>
                  <a:cubicBezTo>
                    <a:pt x="108" y="93"/>
                    <a:pt x="108" y="93"/>
                    <a:pt x="108" y="93"/>
                  </a:cubicBezTo>
                  <a:cubicBezTo>
                    <a:pt x="108" y="93"/>
                    <a:pt x="108" y="92"/>
                    <a:pt x="108" y="90"/>
                  </a:cubicBezTo>
                  <a:cubicBezTo>
                    <a:pt x="108" y="88"/>
                    <a:pt x="108" y="87"/>
                    <a:pt x="108" y="86"/>
                  </a:cubicBezTo>
                  <a:cubicBezTo>
                    <a:pt x="107" y="84"/>
                    <a:pt x="109" y="83"/>
                    <a:pt x="109" y="81"/>
                  </a:cubicBezTo>
                  <a:cubicBezTo>
                    <a:pt x="109" y="78"/>
                    <a:pt x="108" y="74"/>
                    <a:pt x="108" y="74"/>
                  </a:cubicBezTo>
                  <a:cubicBezTo>
                    <a:pt x="108" y="74"/>
                    <a:pt x="103" y="74"/>
                    <a:pt x="102" y="74"/>
                  </a:cubicBezTo>
                  <a:cubicBezTo>
                    <a:pt x="100" y="74"/>
                    <a:pt x="99" y="73"/>
                    <a:pt x="98" y="75"/>
                  </a:cubicBezTo>
                  <a:cubicBezTo>
                    <a:pt x="97" y="76"/>
                    <a:pt x="96" y="76"/>
                    <a:pt x="94" y="74"/>
                  </a:cubicBezTo>
                  <a:cubicBezTo>
                    <a:pt x="92" y="73"/>
                    <a:pt x="93" y="71"/>
                    <a:pt x="92" y="68"/>
                  </a:cubicBezTo>
                  <a:cubicBezTo>
                    <a:pt x="92" y="66"/>
                    <a:pt x="92" y="65"/>
                    <a:pt x="93" y="64"/>
                  </a:cubicBezTo>
                  <a:cubicBezTo>
                    <a:pt x="94" y="62"/>
                    <a:pt x="94" y="60"/>
                    <a:pt x="92" y="58"/>
                  </a:cubicBezTo>
                  <a:cubicBezTo>
                    <a:pt x="90" y="57"/>
                    <a:pt x="92" y="56"/>
                    <a:pt x="90" y="53"/>
                  </a:cubicBezTo>
                  <a:cubicBezTo>
                    <a:pt x="89" y="51"/>
                    <a:pt x="89" y="50"/>
                    <a:pt x="89" y="48"/>
                  </a:cubicBezTo>
                  <a:cubicBezTo>
                    <a:pt x="88" y="45"/>
                    <a:pt x="90" y="43"/>
                    <a:pt x="88" y="42"/>
                  </a:cubicBezTo>
                  <a:cubicBezTo>
                    <a:pt x="86" y="41"/>
                    <a:pt x="88" y="38"/>
                    <a:pt x="87" y="36"/>
                  </a:cubicBezTo>
                  <a:cubicBezTo>
                    <a:pt x="86" y="32"/>
                    <a:pt x="79" y="34"/>
                    <a:pt x="79" y="34"/>
                  </a:cubicBezTo>
                  <a:cubicBezTo>
                    <a:pt x="79" y="32"/>
                    <a:pt x="79" y="32"/>
                    <a:pt x="79" y="32"/>
                  </a:cubicBezTo>
                  <a:cubicBezTo>
                    <a:pt x="79" y="29"/>
                    <a:pt x="78" y="31"/>
                    <a:pt x="74" y="31"/>
                  </a:cubicBezTo>
                  <a:cubicBezTo>
                    <a:pt x="71" y="31"/>
                    <a:pt x="70" y="30"/>
                    <a:pt x="69" y="31"/>
                  </a:cubicBezTo>
                  <a:cubicBezTo>
                    <a:pt x="67" y="33"/>
                    <a:pt x="68" y="37"/>
                    <a:pt x="69" y="38"/>
                  </a:cubicBezTo>
                  <a:cubicBezTo>
                    <a:pt x="70" y="39"/>
                    <a:pt x="67" y="41"/>
                    <a:pt x="66" y="39"/>
                  </a:cubicBezTo>
                  <a:cubicBezTo>
                    <a:pt x="64" y="38"/>
                    <a:pt x="63" y="41"/>
                    <a:pt x="61" y="41"/>
                  </a:cubicBezTo>
                  <a:cubicBezTo>
                    <a:pt x="59" y="41"/>
                    <a:pt x="57" y="42"/>
                    <a:pt x="55" y="40"/>
                  </a:cubicBezTo>
                  <a:cubicBezTo>
                    <a:pt x="54" y="38"/>
                    <a:pt x="53" y="39"/>
                    <a:pt x="53" y="36"/>
                  </a:cubicBezTo>
                  <a:cubicBezTo>
                    <a:pt x="52" y="32"/>
                    <a:pt x="53" y="31"/>
                    <a:pt x="52" y="29"/>
                  </a:cubicBezTo>
                  <a:cubicBezTo>
                    <a:pt x="51" y="26"/>
                    <a:pt x="52" y="25"/>
                    <a:pt x="51" y="23"/>
                  </a:cubicBezTo>
                  <a:cubicBezTo>
                    <a:pt x="51" y="22"/>
                    <a:pt x="49" y="18"/>
                    <a:pt x="49" y="18"/>
                  </a:cubicBezTo>
                  <a:cubicBezTo>
                    <a:pt x="32" y="18"/>
                    <a:pt x="32" y="18"/>
                    <a:pt x="32" y="18"/>
                  </a:cubicBezTo>
                  <a:cubicBezTo>
                    <a:pt x="32" y="18"/>
                    <a:pt x="25" y="18"/>
                    <a:pt x="21" y="17"/>
                  </a:cubicBezTo>
                  <a:cubicBezTo>
                    <a:pt x="17" y="17"/>
                    <a:pt x="14" y="18"/>
                    <a:pt x="12" y="20"/>
                  </a:cubicBezTo>
                  <a:cubicBezTo>
                    <a:pt x="10" y="22"/>
                    <a:pt x="7" y="23"/>
                    <a:pt x="7" y="23"/>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4" name="Freeform 343"/>
            <p:cNvSpPr>
              <a:spLocks noEditPoints="1"/>
            </p:cNvSpPr>
            <p:nvPr/>
          </p:nvSpPr>
          <p:spPr bwMode="auto">
            <a:xfrm>
              <a:off x="6326148" y="4381095"/>
              <a:ext cx="384431" cy="538922"/>
            </a:xfrm>
            <a:custGeom>
              <a:avLst/>
              <a:gdLst>
                <a:gd name="T0" fmla="*/ 8 w 109"/>
                <a:gd name="T1" fmla="*/ 10 h 153"/>
                <a:gd name="T2" fmla="*/ 11 w 109"/>
                <a:gd name="T3" fmla="*/ 3 h 153"/>
                <a:gd name="T4" fmla="*/ 7 w 109"/>
                <a:gd name="T5" fmla="*/ 4 h 153"/>
                <a:gd name="T6" fmla="*/ 2 w 109"/>
                <a:gd name="T7" fmla="*/ 5 h 153"/>
                <a:gd name="T8" fmla="*/ 5 w 109"/>
                <a:gd name="T9" fmla="*/ 11 h 153"/>
                <a:gd name="T10" fmla="*/ 7 w 109"/>
                <a:gd name="T11" fmla="*/ 23 h 153"/>
                <a:gd name="T12" fmla="*/ 10 w 109"/>
                <a:gd name="T13" fmla="*/ 33 h 153"/>
                <a:gd name="T14" fmla="*/ 13 w 109"/>
                <a:gd name="T15" fmla="*/ 41 h 153"/>
                <a:gd name="T16" fmla="*/ 14 w 109"/>
                <a:gd name="T17" fmla="*/ 47 h 153"/>
                <a:gd name="T18" fmla="*/ 15 w 109"/>
                <a:gd name="T19" fmla="*/ 51 h 153"/>
                <a:gd name="T20" fmla="*/ 14 w 109"/>
                <a:gd name="T21" fmla="*/ 54 h 153"/>
                <a:gd name="T22" fmla="*/ 15 w 109"/>
                <a:gd name="T23" fmla="*/ 64 h 153"/>
                <a:gd name="T24" fmla="*/ 18 w 109"/>
                <a:gd name="T25" fmla="*/ 72 h 153"/>
                <a:gd name="T26" fmla="*/ 13 w 109"/>
                <a:gd name="T27" fmla="*/ 96 h 153"/>
                <a:gd name="T28" fmla="*/ 8 w 109"/>
                <a:gd name="T29" fmla="*/ 104 h 153"/>
                <a:gd name="T30" fmla="*/ 6 w 109"/>
                <a:gd name="T31" fmla="*/ 117 h 153"/>
                <a:gd name="T32" fmla="*/ 0 w 109"/>
                <a:gd name="T33" fmla="*/ 129 h 153"/>
                <a:gd name="T34" fmla="*/ 0 w 109"/>
                <a:gd name="T35" fmla="*/ 140 h 153"/>
                <a:gd name="T36" fmla="*/ 7 w 109"/>
                <a:gd name="T37" fmla="*/ 144 h 153"/>
                <a:gd name="T38" fmla="*/ 17 w 109"/>
                <a:gd name="T39" fmla="*/ 144 h 153"/>
                <a:gd name="T40" fmla="*/ 59 w 109"/>
                <a:gd name="T41" fmla="*/ 148 h 153"/>
                <a:gd name="T42" fmla="*/ 70 w 109"/>
                <a:gd name="T43" fmla="*/ 152 h 153"/>
                <a:gd name="T44" fmla="*/ 80 w 109"/>
                <a:gd name="T45" fmla="*/ 153 h 153"/>
                <a:gd name="T46" fmla="*/ 95 w 109"/>
                <a:gd name="T47" fmla="*/ 143 h 153"/>
                <a:gd name="T48" fmla="*/ 89 w 109"/>
                <a:gd name="T49" fmla="*/ 132 h 153"/>
                <a:gd name="T50" fmla="*/ 108 w 109"/>
                <a:gd name="T51" fmla="*/ 93 h 153"/>
                <a:gd name="T52" fmla="*/ 108 w 109"/>
                <a:gd name="T53" fmla="*/ 86 h 153"/>
                <a:gd name="T54" fmla="*/ 108 w 109"/>
                <a:gd name="T55" fmla="*/ 74 h 153"/>
                <a:gd name="T56" fmla="*/ 98 w 109"/>
                <a:gd name="T57" fmla="*/ 75 h 153"/>
                <a:gd name="T58" fmla="*/ 92 w 109"/>
                <a:gd name="T59" fmla="*/ 68 h 153"/>
                <a:gd name="T60" fmla="*/ 92 w 109"/>
                <a:gd name="T61" fmla="*/ 58 h 153"/>
                <a:gd name="T62" fmla="*/ 89 w 109"/>
                <a:gd name="T63" fmla="*/ 48 h 153"/>
                <a:gd name="T64" fmla="*/ 87 w 109"/>
                <a:gd name="T65" fmla="*/ 36 h 153"/>
                <a:gd name="T66" fmla="*/ 79 w 109"/>
                <a:gd name="T67" fmla="*/ 32 h 153"/>
                <a:gd name="T68" fmla="*/ 69 w 109"/>
                <a:gd name="T69" fmla="*/ 31 h 153"/>
                <a:gd name="T70" fmla="*/ 66 w 109"/>
                <a:gd name="T71" fmla="*/ 39 h 153"/>
                <a:gd name="T72" fmla="*/ 55 w 109"/>
                <a:gd name="T73" fmla="*/ 40 h 153"/>
                <a:gd name="T74" fmla="*/ 52 w 109"/>
                <a:gd name="T75" fmla="*/ 29 h 153"/>
                <a:gd name="T76" fmla="*/ 49 w 109"/>
                <a:gd name="T77" fmla="*/ 18 h 153"/>
                <a:gd name="T78" fmla="*/ 21 w 109"/>
                <a:gd name="T79" fmla="*/ 17 h 153"/>
                <a:gd name="T80" fmla="*/ 7 w 109"/>
                <a:gd name="T81"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153">
                  <a:moveTo>
                    <a:pt x="5" y="12"/>
                  </a:moveTo>
                  <a:cubicBezTo>
                    <a:pt x="8" y="10"/>
                    <a:pt x="8" y="10"/>
                    <a:pt x="8" y="10"/>
                  </a:cubicBezTo>
                  <a:cubicBezTo>
                    <a:pt x="8" y="10"/>
                    <a:pt x="10" y="10"/>
                    <a:pt x="8" y="7"/>
                  </a:cubicBezTo>
                  <a:cubicBezTo>
                    <a:pt x="7" y="4"/>
                    <a:pt x="11" y="3"/>
                    <a:pt x="11" y="3"/>
                  </a:cubicBezTo>
                  <a:cubicBezTo>
                    <a:pt x="11" y="3"/>
                    <a:pt x="10" y="0"/>
                    <a:pt x="7" y="2"/>
                  </a:cubicBezTo>
                  <a:cubicBezTo>
                    <a:pt x="6" y="4"/>
                    <a:pt x="7" y="4"/>
                    <a:pt x="7" y="4"/>
                  </a:cubicBezTo>
                  <a:cubicBezTo>
                    <a:pt x="7" y="4"/>
                    <a:pt x="6" y="4"/>
                    <a:pt x="5" y="4"/>
                  </a:cubicBezTo>
                  <a:cubicBezTo>
                    <a:pt x="3" y="4"/>
                    <a:pt x="2" y="4"/>
                    <a:pt x="2" y="5"/>
                  </a:cubicBezTo>
                  <a:cubicBezTo>
                    <a:pt x="2" y="7"/>
                    <a:pt x="1" y="8"/>
                    <a:pt x="2" y="10"/>
                  </a:cubicBezTo>
                  <a:cubicBezTo>
                    <a:pt x="2" y="10"/>
                    <a:pt x="5" y="11"/>
                    <a:pt x="5" y="11"/>
                  </a:cubicBezTo>
                  <a:lnTo>
                    <a:pt x="5" y="12"/>
                  </a:lnTo>
                  <a:close/>
                  <a:moveTo>
                    <a:pt x="7" y="23"/>
                  </a:moveTo>
                  <a:cubicBezTo>
                    <a:pt x="7" y="24"/>
                    <a:pt x="7" y="25"/>
                    <a:pt x="8" y="26"/>
                  </a:cubicBezTo>
                  <a:cubicBezTo>
                    <a:pt x="8" y="28"/>
                    <a:pt x="9" y="31"/>
                    <a:pt x="10" y="33"/>
                  </a:cubicBezTo>
                  <a:cubicBezTo>
                    <a:pt x="10" y="33"/>
                    <a:pt x="12" y="34"/>
                    <a:pt x="12" y="35"/>
                  </a:cubicBezTo>
                  <a:cubicBezTo>
                    <a:pt x="13" y="37"/>
                    <a:pt x="12" y="39"/>
                    <a:pt x="13" y="41"/>
                  </a:cubicBezTo>
                  <a:cubicBezTo>
                    <a:pt x="13" y="41"/>
                    <a:pt x="15" y="42"/>
                    <a:pt x="15" y="43"/>
                  </a:cubicBezTo>
                  <a:cubicBezTo>
                    <a:pt x="15" y="44"/>
                    <a:pt x="14" y="44"/>
                    <a:pt x="14" y="47"/>
                  </a:cubicBezTo>
                  <a:cubicBezTo>
                    <a:pt x="14" y="47"/>
                    <a:pt x="16" y="49"/>
                    <a:pt x="16" y="49"/>
                  </a:cubicBezTo>
                  <a:cubicBezTo>
                    <a:pt x="16" y="50"/>
                    <a:pt x="15" y="50"/>
                    <a:pt x="15" y="51"/>
                  </a:cubicBezTo>
                  <a:cubicBezTo>
                    <a:pt x="14" y="52"/>
                    <a:pt x="16" y="51"/>
                    <a:pt x="16" y="53"/>
                  </a:cubicBezTo>
                  <a:cubicBezTo>
                    <a:pt x="15" y="53"/>
                    <a:pt x="14" y="54"/>
                    <a:pt x="14" y="54"/>
                  </a:cubicBezTo>
                  <a:cubicBezTo>
                    <a:pt x="13" y="55"/>
                    <a:pt x="13" y="59"/>
                    <a:pt x="14" y="61"/>
                  </a:cubicBezTo>
                  <a:cubicBezTo>
                    <a:pt x="15" y="64"/>
                    <a:pt x="15" y="64"/>
                    <a:pt x="15" y="64"/>
                  </a:cubicBezTo>
                  <a:cubicBezTo>
                    <a:pt x="15" y="65"/>
                    <a:pt x="14" y="66"/>
                    <a:pt x="14" y="68"/>
                  </a:cubicBezTo>
                  <a:cubicBezTo>
                    <a:pt x="14" y="69"/>
                    <a:pt x="17" y="71"/>
                    <a:pt x="18" y="72"/>
                  </a:cubicBezTo>
                  <a:cubicBezTo>
                    <a:pt x="19" y="77"/>
                    <a:pt x="19" y="86"/>
                    <a:pt x="18" y="91"/>
                  </a:cubicBezTo>
                  <a:cubicBezTo>
                    <a:pt x="17" y="93"/>
                    <a:pt x="13" y="95"/>
                    <a:pt x="13" y="96"/>
                  </a:cubicBezTo>
                  <a:cubicBezTo>
                    <a:pt x="12" y="97"/>
                    <a:pt x="13" y="99"/>
                    <a:pt x="13" y="100"/>
                  </a:cubicBezTo>
                  <a:cubicBezTo>
                    <a:pt x="12" y="101"/>
                    <a:pt x="9" y="102"/>
                    <a:pt x="8" y="104"/>
                  </a:cubicBezTo>
                  <a:cubicBezTo>
                    <a:pt x="7" y="108"/>
                    <a:pt x="8" y="112"/>
                    <a:pt x="8" y="116"/>
                  </a:cubicBezTo>
                  <a:cubicBezTo>
                    <a:pt x="7" y="116"/>
                    <a:pt x="6" y="117"/>
                    <a:pt x="6" y="117"/>
                  </a:cubicBezTo>
                  <a:cubicBezTo>
                    <a:pt x="5" y="118"/>
                    <a:pt x="6" y="120"/>
                    <a:pt x="5" y="122"/>
                  </a:cubicBezTo>
                  <a:cubicBezTo>
                    <a:pt x="4" y="123"/>
                    <a:pt x="1" y="127"/>
                    <a:pt x="0" y="129"/>
                  </a:cubicBezTo>
                  <a:cubicBezTo>
                    <a:pt x="0" y="132"/>
                    <a:pt x="1" y="135"/>
                    <a:pt x="2" y="137"/>
                  </a:cubicBezTo>
                  <a:cubicBezTo>
                    <a:pt x="2" y="139"/>
                    <a:pt x="0" y="139"/>
                    <a:pt x="0" y="140"/>
                  </a:cubicBezTo>
                  <a:cubicBezTo>
                    <a:pt x="0" y="140"/>
                    <a:pt x="1" y="142"/>
                    <a:pt x="1" y="143"/>
                  </a:cubicBezTo>
                  <a:cubicBezTo>
                    <a:pt x="1" y="143"/>
                    <a:pt x="4" y="143"/>
                    <a:pt x="7" y="144"/>
                  </a:cubicBezTo>
                  <a:cubicBezTo>
                    <a:pt x="10" y="145"/>
                    <a:pt x="10" y="141"/>
                    <a:pt x="12" y="141"/>
                  </a:cubicBezTo>
                  <a:cubicBezTo>
                    <a:pt x="14" y="141"/>
                    <a:pt x="17" y="144"/>
                    <a:pt x="17" y="144"/>
                  </a:cubicBezTo>
                  <a:cubicBezTo>
                    <a:pt x="55" y="145"/>
                    <a:pt x="55" y="145"/>
                    <a:pt x="55" y="145"/>
                  </a:cubicBezTo>
                  <a:cubicBezTo>
                    <a:pt x="55" y="145"/>
                    <a:pt x="57" y="148"/>
                    <a:pt x="59" y="148"/>
                  </a:cubicBezTo>
                  <a:cubicBezTo>
                    <a:pt x="61" y="148"/>
                    <a:pt x="60" y="151"/>
                    <a:pt x="63" y="150"/>
                  </a:cubicBezTo>
                  <a:cubicBezTo>
                    <a:pt x="66" y="149"/>
                    <a:pt x="67" y="153"/>
                    <a:pt x="70" y="152"/>
                  </a:cubicBezTo>
                  <a:cubicBezTo>
                    <a:pt x="72" y="150"/>
                    <a:pt x="71" y="152"/>
                    <a:pt x="73" y="152"/>
                  </a:cubicBezTo>
                  <a:cubicBezTo>
                    <a:pt x="75" y="151"/>
                    <a:pt x="80" y="153"/>
                    <a:pt x="80" y="153"/>
                  </a:cubicBezTo>
                  <a:cubicBezTo>
                    <a:pt x="80" y="153"/>
                    <a:pt x="95" y="150"/>
                    <a:pt x="101" y="150"/>
                  </a:cubicBezTo>
                  <a:cubicBezTo>
                    <a:pt x="96" y="150"/>
                    <a:pt x="99" y="146"/>
                    <a:pt x="95" y="143"/>
                  </a:cubicBezTo>
                  <a:cubicBezTo>
                    <a:pt x="91" y="139"/>
                    <a:pt x="92" y="141"/>
                    <a:pt x="91" y="137"/>
                  </a:cubicBezTo>
                  <a:cubicBezTo>
                    <a:pt x="90" y="133"/>
                    <a:pt x="89" y="132"/>
                    <a:pt x="89" y="132"/>
                  </a:cubicBezTo>
                  <a:cubicBezTo>
                    <a:pt x="89" y="93"/>
                    <a:pt x="89" y="93"/>
                    <a:pt x="89" y="93"/>
                  </a:cubicBezTo>
                  <a:cubicBezTo>
                    <a:pt x="108" y="93"/>
                    <a:pt x="108" y="93"/>
                    <a:pt x="108" y="93"/>
                  </a:cubicBezTo>
                  <a:cubicBezTo>
                    <a:pt x="108" y="93"/>
                    <a:pt x="108" y="92"/>
                    <a:pt x="108" y="90"/>
                  </a:cubicBezTo>
                  <a:cubicBezTo>
                    <a:pt x="108" y="88"/>
                    <a:pt x="108" y="87"/>
                    <a:pt x="108" y="86"/>
                  </a:cubicBezTo>
                  <a:cubicBezTo>
                    <a:pt x="107" y="84"/>
                    <a:pt x="109" y="83"/>
                    <a:pt x="109" y="81"/>
                  </a:cubicBezTo>
                  <a:cubicBezTo>
                    <a:pt x="109" y="78"/>
                    <a:pt x="108" y="74"/>
                    <a:pt x="108" y="74"/>
                  </a:cubicBezTo>
                  <a:cubicBezTo>
                    <a:pt x="108" y="74"/>
                    <a:pt x="103" y="74"/>
                    <a:pt x="102" y="74"/>
                  </a:cubicBezTo>
                  <a:cubicBezTo>
                    <a:pt x="100" y="74"/>
                    <a:pt x="99" y="73"/>
                    <a:pt x="98" y="75"/>
                  </a:cubicBezTo>
                  <a:cubicBezTo>
                    <a:pt x="97" y="76"/>
                    <a:pt x="96" y="76"/>
                    <a:pt x="94" y="74"/>
                  </a:cubicBezTo>
                  <a:cubicBezTo>
                    <a:pt x="92" y="73"/>
                    <a:pt x="93" y="71"/>
                    <a:pt x="92" y="68"/>
                  </a:cubicBezTo>
                  <a:cubicBezTo>
                    <a:pt x="92" y="66"/>
                    <a:pt x="92" y="65"/>
                    <a:pt x="93" y="64"/>
                  </a:cubicBezTo>
                  <a:cubicBezTo>
                    <a:pt x="94" y="62"/>
                    <a:pt x="94" y="60"/>
                    <a:pt x="92" y="58"/>
                  </a:cubicBezTo>
                  <a:cubicBezTo>
                    <a:pt x="90" y="57"/>
                    <a:pt x="92" y="56"/>
                    <a:pt x="90" y="53"/>
                  </a:cubicBezTo>
                  <a:cubicBezTo>
                    <a:pt x="89" y="51"/>
                    <a:pt x="89" y="50"/>
                    <a:pt x="89" y="48"/>
                  </a:cubicBezTo>
                  <a:cubicBezTo>
                    <a:pt x="88" y="45"/>
                    <a:pt x="90" y="43"/>
                    <a:pt x="88" y="42"/>
                  </a:cubicBezTo>
                  <a:cubicBezTo>
                    <a:pt x="86" y="41"/>
                    <a:pt x="88" y="38"/>
                    <a:pt x="87" y="36"/>
                  </a:cubicBezTo>
                  <a:cubicBezTo>
                    <a:pt x="86" y="32"/>
                    <a:pt x="79" y="34"/>
                    <a:pt x="79" y="34"/>
                  </a:cubicBezTo>
                  <a:cubicBezTo>
                    <a:pt x="79" y="32"/>
                    <a:pt x="79" y="32"/>
                    <a:pt x="79" y="32"/>
                  </a:cubicBezTo>
                  <a:cubicBezTo>
                    <a:pt x="79" y="29"/>
                    <a:pt x="78" y="31"/>
                    <a:pt x="74" y="31"/>
                  </a:cubicBezTo>
                  <a:cubicBezTo>
                    <a:pt x="71" y="31"/>
                    <a:pt x="70" y="30"/>
                    <a:pt x="69" y="31"/>
                  </a:cubicBezTo>
                  <a:cubicBezTo>
                    <a:pt x="67" y="33"/>
                    <a:pt x="68" y="37"/>
                    <a:pt x="69" y="38"/>
                  </a:cubicBezTo>
                  <a:cubicBezTo>
                    <a:pt x="70" y="39"/>
                    <a:pt x="67" y="41"/>
                    <a:pt x="66" y="39"/>
                  </a:cubicBezTo>
                  <a:cubicBezTo>
                    <a:pt x="64" y="38"/>
                    <a:pt x="63" y="41"/>
                    <a:pt x="61" y="41"/>
                  </a:cubicBezTo>
                  <a:cubicBezTo>
                    <a:pt x="59" y="41"/>
                    <a:pt x="57" y="42"/>
                    <a:pt x="55" y="40"/>
                  </a:cubicBezTo>
                  <a:cubicBezTo>
                    <a:pt x="54" y="38"/>
                    <a:pt x="53" y="39"/>
                    <a:pt x="53" y="36"/>
                  </a:cubicBezTo>
                  <a:cubicBezTo>
                    <a:pt x="52" y="32"/>
                    <a:pt x="53" y="31"/>
                    <a:pt x="52" y="29"/>
                  </a:cubicBezTo>
                  <a:cubicBezTo>
                    <a:pt x="51" y="26"/>
                    <a:pt x="52" y="25"/>
                    <a:pt x="51" y="23"/>
                  </a:cubicBezTo>
                  <a:cubicBezTo>
                    <a:pt x="51" y="22"/>
                    <a:pt x="49" y="18"/>
                    <a:pt x="49" y="18"/>
                  </a:cubicBezTo>
                  <a:cubicBezTo>
                    <a:pt x="32" y="18"/>
                    <a:pt x="32" y="18"/>
                    <a:pt x="32" y="18"/>
                  </a:cubicBezTo>
                  <a:cubicBezTo>
                    <a:pt x="32" y="18"/>
                    <a:pt x="25" y="18"/>
                    <a:pt x="21" y="17"/>
                  </a:cubicBezTo>
                  <a:cubicBezTo>
                    <a:pt x="17" y="17"/>
                    <a:pt x="14" y="18"/>
                    <a:pt x="12" y="20"/>
                  </a:cubicBezTo>
                  <a:cubicBezTo>
                    <a:pt x="10" y="22"/>
                    <a:pt x="7" y="23"/>
                    <a:pt x="7" y="23"/>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5" name="Freeform 344"/>
            <p:cNvSpPr>
              <a:spLocks/>
            </p:cNvSpPr>
            <p:nvPr/>
          </p:nvSpPr>
          <p:spPr bwMode="auto">
            <a:xfrm>
              <a:off x="6020759" y="2554150"/>
              <a:ext cx="10778" cy="14371"/>
            </a:xfrm>
            <a:custGeom>
              <a:avLst/>
              <a:gdLst>
                <a:gd name="T0" fmla="*/ 3 w 3"/>
                <a:gd name="T1" fmla="*/ 3 h 4"/>
                <a:gd name="T2" fmla="*/ 1 w 3"/>
                <a:gd name="T3" fmla="*/ 4 h 4"/>
                <a:gd name="T4" fmla="*/ 0 w 3"/>
                <a:gd name="T5" fmla="*/ 2 h 4"/>
                <a:gd name="T6" fmla="*/ 3 w 3"/>
                <a:gd name="T7" fmla="*/ 2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1" y="4"/>
                    <a:pt x="1" y="4"/>
                    <a:pt x="1" y="4"/>
                  </a:cubicBezTo>
                  <a:cubicBezTo>
                    <a:pt x="0" y="2"/>
                    <a:pt x="0" y="2"/>
                    <a:pt x="0" y="2"/>
                  </a:cubicBezTo>
                  <a:cubicBezTo>
                    <a:pt x="0" y="2"/>
                    <a:pt x="2" y="0"/>
                    <a:pt x="3" y="2"/>
                  </a:cubicBezTo>
                  <a:lnTo>
                    <a:pt x="3" y="3"/>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6" name="Freeform 345"/>
            <p:cNvSpPr>
              <a:spLocks/>
            </p:cNvSpPr>
            <p:nvPr/>
          </p:nvSpPr>
          <p:spPr bwMode="auto">
            <a:xfrm>
              <a:off x="6020759" y="2554150"/>
              <a:ext cx="10778" cy="14371"/>
            </a:xfrm>
            <a:custGeom>
              <a:avLst/>
              <a:gdLst>
                <a:gd name="T0" fmla="*/ 3 w 3"/>
                <a:gd name="T1" fmla="*/ 3 h 4"/>
                <a:gd name="T2" fmla="*/ 1 w 3"/>
                <a:gd name="T3" fmla="*/ 4 h 4"/>
                <a:gd name="T4" fmla="*/ 0 w 3"/>
                <a:gd name="T5" fmla="*/ 2 h 4"/>
                <a:gd name="T6" fmla="*/ 3 w 3"/>
                <a:gd name="T7" fmla="*/ 2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1" y="4"/>
                    <a:pt x="1" y="4"/>
                    <a:pt x="1" y="4"/>
                  </a:cubicBezTo>
                  <a:cubicBezTo>
                    <a:pt x="0" y="2"/>
                    <a:pt x="0" y="2"/>
                    <a:pt x="0" y="2"/>
                  </a:cubicBezTo>
                  <a:cubicBezTo>
                    <a:pt x="0" y="2"/>
                    <a:pt x="2" y="0"/>
                    <a:pt x="3" y="2"/>
                  </a:cubicBezTo>
                  <a:lnTo>
                    <a:pt x="3" y="3"/>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7" name="Freeform 346"/>
            <p:cNvSpPr>
              <a:spLocks/>
            </p:cNvSpPr>
            <p:nvPr/>
          </p:nvSpPr>
          <p:spPr bwMode="auto">
            <a:xfrm>
              <a:off x="5724353" y="2787683"/>
              <a:ext cx="596407" cy="714969"/>
            </a:xfrm>
            <a:custGeom>
              <a:avLst/>
              <a:gdLst>
                <a:gd name="T0" fmla="*/ 122 w 169"/>
                <a:gd name="T1" fmla="*/ 189 h 203"/>
                <a:gd name="T2" fmla="*/ 105 w 169"/>
                <a:gd name="T3" fmla="*/ 200 h 203"/>
                <a:gd name="T4" fmla="*/ 96 w 169"/>
                <a:gd name="T5" fmla="*/ 197 h 203"/>
                <a:gd name="T6" fmla="*/ 93 w 169"/>
                <a:gd name="T7" fmla="*/ 187 h 203"/>
                <a:gd name="T8" fmla="*/ 84 w 169"/>
                <a:gd name="T9" fmla="*/ 180 h 203"/>
                <a:gd name="T10" fmla="*/ 0 w 169"/>
                <a:gd name="T11" fmla="*/ 116 h 203"/>
                <a:gd name="T12" fmla="*/ 0 w 169"/>
                <a:gd name="T13" fmla="*/ 100 h 203"/>
                <a:gd name="T14" fmla="*/ 7 w 169"/>
                <a:gd name="T15" fmla="*/ 93 h 203"/>
                <a:gd name="T16" fmla="*/ 22 w 169"/>
                <a:gd name="T17" fmla="*/ 86 h 203"/>
                <a:gd name="T18" fmla="*/ 34 w 169"/>
                <a:gd name="T19" fmla="*/ 80 h 203"/>
                <a:gd name="T20" fmla="*/ 46 w 169"/>
                <a:gd name="T21" fmla="*/ 68 h 203"/>
                <a:gd name="T22" fmla="*/ 52 w 169"/>
                <a:gd name="T23" fmla="*/ 58 h 203"/>
                <a:gd name="T24" fmla="*/ 56 w 169"/>
                <a:gd name="T25" fmla="*/ 47 h 203"/>
                <a:gd name="T26" fmla="*/ 52 w 169"/>
                <a:gd name="T27" fmla="*/ 36 h 203"/>
                <a:gd name="T28" fmla="*/ 51 w 169"/>
                <a:gd name="T29" fmla="*/ 22 h 203"/>
                <a:gd name="T30" fmla="*/ 57 w 169"/>
                <a:gd name="T31" fmla="*/ 21 h 203"/>
                <a:gd name="T32" fmla="*/ 70 w 169"/>
                <a:gd name="T33" fmla="*/ 13 h 203"/>
                <a:gd name="T34" fmla="*/ 79 w 169"/>
                <a:gd name="T35" fmla="*/ 9 h 203"/>
                <a:gd name="T36" fmla="*/ 85 w 169"/>
                <a:gd name="T37" fmla="*/ 5 h 203"/>
                <a:gd name="T38" fmla="*/ 94 w 169"/>
                <a:gd name="T39" fmla="*/ 5 h 203"/>
                <a:gd name="T40" fmla="*/ 115 w 169"/>
                <a:gd name="T41" fmla="*/ 2 h 203"/>
                <a:gd name="T42" fmla="*/ 119 w 169"/>
                <a:gd name="T43" fmla="*/ 2 h 203"/>
                <a:gd name="T44" fmla="*/ 124 w 169"/>
                <a:gd name="T45" fmla="*/ 1 h 203"/>
                <a:gd name="T46" fmla="*/ 132 w 169"/>
                <a:gd name="T47" fmla="*/ 5 h 203"/>
                <a:gd name="T48" fmla="*/ 135 w 169"/>
                <a:gd name="T49" fmla="*/ 1 h 203"/>
                <a:gd name="T50" fmla="*/ 139 w 169"/>
                <a:gd name="T51" fmla="*/ 10 h 203"/>
                <a:gd name="T52" fmla="*/ 142 w 169"/>
                <a:gd name="T53" fmla="*/ 24 h 203"/>
                <a:gd name="T54" fmla="*/ 136 w 169"/>
                <a:gd name="T55" fmla="*/ 34 h 203"/>
                <a:gd name="T56" fmla="*/ 134 w 169"/>
                <a:gd name="T57" fmla="*/ 46 h 203"/>
                <a:gd name="T58" fmla="*/ 140 w 169"/>
                <a:gd name="T59" fmla="*/ 55 h 203"/>
                <a:gd name="T60" fmla="*/ 148 w 169"/>
                <a:gd name="T61" fmla="*/ 76 h 203"/>
                <a:gd name="T62" fmla="*/ 148 w 169"/>
                <a:gd name="T63" fmla="*/ 81 h 203"/>
                <a:gd name="T64" fmla="*/ 150 w 169"/>
                <a:gd name="T65" fmla="*/ 102 h 203"/>
                <a:gd name="T66" fmla="*/ 148 w 169"/>
                <a:gd name="T67" fmla="*/ 108 h 203"/>
                <a:gd name="T68" fmla="*/ 142 w 169"/>
                <a:gd name="T69" fmla="*/ 124 h 203"/>
                <a:gd name="T70" fmla="*/ 148 w 169"/>
                <a:gd name="T71" fmla="*/ 134 h 203"/>
                <a:gd name="T72" fmla="*/ 154 w 169"/>
                <a:gd name="T73" fmla="*/ 145 h 203"/>
                <a:gd name="T74" fmla="*/ 164 w 169"/>
                <a:gd name="T75" fmla="*/ 1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 h="203">
                  <a:moveTo>
                    <a:pt x="169" y="154"/>
                  </a:moveTo>
                  <a:cubicBezTo>
                    <a:pt x="122" y="189"/>
                    <a:pt x="122" y="189"/>
                    <a:pt x="122" y="189"/>
                  </a:cubicBezTo>
                  <a:cubicBezTo>
                    <a:pt x="117" y="198"/>
                    <a:pt x="117" y="198"/>
                    <a:pt x="117" y="198"/>
                  </a:cubicBezTo>
                  <a:cubicBezTo>
                    <a:pt x="105" y="200"/>
                    <a:pt x="105" y="200"/>
                    <a:pt x="105" y="200"/>
                  </a:cubicBezTo>
                  <a:cubicBezTo>
                    <a:pt x="105" y="200"/>
                    <a:pt x="96" y="203"/>
                    <a:pt x="96" y="202"/>
                  </a:cubicBezTo>
                  <a:cubicBezTo>
                    <a:pt x="97" y="201"/>
                    <a:pt x="97" y="199"/>
                    <a:pt x="96" y="197"/>
                  </a:cubicBezTo>
                  <a:cubicBezTo>
                    <a:pt x="95" y="195"/>
                    <a:pt x="95" y="196"/>
                    <a:pt x="96" y="192"/>
                  </a:cubicBezTo>
                  <a:cubicBezTo>
                    <a:pt x="97" y="188"/>
                    <a:pt x="95" y="189"/>
                    <a:pt x="93" y="187"/>
                  </a:cubicBezTo>
                  <a:cubicBezTo>
                    <a:pt x="91" y="186"/>
                    <a:pt x="89" y="186"/>
                    <a:pt x="87" y="184"/>
                  </a:cubicBezTo>
                  <a:cubicBezTo>
                    <a:pt x="84" y="183"/>
                    <a:pt x="84" y="180"/>
                    <a:pt x="84" y="180"/>
                  </a:cubicBezTo>
                  <a:cubicBezTo>
                    <a:pt x="29" y="138"/>
                    <a:pt x="29" y="138"/>
                    <a:pt x="29" y="138"/>
                  </a:cubicBezTo>
                  <a:cubicBezTo>
                    <a:pt x="0" y="116"/>
                    <a:pt x="0" y="116"/>
                    <a:pt x="0" y="116"/>
                  </a:cubicBezTo>
                  <a:cubicBezTo>
                    <a:pt x="0" y="109"/>
                    <a:pt x="0" y="109"/>
                    <a:pt x="0" y="109"/>
                  </a:cubicBezTo>
                  <a:cubicBezTo>
                    <a:pt x="0" y="100"/>
                    <a:pt x="0" y="100"/>
                    <a:pt x="0" y="100"/>
                  </a:cubicBezTo>
                  <a:cubicBezTo>
                    <a:pt x="0" y="100"/>
                    <a:pt x="1" y="99"/>
                    <a:pt x="2" y="97"/>
                  </a:cubicBezTo>
                  <a:cubicBezTo>
                    <a:pt x="4" y="96"/>
                    <a:pt x="5" y="94"/>
                    <a:pt x="7" y="93"/>
                  </a:cubicBezTo>
                  <a:cubicBezTo>
                    <a:pt x="8" y="91"/>
                    <a:pt x="10" y="90"/>
                    <a:pt x="13" y="89"/>
                  </a:cubicBezTo>
                  <a:cubicBezTo>
                    <a:pt x="17" y="89"/>
                    <a:pt x="20" y="89"/>
                    <a:pt x="22" y="86"/>
                  </a:cubicBezTo>
                  <a:cubicBezTo>
                    <a:pt x="25" y="82"/>
                    <a:pt x="25" y="84"/>
                    <a:pt x="28" y="84"/>
                  </a:cubicBezTo>
                  <a:cubicBezTo>
                    <a:pt x="30" y="83"/>
                    <a:pt x="30" y="82"/>
                    <a:pt x="34" y="80"/>
                  </a:cubicBezTo>
                  <a:cubicBezTo>
                    <a:pt x="37" y="78"/>
                    <a:pt x="40" y="70"/>
                    <a:pt x="40" y="70"/>
                  </a:cubicBezTo>
                  <a:cubicBezTo>
                    <a:pt x="40" y="70"/>
                    <a:pt x="43" y="70"/>
                    <a:pt x="46" y="68"/>
                  </a:cubicBezTo>
                  <a:cubicBezTo>
                    <a:pt x="48" y="66"/>
                    <a:pt x="47" y="66"/>
                    <a:pt x="47" y="63"/>
                  </a:cubicBezTo>
                  <a:cubicBezTo>
                    <a:pt x="47" y="60"/>
                    <a:pt x="52" y="60"/>
                    <a:pt x="52" y="58"/>
                  </a:cubicBezTo>
                  <a:cubicBezTo>
                    <a:pt x="52" y="55"/>
                    <a:pt x="57" y="54"/>
                    <a:pt x="58" y="52"/>
                  </a:cubicBezTo>
                  <a:cubicBezTo>
                    <a:pt x="60" y="51"/>
                    <a:pt x="58" y="49"/>
                    <a:pt x="56" y="47"/>
                  </a:cubicBezTo>
                  <a:cubicBezTo>
                    <a:pt x="55" y="44"/>
                    <a:pt x="55" y="44"/>
                    <a:pt x="55" y="41"/>
                  </a:cubicBezTo>
                  <a:cubicBezTo>
                    <a:pt x="55" y="38"/>
                    <a:pt x="52" y="39"/>
                    <a:pt x="52" y="36"/>
                  </a:cubicBezTo>
                  <a:cubicBezTo>
                    <a:pt x="52" y="33"/>
                    <a:pt x="53" y="31"/>
                    <a:pt x="54" y="28"/>
                  </a:cubicBezTo>
                  <a:cubicBezTo>
                    <a:pt x="54" y="26"/>
                    <a:pt x="51" y="22"/>
                    <a:pt x="51" y="22"/>
                  </a:cubicBezTo>
                  <a:cubicBezTo>
                    <a:pt x="52" y="22"/>
                    <a:pt x="53" y="21"/>
                    <a:pt x="54" y="21"/>
                  </a:cubicBezTo>
                  <a:cubicBezTo>
                    <a:pt x="55" y="20"/>
                    <a:pt x="56" y="21"/>
                    <a:pt x="57" y="21"/>
                  </a:cubicBezTo>
                  <a:cubicBezTo>
                    <a:pt x="59" y="19"/>
                    <a:pt x="60" y="15"/>
                    <a:pt x="63" y="14"/>
                  </a:cubicBezTo>
                  <a:cubicBezTo>
                    <a:pt x="66" y="13"/>
                    <a:pt x="68" y="14"/>
                    <a:pt x="70" y="13"/>
                  </a:cubicBezTo>
                  <a:cubicBezTo>
                    <a:pt x="72" y="13"/>
                    <a:pt x="73" y="10"/>
                    <a:pt x="74" y="9"/>
                  </a:cubicBezTo>
                  <a:cubicBezTo>
                    <a:pt x="76" y="9"/>
                    <a:pt x="78" y="10"/>
                    <a:pt x="79" y="9"/>
                  </a:cubicBezTo>
                  <a:cubicBezTo>
                    <a:pt x="79" y="9"/>
                    <a:pt x="79" y="7"/>
                    <a:pt x="80" y="7"/>
                  </a:cubicBezTo>
                  <a:cubicBezTo>
                    <a:pt x="81" y="6"/>
                    <a:pt x="83" y="6"/>
                    <a:pt x="85" y="5"/>
                  </a:cubicBezTo>
                  <a:cubicBezTo>
                    <a:pt x="85" y="5"/>
                    <a:pt x="86" y="3"/>
                    <a:pt x="86" y="3"/>
                  </a:cubicBezTo>
                  <a:cubicBezTo>
                    <a:pt x="88" y="3"/>
                    <a:pt x="92" y="5"/>
                    <a:pt x="94" y="5"/>
                  </a:cubicBezTo>
                  <a:cubicBezTo>
                    <a:pt x="99" y="5"/>
                    <a:pt x="101" y="2"/>
                    <a:pt x="105" y="2"/>
                  </a:cubicBezTo>
                  <a:cubicBezTo>
                    <a:pt x="109" y="2"/>
                    <a:pt x="111" y="3"/>
                    <a:pt x="115" y="2"/>
                  </a:cubicBezTo>
                  <a:cubicBezTo>
                    <a:pt x="115" y="2"/>
                    <a:pt x="115" y="3"/>
                    <a:pt x="115" y="3"/>
                  </a:cubicBezTo>
                  <a:cubicBezTo>
                    <a:pt x="117" y="4"/>
                    <a:pt x="118" y="2"/>
                    <a:pt x="119" y="2"/>
                  </a:cubicBezTo>
                  <a:cubicBezTo>
                    <a:pt x="122" y="2"/>
                    <a:pt x="122" y="3"/>
                    <a:pt x="124" y="3"/>
                  </a:cubicBezTo>
                  <a:cubicBezTo>
                    <a:pt x="124" y="1"/>
                    <a:pt x="124" y="1"/>
                    <a:pt x="124" y="1"/>
                  </a:cubicBezTo>
                  <a:cubicBezTo>
                    <a:pt x="126" y="1"/>
                    <a:pt x="127" y="1"/>
                    <a:pt x="128" y="0"/>
                  </a:cubicBezTo>
                  <a:cubicBezTo>
                    <a:pt x="130" y="2"/>
                    <a:pt x="131" y="2"/>
                    <a:pt x="132" y="5"/>
                  </a:cubicBezTo>
                  <a:cubicBezTo>
                    <a:pt x="133" y="5"/>
                    <a:pt x="133" y="5"/>
                    <a:pt x="133" y="5"/>
                  </a:cubicBezTo>
                  <a:cubicBezTo>
                    <a:pt x="134" y="3"/>
                    <a:pt x="134" y="2"/>
                    <a:pt x="135" y="1"/>
                  </a:cubicBezTo>
                  <a:cubicBezTo>
                    <a:pt x="136" y="1"/>
                    <a:pt x="137" y="1"/>
                    <a:pt x="138" y="2"/>
                  </a:cubicBezTo>
                  <a:cubicBezTo>
                    <a:pt x="138" y="2"/>
                    <a:pt x="137" y="9"/>
                    <a:pt x="139" y="10"/>
                  </a:cubicBezTo>
                  <a:cubicBezTo>
                    <a:pt x="141" y="11"/>
                    <a:pt x="140" y="13"/>
                    <a:pt x="140" y="15"/>
                  </a:cubicBezTo>
                  <a:cubicBezTo>
                    <a:pt x="140" y="17"/>
                    <a:pt x="142" y="20"/>
                    <a:pt x="142" y="24"/>
                  </a:cubicBezTo>
                  <a:cubicBezTo>
                    <a:pt x="143" y="27"/>
                    <a:pt x="140" y="26"/>
                    <a:pt x="140" y="28"/>
                  </a:cubicBezTo>
                  <a:cubicBezTo>
                    <a:pt x="140" y="30"/>
                    <a:pt x="138" y="33"/>
                    <a:pt x="136" y="34"/>
                  </a:cubicBezTo>
                  <a:cubicBezTo>
                    <a:pt x="134" y="34"/>
                    <a:pt x="133" y="33"/>
                    <a:pt x="133" y="36"/>
                  </a:cubicBezTo>
                  <a:cubicBezTo>
                    <a:pt x="133" y="39"/>
                    <a:pt x="134" y="46"/>
                    <a:pt x="134" y="46"/>
                  </a:cubicBezTo>
                  <a:cubicBezTo>
                    <a:pt x="134" y="46"/>
                    <a:pt x="137" y="45"/>
                    <a:pt x="138" y="47"/>
                  </a:cubicBezTo>
                  <a:cubicBezTo>
                    <a:pt x="139" y="49"/>
                    <a:pt x="140" y="55"/>
                    <a:pt x="140" y="55"/>
                  </a:cubicBezTo>
                  <a:cubicBezTo>
                    <a:pt x="145" y="56"/>
                    <a:pt x="145" y="56"/>
                    <a:pt x="145" y="56"/>
                  </a:cubicBezTo>
                  <a:cubicBezTo>
                    <a:pt x="148" y="76"/>
                    <a:pt x="148" y="76"/>
                    <a:pt x="148" y="76"/>
                  </a:cubicBezTo>
                  <a:cubicBezTo>
                    <a:pt x="147" y="76"/>
                    <a:pt x="147" y="76"/>
                    <a:pt x="146" y="77"/>
                  </a:cubicBezTo>
                  <a:cubicBezTo>
                    <a:pt x="145" y="78"/>
                    <a:pt x="148" y="81"/>
                    <a:pt x="148" y="81"/>
                  </a:cubicBezTo>
                  <a:cubicBezTo>
                    <a:pt x="147" y="98"/>
                    <a:pt x="147" y="98"/>
                    <a:pt x="147" y="98"/>
                  </a:cubicBezTo>
                  <a:cubicBezTo>
                    <a:pt x="150" y="102"/>
                    <a:pt x="150" y="102"/>
                    <a:pt x="150" y="102"/>
                  </a:cubicBezTo>
                  <a:cubicBezTo>
                    <a:pt x="150" y="102"/>
                    <a:pt x="146" y="105"/>
                    <a:pt x="147" y="105"/>
                  </a:cubicBezTo>
                  <a:cubicBezTo>
                    <a:pt x="149" y="105"/>
                    <a:pt x="148" y="108"/>
                    <a:pt x="148" y="108"/>
                  </a:cubicBezTo>
                  <a:cubicBezTo>
                    <a:pt x="148" y="108"/>
                    <a:pt x="148" y="116"/>
                    <a:pt x="147" y="120"/>
                  </a:cubicBezTo>
                  <a:cubicBezTo>
                    <a:pt x="147" y="123"/>
                    <a:pt x="142" y="124"/>
                    <a:pt x="142" y="124"/>
                  </a:cubicBezTo>
                  <a:cubicBezTo>
                    <a:pt x="142" y="124"/>
                    <a:pt x="143" y="126"/>
                    <a:pt x="145" y="128"/>
                  </a:cubicBezTo>
                  <a:cubicBezTo>
                    <a:pt x="146" y="130"/>
                    <a:pt x="146" y="133"/>
                    <a:pt x="148" y="134"/>
                  </a:cubicBezTo>
                  <a:cubicBezTo>
                    <a:pt x="150" y="136"/>
                    <a:pt x="150" y="137"/>
                    <a:pt x="150" y="140"/>
                  </a:cubicBezTo>
                  <a:cubicBezTo>
                    <a:pt x="150" y="142"/>
                    <a:pt x="152" y="145"/>
                    <a:pt x="154" y="145"/>
                  </a:cubicBezTo>
                  <a:cubicBezTo>
                    <a:pt x="156" y="145"/>
                    <a:pt x="158" y="146"/>
                    <a:pt x="160" y="147"/>
                  </a:cubicBezTo>
                  <a:cubicBezTo>
                    <a:pt x="162" y="147"/>
                    <a:pt x="162" y="150"/>
                    <a:pt x="164" y="150"/>
                  </a:cubicBezTo>
                  <a:cubicBezTo>
                    <a:pt x="166" y="150"/>
                    <a:pt x="169" y="154"/>
                    <a:pt x="169" y="154"/>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8" name="Freeform 347"/>
            <p:cNvSpPr>
              <a:spLocks/>
            </p:cNvSpPr>
            <p:nvPr/>
          </p:nvSpPr>
          <p:spPr bwMode="auto">
            <a:xfrm>
              <a:off x="5724353" y="2787683"/>
              <a:ext cx="596407" cy="714969"/>
            </a:xfrm>
            <a:custGeom>
              <a:avLst/>
              <a:gdLst>
                <a:gd name="T0" fmla="*/ 122 w 169"/>
                <a:gd name="T1" fmla="*/ 189 h 203"/>
                <a:gd name="T2" fmla="*/ 105 w 169"/>
                <a:gd name="T3" fmla="*/ 200 h 203"/>
                <a:gd name="T4" fmla="*/ 96 w 169"/>
                <a:gd name="T5" fmla="*/ 197 h 203"/>
                <a:gd name="T6" fmla="*/ 93 w 169"/>
                <a:gd name="T7" fmla="*/ 187 h 203"/>
                <a:gd name="T8" fmla="*/ 84 w 169"/>
                <a:gd name="T9" fmla="*/ 180 h 203"/>
                <a:gd name="T10" fmla="*/ 0 w 169"/>
                <a:gd name="T11" fmla="*/ 116 h 203"/>
                <a:gd name="T12" fmla="*/ 0 w 169"/>
                <a:gd name="T13" fmla="*/ 100 h 203"/>
                <a:gd name="T14" fmla="*/ 7 w 169"/>
                <a:gd name="T15" fmla="*/ 93 h 203"/>
                <a:gd name="T16" fmla="*/ 22 w 169"/>
                <a:gd name="T17" fmla="*/ 86 h 203"/>
                <a:gd name="T18" fmla="*/ 34 w 169"/>
                <a:gd name="T19" fmla="*/ 80 h 203"/>
                <a:gd name="T20" fmla="*/ 46 w 169"/>
                <a:gd name="T21" fmla="*/ 68 h 203"/>
                <a:gd name="T22" fmla="*/ 52 w 169"/>
                <a:gd name="T23" fmla="*/ 58 h 203"/>
                <a:gd name="T24" fmla="*/ 56 w 169"/>
                <a:gd name="T25" fmla="*/ 47 h 203"/>
                <a:gd name="T26" fmla="*/ 52 w 169"/>
                <a:gd name="T27" fmla="*/ 36 h 203"/>
                <a:gd name="T28" fmla="*/ 51 w 169"/>
                <a:gd name="T29" fmla="*/ 22 h 203"/>
                <a:gd name="T30" fmla="*/ 57 w 169"/>
                <a:gd name="T31" fmla="*/ 21 h 203"/>
                <a:gd name="T32" fmla="*/ 70 w 169"/>
                <a:gd name="T33" fmla="*/ 13 h 203"/>
                <a:gd name="T34" fmla="*/ 79 w 169"/>
                <a:gd name="T35" fmla="*/ 9 h 203"/>
                <a:gd name="T36" fmla="*/ 85 w 169"/>
                <a:gd name="T37" fmla="*/ 5 h 203"/>
                <a:gd name="T38" fmla="*/ 94 w 169"/>
                <a:gd name="T39" fmla="*/ 5 h 203"/>
                <a:gd name="T40" fmla="*/ 115 w 169"/>
                <a:gd name="T41" fmla="*/ 2 h 203"/>
                <a:gd name="T42" fmla="*/ 119 w 169"/>
                <a:gd name="T43" fmla="*/ 2 h 203"/>
                <a:gd name="T44" fmla="*/ 124 w 169"/>
                <a:gd name="T45" fmla="*/ 1 h 203"/>
                <a:gd name="T46" fmla="*/ 132 w 169"/>
                <a:gd name="T47" fmla="*/ 5 h 203"/>
                <a:gd name="T48" fmla="*/ 135 w 169"/>
                <a:gd name="T49" fmla="*/ 1 h 203"/>
                <a:gd name="T50" fmla="*/ 139 w 169"/>
                <a:gd name="T51" fmla="*/ 10 h 203"/>
                <a:gd name="T52" fmla="*/ 142 w 169"/>
                <a:gd name="T53" fmla="*/ 24 h 203"/>
                <a:gd name="T54" fmla="*/ 136 w 169"/>
                <a:gd name="T55" fmla="*/ 34 h 203"/>
                <a:gd name="T56" fmla="*/ 134 w 169"/>
                <a:gd name="T57" fmla="*/ 46 h 203"/>
                <a:gd name="T58" fmla="*/ 140 w 169"/>
                <a:gd name="T59" fmla="*/ 55 h 203"/>
                <a:gd name="T60" fmla="*/ 148 w 169"/>
                <a:gd name="T61" fmla="*/ 76 h 203"/>
                <a:gd name="T62" fmla="*/ 148 w 169"/>
                <a:gd name="T63" fmla="*/ 81 h 203"/>
                <a:gd name="T64" fmla="*/ 150 w 169"/>
                <a:gd name="T65" fmla="*/ 102 h 203"/>
                <a:gd name="T66" fmla="*/ 148 w 169"/>
                <a:gd name="T67" fmla="*/ 108 h 203"/>
                <a:gd name="T68" fmla="*/ 142 w 169"/>
                <a:gd name="T69" fmla="*/ 124 h 203"/>
                <a:gd name="T70" fmla="*/ 148 w 169"/>
                <a:gd name="T71" fmla="*/ 134 h 203"/>
                <a:gd name="T72" fmla="*/ 154 w 169"/>
                <a:gd name="T73" fmla="*/ 145 h 203"/>
                <a:gd name="T74" fmla="*/ 164 w 169"/>
                <a:gd name="T75" fmla="*/ 1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 h="203">
                  <a:moveTo>
                    <a:pt x="169" y="154"/>
                  </a:moveTo>
                  <a:cubicBezTo>
                    <a:pt x="122" y="189"/>
                    <a:pt x="122" y="189"/>
                    <a:pt x="122" y="189"/>
                  </a:cubicBezTo>
                  <a:cubicBezTo>
                    <a:pt x="117" y="198"/>
                    <a:pt x="117" y="198"/>
                    <a:pt x="117" y="198"/>
                  </a:cubicBezTo>
                  <a:cubicBezTo>
                    <a:pt x="105" y="200"/>
                    <a:pt x="105" y="200"/>
                    <a:pt x="105" y="200"/>
                  </a:cubicBezTo>
                  <a:cubicBezTo>
                    <a:pt x="105" y="200"/>
                    <a:pt x="96" y="203"/>
                    <a:pt x="96" y="202"/>
                  </a:cubicBezTo>
                  <a:cubicBezTo>
                    <a:pt x="97" y="201"/>
                    <a:pt x="97" y="199"/>
                    <a:pt x="96" y="197"/>
                  </a:cubicBezTo>
                  <a:cubicBezTo>
                    <a:pt x="95" y="195"/>
                    <a:pt x="95" y="196"/>
                    <a:pt x="96" y="192"/>
                  </a:cubicBezTo>
                  <a:cubicBezTo>
                    <a:pt x="97" y="188"/>
                    <a:pt x="95" y="189"/>
                    <a:pt x="93" y="187"/>
                  </a:cubicBezTo>
                  <a:cubicBezTo>
                    <a:pt x="91" y="186"/>
                    <a:pt x="89" y="186"/>
                    <a:pt x="87" y="184"/>
                  </a:cubicBezTo>
                  <a:cubicBezTo>
                    <a:pt x="84" y="183"/>
                    <a:pt x="84" y="180"/>
                    <a:pt x="84" y="180"/>
                  </a:cubicBezTo>
                  <a:cubicBezTo>
                    <a:pt x="29" y="138"/>
                    <a:pt x="29" y="138"/>
                    <a:pt x="29" y="138"/>
                  </a:cubicBezTo>
                  <a:cubicBezTo>
                    <a:pt x="0" y="116"/>
                    <a:pt x="0" y="116"/>
                    <a:pt x="0" y="116"/>
                  </a:cubicBezTo>
                  <a:cubicBezTo>
                    <a:pt x="0" y="109"/>
                    <a:pt x="0" y="109"/>
                    <a:pt x="0" y="109"/>
                  </a:cubicBezTo>
                  <a:cubicBezTo>
                    <a:pt x="0" y="100"/>
                    <a:pt x="0" y="100"/>
                    <a:pt x="0" y="100"/>
                  </a:cubicBezTo>
                  <a:cubicBezTo>
                    <a:pt x="0" y="100"/>
                    <a:pt x="1" y="99"/>
                    <a:pt x="2" y="97"/>
                  </a:cubicBezTo>
                  <a:cubicBezTo>
                    <a:pt x="4" y="96"/>
                    <a:pt x="5" y="94"/>
                    <a:pt x="7" y="93"/>
                  </a:cubicBezTo>
                  <a:cubicBezTo>
                    <a:pt x="8" y="91"/>
                    <a:pt x="10" y="90"/>
                    <a:pt x="13" y="89"/>
                  </a:cubicBezTo>
                  <a:cubicBezTo>
                    <a:pt x="17" y="89"/>
                    <a:pt x="20" y="89"/>
                    <a:pt x="22" y="86"/>
                  </a:cubicBezTo>
                  <a:cubicBezTo>
                    <a:pt x="25" y="82"/>
                    <a:pt x="25" y="84"/>
                    <a:pt x="28" y="84"/>
                  </a:cubicBezTo>
                  <a:cubicBezTo>
                    <a:pt x="30" y="83"/>
                    <a:pt x="30" y="82"/>
                    <a:pt x="34" y="80"/>
                  </a:cubicBezTo>
                  <a:cubicBezTo>
                    <a:pt x="37" y="78"/>
                    <a:pt x="40" y="70"/>
                    <a:pt x="40" y="70"/>
                  </a:cubicBezTo>
                  <a:cubicBezTo>
                    <a:pt x="40" y="70"/>
                    <a:pt x="43" y="70"/>
                    <a:pt x="46" y="68"/>
                  </a:cubicBezTo>
                  <a:cubicBezTo>
                    <a:pt x="48" y="66"/>
                    <a:pt x="47" y="66"/>
                    <a:pt x="47" y="63"/>
                  </a:cubicBezTo>
                  <a:cubicBezTo>
                    <a:pt x="47" y="60"/>
                    <a:pt x="52" y="60"/>
                    <a:pt x="52" y="58"/>
                  </a:cubicBezTo>
                  <a:cubicBezTo>
                    <a:pt x="52" y="55"/>
                    <a:pt x="57" y="54"/>
                    <a:pt x="58" y="52"/>
                  </a:cubicBezTo>
                  <a:cubicBezTo>
                    <a:pt x="60" y="51"/>
                    <a:pt x="58" y="49"/>
                    <a:pt x="56" y="47"/>
                  </a:cubicBezTo>
                  <a:cubicBezTo>
                    <a:pt x="55" y="44"/>
                    <a:pt x="55" y="44"/>
                    <a:pt x="55" y="41"/>
                  </a:cubicBezTo>
                  <a:cubicBezTo>
                    <a:pt x="55" y="38"/>
                    <a:pt x="52" y="39"/>
                    <a:pt x="52" y="36"/>
                  </a:cubicBezTo>
                  <a:cubicBezTo>
                    <a:pt x="52" y="33"/>
                    <a:pt x="53" y="31"/>
                    <a:pt x="54" y="28"/>
                  </a:cubicBezTo>
                  <a:cubicBezTo>
                    <a:pt x="54" y="26"/>
                    <a:pt x="51" y="22"/>
                    <a:pt x="51" y="22"/>
                  </a:cubicBezTo>
                  <a:cubicBezTo>
                    <a:pt x="52" y="22"/>
                    <a:pt x="53" y="21"/>
                    <a:pt x="54" y="21"/>
                  </a:cubicBezTo>
                  <a:cubicBezTo>
                    <a:pt x="55" y="20"/>
                    <a:pt x="56" y="21"/>
                    <a:pt x="57" y="21"/>
                  </a:cubicBezTo>
                  <a:cubicBezTo>
                    <a:pt x="59" y="19"/>
                    <a:pt x="60" y="15"/>
                    <a:pt x="63" y="14"/>
                  </a:cubicBezTo>
                  <a:cubicBezTo>
                    <a:pt x="66" y="13"/>
                    <a:pt x="68" y="14"/>
                    <a:pt x="70" y="13"/>
                  </a:cubicBezTo>
                  <a:cubicBezTo>
                    <a:pt x="72" y="13"/>
                    <a:pt x="73" y="10"/>
                    <a:pt x="74" y="9"/>
                  </a:cubicBezTo>
                  <a:cubicBezTo>
                    <a:pt x="76" y="9"/>
                    <a:pt x="78" y="10"/>
                    <a:pt x="79" y="9"/>
                  </a:cubicBezTo>
                  <a:cubicBezTo>
                    <a:pt x="79" y="9"/>
                    <a:pt x="79" y="7"/>
                    <a:pt x="80" y="7"/>
                  </a:cubicBezTo>
                  <a:cubicBezTo>
                    <a:pt x="81" y="6"/>
                    <a:pt x="83" y="6"/>
                    <a:pt x="85" y="5"/>
                  </a:cubicBezTo>
                  <a:cubicBezTo>
                    <a:pt x="85" y="5"/>
                    <a:pt x="86" y="3"/>
                    <a:pt x="86" y="3"/>
                  </a:cubicBezTo>
                  <a:cubicBezTo>
                    <a:pt x="88" y="3"/>
                    <a:pt x="92" y="5"/>
                    <a:pt x="94" y="5"/>
                  </a:cubicBezTo>
                  <a:cubicBezTo>
                    <a:pt x="99" y="5"/>
                    <a:pt x="101" y="2"/>
                    <a:pt x="105" y="2"/>
                  </a:cubicBezTo>
                  <a:cubicBezTo>
                    <a:pt x="109" y="2"/>
                    <a:pt x="111" y="3"/>
                    <a:pt x="115" y="2"/>
                  </a:cubicBezTo>
                  <a:cubicBezTo>
                    <a:pt x="115" y="2"/>
                    <a:pt x="115" y="3"/>
                    <a:pt x="115" y="3"/>
                  </a:cubicBezTo>
                  <a:cubicBezTo>
                    <a:pt x="117" y="4"/>
                    <a:pt x="118" y="2"/>
                    <a:pt x="119" y="2"/>
                  </a:cubicBezTo>
                  <a:cubicBezTo>
                    <a:pt x="122" y="2"/>
                    <a:pt x="122" y="3"/>
                    <a:pt x="124" y="3"/>
                  </a:cubicBezTo>
                  <a:cubicBezTo>
                    <a:pt x="124" y="1"/>
                    <a:pt x="124" y="1"/>
                    <a:pt x="124" y="1"/>
                  </a:cubicBezTo>
                  <a:cubicBezTo>
                    <a:pt x="126" y="1"/>
                    <a:pt x="127" y="1"/>
                    <a:pt x="128" y="0"/>
                  </a:cubicBezTo>
                  <a:cubicBezTo>
                    <a:pt x="130" y="2"/>
                    <a:pt x="131" y="2"/>
                    <a:pt x="132" y="5"/>
                  </a:cubicBezTo>
                  <a:cubicBezTo>
                    <a:pt x="133" y="5"/>
                    <a:pt x="133" y="5"/>
                    <a:pt x="133" y="5"/>
                  </a:cubicBezTo>
                  <a:cubicBezTo>
                    <a:pt x="134" y="3"/>
                    <a:pt x="134" y="2"/>
                    <a:pt x="135" y="1"/>
                  </a:cubicBezTo>
                  <a:cubicBezTo>
                    <a:pt x="136" y="1"/>
                    <a:pt x="137" y="1"/>
                    <a:pt x="138" y="2"/>
                  </a:cubicBezTo>
                  <a:cubicBezTo>
                    <a:pt x="138" y="2"/>
                    <a:pt x="137" y="9"/>
                    <a:pt x="139" y="10"/>
                  </a:cubicBezTo>
                  <a:cubicBezTo>
                    <a:pt x="141" y="11"/>
                    <a:pt x="140" y="13"/>
                    <a:pt x="140" y="15"/>
                  </a:cubicBezTo>
                  <a:cubicBezTo>
                    <a:pt x="140" y="17"/>
                    <a:pt x="142" y="20"/>
                    <a:pt x="142" y="24"/>
                  </a:cubicBezTo>
                  <a:cubicBezTo>
                    <a:pt x="143" y="27"/>
                    <a:pt x="140" y="26"/>
                    <a:pt x="140" y="28"/>
                  </a:cubicBezTo>
                  <a:cubicBezTo>
                    <a:pt x="140" y="30"/>
                    <a:pt x="138" y="33"/>
                    <a:pt x="136" y="34"/>
                  </a:cubicBezTo>
                  <a:cubicBezTo>
                    <a:pt x="134" y="34"/>
                    <a:pt x="133" y="33"/>
                    <a:pt x="133" y="36"/>
                  </a:cubicBezTo>
                  <a:cubicBezTo>
                    <a:pt x="133" y="39"/>
                    <a:pt x="134" y="46"/>
                    <a:pt x="134" y="46"/>
                  </a:cubicBezTo>
                  <a:cubicBezTo>
                    <a:pt x="134" y="46"/>
                    <a:pt x="137" y="45"/>
                    <a:pt x="138" y="47"/>
                  </a:cubicBezTo>
                  <a:cubicBezTo>
                    <a:pt x="139" y="49"/>
                    <a:pt x="140" y="55"/>
                    <a:pt x="140" y="55"/>
                  </a:cubicBezTo>
                  <a:cubicBezTo>
                    <a:pt x="145" y="56"/>
                    <a:pt x="145" y="56"/>
                    <a:pt x="145" y="56"/>
                  </a:cubicBezTo>
                  <a:cubicBezTo>
                    <a:pt x="148" y="76"/>
                    <a:pt x="148" y="76"/>
                    <a:pt x="148" y="76"/>
                  </a:cubicBezTo>
                  <a:cubicBezTo>
                    <a:pt x="147" y="76"/>
                    <a:pt x="147" y="76"/>
                    <a:pt x="146" y="77"/>
                  </a:cubicBezTo>
                  <a:cubicBezTo>
                    <a:pt x="145" y="78"/>
                    <a:pt x="148" y="81"/>
                    <a:pt x="148" y="81"/>
                  </a:cubicBezTo>
                  <a:cubicBezTo>
                    <a:pt x="147" y="98"/>
                    <a:pt x="147" y="98"/>
                    <a:pt x="147" y="98"/>
                  </a:cubicBezTo>
                  <a:cubicBezTo>
                    <a:pt x="150" y="102"/>
                    <a:pt x="150" y="102"/>
                    <a:pt x="150" y="102"/>
                  </a:cubicBezTo>
                  <a:cubicBezTo>
                    <a:pt x="150" y="102"/>
                    <a:pt x="146" y="105"/>
                    <a:pt x="147" y="105"/>
                  </a:cubicBezTo>
                  <a:cubicBezTo>
                    <a:pt x="149" y="105"/>
                    <a:pt x="148" y="108"/>
                    <a:pt x="148" y="108"/>
                  </a:cubicBezTo>
                  <a:cubicBezTo>
                    <a:pt x="148" y="108"/>
                    <a:pt x="148" y="116"/>
                    <a:pt x="147" y="120"/>
                  </a:cubicBezTo>
                  <a:cubicBezTo>
                    <a:pt x="147" y="123"/>
                    <a:pt x="142" y="124"/>
                    <a:pt x="142" y="124"/>
                  </a:cubicBezTo>
                  <a:cubicBezTo>
                    <a:pt x="142" y="124"/>
                    <a:pt x="143" y="126"/>
                    <a:pt x="145" y="128"/>
                  </a:cubicBezTo>
                  <a:cubicBezTo>
                    <a:pt x="146" y="130"/>
                    <a:pt x="146" y="133"/>
                    <a:pt x="148" y="134"/>
                  </a:cubicBezTo>
                  <a:cubicBezTo>
                    <a:pt x="150" y="136"/>
                    <a:pt x="150" y="137"/>
                    <a:pt x="150" y="140"/>
                  </a:cubicBezTo>
                  <a:cubicBezTo>
                    <a:pt x="150" y="142"/>
                    <a:pt x="152" y="145"/>
                    <a:pt x="154" y="145"/>
                  </a:cubicBezTo>
                  <a:cubicBezTo>
                    <a:pt x="156" y="145"/>
                    <a:pt x="158" y="146"/>
                    <a:pt x="160" y="147"/>
                  </a:cubicBezTo>
                  <a:cubicBezTo>
                    <a:pt x="162" y="147"/>
                    <a:pt x="162" y="150"/>
                    <a:pt x="164" y="150"/>
                  </a:cubicBezTo>
                  <a:cubicBezTo>
                    <a:pt x="166" y="150"/>
                    <a:pt x="169" y="154"/>
                    <a:pt x="169" y="154"/>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49" name="Freeform 348"/>
            <p:cNvSpPr>
              <a:spLocks/>
            </p:cNvSpPr>
            <p:nvPr/>
          </p:nvSpPr>
          <p:spPr bwMode="auto">
            <a:xfrm>
              <a:off x="6556088" y="2561336"/>
              <a:ext cx="59282" cy="120360"/>
            </a:xfrm>
            <a:custGeom>
              <a:avLst/>
              <a:gdLst>
                <a:gd name="T0" fmla="*/ 0 w 17"/>
                <a:gd name="T1" fmla="*/ 6 h 34"/>
                <a:gd name="T2" fmla="*/ 1 w 17"/>
                <a:gd name="T3" fmla="*/ 8 h 34"/>
                <a:gd name="T4" fmla="*/ 4 w 17"/>
                <a:gd name="T5" fmla="*/ 8 h 34"/>
                <a:gd name="T6" fmla="*/ 4 w 17"/>
                <a:gd name="T7" fmla="*/ 15 h 34"/>
                <a:gd name="T8" fmla="*/ 2 w 17"/>
                <a:gd name="T9" fmla="*/ 24 h 34"/>
                <a:gd name="T10" fmla="*/ 9 w 17"/>
                <a:gd name="T11" fmla="*/ 31 h 34"/>
                <a:gd name="T12" fmla="*/ 10 w 17"/>
                <a:gd name="T13" fmla="*/ 34 h 34"/>
                <a:gd name="T14" fmla="*/ 12 w 17"/>
                <a:gd name="T15" fmla="*/ 34 h 34"/>
                <a:gd name="T16" fmla="*/ 13 w 17"/>
                <a:gd name="T17" fmla="*/ 32 h 34"/>
                <a:gd name="T18" fmla="*/ 15 w 17"/>
                <a:gd name="T19" fmla="*/ 31 h 34"/>
                <a:gd name="T20" fmla="*/ 17 w 17"/>
                <a:gd name="T21" fmla="*/ 27 h 34"/>
                <a:gd name="T22" fmla="*/ 17 w 17"/>
                <a:gd name="T23" fmla="*/ 23 h 34"/>
                <a:gd name="T24" fmla="*/ 15 w 17"/>
                <a:gd name="T25" fmla="*/ 19 h 34"/>
                <a:gd name="T26" fmla="*/ 14 w 17"/>
                <a:gd name="T27" fmla="*/ 15 h 34"/>
                <a:gd name="T28" fmla="*/ 15 w 17"/>
                <a:gd name="T29" fmla="*/ 10 h 34"/>
                <a:gd name="T30" fmla="*/ 14 w 17"/>
                <a:gd name="T31" fmla="*/ 5 h 34"/>
                <a:gd name="T32" fmla="*/ 10 w 17"/>
                <a:gd name="T33" fmla="*/ 1 h 34"/>
                <a:gd name="T34" fmla="*/ 8 w 17"/>
                <a:gd name="T35" fmla="*/ 3 h 34"/>
                <a:gd name="T36" fmla="*/ 6 w 17"/>
                <a:gd name="T37" fmla="*/ 0 h 34"/>
                <a:gd name="T38" fmla="*/ 1 w 17"/>
                <a:gd name="T39" fmla="*/ 3 h 34"/>
                <a:gd name="T40" fmla="*/ 0 w 17"/>
                <a:gd name="T4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4">
                  <a:moveTo>
                    <a:pt x="0" y="6"/>
                  </a:moveTo>
                  <a:cubicBezTo>
                    <a:pt x="0" y="7"/>
                    <a:pt x="1" y="7"/>
                    <a:pt x="1" y="8"/>
                  </a:cubicBezTo>
                  <a:cubicBezTo>
                    <a:pt x="2" y="8"/>
                    <a:pt x="4" y="8"/>
                    <a:pt x="4" y="8"/>
                  </a:cubicBezTo>
                  <a:cubicBezTo>
                    <a:pt x="4" y="11"/>
                    <a:pt x="3" y="15"/>
                    <a:pt x="4" y="15"/>
                  </a:cubicBezTo>
                  <a:cubicBezTo>
                    <a:pt x="4" y="18"/>
                    <a:pt x="2" y="20"/>
                    <a:pt x="2" y="24"/>
                  </a:cubicBezTo>
                  <a:cubicBezTo>
                    <a:pt x="3" y="28"/>
                    <a:pt x="7" y="29"/>
                    <a:pt x="9" y="31"/>
                  </a:cubicBezTo>
                  <a:cubicBezTo>
                    <a:pt x="10" y="32"/>
                    <a:pt x="10" y="33"/>
                    <a:pt x="10" y="34"/>
                  </a:cubicBezTo>
                  <a:cubicBezTo>
                    <a:pt x="10" y="34"/>
                    <a:pt x="11" y="34"/>
                    <a:pt x="12" y="34"/>
                  </a:cubicBezTo>
                  <a:cubicBezTo>
                    <a:pt x="14" y="34"/>
                    <a:pt x="13" y="32"/>
                    <a:pt x="13" y="32"/>
                  </a:cubicBezTo>
                  <a:cubicBezTo>
                    <a:pt x="13" y="32"/>
                    <a:pt x="15" y="32"/>
                    <a:pt x="15" y="31"/>
                  </a:cubicBezTo>
                  <a:cubicBezTo>
                    <a:pt x="16" y="29"/>
                    <a:pt x="17" y="27"/>
                    <a:pt x="17" y="27"/>
                  </a:cubicBezTo>
                  <a:cubicBezTo>
                    <a:pt x="17" y="23"/>
                    <a:pt x="17" y="23"/>
                    <a:pt x="17" y="23"/>
                  </a:cubicBezTo>
                  <a:cubicBezTo>
                    <a:pt x="17" y="23"/>
                    <a:pt x="16" y="21"/>
                    <a:pt x="15" y="19"/>
                  </a:cubicBezTo>
                  <a:cubicBezTo>
                    <a:pt x="13" y="17"/>
                    <a:pt x="13" y="17"/>
                    <a:pt x="14" y="15"/>
                  </a:cubicBezTo>
                  <a:cubicBezTo>
                    <a:pt x="15" y="13"/>
                    <a:pt x="15" y="10"/>
                    <a:pt x="15" y="10"/>
                  </a:cubicBezTo>
                  <a:cubicBezTo>
                    <a:pt x="14" y="5"/>
                    <a:pt x="14" y="5"/>
                    <a:pt x="14" y="5"/>
                  </a:cubicBezTo>
                  <a:cubicBezTo>
                    <a:pt x="10" y="1"/>
                    <a:pt x="10" y="1"/>
                    <a:pt x="10" y="1"/>
                  </a:cubicBezTo>
                  <a:cubicBezTo>
                    <a:pt x="8" y="3"/>
                    <a:pt x="8" y="3"/>
                    <a:pt x="8" y="3"/>
                  </a:cubicBezTo>
                  <a:cubicBezTo>
                    <a:pt x="6" y="0"/>
                    <a:pt x="6" y="0"/>
                    <a:pt x="6" y="0"/>
                  </a:cubicBezTo>
                  <a:cubicBezTo>
                    <a:pt x="1" y="3"/>
                    <a:pt x="1" y="3"/>
                    <a:pt x="1" y="3"/>
                  </a:cubicBezTo>
                  <a:lnTo>
                    <a:pt x="0" y="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0" name="Freeform 349"/>
            <p:cNvSpPr>
              <a:spLocks/>
            </p:cNvSpPr>
            <p:nvPr/>
          </p:nvSpPr>
          <p:spPr bwMode="auto">
            <a:xfrm>
              <a:off x="6556088" y="2561336"/>
              <a:ext cx="59282" cy="120360"/>
            </a:xfrm>
            <a:custGeom>
              <a:avLst/>
              <a:gdLst>
                <a:gd name="T0" fmla="*/ 0 w 17"/>
                <a:gd name="T1" fmla="*/ 6 h 34"/>
                <a:gd name="T2" fmla="*/ 1 w 17"/>
                <a:gd name="T3" fmla="*/ 8 h 34"/>
                <a:gd name="T4" fmla="*/ 4 w 17"/>
                <a:gd name="T5" fmla="*/ 8 h 34"/>
                <a:gd name="T6" fmla="*/ 4 w 17"/>
                <a:gd name="T7" fmla="*/ 15 h 34"/>
                <a:gd name="T8" fmla="*/ 2 w 17"/>
                <a:gd name="T9" fmla="*/ 24 h 34"/>
                <a:gd name="T10" fmla="*/ 9 w 17"/>
                <a:gd name="T11" fmla="*/ 31 h 34"/>
                <a:gd name="T12" fmla="*/ 10 w 17"/>
                <a:gd name="T13" fmla="*/ 34 h 34"/>
                <a:gd name="T14" fmla="*/ 12 w 17"/>
                <a:gd name="T15" fmla="*/ 34 h 34"/>
                <a:gd name="T16" fmla="*/ 13 w 17"/>
                <a:gd name="T17" fmla="*/ 32 h 34"/>
                <a:gd name="T18" fmla="*/ 15 w 17"/>
                <a:gd name="T19" fmla="*/ 31 h 34"/>
                <a:gd name="T20" fmla="*/ 17 w 17"/>
                <a:gd name="T21" fmla="*/ 27 h 34"/>
                <a:gd name="T22" fmla="*/ 17 w 17"/>
                <a:gd name="T23" fmla="*/ 23 h 34"/>
                <a:gd name="T24" fmla="*/ 15 w 17"/>
                <a:gd name="T25" fmla="*/ 19 h 34"/>
                <a:gd name="T26" fmla="*/ 14 w 17"/>
                <a:gd name="T27" fmla="*/ 15 h 34"/>
                <a:gd name="T28" fmla="*/ 15 w 17"/>
                <a:gd name="T29" fmla="*/ 10 h 34"/>
                <a:gd name="T30" fmla="*/ 14 w 17"/>
                <a:gd name="T31" fmla="*/ 5 h 34"/>
                <a:gd name="T32" fmla="*/ 10 w 17"/>
                <a:gd name="T33" fmla="*/ 1 h 34"/>
                <a:gd name="T34" fmla="*/ 8 w 17"/>
                <a:gd name="T35" fmla="*/ 3 h 34"/>
                <a:gd name="T36" fmla="*/ 6 w 17"/>
                <a:gd name="T37" fmla="*/ 0 h 34"/>
                <a:gd name="T38" fmla="*/ 1 w 17"/>
                <a:gd name="T39" fmla="*/ 3 h 34"/>
                <a:gd name="T40" fmla="*/ 0 w 17"/>
                <a:gd name="T41"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4">
                  <a:moveTo>
                    <a:pt x="0" y="6"/>
                  </a:moveTo>
                  <a:cubicBezTo>
                    <a:pt x="0" y="7"/>
                    <a:pt x="1" y="7"/>
                    <a:pt x="1" y="8"/>
                  </a:cubicBezTo>
                  <a:cubicBezTo>
                    <a:pt x="2" y="8"/>
                    <a:pt x="4" y="8"/>
                    <a:pt x="4" y="8"/>
                  </a:cubicBezTo>
                  <a:cubicBezTo>
                    <a:pt x="4" y="11"/>
                    <a:pt x="3" y="15"/>
                    <a:pt x="4" y="15"/>
                  </a:cubicBezTo>
                  <a:cubicBezTo>
                    <a:pt x="4" y="18"/>
                    <a:pt x="2" y="20"/>
                    <a:pt x="2" y="24"/>
                  </a:cubicBezTo>
                  <a:cubicBezTo>
                    <a:pt x="3" y="28"/>
                    <a:pt x="7" y="29"/>
                    <a:pt x="9" y="31"/>
                  </a:cubicBezTo>
                  <a:cubicBezTo>
                    <a:pt x="10" y="32"/>
                    <a:pt x="10" y="33"/>
                    <a:pt x="10" y="34"/>
                  </a:cubicBezTo>
                  <a:cubicBezTo>
                    <a:pt x="10" y="34"/>
                    <a:pt x="11" y="34"/>
                    <a:pt x="12" y="34"/>
                  </a:cubicBezTo>
                  <a:cubicBezTo>
                    <a:pt x="14" y="34"/>
                    <a:pt x="13" y="32"/>
                    <a:pt x="13" y="32"/>
                  </a:cubicBezTo>
                  <a:cubicBezTo>
                    <a:pt x="13" y="32"/>
                    <a:pt x="15" y="32"/>
                    <a:pt x="15" y="31"/>
                  </a:cubicBezTo>
                  <a:cubicBezTo>
                    <a:pt x="16" y="29"/>
                    <a:pt x="17" y="27"/>
                    <a:pt x="17" y="27"/>
                  </a:cubicBezTo>
                  <a:cubicBezTo>
                    <a:pt x="17" y="23"/>
                    <a:pt x="17" y="23"/>
                    <a:pt x="17" y="23"/>
                  </a:cubicBezTo>
                  <a:cubicBezTo>
                    <a:pt x="17" y="23"/>
                    <a:pt x="16" y="21"/>
                    <a:pt x="15" y="19"/>
                  </a:cubicBezTo>
                  <a:cubicBezTo>
                    <a:pt x="13" y="17"/>
                    <a:pt x="13" y="17"/>
                    <a:pt x="14" y="15"/>
                  </a:cubicBezTo>
                  <a:cubicBezTo>
                    <a:pt x="15" y="13"/>
                    <a:pt x="15" y="10"/>
                    <a:pt x="15" y="10"/>
                  </a:cubicBezTo>
                  <a:cubicBezTo>
                    <a:pt x="14" y="5"/>
                    <a:pt x="14" y="5"/>
                    <a:pt x="14" y="5"/>
                  </a:cubicBezTo>
                  <a:cubicBezTo>
                    <a:pt x="10" y="1"/>
                    <a:pt x="10" y="1"/>
                    <a:pt x="10" y="1"/>
                  </a:cubicBezTo>
                  <a:cubicBezTo>
                    <a:pt x="8" y="3"/>
                    <a:pt x="8" y="3"/>
                    <a:pt x="8" y="3"/>
                  </a:cubicBezTo>
                  <a:cubicBezTo>
                    <a:pt x="6" y="0"/>
                    <a:pt x="6" y="0"/>
                    <a:pt x="6" y="0"/>
                  </a:cubicBezTo>
                  <a:cubicBezTo>
                    <a:pt x="1" y="3"/>
                    <a:pt x="1" y="3"/>
                    <a:pt x="1" y="3"/>
                  </a:cubicBezTo>
                  <a:lnTo>
                    <a:pt x="0" y="6"/>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1" name="Freeform 350"/>
            <p:cNvSpPr>
              <a:spLocks noEditPoints="1"/>
            </p:cNvSpPr>
            <p:nvPr/>
          </p:nvSpPr>
          <p:spPr bwMode="auto">
            <a:xfrm>
              <a:off x="405196" y="1113433"/>
              <a:ext cx="11378432" cy="1029341"/>
            </a:xfrm>
            <a:custGeom>
              <a:avLst/>
              <a:gdLst>
                <a:gd name="T0" fmla="*/ 3206 w 3230"/>
                <a:gd name="T1" fmla="*/ 128 h 292"/>
                <a:gd name="T2" fmla="*/ 3227 w 3230"/>
                <a:gd name="T3" fmla="*/ 139 h 292"/>
                <a:gd name="T4" fmla="*/ 422 w 3230"/>
                <a:gd name="T5" fmla="*/ 230 h 292"/>
                <a:gd name="T6" fmla="*/ 435 w 3230"/>
                <a:gd name="T7" fmla="*/ 226 h 292"/>
                <a:gd name="T8" fmla="*/ 419 w 3230"/>
                <a:gd name="T9" fmla="*/ 204 h 292"/>
                <a:gd name="T10" fmla="*/ 407 w 3230"/>
                <a:gd name="T11" fmla="*/ 193 h 292"/>
                <a:gd name="T12" fmla="*/ 198 w 3230"/>
                <a:gd name="T13" fmla="*/ 242 h 292"/>
                <a:gd name="T14" fmla="*/ 215 w 3230"/>
                <a:gd name="T15" fmla="*/ 183 h 292"/>
                <a:gd name="T16" fmla="*/ 306 w 3230"/>
                <a:gd name="T17" fmla="*/ 164 h 292"/>
                <a:gd name="T18" fmla="*/ 14 w 3230"/>
                <a:gd name="T19" fmla="*/ 288 h 292"/>
                <a:gd name="T20" fmla="*/ 53 w 3230"/>
                <a:gd name="T21" fmla="*/ 284 h 292"/>
                <a:gd name="T22" fmla="*/ 20 w 3230"/>
                <a:gd name="T23" fmla="*/ 282 h 292"/>
                <a:gd name="T24" fmla="*/ 71 w 3230"/>
                <a:gd name="T25" fmla="*/ 283 h 292"/>
                <a:gd name="T26" fmla="*/ 122 w 3230"/>
                <a:gd name="T27" fmla="*/ 270 h 292"/>
                <a:gd name="T28" fmla="*/ 132 w 3230"/>
                <a:gd name="T29" fmla="*/ 270 h 292"/>
                <a:gd name="T30" fmla="*/ 167 w 3230"/>
                <a:gd name="T31" fmla="*/ 248 h 292"/>
                <a:gd name="T32" fmla="*/ 441 w 3230"/>
                <a:gd name="T33" fmla="*/ 244 h 292"/>
                <a:gd name="T34" fmla="*/ 440 w 3230"/>
                <a:gd name="T35" fmla="*/ 236 h 292"/>
                <a:gd name="T36" fmla="*/ 421 w 3230"/>
                <a:gd name="T37" fmla="*/ 222 h 292"/>
                <a:gd name="T38" fmla="*/ 424 w 3230"/>
                <a:gd name="T39" fmla="*/ 216 h 292"/>
                <a:gd name="T40" fmla="*/ 252 w 3230"/>
                <a:gd name="T41" fmla="*/ 204 h 292"/>
                <a:gd name="T42" fmla="*/ 254 w 3230"/>
                <a:gd name="T43" fmla="*/ 216 h 292"/>
                <a:gd name="T44" fmla="*/ 263 w 3230"/>
                <a:gd name="T45" fmla="*/ 196 h 292"/>
                <a:gd name="T46" fmla="*/ 150 w 3230"/>
                <a:gd name="T47" fmla="*/ 171 h 292"/>
                <a:gd name="T48" fmla="*/ 119 w 3230"/>
                <a:gd name="T49" fmla="*/ 129 h 292"/>
                <a:gd name="T50" fmla="*/ 351 w 3230"/>
                <a:gd name="T51" fmla="*/ 17 h 292"/>
                <a:gd name="T52" fmla="*/ 301 w 3230"/>
                <a:gd name="T53" fmla="*/ 15 h 292"/>
                <a:gd name="T54" fmla="*/ 260 w 3230"/>
                <a:gd name="T55" fmla="*/ 10 h 292"/>
                <a:gd name="T56" fmla="*/ 212 w 3230"/>
                <a:gd name="T57" fmla="*/ 8 h 292"/>
                <a:gd name="T58" fmla="*/ 178 w 3230"/>
                <a:gd name="T59" fmla="*/ 22 h 292"/>
                <a:gd name="T60" fmla="*/ 147 w 3230"/>
                <a:gd name="T61" fmla="*/ 53 h 292"/>
                <a:gd name="T62" fmla="*/ 182 w 3230"/>
                <a:gd name="T63" fmla="*/ 68 h 292"/>
                <a:gd name="T64" fmla="*/ 180 w 3230"/>
                <a:gd name="T65" fmla="*/ 85 h 292"/>
                <a:gd name="T66" fmla="*/ 134 w 3230"/>
                <a:gd name="T67" fmla="*/ 85 h 292"/>
                <a:gd name="T68" fmla="*/ 168 w 3230"/>
                <a:gd name="T69" fmla="*/ 104 h 292"/>
                <a:gd name="T70" fmla="*/ 179 w 3230"/>
                <a:gd name="T71" fmla="*/ 123 h 292"/>
                <a:gd name="T72" fmla="*/ 149 w 3230"/>
                <a:gd name="T73" fmla="*/ 142 h 292"/>
                <a:gd name="T74" fmla="*/ 165 w 3230"/>
                <a:gd name="T75" fmla="*/ 157 h 292"/>
                <a:gd name="T76" fmla="*/ 176 w 3230"/>
                <a:gd name="T77" fmla="*/ 165 h 292"/>
                <a:gd name="T78" fmla="*/ 189 w 3230"/>
                <a:gd name="T79" fmla="*/ 186 h 292"/>
                <a:gd name="T80" fmla="*/ 214 w 3230"/>
                <a:gd name="T81" fmla="*/ 190 h 292"/>
                <a:gd name="T82" fmla="*/ 211 w 3230"/>
                <a:gd name="T83" fmla="*/ 214 h 292"/>
                <a:gd name="T84" fmla="*/ 170 w 3230"/>
                <a:gd name="T85" fmla="*/ 242 h 292"/>
                <a:gd name="T86" fmla="*/ 190 w 3230"/>
                <a:gd name="T87" fmla="*/ 234 h 292"/>
                <a:gd name="T88" fmla="*/ 218 w 3230"/>
                <a:gd name="T89" fmla="*/ 219 h 292"/>
                <a:gd name="T90" fmla="*/ 246 w 3230"/>
                <a:gd name="T91" fmla="*/ 195 h 292"/>
                <a:gd name="T92" fmla="*/ 256 w 3230"/>
                <a:gd name="T93" fmla="*/ 171 h 292"/>
                <a:gd name="T94" fmla="*/ 287 w 3230"/>
                <a:gd name="T95" fmla="*/ 148 h 292"/>
                <a:gd name="T96" fmla="*/ 273 w 3230"/>
                <a:gd name="T97" fmla="*/ 178 h 292"/>
                <a:gd name="T98" fmla="*/ 289 w 3230"/>
                <a:gd name="T99" fmla="*/ 170 h 292"/>
                <a:gd name="T100" fmla="*/ 308 w 3230"/>
                <a:gd name="T101" fmla="*/ 156 h 292"/>
                <a:gd name="T102" fmla="*/ 321 w 3230"/>
                <a:gd name="T103" fmla="*/ 163 h 292"/>
                <a:gd name="T104" fmla="*/ 359 w 3230"/>
                <a:gd name="T105" fmla="*/ 172 h 292"/>
                <a:gd name="T106" fmla="*/ 384 w 3230"/>
                <a:gd name="T107" fmla="*/ 181 h 292"/>
                <a:gd name="T108" fmla="*/ 411 w 3230"/>
                <a:gd name="T109" fmla="*/ 207 h 292"/>
                <a:gd name="T110" fmla="*/ 416 w 3230"/>
                <a:gd name="T111" fmla="*/ 189 h 292"/>
                <a:gd name="T112" fmla="*/ 433 w 3230"/>
                <a:gd name="T113" fmla="*/ 223 h 292"/>
                <a:gd name="T114" fmla="*/ 443 w 3230"/>
                <a:gd name="T115" fmla="*/ 226 h 292"/>
                <a:gd name="T116" fmla="*/ 453 w 3230"/>
                <a:gd name="T117" fmla="*/ 242 h 292"/>
                <a:gd name="T118" fmla="*/ 463 w 3230"/>
                <a:gd name="T119" fmla="*/ 232 h 292"/>
                <a:gd name="T120" fmla="*/ 402 w 3230"/>
                <a:gd name="T121" fmla="*/ 17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30" h="292">
                  <a:moveTo>
                    <a:pt x="87" y="160"/>
                  </a:moveTo>
                  <a:cubicBezTo>
                    <a:pt x="85" y="163"/>
                    <a:pt x="86" y="161"/>
                    <a:pt x="87" y="164"/>
                  </a:cubicBezTo>
                  <a:cubicBezTo>
                    <a:pt x="88" y="165"/>
                    <a:pt x="90" y="165"/>
                    <a:pt x="90" y="165"/>
                  </a:cubicBezTo>
                  <a:cubicBezTo>
                    <a:pt x="91" y="166"/>
                    <a:pt x="93" y="165"/>
                    <a:pt x="93" y="164"/>
                  </a:cubicBezTo>
                  <a:cubicBezTo>
                    <a:pt x="89" y="163"/>
                    <a:pt x="89" y="163"/>
                    <a:pt x="89" y="163"/>
                  </a:cubicBezTo>
                  <a:cubicBezTo>
                    <a:pt x="87" y="162"/>
                    <a:pt x="89" y="161"/>
                    <a:pt x="87" y="160"/>
                  </a:cubicBezTo>
                  <a:close/>
                  <a:moveTo>
                    <a:pt x="3214" y="127"/>
                  </a:moveTo>
                  <a:cubicBezTo>
                    <a:pt x="3213" y="130"/>
                    <a:pt x="3213" y="130"/>
                    <a:pt x="3213" y="130"/>
                  </a:cubicBezTo>
                  <a:cubicBezTo>
                    <a:pt x="3212" y="130"/>
                    <a:pt x="3211" y="130"/>
                    <a:pt x="3210" y="130"/>
                  </a:cubicBezTo>
                  <a:cubicBezTo>
                    <a:pt x="3209" y="131"/>
                    <a:pt x="3209" y="131"/>
                    <a:pt x="3209" y="131"/>
                  </a:cubicBezTo>
                  <a:cubicBezTo>
                    <a:pt x="3206" y="131"/>
                    <a:pt x="3206" y="131"/>
                    <a:pt x="3206" y="131"/>
                  </a:cubicBezTo>
                  <a:cubicBezTo>
                    <a:pt x="3206" y="130"/>
                    <a:pt x="3206" y="128"/>
                    <a:pt x="3206" y="128"/>
                  </a:cubicBezTo>
                  <a:cubicBezTo>
                    <a:pt x="3205" y="127"/>
                    <a:pt x="3205" y="129"/>
                    <a:pt x="3205" y="129"/>
                  </a:cubicBezTo>
                  <a:cubicBezTo>
                    <a:pt x="3203" y="129"/>
                    <a:pt x="3205" y="132"/>
                    <a:pt x="3204" y="133"/>
                  </a:cubicBezTo>
                  <a:cubicBezTo>
                    <a:pt x="3203" y="133"/>
                    <a:pt x="3203" y="133"/>
                    <a:pt x="3203" y="133"/>
                  </a:cubicBezTo>
                  <a:cubicBezTo>
                    <a:pt x="3203" y="133"/>
                    <a:pt x="3203" y="134"/>
                    <a:pt x="3203" y="135"/>
                  </a:cubicBezTo>
                  <a:cubicBezTo>
                    <a:pt x="3204" y="135"/>
                    <a:pt x="3205" y="135"/>
                    <a:pt x="3205" y="135"/>
                  </a:cubicBezTo>
                  <a:cubicBezTo>
                    <a:pt x="3205" y="135"/>
                    <a:pt x="3206" y="136"/>
                    <a:pt x="3207" y="135"/>
                  </a:cubicBezTo>
                  <a:cubicBezTo>
                    <a:pt x="3210" y="135"/>
                    <a:pt x="3213" y="131"/>
                    <a:pt x="3217" y="133"/>
                  </a:cubicBezTo>
                  <a:cubicBezTo>
                    <a:pt x="3217" y="134"/>
                    <a:pt x="3217" y="134"/>
                    <a:pt x="3217" y="134"/>
                  </a:cubicBezTo>
                  <a:cubicBezTo>
                    <a:pt x="3218" y="135"/>
                    <a:pt x="3223" y="139"/>
                    <a:pt x="3223" y="139"/>
                  </a:cubicBezTo>
                  <a:cubicBezTo>
                    <a:pt x="3224" y="140"/>
                    <a:pt x="3223" y="142"/>
                    <a:pt x="3224" y="142"/>
                  </a:cubicBezTo>
                  <a:cubicBezTo>
                    <a:pt x="3225" y="142"/>
                    <a:pt x="3226" y="142"/>
                    <a:pt x="3227" y="142"/>
                  </a:cubicBezTo>
                  <a:cubicBezTo>
                    <a:pt x="3227" y="142"/>
                    <a:pt x="3227" y="139"/>
                    <a:pt x="3227" y="139"/>
                  </a:cubicBezTo>
                  <a:cubicBezTo>
                    <a:pt x="3227" y="138"/>
                    <a:pt x="3228" y="138"/>
                    <a:pt x="3229" y="138"/>
                  </a:cubicBezTo>
                  <a:cubicBezTo>
                    <a:pt x="3230" y="137"/>
                    <a:pt x="3230" y="137"/>
                    <a:pt x="3230" y="137"/>
                  </a:cubicBezTo>
                  <a:cubicBezTo>
                    <a:pt x="3228" y="136"/>
                    <a:pt x="3225" y="136"/>
                    <a:pt x="3223" y="135"/>
                  </a:cubicBezTo>
                  <a:cubicBezTo>
                    <a:pt x="3221" y="133"/>
                    <a:pt x="3218" y="126"/>
                    <a:pt x="3214" y="127"/>
                  </a:cubicBezTo>
                  <a:close/>
                  <a:moveTo>
                    <a:pt x="408" y="193"/>
                  </a:moveTo>
                  <a:cubicBezTo>
                    <a:pt x="409" y="194"/>
                    <a:pt x="407" y="195"/>
                    <a:pt x="407" y="195"/>
                  </a:cubicBezTo>
                  <a:cubicBezTo>
                    <a:pt x="407" y="195"/>
                    <a:pt x="407" y="193"/>
                    <a:pt x="408" y="193"/>
                  </a:cubicBezTo>
                  <a:close/>
                  <a:moveTo>
                    <a:pt x="435" y="242"/>
                  </a:moveTo>
                  <a:cubicBezTo>
                    <a:pt x="436" y="243"/>
                    <a:pt x="436" y="244"/>
                    <a:pt x="436" y="244"/>
                  </a:cubicBezTo>
                  <a:cubicBezTo>
                    <a:pt x="438" y="245"/>
                    <a:pt x="436" y="244"/>
                    <a:pt x="437" y="244"/>
                  </a:cubicBezTo>
                  <a:cubicBezTo>
                    <a:pt x="437" y="243"/>
                    <a:pt x="436" y="243"/>
                    <a:pt x="435" y="242"/>
                  </a:cubicBezTo>
                  <a:close/>
                  <a:moveTo>
                    <a:pt x="422" y="230"/>
                  </a:moveTo>
                  <a:cubicBezTo>
                    <a:pt x="422" y="231"/>
                    <a:pt x="422" y="231"/>
                    <a:pt x="422" y="231"/>
                  </a:cubicBezTo>
                  <a:cubicBezTo>
                    <a:pt x="425" y="232"/>
                    <a:pt x="423" y="230"/>
                    <a:pt x="422" y="230"/>
                  </a:cubicBezTo>
                  <a:close/>
                  <a:moveTo>
                    <a:pt x="435" y="226"/>
                  </a:moveTo>
                  <a:cubicBezTo>
                    <a:pt x="435" y="227"/>
                    <a:pt x="435" y="227"/>
                    <a:pt x="435" y="227"/>
                  </a:cubicBezTo>
                  <a:cubicBezTo>
                    <a:pt x="435" y="228"/>
                    <a:pt x="439" y="229"/>
                    <a:pt x="440" y="230"/>
                  </a:cubicBezTo>
                  <a:cubicBezTo>
                    <a:pt x="440" y="230"/>
                    <a:pt x="440" y="231"/>
                    <a:pt x="440" y="232"/>
                  </a:cubicBezTo>
                  <a:cubicBezTo>
                    <a:pt x="440" y="232"/>
                    <a:pt x="441" y="232"/>
                    <a:pt x="440" y="231"/>
                  </a:cubicBezTo>
                  <a:cubicBezTo>
                    <a:pt x="442" y="231"/>
                    <a:pt x="440" y="230"/>
                    <a:pt x="440" y="230"/>
                  </a:cubicBezTo>
                  <a:cubicBezTo>
                    <a:pt x="440" y="229"/>
                    <a:pt x="440" y="228"/>
                    <a:pt x="440" y="228"/>
                  </a:cubicBezTo>
                  <a:cubicBezTo>
                    <a:pt x="438" y="227"/>
                    <a:pt x="438" y="228"/>
                    <a:pt x="437" y="228"/>
                  </a:cubicBezTo>
                  <a:cubicBezTo>
                    <a:pt x="437" y="226"/>
                    <a:pt x="437" y="226"/>
                    <a:pt x="437" y="226"/>
                  </a:cubicBezTo>
                  <a:cubicBezTo>
                    <a:pt x="436" y="226"/>
                    <a:pt x="436" y="226"/>
                    <a:pt x="435" y="226"/>
                  </a:cubicBezTo>
                  <a:close/>
                  <a:moveTo>
                    <a:pt x="408" y="212"/>
                  </a:moveTo>
                  <a:cubicBezTo>
                    <a:pt x="408" y="213"/>
                    <a:pt x="408" y="214"/>
                    <a:pt x="408" y="214"/>
                  </a:cubicBezTo>
                  <a:cubicBezTo>
                    <a:pt x="407" y="214"/>
                    <a:pt x="407" y="217"/>
                    <a:pt x="409" y="216"/>
                  </a:cubicBezTo>
                  <a:cubicBezTo>
                    <a:pt x="409" y="215"/>
                    <a:pt x="409" y="212"/>
                    <a:pt x="408" y="212"/>
                  </a:cubicBezTo>
                  <a:close/>
                  <a:moveTo>
                    <a:pt x="425" y="206"/>
                  </a:moveTo>
                  <a:cubicBezTo>
                    <a:pt x="426" y="207"/>
                    <a:pt x="426" y="207"/>
                    <a:pt x="426" y="207"/>
                  </a:cubicBezTo>
                  <a:cubicBezTo>
                    <a:pt x="425" y="206"/>
                    <a:pt x="426" y="206"/>
                    <a:pt x="425" y="206"/>
                  </a:cubicBezTo>
                  <a:close/>
                  <a:moveTo>
                    <a:pt x="401" y="201"/>
                  </a:moveTo>
                  <a:cubicBezTo>
                    <a:pt x="402" y="203"/>
                    <a:pt x="402" y="203"/>
                    <a:pt x="402" y="203"/>
                  </a:cubicBezTo>
                  <a:cubicBezTo>
                    <a:pt x="402" y="202"/>
                    <a:pt x="402" y="201"/>
                    <a:pt x="401" y="201"/>
                  </a:cubicBezTo>
                  <a:close/>
                  <a:moveTo>
                    <a:pt x="416" y="199"/>
                  </a:moveTo>
                  <a:cubicBezTo>
                    <a:pt x="417" y="201"/>
                    <a:pt x="419" y="203"/>
                    <a:pt x="419" y="204"/>
                  </a:cubicBezTo>
                  <a:cubicBezTo>
                    <a:pt x="419" y="205"/>
                    <a:pt x="419" y="207"/>
                    <a:pt x="419" y="208"/>
                  </a:cubicBezTo>
                  <a:cubicBezTo>
                    <a:pt x="419" y="209"/>
                    <a:pt x="421" y="209"/>
                    <a:pt x="421" y="210"/>
                  </a:cubicBezTo>
                  <a:cubicBezTo>
                    <a:pt x="421" y="210"/>
                    <a:pt x="421" y="213"/>
                    <a:pt x="420" y="212"/>
                  </a:cubicBezTo>
                  <a:cubicBezTo>
                    <a:pt x="421" y="215"/>
                    <a:pt x="421" y="215"/>
                    <a:pt x="421" y="215"/>
                  </a:cubicBezTo>
                  <a:cubicBezTo>
                    <a:pt x="423" y="213"/>
                    <a:pt x="427" y="212"/>
                    <a:pt x="425" y="208"/>
                  </a:cubicBezTo>
                  <a:cubicBezTo>
                    <a:pt x="425" y="207"/>
                    <a:pt x="423" y="206"/>
                    <a:pt x="423" y="206"/>
                  </a:cubicBezTo>
                  <a:cubicBezTo>
                    <a:pt x="423" y="204"/>
                    <a:pt x="423" y="204"/>
                    <a:pt x="423" y="204"/>
                  </a:cubicBezTo>
                  <a:cubicBezTo>
                    <a:pt x="424" y="205"/>
                    <a:pt x="424" y="203"/>
                    <a:pt x="424" y="202"/>
                  </a:cubicBezTo>
                  <a:cubicBezTo>
                    <a:pt x="421" y="200"/>
                    <a:pt x="422" y="200"/>
                    <a:pt x="416" y="199"/>
                  </a:cubicBezTo>
                  <a:close/>
                  <a:moveTo>
                    <a:pt x="402" y="187"/>
                  </a:moveTo>
                  <a:cubicBezTo>
                    <a:pt x="403" y="189"/>
                    <a:pt x="403" y="189"/>
                    <a:pt x="403" y="189"/>
                  </a:cubicBezTo>
                  <a:cubicBezTo>
                    <a:pt x="407" y="190"/>
                    <a:pt x="406" y="189"/>
                    <a:pt x="407" y="193"/>
                  </a:cubicBezTo>
                  <a:cubicBezTo>
                    <a:pt x="405" y="193"/>
                    <a:pt x="404" y="192"/>
                    <a:pt x="401" y="192"/>
                  </a:cubicBezTo>
                  <a:cubicBezTo>
                    <a:pt x="401" y="190"/>
                    <a:pt x="401" y="190"/>
                    <a:pt x="400" y="189"/>
                  </a:cubicBezTo>
                  <a:cubicBezTo>
                    <a:pt x="401" y="188"/>
                    <a:pt x="400" y="187"/>
                    <a:pt x="402" y="187"/>
                  </a:cubicBezTo>
                  <a:close/>
                  <a:moveTo>
                    <a:pt x="413" y="183"/>
                  </a:moveTo>
                  <a:cubicBezTo>
                    <a:pt x="413" y="183"/>
                    <a:pt x="413" y="185"/>
                    <a:pt x="413" y="185"/>
                  </a:cubicBezTo>
                  <a:cubicBezTo>
                    <a:pt x="411" y="186"/>
                    <a:pt x="412" y="183"/>
                    <a:pt x="413" y="183"/>
                  </a:cubicBezTo>
                  <a:close/>
                  <a:moveTo>
                    <a:pt x="176" y="246"/>
                  </a:moveTo>
                  <a:cubicBezTo>
                    <a:pt x="175" y="246"/>
                    <a:pt x="172" y="250"/>
                    <a:pt x="176" y="248"/>
                  </a:cubicBezTo>
                  <a:cubicBezTo>
                    <a:pt x="176" y="248"/>
                    <a:pt x="178" y="245"/>
                    <a:pt x="176" y="246"/>
                  </a:cubicBezTo>
                  <a:close/>
                  <a:moveTo>
                    <a:pt x="198" y="242"/>
                  </a:moveTo>
                  <a:cubicBezTo>
                    <a:pt x="197" y="243"/>
                    <a:pt x="194" y="248"/>
                    <a:pt x="197" y="246"/>
                  </a:cubicBezTo>
                  <a:cubicBezTo>
                    <a:pt x="198" y="246"/>
                    <a:pt x="199" y="242"/>
                    <a:pt x="198" y="242"/>
                  </a:cubicBezTo>
                  <a:close/>
                  <a:moveTo>
                    <a:pt x="192" y="239"/>
                  </a:moveTo>
                  <a:cubicBezTo>
                    <a:pt x="192" y="239"/>
                    <a:pt x="191" y="241"/>
                    <a:pt x="191" y="242"/>
                  </a:cubicBezTo>
                  <a:cubicBezTo>
                    <a:pt x="192" y="241"/>
                    <a:pt x="195" y="241"/>
                    <a:pt x="193" y="240"/>
                  </a:cubicBezTo>
                  <a:cubicBezTo>
                    <a:pt x="193" y="239"/>
                    <a:pt x="193" y="239"/>
                    <a:pt x="192" y="239"/>
                  </a:cubicBezTo>
                  <a:close/>
                  <a:moveTo>
                    <a:pt x="257" y="214"/>
                  </a:moveTo>
                  <a:cubicBezTo>
                    <a:pt x="256" y="216"/>
                    <a:pt x="256" y="216"/>
                    <a:pt x="256" y="216"/>
                  </a:cubicBezTo>
                  <a:cubicBezTo>
                    <a:pt x="257" y="216"/>
                    <a:pt x="258" y="216"/>
                    <a:pt x="258" y="216"/>
                  </a:cubicBezTo>
                  <a:cubicBezTo>
                    <a:pt x="258" y="216"/>
                    <a:pt x="260" y="213"/>
                    <a:pt x="257" y="214"/>
                  </a:cubicBezTo>
                  <a:close/>
                  <a:moveTo>
                    <a:pt x="257" y="198"/>
                  </a:moveTo>
                  <a:cubicBezTo>
                    <a:pt x="257" y="200"/>
                    <a:pt x="257" y="200"/>
                    <a:pt x="257" y="200"/>
                  </a:cubicBezTo>
                  <a:cubicBezTo>
                    <a:pt x="260" y="200"/>
                    <a:pt x="259" y="199"/>
                    <a:pt x="257" y="198"/>
                  </a:cubicBezTo>
                  <a:close/>
                  <a:moveTo>
                    <a:pt x="215" y="183"/>
                  </a:moveTo>
                  <a:cubicBezTo>
                    <a:pt x="216" y="182"/>
                    <a:pt x="216" y="185"/>
                    <a:pt x="215" y="185"/>
                  </a:cubicBezTo>
                  <a:cubicBezTo>
                    <a:pt x="214" y="184"/>
                    <a:pt x="214" y="183"/>
                    <a:pt x="215" y="183"/>
                  </a:cubicBezTo>
                  <a:close/>
                  <a:moveTo>
                    <a:pt x="309" y="167"/>
                  </a:moveTo>
                  <a:cubicBezTo>
                    <a:pt x="309" y="169"/>
                    <a:pt x="309" y="170"/>
                    <a:pt x="308" y="171"/>
                  </a:cubicBezTo>
                  <a:cubicBezTo>
                    <a:pt x="308" y="172"/>
                    <a:pt x="307" y="172"/>
                    <a:pt x="307" y="173"/>
                  </a:cubicBezTo>
                  <a:cubicBezTo>
                    <a:pt x="309" y="171"/>
                    <a:pt x="313" y="169"/>
                    <a:pt x="309" y="167"/>
                  </a:cubicBezTo>
                  <a:close/>
                  <a:moveTo>
                    <a:pt x="315" y="165"/>
                  </a:moveTo>
                  <a:cubicBezTo>
                    <a:pt x="315" y="167"/>
                    <a:pt x="315" y="167"/>
                    <a:pt x="315" y="167"/>
                  </a:cubicBezTo>
                  <a:cubicBezTo>
                    <a:pt x="317" y="167"/>
                    <a:pt x="317" y="165"/>
                    <a:pt x="315" y="165"/>
                  </a:cubicBezTo>
                  <a:close/>
                  <a:moveTo>
                    <a:pt x="306" y="164"/>
                  </a:moveTo>
                  <a:cubicBezTo>
                    <a:pt x="306" y="165"/>
                    <a:pt x="306" y="165"/>
                    <a:pt x="306" y="165"/>
                  </a:cubicBezTo>
                  <a:cubicBezTo>
                    <a:pt x="308" y="166"/>
                    <a:pt x="307" y="164"/>
                    <a:pt x="306" y="164"/>
                  </a:cubicBezTo>
                  <a:close/>
                  <a:moveTo>
                    <a:pt x="155" y="158"/>
                  </a:moveTo>
                  <a:cubicBezTo>
                    <a:pt x="155" y="159"/>
                    <a:pt x="153" y="159"/>
                    <a:pt x="154" y="161"/>
                  </a:cubicBezTo>
                  <a:cubicBezTo>
                    <a:pt x="155" y="161"/>
                    <a:pt x="155" y="161"/>
                    <a:pt x="155" y="161"/>
                  </a:cubicBezTo>
                  <a:cubicBezTo>
                    <a:pt x="156" y="161"/>
                    <a:pt x="155" y="162"/>
                    <a:pt x="157" y="163"/>
                  </a:cubicBezTo>
                  <a:cubicBezTo>
                    <a:pt x="157" y="164"/>
                    <a:pt x="157" y="164"/>
                    <a:pt x="157" y="164"/>
                  </a:cubicBezTo>
                  <a:cubicBezTo>
                    <a:pt x="159" y="163"/>
                    <a:pt x="164" y="162"/>
                    <a:pt x="159" y="159"/>
                  </a:cubicBezTo>
                  <a:cubicBezTo>
                    <a:pt x="158" y="158"/>
                    <a:pt x="157" y="159"/>
                    <a:pt x="155" y="158"/>
                  </a:cubicBezTo>
                  <a:close/>
                  <a:moveTo>
                    <a:pt x="157" y="129"/>
                  </a:moveTo>
                  <a:cubicBezTo>
                    <a:pt x="158" y="130"/>
                    <a:pt x="156" y="130"/>
                    <a:pt x="156" y="130"/>
                  </a:cubicBezTo>
                  <a:cubicBezTo>
                    <a:pt x="156" y="130"/>
                    <a:pt x="156" y="132"/>
                    <a:pt x="156" y="132"/>
                  </a:cubicBezTo>
                  <a:cubicBezTo>
                    <a:pt x="160" y="131"/>
                    <a:pt x="161" y="132"/>
                    <a:pt x="157" y="129"/>
                  </a:cubicBezTo>
                  <a:close/>
                  <a:moveTo>
                    <a:pt x="14" y="288"/>
                  </a:moveTo>
                  <a:cubicBezTo>
                    <a:pt x="13" y="290"/>
                    <a:pt x="13" y="290"/>
                    <a:pt x="13" y="290"/>
                  </a:cubicBezTo>
                  <a:cubicBezTo>
                    <a:pt x="14" y="290"/>
                    <a:pt x="16" y="292"/>
                    <a:pt x="16" y="292"/>
                  </a:cubicBezTo>
                  <a:cubicBezTo>
                    <a:pt x="18" y="292"/>
                    <a:pt x="18" y="292"/>
                    <a:pt x="18" y="292"/>
                  </a:cubicBezTo>
                  <a:cubicBezTo>
                    <a:pt x="18" y="292"/>
                    <a:pt x="18" y="291"/>
                    <a:pt x="18" y="290"/>
                  </a:cubicBezTo>
                  <a:cubicBezTo>
                    <a:pt x="17" y="289"/>
                    <a:pt x="15" y="288"/>
                    <a:pt x="14" y="288"/>
                  </a:cubicBezTo>
                  <a:close/>
                  <a:moveTo>
                    <a:pt x="42" y="284"/>
                  </a:moveTo>
                  <a:cubicBezTo>
                    <a:pt x="43" y="285"/>
                    <a:pt x="43" y="287"/>
                    <a:pt x="44" y="288"/>
                  </a:cubicBezTo>
                  <a:cubicBezTo>
                    <a:pt x="45" y="288"/>
                    <a:pt x="45" y="288"/>
                    <a:pt x="45" y="288"/>
                  </a:cubicBezTo>
                  <a:cubicBezTo>
                    <a:pt x="44" y="286"/>
                    <a:pt x="44" y="286"/>
                    <a:pt x="44" y="286"/>
                  </a:cubicBezTo>
                  <a:cubicBezTo>
                    <a:pt x="45" y="286"/>
                    <a:pt x="45" y="285"/>
                    <a:pt x="45" y="284"/>
                  </a:cubicBezTo>
                  <a:cubicBezTo>
                    <a:pt x="45" y="284"/>
                    <a:pt x="43" y="284"/>
                    <a:pt x="42" y="284"/>
                  </a:cubicBezTo>
                  <a:close/>
                  <a:moveTo>
                    <a:pt x="53" y="284"/>
                  </a:moveTo>
                  <a:cubicBezTo>
                    <a:pt x="52" y="284"/>
                    <a:pt x="52" y="287"/>
                    <a:pt x="52" y="288"/>
                  </a:cubicBezTo>
                  <a:cubicBezTo>
                    <a:pt x="52" y="287"/>
                    <a:pt x="54" y="285"/>
                    <a:pt x="54" y="285"/>
                  </a:cubicBezTo>
                  <a:cubicBezTo>
                    <a:pt x="54" y="285"/>
                    <a:pt x="53" y="282"/>
                    <a:pt x="53" y="284"/>
                  </a:cubicBezTo>
                  <a:close/>
                  <a:moveTo>
                    <a:pt x="49" y="284"/>
                  </a:moveTo>
                  <a:cubicBezTo>
                    <a:pt x="49" y="284"/>
                    <a:pt x="48" y="288"/>
                    <a:pt x="49" y="287"/>
                  </a:cubicBezTo>
                  <a:cubicBezTo>
                    <a:pt x="50" y="287"/>
                    <a:pt x="52" y="282"/>
                    <a:pt x="49" y="284"/>
                  </a:cubicBezTo>
                  <a:close/>
                  <a:moveTo>
                    <a:pt x="83" y="283"/>
                  </a:moveTo>
                  <a:cubicBezTo>
                    <a:pt x="83" y="283"/>
                    <a:pt x="82" y="284"/>
                    <a:pt x="82" y="284"/>
                  </a:cubicBezTo>
                  <a:cubicBezTo>
                    <a:pt x="83" y="284"/>
                    <a:pt x="84" y="284"/>
                    <a:pt x="85" y="284"/>
                  </a:cubicBezTo>
                  <a:cubicBezTo>
                    <a:pt x="85" y="284"/>
                    <a:pt x="85" y="283"/>
                    <a:pt x="85" y="283"/>
                  </a:cubicBezTo>
                  <a:cubicBezTo>
                    <a:pt x="84" y="283"/>
                    <a:pt x="83" y="283"/>
                    <a:pt x="83" y="283"/>
                  </a:cubicBezTo>
                  <a:close/>
                  <a:moveTo>
                    <a:pt x="20" y="282"/>
                  </a:moveTo>
                  <a:cubicBezTo>
                    <a:pt x="20" y="283"/>
                    <a:pt x="19" y="284"/>
                    <a:pt x="20" y="286"/>
                  </a:cubicBezTo>
                  <a:cubicBezTo>
                    <a:pt x="20" y="285"/>
                    <a:pt x="22" y="286"/>
                    <a:pt x="22" y="286"/>
                  </a:cubicBezTo>
                  <a:cubicBezTo>
                    <a:pt x="22" y="285"/>
                    <a:pt x="22" y="283"/>
                    <a:pt x="22" y="283"/>
                  </a:cubicBezTo>
                  <a:cubicBezTo>
                    <a:pt x="22" y="283"/>
                    <a:pt x="20" y="282"/>
                    <a:pt x="20" y="282"/>
                  </a:cubicBezTo>
                  <a:close/>
                  <a:moveTo>
                    <a:pt x="4" y="282"/>
                  </a:moveTo>
                  <a:cubicBezTo>
                    <a:pt x="3" y="282"/>
                    <a:pt x="0" y="287"/>
                    <a:pt x="4" y="286"/>
                  </a:cubicBezTo>
                  <a:cubicBezTo>
                    <a:pt x="4" y="285"/>
                    <a:pt x="4" y="282"/>
                    <a:pt x="4" y="282"/>
                  </a:cubicBezTo>
                  <a:close/>
                  <a:moveTo>
                    <a:pt x="71" y="278"/>
                  </a:moveTo>
                  <a:cubicBezTo>
                    <a:pt x="71" y="278"/>
                    <a:pt x="71" y="281"/>
                    <a:pt x="71" y="281"/>
                  </a:cubicBezTo>
                  <a:cubicBezTo>
                    <a:pt x="70" y="282"/>
                    <a:pt x="69" y="281"/>
                    <a:pt x="68" y="282"/>
                  </a:cubicBezTo>
                  <a:cubicBezTo>
                    <a:pt x="68" y="282"/>
                    <a:pt x="68" y="282"/>
                    <a:pt x="68" y="282"/>
                  </a:cubicBezTo>
                  <a:cubicBezTo>
                    <a:pt x="68" y="282"/>
                    <a:pt x="70" y="283"/>
                    <a:pt x="71" y="283"/>
                  </a:cubicBezTo>
                  <a:cubicBezTo>
                    <a:pt x="71" y="283"/>
                    <a:pt x="78" y="275"/>
                    <a:pt x="71" y="278"/>
                  </a:cubicBezTo>
                  <a:close/>
                  <a:moveTo>
                    <a:pt x="103" y="277"/>
                  </a:moveTo>
                  <a:cubicBezTo>
                    <a:pt x="101" y="277"/>
                    <a:pt x="104" y="278"/>
                    <a:pt x="105" y="278"/>
                  </a:cubicBezTo>
                  <a:cubicBezTo>
                    <a:pt x="104" y="278"/>
                    <a:pt x="105" y="277"/>
                    <a:pt x="103" y="277"/>
                  </a:cubicBezTo>
                  <a:close/>
                  <a:moveTo>
                    <a:pt x="109" y="275"/>
                  </a:moveTo>
                  <a:cubicBezTo>
                    <a:pt x="108" y="275"/>
                    <a:pt x="110" y="276"/>
                    <a:pt x="110" y="276"/>
                  </a:cubicBezTo>
                  <a:cubicBezTo>
                    <a:pt x="110" y="276"/>
                    <a:pt x="112" y="274"/>
                    <a:pt x="109" y="275"/>
                  </a:cubicBezTo>
                  <a:close/>
                  <a:moveTo>
                    <a:pt x="126" y="266"/>
                  </a:moveTo>
                  <a:cubicBezTo>
                    <a:pt x="126" y="266"/>
                    <a:pt x="126" y="266"/>
                    <a:pt x="126" y="266"/>
                  </a:cubicBezTo>
                  <a:cubicBezTo>
                    <a:pt x="123" y="268"/>
                    <a:pt x="125" y="268"/>
                    <a:pt x="125" y="268"/>
                  </a:cubicBezTo>
                  <a:cubicBezTo>
                    <a:pt x="124" y="269"/>
                    <a:pt x="123" y="268"/>
                    <a:pt x="122" y="269"/>
                  </a:cubicBezTo>
                  <a:cubicBezTo>
                    <a:pt x="122" y="270"/>
                    <a:pt x="122" y="270"/>
                    <a:pt x="122" y="270"/>
                  </a:cubicBezTo>
                  <a:cubicBezTo>
                    <a:pt x="121" y="270"/>
                    <a:pt x="121" y="270"/>
                    <a:pt x="121" y="270"/>
                  </a:cubicBezTo>
                  <a:cubicBezTo>
                    <a:pt x="121" y="271"/>
                    <a:pt x="122" y="272"/>
                    <a:pt x="121" y="273"/>
                  </a:cubicBezTo>
                  <a:cubicBezTo>
                    <a:pt x="123" y="273"/>
                    <a:pt x="123" y="273"/>
                    <a:pt x="123" y="273"/>
                  </a:cubicBezTo>
                  <a:cubicBezTo>
                    <a:pt x="124" y="273"/>
                    <a:pt x="125" y="269"/>
                    <a:pt x="127" y="268"/>
                  </a:cubicBezTo>
                  <a:cubicBezTo>
                    <a:pt x="128" y="268"/>
                    <a:pt x="128" y="268"/>
                    <a:pt x="128" y="268"/>
                  </a:cubicBezTo>
                  <a:cubicBezTo>
                    <a:pt x="128" y="268"/>
                    <a:pt x="128" y="266"/>
                    <a:pt x="128" y="266"/>
                  </a:cubicBezTo>
                  <a:cubicBezTo>
                    <a:pt x="127" y="266"/>
                    <a:pt x="126" y="265"/>
                    <a:pt x="126" y="266"/>
                  </a:cubicBezTo>
                  <a:close/>
                  <a:moveTo>
                    <a:pt x="137" y="262"/>
                  </a:moveTo>
                  <a:cubicBezTo>
                    <a:pt x="136" y="263"/>
                    <a:pt x="133" y="264"/>
                    <a:pt x="137" y="265"/>
                  </a:cubicBezTo>
                  <a:cubicBezTo>
                    <a:pt x="136" y="265"/>
                    <a:pt x="135" y="267"/>
                    <a:pt x="134" y="268"/>
                  </a:cubicBezTo>
                  <a:cubicBezTo>
                    <a:pt x="133" y="268"/>
                    <a:pt x="132" y="267"/>
                    <a:pt x="131" y="268"/>
                  </a:cubicBezTo>
                  <a:cubicBezTo>
                    <a:pt x="132" y="270"/>
                    <a:pt x="132" y="270"/>
                    <a:pt x="132" y="270"/>
                  </a:cubicBezTo>
                  <a:cubicBezTo>
                    <a:pt x="133" y="270"/>
                    <a:pt x="134" y="269"/>
                    <a:pt x="135" y="270"/>
                  </a:cubicBezTo>
                  <a:cubicBezTo>
                    <a:pt x="137" y="268"/>
                    <a:pt x="139" y="265"/>
                    <a:pt x="141" y="263"/>
                  </a:cubicBezTo>
                  <a:cubicBezTo>
                    <a:pt x="139" y="262"/>
                    <a:pt x="138" y="262"/>
                    <a:pt x="137" y="262"/>
                  </a:cubicBezTo>
                  <a:close/>
                  <a:moveTo>
                    <a:pt x="162" y="245"/>
                  </a:moveTo>
                  <a:cubicBezTo>
                    <a:pt x="161" y="246"/>
                    <a:pt x="161" y="246"/>
                    <a:pt x="161" y="246"/>
                  </a:cubicBezTo>
                  <a:cubicBezTo>
                    <a:pt x="160" y="247"/>
                    <a:pt x="158" y="246"/>
                    <a:pt x="157" y="246"/>
                  </a:cubicBezTo>
                  <a:cubicBezTo>
                    <a:pt x="156" y="248"/>
                    <a:pt x="156" y="250"/>
                    <a:pt x="155" y="251"/>
                  </a:cubicBezTo>
                  <a:cubicBezTo>
                    <a:pt x="154" y="251"/>
                    <a:pt x="154" y="251"/>
                    <a:pt x="154" y="251"/>
                  </a:cubicBezTo>
                  <a:cubicBezTo>
                    <a:pt x="154" y="252"/>
                    <a:pt x="154" y="252"/>
                    <a:pt x="154" y="253"/>
                  </a:cubicBezTo>
                  <a:cubicBezTo>
                    <a:pt x="155" y="253"/>
                    <a:pt x="156" y="253"/>
                    <a:pt x="156" y="253"/>
                  </a:cubicBezTo>
                  <a:cubicBezTo>
                    <a:pt x="157" y="253"/>
                    <a:pt x="160" y="250"/>
                    <a:pt x="161" y="250"/>
                  </a:cubicBezTo>
                  <a:cubicBezTo>
                    <a:pt x="165" y="249"/>
                    <a:pt x="166" y="250"/>
                    <a:pt x="167" y="248"/>
                  </a:cubicBezTo>
                  <a:cubicBezTo>
                    <a:pt x="167" y="247"/>
                    <a:pt x="169" y="248"/>
                    <a:pt x="167" y="247"/>
                  </a:cubicBezTo>
                  <a:cubicBezTo>
                    <a:pt x="166" y="246"/>
                    <a:pt x="166" y="245"/>
                    <a:pt x="162" y="245"/>
                  </a:cubicBezTo>
                  <a:close/>
                  <a:moveTo>
                    <a:pt x="430" y="226"/>
                  </a:moveTo>
                  <a:cubicBezTo>
                    <a:pt x="429" y="228"/>
                    <a:pt x="429" y="230"/>
                    <a:pt x="428" y="231"/>
                  </a:cubicBezTo>
                  <a:cubicBezTo>
                    <a:pt x="429" y="231"/>
                    <a:pt x="431" y="231"/>
                    <a:pt x="432" y="231"/>
                  </a:cubicBezTo>
                  <a:cubicBezTo>
                    <a:pt x="432" y="233"/>
                    <a:pt x="432" y="233"/>
                    <a:pt x="433" y="235"/>
                  </a:cubicBezTo>
                  <a:cubicBezTo>
                    <a:pt x="434" y="235"/>
                    <a:pt x="434" y="235"/>
                    <a:pt x="434" y="235"/>
                  </a:cubicBezTo>
                  <a:cubicBezTo>
                    <a:pt x="434" y="235"/>
                    <a:pt x="435" y="234"/>
                    <a:pt x="436" y="234"/>
                  </a:cubicBezTo>
                  <a:cubicBezTo>
                    <a:pt x="436" y="235"/>
                    <a:pt x="435" y="238"/>
                    <a:pt x="436" y="238"/>
                  </a:cubicBezTo>
                  <a:cubicBezTo>
                    <a:pt x="435" y="239"/>
                    <a:pt x="435" y="239"/>
                    <a:pt x="435" y="239"/>
                  </a:cubicBezTo>
                  <a:cubicBezTo>
                    <a:pt x="437" y="239"/>
                    <a:pt x="440" y="240"/>
                    <a:pt x="441" y="241"/>
                  </a:cubicBezTo>
                  <a:cubicBezTo>
                    <a:pt x="441" y="241"/>
                    <a:pt x="440" y="243"/>
                    <a:pt x="441" y="244"/>
                  </a:cubicBezTo>
                  <a:cubicBezTo>
                    <a:pt x="443" y="244"/>
                    <a:pt x="443" y="244"/>
                    <a:pt x="443" y="244"/>
                  </a:cubicBezTo>
                  <a:cubicBezTo>
                    <a:pt x="443" y="245"/>
                    <a:pt x="443" y="246"/>
                    <a:pt x="443" y="248"/>
                  </a:cubicBezTo>
                  <a:cubicBezTo>
                    <a:pt x="443" y="248"/>
                    <a:pt x="444" y="248"/>
                    <a:pt x="444" y="249"/>
                  </a:cubicBezTo>
                  <a:cubicBezTo>
                    <a:pt x="445" y="249"/>
                    <a:pt x="447" y="249"/>
                    <a:pt x="448" y="249"/>
                  </a:cubicBezTo>
                  <a:cubicBezTo>
                    <a:pt x="447" y="242"/>
                    <a:pt x="449" y="243"/>
                    <a:pt x="445" y="244"/>
                  </a:cubicBezTo>
                  <a:cubicBezTo>
                    <a:pt x="446" y="242"/>
                    <a:pt x="446" y="242"/>
                    <a:pt x="446" y="240"/>
                  </a:cubicBezTo>
                  <a:cubicBezTo>
                    <a:pt x="446" y="240"/>
                    <a:pt x="446" y="238"/>
                    <a:pt x="446" y="238"/>
                  </a:cubicBezTo>
                  <a:cubicBezTo>
                    <a:pt x="445" y="238"/>
                    <a:pt x="443" y="239"/>
                    <a:pt x="442" y="238"/>
                  </a:cubicBezTo>
                  <a:cubicBezTo>
                    <a:pt x="442" y="238"/>
                    <a:pt x="442" y="238"/>
                    <a:pt x="442" y="238"/>
                  </a:cubicBezTo>
                  <a:cubicBezTo>
                    <a:pt x="442" y="238"/>
                    <a:pt x="442" y="238"/>
                    <a:pt x="442" y="238"/>
                  </a:cubicBezTo>
                  <a:cubicBezTo>
                    <a:pt x="441" y="236"/>
                    <a:pt x="441" y="236"/>
                    <a:pt x="441" y="236"/>
                  </a:cubicBezTo>
                  <a:cubicBezTo>
                    <a:pt x="440" y="236"/>
                    <a:pt x="440" y="236"/>
                    <a:pt x="440" y="236"/>
                  </a:cubicBezTo>
                  <a:cubicBezTo>
                    <a:pt x="439" y="234"/>
                    <a:pt x="440" y="233"/>
                    <a:pt x="439" y="232"/>
                  </a:cubicBezTo>
                  <a:cubicBezTo>
                    <a:pt x="438" y="231"/>
                    <a:pt x="436" y="231"/>
                    <a:pt x="435" y="230"/>
                  </a:cubicBezTo>
                  <a:cubicBezTo>
                    <a:pt x="434" y="230"/>
                    <a:pt x="435" y="228"/>
                    <a:pt x="434" y="228"/>
                  </a:cubicBezTo>
                  <a:cubicBezTo>
                    <a:pt x="434" y="227"/>
                    <a:pt x="430" y="227"/>
                    <a:pt x="430" y="226"/>
                  </a:cubicBezTo>
                  <a:close/>
                  <a:moveTo>
                    <a:pt x="412" y="210"/>
                  </a:moveTo>
                  <a:cubicBezTo>
                    <a:pt x="412" y="210"/>
                    <a:pt x="411" y="213"/>
                    <a:pt x="411" y="214"/>
                  </a:cubicBezTo>
                  <a:cubicBezTo>
                    <a:pt x="411" y="215"/>
                    <a:pt x="413" y="217"/>
                    <a:pt x="414" y="218"/>
                  </a:cubicBezTo>
                  <a:cubicBezTo>
                    <a:pt x="414" y="218"/>
                    <a:pt x="414" y="219"/>
                    <a:pt x="414" y="220"/>
                  </a:cubicBezTo>
                  <a:cubicBezTo>
                    <a:pt x="414" y="220"/>
                    <a:pt x="417" y="221"/>
                    <a:pt x="417" y="221"/>
                  </a:cubicBezTo>
                  <a:cubicBezTo>
                    <a:pt x="418" y="222"/>
                    <a:pt x="417" y="223"/>
                    <a:pt x="418" y="224"/>
                  </a:cubicBezTo>
                  <a:cubicBezTo>
                    <a:pt x="418" y="225"/>
                    <a:pt x="420" y="225"/>
                    <a:pt x="420" y="226"/>
                  </a:cubicBezTo>
                  <a:cubicBezTo>
                    <a:pt x="421" y="224"/>
                    <a:pt x="421" y="224"/>
                    <a:pt x="421" y="222"/>
                  </a:cubicBezTo>
                  <a:cubicBezTo>
                    <a:pt x="422" y="223"/>
                    <a:pt x="422" y="223"/>
                    <a:pt x="422" y="225"/>
                  </a:cubicBezTo>
                  <a:cubicBezTo>
                    <a:pt x="423" y="225"/>
                    <a:pt x="425" y="225"/>
                    <a:pt x="425" y="225"/>
                  </a:cubicBezTo>
                  <a:cubicBezTo>
                    <a:pt x="423" y="226"/>
                    <a:pt x="424" y="229"/>
                    <a:pt x="425" y="230"/>
                  </a:cubicBezTo>
                  <a:cubicBezTo>
                    <a:pt x="425" y="230"/>
                    <a:pt x="427" y="229"/>
                    <a:pt x="427" y="228"/>
                  </a:cubicBezTo>
                  <a:cubicBezTo>
                    <a:pt x="427" y="227"/>
                    <a:pt x="427" y="224"/>
                    <a:pt x="427" y="224"/>
                  </a:cubicBezTo>
                  <a:cubicBezTo>
                    <a:pt x="427" y="224"/>
                    <a:pt x="427" y="224"/>
                    <a:pt x="427" y="224"/>
                  </a:cubicBezTo>
                  <a:cubicBezTo>
                    <a:pt x="429" y="224"/>
                    <a:pt x="428" y="226"/>
                    <a:pt x="430" y="225"/>
                  </a:cubicBezTo>
                  <a:cubicBezTo>
                    <a:pt x="430" y="225"/>
                    <a:pt x="432" y="224"/>
                    <a:pt x="430" y="224"/>
                  </a:cubicBezTo>
                  <a:cubicBezTo>
                    <a:pt x="431" y="223"/>
                    <a:pt x="430" y="222"/>
                    <a:pt x="430" y="222"/>
                  </a:cubicBezTo>
                  <a:cubicBezTo>
                    <a:pt x="430" y="222"/>
                    <a:pt x="431" y="222"/>
                    <a:pt x="432" y="222"/>
                  </a:cubicBezTo>
                  <a:cubicBezTo>
                    <a:pt x="431" y="221"/>
                    <a:pt x="432" y="220"/>
                    <a:pt x="432" y="218"/>
                  </a:cubicBezTo>
                  <a:cubicBezTo>
                    <a:pt x="431" y="215"/>
                    <a:pt x="427" y="216"/>
                    <a:pt x="424" y="216"/>
                  </a:cubicBezTo>
                  <a:cubicBezTo>
                    <a:pt x="425" y="216"/>
                    <a:pt x="425" y="220"/>
                    <a:pt x="424" y="220"/>
                  </a:cubicBezTo>
                  <a:cubicBezTo>
                    <a:pt x="425" y="221"/>
                    <a:pt x="426" y="221"/>
                    <a:pt x="426" y="221"/>
                  </a:cubicBezTo>
                  <a:cubicBezTo>
                    <a:pt x="429" y="223"/>
                    <a:pt x="424" y="222"/>
                    <a:pt x="424" y="222"/>
                  </a:cubicBezTo>
                  <a:cubicBezTo>
                    <a:pt x="424" y="221"/>
                    <a:pt x="424" y="220"/>
                    <a:pt x="423" y="219"/>
                  </a:cubicBezTo>
                  <a:cubicBezTo>
                    <a:pt x="423" y="219"/>
                    <a:pt x="421" y="221"/>
                    <a:pt x="421" y="220"/>
                  </a:cubicBezTo>
                  <a:cubicBezTo>
                    <a:pt x="419" y="219"/>
                    <a:pt x="420" y="215"/>
                    <a:pt x="418" y="213"/>
                  </a:cubicBezTo>
                  <a:cubicBezTo>
                    <a:pt x="418" y="213"/>
                    <a:pt x="417" y="213"/>
                    <a:pt x="416" y="213"/>
                  </a:cubicBezTo>
                  <a:cubicBezTo>
                    <a:pt x="416" y="212"/>
                    <a:pt x="416" y="212"/>
                    <a:pt x="416" y="212"/>
                  </a:cubicBezTo>
                  <a:cubicBezTo>
                    <a:pt x="415" y="212"/>
                    <a:pt x="413" y="211"/>
                    <a:pt x="412" y="210"/>
                  </a:cubicBezTo>
                  <a:close/>
                  <a:moveTo>
                    <a:pt x="258" y="202"/>
                  </a:moveTo>
                  <a:cubicBezTo>
                    <a:pt x="257" y="202"/>
                    <a:pt x="258" y="204"/>
                    <a:pt x="258" y="204"/>
                  </a:cubicBezTo>
                  <a:cubicBezTo>
                    <a:pt x="256" y="204"/>
                    <a:pt x="254" y="204"/>
                    <a:pt x="252" y="204"/>
                  </a:cubicBezTo>
                  <a:cubicBezTo>
                    <a:pt x="252" y="204"/>
                    <a:pt x="252" y="203"/>
                    <a:pt x="252" y="202"/>
                  </a:cubicBezTo>
                  <a:cubicBezTo>
                    <a:pt x="251" y="202"/>
                    <a:pt x="250" y="203"/>
                    <a:pt x="250" y="202"/>
                  </a:cubicBezTo>
                  <a:cubicBezTo>
                    <a:pt x="250" y="204"/>
                    <a:pt x="250" y="204"/>
                    <a:pt x="250" y="204"/>
                  </a:cubicBezTo>
                  <a:cubicBezTo>
                    <a:pt x="248" y="203"/>
                    <a:pt x="250" y="206"/>
                    <a:pt x="250" y="206"/>
                  </a:cubicBezTo>
                  <a:cubicBezTo>
                    <a:pt x="251" y="205"/>
                    <a:pt x="250" y="208"/>
                    <a:pt x="250" y="208"/>
                  </a:cubicBezTo>
                  <a:cubicBezTo>
                    <a:pt x="247" y="208"/>
                    <a:pt x="239" y="206"/>
                    <a:pt x="245" y="211"/>
                  </a:cubicBezTo>
                  <a:cubicBezTo>
                    <a:pt x="245" y="212"/>
                    <a:pt x="244" y="214"/>
                    <a:pt x="244" y="214"/>
                  </a:cubicBezTo>
                  <a:cubicBezTo>
                    <a:pt x="245" y="214"/>
                    <a:pt x="245" y="216"/>
                    <a:pt x="247" y="215"/>
                  </a:cubicBezTo>
                  <a:cubicBezTo>
                    <a:pt x="247" y="215"/>
                    <a:pt x="248" y="213"/>
                    <a:pt x="248" y="213"/>
                  </a:cubicBezTo>
                  <a:cubicBezTo>
                    <a:pt x="249" y="214"/>
                    <a:pt x="250" y="214"/>
                    <a:pt x="252" y="214"/>
                  </a:cubicBezTo>
                  <a:cubicBezTo>
                    <a:pt x="252" y="215"/>
                    <a:pt x="251" y="216"/>
                    <a:pt x="252" y="216"/>
                  </a:cubicBezTo>
                  <a:cubicBezTo>
                    <a:pt x="252" y="217"/>
                    <a:pt x="253" y="216"/>
                    <a:pt x="254" y="216"/>
                  </a:cubicBezTo>
                  <a:cubicBezTo>
                    <a:pt x="254" y="216"/>
                    <a:pt x="254" y="214"/>
                    <a:pt x="254" y="214"/>
                  </a:cubicBezTo>
                  <a:cubicBezTo>
                    <a:pt x="256" y="212"/>
                    <a:pt x="259" y="212"/>
                    <a:pt x="262" y="212"/>
                  </a:cubicBezTo>
                  <a:cubicBezTo>
                    <a:pt x="262" y="210"/>
                    <a:pt x="262" y="210"/>
                    <a:pt x="262" y="210"/>
                  </a:cubicBezTo>
                  <a:cubicBezTo>
                    <a:pt x="258" y="210"/>
                    <a:pt x="262" y="210"/>
                    <a:pt x="260" y="209"/>
                  </a:cubicBezTo>
                  <a:cubicBezTo>
                    <a:pt x="261" y="209"/>
                    <a:pt x="269" y="210"/>
                    <a:pt x="266" y="208"/>
                  </a:cubicBezTo>
                  <a:cubicBezTo>
                    <a:pt x="263" y="207"/>
                    <a:pt x="263" y="207"/>
                    <a:pt x="263" y="204"/>
                  </a:cubicBezTo>
                  <a:cubicBezTo>
                    <a:pt x="261" y="203"/>
                    <a:pt x="262" y="205"/>
                    <a:pt x="260" y="204"/>
                  </a:cubicBezTo>
                  <a:cubicBezTo>
                    <a:pt x="260" y="204"/>
                    <a:pt x="259" y="202"/>
                    <a:pt x="258" y="202"/>
                  </a:cubicBezTo>
                  <a:close/>
                  <a:moveTo>
                    <a:pt x="260" y="192"/>
                  </a:moveTo>
                  <a:cubicBezTo>
                    <a:pt x="259" y="194"/>
                    <a:pt x="256" y="199"/>
                    <a:pt x="260" y="198"/>
                  </a:cubicBezTo>
                  <a:cubicBezTo>
                    <a:pt x="260" y="198"/>
                    <a:pt x="261" y="197"/>
                    <a:pt x="261" y="196"/>
                  </a:cubicBezTo>
                  <a:cubicBezTo>
                    <a:pt x="262" y="196"/>
                    <a:pt x="262" y="197"/>
                    <a:pt x="263" y="196"/>
                  </a:cubicBezTo>
                  <a:cubicBezTo>
                    <a:pt x="262" y="197"/>
                    <a:pt x="264" y="198"/>
                    <a:pt x="264" y="198"/>
                  </a:cubicBezTo>
                  <a:cubicBezTo>
                    <a:pt x="265" y="198"/>
                    <a:pt x="265" y="197"/>
                    <a:pt x="266" y="197"/>
                  </a:cubicBezTo>
                  <a:cubicBezTo>
                    <a:pt x="263" y="194"/>
                    <a:pt x="263" y="194"/>
                    <a:pt x="263" y="194"/>
                  </a:cubicBezTo>
                  <a:cubicBezTo>
                    <a:pt x="263" y="194"/>
                    <a:pt x="263" y="193"/>
                    <a:pt x="263" y="192"/>
                  </a:cubicBezTo>
                  <a:cubicBezTo>
                    <a:pt x="262" y="192"/>
                    <a:pt x="261" y="193"/>
                    <a:pt x="260" y="192"/>
                  </a:cubicBezTo>
                  <a:close/>
                  <a:moveTo>
                    <a:pt x="145" y="166"/>
                  </a:moveTo>
                  <a:cubicBezTo>
                    <a:pt x="144" y="166"/>
                    <a:pt x="142" y="168"/>
                    <a:pt x="142" y="169"/>
                  </a:cubicBezTo>
                  <a:cubicBezTo>
                    <a:pt x="140" y="169"/>
                    <a:pt x="137" y="169"/>
                    <a:pt x="135" y="169"/>
                  </a:cubicBezTo>
                  <a:cubicBezTo>
                    <a:pt x="135" y="170"/>
                    <a:pt x="135" y="171"/>
                    <a:pt x="136" y="172"/>
                  </a:cubicBezTo>
                  <a:cubicBezTo>
                    <a:pt x="136" y="172"/>
                    <a:pt x="144" y="175"/>
                    <a:pt x="144" y="175"/>
                  </a:cubicBezTo>
                  <a:cubicBezTo>
                    <a:pt x="145" y="173"/>
                    <a:pt x="145" y="173"/>
                    <a:pt x="145" y="173"/>
                  </a:cubicBezTo>
                  <a:cubicBezTo>
                    <a:pt x="147" y="172"/>
                    <a:pt x="148" y="172"/>
                    <a:pt x="150" y="171"/>
                  </a:cubicBezTo>
                  <a:cubicBezTo>
                    <a:pt x="149" y="168"/>
                    <a:pt x="149" y="165"/>
                    <a:pt x="145" y="166"/>
                  </a:cubicBezTo>
                  <a:close/>
                  <a:moveTo>
                    <a:pt x="107" y="116"/>
                  </a:moveTo>
                  <a:cubicBezTo>
                    <a:pt x="106" y="116"/>
                    <a:pt x="105" y="119"/>
                    <a:pt x="105" y="119"/>
                  </a:cubicBezTo>
                  <a:cubicBezTo>
                    <a:pt x="104" y="119"/>
                    <a:pt x="99" y="118"/>
                    <a:pt x="99" y="118"/>
                  </a:cubicBezTo>
                  <a:cubicBezTo>
                    <a:pt x="98" y="118"/>
                    <a:pt x="98" y="118"/>
                    <a:pt x="97" y="117"/>
                  </a:cubicBezTo>
                  <a:cubicBezTo>
                    <a:pt x="97" y="118"/>
                    <a:pt x="96" y="119"/>
                    <a:pt x="96" y="119"/>
                  </a:cubicBezTo>
                  <a:cubicBezTo>
                    <a:pt x="96" y="120"/>
                    <a:pt x="97" y="123"/>
                    <a:pt x="97" y="123"/>
                  </a:cubicBezTo>
                  <a:cubicBezTo>
                    <a:pt x="101" y="122"/>
                    <a:pt x="107" y="120"/>
                    <a:pt x="111" y="123"/>
                  </a:cubicBezTo>
                  <a:cubicBezTo>
                    <a:pt x="112" y="123"/>
                    <a:pt x="112" y="125"/>
                    <a:pt x="113" y="125"/>
                  </a:cubicBezTo>
                  <a:cubicBezTo>
                    <a:pt x="114" y="126"/>
                    <a:pt x="115" y="125"/>
                    <a:pt x="116" y="127"/>
                  </a:cubicBezTo>
                  <a:cubicBezTo>
                    <a:pt x="116" y="127"/>
                    <a:pt x="116" y="129"/>
                    <a:pt x="116" y="129"/>
                  </a:cubicBezTo>
                  <a:cubicBezTo>
                    <a:pt x="116" y="129"/>
                    <a:pt x="118" y="129"/>
                    <a:pt x="119" y="129"/>
                  </a:cubicBezTo>
                  <a:cubicBezTo>
                    <a:pt x="119" y="129"/>
                    <a:pt x="119" y="127"/>
                    <a:pt x="119" y="126"/>
                  </a:cubicBezTo>
                  <a:cubicBezTo>
                    <a:pt x="119" y="126"/>
                    <a:pt x="120" y="126"/>
                    <a:pt x="121" y="126"/>
                  </a:cubicBezTo>
                  <a:cubicBezTo>
                    <a:pt x="121" y="126"/>
                    <a:pt x="121" y="124"/>
                    <a:pt x="122" y="124"/>
                  </a:cubicBezTo>
                  <a:cubicBezTo>
                    <a:pt x="118" y="123"/>
                    <a:pt x="115" y="123"/>
                    <a:pt x="113" y="121"/>
                  </a:cubicBezTo>
                  <a:cubicBezTo>
                    <a:pt x="112" y="119"/>
                    <a:pt x="110" y="115"/>
                    <a:pt x="107" y="116"/>
                  </a:cubicBezTo>
                  <a:close/>
                  <a:moveTo>
                    <a:pt x="176" y="74"/>
                  </a:moveTo>
                  <a:cubicBezTo>
                    <a:pt x="176" y="74"/>
                    <a:pt x="176" y="75"/>
                    <a:pt x="176" y="75"/>
                  </a:cubicBezTo>
                  <a:cubicBezTo>
                    <a:pt x="178" y="76"/>
                    <a:pt x="177" y="74"/>
                    <a:pt x="176" y="74"/>
                  </a:cubicBezTo>
                  <a:close/>
                  <a:moveTo>
                    <a:pt x="358" y="22"/>
                  </a:moveTo>
                  <a:cubicBezTo>
                    <a:pt x="358" y="22"/>
                    <a:pt x="357" y="20"/>
                    <a:pt x="357" y="20"/>
                  </a:cubicBezTo>
                  <a:cubicBezTo>
                    <a:pt x="355" y="19"/>
                    <a:pt x="354" y="19"/>
                    <a:pt x="351" y="18"/>
                  </a:cubicBezTo>
                  <a:cubicBezTo>
                    <a:pt x="351" y="17"/>
                    <a:pt x="351" y="17"/>
                    <a:pt x="351" y="17"/>
                  </a:cubicBezTo>
                  <a:cubicBezTo>
                    <a:pt x="348" y="17"/>
                    <a:pt x="347" y="19"/>
                    <a:pt x="344" y="18"/>
                  </a:cubicBezTo>
                  <a:cubicBezTo>
                    <a:pt x="343" y="18"/>
                    <a:pt x="342" y="16"/>
                    <a:pt x="342" y="16"/>
                  </a:cubicBezTo>
                  <a:cubicBezTo>
                    <a:pt x="342" y="16"/>
                    <a:pt x="340" y="16"/>
                    <a:pt x="340" y="16"/>
                  </a:cubicBezTo>
                  <a:cubicBezTo>
                    <a:pt x="340" y="17"/>
                    <a:pt x="339" y="18"/>
                    <a:pt x="339" y="19"/>
                  </a:cubicBezTo>
                  <a:cubicBezTo>
                    <a:pt x="340" y="20"/>
                    <a:pt x="337" y="20"/>
                    <a:pt x="337" y="20"/>
                  </a:cubicBezTo>
                  <a:cubicBezTo>
                    <a:pt x="337" y="20"/>
                    <a:pt x="336" y="18"/>
                    <a:pt x="335" y="18"/>
                  </a:cubicBezTo>
                  <a:cubicBezTo>
                    <a:pt x="334" y="18"/>
                    <a:pt x="334" y="20"/>
                    <a:pt x="333" y="20"/>
                  </a:cubicBezTo>
                  <a:cubicBezTo>
                    <a:pt x="332" y="20"/>
                    <a:pt x="332" y="18"/>
                    <a:pt x="332" y="18"/>
                  </a:cubicBezTo>
                  <a:cubicBezTo>
                    <a:pt x="327" y="17"/>
                    <a:pt x="325" y="17"/>
                    <a:pt x="321" y="17"/>
                  </a:cubicBezTo>
                  <a:cubicBezTo>
                    <a:pt x="320" y="15"/>
                    <a:pt x="320" y="15"/>
                    <a:pt x="320" y="15"/>
                  </a:cubicBezTo>
                  <a:cubicBezTo>
                    <a:pt x="317" y="14"/>
                    <a:pt x="316" y="16"/>
                    <a:pt x="314" y="16"/>
                  </a:cubicBezTo>
                  <a:cubicBezTo>
                    <a:pt x="309" y="16"/>
                    <a:pt x="306" y="14"/>
                    <a:pt x="301" y="15"/>
                  </a:cubicBezTo>
                  <a:cubicBezTo>
                    <a:pt x="300" y="14"/>
                    <a:pt x="300" y="14"/>
                    <a:pt x="300" y="14"/>
                  </a:cubicBezTo>
                  <a:cubicBezTo>
                    <a:pt x="298" y="13"/>
                    <a:pt x="298" y="15"/>
                    <a:pt x="296" y="14"/>
                  </a:cubicBezTo>
                  <a:cubicBezTo>
                    <a:pt x="295" y="14"/>
                    <a:pt x="293" y="11"/>
                    <a:pt x="292" y="11"/>
                  </a:cubicBezTo>
                  <a:cubicBezTo>
                    <a:pt x="291" y="11"/>
                    <a:pt x="291" y="12"/>
                    <a:pt x="289" y="12"/>
                  </a:cubicBezTo>
                  <a:cubicBezTo>
                    <a:pt x="289" y="10"/>
                    <a:pt x="289" y="10"/>
                    <a:pt x="289" y="10"/>
                  </a:cubicBezTo>
                  <a:cubicBezTo>
                    <a:pt x="286" y="10"/>
                    <a:pt x="285" y="12"/>
                    <a:pt x="283" y="12"/>
                  </a:cubicBezTo>
                  <a:cubicBezTo>
                    <a:pt x="282" y="13"/>
                    <a:pt x="281" y="12"/>
                    <a:pt x="279" y="12"/>
                  </a:cubicBezTo>
                  <a:cubicBezTo>
                    <a:pt x="279" y="12"/>
                    <a:pt x="278" y="14"/>
                    <a:pt x="277" y="14"/>
                  </a:cubicBezTo>
                  <a:cubicBezTo>
                    <a:pt x="276" y="14"/>
                    <a:pt x="272" y="11"/>
                    <a:pt x="270" y="11"/>
                  </a:cubicBezTo>
                  <a:cubicBezTo>
                    <a:pt x="269" y="11"/>
                    <a:pt x="267" y="11"/>
                    <a:pt x="266" y="11"/>
                  </a:cubicBezTo>
                  <a:cubicBezTo>
                    <a:pt x="265" y="10"/>
                    <a:pt x="265" y="10"/>
                    <a:pt x="265" y="10"/>
                  </a:cubicBezTo>
                  <a:cubicBezTo>
                    <a:pt x="263" y="9"/>
                    <a:pt x="261" y="10"/>
                    <a:pt x="260" y="10"/>
                  </a:cubicBezTo>
                  <a:cubicBezTo>
                    <a:pt x="260" y="8"/>
                    <a:pt x="260" y="8"/>
                    <a:pt x="260" y="8"/>
                  </a:cubicBezTo>
                  <a:cubicBezTo>
                    <a:pt x="262" y="9"/>
                    <a:pt x="260" y="7"/>
                    <a:pt x="260" y="7"/>
                  </a:cubicBezTo>
                  <a:cubicBezTo>
                    <a:pt x="260" y="7"/>
                    <a:pt x="256" y="6"/>
                    <a:pt x="256" y="6"/>
                  </a:cubicBezTo>
                  <a:cubicBezTo>
                    <a:pt x="253" y="6"/>
                    <a:pt x="248" y="9"/>
                    <a:pt x="245" y="8"/>
                  </a:cubicBezTo>
                  <a:cubicBezTo>
                    <a:pt x="242" y="8"/>
                    <a:pt x="243" y="6"/>
                    <a:pt x="242" y="4"/>
                  </a:cubicBezTo>
                  <a:cubicBezTo>
                    <a:pt x="240" y="4"/>
                    <a:pt x="240" y="5"/>
                    <a:pt x="240" y="6"/>
                  </a:cubicBezTo>
                  <a:cubicBezTo>
                    <a:pt x="239" y="6"/>
                    <a:pt x="238" y="5"/>
                    <a:pt x="237" y="6"/>
                  </a:cubicBezTo>
                  <a:cubicBezTo>
                    <a:pt x="236" y="6"/>
                    <a:pt x="234" y="8"/>
                    <a:pt x="233" y="8"/>
                  </a:cubicBezTo>
                  <a:cubicBezTo>
                    <a:pt x="233" y="6"/>
                    <a:pt x="233" y="5"/>
                    <a:pt x="234" y="3"/>
                  </a:cubicBezTo>
                  <a:cubicBezTo>
                    <a:pt x="231" y="2"/>
                    <a:pt x="226" y="0"/>
                    <a:pt x="223" y="0"/>
                  </a:cubicBezTo>
                  <a:cubicBezTo>
                    <a:pt x="222" y="2"/>
                    <a:pt x="222" y="2"/>
                    <a:pt x="222" y="2"/>
                  </a:cubicBezTo>
                  <a:cubicBezTo>
                    <a:pt x="220" y="3"/>
                    <a:pt x="215" y="7"/>
                    <a:pt x="212" y="8"/>
                  </a:cubicBezTo>
                  <a:cubicBezTo>
                    <a:pt x="210" y="8"/>
                    <a:pt x="208" y="7"/>
                    <a:pt x="206" y="8"/>
                  </a:cubicBezTo>
                  <a:cubicBezTo>
                    <a:pt x="205" y="8"/>
                    <a:pt x="204" y="9"/>
                    <a:pt x="204" y="10"/>
                  </a:cubicBezTo>
                  <a:cubicBezTo>
                    <a:pt x="203" y="8"/>
                    <a:pt x="203" y="8"/>
                    <a:pt x="202" y="7"/>
                  </a:cubicBezTo>
                  <a:cubicBezTo>
                    <a:pt x="201" y="8"/>
                    <a:pt x="201" y="9"/>
                    <a:pt x="200" y="10"/>
                  </a:cubicBezTo>
                  <a:cubicBezTo>
                    <a:pt x="199" y="10"/>
                    <a:pt x="199" y="10"/>
                    <a:pt x="199" y="10"/>
                  </a:cubicBezTo>
                  <a:cubicBezTo>
                    <a:pt x="199" y="10"/>
                    <a:pt x="198" y="9"/>
                    <a:pt x="197" y="10"/>
                  </a:cubicBezTo>
                  <a:cubicBezTo>
                    <a:pt x="197" y="10"/>
                    <a:pt x="197" y="12"/>
                    <a:pt x="197" y="12"/>
                  </a:cubicBezTo>
                  <a:cubicBezTo>
                    <a:pt x="196" y="12"/>
                    <a:pt x="195" y="13"/>
                    <a:pt x="194" y="13"/>
                  </a:cubicBezTo>
                  <a:cubicBezTo>
                    <a:pt x="192" y="14"/>
                    <a:pt x="189" y="12"/>
                    <a:pt x="187" y="13"/>
                  </a:cubicBezTo>
                  <a:cubicBezTo>
                    <a:pt x="186" y="13"/>
                    <a:pt x="185" y="15"/>
                    <a:pt x="184" y="16"/>
                  </a:cubicBezTo>
                  <a:cubicBezTo>
                    <a:pt x="183" y="16"/>
                    <a:pt x="182" y="15"/>
                    <a:pt x="182" y="16"/>
                  </a:cubicBezTo>
                  <a:cubicBezTo>
                    <a:pt x="180" y="17"/>
                    <a:pt x="180" y="20"/>
                    <a:pt x="178" y="22"/>
                  </a:cubicBezTo>
                  <a:cubicBezTo>
                    <a:pt x="177" y="23"/>
                    <a:pt x="175" y="22"/>
                    <a:pt x="174" y="24"/>
                  </a:cubicBezTo>
                  <a:cubicBezTo>
                    <a:pt x="174" y="25"/>
                    <a:pt x="174" y="27"/>
                    <a:pt x="174" y="29"/>
                  </a:cubicBezTo>
                  <a:cubicBezTo>
                    <a:pt x="173" y="30"/>
                    <a:pt x="171" y="31"/>
                    <a:pt x="171" y="32"/>
                  </a:cubicBezTo>
                  <a:cubicBezTo>
                    <a:pt x="170" y="34"/>
                    <a:pt x="170" y="37"/>
                    <a:pt x="170" y="39"/>
                  </a:cubicBezTo>
                  <a:cubicBezTo>
                    <a:pt x="166" y="39"/>
                    <a:pt x="163" y="41"/>
                    <a:pt x="160" y="42"/>
                  </a:cubicBezTo>
                  <a:cubicBezTo>
                    <a:pt x="158" y="42"/>
                    <a:pt x="157" y="40"/>
                    <a:pt x="155" y="41"/>
                  </a:cubicBezTo>
                  <a:cubicBezTo>
                    <a:pt x="154" y="42"/>
                    <a:pt x="154" y="42"/>
                    <a:pt x="154" y="42"/>
                  </a:cubicBezTo>
                  <a:cubicBezTo>
                    <a:pt x="150" y="43"/>
                    <a:pt x="147" y="42"/>
                    <a:pt x="144" y="42"/>
                  </a:cubicBezTo>
                  <a:cubicBezTo>
                    <a:pt x="144" y="45"/>
                    <a:pt x="145" y="47"/>
                    <a:pt x="145" y="50"/>
                  </a:cubicBezTo>
                  <a:cubicBezTo>
                    <a:pt x="144" y="51"/>
                    <a:pt x="144" y="50"/>
                    <a:pt x="143" y="52"/>
                  </a:cubicBezTo>
                  <a:cubicBezTo>
                    <a:pt x="142" y="51"/>
                    <a:pt x="143" y="51"/>
                    <a:pt x="141" y="52"/>
                  </a:cubicBezTo>
                  <a:cubicBezTo>
                    <a:pt x="143" y="52"/>
                    <a:pt x="145" y="52"/>
                    <a:pt x="147" y="53"/>
                  </a:cubicBezTo>
                  <a:cubicBezTo>
                    <a:pt x="148" y="53"/>
                    <a:pt x="148" y="56"/>
                    <a:pt x="150" y="56"/>
                  </a:cubicBezTo>
                  <a:cubicBezTo>
                    <a:pt x="152" y="57"/>
                    <a:pt x="152" y="56"/>
                    <a:pt x="154" y="57"/>
                  </a:cubicBezTo>
                  <a:cubicBezTo>
                    <a:pt x="155" y="58"/>
                    <a:pt x="159" y="62"/>
                    <a:pt x="160" y="63"/>
                  </a:cubicBezTo>
                  <a:cubicBezTo>
                    <a:pt x="162" y="63"/>
                    <a:pt x="163" y="62"/>
                    <a:pt x="164" y="63"/>
                  </a:cubicBezTo>
                  <a:cubicBezTo>
                    <a:pt x="164" y="63"/>
                    <a:pt x="166" y="65"/>
                    <a:pt x="164" y="64"/>
                  </a:cubicBezTo>
                  <a:cubicBezTo>
                    <a:pt x="165" y="65"/>
                    <a:pt x="165" y="69"/>
                    <a:pt x="165" y="69"/>
                  </a:cubicBezTo>
                  <a:cubicBezTo>
                    <a:pt x="167" y="69"/>
                    <a:pt x="168" y="70"/>
                    <a:pt x="170" y="70"/>
                  </a:cubicBezTo>
                  <a:cubicBezTo>
                    <a:pt x="170" y="68"/>
                    <a:pt x="170" y="68"/>
                    <a:pt x="170" y="68"/>
                  </a:cubicBezTo>
                  <a:cubicBezTo>
                    <a:pt x="171" y="68"/>
                    <a:pt x="173" y="67"/>
                    <a:pt x="174" y="67"/>
                  </a:cubicBezTo>
                  <a:cubicBezTo>
                    <a:pt x="174" y="68"/>
                    <a:pt x="174" y="68"/>
                    <a:pt x="174" y="68"/>
                  </a:cubicBezTo>
                  <a:cubicBezTo>
                    <a:pt x="175" y="68"/>
                    <a:pt x="175" y="69"/>
                    <a:pt x="176" y="70"/>
                  </a:cubicBezTo>
                  <a:cubicBezTo>
                    <a:pt x="178" y="70"/>
                    <a:pt x="181" y="69"/>
                    <a:pt x="182" y="68"/>
                  </a:cubicBezTo>
                  <a:cubicBezTo>
                    <a:pt x="182" y="68"/>
                    <a:pt x="183" y="72"/>
                    <a:pt x="182" y="71"/>
                  </a:cubicBezTo>
                  <a:cubicBezTo>
                    <a:pt x="181" y="71"/>
                    <a:pt x="181" y="72"/>
                    <a:pt x="180" y="72"/>
                  </a:cubicBezTo>
                  <a:cubicBezTo>
                    <a:pt x="180" y="74"/>
                    <a:pt x="180" y="74"/>
                    <a:pt x="180" y="74"/>
                  </a:cubicBezTo>
                  <a:cubicBezTo>
                    <a:pt x="182" y="75"/>
                    <a:pt x="182" y="74"/>
                    <a:pt x="183" y="74"/>
                  </a:cubicBezTo>
                  <a:cubicBezTo>
                    <a:pt x="184" y="75"/>
                    <a:pt x="184" y="75"/>
                    <a:pt x="184" y="75"/>
                  </a:cubicBezTo>
                  <a:cubicBezTo>
                    <a:pt x="186" y="76"/>
                    <a:pt x="189" y="75"/>
                    <a:pt x="192" y="75"/>
                  </a:cubicBezTo>
                  <a:cubicBezTo>
                    <a:pt x="192" y="75"/>
                    <a:pt x="191" y="78"/>
                    <a:pt x="192" y="78"/>
                  </a:cubicBezTo>
                  <a:cubicBezTo>
                    <a:pt x="189" y="78"/>
                    <a:pt x="175" y="78"/>
                    <a:pt x="182" y="81"/>
                  </a:cubicBezTo>
                  <a:cubicBezTo>
                    <a:pt x="182" y="81"/>
                    <a:pt x="183" y="80"/>
                    <a:pt x="184" y="80"/>
                  </a:cubicBezTo>
                  <a:cubicBezTo>
                    <a:pt x="187" y="81"/>
                    <a:pt x="185" y="82"/>
                    <a:pt x="186" y="85"/>
                  </a:cubicBezTo>
                  <a:cubicBezTo>
                    <a:pt x="182" y="84"/>
                    <a:pt x="182" y="83"/>
                    <a:pt x="180" y="87"/>
                  </a:cubicBezTo>
                  <a:cubicBezTo>
                    <a:pt x="180" y="85"/>
                    <a:pt x="180" y="85"/>
                    <a:pt x="180" y="85"/>
                  </a:cubicBezTo>
                  <a:cubicBezTo>
                    <a:pt x="176" y="85"/>
                    <a:pt x="171" y="86"/>
                    <a:pt x="166" y="85"/>
                  </a:cubicBezTo>
                  <a:cubicBezTo>
                    <a:pt x="166" y="85"/>
                    <a:pt x="166" y="83"/>
                    <a:pt x="165" y="83"/>
                  </a:cubicBezTo>
                  <a:cubicBezTo>
                    <a:pt x="164" y="82"/>
                    <a:pt x="163" y="83"/>
                    <a:pt x="162" y="83"/>
                  </a:cubicBezTo>
                  <a:cubicBezTo>
                    <a:pt x="162" y="81"/>
                    <a:pt x="162" y="82"/>
                    <a:pt x="164" y="81"/>
                  </a:cubicBezTo>
                  <a:cubicBezTo>
                    <a:pt x="163" y="79"/>
                    <a:pt x="164" y="77"/>
                    <a:pt x="163" y="75"/>
                  </a:cubicBezTo>
                  <a:cubicBezTo>
                    <a:pt x="163" y="75"/>
                    <a:pt x="162" y="74"/>
                    <a:pt x="162" y="74"/>
                  </a:cubicBezTo>
                  <a:cubicBezTo>
                    <a:pt x="161" y="74"/>
                    <a:pt x="159" y="73"/>
                    <a:pt x="158" y="74"/>
                  </a:cubicBezTo>
                  <a:cubicBezTo>
                    <a:pt x="157" y="74"/>
                    <a:pt x="157" y="75"/>
                    <a:pt x="156" y="75"/>
                  </a:cubicBezTo>
                  <a:cubicBezTo>
                    <a:pt x="154" y="77"/>
                    <a:pt x="149" y="78"/>
                    <a:pt x="147" y="79"/>
                  </a:cubicBezTo>
                  <a:cubicBezTo>
                    <a:pt x="147" y="80"/>
                    <a:pt x="147" y="83"/>
                    <a:pt x="147" y="83"/>
                  </a:cubicBezTo>
                  <a:cubicBezTo>
                    <a:pt x="146" y="84"/>
                    <a:pt x="146" y="83"/>
                    <a:pt x="145" y="84"/>
                  </a:cubicBezTo>
                  <a:cubicBezTo>
                    <a:pt x="141" y="83"/>
                    <a:pt x="138" y="83"/>
                    <a:pt x="134" y="85"/>
                  </a:cubicBezTo>
                  <a:cubicBezTo>
                    <a:pt x="133" y="86"/>
                    <a:pt x="131" y="88"/>
                    <a:pt x="130" y="89"/>
                  </a:cubicBezTo>
                  <a:cubicBezTo>
                    <a:pt x="130" y="91"/>
                    <a:pt x="130" y="91"/>
                    <a:pt x="130" y="91"/>
                  </a:cubicBezTo>
                  <a:cubicBezTo>
                    <a:pt x="135" y="91"/>
                    <a:pt x="135" y="92"/>
                    <a:pt x="139" y="93"/>
                  </a:cubicBezTo>
                  <a:cubicBezTo>
                    <a:pt x="140" y="93"/>
                    <a:pt x="142" y="93"/>
                    <a:pt x="143" y="93"/>
                  </a:cubicBezTo>
                  <a:cubicBezTo>
                    <a:pt x="143" y="95"/>
                    <a:pt x="143" y="95"/>
                    <a:pt x="143" y="95"/>
                  </a:cubicBezTo>
                  <a:cubicBezTo>
                    <a:pt x="140" y="95"/>
                    <a:pt x="139" y="95"/>
                    <a:pt x="137" y="96"/>
                  </a:cubicBezTo>
                  <a:cubicBezTo>
                    <a:pt x="137" y="96"/>
                    <a:pt x="137" y="98"/>
                    <a:pt x="138" y="97"/>
                  </a:cubicBezTo>
                  <a:cubicBezTo>
                    <a:pt x="139" y="98"/>
                    <a:pt x="141" y="99"/>
                    <a:pt x="141" y="100"/>
                  </a:cubicBezTo>
                  <a:cubicBezTo>
                    <a:pt x="142" y="101"/>
                    <a:pt x="142" y="103"/>
                    <a:pt x="143" y="104"/>
                  </a:cubicBezTo>
                  <a:cubicBezTo>
                    <a:pt x="152" y="107"/>
                    <a:pt x="152" y="107"/>
                    <a:pt x="152" y="107"/>
                  </a:cubicBezTo>
                  <a:cubicBezTo>
                    <a:pt x="154" y="107"/>
                    <a:pt x="154" y="105"/>
                    <a:pt x="155" y="105"/>
                  </a:cubicBezTo>
                  <a:cubicBezTo>
                    <a:pt x="159" y="104"/>
                    <a:pt x="165" y="104"/>
                    <a:pt x="168" y="104"/>
                  </a:cubicBezTo>
                  <a:cubicBezTo>
                    <a:pt x="169" y="103"/>
                    <a:pt x="168" y="103"/>
                    <a:pt x="169" y="102"/>
                  </a:cubicBezTo>
                  <a:cubicBezTo>
                    <a:pt x="170" y="103"/>
                    <a:pt x="172" y="105"/>
                    <a:pt x="172" y="105"/>
                  </a:cubicBezTo>
                  <a:cubicBezTo>
                    <a:pt x="173" y="106"/>
                    <a:pt x="172" y="107"/>
                    <a:pt x="172" y="107"/>
                  </a:cubicBezTo>
                  <a:cubicBezTo>
                    <a:pt x="173" y="108"/>
                    <a:pt x="174" y="108"/>
                    <a:pt x="174" y="108"/>
                  </a:cubicBezTo>
                  <a:cubicBezTo>
                    <a:pt x="175" y="108"/>
                    <a:pt x="177" y="104"/>
                    <a:pt x="178" y="104"/>
                  </a:cubicBezTo>
                  <a:cubicBezTo>
                    <a:pt x="182" y="103"/>
                    <a:pt x="188" y="103"/>
                    <a:pt x="191" y="103"/>
                  </a:cubicBezTo>
                  <a:cubicBezTo>
                    <a:pt x="191" y="104"/>
                    <a:pt x="191" y="105"/>
                    <a:pt x="191" y="106"/>
                  </a:cubicBezTo>
                  <a:cubicBezTo>
                    <a:pt x="191" y="107"/>
                    <a:pt x="189" y="107"/>
                    <a:pt x="188" y="108"/>
                  </a:cubicBezTo>
                  <a:cubicBezTo>
                    <a:pt x="188" y="110"/>
                    <a:pt x="190" y="113"/>
                    <a:pt x="190" y="115"/>
                  </a:cubicBezTo>
                  <a:cubicBezTo>
                    <a:pt x="191" y="117"/>
                    <a:pt x="190" y="119"/>
                    <a:pt x="190" y="121"/>
                  </a:cubicBezTo>
                  <a:cubicBezTo>
                    <a:pt x="188" y="121"/>
                    <a:pt x="185" y="123"/>
                    <a:pt x="183" y="123"/>
                  </a:cubicBezTo>
                  <a:cubicBezTo>
                    <a:pt x="181" y="123"/>
                    <a:pt x="181" y="122"/>
                    <a:pt x="179" y="123"/>
                  </a:cubicBezTo>
                  <a:cubicBezTo>
                    <a:pt x="179" y="123"/>
                    <a:pt x="179" y="124"/>
                    <a:pt x="178" y="125"/>
                  </a:cubicBezTo>
                  <a:cubicBezTo>
                    <a:pt x="177" y="126"/>
                    <a:pt x="172" y="129"/>
                    <a:pt x="168" y="128"/>
                  </a:cubicBezTo>
                  <a:cubicBezTo>
                    <a:pt x="166" y="127"/>
                    <a:pt x="166" y="124"/>
                    <a:pt x="162" y="124"/>
                  </a:cubicBezTo>
                  <a:cubicBezTo>
                    <a:pt x="161" y="124"/>
                    <a:pt x="159" y="126"/>
                    <a:pt x="158" y="127"/>
                  </a:cubicBezTo>
                  <a:cubicBezTo>
                    <a:pt x="158" y="127"/>
                    <a:pt x="158" y="129"/>
                    <a:pt x="158" y="128"/>
                  </a:cubicBezTo>
                  <a:cubicBezTo>
                    <a:pt x="159" y="128"/>
                    <a:pt x="158" y="129"/>
                    <a:pt x="159" y="129"/>
                  </a:cubicBezTo>
                  <a:cubicBezTo>
                    <a:pt x="160" y="131"/>
                    <a:pt x="161" y="132"/>
                    <a:pt x="161" y="136"/>
                  </a:cubicBezTo>
                  <a:cubicBezTo>
                    <a:pt x="160" y="135"/>
                    <a:pt x="161" y="135"/>
                    <a:pt x="160" y="134"/>
                  </a:cubicBezTo>
                  <a:cubicBezTo>
                    <a:pt x="159" y="134"/>
                    <a:pt x="158" y="134"/>
                    <a:pt x="157" y="133"/>
                  </a:cubicBezTo>
                  <a:cubicBezTo>
                    <a:pt x="156" y="138"/>
                    <a:pt x="156" y="138"/>
                    <a:pt x="156" y="138"/>
                  </a:cubicBezTo>
                  <a:cubicBezTo>
                    <a:pt x="156" y="138"/>
                    <a:pt x="154" y="138"/>
                    <a:pt x="154" y="138"/>
                  </a:cubicBezTo>
                  <a:cubicBezTo>
                    <a:pt x="153" y="138"/>
                    <a:pt x="149" y="141"/>
                    <a:pt x="149" y="142"/>
                  </a:cubicBezTo>
                  <a:cubicBezTo>
                    <a:pt x="149" y="143"/>
                    <a:pt x="150" y="145"/>
                    <a:pt x="149" y="146"/>
                  </a:cubicBezTo>
                  <a:cubicBezTo>
                    <a:pt x="149" y="146"/>
                    <a:pt x="146" y="147"/>
                    <a:pt x="146" y="147"/>
                  </a:cubicBezTo>
                  <a:cubicBezTo>
                    <a:pt x="146" y="147"/>
                    <a:pt x="145" y="150"/>
                    <a:pt x="145" y="150"/>
                  </a:cubicBezTo>
                  <a:cubicBezTo>
                    <a:pt x="146" y="150"/>
                    <a:pt x="147" y="150"/>
                    <a:pt x="148" y="150"/>
                  </a:cubicBezTo>
                  <a:cubicBezTo>
                    <a:pt x="148" y="150"/>
                    <a:pt x="147" y="152"/>
                    <a:pt x="147" y="153"/>
                  </a:cubicBezTo>
                  <a:cubicBezTo>
                    <a:pt x="149" y="153"/>
                    <a:pt x="150" y="152"/>
                    <a:pt x="151" y="153"/>
                  </a:cubicBezTo>
                  <a:cubicBezTo>
                    <a:pt x="152" y="153"/>
                    <a:pt x="152" y="154"/>
                    <a:pt x="152" y="155"/>
                  </a:cubicBezTo>
                  <a:cubicBezTo>
                    <a:pt x="153" y="155"/>
                    <a:pt x="152" y="155"/>
                    <a:pt x="153" y="156"/>
                  </a:cubicBezTo>
                  <a:cubicBezTo>
                    <a:pt x="157" y="156"/>
                    <a:pt x="159" y="156"/>
                    <a:pt x="162" y="157"/>
                  </a:cubicBezTo>
                  <a:cubicBezTo>
                    <a:pt x="162" y="157"/>
                    <a:pt x="162" y="156"/>
                    <a:pt x="162" y="156"/>
                  </a:cubicBezTo>
                  <a:cubicBezTo>
                    <a:pt x="163" y="156"/>
                    <a:pt x="164" y="156"/>
                    <a:pt x="165" y="156"/>
                  </a:cubicBezTo>
                  <a:cubicBezTo>
                    <a:pt x="165" y="157"/>
                    <a:pt x="165" y="157"/>
                    <a:pt x="165" y="157"/>
                  </a:cubicBezTo>
                  <a:cubicBezTo>
                    <a:pt x="166" y="156"/>
                    <a:pt x="164" y="159"/>
                    <a:pt x="164" y="159"/>
                  </a:cubicBezTo>
                  <a:cubicBezTo>
                    <a:pt x="163" y="160"/>
                    <a:pt x="163" y="161"/>
                    <a:pt x="162" y="162"/>
                  </a:cubicBezTo>
                  <a:cubicBezTo>
                    <a:pt x="162" y="162"/>
                    <a:pt x="160" y="163"/>
                    <a:pt x="160" y="163"/>
                  </a:cubicBezTo>
                  <a:cubicBezTo>
                    <a:pt x="161" y="164"/>
                    <a:pt x="161" y="164"/>
                    <a:pt x="160" y="165"/>
                  </a:cubicBezTo>
                  <a:cubicBezTo>
                    <a:pt x="160" y="166"/>
                    <a:pt x="160" y="167"/>
                    <a:pt x="160" y="167"/>
                  </a:cubicBezTo>
                  <a:cubicBezTo>
                    <a:pt x="161" y="168"/>
                    <a:pt x="160" y="168"/>
                    <a:pt x="161" y="169"/>
                  </a:cubicBezTo>
                  <a:cubicBezTo>
                    <a:pt x="161" y="169"/>
                    <a:pt x="163" y="169"/>
                    <a:pt x="163" y="169"/>
                  </a:cubicBezTo>
                  <a:cubicBezTo>
                    <a:pt x="164" y="170"/>
                    <a:pt x="163" y="171"/>
                    <a:pt x="163" y="172"/>
                  </a:cubicBezTo>
                  <a:cubicBezTo>
                    <a:pt x="163" y="172"/>
                    <a:pt x="165" y="173"/>
                    <a:pt x="165" y="174"/>
                  </a:cubicBezTo>
                  <a:cubicBezTo>
                    <a:pt x="170" y="173"/>
                    <a:pt x="174" y="173"/>
                    <a:pt x="175" y="170"/>
                  </a:cubicBezTo>
                  <a:cubicBezTo>
                    <a:pt x="176" y="168"/>
                    <a:pt x="175" y="166"/>
                    <a:pt x="175" y="166"/>
                  </a:cubicBezTo>
                  <a:cubicBezTo>
                    <a:pt x="176" y="165"/>
                    <a:pt x="176" y="165"/>
                    <a:pt x="176" y="165"/>
                  </a:cubicBezTo>
                  <a:cubicBezTo>
                    <a:pt x="178" y="164"/>
                    <a:pt x="178" y="164"/>
                    <a:pt x="178" y="164"/>
                  </a:cubicBezTo>
                  <a:cubicBezTo>
                    <a:pt x="178" y="164"/>
                    <a:pt x="180" y="169"/>
                    <a:pt x="177" y="168"/>
                  </a:cubicBezTo>
                  <a:cubicBezTo>
                    <a:pt x="178" y="169"/>
                    <a:pt x="177" y="170"/>
                    <a:pt x="177" y="171"/>
                  </a:cubicBezTo>
                  <a:cubicBezTo>
                    <a:pt x="177" y="172"/>
                    <a:pt x="179" y="172"/>
                    <a:pt x="180" y="173"/>
                  </a:cubicBezTo>
                  <a:cubicBezTo>
                    <a:pt x="181" y="175"/>
                    <a:pt x="181" y="177"/>
                    <a:pt x="182" y="180"/>
                  </a:cubicBezTo>
                  <a:cubicBezTo>
                    <a:pt x="180" y="181"/>
                    <a:pt x="181" y="182"/>
                    <a:pt x="180" y="184"/>
                  </a:cubicBezTo>
                  <a:cubicBezTo>
                    <a:pt x="182" y="184"/>
                    <a:pt x="182" y="183"/>
                    <a:pt x="184" y="183"/>
                  </a:cubicBezTo>
                  <a:cubicBezTo>
                    <a:pt x="184" y="183"/>
                    <a:pt x="183" y="185"/>
                    <a:pt x="183" y="185"/>
                  </a:cubicBezTo>
                  <a:cubicBezTo>
                    <a:pt x="182" y="185"/>
                    <a:pt x="181" y="188"/>
                    <a:pt x="183" y="187"/>
                  </a:cubicBezTo>
                  <a:cubicBezTo>
                    <a:pt x="183" y="187"/>
                    <a:pt x="183" y="189"/>
                    <a:pt x="182" y="189"/>
                  </a:cubicBezTo>
                  <a:cubicBezTo>
                    <a:pt x="182" y="189"/>
                    <a:pt x="182" y="190"/>
                    <a:pt x="182" y="191"/>
                  </a:cubicBezTo>
                  <a:cubicBezTo>
                    <a:pt x="186" y="191"/>
                    <a:pt x="187" y="187"/>
                    <a:pt x="189" y="186"/>
                  </a:cubicBezTo>
                  <a:cubicBezTo>
                    <a:pt x="191" y="185"/>
                    <a:pt x="194" y="183"/>
                    <a:pt x="196" y="183"/>
                  </a:cubicBezTo>
                  <a:cubicBezTo>
                    <a:pt x="197" y="183"/>
                    <a:pt x="197" y="183"/>
                    <a:pt x="197" y="183"/>
                  </a:cubicBezTo>
                  <a:cubicBezTo>
                    <a:pt x="197" y="183"/>
                    <a:pt x="198" y="185"/>
                    <a:pt x="199" y="186"/>
                  </a:cubicBezTo>
                  <a:cubicBezTo>
                    <a:pt x="199" y="187"/>
                    <a:pt x="199" y="187"/>
                    <a:pt x="199" y="187"/>
                  </a:cubicBezTo>
                  <a:cubicBezTo>
                    <a:pt x="200" y="186"/>
                    <a:pt x="202" y="185"/>
                    <a:pt x="203" y="185"/>
                  </a:cubicBezTo>
                  <a:cubicBezTo>
                    <a:pt x="204" y="186"/>
                    <a:pt x="204" y="188"/>
                    <a:pt x="206" y="190"/>
                  </a:cubicBezTo>
                  <a:cubicBezTo>
                    <a:pt x="206" y="190"/>
                    <a:pt x="207" y="191"/>
                    <a:pt x="207" y="191"/>
                  </a:cubicBezTo>
                  <a:cubicBezTo>
                    <a:pt x="208" y="192"/>
                    <a:pt x="208" y="192"/>
                    <a:pt x="208" y="192"/>
                  </a:cubicBezTo>
                  <a:cubicBezTo>
                    <a:pt x="212" y="192"/>
                    <a:pt x="207" y="190"/>
                    <a:pt x="209" y="188"/>
                  </a:cubicBezTo>
                  <a:cubicBezTo>
                    <a:pt x="209" y="188"/>
                    <a:pt x="211" y="188"/>
                    <a:pt x="212" y="189"/>
                  </a:cubicBezTo>
                  <a:cubicBezTo>
                    <a:pt x="212" y="187"/>
                    <a:pt x="213" y="187"/>
                    <a:pt x="214" y="186"/>
                  </a:cubicBezTo>
                  <a:cubicBezTo>
                    <a:pt x="214" y="187"/>
                    <a:pt x="214" y="189"/>
                    <a:pt x="214" y="190"/>
                  </a:cubicBezTo>
                  <a:cubicBezTo>
                    <a:pt x="218" y="189"/>
                    <a:pt x="220" y="189"/>
                    <a:pt x="223" y="187"/>
                  </a:cubicBezTo>
                  <a:cubicBezTo>
                    <a:pt x="223" y="187"/>
                    <a:pt x="223" y="185"/>
                    <a:pt x="224" y="185"/>
                  </a:cubicBezTo>
                  <a:cubicBezTo>
                    <a:pt x="224" y="185"/>
                    <a:pt x="225" y="185"/>
                    <a:pt x="226" y="185"/>
                  </a:cubicBezTo>
                  <a:cubicBezTo>
                    <a:pt x="226" y="186"/>
                    <a:pt x="225" y="190"/>
                    <a:pt x="224" y="191"/>
                  </a:cubicBezTo>
                  <a:cubicBezTo>
                    <a:pt x="223" y="193"/>
                    <a:pt x="220" y="193"/>
                    <a:pt x="220" y="194"/>
                  </a:cubicBezTo>
                  <a:cubicBezTo>
                    <a:pt x="219" y="195"/>
                    <a:pt x="220" y="197"/>
                    <a:pt x="220" y="198"/>
                  </a:cubicBezTo>
                  <a:cubicBezTo>
                    <a:pt x="218" y="199"/>
                    <a:pt x="218" y="199"/>
                    <a:pt x="218" y="199"/>
                  </a:cubicBezTo>
                  <a:cubicBezTo>
                    <a:pt x="217" y="201"/>
                    <a:pt x="218" y="206"/>
                    <a:pt x="218" y="206"/>
                  </a:cubicBezTo>
                  <a:cubicBezTo>
                    <a:pt x="217" y="207"/>
                    <a:pt x="216" y="207"/>
                    <a:pt x="216" y="207"/>
                  </a:cubicBezTo>
                  <a:cubicBezTo>
                    <a:pt x="215" y="208"/>
                    <a:pt x="216" y="209"/>
                    <a:pt x="215" y="210"/>
                  </a:cubicBezTo>
                  <a:cubicBezTo>
                    <a:pt x="215" y="211"/>
                    <a:pt x="212" y="212"/>
                    <a:pt x="212" y="213"/>
                  </a:cubicBezTo>
                  <a:cubicBezTo>
                    <a:pt x="211" y="214"/>
                    <a:pt x="211" y="214"/>
                    <a:pt x="211" y="214"/>
                  </a:cubicBezTo>
                  <a:cubicBezTo>
                    <a:pt x="211" y="214"/>
                    <a:pt x="211" y="216"/>
                    <a:pt x="211" y="216"/>
                  </a:cubicBezTo>
                  <a:cubicBezTo>
                    <a:pt x="211" y="217"/>
                    <a:pt x="209" y="216"/>
                    <a:pt x="208" y="216"/>
                  </a:cubicBezTo>
                  <a:cubicBezTo>
                    <a:pt x="207" y="217"/>
                    <a:pt x="206" y="220"/>
                    <a:pt x="205" y="220"/>
                  </a:cubicBezTo>
                  <a:cubicBezTo>
                    <a:pt x="204" y="221"/>
                    <a:pt x="204" y="220"/>
                    <a:pt x="203" y="220"/>
                  </a:cubicBezTo>
                  <a:cubicBezTo>
                    <a:pt x="197" y="222"/>
                    <a:pt x="196" y="224"/>
                    <a:pt x="195" y="230"/>
                  </a:cubicBezTo>
                  <a:cubicBezTo>
                    <a:pt x="193" y="231"/>
                    <a:pt x="191" y="231"/>
                    <a:pt x="190" y="231"/>
                  </a:cubicBezTo>
                  <a:cubicBezTo>
                    <a:pt x="190" y="231"/>
                    <a:pt x="191" y="230"/>
                    <a:pt x="191" y="229"/>
                  </a:cubicBezTo>
                  <a:cubicBezTo>
                    <a:pt x="188" y="230"/>
                    <a:pt x="183" y="230"/>
                    <a:pt x="180" y="231"/>
                  </a:cubicBezTo>
                  <a:cubicBezTo>
                    <a:pt x="180" y="232"/>
                    <a:pt x="180" y="234"/>
                    <a:pt x="180" y="234"/>
                  </a:cubicBezTo>
                  <a:cubicBezTo>
                    <a:pt x="179" y="235"/>
                    <a:pt x="178" y="235"/>
                    <a:pt x="177" y="236"/>
                  </a:cubicBezTo>
                  <a:cubicBezTo>
                    <a:pt x="176" y="237"/>
                    <a:pt x="177" y="238"/>
                    <a:pt x="176" y="239"/>
                  </a:cubicBezTo>
                  <a:cubicBezTo>
                    <a:pt x="176" y="240"/>
                    <a:pt x="172" y="242"/>
                    <a:pt x="170" y="242"/>
                  </a:cubicBezTo>
                  <a:cubicBezTo>
                    <a:pt x="170" y="243"/>
                    <a:pt x="171" y="244"/>
                    <a:pt x="170" y="244"/>
                  </a:cubicBezTo>
                  <a:cubicBezTo>
                    <a:pt x="171" y="244"/>
                    <a:pt x="172" y="243"/>
                    <a:pt x="172" y="243"/>
                  </a:cubicBezTo>
                  <a:cubicBezTo>
                    <a:pt x="172" y="243"/>
                    <a:pt x="173" y="244"/>
                    <a:pt x="174" y="244"/>
                  </a:cubicBezTo>
                  <a:cubicBezTo>
                    <a:pt x="175" y="242"/>
                    <a:pt x="175" y="242"/>
                    <a:pt x="175" y="242"/>
                  </a:cubicBezTo>
                  <a:cubicBezTo>
                    <a:pt x="176" y="242"/>
                    <a:pt x="176" y="242"/>
                    <a:pt x="176" y="242"/>
                  </a:cubicBezTo>
                  <a:cubicBezTo>
                    <a:pt x="177" y="242"/>
                    <a:pt x="176" y="243"/>
                    <a:pt x="178" y="244"/>
                  </a:cubicBezTo>
                  <a:cubicBezTo>
                    <a:pt x="180" y="240"/>
                    <a:pt x="182" y="237"/>
                    <a:pt x="184" y="233"/>
                  </a:cubicBezTo>
                  <a:cubicBezTo>
                    <a:pt x="185" y="233"/>
                    <a:pt x="186" y="233"/>
                    <a:pt x="187" y="233"/>
                  </a:cubicBezTo>
                  <a:cubicBezTo>
                    <a:pt x="187" y="234"/>
                    <a:pt x="188" y="235"/>
                    <a:pt x="186" y="234"/>
                  </a:cubicBezTo>
                  <a:cubicBezTo>
                    <a:pt x="186" y="236"/>
                    <a:pt x="186" y="236"/>
                    <a:pt x="186" y="236"/>
                  </a:cubicBezTo>
                  <a:cubicBezTo>
                    <a:pt x="187" y="236"/>
                    <a:pt x="189" y="237"/>
                    <a:pt x="190" y="236"/>
                  </a:cubicBezTo>
                  <a:cubicBezTo>
                    <a:pt x="190" y="234"/>
                    <a:pt x="190" y="234"/>
                    <a:pt x="190" y="234"/>
                  </a:cubicBezTo>
                  <a:cubicBezTo>
                    <a:pt x="196" y="234"/>
                    <a:pt x="194" y="235"/>
                    <a:pt x="198" y="231"/>
                  </a:cubicBezTo>
                  <a:cubicBezTo>
                    <a:pt x="199" y="231"/>
                    <a:pt x="200" y="231"/>
                    <a:pt x="200" y="231"/>
                  </a:cubicBezTo>
                  <a:cubicBezTo>
                    <a:pt x="200" y="231"/>
                    <a:pt x="200" y="233"/>
                    <a:pt x="200" y="233"/>
                  </a:cubicBezTo>
                  <a:cubicBezTo>
                    <a:pt x="202" y="232"/>
                    <a:pt x="201" y="232"/>
                    <a:pt x="202" y="230"/>
                  </a:cubicBezTo>
                  <a:cubicBezTo>
                    <a:pt x="202" y="231"/>
                    <a:pt x="204" y="232"/>
                    <a:pt x="205" y="231"/>
                  </a:cubicBezTo>
                  <a:cubicBezTo>
                    <a:pt x="206" y="230"/>
                    <a:pt x="206" y="228"/>
                    <a:pt x="206" y="226"/>
                  </a:cubicBezTo>
                  <a:cubicBezTo>
                    <a:pt x="210" y="228"/>
                    <a:pt x="209" y="230"/>
                    <a:pt x="210" y="224"/>
                  </a:cubicBezTo>
                  <a:cubicBezTo>
                    <a:pt x="209" y="224"/>
                    <a:pt x="209" y="225"/>
                    <a:pt x="208" y="224"/>
                  </a:cubicBezTo>
                  <a:cubicBezTo>
                    <a:pt x="208" y="224"/>
                    <a:pt x="210" y="224"/>
                    <a:pt x="209" y="223"/>
                  </a:cubicBezTo>
                  <a:cubicBezTo>
                    <a:pt x="211" y="223"/>
                    <a:pt x="213" y="221"/>
                    <a:pt x="214" y="221"/>
                  </a:cubicBezTo>
                  <a:cubicBezTo>
                    <a:pt x="214" y="221"/>
                    <a:pt x="213" y="220"/>
                    <a:pt x="214" y="220"/>
                  </a:cubicBezTo>
                  <a:cubicBezTo>
                    <a:pt x="215" y="219"/>
                    <a:pt x="217" y="220"/>
                    <a:pt x="218" y="219"/>
                  </a:cubicBezTo>
                  <a:cubicBezTo>
                    <a:pt x="218" y="219"/>
                    <a:pt x="218" y="216"/>
                    <a:pt x="218" y="216"/>
                  </a:cubicBezTo>
                  <a:cubicBezTo>
                    <a:pt x="219" y="216"/>
                    <a:pt x="220" y="217"/>
                    <a:pt x="221" y="216"/>
                  </a:cubicBezTo>
                  <a:cubicBezTo>
                    <a:pt x="222" y="216"/>
                    <a:pt x="225" y="214"/>
                    <a:pt x="226" y="213"/>
                  </a:cubicBezTo>
                  <a:cubicBezTo>
                    <a:pt x="225" y="212"/>
                    <a:pt x="225" y="209"/>
                    <a:pt x="225" y="209"/>
                  </a:cubicBezTo>
                  <a:cubicBezTo>
                    <a:pt x="226" y="208"/>
                    <a:pt x="227" y="208"/>
                    <a:pt x="229" y="208"/>
                  </a:cubicBezTo>
                  <a:cubicBezTo>
                    <a:pt x="229" y="206"/>
                    <a:pt x="229" y="206"/>
                    <a:pt x="229" y="206"/>
                  </a:cubicBezTo>
                  <a:cubicBezTo>
                    <a:pt x="229" y="206"/>
                    <a:pt x="231" y="207"/>
                    <a:pt x="231" y="206"/>
                  </a:cubicBezTo>
                  <a:cubicBezTo>
                    <a:pt x="233" y="205"/>
                    <a:pt x="233" y="202"/>
                    <a:pt x="235" y="201"/>
                  </a:cubicBezTo>
                  <a:cubicBezTo>
                    <a:pt x="236" y="201"/>
                    <a:pt x="237" y="201"/>
                    <a:pt x="238" y="200"/>
                  </a:cubicBezTo>
                  <a:cubicBezTo>
                    <a:pt x="238" y="200"/>
                    <a:pt x="237" y="199"/>
                    <a:pt x="238" y="198"/>
                  </a:cubicBezTo>
                  <a:cubicBezTo>
                    <a:pt x="240" y="196"/>
                    <a:pt x="240" y="196"/>
                    <a:pt x="240" y="196"/>
                  </a:cubicBezTo>
                  <a:cubicBezTo>
                    <a:pt x="242" y="196"/>
                    <a:pt x="245" y="196"/>
                    <a:pt x="246" y="195"/>
                  </a:cubicBezTo>
                  <a:cubicBezTo>
                    <a:pt x="246" y="194"/>
                    <a:pt x="247" y="194"/>
                    <a:pt x="248" y="193"/>
                  </a:cubicBezTo>
                  <a:cubicBezTo>
                    <a:pt x="248" y="192"/>
                    <a:pt x="247" y="191"/>
                    <a:pt x="247" y="191"/>
                  </a:cubicBezTo>
                  <a:cubicBezTo>
                    <a:pt x="247" y="189"/>
                    <a:pt x="250" y="189"/>
                    <a:pt x="250" y="189"/>
                  </a:cubicBezTo>
                  <a:cubicBezTo>
                    <a:pt x="250" y="187"/>
                    <a:pt x="250" y="187"/>
                    <a:pt x="250" y="187"/>
                  </a:cubicBezTo>
                  <a:cubicBezTo>
                    <a:pt x="251" y="186"/>
                    <a:pt x="252" y="187"/>
                    <a:pt x="253" y="187"/>
                  </a:cubicBezTo>
                  <a:cubicBezTo>
                    <a:pt x="253" y="186"/>
                    <a:pt x="253" y="184"/>
                    <a:pt x="253" y="184"/>
                  </a:cubicBezTo>
                  <a:cubicBezTo>
                    <a:pt x="251" y="184"/>
                    <a:pt x="249" y="184"/>
                    <a:pt x="248" y="184"/>
                  </a:cubicBezTo>
                  <a:cubicBezTo>
                    <a:pt x="248" y="182"/>
                    <a:pt x="247" y="180"/>
                    <a:pt x="248" y="178"/>
                  </a:cubicBezTo>
                  <a:cubicBezTo>
                    <a:pt x="248" y="177"/>
                    <a:pt x="249" y="176"/>
                    <a:pt x="250" y="176"/>
                  </a:cubicBezTo>
                  <a:cubicBezTo>
                    <a:pt x="250" y="175"/>
                    <a:pt x="249" y="174"/>
                    <a:pt x="250" y="173"/>
                  </a:cubicBezTo>
                  <a:cubicBezTo>
                    <a:pt x="252" y="173"/>
                    <a:pt x="253" y="173"/>
                    <a:pt x="255" y="173"/>
                  </a:cubicBezTo>
                  <a:cubicBezTo>
                    <a:pt x="255" y="172"/>
                    <a:pt x="255" y="171"/>
                    <a:pt x="256" y="171"/>
                  </a:cubicBezTo>
                  <a:cubicBezTo>
                    <a:pt x="256" y="170"/>
                    <a:pt x="258" y="170"/>
                    <a:pt x="258" y="169"/>
                  </a:cubicBezTo>
                  <a:cubicBezTo>
                    <a:pt x="258" y="168"/>
                    <a:pt x="257" y="167"/>
                    <a:pt x="258" y="166"/>
                  </a:cubicBezTo>
                  <a:cubicBezTo>
                    <a:pt x="258" y="166"/>
                    <a:pt x="260" y="167"/>
                    <a:pt x="260" y="167"/>
                  </a:cubicBezTo>
                  <a:cubicBezTo>
                    <a:pt x="261" y="167"/>
                    <a:pt x="261" y="166"/>
                    <a:pt x="262" y="167"/>
                  </a:cubicBezTo>
                  <a:cubicBezTo>
                    <a:pt x="263" y="163"/>
                    <a:pt x="263" y="161"/>
                    <a:pt x="266" y="159"/>
                  </a:cubicBezTo>
                  <a:cubicBezTo>
                    <a:pt x="268" y="159"/>
                    <a:pt x="268" y="159"/>
                    <a:pt x="269" y="159"/>
                  </a:cubicBezTo>
                  <a:cubicBezTo>
                    <a:pt x="270" y="158"/>
                    <a:pt x="270" y="156"/>
                    <a:pt x="270" y="155"/>
                  </a:cubicBezTo>
                  <a:cubicBezTo>
                    <a:pt x="271" y="154"/>
                    <a:pt x="273" y="154"/>
                    <a:pt x="274" y="153"/>
                  </a:cubicBezTo>
                  <a:cubicBezTo>
                    <a:pt x="276" y="152"/>
                    <a:pt x="277" y="149"/>
                    <a:pt x="279" y="148"/>
                  </a:cubicBezTo>
                  <a:cubicBezTo>
                    <a:pt x="279" y="148"/>
                    <a:pt x="280" y="150"/>
                    <a:pt x="280" y="151"/>
                  </a:cubicBezTo>
                  <a:cubicBezTo>
                    <a:pt x="282" y="150"/>
                    <a:pt x="283" y="151"/>
                    <a:pt x="285" y="150"/>
                  </a:cubicBezTo>
                  <a:cubicBezTo>
                    <a:pt x="286" y="150"/>
                    <a:pt x="286" y="148"/>
                    <a:pt x="287" y="148"/>
                  </a:cubicBezTo>
                  <a:cubicBezTo>
                    <a:pt x="288" y="148"/>
                    <a:pt x="288" y="148"/>
                    <a:pt x="289" y="148"/>
                  </a:cubicBezTo>
                  <a:cubicBezTo>
                    <a:pt x="287" y="151"/>
                    <a:pt x="287" y="151"/>
                    <a:pt x="287" y="151"/>
                  </a:cubicBezTo>
                  <a:cubicBezTo>
                    <a:pt x="286" y="150"/>
                    <a:pt x="286" y="154"/>
                    <a:pt x="286" y="153"/>
                  </a:cubicBezTo>
                  <a:cubicBezTo>
                    <a:pt x="287" y="154"/>
                    <a:pt x="288" y="154"/>
                    <a:pt x="288" y="155"/>
                  </a:cubicBezTo>
                  <a:cubicBezTo>
                    <a:pt x="290" y="158"/>
                    <a:pt x="282" y="154"/>
                    <a:pt x="279" y="155"/>
                  </a:cubicBezTo>
                  <a:cubicBezTo>
                    <a:pt x="279" y="155"/>
                    <a:pt x="278" y="156"/>
                    <a:pt x="278" y="157"/>
                  </a:cubicBezTo>
                  <a:cubicBezTo>
                    <a:pt x="276" y="158"/>
                    <a:pt x="274" y="158"/>
                    <a:pt x="272" y="159"/>
                  </a:cubicBezTo>
                  <a:cubicBezTo>
                    <a:pt x="272" y="162"/>
                    <a:pt x="273" y="167"/>
                    <a:pt x="273" y="169"/>
                  </a:cubicBezTo>
                  <a:cubicBezTo>
                    <a:pt x="273" y="169"/>
                    <a:pt x="270" y="171"/>
                    <a:pt x="269" y="172"/>
                  </a:cubicBezTo>
                  <a:cubicBezTo>
                    <a:pt x="270" y="173"/>
                    <a:pt x="270" y="174"/>
                    <a:pt x="271" y="175"/>
                  </a:cubicBezTo>
                  <a:cubicBezTo>
                    <a:pt x="271" y="175"/>
                    <a:pt x="274" y="176"/>
                    <a:pt x="273" y="175"/>
                  </a:cubicBezTo>
                  <a:cubicBezTo>
                    <a:pt x="274" y="174"/>
                    <a:pt x="274" y="177"/>
                    <a:pt x="273" y="178"/>
                  </a:cubicBezTo>
                  <a:cubicBezTo>
                    <a:pt x="272" y="178"/>
                    <a:pt x="269" y="179"/>
                    <a:pt x="269" y="179"/>
                  </a:cubicBezTo>
                  <a:cubicBezTo>
                    <a:pt x="268" y="179"/>
                    <a:pt x="269" y="181"/>
                    <a:pt x="268" y="182"/>
                  </a:cubicBezTo>
                  <a:cubicBezTo>
                    <a:pt x="270" y="182"/>
                    <a:pt x="271" y="183"/>
                    <a:pt x="273" y="183"/>
                  </a:cubicBezTo>
                  <a:cubicBezTo>
                    <a:pt x="273" y="182"/>
                    <a:pt x="275" y="181"/>
                    <a:pt x="275" y="181"/>
                  </a:cubicBezTo>
                  <a:cubicBezTo>
                    <a:pt x="276" y="180"/>
                    <a:pt x="276" y="182"/>
                    <a:pt x="278" y="181"/>
                  </a:cubicBezTo>
                  <a:cubicBezTo>
                    <a:pt x="278" y="180"/>
                    <a:pt x="278" y="180"/>
                    <a:pt x="278" y="180"/>
                  </a:cubicBezTo>
                  <a:cubicBezTo>
                    <a:pt x="278" y="179"/>
                    <a:pt x="281" y="179"/>
                    <a:pt x="281" y="178"/>
                  </a:cubicBezTo>
                  <a:cubicBezTo>
                    <a:pt x="282" y="177"/>
                    <a:pt x="281" y="176"/>
                    <a:pt x="281" y="176"/>
                  </a:cubicBezTo>
                  <a:cubicBezTo>
                    <a:pt x="283" y="175"/>
                    <a:pt x="285" y="175"/>
                    <a:pt x="287" y="175"/>
                  </a:cubicBezTo>
                  <a:cubicBezTo>
                    <a:pt x="287" y="173"/>
                    <a:pt x="286" y="172"/>
                    <a:pt x="287" y="171"/>
                  </a:cubicBezTo>
                  <a:cubicBezTo>
                    <a:pt x="287" y="171"/>
                    <a:pt x="289" y="172"/>
                    <a:pt x="289" y="173"/>
                  </a:cubicBezTo>
                  <a:cubicBezTo>
                    <a:pt x="289" y="172"/>
                    <a:pt x="289" y="170"/>
                    <a:pt x="289" y="170"/>
                  </a:cubicBezTo>
                  <a:cubicBezTo>
                    <a:pt x="290" y="169"/>
                    <a:pt x="291" y="169"/>
                    <a:pt x="291" y="168"/>
                  </a:cubicBezTo>
                  <a:cubicBezTo>
                    <a:pt x="293" y="168"/>
                    <a:pt x="292" y="169"/>
                    <a:pt x="292" y="170"/>
                  </a:cubicBezTo>
                  <a:cubicBezTo>
                    <a:pt x="293" y="170"/>
                    <a:pt x="294" y="169"/>
                    <a:pt x="294" y="169"/>
                  </a:cubicBezTo>
                  <a:cubicBezTo>
                    <a:pt x="295" y="168"/>
                    <a:pt x="299" y="170"/>
                    <a:pt x="301" y="170"/>
                  </a:cubicBezTo>
                  <a:cubicBezTo>
                    <a:pt x="301" y="169"/>
                    <a:pt x="301" y="167"/>
                    <a:pt x="301" y="167"/>
                  </a:cubicBezTo>
                  <a:cubicBezTo>
                    <a:pt x="302" y="166"/>
                    <a:pt x="303" y="167"/>
                    <a:pt x="304" y="167"/>
                  </a:cubicBezTo>
                  <a:cubicBezTo>
                    <a:pt x="303" y="163"/>
                    <a:pt x="303" y="164"/>
                    <a:pt x="304" y="161"/>
                  </a:cubicBezTo>
                  <a:cubicBezTo>
                    <a:pt x="303" y="160"/>
                    <a:pt x="303" y="162"/>
                    <a:pt x="301" y="161"/>
                  </a:cubicBezTo>
                  <a:cubicBezTo>
                    <a:pt x="301" y="160"/>
                    <a:pt x="301" y="160"/>
                    <a:pt x="301" y="160"/>
                  </a:cubicBezTo>
                  <a:cubicBezTo>
                    <a:pt x="301" y="160"/>
                    <a:pt x="300" y="160"/>
                    <a:pt x="299" y="160"/>
                  </a:cubicBezTo>
                  <a:cubicBezTo>
                    <a:pt x="299" y="159"/>
                    <a:pt x="299" y="156"/>
                    <a:pt x="299" y="154"/>
                  </a:cubicBezTo>
                  <a:cubicBezTo>
                    <a:pt x="303" y="155"/>
                    <a:pt x="304" y="154"/>
                    <a:pt x="308" y="156"/>
                  </a:cubicBezTo>
                  <a:cubicBezTo>
                    <a:pt x="308" y="156"/>
                    <a:pt x="308" y="154"/>
                    <a:pt x="308" y="154"/>
                  </a:cubicBezTo>
                  <a:cubicBezTo>
                    <a:pt x="309" y="154"/>
                    <a:pt x="309" y="155"/>
                    <a:pt x="309" y="155"/>
                  </a:cubicBezTo>
                  <a:cubicBezTo>
                    <a:pt x="311" y="155"/>
                    <a:pt x="312" y="155"/>
                    <a:pt x="313" y="155"/>
                  </a:cubicBezTo>
                  <a:cubicBezTo>
                    <a:pt x="313" y="154"/>
                    <a:pt x="313" y="153"/>
                    <a:pt x="314" y="153"/>
                  </a:cubicBezTo>
                  <a:cubicBezTo>
                    <a:pt x="314" y="153"/>
                    <a:pt x="315" y="155"/>
                    <a:pt x="315" y="155"/>
                  </a:cubicBezTo>
                  <a:cubicBezTo>
                    <a:pt x="314" y="154"/>
                    <a:pt x="314" y="156"/>
                    <a:pt x="314" y="156"/>
                  </a:cubicBezTo>
                  <a:cubicBezTo>
                    <a:pt x="315" y="156"/>
                    <a:pt x="316" y="157"/>
                    <a:pt x="317" y="157"/>
                  </a:cubicBezTo>
                  <a:cubicBezTo>
                    <a:pt x="316" y="158"/>
                    <a:pt x="315" y="158"/>
                    <a:pt x="314" y="159"/>
                  </a:cubicBezTo>
                  <a:cubicBezTo>
                    <a:pt x="315" y="159"/>
                    <a:pt x="317" y="158"/>
                    <a:pt x="319" y="159"/>
                  </a:cubicBezTo>
                  <a:cubicBezTo>
                    <a:pt x="319" y="160"/>
                    <a:pt x="319" y="160"/>
                    <a:pt x="319" y="160"/>
                  </a:cubicBezTo>
                  <a:cubicBezTo>
                    <a:pt x="320" y="160"/>
                    <a:pt x="320" y="160"/>
                    <a:pt x="321" y="161"/>
                  </a:cubicBezTo>
                  <a:cubicBezTo>
                    <a:pt x="321" y="161"/>
                    <a:pt x="321" y="163"/>
                    <a:pt x="321" y="163"/>
                  </a:cubicBezTo>
                  <a:cubicBezTo>
                    <a:pt x="320" y="163"/>
                    <a:pt x="320" y="163"/>
                    <a:pt x="320" y="163"/>
                  </a:cubicBezTo>
                  <a:cubicBezTo>
                    <a:pt x="320" y="164"/>
                    <a:pt x="321" y="165"/>
                    <a:pt x="321" y="165"/>
                  </a:cubicBezTo>
                  <a:cubicBezTo>
                    <a:pt x="323" y="165"/>
                    <a:pt x="324" y="165"/>
                    <a:pt x="325" y="164"/>
                  </a:cubicBezTo>
                  <a:cubicBezTo>
                    <a:pt x="325" y="164"/>
                    <a:pt x="326" y="164"/>
                    <a:pt x="327" y="163"/>
                  </a:cubicBezTo>
                  <a:cubicBezTo>
                    <a:pt x="328" y="164"/>
                    <a:pt x="327" y="165"/>
                    <a:pt x="327" y="166"/>
                  </a:cubicBezTo>
                  <a:cubicBezTo>
                    <a:pt x="328" y="166"/>
                    <a:pt x="329" y="168"/>
                    <a:pt x="329" y="168"/>
                  </a:cubicBezTo>
                  <a:cubicBezTo>
                    <a:pt x="330" y="168"/>
                    <a:pt x="332" y="168"/>
                    <a:pt x="333" y="168"/>
                  </a:cubicBezTo>
                  <a:cubicBezTo>
                    <a:pt x="334" y="168"/>
                    <a:pt x="335" y="170"/>
                    <a:pt x="335" y="171"/>
                  </a:cubicBezTo>
                  <a:cubicBezTo>
                    <a:pt x="336" y="171"/>
                    <a:pt x="343" y="173"/>
                    <a:pt x="343" y="173"/>
                  </a:cubicBezTo>
                  <a:cubicBezTo>
                    <a:pt x="345" y="172"/>
                    <a:pt x="348" y="170"/>
                    <a:pt x="351" y="170"/>
                  </a:cubicBezTo>
                  <a:cubicBezTo>
                    <a:pt x="352" y="170"/>
                    <a:pt x="354" y="172"/>
                    <a:pt x="355" y="173"/>
                  </a:cubicBezTo>
                  <a:cubicBezTo>
                    <a:pt x="357" y="173"/>
                    <a:pt x="357" y="171"/>
                    <a:pt x="359" y="172"/>
                  </a:cubicBezTo>
                  <a:cubicBezTo>
                    <a:pt x="359" y="172"/>
                    <a:pt x="360" y="174"/>
                    <a:pt x="360" y="174"/>
                  </a:cubicBezTo>
                  <a:cubicBezTo>
                    <a:pt x="362" y="175"/>
                    <a:pt x="370" y="177"/>
                    <a:pt x="373" y="176"/>
                  </a:cubicBezTo>
                  <a:cubicBezTo>
                    <a:pt x="374" y="176"/>
                    <a:pt x="375" y="174"/>
                    <a:pt x="376" y="173"/>
                  </a:cubicBezTo>
                  <a:cubicBezTo>
                    <a:pt x="376" y="175"/>
                    <a:pt x="376" y="177"/>
                    <a:pt x="376" y="178"/>
                  </a:cubicBezTo>
                  <a:cubicBezTo>
                    <a:pt x="376" y="178"/>
                    <a:pt x="374" y="179"/>
                    <a:pt x="374" y="180"/>
                  </a:cubicBezTo>
                  <a:cubicBezTo>
                    <a:pt x="374" y="180"/>
                    <a:pt x="376" y="181"/>
                    <a:pt x="376" y="181"/>
                  </a:cubicBezTo>
                  <a:cubicBezTo>
                    <a:pt x="377" y="181"/>
                    <a:pt x="379" y="180"/>
                    <a:pt x="379" y="181"/>
                  </a:cubicBezTo>
                  <a:cubicBezTo>
                    <a:pt x="380" y="181"/>
                    <a:pt x="380" y="183"/>
                    <a:pt x="380" y="183"/>
                  </a:cubicBezTo>
                  <a:cubicBezTo>
                    <a:pt x="381" y="184"/>
                    <a:pt x="383" y="183"/>
                    <a:pt x="383" y="184"/>
                  </a:cubicBezTo>
                  <a:cubicBezTo>
                    <a:pt x="384" y="182"/>
                    <a:pt x="383" y="184"/>
                    <a:pt x="384" y="183"/>
                  </a:cubicBezTo>
                  <a:cubicBezTo>
                    <a:pt x="385" y="183"/>
                    <a:pt x="384" y="182"/>
                    <a:pt x="384" y="182"/>
                  </a:cubicBezTo>
                  <a:cubicBezTo>
                    <a:pt x="384" y="181"/>
                    <a:pt x="384" y="181"/>
                    <a:pt x="384" y="181"/>
                  </a:cubicBezTo>
                  <a:cubicBezTo>
                    <a:pt x="385" y="181"/>
                    <a:pt x="387" y="181"/>
                    <a:pt x="388" y="181"/>
                  </a:cubicBezTo>
                  <a:cubicBezTo>
                    <a:pt x="387" y="183"/>
                    <a:pt x="387" y="185"/>
                    <a:pt x="386" y="187"/>
                  </a:cubicBezTo>
                  <a:cubicBezTo>
                    <a:pt x="387" y="187"/>
                    <a:pt x="393" y="195"/>
                    <a:pt x="393" y="195"/>
                  </a:cubicBezTo>
                  <a:cubicBezTo>
                    <a:pt x="396" y="196"/>
                    <a:pt x="397" y="194"/>
                    <a:pt x="398" y="195"/>
                  </a:cubicBezTo>
                  <a:cubicBezTo>
                    <a:pt x="399" y="195"/>
                    <a:pt x="398" y="198"/>
                    <a:pt x="398" y="198"/>
                  </a:cubicBezTo>
                  <a:cubicBezTo>
                    <a:pt x="399" y="198"/>
                    <a:pt x="400" y="198"/>
                    <a:pt x="400" y="198"/>
                  </a:cubicBezTo>
                  <a:cubicBezTo>
                    <a:pt x="404" y="202"/>
                    <a:pt x="404" y="202"/>
                    <a:pt x="404" y="202"/>
                  </a:cubicBezTo>
                  <a:cubicBezTo>
                    <a:pt x="404" y="204"/>
                    <a:pt x="402" y="204"/>
                    <a:pt x="403" y="205"/>
                  </a:cubicBezTo>
                  <a:cubicBezTo>
                    <a:pt x="404" y="207"/>
                    <a:pt x="406" y="206"/>
                    <a:pt x="408" y="207"/>
                  </a:cubicBezTo>
                  <a:cubicBezTo>
                    <a:pt x="408" y="208"/>
                    <a:pt x="409" y="210"/>
                    <a:pt x="409" y="210"/>
                  </a:cubicBezTo>
                  <a:cubicBezTo>
                    <a:pt x="409" y="210"/>
                    <a:pt x="411" y="210"/>
                    <a:pt x="411" y="210"/>
                  </a:cubicBezTo>
                  <a:cubicBezTo>
                    <a:pt x="411" y="209"/>
                    <a:pt x="411" y="208"/>
                    <a:pt x="411" y="207"/>
                  </a:cubicBezTo>
                  <a:cubicBezTo>
                    <a:pt x="412" y="208"/>
                    <a:pt x="414" y="210"/>
                    <a:pt x="415" y="210"/>
                  </a:cubicBezTo>
                  <a:cubicBezTo>
                    <a:pt x="416" y="211"/>
                    <a:pt x="417" y="210"/>
                    <a:pt x="418" y="210"/>
                  </a:cubicBezTo>
                  <a:cubicBezTo>
                    <a:pt x="418" y="209"/>
                    <a:pt x="417" y="207"/>
                    <a:pt x="417" y="205"/>
                  </a:cubicBezTo>
                  <a:cubicBezTo>
                    <a:pt x="417" y="205"/>
                    <a:pt x="415" y="205"/>
                    <a:pt x="414" y="205"/>
                  </a:cubicBezTo>
                  <a:cubicBezTo>
                    <a:pt x="420" y="202"/>
                    <a:pt x="408" y="200"/>
                    <a:pt x="404" y="200"/>
                  </a:cubicBezTo>
                  <a:cubicBezTo>
                    <a:pt x="404" y="199"/>
                    <a:pt x="403" y="197"/>
                    <a:pt x="403" y="197"/>
                  </a:cubicBezTo>
                  <a:cubicBezTo>
                    <a:pt x="404" y="197"/>
                    <a:pt x="405" y="198"/>
                    <a:pt x="405" y="198"/>
                  </a:cubicBezTo>
                  <a:cubicBezTo>
                    <a:pt x="406" y="199"/>
                    <a:pt x="411" y="196"/>
                    <a:pt x="412" y="195"/>
                  </a:cubicBezTo>
                  <a:cubicBezTo>
                    <a:pt x="413" y="196"/>
                    <a:pt x="413" y="197"/>
                    <a:pt x="413" y="198"/>
                  </a:cubicBezTo>
                  <a:cubicBezTo>
                    <a:pt x="414" y="198"/>
                    <a:pt x="414" y="198"/>
                    <a:pt x="414" y="198"/>
                  </a:cubicBezTo>
                  <a:cubicBezTo>
                    <a:pt x="414" y="194"/>
                    <a:pt x="414" y="192"/>
                    <a:pt x="414" y="189"/>
                  </a:cubicBezTo>
                  <a:cubicBezTo>
                    <a:pt x="414" y="189"/>
                    <a:pt x="416" y="189"/>
                    <a:pt x="416" y="189"/>
                  </a:cubicBezTo>
                  <a:cubicBezTo>
                    <a:pt x="417" y="193"/>
                    <a:pt x="416" y="196"/>
                    <a:pt x="420" y="197"/>
                  </a:cubicBezTo>
                  <a:cubicBezTo>
                    <a:pt x="421" y="197"/>
                    <a:pt x="423" y="196"/>
                    <a:pt x="423" y="196"/>
                  </a:cubicBezTo>
                  <a:cubicBezTo>
                    <a:pt x="424" y="197"/>
                    <a:pt x="424" y="200"/>
                    <a:pt x="424" y="200"/>
                  </a:cubicBezTo>
                  <a:cubicBezTo>
                    <a:pt x="425" y="200"/>
                    <a:pt x="426" y="199"/>
                    <a:pt x="427" y="200"/>
                  </a:cubicBezTo>
                  <a:cubicBezTo>
                    <a:pt x="427" y="201"/>
                    <a:pt x="426" y="203"/>
                    <a:pt x="426" y="204"/>
                  </a:cubicBezTo>
                  <a:cubicBezTo>
                    <a:pt x="430" y="206"/>
                    <a:pt x="430" y="206"/>
                    <a:pt x="430" y="206"/>
                  </a:cubicBezTo>
                  <a:cubicBezTo>
                    <a:pt x="430" y="207"/>
                    <a:pt x="429" y="212"/>
                    <a:pt x="430" y="214"/>
                  </a:cubicBezTo>
                  <a:cubicBezTo>
                    <a:pt x="430" y="214"/>
                    <a:pt x="434" y="215"/>
                    <a:pt x="434" y="215"/>
                  </a:cubicBezTo>
                  <a:cubicBezTo>
                    <a:pt x="435" y="216"/>
                    <a:pt x="434" y="218"/>
                    <a:pt x="434" y="219"/>
                  </a:cubicBezTo>
                  <a:cubicBezTo>
                    <a:pt x="434" y="219"/>
                    <a:pt x="435" y="220"/>
                    <a:pt x="435" y="220"/>
                  </a:cubicBezTo>
                  <a:cubicBezTo>
                    <a:pt x="433" y="221"/>
                    <a:pt x="433" y="221"/>
                    <a:pt x="433" y="221"/>
                  </a:cubicBezTo>
                  <a:cubicBezTo>
                    <a:pt x="433" y="221"/>
                    <a:pt x="433" y="223"/>
                    <a:pt x="433" y="223"/>
                  </a:cubicBezTo>
                  <a:cubicBezTo>
                    <a:pt x="434" y="223"/>
                    <a:pt x="434" y="223"/>
                    <a:pt x="434" y="223"/>
                  </a:cubicBezTo>
                  <a:cubicBezTo>
                    <a:pt x="434" y="224"/>
                    <a:pt x="434" y="224"/>
                    <a:pt x="434" y="224"/>
                  </a:cubicBezTo>
                  <a:cubicBezTo>
                    <a:pt x="434" y="224"/>
                    <a:pt x="435" y="224"/>
                    <a:pt x="436" y="224"/>
                  </a:cubicBezTo>
                  <a:cubicBezTo>
                    <a:pt x="436" y="223"/>
                    <a:pt x="436" y="221"/>
                    <a:pt x="435" y="222"/>
                  </a:cubicBezTo>
                  <a:cubicBezTo>
                    <a:pt x="435" y="220"/>
                    <a:pt x="435" y="220"/>
                    <a:pt x="435" y="220"/>
                  </a:cubicBezTo>
                  <a:cubicBezTo>
                    <a:pt x="435" y="221"/>
                    <a:pt x="436" y="220"/>
                    <a:pt x="437" y="220"/>
                  </a:cubicBezTo>
                  <a:cubicBezTo>
                    <a:pt x="437" y="220"/>
                    <a:pt x="441" y="225"/>
                    <a:pt x="441" y="225"/>
                  </a:cubicBezTo>
                  <a:cubicBezTo>
                    <a:pt x="440" y="225"/>
                    <a:pt x="439" y="225"/>
                    <a:pt x="439" y="225"/>
                  </a:cubicBezTo>
                  <a:cubicBezTo>
                    <a:pt x="439" y="226"/>
                    <a:pt x="439" y="226"/>
                    <a:pt x="439" y="226"/>
                  </a:cubicBezTo>
                  <a:cubicBezTo>
                    <a:pt x="439" y="226"/>
                    <a:pt x="440" y="227"/>
                    <a:pt x="441" y="227"/>
                  </a:cubicBezTo>
                  <a:cubicBezTo>
                    <a:pt x="440" y="227"/>
                    <a:pt x="442" y="225"/>
                    <a:pt x="442" y="225"/>
                  </a:cubicBezTo>
                  <a:cubicBezTo>
                    <a:pt x="442" y="226"/>
                    <a:pt x="442" y="226"/>
                    <a:pt x="443" y="226"/>
                  </a:cubicBezTo>
                  <a:cubicBezTo>
                    <a:pt x="442" y="230"/>
                    <a:pt x="443" y="232"/>
                    <a:pt x="442" y="235"/>
                  </a:cubicBezTo>
                  <a:cubicBezTo>
                    <a:pt x="443" y="234"/>
                    <a:pt x="444" y="235"/>
                    <a:pt x="445" y="234"/>
                  </a:cubicBezTo>
                  <a:cubicBezTo>
                    <a:pt x="445" y="234"/>
                    <a:pt x="445" y="231"/>
                    <a:pt x="445" y="231"/>
                  </a:cubicBezTo>
                  <a:cubicBezTo>
                    <a:pt x="446" y="231"/>
                    <a:pt x="447" y="231"/>
                    <a:pt x="448" y="230"/>
                  </a:cubicBezTo>
                  <a:cubicBezTo>
                    <a:pt x="448" y="231"/>
                    <a:pt x="449" y="231"/>
                    <a:pt x="449" y="232"/>
                  </a:cubicBezTo>
                  <a:cubicBezTo>
                    <a:pt x="449" y="232"/>
                    <a:pt x="447" y="232"/>
                    <a:pt x="447" y="232"/>
                  </a:cubicBezTo>
                  <a:cubicBezTo>
                    <a:pt x="447" y="233"/>
                    <a:pt x="446" y="237"/>
                    <a:pt x="446" y="236"/>
                  </a:cubicBezTo>
                  <a:cubicBezTo>
                    <a:pt x="447" y="238"/>
                    <a:pt x="447" y="238"/>
                    <a:pt x="448" y="240"/>
                  </a:cubicBezTo>
                  <a:cubicBezTo>
                    <a:pt x="453" y="239"/>
                    <a:pt x="451" y="241"/>
                    <a:pt x="451" y="235"/>
                  </a:cubicBezTo>
                  <a:cubicBezTo>
                    <a:pt x="451" y="235"/>
                    <a:pt x="452" y="235"/>
                    <a:pt x="452" y="236"/>
                  </a:cubicBezTo>
                  <a:cubicBezTo>
                    <a:pt x="453" y="238"/>
                    <a:pt x="453" y="239"/>
                    <a:pt x="454" y="240"/>
                  </a:cubicBezTo>
                  <a:cubicBezTo>
                    <a:pt x="453" y="241"/>
                    <a:pt x="453" y="241"/>
                    <a:pt x="453" y="242"/>
                  </a:cubicBezTo>
                  <a:cubicBezTo>
                    <a:pt x="452" y="242"/>
                    <a:pt x="448" y="242"/>
                    <a:pt x="450" y="243"/>
                  </a:cubicBezTo>
                  <a:cubicBezTo>
                    <a:pt x="451" y="244"/>
                    <a:pt x="450" y="244"/>
                    <a:pt x="452" y="244"/>
                  </a:cubicBezTo>
                  <a:cubicBezTo>
                    <a:pt x="450" y="245"/>
                    <a:pt x="453" y="245"/>
                    <a:pt x="453" y="245"/>
                  </a:cubicBezTo>
                  <a:cubicBezTo>
                    <a:pt x="453" y="246"/>
                    <a:pt x="452" y="246"/>
                    <a:pt x="452" y="246"/>
                  </a:cubicBezTo>
                  <a:cubicBezTo>
                    <a:pt x="452" y="248"/>
                    <a:pt x="452" y="248"/>
                    <a:pt x="452" y="248"/>
                  </a:cubicBezTo>
                  <a:cubicBezTo>
                    <a:pt x="454" y="248"/>
                    <a:pt x="454" y="249"/>
                    <a:pt x="456" y="249"/>
                  </a:cubicBezTo>
                  <a:cubicBezTo>
                    <a:pt x="457" y="247"/>
                    <a:pt x="457" y="245"/>
                    <a:pt x="459" y="244"/>
                  </a:cubicBezTo>
                  <a:cubicBezTo>
                    <a:pt x="459" y="244"/>
                    <a:pt x="459" y="244"/>
                    <a:pt x="460" y="243"/>
                  </a:cubicBezTo>
                  <a:cubicBezTo>
                    <a:pt x="460" y="243"/>
                    <a:pt x="460" y="243"/>
                    <a:pt x="459" y="243"/>
                  </a:cubicBezTo>
                  <a:cubicBezTo>
                    <a:pt x="460" y="242"/>
                    <a:pt x="461" y="241"/>
                    <a:pt x="462" y="240"/>
                  </a:cubicBezTo>
                  <a:cubicBezTo>
                    <a:pt x="462" y="239"/>
                    <a:pt x="462" y="238"/>
                    <a:pt x="462" y="236"/>
                  </a:cubicBezTo>
                  <a:cubicBezTo>
                    <a:pt x="461" y="234"/>
                    <a:pt x="465" y="232"/>
                    <a:pt x="463" y="232"/>
                  </a:cubicBezTo>
                  <a:cubicBezTo>
                    <a:pt x="461" y="232"/>
                    <a:pt x="462" y="228"/>
                    <a:pt x="460" y="226"/>
                  </a:cubicBezTo>
                  <a:cubicBezTo>
                    <a:pt x="458" y="225"/>
                    <a:pt x="458" y="227"/>
                    <a:pt x="457" y="224"/>
                  </a:cubicBezTo>
                  <a:cubicBezTo>
                    <a:pt x="456" y="221"/>
                    <a:pt x="455" y="219"/>
                    <a:pt x="455" y="216"/>
                  </a:cubicBezTo>
                  <a:cubicBezTo>
                    <a:pt x="455" y="213"/>
                    <a:pt x="452" y="218"/>
                    <a:pt x="449" y="216"/>
                  </a:cubicBezTo>
                  <a:cubicBezTo>
                    <a:pt x="445" y="214"/>
                    <a:pt x="446" y="211"/>
                    <a:pt x="443" y="209"/>
                  </a:cubicBezTo>
                  <a:cubicBezTo>
                    <a:pt x="439" y="207"/>
                    <a:pt x="439" y="203"/>
                    <a:pt x="437" y="200"/>
                  </a:cubicBezTo>
                  <a:cubicBezTo>
                    <a:pt x="435" y="197"/>
                    <a:pt x="428" y="191"/>
                    <a:pt x="427" y="188"/>
                  </a:cubicBezTo>
                  <a:cubicBezTo>
                    <a:pt x="425" y="186"/>
                    <a:pt x="423" y="182"/>
                    <a:pt x="419" y="181"/>
                  </a:cubicBezTo>
                  <a:cubicBezTo>
                    <a:pt x="416" y="181"/>
                    <a:pt x="416" y="179"/>
                    <a:pt x="416" y="177"/>
                  </a:cubicBezTo>
                  <a:cubicBezTo>
                    <a:pt x="416" y="174"/>
                    <a:pt x="411" y="175"/>
                    <a:pt x="410" y="172"/>
                  </a:cubicBezTo>
                  <a:cubicBezTo>
                    <a:pt x="408" y="169"/>
                    <a:pt x="405" y="172"/>
                    <a:pt x="402" y="172"/>
                  </a:cubicBezTo>
                  <a:cubicBezTo>
                    <a:pt x="400" y="172"/>
                    <a:pt x="403" y="174"/>
                    <a:pt x="402" y="177"/>
                  </a:cubicBezTo>
                  <a:cubicBezTo>
                    <a:pt x="401" y="180"/>
                    <a:pt x="398" y="179"/>
                    <a:pt x="395" y="181"/>
                  </a:cubicBezTo>
                  <a:cubicBezTo>
                    <a:pt x="390" y="186"/>
                    <a:pt x="393" y="182"/>
                    <a:pt x="391" y="179"/>
                  </a:cubicBezTo>
                  <a:cubicBezTo>
                    <a:pt x="389" y="176"/>
                    <a:pt x="383" y="173"/>
                    <a:pt x="381" y="170"/>
                  </a:cubicBezTo>
                  <a:cubicBezTo>
                    <a:pt x="379" y="167"/>
                    <a:pt x="379" y="167"/>
                    <a:pt x="378" y="164"/>
                  </a:cubicBezTo>
                  <a:cubicBezTo>
                    <a:pt x="377" y="161"/>
                    <a:pt x="380" y="155"/>
                    <a:pt x="374" y="161"/>
                  </a:cubicBezTo>
                  <a:cubicBezTo>
                    <a:pt x="373" y="162"/>
                    <a:pt x="370" y="160"/>
                    <a:pt x="369" y="159"/>
                  </a:cubicBezTo>
                  <a:cubicBezTo>
                    <a:pt x="367" y="158"/>
                    <a:pt x="361" y="161"/>
                    <a:pt x="361" y="161"/>
                  </a:cubicBezTo>
                  <a:cubicBezTo>
                    <a:pt x="358" y="22"/>
                    <a:pt x="358" y="22"/>
                    <a:pt x="358" y="22"/>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2" name="Freeform 351"/>
            <p:cNvSpPr>
              <a:spLocks noEditPoints="1"/>
            </p:cNvSpPr>
            <p:nvPr/>
          </p:nvSpPr>
          <p:spPr bwMode="auto">
            <a:xfrm>
              <a:off x="405196" y="1113433"/>
              <a:ext cx="11378432" cy="1029341"/>
            </a:xfrm>
            <a:custGeom>
              <a:avLst/>
              <a:gdLst>
                <a:gd name="T0" fmla="*/ 3206 w 3230"/>
                <a:gd name="T1" fmla="*/ 128 h 292"/>
                <a:gd name="T2" fmla="*/ 3227 w 3230"/>
                <a:gd name="T3" fmla="*/ 139 h 292"/>
                <a:gd name="T4" fmla="*/ 422 w 3230"/>
                <a:gd name="T5" fmla="*/ 230 h 292"/>
                <a:gd name="T6" fmla="*/ 435 w 3230"/>
                <a:gd name="T7" fmla="*/ 226 h 292"/>
                <a:gd name="T8" fmla="*/ 419 w 3230"/>
                <a:gd name="T9" fmla="*/ 204 h 292"/>
                <a:gd name="T10" fmla="*/ 407 w 3230"/>
                <a:gd name="T11" fmla="*/ 193 h 292"/>
                <a:gd name="T12" fmla="*/ 198 w 3230"/>
                <a:gd name="T13" fmla="*/ 242 h 292"/>
                <a:gd name="T14" fmla="*/ 215 w 3230"/>
                <a:gd name="T15" fmla="*/ 183 h 292"/>
                <a:gd name="T16" fmla="*/ 306 w 3230"/>
                <a:gd name="T17" fmla="*/ 164 h 292"/>
                <a:gd name="T18" fmla="*/ 14 w 3230"/>
                <a:gd name="T19" fmla="*/ 288 h 292"/>
                <a:gd name="T20" fmla="*/ 53 w 3230"/>
                <a:gd name="T21" fmla="*/ 284 h 292"/>
                <a:gd name="T22" fmla="*/ 20 w 3230"/>
                <a:gd name="T23" fmla="*/ 282 h 292"/>
                <a:gd name="T24" fmla="*/ 71 w 3230"/>
                <a:gd name="T25" fmla="*/ 283 h 292"/>
                <a:gd name="T26" fmla="*/ 122 w 3230"/>
                <a:gd name="T27" fmla="*/ 270 h 292"/>
                <a:gd name="T28" fmla="*/ 132 w 3230"/>
                <a:gd name="T29" fmla="*/ 270 h 292"/>
                <a:gd name="T30" fmla="*/ 167 w 3230"/>
                <a:gd name="T31" fmla="*/ 248 h 292"/>
                <a:gd name="T32" fmla="*/ 441 w 3230"/>
                <a:gd name="T33" fmla="*/ 244 h 292"/>
                <a:gd name="T34" fmla="*/ 440 w 3230"/>
                <a:gd name="T35" fmla="*/ 236 h 292"/>
                <a:gd name="T36" fmla="*/ 421 w 3230"/>
                <a:gd name="T37" fmla="*/ 222 h 292"/>
                <a:gd name="T38" fmla="*/ 424 w 3230"/>
                <a:gd name="T39" fmla="*/ 216 h 292"/>
                <a:gd name="T40" fmla="*/ 252 w 3230"/>
                <a:gd name="T41" fmla="*/ 204 h 292"/>
                <a:gd name="T42" fmla="*/ 254 w 3230"/>
                <a:gd name="T43" fmla="*/ 216 h 292"/>
                <a:gd name="T44" fmla="*/ 263 w 3230"/>
                <a:gd name="T45" fmla="*/ 196 h 292"/>
                <a:gd name="T46" fmla="*/ 150 w 3230"/>
                <a:gd name="T47" fmla="*/ 171 h 292"/>
                <a:gd name="T48" fmla="*/ 119 w 3230"/>
                <a:gd name="T49" fmla="*/ 129 h 292"/>
                <a:gd name="T50" fmla="*/ 351 w 3230"/>
                <a:gd name="T51" fmla="*/ 17 h 292"/>
                <a:gd name="T52" fmla="*/ 301 w 3230"/>
                <a:gd name="T53" fmla="*/ 15 h 292"/>
                <a:gd name="T54" fmla="*/ 260 w 3230"/>
                <a:gd name="T55" fmla="*/ 10 h 292"/>
                <a:gd name="T56" fmla="*/ 212 w 3230"/>
                <a:gd name="T57" fmla="*/ 8 h 292"/>
                <a:gd name="T58" fmla="*/ 178 w 3230"/>
                <a:gd name="T59" fmla="*/ 22 h 292"/>
                <a:gd name="T60" fmla="*/ 147 w 3230"/>
                <a:gd name="T61" fmla="*/ 53 h 292"/>
                <a:gd name="T62" fmla="*/ 182 w 3230"/>
                <a:gd name="T63" fmla="*/ 68 h 292"/>
                <a:gd name="T64" fmla="*/ 180 w 3230"/>
                <a:gd name="T65" fmla="*/ 85 h 292"/>
                <a:gd name="T66" fmla="*/ 134 w 3230"/>
                <a:gd name="T67" fmla="*/ 85 h 292"/>
                <a:gd name="T68" fmla="*/ 168 w 3230"/>
                <a:gd name="T69" fmla="*/ 104 h 292"/>
                <a:gd name="T70" fmla="*/ 179 w 3230"/>
                <a:gd name="T71" fmla="*/ 123 h 292"/>
                <a:gd name="T72" fmla="*/ 149 w 3230"/>
                <a:gd name="T73" fmla="*/ 142 h 292"/>
                <a:gd name="T74" fmla="*/ 165 w 3230"/>
                <a:gd name="T75" fmla="*/ 157 h 292"/>
                <a:gd name="T76" fmla="*/ 176 w 3230"/>
                <a:gd name="T77" fmla="*/ 165 h 292"/>
                <a:gd name="T78" fmla="*/ 189 w 3230"/>
                <a:gd name="T79" fmla="*/ 186 h 292"/>
                <a:gd name="T80" fmla="*/ 214 w 3230"/>
                <a:gd name="T81" fmla="*/ 190 h 292"/>
                <a:gd name="T82" fmla="*/ 211 w 3230"/>
                <a:gd name="T83" fmla="*/ 214 h 292"/>
                <a:gd name="T84" fmla="*/ 170 w 3230"/>
                <a:gd name="T85" fmla="*/ 242 h 292"/>
                <a:gd name="T86" fmla="*/ 190 w 3230"/>
                <a:gd name="T87" fmla="*/ 234 h 292"/>
                <a:gd name="T88" fmla="*/ 218 w 3230"/>
                <a:gd name="T89" fmla="*/ 219 h 292"/>
                <a:gd name="T90" fmla="*/ 246 w 3230"/>
                <a:gd name="T91" fmla="*/ 195 h 292"/>
                <a:gd name="T92" fmla="*/ 256 w 3230"/>
                <a:gd name="T93" fmla="*/ 171 h 292"/>
                <a:gd name="T94" fmla="*/ 287 w 3230"/>
                <a:gd name="T95" fmla="*/ 148 h 292"/>
                <a:gd name="T96" fmla="*/ 273 w 3230"/>
                <a:gd name="T97" fmla="*/ 178 h 292"/>
                <a:gd name="T98" fmla="*/ 289 w 3230"/>
                <a:gd name="T99" fmla="*/ 170 h 292"/>
                <a:gd name="T100" fmla="*/ 308 w 3230"/>
                <a:gd name="T101" fmla="*/ 156 h 292"/>
                <a:gd name="T102" fmla="*/ 321 w 3230"/>
                <a:gd name="T103" fmla="*/ 163 h 292"/>
                <a:gd name="T104" fmla="*/ 359 w 3230"/>
                <a:gd name="T105" fmla="*/ 172 h 292"/>
                <a:gd name="T106" fmla="*/ 384 w 3230"/>
                <a:gd name="T107" fmla="*/ 181 h 292"/>
                <a:gd name="T108" fmla="*/ 411 w 3230"/>
                <a:gd name="T109" fmla="*/ 207 h 292"/>
                <a:gd name="T110" fmla="*/ 416 w 3230"/>
                <a:gd name="T111" fmla="*/ 189 h 292"/>
                <a:gd name="T112" fmla="*/ 433 w 3230"/>
                <a:gd name="T113" fmla="*/ 223 h 292"/>
                <a:gd name="T114" fmla="*/ 443 w 3230"/>
                <a:gd name="T115" fmla="*/ 226 h 292"/>
                <a:gd name="T116" fmla="*/ 453 w 3230"/>
                <a:gd name="T117" fmla="*/ 242 h 292"/>
                <a:gd name="T118" fmla="*/ 463 w 3230"/>
                <a:gd name="T119" fmla="*/ 232 h 292"/>
                <a:gd name="T120" fmla="*/ 402 w 3230"/>
                <a:gd name="T121" fmla="*/ 177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30" h="292">
                  <a:moveTo>
                    <a:pt x="87" y="160"/>
                  </a:moveTo>
                  <a:cubicBezTo>
                    <a:pt x="85" y="163"/>
                    <a:pt x="86" y="161"/>
                    <a:pt x="87" y="164"/>
                  </a:cubicBezTo>
                  <a:cubicBezTo>
                    <a:pt x="88" y="165"/>
                    <a:pt x="90" y="165"/>
                    <a:pt x="90" y="165"/>
                  </a:cubicBezTo>
                  <a:cubicBezTo>
                    <a:pt x="91" y="166"/>
                    <a:pt x="93" y="165"/>
                    <a:pt x="93" y="164"/>
                  </a:cubicBezTo>
                  <a:cubicBezTo>
                    <a:pt x="89" y="163"/>
                    <a:pt x="89" y="163"/>
                    <a:pt x="89" y="163"/>
                  </a:cubicBezTo>
                  <a:cubicBezTo>
                    <a:pt x="87" y="162"/>
                    <a:pt x="89" y="161"/>
                    <a:pt x="87" y="160"/>
                  </a:cubicBezTo>
                  <a:close/>
                  <a:moveTo>
                    <a:pt x="3214" y="127"/>
                  </a:moveTo>
                  <a:cubicBezTo>
                    <a:pt x="3213" y="130"/>
                    <a:pt x="3213" y="130"/>
                    <a:pt x="3213" y="130"/>
                  </a:cubicBezTo>
                  <a:cubicBezTo>
                    <a:pt x="3212" y="130"/>
                    <a:pt x="3211" y="130"/>
                    <a:pt x="3210" y="130"/>
                  </a:cubicBezTo>
                  <a:cubicBezTo>
                    <a:pt x="3209" y="131"/>
                    <a:pt x="3209" y="131"/>
                    <a:pt x="3209" y="131"/>
                  </a:cubicBezTo>
                  <a:cubicBezTo>
                    <a:pt x="3206" y="131"/>
                    <a:pt x="3206" y="131"/>
                    <a:pt x="3206" y="131"/>
                  </a:cubicBezTo>
                  <a:cubicBezTo>
                    <a:pt x="3206" y="130"/>
                    <a:pt x="3206" y="128"/>
                    <a:pt x="3206" y="128"/>
                  </a:cubicBezTo>
                  <a:cubicBezTo>
                    <a:pt x="3205" y="127"/>
                    <a:pt x="3205" y="129"/>
                    <a:pt x="3205" y="129"/>
                  </a:cubicBezTo>
                  <a:cubicBezTo>
                    <a:pt x="3203" y="129"/>
                    <a:pt x="3205" y="132"/>
                    <a:pt x="3204" y="133"/>
                  </a:cubicBezTo>
                  <a:cubicBezTo>
                    <a:pt x="3203" y="133"/>
                    <a:pt x="3203" y="133"/>
                    <a:pt x="3203" y="133"/>
                  </a:cubicBezTo>
                  <a:cubicBezTo>
                    <a:pt x="3203" y="133"/>
                    <a:pt x="3203" y="134"/>
                    <a:pt x="3203" y="135"/>
                  </a:cubicBezTo>
                  <a:cubicBezTo>
                    <a:pt x="3204" y="135"/>
                    <a:pt x="3205" y="135"/>
                    <a:pt x="3205" y="135"/>
                  </a:cubicBezTo>
                  <a:cubicBezTo>
                    <a:pt x="3205" y="135"/>
                    <a:pt x="3206" y="136"/>
                    <a:pt x="3207" y="135"/>
                  </a:cubicBezTo>
                  <a:cubicBezTo>
                    <a:pt x="3210" y="135"/>
                    <a:pt x="3213" y="131"/>
                    <a:pt x="3217" y="133"/>
                  </a:cubicBezTo>
                  <a:cubicBezTo>
                    <a:pt x="3217" y="134"/>
                    <a:pt x="3217" y="134"/>
                    <a:pt x="3217" y="134"/>
                  </a:cubicBezTo>
                  <a:cubicBezTo>
                    <a:pt x="3218" y="135"/>
                    <a:pt x="3223" y="139"/>
                    <a:pt x="3223" y="139"/>
                  </a:cubicBezTo>
                  <a:cubicBezTo>
                    <a:pt x="3224" y="140"/>
                    <a:pt x="3223" y="142"/>
                    <a:pt x="3224" y="142"/>
                  </a:cubicBezTo>
                  <a:cubicBezTo>
                    <a:pt x="3225" y="142"/>
                    <a:pt x="3226" y="142"/>
                    <a:pt x="3227" y="142"/>
                  </a:cubicBezTo>
                  <a:cubicBezTo>
                    <a:pt x="3227" y="142"/>
                    <a:pt x="3227" y="139"/>
                    <a:pt x="3227" y="139"/>
                  </a:cubicBezTo>
                  <a:cubicBezTo>
                    <a:pt x="3227" y="138"/>
                    <a:pt x="3228" y="138"/>
                    <a:pt x="3229" y="138"/>
                  </a:cubicBezTo>
                  <a:cubicBezTo>
                    <a:pt x="3230" y="137"/>
                    <a:pt x="3230" y="137"/>
                    <a:pt x="3230" y="137"/>
                  </a:cubicBezTo>
                  <a:cubicBezTo>
                    <a:pt x="3228" y="136"/>
                    <a:pt x="3225" y="136"/>
                    <a:pt x="3223" y="135"/>
                  </a:cubicBezTo>
                  <a:cubicBezTo>
                    <a:pt x="3221" y="133"/>
                    <a:pt x="3218" y="126"/>
                    <a:pt x="3214" y="127"/>
                  </a:cubicBezTo>
                  <a:close/>
                  <a:moveTo>
                    <a:pt x="408" y="193"/>
                  </a:moveTo>
                  <a:cubicBezTo>
                    <a:pt x="409" y="194"/>
                    <a:pt x="407" y="195"/>
                    <a:pt x="407" y="195"/>
                  </a:cubicBezTo>
                  <a:cubicBezTo>
                    <a:pt x="407" y="195"/>
                    <a:pt x="407" y="193"/>
                    <a:pt x="408" y="193"/>
                  </a:cubicBezTo>
                  <a:close/>
                  <a:moveTo>
                    <a:pt x="435" y="242"/>
                  </a:moveTo>
                  <a:cubicBezTo>
                    <a:pt x="436" y="243"/>
                    <a:pt x="436" y="244"/>
                    <a:pt x="436" y="244"/>
                  </a:cubicBezTo>
                  <a:cubicBezTo>
                    <a:pt x="438" y="245"/>
                    <a:pt x="436" y="244"/>
                    <a:pt x="437" y="244"/>
                  </a:cubicBezTo>
                  <a:cubicBezTo>
                    <a:pt x="437" y="243"/>
                    <a:pt x="436" y="243"/>
                    <a:pt x="435" y="242"/>
                  </a:cubicBezTo>
                  <a:close/>
                  <a:moveTo>
                    <a:pt x="422" y="230"/>
                  </a:moveTo>
                  <a:cubicBezTo>
                    <a:pt x="422" y="231"/>
                    <a:pt x="422" y="231"/>
                    <a:pt x="422" y="231"/>
                  </a:cubicBezTo>
                  <a:cubicBezTo>
                    <a:pt x="425" y="232"/>
                    <a:pt x="423" y="230"/>
                    <a:pt x="422" y="230"/>
                  </a:cubicBezTo>
                  <a:close/>
                  <a:moveTo>
                    <a:pt x="435" y="226"/>
                  </a:moveTo>
                  <a:cubicBezTo>
                    <a:pt x="435" y="227"/>
                    <a:pt x="435" y="227"/>
                    <a:pt x="435" y="227"/>
                  </a:cubicBezTo>
                  <a:cubicBezTo>
                    <a:pt x="435" y="228"/>
                    <a:pt x="439" y="229"/>
                    <a:pt x="440" y="230"/>
                  </a:cubicBezTo>
                  <a:cubicBezTo>
                    <a:pt x="440" y="230"/>
                    <a:pt x="440" y="231"/>
                    <a:pt x="440" y="232"/>
                  </a:cubicBezTo>
                  <a:cubicBezTo>
                    <a:pt x="440" y="232"/>
                    <a:pt x="441" y="232"/>
                    <a:pt x="440" y="231"/>
                  </a:cubicBezTo>
                  <a:cubicBezTo>
                    <a:pt x="442" y="231"/>
                    <a:pt x="440" y="230"/>
                    <a:pt x="440" y="230"/>
                  </a:cubicBezTo>
                  <a:cubicBezTo>
                    <a:pt x="440" y="229"/>
                    <a:pt x="440" y="228"/>
                    <a:pt x="440" y="228"/>
                  </a:cubicBezTo>
                  <a:cubicBezTo>
                    <a:pt x="438" y="227"/>
                    <a:pt x="438" y="228"/>
                    <a:pt x="437" y="228"/>
                  </a:cubicBezTo>
                  <a:cubicBezTo>
                    <a:pt x="437" y="226"/>
                    <a:pt x="437" y="226"/>
                    <a:pt x="437" y="226"/>
                  </a:cubicBezTo>
                  <a:cubicBezTo>
                    <a:pt x="436" y="226"/>
                    <a:pt x="436" y="226"/>
                    <a:pt x="435" y="226"/>
                  </a:cubicBezTo>
                  <a:close/>
                  <a:moveTo>
                    <a:pt x="408" y="212"/>
                  </a:moveTo>
                  <a:cubicBezTo>
                    <a:pt x="408" y="213"/>
                    <a:pt x="408" y="214"/>
                    <a:pt x="408" y="214"/>
                  </a:cubicBezTo>
                  <a:cubicBezTo>
                    <a:pt x="407" y="214"/>
                    <a:pt x="407" y="217"/>
                    <a:pt x="409" y="216"/>
                  </a:cubicBezTo>
                  <a:cubicBezTo>
                    <a:pt x="409" y="215"/>
                    <a:pt x="409" y="212"/>
                    <a:pt x="408" y="212"/>
                  </a:cubicBezTo>
                  <a:close/>
                  <a:moveTo>
                    <a:pt x="425" y="206"/>
                  </a:moveTo>
                  <a:cubicBezTo>
                    <a:pt x="426" y="207"/>
                    <a:pt x="426" y="207"/>
                    <a:pt x="426" y="207"/>
                  </a:cubicBezTo>
                  <a:cubicBezTo>
                    <a:pt x="425" y="206"/>
                    <a:pt x="426" y="206"/>
                    <a:pt x="425" y="206"/>
                  </a:cubicBezTo>
                  <a:close/>
                  <a:moveTo>
                    <a:pt x="401" y="201"/>
                  </a:moveTo>
                  <a:cubicBezTo>
                    <a:pt x="402" y="203"/>
                    <a:pt x="402" y="203"/>
                    <a:pt x="402" y="203"/>
                  </a:cubicBezTo>
                  <a:cubicBezTo>
                    <a:pt x="402" y="202"/>
                    <a:pt x="402" y="201"/>
                    <a:pt x="401" y="201"/>
                  </a:cubicBezTo>
                  <a:close/>
                  <a:moveTo>
                    <a:pt x="416" y="199"/>
                  </a:moveTo>
                  <a:cubicBezTo>
                    <a:pt x="417" y="201"/>
                    <a:pt x="419" y="203"/>
                    <a:pt x="419" y="204"/>
                  </a:cubicBezTo>
                  <a:cubicBezTo>
                    <a:pt x="419" y="205"/>
                    <a:pt x="419" y="207"/>
                    <a:pt x="419" y="208"/>
                  </a:cubicBezTo>
                  <a:cubicBezTo>
                    <a:pt x="419" y="209"/>
                    <a:pt x="421" y="209"/>
                    <a:pt x="421" y="210"/>
                  </a:cubicBezTo>
                  <a:cubicBezTo>
                    <a:pt x="421" y="210"/>
                    <a:pt x="421" y="213"/>
                    <a:pt x="420" y="212"/>
                  </a:cubicBezTo>
                  <a:cubicBezTo>
                    <a:pt x="421" y="215"/>
                    <a:pt x="421" y="215"/>
                    <a:pt x="421" y="215"/>
                  </a:cubicBezTo>
                  <a:cubicBezTo>
                    <a:pt x="423" y="213"/>
                    <a:pt x="427" y="212"/>
                    <a:pt x="425" y="208"/>
                  </a:cubicBezTo>
                  <a:cubicBezTo>
                    <a:pt x="425" y="207"/>
                    <a:pt x="423" y="206"/>
                    <a:pt x="423" y="206"/>
                  </a:cubicBezTo>
                  <a:cubicBezTo>
                    <a:pt x="423" y="204"/>
                    <a:pt x="423" y="204"/>
                    <a:pt x="423" y="204"/>
                  </a:cubicBezTo>
                  <a:cubicBezTo>
                    <a:pt x="424" y="205"/>
                    <a:pt x="424" y="203"/>
                    <a:pt x="424" y="202"/>
                  </a:cubicBezTo>
                  <a:cubicBezTo>
                    <a:pt x="421" y="200"/>
                    <a:pt x="422" y="200"/>
                    <a:pt x="416" y="199"/>
                  </a:cubicBezTo>
                  <a:close/>
                  <a:moveTo>
                    <a:pt x="402" y="187"/>
                  </a:moveTo>
                  <a:cubicBezTo>
                    <a:pt x="403" y="189"/>
                    <a:pt x="403" y="189"/>
                    <a:pt x="403" y="189"/>
                  </a:cubicBezTo>
                  <a:cubicBezTo>
                    <a:pt x="407" y="190"/>
                    <a:pt x="406" y="189"/>
                    <a:pt x="407" y="193"/>
                  </a:cubicBezTo>
                  <a:cubicBezTo>
                    <a:pt x="405" y="193"/>
                    <a:pt x="404" y="192"/>
                    <a:pt x="401" y="192"/>
                  </a:cubicBezTo>
                  <a:cubicBezTo>
                    <a:pt x="401" y="190"/>
                    <a:pt x="401" y="190"/>
                    <a:pt x="400" y="189"/>
                  </a:cubicBezTo>
                  <a:cubicBezTo>
                    <a:pt x="401" y="188"/>
                    <a:pt x="400" y="187"/>
                    <a:pt x="402" y="187"/>
                  </a:cubicBezTo>
                  <a:close/>
                  <a:moveTo>
                    <a:pt x="413" y="183"/>
                  </a:moveTo>
                  <a:cubicBezTo>
                    <a:pt x="413" y="183"/>
                    <a:pt x="413" y="185"/>
                    <a:pt x="413" y="185"/>
                  </a:cubicBezTo>
                  <a:cubicBezTo>
                    <a:pt x="411" y="186"/>
                    <a:pt x="412" y="183"/>
                    <a:pt x="413" y="183"/>
                  </a:cubicBezTo>
                  <a:close/>
                  <a:moveTo>
                    <a:pt x="176" y="246"/>
                  </a:moveTo>
                  <a:cubicBezTo>
                    <a:pt x="175" y="246"/>
                    <a:pt x="172" y="250"/>
                    <a:pt x="176" y="248"/>
                  </a:cubicBezTo>
                  <a:cubicBezTo>
                    <a:pt x="176" y="248"/>
                    <a:pt x="178" y="245"/>
                    <a:pt x="176" y="246"/>
                  </a:cubicBezTo>
                  <a:close/>
                  <a:moveTo>
                    <a:pt x="198" y="242"/>
                  </a:moveTo>
                  <a:cubicBezTo>
                    <a:pt x="197" y="243"/>
                    <a:pt x="194" y="248"/>
                    <a:pt x="197" y="246"/>
                  </a:cubicBezTo>
                  <a:cubicBezTo>
                    <a:pt x="198" y="246"/>
                    <a:pt x="199" y="242"/>
                    <a:pt x="198" y="242"/>
                  </a:cubicBezTo>
                  <a:close/>
                  <a:moveTo>
                    <a:pt x="192" y="239"/>
                  </a:moveTo>
                  <a:cubicBezTo>
                    <a:pt x="192" y="239"/>
                    <a:pt x="191" y="241"/>
                    <a:pt x="191" y="242"/>
                  </a:cubicBezTo>
                  <a:cubicBezTo>
                    <a:pt x="192" y="241"/>
                    <a:pt x="195" y="241"/>
                    <a:pt x="193" y="240"/>
                  </a:cubicBezTo>
                  <a:cubicBezTo>
                    <a:pt x="193" y="239"/>
                    <a:pt x="193" y="239"/>
                    <a:pt x="192" y="239"/>
                  </a:cubicBezTo>
                  <a:close/>
                  <a:moveTo>
                    <a:pt x="257" y="214"/>
                  </a:moveTo>
                  <a:cubicBezTo>
                    <a:pt x="256" y="216"/>
                    <a:pt x="256" y="216"/>
                    <a:pt x="256" y="216"/>
                  </a:cubicBezTo>
                  <a:cubicBezTo>
                    <a:pt x="257" y="216"/>
                    <a:pt x="258" y="216"/>
                    <a:pt x="258" y="216"/>
                  </a:cubicBezTo>
                  <a:cubicBezTo>
                    <a:pt x="258" y="216"/>
                    <a:pt x="260" y="213"/>
                    <a:pt x="257" y="214"/>
                  </a:cubicBezTo>
                  <a:close/>
                  <a:moveTo>
                    <a:pt x="257" y="198"/>
                  </a:moveTo>
                  <a:cubicBezTo>
                    <a:pt x="257" y="200"/>
                    <a:pt x="257" y="200"/>
                    <a:pt x="257" y="200"/>
                  </a:cubicBezTo>
                  <a:cubicBezTo>
                    <a:pt x="260" y="200"/>
                    <a:pt x="259" y="199"/>
                    <a:pt x="257" y="198"/>
                  </a:cubicBezTo>
                  <a:close/>
                  <a:moveTo>
                    <a:pt x="215" y="183"/>
                  </a:moveTo>
                  <a:cubicBezTo>
                    <a:pt x="216" y="182"/>
                    <a:pt x="216" y="185"/>
                    <a:pt x="215" y="185"/>
                  </a:cubicBezTo>
                  <a:cubicBezTo>
                    <a:pt x="214" y="184"/>
                    <a:pt x="214" y="183"/>
                    <a:pt x="215" y="183"/>
                  </a:cubicBezTo>
                  <a:close/>
                  <a:moveTo>
                    <a:pt x="309" y="167"/>
                  </a:moveTo>
                  <a:cubicBezTo>
                    <a:pt x="309" y="169"/>
                    <a:pt x="309" y="170"/>
                    <a:pt x="308" y="171"/>
                  </a:cubicBezTo>
                  <a:cubicBezTo>
                    <a:pt x="308" y="172"/>
                    <a:pt x="307" y="172"/>
                    <a:pt x="307" y="173"/>
                  </a:cubicBezTo>
                  <a:cubicBezTo>
                    <a:pt x="309" y="171"/>
                    <a:pt x="313" y="169"/>
                    <a:pt x="309" y="167"/>
                  </a:cubicBezTo>
                  <a:close/>
                  <a:moveTo>
                    <a:pt x="315" y="165"/>
                  </a:moveTo>
                  <a:cubicBezTo>
                    <a:pt x="315" y="167"/>
                    <a:pt x="315" y="167"/>
                    <a:pt x="315" y="167"/>
                  </a:cubicBezTo>
                  <a:cubicBezTo>
                    <a:pt x="317" y="167"/>
                    <a:pt x="317" y="165"/>
                    <a:pt x="315" y="165"/>
                  </a:cubicBezTo>
                  <a:close/>
                  <a:moveTo>
                    <a:pt x="306" y="164"/>
                  </a:moveTo>
                  <a:cubicBezTo>
                    <a:pt x="306" y="165"/>
                    <a:pt x="306" y="165"/>
                    <a:pt x="306" y="165"/>
                  </a:cubicBezTo>
                  <a:cubicBezTo>
                    <a:pt x="308" y="166"/>
                    <a:pt x="307" y="164"/>
                    <a:pt x="306" y="164"/>
                  </a:cubicBezTo>
                  <a:close/>
                  <a:moveTo>
                    <a:pt x="155" y="158"/>
                  </a:moveTo>
                  <a:cubicBezTo>
                    <a:pt x="155" y="159"/>
                    <a:pt x="153" y="159"/>
                    <a:pt x="154" y="161"/>
                  </a:cubicBezTo>
                  <a:cubicBezTo>
                    <a:pt x="155" y="161"/>
                    <a:pt x="155" y="161"/>
                    <a:pt x="155" y="161"/>
                  </a:cubicBezTo>
                  <a:cubicBezTo>
                    <a:pt x="156" y="161"/>
                    <a:pt x="155" y="162"/>
                    <a:pt x="157" y="163"/>
                  </a:cubicBezTo>
                  <a:cubicBezTo>
                    <a:pt x="157" y="164"/>
                    <a:pt x="157" y="164"/>
                    <a:pt x="157" y="164"/>
                  </a:cubicBezTo>
                  <a:cubicBezTo>
                    <a:pt x="159" y="163"/>
                    <a:pt x="164" y="162"/>
                    <a:pt x="159" y="159"/>
                  </a:cubicBezTo>
                  <a:cubicBezTo>
                    <a:pt x="158" y="158"/>
                    <a:pt x="157" y="159"/>
                    <a:pt x="155" y="158"/>
                  </a:cubicBezTo>
                  <a:close/>
                  <a:moveTo>
                    <a:pt x="157" y="129"/>
                  </a:moveTo>
                  <a:cubicBezTo>
                    <a:pt x="158" y="130"/>
                    <a:pt x="156" y="130"/>
                    <a:pt x="156" y="130"/>
                  </a:cubicBezTo>
                  <a:cubicBezTo>
                    <a:pt x="156" y="130"/>
                    <a:pt x="156" y="132"/>
                    <a:pt x="156" y="132"/>
                  </a:cubicBezTo>
                  <a:cubicBezTo>
                    <a:pt x="160" y="131"/>
                    <a:pt x="161" y="132"/>
                    <a:pt x="157" y="129"/>
                  </a:cubicBezTo>
                  <a:close/>
                  <a:moveTo>
                    <a:pt x="14" y="288"/>
                  </a:moveTo>
                  <a:cubicBezTo>
                    <a:pt x="13" y="290"/>
                    <a:pt x="13" y="290"/>
                    <a:pt x="13" y="290"/>
                  </a:cubicBezTo>
                  <a:cubicBezTo>
                    <a:pt x="14" y="290"/>
                    <a:pt x="16" y="292"/>
                    <a:pt x="16" y="292"/>
                  </a:cubicBezTo>
                  <a:cubicBezTo>
                    <a:pt x="18" y="292"/>
                    <a:pt x="18" y="292"/>
                    <a:pt x="18" y="292"/>
                  </a:cubicBezTo>
                  <a:cubicBezTo>
                    <a:pt x="18" y="292"/>
                    <a:pt x="18" y="291"/>
                    <a:pt x="18" y="290"/>
                  </a:cubicBezTo>
                  <a:cubicBezTo>
                    <a:pt x="17" y="289"/>
                    <a:pt x="15" y="288"/>
                    <a:pt x="14" y="288"/>
                  </a:cubicBezTo>
                  <a:close/>
                  <a:moveTo>
                    <a:pt x="42" y="284"/>
                  </a:moveTo>
                  <a:cubicBezTo>
                    <a:pt x="43" y="285"/>
                    <a:pt x="43" y="287"/>
                    <a:pt x="44" y="288"/>
                  </a:cubicBezTo>
                  <a:cubicBezTo>
                    <a:pt x="45" y="288"/>
                    <a:pt x="45" y="288"/>
                    <a:pt x="45" y="288"/>
                  </a:cubicBezTo>
                  <a:cubicBezTo>
                    <a:pt x="44" y="286"/>
                    <a:pt x="44" y="286"/>
                    <a:pt x="44" y="286"/>
                  </a:cubicBezTo>
                  <a:cubicBezTo>
                    <a:pt x="45" y="286"/>
                    <a:pt x="45" y="285"/>
                    <a:pt x="45" y="284"/>
                  </a:cubicBezTo>
                  <a:cubicBezTo>
                    <a:pt x="45" y="284"/>
                    <a:pt x="43" y="284"/>
                    <a:pt x="42" y="284"/>
                  </a:cubicBezTo>
                  <a:close/>
                  <a:moveTo>
                    <a:pt x="53" y="284"/>
                  </a:moveTo>
                  <a:cubicBezTo>
                    <a:pt x="52" y="284"/>
                    <a:pt x="52" y="287"/>
                    <a:pt x="52" y="288"/>
                  </a:cubicBezTo>
                  <a:cubicBezTo>
                    <a:pt x="52" y="287"/>
                    <a:pt x="54" y="285"/>
                    <a:pt x="54" y="285"/>
                  </a:cubicBezTo>
                  <a:cubicBezTo>
                    <a:pt x="54" y="285"/>
                    <a:pt x="53" y="282"/>
                    <a:pt x="53" y="284"/>
                  </a:cubicBezTo>
                  <a:close/>
                  <a:moveTo>
                    <a:pt x="49" y="284"/>
                  </a:moveTo>
                  <a:cubicBezTo>
                    <a:pt x="49" y="284"/>
                    <a:pt x="48" y="288"/>
                    <a:pt x="49" y="287"/>
                  </a:cubicBezTo>
                  <a:cubicBezTo>
                    <a:pt x="50" y="287"/>
                    <a:pt x="52" y="282"/>
                    <a:pt x="49" y="284"/>
                  </a:cubicBezTo>
                  <a:close/>
                  <a:moveTo>
                    <a:pt x="83" y="283"/>
                  </a:moveTo>
                  <a:cubicBezTo>
                    <a:pt x="83" y="283"/>
                    <a:pt x="82" y="284"/>
                    <a:pt x="82" y="284"/>
                  </a:cubicBezTo>
                  <a:cubicBezTo>
                    <a:pt x="83" y="284"/>
                    <a:pt x="84" y="284"/>
                    <a:pt x="85" y="284"/>
                  </a:cubicBezTo>
                  <a:cubicBezTo>
                    <a:pt x="85" y="284"/>
                    <a:pt x="85" y="283"/>
                    <a:pt x="85" y="283"/>
                  </a:cubicBezTo>
                  <a:cubicBezTo>
                    <a:pt x="84" y="283"/>
                    <a:pt x="83" y="283"/>
                    <a:pt x="83" y="283"/>
                  </a:cubicBezTo>
                  <a:close/>
                  <a:moveTo>
                    <a:pt x="20" y="282"/>
                  </a:moveTo>
                  <a:cubicBezTo>
                    <a:pt x="20" y="283"/>
                    <a:pt x="19" y="284"/>
                    <a:pt x="20" y="286"/>
                  </a:cubicBezTo>
                  <a:cubicBezTo>
                    <a:pt x="20" y="285"/>
                    <a:pt x="22" y="286"/>
                    <a:pt x="22" y="286"/>
                  </a:cubicBezTo>
                  <a:cubicBezTo>
                    <a:pt x="22" y="285"/>
                    <a:pt x="22" y="283"/>
                    <a:pt x="22" y="283"/>
                  </a:cubicBezTo>
                  <a:cubicBezTo>
                    <a:pt x="22" y="283"/>
                    <a:pt x="20" y="282"/>
                    <a:pt x="20" y="282"/>
                  </a:cubicBezTo>
                  <a:close/>
                  <a:moveTo>
                    <a:pt x="4" y="282"/>
                  </a:moveTo>
                  <a:cubicBezTo>
                    <a:pt x="3" y="282"/>
                    <a:pt x="0" y="287"/>
                    <a:pt x="4" y="286"/>
                  </a:cubicBezTo>
                  <a:cubicBezTo>
                    <a:pt x="4" y="285"/>
                    <a:pt x="4" y="282"/>
                    <a:pt x="4" y="282"/>
                  </a:cubicBezTo>
                  <a:close/>
                  <a:moveTo>
                    <a:pt x="71" y="278"/>
                  </a:moveTo>
                  <a:cubicBezTo>
                    <a:pt x="71" y="278"/>
                    <a:pt x="71" y="281"/>
                    <a:pt x="71" y="281"/>
                  </a:cubicBezTo>
                  <a:cubicBezTo>
                    <a:pt x="70" y="282"/>
                    <a:pt x="69" y="281"/>
                    <a:pt x="68" y="282"/>
                  </a:cubicBezTo>
                  <a:cubicBezTo>
                    <a:pt x="68" y="282"/>
                    <a:pt x="68" y="282"/>
                    <a:pt x="68" y="282"/>
                  </a:cubicBezTo>
                  <a:cubicBezTo>
                    <a:pt x="68" y="282"/>
                    <a:pt x="70" y="283"/>
                    <a:pt x="71" y="283"/>
                  </a:cubicBezTo>
                  <a:cubicBezTo>
                    <a:pt x="71" y="283"/>
                    <a:pt x="78" y="275"/>
                    <a:pt x="71" y="278"/>
                  </a:cubicBezTo>
                  <a:close/>
                  <a:moveTo>
                    <a:pt x="103" y="277"/>
                  </a:moveTo>
                  <a:cubicBezTo>
                    <a:pt x="101" y="277"/>
                    <a:pt x="104" y="278"/>
                    <a:pt x="105" y="278"/>
                  </a:cubicBezTo>
                  <a:cubicBezTo>
                    <a:pt x="104" y="278"/>
                    <a:pt x="105" y="277"/>
                    <a:pt x="103" y="277"/>
                  </a:cubicBezTo>
                  <a:close/>
                  <a:moveTo>
                    <a:pt x="109" y="275"/>
                  </a:moveTo>
                  <a:cubicBezTo>
                    <a:pt x="108" y="275"/>
                    <a:pt x="110" y="276"/>
                    <a:pt x="110" y="276"/>
                  </a:cubicBezTo>
                  <a:cubicBezTo>
                    <a:pt x="110" y="276"/>
                    <a:pt x="112" y="274"/>
                    <a:pt x="109" y="275"/>
                  </a:cubicBezTo>
                  <a:close/>
                  <a:moveTo>
                    <a:pt x="126" y="266"/>
                  </a:moveTo>
                  <a:cubicBezTo>
                    <a:pt x="126" y="266"/>
                    <a:pt x="126" y="266"/>
                    <a:pt x="126" y="266"/>
                  </a:cubicBezTo>
                  <a:cubicBezTo>
                    <a:pt x="123" y="268"/>
                    <a:pt x="125" y="268"/>
                    <a:pt x="125" y="268"/>
                  </a:cubicBezTo>
                  <a:cubicBezTo>
                    <a:pt x="124" y="269"/>
                    <a:pt x="123" y="268"/>
                    <a:pt x="122" y="269"/>
                  </a:cubicBezTo>
                  <a:cubicBezTo>
                    <a:pt x="122" y="270"/>
                    <a:pt x="122" y="270"/>
                    <a:pt x="122" y="270"/>
                  </a:cubicBezTo>
                  <a:cubicBezTo>
                    <a:pt x="121" y="270"/>
                    <a:pt x="121" y="270"/>
                    <a:pt x="121" y="270"/>
                  </a:cubicBezTo>
                  <a:cubicBezTo>
                    <a:pt x="121" y="271"/>
                    <a:pt x="122" y="272"/>
                    <a:pt x="121" y="273"/>
                  </a:cubicBezTo>
                  <a:cubicBezTo>
                    <a:pt x="123" y="273"/>
                    <a:pt x="123" y="273"/>
                    <a:pt x="123" y="273"/>
                  </a:cubicBezTo>
                  <a:cubicBezTo>
                    <a:pt x="124" y="273"/>
                    <a:pt x="125" y="269"/>
                    <a:pt x="127" y="268"/>
                  </a:cubicBezTo>
                  <a:cubicBezTo>
                    <a:pt x="128" y="268"/>
                    <a:pt x="128" y="268"/>
                    <a:pt x="128" y="268"/>
                  </a:cubicBezTo>
                  <a:cubicBezTo>
                    <a:pt x="128" y="268"/>
                    <a:pt x="128" y="266"/>
                    <a:pt x="128" y="266"/>
                  </a:cubicBezTo>
                  <a:cubicBezTo>
                    <a:pt x="127" y="266"/>
                    <a:pt x="126" y="265"/>
                    <a:pt x="126" y="266"/>
                  </a:cubicBezTo>
                  <a:close/>
                  <a:moveTo>
                    <a:pt x="137" y="262"/>
                  </a:moveTo>
                  <a:cubicBezTo>
                    <a:pt x="136" y="263"/>
                    <a:pt x="133" y="264"/>
                    <a:pt x="137" y="265"/>
                  </a:cubicBezTo>
                  <a:cubicBezTo>
                    <a:pt x="136" y="265"/>
                    <a:pt x="135" y="267"/>
                    <a:pt x="134" y="268"/>
                  </a:cubicBezTo>
                  <a:cubicBezTo>
                    <a:pt x="133" y="268"/>
                    <a:pt x="132" y="267"/>
                    <a:pt x="131" y="268"/>
                  </a:cubicBezTo>
                  <a:cubicBezTo>
                    <a:pt x="132" y="270"/>
                    <a:pt x="132" y="270"/>
                    <a:pt x="132" y="270"/>
                  </a:cubicBezTo>
                  <a:cubicBezTo>
                    <a:pt x="133" y="270"/>
                    <a:pt x="134" y="269"/>
                    <a:pt x="135" y="270"/>
                  </a:cubicBezTo>
                  <a:cubicBezTo>
                    <a:pt x="137" y="268"/>
                    <a:pt x="139" y="265"/>
                    <a:pt x="141" y="263"/>
                  </a:cubicBezTo>
                  <a:cubicBezTo>
                    <a:pt x="139" y="262"/>
                    <a:pt x="138" y="262"/>
                    <a:pt x="137" y="262"/>
                  </a:cubicBezTo>
                  <a:close/>
                  <a:moveTo>
                    <a:pt x="162" y="245"/>
                  </a:moveTo>
                  <a:cubicBezTo>
                    <a:pt x="161" y="246"/>
                    <a:pt x="161" y="246"/>
                    <a:pt x="161" y="246"/>
                  </a:cubicBezTo>
                  <a:cubicBezTo>
                    <a:pt x="160" y="247"/>
                    <a:pt x="158" y="246"/>
                    <a:pt x="157" y="246"/>
                  </a:cubicBezTo>
                  <a:cubicBezTo>
                    <a:pt x="156" y="248"/>
                    <a:pt x="156" y="250"/>
                    <a:pt x="155" y="251"/>
                  </a:cubicBezTo>
                  <a:cubicBezTo>
                    <a:pt x="154" y="251"/>
                    <a:pt x="154" y="251"/>
                    <a:pt x="154" y="251"/>
                  </a:cubicBezTo>
                  <a:cubicBezTo>
                    <a:pt x="154" y="252"/>
                    <a:pt x="154" y="252"/>
                    <a:pt x="154" y="253"/>
                  </a:cubicBezTo>
                  <a:cubicBezTo>
                    <a:pt x="155" y="253"/>
                    <a:pt x="156" y="253"/>
                    <a:pt x="156" y="253"/>
                  </a:cubicBezTo>
                  <a:cubicBezTo>
                    <a:pt x="157" y="253"/>
                    <a:pt x="160" y="250"/>
                    <a:pt x="161" y="250"/>
                  </a:cubicBezTo>
                  <a:cubicBezTo>
                    <a:pt x="165" y="249"/>
                    <a:pt x="166" y="250"/>
                    <a:pt x="167" y="248"/>
                  </a:cubicBezTo>
                  <a:cubicBezTo>
                    <a:pt x="167" y="247"/>
                    <a:pt x="169" y="248"/>
                    <a:pt x="167" y="247"/>
                  </a:cubicBezTo>
                  <a:cubicBezTo>
                    <a:pt x="166" y="246"/>
                    <a:pt x="166" y="245"/>
                    <a:pt x="162" y="245"/>
                  </a:cubicBezTo>
                  <a:close/>
                  <a:moveTo>
                    <a:pt x="430" y="226"/>
                  </a:moveTo>
                  <a:cubicBezTo>
                    <a:pt x="429" y="228"/>
                    <a:pt x="429" y="230"/>
                    <a:pt x="428" y="231"/>
                  </a:cubicBezTo>
                  <a:cubicBezTo>
                    <a:pt x="429" y="231"/>
                    <a:pt x="431" y="231"/>
                    <a:pt x="432" y="231"/>
                  </a:cubicBezTo>
                  <a:cubicBezTo>
                    <a:pt x="432" y="233"/>
                    <a:pt x="432" y="233"/>
                    <a:pt x="433" y="235"/>
                  </a:cubicBezTo>
                  <a:cubicBezTo>
                    <a:pt x="434" y="235"/>
                    <a:pt x="434" y="235"/>
                    <a:pt x="434" y="235"/>
                  </a:cubicBezTo>
                  <a:cubicBezTo>
                    <a:pt x="434" y="235"/>
                    <a:pt x="435" y="234"/>
                    <a:pt x="436" y="234"/>
                  </a:cubicBezTo>
                  <a:cubicBezTo>
                    <a:pt x="436" y="235"/>
                    <a:pt x="435" y="238"/>
                    <a:pt x="436" y="238"/>
                  </a:cubicBezTo>
                  <a:cubicBezTo>
                    <a:pt x="435" y="239"/>
                    <a:pt x="435" y="239"/>
                    <a:pt x="435" y="239"/>
                  </a:cubicBezTo>
                  <a:cubicBezTo>
                    <a:pt x="437" y="239"/>
                    <a:pt x="440" y="240"/>
                    <a:pt x="441" y="241"/>
                  </a:cubicBezTo>
                  <a:cubicBezTo>
                    <a:pt x="441" y="241"/>
                    <a:pt x="440" y="243"/>
                    <a:pt x="441" y="244"/>
                  </a:cubicBezTo>
                  <a:cubicBezTo>
                    <a:pt x="443" y="244"/>
                    <a:pt x="443" y="244"/>
                    <a:pt x="443" y="244"/>
                  </a:cubicBezTo>
                  <a:cubicBezTo>
                    <a:pt x="443" y="245"/>
                    <a:pt x="443" y="246"/>
                    <a:pt x="443" y="248"/>
                  </a:cubicBezTo>
                  <a:cubicBezTo>
                    <a:pt x="443" y="248"/>
                    <a:pt x="444" y="248"/>
                    <a:pt x="444" y="249"/>
                  </a:cubicBezTo>
                  <a:cubicBezTo>
                    <a:pt x="445" y="249"/>
                    <a:pt x="447" y="249"/>
                    <a:pt x="448" y="249"/>
                  </a:cubicBezTo>
                  <a:cubicBezTo>
                    <a:pt x="447" y="242"/>
                    <a:pt x="449" y="243"/>
                    <a:pt x="445" y="244"/>
                  </a:cubicBezTo>
                  <a:cubicBezTo>
                    <a:pt x="446" y="242"/>
                    <a:pt x="446" y="242"/>
                    <a:pt x="446" y="240"/>
                  </a:cubicBezTo>
                  <a:cubicBezTo>
                    <a:pt x="446" y="240"/>
                    <a:pt x="446" y="238"/>
                    <a:pt x="446" y="238"/>
                  </a:cubicBezTo>
                  <a:cubicBezTo>
                    <a:pt x="445" y="238"/>
                    <a:pt x="443" y="239"/>
                    <a:pt x="442" y="238"/>
                  </a:cubicBezTo>
                  <a:cubicBezTo>
                    <a:pt x="442" y="238"/>
                    <a:pt x="442" y="238"/>
                    <a:pt x="442" y="238"/>
                  </a:cubicBezTo>
                  <a:cubicBezTo>
                    <a:pt x="442" y="238"/>
                    <a:pt x="442" y="238"/>
                    <a:pt x="442" y="238"/>
                  </a:cubicBezTo>
                  <a:cubicBezTo>
                    <a:pt x="441" y="236"/>
                    <a:pt x="441" y="236"/>
                    <a:pt x="441" y="236"/>
                  </a:cubicBezTo>
                  <a:cubicBezTo>
                    <a:pt x="440" y="236"/>
                    <a:pt x="440" y="236"/>
                    <a:pt x="440" y="236"/>
                  </a:cubicBezTo>
                  <a:cubicBezTo>
                    <a:pt x="439" y="234"/>
                    <a:pt x="440" y="233"/>
                    <a:pt x="439" y="232"/>
                  </a:cubicBezTo>
                  <a:cubicBezTo>
                    <a:pt x="438" y="231"/>
                    <a:pt x="436" y="231"/>
                    <a:pt x="435" y="230"/>
                  </a:cubicBezTo>
                  <a:cubicBezTo>
                    <a:pt x="434" y="230"/>
                    <a:pt x="435" y="228"/>
                    <a:pt x="434" y="228"/>
                  </a:cubicBezTo>
                  <a:cubicBezTo>
                    <a:pt x="434" y="227"/>
                    <a:pt x="430" y="227"/>
                    <a:pt x="430" y="226"/>
                  </a:cubicBezTo>
                  <a:close/>
                  <a:moveTo>
                    <a:pt x="412" y="210"/>
                  </a:moveTo>
                  <a:cubicBezTo>
                    <a:pt x="412" y="210"/>
                    <a:pt x="411" y="213"/>
                    <a:pt x="411" y="214"/>
                  </a:cubicBezTo>
                  <a:cubicBezTo>
                    <a:pt x="411" y="215"/>
                    <a:pt x="413" y="217"/>
                    <a:pt x="414" y="218"/>
                  </a:cubicBezTo>
                  <a:cubicBezTo>
                    <a:pt x="414" y="218"/>
                    <a:pt x="414" y="219"/>
                    <a:pt x="414" y="220"/>
                  </a:cubicBezTo>
                  <a:cubicBezTo>
                    <a:pt x="414" y="220"/>
                    <a:pt x="417" y="221"/>
                    <a:pt x="417" y="221"/>
                  </a:cubicBezTo>
                  <a:cubicBezTo>
                    <a:pt x="418" y="222"/>
                    <a:pt x="417" y="223"/>
                    <a:pt x="418" y="224"/>
                  </a:cubicBezTo>
                  <a:cubicBezTo>
                    <a:pt x="418" y="225"/>
                    <a:pt x="420" y="225"/>
                    <a:pt x="420" y="226"/>
                  </a:cubicBezTo>
                  <a:cubicBezTo>
                    <a:pt x="421" y="224"/>
                    <a:pt x="421" y="224"/>
                    <a:pt x="421" y="222"/>
                  </a:cubicBezTo>
                  <a:cubicBezTo>
                    <a:pt x="422" y="223"/>
                    <a:pt x="422" y="223"/>
                    <a:pt x="422" y="225"/>
                  </a:cubicBezTo>
                  <a:cubicBezTo>
                    <a:pt x="423" y="225"/>
                    <a:pt x="425" y="225"/>
                    <a:pt x="425" y="225"/>
                  </a:cubicBezTo>
                  <a:cubicBezTo>
                    <a:pt x="423" y="226"/>
                    <a:pt x="424" y="229"/>
                    <a:pt x="425" y="230"/>
                  </a:cubicBezTo>
                  <a:cubicBezTo>
                    <a:pt x="425" y="230"/>
                    <a:pt x="427" y="229"/>
                    <a:pt x="427" y="228"/>
                  </a:cubicBezTo>
                  <a:cubicBezTo>
                    <a:pt x="427" y="227"/>
                    <a:pt x="427" y="224"/>
                    <a:pt x="427" y="224"/>
                  </a:cubicBezTo>
                  <a:cubicBezTo>
                    <a:pt x="427" y="224"/>
                    <a:pt x="427" y="224"/>
                    <a:pt x="427" y="224"/>
                  </a:cubicBezTo>
                  <a:cubicBezTo>
                    <a:pt x="429" y="224"/>
                    <a:pt x="428" y="226"/>
                    <a:pt x="430" y="225"/>
                  </a:cubicBezTo>
                  <a:cubicBezTo>
                    <a:pt x="430" y="225"/>
                    <a:pt x="432" y="224"/>
                    <a:pt x="430" y="224"/>
                  </a:cubicBezTo>
                  <a:cubicBezTo>
                    <a:pt x="431" y="223"/>
                    <a:pt x="430" y="222"/>
                    <a:pt x="430" y="222"/>
                  </a:cubicBezTo>
                  <a:cubicBezTo>
                    <a:pt x="430" y="222"/>
                    <a:pt x="431" y="222"/>
                    <a:pt x="432" y="222"/>
                  </a:cubicBezTo>
                  <a:cubicBezTo>
                    <a:pt x="431" y="221"/>
                    <a:pt x="432" y="220"/>
                    <a:pt x="432" y="218"/>
                  </a:cubicBezTo>
                  <a:cubicBezTo>
                    <a:pt x="431" y="215"/>
                    <a:pt x="427" y="216"/>
                    <a:pt x="424" y="216"/>
                  </a:cubicBezTo>
                  <a:cubicBezTo>
                    <a:pt x="425" y="216"/>
                    <a:pt x="425" y="220"/>
                    <a:pt x="424" y="220"/>
                  </a:cubicBezTo>
                  <a:cubicBezTo>
                    <a:pt x="425" y="221"/>
                    <a:pt x="426" y="221"/>
                    <a:pt x="426" y="221"/>
                  </a:cubicBezTo>
                  <a:cubicBezTo>
                    <a:pt x="429" y="223"/>
                    <a:pt x="424" y="222"/>
                    <a:pt x="424" y="222"/>
                  </a:cubicBezTo>
                  <a:cubicBezTo>
                    <a:pt x="424" y="221"/>
                    <a:pt x="424" y="220"/>
                    <a:pt x="423" y="219"/>
                  </a:cubicBezTo>
                  <a:cubicBezTo>
                    <a:pt x="423" y="219"/>
                    <a:pt x="421" y="221"/>
                    <a:pt x="421" y="220"/>
                  </a:cubicBezTo>
                  <a:cubicBezTo>
                    <a:pt x="419" y="219"/>
                    <a:pt x="420" y="215"/>
                    <a:pt x="418" y="213"/>
                  </a:cubicBezTo>
                  <a:cubicBezTo>
                    <a:pt x="418" y="213"/>
                    <a:pt x="417" y="213"/>
                    <a:pt x="416" y="213"/>
                  </a:cubicBezTo>
                  <a:cubicBezTo>
                    <a:pt x="416" y="212"/>
                    <a:pt x="416" y="212"/>
                    <a:pt x="416" y="212"/>
                  </a:cubicBezTo>
                  <a:cubicBezTo>
                    <a:pt x="415" y="212"/>
                    <a:pt x="413" y="211"/>
                    <a:pt x="412" y="210"/>
                  </a:cubicBezTo>
                  <a:close/>
                  <a:moveTo>
                    <a:pt x="258" y="202"/>
                  </a:moveTo>
                  <a:cubicBezTo>
                    <a:pt x="257" y="202"/>
                    <a:pt x="258" y="204"/>
                    <a:pt x="258" y="204"/>
                  </a:cubicBezTo>
                  <a:cubicBezTo>
                    <a:pt x="256" y="204"/>
                    <a:pt x="254" y="204"/>
                    <a:pt x="252" y="204"/>
                  </a:cubicBezTo>
                  <a:cubicBezTo>
                    <a:pt x="252" y="204"/>
                    <a:pt x="252" y="203"/>
                    <a:pt x="252" y="202"/>
                  </a:cubicBezTo>
                  <a:cubicBezTo>
                    <a:pt x="251" y="202"/>
                    <a:pt x="250" y="203"/>
                    <a:pt x="250" y="202"/>
                  </a:cubicBezTo>
                  <a:cubicBezTo>
                    <a:pt x="250" y="204"/>
                    <a:pt x="250" y="204"/>
                    <a:pt x="250" y="204"/>
                  </a:cubicBezTo>
                  <a:cubicBezTo>
                    <a:pt x="248" y="203"/>
                    <a:pt x="250" y="206"/>
                    <a:pt x="250" y="206"/>
                  </a:cubicBezTo>
                  <a:cubicBezTo>
                    <a:pt x="251" y="205"/>
                    <a:pt x="250" y="208"/>
                    <a:pt x="250" y="208"/>
                  </a:cubicBezTo>
                  <a:cubicBezTo>
                    <a:pt x="247" y="208"/>
                    <a:pt x="239" y="206"/>
                    <a:pt x="245" y="211"/>
                  </a:cubicBezTo>
                  <a:cubicBezTo>
                    <a:pt x="245" y="212"/>
                    <a:pt x="244" y="214"/>
                    <a:pt x="244" y="214"/>
                  </a:cubicBezTo>
                  <a:cubicBezTo>
                    <a:pt x="245" y="214"/>
                    <a:pt x="245" y="216"/>
                    <a:pt x="247" y="215"/>
                  </a:cubicBezTo>
                  <a:cubicBezTo>
                    <a:pt x="247" y="215"/>
                    <a:pt x="248" y="213"/>
                    <a:pt x="248" y="213"/>
                  </a:cubicBezTo>
                  <a:cubicBezTo>
                    <a:pt x="249" y="214"/>
                    <a:pt x="250" y="214"/>
                    <a:pt x="252" y="214"/>
                  </a:cubicBezTo>
                  <a:cubicBezTo>
                    <a:pt x="252" y="215"/>
                    <a:pt x="251" y="216"/>
                    <a:pt x="252" y="216"/>
                  </a:cubicBezTo>
                  <a:cubicBezTo>
                    <a:pt x="252" y="217"/>
                    <a:pt x="253" y="216"/>
                    <a:pt x="254" y="216"/>
                  </a:cubicBezTo>
                  <a:cubicBezTo>
                    <a:pt x="254" y="216"/>
                    <a:pt x="254" y="214"/>
                    <a:pt x="254" y="214"/>
                  </a:cubicBezTo>
                  <a:cubicBezTo>
                    <a:pt x="256" y="212"/>
                    <a:pt x="259" y="212"/>
                    <a:pt x="262" y="212"/>
                  </a:cubicBezTo>
                  <a:cubicBezTo>
                    <a:pt x="262" y="210"/>
                    <a:pt x="262" y="210"/>
                    <a:pt x="262" y="210"/>
                  </a:cubicBezTo>
                  <a:cubicBezTo>
                    <a:pt x="258" y="210"/>
                    <a:pt x="262" y="210"/>
                    <a:pt x="260" y="209"/>
                  </a:cubicBezTo>
                  <a:cubicBezTo>
                    <a:pt x="261" y="209"/>
                    <a:pt x="269" y="210"/>
                    <a:pt x="266" y="208"/>
                  </a:cubicBezTo>
                  <a:cubicBezTo>
                    <a:pt x="263" y="207"/>
                    <a:pt x="263" y="207"/>
                    <a:pt x="263" y="204"/>
                  </a:cubicBezTo>
                  <a:cubicBezTo>
                    <a:pt x="261" y="203"/>
                    <a:pt x="262" y="205"/>
                    <a:pt x="260" y="204"/>
                  </a:cubicBezTo>
                  <a:cubicBezTo>
                    <a:pt x="260" y="204"/>
                    <a:pt x="259" y="202"/>
                    <a:pt x="258" y="202"/>
                  </a:cubicBezTo>
                  <a:close/>
                  <a:moveTo>
                    <a:pt x="260" y="192"/>
                  </a:moveTo>
                  <a:cubicBezTo>
                    <a:pt x="259" y="194"/>
                    <a:pt x="256" y="199"/>
                    <a:pt x="260" y="198"/>
                  </a:cubicBezTo>
                  <a:cubicBezTo>
                    <a:pt x="260" y="198"/>
                    <a:pt x="261" y="197"/>
                    <a:pt x="261" y="196"/>
                  </a:cubicBezTo>
                  <a:cubicBezTo>
                    <a:pt x="262" y="196"/>
                    <a:pt x="262" y="197"/>
                    <a:pt x="263" y="196"/>
                  </a:cubicBezTo>
                  <a:cubicBezTo>
                    <a:pt x="262" y="197"/>
                    <a:pt x="264" y="198"/>
                    <a:pt x="264" y="198"/>
                  </a:cubicBezTo>
                  <a:cubicBezTo>
                    <a:pt x="265" y="198"/>
                    <a:pt x="265" y="197"/>
                    <a:pt x="266" y="197"/>
                  </a:cubicBezTo>
                  <a:cubicBezTo>
                    <a:pt x="263" y="194"/>
                    <a:pt x="263" y="194"/>
                    <a:pt x="263" y="194"/>
                  </a:cubicBezTo>
                  <a:cubicBezTo>
                    <a:pt x="263" y="194"/>
                    <a:pt x="263" y="193"/>
                    <a:pt x="263" y="192"/>
                  </a:cubicBezTo>
                  <a:cubicBezTo>
                    <a:pt x="262" y="192"/>
                    <a:pt x="261" y="193"/>
                    <a:pt x="260" y="192"/>
                  </a:cubicBezTo>
                  <a:close/>
                  <a:moveTo>
                    <a:pt x="145" y="166"/>
                  </a:moveTo>
                  <a:cubicBezTo>
                    <a:pt x="144" y="166"/>
                    <a:pt x="142" y="168"/>
                    <a:pt x="142" y="169"/>
                  </a:cubicBezTo>
                  <a:cubicBezTo>
                    <a:pt x="140" y="169"/>
                    <a:pt x="137" y="169"/>
                    <a:pt x="135" y="169"/>
                  </a:cubicBezTo>
                  <a:cubicBezTo>
                    <a:pt x="135" y="170"/>
                    <a:pt x="135" y="171"/>
                    <a:pt x="136" y="172"/>
                  </a:cubicBezTo>
                  <a:cubicBezTo>
                    <a:pt x="136" y="172"/>
                    <a:pt x="144" y="175"/>
                    <a:pt x="144" y="175"/>
                  </a:cubicBezTo>
                  <a:cubicBezTo>
                    <a:pt x="145" y="173"/>
                    <a:pt x="145" y="173"/>
                    <a:pt x="145" y="173"/>
                  </a:cubicBezTo>
                  <a:cubicBezTo>
                    <a:pt x="147" y="172"/>
                    <a:pt x="148" y="172"/>
                    <a:pt x="150" y="171"/>
                  </a:cubicBezTo>
                  <a:cubicBezTo>
                    <a:pt x="149" y="168"/>
                    <a:pt x="149" y="165"/>
                    <a:pt x="145" y="166"/>
                  </a:cubicBezTo>
                  <a:close/>
                  <a:moveTo>
                    <a:pt x="107" y="116"/>
                  </a:moveTo>
                  <a:cubicBezTo>
                    <a:pt x="106" y="116"/>
                    <a:pt x="105" y="119"/>
                    <a:pt x="105" y="119"/>
                  </a:cubicBezTo>
                  <a:cubicBezTo>
                    <a:pt x="104" y="119"/>
                    <a:pt x="99" y="118"/>
                    <a:pt x="99" y="118"/>
                  </a:cubicBezTo>
                  <a:cubicBezTo>
                    <a:pt x="98" y="118"/>
                    <a:pt x="98" y="118"/>
                    <a:pt x="97" y="117"/>
                  </a:cubicBezTo>
                  <a:cubicBezTo>
                    <a:pt x="97" y="118"/>
                    <a:pt x="96" y="119"/>
                    <a:pt x="96" y="119"/>
                  </a:cubicBezTo>
                  <a:cubicBezTo>
                    <a:pt x="96" y="120"/>
                    <a:pt x="97" y="123"/>
                    <a:pt x="97" y="123"/>
                  </a:cubicBezTo>
                  <a:cubicBezTo>
                    <a:pt x="101" y="122"/>
                    <a:pt x="107" y="120"/>
                    <a:pt x="111" y="123"/>
                  </a:cubicBezTo>
                  <a:cubicBezTo>
                    <a:pt x="112" y="123"/>
                    <a:pt x="112" y="125"/>
                    <a:pt x="113" y="125"/>
                  </a:cubicBezTo>
                  <a:cubicBezTo>
                    <a:pt x="114" y="126"/>
                    <a:pt x="115" y="125"/>
                    <a:pt x="116" y="127"/>
                  </a:cubicBezTo>
                  <a:cubicBezTo>
                    <a:pt x="116" y="127"/>
                    <a:pt x="116" y="129"/>
                    <a:pt x="116" y="129"/>
                  </a:cubicBezTo>
                  <a:cubicBezTo>
                    <a:pt x="116" y="129"/>
                    <a:pt x="118" y="129"/>
                    <a:pt x="119" y="129"/>
                  </a:cubicBezTo>
                  <a:cubicBezTo>
                    <a:pt x="119" y="129"/>
                    <a:pt x="119" y="127"/>
                    <a:pt x="119" y="126"/>
                  </a:cubicBezTo>
                  <a:cubicBezTo>
                    <a:pt x="119" y="126"/>
                    <a:pt x="120" y="126"/>
                    <a:pt x="121" y="126"/>
                  </a:cubicBezTo>
                  <a:cubicBezTo>
                    <a:pt x="121" y="126"/>
                    <a:pt x="121" y="124"/>
                    <a:pt x="122" y="124"/>
                  </a:cubicBezTo>
                  <a:cubicBezTo>
                    <a:pt x="118" y="123"/>
                    <a:pt x="115" y="123"/>
                    <a:pt x="113" y="121"/>
                  </a:cubicBezTo>
                  <a:cubicBezTo>
                    <a:pt x="112" y="119"/>
                    <a:pt x="110" y="115"/>
                    <a:pt x="107" y="116"/>
                  </a:cubicBezTo>
                  <a:close/>
                  <a:moveTo>
                    <a:pt x="176" y="74"/>
                  </a:moveTo>
                  <a:cubicBezTo>
                    <a:pt x="176" y="74"/>
                    <a:pt x="176" y="75"/>
                    <a:pt x="176" y="75"/>
                  </a:cubicBezTo>
                  <a:cubicBezTo>
                    <a:pt x="178" y="76"/>
                    <a:pt x="177" y="74"/>
                    <a:pt x="176" y="74"/>
                  </a:cubicBezTo>
                  <a:close/>
                  <a:moveTo>
                    <a:pt x="358" y="22"/>
                  </a:moveTo>
                  <a:cubicBezTo>
                    <a:pt x="358" y="22"/>
                    <a:pt x="357" y="20"/>
                    <a:pt x="357" y="20"/>
                  </a:cubicBezTo>
                  <a:cubicBezTo>
                    <a:pt x="355" y="19"/>
                    <a:pt x="354" y="19"/>
                    <a:pt x="351" y="18"/>
                  </a:cubicBezTo>
                  <a:cubicBezTo>
                    <a:pt x="351" y="17"/>
                    <a:pt x="351" y="17"/>
                    <a:pt x="351" y="17"/>
                  </a:cubicBezTo>
                  <a:cubicBezTo>
                    <a:pt x="348" y="17"/>
                    <a:pt x="347" y="19"/>
                    <a:pt x="344" y="18"/>
                  </a:cubicBezTo>
                  <a:cubicBezTo>
                    <a:pt x="343" y="18"/>
                    <a:pt x="342" y="16"/>
                    <a:pt x="342" y="16"/>
                  </a:cubicBezTo>
                  <a:cubicBezTo>
                    <a:pt x="342" y="16"/>
                    <a:pt x="340" y="16"/>
                    <a:pt x="340" y="16"/>
                  </a:cubicBezTo>
                  <a:cubicBezTo>
                    <a:pt x="340" y="17"/>
                    <a:pt x="339" y="18"/>
                    <a:pt x="339" y="19"/>
                  </a:cubicBezTo>
                  <a:cubicBezTo>
                    <a:pt x="340" y="20"/>
                    <a:pt x="337" y="20"/>
                    <a:pt x="337" y="20"/>
                  </a:cubicBezTo>
                  <a:cubicBezTo>
                    <a:pt x="337" y="20"/>
                    <a:pt x="336" y="18"/>
                    <a:pt x="335" y="18"/>
                  </a:cubicBezTo>
                  <a:cubicBezTo>
                    <a:pt x="334" y="18"/>
                    <a:pt x="334" y="20"/>
                    <a:pt x="333" y="20"/>
                  </a:cubicBezTo>
                  <a:cubicBezTo>
                    <a:pt x="332" y="20"/>
                    <a:pt x="332" y="18"/>
                    <a:pt x="332" y="18"/>
                  </a:cubicBezTo>
                  <a:cubicBezTo>
                    <a:pt x="327" y="17"/>
                    <a:pt x="325" y="17"/>
                    <a:pt x="321" y="17"/>
                  </a:cubicBezTo>
                  <a:cubicBezTo>
                    <a:pt x="320" y="15"/>
                    <a:pt x="320" y="15"/>
                    <a:pt x="320" y="15"/>
                  </a:cubicBezTo>
                  <a:cubicBezTo>
                    <a:pt x="317" y="14"/>
                    <a:pt x="316" y="16"/>
                    <a:pt x="314" y="16"/>
                  </a:cubicBezTo>
                  <a:cubicBezTo>
                    <a:pt x="309" y="16"/>
                    <a:pt x="306" y="14"/>
                    <a:pt x="301" y="15"/>
                  </a:cubicBezTo>
                  <a:cubicBezTo>
                    <a:pt x="300" y="14"/>
                    <a:pt x="300" y="14"/>
                    <a:pt x="300" y="14"/>
                  </a:cubicBezTo>
                  <a:cubicBezTo>
                    <a:pt x="298" y="13"/>
                    <a:pt x="298" y="15"/>
                    <a:pt x="296" y="14"/>
                  </a:cubicBezTo>
                  <a:cubicBezTo>
                    <a:pt x="295" y="14"/>
                    <a:pt x="293" y="11"/>
                    <a:pt x="292" y="11"/>
                  </a:cubicBezTo>
                  <a:cubicBezTo>
                    <a:pt x="291" y="11"/>
                    <a:pt x="291" y="12"/>
                    <a:pt x="289" y="12"/>
                  </a:cubicBezTo>
                  <a:cubicBezTo>
                    <a:pt x="289" y="10"/>
                    <a:pt x="289" y="10"/>
                    <a:pt x="289" y="10"/>
                  </a:cubicBezTo>
                  <a:cubicBezTo>
                    <a:pt x="286" y="10"/>
                    <a:pt x="285" y="12"/>
                    <a:pt x="283" y="12"/>
                  </a:cubicBezTo>
                  <a:cubicBezTo>
                    <a:pt x="282" y="13"/>
                    <a:pt x="281" y="12"/>
                    <a:pt x="279" y="12"/>
                  </a:cubicBezTo>
                  <a:cubicBezTo>
                    <a:pt x="279" y="12"/>
                    <a:pt x="278" y="14"/>
                    <a:pt x="277" y="14"/>
                  </a:cubicBezTo>
                  <a:cubicBezTo>
                    <a:pt x="276" y="14"/>
                    <a:pt x="272" y="11"/>
                    <a:pt x="270" y="11"/>
                  </a:cubicBezTo>
                  <a:cubicBezTo>
                    <a:pt x="269" y="11"/>
                    <a:pt x="267" y="11"/>
                    <a:pt x="266" y="11"/>
                  </a:cubicBezTo>
                  <a:cubicBezTo>
                    <a:pt x="265" y="10"/>
                    <a:pt x="265" y="10"/>
                    <a:pt x="265" y="10"/>
                  </a:cubicBezTo>
                  <a:cubicBezTo>
                    <a:pt x="263" y="9"/>
                    <a:pt x="261" y="10"/>
                    <a:pt x="260" y="10"/>
                  </a:cubicBezTo>
                  <a:cubicBezTo>
                    <a:pt x="260" y="8"/>
                    <a:pt x="260" y="8"/>
                    <a:pt x="260" y="8"/>
                  </a:cubicBezTo>
                  <a:cubicBezTo>
                    <a:pt x="262" y="9"/>
                    <a:pt x="260" y="7"/>
                    <a:pt x="260" y="7"/>
                  </a:cubicBezTo>
                  <a:cubicBezTo>
                    <a:pt x="260" y="7"/>
                    <a:pt x="256" y="6"/>
                    <a:pt x="256" y="6"/>
                  </a:cubicBezTo>
                  <a:cubicBezTo>
                    <a:pt x="253" y="6"/>
                    <a:pt x="248" y="9"/>
                    <a:pt x="245" y="8"/>
                  </a:cubicBezTo>
                  <a:cubicBezTo>
                    <a:pt x="242" y="8"/>
                    <a:pt x="243" y="6"/>
                    <a:pt x="242" y="4"/>
                  </a:cubicBezTo>
                  <a:cubicBezTo>
                    <a:pt x="240" y="4"/>
                    <a:pt x="240" y="5"/>
                    <a:pt x="240" y="6"/>
                  </a:cubicBezTo>
                  <a:cubicBezTo>
                    <a:pt x="239" y="6"/>
                    <a:pt x="238" y="5"/>
                    <a:pt x="237" y="6"/>
                  </a:cubicBezTo>
                  <a:cubicBezTo>
                    <a:pt x="236" y="6"/>
                    <a:pt x="234" y="8"/>
                    <a:pt x="233" y="8"/>
                  </a:cubicBezTo>
                  <a:cubicBezTo>
                    <a:pt x="233" y="6"/>
                    <a:pt x="233" y="5"/>
                    <a:pt x="234" y="3"/>
                  </a:cubicBezTo>
                  <a:cubicBezTo>
                    <a:pt x="231" y="2"/>
                    <a:pt x="226" y="0"/>
                    <a:pt x="223" y="0"/>
                  </a:cubicBezTo>
                  <a:cubicBezTo>
                    <a:pt x="222" y="2"/>
                    <a:pt x="222" y="2"/>
                    <a:pt x="222" y="2"/>
                  </a:cubicBezTo>
                  <a:cubicBezTo>
                    <a:pt x="220" y="3"/>
                    <a:pt x="215" y="7"/>
                    <a:pt x="212" y="8"/>
                  </a:cubicBezTo>
                  <a:cubicBezTo>
                    <a:pt x="210" y="8"/>
                    <a:pt x="208" y="7"/>
                    <a:pt x="206" y="8"/>
                  </a:cubicBezTo>
                  <a:cubicBezTo>
                    <a:pt x="205" y="8"/>
                    <a:pt x="204" y="9"/>
                    <a:pt x="204" y="10"/>
                  </a:cubicBezTo>
                  <a:cubicBezTo>
                    <a:pt x="203" y="8"/>
                    <a:pt x="203" y="8"/>
                    <a:pt x="202" y="7"/>
                  </a:cubicBezTo>
                  <a:cubicBezTo>
                    <a:pt x="201" y="8"/>
                    <a:pt x="201" y="9"/>
                    <a:pt x="200" y="10"/>
                  </a:cubicBezTo>
                  <a:cubicBezTo>
                    <a:pt x="199" y="10"/>
                    <a:pt x="199" y="10"/>
                    <a:pt x="199" y="10"/>
                  </a:cubicBezTo>
                  <a:cubicBezTo>
                    <a:pt x="199" y="10"/>
                    <a:pt x="198" y="9"/>
                    <a:pt x="197" y="10"/>
                  </a:cubicBezTo>
                  <a:cubicBezTo>
                    <a:pt x="197" y="10"/>
                    <a:pt x="197" y="12"/>
                    <a:pt x="197" y="12"/>
                  </a:cubicBezTo>
                  <a:cubicBezTo>
                    <a:pt x="196" y="12"/>
                    <a:pt x="195" y="13"/>
                    <a:pt x="194" y="13"/>
                  </a:cubicBezTo>
                  <a:cubicBezTo>
                    <a:pt x="192" y="14"/>
                    <a:pt x="189" y="12"/>
                    <a:pt x="187" y="13"/>
                  </a:cubicBezTo>
                  <a:cubicBezTo>
                    <a:pt x="186" y="13"/>
                    <a:pt x="185" y="15"/>
                    <a:pt x="184" y="16"/>
                  </a:cubicBezTo>
                  <a:cubicBezTo>
                    <a:pt x="183" y="16"/>
                    <a:pt x="182" y="15"/>
                    <a:pt x="182" y="16"/>
                  </a:cubicBezTo>
                  <a:cubicBezTo>
                    <a:pt x="180" y="17"/>
                    <a:pt x="180" y="20"/>
                    <a:pt x="178" y="22"/>
                  </a:cubicBezTo>
                  <a:cubicBezTo>
                    <a:pt x="177" y="23"/>
                    <a:pt x="175" y="22"/>
                    <a:pt x="174" y="24"/>
                  </a:cubicBezTo>
                  <a:cubicBezTo>
                    <a:pt x="174" y="25"/>
                    <a:pt x="174" y="27"/>
                    <a:pt x="174" y="29"/>
                  </a:cubicBezTo>
                  <a:cubicBezTo>
                    <a:pt x="173" y="30"/>
                    <a:pt x="171" y="31"/>
                    <a:pt x="171" y="32"/>
                  </a:cubicBezTo>
                  <a:cubicBezTo>
                    <a:pt x="170" y="34"/>
                    <a:pt x="170" y="37"/>
                    <a:pt x="170" y="39"/>
                  </a:cubicBezTo>
                  <a:cubicBezTo>
                    <a:pt x="166" y="39"/>
                    <a:pt x="163" y="41"/>
                    <a:pt x="160" y="42"/>
                  </a:cubicBezTo>
                  <a:cubicBezTo>
                    <a:pt x="158" y="42"/>
                    <a:pt x="157" y="40"/>
                    <a:pt x="155" y="41"/>
                  </a:cubicBezTo>
                  <a:cubicBezTo>
                    <a:pt x="154" y="42"/>
                    <a:pt x="154" y="42"/>
                    <a:pt x="154" y="42"/>
                  </a:cubicBezTo>
                  <a:cubicBezTo>
                    <a:pt x="150" y="43"/>
                    <a:pt x="147" y="42"/>
                    <a:pt x="144" y="42"/>
                  </a:cubicBezTo>
                  <a:cubicBezTo>
                    <a:pt x="144" y="45"/>
                    <a:pt x="145" y="47"/>
                    <a:pt x="145" y="50"/>
                  </a:cubicBezTo>
                  <a:cubicBezTo>
                    <a:pt x="144" y="51"/>
                    <a:pt x="144" y="50"/>
                    <a:pt x="143" y="52"/>
                  </a:cubicBezTo>
                  <a:cubicBezTo>
                    <a:pt x="142" y="51"/>
                    <a:pt x="143" y="51"/>
                    <a:pt x="141" y="52"/>
                  </a:cubicBezTo>
                  <a:cubicBezTo>
                    <a:pt x="143" y="52"/>
                    <a:pt x="145" y="52"/>
                    <a:pt x="147" y="53"/>
                  </a:cubicBezTo>
                  <a:cubicBezTo>
                    <a:pt x="148" y="53"/>
                    <a:pt x="148" y="56"/>
                    <a:pt x="150" y="56"/>
                  </a:cubicBezTo>
                  <a:cubicBezTo>
                    <a:pt x="152" y="57"/>
                    <a:pt x="152" y="56"/>
                    <a:pt x="154" y="57"/>
                  </a:cubicBezTo>
                  <a:cubicBezTo>
                    <a:pt x="155" y="58"/>
                    <a:pt x="159" y="62"/>
                    <a:pt x="160" y="63"/>
                  </a:cubicBezTo>
                  <a:cubicBezTo>
                    <a:pt x="162" y="63"/>
                    <a:pt x="163" y="62"/>
                    <a:pt x="164" y="63"/>
                  </a:cubicBezTo>
                  <a:cubicBezTo>
                    <a:pt x="164" y="63"/>
                    <a:pt x="166" y="65"/>
                    <a:pt x="164" y="64"/>
                  </a:cubicBezTo>
                  <a:cubicBezTo>
                    <a:pt x="165" y="65"/>
                    <a:pt x="165" y="69"/>
                    <a:pt x="165" y="69"/>
                  </a:cubicBezTo>
                  <a:cubicBezTo>
                    <a:pt x="167" y="69"/>
                    <a:pt x="168" y="70"/>
                    <a:pt x="170" y="70"/>
                  </a:cubicBezTo>
                  <a:cubicBezTo>
                    <a:pt x="170" y="68"/>
                    <a:pt x="170" y="68"/>
                    <a:pt x="170" y="68"/>
                  </a:cubicBezTo>
                  <a:cubicBezTo>
                    <a:pt x="171" y="68"/>
                    <a:pt x="173" y="67"/>
                    <a:pt x="174" y="67"/>
                  </a:cubicBezTo>
                  <a:cubicBezTo>
                    <a:pt x="174" y="68"/>
                    <a:pt x="174" y="68"/>
                    <a:pt x="174" y="68"/>
                  </a:cubicBezTo>
                  <a:cubicBezTo>
                    <a:pt x="175" y="68"/>
                    <a:pt x="175" y="69"/>
                    <a:pt x="176" y="70"/>
                  </a:cubicBezTo>
                  <a:cubicBezTo>
                    <a:pt x="178" y="70"/>
                    <a:pt x="181" y="69"/>
                    <a:pt x="182" y="68"/>
                  </a:cubicBezTo>
                  <a:cubicBezTo>
                    <a:pt x="182" y="68"/>
                    <a:pt x="183" y="72"/>
                    <a:pt x="182" y="71"/>
                  </a:cubicBezTo>
                  <a:cubicBezTo>
                    <a:pt x="181" y="71"/>
                    <a:pt x="181" y="72"/>
                    <a:pt x="180" y="72"/>
                  </a:cubicBezTo>
                  <a:cubicBezTo>
                    <a:pt x="180" y="74"/>
                    <a:pt x="180" y="74"/>
                    <a:pt x="180" y="74"/>
                  </a:cubicBezTo>
                  <a:cubicBezTo>
                    <a:pt x="182" y="75"/>
                    <a:pt x="182" y="74"/>
                    <a:pt x="183" y="74"/>
                  </a:cubicBezTo>
                  <a:cubicBezTo>
                    <a:pt x="184" y="75"/>
                    <a:pt x="184" y="75"/>
                    <a:pt x="184" y="75"/>
                  </a:cubicBezTo>
                  <a:cubicBezTo>
                    <a:pt x="186" y="76"/>
                    <a:pt x="189" y="75"/>
                    <a:pt x="192" y="75"/>
                  </a:cubicBezTo>
                  <a:cubicBezTo>
                    <a:pt x="192" y="75"/>
                    <a:pt x="191" y="78"/>
                    <a:pt x="192" y="78"/>
                  </a:cubicBezTo>
                  <a:cubicBezTo>
                    <a:pt x="189" y="78"/>
                    <a:pt x="175" y="78"/>
                    <a:pt x="182" y="81"/>
                  </a:cubicBezTo>
                  <a:cubicBezTo>
                    <a:pt x="182" y="81"/>
                    <a:pt x="183" y="80"/>
                    <a:pt x="184" y="80"/>
                  </a:cubicBezTo>
                  <a:cubicBezTo>
                    <a:pt x="187" y="81"/>
                    <a:pt x="185" y="82"/>
                    <a:pt x="186" y="85"/>
                  </a:cubicBezTo>
                  <a:cubicBezTo>
                    <a:pt x="182" y="84"/>
                    <a:pt x="182" y="83"/>
                    <a:pt x="180" y="87"/>
                  </a:cubicBezTo>
                  <a:cubicBezTo>
                    <a:pt x="180" y="85"/>
                    <a:pt x="180" y="85"/>
                    <a:pt x="180" y="85"/>
                  </a:cubicBezTo>
                  <a:cubicBezTo>
                    <a:pt x="176" y="85"/>
                    <a:pt x="171" y="86"/>
                    <a:pt x="166" y="85"/>
                  </a:cubicBezTo>
                  <a:cubicBezTo>
                    <a:pt x="166" y="85"/>
                    <a:pt x="166" y="83"/>
                    <a:pt x="165" y="83"/>
                  </a:cubicBezTo>
                  <a:cubicBezTo>
                    <a:pt x="164" y="82"/>
                    <a:pt x="163" y="83"/>
                    <a:pt x="162" y="83"/>
                  </a:cubicBezTo>
                  <a:cubicBezTo>
                    <a:pt x="162" y="81"/>
                    <a:pt x="162" y="82"/>
                    <a:pt x="164" y="81"/>
                  </a:cubicBezTo>
                  <a:cubicBezTo>
                    <a:pt x="163" y="79"/>
                    <a:pt x="164" y="77"/>
                    <a:pt x="163" y="75"/>
                  </a:cubicBezTo>
                  <a:cubicBezTo>
                    <a:pt x="163" y="75"/>
                    <a:pt x="162" y="74"/>
                    <a:pt x="162" y="74"/>
                  </a:cubicBezTo>
                  <a:cubicBezTo>
                    <a:pt x="161" y="74"/>
                    <a:pt x="159" y="73"/>
                    <a:pt x="158" y="74"/>
                  </a:cubicBezTo>
                  <a:cubicBezTo>
                    <a:pt x="157" y="74"/>
                    <a:pt x="157" y="75"/>
                    <a:pt x="156" y="75"/>
                  </a:cubicBezTo>
                  <a:cubicBezTo>
                    <a:pt x="154" y="77"/>
                    <a:pt x="149" y="78"/>
                    <a:pt x="147" y="79"/>
                  </a:cubicBezTo>
                  <a:cubicBezTo>
                    <a:pt x="147" y="80"/>
                    <a:pt x="147" y="83"/>
                    <a:pt x="147" y="83"/>
                  </a:cubicBezTo>
                  <a:cubicBezTo>
                    <a:pt x="146" y="84"/>
                    <a:pt x="146" y="83"/>
                    <a:pt x="145" y="84"/>
                  </a:cubicBezTo>
                  <a:cubicBezTo>
                    <a:pt x="141" y="83"/>
                    <a:pt x="138" y="83"/>
                    <a:pt x="134" y="85"/>
                  </a:cubicBezTo>
                  <a:cubicBezTo>
                    <a:pt x="133" y="86"/>
                    <a:pt x="131" y="88"/>
                    <a:pt x="130" y="89"/>
                  </a:cubicBezTo>
                  <a:cubicBezTo>
                    <a:pt x="130" y="91"/>
                    <a:pt x="130" y="91"/>
                    <a:pt x="130" y="91"/>
                  </a:cubicBezTo>
                  <a:cubicBezTo>
                    <a:pt x="135" y="91"/>
                    <a:pt x="135" y="92"/>
                    <a:pt x="139" y="93"/>
                  </a:cubicBezTo>
                  <a:cubicBezTo>
                    <a:pt x="140" y="93"/>
                    <a:pt x="142" y="93"/>
                    <a:pt x="143" y="93"/>
                  </a:cubicBezTo>
                  <a:cubicBezTo>
                    <a:pt x="143" y="95"/>
                    <a:pt x="143" y="95"/>
                    <a:pt x="143" y="95"/>
                  </a:cubicBezTo>
                  <a:cubicBezTo>
                    <a:pt x="140" y="95"/>
                    <a:pt x="139" y="95"/>
                    <a:pt x="137" y="96"/>
                  </a:cubicBezTo>
                  <a:cubicBezTo>
                    <a:pt x="137" y="96"/>
                    <a:pt x="137" y="98"/>
                    <a:pt x="138" y="97"/>
                  </a:cubicBezTo>
                  <a:cubicBezTo>
                    <a:pt x="139" y="98"/>
                    <a:pt x="141" y="99"/>
                    <a:pt x="141" y="100"/>
                  </a:cubicBezTo>
                  <a:cubicBezTo>
                    <a:pt x="142" y="101"/>
                    <a:pt x="142" y="103"/>
                    <a:pt x="143" y="104"/>
                  </a:cubicBezTo>
                  <a:cubicBezTo>
                    <a:pt x="152" y="107"/>
                    <a:pt x="152" y="107"/>
                    <a:pt x="152" y="107"/>
                  </a:cubicBezTo>
                  <a:cubicBezTo>
                    <a:pt x="154" y="107"/>
                    <a:pt x="154" y="105"/>
                    <a:pt x="155" y="105"/>
                  </a:cubicBezTo>
                  <a:cubicBezTo>
                    <a:pt x="159" y="104"/>
                    <a:pt x="165" y="104"/>
                    <a:pt x="168" y="104"/>
                  </a:cubicBezTo>
                  <a:cubicBezTo>
                    <a:pt x="169" y="103"/>
                    <a:pt x="168" y="103"/>
                    <a:pt x="169" y="102"/>
                  </a:cubicBezTo>
                  <a:cubicBezTo>
                    <a:pt x="170" y="103"/>
                    <a:pt x="172" y="105"/>
                    <a:pt x="172" y="105"/>
                  </a:cubicBezTo>
                  <a:cubicBezTo>
                    <a:pt x="173" y="106"/>
                    <a:pt x="172" y="107"/>
                    <a:pt x="172" y="107"/>
                  </a:cubicBezTo>
                  <a:cubicBezTo>
                    <a:pt x="173" y="108"/>
                    <a:pt x="174" y="108"/>
                    <a:pt x="174" y="108"/>
                  </a:cubicBezTo>
                  <a:cubicBezTo>
                    <a:pt x="175" y="108"/>
                    <a:pt x="177" y="104"/>
                    <a:pt x="178" y="104"/>
                  </a:cubicBezTo>
                  <a:cubicBezTo>
                    <a:pt x="182" y="103"/>
                    <a:pt x="188" y="103"/>
                    <a:pt x="191" y="103"/>
                  </a:cubicBezTo>
                  <a:cubicBezTo>
                    <a:pt x="191" y="104"/>
                    <a:pt x="191" y="105"/>
                    <a:pt x="191" y="106"/>
                  </a:cubicBezTo>
                  <a:cubicBezTo>
                    <a:pt x="191" y="107"/>
                    <a:pt x="189" y="107"/>
                    <a:pt x="188" y="108"/>
                  </a:cubicBezTo>
                  <a:cubicBezTo>
                    <a:pt x="188" y="110"/>
                    <a:pt x="190" y="113"/>
                    <a:pt x="190" y="115"/>
                  </a:cubicBezTo>
                  <a:cubicBezTo>
                    <a:pt x="191" y="117"/>
                    <a:pt x="190" y="119"/>
                    <a:pt x="190" y="121"/>
                  </a:cubicBezTo>
                  <a:cubicBezTo>
                    <a:pt x="188" y="121"/>
                    <a:pt x="185" y="123"/>
                    <a:pt x="183" y="123"/>
                  </a:cubicBezTo>
                  <a:cubicBezTo>
                    <a:pt x="181" y="123"/>
                    <a:pt x="181" y="122"/>
                    <a:pt x="179" y="123"/>
                  </a:cubicBezTo>
                  <a:cubicBezTo>
                    <a:pt x="179" y="123"/>
                    <a:pt x="179" y="124"/>
                    <a:pt x="178" y="125"/>
                  </a:cubicBezTo>
                  <a:cubicBezTo>
                    <a:pt x="177" y="126"/>
                    <a:pt x="172" y="129"/>
                    <a:pt x="168" y="128"/>
                  </a:cubicBezTo>
                  <a:cubicBezTo>
                    <a:pt x="166" y="127"/>
                    <a:pt x="166" y="124"/>
                    <a:pt x="162" y="124"/>
                  </a:cubicBezTo>
                  <a:cubicBezTo>
                    <a:pt x="161" y="124"/>
                    <a:pt x="159" y="126"/>
                    <a:pt x="158" y="127"/>
                  </a:cubicBezTo>
                  <a:cubicBezTo>
                    <a:pt x="158" y="127"/>
                    <a:pt x="158" y="129"/>
                    <a:pt x="158" y="128"/>
                  </a:cubicBezTo>
                  <a:cubicBezTo>
                    <a:pt x="159" y="128"/>
                    <a:pt x="158" y="129"/>
                    <a:pt x="159" y="129"/>
                  </a:cubicBezTo>
                  <a:cubicBezTo>
                    <a:pt x="160" y="131"/>
                    <a:pt x="161" y="132"/>
                    <a:pt x="161" y="136"/>
                  </a:cubicBezTo>
                  <a:cubicBezTo>
                    <a:pt x="160" y="135"/>
                    <a:pt x="161" y="135"/>
                    <a:pt x="160" y="134"/>
                  </a:cubicBezTo>
                  <a:cubicBezTo>
                    <a:pt x="159" y="134"/>
                    <a:pt x="158" y="134"/>
                    <a:pt x="157" y="133"/>
                  </a:cubicBezTo>
                  <a:cubicBezTo>
                    <a:pt x="156" y="138"/>
                    <a:pt x="156" y="138"/>
                    <a:pt x="156" y="138"/>
                  </a:cubicBezTo>
                  <a:cubicBezTo>
                    <a:pt x="156" y="138"/>
                    <a:pt x="154" y="138"/>
                    <a:pt x="154" y="138"/>
                  </a:cubicBezTo>
                  <a:cubicBezTo>
                    <a:pt x="153" y="138"/>
                    <a:pt x="149" y="141"/>
                    <a:pt x="149" y="142"/>
                  </a:cubicBezTo>
                  <a:cubicBezTo>
                    <a:pt x="149" y="143"/>
                    <a:pt x="150" y="145"/>
                    <a:pt x="149" y="146"/>
                  </a:cubicBezTo>
                  <a:cubicBezTo>
                    <a:pt x="149" y="146"/>
                    <a:pt x="146" y="147"/>
                    <a:pt x="146" y="147"/>
                  </a:cubicBezTo>
                  <a:cubicBezTo>
                    <a:pt x="146" y="147"/>
                    <a:pt x="145" y="150"/>
                    <a:pt x="145" y="150"/>
                  </a:cubicBezTo>
                  <a:cubicBezTo>
                    <a:pt x="146" y="150"/>
                    <a:pt x="147" y="150"/>
                    <a:pt x="148" y="150"/>
                  </a:cubicBezTo>
                  <a:cubicBezTo>
                    <a:pt x="148" y="150"/>
                    <a:pt x="147" y="152"/>
                    <a:pt x="147" y="153"/>
                  </a:cubicBezTo>
                  <a:cubicBezTo>
                    <a:pt x="149" y="153"/>
                    <a:pt x="150" y="152"/>
                    <a:pt x="151" y="153"/>
                  </a:cubicBezTo>
                  <a:cubicBezTo>
                    <a:pt x="152" y="153"/>
                    <a:pt x="152" y="154"/>
                    <a:pt x="152" y="155"/>
                  </a:cubicBezTo>
                  <a:cubicBezTo>
                    <a:pt x="153" y="155"/>
                    <a:pt x="152" y="155"/>
                    <a:pt x="153" y="156"/>
                  </a:cubicBezTo>
                  <a:cubicBezTo>
                    <a:pt x="157" y="156"/>
                    <a:pt x="159" y="156"/>
                    <a:pt x="162" y="157"/>
                  </a:cubicBezTo>
                  <a:cubicBezTo>
                    <a:pt x="162" y="157"/>
                    <a:pt x="162" y="156"/>
                    <a:pt x="162" y="156"/>
                  </a:cubicBezTo>
                  <a:cubicBezTo>
                    <a:pt x="163" y="156"/>
                    <a:pt x="164" y="156"/>
                    <a:pt x="165" y="156"/>
                  </a:cubicBezTo>
                  <a:cubicBezTo>
                    <a:pt x="165" y="157"/>
                    <a:pt x="165" y="157"/>
                    <a:pt x="165" y="157"/>
                  </a:cubicBezTo>
                  <a:cubicBezTo>
                    <a:pt x="166" y="156"/>
                    <a:pt x="164" y="159"/>
                    <a:pt x="164" y="159"/>
                  </a:cubicBezTo>
                  <a:cubicBezTo>
                    <a:pt x="163" y="160"/>
                    <a:pt x="163" y="161"/>
                    <a:pt x="162" y="162"/>
                  </a:cubicBezTo>
                  <a:cubicBezTo>
                    <a:pt x="162" y="162"/>
                    <a:pt x="160" y="163"/>
                    <a:pt x="160" y="163"/>
                  </a:cubicBezTo>
                  <a:cubicBezTo>
                    <a:pt x="161" y="164"/>
                    <a:pt x="161" y="164"/>
                    <a:pt x="160" y="165"/>
                  </a:cubicBezTo>
                  <a:cubicBezTo>
                    <a:pt x="160" y="166"/>
                    <a:pt x="160" y="167"/>
                    <a:pt x="160" y="167"/>
                  </a:cubicBezTo>
                  <a:cubicBezTo>
                    <a:pt x="161" y="168"/>
                    <a:pt x="160" y="168"/>
                    <a:pt x="161" y="169"/>
                  </a:cubicBezTo>
                  <a:cubicBezTo>
                    <a:pt x="161" y="169"/>
                    <a:pt x="163" y="169"/>
                    <a:pt x="163" y="169"/>
                  </a:cubicBezTo>
                  <a:cubicBezTo>
                    <a:pt x="164" y="170"/>
                    <a:pt x="163" y="171"/>
                    <a:pt x="163" y="172"/>
                  </a:cubicBezTo>
                  <a:cubicBezTo>
                    <a:pt x="163" y="172"/>
                    <a:pt x="165" y="173"/>
                    <a:pt x="165" y="174"/>
                  </a:cubicBezTo>
                  <a:cubicBezTo>
                    <a:pt x="170" y="173"/>
                    <a:pt x="174" y="173"/>
                    <a:pt x="175" y="170"/>
                  </a:cubicBezTo>
                  <a:cubicBezTo>
                    <a:pt x="176" y="168"/>
                    <a:pt x="175" y="166"/>
                    <a:pt x="175" y="166"/>
                  </a:cubicBezTo>
                  <a:cubicBezTo>
                    <a:pt x="176" y="165"/>
                    <a:pt x="176" y="165"/>
                    <a:pt x="176" y="165"/>
                  </a:cubicBezTo>
                  <a:cubicBezTo>
                    <a:pt x="178" y="164"/>
                    <a:pt x="178" y="164"/>
                    <a:pt x="178" y="164"/>
                  </a:cubicBezTo>
                  <a:cubicBezTo>
                    <a:pt x="178" y="164"/>
                    <a:pt x="180" y="169"/>
                    <a:pt x="177" y="168"/>
                  </a:cubicBezTo>
                  <a:cubicBezTo>
                    <a:pt x="178" y="169"/>
                    <a:pt x="177" y="170"/>
                    <a:pt x="177" y="171"/>
                  </a:cubicBezTo>
                  <a:cubicBezTo>
                    <a:pt x="177" y="172"/>
                    <a:pt x="179" y="172"/>
                    <a:pt x="180" y="173"/>
                  </a:cubicBezTo>
                  <a:cubicBezTo>
                    <a:pt x="181" y="175"/>
                    <a:pt x="181" y="177"/>
                    <a:pt x="182" y="180"/>
                  </a:cubicBezTo>
                  <a:cubicBezTo>
                    <a:pt x="180" y="181"/>
                    <a:pt x="181" y="182"/>
                    <a:pt x="180" y="184"/>
                  </a:cubicBezTo>
                  <a:cubicBezTo>
                    <a:pt x="182" y="184"/>
                    <a:pt x="182" y="183"/>
                    <a:pt x="184" y="183"/>
                  </a:cubicBezTo>
                  <a:cubicBezTo>
                    <a:pt x="184" y="183"/>
                    <a:pt x="183" y="185"/>
                    <a:pt x="183" y="185"/>
                  </a:cubicBezTo>
                  <a:cubicBezTo>
                    <a:pt x="182" y="185"/>
                    <a:pt x="181" y="188"/>
                    <a:pt x="183" y="187"/>
                  </a:cubicBezTo>
                  <a:cubicBezTo>
                    <a:pt x="183" y="187"/>
                    <a:pt x="183" y="189"/>
                    <a:pt x="182" y="189"/>
                  </a:cubicBezTo>
                  <a:cubicBezTo>
                    <a:pt x="182" y="189"/>
                    <a:pt x="182" y="190"/>
                    <a:pt x="182" y="191"/>
                  </a:cubicBezTo>
                  <a:cubicBezTo>
                    <a:pt x="186" y="191"/>
                    <a:pt x="187" y="187"/>
                    <a:pt x="189" y="186"/>
                  </a:cubicBezTo>
                  <a:cubicBezTo>
                    <a:pt x="191" y="185"/>
                    <a:pt x="194" y="183"/>
                    <a:pt x="196" y="183"/>
                  </a:cubicBezTo>
                  <a:cubicBezTo>
                    <a:pt x="197" y="183"/>
                    <a:pt x="197" y="183"/>
                    <a:pt x="197" y="183"/>
                  </a:cubicBezTo>
                  <a:cubicBezTo>
                    <a:pt x="197" y="183"/>
                    <a:pt x="198" y="185"/>
                    <a:pt x="199" y="186"/>
                  </a:cubicBezTo>
                  <a:cubicBezTo>
                    <a:pt x="199" y="187"/>
                    <a:pt x="199" y="187"/>
                    <a:pt x="199" y="187"/>
                  </a:cubicBezTo>
                  <a:cubicBezTo>
                    <a:pt x="200" y="186"/>
                    <a:pt x="202" y="185"/>
                    <a:pt x="203" y="185"/>
                  </a:cubicBezTo>
                  <a:cubicBezTo>
                    <a:pt x="204" y="186"/>
                    <a:pt x="204" y="188"/>
                    <a:pt x="206" y="190"/>
                  </a:cubicBezTo>
                  <a:cubicBezTo>
                    <a:pt x="206" y="190"/>
                    <a:pt x="207" y="191"/>
                    <a:pt x="207" y="191"/>
                  </a:cubicBezTo>
                  <a:cubicBezTo>
                    <a:pt x="208" y="192"/>
                    <a:pt x="208" y="192"/>
                    <a:pt x="208" y="192"/>
                  </a:cubicBezTo>
                  <a:cubicBezTo>
                    <a:pt x="212" y="192"/>
                    <a:pt x="207" y="190"/>
                    <a:pt x="209" y="188"/>
                  </a:cubicBezTo>
                  <a:cubicBezTo>
                    <a:pt x="209" y="188"/>
                    <a:pt x="211" y="188"/>
                    <a:pt x="212" y="189"/>
                  </a:cubicBezTo>
                  <a:cubicBezTo>
                    <a:pt x="212" y="187"/>
                    <a:pt x="213" y="187"/>
                    <a:pt x="214" y="186"/>
                  </a:cubicBezTo>
                  <a:cubicBezTo>
                    <a:pt x="214" y="187"/>
                    <a:pt x="214" y="189"/>
                    <a:pt x="214" y="190"/>
                  </a:cubicBezTo>
                  <a:cubicBezTo>
                    <a:pt x="218" y="189"/>
                    <a:pt x="220" y="189"/>
                    <a:pt x="223" y="187"/>
                  </a:cubicBezTo>
                  <a:cubicBezTo>
                    <a:pt x="223" y="187"/>
                    <a:pt x="223" y="185"/>
                    <a:pt x="224" y="185"/>
                  </a:cubicBezTo>
                  <a:cubicBezTo>
                    <a:pt x="224" y="185"/>
                    <a:pt x="225" y="185"/>
                    <a:pt x="226" y="185"/>
                  </a:cubicBezTo>
                  <a:cubicBezTo>
                    <a:pt x="226" y="186"/>
                    <a:pt x="225" y="190"/>
                    <a:pt x="224" y="191"/>
                  </a:cubicBezTo>
                  <a:cubicBezTo>
                    <a:pt x="223" y="193"/>
                    <a:pt x="220" y="193"/>
                    <a:pt x="220" y="194"/>
                  </a:cubicBezTo>
                  <a:cubicBezTo>
                    <a:pt x="219" y="195"/>
                    <a:pt x="220" y="197"/>
                    <a:pt x="220" y="198"/>
                  </a:cubicBezTo>
                  <a:cubicBezTo>
                    <a:pt x="218" y="199"/>
                    <a:pt x="218" y="199"/>
                    <a:pt x="218" y="199"/>
                  </a:cubicBezTo>
                  <a:cubicBezTo>
                    <a:pt x="217" y="201"/>
                    <a:pt x="218" y="206"/>
                    <a:pt x="218" y="206"/>
                  </a:cubicBezTo>
                  <a:cubicBezTo>
                    <a:pt x="217" y="207"/>
                    <a:pt x="216" y="207"/>
                    <a:pt x="216" y="207"/>
                  </a:cubicBezTo>
                  <a:cubicBezTo>
                    <a:pt x="215" y="208"/>
                    <a:pt x="216" y="209"/>
                    <a:pt x="215" y="210"/>
                  </a:cubicBezTo>
                  <a:cubicBezTo>
                    <a:pt x="215" y="211"/>
                    <a:pt x="212" y="212"/>
                    <a:pt x="212" y="213"/>
                  </a:cubicBezTo>
                  <a:cubicBezTo>
                    <a:pt x="211" y="214"/>
                    <a:pt x="211" y="214"/>
                    <a:pt x="211" y="214"/>
                  </a:cubicBezTo>
                  <a:cubicBezTo>
                    <a:pt x="211" y="214"/>
                    <a:pt x="211" y="216"/>
                    <a:pt x="211" y="216"/>
                  </a:cubicBezTo>
                  <a:cubicBezTo>
                    <a:pt x="211" y="217"/>
                    <a:pt x="209" y="216"/>
                    <a:pt x="208" y="216"/>
                  </a:cubicBezTo>
                  <a:cubicBezTo>
                    <a:pt x="207" y="217"/>
                    <a:pt x="206" y="220"/>
                    <a:pt x="205" y="220"/>
                  </a:cubicBezTo>
                  <a:cubicBezTo>
                    <a:pt x="204" y="221"/>
                    <a:pt x="204" y="220"/>
                    <a:pt x="203" y="220"/>
                  </a:cubicBezTo>
                  <a:cubicBezTo>
                    <a:pt x="197" y="222"/>
                    <a:pt x="196" y="224"/>
                    <a:pt x="195" y="230"/>
                  </a:cubicBezTo>
                  <a:cubicBezTo>
                    <a:pt x="193" y="231"/>
                    <a:pt x="191" y="231"/>
                    <a:pt x="190" y="231"/>
                  </a:cubicBezTo>
                  <a:cubicBezTo>
                    <a:pt x="190" y="231"/>
                    <a:pt x="191" y="230"/>
                    <a:pt x="191" y="229"/>
                  </a:cubicBezTo>
                  <a:cubicBezTo>
                    <a:pt x="188" y="230"/>
                    <a:pt x="183" y="230"/>
                    <a:pt x="180" y="231"/>
                  </a:cubicBezTo>
                  <a:cubicBezTo>
                    <a:pt x="180" y="232"/>
                    <a:pt x="180" y="234"/>
                    <a:pt x="180" y="234"/>
                  </a:cubicBezTo>
                  <a:cubicBezTo>
                    <a:pt x="179" y="235"/>
                    <a:pt x="178" y="235"/>
                    <a:pt x="177" y="236"/>
                  </a:cubicBezTo>
                  <a:cubicBezTo>
                    <a:pt x="176" y="237"/>
                    <a:pt x="177" y="238"/>
                    <a:pt x="176" y="239"/>
                  </a:cubicBezTo>
                  <a:cubicBezTo>
                    <a:pt x="176" y="240"/>
                    <a:pt x="172" y="242"/>
                    <a:pt x="170" y="242"/>
                  </a:cubicBezTo>
                  <a:cubicBezTo>
                    <a:pt x="170" y="243"/>
                    <a:pt x="171" y="244"/>
                    <a:pt x="170" y="244"/>
                  </a:cubicBezTo>
                  <a:cubicBezTo>
                    <a:pt x="171" y="244"/>
                    <a:pt x="172" y="243"/>
                    <a:pt x="172" y="243"/>
                  </a:cubicBezTo>
                  <a:cubicBezTo>
                    <a:pt x="172" y="243"/>
                    <a:pt x="173" y="244"/>
                    <a:pt x="174" y="244"/>
                  </a:cubicBezTo>
                  <a:cubicBezTo>
                    <a:pt x="175" y="242"/>
                    <a:pt x="175" y="242"/>
                    <a:pt x="175" y="242"/>
                  </a:cubicBezTo>
                  <a:cubicBezTo>
                    <a:pt x="176" y="242"/>
                    <a:pt x="176" y="242"/>
                    <a:pt x="176" y="242"/>
                  </a:cubicBezTo>
                  <a:cubicBezTo>
                    <a:pt x="177" y="242"/>
                    <a:pt x="176" y="243"/>
                    <a:pt x="178" y="244"/>
                  </a:cubicBezTo>
                  <a:cubicBezTo>
                    <a:pt x="180" y="240"/>
                    <a:pt x="182" y="237"/>
                    <a:pt x="184" y="233"/>
                  </a:cubicBezTo>
                  <a:cubicBezTo>
                    <a:pt x="185" y="233"/>
                    <a:pt x="186" y="233"/>
                    <a:pt x="187" y="233"/>
                  </a:cubicBezTo>
                  <a:cubicBezTo>
                    <a:pt x="187" y="234"/>
                    <a:pt x="188" y="235"/>
                    <a:pt x="186" y="234"/>
                  </a:cubicBezTo>
                  <a:cubicBezTo>
                    <a:pt x="186" y="236"/>
                    <a:pt x="186" y="236"/>
                    <a:pt x="186" y="236"/>
                  </a:cubicBezTo>
                  <a:cubicBezTo>
                    <a:pt x="187" y="236"/>
                    <a:pt x="189" y="237"/>
                    <a:pt x="190" y="236"/>
                  </a:cubicBezTo>
                  <a:cubicBezTo>
                    <a:pt x="190" y="234"/>
                    <a:pt x="190" y="234"/>
                    <a:pt x="190" y="234"/>
                  </a:cubicBezTo>
                  <a:cubicBezTo>
                    <a:pt x="196" y="234"/>
                    <a:pt x="194" y="235"/>
                    <a:pt x="198" y="231"/>
                  </a:cubicBezTo>
                  <a:cubicBezTo>
                    <a:pt x="199" y="231"/>
                    <a:pt x="200" y="231"/>
                    <a:pt x="200" y="231"/>
                  </a:cubicBezTo>
                  <a:cubicBezTo>
                    <a:pt x="200" y="231"/>
                    <a:pt x="200" y="233"/>
                    <a:pt x="200" y="233"/>
                  </a:cubicBezTo>
                  <a:cubicBezTo>
                    <a:pt x="202" y="232"/>
                    <a:pt x="201" y="232"/>
                    <a:pt x="202" y="230"/>
                  </a:cubicBezTo>
                  <a:cubicBezTo>
                    <a:pt x="202" y="231"/>
                    <a:pt x="204" y="232"/>
                    <a:pt x="205" y="231"/>
                  </a:cubicBezTo>
                  <a:cubicBezTo>
                    <a:pt x="206" y="230"/>
                    <a:pt x="206" y="228"/>
                    <a:pt x="206" y="226"/>
                  </a:cubicBezTo>
                  <a:cubicBezTo>
                    <a:pt x="210" y="228"/>
                    <a:pt x="209" y="230"/>
                    <a:pt x="210" y="224"/>
                  </a:cubicBezTo>
                  <a:cubicBezTo>
                    <a:pt x="209" y="224"/>
                    <a:pt x="209" y="225"/>
                    <a:pt x="208" y="224"/>
                  </a:cubicBezTo>
                  <a:cubicBezTo>
                    <a:pt x="208" y="224"/>
                    <a:pt x="210" y="224"/>
                    <a:pt x="209" y="223"/>
                  </a:cubicBezTo>
                  <a:cubicBezTo>
                    <a:pt x="211" y="223"/>
                    <a:pt x="213" y="221"/>
                    <a:pt x="214" y="221"/>
                  </a:cubicBezTo>
                  <a:cubicBezTo>
                    <a:pt x="214" y="221"/>
                    <a:pt x="213" y="220"/>
                    <a:pt x="214" y="220"/>
                  </a:cubicBezTo>
                  <a:cubicBezTo>
                    <a:pt x="215" y="219"/>
                    <a:pt x="217" y="220"/>
                    <a:pt x="218" y="219"/>
                  </a:cubicBezTo>
                  <a:cubicBezTo>
                    <a:pt x="218" y="219"/>
                    <a:pt x="218" y="216"/>
                    <a:pt x="218" y="216"/>
                  </a:cubicBezTo>
                  <a:cubicBezTo>
                    <a:pt x="219" y="216"/>
                    <a:pt x="220" y="217"/>
                    <a:pt x="221" y="216"/>
                  </a:cubicBezTo>
                  <a:cubicBezTo>
                    <a:pt x="222" y="216"/>
                    <a:pt x="225" y="214"/>
                    <a:pt x="226" y="213"/>
                  </a:cubicBezTo>
                  <a:cubicBezTo>
                    <a:pt x="225" y="212"/>
                    <a:pt x="225" y="209"/>
                    <a:pt x="225" y="209"/>
                  </a:cubicBezTo>
                  <a:cubicBezTo>
                    <a:pt x="226" y="208"/>
                    <a:pt x="227" y="208"/>
                    <a:pt x="229" y="208"/>
                  </a:cubicBezTo>
                  <a:cubicBezTo>
                    <a:pt x="229" y="206"/>
                    <a:pt x="229" y="206"/>
                    <a:pt x="229" y="206"/>
                  </a:cubicBezTo>
                  <a:cubicBezTo>
                    <a:pt x="229" y="206"/>
                    <a:pt x="231" y="207"/>
                    <a:pt x="231" y="206"/>
                  </a:cubicBezTo>
                  <a:cubicBezTo>
                    <a:pt x="233" y="205"/>
                    <a:pt x="233" y="202"/>
                    <a:pt x="235" y="201"/>
                  </a:cubicBezTo>
                  <a:cubicBezTo>
                    <a:pt x="236" y="201"/>
                    <a:pt x="237" y="201"/>
                    <a:pt x="238" y="200"/>
                  </a:cubicBezTo>
                  <a:cubicBezTo>
                    <a:pt x="238" y="200"/>
                    <a:pt x="237" y="199"/>
                    <a:pt x="238" y="198"/>
                  </a:cubicBezTo>
                  <a:cubicBezTo>
                    <a:pt x="240" y="196"/>
                    <a:pt x="240" y="196"/>
                    <a:pt x="240" y="196"/>
                  </a:cubicBezTo>
                  <a:cubicBezTo>
                    <a:pt x="242" y="196"/>
                    <a:pt x="245" y="196"/>
                    <a:pt x="246" y="195"/>
                  </a:cubicBezTo>
                  <a:cubicBezTo>
                    <a:pt x="246" y="194"/>
                    <a:pt x="247" y="194"/>
                    <a:pt x="248" y="193"/>
                  </a:cubicBezTo>
                  <a:cubicBezTo>
                    <a:pt x="248" y="192"/>
                    <a:pt x="247" y="191"/>
                    <a:pt x="247" y="191"/>
                  </a:cubicBezTo>
                  <a:cubicBezTo>
                    <a:pt x="247" y="189"/>
                    <a:pt x="250" y="189"/>
                    <a:pt x="250" y="189"/>
                  </a:cubicBezTo>
                  <a:cubicBezTo>
                    <a:pt x="250" y="187"/>
                    <a:pt x="250" y="187"/>
                    <a:pt x="250" y="187"/>
                  </a:cubicBezTo>
                  <a:cubicBezTo>
                    <a:pt x="251" y="186"/>
                    <a:pt x="252" y="187"/>
                    <a:pt x="253" y="187"/>
                  </a:cubicBezTo>
                  <a:cubicBezTo>
                    <a:pt x="253" y="186"/>
                    <a:pt x="253" y="184"/>
                    <a:pt x="253" y="184"/>
                  </a:cubicBezTo>
                  <a:cubicBezTo>
                    <a:pt x="251" y="184"/>
                    <a:pt x="249" y="184"/>
                    <a:pt x="248" y="184"/>
                  </a:cubicBezTo>
                  <a:cubicBezTo>
                    <a:pt x="248" y="182"/>
                    <a:pt x="247" y="180"/>
                    <a:pt x="248" y="178"/>
                  </a:cubicBezTo>
                  <a:cubicBezTo>
                    <a:pt x="248" y="177"/>
                    <a:pt x="249" y="176"/>
                    <a:pt x="250" y="176"/>
                  </a:cubicBezTo>
                  <a:cubicBezTo>
                    <a:pt x="250" y="175"/>
                    <a:pt x="249" y="174"/>
                    <a:pt x="250" y="173"/>
                  </a:cubicBezTo>
                  <a:cubicBezTo>
                    <a:pt x="252" y="173"/>
                    <a:pt x="253" y="173"/>
                    <a:pt x="255" y="173"/>
                  </a:cubicBezTo>
                  <a:cubicBezTo>
                    <a:pt x="255" y="172"/>
                    <a:pt x="255" y="171"/>
                    <a:pt x="256" y="171"/>
                  </a:cubicBezTo>
                  <a:cubicBezTo>
                    <a:pt x="256" y="170"/>
                    <a:pt x="258" y="170"/>
                    <a:pt x="258" y="169"/>
                  </a:cubicBezTo>
                  <a:cubicBezTo>
                    <a:pt x="258" y="168"/>
                    <a:pt x="257" y="167"/>
                    <a:pt x="258" y="166"/>
                  </a:cubicBezTo>
                  <a:cubicBezTo>
                    <a:pt x="258" y="166"/>
                    <a:pt x="260" y="167"/>
                    <a:pt x="260" y="167"/>
                  </a:cubicBezTo>
                  <a:cubicBezTo>
                    <a:pt x="261" y="167"/>
                    <a:pt x="261" y="166"/>
                    <a:pt x="262" y="167"/>
                  </a:cubicBezTo>
                  <a:cubicBezTo>
                    <a:pt x="263" y="163"/>
                    <a:pt x="263" y="161"/>
                    <a:pt x="266" y="159"/>
                  </a:cubicBezTo>
                  <a:cubicBezTo>
                    <a:pt x="268" y="159"/>
                    <a:pt x="268" y="159"/>
                    <a:pt x="269" y="159"/>
                  </a:cubicBezTo>
                  <a:cubicBezTo>
                    <a:pt x="270" y="158"/>
                    <a:pt x="270" y="156"/>
                    <a:pt x="270" y="155"/>
                  </a:cubicBezTo>
                  <a:cubicBezTo>
                    <a:pt x="271" y="154"/>
                    <a:pt x="273" y="154"/>
                    <a:pt x="274" y="153"/>
                  </a:cubicBezTo>
                  <a:cubicBezTo>
                    <a:pt x="276" y="152"/>
                    <a:pt x="277" y="149"/>
                    <a:pt x="279" y="148"/>
                  </a:cubicBezTo>
                  <a:cubicBezTo>
                    <a:pt x="279" y="148"/>
                    <a:pt x="280" y="150"/>
                    <a:pt x="280" y="151"/>
                  </a:cubicBezTo>
                  <a:cubicBezTo>
                    <a:pt x="282" y="150"/>
                    <a:pt x="283" y="151"/>
                    <a:pt x="285" y="150"/>
                  </a:cubicBezTo>
                  <a:cubicBezTo>
                    <a:pt x="286" y="150"/>
                    <a:pt x="286" y="148"/>
                    <a:pt x="287" y="148"/>
                  </a:cubicBezTo>
                  <a:cubicBezTo>
                    <a:pt x="288" y="148"/>
                    <a:pt x="288" y="148"/>
                    <a:pt x="289" y="148"/>
                  </a:cubicBezTo>
                  <a:cubicBezTo>
                    <a:pt x="287" y="151"/>
                    <a:pt x="287" y="151"/>
                    <a:pt x="287" y="151"/>
                  </a:cubicBezTo>
                  <a:cubicBezTo>
                    <a:pt x="286" y="150"/>
                    <a:pt x="286" y="154"/>
                    <a:pt x="286" y="153"/>
                  </a:cubicBezTo>
                  <a:cubicBezTo>
                    <a:pt x="287" y="154"/>
                    <a:pt x="288" y="154"/>
                    <a:pt x="288" y="155"/>
                  </a:cubicBezTo>
                  <a:cubicBezTo>
                    <a:pt x="290" y="158"/>
                    <a:pt x="282" y="154"/>
                    <a:pt x="279" y="155"/>
                  </a:cubicBezTo>
                  <a:cubicBezTo>
                    <a:pt x="279" y="155"/>
                    <a:pt x="278" y="156"/>
                    <a:pt x="278" y="157"/>
                  </a:cubicBezTo>
                  <a:cubicBezTo>
                    <a:pt x="276" y="158"/>
                    <a:pt x="274" y="158"/>
                    <a:pt x="272" y="159"/>
                  </a:cubicBezTo>
                  <a:cubicBezTo>
                    <a:pt x="272" y="162"/>
                    <a:pt x="273" y="167"/>
                    <a:pt x="273" y="169"/>
                  </a:cubicBezTo>
                  <a:cubicBezTo>
                    <a:pt x="273" y="169"/>
                    <a:pt x="270" y="171"/>
                    <a:pt x="269" y="172"/>
                  </a:cubicBezTo>
                  <a:cubicBezTo>
                    <a:pt x="270" y="173"/>
                    <a:pt x="270" y="174"/>
                    <a:pt x="271" y="175"/>
                  </a:cubicBezTo>
                  <a:cubicBezTo>
                    <a:pt x="271" y="175"/>
                    <a:pt x="274" y="176"/>
                    <a:pt x="273" y="175"/>
                  </a:cubicBezTo>
                  <a:cubicBezTo>
                    <a:pt x="274" y="174"/>
                    <a:pt x="274" y="177"/>
                    <a:pt x="273" y="178"/>
                  </a:cubicBezTo>
                  <a:cubicBezTo>
                    <a:pt x="272" y="178"/>
                    <a:pt x="269" y="179"/>
                    <a:pt x="269" y="179"/>
                  </a:cubicBezTo>
                  <a:cubicBezTo>
                    <a:pt x="268" y="179"/>
                    <a:pt x="269" y="181"/>
                    <a:pt x="268" y="182"/>
                  </a:cubicBezTo>
                  <a:cubicBezTo>
                    <a:pt x="270" y="182"/>
                    <a:pt x="271" y="183"/>
                    <a:pt x="273" y="183"/>
                  </a:cubicBezTo>
                  <a:cubicBezTo>
                    <a:pt x="273" y="182"/>
                    <a:pt x="275" y="181"/>
                    <a:pt x="275" y="181"/>
                  </a:cubicBezTo>
                  <a:cubicBezTo>
                    <a:pt x="276" y="180"/>
                    <a:pt x="276" y="182"/>
                    <a:pt x="278" y="181"/>
                  </a:cubicBezTo>
                  <a:cubicBezTo>
                    <a:pt x="278" y="180"/>
                    <a:pt x="278" y="180"/>
                    <a:pt x="278" y="180"/>
                  </a:cubicBezTo>
                  <a:cubicBezTo>
                    <a:pt x="278" y="179"/>
                    <a:pt x="281" y="179"/>
                    <a:pt x="281" y="178"/>
                  </a:cubicBezTo>
                  <a:cubicBezTo>
                    <a:pt x="282" y="177"/>
                    <a:pt x="281" y="176"/>
                    <a:pt x="281" y="176"/>
                  </a:cubicBezTo>
                  <a:cubicBezTo>
                    <a:pt x="283" y="175"/>
                    <a:pt x="285" y="175"/>
                    <a:pt x="287" y="175"/>
                  </a:cubicBezTo>
                  <a:cubicBezTo>
                    <a:pt x="287" y="173"/>
                    <a:pt x="286" y="172"/>
                    <a:pt x="287" y="171"/>
                  </a:cubicBezTo>
                  <a:cubicBezTo>
                    <a:pt x="287" y="171"/>
                    <a:pt x="289" y="172"/>
                    <a:pt x="289" y="173"/>
                  </a:cubicBezTo>
                  <a:cubicBezTo>
                    <a:pt x="289" y="172"/>
                    <a:pt x="289" y="170"/>
                    <a:pt x="289" y="170"/>
                  </a:cubicBezTo>
                  <a:cubicBezTo>
                    <a:pt x="290" y="169"/>
                    <a:pt x="291" y="169"/>
                    <a:pt x="291" y="168"/>
                  </a:cubicBezTo>
                  <a:cubicBezTo>
                    <a:pt x="293" y="168"/>
                    <a:pt x="292" y="169"/>
                    <a:pt x="292" y="170"/>
                  </a:cubicBezTo>
                  <a:cubicBezTo>
                    <a:pt x="293" y="170"/>
                    <a:pt x="294" y="169"/>
                    <a:pt x="294" y="169"/>
                  </a:cubicBezTo>
                  <a:cubicBezTo>
                    <a:pt x="295" y="168"/>
                    <a:pt x="299" y="170"/>
                    <a:pt x="301" y="170"/>
                  </a:cubicBezTo>
                  <a:cubicBezTo>
                    <a:pt x="301" y="169"/>
                    <a:pt x="301" y="167"/>
                    <a:pt x="301" y="167"/>
                  </a:cubicBezTo>
                  <a:cubicBezTo>
                    <a:pt x="302" y="166"/>
                    <a:pt x="303" y="167"/>
                    <a:pt x="304" y="167"/>
                  </a:cubicBezTo>
                  <a:cubicBezTo>
                    <a:pt x="303" y="163"/>
                    <a:pt x="303" y="164"/>
                    <a:pt x="304" y="161"/>
                  </a:cubicBezTo>
                  <a:cubicBezTo>
                    <a:pt x="303" y="160"/>
                    <a:pt x="303" y="162"/>
                    <a:pt x="301" y="161"/>
                  </a:cubicBezTo>
                  <a:cubicBezTo>
                    <a:pt x="301" y="160"/>
                    <a:pt x="301" y="160"/>
                    <a:pt x="301" y="160"/>
                  </a:cubicBezTo>
                  <a:cubicBezTo>
                    <a:pt x="301" y="160"/>
                    <a:pt x="300" y="160"/>
                    <a:pt x="299" y="160"/>
                  </a:cubicBezTo>
                  <a:cubicBezTo>
                    <a:pt x="299" y="159"/>
                    <a:pt x="299" y="156"/>
                    <a:pt x="299" y="154"/>
                  </a:cubicBezTo>
                  <a:cubicBezTo>
                    <a:pt x="303" y="155"/>
                    <a:pt x="304" y="154"/>
                    <a:pt x="308" y="156"/>
                  </a:cubicBezTo>
                  <a:cubicBezTo>
                    <a:pt x="308" y="156"/>
                    <a:pt x="308" y="154"/>
                    <a:pt x="308" y="154"/>
                  </a:cubicBezTo>
                  <a:cubicBezTo>
                    <a:pt x="309" y="154"/>
                    <a:pt x="309" y="155"/>
                    <a:pt x="309" y="155"/>
                  </a:cubicBezTo>
                  <a:cubicBezTo>
                    <a:pt x="311" y="155"/>
                    <a:pt x="312" y="155"/>
                    <a:pt x="313" y="155"/>
                  </a:cubicBezTo>
                  <a:cubicBezTo>
                    <a:pt x="313" y="154"/>
                    <a:pt x="313" y="153"/>
                    <a:pt x="314" y="153"/>
                  </a:cubicBezTo>
                  <a:cubicBezTo>
                    <a:pt x="314" y="153"/>
                    <a:pt x="315" y="155"/>
                    <a:pt x="315" y="155"/>
                  </a:cubicBezTo>
                  <a:cubicBezTo>
                    <a:pt x="314" y="154"/>
                    <a:pt x="314" y="156"/>
                    <a:pt x="314" y="156"/>
                  </a:cubicBezTo>
                  <a:cubicBezTo>
                    <a:pt x="315" y="156"/>
                    <a:pt x="316" y="157"/>
                    <a:pt x="317" y="157"/>
                  </a:cubicBezTo>
                  <a:cubicBezTo>
                    <a:pt x="316" y="158"/>
                    <a:pt x="315" y="158"/>
                    <a:pt x="314" y="159"/>
                  </a:cubicBezTo>
                  <a:cubicBezTo>
                    <a:pt x="315" y="159"/>
                    <a:pt x="317" y="158"/>
                    <a:pt x="319" y="159"/>
                  </a:cubicBezTo>
                  <a:cubicBezTo>
                    <a:pt x="319" y="160"/>
                    <a:pt x="319" y="160"/>
                    <a:pt x="319" y="160"/>
                  </a:cubicBezTo>
                  <a:cubicBezTo>
                    <a:pt x="320" y="160"/>
                    <a:pt x="320" y="160"/>
                    <a:pt x="321" y="161"/>
                  </a:cubicBezTo>
                  <a:cubicBezTo>
                    <a:pt x="321" y="161"/>
                    <a:pt x="321" y="163"/>
                    <a:pt x="321" y="163"/>
                  </a:cubicBezTo>
                  <a:cubicBezTo>
                    <a:pt x="320" y="163"/>
                    <a:pt x="320" y="163"/>
                    <a:pt x="320" y="163"/>
                  </a:cubicBezTo>
                  <a:cubicBezTo>
                    <a:pt x="320" y="164"/>
                    <a:pt x="321" y="165"/>
                    <a:pt x="321" y="165"/>
                  </a:cubicBezTo>
                  <a:cubicBezTo>
                    <a:pt x="323" y="165"/>
                    <a:pt x="324" y="165"/>
                    <a:pt x="325" y="164"/>
                  </a:cubicBezTo>
                  <a:cubicBezTo>
                    <a:pt x="325" y="164"/>
                    <a:pt x="326" y="164"/>
                    <a:pt x="327" y="163"/>
                  </a:cubicBezTo>
                  <a:cubicBezTo>
                    <a:pt x="328" y="164"/>
                    <a:pt x="327" y="165"/>
                    <a:pt x="327" y="166"/>
                  </a:cubicBezTo>
                  <a:cubicBezTo>
                    <a:pt x="328" y="166"/>
                    <a:pt x="329" y="168"/>
                    <a:pt x="329" y="168"/>
                  </a:cubicBezTo>
                  <a:cubicBezTo>
                    <a:pt x="330" y="168"/>
                    <a:pt x="332" y="168"/>
                    <a:pt x="333" y="168"/>
                  </a:cubicBezTo>
                  <a:cubicBezTo>
                    <a:pt x="334" y="168"/>
                    <a:pt x="335" y="170"/>
                    <a:pt x="335" y="171"/>
                  </a:cubicBezTo>
                  <a:cubicBezTo>
                    <a:pt x="336" y="171"/>
                    <a:pt x="343" y="173"/>
                    <a:pt x="343" y="173"/>
                  </a:cubicBezTo>
                  <a:cubicBezTo>
                    <a:pt x="345" y="172"/>
                    <a:pt x="348" y="170"/>
                    <a:pt x="351" y="170"/>
                  </a:cubicBezTo>
                  <a:cubicBezTo>
                    <a:pt x="352" y="170"/>
                    <a:pt x="354" y="172"/>
                    <a:pt x="355" y="173"/>
                  </a:cubicBezTo>
                  <a:cubicBezTo>
                    <a:pt x="357" y="173"/>
                    <a:pt x="357" y="171"/>
                    <a:pt x="359" y="172"/>
                  </a:cubicBezTo>
                  <a:cubicBezTo>
                    <a:pt x="359" y="172"/>
                    <a:pt x="360" y="174"/>
                    <a:pt x="360" y="174"/>
                  </a:cubicBezTo>
                  <a:cubicBezTo>
                    <a:pt x="362" y="175"/>
                    <a:pt x="370" y="177"/>
                    <a:pt x="373" y="176"/>
                  </a:cubicBezTo>
                  <a:cubicBezTo>
                    <a:pt x="374" y="176"/>
                    <a:pt x="375" y="174"/>
                    <a:pt x="376" y="173"/>
                  </a:cubicBezTo>
                  <a:cubicBezTo>
                    <a:pt x="376" y="175"/>
                    <a:pt x="376" y="177"/>
                    <a:pt x="376" y="178"/>
                  </a:cubicBezTo>
                  <a:cubicBezTo>
                    <a:pt x="376" y="178"/>
                    <a:pt x="374" y="179"/>
                    <a:pt x="374" y="180"/>
                  </a:cubicBezTo>
                  <a:cubicBezTo>
                    <a:pt x="374" y="180"/>
                    <a:pt x="376" y="181"/>
                    <a:pt x="376" y="181"/>
                  </a:cubicBezTo>
                  <a:cubicBezTo>
                    <a:pt x="377" y="181"/>
                    <a:pt x="379" y="180"/>
                    <a:pt x="379" y="181"/>
                  </a:cubicBezTo>
                  <a:cubicBezTo>
                    <a:pt x="380" y="181"/>
                    <a:pt x="380" y="183"/>
                    <a:pt x="380" y="183"/>
                  </a:cubicBezTo>
                  <a:cubicBezTo>
                    <a:pt x="381" y="184"/>
                    <a:pt x="383" y="183"/>
                    <a:pt x="383" y="184"/>
                  </a:cubicBezTo>
                  <a:cubicBezTo>
                    <a:pt x="384" y="182"/>
                    <a:pt x="383" y="184"/>
                    <a:pt x="384" y="183"/>
                  </a:cubicBezTo>
                  <a:cubicBezTo>
                    <a:pt x="385" y="183"/>
                    <a:pt x="384" y="182"/>
                    <a:pt x="384" y="182"/>
                  </a:cubicBezTo>
                  <a:cubicBezTo>
                    <a:pt x="384" y="181"/>
                    <a:pt x="384" y="181"/>
                    <a:pt x="384" y="181"/>
                  </a:cubicBezTo>
                  <a:cubicBezTo>
                    <a:pt x="385" y="181"/>
                    <a:pt x="387" y="181"/>
                    <a:pt x="388" y="181"/>
                  </a:cubicBezTo>
                  <a:cubicBezTo>
                    <a:pt x="387" y="183"/>
                    <a:pt x="387" y="185"/>
                    <a:pt x="386" y="187"/>
                  </a:cubicBezTo>
                  <a:cubicBezTo>
                    <a:pt x="387" y="187"/>
                    <a:pt x="393" y="195"/>
                    <a:pt x="393" y="195"/>
                  </a:cubicBezTo>
                  <a:cubicBezTo>
                    <a:pt x="396" y="196"/>
                    <a:pt x="397" y="194"/>
                    <a:pt x="398" y="195"/>
                  </a:cubicBezTo>
                  <a:cubicBezTo>
                    <a:pt x="399" y="195"/>
                    <a:pt x="398" y="198"/>
                    <a:pt x="398" y="198"/>
                  </a:cubicBezTo>
                  <a:cubicBezTo>
                    <a:pt x="399" y="198"/>
                    <a:pt x="400" y="198"/>
                    <a:pt x="400" y="198"/>
                  </a:cubicBezTo>
                  <a:cubicBezTo>
                    <a:pt x="404" y="202"/>
                    <a:pt x="404" y="202"/>
                    <a:pt x="404" y="202"/>
                  </a:cubicBezTo>
                  <a:cubicBezTo>
                    <a:pt x="404" y="204"/>
                    <a:pt x="402" y="204"/>
                    <a:pt x="403" y="205"/>
                  </a:cubicBezTo>
                  <a:cubicBezTo>
                    <a:pt x="404" y="207"/>
                    <a:pt x="406" y="206"/>
                    <a:pt x="408" y="207"/>
                  </a:cubicBezTo>
                  <a:cubicBezTo>
                    <a:pt x="408" y="208"/>
                    <a:pt x="409" y="210"/>
                    <a:pt x="409" y="210"/>
                  </a:cubicBezTo>
                  <a:cubicBezTo>
                    <a:pt x="409" y="210"/>
                    <a:pt x="411" y="210"/>
                    <a:pt x="411" y="210"/>
                  </a:cubicBezTo>
                  <a:cubicBezTo>
                    <a:pt x="411" y="209"/>
                    <a:pt x="411" y="208"/>
                    <a:pt x="411" y="207"/>
                  </a:cubicBezTo>
                  <a:cubicBezTo>
                    <a:pt x="412" y="208"/>
                    <a:pt x="414" y="210"/>
                    <a:pt x="415" y="210"/>
                  </a:cubicBezTo>
                  <a:cubicBezTo>
                    <a:pt x="416" y="211"/>
                    <a:pt x="417" y="210"/>
                    <a:pt x="418" y="210"/>
                  </a:cubicBezTo>
                  <a:cubicBezTo>
                    <a:pt x="418" y="209"/>
                    <a:pt x="417" y="207"/>
                    <a:pt x="417" y="205"/>
                  </a:cubicBezTo>
                  <a:cubicBezTo>
                    <a:pt x="417" y="205"/>
                    <a:pt x="415" y="205"/>
                    <a:pt x="414" y="205"/>
                  </a:cubicBezTo>
                  <a:cubicBezTo>
                    <a:pt x="420" y="202"/>
                    <a:pt x="408" y="200"/>
                    <a:pt x="404" y="200"/>
                  </a:cubicBezTo>
                  <a:cubicBezTo>
                    <a:pt x="404" y="199"/>
                    <a:pt x="403" y="197"/>
                    <a:pt x="403" y="197"/>
                  </a:cubicBezTo>
                  <a:cubicBezTo>
                    <a:pt x="404" y="197"/>
                    <a:pt x="405" y="198"/>
                    <a:pt x="405" y="198"/>
                  </a:cubicBezTo>
                  <a:cubicBezTo>
                    <a:pt x="406" y="199"/>
                    <a:pt x="411" y="196"/>
                    <a:pt x="412" y="195"/>
                  </a:cubicBezTo>
                  <a:cubicBezTo>
                    <a:pt x="413" y="196"/>
                    <a:pt x="413" y="197"/>
                    <a:pt x="413" y="198"/>
                  </a:cubicBezTo>
                  <a:cubicBezTo>
                    <a:pt x="414" y="198"/>
                    <a:pt x="414" y="198"/>
                    <a:pt x="414" y="198"/>
                  </a:cubicBezTo>
                  <a:cubicBezTo>
                    <a:pt x="414" y="194"/>
                    <a:pt x="414" y="192"/>
                    <a:pt x="414" y="189"/>
                  </a:cubicBezTo>
                  <a:cubicBezTo>
                    <a:pt x="414" y="189"/>
                    <a:pt x="416" y="189"/>
                    <a:pt x="416" y="189"/>
                  </a:cubicBezTo>
                  <a:cubicBezTo>
                    <a:pt x="417" y="193"/>
                    <a:pt x="416" y="196"/>
                    <a:pt x="420" y="197"/>
                  </a:cubicBezTo>
                  <a:cubicBezTo>
                    <a:pt x="421" y="197"/>
                    <a:pt x="423" y="196"/>
                    <a:pt x="423" y="196"/>
                  </a:cubicBezTo>
                  <a:cubicBezTo>
                    <a:pt x="424" y="197"/>
                    <a:pt x="424" y="200"/>
                    <a:pt x="424" y="200"/>
                  </a:cubicBezTo>
                  <a:cubicBezTo>
                    <a:pt x="425" y="200"/>
                    <a:pt x="426" y="199"/>
                    <a:pt x="427" y="200"/>
                  </a:cubicBezTo>
                  <a:cubicBezTo>
                    <a:pt x="427" y="201"/>
                    <a:pt x="426" y="203"/>
                    <a:pt x="426" y="204"/>
                  </a:cubicBezTo>
                  <a:cubicBezTo>
                    <a:pt x="430" y="206"/>
                    <a:pt x="430" y="206"/>
                    <a:pt x="430" y="206"/>
                  </a:cubicBezTo>
                  <a:cubicBezTo>
                    <a:pt x="430" y="207"/>
                    <a:pt x="429" y="212"/>
                    <a:pt x="430" y="214"/>
                  </a:cubicBezTo>
                  <a:cubicBezTo>
                    <a:pt x="430" y="214"/>
                    <a:pt x="434" y="215"/>
                    <a:pt x="434" y="215"/>
                  </a:cubicBezTo>
                  <a:cubicBezTo>
                    <a:pt x="435" y="216"/>
                    <a:pt x="434" y="218"/>
                    <a:pt x="434" y="219"/>
                  </a:cubicBezTo>
                  <a:cubicBezTo>
                    <a:pt x="434" y="219"/>
                    <a:pt x="435" y="220"/>
                    <a:pt x="435" y="220"/>
                  </a:cubicBezTo>
                  <a:cubicBezTo>
                    <a:pt x="433" y="221"/>
                    <a:pt x="433" y="221"/>
                    <a:pt x="433" y="221"/>
                  </a:cubicBezTo>
                  <a:cubicBezTo>
                    <a:pt x="433" y="221"/>
                    <a:pt x="433" y="223"/>
                    <a:pt x="433" y="223"/>
                  </a:cubicBezTo>
                  <a:cubicBezTo>
                    <a:pt x="434" y="223"/>
                    <a:pt x="434" y="223"/>
                    <a:pt x="434" y="223"/>
                  </a:cubicBezTo>
                  <a:cubicBezTo>
                    <a:pt x="434" y="224"/>
                    <a:pt x="434" y="224"/>
                    <a:pt x="434" y="224"/>
                  </a:cubicBezTo>
                  <a:cubicBezTo>
                    <a:pt x="434" y="224"/>
                    <a:pt x="435" y="224"/>
                    <a:pt x="436" y="224"/>
                  </a:cubicBezTo>
                  <a:cubicBezTo>
                    <a:pt x="436" y="223"/>
                    <a:pt x="436" y="221"/>
                    <a:pt x="435" y="222"/>
                  </a:cubicBezTo>
                  <a:cubicBezTo>
                    <a:pt x="435" y="220"/>
                    <a:pt x="435" y="220"/>
                    <a:pt x="435" y="220"/>
                  </a:cubicBezTo>
                  <a:cubicBezTo>
                    <a:pt x="435" y="221"/>
                    <a:pt x="436" y="220"/>
                    <a:pt x="437" y="220"/>
                  </a:cubicBezTo>
                  <a:cubicBezTo>
                    <a:pt x="437" y="220"/>
                    <a:pt x="441" y="225"/>
                    <a:pt x="441" y="225"/>
                  </a:cubicBezTo>
                  <a:cubicBezTo>
                    <a:pt x="440" y="225"/>
                    <a:pt x="439" y="225"/>
                    <a:pt x="439" y="225"/>
                  </a:cubicBezTo>
                  <a:cubicBezTo>
                    <a:pt x="439" y="226"/>
                    <a:pt x="439" y="226"/>
                    <a:pt x="439" y="226"/>
                  </a:cubicBezTo>
                  <a:cubicBezTo>
                    <a:pt x="439" y="226"/>
                    <a:pt x="440" y="227"/>
                    <a:pt x="441" y="227"/>
                  </a:cubicBezTo>
                  <a:cubicBezTo>
                    <a:pt x="440" y="227"/>
                    <a:pt x="442" y="225"/>
                    <a:pt x="442" y="225"/>
                  </a:cubicBezTo>
                  <a:cubicBezTo>
                    <a:pt x="442" y="226"/>
                    <a:pt x="442" y="226"/>
                    <a:pt x="443" y="226"/>
                  </a:cubicBezTo>
                  <a:cubicBezTo>
                    <a:pt x="442" y="230"/>
                    <a:pt x="443" y="232"/>
                    <a:pt x="442" y="235"/>
                  </a:cubicBezTo>
                  <a:cubicBezTo>
                    <a:pt x="443" y="234"/>
                    <a:pt x="444" y="235"/>
                    <a:pt x="445" y="234"/>
                  </a:cubicBezTo>
                  <a:cubicBezTo>
                    <a:pt x="445" y="234"/>
                    <a:pt x="445" y="231"/>
                    <a:pt x="445" y="231"/>
                  </a:cubicBezTo>
                  <a:cubicBezTo>
                    <a:pt x="446" y="231"/>
                    <a:pt x="447" y="231"/>
                    <a:pt x="448" y="230"/>
                  </a:cubicBezTo>
                  <a:cubicBezTo>
                    <a:pt x="448" y="231"/>
                    <a:pt x="449" y="231"/>
                    <a:pt x="449" y="232"/>
                  </a:cubicBezTo>
                  <a:cubicBezTo>
                    <a:pt x="449" y="232"/>
                    <a:pt x="447" y="232"/>
                    <a:pt x="447" y="232"/>
                  </a:cubicBezTo>
                  <a:cubicBezTo>
                    <a:pt x="447" y="233"/>
                    <a:pt x="446" y="237"/>
                    <a:pt x="446" y="236"/>
                  </a:cubicBezTo>
                  <a:cubicBezTo>
                    <a:pt x="447" y="238"/>
                    <a:pt x="447" y="238"/>
                    <a:pt x="448" y="240"/>
                  </a:cubicBezTo>
                  <a:cubicBezTo>
                    <a:pt x="453" y="239"/>
                    <a:pt x="451" y="241"/>
                    <a:pt x="451" y="235"/>
                  </a:cubicBezTo>
                  <a:cubicBezTo>
                    <a:pt x="451" y="235"/>
                    <a:pt x="452" y="235"/>
                    <a:pt x="452" y="236"/>
                  </a:cubicBezTo>
                  <a:cubicBezTo>
                    <a:pt x="453" y="238"/>
                    <a:pt x="453" y="239"/>
                    <a:pt x="454" y="240"/>
                  </a:cubicBezTo>
                  <a:cubicBezTo>
                    <a:pt x="453" y="241"/>
                    <a:pt x="453" y="241"/>
                    <a:pt x="453" y="242"/>
                  </a:cubicBezTo>
                  <a:cubicBezTo>
                    <a:pt x="452" y="242"/>
                    <a:pt x="448" y="242"/>
                    <a:pt x="450" y="243"/>
                  </a:cubicBezTo>
                  <a:cubicBezTo>
                    <a:pt x="451" y="244"/>
                    <a:pt x="450" y="244"/>
                    <a:pt x="452" y="244"/>
                  </a:cubicBezTo>
                  <a:cubicBezTo>
                    <a:pt x="450" y="245"/>
                    <a:pt x="453" y="245"/>
                    <a:pt x="453" y="245"/>
                  </a:cubicBezTo>
                  <a:cubicBezTo>
                    <a:pt x="453" y="246"/>
                    <a:pt x="452" y="246"/>
                    <a:pt x="452" y="246"/>
                  </a:cubicBezTo>
                  <a:cubicBezTo>
                    <a:pt x="452" y="248"/>
                    <a:pt x="452" y="248"/>
                    <a:pt x="452" y="248"/>
                  </a:cubicBezTo>
                  <a:cubicBezTo>
                    <a:pt x="454" y="248"/>
                    <a:pt x="454" y="249"/>
                    <a:pt x="456" y="249"/>
                  </a:cubicBezTo>
                  <a:cubicBezTo>
                    <a:pt x="457" y="247"/>
                    <a:pt x="457" y="245"/>
                    <a:pt x="459" y="244"/>
                  </a:cubicBezTo>
                  <a:cubicBezTo>
                    <a:pt x="459" y="244"/>
                    <a:pt x="459" y="244"/>
                    <a:pt x="460" y="243"/>
                  </a:cubicBezTo>
                  <a:cubicBezTo>
                    <a:pt x="460" y="243"/>
                    <a:pt x="460" y="243"/>
                    <a:pt x="459" y="243"/>
                  </a:cubicBezTo>
                  <a:cubicBezTo>
                    <a:pt x="460" y="242"/>
                    <a:pt x="461" y="241"/>
                    <a:pt x="462" y="240"/>
                  </a:cubicBezTo>
                  <a:cubicBezTo>
                    <a:pt x="462" y="239"/>
                    <a:pt x="462" y="238"/>
                    <a:pt x="462" y="236"/>
                  </a:cubicBezTo>
                  <a:cubicBezTo>
                    <a:pt x="461" y="234"/>
                    <a:pt x="465" y="232"/>
                    <a:pt x="463" y="232"/>
                  </a:cubicBezTo>
                  <a:cubicBezTo>
                    <a:pt x="461" y="232"/>
                    <a:pt x="462" y="228"/>
                    <a:pt x="460" y="226"/>
                  </a:cubicBezTo>
                  <a:cubicBezTo>
                    <a:pt x="458" y="225"/>
                    <a:pt x="458" y="227"/>
                    <a:pt x="457" y="224"/>
                  </a:cubicBezTo>
                  <a:cubicBezTo>
                    <a:pt x="456" y="221"/>
                    <a:pt x="455" y="219"/>
                    <a:pt x="455" y="216"/>
                  </a:cubicBezTo>
                  <a:cubicBezTo>
                    <a:pt x="455" y="213"/>
                    <a:pt x="452" y="218"/>
                    <a:pt x="449" y="216"/>
                  </a:cubicBezTo>
                  <a:cubicBezTo>
                    <a:pt x="445" y="214"/>
                    <a:pt x="446" y="211"/>
                    <a:pt x="443" y="209"/>
                  </a:cubicBezTo>
                  <a:cubicBezTo>
                    <a:pt x="439" y="207"/>
                    <a:pt x="439" y="203"/>
                    <a:pt x="437" y="200"/>
                  </a:cubicBezTo>
                  <a:cubicBezTo>
                    <a:pt x="435" y="197"/>
                    <a:pt x="428" y="191"/>
                    <a:pt x="427" y="188"/>
                  </a:cubicBezTo>
                  <a:cubicBezTo>
                    <a:pt x="425" y="186"/>
                    <a:pt x="423" y="182"/>
                    <a:pt x="419" y="181"/>
                  </a:cubicBezTo>
                  <a:cubicBezTo>
                    <a:pt x="416" y="181"/>
                    <a:pt x="416" y="179"/>
                    <a:pt x="416" y="177"/>
                  </a:cubicBezTo>
                  <a:cubicBezTo>
                    <a:pt x="416" y="174"/>
                    <a:pt x="411" y="175"/>
                    <a:pt x="410" y="172"/>
                  </a:cubicBezTo>
                  <a:cubicBezTo>
                    <a:pt x="408" y="169"/>
                    <a:pt x="405" y="172"/>
                    <a:pt x="402" y="172"/>
                  </a:cubicBezTo>
                  <a:cubicBezTo>
                    <a:pt x="400" y="172"/>
                    <a:pt x="403" y="174"/>
                    <a:pt x="402" y="177"/>
                  </a:cubicBezTo>
                  <a:cubicBezTo>
                    <a:pt x="401" y="180"/>
                    <a:pt x="398" y="179"/>
                    <a:pt x="395" y="181"/>
                  </a:cubicBezTo>
                  <a:cubicBezTo>
                    <a:pt x="390" y="186"/>
                    <a:pt x="393" y="182"/>
                    <a:pt x="391" y="179"/>
                  </a:cubicBezTo>
                  <a:cubicBezTo>
                    <a:pt x="389" y="176"/>
                    <a:pt x="383" y="173"/>
                    <a:pt x="381" y="170"/>
                  </a:cubicBezTo>
                  <a:cubicBezTo>
                    <a:pt x="379" y="167"/>
                    <a:pt x="379" y="167"/>
                    <a:pt x="378" y="164"/>
                  </a:cubicBezTo>
                  <a:cubicBezTo>
                    <a:pt x="377" y="161"/>
                    <a:pt x="380" y="155"/>
                    <a:pt x="374" y="161"/>
                  </a:cubicBezTo>
                  <a:cubicBezTo>
                    <a:pt x="373" y="162"/>
                    <a:pt x="370" y="160"/>
                    <a:pt x="369" y="159"/>
                  </a:cubicBezTo>
                  <a:cubicBezTo>
                    <a:pt x="367" y="158"/>
                    <a:pt x="361" y="161"/>
                    <a:pt x="361" y="161"/>
                  </a:cubicBezTo>
                  <a:cubicBezTo>
                    <a:pt x="358" y="22"/>
                    <a:pt x="358" y="22"/>
                    <a:pt x="358" y="22"/>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3" name="Freeform 352"/>
            <p:cNvSpPr>
              <a:spLocks/>
            </p:cNvSpPr>
            <p:nvPr/>
          </p:nvSpPr>
          <p:spPr bwMode="auto">
            <a:xfrm>
              <a:off x="7820758" y="2766126"/>
              <a:ext cx="404192" cy="325150"/>
            </a:xfrm>
            <a:custGeom>
              <a:avLst/>
              <a:gdLst>
                <a:gd name="T0" fmla="*/ 225 w 225"/>
                <a:gd name="T1" fmla="*/ 24 h 181"/>
                <a:gd name="T2" fmla="*/ 216 w 225"/>
                <a:gd name="T3" fmla="*/ 28 h 181"/>
                <a:gd name="T4" fmla="*/ 194 w 225"/>
                <a:gd name="T5" fmla="*/ 32 h 181"/>
                <a:gd name="T6" fmla="*/ 165 w 225"/>
                <a:gd name="T7" fmla="*/ 45 h 181"/>
                <a:gd name="T8" fmla="*/ 159 w 225"/>
                <a:gd name="T9" fmla="*/ 59 h 181"/>
                <a:gd name="T10" fmla="*/ 161 w 225"/>
                <a:gd name="T11" fmla="*/ 77 h 181"/>
                <a:gd name="T12" fmla="*/ 145 w 225"/>
                <a:gd name="T13" fmla="*/ 77 h 181"/>
                <a:gd name="T14" fmla="*/ 147 w 225"/>
                <a:gd name="T15" fmla="*/ 90 h 181"/>
                <a:gd name="T16" fmla="*/ 139 w 225"/>
                <a:gd name="T17" fmla="*/ 106 h 181"/>
                <a:gd name="T18" fmla="*/ 137 w 225"/>
                <a:gd name="T19" fmla="*/ 120 h 181"/>
                <a:gd name="T20" fmla="*/ 123 w 225"/>
                <a:gd name="T21" fmla="*/ 118 h 181"/>
                <a:gd name="T22" fmla="*/ 116 w 225"/>
                <a:gd name="T23" fmla="*/ 120 h 181"/>
                <a:gd name="T24" fmla="*/ 114 w 225"/>
                <a:gd name="T25" fmla="*/ 132 h 181"/>
                <a:gd name="T26" fmla="*/ 106 w 225"/>
                <a:gd name="T27" fmla="*/ 139 h 181"/>
                <a:gd name="T28" fmla="*/ 90 w 225"/>
                <a:gd name="T29" fmla="*/ 151 h 181"/>
                <a:gd name="T30" fmla="*/ 80 w 225"/>
                <a:gd name="T31" fmla="*/ 165 h 181"/>
                <a:gd name="T32" fmla="*/ 69 w 225"/>
                <a:gd name="T33" fmla="*/ 173 h 181"/>
                <a:gd name="T34" fmla="*/ 59 w 225"/>
                <a:gd name="T35" fmla="*/ 179 h 181"/>
                <a:gd name="T36" fmla="*/ 37 w 225"/>
                <a:gd name="T37" fmla="*/ 179 h 181"/>
                <a:gd name="T38" fmla="*/ 12 w 225"/>
                <a:gd name="T39" fmla="*/ 171 h 181"/>
                <a:gd name="T40" fmla="*/ 31 w 225"/>
                <a:gd name="T41" fmla="*/ 143 h 181"/>
                <a:gd name="T42" fmla="*/ 12 w 225"/>
                <a:gd name="T43" fmla="*/ 138 h 181"/>
                <a:gd name="T44" fmla="*/ 10 w 225"/>
                <a:gd name="T45" fmla="*/ 124 h 181"/>
                <a:gd name="T46" fmla="*/ 0 w 225"/>
                <a:gd name="T47" fmla="*/ 106 h 181"/>
                <a:gd name="T48" fmla="*/ 6 w 225"/>
                <a:gd name="T49" fmla="*/ 94 h 181"/>
                <a:gd name="T50" fmla="*/ 0 w 225"/>
                <a:gd name="T51" fmla="*/ 87 h 181"/>
                <a:gd name="T52" fmla="*/ 4 w 225"/>
                <a:gd name="T53" fmla="*/ 65 h 181"/>
                <a:gd name="T54" fmla="*/ 16 w 225"/>
                <a:gd name="T55" fmla="*/ 63 h 181"/>
                <a:gd name="T56" fmla="*/ 21 w 225"/>
                <a:gd name="T57" fmla="*/ 49 h 181"/>
                <a:gd name="T58" fmla="*/ 33 w 225"/>
                <a:gd name="T59" fmla="*/ 49 h 181"/>
                <a:gd name="T60" fmla="*/ 53 w 225"/>
                <a:gd name="T61" fmla="*/ 43 h 181"/>
                <a:gd name="T62" fmla="*/ 61 w 225"/>
                <a:gd name="T63" fmla="*/ 26 h 181"/>
                <a:gd name="T64" fmla="*/ 63 w 225"/>
                <a:gd name="T65" fmla="*/ 10 h 181"/>
                <a:gd name="T66" fmla="*/ 69 w 225"/>
                <a:gd name="T67" fmla="*/ 0 h 181"/>
                <a:gd name="T68" fmla="*/ 80 w 225"/>
                <a:gd name="T69" fmla="*/ 6 h 181"/>
                <a:gd name="T70" fmla="*/ 96 w 225"/>
                <a:gd name="T71" fmla="*/ 8 h 181"/>
                <a:gd name="T72" fmla="*/ 110 w 225"/>
                <a:gd name="T73" fmla="*/ 14 h 181"/>
                <a:gd name="T74" fmla="*/ 127 w 225"/>
                <a:gd name="T75" fmla="*/ 12 h 181"/>
                <a:gd name="T76" fmla="*/ 137 w 225"/>
                <a:gd name="T77" fmla="*/ 4 h 181"/>
                <a:gd name="T78" fmla="*/ 147 w 225"/>
                <a:gd name="T79" fmla="*/ 2 h 181"/>
                <a:gd name="T80" fmla="*/ 155 w 225"/>
                <a:gd name="T81" fmla="*/ 14 h 181"/>
                <a:gd name="T82" fmla="*/ 149 w 225"/>
                <a:gd name="T83" fmla="*/ 32 h 181"/>
                <a:gd name="T84" fmla="*/ 165 w 225"/>
                <a:gd name="T85" fmla="*/ 37 h 181"/>
                <a:gd name="T86" fmla="*/ 176 w 225"/>
                <a:gd name="T87" fmla="*/ 24 h 181"/>
                <a:gd name="T88" fmla="*/ 194 w 225"/>
                <a:gd name="T89" fmla="*/ 16 h 181"/>
                <a:gd name="T90" fmla="*/ 214 w 225"/>
                <a:gd name="T91" fmla="*/ 2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81">
                  <a:moveTo>
                    <a:pt x="225" y="16"/>
                  </a:moveTo>
                  <a:lnTo>
                    <a:pt x="225" y="24"/>
                  </a:lnTo>
                  <a:lnTo>
                    <a:pt x="222" y="28"/>
                  </a:lnTo>
                  <a:lnTo>
                    <a:pt x="216" y="28"/>
                  </a:lnTo>
                  <a:lnTo>
                    <a:pt x="206" y="28"/>
                  </a:lnTo>
                  <a:lnTo>
                    <a:pt x="194" y="32"/>
                  </a:lnTo>
                  <a:lnTo>
                    <a:pt x="184" y="34"/>
                  </a:lnTo>
                  <a:lnTo>
                    <a:pt x="165" y="45"/>
                  </a:lnTo>
                  <a:lnTo>
                    <a:pt x="165" y="55"/>
                  </a:lnTo>
                  <a:lnTo>
                    <a:pt x="159" y="59"/>
                  </a:lnTo>
                  <a:lnTo>
                    <a:pt x="163" y="65"/>
                  </a:lnTo>
                  <a:lnTo>
                    <a:pt x="161" y="77"/>
                  </a:lnTo>
                  <a:lnTo>
                    <a:pt x="151" y="79"/>
                  </a:lnTo>
                  <a:lnTo>
                    <a:pt x="145" y="77"/>
                  </a:lnTo>
                  <a:lnTo>
                    <a:pt x="141" y="83"/>
                  </a:lnTo>
                  <a:lnTo>
                    <a:pt x="147" y="90"/>
                  </a:lnTo>
                  <a:lnTo>
                    <a:pt x="147" y="98"/>
                  </a:lnTo>
                  <a:lnTo>
                    <a:pt x="139" y="106"/>
                  </a:lnTo>
                  <a:lnTo>
                    <a:pt x="139" y="112"/>
                  </a:lnTo>
                  <a:lnTo>
                    <a:pt x="137" y="120"/>
                  </a:lnTo>
                  <a:lnTo>
                    <a:pt x="131" y="120"/>
                  </a:lnTo>
                  <a:lnTo>
                    <a:pt x="123" y="118"/>
                  </a:lnTo>
                  <a:lnTo>
                    <a:pt x="121" y="114"/>
                  </a:lnTo>
                  <a:lnTo>
                    <a:pt x="116" y="120"/>
                  </a:lnTo>
                  <a:lnTo>
                    <a:pt x="108" y="126"/>
                  </a:lnTo>
                  <a:lnTo>
                    <a:pt x="114" y="132"/>
                  </a:lnTo>
                  <a:lnTo>
                    <a:pt x="112" y="138"/>
                  </a:lnTo>
                  <a:lnTo>
                    <a:pt x="106" y="139"/>
                  </a:lnTo>
                  <a:lnTo>
                    <a:pt x="102" y="138"/>
                  </a:lnTo>
                  <a:lnTo>
                    <a:pt x="90" y="151"/>
                  </a:lnTo>
                  <a:lnTo>
                    <a:pt x="82" y="157"/>
                  </a:lnTo>
                  <a:lnTo>
                    <a:pt x="80" y="165"/>
                  </a:lnTo>
                  <a:lnTo>
                    <a:pt x="78" y="171"/>
                  </a:lnTo>
                  <a:lnTo>
                    <a:pt x="69" y="173"/>
                  </a:lnTo>
                  <a:lnTo>
                    <a:pt x="67" y="181"/>
                  </a:lnTo>
                  <a:lnTo>
                    <a:pt x="59" y="179"/>
                  </a:lnTo>
                  <a:lnTo>
                    <a:pt x="43" y="179"/>
                  </a:lnTo>
                  <a:lnTo>
                    <a:pt x="37" y="179"/>
                  </a:lnTo>
                  <a:lnTo>
                    <a:pt x="29" y="181"/>
                  </a:lnTo>
                  <a:lnTo>
                    <a:pt x="12" y="171"/>
                  </a:lnTo>
                  <a:lnTo>
                    <a:pt x="31" y="149"/>
                  </a:lnTo>
                  <a:lnTo>
                    <a:pt x="31" y="143"/>
                  </a:lnTo>
                  <a:lnTo>
                    <a:pt x="27" y="139"/>
                  </a:lnTo>
                  <a:lnTo>
                    <a:pt x="12" y="138"/>
                  </a:lnTo>
                  <a:lnTo>
                    <a:pt x="12" y="134"/>
                  </a:lnTo>
                  <a:lnTo>
                    <a:pt x="10" y="124"/>
                  </a:lnTo>
                  <a:lnTo>
                    <a:pt x="8" y="114"/>
                  </a:lnTo>
                  <a:lnTo>
                    <a:pt x="0" y="106"/>
                  </a:lnTo>
                  <a:lnTo>
                    <a:pt x="0" y="98"/>
                  </a:lnTo>
                  <a:lnTo>
                    <a:pt x="6" y="94"/>
                  </a:lnTo>
                  <a:lnTo>
                    <a:pt x="0" y="90"/>
                  </a:lnTo>
                  <a:lnTo>
                    <a:pt x="0" y="87"/>
                  </a:lnTo>
                  <a:lnTo>
                    <a:pt x="2" y="73"/>
                  </a:lnTo>
                  <a:lnTo>
                    <a:pt x="4" y="65"/>
                  </a:lnTo>
                  <a:lnTo>
                    <a:pt x="8" y="63"/>
                  </a:lnTo>
                  <a:lnTo>
                    <a:pt x="16" y="63"/>
                  </a:lnTo>
                  <a:lnTo>
                    <a:pt x="18" y="57"/>
                  </a:lnTo>
                  <a:lnTo>
                    <a:pt x="21" y="49"/>
                  </a:lnTo>
                  <a:lnTo>
                    <a:pt x="27" y="51"/>
                  </a:lnTo>
                  <a:lnTo>
                    <a:pt x="33" y="49"/>
                  </a:lnTo>
                  <a:lnTo>
                    <a:pt x="39" y="51"/>
                  </a:lnTo>
                  <a:lnTo>
                    <a:pt x="53" y="43"/>
                  </a:lnTo>
                  <a:lnTo>
                    <a:pt x="51" y="35"/>
                  </a:lnTo>
                  <a:lnTo>
                    <a:pt x="61" y="26"/>
                  </a:lnTo>
                  <a:lnTo>
                    <a:pt x="63" y="20"/>
                  </a:lnTo>
                  <a:lnTo>
                    <a:pt x="63" y="10"/>
                  </a:lnTo>
                  <a:lnTo>
                    <a:pt x="67" y="6"/>
                  </a:lnTo>
                  <a:lnTo>
                    <a:pt x="69" y="0"/>
                  </a:lnTo>
                  <a:lnTo>
                    <a:pt x="74" y="2"/>
                  </a:lnTo>
                  <a:lnTo>
                    <a:pt x="80" y="6"/>
                  </a:lnTo>
                  <a:lnTo>
                    <a:pt x="88" y="6"/>
                  </a:lnTo>
                  <a:lnTo>
                    <a:pt x="96" y="8"/>
                  </a:lnTo>
                  <a:lnTo>
                    <a:pt x="102" y="14"/>
                  </a:lnTo>
                  <a:lnTo>
                    <a:pt x="110" y="14"/>
                  </a:lnTo>
                  <a:lnTo>
                    <a:pt x="121" y="12"/>
                  </a:lnTo>
                  <a:lnTo>
                    <a:pt x="127" y="12"/>
                  </a:lnTo>
                  <a:lnTo>
                    <a:pt x="133" y="8"/>
                  </a:lnTo>
                  <a:lnTo>
                    <a:pt x="137" y="4"/>
                  </a:lnTo>
                  <a:lnTo>
                    <a:pt x="141" y="0"/>
                  </a:lnTo>
                  <a:lnTo>
                    <a:pt x="147" y="2"/>
                  </a:lnTo>
                  <a:lnTo>
                    <a:pt x="151" y="8"/>
                  </a:lnTo>
                  <a:lnTo>
                    <a:pt x="155" y="14"/>
                  </a:lnTo>
                  <a:lnTo>
                    <a:pt x="151" y="22"/>
                  </a:lnTo>
                  <a:lnTo>
                    <a:pt x="149" y="32"/>
                  </a:lnTo>
                  <a:lnTo>
                    <a:pt x="157" y="39"/>
                  </a:lnTo>
                  <a:lnTo>
                    <a:pt x="165" y="37"/>
                  </a:lnTo>
                  <a:lnTo>
                    <a:pt x="172" y="32"/>
                  </a:lnTo>
                  <a:lnTo>
                    <a:pt x="176" y="24"/>
                  </a:lnTo>
                  <a:lnTo>
                    <a:pt x="182" y="24"/>
                  </a:lnTo>
                  <a:lnTo>
                    <a:pt x="194" y="16"/>
                  </a:lnTo>
                  <a:lnTo>
                    <a:pt x="200" y="16"/>
                  </a:lnTo>
                  <a:lnTo>
                    <a:pt x="214" y="20"/>
                  </a:lnTo>
                  <a:lnTo>
                    <a:pt x="225" y="16"/>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4" name="Freeform 353"/>
            <p:cNvSpPr>
              <a:spLocks/>
            </p:cNvSpPr>
            <p:nvPr/>
          </p:nvSpPr>
          <p:spPr bwMode="auto">
            <a:xfrm>
              <a:off x="7820758" y="2766126"/>
              <a:ext cx="404192" cy="325150"/>
            </a:xfrm>
            <a:custGeom>
              <a:avLst/>
              <a:gdLst>
                <a:gd name="T0" fmla="*/ 225 w 225"/>
                <a:gd name="T1" fmla="*/ 24 h 181"/>
                <a:gd name="T2" fmla="*/ 216 w 225"/>
                <a:gd name="T3" fmla="*/ 28 h 181"/>
                <a:gd name="T4" fmla="*/ 194 w 225"/>
                <a:gd name="T5" fmla="*/ 32 h 181"/>
                <a:gd name="T6" fmla="*/ 165 w 225"/>
                <a:gd name="T7" fmla="*/ 45 h 181"/>
                <a:gd name="T8" fmla="*/ 159 w 225"/>
                <a:gd name="T9" fmla="*/ 59 h 181"/>
                <a:gd name="T10" fmla="*/ 161 w 225"/>
                <a:gd name="T11" fmla="*/ 77 h 181"/>
                <a:gd name="T12" fmla="*/ 145 w 225"/>
                <a:gd name="T13" fmla="*/ 77 h 181"/>
                <a:gd name="T14" fmla="*/ 147 w 225"/>
                <a:gd name="T15" fmla="*/ 90 h 181"/>
                <a:gd name="T16" fmla="*/ 139 w 225"/>
                <a:gd name="T17" fmla="*/ 106 h 181"/>
                <a:gd name="T18" fmla="*/ 137 w 225"/>
                <a:gd name="T19" fmla="*/ 120 h 181"/>
                <a:gd name="T20" fmla="*/ 123 w 225"/>
                <a:gd name="T21" fmla="*/ 118 h 181"/>
                <a:gd name="T22" fmla="*/ 116 w 225"/>
                <a:gd name="T23" fmla="*/ 120 h 181"/>
                <a:gd name="T24" fmla="*/ 114 w 225"/>
                <a:gd name="T25" fmla="*/ 132 h 181"/>
                <a:gd name="T26" fmla="*/ 106 w 225"/>
                <a:gd name="T27" fmla="*/ 139 h 181"/>
                <a:gd name="T28" fmla="*/ 90 w 225"/>
                <a:gd name="T29" fmla="*/ 151 h 181"/>
                <a:gd name="T30" fmla="*/ 80 w 225"/>
                <a:gd name="T31" fmla="*/ 165 h 181"/>
                <a:gd name="T32" fmla="*/ 69 w 225"/>
                <a:gd name="T33" fmla="*/ 173 h 181"/>
                <a:gd name="T34" fmla="*/ 59 w 225"/>
                <a:gd name="T35" fmla="*/ 179 h 181"/>
                <a:gd name="T36" fmla="*/ 37 w 225"/>
                <a:gd name="T37" fmla="*/ 179 h 181"/>
                <a:gd name="T38" fmla="*/ 12 w 225"/>
                <a:gd name="T39" fmla="*/ 171 h 181"/>
                <a:gd name="T40" fmla="*/ 31 w 225"/>
                <a:gd name="T41" fmla="*/ 143 h 181"/>
                <a:gd name="T42" fmla="*/ 12 w 225"/>
                <a:gd name="T43" fmla="*/ 138 h 181"/>
                <a:gd name="T44" fmla="*/ 10 w 225"/>
                <a:gd name="T45" fmla="*/ 124 h 181"/>
                <a:gd name="T46" fmla="*/ 0 w 225"/>
                <a:gd name="T47" fmla="*/ 106 h 181"/>
                <a:gd name="T48" fmla="*/ 6 w 225"/>
                <a:gd name="T49" fmla="*/ 94 h 181"/>
                <a:gd name="T50" fmla="*/ 0 w 225"/>
                <a:gd name="T51" fmla="*/ 87 h 181"/>
                <a:gd name="T52" fmla="*/ 4 w 225"/>
                <a:gd name="T53" fmla="*/ 65 h 181"/>
                <a:gd name="T54" fmla="*/ 16 w 225"/>
                <a:gd name="T55" fmla="*/ 63 h 181"/>
                <a:gd name="T56" fmla="*/ 21 w 225"/>
                <a:gd name="T57" fmla="*/ 49 h 181"/>
                <a:gd name="T58" fmla="*/ 33 w 225"/>
                <a:gd name="T59" fmla="*/ 49 h 181"/>
                <a:gd name="T60" fmla="*/ 53 w 225"/>
                <a:gd name="T61" fmla="*/ 43 h 181"/>
                <a:gd name="T62" fmla="*/ 61 w 225"/>
                <a:gd name="T63" fmla="*/ 26 h 181"/>
                <a:gd name="T64" fmla="*/ 63 w 225"/>
                <a:gd name="T65" fmla="*/ 10 h 181"/>
                <a:gd name="T66" fmla="*/ 69 w 225"/>
                <a:gd name="T67" fmla="*/ 0 h 181"/>
                <a:gd name="T68" fmla="*/ 80 w 225"/>
                <a:gd name="T69" fmla="*/ 6 h 181"/>
                <a:gd name="T70" fmla="*/ 96 w 225"/>
                <a:gd name="T71" fmla="*/ 8 h 181"/>
                <a:gd name="T72" fmla="*/ 110 w 225"/>
                <a:gd name="T73" fmla="*/ 14 h 181"/>
                <a:gd name="T74" fmla="*/ 127 w 225"/>
                <a:gd name="T75" fmla="*/ 12 h 181"/>
                <a:gd name="T76" fmla="*/ 137 w 225"/>
                <a:gd name="T77" fmla="*/ 4 h 181"/>
                <a:gd name="T78" fmla="*/ 147 w 225"/>
                <a:gd name="T79" fmla="*/ 2 h 181"/>
                <a:gd name="T80" fmla="*/ 155 w 225"/>
                <a:gd name="T81" fmla="*/ 14 h 181"/>
                <a:gd name="T82" fmla="*/ 149 w 225"/>
                <a:gd name="T83" fmla="*/ 32 h 181"/>
                <a:gd name="T84" fmla="*/ 165 w 225"/>
                <a:gd name="T85" fmla="*/ 37 h 181"/>
                <a:gd name="T86" fmla="*/ 176 w 225"/>
                <a:gd name="T87" fmla="*/ 24 h 181"/>
                <a:gd name="T88" fmla="*/ 194 w 225"/>
                <a:gd name="T89" fmla="*/ 16 h 181"/>
                <a:gd name="T90" fmla="*/ 214 w 225"/>
                <a:gd name="T91" fmla="*/ 2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181">
                  <a:moveTo>
                    <a:pt x="225" y="16"/>
                  </a:moveTo>
                  <a:lnTo>
                    <a:pt x="225" y="24"/>
                  </a:lnTo>
                  <a:lnTo>
                    <a:pt x="222" y="28"/>
                  </a:lnTo>
                  <a:lnTo>
                    <a:pt x="216" y="28"/>
                  </a:lnTo>
                  <a:lnTo>
                    <a:pt x="206" y="28"/>
                  </a:lnTo>
                  <a:lnTo>
                    <a:pt x="194" y="32"/>
                  </a:lnTo>
                  <a:lnTo>
                    <a:pt x="184" y="34"/>
                  </a:lnTo>
                  <a:lnTo>
                    <a:pt x="165" y="45"/>
                  </a:lnTo>
                  <a:lnTo>
                    <a:pt x="165" y="55"/>
                  </a:lnTo>
                  <a:lnTo>
                    <a:pt x="159" y="59"/>
                  </a:lnTo>
                  <a:lnTo>
                    <a:pt x="163" y="65"/>
                  </a:lnTo>
                  <a:lnTo>
                    <a:pt x="161" y="77"/>
                  </a:lnTo>
                  <a:lnTo>
                    <a:pt x="151" y="79"/>
                  </a:lnTo>
                  <a:lnTo>
                    <a:pt x="145" y="77"/>
                  </a:lnTo>
                  <a:lnTo>
                    <a:pt x="141" y="83"/>
                  </a:lnTo>
                  <a:lnTo>
                    <a:pt x="147" y="90"/>
                  </a:lnTo>
                  <a:lnTo>
                    <a:pt x="147" y="98"/>
                  </a:lnTo>
                  <a:lnTo>
                    <a:pt x="139" y="106"/>
                  </a:lnTo>
                  <a:lnTo>
                    <a:pt x="139" y="112"/>
                  </a:lnTo>
                  <a:lnTo>
                    <a:pt x="137" y="120"/>
                  </a:lnTo>
                  <a:lnTo>
                    <a:pt x="131" y="120"/>
                  </a:lnTo>
                  <a:lnTo>
                    <a:pt x="123" y="118"/>
                  </a:lnTo>
                  <a:lnTo>
                    <a:pt x="121" y="114"/>
                  </a:lnTo>
                  <a:lnTo>
                    <a:pt x="116" y="120"/>
                  </a:lnTo>
                  <a:lnTo>
                    <a:pt x="108" y="126"/>
                  </a:lnTo>
                  <a:lnTo>
                    <a:pt x="114" y="132"/>
                  </a:lnTo>
                  <a:lnTo>
                    <a:pt x="112" y="138"/>
                  </a:lnTo>
                  <a:lnTo>
                    <a:pt x="106" y="139"/>
                  </a:lnTo>
                  <a:lnTo>
                    <a:pt x="102" y="138"/>
                  </a:lnTo>
                  <a:lnTo>
                    <a:pt x="90" y="151"/>
                  </a:lnTo>
                  <a:lnTo>
                    <a:pt x="82" y="157"/>
                  </a:lnTo>
                  <a:lnTo>
                    <a:pt x="80" y="165"/>
                  </a:lnTo>
                  <a:lnTo>
                    <a:pt x="78" y="171"/>
                  </a:lnTo>
                  <a:lnTo>
                    <a:pt x="69" y="173"/>
                  </a:lnTo>
                  <a:lnTo>
                    <a:pt x="67" y="181"/>
                  </a:lnTo>
                  <a:lnTo>
                    <a:pt x="59" y="179"/>
                  </a:lnTo>
                  <a:lnTo>
                    <a:pt x="43" y="179"/>
                  </a:lnTo>
                  <a:lnTo>
                    <a:pt x="37" y="179"/>
                  </a:lnTo>
                  <a:lnTo>
                    <a:pt x="29" y="181"/>
                  </a:lnTo>
                  <a:lnTo>
                    <a:pt x="12" y="171"/>
                  </a:lnTo>
                  <a:lnTo>
                    <a:pt x="31" y="149"/>
                  </a:lnTo>
                  <a:lnTo>
                    <a:pt x="31" y="143"/>
                  </a:lnTo>
                  <a:lnTo>
                    <a:pt x="27" y="139"/>
                  </a:lnTo>
                  <a:lnTo>
                    <a:pt x="12" y="138"/>
                  </a:lnTo>
                  <a:lnTo>
                    <a:pt x="12" y="134"/>
                  </a:lnTo>
                  <a:lnTo>
                    <a:pt x="10" y="124"/>
                  </a:lnTo>
                  <a:lnTo>
                    <a:pt x="8" y="114"/>
                  </a:lnTo>
                  <a:lnTo>
                    <a:pt x="0" y="106"/>
                  </a:lnTo>
                  <a:lnTo>
                    <a:pt x="0" y="98"/>
                  </a:lnTo>
                  <a:lnTo>
                    <a:pt x="6" y="94"/>
                  </a:lnTo>
                  <a:lnTo>
                    <a:pt x="0" y="90"/>
                  </a:lnTo>
                  <a:lnTo>
                    <a:pt x="0" y="87"/>
                  </a:lnTo>
                  <a:lnTo>
                    <a:pt x="2" y="73"/>
                  </a:lnTo>
                  <a:lnTo>
                    <a:pt x="4" y="65"/>
                  </a:lnTo>
                  <a:lnTo>
                    <a:pt x="8" y="63"/>
                  </a:lnTo>
                  <a:lnTo>
                    <a:pt x="16" y="63"/>
                  </a:lnTo>
                  <a:lnTo>
                    <a:pt x="18" y="57"/>
                  </a:lnTo>
                  <a:lnTo>
                    <a:pt x="21" y="49"/>
                  </a:lnTo>
                  <a:lnTo>
                    <a:pt x="27" y="51"/>
                  </a:lnTo>
                  <a:lnTo>
                    <a:pt x="33" y="49"/>
                  </a:lnTo>
                  <a:lnTo>
                    <a:pt x="39" y="51"/>
                  </a:lnTo>
                  <a:lnTo>
                    <a:pt x="53" y="43"/>
                  </a:lnTo>
                  <a:lnTo>
                    <a:pt x="51" y="35"/>
                  </a:lnTo>
                  <a:lnTo>
                    <a:pt x="61" y="26"/>
                  </a:lnTo>
                  <a:lnTo>
                    <a:pt x="63" y="20"/>
                  </a:lnTo>
                  <a:lnTo>
                    <a:pt x="63" y="10"/>
                  </a:lnTo>
                  <a:lnTo>
                    <a:pt x="67" y="6"/>
                  </a:lnTo>
                  <a:lnTo>
                    <a:pt x="69" y="0"/>
                  </a:lnTo>
                  <a:lnTo>
                    <a:pt x="74" y="2"/>
                  </a:lnTo>
                  <a:lnTo>
                    <a:pt x="80" y="6"/>
                  </a:lnTo>
                  <a:lnTo>
                    <a:pt x="88" y="6"/>
                  </a:lnTo>
                  <a:lnTo>
                    <a:pt x="96" y="8"/>
                  </a:lnTo>
                  <a:lnTo>
                    <a:pt x="102" y="14"/>
                  </a:lnTo>
                  <a:lnTo>
                    <a:pt x="110" y="14"/>
                  </a:lnTo>
                  <a:lnTo>
                    <a:pt x="121" y="12"/>
                  </a:lnTo>
                  <a:lnTo>
                    <a:pt x="127" y="12"/>
                  </a:lnTo>
                  <a:lnTo>
                    <a:pt x="133" y="8"/>
                  </a:lnTo>
                  <a:lnTo>
                    <a:pt x="137" y="4"/>
                  </a:lnTo>
                  <a:lnTo>
                    <a:pt x="141" y="0"/>
                  </a:lnTo>
                  <a:lnTo>
                    <a:pt x="147" y="2"/>
                  </a:lnTo>
                  <a:lnTo>
                    <a:pt x="151" y="8"/>
                  </a:lnTo>
                  <a:lnTo>
                    <a:pt x="155" y="14"/>
                  </a:lnTo>
                  <a:lnTo>
                    <a:pt x="151" y="22"/>
                  </a:lnTo>
                  <a:lnTo>
                    <a:pt x="149" y="32"/>
                  </a:lnTo>
                  <a:lnTo>
                    <a:pt x="157" y="39"/>
                  </a:lnTo>
                  <a:lnTo>
                    <a:pt x="165" y="37"/>
                  </a:lnTo>
                  <a:lnTo>
                    <a:pt x="172" y="32"/>
                  </a:lnTo>
                  <a:lnTo>
                    <a:pt x="176" y="24"/>
                  </a:lnTo>
                  <a:lnTo>
                    <a:pt x="182" y="24"/>
                  </a:lnTo>
                  <a:lnTo>
                    <a:pt x="194" y="16"/>
                  </a:lnTo>
                  <a:lnTo>
                    <a:pt x="200" y="16"/>
                  </a:lnTo>
                  <a:lnTo>
                    <a:pt x="214" y="20"/>
                  </a:lnTo>
                  <a:lnTo>
                    <a:pt x="225" y="16"/>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5" name="Freeform 354"/>
            <p:cNvSpPr>
              <a:spLocks/>
            </p:cNvSpPr>
            <p:nvPr/>
          </p:nvSpPr>
          <p:spPr bwMode="auto">
            <a:xfrm>
              <a:off x="4093217" y="3612233"/>
              <a:ext cx="25150" cy="10778"/>
            </a:xfrm>
            <a:custGeom>
              <a:avLst/>
              <a:gdLst>
                <a:gd name="T0" fmla="*/ 1 w 7"/>
                <a:gd name="T1" fmla="*/ 0 h 3"/>
                <a:gd name="T2" fmla="*/ 1 w 7"/>
                <a:gd name="T3" fmla="*/ 3 h 3"/>
                <a:gd name="T4" fmla="*/ 1 w 7"/>
                <a:gd name="T5" fmla="*/ 0 h 3"/>
              </a:gdLst>
              <a:ahLst/>
              <a:cxnLst>
                <a:cxn ang="0">
                  <a:pos x="T0" y="T1"/>
                </a:cxn>
                <a:cxn ang="0">
                  <a:pos x="T2" y="T3"/>
                </a:cxn>
                <a:cxn ang="0">
                  <a:pos x="T4" y="T5"/>
                </a:cxn>
              </a:cxnLst>
              <a:rect l="0" t="0" r="r" b="b"/>
              <a:pathLst>
                <a:path w="7" h="3">
                  <a:moveTo>
                    <a:pt x="1" y="0"/>
                  </a:moveTo>
                  <a:cubicBezTo>
                    <a:pt x="1" y="0"/>
                    <a:pt x="0" y="2"/>
                    <a:pt x="1" y="3"/>
                  </a:cubicBezTo>
                  <a:cubicBezTo>
                    <a:pt x="3" y="1"/>
                    <a:pt x="7" y="1"/>
                    <a:pt x="1"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6" name="Freeform 355"/>
            <p:cNvSpPr>
              <a:spLocks/>
            </p:cNvSpPr>
            <p:nvPr/>
          </p:nvSpPr>
          <p:spPr bwMode="auto">
            <a:xfrm>
              <a:off x="4093217" y="3612233"/>
              <a:ext cx="25150" cy="10778"/>
            </a:xfrm>
            <a:custGeom>
              <a:avLst/>
              <a:gdLst>
                <a:gd name="T0" fmla="*/ 1 w 7"/>
                <a:gd name="T1" fmla="*/ 0 h 3"/>
                <a:gd name="T2" fmla="*/ 1 w 7"/>
                <a:gd name="T3" fmla="*/ 3 h 3"/>
                <a:gd name="T4" fmla="*/ 1 w 7"/>
                <a:gd name="T5" fmla="*/ 0 h 3"/>
              </a:gdLst>
              <a:ahLst/>
              <a:cxnLst>
                <a:cxn ang="0">
                  <a:pos x="T0" y="T1"/>
                </a:cxn>
                <a:cxn ang="0">
                  <a:pos x="T2" y="T3"/>
                </a:cxn>
                <a:cxn ang="0">
                  <a:pos x="T4" y="T5"/>
                </a:cxn>
              </a:cxnLst>
              <a:rect l="0" t="0" r="r" b="b"/>
              <a:pathLst>
                <a:path w="7" h="3">
                  <a:moveTo>
                    <a:pt x="1" y="0"/>
                  </a:moveTo>
                  <a:cubicBezTo>
                    <a:pt x="1" y="0"/>
                    <a:pt x="0" y="2"/>
                    <a:pt x="1" y="3"/>
                  </a:cubicBezTo>
                  <a:cubicBezTo>
                    <a:pt x="3" y="1"/>
                    <a:pt x="7" y="1"/>
                    <a:pt x="1"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7" name="Freeform 356"/>
            <p:cNvSpPr>
              <a:spLocks/>
            </p:cNvSpPr>
            <p:nvPr/>
          </p:nvSpPr>
          <p:spPr bwMode="auto">
            <a:xfrm>
              <a:off x="4100403" y="3644569"/>
              <a:ext cx="7186" cy="10778"/>
            </a:xfrm>
            <a:custGeom>
              <a:avLst/>
              <a:gdLst>
                <a:gd name="T0" fmla="*/ 0 w 4"/>
                <a:gd name="T1" fmla="*/ 0 h 6"/>
                <a:gd name="T2" fmla="*/ 2 w 4"/>
                <a:gd name="T3" fmla="*/ 4 h 6"/>
                <a:gd name="T4" fmla="*/ 2 w 4"/>
                <a:gd name="T5" fmla="*/ 6 h 6"/>
                <a:gd name="T6" fmla="*/ 4 w 4"/>
                <a:gd name="T7" fmla="*/ 6 h 6"/>
                <a:gd name="T8" fmla="*/ 2 w 4"/>
                <a:gd name="T9" fmla="*/ 0 h 6"/>
                <a:gd name="T10" fmla="*/ 0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0" y="0"/>
                  </a:moveTo>
                  <a:lnTo>
                    <a:pt x="2" y="4"/>
                  </a:lnTo>
                  <a:lnTo>
                    <a:pt x="2" y="6"/>
                  </a:lnTo>
                  <a:lnTo>
                    <a:pt x="4" y="6"/>
                  </a:lnTo>
                  <a:lnTo>
                    <a:pt x="2" y="0"/>
                  </a:lnTo>
                  <a:lnTo>
                    <a:pt x="0" y="0"/>
                  </a:ln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8" name="Freeform 357"/>
            <p:cNvSpPr>
              <a:spLocks/>
            </p:cNvSpPr>
            <p:nvPr/>
          </p:nvSpPr>
          <p:spPr bwMode="auto">
            <a:xfrm>
              <a:off x="4100403" y="3644569"/>
              <a:ext cx="7186" cy="10778"/>
            </a:xfrm>
            <a:custGeom>
              <a:avLst/>
              <a:gdLst>
                <a:gd name="T0" fmla="*/ 0 w 4"/>
                <a:gd name="T1" fmla="*/ 0 h 6"/>
                <a:gd name="T2" fmla="*/ 2 w 4"/>
                <a:gd name="T3" fmla="*/ 4 h 6"/>
                <a:gd name="T4" fmla="*/ 2 w 4"/>
                <a:gd name="T5" fmla="*/ 6 h 6"/>
                <a:gd name="T6" fmla="*/ 4 w 4"/>
                <a:gd name="T7" fmla="*/ 6 h 6"/>
                <a:gd name="T8" fmla="*/ 2 w 4"/>
                <a:gd name="T9" fmla="*/ 0 h 6"/>
                <a:gd name="T10" fmla="*/ 0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0" y="0"/>
                  </a:moveTo>
                  <a:lnTo>
                    <a:pt x="2" y="4"/>
                  </a:lnTo>
                  <a:lnTo>
                    <a:pt x="2" y="6"/>
                  </a:lnTo>
                  <a:lnTo>
                    <a:pt x="4" y="6"/>
                  </a:lnTo>
                  <a:lnTo>
                    <a:pt x="2" y="0"/>
                  </a:lnTo>
                  <a:lnTo>
                    <a:pt x="0" y="0"/>
                  </a:ln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59" name="Freeform 358"/>
            <p:cNvSpPr>
              <a:spLocks/>
            </p:cNvSpPr>
            <p:nvPr/>
          </p:nvSpPr>
          <p:spPr bwMode="auto">
            <a:xfrm>
              <a:off x="4114774" y="3675107"/>
              <a:ext cx="14371" cy="14371"/>
            </a:xfrm>
            <a:custGeom>
              <a:avLst/>
              <a:gdLst>
                <a:gd name="T0" fmla="*/ 0 w 4"/>
                <a:gd name="T1" fmla="*/ 0 h 4"/>
                <a:gd name="T2" fmla="*/ 1 w 4"/>
                <a:gd name="T3" fmla="*/ 3 h 4"/>
                <a:gd name="T4" fmla="*/ 3 w 4"/>
                <a:gd name="T5" fmla="*/ 4 h 4"/>
                <a:gd name="T6" fmla="*/ 2 w 4"/>
                <a:gd name="T7" fmla="*/ 1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cubicBezTo>
                    <a:pt x="1" y="1"/>
                    <a:pt x="1" y="2"/>
                    <a:pt x="1" y="3"/>
                  </a:cubicBezTo>
                  <a:cubicBezTo>
                    <a:pt x="1" y="3"/>
                    <a:pt x="3" y="4"/>
                    <a:pt x="3" y="4"/>
                  </a:cubicBezTo>
                  <a:cubicBezTo>
                    <a:pt x="3" y="2"/>
                    <a:pt x="4" y="1"/>
                    <a:pt x="2" y="1"/>
                  </a:cubicBezTo>
                  <a:cubicBezTo>
                    <a:pt x="2" y="0"/>
                    <a:pt x="2" y="0"/>
                    <a:pt x="2" y="0"/>
                  </a:cubicBezTo>
                  <a:cubicBezTo>
                    <a:pt x="2" y="0"/>
                    <a:pt x="1" y="0"/>
                    <a:pt x="0"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0" name="Freeform 359"/>
            <p:cNvSpPr>
              <a:spLocks/>
            </p:cNvSpPr>
            <p:nvPr/>
          </p:nvSpPr>
          <p:spPr bwMode="auto">
            <a:xfrm>
              <a:off x="4114774" y="3675107"/>
              <a:ext cx="14371" cy="14371"/>
            </a:xfrm>
            <a:custGeom>
              <a:avLst/>
              <a:gdLst>
                <a:gd name="T0" fmla="*/ 0 w 4"/>
                <a:gd name="T1" fmla="*/ 0 h 4"/>
                <a:gd name="T2" fmla="*/ 1 w 4"/>
                <a:gd name="T3" fmla="*/ 3 h 4"/>
                <a:gd name="T4" fmla="*/ 3 w 4"/>
                <a:gd name="T5" fmla="*/ 4 h 4"/>
                <a:gd name="T6" fmla="*/ 2 w 4"/>
                <a:gd name="T7" fmla="*/ 1 h 4"/>
                <a:gd name="T8" fmla="*/ 2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cubicBezTo>
                    <a:pt x="1" y="1"/>
                    <a:pt x="1" y="2"/>
                    <a:pt x="1" y="3"/>
                  </a:cubicBezTo>
                  <a:cubicBezTo>
                    <a:pt x="1" y="3"/>
                    <a:pt x="3" y="4"/>
                    <a:pt x="3" y="4"/>
                  </a:cubicBezTo>
                  <a:cubicBezTo>
                    <a:pt x="3" y="2"/>
                    <a:pt x="4" y="1"/>
                    <a:pt x="2" y="1"/>
                  </a:cubicBezTo>
                  <a:cubicBezTo>
                    <a:pt x="2" y="0"/>
                    <a:pt x="2" y="0"/>
                    <a:pt x="2" y="0"/>
                  </a:cubicBezTo>
                  <a:cubicBezTo>
                    <a:pt x="2" y="0"/>
                    <a:pt x="1" y="0"/>
                    <a:pt x="0"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1" name="Freeform 360"/>
            <p:cNvSpPr>
              <a:spLocks/>
            </p:cNvSpPr>
            <p:nvPr/>
          </p:nvSpPr>
          <p:spPr bwMode="auto">
            <a:xfrm>
              <a:off x="4152498" y="3732592"/>
              <a:ext cx="10778" cy="10778"/>
            </a:xfrm>
            <a:custGeom>
              <a:avLst/>
              <a:gdLst>
                <a:gd name="T0" fmla="*/ 0 w 3"/>
                <a:gd name="T1" fmla="*/ 0 h 3"/>
                <a:gd name="T2" fmla="*/ 1 w 3"/>
                <a:gd name="T3" fmla="*/ 3 h 3"/>
                <a:gd name="T4" fmla="*/ 0 w 3"/>
                <a:gd name="T5" fmla="*/ 0 h 3"/>
              </a:gdLst>
              <a:ahLst/>
              <a:cxnLst>
                <a:cxn ang="0">
                  <a:pos x="T0" y="T1"/>
                </a:cxn>
                <a:cxn ang="0">
                  <a:pos x="T2" y="T3"/>
                </a:cxn>
                <a:cxn ang="0">
                  <a:pos x="T4" y="T5"/>
                </a:cxn>
              </a:cxnLst>
              <a:rect l="0" t="0" r="r" b="b"/>
              <a:pathLst>
                <a:path w="3" h="3">
                  <a:moveTo>
                    <a:pt x="0" y="0"/>
                  </a:moveTo>
                  <a:cubicBezTo>
                    <a:pt x="1" y="3"/>
                    <a:pt x="1" y="3"/>
                    <a:pt x="1" y="3"/>
                  </a:cubicBezTo>
                  <a:cubicBezTo>
                    <a:pt x="1" y="3"/>
                    <a:pt x="3" y="0"/>
                    <a:pt x="0" y="0"/>
                  </a:cubicBezTo>
                  <a:close/>
                </a:path>
              </a:pathLst>
            </a:custGeom>
            <a:grpFill/>
            <a:ln w="9525">
              <a:solidFill>
                <a:schemeClr val="accent1">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4366"/>
            </a:p>
          </p:txBody>
        </p:sp>
        <p:sp>
          <p:nvSpPr>
            <p:cNvPr id="162" name="Freeform 361"/>
            <p:cNvSpPr>
              <a:spLocks/>
            </p:cNvSpPr>
            <p:nvPr/>
          </p:nvSpPr>
          <p:spPr bwMode="auto">
            <a:xfrm>
              <a:off x="4152498" y="3732592"/>
              <a:ext cx="10778" cy="10778"/>
            </a:xfrm>
            <a:custGeom>
              <a:avLst/>
              <a:gdLst>
                <a:gd name="T0" fmla="*/ 0 w 3"/>
                <a:gd name="T1" fmla="*/ 0 h 3"/>
                <a:gd name="T2" fmla="*/ 1 w 3"/>
                <a:gd name="T3" fmla="*/ 3 h 3"/>
                <a:gd name="T4" fmla="*/ 0 w 3"/>
                <a:gd name="T5" fmla="*/ 0 h 3"/>
              </a:gdLst>
              <a:ahLst/>
              <a:cxnLst>
                <a:cxn ang="0">
                  <a:pos x="T0" y="T1"/>
                </a:cxn>
                <a:cxn ang="0">
                  <a:pos x="T2" y="T3"/>
                </a:cxn>
                <a:cxn ang="0">
                  <a:pos x="T4" y="T5"/>
                </a:cxn>
              </a:cxnLst>
              <a:rect l="0" t="0" r="r" b="b"/>
              <a:pathLst>
                <a:path w="3" h="3">
                  <a:moveTo>
                    <a:pt x="0" y="0"/>
                  </a:moveTo>
                  <a:cubicBezTo>
                    <a:pt x="1" y="3"/>
                    <a:pt x="1" y="3"/>
                    <a:pt x="1" y="3"/>
                  </a:cubicBezTo>
                  <a:cubicBezTo>
                    <a:pt x="1" y="3"/>
                    <a:pt x="3" y="0"/>
                    <a:pt x="0" y="0"/>
                  </a:cubicBezTo>
                  <a:close/>
                </a:path>
              </a:pathLst>
            </a:custGeom>
            <a:grpFill/>
            <a:ln w="2" cap="rnd">
              <a:solidFill>
                <a:schemeClr val="accent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sz="4366"/>
            </a:p>
          </p:txBody>
        </p:sp>
      </p:grpSp>
      <p:sp>
        <p:nvSpPr>
          <p:cNvPr id="2" name="Date Placeholder 1"/>
          <p:cNvSpPr>
            <a:spLocks noGrp="1"/>
          </p:cNvSpPr>
          <p:nvPr>
            <p:ph type="dt" sz="half" idx="10"/>
          </p:nvPr>
        </p:nvSpPr>
        <p:spPr/>
        <p:txBody>
          <a:bodyPr/>
          <a:lstStyle/>
          <a:p>
            <a:fld id="{E7884882-FB12-4BC8-9960-9AD8104D7FAE}" type="datetimeFigureOut">
              <a:rPr lang="en-US" smtClean="0"/>
              <a:t>6/29/2022</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76192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40001" y="4114800"/>
            <a:ext cx="7304050" cy="7623176"/>
          </a:xfrm>
        </p:spPr>
        <p:txBody>
          <a:bodyPr/>
          <a:lstStyle>
            <a:lvl1pPr marL="0" indent="0">
              <a:buNone/>
              <a:defRPr sz="3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6/29/2022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94999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2240001" y="4114800"/>
            <a:ext cx="7304050" cy="7623176"/>
          </a:xfrm>
        </p:spPr>
        <p:txBody>
          <a:bodyPr/>
          <a:lstStyle>
            <a:lvl1pPr marL="0" indent="0">
              <a:buNone/>
              <a:defRPr sz="3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6/29/2022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8111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8734321"/>
            <a:ext cx="21031200" cy="163871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679576" y="1974851"/>
            <a:ext cx="21031200" cy="675947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6" y="10373032"/>
            <a:ext cx="21028024" cy="1364944"/>
          </a:xfrm>
        </p:spPr>
        <p:txBody>
          <a:bodyPr/>
          <a:lstStyle>
            <a:lvl1pPr marL="0" indent="0">
              <a:buNone/>
              <a:defRPr sz="3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6/29/2022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0004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0"/>
            <a:ext cx="21031200" cy="7068688"/>
          </a:xfrm>
        </p:spPr>
        <p:txBody>
          <a:bodyPr anchor="ctr"/>
          <a:lstStyle>
            <a:lvl1pPr>
              <a:defRPr sz="6400"/>
            </a:lvl1pPr>
          </a:lstStyle>
          <a:p>
            <a:r>
              <a:rPr lang="en-US"/>
              <a:t>Click to edit Master title style</a:t>
            </a:r>
          </a:p>
        </p:txBody>
      </p:sp>
      <p:sp>
        <p:nvSpPr>
          <p:cNvPr id="4" name="Text Placeholder 3"/>
          <p:cNvSpPr>
            <a:spLocks noGrp="1"/>
          </p:cNvSpPr>
          <p:nvPr>
            <p:ph type="body" sz="half" idx="2"/>
          </p:nvPr>
        </p:nvSpPr>
        <p:spPr>
          <a:xfrm>
            <a:off x="1679576" y="8978798"/>
            <a:ext cx="21028024" cy="3003652"/>
          </a:xfrm>
        </p:spPr>
        <p:txBody>
          <a:bodyPr anchor="ct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t>6/29/2022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06302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2424" y="730250"/>
            <a:ext cx="18605504" cy="5985808"/>
          </a:xfrm>
        </p:spPr>
        <p:txBody>
          <a:bodyPr anchor="ctr"/>
          <a:lstStyle>
            <a:lvl1pPr>
              <a:defRPr sz="8800"/>
            </a:lvl1pPr>
          </a:lstStyle>
          <a:p>
            <a:r>
              <a:rPr lang="en-US"/>
              <a:t>Click to edit Master title style</a:t>
            </a:r>
          </a:p>
        </p:txBody>
      </p:sp>
      <p:sp>
        <p:nvSpPr>
          <p:cNvPr id="12" name="Text Placeholder 3"/>
          <p:cNvSpPr>
            <a:spLocks noGrp="1"/>
          </p:cNvSpPr>
          <p:nvPr>
            <p:ph type="body" sz="half" idx="13"/>
          </p:nvPr>
        </p:nvSpPr>
        <p:spPr>
          <a:xfrm>
            <a:off x="3441289" y="6731114"/>
            <a:ext cx="17504598" cy="1097936"/>
          </a:xfrm>
        </p:spPr>
        <p:txBody>
          <a:bodyPr anchor="t">
            <a:normAutofit/>
          </a:bodyPr>
          <a:lstStyle>
            <a:lvl1pPr marL="0" indent="0">
              <a:buNone/>
              <a:defRPr sz="28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4" name="Text Placeholder 3"/>
          <p:cNvSpPr>
            <a:spLocks noGrp="1"/>
          </p:cNvSpPr>
          <p:nvPr>
            <p:ph type="body" sz="half" idx="2"/>
          </p:nvPr>
        </p:nvSpPr>
        <p:spPr>
          <a:xfrm>
            <a:off x="1676400" y="9003458"/>
            <a:ext cx="21024848" cy="2978992"/>
          </a:xfrm>
        </p:spPr>
        <p:txBody>
          <a:bodyPr anchor="ctr">
            <a:normAutofit/>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t>6/29/2022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9" name="TextBox 8"/>
          <p:cNvSpPr txBox="1"/>
          <p:nvPr/>
        </p:nvSpPr>
        <p:spPr>
          <a:xfrm>
            <a:off x="2222088" y="1573648"/>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6000">
                <a:solidFill>
                  <a:schemeClr val="tx1"/>
                </a:solidFill>
                <a:effectLst/>
              </a:rPr>
              <a:t>“</a:t>
            </a:r>
          </a:p>
        </p:txBody>
      </p:sp>
      <p:sp>
        <p:nvSpPr>
          <p:cNvPr id="10" name="TextBox 9"/>
          <p:cNvSpPr txBox="1"/>
          <p:nvPr/>
        </p:nvSpPr>
        <p:spPr>
          <a:xfrm>
            <a:off x="20875624" y="5486400"/>
            <a:ext cx="1219200" cy="1169552"/>
          </a:xfrm>
          <a:prstGeom prst="rect">
            <a:avLst/>
          </a:prstGeom>
        </p:spPr>
        <p:txBody>
          <a:bodyPr vert="horz" lIns="182880" tIns="91440" rIns="182880" bIns="9144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6000">
                <a:solidFill>
                  <a:schemeClr val="tx1"/>
                </a:solidFill>
                <a:effectLst/>
              </a:rPr>
              <a:t>”</a:t>
            </a:r>
          </a:p>
        </p:txBody>
      </p:sp>
    </p:spTree>
    <p:extLst>
      <p:ext uri="{BB962C8B-B14F-4D97-AF65-F5344CB8AC3E}">
        <p14:creationId xmlns:p14="http://schemas.microsoft.com/office/powerpoint/2010/main" val="89602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1847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9C005FC8-CBD6-8041-BADD-1262FA294863}"/>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FF3820"/>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A11841"/>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25BC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a:noFill/>
        </p:spPr>
        <p:txBody>
          <a:bodyPr anchor="ctr" anchorCtr="0"/>
          <a:lstStyle>
            <a:lvl1pPr algn="r">
              <a:defRPr sz="8800" b="0" i="0">
                <a:solidFill>
                  <a:srgbClr val="18476A"/>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164421534"/>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679576" y="4653935"/>
            <a:ext cx="21031200" cy="5023670"/>
          </a:xfrm>
        </p:spPr>
        <p:txBody>
          <a:bodyPr anchor="b">
            <a:normAutofit/>
          </a:bodyPr>
          <a:lstStyle>
            <a:lvl1pPr>
              <a:defRPr sz="10800"/>
            </a:lvl1pPr>
          </a:lstStyle>
          <a:p>
            <a:r>
              <a:rPr lang="en-US"/>
              <a:t>Click to edit Master title style</a:t>
            </a:r>
          </a:p>
        </p:txBody>
      </p:sp>
      <p:sp>
        <p:nvSpPr>
          <p:cNvPr id="4" name="Text Placeholder 3"/>
          <p:cNvSpPr>
            <a:spLocks noGrp="1"/>
          </p:cNvSpPr>
          <p:nvPr>
            <p:ph type="body" sz="half" idx="2"/>
          </p:nvPr>
        </p:nvSpPr>
        <p:spPr>
          <a:xfrm>
            <a:off x="1679576" y="9701162"/>
            <a:ext cx="21028024" cy="2281288"/>
          </a:xfrm>
        </p:spPr>
        <p:txBody>
          <a:bodyPr anchor="t"/>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t>6/29/2022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65611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676400" y="730251"/>
            <a:ext cx="21031200" cy="2651126"/>
          </a:xfrm>
        </p:spPr>
        <p:txBody>
          <a:bodyPr/>
          <a:lstStyle/>
          <a:p>
            <a:r>
              <a:rPr lang="en-US"/>
              <a:t>Click to edit Master title style</a:t>
            </a:r>
          </a:p>
        </p:txBody>
      </p:sp>
      <p:sp>
        <p:nvSpPr>
          <p:cNvPr id="7" name="Text Placeholder 2"/>
          <p:cNvSpPr>
            <a:spLocks noGrp="1"/>
          </p:cNvSpPr>
          <p:nvPr>
            <p:ph type="body" idx="1"/>
          </p:nvPr>
        </p:nvSpPr>
        <p:spPr>
          <a:xfrm>
            <a:off x="2674564" y="3771900"/>
            <a:ext cx="5893732" cy="1152524"/>
          </a:xfrm>
        </p:spPr>
        <p:txBody>
          <a:bodyPr anchor="b">
            <a:noAutofit/>
          </a:bodyPr>
          <a:lstStyle>
            <a:lvl1pPr marL="0" indent="0">
              <a:buNone/>
              <a:defRPr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8" name="Text Placeholder 3"/>
          <p:cNvSpPr>
            <a:spLocks noGrp="1"/>
          </p:cNvSpPr>
          <p:nvPr>
            <p:ph type="body" sz="half" idx="15"/>
          </p:nvPr>
        </p:nvSpPr>
        <p:spPr>
          <a:xfrm>
            <a:off x="2713596" y="5143500"/>
            <a:ext cx="5854700"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9" name="Text Placeholder 4"/>
          <p:cNvSpPr>
            <a:spLocks noGrp="1"/>
          </p:cNvSpPr>
          <p:nvPr>
            <p:ph type="body" sz="quarter" idx="3"/>
          </p:nvPr>
        </p:nvSpPr>
        <p:spPr>
          <a:xfrm>
            <a:off x="9175989" y="3771900"/>
            <a:ext cx="5872482" cy="1152524"/>
          </a:xfrm>
        </p:spPr>
        <p:txBody>
          <a:bodyPr vert="horz" lIns="91440" tIns="45720" rIns="91440" bIns="45720" rtlCol="0" anchor="b">
            <a:noAutofit/>
          </a:bodyPr>
          <a:lstStyle>
            <a:lvl1pPr>
              <a:buNone/>
              <a:defRPr lang="en-US" sz="4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9154882" y="5143500"/>
            <a:ext cx="5893588"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11" name="Text Placeholder 4"/>
          <p:cNvSpPr>
            <a:spLocks noGrp="1"/>
          </p:cNvSpPr>
          <p:nvPr>
            <p:ph type="body" sz="quarter" idx="13"/>
          </p:nvPr>
        </p:nvSpPr>
        <p:spPr>
          <a:xfrm>
            <a:off x="15658071" y="3771900"/>
            <a:ext cx="5864226" cy="1152524"/>
          </a:xfrm>
        </p:spPr>
        <p:txBody>
          <a:bodyPr vert="horz" lIns="91440" tIns="45720" rIns="91440" bIns="45720" rtlCol="0" anchor="b">
            <a:noAutofit/>
          </a:bodyPr>
          <a:lstStyle>
            <a:lvl1pPr>
              <a:buNone/>
              <a:defRPr lang="en-US" sz="4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15658071" y="5143500"/>
            <a:ext cx="5864226" cy="7178676"/>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t>6/29/2022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94831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676400" y="730251"/>
            <a:ext cx="21031200" cy="2651126"/>
          </a:xfrm>
        </p:spPr>
        <p:txBody>
          <a:bodyPr/>
          <a:lstStyle/>
          <a:p>
            <a:r>
              <a:rPr lang="en-US"/>
              <a:t>Click to edit Master title style</a:t>
            </a:r>
          </a:p>
        </p:txBody>
      </p:sp>
      <p:sp>
        <p:nvSpPr>
          <p:cNvPr id="19" name="Text Placeholder 2"/>
          <p:cNvSpPr>
            <a:spLocks noGrp="1"/>
          </p:cNvSpPr>
          <p:nvPr>
            <p:ph type="body" idx="1"/>
          </p:nvPr>
        </p:nvSpPr>
        <p:spPr>
          <a:xfrm>
            <a:off x="2664170" y="8595006"/>
            <a:ext cx="5880100" cy="1152524"/>
          </a:xfrm>
        </p:spPr>
        <p:txBody>
          <a:bodyPr anchor="b">
            <a:noAutofit/>
          </a:bodyPr>
          <a:lstStyle>
            <a:lvl1pPr marL="0" indent="0">
              <a:buNone/>
              <a:defRPr sz="4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0" name="Picture Placeholder 2"/>
          <p:cNvSpPr>
            <a:spLocks noGrp="1" noChangeAspect="1"/>
          </p:cNvSpPr>
          <p:nvPr>
            <p:ph type="pic" idx="15"/>
          </p:nvPr>
        </p:nvSpPr>
        <p:spPr>
          <a:xfrm>
            <a:off x="2664170" y="4512708"/>
            <a:ext cx="5880100"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p>
        </p:txBody>
      </p:sp>
      <p:sp>
        <p:nvSpPr>
          <p:cNvPr id="21" name="Text Placeholder 3"/>
          <p:cNvSpPr>
            <a:spLocks noGrp="1"/>
          </p:cNvSpPr>
          <p:nvPr>
            <p:ph type="body" sz="half" idx="18"/>
          </p:nvPr>
        </p:nvSpPr>
        <p:spPr>
          <a:xfrm>
            <a:off x="2664170" y="9747531"/>
            <a:ext cx="5880100"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22" name="Text Placeholder 4"/>
          <p:cNvSpPr>
            <a:spLocks noGrp="1"/>
          </p:cNvSpPr>
          <p:nvPr>
            <p:ph type="body" sz="quarter" idx="3"/>
          </p:nvPr>
        </p:nvSpPr>
        <p:spPr>
          <a:xfrm>
            <a:off x="9137995" y="8595006"/>
            <a:ext cx="5861050" cy="1152524"/>
          </a:xfrm>
        </p:spPr>
        <p:txBody>
          <a:bodyPr anchor="b">
            <a:noAutofit/>
          </a:bodyPr>
          <a:lstStyle>
            <a:lvl1pPr marL="0" indent="0">
              <a:buNone/>
              <a:defRPr sz="4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3" name="Picture Placeholder 2"/>
          <p:cNvSpPr>
            <a:spLocks noGrp="1" noChangeAspect="1"/>
          </p:cNvSpPr>
          <p:nvPr>
            <p:ph type="pic" idx="21"/>
          </p:nvPr>
        </p:nvSpPr>
        <p:spPr>
          <a:xfrm>
            <a:off x="9137993" y="4512708"/>
            <a:ext cx="5861050"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p>
        </p:txBody>
      </p:sp>
      <p:sp>
        <p:nvSpPr>
          <p:cNvPr id="24" name="Text Placeholder 3"/>
          <p:cNvSpPr>
            <a:spLocks noGrp="1"/>
          </p:cNvSpPr>
          <p:nvPr>
            <p:ph type="body" sz="half" idx="19"/>
          </p:nvPr>
        </p:nvSpPr>
        <p:spPr>
          <a:xfrm>
            <a:off x="9135288" y="9747529"/>
            <a:ext cx="5868812"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25" name="Text Placeholder 4"/>
          <p:cNvSpPr>
            <a:spLocks noGrp="1"/>
          </p:cNvSpPr>
          <p:nvPr>
            <p:ph type="body" sz="quarter" idx="13"/>
          </p:nvPr>
        </p:nvSpPr>
        <p:spPr>
          <a:xfrm>
            <a:off x="15608645" y="8595006"/>
            <a:ext cx="5864226" cy="1152524"/>
          </a:xfrm>
        </p:spPr>
        <p:txBody>
          <a:bodyPr anchor="b">
            <a:noAutofit/>
          </a:bodyPr>
          <a:lstStyle>
            <a:lvl1pPr marL="0" indent="0">
              <a:buNone/>
              <a:defRPr sz="4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26" name="Picture Placeholder 2"/>
          <p:cNvSpPr>
            <a:spLocks noGrp="1" noChangeAspect="1"/>
          </p:cNvSpPr>
          <p:nvPr>
            <p:ph type="pic" idx="22"/>
          </p:nvPr>
        </p:nvSpPr>
        <p:spPr>
          <a:xfrm>
            <a:off x="15608643" y="4512708"/>
            <a:ext cx="5864226" cy="304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3200"/>
            </a:lvl1pPr>
            <a:lvl2pPr marL="914400" indent="0">
              <a:buNone/>
              <a:defRPr sz="3200"/>
            </a:lvl2pPr>
            <a:lvl3pPr marL="1828800" indent="0">
              <a:buNone/>
              <a:defRPr sz="3200"/>
            </a:lvl3pPr>
            <a:lvl4pPr marL="2743200" indent="0">
              <a:buNone/>
              <a:defRPr sz="3200"/>
            </a:lvl4pPr>
            <a:lvl5pPr marL="3657600" indent="0">
              <a:buNone/>
              <a:defRPr sz="3200"/>
            </a:lvl5pPr>
            <a:lvl6pPr marL="4572000" indent="0">
              <a:buNone/>
              <a:defRPr sz="3200"/>
            </a:lvl6pPr>
            <a:lvl7pPr marL="5486400" indent="0">
              <a:buNone/>
              <a:defRPr sz="3200"/>
            </a:lvl7pPr>
            <a:lvl8pPr marL="6400800" indent="0">
              <a:buNone/>
              <a:defRPr sz="3200"/>
            </a:lvl8pPr>
            <a:lvl9pPr marL="7315200" indent="0">
              <a:buNone/>
              <a:defRPr sz="3200"/>
            </a:lvl9pPr>
          </a:lstStyle>
          <a:p>
            <a:r>
              <a:rPr lang="en-US"/>
              <a:t>Click icon to add picture</a:t>
            </a:r>
          </a:p>
        </p:txBody>
      </p:sp>
      <p:sp>
        <p:nvSpPr>
          <p:cNvPr id="27" name="Text Placeholder 3"/>
          <p:cNvSpPr>
            <a:spLocks noGrp="1"/>
          </p:cNvSpPr>
          <p:nvPr>
            <p:ph type="body" sz="half" idx="20"/>
          </p:nvPr>
        </p:nvSpPr>
        <p:spPr>
          <a:xfrm>
            <a:off x="15608395" y="9747525"/>
            <a:ext cx="5871994" cy="1318378"/>
          </a:xfrm>
        </p:spPr>
        <p:txBody>
          <a:bodyPr anchor="t">
            <a:normAutofit/>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t>6/29/2022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11975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D02AE-B9A4-47BD-AF8E-97E16144138B}" type="datetimeFigureOut">
              <a:rPr lang="en-US" smtClean="0"/>
              <a:t>6/29/2022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69721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D78B-DB02-4362-BCDC-98A55456977C}" type="datetimeFigureOut">
              <a:rPr lang="en-US" smtClean="0"/>
              <a:t>6/29/2022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3304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25BC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698E4543-37D9-BE4E-9733-AD5B13804681}"/>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C00000"/>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00689D"/>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D68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DE12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a:noFill/>
        </p:spPr>
        <p:txBody>
          <a:bodyPr anchor="ctr" anchorCtr="0"/>
          <a:lstStyle>
            <a:lvl1pPr algn="r">
              <a:defRPr sz="8800" b="0" i="0">
                <a:solidFill>
                  <a:srgbClr val="25BCE1"/>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732203808"/>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FD68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3B21F7C5-8D75-0241-AC55-8A4E8C33EA03}"/>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E4233A"/>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25BCE1"/>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4B9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CC40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58931" y="5878419"/>
            <a:ext cx="2337428" cy="1951788"/>
          </a:xfrm>
          <a:noFill/>
        </p:spPr>
        <p:txBody>
          <a:bodyPr anchor="ctr" anchorCtr="0"/>
          <a:lstStyle>
            <a:lvl1pPr algn="r">
              <a:defRPr sz="8800" b="0" i="0">
                <a:solidFill>
                  <a:srgbClr val="FD6824"/>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725749607"/>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EC1AF14-B671-8D4D-8B24-9FD787AD330B}"/>
              </a:ext>
            </a:extLst>
          </p:cNvPr>
          <p:cNvSpPr/>
          <p:nvPr userDrawn="1"/>
        </p:nvSpPr>
        <p:spPr>
          <a:xfrm>
            <a:off x="1" y="0"/>
            <a:ext cx="24384000" cy="13716000"/>
          </a:xfrm>
          <a:prstGeom prst="rect">
            <a:avLst/>
          </a:prstGeom>
          <a:solidFill>
            <a:srgbClr val="55C0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2" name="Freeform 11">
            <a:extLst>
              <a:ext uri="{FF2B5EF4-FFF2-40B4-BE49-F238E27FC236}">
                <a16:creationId xmlns:a16="http://schemas.microsoft.com/office/drawing/2014/main" id="{A3889FB7-AAD8-1A4D-9418-79EF8DFED551}"/>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C0E4E067-AA64-1049-B441-A9E0C8EC99F6}"/>
              </a:ext>
            </a:extLst>
          </p:cNvPr>
          <p:cNvSpPr>
            <a:spLocks noGrp="1"/>
          </p:cNvSpPr>
          <p:nvPr>
            <p:ph type="pic" sz="quarter" idx="14"/>
          </p:nvPr>
        </p:nvSpPr>
        <p:spPr>
          <a:xfrm>
            <a:off x="20547633" y="3914102"/>
            <a:ext cx="7110412" cy="10432026"/>
          </a:xfrm>
          <a:custGeom>
            <a:avLst/>
            <a:gdLst>
              <a:gd name="connsiteX0" fmla="*/ 3553000 w 7110412"/>
              <a:gd name="connsiteY0" fmla="*/ 0 h 10432026"/>
              <a:gd name="connsiteX1" fmla="*/ 7101866 w 7110412"/>
              <a:gd name="connsiteY1" fmla="*/ 3202340 h 10432026"/>
              <a:gd name="connsiteX2" fmla="*/ 7110412 w 7110412"/>
              <a:gd name="connsiteY2" fmla="*/ 3314714 h 10432026"/>
              <a:gd name="connsiteX3" fmla="*/ 7110412 w 7110412"/>
              <a:gd name="connsiteY3" fmla="*/ 10432026 h 10432026"/>
              <a:gd name="connsiteX4" fmla="*/ 0 w 7110412"/>
              <a:gd name="connsiteY4" fmla="*/ 10432026 h 10432026"/>
              <a:gd name="connsiteX5" fmla="*/ 0 w 7110412"/>
              <a:gd name="connsiteY5" fmla="*/ 3256747 h 10432026"/>
              <a:gd name="connsiteX6" fmla="*/ 4138 w 7110412"/>
              <a:gd name="connsiteY6" fmla="*/ 3202340 h 10432026"/>
              <a:gd name="connsiteX7" fmla="*/ 3553000 w 7110412"/>
              <a:gd name="connsiteY7" fmla="*/ 0 h 1043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0412" h="10432026">
                <a:moveTo>
                  <a:pt x="3553000" y="0"/>
                </a:moveTo>
                <a:cubicBezTo>
                  <a:pt x="5400022" y="0"/>
                  <a:pt x="6919186" y="1403634"/>
                  <a:pt x="7101866" y="3202340"/>
                </a:cubicBezTo>
                <a:lnTo>
                  <a:pt x="7110412" y="3314714"/>
                </a:lnTo>
                <a:lnTo>
                  <a:pt x="7110412" y="10432026"/>
                </a:lnTo>
                <a:lnTo>
                  <a:pt x="0" y="10432026"/>
                </a:lnTo>
                <a:lnTo>
                  <a:pt x="0" y="3256747"/>
                </a:lnTo>
                <a:lnTo>
                  <a:pt x="4138" y="3202340"/>
                </a:lnTo>
                <a:cubicBezTo>
                  <a:pt x="186818" y="1403634"/>
                  <a:pt x="1705978" y="0"/>
                  <a:pt x="3553000" y="0"/>
                </a:cubicBezTo>
                <a:close/>
              </a:path>
            </a:pathLst>
          </a:custGeom>
          <a:solidFill>
            <a:srgbClr val="00689D"/>
          </a:solidFill>
        </p:spPr>
        <p:txBody>
          <a:bodyPr wrap="square" anchor="ctr" anchorCtr="1">
            <a:noAutofit/>
          </a:bodyPr>
          <a:lstStyle>
            <a:lvl1pPr>
              <a:defRPr>
                <a:solidFill>
                  <a:schemeClr val="bg1"/>
                </a:solidFill>
              </a:defRPr>
            </a:lvl1pPr>
          </a:lstStyle>
          <a:p>
            <a:endParaRPr lang="en-US"/>
          </a:p>
        </p:txBody>
      </p:sp>
      <p:sp>
        <p:nvSpPr>
          <p:cNvPr id="23" name="Picture Placeholder 22">
            <a:extLst>
              <a:ext uri="{FF2B5EF4-FFF2-40B4-BE49-F238E27FC236}">
                <a16:creationId xmlns:a16="http://schemas.microsoft.com/office/drawing/2014/main" id="{AD0DF86D-51E6-E24F-914C-9DACEDE57431}"/>
              </a:ext>
            </a:extLst>
          </p:cNvPr>
          <p:cNvSpPr>
            <a:spLocks noGrp="1"/>
          </p:cNvSpPr>
          <p:nvPr>
            <p:ph type="pic" sz="quarter" idx="13"/>
          </p:nvPr>
        </p:nvSpPr>
        <p:spPr>
          <a:xfrm>
            <a:off x="13411200" y="0"/>
            <a:ext cx="7111661" cy="9816832"/>
          </a:xfrm>
          <a:custGeom>
            <a:avLst/>
            <a:gdLst>
              <a:gd name="connsiteX0" fmla="*/ 0 w 7111661"/>
              <a:gd name="connsiteY0" fmla="*/ 0 h 9816832"/>
              <a:gd name="connsiteX1" fmla="*/ 7111661 w 7111661"/>
              <a:gd name="connsiteY1" fmla="*/ 0 h 9816832"/>
              <a:gd name="connsiteX2" fmla="*/ 7111659 w 7111661"/>
              <a:gd name="connsiteY2" fmla="*/ 6249782 h 9816832"/>
              <a:gd name="connsiteX3" fmla="*/ 3544377 w 7111661"/>
              <a:gd name="connsiteY3" fmla="*/ 9816832 h 9816832"/>
              <a:gd name="connsiteX4" fmla="*/ 3544378 w 7111661"/>
              <a:gd name="connsiteY4" fmla="*/ 9816831 h 9816832"/>
              <a:gd name="connsiteX5" fmla="*/ 18199 w 7111661"/>
              <a:gd name="connsiteY5" fmla="*/ 6793008 h 9816832"/>
              <a:gd name="connsiteX6" fmla="*/ 0 w 7111661"/>
              <a:gd name="connsiteY6" fmla="*/ 6649796 h 98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1661" h="9816832">
                <a:moveTo>
                  <a:pt x="0" y="0"/>
                </a:moveTo>
                <a:lnTo>
                  <a:pt x="7111661" y="0"/>
                </a:lnTo>
                <a:lnTo>
                  <a:pt x="7111659" y="6249782"/>
                </a:lnTo>
                <a:cubicBezTo>
                  <a:pt x="7111659" y="8219809"/>
                  <a:pt x="5514532" y="9816832"/>
                  <a:pt x="3544377" y="9816832"/>
                </a:cubicBezTo>
                <a:lnTo>
                  <a:pt x="3544378" y="9816831"/>
                </a:lnTo>
                <a:cubicBezTo>
                  <a:pt x="1758925" y="9816831"/>
                  <a:pt x="279836" y="8505213"/>
                  <a:pt x="18199" y="6793008"/>
                </a:cubicBezTo>
                <a:lnTo>
                  <a:pt x="0" y="6649796"/>
                </a:lnTo>
                <a:close/>
              </a:path>
            </a:pathLst>
          </a:custGeom>
          <a:solidFill>
            <a:srgbClr val="FCC408"/>
          </a:solidFill>
        </p:spPr>
        <p:txBody>
          <a:bodyPr wrap="square" anchor="ctr" anchorCtr="1">
            <a:noAutofit/>
          </a:bodyPr>
          <a:lstStyle>
            <a:lvl1pPr>
              <a:defRPr>
                <a:solidFill>
                  <a:schemeClr val="bg1"/>
                </a:solidFill>
              </a:defRPr>
            </a:lvl1pPr>
          </a:lstStyle>
          <a:p>
            <a:endParaRPr lang="en-US"/>
          </a:p>
        </p:txBody>
      </p:sp>
      <p:sp>
        <p:nvSpPr>
          <p:cNvPr id="45" name="Text Placeholder 44">
            <a:extLst>
              <a:ext uri="{FF2B5EF4-FFF2-40B4-BE49-F238E27FC236}">
                <a16:creationId xmlns:a16="http://schemas.microsoft.com/office/drawing/2014/main" id="{B042ED95-4302-4E49-994E-49C444AF4A13}"/>
              </a:ext>
            </a:extLst>
          </p:cNvPr>
          <p:cNvSpPr>
            <a:spLocks noGrp="1"/>
          </p:cNvSpPr>
          <p:nvPr userDrawn="1">
            <p:ph type="body" sz="quarter" idx="10"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64" name="Freeform 63">
            <a:extLst>
              <a:ext uri="{FF2B5EF4-FFF2-40B4-BE49-F238E27FC236}">
                <a16:creationId xmlns:a16="http://schemas.microsoft.com/office/drawing/2014/main" id="{A0B26798-F401-5A48-B35B-8FBA2ABC1520}"/>
              </a:ext>
            </a:extLst>
          </p:cNvPr>
          <p:cNvSpPr/>
          <p:nvPr userDrawn="1"/>
        </p:nvSpPr>
        <p:spPr>
          <a:xfrm>
            <a:off x="13413068" y="983158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FD68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3" name="Freeform 72">
            <a:extLst>
              <a:ext uri="{FF2B5EF4-FFF2-40B4-BE49-F238E27FC236}">
                <a16:creationId xmlns:a16="http://schemas.microsoft.com/office/drawing/2014/main" id="{958F8E9D-060C-9A40-8245-A770DA17C316}"/>
              </a:ext>
            </a:extLst>
          </p:cNvPr>
          <p:cNvSpPr/>
          <p:nvPr userDrawn="1"/>
        </p:nvSpPr>
        <p:spPr>
          <a:xfrm>
            <a:off x="0" y="2"/>
            <a:ext cx="3595752" cy="7372"/>
          </a:xfrm>
          <a:custGeom>
            <a:avLst/>
            <a:gdLst>
              <a:gd name="connsiteX0" fmla="*/ 0 w 3595752"/>
              <a:gd name="connsiteY0" fmla="*/ 0 h 7372"/>
              <a:gd name="connsiteX1" fmla="*/ 3576900 w 3595752"/>
              <a:gd name="connsiteY1" fmla="*/ 0 h 7372"/>
              <a:gd name="connsiteX2" fmla="*/ 3595752 w 3595752"/>
              <a:gd name="connsiteY2" fmla="*/ 7372 h 7372"/>
              <a:gd name="connsiteX3" fmla="*/ 0 w 3595752"/>
              <a:gd name="connsiteY3" fmla="*/ 7372 h 7372"/>
              <a:gd name="connsiteX4" fmla="*/ 0 w 3595752"/>
              <a:gd name="connsiteY4" fmla="*/ 0 h 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752" h="7372">
                <a:moveTo>
                  <a:pt x="0" y="0"/>
                </a:moveTo>
                <a:lnTo>
                  <a:pt x="3576900" y="0"/>
                </a:lnTo>
                <a:lnTo>
                  <a:pt x="3595752" y="7372"/>
                </a:lnTo>
                <a:lnTo>
                  <a:pt x="0" y="7372"/>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72" name="Freeform 71">
            <a:extLst>
              <a:ext uri="{FF2B5EF4-FFF2-40B4-BE49-F238E27FC236}">
                <a16:creationId xmlns:a16="http://schemas.microsoft.com/office/drawing/2014/main" id="{39E79266-9528-DD43-A25B-14E4743DAC42}"/>
              </a:ext>
            </a:extLst>
          </p:cNvPr>
          <p:cNvSpPr/>
          <p:nvPr userDrawn="1"/>
        </p:nvSpPr>
        <p:spPr>
          <a:xfrm>
            <a:off x="-29534" y="7374"/>
            <a:ext cx="29534" cy="13716000"/>
          </a:xfrm>
          <a:custGeom>
            <a:avLst/>
            <a:gdLst>
              <a:gd name="connsiteX0" fmla="*/ 0 w 29534"/>
              <a:gd name="connsiteY0" fmla="*/ 0 h 13716000"/>
              <a:gd name="connsiteX1" fmla="*/ 29534 w 29534"/>
              <a:gd name="connsiteY1" fmla="*/ 0 h 13716000"/>
              <a:gd name="connsiteX2" fmla="*/ 29534 w 29534"/>
              <a:gd name="connsiteY2" fmla="*/ 13716000 h 13716000"/>
              <a:gd name="connsiteX3" fmla="*/ 0 w 29534"/>
              <a:gd name="connsiteY3" fmla="*/ 13716000 h 13716000"/>
              <a:gd name="connsiteX4" fmla="*/ 0 w 29534"/>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4" h="13716000">
                <a:moveTo>
                  <a:pt x="0" y="0"/>
                </a:moveTo>
                <a:lnTo>
                  <a:pt x="29534" y="0"/>
                </a:lnTo>
                <a:lnTo>
                  <a:pt x="29534" y="13716000"/>
                </a:lnTo>
                <a:lnTo>
                  <a:pt x="0" y="13716000"/>
                </a:lnTo>
                <a:lnTo>
                  <a:pt x="0" y="0"/>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3" name="Freeform 12">
            <a:extLst>
              <a:ext uri="{FF2B5EF4-FFF2-40B4-BE49-F238E27FC236}">
                <a16:creationId xmlns:a16="http://schemas.microsoft.com/office/drawing/2014/main" id="{CC8AE72E-8079-3145-875C-1179E84E7399}"/>
              </a:ext>
            </a:extLst>
          </p:cNvPr>
          <p:cNvSpPr/>
          <p:nvPr userDrawn="1"/>
        </p:nvSpPr>
        <p:spPr>
          <a:xfrm rot="10800000">
            <a:off x="20547633" y="0"/>
            <a:ext cx="7134565" cy="3891795"/>
          </a:xfrm>
          <a:custGeom>
            <a:avLst/>
            <a:gdLst>
              <a:gd name="connsiteX0" fmla="*/ 3567050 w 7134101"/>
              <a:gd name="connsiteY0" fmla="*/ 0 h 3891795"/>
              <a:gd name="connsiteX1" fmla="*/ 7134101 w 7134101"/>
              <a:gd name="connsiteY1" fmla="*/ 3567050 h 3891795"/>
              <a:gd name="connsiteX2" fmla="*/ 7134101 w 7134101"/>
              <a:gd name="connsiteY2" fmla="*/ 3891795 h 3891795"/>
              <a:gd name="connsiteX3" fmla="*/ 0 w 7134101"/>
              <a:gd name="connsiteY3" fmla="*/ 3891795 h 3891795"/>
              <a:gd name="connsiteX4" fmla="*/ 0 w 7134101"/>
              <a:gd name="connsiteY4" fmla="*/ 3567050 h 3891795"/>
              <a:gd name="connsiteX5" fmla="*/ 3567050 w 7134101"/>
              <a:gd name="connsiteY5" fmla="*/ 0 h 389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4101" h="3891795">
                <a:moveTo>
                  <a:pt x="3567050" y="0"/>
                </a:moveTo>
                <a:cubicBezTo>
                  <a:pt x="5537077" y="0"/>
                  <a:pt x="7134101" y="1597023"/>
                  <a:pt x="7134101" y="3567050"/>
                </a:cubicBezTo>
                <a:lnTo>
                  <a:pt x="7134101" y="3891795"/>
                </a:lnTo>
                <a:lnTo>
                  <a:pt x="0" y="3891795"/>
                </a:lnTo>
                <a:lnTo>
                  <a:pt x="0" y="3567050"/>
                </a:lnTo>
                <a:cubicBezTo>
                  <a:pt x="0" y="1597023"/>
                  <a:pt x="1597023" y="0"/>
                  <a:pt x="3567050" y="0"/>
                </a:cubicBezTo>
                <a:close/>
              </a:path>
            </a:pathLst>
          </a:custGeom>
          <a:solidFill>
            <a:srgbClr val="3D7D4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6" tIns="45723" rIns="91446" bIns="45723" numCol="1" spcCol="0" rtlCol="0" fromWordArt="0" anchor="ctr" anchorCtr="0" forceAA="0" compatLnSpc="1">
            <a:prstTxWarp prst="textNoShape">
              <a:avLst/>
            </a:prstTxWarp>
            <a:noAutofit/>
          </a:bodyPr>
          <a:lstStyle/>
          <a:p>
            <a:pPr algn="ctr"/>
            <a:endParaRPr lang="en-US" sz="2183"/>
          </a:p>
        </p:txBody>
      </p:sp>
      <p:sp>
        <p:nvSpPr>
          <p:cNvPr id="15" name="Text Placeholder 44">
            <a:extLst>
              <a:ext uri="{FF2B5EF4-FFF2-40B4-BE49-F238E27FC236}">
                <a16:creationId xmlns:a16="http://schemas.microsoft.com/office/drawing/2014/main" id="{412B251C-DB28-474E-9CDB-04C256EC4C5C}"/>
              </a:ext>
            </a:extLst>
          </p:cNvPr>
          <p:cNvSpPr>
            <a:spLocks noGrp="1"/>
          </p:cNvSpPr>
          <p:nvPr>
            <p:ph type="body" sz="quarter" idx="15" hasCustomPrompt="1"/>
          </p:nvPr>
        </p:nvSpPr>
        <p:spPr>
          <a:xfrm>
            <a:off x="24773" y="5885793"/>
            <a:ext cx="2337428" cy="1944413"/>
          </a:xfrm>
          <a:noFill/>
        </p:spPr>
        <p:txBody>
          <a:bodyPr anchor="ctr" anchorCtr="0">
            <a:noAutofit/>
          </a:bodyPr>
          <a:lstStyle>
            <a:lvl1pPr algn="r">
              <a:defRPr sz="8800" b="0" i="0">
                <a:solidFill>
                  <a:srgbClr val="55C02B"/>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75332193"/>
      </p:ext>
    </p:extLst>
  </p:cSld>
  <p:clrMapOvr>
    <a:masterClrMapping/>
  </p:clrMapOvr>
  <p:extLst>
    <p:ext uri="{DCECCB84-F9BA-43D5-87BE-67443E8EF086}">
      <p15:sldGuideLst xmlns:p15="http://schemas.microsoft.com/office/powerpoint/2012/main">
        <p15:guide id="1" orient="horz" pos="672">
          <p15:clr>
            <a:srgbClr val="FBAE40"/>
          </p15:clr>
        </p15:guide>
        <p15:guide id="2" pos="1008">
          <p15:clr>
            <a:srgbClr val="FBAE40"/>
          </p15:clr>
        </p15:guide>
        <p15:guide id="3" pos="14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6">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A27C36-E27C-2F4F-A088-A56664D31970}"/>
              </a:ext>
            </a:extLst>
          </p:cNvPr>
          <p:cNvPicPr>
            <a:picLocks noChangeAspect="1"/>
          </p:cNvPicPr>
          <p:nvPr userDrawn="1"/>
        </p:nvPicPr>
        <p:blipFill rotWithShape="1">
          <a:blip r:embed="rId2"/>
          <a:srcRect l="5600" t="1978" r="23611" b="51517"/>
          <a:stretch/>
        </p:blipFill>
        <p:spPr>
          <a:xfrm>
            <a:off x="0" y="-26276"/>
            <a:ext cx="24384000" cy="13742276"/>
          </a:xfrm>
          <a:prstGeom prst="rect">
            <a:avLst/>
          </a:prstGeom>
        </p:spPr>
      </p:pic>
      <p:sp>
        <p:nvSpPr>
          <p:cNvPr id="8" name="Freeform 7">
            <a:extLst>
              <a:ext uri="{FF2B5EF4-FFF2-40B4-BE49-F238E27FC236}">
                <a16:creationId xmlns:a16="http://schemas.microsoft.com/office/drawing/2014/main" id="{D82651DA-9416-B148-9CC1-548590E104E3}"/>
              </a:ext>
            </a:extLst>
          </p:cNvPr>
          <p:cNvSpPr/>
          <p:nvPr userDrawn="1"/>
        </p:nvSpPr>
        <p:spPr>
          <a:xfrm>
            <a:off x="-29534" y="5885793"/>
            <a:ext cx="3077534" cy="1944414"/>
          </a:xfrm>
          <a:custGeom>
            <a:avLst/>
            <a:gdLst>
              <a:gd name="connsiteX0" fmla="*/ 0 w 3077534"/>
              <a:gd name="connsiteY0" fmla="*/ 0 h 1944414"/>
              <a:gd name="connsiteX1" fmla="*/ 2105327 w 3077534"/>
              <a:gd name="connsiteY1" fmla="*/ 0 h 1944414"/>
              <a:gd name="connsiteX2" fmla="*/ 3077534 w 3077534"/>
              <a:gd name="connsiteY2" fmla="*/ 972207 h 1944414"/>
              <a:gd name="connsiteX3" fmla="*/ 2105327 w 3077534"/>
              <a:gd name="connsiteY3" fmla="*/ 1944414 h 1944414"/>
              <a:gd name="connsiteX4" fmla="*/ 0 w 3077534"/>
              <a:gd name="connsiteY4" fmla="*/ 1944414 h 1944414"/>
              <a:gd name="connsiteX5" fmla="*/ 0 w 3077534"/>
              <a:gd name="connsiteY5" fmla="*/ 0 h 19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534" h="1944414">
                <a:moveTo>
                  <a:pt x="0" y="0"/>
                </a:moveTo>
                <a:lnTo>
                  <a:pt x="2105327" y="0"/>
                </a:lnTo>
                <a:cubicBezTo>
                  <a:pt x="2642262" y="0"/>
                  <a:pt x="3077534" y="435272"/>
                  <a:pt x="3077534" y="972207"/>
                </a:cubicBezTo>
                <a:cubicBezTo>
                  <a:pt x="3077534" y="1509142"/>
                  <a:pt x="2642262" y="1944414"/>
                  <a:pt x="2105327" y="1944414"/>
                </a:cubicBezTo>
                <a:lnTo>
                  <a:pt x="0" y="19444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4">
            <a:extLst>
              <a:ext uri="{FF2B5EF4-FFF2-40B4-BE49-F238E27FC236}">
                <a16:creationId xmlns:a16="http://schemas.microsoft.com/office/drawing/2014/main" id="{6C7847BA-1138-7448-A7F6-486DBCB1CE50}"/>
              </a:ext>
            </a:extLst>
          </p:cNvPr>
          <p:cNvSpPr>
            <a:spLocks noGrp="1"/>
          </p:cNvSpPr>
          <p:nvPr>
            <p:ph type="body" sz="quarter" idx="11" hasCustomPrompt="1"/>
          </p:nvPr>
        </p:nvSpPr>
        <p:spPr>
          <a:xfrm>
            <a:off x="3481550" y="3914103"/>
            <a:ext cx="9243851" cy="5917478"/>
          </a:xfrm>
        </p:spPr>
        <p:txBody>
          <a:bodyPr anchor="ctr" anchorCtr="0"/>
          <a:lstStyle>
            <a:lvl1pPr>
              <a:defRPr sz="6001" b="1" i="0">
                <a:solidFill>
                  <a:schemeClr val="bg1"/>
                </a:solidFill>
                <a:latin typeface="Montserrat" panose="02000505000000020004" pitchFamily="2" charset="77"/>
              </a:defRPr>
            </a:lvl1pPr>
          </a:lstStyle>
          <a:p>
            <a:pPr lvl="0"/>
            <a:r>
              <a:rPr lang="en-US"/>
              <a:t>DIVIDER SLIDE HEADLINE</a:t>
            </a:r>
          </a:p>
        </p:txBody>
      </p:sp>
      <p:sp>
        <p:nvSpPr>
          <p:cNvPr id="7" name="Text Placeholder 44">
            <a:extLst>
              <a:ext uri="{FF2B5EF4-FFF2-40B4-BE49-F238E27FC236}">
                <a16:creationId xmlns:a16="http://schemas.microsoft.com/office/drawing/2014/main" id="{8680F977-4DC9-1044-9230-F07BB4612646}"/>
              </a:ext>
            </a:extLst>
          </p:cNvPr>
          <p:cNvSpPr>
            <a:spLocks noGrp="1"/>
          </p:cNvSpPr>
          <p:nvPr>
            <p:ph type="body" sz="quarter" idx="15" hasCustomPrompt="1"/>
          </p:nvPr>
        </p:nvSpPr>
        <p:spPr>
          <a:xfrm>
            <a:off x="24773" y="5885793"/>
            <a:ext cx="2337428" cy="1944413"/>
          </a:xfrm>
          <a:noFill/>
        </p:spPr>
        <p:txBody>
          <a:bodyPr anchor="ctr" anchorCtr="0"/>
          <a:lstStyle>
            <a:lvl1pPr algn="r">
              <a:defRPr sz="8800" b="0" i="0">
                <a:solidFill>
                  <a:schemeClr val="tx1"/>
                </a:solidFill>
                <a:latin typeface="Montserrat" panose="02000505000000020004" pitchFamily="2" charset="77"/>
              </a:defRPr>
            </a:lvl1pPr>
          </a:lstStyle>
          <a:p>
            <a:pPr lvl="0"/>
            <a:r>
              <a:rPr lang="en-US"/>
              <a:t>00</a:t>
            </a:r>
          </a:p>
        </p:txBody>
      </p:sp>
    </p:spTree>
    <p:extLst>
      <p:ext uri="{BB962C8B-B14F-4D97-AF65-F5344CB8AC3E}">
        <p14:creationId xmlns:p14="http://schemas.microsoft.com/office/powerpoint/2010/main" val="2270840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85998" y="1181448"/>
            <a:ext cx="21212006" cy="438582"/>
          </a:xfrm>
          <a:prstGeom prst="rect">
            <a:avLst/>
          </a:prstGeom>
        </p:spPr>
        <p:txBody>
          <a:bodyPr wrap="square" lIns="0" tIns="0" rIns="0" bIns="0">
            <a:spAutoFit/>
          </a:bodyPr>
          <a:lstStyle>
            <a:lvl1pPr>
              <a:defRPr sz="2850" b="1" i="0">
                <a:solidFill>
                  <a:schemeClr val="bg1"/>
                </a:solidFill>
                <a:latin typeface="Montserrat"/>
                <a:cs typeface="Montserrat"/>
              </a:defRPr>
            </a:lvl1pPr>
          </a:lstStyle>
          <a:p>
            <a:pPr rtl="0"/>
            <a:endParaRPr/>
          </a:p>
        </p:txBody>
      </p:sp>
      <p:sp>
        <p:nvSpPr>
          <p:cNvPr id="3" name="Holder 3"/>
          <p:cNvSpPr>
            <a:spLocks noGrp="1"/>
          </p:cNvSpPr>
          <p:nvPr>
            <p:ph type="body" idx="1"/>
          </p:nvPr>
        </p:nvSpPr>
        <p:spPr>
          <a:xfrm>
            <a:off x="1585998" y="3154681"/>
            <a:ext cx="21212006" cy="276999"/>
          </a:xfrm>
          <a:prstGeom prst="rect">
            <a:avLst/>
          </a:prstGeom>
        </p:spPr>
        <p:txBody>
          <a:bodyPr wrap="square" lIns="0" tIns="0" rIns="0" bIns="0">
            <a:spAutoFit/>
          </a:bodyPr>
          <a:lstStyle>
            <a:lvl1pPr>
              <a:defRPr/>
            </a:lvl1pPr>
          </a:lstStyle>
          <a:p>
            <a:pPr marL="0" algn="l" rtl="0"/>
            <a:endParaRPr/>
          </a:p>
        </p:txBody>
      </p:sp>
    </p:spTree>
  </p:cSld>
  <p:clrMap bg1="lt1" tx1="dk1" bg2="lt2" tx2="dk2" accent1="accent1" accent2="accent2" accent3="accent3" accent4="accent4" accent5="accent5" accent6="accent6" hlink="hlink" folHlink="folHlink"/>
  <p:sldLayoutIdLst>
    <p:sldLayoutId id="2147483662" r:id="rId1"/>
    <p:sldLayoutId id="214748367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65" r:id="rId11"/>
    <p:sldLayoutId id="2147483664" r:id="rId12"/>
    <p:sldLayoutId id="2147483666" r:id="rId13"/>
    <p:sldLayoutId id="2147483678" r:id="rId14"/>
    <p:sldLayoutId id="2147483667" r:id="rId15"/>
    <p:sldLayoutId id="2147483676" r:id="rId16"/>
    <p:sldLayoutId id="2147483663" r:id="rId17"/>
  </p:sldLayoutIdLst>
  <p:hf hdr="0" ftr="0"/>
  <p:txStyles>
    <p:titleStyle>
      <a:lvl1pPr>
        <a:defRPr sz="3881">
          <a:latin typeface="+mj-lt"/>
          <a:ea typeface="+mj-ea"/>
          <a:cs typeface="+mj-cs"/>
        </a:defRPr>
      </a:lvl1pPr>
    </p:titleStyle>
    <p:body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p:bodyStyle>
    <p:otherStyle>
      <a:lvl1pPr marL="0">
        <a:defRPr>
          <a:latin typeface="+mn-lt"/>
          <a:ea typeface="+mn-ea"/>
          <a:cs typeface="+mn-cs"/>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85998" y="1181448"/>
            <a:ext cx="21212006" cy="438582"/>
          </a:xfrm>
          <a:prstGeom prst="rect">
            <a:avLst/>
          </a:prstGeom>
        </p:spPr>
        <p:txBody>
          <a:bodyPr wrap="square" lIns="0" tIns="0" rIns="0" bIns="0">
            <a:spAutoFit/>
          </a:bodyPr>
          <a:lstStyle>
            <a:lvl1pPr>
              <a:defRPr sz="2850" b="1" i="0">
                <a:solidFill>
                  <a:schemeClr val="bg1"/>
                </a:solidFill>
                <a:latin typeface="Montserrat"/>
                <a:cs typeface="Montserrat"/>
              </a:defRPr>
            </a:lvl1pPr>
          </a:lstStyle>
          <a:p>
            <a:pPr rtl="0"/>
            <a:endParaRPr/>
          </a:p>
        </p:txBody>
      </p:sp>
      <p:sp>
        <p:nvSpPr>
          <p:cNvPr id="3" name="Holder 3"/>
          <p:cNvSpPr>
            <a:spLocks noGrp="1"/>
          </p:cNvSpPr>
          <p:nvPr>
            <p:ph type="body" idx="1"/>
          </p:nvPr>
        </p:nvSpPr>
        <p:spPr>
          <a:xfrm>
            <a:off x="1585998" y="3154681"/>
            <a:ext cx="21212006" cy="276999"/>
          </a:xfrm>
          <a:prstGeom prst="rect">
            <a:avLst/>
          </a:prstGeom>
        </p:spPr>
        <p:txBody>
          <a:bodyPr wrap="square" lIns="0" tIns="0" rIns="0" bIns="0">
            <a:spAutoFit/>
          </a:bodyPr>
          <a:lstStyle>
            <a:lvl1pPr>
              <a:defRPr/>
            </a:lvl1pPr>
          </a:lstStyle>
          <a:p>
            <a:pPr marL="0" algn="l" rtl="0"/>
            <a:endParaRPr/>
          </a:p>
        </p:txBody>
      </p:sp>
    </p:spTree>
    <p:extLst>
      <p:ext uri="{BB962C8B-B14F-4D97-AF65-F5344CB8AC3E}">
        <p14:creationId xmlns:p14="http://schemas.microsoft.com/office/powerpoint/2010/main" val="24387911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97" r:id="rId19"/>
  </p:sldLayoutIdLst>
  <p:hf sldNum="0" hdr="0" ftr="0"/>
  <p:txStyles>
    <p:titleStyle>
      <a:lvl1pPr>
        <a:defRPr sz="3881">
          <a:latin typeface="+mj-lt"/>
          <a:ea typeface="+mj-ea"/>
          <a:cs typeface="+mj-cs"/>
        </a:defRPr>
      </a:lvl1pPr>
    </p:titleStyle>
    <p:body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p:bodyStyle>
    <p:otherStyle>
      <a:lvl1pPr marL="0">
        <a:defRPr>
          <a:latin typeface="+mn-lt"/>
          <a:ea typeface="+mn-ea"/>
          <a:cs typeface="+mn-cs"/>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40000" y="3651250"/>
            <a:ext cx="204676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smtClean="0"/>
              <a:t>6/29/2022</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t>
              </a:t>
            </a:r>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861620687"/>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hf sldNum="0" hdr="0" ftr="0" dt="0"/>
  <p:txStyles>
    <p:titleStyle>
      <a:lvl1pPr algn="l" defTabSz="1828800" rtl="0" eaLnBrk="1" latinLnBrk="0" hangingPunct="1">
        <a:lnSpc>
          <a:spcPct val="90000"/>
        </a:lnSpc>
        <a:spcBef>
          <a:spcPct val="0"/>
        </a:spcBef>
        <a:buNone/>
        <a:defRPr sz="10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hyperlink" Target="mailto:Silja.Emmel@un.org" TargetMode="External"/><Relationship Id="rId4" Type="http://schemas.openxmlformats.org/officeDocument/2006/relationships/hyperlink" Target="mailto:Isabella.Schmidt@unwomen.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12.png"/><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5.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C39C9F-2CD9-4C45-A795-DD183D9ECC1C}"/>
              </a:ext>
            </a:extLst>
          </p:cNvPr>
          <p:cNvSpPr>
            <a:spLocks noGrp="1"/>
          </p:cNvSpPr>
          <p:nvPr>
            <p:ph type="body" sz="quarter" idx="10"/>
          </p:nvPr>
        </p:nvSpPr>
        <p:spPr>
          <a:xfrm>
            <a:off x="609601" y="3896139"/>
            <a:ext cx="9334500" cy="4617290"/>
          </a:xfrm>
        </p:spPr>
        <p:txBody>
          <a:bodyPr/>
          <a:lstStyle/>
          <a:p>
            <a:r>
              <a:rPr lang="en-US" dirty="0"/>
              <a:t>Making Every Women and Girl Count </a:t>
            </a:r>
          </a:p>
          <a:p>
            <a:r>
              <a:rPr lang="en-US" dirty="0"/>
              <a:t>(Women Count) </a:t>
            </a:r>
          </a:p>
          <a:p>
            <a:endParaRPr lang="en-US" dirty="0"/>
          </a:p>
          <a:p>
            <a:r>
              <a:rPr lang="en-US" dirty="0"/>
              <a:t>Admin data initiatives </a:t>
            </a:r>
          </a:p>
        </p:txBody>
      </p:sp>
      <p:sp>
        <p:nvSpPr>
          <p:cNvPr id="6" name="Text Placeholder 5">
            <a:extLst>
              <a:ext uri="{FF2B5EF4-FFF2-40B4-BE49-F238E27FC236}">
                <a16:creationId xmlns:a16="http://schemas.microsoft.com/office/drawing/2014/main" id="{6F91FAB7-3F9A-4423-BA29-B96DF425A5D3}"/>
              </a:ext>
            </a:extLst>
          </p:cNvPr>
          <p:cNvSpPr>
            <a:spLocks noGrp="1"/>
          </p:cNvSpPr>
          <p:nvPr>
            <p:ph type="body" sz="quarter" idx="11"/>
          </p:nvPr>
        </p:nvSpPr>
        <p:spPr>
          <a:xfrm>
            <a:off x="609601" y="10156507"/>
            <a:ext cx="6553627" cy="492443"/>
          </a:xfrm>
        </p:spPr>
        <p:txBody>
          <a:bodyPr/>
          <a:lstStyle/>
          <a:p>
            <a:r>
              <a:rPr lang="en-US" dirty="0"/>
              <a:t>June 2022</a:t>
            </a:r>
            <a:endParaRPr lang="en-DE" dirty="0"/>
          </a:p>
        </p:txBody>
      </p:sp>
      <p:sp>
        <p:nvSpPr>
          <p:cNvPr id="7" name="Text Placeholder 6">
            <a:extLst>
              <a:ext uri="{FF2B5EF4-FFF2-40B4-BE49-F238E27FC236}">
                <a16:creationId xmlns:a16="http://schemas.microsoft.com/office/drawing/2014/main" id="{42825812-7CAA-4BA4-81D3-A148718A8E51}"/>
              </a:ext>
            </a:extLst>
          </p:cNvPr>
          <p:cNvSpPr>
            <a:spLocks noGrp="1"/>
          </p:cNvSpPr>
          <p:nvPr>
            <p:ph type="body" sz="quarter" idx="12"/>
          </p:nvPr>
        </p:nvSpPr>
        <p:spPr/>
        <p:txBody>
          <a:bodyPr/>
          <a:lstStyle/>
          <a:p>
            <a:r>
              <a:rPr lang="en-GB"/>
              <a:t> </a:t>
            </a:r>
            <a:endParaRPr lang="en-DE"/>
          </a:p>
        </p:txBody>
      </p:sp>
    </p:spTree>
    <p:extLst>
      <p:ext uri="{BB962C8B-B14F-4D97-AF65-F5344CB8AC3E}">
        <p14:creationId xmlns:p14="http://schemas.microsoft.com/office/powerpoint/2010/main" val="284799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Training course for data owners / Ministries, Departments and Agencies</a:t>
            </a:r>
          </a:p>
        </p:txBody>
      </p:sp>
      <p:sp>
        <p:nvSpPr>
          <p:cNvPr id="4" name="Content Placeholder 2">
            <a:extLst>
              <a:ext uri="{FF2B5EF4-FFF2-40B4-BE49-F238E27FC236}">
                <a16:creationId xmlns:a16="http://schemas.microsoft.com/office/drawing/2014/main" id="{5F7BFB42-3C7E-FD44-9FFC-404E985DA3EE}"/>
              </a:ext>
            </a:extLst>
          </p:cNvPr>
          <p:cNvSpPr txBox="1">
            <a:spLocks/>
          </p:cNvSpPr>
          <p:nvPr/>
        </p:nvSpPr>
        <p:spPr>
          <a:xfrm>
            <a:off x="1586578" y="2621729"/>
            <a:ext cx="16671101" cy="9067800"/>
          </a:xfrm>
          <a:prstGeom prst="rect">
            <a:avLst/>
          </a:prstGeom>
        </p:spPr>
        <p:txBody>
          <a:bodyPr/>
          <a:lst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marL="685800" indent="-685800" defTabSz="914400">
              <a:buFont typeface="Arial" panose="020B0604020202020204" pitchFamily="34" charset="0"/>
              <a:buChar char="•"/>
            </a:pPr>
            <a:r>
              <a:rPr lang="en-GB" sz="4800" dirty="0">
                <a:latin typeface="+mn-lt"/>
                <a:cs typeface="+mn-cs"/>
              </a:rPr>
              <a:t>4 modules for piloting with selected countries</a:t>
            </a:r>
          </a:p>
          <a:p>
            <a:pPr marL="1240347" lvl="1" indent="-685800" defTabSz="914400">
              <a:buFont typeface="Arial" panose="020B0604020202020204" pitchFamily="34" charset="0"/>
              <a:buChar char="•"/>
            </a:pPr>
            <a:r>
              <a:rPr lang="en-GB" sz="4800" dirty="0"/>
              <a:t>Introduction to admin data and the NSS</a:t>
            </a:r>
          </a:p>
          <a:p>
            <a:pPr marL="1240347" lvl="1" indent="-685800" defTabSz="914400">
              <a:buFont typeface="Arial" panose="020B0604020202020204" pitchFamily="34" charset="0"/>
              <a:buChar char="•"/>
            </a:pPr>
            <a:r>
              <a:rPr lang="en-GB" sz="4800" dirty="0"/>
              <a:t>Different forms of engagement</a:t>
            </a:r>
          </a:p>
          <a:p>
            <a:pPr marL="1240347" lvl="1" indent="-685800" defTabSz="914400">
              <a:buFont typeface="Arial" panose="020B0604020202020204" pitchFamily="34" charset="0"/>
              <a:buChar char="•"/>
            </a:pPr>
            <a:r>
              <a:rPr lang="en-GB" sz="4800" dirty="0"/>
              <a:t>Mapping of sources</a:t>
            </a:r>
          </a:p>
          <a:p>
            <a:pPr marL="1240347" lvl="1" indent="-685800" defTabSz="914400">
              <a:buFont typeface="Arial" panose="020B0604020202020204" pitchFamily="34" charset="0"/>
              <a:buChar char="•"/>
            </a:pPr>
            <a:r>
              <a:rPr lang="en-GB" sz="4800" dirty="0"/>
              <a:t>Quality management</a:t>
            </a:r>
          </a:p>
          <a:p>
            <a:pPr marL="685800" indent="-685800" defTabSz="914400">
              <a:buFont typeface="Arial" panose="020B0604020202020204" pitchFamily="34" charset="0"/>
              <a:buChar char="•"/>
            </a:pPr>
            <a:r>
              <a:rPr lang="en-GB" sz="4800" dirty="0">
                <a:latin typeface="+mn-lt"/>
                <a:cs typeface="+mn-cs"/>
              </a:rPr>
              <a:t>More modules planned for later</a:t>
            </a:r>
          </a:p>
          <a:p>
            <a:pPr marL="1240347" lvl="1" indent="-685800" defTabSz="914400">
              <a:buFont typeface="Arial" panose="020B0604020202020204" pitchFamily="34" charset="0"/>
              <a:buChar char="•"/>
            </a:pPr>
            <a:r>
              <a:rPr lang="en-GB" sz="4800" dirty="0"/>
              <a:t>IT infrastructure</a:t>
            </a:r>
          </a:p>
          <a:p>
            <a:pPr marL="1240347" lvl="1" indent="-685800" defTabSz="914400">
              <a:buFont typeface="Arial" panose="020B0604020202020204" pitchFamily="34" charset="0"/>
              <a:buChar char="•"/>
            </a:pPr>
            <a:r>
              <a:rPr lang="en-GB" sz="4800" dirty="0"/>
              <a:t>Data linking </a:t>
            </a:r>
          </a:p>
          <a:p>
            <a:pPr marL="685800" indent="-685800" defTabSz="914400">
              <a:buFont typeface="Arial" panose="020B0604020202020204" pitchFamily="34" charset="0"/>
              <a:buChar char="•"/>
            </a:pPr>
            <a:r>
              <a:rPr lang="en-GB" sz="4800" dirty="0">
                <a:latin typeface="+mn-lt"/>
                <a:cs typeface="+mn-cs"/>
              </a:rPr>
              <a:t>Initially started and financed </a:t>
            </a:r>
          </a:p>
          <a:p>
            <a:pPr defTabSz="914400"/>
            <a:r>
              <a:rPr lang="en-GB" sz="4800" dirty="0">
                <a:latin typeface="+mn-lt"/>
                <a:cs typeface="+mn-cs"/>
              </a:rPr>
              <a:t>     under the UNSD Dev. Account 13</a:t>
            </a:r>
          </a:p>
          <a:p>
            <a:pPr marL="1240347" lvl="1" indent="-685800" defTabSz="914400">
              <a:buFont typeface="Arial" panose="020B0604020202020204" pitchFamily="34" charset="0"/>
              <a:buChar char="•"/>
            </a:pPr>
            <a:endParaRPr lang="en-GB" sz="4800" dirty="0">
              <a:latin typeface="+mn-lt"/>
              <a:cs typeface="+mn-cs"/>
            </a:endParaRPr>
          </a:p>
        </p:txBody>
      </p:sp>
      <p:pic>
        <p:nvPicPr>
          <p:cNvPr id="5" name="Picture 4" descr="A picture containing chart&#10;&#10;Description automatically generated">
            <a:extLst>
              <a:ext uri="{FF2B5EF4-FFF2-40B4-BE49-F238E27FC236}">
                <a16:creationId xmlns:a16="http://schemas.microsoft.com/office/drawing/2014/main" id="{E2180AF3-0370-DB4F-BFF5-73DA1C556D7C}"/>
              </a:ext>
            </a:extLst>
          </p:cNvPr>
          <p:cNvPicPr>
            <a:picLocks noChangeAspect="1"/>
          </p:cNvPicPr>
          <p:nvPr/>
        </p:nvPicPr>
        <p:blipFill>
          <a:blip r:embed="rId3"/>
          <a:stretch>
            <a:fillRect/>
          </a:stretch>
        </p:blipFill>
        <p:spPr>
          <a:xfrm>
            <a:off x="16419975" y="2621729"/>
            <a:ext cx="7049625" cy="3956886"/>
          </a:xfrm>
          <a:prstGeom prst="rect">
            <a:avLst/>
          </a:prstGeom>
        </p:spPr>
      </p:pic>
      <p:pic>
        <p:nvPicPr>
          <p:cNvPr id="6" name="Picture 5" descr="A picture containing text, stationary&#10;&#10;Description automatically generated">
            <a:extLst>
              <a:ext uri="{FF2B5EF4-FFF2-40B4-BE49-F238E27FC236}">
                <a16:creationId xmlns:a16="http://schemas.microsoft.com/office/drawing/2014/main" id="{E723A9F2-A969-D642-BEE9-B13083151A63}"/>
              </a:ext>
            </a:extLst>
          </p:cNvPr>
          <p:cNvPicPr>
            <a:picLocks noChangeAspect="1"/>
          </p:cNvPicPr>
          <p:nvPr/>
        </p:nvPicPr>
        <p:blipFill>
          <a:blip r:embed="rId4"/>
          <a:stretch>
            <a:fillRect/>
          </a:stretch>
        </p:blipFill>
        <p:spPr>
          <a:xfrm>
            <a:off x="14045099" y="5692647"/>
            <a:ext cx="6684040" cy="3454383"/>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14ECADF5-6256-D143-B835-F48AF5868BB9}"/>
              </a:ext>
            </a:extLst>
          </p:cNvPr>
          <p:cNvPicPr>
            <a:picLocks noChangeAspect="1"/>
          </p:cNvPicPr>
          <p:nvPr/>
        </p:nvPicPr>
        <p:blipFill>
          <a:blip r:embed="rId5"/>
          <a:stretch>
            <a:fillRect/>
          </a:stretch>
        </p:blipFill>
        <p:spPr>
          <a:xfrm>
            <a:off x="11304638" y="8574024"/>
            <a:ext cx="6684040" cy="3454383"/>
          </a:xfrm>
          <a:prstGeom prst="rect">
            <a:avLst/>
          </a:prstGeom>
        </p:spPr>
      </p:pic>
    </p:spTree>
    <p:extLst>
      <p:ext uri="{BB962C8B-B14F-4D97-AF65-F5344CB8AC3E}">
        <p14:creationId xmlns:p14="http://schemas.microsoft.com/office/powerpoint/2010/main" val="277685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Timeline</a:t>
            </a:r>
          </a:p>
        </p:txBody>
      </p:sp>
      <p:pic>
        <p:nvPicPr>
          <p:cNvPr id="9" name="Picture 8" descr="A screenshot of a computer&#10;&#10;Description automatically generated with medium confidence">
            <a:extLst>
              <a:ext uri="{FF2B5EF4-FFF2-40B4-BE49-F238E27FC236}">
                <a16:creationId xmlns:a16="http://schemas.microsoft.com/office/drawing/2014/main" id="{9593D21E-1DF4-804F-B0B6-1A14957E7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553" y="3551237"/>
            <a:ext cx="21337977" cy="6613525"/>
          </a:xfrm>
          <a:prstGeom prst="rect">
            <a:avLst/>
          </a:prstGeom>
        </p:spPr>
      </p:pic>
    </p:spTree>
    <p:extLst>
      <p:ext uri="{BB962C8B-B14F-4D97-AF65-F5344CB8AC3E}">
        <p14:creationId xmlns:p14="http://schemas.microsoft.com/office/powerpoint/2010/main" val="233217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Quality Assurance and Admin Data </a:t>
            </a:r>
          </a:p>
        </p:txBody>
      </p:sp>
      <p:sp>
        <p:nvSpPr>
          <p:cNvPr id="3" name="Content Placeholder 2">
            <a:extLst>
              <a:ext uri="{FF2B5EF4-FFF2-40B4-BE49-F238E27FC236}">
                <a16:creationId xmlns:a16="http://schemas.microsoft.com/office/drawing/2014/main" id="{45EE334A-E8B1-0040-A9DE-691B9B749DB1}"/>
              </a:ext>
            </a:extLst>
          </p:cNvPr>
          <p:cNvSpPr txBox="1">
            <a:spLocks/>
          </p:cNvSpPr>
          <p:nvPr/>
        </p:nvSpPr>
        <p:spPr>
          <a:xfrm>
            <a:off x="1586579" y="2886116"/>
            <a:ext cx="16625222" cy="8899484"/>
          </a:xfrm>
          <a:prstGeom prst="rect">
            <a:avLst/>
          </a:prstGeom>
        </p:spPr>
        <p:txBody>
          <a:bodyPr>
            <a:normAutofit/>
          </a:bodyPr>
          <a:lst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marL="685800" indent="-685800" defTabSz="914400">
              <a:buFont typeface="Arial" panose="020B0604020202020204" pitchFamily="34" charset="0"/>
              <a:buChar char="•"/>
            </a:pPr>
            <a:r>
              <a:rPr lang="en-GB" sz="4800" dirty="0">
                <a:latin typeface="+mn-lt"/>
                <a:cs typeface="+mn-cs"/>
              </a:rPr>
              <a:t>Quality assurance frameworks normally designed for survey/census based statistical systems</a:t>
            </a:r>
          </a:p>
          <a:p>
            <a:pPr marL="685800" indent="-685800" defTabSz="914400">
              <a:buFont typeface="Arial" panose="020B0604020202020204" pitchFamily="34" charset="0"/>
              <a:buChar char="•"/>
            </a:pPr>
            <a:r>
              <a:rPr lang="en-GB" sz="4800" dirty="0">
                <a:latin typeface="+mn-lt"/>
                <a:cs typeface="+mn-cs"/>
              </a:rPr>
              <a:t>Increasing interest in admin data all over the world</a:t>
            </a:r>
          </a:p>
          <a:p>
            <a:pPr marL="685800" indent="-685800" defTabSz="914400">
              <a:buFont typeface="Arial" panose="020B0604020202020204" pitchFamily="34" charset="0"/>
              <a:buChar char="•"/>
            </a:pPr>
            <a:r>
              <a:rPr lang="en-GB" sz="4800" dirty="0">
                <a:latin typeface="+mn-lt"/>
                <a:cs typeface="+mn-cs"/>
              </a:rPr>
              <a:t>NQAF updated to include chapter on admin data and references to it throughout the document</a:t>
            </a:r>
          </a:p>
          <a:p>
            <a:pPr marL="685800" indent="-685800" defTabSz="914400">
              <a:buFont typeface="Arial" panose="020B0604020202020204" pitchFamily="34" charset="0"/>
              <a:buChar char="•"/>
            </a:pPr>
            <a:r>
              <a:rPr lang="en-GB" sz="4800" dirty="0">
                <a:latin typeface="+mn-lt"/>
                <a:cs typeface="+mn-cs"/>
              </a:rPr>
              <a:t>Handbooks and guides on specific topics (census, business statistics) and admin data exist</a:t>
            </a:r>
          </a:p>
          <a:p>
            <a:pPr marL="685800" indent="-685800" defTabSz="914400">
              <a:buFont typeface="Arial" panose="020B0604020202020204" pitchFamily="34" charset="0"/>
              <a:buChar char="•"/>
            </a:pPr>
            <a:r>
              <a:rPr lang="en-GB" sz="4800" dirty="0">
                <a:latin typeface="+mn-lt"/>
                <a:cs typeface="+mn-cs"/>
              </a:rPr>
              <a:t>No official guidance or collection of practical tools and practices yet</a:t>
            </a:r>
          </a:p>
          <a:p>
            <a:pPr defTabSz="914400"/>
            <a:endParaRPr lang="en-GB" sz="4800" kern="0" dirty="0">
              <a:solidFill>
                <a:sysClr val="windowText" lastClr="000000"/>
              </a:solidFill>
            </a:endParaRPr>
          </a:p>
        </p:txBody>
      </p:sp>
      <p:pic>
        <p:nvPicPr>
          <p:cNvPr id="9" name="Graphic 8" descr="Clipboard Partially Ticked outline">
            <a:extLst>
              <a:ext uri="{FF2B5EF4-FFF2-40B4-BE49-F238E27FC236}">
                <a16:creationId xmlns:a16="http://schemas.microsoft.com/office/drawing/2014/main" id="{49925604-4133-F344-93E4-653FAE0797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69541" y="2258794"/>
            <a:ext cx="5742205" cy="5742205"/>
          </a:xfrm>
          <a:prstGeom prst="rect">
            <a:avLst/>
          </a:prstGeom>
        </p:spPr>
      </p:pic>
    </p:spTree>
    <p:extLst>
      <p:ext uri="{BB962C8B-B14F-4D97-AF65-F5344CB8AC3E}">
        <p14:creationId xmlns:p14="http://schemas.microsoft.com/office/powerpoint/2010/main" val="19404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Admin Data Quality Assurance Toolkit</a:t>
            </a:r>
          </a:p>
        </p:txBody>
      </p:sp>
      <p:sp>
        <p:nvSpPr>
          <p:cNvPr id="3" name="TextBox 2">
            <a:extLst>
              <a:ext uri="{FF2B5EF4-FFF2-40B4-BE49-F238E27FC236}">
                <a16:creationId xmlns:a16="http://schemas.microsoft.com/office/drawing/2014/main" id="{01E12FF8-77DD-6F4B-B02A-50E0B6A6456B}"/>
              </a:ext>
            </a:extLst>
          </p:cNvPr>
          <p:cNvSpPr txBox="1"/>
          <p:nvPr/>
        </p:nvSpPr>
        <p:spPr>
          <a:xfrm>
            <a:off x="857250" y="2600325"/>
            <a:ext cx="13173075" cy="6001643"/>
          </a:xfrm>
          <a:prstGeom prst="rect">
            <a:avLst/>
          </a:prstGeom>
          <a:noFill/>
        </p:spPr>
        <p:txBody>
          <a:bodyPr wrap="square" rtlCol="0">
            <a:spAutoFit/>
          </a:bodyPr>
          <a:lstStyle/>
          <a:p>
            <a:pPr marL="685800" indent="-685800">
              <a:buFont typeface="Arial" panose="020B0604020202020204" pitchFamily="34" charset="0"/>
              <a:buChar char="•"/>
            </a:pPr>
            <a:r>
              <a:rPr lang="en-GB" sz="4800" dirty="0"/>
              <a:t>Practically oriented</a:t>
            </a:r>
          </a:p>
          <a:p>
            <a:pPr marL="685800" indent="-685800">
              <a:buFont typeface="Arial" panose="020B0604020202020204" pitchFamily="34" charset="0"/>
              <a:buChar char="•"/>
            </a:pPr>
            <a:r>
              <a:rPr lang="en-GB" sz="4800" dirty="0"/>
              <a:t>3 parts:</a:t>
            </a:r>
          </a:p>
          <a:p>
            <a:pPr marL="1240292" lvl="1" indent="-685800">
              <a:buFont typeface="Arial" panose="020B0604020202020204" pitchFamily="34" charset="0"/>
              <a:buChar char="•"/>
            </a:pPr>
            <a:r>
              <a:rPr lang="en-GB" sz="4800" dirty="0"/>
              <a:t>a background document, </a:t>
            </a:r>
          </a:p>
          <a:p>
            <a:pPr marL="1240292" lvl="1" indent="-685800">
              <a:buFont typeface="Arial" panose="020B0604020202020204" pitchFamily="34" charset="0"/>
              <a:buChar char="•"/>
            </a:pPr>
            <a:r>
              <a:rPr lang="en-GB" sz="4800" dirty="0"/>
              <a:t>a step by step guide and </a:t>
            </a:r>
          </a:p>
          <a:p>
            <a:pPr marL="1240292" lvl="1" indent="-685800">
              <a:buFont typeface="Arial" panose="020B0604020202020204" pitchFamily="34" charset="0"/>
              <a:buChar char="•"/>
            </a:pPr>
            <a:r>
              <a:rPr lang="en-GB" sz="4800" dirty="0"/>
              <a:t>a collection of existing tools</a:t>
            </a:r>
          </a:p>
          <a:p>
            <a:pPr marL="685800" indent="-685800">
              <a:buFont typeface="Arial" panose="020B0604020202020204" pitchFamily="34" charset="0"/>
              <a:buChar char="•"/>
            </a:pPr>
            <a:r>
              <a:rPr lang="en-GB" sz="4800" dirty="0"/>
              <a:t>Ideally in the end endorsed by the NQAF group</a:t>
            </a:r>
          </a:p>
          <a:p>
            <a:pPr marL="1240292" lvl="1" indent="-685800">
              <a:buFont typeface="Arial" panose="020B0604020202020204" pitchFamily="34" charset="0"/>
              <a:buChar char="•"/>
            </a:pPr>
            <a:endParaRPr lang="en-GB" sz="4800" dirty="0"/>
          </a:p>
          <a:p>
            <a:pPr marL="685800" indent="-685800">
              <a:buFont typeface="Arial" panose="020B0604020202020204" pitchFamily="34" charset="0"/>
              <a:buChar char="•"/>
            </a:pPr>
            <a:endParaRPr lang="en-GB" sz="4800" dirty="0"/>
          </a:p>
        </p:txBody>
      </p:sp>
      <p:pic>
        <p:nvPicPr>
          <p:cNvPr id="4" name="Picture 3" descr="Text, application&#10;&#10;Description automatically generated">
            <a:extLst>
              <a:ext uri="{FF2B5EF4-FFF2-40B4-BE49-F238E27FC236}">
                <a16:creationId xmlns:a16="http://schemas.microsoft.com/office/drawing/2014/main" id="{13065DA7-ABA0-6C46-8DE1-552B07121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1626" y="4450452"/>
            <a:ext cx="7572374" cy="7646463"/>
          </a:xfrm>
          <a:prstGeom prst="rect">
            <a:avLst/>
          </a:prstGeom>
        </p:spPr>
      </p:pic>
      <p:pic>
        <p:nvPicPr>
          <p:cNvPr id="6" name="Picture 5" descr="Table&#10;&#10;Description automatically generated">
            <a:extLst>
              <a:ext uri="{FF2B5EF4-FFF2-40B4-BE49-F238E27FC236}">
                <a16:creationId xmlns:a16="http://schemas.microsoft.com/office/drawing/2014/main" id="{61624152-A0BD-A34A-95E1-D924DC0E1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9209" y="1947168"/>
            <a:ext cx="6909028" cy="6654800"/>
          </a:xfrm>
          <a:prstGeom prst="rect">
            <a:avLst/>
          </a:prstGeom>
        </p:spPr>
      </p:pic>
    </p:spTree>
    <p:extLst>
      <p:ext uri="{BB962C8B-B14F-4D97-AF65-F5344CB8AC3E}">
        <p14:creationId xmlns:p14="http://schemas.microsoft.com/office/powerpoint/2010/main" val="65599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Development Process of the Guidance and Toolkit</a:t>
            </a:r>
          </a:p>
        </p:txBody>
      </p:sp>
      <p:sp>
        <p:nvSpPr>
          <p:cNvPr id="4" name="TextBox 3">
            <a:extLst>
              <a:ext uri="{FF2B5EF4-FFF2-40B4-BE49-F238E27FC236}">
                <a16:creationId xmlns:a16="http://schemas.microsoft.com/office/drawing/2014/main" id="{BC6B753F-CB41-C44D-A7A7-65BC40FD7EF3}"/>
              </a:ext>
            </a:extLst>
          </p:cNvPr>
          <p:cNvSpPr txBox="1"/>
          <p:nvPr/>
        </p:nvSpPr>
        <p:spPr>
          <a:xfrm>
            <a:off x="1586578" y="2628900"/>
            <a:ext cx="13173075" cy="6740307"/>
          </a:xfrm>
          <a:prstGeom prst="rect">
            <a:avLst/>
          </a:prstGeom>
          <a:noFill/>
        </p:spPr>
        <p:txBody>
          <a:bodyPr wrap="square" rtlCol="0">
            <a:spAutoFit/>
          </a:bodyPr>
          <a:lstStyle/>
          <a:p>
            <a:pPr marL="685800" indent="-685800">
              <a:buFont typeface="Arial" panose="020B0604020202020204" pitchFamily="34" charset="0"/>
              <a:buChar char="•"/>
            </a:pPr>
            <a:r>
              <a:rPr lang="en-GB" sz="4800" dirty="0"/>
              <a:t>So far:</a:t>
            </a:r>
          </a:p>
          <a:p>
            <a:pPr marL="1240292" lvl="1" indent="-685800">
              <a:buFont typeface="Arial" panose="020B0604020202020204" pitchFamily="34" charset="0"/>
              <a:buChar char="•"/>
            </a:pPr>
            <a:r>
              <a:rPr lang="en-GB" sz="4800" dirty="0"/>
              <a:t>1</a:t>
            </a:r>
            <a:r>
              <a:rPr lang="en-GB" sz="4800" baseline="30000" dirty="0"/>
              <a:t>st</a:t>
            </a:r>
            <a:r>
              <a:rPr lang="en-GB" sz="4800" dirty="0"/>
              <a:t> round of consultations with countries of the region</a:t>
            </a:r>
          </a:p>
          <a:p>
            <a:pPr marL="1240292" lvl="1" indent="-685800">
              <a:buFont typeface="Arial" panose="020B0604020202020204" pitchFamily="34" charset="0"/>
              <a:buChar char="•"/>
            </a:pPr>
            <a:r>
              <a:rPr lang="en-GB" sz="4800" dirty="0"/>
              <a:t>Review of international guidance/ best practice</a:t>
            </a:r>
          </a:p>
          <a:p>
            <a:pPr marL="1240292" lvl="1" indent="-685800">
              <a:buFont typeface="Arial" panose="020B0604020202020204" pitchFamily="34" charset="0"/>
              <a:buChar char="•"/>
            </a:pPr>
            <a:r>
              <a:rPr lang="en-GB" sz="4800" dirty="0"/>
              <a:t>Linking up with UNSD NQAF group </a:t>
            </a:r>
          </a:p>
          <a:p>
            <a:pPr marL="685800" indent="-685800">
              <a:buFont typeface="Arial" panose="020B0604020202020204" pitchFamily="34" charset="0"/>
              <a:buChar char="•"/>
            </a:pPr>
            <a:endParaRPr lang="en-GB" sz="4800" dirty="0"/>
          </a:p>
          <a:p>
            <a:pPr marL="685800" indent="-685800">
              <a:buFont typeface="Arial" panose="020B0604020202020204" pitchFamily="34" charset="0"/>
              <a:buChar char="•"/>
            </a:pPr>
            <a:r>
              <a:rPr lang="en-GB" sz="4800" dirty="0"/>
              <a:t>Next steps:</a:t>
            </a:r>
          </a:p>
          <a:p>
            <a:pPr marL="1240292" lvl="1" indent="-685800">
              <a:buFont typeface="Arial" panose="020B0604020202020204" pitchFamily="34" charset="0"/>
              <a:buChar char="•"/>
            </a:pPr>
            <a:r>
              <a:rPr lang="en-GB" sz="4800" dirty="0"/>
              <a:t>Draft for review in various fora</a:t>
            </a:r>
          </a:p>
          <a:p>
            <a:pPr marL="1240292" lvl="1" indent="-685800">
              <a:buFont typeface="Arial" panose="020B0604020202020204" pitchFamily="34" charset="0"/>
              <a:buChar char="•"/>
            </a:pPr>
            <a:r>
              <a:rPr lang="en-GB" sz="4800" dirty="0"/>
              <a:t>Adjustment and country testing</a:t>
            </a:r>
          </a:p>
        </p:txBody>
      </p:sp>
      <p:pic>
        <p:nvPicPr>
          <p:cNvPr id="10" name="Graphic 9" descr="Customer review outline">
            <a:extLst>
              <a:ext uri="{FF2B5EF4-FFF2-40B4-BE49-F238E27FC236}">
                <a16:creationId xmlns:a16="http://schemas.microsoft.com/office/drawing/2014/main" id="{BBD3AF15-1527-9248-B3BC-2CA68B33DD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16475" y="5722502"/>
            <a:ext cx="5989856" cy="5989856"/>
          </a:xfrm>
          <a:prstGeom prst="rect">
            <a:avLst/>
          </a:prstGeom>
        </p:spPr>
      </p:pic>
    </p:spTree>
    <p:extLst>
      <p:ext uri="{BB962C8B-B14F-4D97-AF65-F5344CB8AC3E}">
        <p14:creationId xmlns:p14="http://schemas.microsoft.com/office/powerpoint/2010/main" val="82537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9EFD82-EFAF-3B4A-877E-E6B4EC0DE414}"/>
              </a:ext>
            </a:extLst>
          </p:cNvPr>
          <p:cNvSpPr txBox="1"/>
          <p:nvPr/>
        </p:nvSpPr>
        <p:spPr>
          <a:xfrm>
            <a:off x="3844188" y="2054487"/>
            <a:ext cx="13825709" cy="769441"/>
          </a:xfrm>
          <a:prstGeom prst="rect">
            <a:avLst/>
          </a:prstGeom>
          <a:noFill/>
        </p:spPr>
        <p:txBody>
          <a:bodyPr wrap="none" rtlCol="0">
            <a:spAutoFit/>
          </a:bodyPr>
          <a:lstStyle/>
          <a:p>
            <a:pPr algn="ctr"/>
            <a:r>
              <a:rPr lang="en-US" sz="4400" dirty="0">
                <a:solidFill>
                  <a:schemeClr val="accent6">
                    <a:lumMod val="10000"/>
                  </a:schemeClr>
                </a:solidFill>
              </a:rPr>
              <a:t>GBV Admin Data Support for Justice, Law, and Order Sector </a:t>
            </a:r>
            <a:endParaRPr lang="en-US" sz="4400" spc="300" dirty="0">
              <a:solidFill>
                <a:schemeClr val="bg1">
                  <a:lumMod val="65000"/>
                </a:schemeClr>
              </a:solidFill>
              <a:latin typeface="Poppins Light" pitchFamily="2" charset="77"/>
              <a:cs typeface="Poppins Light" pitchFamily="2" charset="77"/>
            </a:endParaRPr>
          </a:p>
        </p:txBody>
      </p:sp>
      <p:sp>
        <p:nvSpPr>
          <p:cNvPr id="4" name="Freeform 2">
            <a:extLst>
              <a:ext uri="{FF2B5EF4-FFF2-40B4-BE49-F238E27FC236}">
                <a16:creationId xmlns:a16="http://schemas.microsoft.com/office/drawing/2014/main" id="{1D74DBBB-E8C9-1F4E-965E-58A74944FB60}"/>
              </a:ext>
            </a:extLst>
          </p:cNvPr>
          <p:cNvSpPr>
            <a:spLocks noChangeArrowheads="1"/>
          </p:cNvSpPr>
          <p:nvPr/>
        </p:nvSpPr>
        <p:spPr bwMode="auto">
          <a:xfrm>
            <a:off x="2978521" y="6638611"/>
            <a:ext cx="2873209" cy="2873205"/>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1"/>
          </a:solidFill>
          <a:ln>
            <a:noFill/>
          </a:ln>
          <a:effectLst/>
        </p:spPr>
        <p:txBody>
          <a:bodyPr wrap="none" anchor="ctr"/>
          <a:lstStyle/>
          <a:p>
            <a:endParaRPr lang="en-US"/>
          </a:p>
        </p:txBody>
      </p:sp>
      <p:sp>
        <p:nvSpPr>
          <p:cNvPr id="5" name="Freeform 3">
            <a:extLst>
              <a:ext uri="{FF2B5EF4-FFF2-40B4-BE49-F238E27FC236}">
                <a16:creationId xmlns:a16="http://schemas.microsoft.com/office/drawing/2014/main" id="{C3F2F0B0-92F6-0E49-BB12-242234F57226}"/>
              </a:ext>
            </a:extLst>
          </p:cNvPr>
          <p:cNvSpPr>
            <a:spLocks noChangeArrowheads="1"/>
          </p:cNvSpPr>
          <p:nvPr/>
        </p:nvSpPr>
        <p:spPr bwMode="auto">
          <a:xfrm>
            <a:off x="2123964" y="5784048"/>
            <a:ext cx="4589055" cy="2294531"/>
          </a:xfrm>
          <a:custGeom>
            <a:avLst/>
            <a:gdLst>
              <a:gd name="T0" fmla="*/ 1503 w 3006"/>
              <a:gd name="T1" fmla="*/ 0 h 1503"/>
              <a:gd name="T2" fmla="*/ 0 w 3006"/>
              <a:gd name="T3" fmla="*/ 1502 h 1503"/>
              <a:gd name="T4" fmla="*/ 455 w 3006"/>
              <a:gd name="T5" fmla="*/ 1502 h 1503"/>
              <a:gd name="T6" fmla="*/ 1503 w 3006"/>
              <a:gd name="T7" fmla="*/ 455 h 1503"/>
              <a:gd name="T8" fmla="*/ 2549 w 3006"/>
              <a:gd name="T9" fmla="*/ 1502 h 1503"/>
              <a:gd name="T10" fmla="*/ 3005 w 3006"/>
              <a:gd name="T11" fmla="*/ 1502 h 1503"/>
              <a:gd name="T12" fmla="*/ 1503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3" y="0"/>
                </a:moveTo>
                <a:cubicBezTo>
                  <a:pt x="672" y="0"/>
                  <a:pt x="0" y="673"/>
                  <a:pt x="0" y="1502"/>
                </a:cubicBezTo>
                <a:lnTo>
                  <a:pt x="455" y="1502"/>
                </a:lnTo>
                <a:cubicBezTo>
                  <a:pt x="455" y="924"/>
                  <a:pt x="924" y="455"/>
                  <a:pt x="1503" y="455"/>
                </a:cubicBezTo>
                <a:cubicBezTo>
                  <a:pt x="2081" y="455"/>
                  <a:pt x="2549" y="924"/>
                  <a:pt x="2549" y="1502"/>
                </a:cubicBezTo>
                <a:lnTo>
                  <a:pt x="3005" y="1502"/>
                </a:lnTo>
                <a:cubicBezTo>
                  <a:pt x="3005" y="673"/>
                  <a:pt x="2332" y="0"/>
                  <a:pt x="1503" y="0"/>
                </a:cubicBezTo>
              </a:path>
            </a:pathLst>
          </a:custGeom>
          <a:solidFill>
            <a:schemeClr val="accent1"/>
          </a:solidFill>
          <a:ln>
            <a:noFill/>
          </a:ln>
          <a:effectLst/>
        </p:spPr>
        <p:txBody>
          <a:bodyPr wrap="none" anchor="ctr"/>
          <a:lstStyle/>
          <a:p>
            <a:endParaRPr lang="en-US"/>
          </a:p>
        </p:txBody>
      </p:sp>
      <p:sp>
        <p:nvSpPr>
          <p:cNvPr id="6" name="Freeform 4">
            <a:extLst>
              <a:ext uri="{FF2B5EF4-FFF2-40B4-BE49-F238E27FC236}">
                <a16:creationId xmlns:a16="http://schemas.microsoft.com/office/drawing/2014/main" id="{BCBAB736-0344-A345-892B-F9D793A8493A}"/>
              </a:ext>
            </a:extLst>
          </p:cNvPr>
          <p:cNvSpPr>
            <a:spLocks noChangeArrowheads="1"/>
          </p:cNvSpPr>
          <p:nvPr/>
        </p:nvSpPr>
        <p:spPr bwMode="auto">
          <a:xfrm>
            <a:off x="6867780" y="6638611"/>
            <a:ext cx="2873209" cy="2873205"/>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1" y="1884"/>
                  <a:pt x="0" y="1462"/>
                  <a:pt x="0" y="942"/>
                </a:cubicBezTo>
                <a:cubicBezTo>
                  <a:pt x="0" y="422"/>
                  <a:pt x="421" y="0"/>
                  <a:pt x="942" y="0"/>
                </a:cubicBezTo>
                <a:cubicBezTo>
                  <a:pt x="1462" y="0"/>
                  <a:pt x="1884" y="422"/>
                  <a:pt x="1884" y="942"/>
                </a:cubicBezTo>
              </a:path>
            </a:pathLst>
          </a:custGeom>
          <a:solidFill>
            <a:schemeClr val="accent4">
              <a:lumMod val="25000"/>
            </a:schemeClr>
          </a:solidFill>
          <a:ln>
            <a:noFill/>
          </a:ln>
          <a:effectLst/>
        </p:spPr>
        <p:txBody>
          <a:bodyPr wrap="none" anchor="ctr"/>
          <a:lstStyle/>
          <a:p>
            <a:endParaRPr lang="en-US"/>
          </a:p>
        </p:txBody>
      </p:sp>
      <p:sp>
        <p:nvSpPr>
          <p:cNvPr id="7" name="Freeform 5">
            <a:extLst>
              <a:ext uri="{FF2B5EF4-FFF2-40B4-BE49-F238E27FC236}">
                <a16:creationId xmlns:a16="http://schemas.microsoft.com/office/drawing/2014/main" id="{1B118C8D-D872-6D46-A14B-F7CDEE60EEBA}"/>
              </a:ext>
            </a:extLst>
          </p:cNvPr>
          <p:cNvSpPr>
            <a:spLocks noChangeArrowheads="1"/>
          </p:cNvSpPr>
          <p:nvPr/>
        </p:nvSpPr>
        <p:spPr bwMode="auto">
          <a:xfrm>
            <a:off x="6013222" y="8071847"/>
            <a:ext cx="4589055" cy="2294531"/>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4">
              <a:lumMod val="25000"/>
            </a:schemeClr>
          </a:solidFill>
          <a:ln>
            <a:noFill/>
          </a:ln>
          <a:effectLst/>
        </p:spPr>
        <p:txBody>
          <a:bodyPr wrap="none" anchor="ctr"/>
          <a:lstStyle/>
          <a:p>
            <a:endParaRPr lang="en-US"/>
          </a:p>
        </p:txBody>
      </p:sp>
      <p:sp>
        <p:nvSpPr>
          <p:cNvPr id="8" name="Freeform 6">
            <a:extLst>
              <a:ext uri="{FF2B5EF4-FFF2-40B4-BE49-F238E27FC236}">
                <a16:creationId xmlns:a16="http://schemas.microsoft.com/office/drawing/2014/main" id="{9B4B962A-B756-0E4C-8BAB-F3935856E468}"/>
              </a:ext>
            </a:extLst>
          </p:cNvPr>
          <p:cNvSpPr>
            <a:spLocks noChangeArrowheads="1"/>
          </p:cNvSpPr>
          <p:nvPr/>
        </p:nvSpPr>
        <p:spPr bwMode="auto">
          <a:xfrm>
            <a:off x="10757038" y="6638611"/>
            <a:ext cx="2873209" cy="2873205"/>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3" y="1884"/>
                  <a:pt x="942" y="1884"/>
                </a:cubicBezTo>
                <a:cubicBezTo>
                  <a:pt x="422" y="1884"/>
                  <a:pt x="0" y="1462"/>
                  <a:pt x="0" y="942"/>
                </a:cubicBezTo>
                <a:cubicBezTo>
                  <a:pt x="0" y="422"/>
                  <a:pt x="422" y="0"/>
                  <a:pt x="942" y="0"/>
                </a:cubicBezTo>
                <a:cubicBezTo>
                  <a:pt x="1463" y="0"/>
                  <a:pt x="1884" y="422"/>
                  <a:pt x="1884" y="942"/>
                </a:cubicBezTo>
              </a:path>
            </a:pathLst>
          </a:custGeom>
          <a:solidFill>
            <a:schemeClr val="accent3"/>
          </a:solidFill>
          <a:ln>
            <a:noFill/>
          </a:ln>
          <a:effectLst/>
        </p:spPr>
        <p:txBody>
          <a:bodyPr wrap="none" anchor="ctr"/>
          <a:lstStyle/>
          <a:p>
            <a:endParaRPr lang="en-US"/>
          </a:p>
        </p:txBody>
      </p:sp>
      <p:sp>
        <p:nvSpPr>
          <p:cNvPr id="9" name="Freeform 7">
            <a:extLst>
              <a:ext uri="{FF2B5EF4-FFF2-40B4-BE49-F238E27FC236}">
                <a16:creationId xmlns:a16="http://schemas.microsoft.com/office/drawing/2014/main" id="{FFA0FCAE-AC70-5941-8A6D-4CF421A14DEA}"/>
              </a:ext>
            </a:extLst>
          </p:cNvPr>
          <p:cNvSpPr>
            <a:spLocks noChangeArrowheads="1"/>
          </p:cNvSpPr>
          <p:nvPr/>
        </p:nvSpPr>
        <p:spPr bwMode="auto">
          <a:xfrm>
            <a:off x="9902480" y="5784048"/>
            <a:ext cx="4589055" cy="2294531"/>
          </a:xfrm>
          <a:custGeom>
            <a:avLst/>
            <a:gdLst>
              <a:gd name="T0" fmla="*/ 1502 w 3006"/>
              <a:gd name="T1" fmla="*/ 0 h 1503"/>
              <a:gd name="T2" fmla="*/ 0 w 3006"/>
              <a:gd name="T3" fmla="*/ 1502 h 1503"/>
              <a:gd name="T4" fmla="*/ 456 w 3006"/>
              <a:gd name="T5" fmla="*/ 1502 h 1503"/>
              <a:gd name="T6" fmla="*/ 1503 w 3006"/>
              <a:gd name="T7" fmla="*/ 455 h 1503"/>
              <a:gd name="T8" fmla="*/ 2550 w 3006"/>
              <a:gd name="T9" fmla="*/ 1502 h 1503"/>
              <a:gd name="T10" fmla="*/ 3005 w 3006"/>
              <a:gd name="T11" fmla="*/ 1502 h 1503"/>
              <a:gd name="T12" fmla="*/ 1502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2" y="0"/>
                </a:moveTo>
                <a:cubicBezTo>
                  <a:pt x="673" y="0"/>
                  <a:pt x="0" y="673"/>
                  <a:pt x="0" y="1502"/>
                </a:cubicBezTo>
                <a:lnTo>
                  <a:pt x="456" y="1502"/>
                </a:lnTo>
                <a:cubicBezTo>
                  <a:pt x="456" y="924"/>
                  <a:pt x="924" y="455"/>
                  <a:pt x="1503" y="455"/>
                </a:cubicBezTo>
                <a:cubicBezTo>
                  <a:pt x="2081" y="455"/>
                  <a:pt x="2550" y="924"/>
                  <a:pt x="2550" y="1502"/>
                </a:cubicBezTo>
                <a:lnTo>
                  <a:pt x="3005" y="1502"/>
                </a:lnTo>
                <a:cubicBezTo>
                  <a:pt x="3005" y="673"/>
                  <a:pt x="2332" y="0"/>
                  <a:pt x="1502" y="0"/>
                </a:cubicBezTo>
              </a:path>
            </a:pathLst>
          </a:custGeom>
          <a:solidFill>
            <a:schemeClr val="accent3"/>
          </a:solidFill>
          <a:ln>
            <a:noFill/>
          </a:ln>
          <a:effectLst/>
        </p:spPr>
        <p:txBody>
          <a:bodyPr wrap="none" anchor="ctr"/>
          <a:lstStyle/>
          <a:p>
            <a:endParaRPr lang="en-US"/>
          </a:p>
        </p:txBody>
      </p:sp>
      <p:sp>
        <p:nvSpPr>
          <p:cNvPr id="10" name="Freeform 8">
            <a:extLst>
              <a:ext uri="{FF2B5EF4-FFF2-40B4-BE49-F238E27FC236}">
                <a16:creationId xmlns:a16="http://schemas.microsoft.com/office/drawing/2014/main" id="{3BB63C2D-0683-1940-B68B-40AEBFA92BF4}"/>
              </a:ext>
            </a:extLst>
          </p:cNvPr>
          <p:cNvSpPr>
            <a:spLocks noChangeArrowheads="1"/>
          </p:cNvSpPr>
          <p:nvPr/>
        </p:nvSpPr>
        <p:spPr bwMode="auto">
          <a:xfrm>
            <a:off x="13791738" y="8071847"/>
            <a:ext cx="4589055" cy="2294531"/>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rgbClr val="DE1267"/>
          </a:solidFill>
          <a:ln>
            <a:noFill/>
          </a:ln>
          <a:effectLst/>
        </p:spPr>
        <p:txBody>
          <a:bodyPr wrap="none" anchor="ctr"/>
          <a:lstStyle/>
          <a:p>
            <a:endParaRPr lang="en-US"/>
          </a:p>
        </p:txBody>
      </p:sp>
      <p:sp>
        <p:nvSpPr>
          <p:cNvPr id="11" name="Freeform 9">
            <a:extLst>
              <a:ext uri="{FF2B5EF4-FFF2-40B4-BE49-F238E27FC236}">
                <a16:creationId xmlns:a16="http://schemas.microsoft.com/office/drawing/2014/main" id="{3BF8B743-F883-CE42-8217-04250D9889F3}"/>
              </a:ext>
            </a:extLst>
          </p:cNvPr>
          <p:cNvSpPr>
            <a:spLocks noChangeArrowheads="1"/>
          </p:cNvSpPr>
          <p:nvPr/>
        </p:nvSpPr>
        <p:spPr bwMode="auto">
          <a:xfrm>
            <a:off x="18542284" y="6638611"/>
            <a:ext cx="2873204" cy="2873205"/>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2" y="1884"/>
                  <a:pt x="0" y="1462"/>
                  <a:pt x="0" y="942"/>
                </a:cubicBezTo>
                <a:cubicBezTo>
                  <a:pt x="0" y="422"/>
                  <a:pt x="422" y="0"/>
                  <a:pt x="942" y="0"/>
                </a:cubicBezTo>
                <a:cubicBezTo>
                  <a:pt x="1462" y="0"/>
                  <a:pt x="1884" y="422"/>
                  <a:pt x="1884" y="942"/>
                </a:cubicBezTo>
              </a:path>
            </a:pathLst>
          </a:custGeom>
          <a:solidFill>
            <a:schemeClr val="tx2">
              <a:lumMod val="75000"/>
            </a:schemeClr>
          </a:solidFill>
          <a:ln>
            <a:noFill/>
          </a:ln>
          <a:effectLst/>
        </p:spPr>
        <p:txBody>
          <a:bodyPr wrap="none" anchor="ctr"/>
          <a:lstStyle/>
          <a:p>
            <a:endParaRPr lang="en-US"/>
          </a:p>
        </p:txBody>
      </p:sp>
      <p:sp>
        <p:nvSpPr>
          <p:cNvPr id="12" name="Freeform 10">
            <a:extLst>
              <a:ext uri="{FF2B5EF4-FFF2-40B4-BE49-F238E27FC236}">
                <a16:creationId xmlns:a16="http://schemas.microsoft.com/office/drawing/2014/main" id="{6D9831C3-0ACE-A342-A9AB-BF50922FFC68}"/>
              </a:ext>
            </a:extLst>
          </p:cNvPr>
          <p:cNvSpPr>
            <a:spLocks noChangeArrowheads="1"/>
          </p:cNvSpPr>
          <p:nvPr/>
        </p:nvSpPr>
        <p:spPr bwMode="auto">
          <a:xfrm>
            <a:off x="17687723" y="5784048"/>
            <a:ext cx="4582329" cy="2294531"/>
          </a:xfrm>
          <a:custGeom>
            <a:avLst/>
            <a:gdLst>
              <a:gd name="T0" fmla="*/ 1502 w 3005"/>
              <a:gd name="T1" fmla="*/ 0 h 1503"/>
              <a:gd name="T2" fmla="*/ 0 w 3005"/>
              <a:gd name="T3" fmla="*/ 1502 h 1503"/>
              <a:gd name="T4" fmla="*/ 455 w 3005"/>
              <a:gd name="T5" fmla="*/ 1502 h 1503"/>
              <a:gd name="T6" fmla="*/ 1502 w 3005"/>
              <a:gd name="T7" fmla="*/ 455 h 1503"/>
              <a:gd name="T8" fmla="*/ 2549 w 3005"/>
              <a:gd name="T9" fmla="*/ 1502 h 1503"/>
              <a:gd name="T10" fmla="*/ 3004 w 3005"/>
              <a:gd name="T11" fmla="*/ 1502 h 1503"/>
              <a:gd name="T12" fmla="*/ 1502 w 3005"/>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5" h="1503">
                <a:moveTo>
                  <a:pt x="1502" y="0"/>
                </a:moveTo>
                <a:cubicBezTo>
                  <a:pt x="673" y="0"/>
                  <a:pt x="0" y="673"/>
                  <a:pt x="0" y="1502"/>
                </a:cubicBezTo>
                <a:lnTo>
                  <a:pt x="455" y="1502"/>
                </a:lnTo>
                <a:cubicBezTo>
                  <a:pt x="455" y="924"/>
                  <a:pt x="924" y="455"/>
                  <a:pt x="1502" y="455"/>
                </a:cubicBezTo>
                <a:cubicBezTo>
                  <a:pt x="2080" y="455"/>
                  <a:pt x="2549" y="924"/>
                  <a:pt x="2549" y="1502"/>
                </a:cubicBezTo>
                <a:lnTo>
                  <a:pt x="3004" y="1502"/>
                </a:lnTo>
                <a:cubicBezTo>
                  <a:pt x="3004" y="673"/>
                  <a:pt x="2332" y="0"/>
                  <a:pt x="1502" y="0"/>
                </a:cubicBezTo>
              </a:path>
            </a:pathLst>
          </a:custGeom>
          <a:solidFill>
            <a:schemeClr val="tx2">
              <a:lumMod val="75000"/>
            </a:schemeClr>
          </a:solidFill>
          <a:ln>
            <a:noFill/>
          </a:ln>
          <a:effectLst/>
        </p:spPr>
        <p:txBody>
          <a:bodyPr wrap="none" anchor="ctr"/>
          <a:lstStyle/>
          <a:p>
            <a:endParaRPr lang="en-US"/>
          </a:p>
        </p:txBody>
      </p:sp>
      <p:sp>
        <p:nvSpPr>
          <p:cNvPr id="13" name="Freeform 11">
            <a:extLst>
              <a:ext uri="{FF2B5EF4-FFF2-40B4-BE49-F238E27FC236}">
                <a16:creationId xmlns:a16="http://schemas.microsoft.com/office/drawing/2014/main" id="{EB47C18B-861E-FB4B-8941-81547D4EDA47}"/>
              </a:ext>
            </a:extLst>
          </p:cNvPr>
          <p:cNvSpPr>
            <a:spLocks noChangeArrowheads="1"/>
          </p:cNvSpPr>
          <p:nvPr/>
        </p:nvSpPr>
        <p:spPr bwMode="auto">
          <a:xfrm>
            <a:off x="14646296" y="6638611"/>
            <a:ext cx="2873209" cy="2873205"/>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rgbClr val="DE1267"/>
          </a:solidFill>
          <a:ln>
            <a:noFill/>
          </a:ln>
          <a:effectLst/>
        </p:spPr>
        <p:txBody>
          <a:bodyPr wrap="none" anchor="ctr"/>
          <a:lstStyle/>
          <a:p>
            <a:endParaRPr lang="en-US"/>
          </a:p>
        </p:txBody>
      </p:sp>
      <p:sp>
        <p:nvSpPr>
          <p:cNvPr id="24" name="Subtitle 2">
            <a:extLst>
              <a:ext uri="{FF2B5EF4-FFF2-40B4-BE49-F238E27FC236}">
                <a16:creationId xmlns:a16="http://schemas.microsoft.com/office/drawing/2014/main" id="{58F07D01-4FDB-6B40-80A4-D55CC8B92827}"/>
              </a:ext>
            </a:extLst>
          </p:cNvPr>
          <p:cNvSpPr txBox="1">
            <a:spLocks/>
          </p:cNvSpPr>
          <p:nvPr/>
        </p:nvSpPr>
        <p:spPr>
          <a:xfrm>
            <a:off x="2264270" y="11120588"/>
            <a:ext cx="4301708" cy="182434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2400" dirty="0">
                <a:solidFill>
                  <a:schemeClr val="accent3">
                    <a:lumMod val="75000"/>
                  </a:schemeClr>
                </a:solidFill>
                <a:latin typeface="Arial" panose="020B0604020202020204" pitchFamily="34" charset="0"/>
                <a:cs typeface="Arial" panose="020B0604020202020204" pitchFamily="34" charset="0"/>
              </a:rPr>
              <a:t>UBOS led establishment of technical Working Group building on existing data structures in JLOS and PNSD.</a:t>
            </a:r>
          </a:p>
        </p:txBody>
      </p:sp>
      <p:sp>
        <p:nvSpPr>
          <p:cNvPr id="25" name="TextBox 24">
            <a:extLst>
              <a:ext uri="{FF2B5EF4-FFF2-40B4-BE49-F238E27FC236}">
                <a16:creationId xmlns:a16="http://schemas.microsoft.com/office/drawing/2014/main" id="{CEEB48F6-01DC-984D-BD4B-C5AE77847950}"/>
              </a:ext>
            </a:extLst>
          </p:cNvPr>
          <p:cNvSpPr txBox="1"/>
          <p:nvPr/>
        </p:nvSpPr>
        <p:spPr>
          <a:xfrm>
            <a:off x="292847" y="10538658"/>
            <a:ext cx="8244565"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MOU AND TECHNICAL WORKING GROUP</a:t>
            </a:r>
          </a:p>
        </p:txBody>
      </p:sp>
      <p:sp>
        <p:nvSpPr>
          <p:cNvPr id="26" name="Subtitle 2">
            <a:extLst>
              <a:ext uri="{FF2B5EF4-FFF2-40B4-BE49-F238E27FC236}">
                <a16:creationId xmlns:a16="http://schemas.microsoft.com/office/drawing/2014/main" id="{100DF682-58AB-7E4A-BA30-BD5E4B1EBBC5}"/>
              </a:ext>
            </a:extLst>
          </p:cNvPr>
          <p:cNvSpPr txBox="1">
            <a:spLocks/>
          </p:cNvSpPr>
          <p:nvPr/>
        </p:nvSpPr>
        <p:spPr>
          <a:xfrm>
            <a:off x="10067239" y="11120588"/>
            <a:ext cx="4301708" cy="2812821"/>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2400" dirty="0">
                <a:solidFill>
                  <a:schemeClr val="accent3">
                    <a:lumMod val="75000"/>
                  </a:schemeClr>
                </a:solidFill>
                <a:latin typeface="Arial" panose="020B0604020202020204" pitchFamily="34" charset="0"/>
                <a:cs typeface="Arial" panose="020B0604020202020204" pitchFamily="34" charset="0"/>
              </a:rPr>
              <a:t>Reviewed and updated the GBV data collection tools; Development of a catalogue of crime data concepts and indicators </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a:p>
            <a:pPr algn="l"/>
            <a:endParaRPr lang="en-US" sz="2400" dirty="0">
              <a:solidFill>
                <a:schemeClr val="accent3">
                  <a:lumMod val="75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0308527-309D-2146-914D-8631C2B058C1}"/>
              </a:ext>
            </a:extLst>
          </p:cNvPr>
          <p:cNvSpPr txBox="1"/>
          <p:nvPr/>
        </p:nvSpPr>
        <p:spPr>
          <a:xfrm>
            <a:off x="8736216" y="10538658"/>
            <a:ext cx="6963765"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TOOL REVIEW AND DEVELOPMENT</a:t>
            </a:r>
          </a:p>
        </p:txBody>
      </p:sp>
      <p:sp>
        <p:nvSpPr>
          <p:cNvPr id="29" name="TextBox 28">
            <a:extLst>
              <a:ext uri="{FF2B5EF4-FFF2-40B4-BE49-F238E27FC236}">
                <a16:creationId xmlns:a16="http://schemas.microsoft.com/office/drawing/2014/main" id="{BC45D450-342E-074C-9945-DC84409AAA1E}"/>
              </a:ext>
            </a:extLst>
          </p:cNvPr>
          <p:cNvSpPr txBox="1"/>
          <p:nvPr/>
        </p:nvSpPr>
        <p:spPr>
          <a:xfrm>
            <a:off x="18851010" y="10538658"/>
            <a:ext cx="2255746"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ROLL-OUT</a:t>
            </a:r>
          </a:p>
        </p:txBody>
      </p:sp>
      <p:sp>
        <p:nvSpPr>
          <p:cNvPr id="30" name="Subtitle 2">
            <a:extLst>
              <a:ext uri="{FF2B5EF4-FFF2-40B4-BE49-F238E27FC236}">
                <a16:creationId xmlns:a16="http://schemas.microsoft.com/office/drawing/2014/main" id="{59DAC168-E4A3-764C-B3D4-4D51A03DB541}"/>
              </a:ext>
            </a:extLst>
          </p:cNvPr>
          <p:cNvSpPr txBox="1">
            <a:spLocks/>
          </p:cNvSpPr>
          <p:nvPr/>
        </p:nvSpPr>
        <p:spPr>
          <a:xfrm>
            <a:off x="6153528" y="4251177"/>
            <a:ext cx="4301708" cy="1844672"/>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sz="2400" dirty="0">
                <a:solidFill>
                  <a:schemeClr val="accent3">
                    <a:lumMod val="75000"/>
                  </a:schemeClr>
                </a:solidFill>
                <a:latin typeface="Arial" panose="020B0604020202020204" pitchFamily="34" charset="0"/>
                <a:cs typeface="Arial" panose="020B0604020202020204" pitchFamily="34" charset="0"/>
              </a:rPr>
              <a:t>Assessment of JLOS GBV administrative data collection mechanisms and management systems</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TextBox 30">
            <a:extLst>
              <a:ext uri="{FF2B5EF4-FFF2-40B4-BE49-F238E27FC236}">
                <a16:creationId xmlns:a16="http://schemas.microsoft.com/office/drawing/2014/main" id="{3DE84B52-743E-3349-AE25-A59E1E226ECB}"/>
              </a:ext>
            </a:extLst>
          </p:cNvPr>
          <p:cNvSpPr txBox="1"/>
          <p:nvPr/>
        </p:nvSpPr>
        <p:spPr>
          <a:xfrm>
            <a:off x="6871940" y="3669247"/>
            <a:ext cx="2864887"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ASSESSMENT</a:t>
            </a:r>
          </a:p>
        </p:txBody>
      </p:sp>
      <p:sp>
        <p:nvSpPr>
          <p:cNvPr id="32" name="Subtitle 2">
            <a:extLst>
              <a:ext uri="{FF2B5EF4-FFF2-40B4-BE49-F238E27FC236}">
                <a16:creationId xmlns:a16="http://schemas.microsoft.com/office/drawing/2014/main" id="{2E529C7E-7310-2646-8AF2-8F787C9D0E31}"/>
              </a:ext>
            </a:extLst>
          </p:cNvPr>
          <p:cNvSpPr txBox="1">
            <a:spLocks/>
          </p:cNvSpPr>
          <p:nvPr/>
        </p:nvSpPr>
        <p:spPr>
          <a:xfrm>
            <a:off x="13932044" y="4251177"/>
            <a:ext cx="4301708" cy="2267544"/>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2400" dirty="0">
                <a:solidFill>
                  <a:schemeClr val="accent3">
                    <a:lumMod val="75000"/>
                  </a:schemeClr>
                </a:solidFill>
                <a:latin typeface="Arial" panose="020B0604020202020204" pitchFamily="34" charset="0"/>
                <a:cs typeface="Arial" panose="020B0604020202020204" pitchFamily="34" charset="0"/>
              </a:rPr>
              <a:t>Trained data management personnel on GS concepts and definitions, instrument design, data collection, analysis and presentation.</a:t>
            </a:r>
          </a:p>
        </p:txBody>
      </p:sp>
      <p:sp>
        <p:nvSpPr>
          <p:cNvPr id="33" name="TextBox 32">
            <a:extLst>
              <a:ext uri="{FF2B5EF4-FFF2-40B4-BE49-F238E27FC236}">
                <a16:creationId xmlns:a16="http://schemas.microsoft.com/office/drawing/2014/main" id="{A4DFD54C-A110-4748-AA74-DA4A83C48376}"/>
              </a:ext>
            </a:extLst>
          </p:cNvPr>
          <p:cNvSpPr txBox="1"/>
          <p:nvPr/>
        </p:nvSpPr>
        <p:spPr>
          <a:xfrm>
            <a:off x="14996706" y="3669247"/>
            <a:ext cx="2172390" cy="584775"/>
          </a:xfrm>
          <a:prstGeom prst="rect">
            <a:avLst/>
          </a:prstGeom>
          <a:noFill/>
        </p:spPr>
        <p:txBody>
          <a:bodyPr wrap="none" rtlCol="0" anchor="b" anchorCtr="0">
            <a:spAutoFit/>
          </a:bodyPr>
          <a:lstStyle/>
          <a:p>
            <a:pPr algn="ctr"/>
            <a:r>
              <a:rPr lang="en-US" sz="3200" b="1" dirty="0">
                <a:solidFill>
                  <a:schemeClr val="tx2"/>
                </a:solidFill>
                <a:latin typeface="Poppins" pitchFamily="2" charset="77"/>
                <a:ea typeface="League Spartan" charset="0"/>
                <a:cs typeface="Poppins" pitchFamily="2" charset="77"/>
              </a:rPr>
              <a:t>TRAINING</a:t>
            </a:r>
          </a:p>
        </p:txBody>
      </p:sp>
      <p:sp>
        <p:nvSpPr>
          <p:cNvPr id="34" name="TextBox 33">
            <a:extLst>
              <a:ext uri="{FF2B5EF4-FFF2-40B4-BE49-F238E27FC236}">
                <a16:creationId xmlns:a16="http://schemas.microsoft.com/office/drawing/2014/main" id="{61CB8CEE-E904-0E4F-B127-06B4B85FBAFC}"/>
              </a:ext>
            </a:extLst>
          </p:cNvPr>
          <p:cNvSpPr txBox="1"/>
          <p:nvPr/>
        </p:nvSpPr>
        <p:spPr>
          <a:xfrm>
            <a:off x="3729684" y="7344602"/>
            <a:ext cx="1370889" cy="1477328"/>
          </a:xfrm>
          <a:prstGeom prst="rect">
            <a:avLst/>
          </a:prstGeom>
          <a:noFill/>
        </p:spPr>
        <p:txBody>
          <a:bodyPr wrap="none" rtlCol="0" anchor="ctr">
            <a:spAutoFit/>
          </a:bodyPr>
          <a:lstStyle/>
          <a:p>
            <a:pPr algn="ctr"/>
            <a:r>
              <a:rPr lang="en-US" sz="9000" b="1" dirty="0">
                <a:solidFill>
                  <a:schemeClr val="bg1"/>
                </a:solidFill>
                <a:latin typeface="Poppins" pitchFamily="2" charset="77"/>
                <a:cs typeface="Poppins" pitchFamily="2" charset="77"/>
              </a:rPr>
              <a:t>01</a:t>
            </a:r>
          </a:p>
        </p:txBody>
      </p:sp>
      <p:sp>
        <p:nvSpPr>
          <p:cNvPr id="35" name="TextBox 34">
            <a:extLst>
              <a:ext uri="{FF2B5EF4-FFF2-40B4-BE49-F238E27FC236}">
                <a16:creationId xmlns:a16="http://schemas.microsoft.com/office/drawing/2014/main" id="{EAEE939D-FA88-ED4D-A8E5-488B13D9D631}"/>
              </a:ext>
            </a:extLst>
          </p:cNvPr>
          <p:cNvSpPr txBox="1"/>
          <p:nvPr/>
        </p:nvSpPr>
        <p:spPr>
          <a:xfrm>
            <a:off x="7506727" y="7344602"/>
            <a:ext cx="1595310" cy="1477328"/>
          </a:xfrm>
          <a:prstGeom prst="rect">
            <a:avLst/>
          </a:prstGeom>
          <a:noFill/>
        </p:spPr>
        <p:txBody>
          <a:bodyPr wrap="none" rtlCol="0" anchor="ctr">
            <a:spAutoFit/>
          </a:bodyPr>
          <a:lstStyle/>
          <a:p>
            <a:pPr algn="ctr"/>
            <a:r>
              <a:rPr lang="en-US" sz="9000" b="1" dirty="0">
                <a:solidFill>
                  <a:schemeClr val="bg1"/>
                </a:solidFill>
                <a:latin typeface="Poppins" pitchFamily="2" charset="77"/>
                <a:cs typeface="Poppins" pitchFamily="2" charset="77"/>
              </a:rPr>
              <a:t>02</a:t>
            </a:r>
          </a:p>
        </p:txBody>
      </p:sp>
      <p:sp>
        <p:nvSpPr>
          <p:cNvPr id="36" name="TextBox 35">
            <a:extLst>
              <a:ext uri="{FF2B5EF4-FFF2-40B4-BE49-F238E27FC236}">
                <a16:creationId xmlns:a16="http://schemas.microsoft.com/office/drawing/2014/main" id="{CEABA39B-5674-EB4B-9A35-B18B001EC8AF}"/>
              </a:ext>
            </a:extLst>
          </p:cNvPr>
          <p:cNvSpPr txBox="1"/>
          <p:nvPr/>
        </p:nvSpPr>
        <p:spPr>
          <a:xfrm>
            <a:off x="11374306" y="7344602"/>
            <a:ext cx="1635384" cy="1477328"/>
          </a:xfrm>
          <a:prstGeom prst="rect">
            <a:avLst/>
          </a:prstGeom>
          <a:noFill/>
        </p:spPr>
        <p:txBody>
          <a:bodyPr wrap="none" rtlCol="0" anchor="ctr">
            <a:spAutoFit/>
          </a:bodyPr>
          <a:lstStyle/>
          <a:p>
            <a:pPr algn="ctr"/>
            <a:r>
              <a:rPr lang="en-US" sz="9000" b="1" dirty="0">
                <a:solidFill>
                  <a:schemeClr val="bg1"/>
                </a:solidFill>
                <a:latin typeface="Poppins" pitchFamily="2" charset="77"/>
                <a:cs typeface="Poppins" pitchFamily="2" charset="77"/>
              </a:rPr>
              <a:t>03</a:t>
            </a:r>
          </a:p>
        </p:txBody>
      </p:sp>
      <p:sp>
        <p:nvSpPr>
          <p:cNvPr id="37" name="TextBox 36">
            <a:extLst>
              <a:ext uri="{FF2B5EF4-FFF2-40B4-BE49-F238E27FC236}">
                <a16:creationId xmlns:a16="http://schemas.microsoft.com/office/drawing/2014/main" id="{7599B2E7-EE4D-AA49-82A0-D7D788B1B3AF}"/>
              </a:ext>
            </a:extLst>
          </p:cNvPr>
          <p:cNvSpPr txBox="1"/>
          <p:nvPr/>
        </p:nvSpPr>
        <p:spPr>
          <a:xfrm>
            <a:off x="15224329" y="7344602"/>
            <a:ext cx="1717138" cy="1477328"/>
          </a:xfrm>
          <a:prstGeom prst="rect">
            <a:avLst/>
          </a:prstGeom>
          <a:solidFill>
            <a:srgbClr val="DE1267"/>
          </a:solidFill>
        </p:spPr>
        <p:txBody>
          <a:bodyPr wrap="none" rtlCol="0" anchor="ctr">
            <a:spAutoFit/>
          </a:bodyPr>
          <a:lstStyle/>
          <a:p>
            <a:pPr algn="ctr"/>
            <a:r>
              <a:rPr lang="en-US" sz="9000" b="1" dirty="0">
                <a:solidFill>
                  <a:schemeClr val="bg1"/>
                </a:solidFill>
                <a:latin typeface="Poppins" pitchFamily="2" charset="77"/>
                <a:cs typeface="Poppins" pitchFamily="2" charset="77"/>
              </a:rPr>
              <a:t>04</a:t>
            </a:r>
          </a:p>
        </p:txBody>
      </p:sp>
      <p:sp>
        <p:nvSpPr>
          <p:cNvPr id="38" name="TextBox 37">
            <a:extLst>
              <a:ext uri="{FF2B5EF4-FFF2-40B4-BE49-F238E27FC236}">
                <a16:creationId xmlns:a16="http://schemas.microsoft.com/office/drawing/2014/main" id="{9437E644-02F3-D849-ACA1-218A219006A9}"/>
              </a:ext>
            </a:extLst>
          </p:cNvPr>
          <p:cNvSpPr txBox="1"/>
          <p:nvPr/>
        </p:nvSpPr>
        <p:spPr>
          <a:xfrm>
            <a:off x="19135545" y="7344602"/>
            <a:ext cx="1686680" cy="1477328"/>
          </a:xfrm>
          <a:prstGeom prst="rect">
            <a:avLst/>
          </a:prstGeom>
          <a:noFill/>
        </p:spPr>
        <p:txBody>
          <a:bodyPr wrap="none" rtlCol="0" anchor="ctr">
            <a:spAutoFit/>
          </a:bodyPr>
          <a:lstStyle/>
          <a:p>
            <a:pPr algn="ctr"/>
            <a:r>
              <a:rPr lang="en-US" sz="9000" b="1" dirty="0">
                <a:solidFill>
                  <a:schemeClr val="bg1"/>
                </a:solidFill>
                <a:latin typeface="Poppins" pitchFamily="2" charset="77"/>
                <a:cs typeface="Poppins" pitchFamily="2" charset="77"/>
              </a:rPr>
              <a:t>05</a:t>
            </a:r>
          </a:p>
        </p:txBody>
      </p:sp>
      <p:sp>
        <p:nvSpPr>
          <p:cNvPr id="39" name="TextBox 38">
            <a:extLst>
              <a:ext uri="{FF2B5EF4-FFF2-40B4-BE49-F238E27FC236}">
                <a16:creationId xmlns:a16="http://schemas.microsoft.com/office/drawing/2014/main" id="{40239E5E-1266-9728-6979-E721EFA9DB47}"/>
              </a:ext>
            </a:extLst>
          </p:cNvPr>
          <p:cNvSpPr txBox="1"/>
          <p:nvPr/>
        </p:nvSpPr>
        <p:spPr>
          <a:xfrm>
            <a:off x="18508983" y="11326669"/>
            <a:ext cx="3889258" cy="1200329"/>
          </a:xfrm>
          <a:prstGeom prst="rect">
            <a:avLst/>
          </a:prstGeom>
          <a:noFill/>
        </p:spPr>
        <p:txBody>
          <a:bodyPr wrap="square">
            <a:spAutoFit/>
          </a:bodyPr>
          <a:lstStyle/>
          <a:p>
            <a:pPr algn="l"/>
            <a:r>
              <a:rPr lang="en-US" sz="2400" dirty="0">
                <a:solidFill>
                  <a:schemeClr val="accent3">
                    <a:lumMod val="75000"/>
                  </a:schemeClr>
                </a:solidFill>
                <a:latin typeface="Arial" panose="020B0604020202020204" pitchFamily="34" charset="0"/>
                <a:cs typeface="Arial" panose="020B0604020202020204" pitchFamily="34" charset="0"/>
              </a:rPr>
              <a:t>Roll out and institutionalization of the tools across agencies</a:t>
            </a:r>
          </a:p>
        </p:txBody>
      </p:sp>
      <p:sp>
        <p:nvSpPr>
          <p:cNvPr id="40" name="Text Placeholder 1">
            <a:extLst>
              <a:ext uri="{FF2B5EF4-FFF2-40B4-BE49-F238E27FC236}">
                <a16:creationId xmlns:a16="http://schemas.microsoft.com/office/drawing/2014/main" id="{BC489594-6561-5A9B-1CF9-F00CDAD64654}"/>
              </a:ext>
            </a:extLst>
          </p:cNvPr>
          <p:cNvSpPr txBox="1">
            <a:spLocks/>
          </p:cNvSpPr>
          <p:nvPr/>
        </p:nvSpPr>
        <p:spPr>
          <a:xfrm>
            <a:off x="1586578" y="1128240"/>
            <a:ext cx="21233951" cy="830997"/>
          </a:xfrm>
          <a:prstGeom prst="rect">
            <a:avLst/>
          </a:prstGeom>
          <a:solidFill>
            <a:schemeClr val="tx1"/>
          </a:solidFill>
        </p:spPr>
        <p:txBody>
          <a:bodyPr/>
          <a:lst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defTabSz="914400"/>
            <a:r>
              <a:rPr lang="en-GB" sz="5400" b="1" kern="0" dirty="0">
                <a:solidFill>
                  <a:schemeClr val="bg1"/>
                </a:solidFill>
              </a:rPr>
              <a:t>Country example: Uganda</a:t>
            </a:r>
            <a:endParaRPr lang="en-DE" sz="5400" b="1" kern="0" dirty="0">
              <a:solidFill>
                <a:schemeClr val="bg1"/>
              </a:solidFill>
            </a:endParaRPr>
          </a:p>
        </p:txBody>
      </p:sp>
    </p:spTree>
    <p:extLst>
      <p:ext uri="{BB962C8B-B14F-4D97-AF65-F5344CB8AC3E}">
        <p14:creationId xmlns:p14="http://schemas.microsoft.com/office/powerpoint/2010/main" val="28473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940181-5899-4C3B-A614-DFFC7C9CDC1C}"/>
              </a:ext>
            </a:extLst>
          </p:cNvPr>
          <p:cNvSpPr>
            <a:spLocks noGrp="1"/>
          </p:cNvSpPr>
          <p:nvPr>
            <p:ph type="body" sz="quarter" idx="10"/>
          </p:nvPr>
        </p:nvSpPr>
        <p:spPr>
          <a:xfrm>
            <a:off x="1586578" y="1128240"/>
            <a:ext cx="21233951" cy="830997"/>
          </a:xfrm>
        </p:spPr>
        <p:txBody>
          <a:bodyPr/>
          <a:lstStyle/>
          <a:p>
            <a:r>
              <a:rPr lang="en-GB" sz="5400" dirty="0"/>
              <a:t>Achievements</a:t>
            </a:r>
            <a:endParaRPr lang="en-DE" dirty="0"/>
          </a:p>
        </p:txBody>
      </p:sp>
      <p:sp>
        <p:nvSpPr>
          <p:cNvPr id="3" name="Text Placeholder 2">
            <a:extLst>
              <a:ext uri="{FF2B5EF4-FFF2-40B4-BE49-F238E27FC236}">
                <a16:creationId xmlns:a16="http://schemas.microsoft.com/office/drawing/2014/main" id="{24EF3FB0-B480-42FC-A471-C744B2D4FF17}"/>
              </a:ext>
            </a:extLst>
          </p:cNvPr>
          <p:cNvSpPr>
            <a:spLocks noGrp="1"/>
          </p:cNvSpPr>
          <p:nvPr>
            <p:ph type="body" sz="quarter" idx="11"/>
          </p:nvPr>
        </p:nvSpPr>
        <p:spPr>
          <a:xfrm>
            <a:off x="805543" y="3388547"/>
            <a:ext cx="6572695" cy="1938992"/>
          </a:xfrm>
        </p:spPr>
        <p:txBody>
          <a:bodyPr/>
          <a:lstStyle/>
          <a:p>
            <a:pPr algn="just"/>
            <a:endParaRPr lang="en-GB" sz="1400" dirty="0">
              <a:effectLst/>
              <a:ea typeface="Calibri" panose="020F0502020204030204" pitchFamily="34" charset="0"/>
            </a:endParaRPr>
          </a:p>
          <a:p>
            <a:pPr algn="just"/>
            <a:r>
              <a:rPr lang="en-GB" b="1" dirty="0">
                <a:effectLst/>
                <a:ea typeface="Calibri" panose="020F0502020204030204" pitchFamily="34" charset="0"/>
              </a:rPr>
              <a:t>Six JLOS-MDAs namely; UPF, Judiciary, Office of the ODPP, UPS, DGAL, and MGLSD have become more responsive to GBV &amp; related </a:t>
            </a:r>
            <a:r>
              <a:rPr lang="en-GB" b="1" dirty="0">
                <a:ea typeface="Calibri" panose="020F0502020204030204" pitchFamily="34" charset="0"/>
              </a:rPr>
              <a:t>G</a:t>
            </a:r>
            <a:r>
              <a:rPr lang="en-GB" b="1" dirty="0">
                <a:effectLst/>
                <a:ea typeface="Calibri" panose="020F0502020204030204" pitchFamily="34" charset="0"/>
              </a:rPr>
              <a:t>S &amp; data requirements </a:t>
            </a:r>
            <a:endParaRPr lang="en-DE" b="1" dirty="0"/>
          </a:p>
        </p:txBody>
      </p:sp>
      <p:sp>
        <p:nvSpPr>
          <p:cNvPr id="11" name="Text Placeholder 2">
            <a:extLst>
              <a:ext uri="{FF2B5EF4-FFF2-40B4-BE49-F238E27FC236}">
                <a16:creationId xmlns:a16="http://schemas.microsoft.com/office/drawing/2014/main" id="{FA9D2C82-B527-456B-A237-A0BD7FD8F813}"/>
              </a:ext>
            </a:extLst>
          </p:cNvPr>
          <p:cNvSpPr txBox="1">
            <a:spLocks/>
          </p:cNvSpPr>
          <p:nvPr/>
        </p:nvSpPr>
        <p:spPr>
          <a:xfrm>
            <a:off x="7765505" y="3668517"/>
            <a:ext cx="7796876" cy="1292662"/>
          </a:xfrm>
          <a:prstGeom prst="rect">
            <a:avLst/>
          </a:prstGeom>
        </p:spPr>
        <p:txBody>
          <a:bodyPr wrap="square" lIns="0" tIns="0" rIns="0" bIns="0">
            <a:spAutoFit/>
          </a:bodyPr>
          <a:lstStyle>
            <a:lvl1pPr marL="0" algn="l" rtl="0">
              <a:defRPr sz="2800">
                <a:solidFill>
                  <a:schemeClr val="accent3"/>
                </a:solidFill>
                <a:latin typeface="Arial" panose="020B0604020202020204" pitchFamily="34" charset="0"/>
                <a:ea typeface="+mn-ea"/>
                <a:cs typeface="Arial" panose="020B0604020202020204" pitchFamily="34" charset="0"/>
              </a:defRPr>
            </a:lvl1pPr>
            <a:lvl2pPr marL="554547">
              <a:defRPr sz="2800">
                <a:solidFill>
                  <a:schemeClr val="accent3"/>
                </a:solidFill>
                <a:latin typeface="Arial" panose="020B0604020202020204" pitchFamily="34" charset="0"/>
                <a:ea typeface="+mn-ea"/>
                <a:cs typeface="Arial" panose="020B0604020202020204" pitchFamily="34" charset="0"/>
              </a:defRPr>
            </a:lvl2pPr>
            <a:lvl3pPr marL="1109095">
              <a:defRPr sz="2800">
                <a:solidFill>
                  <a:schemeClr val="accent3"/>
                </a:solidFill>
                <a:latin typeface="Arial" panose="020B0604020202020204" pitchFamily="34" charset="0"/>
                <a:ea typeface="+mn-ea"/>
                <a:cs typeface="Arial" panose="020B0604020202020204" pitchFamily="34" charset="0"/>
              </a:defRPr>
            </a:lvl3pPr>
            <a:lvl4pPr marL="1663642">
              <a:defRPr sz="2800">
                <a:solidFill>
                  <a:schemeClr val="accent3"/>
                </a:solidFill>
                <a:latin typeface="Arial" panose="020B0604020202020204" pitchFamily="34" charset="0"/>
                <a:ea typeface="+mn-ea"/>
                <a:cs typeface="Arial" panose="020B0604020202020204" pitchFamily="34" charset="0"/>
              </a:defRPr>
            </a:lvl4pPr>
            <a:lvl5pPr marL="2218191">
              <a:defRPr sz="2800">
                <a:solidFill>
                  <a:schemeClr val="accent3"/>
                </a:solidFill>
                <a:latin typeface="Arial" panose="020B0604020202020204" pitchFamily="34" charset="0"/>
                <a:ea typeface="+mn-ea"/>
                <a:cs typeface="Arial" panose="020B0604020202020204" pitchFamily="34" charset="0"/>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rPr>
              <a:t>New data are filling critical gender data gaps to monitor GBV, VAWG and related SDGs and influence national policies</a:t>
            </a:r>
            <a:endParaRPr kumimoji="0" lang="en-DE" sz="2800" b="1" i="0" u="none" strike="noStrike" kern="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CF268DD1-F2E3-4047-94AA-E5847A99AE5D}"/>
              </a:ext>
            </a:extLst>
          </p:cNvPr>
          <p:cNvSpPr txBox="1"/>
          <p:nvPr/>
        </p:nvSpPr>
        <p:spPr>
          <a:xfrm>
            <a:off x="1036202" y="2533562"/>
            <a:ext cx="5761400" cy="584775"/>
          </a:xfrm>
          <a:prstGeom prst="rect">
            <a:avLst/>
          </a:prstGeom>
          <a:noFill/>
          <a:ln>
            <a:noFill/>
          </a:ln>
        </p:spPr>
        <p:txBody>
          <a:bodyPr wrap="square" rtlCol="0">
            <a:spAutoFit/>
          </a:bodyPr>
          <a:lstStyle/>
          <a:p>
            <a:pPr marL="0" marR="0" lvl="0" indent="0" algn="ctr" defTabSz="11089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CDB"/>
                </a:solidFill>
                <a:effectLst/>
                <a:uLnTx/>
                <a:uFillTx/>
                <a:latin typeface="Calibri"/>
                <a:ea typeface="+mn-ea"/>
                <a:cs typeface="+mn-cs"/>
              </a:rPr>
              <a:t>ENABLING ENVIRONMENT</a:t>
            </a:r>
          </a:p>
        </p:txBody>
      </p:sp>
      <p:sp>
        <p:nvSpPr>
          <p:cNvPr id="13" name="TextBox 12">
            <a:extLst>
              <a:ext uri="{FF2B5EF4-FFF2-40B4-BE49-F238E27FC236}">
                <a16:creationId xmlns:a16="http://schemas.microsoft.com/office/drawing/2014/main" id="{1B7747C7-3234-4AF5-AA59-7210D1397EE3}"/>
              </a:ext>
            </a:extLst>
          </p:cNvPr>
          <p:cNvSpPr txBox="1"/>
          <p:nvPr/>
        </p:nvSpPr>
        <p:spPr>
          <a:xfrm>
            <a:off x="8481304" y="2441057"/>
            <a:ext cx="5592147" cy="584775"/>
          </a:xfrm>
          <a:prstGeom prst="rect">
            <a:avLst/>
          </a:prstGeom>
          <a:noFill/>
          <a:ln>
            <a:noFill/>
          </a:ln>
        </p:spPr>
        <p:txBody>
          <a:bodyPr wrap="square" rtlCol="0">
            <a:spAutoFit/>
          </a:bodyPr>
          <a:lstStyle/>
          <a:p>
            <a:pPr marL="0" marR="0" lvl="0" indent="0" algn="ctr" defTabSz="11089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CDB"/>
                </a:solidFill>
                <a:effectLst/>
                <a:uLnTx/>
                <a:uFillTx/>
                <a:latin typeface="Calibri"/>
                <a:ea typeface="+mn-ea"/>
                <a:cs typeface="+mn-cs"/>
              </a:rPr>
              <a:t>DATA PRODUCTION</a:t>
            </a:r>
          </a:p>
        </p:txBody>
      </p:sp>
      <p:sp>
        <p:nvSpPr>
          <p:cNvPr id="14" name="TextBox 13">
            <a:extLst>
              <a:ext uri="{FF2B5EF4-FFF2-40B4-BE49-F238E27FC236}">
                <a16:creationId xmlns:a16="http://schemas.microsoft.com/office/drawing/2014/main" id="{D77DD955-B985-4696-AA99-0446B7061498}"/>
              </a:ext>
            </a:extLst>
          </p:cNvPr>
          <p:cNvSpPr txBox="1"/>
          <p:nvPr/>
        </p:nvSpPr>
        <p:spPr>
          <a:xfrm>
            <a:off x="16029992" y="2460113"/>
            <a:ext cx="5991297" cy="584775"/>
          </a:xfrm>
          <a:prstGeom prst="rect">
            <a:avLst/>
          </a:prstGeom>
          <a:noFill/>
          <a:ln>
            <a:noFill/>
          </a:ln>
        </p:spPr>
        <p:txBody>
          <a:bodyPr wrap="square" rtlCol="0">
            <a:spAutoFit/>
          </a:bodyPr>
          <a:lstStyle/>
          <a:p>
            <a:pPr marL="0" marR="0" lvl="0" indent="0" algn="ctr" defTabSz="110898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CDB"/>
                </a:solidFill>
                <a:effectLst/>
                <a:uLnTx/>
                <a:uFillTx/>
                <a:latin typeface="Calibri"/>
                <a:ea typeface="+mn-ea"/>
                <a:cs typeface="+mn-cs"/>
              </a:rPr>
              <a:t>DATA ACCESS, USE &amp; IMPACT</a:t>
            </a:r>
          </a:p>
        </p:txBody>
      </p:sp>
      <p:sp>
        <p:nvSpPr>
          <p:cNvPr id="15" name="Text Placeholder 2">
            <a:extLst>
              <a:ext uri="{FF2B5EF4-FFF2-40B4-BE49-F238E27FC236}">
                <a16:creationId xmlns:a16="http://schemas.microsoft.com/office/drawing/2014/main" id="{97397845-A52E-4C6C-8229-BAC260524D4C}"/>
              </a:ext>
            </a:extLst>
          </p:cNvPr>
          <p:cNvSpPr txBox="1">
            <a:spLocks/>
          </p:cNvSpPr>
          <p:nvPr/>
        </p:nvSpPr>
        <p:spPr>
          <a:xfrm>
            <a:off x="15929636" y="3668517"/>
            <a:ext cx="8026533" cy="861774"/>
          </a:xfrm>
          <a:prstGeom prst="rect">
            <a:avLst/>
          </a:prstGeom>
        </p:spPr>
        <p:txBody>
          <a:bodyPr wrap="square" lIns="0" tIns="0" rIns="0" bIns="0">
            <a:spAutoFit/>
          </a:bodyPr>
          <a:lstStyle>
            <a:lvl1pPr marL="0" algn="l" rtl="0">
              <a:defRPr sz="2800">
                <a:solidFill>
                  <a:schemeClr val="accent3"/>
                </a:solidFill>
                <a:latin typeface="Arial" panose="020B0604020202020204" pitchFamily="34" charset="0"/>
                <a:ea typeface="+mn-ea"/>
                <a:cs typeface="Arial" panose="020B0604020202020204" pitchFamily="34" charset="0"/>
              </a:defRPr>
            </a:lvl1pPr>
            <a:lvl2pPr marL="554547">
              <a:defRPr sz="2800">
                <a:solidFill>
                  <a:schemeClr val="accent3"/>
                </a:solidFill>
                <a:latin typeface="Arial" panose="020B0604020202020204" pitchFamily="34" charset="0"/>
                <a:ea typeface="+mn-ea"/>
                <a:cs typeface="Arial" panose="020B0604020202020204" pitchFamily="34" charset="0"/>
              </a:defRPr>
            </a:lvl2pPr>
            <a:lvl3pPr marL="1109095">
              <a:defRPr sz="2800">
                <a:solidFill>
                  <a:schemeClr val="accent3"/>
                </a:solidFill>
                <a:latin typeface="Arial" panose="020B0604020202020204" pitchFamily="34" charset="0"/>
                <a:ea typeface="+mn-ea"/>
                <a:cs typeface="Arial" panose="020B0604020202020204" pitchFamily="34" charset="0"/>
              </a:defRPr>
            </a:lvl3pPr>
            <a:lvl4pPr marL="1663642">
              <a:defRPr sz="2800">
                <a:solidFill>
                  <a:schemeClr val="accent3"/>
                </a:solidFill>
                <a:latin typeface="Arial" panose="020B0604020202020204" pitchFamily="34" charset="0"/>
                <a:ea typeface="+mn-ea"/>
                <a:cs typeface="Arial" panose="020B0604020202020204" pitchFamily="34" charset="0"/>
              </a:defRPr>
            </a:lvl4pPr>
            <a:lvl5pPr marL="2218191">
              <a:defRPr sz="2800">
                <a:solidFill>
                  <a:schemeClr val="accent3"/>
                </a:solidFill>
                <a:latin typeface="Arial" panose="020B0604020202020204" pitchFamily="34" charset="0"/>
                <a:ea typeface="+mn-ea"/>
                <a:cs typeface="Arial" panose="020B0604020202020204" pitchFamily="34" charset="0"/>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rPr>
              <a:t>GBV and related gender data are increasingly accessible and used to shape policies</a:t>
            </a:r>
            <a:endParaRPr kumimoji="0" lang="en-DE" sz="2800" b="1" i="0" u="none" strike="noStrike" kern="0" cap="none" spc="0" normalizeH="0" baseline="0" noProof="0" dirty="0">
              <a:ln>
                <a:noFill/>
              </a:ln>
              <a:solidFill>
                <a:srgbClr val="6D6E7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1DEB733B-C0A9-42D9-B0B8-E43F94C7E2E9}"/>
              </a:ext>
            </a:extLst>
          </p:cNvPr>
          <p:cNvSpPr txBox="1"/>
          <p:nvPr/>
        </p:nvSpPr>
        <p:spPr>
          <a:xfrm flipH="1">
            <a:off x="137487" y="6113283"/>
            <a:ext cx="7346796" cy="1938992"/>
          </a:xfrm>
          <a:prstGeom prst="rect">
            <a:avLst/>
          </a:prstGeom>
          <a:noFill/>
        </p:spPr>
        <p:txBody>
          <a:bodyPr wrap="square" rtlCol="0">
            <a:noAutofit/>
          </a:bodyPr>
          <a:lstStyle/>
          <a:p>
            <a:pPr marL="0" marR="0" lvl="0" indent="0" algn="ctr" defTabSz="1108984" rtl="0" eaLnBrk="1" fontAlgn="auto" latinLnBrk="0" hangingPunct="1">
              <a:lnSpc>
                <a:spcPct val="100000"/>
              </a:lnSpc>
              <a:spcBef>
                <a:spcPts val="0"/>
              </a:spcBef>
              <a:spcAft>
                <a:spcPts val="0"/>
              </a:spcAft>
              <a:buClrTx/>
              <a:buSzTx/>
              <a:buFontTx/>
              <a:buNone/>
              <a:tabLst/>
              <a:defRPr/>
            </a:pPr>
            <a:endParaRPr lang="en-GB" sz="1050" dirty="0">
              <a:solidFill>
                <a:srgbClr val="6D6E70"/>
              </a:solidFill>
              <a:latin typeface="Calibri"/>
            </a:endParaRPr>
          </a:p>
          <a:p>
            <a:pPr marL="457200" marR="0" lvl="0" indent="-457200" algn="l" defTabSz="11089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6D6E70"/>
                </a:solidFill>
                <a:effectLst/>
                <a:uLnTx/>
                <a:uFillTx/>
                <a:latin typeface="Calibri"/>
                <a:ea typeface="+mn-ea"/>
                <a:cs typeface="+mn-cs"/>
              </a:rPr>
              <a:t>Improved coordination mechanisms for production of quality GBV/VAWG </a:t>
            </a:r>
            <a:r>
              <a:rPr lang="en-GB" sz="2800" dirty="0">
                <a:solidFill>
                  <a:srgbClr val="6D6E70"/>
                </a:solidFill>
                <a:latin typeface="Calibri"/>
              </a:rPr>
              <a:t>&amp;</a:t>
            </a:r>
            <a:r>
              <a:rPr kumimoji="0" lang="en-GB" sz="2800" b="0" i="0" u="none" strike="noStrike" kern="1200" cap="none" spc="0" normalizeH="0" baseline="0" noProof="0" dirty="0">
                <a:ln>
                  <a:noFill/>
                </a:ln>
                <a:solidFill>
                  <a:srgbClr val="6D6E70"/>
                </a:solidFill>
                <a:effectLst/>
                <a:uLnTx/>
                <a:uFillTx/>
                <a:latin typeface="Calibri"/>
                <a:ea typeface="+mn-ea"/>
                <a:cs typeface="+mn-cs"/>
              </a:rPr>
              <a:t> related gender data for GEWE &amp; SDGs.</a:t>
            </a:r>
            <a:endParaRPr kumimoji="0" lang="en-DE" sz="2800" b="0" i="0" u="none" strike="noStrike" kern="1200" cap="none" spc="0" normalizeH="0" baseline="0" noProof="0" dirty="0">
              <a:ln>
                <a:noFill/>
              </a:ln>
              <a:solidFill>
                <a:srgbClr val="6D6E70"/>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45FBF96-4DE8-43AE-81C4-71C0E60FB883}"/>
              </a:ext>
            </a:extLst>
          </p:cNvPr>
          <p:cNvSpPr txBox="1"/>
          <p:nvPr/>
        </p:nvSpPr>
        <p:spPr>
          <a:xfrm flipH="1">
            <a:off x="117480" y="7921536"/>
            <a:ext cx="7346795" cy="1487146"/>
          </a:xfrm>
          <a:prstGeom prst="rect">
            <a:avLst/>
          </a:prstGeom>
          <a:noFill/>
        </p:spPr>
        <p:txBody>
          <a:bodyPr wrap="square" rtlCol="0">
            <a:noAutofit/>
          </a:bodyPr>
          <a:lstStyle/>
          <a:p>
            <a:pPr marL="457200" marR="0" lvl="0" indent="-457200" algn="l" defTabSz="11089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6D6E70"/>
                </a:solidFill>
                <a:effectLst/>
                <a:uLnTx/>
                <a:uFillTx/>
                <a:latin typeface="Calibri"/>
                <a:ea typeface="+mn-ea"/>
                <a:cs typeface="+mn-cs"/>
              </a:rPr>
              <a:t>Improved planning of GBV and related gender statistics through strategic for statistics.</a:t>
            </a:r>
            <a:endParaRPr kumimoji="0" lang="en-DE" sz="2800" b="0" i="0" u="none" strike="noStrike" kern="1200" cap="none" spc="0" normalizeH="0" baseline="0" noProof="0" dirty="0">
              <a:ln>
                <a:noFill/>
              </a:ln>
              <a:solidFill>
                <a:srgbClr val="6D6E7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6E214A14-5D51-4B88-A3D7-771D9CA6D094}"/>
              </a:ext>
            </a:extLst>
          </p:cNvPr>
          <p:cNvSpPr txBox="1"/>
          <p:nvPr/>
        </p:nvSpPr>
        <p:spPr>
          <a:xfrm flipH="1">
            <a:off x="7745495" y="5509374"/>
            <a:ext cx="7902922" cy="2697251"/>
          </a:xfrm>
          <a:prstGeom prst="rect">
            <a:avLst/>
          </a:prstGeom>
          <a:noFill/>
        </p:spPr>
        <p:txBody>
          <a:bodyPr wrap="square" rtlCol="0">
            <a:noAutofit/>
          </a:bodyPr>
          <a:lstStyle/>
          <a:p>
            <a:pPr marL="457200" lvl="0" indent="-457200">
              <a:buFont typeface="Arial" panose="020B0604020202020204" pitchFamily="34" charset="0"/>
              <a:buChar char="•"/>
              <a:defRPr/>
            </a:pPr>
            <a:r>
              <a:rPr kumimoji="0" lang="en-GB" sz="2800" b="0" i="0" u="none" strike="noStrike" kern="1200" cap="none" spc="0" normalizeH="0" baseline="0" noProof="0" dirty="0">
                <a:ln>
                  <a:noFill/>
                </a:ln>
                <a:solidFill>
                  <a:srgbClr val="6D6E70"/>
                </a:solidFill>
                <a:effectLst/>
                <a:uLnTx/>
                <a:uFillTx/>
                <a:latin typeface="Calibri"/>
                <a:ea typeface="+mn-ea"/>
                <a:cs typeface="+mn-cs"/>
              </a:rPr>
              <a:t>Data collection tools revised, GBV requirements integrated and quality GBV data produced. </a:t>
            </a:r>
          </a:p>
          <a:p>
            <a:pPr marL="457200" lvl="0" indent="-457200">
              <a:buFont typeface="Arial" panose="020B0604020202020204" pitchFamily="34" charset="0"/>
              <a:buChar char="•"/>
              <a:defRPr/>
            </a:pPr>
            <a:endParaRPr lang="en-GB" sz="2800" dirty="0">
              <a:solidFill>
                <a:srgbClr val="6D6E70"/>
              </a:solidFill>
            </a:endParaRPr>
          </a:p>
          <a:p>
            <a:pPr marL="457200" lvl="0" indent="-457200">
              <a:buFont typeface="Arial" panose="020B0604020202020204" pitchFamily="34" charset="0"/>
              <a:buChar char="•"/>
              <a:defRPr/>
            </a:pPr>
            <a:r>
              <a:rPr lang="en-GB" sz="2800" dirty="0">
                <a:solidFill>
                  <a:srgbClr val="6D6E70"/>
                </a:solidFill>
              </a:rPr>
              <a:t>The reviewed tools for collection of GBV Data have been institutionalized. </a:t>
            </a:r>
            <a:endParaRPr kumimoji="0" lang="en-GB" sz="2800" b="0" i="0" u="none" strike="noStrike" kern="1200" cap="none" spc="0" normalizeH="0" baseline="0" noProof="0" dirty="0">
              <a:ln>
                <a:noFill/>
              </a:ln>
              <a:solidFill>
                <a:srgbClr val="6D6E70"/>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A1AE933C-C38C-4F47-9622-3CCEA506B710}"/>
              </a:ext>
            </a:extLst>
          </p:cNvPr>
          <p:cNvSpPr txBox="1"/>
          <p:nvPr/>
        </p:nvSpPr>
        <p:spPr>
          <a:xfrm flipH="1">
            <a:off x="7760854" y="8140300"/>
            <a:ext cx="7887561" cy="1936760"/>
          </a:xfrm>
          <a:prstGeom prst="rect">
            <a:avLst/>
          </a:prstGeom>
          <a:noFill/>
        </p:spPr>
        <p:txBody>
          <a:bodyPr wrap="square" rtlCol="0">
            <a:noAutofit/>
          </a:bodyPr>
          <a:lstStyle/>
          <a:p>
            <a:pPr marL="457200" lvl="0" indent="-457200">
              <a:buFont typeface="Arial" panose="020B0604020202020204" pitchFamily="34" charset="0"/>
              <a:buChar char="•"/>
              <a:defRPr/>
            </a:pPr>
            <a:r>
              <a:rPr lang="en-GB" sz="2800" dirty="0">
                <a:solidFill>
                  <a:srgbClr val="6D6E70"/>
                </a:solidFill>
              </a:rPr>
              <a:t>Comprehensive Data available from the VAWG /VAC/Family survey to support monitoring GBV and related gender-responsive GEWE and SDG indicators.</a:t>
            </a:r>
          </a:p>
          <a:p>
            <a:pPr lvl="0">
              <a:defRPr/>
            </a:pPr>
            <a:endParaRPr kumimoji="0" lang="en-GB" sz="2800" b="0" i="0" u="none" strike="noStrike" kern="1200" cap="none" spc="0" normalizeH="0" baseline="0" noProof="0" dirty="0">
              <a:ln>
                <a:noFill/>
              </a:ln>
              <a:solidFill>
                <a:srgbClr val="6D6E70"/>
              </a:solidFill>
              <a:effectLst/>
              <a:uLnTx/>
              <a:uFillTx/>
              <a:latin typeface="Calibri"/>
              <a:ea typeface="+mn-ea"/>
              <a:cs typeface="+mn-cs"/>
            </a:endParaRPr>
          </a:p>
          <a:p>
            <a:pPr marL="457200" lvl="0" indent="-457200">
              <a:buFont typeface="Arial" panose="020B0604020202020204" pitchFamily="34" charset="0"/>
              <a:buChar char="•"/>
              <a:defRPr/>
            </a:pPr>
            <a:r>
              <a:rPr kumimoji="0" lang="en-GB" sz="2800" b="0" i="0" u="none" strike="noStrike" kern="1200" cap="none" spc="0" normalizeH="0" baseline="0" noProof="0" dirty="0">
                <a:ln>
                  <a:noFill/>
                </a:ln>
                <a:solidFill>
                  <a:srgbClr val="6D6E70"/>
                </a:solidFill>
                <a:effectLst/>
                <a:uLnTx/>
                <a:uFillTx/>
                <a:latin typeface="Calibri"/>
                <a:ea typeface="+mn-ea"/>
                <a:cs typeface="+mn-cs"/>
              </a:rPr>
              <a:t>Citizen Generated Data (CGD) Guideline/Toolkit has been developed and launched to support  generating alternative data to complement official </a:t>
            </a:r>
            <a:r>
              <a:rPr lang="en-GB" sz="2800" dirty="0">
                <a:solidFill>
                  <a:srgbClr val="6D6E70"/>
                </a:solidFill>
              </a:rPr>
              <a:t>statistics.</a:t>
            </a:r>
            <a:endParaRPr kumimoji="0" lang="en-DE" sz="2800" b="0" i="0" u="none" strike="noStrike" kern="1200" cap="none" spc="0" normalizeH="0" baseline="0" noProof="0" dirty="0">
              <a:ln>
                <a:noFill/>
              </a:ln>
              <a:solidFill>
                <a:srgbClr val="6D6E70"/>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830571F4-15B7-4C67-A03B-8397DEE64E7D}"/>
              </a:ext>
            </a:extLst>
          </p:cNvPr>
          <p:cNvCxnSpPr/>
          <p:nvPr/>
        </p:nvCxnSpPr>
        <p:spPr>
          <a:xfrm>
            <a:off x="7639453" y="3365770"/>
            <a:ext cx="0" cy="719846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42AC21A-6398-4359-85E6-1A627C68CB4C}"/>
              </a:ext>
            </a:extLst>
          </p:cNvPr>
          <p:cNvCxnSpPr/>
          <p:nvPr/>
        </p:nvCxnSpPr>
        <p:spPr>
          <a:xfrm>
            <a:off x="15668422" y="3365770"/>
            <a:ext cx="0" cy="719846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70A81B7-E70C-446B-A7D4-B38A95D2878D}"/>
              </a:ext>
            </a:extLst>
          </p:cNvPr>
          <p:cNvSpPr txBox="1"/>
          <p:nvPr/>
        </p:nvSpPr>
        <p:spPr>
          <a:xfrm flipH="1">
            <a:off x="15789824" y="9349273"/>
            <a:ext cx="8427565" cy="2388636"/>
          </a:xfrm>
          <a:prstGeom prst="rect">
            <a:avLst/>
          </a:prstGeom>
          <a:noFill/>
        </p:spPr>
        <p:txBody>
          <a:bodyPr wrap="square" lIns="91440" tIns="45720" rIns="91440" bIns="45720" rtlCol="0" anchor="t">
            <a:noAutofit/>
          </a:bodyPr>
          <a:lstStyle/>
          <a:p>
            <a:pPr marL="457200" lvl="0" indent="-457200">
              <a:buFont typeface="Arial" panose="020B0604020202020204" pitchFamily="34" charset="0"/>
              <a:buChar char="•"/>
              <a:defRPr/>
            </a:pPr>
            <a:r>
              <a:rPr kumimoji="0" lang="en-GB" sz="2800" b="0" i="0" u="none" strike="noStrike" kern="1200" cap="none" spc="0" normalizeH="0" baseline="0" noProof="0" dirty="0">
                <a:ln>
                  <a:noFill/>
                </a:ln>
                <a:solidFill>
                  <a:srgbClr val="6D6E70"/>
                </a:solidFill>
                <a:effectLst/>
                <a:uLnTx/>
                <a:uFillTx/>
                <a:latin typeface="Calibri"/>
                <a:ea typeface="+mn-ea"/>
                <a:cs typeface="+mn-cs"/>
              </a:rPr>
              <a:t>UPF, Judiciary, ODPP, UPS. DGAL &amp; MGLSD Data Management Personnel have strengthened  capacity to produce and use GBV &amp; GS</a:t>
            </a:r>
            <a:r>
              <a:rPr lang="en-GB" sz="2800" dirty="0">
                <a:solidFill>
                  <a:srgbClr val="6D6E70"/>
                </a:solidFill>
              </a:rPr>
              <a:t>.</a:t>
            </a:r>
          </a:p>
          <a:p>
            <a:pPr marL="457200" lvl="0" indent="-457200">
              <a:buFont typeface="Arial" panose="020B0604020202020204" pitchFamily="34" charset="0"/>
              <a:buChar char="•"/>
              <a:defRPr/>
            </a:pPr>
            <a:endParaRPr lang="en-GB" sz="2800" dirty="0">
              <a:solidFill>
                <a:srgbClr val="6D6E70"/>
              </a:solidFill>
            </a:endParaRPr>
          </a:p>
          <a:p>
            <a:pPr marL="457200" lvl="0" indent="-457200">
              <a:buFont typeface="Arial" panose="020B0604020202020204" pitchFamily="34" charset="0"/>
              <a:buChar char="•"/>
              <a:defRPr/>
            </a:pPr>
            <a:r>
              <a:rPr lang="en-GB" sz="2800" dirty="0">
                <a:solidFill>
                  <a:srgbClr val="6D6E70"/>
                </a:solidFill>
              </a:rPr>
              <a:t>Training on GBV and GS production is being rolled out by the UPF, Judiciary and ODPP.</a:t>
            </a:r>
            <a:endParaRPr kumimoji="0" lang="en-DE" sz="2800" b="0" i="0" u="none" strike="noStrike" kern="1200" cap="none" spc="0" normalizeH="0" baseline="0" noProof="0" dirty="0">
              <a:ln>
                <a:noFill/>
              </a:ln>
              <a:solidFill>
                <a:srgbClr val="6D6E70"/>
              </a:solidFill>
              <a:effectLst/>
              <a:uLnTx/>
              <a:uFillTx/>
              <a:latin typeface="Calibri"/>
              <a:ea typeface="+mn-ea"/>
              <a:cs typeface="+mn-cs"/>
            </a:endParaRPr>
          </a:p>
          <a:p>
            <a:pPr marL="0" marR="0" lvl="0" indent="0" algn="l" defTabSz="1108984" rtl="0" eaLnBrk="1" fontAlgn="auto" latinLnBrk="0" hangingPunct="1">
              <a:lnSpc>
                <a:spcPct val="100000"/>
              </a:lnSpc>
              <a:spcBef>
                <a:spcPts val="0"/>
              </a:spcBef>
              <a:spcAft>
                <a:spcPts val="0"/>
              </a:spcAft>
              <a:buClrTx/>
              <a:buSzTx/>
              <a:buFontTx/>
              <a:buNone/>
              <a:tabLst/>
              <a:defRPr/>
            </a:pPr>
            <a:endParaRPr kumimoji="0" lang="en-DE" sz="2800" b="0" i="0" u="none" strike="noStrike" kern="1200" cap="none" spc="0" normalizeH="0" baseline="0" noProof="0" dirty="0">
              <a:ln>
                <a:noFill/>
              </a:ln>
              <a:solidFill>
                <a:srgbClr val="6D6E7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C51E7625-A1CC-462D-A783-36F6C9912ABD}"/>
              </a:ext>
            </a:extLst>
          </p:cNvPr>
          <p:cNvSpPr txBox="1"/>
          <p:nvPr/>
        </p:nvSpPr>
        <p:spPr>
          <a:xfrm flipH="1">
            <a:off x="15688423" y="5121803"/>
            <a:ext cx="8508961" cy="1743297"/>
          </a:xfrm>
          <a:prstGeom prst="rect">
            <a:avLst/>
          </a:prstGeom>
          <a:noFill/>
        </p:spPr>
        <p:txBody>
          <a:bodyPr wrap="square" lIns="91440" tIns="45720" rIns="91440" bIns="45720" rtlCol="0" anchor="t">
            <a:noAutofit/>
          </a:bodyPr>
          <a:lstStyle/>
          <a:p>
            <a:pPr marL="457200" lvl="0" indent="-457200">
              <a:buFont typeface="Arial" panose="020B0604020202020204" pitchFamily="34" charset="0"/>
              <a:buChar char="•"/>
              <a:defRPr/>
            </a:pPr>
            <a:r>
              <a:rPr lang="en-GB" sz="2800" dirty="0">
                <a:solidFill>
                  <a:srgbClr val="6D6E70"/>
                </a:solidFill>
                <a:latin typeface="Calibri"/>
              </a:rPr>
              <a:t>Policy Briefs developed based on mining &amp; analysis of administrative data from UPF, ODPP and Judiciary and  have triggered policy debate on increased access to justice.</a:t>
            </a:r>
          </a:p>
          <a:p>
            <a:pPr lvl="0">
              <a:defRPr/>
            </a:pPr>
            <a:endParaRPr kumimoji="0" lang="en-GB" sz="2800" b="0" i="0" u="none" strike="noStrike" kern="1200" cap="none" spc="0" normalizeH="0" baseline="0" noProof="0" dirty="0">
              <a:ln>
                <a:noFill/>
              </a:ln>
              <a:solidFill>
                <a:srgbClr val="6D6E70"/>
              </a:solidFill>
              <a:effectLst/>
              <a:uLnTx/>
              <a:uFillTx/>
              <a:latin typeface="Calibri"/>
              <a:ea typeface="+mn-ea"/>
              <a:cs typeface="+mn-cs"/>
            </a:endParaRPr>
          </a:p>
          <a:p>
            <a:pPr marL="457200" lvl="0" indent="-457200">
              <a:buFont typeface="Arial" panose="020B0604020202020204" pitchFamily="34" charset="0"/>
              <a:buChar char="•"/>
              <a:defRPr/>
            </a:pPr>
            <a:r>
              <a:rPr lang="en-GB" sz="2800" dirty="0">
                <a:solidFill>
                  <a:srgbClr val="6D6E70"/>
                </a:solidFill>
                <a:latin typeface="Calibri"/>
              </a:rPr>
              <a:t>MDA staff have enhanced data collection and management, analysis, presentation &amp; reporting skills through training by Economic Policy Research Centre and UBOS.</a:t>
            </a:r>
          </a:p>
          <a:p>
            <a:pPr marR="0" lvl="0" algn="l" defTabSz="1108984" rtl="0" eaLnBrk="1" fontAlgn="auto" latinLnBrk="0" hangingPunct="1">
              <a:lnSpc>
                <a:spcPct val="100000"/>
              </a:lnSpc>
              <a:spcBef>
                <a:spcPts val="0"/>
              </a:spcBef>
              <a:spcAft>
                <a:spcPts val="0"/>
              </a:spcAft>
              <a:buClrTx/>
              <a:buSzTx/>
              <a:tabLst/>
              <a:defRPr/>
            </a:pPr>
            <a:endParaRPr kumimoji="0" lang="en-GB" sz="2800" b="1" i="0" u="none" strike="noStrike" kern="1200" cap="none" spc="0" normalizeH="0" baseline="0" noProof="0" dirty="0">
              <a:ln>
                <a:noFill/>
              </a:ln>
              <a:solidFill>
                <a:srgbClr val="00B050"/>
              </a:solidFill>
              <a:effectLst/>
              <a:uLnTx/>
              <a:uFillTx/>
              <a:latin typeface="Calibri"/>
              <a:ea typeface="+mn-ea"/>
              <a:cs typeface="+mn-cs"/>
            </a:endParaRPr>
          </a:p>
          <a:p>
            <a:pPr marR="0" lvl="0" algn="l" defTabSz="1108984" rtl="0" eaLnBrk="1" fontAlgn="auto" latinLnBrk="0" hangingPunct="1">
              <a:lnSpc>
                <a:spcPct val="100000"/>
              </a:lnSpc>
              <a:spcBef>
                <a:spcPts val="0"/>
              </a:spcBef>
              <a:spcAft>
                <a:spcPts val="0"/>
              </a:spcAft>
              <a:buClrTx/>
              <a:buSzTx/>
              <a:tabLst/>
              <a:defRPr/>
            </a:pPr>
            <a:endParaRPr kumimoji="0" lang="en-DE" sz="2800" b="0" i="0" u="none" strike="noStrike" kern="1200" cap="none" spc="0" normalizeH="0" baseline="0" noProof="0" dirty="0">
              <a:ln>
                <a:noFill/>
              </a:ln>
              <a:solidFill>
                <a:srgbClr val="6D6E7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83E9AA95-25BE-4C5B-893E-14FAE4B76A4A}"/>
              </a:ext>
            </a:extLst>
          </p:cNvPr>
          <p:cNvSpPr txBox="1"/>
          <p:nvPr/>
        </p:nvSpPr>
        <p:spPr>
          <a:xfrm flipH="1">
            <a:off x="137487" y="9349273"/>
            <a:ext cx="7346795" cy="2110463"/>
          </a:xfrm>
          <a:prstGeom prst="rect">
            <a:avLst/>
          </a:prstGeom>
          <a:noFill/>
        </p:spPr>
        <p:txBody>
          <a:bodyPr wrap="square" rtlCol="0">
            <a:noAutofit/>
          </a:bodyPr>
          <a:lstStyle/>
          <a:p>
            <a:pPr marL="457200" indent="-457200">
              <a:buFont typeface="Arial" panose="020B0604020202020204" pitchFamily="34" charset="0"/>
              <a:buChar char="•"/>
              <a:defRPr/>
            </a:pPr>
            <a:r>
              <a:rPr kumimoji="0" lang="en-GB" sz="2800" b="0" i="0" u="none" strike="noStrike" kern="1200" cap="none" spc="0" normalizeH="0" baseline="0" noProof="0" dirty="0">
                <a:ln>
                  <a:noFill/>
                </a:ln>
                <a:solidFill>
                  <a:srgbClr val="6D6E70"/>
                </a:solidFill>
                <a:effectLst/>
                <a:uLnTx/>
                <a:uFillTx/>
                <a:latin typeface="Calibri"/>
                <a:ea typeface="+mn-ea"/>
                <a:cs typeface="+mn-cs"/>
              </a:rPr>
              <a:t>Adoption of </a:t>
            </a:r>
            <a:r>
              <a:rPr lang="en-GB" sz="2800" dirty="0">
                <a:solidFill>
                  <a:srgbClr val="6D6E70"/>
                </a:solidFill>
                <a:latin typeface="Calibri"/>
              </a:rPr>
              <a:t>national set of gender indicators, used to monitor GBV, GEWE and SDGs.</a:t>
            </a:r>
            <a:r>
              <a:rPr lang="en-GB" sz="2800" dirty="0">
                <a:solidFill>
                  <a:srgbClr val="6D6E70"/>
                </a:solidFill>
              </a:rPr>
              <a:t> </a:t>
            </a:r>
          </a:p>
          <a:p>
            <a:pPr marL="457200" indent="-457200">
              <a:buFont typeface="Arial" panose="020B0604020202020204" pitchFamily="34" charset="0"/>
              <a:buChar char="•"/>
              <a:defRPr/>
            </a:pPr>
            <a:endParaRPr lang="en-GB" sz="2800" dirty="0">
              <a:solidFill>
                <a:srgbClr val="6D6E70"/>
              </a:solidFill>
            </a:endParaRPr>
          </a:p>
          <a:p>
            <a:pPr marL="457200" indent="-457200">
              <a:buFont typeface="Arial" panose="020B0604020202020204" pitchFamily="34" charset="0"/>
              <a:buChar char="•"/>
              <a:defRPr/>
            </a:pPr>
            <a:r>
              <a:rPr lang="en-GB" sz="2800" dirty="0">
                <a:solidFill>
                  <a:srgbClr val="6D6E70"/>
                </a:solidFill>
              </a:rPr>
              <a:t>Equipment for data capture provided to 18 JLOS MDAs. </a:t>
            </a:r>
          </a:p>
          <a:p>
            <a:pPr marL="457200" marR="0" lvl="0" indent="-457200" algn="l" defTabSz="110898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DE" sz="2800" b="0" i="0" u="none" strike="noStrike" kern="1200" cap="none" spc="0" normalizeH="0" baseline="0" noProof="0" dirty="0">
              <a:ln>
                <a:noFill/>
              </a:ln>
              <a:solidFill>
                <a:srgbClr val="6D6E70"/>
              </a:solidFill>
              <a:effectLst/>
              <a:uLnTx/>
              <a:uFillTx/>
              <a:latin typeface="Calibri"/>
              <a:ea typeface="+mn-ea"/>
              <a:cs typeface="+mn-cs"/>
            </a:endParaRPr>
          </a:p>
        </p:txBody>
      </p:sp>
    </p:spTree>
    <p:extLst>
      <p:ext uri="{BB962C8B-B14F-4D97-AF65-F5344CB8AC3E}">
        <p14:creationId xmlns:p14="http://schemas.microsoft.com/office/powerpoint/2010/main" val="1379836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45B12D08-A232-1645-A105-2BC5ED0B58EB}"/>
              </a:ext>
            </a:extLst>
          </p:cNvPr>
          <p:cNvCxnSpPr>
            <a:cxnSpLocks/>
          </p:cNvCxnSpPr>
          <p:nvPr/>
        </p:nvCxnSpPr>
        <p:spPr>
          <a:xfrm flipH="1">
            <a:off x="2386148" y="3467100"/>
            <a:ext cx="8628019" cy="0"/>
          </a:xfrm>
          <a:prstGeom prst="line">
            <a:avLst/>
          </a:prstGeom>
          <a:ln w="38100">
            <a:solidFill>
              <a:schemeClr val="tx2">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D95A8B-ED8B-ED4B-B38D-A8C8F01AB926}"/>
              </a:ext>
            </a:extLst>
          </p:cNvPr>
          <p:cNvCxnSpPr>
            <a:cxnSpLocks/>
          </p:cNvCxnSpPr>
          <p:nvPr/>
        </p:nvCxnSpPr>
        <p:spPr>
          <a:xfrm flipH="1">
            <a:off x="13369833" y="3467100"/>
            <a:ext cx="8628019" cy="0"/>
          </a:xfrm>
          <a:prstGeom prst="line">
            <a:avLst/>
          </a:prstGeom>
          <a:ln w="38100">
            <a:solidFill>
              <a:schemeClr val="tx1">
                <a:lumMod val="75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C7A5BB8C-8510-1344-81BB-835C0BCD9B7F}"/>
              </a:ext>
            </a:extLst>
          </p:cNvPr>
          <p:cNvSpPr/>
          <p:nvPr/>
        </p:nvSpPr>
        <p:spPr>
          <a:xfrm>
            <a:off x="2386150" y="4653643"/>
            <a:ext cx="8628017" cy="1186180"/>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 name="Oval 1">
            <a:extLst>
              <a:ext uri="{FF2B5EF4-FFF2-40B4-BE49-F238E27FC236}">
                <a16:creationId xmlns:a16="http://schemas.microsoft.com/office/drawing/2014/main" id="{7CBC00E3-1825-374A-86B8-61E465BBAFF4}"/>
              </a:ext>
            </a:extLst>
          </p:cNvPr>
          <p:cNvSpPr/>
          <p:nvPr/>
        </p:nvSpPr>
        <p:spPr>
          <a:xfrm>
            <a:off x="2424093" y="4653643"/>
            <a:ext cx="1181100" cy="1181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4" name="Rounded Rectangle 3">
            <a:extLst>
              <a:ext uri="{FF2B5EF4-FFF2-40B4-BE49-F238E27FC236}">
                <a16:creationId xmlns:a16="http://schemas.microsoft.com/office/drawing/2014/main" id="{D781FDEA-C204-E548-A775-062F2E0EEF99}"/>
              </a:ext>
            </a:extLst>
          </p:cNvPr>
          <p:cNvSpPr/>
          <p:nvPr/>
        </p:nvSpPr>
        <p:spPr>
          <a:xfrm>
            <a:off x="2386150" y="6264910"/>
            <a:ext cx="8628017" cy="1186180"/>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5" name="Oval 4">
            <a:extLst>
              <a:ext uri="{FF2B5EF4-FFF2-40B4-BE49-F238E27FC236}">
                <a16:creationId xmlns:a16="http://schemas.microsoft.com/office/drawing/2014/main" id="{D7BBF6B3-C1B8-F04B-B236-056E681C8686}"/>
              </a:ext>
            </a:extLst>
          </p:cNvPr>
          <p:cNvSpPr/>
          <p:nvPr/>
        </p:nvSpPr>
        <p:spPr>
          <a:xfrm>
            <a:off x="2386150" y="6264910"/>
            <a:ext cx="1181100" cy="1181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6" name="Rounded Rectangle 5">
            <a:extLst>
              <a:ext uri="{FF2B5EF4-FFF2-40B4-BE49-F238E27FC236}">
                <a16:creationId xmlns:a16="http://schemas.microsoft.com/office/drawing/2014/main" id="{ED7B0A12-3F84-494A-A143-055695EC5BAC}"/>
              </a:ext>
            </a:extLst>
          </p:cNvPr>
          <p:cNvSpPr/>
          <p:nvPr/>
        </p:nvSpPr>
        <p:spPr>
          <a:xfrm>
            <a:off x="2386150" y="7871097"/>
            <a:ext cx="8628017" cy="1186180"/>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7" name="Oval 6">
            <a:extLst>
              <a:ext uri="{FF2B5EF4-FFF2-40B4-BE49-F238E27FC236}">
                <a16:creationId xmlns:a16="http://schemas.microsoft.com/office/drawing/2014/main" id="{902CE3C2-9AFA-2B4E-B584-8600E2F56B94}"/>
              </a:ext>
            </a:extLst>
          </p:cNvPr>
          <p:cNvSpPr/>
          <p:nvPr/>
        </p:nvSpPr>
        <p:spPr>
          <a:xfrm>
            <a:off x="2386149" y="7898766"/>
            <a:ext cx="1181100" cy="1181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8" name="Rounded Rectangle 7">
            <a:extLst>
              <a:ext uri="{FF2B5EF4-FFF2-40B4-BE49-F238E27FC236}">
                <a16:creationId xmlns:a16="http://schemas.microsoft.com/office/drawing/2014/main" id="{90A8F19F-ECD9-BE43-9954-3874A983D8D7}"/>
              </a:ext>
            </a:extLst>
          </p:cNvPr>
          <p:cNvSpPr/>
          <p:nvPr/>
        </p:nvSpPr>
        <p:spPr>
          <a:xfrm>
            <a:off x="2386150" y="9472204"/>
            <a:ext cx="8628017" cy="1186180"/>
          </a:xfrm>
          <a:prstGeom prst="roundRect">
            <a:avLst>
              <a:gd name="adj" fmla="val 5000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9" name="Oval 8">
            <a:extLst>
              <a:ext uri="{FF2B5EF4-FFF2-40B4-BE49-F238E27FC236}">
                <a16:creationId xmlns:a16="http://schemas.microsoft.com/office/drawing/2014/main" id="{0FD47B87-BB88-C845-83C5-89A793317227}"/>
              </a:ext>
            </a:extLst>
          </p:cNvPr>
          <p:cNvSpPr/>
          <p:nvPr/>
        </p:nvSpPr>
        <p:spPr>
          <a:xfrm>
            <a:off x="2386150" y="9472204"/>
            <a:ext cx="1181100" cy="11811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2" name="Rounded Rectangle 11">
            <a:extLst>
              <a:ext uri="{FF2B5EF4-FFF2-40B4-BE49-F238E27FC236}">
                <a16:creationId xmlns:a16="http://schemas.microsoft.com/office/drawing/2014/main" id="{DD2D2912-0BB1-A741-8337-164A3C237213}"/>
              </a:ext>
            </a:extLst>
          </p:cNvPr>
          <p:cNvSpPr/>
          <p:nvPr/>
        </p:nvSpPr>
        <p:spPr>
          <a:xfrm>
            <a:off x="13369834" y="4653643"/>
            <a:ext cx="9272451" cy="118618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3" name="Oval 12">
            <a:extLst>
              <a:ext uri="{FF2B5EF4-FFF2-40B4-BE49-F238E27FC236}">
                <a16:creationId xmlns:a16="http://schemas.microsoft.com/office/drawing/2014/main" id="{3F626941-A6D6-FF4E-980B-4AE2A33FFD99}"/>
              </a:ext>
            </a:extLst>
          </p:cNvPr>
          <p:cNvSpPr/>
          <p:nvPr/>
        </p:nvSpPr>
        <p:spPr>
          <a:xfrm>
            <a:off x="13369834" y="4653643"/>
            <a:ext cx="1181100" cy="11811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4" name="Rounded Rectangle 13">
            <a:extLst>
              <a:ext uri="{FF2B5EF4-FFF2-40B4-BE49-F238E27FC236}">
                <a16:creationId xmlns:a16="http://schemas.microsoft.com/office/drawing/2014/main" id="{B1D41D74-E6FD-994A-B77F-041D2805CB13}"/>
              </a:ext>
            </a:extLst>
          </p:cNvPr>
          <p:cNvSpPr/>
          <p:nvPr/>
        </p:nvSpPr>
        <p:spPr>
          <a:xfrm>
            <a:off x="13369834" y="6264910"/>
            <a:ext cx="8628017" cy="118618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5" name="Oval 14">
            <a:extLst>
              <a:ext uri="{FF2B5EF4-FFF2-40B4-BE49-F238E27FC236}">
                <a16:creationId xmlns:a16="http://schemas.microsoft.com/office/drawing/2014/main" id="{4DADD9DD-8D40-894B-AB28-B7184E3F202D}"/>
              </a:ext>
            </a:extLst>
          </p:cNvPr>
          <p:cNvSpPr/>
          <p:nvPr/>
        </p:nvSpPr>
        <p:spPr>
          <a:xfrm>
            <a:off x="13369834" y="6264910"/>
            <a:ext cx="1181100" cy="11811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6" name="Rounded Rectangle 15">
            <a:extLst>
              <a:ext uri="{FF2B5EF4-FFF2-40B4-BE49-F238E27FC236}">
                <a16:creationId xmlns:a16="http://schemas.microsoft.com/office/drawing/2014/main" id="{6677F9D6-1B9F-D64E-A32C-6A1E07D74FE9}"/>
              </a:ext>
            </a:extLst>
          </p:cNvPr>
          <p:cNvSpPr/>
          <p:nvPr/>
        </p:nvSpPr>
        <p:spPr>
          <a:xfrm>
            <a:off x="13369834" y="7871097"/>
            <a:ext cx="8628017" cy="118618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7" name="Oval 16">
            <a:extLst>
              <a:ext uri="{FF2B5EF4-FFF2-40B4-BE49-F238E27FC236}">
                <a16:creationId xmlns:a16="http://schemas.microsoft.com/office/drawing/2014/main" id="{F296CEF1-85A7-A74A-A8F3-1ECA62EA1014}"/>
              </a:ext>
            </a:extLst>
          </p:cNvPr>
          <p:cNvSpPr/>
          <p:nvPr/>
        </p:nvSpPr>
        <p:spPr>
          <a:xfrm>
            <a:off x="13369834" y="7871097"/>
            <a:ext cx="1181100" cy="11811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8" name="Rounded Rectangle 17">
            <a:extLst>
              <a:ext uri="{FF2B5EF4-FFF2-40B4-BE49-F238E27FC236}">
                <a16:creationId xmlns:a16="http://schemas.microsoft.com/office/drawing/2014/main" id="{59A0BEAF-8F08-E84D-8CD1-CD9A8B3111E6}"/>
              </a:ext>
            </a:extLst>
          </p:cNvPr>
          <p:cNvSpPr/>
          <p:nvPr/>
        </p:nvSpPr>
        <p:spPr>
          <a:xfrm>
            <a:off x="13369834" y="9472204"/>
            <a:ext cx="8628017" cy="1186180"/>
          </a:xfrm>
          <a:prstGeom prst="roundRect">
            <a:avLst>
              <a:gd name="adj" fmla="val 5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19" name="Oval 18">
            <a:extLst>
              <a:ext uri="{FF2B5EF4-FFF2-40B4-BE49-F238E27FC236}">
                <a16:creationId xmlns:a16="http://schemas.microsoft.com/office/drawing/2014/main" id="{644B8134-C858-4C4F-AF30-5EEEEF41E482}"/>
              </a:ext>
            </a:extLst>
          </p:cNvPr>
          <p:cNvSpPr/>
          <p:nvPr/>
        </p:nvSpPr>
        <p:spPr>
          <a:xfrm>
            <a:off x="13369834" y="9472204"/>
            <a:ext cx="1181100" cy="11811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2" name="Chevron 21">
            <a:extLst>
              <a:ext uri="{FF2B5EF4-FFF2-40B4-BE49-F238E27FC236}">
                <a16:creationId xmlns:a16="http://schemas.microsoft.com/office/drawing/2014/main" id="{78BAEA5B-153C-AD4A-ADAD-46DC67630261}"/>
              </a:ext>
            </a:extLst>
          </p:cNvPr>
          <p:cNvSpPr/>
          <p:nvPr/>
        </p:nvSpPr>
        <p:spPr>
          <a:xfrm>
            <a:off x="4097480" y="2988817"/>
            <a:ext cx="5205358" cy="9681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Light" panose="020F0502020204030203" pitchFamily="34" charset="0"/>
            </a:endParaRPr>
          </a:p>
        </p:txBody>
      </p:sp>
      <p:sp>
        <p:nvSpPr>
          <p:cNvPr id="23" name="Chevron 22">
            <a:extLst>
              <a:ext uri="{FF2B5EF4-FFF2-40B4-BE49-F238E27FC236}">
                <a16:creationId xmlns:a16="http://schemas.microsoft.com/office/drawing/2014/main" id="{729A5A60-6423-0F4E-B487-91401DB41310}"/>
              </a:ext>
            </a:extLst>
          </p:cNvPr>
          <p:cNvSpPr/>
          <p:nvPr/>
        </p:nvSpPr>
        <p:spPr>
          <a:xfrm flipH="1">
            <a:off x="15083584" y="2988817"/>
            <a:ext cx="5202936" cy="96818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Lato Light" panose="020F0502020204030203" pitchFamily="34" charset="0"/>
            </a:endParaRPr>
          </a:p>
        </p:txBody>
      </p:sp>
      <p:sp>
        <p:nvSpPr>
          <p:cNvPr id="26" name="Freeform 25">
            <a:extLst>
              <a:ext uri="{FF2B5EF4-FFF2-40B4-BE49-F238E27FC236}">
                <a16:creationId xmlns:a16="http://schemas.microsoft.com/office/drawing/2014/main" id="{2277C497-87F2-A641-BC52-14D950F2715E}"/>
              </a:ext>
            </a:extLst>
          </p:cNvPr>
          <p:cNvSpPr/>
          <p:nvPr/>
        </p:nvSpPr>
        <p:spPr>
          <a:xfrm>
            <a:off x="11346081" y="2610418"/>
            <a:ext cx="845921" cy="1717099"/>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7" name="Freeform 26">
            <a:extLst>
              <a:ext uri="{FF2B5EF4-FFF2-40B4-BE49-F238E27FC236}">
                <a16:creationId xmlns:a16="http://schemas.microsoft.com/office/drawing/2014/main" id="{5B513782-EF45-1D4F-8B5B-EE5D50DD5412}"/>
              </a:ext>
            </a:extLst>
          </p:cNvPr>
          <p:cNvSpPr/>
          <p:nvPr/>
        </p:nvSpPr>
        <p:spPr>
          <a:xfrm rot="10800000">
            <a:off x="12192002" y="2610418"/>
            <a:ext cx="845921" cy="1717099"/>
          </a:xfrm>
          <a:custGeom>
            <a:avLst/>
            <a:gdLst>
              <a:gd name="connsiteX0" fmla="*/ 845921 w 845921"/>
              <a:gd name="connsiteY0" fmla="*/ 0 h 1717099"/>
              <a:gd name="connsiteX1" fmla="*/ 845921 w 845921"/>
              <a:gd name="connsiteY1" fmla="*/ 1717099 h 1717099"/>
              <a:gd name="connsiteX2" fmla="*/ 771371 w 845921"/>
              <a:gd name="connsiteY2" fmla="*/ 1713334 h 1717099"/>
              <a:gd name="connsiteX3" fmla="*/ 0 w 845921"/>
              <a:gd name="connsiteY3" fmla="*/ 858549 h 1717099"/>
              <a:gd name="connsiteX4" fmla="*/ 771371 w 845921"/>
              <a:gd name="connsiteY4" fmla="*/ 3764 h 171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921" h="1717099">
                <a:moveTo>
                  <a:pt x="845921" y="0"/>
                </a:moveTo>
                <a:lnTo>
                  <a:pt x="845921" y="1717099"/>
                </a:lnTo>
                <a:lnTo>
                  <a:pt x="771371" y="1713334"/>
                </a:lnTo>
                <a:cubicBezTo>
                  <a:pt x="338103" y="1669333"/>
                  <a:pt x="0" y="1303426"/>
                  <a:pt x="0" y="858549"/>
                </a:cubicBezTo>
                <a:cubicBezTo>
                  <a:pt x="0" y="413673"/>
                  <a:pt x="338103" y="47765"/>
                  <a:pt x="771371" y="376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cxnSp>
        <p:nvCxnSpPr>
          <p:cNvPr id="29" name="Straight Connector 28">
            <a:extLst>
              <a:ext uri="{FF2B5EF4-FFF2-40B4-BE49-F238E27FC236}">
                <a16:creationId xmlns:a16="http://schemas.microsoft.com/office/drawing/2014/main" id="{74CD9035-784F-724E-8B63-0B36B9F21497}"/>
              </a:ext>
            </a:extLst>
          </p:cNvPr>
          <p:cNvCxnSpPr>
            <a:cxnSpLocks/>
          </p:cNvCxnSpPr>
          <p:nvPr/>
        </p:nvCxnSpPr>
        <p:spPr>
          <a:xfrm>
            <a:off x="12192000" y="4653643"/>
            <a:ext cx="0" cy="6104398"/>
          </a:xfrm>
          <a:prstGeom prst="line">
            <a:avLst/>
          </a:prstGeom>
          <a:ln w="38100">
            <a:solidFill>
              <a:schemeClr val="accent1">
                <a:lumMod val="5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0" name="Freeform 731">
            <a:extLst>
              <a:ext uri="{FF2B5EF4-FFF2-40B4-BE49-F238E27FC236}">
                <a16:creationId xmlns:a16="http://schemas.microsoft.com/office/drawing/2014/main" id="{50CDC9FD-F22E-9B47-AEA2-73F8571482B0}"/>
              </a:ext>
            </a:extLst>
          </p:cNvPr>
          <p:cNvSpPr>
            <a:spLocks noChangeArrowheads="1"/>
          </p:cNvSpPr>
          <p:nvPr/>
        </p:nvSpPr>
        <p:spPr bwMode="auto">
          <a:xfrm>
            <a:off x="2665252" y="11335354"/>
            <a:ext cx="616050" cy="646854"/>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1" name="Freeform 735">
            <a:extLst>
              <a:ext uri="{FF2B5EF4-FFF2-40B4-BE49-F238E27FC236}">
                <a16:creationId xmlns:a16="http://schemas.microsoft.com/office/drawing/2014/main" id="{BE3C304B-3D48-E842-92AF-B0E15D2A5410}"/>
              </a:ext>
            </a:extLst>
          </p:cNvPr>
          <p:cNvSpPr>
            <a:spLocks noChangeArrowheads="1"/>
          </p:cNvSpPr>
          <p:nvPr/>
        </p:nvSpPr>
        <p:spPr bwMode="auto">
          <a:xfrm>
            <a:off x="13688662" y="4922478"/>
            <a:ext cx="561291" cy="643431"/>
          </a:xfrm>
          <a:custGeom>
            <a:avLst/>
            <a:gdLst/>
            <a:ahLst/>
            <a:cxnLst/>
            <a:rect l="0" t="0" r="r" b="b"/>
            <a:pathLst>
              <a:path w="259989" h="297474">
                <a:moveTo>
                  <a:pt x="131617" y="219900"/>
                </a:moveTo>
                <a:cubicBezTo>
                  <a:pt x="129093" y="229597"/>
                  <a:pt x="125127" y="236061"/>
                  <a:pt x="115751" y="242167"/>
                </a:cubicBezTo>
                <a:cubicBezTo>
                  <a:pt x="111785" y="244681"/>
                  <a:pt x="109621" y="249709"/>
                  <a:pt x="111063" y="254737"/>
                </a:cubicBezTo>
                <a:cubicBezTo>
                  <a:pt x="112506" y="259764"/>
                  <a:pt x="117915" y="263356"/>
                  <a:pt x="125487" y="264433"/>
                </a:cubicBezTo>
                <a:lnTo>
                  <a:pt x="125487" y="253659"/>
                </a:lnTo>
                <a:cubicBezTo>
                  <a:pt x="125487" y="251504"/>
                  <a:pt x="127651" y="248990"/>
                  <a:pt x="130175" y="248990"/>
                </a:cubicBezTo>
                <a:cubicBezTo>
                  <a:pt x="132699" y="248990"/>
                  <a:pt x="134502" y="251504"/>
                  <a:pt x="134502" y="253659"/>
                </a:cubicBezTo>
                <a:lnTo>
                  <a:pt x="134502" y="265152"/>
                </a:lnTo>
                <a:cubicBezTo>
                  <a:pt x="140272" y="264433"/>
                  <a:pt x="144238" y="262997"/>
                  <a:pt x="146762" y="260124"/>
                </a:cubicBezTo>
                <a:cubicBezTo>
                  <a:pt x="150008" y="256173"/>
                  <a:pt x="149647" y="251145"/>
                  <a:pt x="148926" y="247195"/>
                </a:cubicBezTo>
                <a:cubicBezTo>
                  <a:pt x="147484" y="237498"/>
                  <a:pt x="138108" y="226724"/>
                  <a:pt x="131617" y="219900"/>
                </a:cubicBezTo>
                <a:close/>
                <a:moveTo>
                  <a:pt x="130175" y="186500"/>
                </a:moveTo>
                <a:cubicBezTo>
                  <a:pt x="88706" y="186500"/>
                  <a:pt x="54810" y="219900"/>
                  <a:pt x="54810" y="261201"/>
                </a:cubicBezTo>
                <a:cubicBezTo>
                  <a:pt x="54810" y="270539"/>
                  <a:pt x="56613" y="279876"/>
                  <a:pt x="59859" y="288496"/>
                </a:cubicBezTo>
                <a:lnTo>
                  <a:pt x="125487" y="288496"/>
                </a:lnTo>
                <a:lnTo>
                  <a:pt x="125487" y="273771"/>
                </a:lnTo>
                <a:cubicBezTo>
                  <a:pt x="113588" y="272334"/>
                  <a:pt x="104933" y="266229"/>
                  <a:pt x="102409" y="256891"/>
                </a:cubicBezTo>
                <a:cubicBezTo>
                  <a:pt x="99885" y="248631"/>
                  <a:pt x="103491" y="239294"/>
                  <a:pt x="110703" y="234625"/>
                </a:cubicBezTo>
                <a:cubicBezTo>
                  <a:pt x="119357" y="229238"/>
                  <a:pt x="121881" y="224210"/>
                  <a:pt x="124045" y="210562"/>
                </a:cubicBezTo>
                <a:cubicBezTo>
                  <a:pt x="124045" y="208767"/>
                  <a:pt x="125127" y="207689"/>
                  <a:pt x="126569" y="206971"/>
                </a:cubicBezTo>
                <a:cubicBezTo>
                  <a:pt x="128011" y="206253"/>
                  <a:pt x="129814" y="206971"/>
                  <a:pt x="131257" y="207689"/>
                </a:cubicBezTo>
                <a:cubicBezTo>
                  <a:pt x="132339" y="208408"/>
                  <a:pt x="155056" y="226724"/>
                  <a:pt x="157941" y="245758"/>
                </a:cubicBezTo>
                <a:cubicBezTo>
                  <a:pt x="159383" y="254018"/>
                  <a:pt x="157941" y="260842"/>
                  <a:pt x="153614" y="265870"/>
                </a:cubicBezTo>
                <a:cubicBezTo>
                  <a:pt x="149286" y="270539"/>
                  <a:pt x="143156" y="273412"/>
                  <a:pt x="134502" y="274130"/>
                </a:cubicBezTo>
                <a:lnTo>
                  <a:pt x="134502" y="288496"/>
                </a:lnTo>
                <a:lnTo>
                  <a:pt x="199770" y="288496"/>
                </a:lnTo>
                <a:cubicBezTo>
                  <a:pt x="203376" y="279876"/>
                  <a:pt x="205179" y="270539"/>
                  <a:pt x="205179" y="261201"/>
                </a:cubicBezTo>
                <a:cubicBezTo>
                  <a:pt x="205179" y="219900"/>
                  <a:pt x="171283" y="186500"/>
                  <a:pt x="130175" y="186500"/>
                </a:cubicBezTo>
                <a:close/>
                <a:moveTo>
                  <a:pt x="74643" y="135861"/>
                </a:moveTo>
                <a:cubicBezTo>
                  <a:pt x="35699" y="155614"/>
                  <a:pt x="9015" y="196197"/>
                  <a:pt x="9015" y="242885"/>
                </a:cubicBezTo>
                <a:cubicBezTo>
                  <a:pt x="9015" y="258687"/>
                  <a:pt x="12260" y="274130"/>
                  <a:pt x="18390" y="288496"/>
                </a:cubicBezTo>
                <a:lnTo>
                  <a:pt x="50483" y="288496"/>
                </a:lnTo>
                <a:cubicBezTo>
                  <a:pt x="47599" y="279876"/>
                  <a:pt x="45796" y="270539"/>
                  <a:pt x="45796" y="261201"/>
                </a:cubicBezTo>
                <a:cubicBezTo>
                  <a:pt x="45796" y="214872"/>
                  <a:pt x="83658" y="177162"/>
                  <a:pt x="130175" y="177162"/>
                </a:cubicBezTo>
                <a:cubicBezTo>
                  <a:pt x="176331" y="177162"/>
                  <a:pt x="214194" y="214872"/>
                  <a:pt x="214194" y="261201"/>
                </a:cubicBezTo>
                <a:cubicBezTo>
                  <a:pt x="214194" y="270539"/>
                  <a:pt x="212751" y="279876"/>
                  <a:pt x="209506" y="288496"/>
                </a:cubicBezTo>
                <a:lnTo>
                  <a:pt x="241960" y="288496"/>
                </a:lnTo>
                <a:cubicBezTo>
                  <a:pt x="247729" y="274130"/>
                  <a:pt x="250975" y="258687"/>
                  <a:pt x="250975" y="242885"/>
                </a:cubicBezTo>
                <a:cubicBezTo>
                  <a:pt x="250975" y="196197"/>
                  <a:pt x="224291" y="155614"/>
                  <a:pt x="184986" y="135861"/>
                </a:cubicBezTo>
                <a:lnTo>
                  <a:pt x="74643" y="135861"/>
                </a:lnTo>
                <a:close/>
                <a:moveTo>
                  <a:pt x="58056" y="87737"/>
                </a:moveTo>
                <a:cubicBezTo>
                  <a:pt x="68152" y="94920"/>
                  <a:pt x="78610" y="107489"/>
                  <a:pt x="78249" y="126883"/>
                </a:cubicBezTo>
                <a:lnTo>
                  <a:pt x="181740" y="126883"/>
                </a:lnTo>
                <a:cubicBezTo>
                  <a:pt x="181380" y="107489"/>
                  <a:pt x="192198" y="94920"/>
                  <a:pt x="201934" y="87737"/>
                </a:cubicBezTo>
                <a:lnTo>
                  <a:pt x="58056" y="87737"/>
                </a:lnTo>
                <a:close/>
                <a:moveTo>
                  <a:pt x="40387" y="78758"/>
                </a:moveTo>
                <a:lnTo>
                  <a:pt x="219603" y="78758"/>
                </a:lnTo>
                <a:cubicBezTo>
                  <a:pt x="221766" y="78758"/>
                  <a:pt x="223569" y="80554"/>
                  <a:pt x="224291" y="82709"/>
                </a:cubicBezTo>
                <a:cubicBezTo>
                  <a:pt x="224291" y="84864"/>
                  <a:pt x="223209" y="87018"/>
                  <a:pt x="221045" y="87737"/>
                </a:cubicBezTo>
                <a:cubicBezTo>
                  <a:pt x="219603" y="88096"/>
                  <a:pt x="188952" y="98152"/>
                  <a:pt x="191116" y="128679"/>
                </a:cubicBezTo>
                <a:cubicBezTo>
                  <a:pt x="231863" y="150586"/>
                  <a:pt x="259989" y="193683"/>
                  <a:pt x="259989" y="242885"/>
                </a:cubicBezTo>
                <a:cubicBezTo>
                  <a:pt x="259989" y="260842"/>
                  <a:pt x="256384" y="278440"/>
                  <a:pt x="249172" y="294960"/>
                </a:cubicBezTo>
                <a:cubicBezTo>
                  <a:pt x="248090" y="296397"/>
                  <a:pt x="246647" y="297474"/>
                  <a:pt x="244844" y="297474"/>
                </a:cubicBezTo>
                <a:lnTo>
                  <a:pt x="203015" y="297474"/>
                </a:lnTo>
                <a:lnTo>
                  <a:pt x="56974" y="297474"/>
                </a:lnTo>
                <a:lnTo>
                  <a:pt x="15145" y="297474"/>
                </a:lnTo>
                <a:cubicBezTo>
                  <a:pt x="13342" y="297474"/>
                  <a:pt x="11539" y="296397"/>
                  <a:pt x="11178" y="294960"/>
                </a:cubicBezTo>
                <a:cubicBezTo>
                  <a:pt x="3966" y="278440"/>
                  <a:pt x="0" y="260842"/>
                  <a:pt x="0" y="242885"/>
                </a:cubicBezTo>
                <a:cubicBezTo>
                  <a:pt x="0" y="193683"/>
                  <a:pt x="28126" y="150586"/>
                  <a:pt x="68874" y="128679"/>
                </a:cubicBezTo>
                <a:cubicBezTo>
                  <a:pt x="71037" y="98152"/>
                  <a:pt x="40387" y="88096"/>
                  <a:pt x="38944" y="87737"/>
                </a:cubicBezTo>
                <a:cubicBezTo>
                  <a:pt x="36781" y="87018"/>
                  <a:pt x="35699" y="84864"/>
                  <a:pt x="36059" y="82709"/>
                </a:cubicBezTo>
                <a:cubicBezTo>
                  <a:pt x="36059" y="80554"/>
                  <a:pt x="38223" y="78758"/>
                  <a:pt x="40387" y="78758"/>
                </a:cubicBezTo>
                <a:close/>
                <a:moveTo>
                  <a:pt x="92409" y="16698"/>
                </a:moveTo>
                <a:cubicBezTo>
                  <a:pt x="94220" y="18497"/>
                  <a:pt x="94582" y="21375"/>
                  <a:pt x="92772" y="23175"/>
                </a:cubicBezTo>
                <a:cubicBezTo>
                  <a:pt x="89151" y="27493"/>
                  <a:pt x="89151" y="35049"/>
                  <a:pt x="92772" y="39367"/>
                </a:cubicBezTo>
                <a:cubicBezTo>
                  <a:pt x="99651" y="47283"/>
                  <a:pt x="99651" y="59518"/>
                  <a:pt x="92772" y="67074"/>
                </a:cubicBezTo>
                <a:cubicBezTo>
                  <a:pt x="92047" y="68154"/>
                  <a:pt x="90599" y="68873"/>
                  <a:pt x="89513" y="68873"/>
                </a:cubicBezTo>
                <a:cubicBezTo>
                  <a:pt x="88427" y="68873"/>
                  <a:pt x="87340" y="68514"/>
                  <a:pt x="86616" y="67794"/>
                </a:cubicBezTo>
                <a:cubicBezTo>
                  <a:pt x="84444" y="66355"/>
                  <a:pt x="84444" y="63476"/>
                  <a:pt x="85892" y="61317"/>
                </a:cubicBezTo>
                <a:cubicBezTo>
                  <a:pt x="89875" y="56999"/>
                  <a:pt x="89875" y="49802"/>
                  <a:pt x="85892" y="45124"/>
                </a:cubicBezTo>
                <a:cubicBezTo>
                  <a:pt x="79375" y="37568"/>
                  <a:pt x="79375" y="24974"/>
                  <a:pt x="85892" y="17417"/>
                </a:cubicBezTo>
                <a:cubicBezTo>
                  <a:pt x="87703" y="15618"/>
                  <a:pt x="90599" y="15258"/>
                  <a:pt x="92409" y="16698"/>
                </a:cubicBezTo>
                <a:close/>
                <a:moveTo>
                  <a:pt x="176547" y="8770"/>
                </a:moveTo>
                <a:cubicBezTo>
                  <a:pt x="178357" y="10581"/>
                  <a:pt x="178719" y="13117"/>
                  <a:pt x="176909" y="15291"/>
                </a:cubicBezTo>
                <a:cubicBezTo>
                  <a:pt x="173288" y="19638"/>
                  <a:pt x="173288" y="26883"/>
                  <a:pt x="176909" y="31592"/>
                </a:cubicBezTo>
                <a:cubicBezTo>
                  <a:pt x="183788" y="39561"/>
                  <a:pt x="183788" y="51878"/>
                  <a:pt x="176909" y="59485"/>
                </a:cubicBezTo>
                <a:cubicBezTo>
                  <a:pt x="176185" y="60572"/>
                  <a:pt x="174737" y="60934"/>
                  <a:pt x="173651" y="60934"/>
                </a:cubicBezTo>
                <a:cubicBezTo>
                  <a:pt x="172564" y="60934"/>
                  <a:pt x="171478" y="60572"/>
                  <a:pt x="170754" y="60210"/>
                </a:cubicBezTo>
                <a:cubicBezTo>
                  <a:pt x="168582" y="58398"/>
                  <a:pt x="168582" y="55500"/>
                  <a:pt x="170030" y="53689"/>
                </a:cubicBezTo>
                <a:cubicBezTo>
                  <a:pt x="174013" y="49342"/>
                  <a:pt x="174013" y="41735"/>
                  <a:pt x="170030" y="37388"/>
                </a:cubicBezTo>
                <a:cubicBezTo>
                  <a:pt x="163513" y="29781"/>
                  <a:pt x="163513" y="17464"/>
                  <a:pt x="170030" y="9495"/>
                </a:cubicBezTo>
                <a:cubicBezTo>
                  <a:pt x="171840" y="7683"/>
                  <a:pt x="174737" y="7321"/>
                  <a:pt x="176547" y="8770"/>
                </a:cubicBezTo>
                <a:close/>
                <a:moveTo>
                  <a:pt x="133684" y="1182"/>
                </a:moveTo>
                <a:cubicBezTo>
                  <a:pt x="135495" y="2621"/>
                  <a:pt x="135857" y="5500"/>
                  <a:pt x="134047" y="7659"/>
                </a:cubicBezTo>
                <a:cubicBezTo>
                  <a:pt x="130426" y="11618"/>
                  <a:pt x="130426" y="19174"/>
                  <a:pt x="134047" y="23492"/>
                </a:cubicBezTo>
                <a:cubicBezTo>
                  <a:pt x="140926" y="31408"/>
                  <a:pt x="140926" y="43643"/>
                  <a:pt x="134047" y="51559"/>
                </a:cubicBezTo>
                <a:cubicBezTo>
                  <a:pt x="133322" y="52639"/>
                  <a:pt x="132236" y="52998"/>
                  <a:pt x="130788" y="52998"/>
                </a:cubicBezTo>
                <a:cubicBezTo>
                  <a:pt x="129702" y="52998"/>
                  <a:pt x="128615" y="52639"/>
                  <a:pt x="127891" y="51919"/>
                </a:cubicBezTo>
                <a:cubicBezTo>
                  <a:pt x="126081" y="50480"/>
                  <a:pt x="125719" y="47601"/>
                  <a:pt x="127167" y="45442"/>
                </a:cubicBezTo>
                <a:cubicBezTo>
                  <a:pt x="131150" y="41484"/>
                  <a:pt x="131150" y="33567"/>
                  <a:pt x="127167" y="29609"/>
                </a:cubicBezTo>
                <a:cubicBezTo>
                  <a:pt x="120650" y="21693"/>
                  <a:pt x="120650" y="9459"/>
                  <a:pt x="127167" y="1542"/>
                </a:cubicBezTo>
                <a:cubicBezTo>
                  <a:pt x="128978" y="-257"/>
                  <a:pt x="131874" y="-617"/>
                  <a:pt x="133684" y="1182"/>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5" name="Freeform 731">
            <a:extLst>
              <a:ext uri="{FF2B5EF4-FFF2-40B4-BE49-F238E27FC236}">
                <a16:creationId xmlns:a16="http://schemas.microsoft.com/office/drawing/2014/main" id="{E9B6C172-69A2-D449-A233-CEE02D505C22}"/>
              </a:ext>
            </a:extLst>
          </p:cNvPr>
          <p:cNvSpPr>
            <a:spLocks noChangeArrowheads="1"/>
          </p:cNvSpPr>
          <p:nvPr/>
        </p:nvSpPr>
        <p:spPr bwMode="auto">
          <a:xfrm>
            <a:off x="13657860" y="11335354"/>
            <a:ext cx="616050" cy="646854"/>
          </a:xfrm>
          <a:custGeom>
            <a:avLst/>
            <a:gdLst/>
            <a:ahLst/>
            <a:cxnLst/>
            <a:rect l="0" t="0" r="r" b="b"/>
            <a:pathLst>
              <a:path w="284882" h="299678">
                <a:moveTo>
                  <a:pt x="261064" y="203200"/>
                </a:moveTo>
                <a:cubicBezTo>
                  <a:pt x="263629" y="203200"/>
                  <a:pt x="265827" y="205032"/>
                  <a:pt x="265827" y="207596"/>
                </a:cubicBezTo>
                <a:cubicBezTo>
                  <a:pt x="265827" y="210161"/>
                  <a:pt x="263629" y="212359"/>
                  <a:pt x="261064" y="212359"/>
                </a:cubicBezTo>
                <a:cubicBezTo>
                  <a:pt x="258500" y="212359"/>
                  <a:pt x="256668" y="210161"/>
                  <a:pt x="256668" y="207596"/>
                </a:cubicBezTo>
                <a:cubicBezTo>
                  <a:pt x="256668" y="205032"/>
                  <a:pt x="258500" y="203200"/>
                  <a:pt x="261064" y="203200"/>
                </a:cubicBezTo>
                <a:close/>
                <a:moveTo>
                  <a:pt x="39499" y="80817"/>
                </a:moveTo>
                <a:cubicBezTo>
                  <a:pt x="41662" y="79375"/>
                  <a:pt x="44545" y="80096"/>
                  <a:pt x="45626" y="82259"/>
                </a:cubicBezTo>
                <a:cubicBezTo>
                  <a:pt x="47068" y="84423"/>
                  <a:pt x="45987" y="87307"/>
                  <a:pt x="44185" y="88389"/>
                </a:cubicBezTo>
                <a:lnTo>
                  <a:pt x="13549" y="106056"/>
                </a:lnTo>
                <a:cubicBezTo>
                  <a:pt x="11387" y="107138"/>
                  <a:pt x="9945" y="109301"/>
                  <a:pt x="9224" y="111465"/>
                </a:cubicBezTo>
                <a:cubicBezTo>
                  <a:pt x="8503" y="113989"/>
                  <a:pt x="9224" y="116512"/>
                  <a:pt x="10305" y="118315"/>
                </a:cubicBezTo>
                <a:lnTo>
                  <a:pt x="107258" y="285976"/>
                </a:lnTo>
                <a:cubicBezTo>
                  <a:pt x="109781" y="290303"/>
                  <a:pt x="115187" y="292106"/>
                  <a:pt x="119512" y="289582"/>
                </a:cubicBezTo>
                <a:lnTo>
                  <a:pt x="199886" y="243070"/>
                </a:lnTo>
                <a:cubicBezTo>
                  <a:pt x="202048" y="241988"/>
                  <a:pt x="204571" y="242349"/>
                  <a:pt x="206013" y="244512"/>
                </a:cubicBezTo>
                <a:cubicBezTo>
                  <a:pt x="207094" y="246675"/>
                  <a:pt x="206373" y="249560"/>
                  <a:pt x="204571" y="251002"/>
                </a:cubicBezTo>
                <a:lnTo>
                  <a:pt x="123837" y="297154"/>
                </a:lnTo>
                <a:cubicBezTo>
                  <a:pt x="120954" y="298957"/>
                  <a:pt x="118071" y="299678"/>
                  <a:pt x="114827" y="299678"/>
                </a:cubicBezTo>
                <a:cubicBezTo>
                  <a:pt x="113385" y="299678"/>
                  <a:pt x="111583" y="299317"/>
                  <a:pt x="110142" y="298957"/>
                </a:cubicBezTo>
                <a:cubicBezTo>
                  <a:pt x="105456" y="297875"/>
                  <a:pt x="101491" y="294630"/>
                  <a:pt x="99329" y="290664"/>
                </a:cubicBezTo>
                <a:lnTo>
                  <a:pt x="2376" y="123003"/>
                </a:lnTo>
                <a:cubicBezTo>
                  <a:pt x="-147" y="118676"/>
                  <a:pt x="-507" y="113989"/>
                  <a:pt x="574" y="109301"/>
                </a:cubicBezTo>
                <a:cubicBezTo>
                  <a:pt x="2016" y="104614"/>
                  <a:pt x="4899" y="100648"/>
                  <a:pt x="9224" y="98124"/>
                </a:cubicBezTo>
                <a:lnTo>
                  <a:pt x="39499" y="80817"/>
                </a:lnTo>
                <a:close/>
                <a:moveTo>
                  <a:pt x="197930" y="67536"/>
                </a:moveTo>
                <a:cubicBezTo>
                  <a:pt x="188279" y="73625"/>
                  <a:pt x="153248" y="98696"/>
                  <a:pt x="153248" y="123409"/>
                </a:cubicBezTo>
                <a:cubicBezTo>
                  <a:pt x="153248" y="135586"/>
                  <a:pt x="162900" y="145614"/>
                  <a:pt x="175053" y="145614"/>
                </a:cubicBezTo>
                <a:cubicBezTo>
                  <a:pt x="182917" y="145614"/>
                  <a:pt x="190066" y="141316"/>
                  <a:pt x="193998" y="134869"/>
                </a:cubicBezTo>
                <a:cubicBezTo>
                  <a:pt x="194713" y="133079"/>
                  <a:pt x="196500" y="132362"/>
                  <a:pt x="197930" y="132362"/>
                </a:cubicBezTo>
                <a:cubicBezTo>
                  <a:pt x="199360" y="132362"/>
                  <a:pt x="201147" y="133079"/>
                  <a:pt x="201862" y="134869"/>
                </a:cubicBezTo>
                <a:cubicBezTo>
                  <a:pt x="205794" y="141316"/>
                  <a:pt x="212943" y="145614"/>
                  <a:pt x="220807" y="145614"/>
                </a:cubicBezTo>
                <a:cubicBezTo>
                  <a:pt x="232960" y="145614"/>
                  <a:pt x="242611" y="135586"/>
                  <a:pt x="242611" y="123409"/>
                </a:cubicBezTo>
                <a:cubicBezTo>
                  <a:pt x="242611" y="98696"/>
                  <a:pt x="207581" y="73625"/>
                  <a:pt x="197930" y="67536"/>
                </a:cubicBezTo>
                <a:close/>
                <a:moveTo>
                  <a:pt x="195428" y="58224"/>
                </a:moveTo>
                <a:cubicBezTo>
                  <a:pt x="196857" y="57150"/>
                  <a:pt x="198645" y="57150"/>
                  <a:pt x="200074" y="58224"/>
                </a:cubicBezTo>
                <a:cubicBezTo>
                  <a:pt x="202219" y="59299"/>
                  <a:pt x="251547" y="90100"/>
                  <a:pt x="251547" y="123409"/>
                </a:cubicBezTo>
                <a:cubicBezTo>
                  <a:pt x="251547" y="140600"/>
                  <a:pt x="237607" y="154568"/>
                  <a:pt x="220807" y="154568"/>
                </a:cubicBezTo>
                <a:cubicBezTo>
                  <a:pt x="214015" y="154568"/>
                  <a:pt x="207581" y="152419"/>
                  <a:pt x="202219" y="148479"/>
                </a:cubicBezTo>
                <a:lnTo>
                  <a:pt x="202219" y="165313"/>
                </a:lnTo>
                <a:lnTo>
                  <a:pt x="205436" y="165313"/>
                </a:lnTo>
                <a:cubicBezTo>
                  <a:pt x="207938" y="165313"/>
                  <a:pt x="210083" y="167462"/>
                  <a:pt x="210083" y="169969"/>
                </a:cubicBezTo>
                <a:cubicBezTo>
                  <a:pt x="210083" y="172476"/>
                  <a:pt x="207938" y="174267"/>
                  <a:pt x="205436" y="174267"/>
                </a:cubicBezTo>
                <a:lnTo>
                  <a:pt x="190423" y="174267"/>
                </a:lnTo>
                <a:cubicBezTo>
                  <a:pt x="187564" y="174267"/>
                  <a:pt x="185776" y="172476"/>
                  <a:pt x="185776" y="169969"/>
                </a:cubicBezTo>
                <a:cubicBezTo>
                  <a:pt x="185776" y="167462"/>
                  <a:pt x="187564" y="165313"/>
                  <a:pt x="190423" y="165313"/>
                </a:cubicBezTo>
                <a:lnTo>
                  <a:pt x="193283" y="165313"/>
                </a:lnTo>
                <a:lnTo>
                  <a:pt x="193283" y="148479"/>
                </a:lnTo>
                <a:cubicBezTo>
                  <a:pt x="188279" y="152419"/>
                  <a:pt x="181487" y="154568"/>
                  <a:pt x="175053" y="154568"/>
                </a:cubicBezTo>
                <a:cubicBezTo>
                  <a:pt x="157895" y="154568"/>
                  <a:pt x="143955" y="140600"/>
                  <a:pt x="143955" y="123409"/>
                </a:cubicBezTo>
                <a:cubicBezTo>
                  <a:pt x="143955" y="90100"/>
                  <a:pt x="193283" y="59299"/>
                  <a:pt x="195428" y="58224"/>
                </a:cubicBezTo>
                <a:close/>
                <a:moveTo>
                  <a:pt x="95743" y="32470"/>
                </a:moveTo>
                <a:cubicBezTo>
                  <a:pt x="97890" y="31750"/>
                  <a:pt x="100395" y="33549"/>
                  <a:pt x="101111" y="35709"/>
                </a:cubicBezTo>
                <a:cubicBezTo>
                  <a:pt x="101469" y="38228"/>
                  <a:pt x="100037" y="40747"/>
                  <a:pt x="97890" y="41107"/>
                </a:cubicBezTo>
                <a:lnTo>
                  <a:pt x="66397" y="49745"/>
                </a:lnTo>
                <a:cubicBezTo>
                  <a:pt x="63892" y="50105"/>
                  <a:pt x="62103" y="51904"/>
                  <a:pt x="61029" y="53704"/>
                </a:cubicBezTo>
                <a:cubicBezTo>
                  <a:pt x="59955" y="55863"/>
                  <a:pt x="59598" y="58382"/>
                  <a:pt x="59955" y="60902"/>
                </a:cubicBezTo>
                <a:lnTo>
                  <a:pt x="109700" y="247330"/>
                </a:lnTo>
                <a:cubicBezTo>
                  <a:pt x="111132" y="252368"/>
                  <a:pt x="115784" y="255248"/>
                  <a:pt x="120794" y="253808"/>
                </a:cubicBezTo>
                <a:lnTo>
                  <a:pt x="167676" y="241571"/>
                </a:lnTo>
                <a:cubicBezTo>
                  <a:pt x="169823" y="240852"/>
                  <a:pt x="172328" y="241931"/>
                  <a:pt x="173044" y="244451"/>
                </a:cubicBezTo>
                <a:cubicBezTo>
                  <a:pt x="173760" y="246970"/>
                  <a:pt x="172328" y="249489"/>
                  <a:pt x="169823" y="249849"/>
                </a:cubicBezTo>
                <a:lnTo>
                  <a:pt x="122942" y="262446"/>
                </a:lnTo>
                <a:cubicBezTo>
                  <a:pt x="121510" y="262805"/>
                  <a:pt x="120079" y="263165"/>
                  <a:pt x="118647" y="263165"/>
                </a:cubicBezTo>
                <a:cubicBezTo>
                  <a:pt x="110416" y="263165"/>
                  <a:pt x="103258" y="257767"/>
                  <a:pt x="101111" y="249849"/>
                </a:cubicBezTo>
                <a:lnTo>
                  <a:pt x="51366" y="63061"/>
                </a:lnTo>
                <a:cubicBezTo>
                  <a:pt x="50293" y="58382"/>
                  <a:pt x="50651" y="53704"/>
                  <a:pt x="53156" y="49385"/>
                </a:cubicBezTo>
                <a:cubicBezTo>
                  <a:pt x="55661" y="45066"/>
                  <a:pt x="59598" y="42187"/>
                  <a:pt x="63892" y="41107"/>
                </a:cubicBezTo>
                <a:lnTo>
                  <a:pt x="95743" y="32470"/>
                </a:lnTo>
                <a:close/>
                <a:moveTo>
                  <a:pt x="135651" y="19050"/>
                </a:moveTo>
                <a:cubicBezTo>
                  <a:pt x="138215" y="19050"/>
                  <a:pt x="140413" y="20881"/>
                  <a:pt x="140413" y="23446"/>
                </a:cubicBezTo>
                <a:cubicBezTo>
                  <a:pt x="140413" y="26010"/>
                  <a:pt x="138215" y="28208"/>
                  <a:pt x="135651" y="28208"/>
                </a:cubicBezTo>
                <a:cubicBezTo>
                  <a:pt x="133453" y="28208"/>
                  <a:pt x="131255" y="26010"/>
                  <a:pt x="131255" y="23446"/>
                </a:cubicBezTo>
                <a:cubicBezTo>
                  <a:pt x="131255" y="20881"/>
                  <a:pt x="133453" y="19050"/>
                  <a:pt x="135651" y="19050"/>
                </a:cubicBezTo>
                <a:close/>
                <a:moveTo>
                  <a:pt x="131840" y="9006"/>
                </a:moveTo>
                <a:cubicBezTo>
                  <a:pt x="126787" y="9006"/>
                  <a:pt x="122816" y="13328"/>
                  <a:pt x="122816" y="18372"/>
                </a:cubicBezTo>
                <a:lnTo>
                  <a:pt x="122816" y="211816"/>
                </a:lnTo>
                <a:cubicBezTo>
                  <a:pt x="122816" y="216860"/>
                  <a:pt x="126787" y="220822"/>
                  <a:pt x="131840" y="220822"/>
                </a:cubicBezTo>
                <a:lnTo>
                  <a:pt x="266835" y="220822"/>
                </a:lnTo>
                <a:cubicBezTo>
                  <a:pt x="271888" y="220822"/>
                  <a:pt x="275859" y="216860"/>
                  <a:pt x="275859" y="211816"/>
                </a:cubicBezTo>
                <a:lnTo>
                  <a:pt x="275859" y="18372"/>
                </a:lnTo>
                <a:cubicBezTo>
                  <a:pt x="275859" y="13328"/>
                  <a:pt x="271888" y="9006"/>
                  <a:pt x="266835" y="9006"/>
                </a:cubicBezTo>
                <a:lnTo>
                  <a:pt x="131840" y="9006"/>
                </a:lnTo>
                <a:close/>
                <a:moveTo>
                  <a:pt x="131840" y="0"/>
                </a:moveTo>
                <a:lnTo>
                  <a:pt x="266835" y="0"/>
                </a:lnTo>
                <a:cubicBezTo>
                  <a:pt x="276941" y="0"/>
                  <a:pt x="284882" y="8285"/>
                  <a:pt x="284882" y="18372"/>
                </a:cubicBezTo>
                <a:lnTo>
                  <a:pt x="284882" y="211816"/>
                </a:lnTo>
                <a:cubicBezTo>
                  <a:pt x="284882" y="221543"/>
                  <a:pt x="276941" y="229828"/>
                  <a:pt x="266835" y="229828"/>
                </a:cubicBezTo>
                <a:lnTo>
                  <a:pt x="131840" y="229828"/>
                </a:lnTo>
                <a:cubicBezTo>
                  <a:pt x="121734" y="229828"/>
                  <a:pt x="113793" y="221543"/>
                  <a:pt x="113793" y="211816"/>
                </a:cubicBezTo>
                <a:lnTo>
                  <a:pt x="113793" y="18372"/>
                </a:lnTo>
                <a:cubicBezTo>
                  <a:pt x="113793" y="8285"/>
                  <a:pt x="121734" y="0"/>
                  <a:pt x="131840" y="0"/>
                </a:cubicBezTo>
                <a:close/>
              </a:path>
            </a:pathLst>
          </a:custGeom>
          <a:solidFill>
            <a:schemeClr val="bg1"/>
          </a:solidFill>
          <a:ln>
            <a:noFill/>
          </a:ln>
          <a:effectLst/>
        </p:spPr>
        <p:txBody>
          <a:bodyPr anchor="ctr"/>
          <a:lstStyle/>
          <a:p>
            <a:endParaRPr lang="en-US" dirty="0">
              <a:latin typeface="Lato Light" panose="020F0502020204030203" pitchFamily="34" charset="0"/>
            </a:endParaRPr>
          </a:p>
        </p:txBody>
      </p:sp>
      <p:sp>
        <p:nvSpPr>
          <p:cNvPr id="46" name="Subtitle 2">
            <a:extLst>
              <a:ext uri="{FF2B5EF4-FFF2-40B4-BE49-F238E27FC236}">
                <a16:creationId xmlns:a16="http://schemas.microsoft.com/office/drawing/2014/main" id="{CBF749C7-3947-124A-8E78-FCF5767165A9}"/>
              </a:ext>
            </a:extLst>
          </p:cNvPr>
          <p:cNvSpPr txBox="1">
            <a:spLocks/>
          </p:cNvSpPr>
          <p:nvPr/>
        </p:nvSpPr>
        <p:spPr>
          <a:xfrm>
            <a:off x="3795632" y="4780044"/>
            <a:ext cx="6990152" cy="94333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spcAft>
                <a:spcPts val="600"/>
              </a:spcAft>
              <a:buClr>
                <a:srgbClr val="CD9A18"/>
              </a:buClr>
              <a:defRPr/>
            </a:pPr>
            <a:r>
              <a:rPr lang="en-GB" kern="0" dirty="0">
                <a:solidFill>
                  <a:srgbClr val="6D6E70">
                    <a:lumMod val="50000"/>
                  </a:srgbClr>
                </a:solidFill>
                <a:latin typeface="Arial" panose="020B0604020202020204" pitchFamily="34" charset="0"/>
                <a:cs typeface="Arial" panose="020B0604020202020204" pitchFamily="34" charset="0"/>
              </a:rPr>
              <a:t>Timing and Positioning for development of GBV and related GS &amp; Data for the JLOS.</a:t>
            </a:r>
          </a:p>
        </p:txBody>
      </p:sp>
      <p:sp>
        <p:nvSpPr>
          <p:cNvPr id="47" name="Subtitle 2">
            <a:extLst>
              <a:ext uri="{FF2B5EF4-FFF2-40B4-BE49-F238E27FC236}">
                <a16:creationId xmlns:a16="http://schemas.microsoft.com/office/drawing/2014/main" id="{8BDA0FC2-2D2A-EF4D-BC48-E898D1DBBE98}"/>
              </a:ext>
            </a:extLst>
          </p:cNvPr>
          <p:cNvSpPr txBox="1">
            <a:spLocks/>
          </p:cNvSpPr>
          <p:nvPr/>
        </p:nvSpPr>
        <p:spPr>
          <a:xfrm>
            <a:off x="3795632" y="6386333"/>
            <a:ext cx="6990152" cy="94333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spcAft>
                <a:spcPts val="600"/>
              </a:spcAft>
              <a:buClr>
                <a:srgbClr val="CD9A18"/>
              </a:buClr>
              <a:defRPr/>
            </a:pPr>
            <a:r>
              <a:rPr lang="en-GB" kern="0" dirty="0">
                <a:solidFill>
                  <a:srgbClr val="6D6E70">
                    <a:lumMod val="50000"/>
                  </a:srgbClr>
                </a:solidFill>
                <a:latin typeface="Arial" panose="020B0604020202020204" pitchFamily="34" charset="0"/>
                <a:cs typeface="Arial" panose="020B0604020202020204" pitchFamily="34" charset="0"/>
              </a:rPr>
              <a:t>Alignment with national, regional, global best practices.</a:t>
            </a:r>
          </a:p>
        </p:txBody>
      </p:sp>
      <p:sp>
        <p:nvSpPr>
          <p:cNvPr id="50" name="Subtitle 2">
            <a:extLst>
              <a:ext uri="{FF2B5EF4-FFF2-40B4-BE49-F238E27FC236}">
                <a16:creationId xmlns:a16="http://schemas.microsoft.com/office/drawing/2014/main" id="{FECBB0CB-AA25-8D49-A987-5BE45C32A576}"/>
              </a:ext>
            </a:extLst>
          </p:cNvPr>
          <p:cNvSpPr txBox="1">
            <a:spLocks/>
          </p:cNvSpPr>
          <p:nvPr/>
        </p:nvSpPr>
        <p:spPr>
          <a:xfrm>
            <a:off x="3795632" y="7756201"/>
            <a:ext cx="6990152" cy="139057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spcAft>
                <a:spcPts val="600"/>
              </a:spcAft>
              <a:buClr>
                <a:srgbClr val="CD9A18"/>
              </a:buClr>
              <a:defRPr/>
            </a:pPr>
            <a:r>
              <a:rPr lang="en-GB" kern="0" dirty="0">
                <a:solidFill>
                  <a:srgbClr val="6D6E70">
                    <a:lumMod val="50000"/>
                  </a:srgbClr>
                </a:solidFill>
                <a:latin typeface="Arial" panose="020B0604020202020204" pitchFamily="34" charset="0"/>
                <a:cs typeface="Arial" panose="020B0604020202020204" pitchFamily="34" charset="0"/>
              </a:rPr>
              <a:t>Partnerships are worth the investment for synergy and enhanced coordination &amp; harmonisation of data management. </a:t>
            </a:r>
          </a:p>
        </p:txBody>
      </p:sp>
      <p:sp>
        <p:nvSpPr>
          <p:cNvPr id="51" name="Subtitle 2">
            <a:extLst>
              <a:ext uri="{FF2B5EF4-FFF2-40B4-BE49-F238E27FC236}">
                <a16:creationId xmlns:a16="http://schemas.microsoft.com/office/drawing/2014/main" id="{439F6C61-917B-4E4F-875C-0B767294B845}"/>
              </a:ext>
            </a:extLst>
          </p:cNvPr>
          <p:cNvSpPr txBox="1">
            <a:spLocks/>
          </p:cNvSpPr>
          <p:nvPr/>
        </p:nvSpPr>
        <p:spPr>
          <a:xfrm>
            <a:off x="3795631" y="9367468"/>
            <a:ext cx="7446917" cy="139057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spcBef>
                <a:spcPts val="600"/>
              </a:spcBef>
              <a:spcAft>
                <a:spcPts val="600"/>
              </a:spcAft>
              <a:buClr>
                <a:srgbClr val="CD9A18"/>
              </a:buClr>
              <a:defRPr/>
            </a:pPr>
            <a:r>
              <a:rPr lang="en-GB" kern="0" dirty="0">
                <a:solidFill>
                  <a:srgbClr val="6D6E70">
                    <a:lumMod val="50000"/>
                  </a:srgbClr>
                </a:solidFill>
                <a:latin typeface="Arial" panose="020B0604020202020204" pitchFamily="34" charset="0"/>
                <a:cs typeface="Arial" panose="020B0604020202020204" pitchFamily="34" charset="0"/>
              </a:rPr>
              <a:t>Internal UN Women demand driven collaboration and synergy in programming with EVAW Team with support and funding from the Spotlight Initiative</a:t>
            </a:r>
            <a:r>
              <a:rPr lang="en-GB" sz="2400" dirty="0">
                <a:solidFill>
                  <a:srgbClr val="6D6E70">
                    <a:lumMod val="50000"/>
                  </a:srgbClr>
                </a:solidFill>
              </a:rPr>
              <a:t>. </a:t>
            </a:r>
          </a:p>
        </p:txBody>
      </p:sp>
      <p:sp>
        <p:nvSpPr>
          <p:cNvPr id="53" name="Subtitle 2">
            <a:extLst>
              <a:ext uri="{FF2B5EF4-FFF2-40B4-BE49-F238E27FC236}">
                <a16:creationId xmlns:a16="http://schemas.microsoft.com/office/drawing/2014/main" id="{F7AC84C5-CF41-6F43-B1B1-3DC00BD4CB97}"/>
              </a:ext>
            </a:extLst>
          </p:cNvPr>
          <p:cNvSpPr txBox="1">
            <a:spLocks/>
          </p:cNvSpPr>
          <p:nvPr/>
        </p:nvSpPr>
        <p:spPr>
          <a:xfrm>
            <a:off x="14779316" y="4561138"/>
            <a:ext cx="6990152" cy="1381147"/>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algn="l" defTabSz="914400" rtl="0" eaLnBrk="1" fontAlgn="auto" latinLnBrk="0" hangingPunct="1">
              <a:spcBef>
                <a:spcPts val="600"/>
              </a:spcBef>
              <a:spcAft>
                <a:spcPts val="600"/>
              </a:spcAft>
              <a:buClr>
                <a:srgbClr val="CD9A18"/>
              </a:buClr>
              <a:buSzTx/>
              <a:tabLst/>
              <a:defRPr/>
            </a:pPr>
            <a:r>
              <a:rPr kumimoji="0" lang="en-GB" sz="2400" b="0" i="0" u="none" strike="noStrike" kern="0" cap="none" spc="0" normalizeH="0" baseline="0" noProof="0" dirty="0">
                <a:ln>
                  <a:noFill/>
                </a:ln>
                <a:solidFill>
                  <a:srgbClr val="6D6E70">
                    <a:lumMod val="50000"/>
                  </a:srgbClr>
                </a:solidFill>
                <a:effectLst/>
                <a:uLnTx/>
                <a:uFillTx/>
                <a:latin typeface="Arial" panose="020B0604020202020204" pitchFamily="34" charset="0"/>
                <a:ea typeface="+mn-ea"/>
                <a:cs typeface="Arial" panose="020B0604020202020204" pitchFamily="34" charset="0"/>
              </a:rPr>
              <a:t>Increased demand for financial and technical support for emerging data needs due to COVID 19 effects and GEWE and SDG priorities.</a:t>
            </a:r>
          </a:p>
        </p:txBody>
      </p:sp>
      <p:sp>
        <p:nvSpPr>
          <p:cNvPr id="54" name="Subtitle 2">
            <a:extLst>
              <a:ext uri="{FF2B5EF4-FFF2-40B4-BE49-F238E27FC236}">
                <a16:creationId xmlns:a16="http://schemas.microsoft.com/office/drawing/2014/main" id="{196753E0-4E34-974E-B702-83850DC33ACC}"/>
              </a:ext>
            </a:extLst>
          </p:cNvPr>
          <p:cNvSpPr txBox="1">
            <a:spLocks/>
          </p:cNvSpPr>
          <p:nvPr/>
        </p:nvSpPr>
        <p:spPr>
          <a:xfrm>
            <a:off x="14779316" y="6610625"/>
            <a:ext cx="6990152" cy="494751"/>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algn="l" defTabSz="914400" rtl="0" eaLnBrk="1" fontAlgn="auto" latinLnBrk="0" hangingPunct="1">
              <a:spcBef>
                <a:spcPts val="600"/>
              </a:spcBef>
              <a:spcAft>
                <a:spcPts val="600"/>
              </a:spcAft>
              <a:buClr>
                <a:srgbClr val="CD9A18"/>
              </a:buClr>
              <a:buSzTx/>
              <a:tabLst/>
              <a:defRPr/>
            </a:pPr>
            <a:r>
              <a:rPr kumimoji="0" lang="en-GB" sz="2400" b="0" i="0" u="none" strike="noStrike" kern="0" cap="none" spc="0" normalizeH="0" baseline="0" noProof="0" dirty="0">
                <a:ln>
                  <a:noFill/>
                </a:ln>
                <a:solidFill>
                  <a:srgbClr val="6D6E70">
                    <a:lumMod val="50000"/>
                  </a:srgbClr>
                </a:solidFill>
                <a:effectLst/>
                <a:uLnTx/>
                <a:uFillTx/>
                <a:latin typeface="Arial" panose="020B0604020202020204" pitchFamily="34" charset="0"/>
                <a:ea typeface="+mn-ea"/>
                <a:cs typeface="Arial" panose="020B0604020202020204" pitchFamily="34" charset="0"/>
              </a:rPr>
              <a:t>Human and financial resource constraints</a:t>
            </a:r>
          </a:p>
        </p:txBody>
      </p:sp>
      <p:sp>
        <p:nvSpPr>
          <p:cNvPr id="56" name="Subtitle 2">
            <a:extLst>
              <a:ext uri="{FF2B5EF4-FFF2-40B4-BE49-F238E27FC236}">
                <a16:creationId xmlns:a16="http://schemas.microsoft.com/office/drawing/2014/main" id="{6F6A9778-CDB7-8542-BEA7-F4E4E85FA722}"/>
              </a:ext>
            </a:extLst>
          </p:cNvPr>
          <p:cNvSpPr txBox="1">
            <a:spLocks/>
          </p:cNvSpPr>
          <p:nvPr/>
        </p:nvSpPr>
        <p:spPr>
          <a:xfrm>
            <a:off x="14742285" y="8128586"/>
            <a:ext cx="6990152" cy="505523"/>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500"/>
              </a:lnSpc>
            </a:pPr>
            <a:r>
              <a:rPr lang="en-GB" kern="0" dirty="0">
                <a:solidFill>
                  <a:srgbClr val="6D6E70">
                    <a:lumMod val="50000"/>
                  </a:srgbClr>
                </a:solidFill>
                <a:latin typeface="Arial" panose="020B0604020202020204" pitchFamily="34" charset="0"/>
                <a:cs typeface="Arial" panose="020B0604020202020204" pitchFamily="34" charset="0"/>
              </a:rPr>
              <a:t>Inadequate technical capacity and infrastructure</a:t>
            </a:r>
            <a:endParaRPr lang="en-US" kern="0" dirty="0">
              <a:solidFill>
                <a:srgbClr val="6D6E70">
                  <a:lumMod val="50000"/>
                </a:srgb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CBF6C0E-7DE5-FC41-8940-644E34B76DE8}"/>
              </a:ext>
            </a:extLst>
          </p:cNvPr>
          <p:cNvSpPr txBox="1"/>
          <p:nvPr/>
        </p:nvSpPr>
        <p:spPr>
          <a:xfrm>
            <a:off x="4651361" y="3183211"/>
            <a:ext cx="4097597" cy="584775"/>
          </a:xfrm>
          <a:prstGeom prst="rect">
            <a:avLst/>
          </a:prstGeom>
          <a:noFill/>
        </p:spPr>
        <p:txBody>
          <a:bodyPr wrap="none" rtlCol="0" anchor="ctr" anchorCtr="0">
            <a:spAutoFit/>
          </a:bodyPr>
          <a:lstStyle/>
          <a:p>
            <a:pPr algn="ctr"/>
            <a:r>
              <a:rPr lang="en-US" sz="3200" b="1" dirty="0">
                <a:solidFill>
                  <a:schemeClr val="bg1"/>
                </a:solidFill>
                <a:latin typeface="Poppins" pitchFamily="2" charset="77"/>
                <a:ea typeface="League Spartan" charset="0"/>
                <a:cs typeface="Poppins" pitchFamily="2" charset="77"/>
              </a:rPr>
              <a:t>What worked well</a:t>
            </a:r>
          </a:p>
        </p:txBody>
      </p:sp>
      <p:sp>
        <p:nvSpPr>
          <p:cNvPr id="59" name="TextBox 58">
            <a:extLst>
              <a:ext uri="{FF2B5EF4-FFF2-40B4-BE49-F238E27FC236}">
                <a16:creationId xmlns:a16="http://schemas.microsoft.com/office/drawing/2014/main" id="{3725B544-4E10-B54E-822C-7EEA5EF1AADA}"/>
              </a:ext>
            </a:extLst>
          </p:cNvPr>
          <p:cNvSpPr txBox="1"/>
          <p:nvPr/>
        </p:nvSpPr>
        <p:spPr>
          <a:xfrm>
            <a:off x="16389256" y="3183211"/>
            <a:ext cx="2589170" cy="584775"/>
          </a:xfrm>
          <a:prstGeom prst="rect">
            <a:avLst/>
          </a:prstGeom>
          <a:noFill/>
        </p:spPr>
        <p:txBody>
          <a:bodyPr wrap="none" rtlCol="0" anchor="ctr" anchorCtr="0">
            <a:spAutoFit/>
          </a:bodyPr>
          <a:lstStyle/>
          <a:p>
            <a:pPr algn="ctr"/>
            <a:r>
              <a:rPr lang="en-US" sz="3200" b="1" dirty="0">
                <a:solidFill>
                  <a:schemeClr val="bg1"/>
                </a:solidFill>
                <a:latin typeface="Poppins" pitchFamily="2" charset="77"/>
                <a:ea typeface="League Spartan" charset="0"/>
                <a:cs typeface="Poppins" pitchFamily="2" charset="77"/>
              </a:rPr>
              <a:t>Challenges</a:t>
            </a:r>
          </a:p>
        </p:txBody>
      </p:sp>
      <p:sp>
        <p:nvSpPr>
          <p:cNvPr id="62" name="Text Placeholder 1">
            <a:extLst>
              <a:ext uri="{FF2B5EF4-FFF2-40B4-BE49-F238E27FC236}">
                <a16:creationId xmlns:a16="http://schemas.microsoft.com/office/drawing/2014/main" id="{3686588C-A6B7-9771-FA44-6B936DF99DCE}"/>
              </a:ext>
            </a:extLst>
          </p:cNvPr>
          <p:cNvSpPr txBox="1">
            <a:spLocks/>
          </p:cNvSpPr>
          <p:nvPr/>
        </p:nvSpPr>
        <p:spPr>
          <a:xfrm>
            <a:off x="1586578" y="1128240"/>
            <a:ext cx="21233951" cy="830997"/>
          </a:xfrm>
          <a:prstGeom prst="rect">
            <a:avLst/>
          </a:prstGeom>
          <a:solidFill>
            <a:schemeClr val="tx1"/>
          </a:solidFill>
        </p:spPr>
        <p:txBody>
          <a:bodyPr/>
          <a:lst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defTabSz="914400"/>
            <a:r>
              <a:rPr lang="en-GB" sz="5400" b="1" kern="0" dirty="0">
                <a:solidFill>
                  <a:schemeClr val="bg1"/>
                </a:solidFill>
              </a:rPr>
              <a:t>Lessons Learned &amp; Challenges encountered</a:t>
            </a:r>
            <a:endParaRPr lang="en-DE" sz="5400" b="1" kern="0" dirty="0">
              <a:solidFill>
                <a:schemeClr val="bg1"/>
              </a:solidFill>
            </a:endParaRPr>
          </a:p>
        </p:txBody>
      </p:sp>
      <p:sp>
        <p:nvSpPr>
          <p:cNvPr id="63" name="Subtitle 2">
            <a:extLst>
              <a:ext uri="{FF2B5EF4-FFF2-40B4-BE49-F238E27FC236}">
                <a16:creationId xmlns:a16="http://schemas.microsoft.com/office/drawing/2014/main" id="{A1E1C55E-308B-959F-48E6-E708004FBE55}"/>
              </a:ext>
            </a:extLst>
          </p:cNvPr>
          <p:cNvSpPr txBox="1">
            <a:spLocks/>
          </p:cNvSpPr>
          <p:nvPr/>
        </p:nvSpPr>
        <p:spPr>
          <a:xfrm>
            <a:off x="14742285" y="9448242"/>
            <a:ext cx="6990152" cy="94333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R="0" lvl="0" algn="l" defTabSz="914400" rtl="0" eaLnBrk="1" fontAlgn="auto" latinLnBrk="0" hangingPunct="1">
              <a:spcBef>
                <a:spcPts val="600"/>
              </a:spcBef>
              <a:spcAft>
                <a:spcPts val="600"/>
              </a:spcAft>
              <a:buClr>
                <a:srgbClr val="CD9A18"/>
              </a:buClr>
              <a:buSzTx/>
              <a:tabLst/>
              <a:defRPr/>
            </a:pPr>
            <a:r>
              <a:rPr kumimoji="0" lang="en-GB" sz="2400" b="0" i="0" u="none" strike="noStrike" kern="0" cap="none" spc="0" normalizeH="0" baseline="0" noProof="0" dirty="0">
                <a:ln>
                  <a:noFill/>
                </a:ln>
                <a:solidFill>
                  <a:srgbClr val="6D6E70">
                    <a:lumMod val="50000"/>
                  </a:srgbClr>
                </a:solidFill>
                <a:effectLst/>
                <a:uLnTx/>
                <a:uFillTx/>
                <a:latin typeface="Arial" panose="020B0604020202020204" pitchFamily="34" charset="0"/>
                <a:ea typeface="+mn-ea"/>
                <a:cs typeface="Arial" panose="020B0604020202020204" pitchFamily="34" charset="0"/>
              </a:rPr>
              <a:t>Need to find more and strengthen synergies with other UN and UN Women Programmes.</a:t>
            </a:r>
          </a:p>
        </p:txBody>
      </p:sp>
      <p:sp>
        <p:nvSpPr>
          <p:cNvPr id="64" name="Freeform 70">
            <a:extLst>
              <a:ext uri="{FF2B5EF4-FFF2-40B4-BE49-F238E27FC236}">
                <a16:creationId xmlns:a16="http://schemas.microsoft.com/office/drawing/2014/main" id="{FA76F927-C933-97C0-8D41-23AA30D80709}"/>
              </a:ext>
            </a:extLst>
          </p:cNvPr>
          <p:cNvSpPr>
            <a:spLocks noEditPoints="1"/>
          </p:cNvSpPr>
          <p:nvPr/>
        </p:nvSpPr>
        <p:spPr bwMode="auto">
          <a:xfrm>
            <a:off x="6674198" y="1108209"/>
            <a:ext cx="272612" cy="334275"/>
          </a:xfrm>
          <a:custGeom>
            <a:avLst/>
            <a:gdLst>
              <a:gd name="T0" fmla="*/ 28 w 144"/>
              <a:gd name="T1" fmla="*/ 120 h 176"/>
              <a:gd name="T2" fmla="*/ 28 w 144"/>
              <a:gd name="T3" fmla="*/ 128 h 176"/>
              <a:gd name="T4" fmla="*/ 80 w 144"/>
              <a:gd name="T5" fmla="*/ 124 h 176"/>
              <a:gd name="T6" fmla="*/ 60 w 144"/>
              <a:gd name="T7" fmla="*/ 144 h 176"/>
              <a:gd name="T8" fmla="*/ 24 w 144"/>
              <a:gd name="T9" fmla="*/ 148 h 176"/>
              <a:gd name="T10" fmla="*/ 60 w 144"/>
              <a:gd name="T11" fmla="*/ 152 h 176"/>
              <a:gd name="T12" fmla="*/ 60 w 144"/>
              <a:gd name="T13" fmla="*/ 144 h 176"/>
              <a:gd name="T14" fmla="*/ 44 w 144"/>
              <a:gd name="T15" fmla="*/ 80 h 176"/>
              <a:gd name="T16" fmla="*/ 44 w 144"/>
              <a:gd name="T17" fmla="*/ 72 h 176"/>
              <a:gd name="T18" fmla="*/ 24 w 144"/>
              <a:gd name="T19" fmla="*/ 76 h 176"/>
              <a:gd name="T20" fmla="*/ 24 w 144"/>
              <a:gd name="T21" fmla="*/ 100 h 176"/>
              <a:gd name="T22" fmla="*/ 76 w 144"/>
              <a:gd name="T23" fmla="*/ 104 h 176"/>
              <a:gd name="T24" fmla="*/ 76 w 144"/>
              <a:gd name="T25" fmla="*/ 96 h 176"/>
              <a:gd name="T26" fmla="*/ 24 w 144"/>
              <a:gd name="T27" fmla="*/ 100 h 176"/>
              <a:gd name="T28" fmla="*/ 56 w 144"/>
              <a:gd name="T29" fmla="*/ 0 h 176"/>
              <a:gd name="T30" fmla="*/ 40 w 144"/>
              <a:gd name="T31" fmla="*/ 28 h 176"/>
              <a:gd name="T32" fmla="*/ 48 w 144"/>
              <a:gd name="T33" fmla="*/ 28 h 176"/>
              <a:gd name="T34" fmla="*/ 56 w 144"/>
              <a:gd name="T35" fmla="*/ 8 h 176"/>
              <a:gd name="T36" fmla="*/ 104 w 144"/>
              <a:gd name="T37" fmla="*/ 32 h 176"/>
              <a:gd name="T38" fmla="*/ 136 w 144"/>
              <a:gd name="T39" fmla="*/ 40 h 176"/>
              <a:gd name="T40" fmla="*/ 128 w 144"/>
              <a:gd name="T41" fmla="*/ 128 h 176"/>
              <a:gd name="T42" fmla="*/ 112 w 144"/>
              <a:gd name="T43" fmla="*/ 132 h 176"/>
              <a:gd name="T44" fmla="*/ 128 w 144"/>
              <a:gd name="T45" fmla="*/ 136 h 176"/>
              <a:gd name="T46" fmla="*/ 144 w 144"/>
              <a:gd name="T47" fmla="*/ 32 h 176"/>
              <a:gd name="T48" fmla="*/ 112 w 144"/>
              <a:gd name="T49" fmla="*/ 32 h 176"/>
              <a:gd name="T50" fmla="*/ 133 w 144"/>
              <a:gd name="T51" fmla="*/ 32 h 176"/>
              <a:gd name="T52" fmla="*/ 16 w 144"/>
              <a:gd name="T53" fmla="*/ 40 h 176"/>
              <a:gd name="T54" fmla="*/ 0 w 144"/>
              <a:gd name="T55" fmla="*/ 160 h 176"/>
              <a:gd name="T56" fmla="*/ 88 w 144"/>
              <a:gd name="T57" fmla="*/ 176 h 176"/>
              <a:gd name="T58" fmla="*/ 104 w 144"/>
              <a:gd name="T59" fmla="*/ 72 h 176"/>
              <a:gd name="T60" fmla="*/ 16 w 144"/>
              <a:gd name="T61" fmla="*/ 40 h 176"/>
              <a:gd name="T62" fmla="*/ 88 w 144"/>
              <a:gd name="T63" fmla="*/ 168 h 176"/>
              <a:gd name="T64" fmla="*/ 8 w 144"/>
              <a:gd name="T65" fmla="*/ 160 h 176"/>
              <a:gd name="T66" fmla="*/ 16 w 144"/>
              <a:gd name="T67" fmla="*/ 48 h 176"/>
              <a:gd name="T68" fmla="*/ 64 w 144"/>
              <a:gd name="T69" fmla="*/ 72 h 176"/>
              <a:gd name="T70" fmla="*/ 96 w 144"/>
              <a:gd name="T71" fmla="*/ 80 h 176"/>
              <a:gd name="T72" fmla="*/ 72 w 144"/>
              <a:gd name="T73" fmla="*/ 72 h 176"/>
              <a:gd name="T74" fmla="*/ 93 w 144"/>
              <a:gd name="T75"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76" y="120"/>
                </a:moveTo>
                <a:cubicBezTo>
                  <a:pt x="28" y="120"/>
                  <a:pt x="28" y="120"/>
                  <a:pt x="28" y="120"/>
                </a:cubicBezTo>
                <a:cubicBezTo>
                  <a:pt x="26" y="120"/>
                  <a:pt x="24" y="122"/>
                  <a:pt x="24" y="124"/>
                </a:cubicBezTo>
                <a:cubicBezTo>
                  <a:pt x="24" y="126"/>
                  <a:pt x="26" y="128"/>
                  <a:pt x="28" y="128"/>
                </a:cubicBezTo>
                <a:cubicBezTo>
                  <a:pt x="76" y="128"/>
                  <a:pt x="76" y="128"/>
                  <a:pt x="76" y="128"/>
                </a:cubicBezTo>
                <a:cubicBezTo>
                  <a:pt x="78" y="128"/>
                  <a:pt x="80" y="126"/>
                  <a:pt x="80" y="124"/>
                </a:cubicBezTo>
                <a:cubicBezTo>
                  <a:pt x="80" y="122"/>
                  <a:pt x="78" y="120"/>
                  <a:pt x="76" y="120"/>
                </a:cubicBezTo>
                <a:moveTo>
                  <a:pt x="60" y="144"/>
                </a:moveTo>
                <a:cubicBezTo>
                  <a:pt x="28" y="144"/>
                  <a:pt x="28" y="144"/>
                  <a:pt x="28" y="144"/>
                </a:cubicBezTo>
                <a:cubicBezTo>
                  <a:pt x="26" y="144"/>
                  <a:pt x="24" y="146"/>
                  <a:pt x="24" y="148"/>
                </a:cubicBezTo>
                <a:cubicBezTo>
                  <a:pt x="24" y="150"/>
                  <a:pt x="26" y="152"/>
                  <a:pt x="28" y="152"/>
                </a:cubicBezTo>
                <a:cubicBezTo>
                  <a:pt x="60" y="152"/>
                  <a:pt x="60" y="152"/>
                  <a:pt x="60" y="152"/>
                </a:cubicBezTo>
                <a:cubicBezTo>
                  <a:pt x="62" y="152"/>
                  <a:pt x="64" y="150"/>
                  <a:pt x="64" y="148"/>
                </a:cubicBezTo>
                <a:cubicBezTo>
                  <a:pt x="64" y="146"/>
                  <a:pt x="62" y="144"/>
                  <a:pt x="60" y="144"/>
                </a:cubicBezTo>
                <a:moveTo>
                  <a:pt x="28" y="80"/>
                </a:moveTo>
                <a:cubicBezTo>
                  <a:pt x="44" y="80"/>
                  <a:pt x="44" y="80"/>
                  <a:pt x="44" y="80"/>
                </a:cubicBezTo>
                <a:cubicBezTo>
                  <a:pt x="46" y="80"/>
                  <a:pt x="48" y="78"/>
                  <a:pt x="48" y="76"/>
                </a:cubicBezTo>
                <a:cubicBezTo>
                  <a:pt x="48" y="74"/>
                  <a:pt x="46" y="72"/>
                  <a:pt x="44" y="72"/>
                </a:cubicBezTo>
                <a:cubicBezTo>
                  <a:pt x="28" y="72"/>
                  <a:pt x="28" y="72"/>
                  <a:pt x="28" y="72"/>
                </a:cubicBezTo>
                <a:cubicBezTo>
                  <a:pt x="26" y="72"/>
                  <a:pt x="24" y="74"/>
                  <a:pt x="24" y="76"/>
                </a:cubicBezTo>
                <a:cubicBezTo>
                  <a:pt x="24" y="78"/>
                  <a:pt x="26" y="80"/>
                  <a:pt x="28" y="80"/>
                </a:cubicBezTo>
                <a:moveTo>
                  <a:pt x="24" y="100"/>
                </a:moveTo>
                <a:cubicBezTo>
                  <a:pt x="24" y="102"/>
                  <a:pt x="26" y="104"/>
                  <a:pt x="28" y="104"/>
                </a:cubicBezTo>
                <a:cubicBezTo>
                  <a:pt x="76" y="104"/>
                  <a:pt x="76" y="104"/>
                  <a:pt x="76" y="104"/>
                </a:cubicBezTo>
                <a:cubicBezTo>
                  <a:pt x="78" y="104"/>
                  <a:pt x="80" y="102"/>
                  <a:pt x="80" y="100"/>
                </a:cubicBezTo>
                <a:cubicBezTo>
                  <a:pt x="80" y="98"/>
                  <a:pt x="78" y="96"/>
                  <a:pt x="76" y="96"/>
                </a:cubicBezTo>
                <a:cubicBezTo>
                  <a:pt x="28" y="96"/>
                  <a:pt x="28" y="96"/>
                  <a:pt x="28" y="96"/>
                </a:cubicBezTo>
                <a:cubicBezTo>
                  <a:pt x="26" y="96"/>
                  <a:pt x="24" y="98"/>
                  <a:pt x="24" y="100"/>
                </a:cubicBezTo>
                <a:moveTo>
                  <a:pt x="116" y="0"/>
                </a:moveTo>
                <a:cubicBezTo>
                  <a:pt x="56" y="0"/>
                  <a:pt x="56" y="0"/>
                  <a:pt x="56" y="0"/>
                </a:cubicBezTo>
                <a:cubicBezTo>
                  <a:pt x="47" y="0"/>
                  <a:pt x="40" y="7"/>
                  <a:pt x="40" y="16"/>
                </a:cubicBezTo>
                <a:cubicBezTo>
                  <a:pt x="40" y="28"/>
                  <a:pt x="40" y="28"/>
                  <a:pt x="40" y="28"/>
                </a:cubicBezTo>
                <a:cubicBezTo>
                  <a:pt x="40" y="30"/>
                  <a:pt x="42" y="32"/>
                  <a:pt x="44" y="32"/>
                </a:cubicBezTo>
                <a:cubicBezTo>
                  <a:pt x="46" y="32"/>
                  <a:pt x="48" y="30"/>
                  <a:pt x="48" y="28"/>
                </a:cubicBezTo>
                <a:cubicBezTo>
                  <a:pt x="48" y="16"/>
                  <a:pt x="48" y="16"/>
                  <a:pt x="48" y="16"/>
                </a:cubicBezTo>
                <a:cubicBezTo>
                  <a:pt x="48" y="12"/>
                  <a:pt x="52" y="8"/>
                  <a:pt x="56" y="8"/>
                </a:cubicBezTo>
                <a:cubicBezTo>
                  <a:pt x="104" y="8"/>
                  <a:pt x="104" y="8"/>
                  <a:pt x="104" y="8"/>
                </a:cubicBezTo>
                <a:cubicBezTo>
                  <a:pt x="104" y="32"/>
                  <a:pt x="104" y="32"/>
                  <a:pt x="104" y="32"/>
                </a:cubicBezTo>
                <a:cubicBezTo>
                  <a:pt x="104" y="36"/>
                  <a:pt x="108" y="40"/>
                  <a:pt x="112" y="40"/>
                </a:cubicBezTo>
                <a:cubicBezTo>
                  <a:pt x="136" y="40"/>
                  <a:pt x="136" y="40"/>
                  <a:pt x="136" y="40"/>
                </a:cubicBezTo>
                <a:cubicBezTo>
                  <a:pt x="136" y="120"/>
                  <a:pt x="136" y="120"/>
                  <a:pt x="136" y="120"/>
                </a:cubicBezTo>
                <a:cubicBezTo>
                  <a:pt x="136" y="124"/>
                  <a:pt x="132" y="128"/>
                  <a:pt x="128" y="128"/>
                </a:cubicBezTo>
                <a:cubicBezTo>
                  <a:pt x="116" y="128"/>
                  <a:pt x="116" y="128"/>
                  <a:pt x="116" y="128"/>
                </a:cubicBezTo>
                <a:cubicBezTo>
                  <a:pt x="114" y="128"/>
                  <a:pt x="112" y="130"/>
                  <a:pt x="112" y="132"/>
                </a:cubicBezTo>
                <a:cubicBezTo>
                  <a:pt x="112" y="134"/>
                  <a:pt x="114" y="136"/>
                  <a:pt x="116" y="136"/>
                </a:cubicBezTo>
                <a:cubicBezTo>
                  <a:pt x="128" y="136"/>
                  <a:pt x="128" y="136"/>
                  <a:pt x="128" y="136"/>
                </a:cubicBezTo>
                <a:cubicBezTo>
                  <a:pt x="137" y="136"/>
                  <a:pt x="144" y="129"/>
                  <a:pt x="144" y="120"/>
                </a:cubicBezTo>
                <a:cubicBezTo>
                  <a:pt x="144" y="32"/>
                  <a:pt x="144" y="32"/>
                  <a:pt x="144" y="32"/>
                </a:cubicBezTo>
                <a:lnTo>
                  <a:pt x="116" y="0"/>
                </a:lnTo>
                <a:close/>
                <a:moveTo>
                  <a:pt x="112" y="32"/>
                </a:moveTo>
                <a:cubicBezTo>
                  <a:pt x="112" y="9"/>
                  <a:pt x="112" y="9"/>
                  <a:pt x="112" y="9"/>
                </a:cubicBezTo>
                <a:cubicBezTo>
                  <a:pt x="133" y="32"/>
                  <a:pt x="133" y="32"/>
                  <a:pt x="133" y="32"/>
                </a:cubicBezTo>
                <a:lnTo>
                  <a:pt x="112" y="32"/>
                </a:lnTo>
                <a:close/>
                <a:moveTo>
                  <a:pt x="16" y="40"/>
                </a:moveTo>
                <a:cubicBezTo>
                  <a:pt x="7" y="40"/>
                  <a:pt x="0" y="47"/>
                  <a:pt x="0" y="56"/>
                </a:cubicBezTo>
                <a:cubicBezTo>
                  <a:pt x="0" y="160"/>
                  <a:pt x="0" y="160"/>
                  <a:pt x="0" y="160"/>
                </a:cubicBezTo>
                <a:cubicBezTo>
                  <a:pt x="0" y="169"/>
                  <a:pt x="7" y="176"/>
                  <a:pt x="16" y="176"/>
                </a:cubicBezTo>
                <a:cubicBezTo>
                  <a:pt x="88" y="176"/>
                  <a:pt x="88" y="176"/>
                  <a:pt x="88" y="176"/>
                </a:cubicBezTo>
                <a:cubicBezTo>
                  <a:pt x="97" y="176"/>
                  <a:pt x="104" y="169"/>
                  <a:pt x="104" y="160"/>
                </a:cubicBezTo>
                <a:cubicBezTo>
                  <a:pt x="104" y="72"/>
                  <a:pt x="104" y="72"/>
                  <a:pt x="104" y="72"/>
                </a:cubicBezTo>
                <a:cubicBezTo>
                  <a:pt x="76" y="40"/>
                  <a:pt x="76" y="40"/>
                  <a:pt x="76" y="40"/>
                </a:cubicBezTo>
                <a:lnTo>
                  <a:pt x="16" y="40"/>
                </a:lnTo>
                <a:close/>
                <a:moveTo>
                  <a:pt x="96" y="160"/>
                </a:moveTo>
                <a:cubicBezTo>
                  <a:pt x="96" y="164"/>
                  <a:pt x="92" y="168"/>
                  <a:pt x="88" y="168"/>
                </a:cubicBezTo>
                <a:cubicBezTo>
                  <a:pt x="16" y="168"/>
                  <a:pt x="16" y="168"/>
                  <a:pt x="16" y="168"/>
                </a:cubicBezTo>
                <a:cubicBezTo>
                  <a:pt x="12" y="168"/>
                  <a:pt x="8" y="164"/>
                  <a:pt x="8" y="160"/>
                </a:cubicBezTo>
                <a:cubicBezTo>
                  <a:pt x="8" y="56"/>
                  <a:pt x="8" y="56"/>
                  <a:pt x="8" y="56"/>
                </a:cubicBezTo>
                <a:cubicBezTo>
                  <a:pt x="8" y="52"/>
                  <a:pt x="12" y="48"/>
                  <a:pt x="16" y="48"/>
                </a:cubicBezTo>
                <a:cubicBezTo>
                  <a:pt x="64" y="48"/>
                  <a:pt x="64" y="48"/>
                  <a:pt x="64" y="48"/>
                </a:cubicBezTo>
                <a:cubicBezTo>
                  <a:pt x="64" y="72"/>
                  <a:pt x="64" y="72"/>
                  <a:pt x="64" y="72"/>
                </a:cubicBezTo>
                <a:cubicBezTo>
                  <a:pt x="64" y="76"/>
                  <a:pt x="68" y="80"/>
                  <a:pt x="72" y="80"/>
                </a:cubicBezTo>
                <a:cubicBezTo>
                  <a:pt x="96" y="80"/>
                  <a:pt x="96" y="80"/>
                  <a:pt x="96" y="80"/>
                </a:cubicBezTo>
                <a:lnTo>
                  <a:pt x="96" y="160"/>
                </a:lnTo>
                <a:close/>
                <a:moveTo>
                  <a:pt x="72" y="72"/>
                </a:moveTo>
                <a:cubicBezTo>
                  <a:pt x="72" y="49"/>
                  <a:pt x="72" y="49"/>
                  <a:pt x="72" y="49"/>
                </a:cubicBezTo>
                <a:cubicBezTo>
                  <a:pt x="93" y="72"/>
                  <a:pt x="93" y="72"/>
                  <a:pt x="93" y="72"/>
                </a:cubicBezTo>
                <a:lnTo>
                  <a:pt x="72" y="7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70">
            <a:extLst>
              <a:ext uri="{FF2B5EF4-FFF2-40B4-BE49-F238E27FC236}">
                <a16:creationId xmlns:a16="http://schemas.microsoft.com/office/drawing/2014/main" id="{690FDD81-21FE-8CAA-64F8-AAB25E1344C1}"/>
              </a:ext>
            </a:extLst>
          </p:cNvPr>
          <p:cNvSpPr>
            <a:spLocks noEditPoints="1"/>
          </p:cNvSpPr>
          <p:nvPr/>
        </p:nvSpPr>
        <p:spPr bwMode="auto">
          <a:xfrm>
            <a:off x="2696054" y="6553397"/>
            <a:ext cx="561291" cy="609206"/>
          </a:xfrm>
          <a:custGeom>
            <a:avLst/>
            <a:gdLst>
              <a:gd name="T0" fmla="*/ 28 w 144"/>
              <a:gd name="T1" fmla="*/ 120 h 176"/>
              <a:gd name="T2" fmla="*/ 28 w 144"/>
              <a:gd name="T3" fmla="*/ 128 h 176"/>
              <a:gd name="T4" fmla="*/ 80 w 144"/>
              <a:gd name="T5" fmla="*/ 124 h 176"/>
              <a:gd name="T6" fmla="*/ 60 w 144"/>
              <a:gd name="T7" fmla="*/ 144 h 176"/>
              <a:gd name="T8" fmla="*/ 24 w 144"/>
              <a:gd name="T9" fmla="*/ 148 h 176"/>
              <a:gd name="T10" fmla="*/ 60 w 144"/>
              <a:gd name="T11" fmla="*/ 152 h 176"/>
              <a:gd name="T12" fmla="*/ 60 w 144"/>
              <a:gd name="T13" fmla="*/ 144 h 176"/>
              <a:gd name="T14" fmla="*/ 44 w 144"/>
              <a:gd name="T15" fmla="*/ 80 h 176"/>
              <a:gd name="T16" fmla="*/ 44 w 144"/>
              <a:gd name="T17" fmla="*/ 72 h 176"/>
              <a:gd name="T18" fmla="*/ 24 w 144"/>
              <a:gd name="T19" fmla="*/ 76 h 176"/>
              <a:gd name="T20" fmla="*/ 24 w 144"/>
              <a:gd name="T21" fmla="*/ 100 h 176"/>
              <a:gd name="T22" fmla="*/ 76 w 144"/>
              <a:gd name="T23" fmla="*/ 104 h 176"/>
              <a:gd name="T24" fmla="*/ 76 w 144"/>
              <a:gd name="T25" fmla="*/ 96 h 176"/>
              <a:gd name="T26" fmla="*/ 24 w 144"/>
              <a:gd name="T27" fmla="*/ 100 h 176"/>
              <a:gd name="T28" fmla="*/ 56 w 144"/>
              <a:gd name="T29" fmla="*/ 0 h 176"/>
              <a:gd name="T30" fmla="*/ 40 w 144"/>
              <a:gd name="T31" fmla="*/ 28 h 176"/>
              <a:gd name="T32" fmla="*/ 48 w 144"/>
              <a:gd name="T33" fmla="*/ 28 h 176"/>
              <a:gd name="T34" fmla="*/ 56 w 144"/>
              <a:gd name="T35" fmla="*/ 8 h 176"/>
              <a:gd name="T36" fmla="*/ 104 w 144"/>
              <a:gd name="T37" fmla="*/ 32 h 176"/>
              <a:gd name="T38" fmla="*/ 136 w 144"/>
              <a:gd name="T39" fmla="*/ 40 h 176"/>
              <a:gd name="T40" fmla="*/ 128 w 144"/>
              <a:gd name="T41" fmla="*/ 128 h 176"/>
              <a:gd name="T42" fmla="*/ 112 w 144"/>
              <a:gd name="T43" fmla="*/ 132 h 176"/>
              <a:gd name="T44" fmla="*/ 128 w 144"/>
              <a:gd name="T45" fmla="*/ 136 h 176"/>
              <a:gd name="T46" fmla="*/ 144 w 144"/>
              <a:gd name="T47" fmla="*/ 32 h 176"/>
              <a:gd name="T48" fmla="*/ 112 w 144"/>
              <a:gd name="T49" fmla="*/ 32 h 176"/>
              <a:gd name="T50" fmla="*/ 133 w 144"/>
              <a:gd name="T51" fmla="*/ 32 h 176"/>
              <a:gd name="T52" fmla="*/ 16 w 144"/>
              <a:gd name="T53" fmla="*/ 40 h 176"/>
              <a:gd name="T54" fmla="*/ 0 w 144"/>
              <a:gd name="T55" fmla="*/ 160 h 176"/>
              <a:gd name="T56" fmla="*/ 88 w 144"/>
              <a:gd name="T57" fmla="*/ 176 h 176"/>
              <a:gd name="T58" fmla="*/ 104 w 144"/>
              <a:gd name="T59" fmla="*/ 72 h 176"/>
              <a:gd name="T60" fmla="*/ 16 w 144"/>
              <a:gd name="T61" fmla="*/ 40 h 176"/>
              <a:gd name="T62" fmla="*/ 88 w 144"/>
              <a:gd name="T63" fmla="*/ 168 h 176"/>
              <a:gd name="T64" fmla="*/ 8 w 144"/>
              <a:gd name="T65" fmla="*/ 160 h 176"/>
              <a:gd name="T66" fmla="*/ 16 w 144"/>
              <a:gd name="T67" fmla="*/ 48 h 176"/>
              <a:gd name="T68" fmla="*/ 64 w 144"/>
              <a:gd name="T69" fmla="*/ 72 h 176"/>
              <a:gd name="T70" fmla="*/ 96 w 144"/>
              <a:gd name="T71" fmla="*/ 80 h 176"/>
              <a:gd name="T72" fmla="*/ 72 w 144"/>
              <a:gd name="T73" fmla="*/ 72 h 176"/>
              <a:gd name="T74" fmla="*/ 93 w 144"/>
              <a:gd name="T75"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76" y="120"/>
                </a:moveTo>
                <a:cubicBezTo>
                  <a:pt x="28" y="120"/>
                  <a:pt x="28" y="120"/>
                  <a:pt x="28" y="120"/>
                </a:cubicBezTo>
                <a:cubicBezTo>
                  <a:pt x="26" y="120"/>
                  <a:pt x="24" y="122"/>
                  <a:pt x="24" y="124"/>
                </a:cubicBezTo>
                <a:cubicBezTo>
                  <a:pt x="24" y="126"/>
                  <a:pt x="26" y="128"/>
                  <a:pt x="28" y="128"/>
                </a:cubicBezTo>
                <a:cubicBezTo>
                  <a:pt x="76" y="128"/>
                  <a:pt x="76" y="128"/>
                  <a:pt x="76" y="128"/>
                </a:cubicBezTo>
                <a:cubicBezTo>
                  <a:pt x="78" y="128"/>
                  <a:pt x="80" y="126"/>
                  <a:pt x="80" y="124"/>
                </a:cubicBezTo>
                <a:cubicBezTo>
                  <a:pt x="80" y="122"/>
                  <a:pt x="78" y="120"/>
                  <a:pt x="76" y="120"/>
                </a:cubicBezTo>
                <a:moveTo>
                  <a:pt x="60" y="144"/>
                </a:moveTo>
                <a:cubicBezTo>
                  <a:pt x="28" y="144"/>
                  <a:pt x="28" y="144"/>
                  <a:pt x="28" y="144"/>
                </a:cubicBezTo>
                <a:cubicBezTo>
                  <a:pt x="26" y="144"/>
                  <a:pt x="24" y="146"/>
                  <a:pt x="24" y="148"/>
                </a:cubicBezTo>
                <a:cubicBezTo>
                  <a:pt x="24" y="150"/>
                  <a:pt x="26" y="152"/>
                  <a:pt x="28" y="152"/>
                </a:cubicBezTo>
                <a:cubicBezTo>
                  <a:pt x="60" y="152"/>
                  <a:pt x="60" y="152"/>
                  <a:pt x="60" y="152"/>
                </a:cubicBezTo>
                <a:cubicBezTo>
                  <a:pt x="62" y="152"/>
                  <a:pt x="64" y="150"/>
                  <a:pt x="64" y="148"/>
                </a:cubicBezTo>
                <a:cubicBezTo>
                  <a:pt x="64" y="146"/>
                  <a:pt x="62" y="144"/>
                  <a:pt x="60" y="144"/>
                </a:cubicBezTo>
                <a:moveTo>
                  <a:pt x="28" y="80"/>
                </a:moveTo>
                <a:cubicBezTo>
                  <a:pt x="44" y="80"/>
                  <a:pt x="44" y="80"/>
                  <a:pt x="44" y="80"/>
                </a:cubicBezTo>
                <a:cubicBezTo>
                  <a:pt x="46" y="80"/>
                  <a:pt x="48" y="78"/>
                  <a:pt x="48" y="76"/>
                </a:cubicBezTo>
                <a:cubicBezTo>
                  <a:pt x="48" y="74"/>
                  <a:pt x="46" y="72"/>
                  <a:pt x="44" y="72"/>
                </a:cubicBezTo>
                <a:cubicBezTo>
                  <a:pt x="28" y="72"/>
                  <a:pt x="28" y="72"/>
                  <a:pt x="28" y="72"/>
                </a:cubicBezTo>
                <a:cubicBezTo>
                  <a:pt x="26" y="72"/>
                  <a:pt x="24" y="74"/>
                  <a:pt x="24" y="76"/>
                </a:cubicBezTo>
                <a:cubicBezTo>
                  <a:pt x="24" y="78"/>
                  <a:pt x="26" y="80"/>
                  <a:pt x="28" y="80"/>
                </a:cubicBezTo>
                <a:moveTo>
                  <a:pt x="24" y="100"/>
                </a:moveTo>
                <a:cubicBezTo>
                  <a:pt x="24" y="102"/>
                  <a:pt x="26" y="104"/>
                  <a:pt x="28" y="104"/>
                </a:cubicBezTo>
                <a:cubicBezTo>
                  <a:pt x="76" y="104"/>
                  <a:pt x="76" y="104"/>
                  <a:pt x="76" y="104"/>
                </a:cubicBezTo>
                <a:cubicBezTo>
                  <a:pt x="78" y="104"/>
                  <a:pt x="80" y="102"/>
                  <a:pt x="80" y="100"/>
                </a:cubicBezTo>
                <a:cubicBezTo>
                  <a:pt x="80" y="98"/>
                  <a:pt x="78" y="96"/>
                  <a:pt x="76" y="96"/>
                </a:cubicBezTo>
                <a:cubicBezTo>
                  <a:pt x="28" y="96"/>
                  <a:pt x="28" y="96"/>
                  <a:pt x="28" y="96"/>
                </a:cubicBezTo>
                <a:cubicBezTo>
                  <a:pt x="26" y="96"/>
                  <a:pt x="24" y="98"/>
                  <a:pt x="24" y="100"/>
                </a:cubicBezTo>
                <a:moveTo>
                  <a:pt x="116" y="0"/>
                </a:moveTo>
                <a:cubicBezTo>
                  <a:pt x="56" y="0"/>
                  <a:pt x="56" y="0"/>
                  <a:pt x="56" y="0"/>
                </a:cubicBezTo>
                <a:cubicBezTo>
                  <a:pt x="47" y="0"/>
                  <a:pt x="40" y="7"/>
                  <a:pt x="40" y="16"/>
                </a:cubicBezTo>
                <a:cubicBezTo>
                  <a:pt x="40" y="28"/>
                  <a:pt x="40" y="28"/>
                  <a:pt x="40" y="28"/>
                </a:cubicBezTo>
                <a:cubicBezTo>
                  <a:pt x="40" y="30"/>
                  <a:pt x="42" y="32"/>
                  <a:pt x="44" y="32"/>
                </a:cubicBezTo>
                <a:cubicBezTo>
                  <a:pt x="46" y="32"/>
                  <a:pt x="48" y="30"/>
                  <a:pt x="48" y="28"/>
                </a:cubicBezTo>
                <a:cubicBezTo>
                  <a:pt x="48" y="16"/>
                  <a:pt x="48" y="16"/>
                  <a:pt x="48" y="16"/>
                </a:cubicBezTo>
                <a:cubicBezTo>
                  <a:pt x="48" y="12"/>
                  <a:pt x="52" y="8"/>
                  <a:pt x="56" y="8"/>
                </a:cubicBezTo>
                <a:cubicBezTo>
                  <a:pt x="104" y="8"/>
                  <a:pt x="104" y="8"/>
                  <a:pt x="104" y="8"/>
                </a:cubicBezTo>
                <a:cubicBezTo>
                  <a:pt x="104" y="32"/>
                  <a:pt x="104" y="32"/>
                  <a:pt x="104" y="32"/>
                </a:cubicBezTo>
                <a:cubicBezTo>
                  <a:pt x="104" y="36"/>
                  <a:pt x="108" y="40"/>
                  <a:pt x="112" y="40"/>
                </a:cubicBezTo>
                <a:cubicBezTo>
                  <a:pt x="136" y="40"/>
                  <a:pt x="136" y="40"/>
                  <a:pt x="136" y="40"/>
                </a:cubicBezTo>
                <a:cubicBezTo>
                  <a:pt x="136" y="120"/>
                  <a:pt x="136" y="120"/>
                  <a:pt x="136" y="120"/>
                </a:cubicBezTo>
                <a:cubicBezTo>
                  <a:pt x="136" y="124"/>
                  <a:pt x="132" y="128"/>
                  <a:pt x="128" y="128"/>
                </a:cubicBezTo>
                <a:cubicBezTo>
                  <a:pt x="116" y="128"/>
                  <a:pt x="116" y="128"/>
                  <a:pt x="116" y="128"/>
                </a:cubicBezTo>
                <a:cubicBezTo>
                  <a:pt x="114" y="128"/>
                  <a:pt x="112" y="130"/>
                  <a:pt x="112" y="132"/>
                </a:cubicBezTo>
                <a:cubicBezTo>
                  <a:pt x="112" y="134"/>
                  <a:pt x="114" y="136"/>
                  <a:pt x="116" y="136"/>
                </a:cubicBezTo>
                <a:cubicBezTo>
                  <a:pt x="128" y="136"/>
                  <a:pt x="128" y="136"/>
                  <a:pt x="128" y="136"/>
                </a:cubicBezTo>
                <a:cubicBezTo>
                  <a:pt x="137" y="136"/>
                  <a:pt x="144" y="129"/>
                  <a:pt x="144" y="120"/>
                </a:cubicBezTo>
                <a:cubicBezTo>
                  <a:pt x="144" y="32"/>
                  <a:pt x="144" y="32"/>
                  <a:pt x="144" y="32"/>
                </a:cubicBezTo>
                <a:lnTo>
                  <a:pt x="116" y="0"/>
                </a:lnTo>
                <a:close/>
                <a:moveTo>
                  <a:pt x="112" y="32"/>
                </a:moveTo>
                <a:cubicBezTo>
                  <a:pt x="112" y="9"/>
                  <a:pt x="112" y="9"/>
                  <a:pt x="112" y="9"/>
                </a:cubicBezTo>
                <a:cubicBezTo>
                  <a:pt x="133" y="32"/>
                  <a:pt x="133" y="32"/>
                  <a:pt x="133" y="32"/>
                </a:cubicBezTo>
                <a:lnTo>
                  <a:pt x="112" y="32"/>
                </a:lnTo>
                <a:close/>
                <a:moveTo>
                  <a:pt x="16" y="40"/>
                </a:moveTo>
                <a:cubicBezTo>
                  <a:pt x="7" y="40"/>
                  <a:pt x="0" y="47"/>
                  <a:pt x="0" y="56"/>
                </a:cubicBezTo>
                <a:cubicBezTo>
                  <a:pt x="0" y="160"/>
                  <a:pt x="0" y="160"/>
                  <a:pt x="0" y="160"/>
                </a:cubicBezTo>
                <a:cubicBezTo>
                  <a:pt x="0" y="169"/>
                  <a:pt x="7" y="176"/>
                  <a:pt x="16" y="176"/>
                </a:cubicBezTo>
                <a:cubicBezTo>
                  <a:pt x="88" y="176"/>
                  <a:pt x="88" y="176"/>
                  <a:pt x="88" y="176"/>
                </a:cubicBezTo>
                <a:cubicBezTo>
                  <a:pt x="97" y="176"/>
                  <a:pt x="104" y="169"/>
                  <a:pt x="104" y="160"/>
                </a:cubicBezTo>
                <a:cubicBezTo>
                  <a:pt x="104" y="72"/>
                  <a:pt x="104" y="72"/>
                  <a:pt x="104" y="72"/>
                </a:cubicBezTo>
                <a:cubicBezTo>
                  <a:pt x="76" y="40"/>
                  <a:pt x="76" y="40"/>
                  <a:pt x="76" y="40"/>
                </a:cubicBezTo>
                <a:lnTo>
                  <a:pt x="16" y="40"/>
                </a:lnTo>
                <a:close/>
                <a:moveTo>
                  <a:pt x="96" y="160"/>
                </a:moveTo>
                <a:cubicBezTo>
                  <a:pt x="96" y="164"/>
                  <a:pt x="92" y="168"/>
                  <a:pt x="88" y="168"/>
                </a:cubicBezTo>
                <a:cubicBezTo>
                  <a:pt x="16" y="168"/>
                  <a:pt x="16" y="168"/>
                  <a:pt x="16" y="168"/>
                </a:cubicBezTo>
                <a:cubicBezTo>
                  <a:pt x="12" y="168"/>
                  <a:pt x="8" y="164"/>
                  <a:pt x="8" y="160"/>
                </a:cubicBezTo>
                <a:cubicBezTo>
                  <a:pt x="8" y="56"/>
                  <a:pt x="8" y="56"/>
                  <a:pt x="8" y="56"/>
                </a:cubicBezTo>
                <a:cubicBezTo>
                  <a:pt x="8" y="52"/>
                  <a:pt x="12" y="48"/>
                  <a:pt x="16" y="48"/>
                </a:cubicBezTo>
                <a:cubicBezTo>
                  <a:pt x="64" y="48"/>
                  <a:pt x="64" y="48"/>
                  <a:pt x="64" y="48"/>
                </a:cubicBezTo>
                <a:cubicBezTo>
                  <a:pt x="64" y="72"/>
                  <a:pt x="64" y="72"/>
                  <a:pt x="64" y="72"/>
                </a:cubicBezTo>
                <a:cubicBezTo>
                  <a:pt x="64" y="76"/>
                  <a:pt x="68" y="80"/>
                  <a:pt x="72" y="80"/>
                </a:cubicBezTo>
                <a:cubicBezTo>
                  <a:pt x="96" y="80"/>
                  <a:pt x="96" y="80"/>
                  <a:pt x="96" y="80"/>
                </a:cubicBezTo>
                <a:lnTo>
                  <a:pt x="96" y="160"/>
                </a:lnTo>
                <a:close/>
                <a:moveTo>
                  <a:pt x="72" y="72"/>
                </a:moveTo>
                <a:cubicBezTo>
                  <a:pt x="72" y="49"/>
                  <a:pt x="72" y="49"/>
                  <a:pt x="72" y="49"/>
                </a:cubicBezTo>
                <a:cubicBezTo>
                  <a:pt x="93" y="72"/>
                  <a:pt x="93" y="72"/>
                  <a:pt x="93" y="72"/>
                </a:cubicBezTo>
                <a:lnTo>
                  <a:pt x="72" y="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6" name="Freeform 70">
            <a:extLst>
              <a:ext uri="{FF2B5EF4-FFF2-40B4-BE49-F238E27FC236}">
                <a16:creationId xmlns:a16="http://schemas.microsoft.com/office/drawing/2014/main" id="{0652AAB1-5CB0-C356-9CAF-44E3871D1309}"/>
              </a:ext>
            </a:extLst>
          </p:cNvPr>
          <p:cNvSpPr>
            <a:spLocks noEditPoints="1"/>
          </p:cNvSpPr>
          <p:nvPr/>
        </p:nvSpPr>
        <p:spPr bwMode="auto">
          <a:xfrm>
            <a:off x="6826598" y="1260609"/>
            <a:ext cx="272612" cy="334275"/>
          </a:xfrm>
          <a:custGeom>
            <a:avLst/>
            <a:gdLst>
              <a:gd name="T0" fmla="*/ 28 w 144"/>
              <a:gd name="T1" fmla="*/ 120 h 176"/>
              <a:gd name="T2" fmla="*/ 28 w 144"/>
              <a:gd name="T3" fmla="*/ 128 h 176"/>
              <a:gd name="T4" fmla="*/ 80 w 144"/>
              <a:gd name="T5" fmla="*/ 124 h 176"/>
              <a:gd name="T6" fmla="*/ 60 w 144"/>
              <a:gd name="T7" fmla="*/ 144 h 176"/>
              <a:gd name="T8" fmla="*/ 24 w 144"/>
              <a:gd name="T9" fmla="*/ 148 h 176"/>
              <a:gd name="T10" fmla="*/ 60 w 144"/>
              <a:gd name="T11" fmla="*/ 152 h 176"/>
              <a:gd name="T12" fmla="*/ 60 w 144"/>
              <a:gd name="T13" fmla="*/ 144 h 176"/>
              <a:gd name="T14" fmla="*/ 44 w 144"/>
              <a:gd name="T15" fmla="*/ 80 h 176"/>
              <a:gd name="T16" fmla="*/ 44 w 144"/>
              <a:gd name="T17" fmla="*/ 72 h 176"/>
              <a:gd name="T18" fmla="*/ 24 w 144"/>
              <a:gd name="T19" fmla="*/ 76 h 176"/>
              <a:gd name="T20" fmla="*/ 24 w 144"/>
              <a:gd name="T21" fmla="*/ 100 h 176"/>
              <a:gd name="T22" fmla="*/ 76 w 144"/>
              <a:gd name="T23" fmla="*/ 104 h 176"/>
              <a:gd name="T24" fmla="*/ 76 w 144"/>
              <a:gd name="T25" fmla="*/ 96 h 176"/>
              <a:gd name="T26" fmla="*/ 24 w 144"/>
              <a:gd name="T27" fmla="*/ 100 h 176"/>
              <a:gd name="T28" fmla="*/ 56 w 144"/>
              <a:gd name="T29" fmla="*/ 0 h 176"/>
              <a:gd name="T30" fmla="*/ 40 w 144"/>
              <a:gd name="T31" fmla="*/ 28 h 176"/>
              <a:gd name="T32" fmla="*/ 48 w 144"/>
              <a:gd name="T33" fmla="*/ 28 h 176"/>
              <a:gd name="T34" fmla="*/ 56 w 144"/>
              <a:gd name="T35" fmla="*/ 8 h 176"/>
              <a:gd name="T36" fmla="*/ 104 w 144"/>
              <a:gd name="T37" fmla="*/ 32 h 176"/>
              <a:gd name="T38" fmla="*/ 136 w 144"/>
              <a:gd name="T39" fmla="*/ 40 h 176"/>
              <a:gd name="T40" fmla="*/ 128 w 144"/>
              <a:gd name="T41" fmla="*/ 128 h 176"/>
              <a:gd name="T42" fmla="*/ 112 w 144"/>
              <a:gd name="T43" fmla="*/ 132 h 176"/>
              <a:gd name="T44" fmla="*/ 128 w 144"/>
              <a:gd name="T45" fmla="*/ 136 h 176"/>
              <a:gd name="T46" fmla="*/ 144 w 144"/>
              <a:gd name="T47" fmla="*/ 32 h 176"/>
              <a:gd name="T48" fmla="*/ 112 w 144"/>
              <a:gd name="T49" fmla="*/ 32 h 176"/>
              <a:gd name="T50" fmla="*/ 133 w 144"/>
              <a:gd name="T51" fmla="*/ 32 h 176"/>
              <a:gd name="T52" fmla="*/ 16 w 144"/>
              <a:gd name="T53" fmla="*/ 40 h 176"/>
              <a:gd name="T54" fmla="*/ 0 w 144"/>
              <a:gd name="T55" fmla="*/ 160 h 176"/>
              <a:gd name="T56" fmla="*/ 88 w 144"/>
              <a:gd name="T57" fmla="*/ 176 h 176"/>
              <a:gd name="T58" fmla="*/ 104 w 144"/>
              <a:gd name="T59" fmla="*/ 72 h 176"/>
              <a:gd name="T60" fmla="*/ 16 w 144"/>
              <a:gd name="T61" fmla="*/ 40 h 176"/>
              <a:gd name="T62" fmla="*/ 88 w 144"/>
              <a:gd name="T63" fmla="*/ 168 h 176"/>
              <a:gd name="T64" fmla="*/ 8 w 144"/>
              <a:gd name="T65" fmla="*/ 160 h 176"/>
              <a:gd name="T66" fmla="*/ 16 w 144"/>
              <a:gd name="T67" fmla="*/ 48 h 176"/>
              <a:gd name="T68" fmla="*/ 64 w 144"/>
              <a:gd name="T69" fmla="*/ 72 h 176"/>
              <a:gd name="T70" fmla="*/ 96 w 144"/>
              <a:gd name="T71" fmla="*/ 80 h 176"/>
              <a:gd name="T72" fmla="*/ 72 w 144"/>
              <a:gd name="T73" fmla="*/ 72 h 176"/>
              <a:gd name="T74" fmla="*/ 93 w 144"/>
              <a:gd name="T75"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76" y="120"/>
                </a:moveTo>
                <a:cubicBezTo>
                  <a:pt x="28" y="120"/>
                  <a:pt x="28" y="120"/>
                  <a:pt x="28" y="120"/>
                </a:cubicBezTo>
                <a:cubicBezTo>
                  <a:pt x="26" y="120"/>
                  <a:pt x="24" y="122"/>
                  <a:pt x="24" y="124"/>
                </a:cubicBezTo>
                <a:cubicBezTo>
                  <a:pt x="24" y="126"/>
                  <a:pt x="26" y="128"/>
                  <a:pt x="28" y="128"/>
                </a:cubicBezTo>
                <a:cubicBezTo>
                  <a:pt x="76" y="128"/>
                  <a:pt x="76" y="128"/>
                  <a:pt x="76" y="128"/>
                </a:cubicBezTo>
                <a:cubicBezTo>
                  <a:pt x="78" y="128"/>
                  <a:pt x="80" y="126"/>
                  <a:pt x="80" y="124"/>
                </a:cubicBezTo>
                <a:cubicBezTo>
                  <a:pt x="80" y="122"/>
                  <a:pt x="78" y="120"/>
                  <a:pt x="76" y="120"/>
                </a:cubicBezTo>
                <a:moveTo>
                  <a:pt x="60" y="144"/>
                </a:moveTo>
                <a:cubicBezTo>
                  <a:pt x="28" y="144"/>
                  <a:pt x="28" y="144"/>
                  <a:pt x="28" y="144"/>
                </a:cubicBezTo>
                <a:cubicBezTo>
                  <a:pt x="26" y="144"/>
                  <a:pt x="24" y="146"/>
                  <a:pt x="24" y="148"/>
                </a:cubicBezTo>
                <a:cubicBezTo>
                  <a:pt x="24" y="150"/>
                  <a:pt x="26" y="152"/>
                  <a:pt x="28" y="152"/>
                </a:cubicBezTo>
                <a:cubicBezTo>
                  <a:pt x="60" y="152"/>
                  <a:pt x="60" y="152"/>
                  <a:pt x="60" y="152"/>
                </a:cubicBezTo>
                <a:cubicBezTo>
                  <a:pt x="62" y="152"/>
                  <a:pt x="64" y="150"/>
                  <a:pt x="64" y="148"/>
                </a:cubicBezTo>
                <a:cubicBezTo>
                  <a:pt x="64" y="146"/>
                  <a:pt x="62" y="144"/>
                  <a:pt x="60" y="144"/>
                </a:cubicBezTo>
                <a:moveTo>
                  <a:pt x="28" y="80"/>
                </a:moveTo>
                <a:cubicBezTo>
                  <a:pt x="44" y="80"/>
                  <a:pt x="44" y="80"/>
                  <a:pt x="44" y="80"/>
                </a:cubicBezTo>
                <a:cubicBezTo>
                  <a:pt x="46" y="80"/>
                  <a:pt x="48" y="78"/>
                  <a:pt x="48" y="76"/>
                </a:cubicBezTo>
                <a:cubicBezTo>
                  <a:pt x="48" y="74"/>
                  <a:pt x="46" y="72"/>
                  <a:pt x="44" y="72"/>
                </a:cubicBezTo>
                <a:cubicBezTo>
                  <a:pt x="28" y="72"/>
                  <a:pt x="28" y="72"/>
                  <a:pt x="28" y="72"/>
                </a:cubicBezTo>
                <a:cubicBezTo>
                  <a:pt x="26" y="72"/>
                  <a:pt x="24" y="74"/>
                  <a:pt x="24" y="76"/>
                </a:cubicBezTo>
                <a:cubicBezTo>
                  <a:pt x="24" y="78"/>
                  <a:pt x="26" y="80"/>
                  <a:pt x="28" y="80"/>
                </a:cubicBezTo>
                <a:moveTo>
                  <a:pt x="24" y="100"/>
                </a:moveTo>
                <a:cubicBezTo>
                  <a:pt x="24" y="102"/>
                  <a:pt x="26" y="104"/>
                  <a:pt x="28" y="104"/>
                </a:cubicBezTo>
                <a:cubicBezTo>
                  <a:pt x="76" y="104"/>
                  <a:pt x="76" y="104"/>
                  <a:pt x="76" y="104"/>
                </a:cubicBezTo>
                <a:cubicBezTo>
                  <a:pt x="78" y="104"/>
                  <a:pt x="80" y="102"/>
                  <a:pt x="80" y="100"/>
                </a:cubicBezTo>
                <a:cubicBezTo>
                  <a:pt x="80" y="98"/>
                  <a:pt x="78" y="96"/>
                  <a:pt x="76" y="96"/>
                </a:cubicBezTo>
                <a:cubicBezTo>
                  <a:pt x="28" y="96"/>
                  <a:pt x="28" y="96"/>
                  <a:pt x="28" y="96"/>
                </a:cubicBezTo>
                <a:cubicBezTo>
                  <a:pt x="26" y="96"/>
                  <a:pt x="24" y="98"/>
                  <a:pt x="24" y="100"/>
                </a:cubicBezTo>
                <a:moveTo>
                  <a:pt x="116" y="0"/>
                </a:moveTo>
                <a:cubicBezTo>
                  <a:pt x="56" y="0"/>
                  <a:pt x="56" y="0"/>
                  <a:pt x="56" y="0"/>
                </a:cubicBezTo>
                <a:cubicBezTo>
                  <a:pt x="47" y="0"/>
                  <a:pt x="40" y="7"/>
                  <a:pt x="40" y="16"/>
                </a:cubicBezTo>
                <a:cubicBezTo>
                  <a:pt x="40" y="28"/>
                  <a:pt x="40" y="28"/>
                  <a:pt x="40" y="28"/>
                </a:cubicBezTo>
                <a:cubicBezTo>
                  <a:pt x="40" y="30"/>
                  <a:pt x="42" y="32"/>
                  <a:pt x="44" y="32"/>
                </a:cubicBezTo>
                <a:cubicBezTo>
                  <a:pt x="46" y="32"/>
                  <a:pt x="48" y="30"/>
                  <a:pt x="48" y="28"/>
                </a:cubicBezTo>
                <a:cubicBezTo>
                  <a:pt x="48" y="16"/>
                  <a:pt x="48" y="16"/>
                  <a:pt x="48" y="16"/>
                </a:cubicBezTo>
                <a:cubicBezTo>
                  <a:pt x="48" y="12"/>
                  <a:pt x="52" y="8"/>
                  <a:pt x="56" y="8"/>
                </a:cubicBezTo>
                <a:cubicBezTo>
                  <a:pt x="104" y="8"/>
                  <a:pt x="104" y="8"/>
                  <a:pt x="104" y="8"/>
                </a:cubicBezTo>
                <a:cubicBezTo>
                  <a:pt x="104" y="32"/>
                  <a:pt x="104" y="32"/>
                  <a:pt x="104" y="32"/>
                </a:cubicBezTo>
                <a:cubicBezTo>
                  <a:pt x="104" y="36"/>
                  <a:pt x="108" y="40"/>
                  <a:pt x="112" y="40"/>
                </a:cubicBezTo>
                <a:cubicBezTo>
                  <a:pt x="136" y="40"/>
                  <a:pt x="136" y="40"/>
                  <a:pt x="136" y="40"/>
                </a:cubicBezTo>
                <a:cubicBezTo>
                  <a:pt x="136" y="120"/>
                  <a:pt x="136" y="120"/>
                  <a:pt x="136" y="120"/>
                </a:cubicBezTo>
                <a:cubicBezTo>
                  <a:pt x="136" y="124"/>
                  <a:pt x="132" y="128"/>
                  <a:pt x="128" y="128"/>
                </a:cubicBezTo>
                <a:cubicBezTo>
                  <a:pt x="116" y="128"/>
                  <a:pt x="116" y="128"/>
                  <a:pt x="116" y="128"/>
                </a:cubicBezTo>
                <a:cubicBezTo>
                  <a:pt x="114" y="128"/>
                  <a:pt x="112" y="130"/>
                  <a:pt x="112" y="132"/>
                </a:cubicBezTo>
                <a:cubicBezTo>
                  <a:pt x="112" y="134"/>
                  <a:pt x="114" y="136"/>
                  <a:pt x="116" y="136"/>
                </a:cubicBezTo>
                <a:cubicBezTo>
                  <a:pt x="128" y="136"/>
                  <a:pt x="128" y="136"/>
                  <a:pt x="128" y="136"/>
                </a:cubicBezTo>
                <a:cubicBezTo>
                  <a:pt x="137" y="136"/>
                  <a:pt x="144" y="129"/>
                  <a:pt x="144" y="120"/>
                </a:cubicBezTo>
                <a:cubicBezTo>
                  <a:pt x="144" y="32"/>
                  <a:pt x="144" y="32"/>
                  <a:pt x="144" y="32"/>
                </a:cubicBezTo>
                <a:lnTo>
                  <a:pt x="116" y="0"/>
                </a:lnTo>
                <a:close/>
                <a:moveTo>
                  <a:pt x="112" y="32"/>
                </a:moveTo>
                <a:cubicBezTo>
                  <a:pt x="112" y="9"/>
                  <a:pt x="112" y="9"/>
                  <a:pt x="112" y="9"/>
                </a:cubicBezTo>
                <a:cubicBezTo>
                  <a:pt x="133" y="32"/>
                  <a:pt x="133" y="32"/>
                  <a:pt x="133" y="32"/>
                </a:cubicBezTo>
                <a:lnTo>
                  <a:pt x="112" y="32"/>
                </a:lnTo>
                <a:close/>
                <a:moveTo>
                  <a:pt x="16" y="40"/>
                </a:moveTo>
                <a:cubicBezTo>
                  <a:pt x="7" y="40"/>
                  <a:pt x="0" y="47"/>
                  <a:pt x="0" y="56"/>
                </a:cubicBezTo>
                <a:cubicBezTo>
                  <a:pt x="0" y="160"/>
                  <a:pt x="0" y="160"/>
                  <a:pt x="0" y="160"/>
                </a:cubicBezTo>
                <a:cubicBezTo>
                  <a:pt x="0" y="169"/>
                  <a:pt x="7" y="176"/>
                  <a:pt x="16" y="176"/>
                </a:cubicBezTo>
                <a:cubicBezTo>
                  <a:pt x="88" y="176"/>
                  <a:pt x="88" y="176"/>
                  <a:pt x="88" y="176"/>
                </a:cubicBezTo>
                <a:cubicBezTo>
                  <a:pt x="97" y="176"/>
                  <a:pt x="104" y="169"/>
                  <a:pt x="104" y="160"/>
                </a:cubicBezTo>
                <a:cubicBezTo>
                  <a:pt x="104" y="72"/>
                  <a:pt x="104" y="72"/>
                  <a:pt x="104" y="72"/>
                </a:cubicBezTo>
                <a:cubicBezTo>
                  <a:pt x="76" y="40"/>
                  <a:pt x="76" y="40"/>
                  <a:pt x="76" y="40"/>
                </a:cubicBezTo>
                <a:lnTo>
                  <a:pt x="16" y="40"/>
                </a:lnTo>
                <a:close/>
                <a:moveTo>
                  <a:pt x="96" y="160"/>
                </a:moveTo>
                <a:cubicBezTo>
                  <a:pt x="96" y="164"/>
                  <a:pt x="92" y="168"/>
                  <a:pt x="88" y="168"/>
                </a:cubicBezTo>
                <a:cubicBezTo>
                  <a:pt x="16" y="168"/>
                  <a:pt x="16" y="168"/>
                  <a:pt x="16" y="168"/>
                </a:cubicBezTo>
                <a:cubicBezTo>
                  <a:pt x="12" y="168"/>
                  <a:pt x="8" y="164"/>
                  <a:pt x="8" y="160"/>
                </a:cubicBezTo>
                <a:cubicBezTo>
                  <a:pt x="8" y="56"/>
                  <a:pt x="8" y="56"/>
                  <a:pt x="8" y="56"/>
                </a:cubicBezTo>
                <a:cubicBezTo>
                  <a:pt x="8" y="52"/>
                  <a:pt x="12" y="48"/>
                  <a:pt x="16" y="48"/>
                </a:cubicBezTo>
                <a:cubicBezTo>
                  <a:pt x="64" y="48"/>
                  <a:pt x="64" y="48"/>
                  <a:pt x="64" y="48"/>
                </a:cubicBezTo>
                <a:cubicBezTo>
                  <a:pt x="64" y="72"/>
                  <a:pt x="64" y="72"/>
                  <a:pt x="64" y="72"/>
                </a:cubicBezTo>
                <a:cubicBezTo>
                  <a:pt x="64" y="76"/>
                  <a:pt x="68" y="80"/>
                  <a:pt x="72" y="80"/>
                </a:cubicBezTo>
                <a:cubicBezTo>
                  <a:pt x="96" y="80"/>
                  <a:pt x="96" y="80"/>
                  <a:pt x="96" y="80"/>
                </a:cubicBezTo>
                <a:lnTo>
                  <a:pt x="96" y="160"/>
                </a:lnTo>
                <a:close/>
                <a:moveTo>
                  <a:pt x="72" y="72"/>
                </a:moveTo>
                <a:cubicBezTo>
                  <a:pt x="72" y="49"/>
                  <a:pt x="72" y="49"/>
                  <a:pt x="72" y="49"/>
                </a:cubicBezTo>
                <a:cubicBezTo>
                  <a:pt x="93" y="72"/>
                  <a:pt x="93" y="72"/>
                  <a:pt x="93" y="72"/>
                </a:cubicBezTo>
                <a:lnTo>
                  <a:pt x="72" y="7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54">
            <a:extLst>
              <a:ext uri="{FF2B5EF4-FFF2-40B4-BE49-F238E27FC236}">
                <a16:creationId xmlns:a16="http://schemas.microsoft.com/office/drawing/2014/main" id="{0E37FD26-43F5-A445-C329-0944A0FC0F3D}"/>
              </a:ext>
            </a:extLst>
          </p:cNvPr>
          <p:cNvSpPr>
            <a:spLocks noEditPoints="1"/>
          </p:cNvSpPr>
          <p:nvPr/>
        </p:nvSpPr>
        <p:spPr bwMode="auto">
          <a:xfrm>
            <a:off x="2651563" y="8132348"/>
            <a:ext cx="726161" cy="676959"/>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53">
            <a:extLst>
              <a:ext uri="{FF2B5EF4-FFF2-40B4-BE49-F238E27FC236}">
                <a16:creationId xmlns:a16="http://schemas.microsoft.com/office/drawing/2014/main" id="{EC793C7D-22B5-D291-6205-B0DDF67425DF}"/>
              </a:ext>
            </a:extLst>
          </p:cNvPr>
          <p:cNvSpPr>
            <a:spLocks noEditPoints="1"/>
          </p:cNvSpPr>
          <p:nvPr/>
        </p:nvSpPr>
        <p:spPr bwMode="auto">
          <a:xfrm>
            <a:off x="13598217" y="6511713"/>
            <a:ext cx="817764" cy="613379"/>
          </a:xfrm>
          <a:custGeom>
            <a:avLst/>
            <a:gdLst>
              <a:gd name="T0" fmla="*/ 132 w 176"/>
              <a:gd name="T1" fmla="*/ 98 h 160"/>
              <a:gd name="T2" fmla="*/ 143 w 176"/>
              <a:gd name="T3" fmla="*/ 60 h 160"/>
              <a:gd name="T4" fmla="*/ 131 w 176"/>
              <a:gd name="T5" fmla="*/ 11 h 160"/>
              <a:gd name="T6" fmla="*/ 104 w 176"/>
              <a:gd name="T7" fmla="*/ 11 h 160"/>
              <a:gd name="T8" fmla="*/ 107 w 176"/>
              <a:gd name="T9" fmla="*/ 18 h 160"/>
              <a:gd name="T10" fmla="*/ 127 w 176"/>
              <a:gd name="T11" fmla="*/ 18 h 160"/>
              <a:gd name="T12" fmla="*/ 137 w 176"/>
              <a:gd name="T13" fmla="*/ 55 h 160"/>
              <a:gd name="T14" fmla="*/ 136 w 176"/>
              <a:gd name="T15" fmla="*/ 72 h 160"/>
              <a:gd name="T16" fmla="*/ 134 w 176"/>
              <a:gd name="T17" fmla="*/ 74 h 160"/>
              <a:gd name="T18" fmla="*/ 145 w 176"/>
              <a:gd name="T19" fmla="*/ 125 h 160"/>
              <a:gd name="T20" fmla="*/ 142 w 176"/>
              <a:gd name="T21" fmla="*/ 144 h 160"/>
              <a:gd name="T22" fmla="*/ 172 w 176"/>
              <a:gd name="T23" fmla="*/ 152 h 160"/>
              <a:gd name="T24" fmla="*/ 147 w 176"/>
              <a:gd name="T25" fmla="*/ 117 h 160"/>
              <a:gd name="T26" fmla="*/ 88 w 176"/>
              <a:gd name="T27" fmla="*/ 101 h 160"/>
              <a:gd name="T28" fmla="*/ 99 w 176"/>
              <a:gd name="T29" fmla="*/ 58 h 160"/>
              <a:gd name="T30" fmla="*/ 86 w 176"/>
              <a:gd name="T31" fmla="*/ 3 h 160"/>
              <a:gd name="T32" fmla="*/ 55 w 176"/>
              <a:gd name="T33" fmla="*/ 5 h 160"/>
              <a:gd name="T34" fmla="*/ 37 w 176"/>
              <a:gd name="T35" fmla="*/ 57 h 160"/>
              <a:gd name="T36" fmla="*/ 48 w 176"/>
              <a:gd name="T37" fmla="*/ 101 h 160"/>
              <a:gd name="T38" fmla="*/ 0 w 176"/>
              <a:gd name="T39" fmla="*/ 156 h 160"/>
              <a:gd name="T40" fmla="*/ 132 w 176"/>
              <a:gd name="T41" fmla="*/ 160 h 160"/>
              <a:gd name="T42" fmla="*/ 104 w 176"/>
              <a:gd name="T43" fmla="*/ 121 h 160"/>
              <a:gd name="T44" fmla="*/ 34 w 176"/>
              <a:gd name="T45" fmla="*/ 129 h 160"/>
              <a:gd name="T46" fmla="*/ 46 w 176"/>
              <a:gd name="T47" fmla="*/ 74 h 160"/>
              <a:gd name="T48" fmla="*/ 45 w 176"/>
              <a:gd name="T49" fmla="*/ 72 h 160"/>
              <a:gd name="T50" fmla="*/ 45 w 176"/>
              <a:gd name="T51" fmla="*/ 54 h 160"/>
              <a:gd name="T52" fmla="*/ 58 w 176"/>
              <a:gd name="T53" fmla="*/ 12 h 160"/>
              <a:gd name="T54" fmla="*/ 74 w 176"/>
              <a:gd name="T55" fmla="*/ 8 h 160"/>
              <a:gd name="T56" fmla="*/ 92 w 176"/>
              <a:gd name="T57" fmla="*/ 24 h 160"/>
              <a:gd name="T58" fmla="*/ 91 w 176"/>
              <a:gd name="T59" fmla="*/ 60 h 160"/>
              <a:gd name="T60" fmla="*/ 91 w 176"/>
              <a:gd name="T61" fmla="*/ 72 h 160"/>
              <a:gd name="T62" fmla="*/ 80 w 176"/>
              <a:gd name="T63" fmla="*/ 101 h 160"/>
              <a:gd name="T64" fmla="*/ 128 w 176"/>
              <a:gd name="T6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47" y="117"/>
                </a:moveTo>
                <a:cubicBezTo>
                  <a:pt x="147" y="117"/>
                  <a:pt x="132" y="113"/>
                  <a:pt x="132" y="98"/>
                </a:cubicBezTo>
                <a:cubicBezTo>
                  <a:pt x="132" y="85"/>
                  <a:pt x="139" y="81"/>
                  <a:pt x="142" y="77"/>
                </a:cubicBezTo>
                <a:cubicBezTo>
                  <a:pt x="142" y="77"/>
                  <a:pt x="146" y="73"/>
                  <a:pt x="143" y="60"/>
                </a:cubicBezTo>
                <a:cubicBezTo>
                  <a:pt x="149" y="53"/>
                  <a:pt x="150" y="40"/>
                  <a:pt x="144" y="27"/>
                </a:cubicBezTo>
                <a:cubicBezTo>
                  <a:pt x="140" y="18"/>
                  <a:pt x="136" y="13"/>
                  <a:pt x="131" y="11"/>
                </a:cubicBezTo>
                <a:cubicBezTo>
                  <a:pt x="127" y="9"/>
                  <a:pt x="123" y="8"/>
                  <a:pt x="119" y="8"/>
                </a:cubicBezTo>
                <a:cubicBezTo>
                  <a:pt x="113" y="8"/>
                  <a:pt x="107" y="10"/>
                  <a:pt x="104" y="11"/>
                </a:cubicBezTo>
                <a:cubicBezTo>
                  <a:pt x="105" y="13"/>
                  <a:pt x="106" y="15"/>
                  <a:pt x="107" y="18"/>
                </a:cubicBezTo>
                <a:cubicBezTo>
                  <a:pt x="107" y="18"/>
                  <a:pt x="107" y="18"/>
                  <a:pt x="107" y="18"/>
                </a:cubicBezTo>
                <a:cubicBezTo>
                  <a:pt x="109" y="17"/>
                  <a:pt x="114" y="16"/>
                  <a:pt x="119" y="16"/>
                </a:cubicBezTo>
                <a:cubicBezTo>
                  <a:pt x="122" y="16"/>
                  <a:pt x="125" y="17"/>
                  <a:pt x="127" y="18"/>
                </a:cubicBezTo>
                <a:cubicBezTo>
                  <a:pt x="129" y="19"/>
                  <a:pt x="133" y="22"/>
                  <a:pt x="137" y="30"/>
                </a:cubicBezTo>
                <a:cubicBezTo>
                  <a:pt x="142" y="41"/>
                  <a:pt x="140" y="51"/>
                  <a:pt x="137" y="55"/>
                </a:cubicBezTo>
                <a:cubicBezTo>
                  <a:pt x="135" y="57"/>
                  <a:pt x="135" y="60"/>
                  <a:pt x="135" y="62"/>
                </a:cubicBezTo>
                <a:cubicBezTo>
                  <a:pt x="137" y="69"/>
                  <a:pt x="136" y="71"/>
                  <a:pt x="136" y="72"/>
                </a:cubicBezTo>
                <a:cubicBezTo>
                  <a:pt x="136" y="72"/>
                  <a:pt x="135" y="72"/>
                  <a:pt x="135" y="73"/>
                </a:cubicBezTo>
                <a:cubicBezTo>
                  <a:pt x="135" y="73"/>
                  <a:pt x="134" y="74"/>
                  <a:pt x="134" y="74"/>
                </a:cubicBezTo>
                <a:cubicBezTo>
                  <a:pt x="131" y="78"/>
                  <a:pt x="124" y="85"/>
                  <a:pt x="124" y="98"/>
                </a:cubicBezTo>
                <a:cubicBezTo>
                  <a:pt x="124" y="115"/>
                  <a:pt x="137" y="123"/>
                  <a:pt x="145" y="125"/>
                </a:cubicBezTo>
                <a:cubicBezTo>
                  <a:pt x="155" y="128"/>
                  <a:pt x="166" y="133"/>
                  <a:pt x="168" y="144"/>
                </a:cubicBezTo>
                <a:cubicBezTo>
                  <a:pt x="142" y="144"/>
                  <a:pt x="142" y="144"/>
                  <a:pt x="142" y="144"/>
                </a:cubicBezTo>
                <a:cubicBezTo>
                  <a:pt x="143" y="146"/>
                  <a:pt x="144" y="149"/>
                  <a:pt x="144" y="152"/>
                </a:cubicBezTo>
                <a:cubicBezTo>
                  <a:pt x="172" y="152"/>
                  <a:pt x="172" y="152"/>
                  <a:pt x="172" y="152"/>
                </a:cubicBezTo>
                <a:cubicBezTo>
                  <a:pt x="176" y="152"/>
                  <a:pt x="176" y="148"/>
                  <a:pt x="176" y="148"/>
                </a:cubicBezTo>
                <a:cubicBezTo>
                  <a:pt x="176" y="127"/>
                  <a:pt x="156" y="120"/>
                  <a:pt x="147" y="117"/>
                </a:cubicBezTo>
                <a:moveTo>
                  <a:pt x="104" y="121"/>
                </a:moveTo>
                <a:cubicBezTo>
                  <a:pt x="104" y="121"/>
                  <a:pt x="88" y="117"/>
                  <a:pt x="88" y="101"/>
                </a:cubicBezTo>
                <a:cubicBezTo>
                  <a:pt x="88" y="86"/>
                  <a:pt x="95" y="81"/>
                  <a:pt x="97" y="77"/>
                </a:cubicBezTo>
                <a:cubicBezTo>
                  <a:pt x="97" y="77"/>
                  <a:pt x="102" y="73"/>
                  <a:pt x="99" y="58"/>
                </a:cubicBezTo>
                <a:cubicBezTo>
                  <a:pt x="105" y="50"/>
                  <a:pt x="106" y="36"/>
                  <a:pt x="100" y="21"/>
                </a:cubicBezTo>
                <a:cubicBezTo>
                  <a:pt x="95" y="11"/>
                  <a:pt x="92" y="6"/>
                  <a:pt x="86" y="3"/>
                </a:cubicBezTo>
                <a:cubicBezTo>
                  <a:pt x="82" y="1"/>
                  <a:pt x="78" y="0"/>
                  <a:pt x="74" y="0"/>
                </a:cubicBezTo>
                <a:cubicBezTo>
                  <a:pt x="65" y="0"/>
                  <a:pt x="58" y="3"/>
                  <a:pt x="55" y="5"/>
                </a:cubicBezTo>
                <a:cubicBezTo>
                  <a:pt x="45" y="9"/>
                  <a:pt x="39" y="12"/>
                  <a:pt x="34" y="26"/>
                </a:cubicBezTo>
                <a:cubicBezTo>
                  <a:pt x="29" y="38"/>
                  <a:pt x="35" y="51"/>
                  <a:pt x="37" y="57"/>
                </a:cubicBezTo>
                <a:cubicBezTo>
                  <a:pt x="34" y="72"/>
                  <a:pt x="39" y="77"/>
                  <a:pt x="39" y="77"/>
                </a:cubicBezTo>
                <a:cubicBezTo>
                  <a:pt x="41" y="81"/>
                  <a:pt x="48" y="86"/>
                  <a:pt x="48" y="101"/>
                </a:cubicBezTo>
                <a:cubicBezTo>
                  <a:pt x="48" y="117"/>
                  <a:pt x="32" y="121"/>
                  <a:pt x="32" y="121"/>
                </a:cubicBezTo>
                <a:cubicBezTo>
                  <a:pt x="22" y="125"/>
                  <a:pt x="0" y="132"/>
                  <a:pt x="0" y="156"/>
                </a:cubicBezTo>
                <a:cubicBezTo>
                  <a:pt x="0" y="156"/>
                  <a:pt x="0" y="160"/>
                  <a:pt x="4" y="160"/>
                </a:cubicBezTo>
                <a:cubicBezTo>
                  <a:pt x="132" y="160"/>
                  <a:pt x="132" y="160"/>
                  <a:pt x="132" y="160"/>
                </a:cubicBezTo>
                <a:cubicBezTo>
                  <a:pt x="136" y="160"/>
                  <a:pt x="136" y="156"/>
                  <a:pt x="136" y="156"/>
                </a:cubicBezTo>
                <a:cubicBezTo>
                  <a:pt x="136" y="132"/>
                  <a:pt x="114" y="125"/>
                  <a:pt x="104" y="121"/>
                </a:cubicBezTo>
                <a:moveTo>
                  <a:pt x="8" y="152"/>
                </a:moveTo>
                <a:cubicBezTo>
                  <a:pt x="10" y="138"/>
                  <a:pt x="22" y="133"/>
                  <a:pt x="34" y="129"/>
                </a:cubicBezTo>
                <a:cubicBezTo>
                  <a:pt x="42" y="127"/>
                  <a:pt x="56" y="118"/>
                  <a:pt x="56" y="101"/>
                </a:cubicBezTo>
                <a:cubicBezTo>
                  <a:pt x="56" y="85"/>
                  <a:pt x="50" y="78"/>
                  <a:pt x="46" y="74"/>
                </a:cubicBezTo>
                <a:cubicBezTo>
                  <a:pt x="46" y="73"/>
                  <a:pt x="46" y="73"/>
                  <a:pt x="45" y="72"/>
                </a:cubicBezTo>
                <a:cubicBezTo>
                  <a:pt x="45" y="72"/>
                  <a:pt x="45" y="72"/>
                  <a:pt x="45" y="72"/>
                </a:cubicBezTo>
                <a:cubicBezTo>
                  <a:pt x="45" y="72"/>
                  <a:pt x="43" y="68"/>
                  <a:pt x="45" y="59"/>
                </a:cubicBezTo>
                <a:cubicBezTo>
                  <a:pt x="46" y="58"/>
                  <a:pt x="45" y="56"/>
                  <a:pt x="45" y="54"/>
                </a:cubicBezTo>
                <a:cubicBezTo>
                  <a:pt x="43" y="50"/>
                  <a:pt x="38" y="38"/>
                  <a:pt x="41" y="30"/>
                </a:cubicBezTo>
                <a:cubicBezTo>
                  <a:pt x="46" y="18"/>
                  <a:pt x="50" y="16"/>
                  <a:pt x="58" y="12"/>
                </a:cubicBezTo>
                <a:cubicBezTo>
                  <a:pt x="58" y="12"/>
                  <a:pt x="58" y="12"/>
                  <a:pt x="59" y="12"/>
                </a:cubicBezTo>
                <a:cubicBezTo>
                  <a:pt x="61" y="10"/>
                  <a:pt x="67" y="8"/>
                  <a:pt x="74" y="8"/>
                </a:cubicBezTo>
                <a:cubicBezTo>
                  <a:pt x="77" y="8"/>
                  <a:pt x="80" y="9"/>
                  <a:pt x="83" y="10"/>
                </a:cubicBezTo>
                <a:cubicBezTo>
                  <a:pt x="85" y="12"/>
                  <a:pt x="88" y="15"/>
                  <a:pt x="92" y="24"/>
                </a:cubicBezTo>
                <a:cubicBezTo>
                  <a:pt x="98" y="37"/>
                  <a:pt x="96" y="48"/>
                  <a:pt x="92" y="53"/>
                </a:cubicBezTo>
                <a:cubicBezTo>
                  <a:pt x="91" y="55"/>
                  <a:pt x="91" y="58"/>
                  <a:pt x="91" y="60"/>
                </a:cubicBezTo>
                <a:cubicBezTo>
                  <a:pt x="93" y="68"/>
                  <a:pt x="92" y="71"/>
                  <a:pt x="91" y="72"/>
                </a:cubicBezTo>
                <a:cubicBezTo>
                  <a:pt x="91" y="72"/>
                  <a:pt x="91" y="72"/>
                  <a:pt x="91" y="72"/>
                </a:cubicBezTo>
                <a:cubicBezTo>
                  <a:pt x="90" y="73"/>
                  <a:pt x="90" y="73"/>
                  <a:pt x="90" y="74"/>
                </a:cubicBezTo>
                <a:cubicBezTo>
                  <a:pt x="86" y="78"/>
                  <a:pt x="80" y="85"/>
                  <a:pt x="80" y="101"/>
                </a:cubicBezTo>
                <a:cubicBezTo>
                  <a:pt x="80" y="118"/>
                  <a:pt x="94" y="127"/>
                  <a:pt x="102" y="129"/>
                </a:cubicBezTo>
                <a:cubicBezTo>
                  <a:pt x="113" y="133"/>
                  <a:pt x="126" y="138"/>
                  <a:pt x="128" y="152"/>
                </a:cubicBezTo>
                <a:lnTo>
                  <a:pt x="8" y="1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28">
            <a:extLst>
              <a:ext uri="{FF2B5EF4-FFF2-40B4-BE49-F238E27FC236}">
                <a16:creationId xmlns:a16="http://schemas.microsoft.com/office/drawing/2014/main" id="{BE9C86F4-C52F-AD1F-94BD-9C37832ADFDB}"/>
              </a:ext>
            </a:extLst>
          </p:cNvPr>
          <p:cNvSpPr>
            <a:spLocks noEditPoints="1"/>
          </p:cNvSpPr>
          <p:nvPr/>
        </p:nvSpPr>
        <p:spPr bwMode="auto">
          <a:xfrm>
            <a:off x="13598217" y="8122980"/>
            <a:ext cx="689385" cy="707927"/>
          </a:xfrm>
          <a:custGeom>
            <a:avLst/>
            <a:gdLst>
              <a:gd name="T0" fmla="*/ 162 w 176"/>
              <a:gd name="T1" fmla="*/ 68 h 176"/>
              <a:gd name="T2" fmla="*/ 159 w 176"/>
              <a:gd name="T3" fmla="*/ 42 h 176"/>
              <a:gd name="T4" fmla="*/ 142 w 176"/>
              <a:gd name="T5" fmla="*/ 17 h 176"/>
              <a:gd name="T6" fmla="*/ 134 w 176"/>
              <a:gd name="T7" fmla="*/ 17 h 176"/>
              <a:gd name="T8" fmla="*/ 108 w 176"/>
              <a:gd name="T9" fmla="*/ 14 h 176"/>
              <a:gd name="T10" fmla="*/ 100 w 176"/>
              <a:gd name="T11" fmla="*/ 0 h 176"/>
              <a:gd name="T12" fmla="*/ 70 w 176"/>
              <a:gd name="T13" fmla="*/ 6 h 176"/>
              <a:gd name="T14" fmla="*/ 50 w 176"/>
              <a:gd name="T15" fmla="*/ 22 h 176"/>
              <a:gd name="T16" fmla="*/ 38 w 176"/>
              <a:gd name="T17" fmla="*/ 16 h 176"/>
              <a:gd name="T18" fmla="*/ 17 w 176"/>
              <a:gd name="T19" fmla="*/ 34 h 176"/>
              <a:gd name="T20" fmla="*/ 22 w 176"/>
              <a:gd name="T21" fmla="*/ 50 h 176"/>
              <a:gd name="T22" fmla="*/ 6 w 176"/>
              <a:gd name="T23" fmla="*/ 70 h 176"/>
              <a:gd name="T24" fmla="*/ 0 w 176"/>
              <a:gd name="T25" fmla="*/ 100 h 176"/>
              <a:gd name="T26" fmla="*/ 14 w 176"/>
              <a:gd name="T27" fmla="*/ 108 h 176"/>
              <a:gd name="T28" fmla="*/ 17 w 176"/>
              <a:gd name="T29" fmla="*/ 134 h 176"/>
              <a:gd name="T30" fmla="*/ 34 w 176"/>
              <a:gd name="T31" fmla="*/ 159 h 176"/>
              <a:gd name="T32" fmla="*/ 42 w 176"/>
              <a:gd name="T33" fmla="*/ 159 h 176"/>
              <a:gd name="T34" fmla="*/ 68 w 176"/>
              <a:gd name="T35" fmla="*/ 162 h 176"/>
              <a:gd name="T36" fmla="*/ 76 w 176"/>
              <a:gd name="T37" fmla="*/ 176 h 176"/>
              <a:gd name="T38" fmla="*/ 106 w 176"/>
              <a:gd name="T39" fmla="*/ 170 h 176"/>
              <a:gd name="T40" fmla="*/ 126 w 176"/>
              <a:gd name="T41" fmla="*/ 154 h 176"/>
              <a:gd name="T42" fmla="*/ 138 w 176"/>
              <a:gd name="T43" fmla="*/ 160 h 176"/>
              <a:gd name="T44" fmla="*/ 159 w 176"/>
              <a:gd name="T45" fmla="*/ 142 h 176"/>
              <a:gd name="T46" fmla="*/ 154 w 176"/>
              <a:gd name="T47" fmla="*/ 126 h 176"/>
              <a:gd name="T48" fmla="*/ 170 w 176"/>
              <a:gd name="T49" fmla="*/ 106 h 176"/>
              <a:gd name="T50" fmla="*/ 176 w 176"/>
              <a:gd name="T51" fmla="*/ 76 h 176"/>
              <a:gd name="T52" fmla="*/ 168 w 176"/>
              <a:gd name="T53" fmla="*/ 98 h 176"/>
              <a:gd name="T54" fmla="*/ 160 w 176"/>
              <a:gd name="T55" fmla="*/ 100 h 176"/>
              <a:gd name="T56" fmla="*/ 147 w 176"/>
              <a:gd name="T57" fmla="*/ 122 h 176"/>
              <a:gd name="T58" fmla="*/ 152 w 176"/>
              <a:gd name="T59" fmla="*/ 138 h 176"/>
              <a:gd name="T60" fmla="*/ 138 w 176"/>
              <a:gd name="T61" fmla="*/ 152 h 176"/>
              <a:gd name="T62" fmla="*/ 126 w 176"/>
              <a:gd name="T63" fmla="*/ 146 h 176"/>
              <a:gd name="T64" fmla="*/ 106 w 176"/>
              <a:gd name="T65" fmla="*/ 154 h 176"/>
              <a:gd name="T66" fmla="*/ 98 w 176"/>
              <a:gd name="T67" fmla="*/ 168 h 176"/>
              <a:gd name="T68" fmla="*/ 78 w 176"/>
              <a:gd name="T69" fmla="*/ 168 h 176"/>
              <a:gd name="T70" fmla="*/ 70 w 176"/>
              <a:gd name="T71" fmla="*/ 154 h 176"/>
              <a:gd name="T72" fmla="*/ 50 w 176"/>
              <a:gd name="T73" fmla="*/ 146 h 176"/>
              <a:gd name="T74" fmla="*/ 39 w 176"/>
              <a:gd name="T75" fmla="*/ 152 h 176"/>
              <a:gd name="T76" fmla="*/ 24 w 176"/>
              <a:gd name="T77" fmla="*/ 138 h 176"/>
              <a:gd name="T78" fmla="*/ 29 w 176"/>
              <a:gd name="T79" fmla="*/ 122 h 176"/>
              <a:gd name="T80" fmla="*/ 16 w 176"/>
              <a:gd name="T81" fmla="*/ 100 h 176"/>
              <a:gd name="T82" fmla="*/ 8 w 176"/>
              <a:gd name="T83" fmla="*/ 98 h 176"/>
              <a:gd name="T84" fmla="*/ 16 w 176"/>
              <a:gd name="T85" fmla="*/ 76 h 176"/>
              <a:gd name="T86" fmla="*/ 29 w 176"/>
              <a:gd name="T87" fmla="*/ 54 h 176"/>
              <a:gd name="T88" fmla="*/ 24 w 176"/>
              <a:gd name="T89" fmla="*/ 38 h 176"/>
              <a:gd name="T90" fmla="*/ 38 w 176"/>
              <a:gd name="T91" fmla="*/ 24 h 176"/>
              <a:gd name="T92" fmla="*/ 50 w 176"/>
              <a:gd name="T93" fmla="*/ 30 h 176"/>
              <a:gd name="T94" fmla="*/ 70 w 176"/>
              <a:gd name="T95" fmla="*/ 22 h 176"/>
              <a:gd name="T96" fmla="*/ 78 w 176"/>
              <a:gd name="T97" fmla="*/ 8 h 176"/>
              <a:gd name="T98" fmla="*/ 98 w 176"/>
              <a:gd name="T99" fmla="*/ 8 h 176"/>
              <a:gd name="T100" fmla="*/ 106 w 176"/>
              <a:gd name="T101" fmla="*/ 22 h 176"/>
              <a:gd name="T102" fmla="*/ 126 w 176"/>
              <a:gd name="T103" fmla="*/ 30 h 176"/>
              <a:gd name="T104" fmla="*/ 138 w 176"/>
              <a:gd name="T105" fmla="*/ 24 h 176"/>
              <a:gd name="T106" fmla="*/ 152 w 176"/>
              <a:gd name="T107" fmla="*/ 39 h 176"/>
              <a:gd name="T108" fmla="*/ 147 w 176"/>
              <a:gd name="T109" fmla="*/ 54 h 176"/>
              <a:gd name="T110" fmla="*/ 160 w 176"/>
              <a:gd name="T111" fmla="*/ 76 h 176"/>
              <a:gd name="T112" fmla="*/ 168 w 176"/>
              <a:gd name="T113" fmla="*/ 98 h 176"/>
              <a:gd name="T114" fmla="*/ 48 w 176"/>
              <a:gd name="T115" fmla="*/ 88 h 176"/>
              <a:gd name="T116" fmla="*/ 128 w 176"/>
              <a:gd name="T117" fmla="*/ 88 h 176"/>
              <a:gd name="T118" fmla="*/ 88 w 176"/>
              <a:gd name="T119" fmla="*/ 120 h 176"/>
              <a:gd name="T120" fmla="*/ 88 w 176"/>
              <a:gd name="T121" fmla="*/ 56 h 176"/>
              <a:gd name="T122" fmla="*/ 88 w 176"/>
              <a:gd name="T12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moveTo>
                  <a:pt x="88" y="48"/>
                </a:moveTo>
                <a:cubicBezTo>
                  <a:pt x="66" y="48"/>
                  <a:pt x="48" y="66"/>
                  <a:pt x="48" y="88"/>
                </a:cubicBezTo>
                <a:cubicBezTo>
                  <a:pt x="48" y="110"/>
                  <a:pt x="66" y="128"/>
                  <a:pt x="88" y="128"/>
                </a:cubicBezTo>
                <a:cubicBezTo>
                  <a:pt x="110" y="128"/>
                  <a:pt x="128" y="110"/>
                  <a:pt x="128" y="88"/>
                </a:cubicBezTo>
                <a:cubicBezTo>
                  <a:pt x="128" y="66"/>
                  <a:pt x="110" y="48"/>
                  <a:pt x="88" y="48"/>
                </a:cubicBezTo>
                <a:moveTo>
                  <a:pt x="88" y="120"/>
                </a:moveTo>
                <a:cubicBezTo>
                  <a:pt x="70" y="120"/>
                  <a:pt x="56" y="106"/>
                  <a:pt x="56" y="88"/>
                </a:cubicBezTo>
                <a:cubicBezTo>
                  <a:pt x="56" y="70"/>
                  <a:pt x="70" y="56"/>
                  <a:pt x="88" y="56"/>
                </a:cubicBezTo>
                <a:cubicBezTo>
                  <a:pt x="106" y="56"/>
                  <a:pt x="120" y="70"/>
                  <a:pt x="120" y="88"/>
                </a:cubicBezTo>
                <a:cubicBezTo>
                  <a:pt x="120" y="106"/>
                  <a:pt x="106" y="120"/>
                  <a:pt x="88" y="12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4">
            <a:extLst>
              <a:ext uri="{FF2B5EF4-FFF2-40B4-BE49-F238E27FC236}">
                <a16:creationId xmlns:a16="http://schemas.microsoft.com/office/drawing/2014/main" id="{5D0E4615-8DB2-DE98-9855-BA4397A22601}"/>
              </a:ext>
            </a:extLst>
          </p:cNvPr>
          <p:cNvSpPr>
            <a:spLocks noEditPoints="1"/>
          </p:cNvSpPr>
          <p:nvPr/>
        </p:nvSpPr>
        <p:spPr bwMode="auto">
          <a:xfrm>
            <a:off x="2670387" y="4929059"/>
            <a:ext cx="688512" cy="706098"/>
          </a:xfrm>
          <a:custGeom>
            <a:avLst/>
            <a:gdLst>
              <a:gd name="T0" fmla="*/ 88 w 176"/>
              <a:gd name="T1" fmla="*/ 16 h 176"/>
              <a:gd name="T2" fmla="*/ 16 w 176"/>
              <a:gd name="T3" fmla="*/ 88 h 176"/>
              <a:gd name="T4" fmla="*/ 88 w 176"/>
              <a:gd name="T5" fmla="*/ 160 h 176"/>
              <a:gd name="T6" fmla="*/ 160 w 176"/>
              <a:gd name="T7" fmla="*/ 88 h 176"/>
              <a:gd name="T8" fmla="*/ 88 w 176"/>
              <a:gd name="T9" fmla="*/ 16 h 176"/>
              <a:gd name="T10" fmla="*/ 88 w 176"/>
              <a:gd name="T11" fmla="*/ 152 h 176"/>
              <a:gd name="T12" fmla="*/ 24 w 176"/>
              <a:gd name="T13" fmla="*/ 88 h 176"/>
              <a:gd name="T14" fmla="*/ 88 w 176"/>
              <a:gd name="T15" fmla="*/ 24 h 176"/>
              <a:gd name="T16" fmla="*/ 152 w 176"/>
              <a:gd name="T17" fmla="*/ 88 h 176"/>
              <a:gd name="T18" fmla="*/ 88 w 176"/>
              <a:gd name="T19" fmla="*/ 152 h 176"/>
              <a:gd name="T20" fmla="*/ 88 w 176"/>
              <a:gd name="T21" fmla="*/ 0 h 176"/>
              <a:gd name="T22" fmla="*/ 0 w 176"/>
              <a:gd name="T23" fmla="*/ 88 h 176"/>
              <a:gd name="T24" fmla="*/ 88 w 176"/>
              <a:gd name="T25" fmla="*/ 176 h 176"/>
              <a:gd name="T26" fmla="*/ 176 w 176"/>
              <a:gd name="T27" fmla="*/ 88 h 176"/>
              <a:gd name="T28" fmla="*/ 88 w 176"/>
              <a:gd name="T29" fmla="*/ 0 h 176"/>
              <a:gd name="T30" fmla="*/ 88 w 176"/>
              <a:gd name="T31" fmla="*/ 168 h 176"/>
              <a:gd name="T32" fmla="*/ 8 w 176"/>
              <a:gd name="T33" fmla="*/ 88 h 176"/>
              <a:gd name="T34" fmla="*/ 88 w 176"/>
              <a:gd name="T35" fmla="*/ 8 h 176"/>
              <a:gd name="T36" fmla="*/ 168 w 176"/>
              <a:gd name="T37" fmla="*/ 88 h 176"/>
              <a:gd name="T38" fmla="*/ 88 w 176"/>
              <a:gd name="T39" fmla="*/ 168 h 176"/>
              <a:gd name="T40" fmla="*/ 116 w 176"/>
              <a:gd name="T41" fmla="*/ 84 h 176"/>
              <a:gd name="T42" fmla="*/ 103 w 176"/>
              <a:gd name="T43" fmla="*/ 84 h 176"/>
              <a:gd name="T44" fmla="*/ 92 w 176"/>
              <a:gd name="T45" fmla="*/ 73 h 176"/>
              <a:gd name="T46" fmla="*/ 92 w 176"/>
              <a:gd name="T47" fmla="*/ 44 h 176"/>
              <a:gd name="T48" fmla="*/ 88 w 176"/>
              <a:gd name="T49" fmla="*/ 40 h 176"/>
              <a:gd name="T50" fmla="*/ 84 w 176"/>
              <a:gd name="T51" fmla="*/ 44 h 176"/>
              <a:gd name="T52" fmla="*/ 84 w 176"/>
              <a:gd name="T53" fmla="*/ 73 h 176"/>
              <a:gd name="T54" fmla="*/ 72 w 176"/>
              <a:gd name="T55" fmla="*/ 88 h 176"/>
              <a:gd name="T56" fmla="*/ 88 w 176"/>
              <a:gd name="T57" fmla="*/ 104 h 176"/>
              <a:gd name="T58" fmla="*/ 103 w 176"/>
              <a:gd name="T59" fmla="*/ 92 h 176"/>
              <a:gd name="T60" fmla="*/ 116 w 176"/>
              <a:gd name="T61" fmla="*/ 92 h 176"/>
              <a:gd name="T62" fmla="*/ 120 w 176"/>
              <a:gd name="T63" fmla="*/ 88 h 176"/>
              <a:gd name="T64" fmla="*/ 116 w 176"/>
              <a:gd name="T65" fmla="*/ 84 h 176"/>
              <a:gd name="T66" fmla="*/ 88 w 176"/>
              <a:gd name="T67" fmla="*/ 96 h 176"/>
              <a:gd name="T68" fmla="*/ 80 w 176"/>
              <a:gd name="T69" fmla="*/ 88 h 176"/>
              <a:gd name="T70" fmla="*/ 88 w 176"/>
              <a:gd name="T71" fmla="*/ 80 h 176"/>
              <a:gd name="T72" fmla="*/ 96 w 176"/>
              <a:gd name="T73" fmla="*/ 88 h 176"/>
              <a:gd name="T74" fmla="*/ 88 w 176"/>
              <a:gd name="T75"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16"/>
                </a:moveTo>
                <a:cubicBezTo>
                  <a:pt x="48" y="16"/>
                  <a:pt x="16" y="48"/>
                  <a:pt x="16" y="88"/>
                </a:cubicBezTo>
                <a:cubicBezTo>
                  <a:pt x="16" y="128"/>
                  <a:pt x="48" y="160"/>
                  <a:pt x="88" y="160"/>
                </a:cubicBezTo>
                <a:cubicBezTo>
                  <a:pt x="128" y="160"/>
                  <a:pt x="160" y="128"/>
                  <a:pt x="160" y="88"/>
                </a:cubicBezTo>
                <a:cubicBezTo>
                  <a:pt x="160" y="48"/>
                  <a:pt x="128" y="16"/>
                  <a:pt x="88" y="16"/>
                </a:cubicBezTo>
                <a:moveTo>
                  <a:pt x="88" y="152"/>
                </a:moveTo>
                <a:cubicBezTo>
                  <a:pt x="53" y="152"/>
                  <a:pt x="24" y="123"/>
                  <a:pt x="24" y="88"/>
                </a:cubicBezTo>
                <a:cubicBezTo>
                  <a:pt x="24" y="53"/>
                  <a:pt x="53" y="24"/>
                  <a:pt x="88" y="24"/>
                </a:cubicBezTo>
                <a:cubicBezTo>
                  <a:pt x="123" y="24"/>
                  <a:pt x="152" y="53"/>
                  <a:pt x="152" y="88"/>
                </a:cubicBezTo>
                <a:cubicBezTo>
                  <a:pt x="152" y="123"/>
                  <a:pt x="123" y="152"/>
                  <a:pt x="88" y="152"/>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6" y="84"/>
                </a:moveTo>
                <a:cubicBezTo>
                  <a:pt x="103" y="84"/>
                  <a:pt x="103" y="84"/>
                  <a:pt x="103" y="84"/>
                </a:cubicBezTo>
                <a:cubicBezTo>
                  <a:pt x="102" y="78"/>
                  <a:pt x="98" y="74"/>
                  <a:pt x="92" y="73"/>
                </a:cubicBezTo>
                <a:cubicBezTo>
                  <a:pt x="92" y="44"/>
                  <a:pt x="92" y="44"/>
                  <a:pt x="92" y="44"/>
                </a:cubicBezTo>
                <a:cubicBezTo>
                  <a:pt x="92" y="42"/>
                  <a:pt x="90" y="40"/>
                  <a:pt x="88" y="40"/>
                </a:cubicBezTo>
                <a:cubicBezTo>
                  <a:pt x="86" y="40"/>
                  <a:pt x="84" y="42"/>
                  <a:pt x="84" y="44"/>
                </a:cubicBezTo>
                <a:cubicBezTo>
                  <a:pt x="84" y="73"/>
                  <a:pt x="84" y="73"/>
                  <a:pt x="84" y="73"/>
                </a:cubicBezTo>
                <a:cubicBezTo>
                  <a:pt x="77" y="74"/>
                  <a:pt x="72" y="81"/>
                  <a:pt x="72" y="88"/>
                </a:cubicBezTo>
                <a:cubicBezTo>
                  <a:pt x="72" y="97"/>
                  <a:pt x="79" y="104"/>
                  <a:pt x="88" y="104"/>
                </a:cubicBezTo>
                <a:cubicBezTo>
                  <a:pt x="95" y="104"/>
                  <a:pt x="102" y="99"/>
                  <a:pt x="103" y="92"/>
                </a:cubicBezTo>
                <a:cubicBezTo>
                  <a:pt x="116" y="92"/>
                  <a:pt x="116" y="92"/>
                  <a:pt x="116" y="92"/>
                </a:cubicBezTo>
                <a:cubicBezTo>
                  <a:pt x="118" y="92"/>
                  <a:pt x="120" y="90"/>
                  <a:pt x="120" y="88"/>
                </a:cubicBezTo>
                <a:cubicBezTo>
                  <a:pt x="120" y="86"/>
                  <a:pt x="118" y="84"/>
                  <a:pt x="116" y="84"/>
                </a:cubicBezTo>
                <a:moveTo>
                  <a:pt x="88" y="96"/>
                </a:moveTo>
                <a:cubicBezTo>
                  <a:pt x="84" y="96"/>
                  <a:pt x="80" y="92"/>
                  <a:pt x="80" y="88"/>
                </a:cubicBezTo>
                <a:cubicBezTo>
                  <a:pt x="80" y="84"/>
                  <a:pt x="84" y="80"/>
                  <a:pt x="88" y="80"/>
                </a:cubicBezTo>
                <a:cubicBezTo>
                  <a:pt x="92" y="80"/>
                  <a:pt x="96" y="84"/>
                  <a:pt x="96" y="88"/>
                </a:cubicBezTo>
                <a:cubicBezTo>
                  <a:pt x="96" y="92"/>
                  <a:pt x="92" y="96"/>
                  <a:pt x="88" y="9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30">
            <a:extLst>
              <a:ext uri="{FF2B5EF4-FFF2-40B4-BE49-F238E27FC236}">
                <a16:creationId xmlns:a16="http://schemas.microsoft.com/office/drawing/2014/main" id="{A94F8C42-92F0-9836-A4F0-AE552BAC224C}"/>
              </a:ext>
            </a:extLst>
          </p:cNvPr>
          <p:cNvSpPr>
            <a:spLocks noEditPoints="1"/>
          </p:cNvSpPr>
          <p:nvPr/>
        </p:nvSpPr>
        <p:spPr bwMode="auto">
          <a:xfrm>
            <a:off x="2696054" y="9734247"/>
            <a:ext cx="514982" cy="634741"/>
          </a:xfrm>
          <a:custGeom>
            <a:avLst/>
            <a:gdLst>
              <a:gd name="T0" fmla="*/ 0 w 176"/>
              <a:gd name="T1" fmla="*/ 16 h 176"/>
              <a:gd name="T2" fmla="*/ 160 w 176"/>
              <a:gd name="T3" fmla="*/ 176 h 176"/>
              <a:gd name="T4" fmla="*/ 160 w 176"/>
              <a:gd name="T5" fmla="*/ 0 h 176"/>
              <a:gd name="T6" fmla="*/ 36 w 176"/>
              <a:gd name="T7" fmla="*/ 8 h 176"/>
              <a:gd name="T8" fmla="*/ 8 w 176"/>
              <a:gd name="T9" fmla="*/ 44 h 176"/>
              <a:gd name="T10" fmla="*/ 84 w 176"/>
              <a:gd name="T11" fmla="*/ 14 h 176"/>
              <a:gd name="T12" fmla="*/ 70 w 176"/>
              <a:gd name="T13" fmla="*/ 22 h 176"/>
              <a:gd name="T14" fmla="*/ 68 w 176"/>
              <a:gd name="T15" fmla="*/ 54 h 176"/>
              <a:gd name="T16" fmla="*/ 46 w 176"/>
              <a:gd name="T17" fmla="*/ 63 h 176"/>
              <a:gd name="T18" fmla="*/ 22 w 176"/>
              <a:gd name="T19" fmla="*/ 70 h 176"/>
              <a:gd name="T20" fmla="*/ 14 w 176"/>
              <a:gd name="T21" fmla="*/ 84 h 176"/>
              <a:gd name="T22" fmla="*/ 140 w 176"/>
              <a:gd name="T23" fmla="*/ 168 h 176"/>
              <a:gd name="T24" fmla="*/ 107 w 176"/>
              <a:gd name="T25" fmla="*/ 128 h 176"/>
              <a:gd name="T26" fmla="*/ 140 w 176"/>
              <a:gd name="T27" fmla="*/ 159 h 176"/>
              <a:gd name="T28" fmla="*/ 144 w 176"/>
              <a:gd name="T29" fmla="*/ 136 h 176"/>
              <a:gd name="T30" fmla="*/ 136 w 176"/>
              <a:gd name="T31" fmla="*/ 144 h 176"/>
              <a:gd name="T32" fmla="*/ 148 w 176"/>
              <a:gd name="T33" fmla="*/ 168 h 176"/>
              <a:gd name="T34" fmla="*/ 159 w 176"/>
              <a:gd name="T35" fmla="*/ 140 h 176"/>
              <a:gd name="T36" fmla="*/ 168 w 176"/>
              <a:gd name="T37" fmla="*/ 126 h 176"/>
              <a:gd name="T38" fmla="*/ 132 w 176"/>
              <a:gd name="T39" fmla="*/ 133 h 176"/>
              <a:gd name="T40" fmla="*/ 168 w 176"/>
              <a:gd name="T41" fmla="*/ 112 h 176"/>
              <a:gd name="T42" fmla="*/ 144 w 176"/>
              <a:gd name="T43" fmla="*/ 96 h 176"/>
              <a:gd name="T44" fmla="*/ 68 w 176"/>
              <a:gd name="T45" fmla="*/ 168 h 176"/>
              <a:gd name="T46" fmla="*/ 76 w 176"/>
              <a:gd name="T47" fmla="*/ 144 h 176"/>
              <a:gd name="T48" fmla="*/ 70 w 176"/>
              <a:gd name="T49" fmla="*/ 113 h 176"/>
              <a:gd name="T50" fmla="*/ 88 w 176"/>
              <a:gd name="T51" fmla="*/ 98 h 176"/>
              <a:gd name="T52" fmla="*/ 114 w 176"/>
              <a:gd name="T53" fmla="*/ 78 h 176"/>
              <a:gd name="T54" fmla="*/ 133 w 176"/>
              <a:gd name="T55" fmla="*/ 64 h 176"/>
              <a:gd name="T56" fmla="*/ 144 w 176"/>
              <a:gd name="T57" fmla="*/ 76 h 176"/>
              <a:gd name="T58" fmla="*/ 168 w 176"/>
              <a:gd name="T59" fmla="*/ 103 h 176"/>
              <a:gd name="T60" fmla="*/ 144 w 176"/>
              <a:gd name="T61" fmla="*/ 68 h 176"/>
              <a:gd name="T62" fmla="*/ 133 w 176"/>
              <a:gd name="T63" fmla="*/ 56 h 176"/>
              <a:gd name="T64" fmla="*/ 106 w 176"/>
              <a:gd name="T65" fmla="*/ 78 h 176"/>
              <a:gd name="T66" fmla="*/ 74 w 176"/>
              <a:gd name="T67" fmla="*/ 90 h 176"/>
              <a:gd name="T68" fmla="*/ 70 w 176"/>
              <a:gd name="T69" fmla="*/ 124 h 176"/>
              <a:gd name="T70" fmla="*/ 56 w 176"/>
              <a:gd name="T71" fmla="*/ 155 h 176"/>
              <a:gd name="T72" fmla="*/ 8 w 176"/>
              <a:gd name="T73" fmla="*/ 160 h 176"/>
              <a:gd name="T74" fmla="*/ 22 w 176"/>
              <a:gd name="T75" fmla="*/ 86 h 176"/>
              <a:gd name="T76" fmla="*/ 50 w 176"/>
              <a:gd name="T77" fmla="*/ 75 h 176"/>
              <a:gd name="T78" fmla="*/ 75 w 176"/>
              <a:gd name="T79" fmla="*/ 58 h 176"/>
              <a:gd name="T80" fmla="*/ 78 w 176"/>
              <a:gd name="T81" fmla="*/ 24 h 176"/>
              <a:gd name="T82" fmla="*/ 92 w 176"/>
              <a:gd name="T83" fmla="*/ 8 h 176"/>
              <a:gd name="T84" fmla="*/ 168 w 176"/>
              <a:gd name="T85" fmla="*/ 6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8" y="16"/>
                </a:moveTo>
                <a:cubicBezTo>
                  <a:pt x="8" y="12"/>
                  <a:pt x="12" y="8"/>
                  <a:pt x="16" y="8"/>
                </a:cubicBezTo>
                <a:cubicBezTo>
                  <a:pt x="36" y="8"/>
                  <a:pt x="36" y="8"/>
                  <a:pt x="36" y="8"/>
                </a:cubicBezTo>
                <a:cubicBezTo>
                  <a:pt x="34" y="22"/>
                  <a:pt x="22" y="34"/>
                  <a:pt x="8" y="36"/>
                </a:cubicBezTo>
                <a:lnTo>
                  <a:pt x="8" y="16"/>
                </a:lnTo>
                <a:close/>
                <a:moveTo>
                  <a:pt x="8" y="44"/>
                </a:moveTo>
                <a:cubicBezTo>
                  <a:pt x="27" y="42"/>
                  <a:pt x="42" y="27"/>
                  <a:pt x="44" y="8"/>
                </a:cubicBezTo>
                <a:cubicBezTo>
                  <a:pt x="84" y="8"/>
                  <a:pt x="84" y="8"/>
                  <a:pt x="84" y="8"/>
                </a:cubicBezTo>
                <a:cubicBezTo>
                  <a:pt x="84" y="14"/>
                  <a:pt x="84" y="14"/>
                  <a:pt x="84" y="14"/>
                </a:cubicBezTo>
                <a:cubicBezTo>
                  <a:pt x="84" y="14"/>
                  <a:pt x="84" y="14"/>
                  <a:pt x="84" y="14"/>
                </a:cubicBezTo>
                <a:cubicBezTo>
                  <a:pt x="76" y="16"/>
                  <a:pt x="76" y="16"/>
                  <a:pt x="76" y="16"/>
                </a:cubicBezTo>
                <a:cubicBezTo>
                  <a:pt x="73" y="17"/>
                  <a:pt x="71" y="19"/>
                  <a:pt x="70" y="22"/>
                </a:cubicBezTo>
                <a:cubicBezTo>
                  <a:pt x="68" y="27"/>
                  <a:pt x="66" y="33"/>
                  <a:pt x="63" y="38"/>
                </a:cubicBezTo>
                <a:cubicBezTo>
                  <a:pt x="62" y="41"/>
                  <a:pt x="62" y="44"/>
                  <a:pt x="63" y="46"/>
                </a:cubicBezTo>
                <a:cubicBezTo>
                  <a:pt x="68" y="54"/>
                  <a:pt x="68" y="54"/>
                  <a:pt x="68" y="54"/>
                </a:cubicBezTo>
                <a:cubicBezTo>
                  <a:pt x="54" y="68"/>
                  <a:pt x="54" y="68"/>
                  <a:pt x="54" y="68"/>
                </a:cubicBezTo>
                <a:cubicBezTo>
                  <a:pt x="54" y="68"/>
                  <a:pt x="54" y="68"/>
                  <a:pt x="54" y="68"/>
                </a:cubicBezTo>
                <a:cubicBezTo>
                  <a:pt x="46" y="63"/>
                  <a:pt x="46" y="63"/>
                  <a:pt x="46" y="63"/>
                </a:cubicBezTo>
                <a:cubicBezTo>
                  <a:pt x="45" y="62"/>
                  <a:pt x="44" y="62"/>
                  <a:pt x="42" y="62"/>
                </a:cubicBezTo>
                <a:cubicBezTo>
                  <a:pt x="41" y="62"/>
                  <a:pt x="39" y="62"/>
                  <a:pt x="38" y="63"/>
                </a:cubicBezTo>
                <a:cubicBezTo>
                  <a:pt x="33" y="66"/>
                  <a:pt x="27" y="68"/>
                  <a:pt x="22" y="70"/>
                </a:cubicBezTo>
                <a:cubicBezTo>
                  <a:pt x="19" y="71"/>
                  <a:pt x="17" y="73"/>
                  <a:pt x="16" y="76"/>
                </a:cubicBezTo>
                <a:cubicBezTo>
                  <a:pt x="14" y="84"/>
                  <a:pt x="14" y="84"/>
                  <a:pt x="14" y="84"/>
                </a:cubicBezTo>
                <a:cubicBezTo>
                  <a:pt x="14" y="84"/>
                  <a:pt x="14" y="84"/>
                  <a:pt x="14" y="84"/>
                </a:cubicBezTo>
                <a:cubicBezTo>
                  <a:pt x="8" y="84"/>
                  <a:pt x="8" y="84"/>
                  <a:pt x="8" y="84"/>
                </a:cubicBezTo>
                <a:lnTo>
                  <a:pt x="8" y="44"/>
                </a:lnTo>
                <a:close/>
                <a:moveTo>
                  <a:pt x="140" y="168"/>
                </a:moveTo>
                <a:cubicBezTo>
                  <a:pt x="112" y="168"/>
                  <a:pt x="112" y="168"/>
                  <a:pt x="112" y="168"/>
                </a:cubicBezTo>
                <a:cubicBezTo>
                  <a:pt x="107" y="161"/>
                  <a:pt x="104" y="153"/>
                  <a:pt x="104" y="144"/>
                </a:cubicBezTo>
                <a:cubicBezTo>
                  <a:pt x="104" y="138"/>
                  <a:pt x="105" y="133"/>
                  <a:pt x="107" y="128"/>
                </a:cubicBezTo>
                <a:cubicBezTo>
                  <a:pt x="129" y="140"/>
                  <a:pt x="129" y="140"/>
                  <a:pt x="129" y="140"/>
                </a:cubicBezTo>
                <a:cubicBezTo>
                  <a:pt x="128" y="141"/>
                  <a:pt x="128" y="143"/>
                  <a:pt x="128" y="144"/>
                </a:cubicBezTo>
                <a:cubicBezTo>
                  <a:pt x="128" y="151"/>
                  <a:pt x="133" y="158"/>
                  <a:pt x="140" y="159"/>
                </a:cubicBezTo>
                <a:lnTo>
                  <a:pt x="140" y="168"/>
                </a:lnTo>
                <a:close/>
                <a:moveTo>
                  <a:pt x="136" y="144"/>
                </a:moveTo>
                <a:cubicBezTo>
                  <a:pt x="136" y="140"/>
                  <a:pt x="140" y="136"/>
                  <a:pt x="144" y="136"/>
                </a:cubicBezTo>
                <a:cubicBezTo>
                  <a:pt x="148" y="136"/>
                  <a:pt x="152" y="140"/>
                  <a:pt x="152" y="144"/>
                </a:cubicBezTo>
                <a:cubicBezTo>
                  <a:pt x="152" y="148"/>
                  <a:pt x="148" y="152"/>
                  <a:pt x="144" y="152"/>
                </a:cubicBezTo>
                <a:cubicBezTo>
                  <a:pt x="140" y="152"/>
                  <a:pt x="136" y="148"/>
                  <a:pt x="136" y="144"/>
                </a:cubicBezTo>
                <a:moveTo>
                  <a:pt x="168" y="160"/>
                </a:moveTo>
                <a:cubicBezTo>
                  <a:pt x="168" y="164"/>
                  <a:pt x="164" y="168"/>
                  <a:pt x="160" y="168"/>
                </a:cubicBezTo>
                <a:cubicBezTo>
                  <a:pt x="148" y="168"/>
                  <a:pt x="148" y="168"/>
                  <a:pt x="148" y="168"/>
                </a:cubicBezTo>
                <a:cubicBezTo>
                  <a:pt x="148" y="159"/>
                  <a:pt x="148" y="159"/>
                  <a:pt x="148" y="159"/>
                </a:cubicBezTo>
                <a:cubicBezTo>
                  <a:pt x="155" y="158"/>
                  <a:pt x="160" y="151"/>
                  <a:pt x="160" y="144"/>
                </a:cubicBezTo>
                <a:cubicBezTo>
                  <a:pt x="160" y="143"/>
                  <a:pt x="160" y="141"/>
                  <a:pt x="159" y="140"/>
                </a:cubicBezTo>
                <a:cubicBezTo>
                  <a:pt x="168" y="135"/>
                  <a:pt x="168" y="135"/>
                  <a:pt x="168" y="135"/>
                </a:cubicBezTo>
                <a:lnTo>
                  <a:pt x="168" y="160"/>
                </a:lnTo>
                <a:close/>
                <a:moveTo>
                  <a:pt x="168" y="126"/>
                </a:moveTo>
                <a:cubicBezTo>
                  <a:pt x="156" y="133"/>
                  <a:pt x="156" y="133"/>
                  <a:pt x="156" y="133"/>
                </a:cubicBezTo>
                <a:cubicBezTo>
                  <a:pt x="153" y="130"/>
                  <a:pt x="149" y="128"/>
                  <a:pt x="144" y="128"/>
                </a:cubicBezTo>
                <a:cubicBezTo>
                  <a:pt x="139" y="128"/>
                  <a:pt x="135" y="130"/>
                  <a:pt x="132" y="133"/>
                </a:cubicBezTo>
                <a:cubicBezTo>
                  <a:pt x="111" y="121"/>
                  <a:pt x="111" y="121"/>
                  <a:pt x="111" y="121"/>
                </a:cubicBezTo>
                <a:cubicBezTo>
                  <a:pt x="118" y="111"/>
                  <a:pt x="130" y="104"/>
                  <a:pt x="144" y="104"/>
                </a:cubicBezTo>
                <a:cubicBezTo>
                  <a:pt x="153" y="104"/>
                  <a:pt x="161" y="107"/>
                  <a:pt x="168" y="112"/>
                </a:cubicBezTo>
                <a:lnTo>
                  <a:pt x="168" y="126"/>
                </a:lnTo>
                <a:close/>
                <a:moveTo>
                  <a:pt x="168" y="103"/>
                </a:moveTo>
                <a:cubicBezTo>
                  <a:pt x="161" y="98"/>
                  <a:pt x="153" y="96"/>
                  <a:pt x="144" y="96"/>
                </a:cubicBezTo>
                <a:cubicBezTo>
                  <a:pt x="117" y="96"/>
                  <a:pt x="96" y="117"/>
                  <a:pt x="96" y="144"/>
                </a:cubicBezTo>
                <a:cubicBezTo>
                  <a:pt x="96" y="153"/>
                  <a:pt x="98" y="161"/>
                  <a:pt x="103" y="168"/>
                </a:cubicBezTo>
                <a:cubicBezTo>
                  <a:pt x="68" y="168"/>
                  <a:pt x="68" y="168"/>
                  <a:pt x="68" y="168"/>
                </a:cubicBezTo>
                <a:cubicBezTo>
                  <a:pt x="64" y="155"/>
                  <a:pt x="64" y="155"/>
                  <a:pt x="64" y="155"/>
                </a:cubicBezTo>
                <a:cubicBezTo>
                  <a:pt x="72" y="151"/>
                  <a:pt x="72" y="151"/>
                  <a:pt x="72" y="151"/>
                </a:cubicBezTo>
                <a:cubicBezTo>
                  <a:pt x="74" y="150"/>
                  <a:pt x="76" y="147"/>
                  <a:pt x="76" y="144"/>
                </a:cubicBezTo>
                <a:cubicBezTo>
                  <a:pt x="76" y="138"/>
                  <a:pt x="77" y="132"/>
                  <a:pt x="78" y="126"/>
                </a:cubicBezTo>
                <a:cubicBezTo>
                  <a:pt x="79" y="124"/>
                  <a:pt x="78" y="121"/>
                  <a:pt x="76" y="118"/>
                </a:cubicBezTo>
                <a:cubicBezTo>
                  <a:pt x="70" y="113"/>
                  <a:pt x="70" y="113"/>
                  <a:pt x="70" y="113"/>
                </a:cubicBezTo>
                <a:cubicBezTo>
                  <a:pt x="70" y="113"/>
                  <a:pt x="70" y="113"/>
                  <a:pt x="70" y="113"/>
                </a:cubicBezTo>
                <a:cubicBezTo>
                  <a:pt x="80" y="95"/>
                  <a:pt x="80" y="95"/>
                  <a:pt x="80" y="95"/>
                </a:cubicBezTo>
                <a:cubicBezTo>
                  <a:pt x="88" y="98"/>
                  <a:pt x="88" y="98"/>
                  <a:pt x="88" y="98"/>
                </a:cubicBezTo>
                <a:cubicBezTo>
                  <a:pt x="91" y="99"/>
                  <a:pt x="94" y="98"/>
                  <a:pt x="96" y="96"/>
                </a:cubicBezTo>
                <a:cubicBezTo>
                  <a:pt x="100" y="92"/>
                  <a:pt x="105" y="88"/>
                  <a:pt x="110" y="85"/>
                </a:cubicBezTo>
                <a:cubicBezTo>
                  <a:pt x="112" y="83"/>
                  <a:pt x="114" y="81"/>
                  <a:pt x="114" y="78"/>
                </a:cubicBezTo>
                <a:cubicBezTo>
                  <a:pt x="114" y="69"/>
                  <a:pt x="114" y="69"/>
                  <a:pt x="114" y="69"/>
                </a:cubicBezTo>
                <a:cubicBezTo>
                  <a:pt x="114" y="69"/>
                  <a:pt x="114" y="69"/>
                  <a:pt x="114" y="69"/>
                </a:cubicBezTo>
                <a:cubicBezTo>
                  <a:pt x="133" y="64"/>
                  <a:pt x="133" y="64"/>
                  <a:pt x="133" y="64"/>
                </a:cubicBezTo>
                <a:cubicBezTo>
                  <a:pt x="137" y="72"/>
                  <a:pt x="137" y="72"/>
                  <a:pt x="137" y="72"/>
                </a:cubicBezTo>
                <a:cubicBezTo>
                  <a:pt x="138" y="73"/>
                  <a:pt x="139" y="74"/>
                  <a:pt x="140" y="75"/>
                </a:cubicBezTo>
                <a:cubicBezTo>
                  <a:pt x="141" y="75"/>
                  <a:pt x="143" y="76"/>
                  <a:pt x="144" y="76"/>
                </a:cubicBezTo>
                <a:cubicBezTo>
                  <a:pt x="150" y="76"/>
                  <a:pt x="156" y="77"/>
                  <a:pt x="162" y="78"/>
                </a:cubicBezTo>
                <a:cubicBezTo>
                  <a:pt x="164" y="79"/>
                  <a:pt x="166" y="78"/>
                  <a:pt x="168" y="77"/>
                </a:cubicBezTo>
                <a:lnTo>
                  <a:pt x="168" y="103"/>
                </a:lnTo>
                <a:close/>
                <a:moveTo>
                  <a:pt x="168" y="66"/>
                </a:moveTo>
                <a:cubicBezTo>
                  <a:pt x="164" y="70"/>
                  <a:pt x="164" y="70"/>
                  <a:pt x="164" y="70"/>
                </a:cubicBezTo>
                <a:cubicBezTo>
                  <a:pt x="157" y="69"/>
                  <a:pt x="151" y="68"/>
                  <a:pt x="144" y="68"/>
                </a:cubicBezTo>
                <a:cubicBezTo>
                  <a:pt x="140" y="60"/>
                  <a:pt x="140" y="60"/>
                  <a:pt x="140" y="60"/>
                </a:cubicBezTo>
                <a:cubicBezTo>
                  <a:pt x="139" y="59"/>
                  <a:pt x="138" y="57"/>
                  <a:pt x="136" y="57"/>
                </a:cubicBezTo>
                <a:cubicBezTo>
                  <a:pt x="135" y="56"/>
                  <a:pt x="134" y="56"/>
                  <a:pt x="133" y="56"/>
                </a:cubicBezTo>
                <a:cubicBezTo>
                  <a:pt x="110" y="62"/>
                  <a:pt x="110" y="62"/>
                  <a:pt x="110" y="62"/>
                </a:cubicBezTo>
                <a:cubicBezTo>
                  <a:pt x="107" y="63"/>
                  <a:pt x="106" y="66"/>
                  <a:pt x="106" y="69"/>
                </a:cubicBezTo>
                <a:cubicBezTo>
                  <a:pt x="106" y="78"/>
                  <a:pt x="106" y="78"/>
                  <a:pt x="106" y="78"/>
                </a:cubicBezTo>
                <a:cubicBezTo>
                  <a:pt x="100" y="81"/>
                  <a:pt x="95" y="85"/>
                  <a:pt x="90" y="90"/>
                </a:cubicBezTo>
                <a:cubicBezTo>
                  <a:pt x="82" y="88"/>
                  <a:pt x="82" y="88"/>
                  <a:pt x="82" y="88"/>
                </a:cubicBezTo>
                <a:cubicBezTo>
                  <a:pt x="79" y="87"/>
                  <a:pt x="75" y="87"/>
                  <a:pt x="74" y="90"/>
                </a:cubicBezTo>
                <a:cubicBezTo>
                  <a:pt x="62" y="110"/>
                  <a:pt x="62" y="110"/>
                  <a:pt x="62" y="110"/>
                </a:cubicBezTo>
                <a:cubicBezTo>
                  <a:pt x="60" y="113"/>
                  <a:pt x="62" y="116"/>
                  <a:pt x="64" y="118"/>
                </a:cubicBezTo>
                <a:cubicBezTo>
                  <a:pt x="70" y="124"/>
                  <a:pt x="70" y="124"/>
                  <a:pt x="70" y="124"/>
                </a:cubicBezTo>
                <a:cubicBezTo>
                  <a:pt x="69" y="131"/>
                  <a:pt x="68" y="137"/>
                  <a:pt x="68" y="144"/>
                </a:cubicBezTo>
                <a:cubicBezTo>
                  <a:pt x="60" y="148"/>
                  <a:pt x="60" y="148"/>
                  <a:pt x="60" y="148"/>
                </a:cubicBezTo>
                <a:cubicBezTo>
                  <a:pt x="58" y="150"/>
                  <a:pt x="55" y="152"/>
                  <a:pt x="56" y="155"/>
                </a:cubicBezTo>
                <a:cubicBezTo>
                  <a:pt x="59" y="168"/>
                  <a:pt x="59" y="168"/>
                  <a:pt x="59" y="168"/>
                </a:cubicBezTo>
                <a:cubicBezTo>
                  <a:pt x="16" y="168"/>
                  <a:pt x="16" y="168"/>
                  <a:pt x="16" y="168"/>
                </a:cubicBezTo>
                <a:cubicBezTo>
                  <a:pt x="12" y="168"/>
                  <a:pt x="8" y="164"/>
                  <a:pt x="8" y="160"/>
                </a:cubicBezTo>
                <a:cubicBezTo>
                  <a:pt x="8" y="92"/>
                  <a:pt x="8" y="92"/>
                  <a:pt x="8" y="92"/>
                </a:cubicBezTo>
                <a:cubicBezTo>
                  <a:pt x="16" y="92"/>
                  <a:pt x="16" y="92"/>
                  <a:pt x="16" y="92"/>
                </a:cubicBezTo>
                <a:cubicBezTo>
                  <a:pt x="19" y="92"/>
                  <a:pt x="21" y="89"/>
                  <a:pt x="22" y="86"/>
                </a:cubicBezTo>
                <a:cubicBezTo>
                  <a:pt x="24" y="78"/>
                  <a:pt x="24" y="78"/>
                  <a:pt x="24" y="78"/>
                </a:cubicBezTo>
                <a:cubicBezTo>
                  <a:pt x="30" y="76"/>
                  <a:pt x="36" y="73"/>
                  <a:pt x="42" y="70"/>
                </a:cubicBezTo>
                <a:cubicBezTo>
                  <a:pt x="50" y="75"/>
                  <a:pt x="50" y="75"/>
                  <a:pt x="50" y="75"/>
                </a:cubicBezTo>
                <a:cubicBezTo>
                  <a:pt x="51" y="75"/>
                  <a:pt x="53" y="76"/>
                  <a:pt x="54" y="76"/>
                </a:cubicBezTo>
                <a:cubicBezTo>
                  <a:pt x="56" y="76"/>
                  <a:pt x="57" y="76"/>
                  <a:pt x="58" y="75"/>
                </a:cubicBezTo>
                <a:cubicBezTo>
                  <a:pt x="75" y="58"/>
                  <a:pt x="75" y="58"/>
                  <a:pt x="75" y="58"/>
                </a:cubicBezTo>
                <a:cubicBezTo>
                  <a:pt x="77" y="56"/>
                  <a:pt x="76" y="52"/>
                  <a:pt x="75" y="50"/>
                </a:cubicBezTo>
                <a:cubicBezTo>
                  <a:pt x="70" y="42"/>
                  <a:pt x="70" y="42"/>
                  <a:pt x="70" y="42"/>
                </a:cubicBezTo>
                <a:cubicBezTo>
                  <a:pt x="73" y="36"/>
                  <a:pt x="76" y="30"/>
                  <a:pt x="78" y="24"/>
                </a:cubicBezTo>
                <a:cubicBezTo>
                  <a:pt x="86" y="22"/>
                  <a:pt x="86" y="22"/>
                  <a:pt x="86" y="22"/>
                </a:cubicBezTo>
                <a:cubicBezTo>
                  <a:pt x="89" y="21"/>
                  <a:pt x="92" y="19"/>
                  <a:pt x="92" y="16"/>
                </a:cubicBezTo>
                <a:cubicBezTo>
                  <a:pt x="92" y="8"/>
                  <a:pt x="92" y="8"/>
                  <a:pt x="92" y="8"/>
                </a:cubicBezTo>
                <a:cubicBezTo>
                  <a:pt x="160" y="8"/>
                  <a:pt x="160" y="8"/>
                  <a:pt x="160" y="8"/>
                </a:cubicBezTo>
                <a:cubicBezTo>
                  <a:pt x="164" y="8"/>
                  <a:pt x="168" y="12"/>
                  <a:pt x="168" y="16"/>
                </a:cubicBezTo>
                <a:lnTo>
                  <a:pt x="168"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30">
            <a:extLst>
              <a:ext uri="{FF2B5EF4-FFF2-40B4-BE49-F238E27FC236}">
                <a16:creationId xmlns:a16="http://schemas.microsoft.com/office/drawing/2014/main" id="{FB706B82-DBFD-2DCF-EE94-5D945421377B}"/>
              </a:ext>
            </a:extLst>
          </p:cNvPr>
          <p:cNvSpPr>
            <a:spLocks noEditPoints="1"/>
          </p:cNvSpPr>
          <p:nvPr/>
        </p:nvSpPr>
        <p:spPr bwMode="auto">
          <a:xfrm>
            <a:off x="13755582" y="9703733"/>
            <a:ext cx="514982" cy="634741"/>
          </a:xfrm>
          <a:custGeom>
            <a:avLst/>
            <a:gdLst>
              <a:gd name="T0" fmla="*/ 0 w 176"/>
              <a:gd name="T1" fmla="*/ 16 h 176"/>
              <a:gd name="T2" fmla="*/ 160 w 176"/>
              <a:gd name="T3" fmla="*/ 176 h 176"/>
              <a:gd name="T4" fmla="*/ 160 w 176"/>
              <a:gd name="T5" fmla="*/ 0 h 176"/>
              <a:gd name="T6" fmla="*/ 36 w 176"/>
              <a:gd name="T7" fmla="*/ 8 h 176"/>
              <a:gd name="T8" fmla="*/ 8 w 176"/>
              <a:gd name="T9" fmla="*/ 44 h 176"/>
              <a:gd name="T10" fmla="*/ 84 w 176"/>
              <a:gd name="T11" fmla="*/ 14 h 176"/>
              <a:gd name="T12" fmla="*/ 70 w 176"/>
              <a:gd name="T13" fmla="*/ 22 h 176"/>
              <a:gd name="T14" fmla="*/ 68 w 176"/>
              <a:gd name="T15" fmla="*/ 54 h 176"/>
              <a:gd name="T16" fmla="*/ 46 w 176"/>
              <a:gd name="T17" fmla="*/ 63 h 176"/>
              <a:gd name="T18" fmla="*/ 22 w 176"/>
              <a:gd name="T19" fmla="*/ 70 h 176"/>
              <a:gd name="T20" fmla="*/ 14 w 176"/>
              <a:gd name="T21" fmla="*/ 84 h 176"/>
              <a:gd name="T22" fmla="*/ 140 w 176"/>
              <a:gd name="T23" fmla="*/ 168 h 176"/>
              <a:gd name="T24" fmla="*/ 107 w 176"/>
              <a:gd name="T25" fmla="*/ 128 h 176"/>
              <a:gd name="T26" fmla="*/ 140 w 176"/>
              <a:gd name="T27" fmla="*/ 159 h 176"/>
              <a:gd name="T28" fmla="*/ 144 w 176"/>
              <a:gd name="T29" fmla="*/ 136 h 176"/>
              <a:gd name="T30" fmla="*/ 136 w 176"/>
              <a:gd name="T31" fmla="*/ 144 h 176"/>
              <a:gd name="T32" fmla="*/ 148 w 176"/>
              <a:gd name="T33" fmla="*/ 168 h 176"/>
              <a:gd name="T34" fmla="*/ 159 w 176"/>
              <a:gd name="T35" fmla="*/ 140 h 176"/>
              <a:gd name="T36" fmla="*/ 168 w 176"/>
              <a:gd name="T37" fmla="*/ 126 h 176"/>
              <a:gd name="T38" fmla="*/ 132 w 176"/>
              <a:gd name="T39" fmla="*/ 133 h 176"/>
              <a:gd name="T40" fmla="*/ 168 w 176"/>
              <a:gd name="T41" fmla="*/ 112 h 176"/>
              <a:gd name="T42" fmla="*/ 144 w 176"/>
              <a:gd name="T43" fmla="*/ 96 h 176"/>
              <a:gd name="T44" fmla="*/ 68 w 176"/>
              <a:gd name="T45" fmla="*/ 168 h 176"/>
              <a:gd name="T46" fmla="*/ 76 w 176"/>
              <a:gd name="T47" fmla="*/ 144 h 176"/>
              <a:gd name="T48" fmla="*/ 70 w 176"/>
              <a:gd name="T49" fmla="*/ 113 h 176"/>
              <a:gd name="T50" fmla="*/ 88 w 176"/>
              <a:gd name="T51" fmla="*/ 98 h 176"/>
              <a:gd name="T52" fmla="*/ 114 w 176"/>
              <a:gd name="T53" fmla="*/ 78 h 176"/>
              <a:gd name="T54" fmla="*/ 133 w 176"/>
              <a:gd name="T55" fmla="*/ 64 h 176"/>
              <a:gd name="T56" fmla="*/ 144 w 176"/>
              <a:gd name="T57" fmla="*/ 76 h 176"/>
              <a:gd name="T58" fmla="*/ 168 w 176"/>
              <a:gd name="T59" fmla="*/ 103 h 176"/>
              <a:gd name="T60" fmla="*/ 144 w 176"/>
              <a:gd name="T61" fmla="*/ 68 h 176"/>
              <a:gd name="T62" fmla="*/ 133 w 176"/>
              <a:gd name="T63" fmla="*/ 56 h 176"/>
              <a:gd name="T64" fmla="*/ 106 w 176"/>
              <a:gd name="T65" fmla="*/ 78 h 176"/>
              <a:gd name="T66" fmla="*/ 74 w 176"/>
              <a:gd name="T67" fmla="*/ 90 h 176"/>
              <a:gd name="T68" fmla="*/ 70 w 176"/>
              <a:gd name="T69" fmla="*/ 124 h 176"/>
              <a:gd name="T70" fmla="*/ 56 w 176"/>
              <a:gd name="T71" fmla="*/ 155 h 176"/>
              <a:gd name="T72" fmla="*/ 8 w 176"/>
              <a:gd name="T73" fmla="*/ 160 h 176"/>
              <a:gd name="T74" fmla="*/ 22 w 176"/>
              <a:gd name="T75" fmla="*/ 86 h 176"/>
              <a:gd name="T76" fmla="*/ 50 w 176"/>
              <a:gd name="T77" fmla="*/ 75 h 176"/>
              <a:gd name="T78" fmla="*/ 75 w 176"/>
              <a:gd name="T79" fmla="*/ 58 h 176"/>
              <a:gd name="T80" fmla="*/ 78 w 176"/>
              <a:gd name="T81" fmla="*/ 24 h 176"/>
              <a:gd name="T82" fmla="*/ 92 w 176"/>
              <a:gd name="T83" fmla="*/ 8 h 176"/>
              <a:gd name="T84" fmla="*/ 168 w 176"/>
              <a:gd name="T85" fmla="*/ 6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8" y="16"/>
                </a:moveTo>
                <a:cubicBezTo>
                  <a:pt x="8" y="12"/>
                  <a:pt x="12" y="8"/>
                  <a:pt x="16" y="8"/>
                </a:cubicBezTo>
                <a:cubicBezTo>
                  <a:pt x="36" y="8"/>
                  <a:pt x="36" y="8"/>
                  <a:pt x="36" y="8"/>
                </a:cubicBezTo>
                <a:cubicBezTo>
                  <a:pt x="34" y="22"/>
                  <a:pt x="22" y="34"/>
                  <a:pt x="8" y="36"/>
                </a:cubicBezTo>
                <a:lnTo>
                  <a:pt x="8" y="16"/>
                </a:lnTo>
                <a:close/>
                <a:moveTo>
                  <a:pt x="8" y="44"/>
                </a:moveTo>
                <a:cubicBezTo>
                  <a:pt x="27" y="42"/>
                  <a:pt x="42" y="27"/>
                  <a:pt x="44" y="8"/>
                </a:cubicBezTo>
                <a:cubicBezTo>
                  <a:pt x="84" y="8"/>
                  <a:pt x="84" y="8"/>
                  <a:pt x="84" y="8"/>
                </a:cubicBezTo>
                <a:cubicBezTo>
                  <a:pt x="84" y="14"/>
                  <a:pt x="84" y="14"/>
                  <a:pt x="84" y="14"/>
                </a:cubicBezTo>
                <a:cubicBezTo>
                  <a:pt x="84" y="14"/>
                  <a:pt x="84" y="14"/>
                  <a:pt x="84" y="14"/>
                </a:cubicBezTo>
                <a:cubicBezTo>
                  <a:pt x="76" y="16"/>
                  <a:pt x="76" y="16"/>
                  <a:pt x="76" y="16"/>
                </a:cubicBezTo>
                <a:cubicBezTo>
                  <a:pt x="73" y="17"/>
                  <a:pt x="71" y="19"/>
                  <a:pt x="70" y="22"/>
                </a:cubicBezTo>
                <a:cubicBezTo>
                  <a:pt x="68" y="27"/>
                  <a:pt x="66" y="33"/>
                  <a:pt x="63" y="38"/>
                </a:cubicBezTo>
                <a:cubicBezTo>
                  <a:pt x="62" y="41"/>
                  <a:pt x="62" y="44"/>
                  <a:pt x="63" y="46"/>
                </a:cubicBezTo>
                <a:cubicBezTo>
                  <a:pt x="68" y="54"/>
                  <a:pt x="68" y="54"/>
                  <a:pt x="68" y="54"/>
                </a:cubicBezTo>
                <a:cubicBezTo>
                  <a:pt x="54" y="68"/>
                  <a:pt x="54" y="68"/>
                  <a:pt x="54" y="68"/>
                </a:cubicBezTo>
                <a:cubicBezTo>
                  <a:pt x="54" y="68"/>
                  <a:pt x="54" y="68"/>
                  <a:pt x="54" y="68"/>
                </a:cubicBezTo>
                <a:cubicBezTo>
                  <a:pt x="46" y="63"/>
                  <a:pt x="46" y="63"/>
                  <a:pt x="46" y="63"/>
                </a:cubicBezTo>
                <a:cubicBezTo>
                  <a:pt x="45" y="62"/>
                  <a:pt x="44" y="62"/>
                  <a:pt x="42" y="62"/>
                </a:cubicBezTo>
                <a:cubicBezTo>
                  <a:pt x="41" y="62"/>
                  <a:pt x="39" y="62"/>
                  <a:pt x="38" y="63"/>
                </a:cubicBezTo>
                <a:cubicBezTo>
                  <a:pt x="33" y="66"/>
                  <a:pt x="27" y="68"/>
                  <a:pt x="22" y="70"/>
                </a:cubicBezTo>
                <a:cubicBezTo>
                  <a:pt x="19" y="71"/>
                  <a:pt x="17" y="73"/>
                  <a:pt x="16" y="76"/>
                </a:cubicBezTo>
                <a:cubicBezTo>
                  <a:pt x="14" y="84"/>
                  <a:pt x="14" y="84"/>
                  <a:pt x="14" y="84"/>
                </a:cubicBezTo>
                <a:cubicBezTo>
                  <a:pt x="14" y="84"/>
                  <a:pt x="14" y="84"/>
                  <a:pt x="14" y="84"/>
                </a:cubicBezTo>
                <a:cubicBezTo>
                  <a:pt x="8" y="84"/>
                  <a:pt x="8" y="84"/>
                  <a:pt x="8" y="84"/>
                </a:cubicBezTo>
                <a:lnTo>
                  <a:pt x="8" y="44"/>
                </a:lnTo>
                <a:close/>
                <a:moveTo>
                  <a:pt x="140" y="168"/>
                </a:moveTo>
                <a:cubicBezTo>
                  <a:pt x="112" y="168"/>
                  <a:pt x="112" y="168"/>
                  <a:pt x="112" y="168"/>
                </a:cubicBezTo>
                <a:cubicBezTo>
                  <a:pt x="107" y="161"/>
                  <a:pt x="104" y="153"/>
                  <a:pt x="104" y="144"/>
                </a:cubicBezTo>
                <a:cubicBezTo>
                  <a:pt x="104" y="138"/>
                  <a:pt x="105" y="133"/>
                  <a:pt x="107" y="128"/>
                </a:cubicBezTo>
                <a:cubicBezTo>
                  <a:pt x="129" y="140"/>
                  <a:pt x="129" y="140"/>
                  <a:pt x="129" y="140"/>
                </a:cubicBezTo>
                <a:cubicBezTo>
                  <a:pt x="128" y="141"/>
                  <a:pt x="128" y="143"/>
                  <a:pt x="128" y="144"/>
                </a:cubicBezTo>
                <a:cubicBezTo>
                  <a:pt x="128" y="151"/>
                  <a:pt x="133" y="158"/>
                  <a:pt x="140" y="159"/>
                </a:cubicBezTo>
                <a:lnTo>
                  <a:pt x="140" y="168"/>
                </a:lnTo>
                <a:close/>
                <a:moveTo>
                  <a:pt x="136" y="144"/>
                </a:moveTo>
                <a:cubicBezTo>
                  <a:pt x="136" y="140"/>
                  <a:pt x="140" y="136"/>
                  <a:pt x="144" y="136"/>
                </a:cubicBezTo>
                <a:cubicBezTo>
                  <a:pt x="148" y="136"/>
                  <a:pt x="152" y="140"/>
                  <a:pt x="152" y="144"/>
                </a:cubicBezTo>
                <a:cubicBezTo>
                  <a:pt x="152" y="148"/>
                  <a:pt x="148" y="152"/>
                  <a:pt x="144" y="152"/>
                </a:cubicBezTo>
                <a:cubicBezTo>
                  <a:pt x="140" y="152"/>
                  <a:pt x="136" y="148"/>
                  <a:pt x="136" y="144"/>
                </a:cubicBezTo>
                <a:moveTo>
                  <a:pt x="168" y="160"/>
                </a:moveTo>
                <a:cubicBezTo>
                  <a:pt x="168" y="164"/>
                  <a:pt x="164" y="168"/>
                  <a:pt x="160" y="168"/>
                </a:cubicBezTo>
                <a:cubicBezTo>
                  <a:pt x="148" y="168"/>
                  <a:pt x="148" y="168"/>
                  <a:pt x="148" y="168"/>
                </a:cubicBezTo>
                <a:cubicBezTo>
                  <a:pt x="148" y="159"/>
                  <a:pt x="148" y="159"/>
                  <a:pt x="148" y="159"/>
                </a:cubicBezTo>
                <a:cubicBezTo>
                  <a:pt x="155" y="158"/>
                  <a:pt x="160" y="151"/>
                  <a:pt x="160" y="144"/>
                </a:cubicBezTo>
                <a:cubicBezTo>
                  <a:pt x="160" y="143"/>
                  <a:pt x="160" y="141"/>
                  <a:pt x="159" y="140"/>
                </a:cubicBezTo>
                <a:cubicBezTo>
                  <a:pt x="168" y="135"/>
                  <a:pt x="168" y="135"/>
                  <a:pt x="168" y="135"/>
                </a:cubicBezTo>
                <a:lnTo>
                  <a:pt x="168" y="160"/>
                </a:lnTo>
                <a:close/>
                <a:moveTo>
                  <a:pt x="168" y="126"/>
                </a:moveTo>
                <a:cubicBezTo>
                  <a:pt x="156" y="133"/>
                  <a:pt x="156" y="133"/>
                  <a:pt x="156" y="133"/>
                </a:cubicBezTo>
                <a:cubicBezTo>
                  <a:pt x="153" y="130"/>
                  <a:pt x="149" y="128"/>
                  <a:pt x="144" y="128"/>
                </a:cubicBezTo>
                <a:cubicBezTo>
                  <a:pt x="139" y="128"/>
                  <a:pt x="135" y="130"/>
                  <a:pt x="132" y="133"/>
                </a:cubicBezTo>
                <a:cubicBezTo>
                  <a:pt x="111" y="121"/>
                  <a:pt x="111" y="121"/>
                  <a:pt x="111" y="121"/>
                </a:cubicBezTo>
                <a:cubicBezTo>
                  <a:pt x="118" y="111"/>
                  <a:pt x="130" y="104"/>
                  <a:pt x="144" y="104"/>
                </a:cubicBezTo>
                <a:cubicBezTo>
                  <a:pt x="153" y="104"/>
                  <a:pt x="161" y="107"/>
                  <a:pt x="168" y="112"/>
                </a:cubicBezTo>
                <a:lnTo>
                  <a:pt x="168" y="126"/>
                </a:lnTo>
                <a:close/>
                <a:moveTo>
                  <a:pt x="168" y="103"/>
                </a:moveTo>
                <a:cubicBezTo>
                  <a:pt x="161" y="98"/>
                  <a:pt x="153" y="96"/>
                  <a:pt x="144" y="96"/>
                </a:cubicBezTo>
                <a:cubicBezTo>
                  <a:pt x="117" y="96"/>
                  <a:pt x="96" y="117"/>
                  <a:pt x="96" y="144"/>
                </a:cubicBezTo>
                <a:cubicBezTo>
                  <a:pt x="96" y="153"/>
                  <a:pt x="98" y="161"/>
                  <a:pt x="103" y="168"/>
                </a:cubicBezTo>
                <a:cubicBezTo>
                  <a:pt x="68" y="168"/>
                  <a:pt x="68" y="168"/>
                  <a:pt x="68" y="168"/>
                </a:cubicBezTo>
                <a:cubicBezTo>
                  <a:pt x="64" y="155"/>
                  <a:pt x="64" y="155"/>
                  <a:pt x="64" y="155"/>
                </a:cubicBezTo>
                <a:cubicBezTo>
                  <a:pt x="72" y="151"/>
                  <a:pt x="72" y="151"/>
                  <a:pt x="72" y="151"/>
                </a:cubicBezTo>
                <a:cubicBezTo>
                  <a:pt x="74" y="150"/>
                  <a:pt x="76" y="147"/>
                  <a:pt x="76" y="144"/>
                </a:cubicBezTo>
                <a:cubicBezTo>
                  <a:pt x="76" y="138"/>
                  <a:pt x="77" y="132"/>
                  <a:pt x="78" y="126"/>
                </a:cubicBezTo>
                <a:cubicBezTo>
                  <a:pt x="79" y="124"/>
                  <a:pt x="78" y="121"/>
                  <a:pt x="76" y="118"/>
                </a:cubicBezTo>
                <a:cubicBezTo>
                  <a:pt x="70" y="113"/>
                  <a:pt x="70" y="113"/>
                  <a:pt x="70" y="113"/>
                </a:cubicBezTo>
                <a:cubicBezTo>
                  <a:pt x="70" y="113"/>
                  <a:pt x="70" y="113"/>
                  <a:pt x="70" y="113"/>
                </a:cubicBezTo>
                <a:cubicBezTo>
                  <a:pt x="80" y="95"/>
                  <a:pt x="80" y="95"/>
                  <a:pt x="80" y="95"/>
                </a:cubicBezTo>
                <a:cubicBezTo>
                  <a:pt x="88" y="98"/>
                  <a:pt x="88" y="98"/>
                  <a:pt x="88" y="98"/>
                </a:cubicBezTo>
                <a:cubicBezTo>
                  <a:pt x="91" y="99"/>
                  <a:pt x="94" y="98"/>
                  <a:pt x="96" y="96"/>
                </a:cubicBezTo>
                <a:cubicBezTo>
                  <a:pt x="100" y="92"/>
                  <a:pt x="105" y="88"/>
                  <a:pt x="110" y="85"/>
                </a:cubicBezTo>
                <a:cubicBezTo>
                  <a:pt x="112" y="83"/>
                  <a:pt x="114" y="81"/>
                  <a:pt x="114" y="78"/>
                </a:cubicBezTo>
                <a:cubicBezTo>
                  <a:pt x="114" y="69"/>
                  <a:pt x="114" y="69"/>
                  <a:pt x="114" y="69"/>
                </a:cubicBezTo>
                <a:cubicBezTo>
                  <a:pt x="114" y="69"/>
                  <a:pt x="114" y="69"/>
                  <a:pt x="114" y="69"/>
                </a:cubicBezTo>
                <a:cubicBezTo>
                  <a:pt x="133" y="64"/>
                  <a:pt x="133" y="64"/>
                  <a:pt x="133" y="64"/>
                </a:cubicBezTo>
                <a:cubicBezTo>
                  <a:pt x="137" y="72"/>
                  <a:pt x="137" y="72"/>
                  <a:pt x="137" y="72"/>
                </a:cubicBezTo>
                <a:cubicBezTo>
                  <a:pt x="138" y="73"/>
                  <a:pt x="139" y="74"/>
                  <a:pt x="140" y="75"/>
                </a:cubicBezTo>
                <a:cubicBezTo>
                  <a:pt x="141" y="75"/>
                  <a:pt x="143" y="76"/>
                  <a:pt x="144" y="76"/>
                </a:cubicBezTo>
                <a:cubicBezTo>
                  <a:pt x="150" y="76"/>
                  <a:pt x="156" y="77"/>
                  <a:pt x="162" y="78"/>
                </a:cubicBezTo>
                <a:cubicBezTo>
                  <a:pt x="164" y="79"/>
                  <a:pt x="166" y="78"/>
                  <a:pt x="168" y="77"/>
                </a:cubicBezTo>
                <a:lnTo>
                  <a:pt x="168" y="103"/>
                </a:lnTo>
                <a:close/>
                <a:moveTo>
                  <a:pt x="168" y="66"/>
                </a:moveTo>
                <a:cubicBezTo>
                  <a:pt x="164" y="70"/>
                  <a:pt x="164" y="70"/>
                  <a:pt x="164" y="70"/>
                </a:cubicBezTo>
                <a:cubicBezTo>
                  <a:pt x="157" y="69"/>
                  <a:pt x="151" y="68"/>
                  <a:pt x="144" y="68"/>
                </a:cubicBezTo>
                <a:cubicBezTo>
                  <a:pt x="140" y="60"/>
                  <a:pt x="140" y="60"/>
                  <a:pt x="140" y="60"/>
                </a:cubicBezTo>
                <a:cubicBezTo>
                  <a:pt x="139" y="59"/>
                  <a:pt x="138" y="57"/>
                  <a:pt x="136" y="57"/>
                </a:cubicBezTo>
                <a:cubicBezTo>
                  <a:pt x="135" y="56"/>
                  <a:pt x="134" y="56"/>
                  <a:pt x="133" y="56"/>
                </a:cubicBezTo>
                <a:cubicBezTo>
                  <a:pt x="110" y="62"/>
                  <a:pt x="110" y="62"/>
                  <a:pt x="110" y="62"/>
                </a:cubicBezTo>
                <a:cubicBezTo>
                  <a:pt x="107" y="63"/>
                  <a:pt x="106" y="66"/>
                  <a:pt x="106" y="69"/>
                </a:cubicBezTo>
                <a:cubicBezTo>
                  <a:pt x="106" y="78"/>
                  <a:pt x="106" y="78"/>
                  <a:pt x="106" y="78"/>
                </a:cubicBezTo>
                <a:cubicBezTo>
                  <a:pt x="100" y="81"/>
                  <a:pt x="95" y="85"/>
                  <a:pt x="90" y="90"/>
                </a:cubicBezTo>
                <a:cubicBezTo>
                  <a:pt x="82" y="88"/>
                  <a:pt x="82" y="88"/>
                  <a:pt x="82" y="88"/>
                </a:cubicBezTo>
                <a:cubicBezTo>
                  <a:pt x="79" y="87"/>
                  <a:pt x="75" y="87"/>
                  <a:pt x="74" y="90"/>
                </a:cubicBezTo>
                <a:cubicBezTo>
                  <a:pt x="62" y="110"/>
                  <a:pt x="62" y="110"/>
                  <a:pt x="62" y="110"/>
                </a:cubicBezTo>
                <a:cubicBezTo>
                  <a:pt x="60" y="113"/>
                  <a:pt x="62" y="116"/>
                  <a:pt x="64" y="118"/>
                </a:cubicBezTo>
                <a:cubicBezTo>
                  <a:pt x="70" y="124"/>
                  <a:pt x="70" y="124"/>
                  <a:pt x="70" y="124"/>
                </a:cubicBezTo>
                <a:cubicBezTo>
                  <a:pt x="69" y="131"/>
                  <a:pt x="68" y="137"/>
                  <a:pt x="68" y="144"/>
                </a:cubicBezTo>
                <a:cubicBezTo>
                  <a:pt x="60" y="148"/>
                  <a:pt x="60" y="148"/>
                  <a:pt x="60" y="148"/>
                </a:cubicBezTo>
                <a:cubicBezTo>
                  <a:pt x="58" y="150"/>
                  <a:pt x="55" y="152"/>
                  <a:pt x="56" y="155"/>
                </a:cubicBezTo>
                <a:cubicBezTo>
                  <a:pt x="59" y="168"/>
                  <a:pt x="59" y="168"/>
                  <a:pt x="59" y="168"/>
                </a:cubicBezTo>
                <a:cubicBezTo>
                  <a:pt x="16" y="168"/>
                  <a:pt x="16" y="168"/>
                  <a:pt x="16" y="168"/>
                </a:cubicBezTo>
                <a:cubicBezTo>
                  <a:pt x="12" y="168"/>
                  <a:pt x="8" y="164"/>
                  <a:pt x="8" y="160"/>
                </a:cubicBezTo>
                <a:cubicBezTo>
                  <a:pt x="8" y="92"/>
                  <a:pt x="8" y="92"/>
                  <a:pt x="8" y="92"/>
                </a:cubicBezTo>
                <a:cubicBezTo>
                  <a:pt x="16" y="92"/>
                  <a:pt x="16" y="92"/>
                  <a:pt x="16" y="92"/>
                </a:cubicBezTo>
                <a:cubicBezTo>
                  <a:pt x="19" y="92"/>
                  <a:pt x="21" y="89"/>
                  <a:pt x="22" y="86"/>
                </a:cubicBezTo>
                <a:cubicBezTo>
                  <a:pt x="24" y="78"/>
                  <a:pt x="24" y="78"/>
                  <a:pt x="24" y="78"/>
                </a:cubicBezTo>
                <a:cubicBezTo>
                  <a:pt x="30" y="76"/>
                  <a:pt x="36" y="73"/>
                  <a:pt x="42" y="70"/>
                </a:cubicBezTo>
                <a:cubicBezTo>
                  <a:pt x="50" y="75"/>
                  <a:pt x="50" y="75"/>
                  <a:pt x="50" y="75"/>
                </a:cubicBezTo>
                <a:cubicBezTo>
                  <a:pt x="51" y="75"/>
                  <a:pt x="53" y="76"/>
                  <a:pt x="54" y="76"/>
                </a:cubicBezTo>
                <a:cubicBezTo>
                  <a:pt x="56" y="76"/>
                  <a:pt x="57" y="76"/>
                  <a:pt x="58" y="75"/>
                </a:cubicBezTo>
                <a:cubicBezTo>
                  <a:pt x="75" y="58"/>
                  <a:pt x="75" y="58"/>
                  <a:pt x="75" y="58"/>
                </a:cubicBezTo>
                <a:cubicBezTo>
                  <a:pt x="77" y="56"/>
                  <a:pt x="76" y="52"/>
                  <a:pt x="75" y="50"/>
                </a:cubicBezTo>
                <a:cubicBezTo>
                  <a:pt x="70" y="42"/>
                  <a:pt x="70" y="42"/>
                  <a:pt x="70" y="42"/>
                </a:cubicBezTo>
                <a:cubicBezTo>
                  <a:pt x="73" y="36"/>
                  <a:pt x="76" y="30"/>
                  <a:pt x="78" y="24"/>
                </a:cubicBezTo>
                <a:cubicBezTo>
                  <a:pt x="86" y="22"/>
                  <a:pt x="86" y="22"/>
                  <a:pt x="86" y="22"/>
                </a:cubicBezTo>
                <a:cubicBezTo>
                  <a:pt x="89" y="21"/>
                  <a:pt x="92" y="19"/>
                  <a:pt x="92" y="16"/>
                </a:cubicBezTo>
                <a:cubicBezTo>
                  <a:pt x="92" y="8"/>
                  <a:pt x="92" y="8"/>
                  <a:pt x="92" y="8"/>
                </a:cubicBezTo>
                <a:cubicBezTo>
                  <a:pt x="160" y="8"/>
                  <a:pt x="160" y="8"/>
                  <a:pt x="160" y="8"/>
                </a:cubicBezTo>
                <a:cubicBezTo>
                  <a:pt x="164" y="8"/>
                  <a:pt x="168" y="12"/>
                  <a:pt x="168" y="16"/>
                </a:cubicBezTo>
                <a:lnTo>
                  <a:pt x="168" y="6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2098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42A813-7FFD-FDF5-DD19-DD4BB145B7E2}"/>
              </a:ext>
            </a:extLst>
          </p:cNvPr>
          <p:cNvSpPr>
            <a:spLocks noGrp="1"/>
          </p:cNvSpPr>
          <p:nvPr>
            <p:ph type="body" sz="quarter" idx="10"/>
          </p:nvPr>
        </p:nvSpPr>
        <p:spPr>
          <a:xfrm>
            <a:off x="1586578" y="1128240"/>
            <a:ext cx="21233951" cy="830997"/>
          </a:xfrm>
        </p:spPr>
        <p:txBody>
          <a:bodyPr/>
          <a:lstStyle/>
          <a:p>
            <a:r>
              <a:rPr lang="en-US" sz="5400" dirty="0"/>
              <a:t>Outcomes and Impacts</a:t>
            </a:r>
            <a:r>
              <a:rPr lang="en-US" sz="5400" dirty="0">
                <a:solidFill>
                  <a:schemeClr val="accent6">
                    <a:lumMod val="10000"/>
                  </a:schemeClr>
                </a:solidFill>
              </a:rPr>
              <a:t> </a:t>
            </a:r>
          </a:p>
        </p:txBody>
      </p:sp>
      <p:sp>
        <p:nvSpPr>
          <p:cNvPr id="3" name="Text Placeholder 2">
            <a:extLst>
              <a:ext uri="{FF2B5EF4-FFF2-40B4-BE49-F238E27FC236}">
                <a16:creationId xmlns:a16="http://schemas.microsoft.com/office/drawing/2014/main" id="{9AE2A62D-68FC-82BE-D7B2-412415117087}"/>
              </a:ext>
            </a:extLst>
          </p:cNvPr>
          <p:cNvSpPr>
            <a:spLocks noGrp="1"/>
          </p:cNvSpPr>
          <p:nvPr>
            <p:ph type="body" sz="quarter" idx="11"/>
          </p:nvPr>
        </p:nvSpPr>
        <p:spPr>
          <a:xfrm>
            <a:off x="13171715" y="2159894"/>
            <a:ext cx="10427626" cy="8735725"/>
          </a:xfrm>
          <a:solidFill>
            <a:schemeClr val="accent4">
              <a:lumMod val="25000"/>
            </a:schemeClr>
          </a:solidFill>
        </p:spPr>
        <p:txBody>
          <a:bodyPr/>
          <a:lstStyle/>
          <a:p>
            <a:pPr algn="ctr">
              <a:spcBef>
                <a:spcPts val="1000"/>
              </a:spcBef>
              <a:spcAft>
                <a:spcPts val="1000"/>
              </a:spcAft>
              <a:buClr>
                <a:srgbClr val="0070C0"/>
              </a:buClr>
              <a:defRPr/>
            </a:pPr>
            <a:r>
              <a:rPr lang="en-US" sz="6600" b="1" kern="1200" dirty="0">
                <a:solidFill>
                  <a:schemeClr val="bg1"/>
                </a:solidFill>
                <a:latin typeface="Arial"/>
                <a:cs typeface="Arial"/>
              </a:rPr>
              <a:t>2</a:t>
            </a:r>
          </a:p>
          <a:p>
            <a:pPr marL="457200" marR="0" lvl="0" indent="-457200" algn="l" defTabSz="914400" rtl="0" eaLnBrk="1" fontAlgn="auto" latinLnBrk="0" hangingPunct="1">
              <a:lnSpc>
                <a:spcPct val="100000"/>
              </a:lnSpc>
              <a:spcBef>
                <a:spcPts val="1000"/>
              </a:spcBef>
              <a:spcAft>
                <a:spcPts val="1000"/>
              </a:spcAft>
              <a:buClr>
                <a:srgbClr val="0070C0"/>
              </a:buClr>
              <a:buSzTx/>
              <a:buFont typeface="Wingdings" panose="05000000000000000000" pitchFamily="2" charset="2"/>
              <a:buChar char="§"/>
              <a:tabLst/>
              <a:defRPr/>
            </a:pPr>
            <a:r>
              <a:rPr kumimoji="0" lang="en-US" sz="4800" b="0" i="0" u="none" strike="noStrike" kern="0" cap="none" spc="0" normalizeH="0" baseline="0" noProof="0" dirty="0">
                <a:ln>
                  <a:noFill/>
                </a:ln>
                <a:solidFill>
                  <a:schemeClr val="bg1"/>
                </a:solidFill>
                <a:effectLst/>
                <a:uLnTx/>
                <a:uFillTx/>
                <a:latin typeface="Arial"/>
                <a:ea typeface="+mn-ea"/>
                <a:cs typeface="Arial"/>
              </a:rPr>
              <a:t>GBV and GS &amp; data requirements have been integrated into UN Women SN by P</a:t>
            </a:r>
            <a:r>
              <a:rPr lang="en-US" sz="4800" dirty="0" err="1">
                <a:solidFill>
                  <a:schemeClr val="bg1"/>
                </a:solidFill>
                <a:latin typeface="Arial"/>
                <a:cs typeface="Arial"/>
              </a:rPr>
              <a:t>illar</a:t>
            </a:r>
            <a:r>
              <a:rPr lang="en-US" sz="4800" dirty="0">
                <a:solidFill>
                  <a:schemeClr val="bg1"/>
                </a:solidFill>
                <a:latin typeface="Arial"/>
                <a:cs typeface="Arial"/>
              </a:rPr>
              <a:t>; UN System-UN </a:t>
            </a:r>
            <a:r>
              <a:rPr kumimoji="0" lang="en-US" sz="4800" b="0" i="0" u="none" strike="noStrike" kern="0" cap="none" spc="0" normalizeH="0" baseline="0" noProof="0" dirty="0">
                <a:ln>
                  <a:noFill/>
                </a:ln>
                <a:solidFill>
                  <a:schemeClr val="bg1"/>
                </a:solidFill>
                <a:effectLst/>
                <a:uLnTx/>
                <a:uFillTx/>
                <a:latin typeface="Arial"/>
                <a:ea typeface="+mn-ea"/>
                <a:cs typeface="Arial"/>
              </a:rPr>
              <a:t>Sustainable Development Cooperation Framework by Strategic Pillar and UN Joint Programme on Data and Statistics that is being designed.</a:t>
            </a:r>
          </a:p>
          <a:p>
            <a:pPr marL="457200" marR="0" lvl="0" indent="-457200" algn="l" defTabSz="914400" rtl="0" eaLnBrk="1" fontAlgn="auto" latinLnBrk="0" hangingPunct="1">
              <a:lnSpc>
                <a:spcPct val="100000"/>
              </a:lnSpc>
              <a:spcBef>
                <a:spcPts val="1000"/>
              </a:spcBef>
              <a:spcAft>
                <a:spcPts val="1000"/>
              </a:spcAft>
              <a:buClr>
                <a:srgbClr val="0070C0"/>
              </a:buClr>
              <a:buSzTx/>
              <a:buFont typeface="Wingdings" panose="05000000000000000000" pitchFamily="2" charset="2"/>
              <a:buChar char="§"/>
              <a:tabLst/>
              <a:defRPr/>
            </a:pPr>
            <a:endParaRPr kumimoji="0" lang="en-US" sz="4800" b="0"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Date Placeholder 3">
            <a:extLst>
              <a:ext uri="{FF2B5EF4-FFF2-40B4-BE49-F238E27FC236}">
                <a16:creationId xmlns:a16="http://schemas.microsoft.com/office/drawing/2014/main" id="{8686F79F-B663-86D0-6BFD-B3D9C5F81E7A}"/>
              </a:ext>
            </a:extLst>
          </p:cNvPr>
          <p:cNvSpPr>
            <a:spLocks noGrp="1"/>
          </p:cNvSpPr>
          <p:nvPr>
            <p:ph type="dt" sz="half" idx="6"/>
          </p:nvPr>
        </p:nvSpPr>
        <p:spPr/>
        <p:txBody>
          <a:bodyPr/>
          <a:lstStyle/>
          <a:p>
            <a:r>
              <a:rPr lang="en-DE" b="1">
                <a:solidFill>
                  <a:schemeClr val="accent1"/>
                </a:solidFill>
                <a:latin typeface="Montserrat" panose="02000505000000020004" pitchFamily="2" charset="77"/>
              </a:rPr>
              <a:t>‹#› | MAKING EVERY WOMAN AND GIRL COUNT | 24 July 2019</a:t>
            </a:r>
            <a:endParaRPr lang="en-US">
              <a:solidFill>
                <a:schemeClr val="accent3"/>
              </a:solidFill>
            </a:endParaRPr>
          </a:p>
        </p:txBody>
      </p:sp>
      <p:sp>
        <p:nvSpPr>
          <p:cNvPr id="5" name="TextBox 4">
            <a:extLst>
              <a:ext uri="{FF2B5EF4-FFF2-40B4-BE49-F238E27FC236}">
                <a16:creationId xmlns:a16="http://schemas.microsoft.com/office/drawing/2014/main" id="{9F16E482-71C0-89AC-2102-F57241543D3F}"/>
              </a:ext>
            </a:extLst>
          </p:cNvPr>
          <p:cNvSpPr txBox="1"/>
          <p:nvPr/>
        </p:nvSpPr>
        <p:spPr>
          <a:xfrm>
            <a:off x="1807028" y="2159894"/>
            <a:ext cx="10080171" cy="8751114"/>
          </a:xfrm>
          <a:prstGeom prst="rect">
            <a:avLst/>
          </a:prstGeom>
          <a:solidFill>
            <a:schemeClr val="accent1">
              <a:lumMod val="75000"/>
            </a:schemeClr>
          </a:solidFill>
        </p:spPr>
        <p:txBody>
          <a:bodyPr wrap="square" rtlCol="0">
            <a:spAutoFit/>
          </a:bodyPr>
          <a:lstStyle/>
          <a:p>
            <a:pPr marR="0" lvl="0" algn="ctr" defTabSz="914400" rtl="0" eaLnBrk="1" fontAlgn="auto" latinLnBrk="0" hangingPunct="1">
              <a:lnSpc>
                <a:spcPct val="100000"/>
              </a:lnSpc>
              <a:spcBef>
                <a:spcPts val="1000"/>
              </a:spcBef>
              <a:spcAft>
                <a:spcPts val="1000"/>
              </a:spcAft>
              <a:buClr>
                <a:srgbClr val="0070C0"/>
              </a:buClr>
              <a:buSzTx/>
              <a:tabLst/>
              <a:defRPr/>
            </a:pPr>
            <a:r>
              <a:rPr lang="en-US" sz="6600" b="1" dirty="0">
                <a:solidFill>
                  <a:schemeClr val="bg1"/>
                </a:solidFill>
                <a:latin typeface="Arial"/>
                <a:cs typeface="Arial"/>
              </a:rPr>
              <a:t>1</a:t>
            </a:r>
          </a:p>
          <a:p>
            <a:pPr marR="0" lvl="0" algn="l" defTabSz="914400" rtl="0" eaLnBrk="1" fontAlgn="auto" latinLnBrk="0" hangingPunct="1">
              <a:lnSpc>
                <a:spcPct val="100000"/>
              </a:lnSpc>
              <a:spcBef>
                <a:spcPts val="1000"/>
              </a:spcBef>
              <a:spcAft>
                <a:spcPts val="1000"/>
              </a:spcAft>
              <a:buClr>
                <a:srgbClr val="0070C0"/>
              </a:buClr>
              <a:buSzTx/>
              <a:tabLst/>
              <a:defRPr/>
            </a:pPr>
            <a:r>
              <a:rPr lang="en-US" sz="4800" dirty="0">
                <a:solidFill>
                  <a:schemeClr val="bg1"/>
                </a:solidFill>
                <a:latin typeface="Arial"/>
                <a:cs typeface="Arial"/>
              </a:rPr>
              <a:t>GBV, related GS &amp; Data is being used for monitoring of National Development Plan (NDP III) and update of SDG Indicators and National Priority Gender Equality Indicators (NPGEIs), shared on Gender Statistics Web – Based Portal hosted by UBOS and National GBV Database Hosted by MGLSD.</a:t>
            </a:r>
            <a:endParaRPr lang="en-US" sz="4400" dirty="0">
              <a:solidFill>
                <a:schemeClr val="bg1"/>
              </a:solidFill>
              <a:latin typeface="Arial"/>
              <a:cs typeface="Arial"/>
            </a:endParaRPr>
          </a:p>
        </p:txBody>
      </p:sp>
    </p:spTree>
    <p:extLst>
      <p:ext uri="{BB962C8B-B14F-4D97-AF65-F5344CB8AC3E}">
        <p14:creationId xmlns:p14="http://schemas.microsoft.com/office/powerpoint/2010/main" val="1635329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Shape 603"/>
        <p:cNvGrpSpPr/>
        <p:nvPr/>
      </p:nvGrpSpPr>
      <p:grpSpPr>
        <a:xfrm>
          <a:off x="0" y="0"/>
          <a:ext cx="0" cy="0"/>
          <a:chOff x="0" y="0"/>
          <a:chExt cx="0" cy="0"/>
        </a:xfrm>
      </p:grpSpPr>
      <p:sp>
        <p:nvSpPr>
          <p:cNvPr id="604" name="Google Shape;604;p47"/>
          <p:cNvSpPr txBox="1"/>
          <p:nvPr/>
        </p:nvSpPr>
        <p:spPr>
          <a:xfrm>
            <a:off x="9513925" y="5599507"/>
            <a:ext cx="6314092" cy="881284"/>
          </a:xfrm>
          <a:prstGeom prst="rect">
            <a:avLst/>
          </a:prstGeom>
          <a:noFill/>
          <a:ln>
            <a:noFill/>
          </a:ln>
        </p:spPr>
        <p:txBody>
          <a:bodyPr spcFirstLastPara="1" wrap="square" lIns="182850" tIns="91400" rIns="182850" bIns="91400" anchor="t" anchorCtr="0">
            <a:normAutofit fontScale="25000" lnSpcReduction="20000"/>
          </a:bodyPr>
          <a:lstStyle/>
          <a:p>
            <a:pPr>
              <a:lnSpc>
                <a:spcPct val="90000"/>
              </a:lnSpc>
              <a:buClr>
                <a:schemeClr val="lt1"/>
              </a:buClr>
              <a:buSzPct val="100000"/>
            </a:pPr>
            <a:r>
              <a:rPr lang="en-US" sz="35200" b="1" dirty="0">
                <a:solidFill>
                  <a:schemeClr val="lt1"/>
                </a:solidFill>
                <a:latin typeface="Calibri"/>
                <a:ea typeface="Calibri"/>
                <a:cs typeface="Calibri"/>
                <a:sym typeface="Calibri"/>
              </a:rPr>
              <a:t>THANK YOU</a:t>
            </a:r>
            <a:endParaRPr sz="10000" b="1" dirty="0">
              <a:solidFill>
                <a:schemeClr val="lt1"/>
              </a:solidFill>
              <a:latin typeface="Calibri"/>
              <a:ea typeface="Calibri"/>
              <a:cs typeface="Calibri"/>
              <a:sym typeface="Calibri"/>
            </a:endParaRPr>
          </a:p>
        </p:txBody>
      </p:sp>
      <p:pic>
        <p:nvPicPr>
          <p:cNvPr id="605" name="Google Shape;605;p47"/>
          <p:cNvPicPr preferRelativeResize="0"/>
          <p:nvPr/>
        </p:nvPicPr>
        <p:blipFill rotWithShape="1">
          <a:blip r:embed="rId3">
            <a:alphaModFix/>
          </a:blip>
          <a:srcRect/>
          <a:stretch/>
        </p:blipFill>
        <p:spPr>
          <a:xfrm>
            <a:off x="8517133" y="11094909"/>
            <a:ext cx="10615448" cy="1967948"/>
          </a:xfrm>
          <a:prstGeom prst="rect">
            <a:avLst/>
          </a:prstGeom>
          <a:solidFill>
            <a:srgbClr val="2F5496"/>
          </a:solidFill>
          <a:ln>
            <a:noFill/>
          </a:ln>
        </p:spPr>
      </p:pic>
      <p:sp>
        <p:nvSpPr>
          <p:cNvPr id="2" name="TextBox 1">
            <a:extLst>
              <a:ext uri="{FF2B5EF4-FFF2-40B4-BE49-F238E27FC236}">
                <a16:creationId xmlns:a16="http://schemas.microsoft.com/office/drawing/2014/main" id="{57E955D6-0560-5D06-594A-D4DF49CA93B3}"/>
              </a:ext>
            </a:extLst>
          </p:cNvPr>
          <p:cNvSpPr txBox="1"/>
          <p:nvPr/>
        </p:nvSpPr>
        <p:spPr>
          <a:xfrm>
            <a:off x="7260771" y="8116493"/>
            <a:ext cx="9862457" cy="2123658"/>
          </a:xfrm>
          <a:prstGeom prst="rect">
            <a:avLst/>
          </a:prstGeom>
          <a:noFill/>
        </p:spPr>
        <p:txBody>
          <a:bodyPr wrap="square" rtlCol="0">
            <a:spAutoFit/>
          </a:bodyPr>
          <a:lstStyle/>
          <a:p>
            <a:r>
              <a:rPr lang="en-GB" sz="4400" u="sng" dirty="0">
                <a:solidFill>
                  <a:schemeClr val="tx1">
                    <a:lumMod val="40000"/>
                    <a:lumOff val="60000"/>
                  </a:schemeClr>
                </a:solidFill>
                <a:hlinkClick r:id="rId4">
                  <a:extLst>
                    <a:ext uri="{A12FA001-AC4F-418D-AE19-62706E023703}">
                      <ahyp:hlinkClr xmlns:ahyp="http://schemas.microsoft.com/office/drawing/2018/hyperlinkcolor" val="tx"/>
                    </a:ext>
                  </a:extLst>
                </a:hlinkClick>
              </a:rPr>
              <a:t>Isabella.Schmidt@unwomen.org</a:t>
            </a:r>
            <a:endParaRPr lang="en-GB" sz="4400" u="sng" dirty="0">
              <a:solidFill>
                <a:schemeClr val="tx1">
                  <a:lumMod val="40000"/>
                  <a:lumOff val="60000"/>
                </a:schemeClr>
              </a:solidFill>
            </a:endParaRPr>
          </a:p>
          <a:p>
            <a:r>
              <a:rPr lang="en-GB" sz="4400" u="sng" dirty="0">
                <a:solidFill>
                  <a:schemeClr val="tx1">
                    <a:lumMod val="40000"/>
                    <a:lumOff val="60000"/>
                  </a:schemeClr>
                </a:solidFill>
                <a:hlinkClick r:id="rId5">
                  <a:extLst>
                    <a:ext uri="{A12FA001-AC4F-418D-AE19-62706E023703}">
                      <ahyp:hlinkClr xmlns:ahyp="http://schemas.microsoft.com/office/drawing/2018/hyperlinkcolor" val="tx"/>
                    </a:ext>
                  </a:extLst>
                </a:hlinkClick>
              </a:rPr>
              <a:t>Silja.Emmel@unwomen.org</a:t>
            </a:r>
            <a:endParaRPr lang="en-GB" sz="4400" u="sng" dirty="0">
              <a:solidFill>
                <a:schemeClr val="tx1">
                  <a:lumMod val="40000"/>
                  <a:lumOff val="60000"/>
                </a:schemeClr>
              </a:solidFill>
            </a:endParaRPr>
          </a:p>
          <a:p>
            <a:r>
              <a:rPr lang="it-IT" sz="4400" u="sng" dirty="0" err="1">
                <a:solidFill>
                  <a:schemeClr val="tx1">
                    <a:lumMod val="40000"/>
                    <a:lumOff val="60000"/>
                  </a:schemeClr>
                </a:solidFill>
              </a:rPr>
              <a:t>Grace.Gulere@unwomen.org</a:t>
            </a:r>
            <a:endParaRPr lang="en-US" sz="4400" u="sng" dirty="0">
              <a:solidFill>
                <a:schemeClr val="tx1">
                  <a:lumMod val="40000"/>
                  <a:lumOff val="6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5FA79-F940-4578-B371-CA4A83A28B3B}"/>
              </a:ext>
            </a:extLst>
          </p:cNvPr>
          <p:cNvSpPr>
            <a:spLocks noGrp="1"/>
          </p:cNvSpPr>
          <p:nvPr>
            <p:ph type="body" sz="quarter" idx="10"/>
          </p:nvPr>
        </p:nvSpPr>
        <p:spPr>
          <a:xfrm>
            <a:off x="1586578" y="1128241"/>
            <a:ext cx="21233952" cy="615553"/>
          </a:xfrm>
        </p:spPr>
        <p:txBody>
          <a:bodyPr/>
          <a:lstStyle/>
          <a:p>
            <a:r>
              <a:rPr lang="en-US" sz="4000">
                <a:latin typeface="Gotham Book" panose="02000504050000020004" pitchFamily="2" charset="0"/>
              </a:rPr>
              <a:t>UN Women’s strategy for change on gender data: Women Count</a:t>
            </a:r>
          </a:p>
        </p:txBody>
      </p:sp>
      <p:graphicFrame>
        <p:nvGraphicFramePr>
          <p:cNvPr id="3" name="Diagram 2">
            <a:extLst>
              <a:ext uri="{FF2B5EF4-FFF2-40B4-BE49-F238E27FC236}">
                <a16:creationId xmlns:a16="http://schemas.microsoft.com/office/drawing/2014/main" id="{600FDEC8-6631-4CCB-A6C4-34F4E2A6ED22}"/>
              </a:ext>
            </a:extLst>
          </p:cNvPr>
          <p:cNvGraphicFramePr/>
          <p:nvPr>
            <p:extLst>
              <p:ext uri="{D42A27DB-BD31-4B8C-83A1-F6EECF244321}">
                <p14:modId xmlns:p14="http://schemas.microsoft.com/office/powerpoint/2010/main" val="2211014538"/>
              </p:ext>
            </p:extLst>
          </p:nvPr>
        </p:nvGraphicFramePr>
        <p:xfrm>
          <a:off x="1586578" y="3390210"/>
          <a:ext cx="9966395" cy="7952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86CDEA9F-A947-4495-878D-6C9AE6E87B74}"/>
              </a:ext>
            </a:extLst>
          </p:cNvPr>
          <p:cNvGrpSpPr/>
          <p:nvPr/>
        </p:nvGrpSpPr>
        <p:grpSpPr>
          <a:xfrm>
            <a:off x="11793762" y="3297363"/>
            <a:ext cx="5684396" cy="2485098"/>
            <a:chOff x="19035" y="0"/>
            <a:chExt cx="5400040" cy="2485098"/>
          </a:xfrm>
          <a:solidFill>
            <a:srgbClr val="DE1267"/>
          </a:solidFill>
        </p:grpSpPr>
        <p:sp>
          <p:nvSpPr>
            <p:cNvPr id="9" name="Rectangle: Rounded Corners 8">
              <a:extLst>
                <a:ext uri="{FF2B5EF4-FFF2-40B4-BE49-F238E27FC236}">
                  <a16:creationId xmlns:a16="http://schemas.microsoft.com/office/drawing/2014/main" id="{22558918-A8DB-49E9-BADA-5A8BD50DE9E6}"/>
                </a:ext>
              </a:extLst>
            </p:cNvPr>
            <p:cNvSpPr/>
            <p:nvPr/>
          </p:nvSpPr>
          <p:spPr>
            <a:xfrm>
              <a:off x="19035" y="0"/>
              <a:ext cx="5400040" cy="2485098"/>
            </a:xfrm>
            <a:prstGeom prst="roundRect">
              <a:avLst/>
            </a:prstGeom>
            <a:grpFill/>
            <a:ln>
              <a:solidFill>
                <a:srgbClr val="DE1267"/>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FA13371F-315A-4DBB-AFBA-27B07D15BCF4}"/>
                </a:ext>
              </a:extLst>
            </p:cNvPr>
            <p:cNvSpPr txBox="1"/>
            <p:nvPr/>
          </p:nvSpPr>
          <p:spPr>
            <a:xfrm>
              <a:off x="140347" y="92848"/>
              <a:ext cx="5155932" cy="22590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2600" b="1" kern="1200">
                  <a:solidFill>
                    <a:schemeClr val="bg1"/>
                  </a:solidFill>
                  <a:latin typeface="Arial" panose="020B0604020202020204" pitchFamily="34" charset="0"/>
                  <a:cs typeface="Arial" panose="020B0604020202020204" pitchFamily="34" charset="0"/>
                </a:rPr>
                <a:t>Enabling policy environment </a:t>
              </a:r>
            </a:p>
            <a:p>
              <a:pPr marL="0" marR="0" lvl="0" indent="0" algn="ctr" defTabSz="1108984" rtl="0" eaLnBrk="1" fontAlgn="auto" latinLnBrk="0" hangingPunct="1">
                <a:lnSpc>
                  <a:spcPct val="100000"/>
                </a:lnSpc>
                <a:spcBef>
                  <a:spcPts val="0"/>
                </a:spcBef>
                <a:spcAft>
                  <a:spcPts val="0"/>
                </a:spcAft>
                <a:buClrTx/>
                <a:buSzTx/>
                <a:buFontTx/>
                <a:buNone/>
                <a:tabLst/>
                <a:defRPr/>
              </a:pPr>
              <a:r>
                <a:rPr kumimoji="0" lang="en-IE" sz="2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Promoting a supportive policy environment to prioritize gender data and effective monitoring of the SDGs</a:t>
              </a:r>
              <a:endParaRPr kumimoji="0" lang="en-US" sz="2600" b="0" i="0" u="none" strike="noStrike" kern="1200" cap="none" spc="0" normalizeH="0" baseline="0" noProof="0">
                <a:ln>
                  <a:noFill/>
                </a:ln>
                <a:solidFill>
                  <a:schemeClr val="bg1"/>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F91F0F0C-2CC0-4667-A5C1-EADE78EB98AE}"/>
              </a:ext>
            </a:extLst>
          </p:cNvPr>
          <p:cNvGrpSpPr/>
          <p:nvPr/>
        </p:nvGrpSpPr>
        <p:grpSpPr>
          <a:xfrm>
            <a:off x="11793762" y="5919463"/>
            <a:ext cx="5555134" cy="2485098"/>
            <a:chOff x="0" y="2809954"/>
            <a:chExt cx="5400040" cy="2485098"/>
          </a:xfrm>
        </p:grpSpPr>
        <p:sp>
          <p:nvSpPr>
            <p:cNvPr id="12" name="Rectangle: Rounded Corners 11">
              <a:extLst>
                <a:ext uri="{FF2B5EF4-FFF2-40B4-BE49-F238E27FC236}">
                  <a16:creationId xmlns:a16="http://schemas.microsoft.com/office/drawing/2014/main" id="{E98248F6-7764-45E2-A435-4065791179DF}"/>
                </a:ext>
              </a:extLst>
            </p:cNvPr>
            <p:cNvSpPr/>
            <p:nvPr/>
          </p:nvSpPr>
          <p:spPr>
            <a:xfrm>
              <a:off x="0" y="2809954"/>
              <a:ext cx="5400040" cy="2485098"/>
            </a:xfrm>
            <a:prstGeom prst="roundRect">
              <a:avLst/>
            </a:prstGeom>
            <a:solidFill>
              <a:srgbClr val="00B050"/>
            </a:solid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5A153D44-AF9B-46AB-BD22-D78BBF354AAF}"/>
                </a:ext>
              </a:extLst>
            </p:cNvPr>
            <p:cNvSpPr txBox="1"/>
            <p:nvPr/>
          </p:nvSpPr>
          <p:spPr>
            <a:xfrm>
              <a:off x="387120" y="2986491"/>
              <a:ext cx="4759163" cy="2038350"/>
            </a:xfrm>
            <a:prstGeom prst="rect">
              <a:avLst/>
            </a:prstGeom>
            <a:solidFill>
              <a:srgbClr val="00B050"/>
            </a:solidFill>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2600" b="1">
                  <a:solidFill>
                    <a:schemeClr val="bg1"/>
                  </a:solidFill>
                  <a:latin typeface="Arial" panose="020B0604020202020204" pitchFamily="34" charset="0"/>
                  <a:cs typeface="Arial" panose="020B0604020202020204" pitchFamily="34" charset="0"/>
                </a:rPr>
                <a:t>Increasing Data Production</a:t>
              </a:r>
              <a:endParaRPr lang="en-US" sz="2600" b="1" kern="1200">
                <a:solidFill>
                  <a:schemeClr val="bg1"/>
                </a:solidFill>
                <a:latin typeface="Arial" panose="020B0604020202020204" pitchFamily="34" charset="0"/>
                <a:cs typeface="Arial" panose="020B0604020202020204" pitchFamily="34" charset="0"/>
              </a:endParaRPr>
            </a:p>
            <a:p>
              <a:pPr marL="0" lvl="0" indent="0" algn="ctr" defTabSz="1377950">
                <a:lnSpc>
                  <a:spcPct val="90000"/>
                </a:lnSpc>
                <a:spcBef>
                  <a:spcPct val="0"/>
                </a:spcBef>
                <a:spcAft>
                  <a:spcPct val="35000"/>
                </a:spcAft>
                <a:buNone/>
              </a:pPr>
              <a:r>
                <a:rPr lang="en-US" sz="2600" b="1" kern="1200">
                  <a:solidFill>
                    <a:schemeClr val="bg1"/>
                  </a:solidFill>
                  <a:latin typeface="Arial" panose="020B0604020202020204" pitchFamily="34" charset="0"/>
                  <a:cs typeface="Arial" panose="020B0604020202020204" pitchFamily="34" charset="0"/>
                </a:rPr>
                <a:t> </a:t>
              </a:r>
              <a:r>
                <a:rPr kumimoji="0" lang="en-IE" sz="2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Supporting efforts to improve the regular production of gender statistics </a:t>
              </a:r>
              <a:endParaRPr lang="en-US" sz="2600" kern="120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BF4E3DE2-BF2D-40D3-9800-CAF0CEF34E79}"/>
              </a:ext>
            </a:extLst>
          </p:cNvPr>
          <p:cNvGrpSpPr/>
          <p:nvPr/>
        </p:nvGrpSpPr>
        <p:grpSpPr>
          <a:xfrm>
            <a:off x="11724231" y="8543799"/>
            <a:ext cx="5689071" cy="2806503"/>
            <a:chOff x="0" y="5467217"/>
            <a:chExt cx="5400040" cy="2485098"/>
          </a:xfrm>
        </p:grpSpPr>
        <p:sp>
          <p:nvSpPr>
            <p:cNvPr id="15" name="Rectangle: Rounded Corners 14">
              <a:extLst>
                <a:ext uri="{FF2B5EF4-FFF2-40B4-BE49-F238E27FC236}">
                  <a16:creationId xmlns:a16="http://schemas.microsoft.com/office/drawing/2014/main" id="{CC77B51C-EF4B-470B-82B1-89E656284B29}"/>
                </a:ext>
              </a:extLst>
            </p:cNvPr>
            <p:cNvSpPr/>
            <p:nvPr/>
          </p:nvSpPr>
          <p:spPr>
            <a:xfrm>
              <a:off x="0" y="5467217"/>
              <a:ext cx="5400040" cy="2485098"/>
            </a:xfrm>
            <a:prstGeom prst="roundRect">
              <a:avLst/>
            </a:prstGeom>
            <a:solidFill>
              <a:schemeClr val="accent1"/>
            </a:solidFill>
            <a:ln>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C0F59BC4-D489-4EED-A039-CAA526EAC1EC}"/>
                </a:ext>
              </a:extLst>
            </p:cNvPr>
            <p:cNvSpPr txBox="1"/>
            <p:nvPr/>
          </p:nvSpPr>
          <p:spPr>
            <a:xfrm>
              <a:off x="121312" y="5588529"/>
              <a:ext cx="5157416" cy="2242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ClrTx/>
                <a:buSzTx/>
                <a:buFont typeface="Arial" panose="020B0604020202020204" pitchFamily="34" charset="0"/>
                <a:buNone/>
              </a:pPr>
              <a:r>
                <a:rPr kumimoji="0" lang="en-IE" sz="2600" b="0" i="0" u="none" strike="noStrike" kern="1200" cap="none" spc="0" normalizeH="0" baseline="0" noProof="0">
                  <a:ln>
                    <a:noFill/>
                  </a:ln>
                  <a:solidFill>
                    <a:srgbClr val="009CDB"/>
                  </a:solidFill>
                  <a:effectLst/>
                  <a:uLnTx/>
                  <a:uFillTx/>
                  <a:latin typeface="Arial" panose="020B0604020202020204" pitchFamily="34" charset="0"/>
                  <a:ea typeface="+mn-ea"/>
                  <a:cs typeface="Arial" panose="020B0604020202020204" pitchFamily="34" charset="0"/>
                </a:rPr>
                <a:t> </a:t>
              </a:r>
              <a:r>
                <a:rPr lang="en-IE" sz="2600" b="1">
                  <a:solidFill>
                    <a:schemeClr val="bg1"/>
                  </a:solidFill>
                  <a:latin typeface="Arial" panose="020B0604020202020204" pitchFamily="34" charset="0"/>
                  <a:cs typeface="Arial" panose="020B0604020202020204" pitchFamily="34" charset="0"/>
                </a:rPr>
                <a:t>Improving data accessibility and policy use</a:t>
              </a:r>
              <a:r>
                <a:rPr kumimoji="0" lang="en-IE" sz="2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a:t>
              </a:r>
            </a:p>
            <a:p>
              <a:pPr marL="0" marR="0" lvl="0" indent="0" algn="ctr" defTabSz="1108984" rtl="0" eaLnBrk="1" fontAlgn="auto" latinLnBrk="0" hangingPunct="1">
                <a:lnSpc>
                  <a:spcPct val="100000"/>
                </a:lnSpc>
                <a:spcBef>
                  <a:spcPts val="0"/>
                </a:spcBef>
                <a:spcAft>
                  <a:spcPts val="0"/>
                </a:spcAft>
                <a:buClrTx/>
                <a:buSzTx/>
                <a:buFontTx/>
                <a:buNone/>
                <a:tabLst/>
                <a:defRPr/>
              </a:pPr>
              <a:r>
                <a:rPr kumimoji="0" lang="en-IE" sz="26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Improving access to data to inform policy advocacy through solutions such as and user-producer dialogues.</a:t>
              </a:r>
            </a:p>
          </p:txBody>
        </p:sp>
      </p:grpSp>
      <p:sp>
        <p:nvSpPr>
          <p:cNvPr id="4" name="TextBox 3">
            <a:extLst>
              <a:ext uri="{FF2B5EF4-FFF2-40B4-BE49-F238E27FC236}">
                <a16:creationId xmlns:a16="http://schemas.microsoft.com/office/drawing/2014/main" id="{BAB38D85-8E39-422D-A8EB-F4567946C42E}"/>
              </a:ext>
            </a:extLst>
          </p:cNvPr>
          <p:cNvSpPr txBox="1"/>
          <p:nvPr/>
        </p:nvSpPr>
        <p:spPr>
          <a:xfrm>
            <a:off x="1497815" y="2422848"/>
            <a:ext cx="6273942" cy="646331"/>
          </a:xfrm>
          <a:prstGeom prst="rect">
            <a:avLst/>
          </a:prstGeom>
          <a:noFill/>
        </p:spPr>
        <p:txBody>
          <a:bodyPr vert="horz" wrap="square" rtlCol="0">
            <a:spAutoFit/>
          </a:bodyPr>
          <a:lstStyle/>
          <a:p>
            <a:r>
              <a:rPr lang="en-US" sz="3600" b="1">
                <a:solidFill>
                  <a:schemeClr val="accent3"/>
                </a:solidFill>
              </a:rPr>
              <a:t>Three Inter-related Challenges</a:t>
            </a:r>
          </a:p>
        </p:txBody>
      </p:sp>
      <p:sp>
        <p:nvSpPr>
          <p:cNvPr id="17" name="TextBox 16">
            <a:extLst>
              <a:ext uri="{FF2B5EF4-FFF2-40B4-BE49-F238E27FC236}">
                <a16:creationId xmlns:a16="http://schemas.microsoft.com/office/drawing/2014/main" id="{B6EAC3E6-7AFE-403D-9694-040D2CAA6B81}"/>
              </a:ext>
            </a:extLst>
          </p:cNvPr>
          <p:cNvSpPr txBox="1"/>
          <p:nvPr/>
        </p:nvSpPr>
        <p:spPr>
          <a:xfrm>
            <a:off x="12049683" y="2393070"/>
            <a:ext cx="5363619" cy="646331"/>
          </a:xfrm>
          <a:prstGeom prst="rect">
            <a:avLst/>
          </a:prstGeom>
          <a:noFill/>
        </p:spPr>
        <p:txBody>
          <a:bodyPr vert="horz" wrap="square" rtlCol="0">
            <a:spAutoFit/>
          </a:bodyPr>
          <a:lstStyle/>
          <a:p>
            <a:r>
              <a:rPr lang="en-US" sz="3600" b="1">
                <a:solidFill>
                  <a:schemeClr val="accent3"/>
                </a:solidFill>
              </a:rPr>
              <a:t>Women Count Solutions</a:t>
            </a:r>
          </a:p>
        </p:txBody>
      </p:sp>
      <p:pic>
        <p:nvPicPr>
          <p:cNvPr id="18" name="Picture 17" descr="Icon&#10;&#10;Description automatically generated">
            <a:extLst>
              <a:ext uri="{FF2B5EF4-FFF2-40B4-BE49-F238E27FC236}">
                <a16:creationId xmlns:a16="http://schemas.microsoft.com/office/drawing/2014/main" id="{D6231619-5C1F-4468-ABCF-3BA173B342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931" y="3847410"/>
            <a:ext cx="1370243" cy="1229705"/>
          </a:xfrm>
          <a:prstGeom prst="rect">
            <a:avLst/>
          </a:prstGeom>
        </p:spPr>
      </p:pic>
      <p:pic>
        <p:nvPicPr>
          <p:cNvPr id="19" name="Picture 18" descr="Icon&#10;&#10;Description automatically generated">
            <a:extLst>
              <a:ext uri="{FF2B5EF4-FFF2-40B4-BE49-F238E27FC236}">
                <a16:creationId xmlns:a16="http://schemas.microsoft.com/office/drawing/2014/main" id="{E322313C-49C7-4885-A5EE-BA07DA6C73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784" y="6374849"/>
            <a:ext cx="1240535" cy="1127759"/>
          </a:xfrm>
          <a:prstGeom prst="rect">
            <a:avLst/>
          </a:prstGeom>
        </p:spPr>
      </p:pic>
      <p:pic>
        <p:nvPicPr>
          <p:cNvPr id="20" name="Picture 19" descr="Icon&#10;&#10;Description automatically generated">
            <a:extLst>
              <a:ext uri="{FF2B5EF4-FFF2-40B4-BE49-F238E27FC236}">
                <a16:creationId xmlns:a16="http://schemas.microsoft.com/office/drawing/2014/main" id="{F9B1583A-269D-4753-B0A2-AC70A98BA5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73" y="9256845"/>
            <a:ext cx="1086716" cy="1229705"/>
          </a:xfrm>
          <a:prstGeom prst="rect">
            <a:avLst/>
          </a:prstGeom>
        </p:spPr>
      </p:pic>
      <p:sp>
        <p:nvSpPr>
          <p:cNvPr id="21" name="Arrow: Chevron 20">
            <a:extLst>
              <a:ext uri="{FF2B5EF4-FFF2-40B4-BE49-F238E27FC236}">
                <a16:creationId xmlns:a16="http://schemas.microsoft.com/office/drawing/2014/main" id="{62D63DBD-A7B2-455A-B03A-D8F3DCFE4029}"/>
              </a:ext>
            </a:extLst>
          </p:cNvPr>
          <p:cNvSpPr/>
          <p:nvPr/>
        </p:nvSpPr>
        <p:spPr>
          <a:xfrm>
            <a:off x="17654091" y="3390209"/>
            <a:ext cx="3182521" cy="7859469"/>
          </a:xfrm>
          <a:prstGeom prst="chevron">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22" name="Picture 21">
            <a:extLst>
              <a:ext uri="{FF2B5EF4-FFF2-40B4-BE49-F238E27FC236}">
                <a16:creationId xmlns:a16="http://schemas.microsoft.com/office/drawing/2014/main" id="{82745459-D38E-47C6-82DA-061DB272F4FC}"/>
              </a:ext>
            </a:extLst>
          </p:cNvPr>
          <p:cNvPicPr>
            <a:picLocks noChangeAspect="1"/>
          </p:cNvPicPr>
          <p:nvPr/>
        </p:nvPicPr>
        <p:blipFill rotWithShape="1">
          <a:blip r:embed="rId11"/>
          <a:srcRect l="2183" t="1163" r="2562" b="1571"/>
          <a:stretch/>
        </p:blipFill>
        <p:spPr>
          <a:xfrm>
            <a:off x="21035115" y="4256948"/>
            <a:ext cx="2871926" cy="4157924"/>
          </a:xfrm>
          <a:prstGeom prst="rect">
            <a:avLst/>
          </a:prstGeom>
        </p:spPr>
      </p:pic>
      <p:sp>
        <p:nvSpPr>
          <p:cNvPr id="23" name="TextBox 22">
            <a:extLst>
              <a:ext uri="{FF2B5EF4-FFF2-40B4-BE49-F238E27FC236}">
                <a16:creationId xmlns:a16="http://schemas.microsoft.com/office/drawing/2014/main" id="{37C9CFA4-4FA3-4A70-A0FC-6F0AD09404F6}"/>
              </a:ext>
            </a:extLst>
          </p:cNvPr>
          <p:cNvSpPr txBox="1"/>
          <p:nvPr/>
        </p:nvSpPr>
        <p:spPr>
          <a:xfrm>
            <a:off x="20942407" y="8916890"/>
            <a:ext cx="3182520" cy="1569660"/>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SP Outcome 6 on Gender Data and Statistics </a:t>
            </a:r>
          </a:p>
        </p:txBody>
      </p:sp>
    </p:spTree>
    <p:extLst>
      <p:ext uri="{BB962C8B-B14F-4D97-AF65-F5344CB8AC3E}">
        <p14:creationId xmlns:p14="http://schemas.microsoft.com/office/powerpoint/2010/main" val="246883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Oval 162">
            <a:extLst>
              <a:ext uri="{FF2B5EF4-FFF2-40B4-BE49-F238E27FC236}">
                <a16:creationId xmlns:a16="http://schemas.microsoft.com/office/drawing/2014/main" id="{469C8B96-6F4E-421C-9CE1-77CC95E21287}"/>
              </a:ext>
            </a:extLst>
          </p:cNvPr>
          <p:cNvSpPr/>
          <p:nvPr/>
        </p:nvSpPr>
        <p:spPr>
          <a:xfrm>
            <a:off x="13498269" y="2976540"/>
            <a:ext cx="3236422" cy="3009596"/>
          </a:xfrm>
          <a:prstGeom prst="ellipse">
            <a:avLst/>
          </a:prstGeom>
          <a:solidFill>
            <a:schemeClr val="accent6">
              <a:alpha val="32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2" name="Oval 161">
            <a:extLst>
              <a:ext uri="{FF2B5EF4-FFF2-40B4-BE49-F238E27FC236}">
                <a16:creationId xmlns:a16="http://schemas.microsoft.com/office/drawing/2014/main" id="{021D989B-02EE-453F-A97B-2F39197DCAD9}"/>
              </a:ext>
            </a:extLst>
          </p:cNvPr>
          <p:cNvSpPr/>
          <p:nvPr/>
        </p:nvSpPr>
        <p:spPr>
          <a:xfrm>
            <a:off x="17247561" y="5752930"/>
            <a:ext cx="3236422" cy="3009596"/>
          </a:xfrm>
          <a:prstGeom prst="ellipse">
            <a:avLst/>
          </a:prstGeom>
          <a:solidFill>
            <a:schemeClr val="accent6">
              <a:alpha val="32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1" name="Oval 160">
            <a:extLst>
              <a:ext uri="{FF2B5EF4-FFF2-40B4-BE49-F238E27FC236}">
                <a16:creationId xmlns:a16="http://schemas.microsoft.com/office/drawing/2014/main" id="{68324C47-AE75-4FBD-96C6-B99EC661B7A8}"/>
              </a:ext>
            </a:extLst>
          </p:cNvPr>
          <p:cNvSpPr/>
          <p:nvPr/>
        </p:nvSpPr>
        <p:spPr>
          <a:xfrm>
            <a:off x="12908398" y="6907206"/>
            <a:ext cx="3436813" cy="3070970"/>
          </a:xfrm>
          <a:prstGeom prst="ellipse">
            <a:avLst/>
          </a:prstGeom>
          <a:solidFill>
            <a:schemeClr val="accent6">
              <a:alpha val="32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0" name="Oval 159">
            <a:extLst>
              <a:ext uri="{FF2B5EF4-FFF2-40B4-BE49-F238E27FC236}">
                <a16:creationId xmlns:a16="http://schemas.microsoft.com/office/drawing/2014/main" id="{D6139B08-DF98-4D78-A996-223F99E6AD41}"/>
              </a:ext>
            </a:extLst>
          </p:cNvPr>
          <p:cNvSpPr/>
          <p:nvPr/>
        </p:nvSpPr>
        <p:spPr>
          <a:xfrm>
            <a:off x="10059043" y="6355284"/>
            <a:ext cx="3236422" cy="3009596"/>
          </a:xfrm>
          <a:prstGeom prst="ellipse">
            <a:avLst/>
          </a:prstGeom>
          <a:solidFill>
            <a:schemeClr val="accent6">
              <a:alpha val="32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4" name="Arc 103">
            <a:extLst>
              <a:ext uri="{FF2B5EF4-FFF2-40B4-BE49-F238E27FC236}">
                <a16:creationId xmlns:a16="http://schemas.microsoft.com/office/drawing/2014/main" id="{71A812B0-4E65-493D-B764-FAFD057E936A}"/>
              </a:ext>
            </a:extLst>
          </p:cNvPr>
          <p:cNvSpPr/>
          <p:nvPr/>
        </p:nvSpPr>
        <p:spPr>
          <a:xfrm rot="15792817">
            <a:off x="13406232" y="8436341"/>
            <a:ext cx="2125544" cy="680334"/>
          </a:xfrm>
          <a:prstGeom prst="arc">
            <a:avLst>
              <a:gd name="adj1" fmla="val 20524887"/>
              <a:gd name="adj2" fmla="val 1012369"/>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7" name="Arc 116">
            <a:extLst>
              <a:ext uri="{FF2B5EF4-FFF2-40B4-BE49-F238E27FC236}">
                <a16:creationId xmlns:a16="http://schemas.microsoft.com/office/drawing/2014/main" id="{3287E13E-E3D0-4CC1-AFB5-5355DCDC2E1F}"/>
              </a:ext>
            </a:extLst>
          </p:cNvPr>
          <p:cNvSpPr/>
          <p:nvPr/>
        </p:nvSpPr>
        <p:spPr>
          <a:xfrm rot="270984">
            <a:off x="6790822" y="4130561"/>
            <a:ext cx="8049204" cy="4937622"/>
          </a:xfrm>
          <a:prstGeom prst="arc">
            <a:avLst>
              <a:gd name="adj1" fmla="val 12036135"/>
              <a:gd name="adj2" fmla="val 854806"/>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3" name="Arc 102">
            <a:extLst>
              <a:ext uri="{FF2B5EF4-FFF2-40B4-BE49-F238E27FC236}">
                <a16:creationId xmlns:a16="http://schemas.microsoft.com/office/drawing/2014/main" id="{EDEF54B0-A8BE-4692-96D7-751F0711B586}"/>
              </a:ext>
            </a:extLst>
          </p:cNvPr>
          <p:cNvSpPr/>
          <p:nvPr/>
        </p:nvSpPr>
        <p:spPr>
          <a:xfrm rot="15792817">
            <a:off x="13045970" y="7988606"/>
            <a:ext cx="2535640" cy="766676"/>
          </a:xfrm>
          <a:prstGeom prst="arc">
            <a:avLst>
              <a:gd name="adj1" fmla="val 20205809"/>
              <a:gd name="adj2" fmla="val 2110583"/>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6" name="Arc 115">
            <a:extLst>
              <a:ext uri="{FF2B5EF4-FFF2-40B4-BE49-F238E27FC236}">
                <a16:creationId xmlns:a16="http://schemas.microsoft.com/office/drawing/2014/main" id="{1D80BBF7-A21A-4C1C-B1C2-5D52D4F993E5}"/>
              </a:ext>
            </a:extLst>
          </p:cNvPr>
          <p:cNvSpPr/>
          <p:nvPr/>
        </p:nvSpPr>
        <p:spPr>
          <a:xfrm rot="8780187">
            <a:off x="17878972" y="4701848"/>
            <a:ext cx="4109072" cy="2346964"/>
          </a:xfrm>
          <a:prstGeom prst="arc">
            <a:avLst>
              <a:gd name="adj1" fmla="val 491139"/>
              <a:gd name="adj2" fmla="val 4167269"/>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7" name="Arc 86">
            <a:extLst>
              <a:ext uri="{FF2B5EF4-FFF2-40B4-BE49-F238E27FC236}">
                <a16:creationId xmlns:a16="http://schemas.microsoft.com/office/drawing/2014/main" id="{E011DA2B-8C78-42C0-B139-65396237BDE0}"/>
              </a:ext>
            </a:extLst>
          </p:cNvPr>
          <p:cNvSpPr/>
          <p:nvPr/>
        </p:nvSpPr>
        <p:spPr>
          <a:xfrm rot="19585584">
            <a:off x="15507827" y="4721743"/>
            <a:ext cx="4274810" cy="2385618"/>
          </a:xfrm>
          <a:prstGeom prst="arc">
            <a:avLst>
              <a:gd name="adj1" fmla="val 20021037"/>
              <a:gd name="adj2" fmla="val 4900619"/>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7" name="Arc 96">
            <a:extLst>
              <a:ext uri="{FF2B5EF4-FFF2-40B4-BE49-F238E27FC236}">
                <a16:creationId xmlns:a16="http://schemas.microsoft.com/office/drawing/2014/main" id="{709E7780-CF85-4B42-AA2A-14FB19524C9A}"/>
              </a:ext>
            </a:extLst>
          </p:cNvPr>
          <p:cNvSpPr/>
          <p:nvPr/>
        </p:nvSpPr>
        <p:spPr>
          <a:xfrm rot="13349026">
            <a:off x="17268755" y="6052900"/>
            <a:ext cx="782182" cy="3181872"/>
          </a:xfrm>
          <a:prstGeom prst="arc">
            <a:avLst>
              <a:gd name="adj1" fmla="val 4559330"/>
              <a:gd name="adj2" fmla="val 6732252"/>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0" name="Arc 99">
            <a:extLst>
              <a:ext uri="{FF2B5EF4-FFF2-40B4-BE49-F238E27FC236}">
                <a16:creationId xmlns:a16="http://schemas.microsoft.com/office/drawing/2014/main" id="{88E727BD-C9B9-4432-A9C5-6642B8769F1C}"/>
              </a:ext>
            </a:extLst>
          </p:cNvPr>
          <p:cNvSpPr/>
          <p:nvPr/>
        </p:nvSpPr>
        <p:spPr>
          <a:xfrm rot="12413756">
            <a:off x="16987124" y="4963754"/>
            <a:ext cx="1211920" cy="3876940"/>
          </a:xfrm>
          <a:prstGeom prst="arc">
            <a:avLst>
              <a:gd name="adj1" fmla="val 2975984"/>
              <a:gd name="adj2" fmla="val 8709445"/>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6" name="Arc 95">
            <a:extLst>
              <a:ext uri="{FF2B5EF4-FFF2-40B4-BE49-F238E27FC236}">
                <a16:creationId xmlns:a16="http://schemas.microsoft.com/office/drawing/2014/main" id="{77DAFF21-6250-4F1D-BF5A-2FB60FA87C95}"/>
              </a:ext>
            </a:extLst>
          </p:cNvPr>
          <p:cNvSpPr/>
          <p:nvPr/>
        </p:nvSpPr>
        <p:spPr>
          <a:xfrm rot="15442030">
            <a:off x="18113827" y="5538018"/>
            <a:ext cx="1182606" cy="3417468"/>
          </a:xfrm>
          <a:prstGeom prst="arc">
            <a:avLst>
              <a:gd name="adj1" fmla="val 20021037"/>
              <a:gd name="adj2" fmla="val 6983875"/>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8" name="Arc 87">
            <a:extLst>
              <a:ext uri="{FF2B5EF4-FFF2-40B4-BE49-F238E27FC236}">
                <a16:creationId xmlns:a16="http://schemas.microsoft.com/office/drawing/2014/main" id="{A7285D8B-9C6D-4FFB-A585-130B9425EEC4}"/>
              </a:ext>
            </a:extLst>
          </p:cNvPr>
          <p:cNvSpPr/>
          <p:nvPr/>
        </p:nvSpPr>
        <p:spPr>
          <a:xfrm rot="15442030">
            <a:off x="17790979" y="5963846"/>
            <a:ext cx="4272742" cy="4838360"/>
          </a:xfrm>
          <a:prstGeom prst="arc">
            <a:avLst>
              <a:gd name="adj1" fmla="val 20021037"/>
              <a:gd name="adj2" fmla="val 6983875"/>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9" name="Arc 88">
            <a:extLst>
              <a:ext uri="{FF2B5EF4-FFF2-40B4-BE49-F238E27FC236}">
                <a16:creationId xmlns:a16="http://schemas.microsoft.com/office/drawing/2014/main" id="{F4001D5D-FBB5-4D4A-9A2F-6E872007F421}"/>
              </a:ext>
            </a:extLst>
          </p:cNvPr>
          <p:cNvSpPr/>
          <p:nvPr/>
        </p:nvSpPr>
        <p:spPr>
          <a:xfrm rot="15442030">
            <a:off x="17981793" y="5435570"/>
            <a:ext cx="4724782" cy="5864544"/>
          </a:xfrm>
          <a:prstGeom prst="arc">
            <a:avLst>
              <a:gd name="adj1" fmla="val 19361190"/>
              <a:gd name="adj2" fmla="val 7240731"/>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5" name="Arc 64">
            <a:extLst>
              <a:ext uri="{FF2B5EF4-FFF2-40B4-BE49-F238E27FC236}">
                <a16:creationId xmlns:a16="http://schemas.microsoft.com/office/drawing/2014/main" id="{3C6043A6-03B7-4F7C-9E0A-812CF3545C34}"/>
              </a:ext>
            </a:extLst>
          </p:cNvPr>
          <p:cNvSpPr/>
          <p:nvPr/>
        </p:nvSpPr>
        <p:spPr>
          <a:xfrm rot="18459755">
            <a:off x="9076942" y="916632"/>
            <a:ext cx="8498532" cy="12171716"/>
          </a:xfrm>
          <a:prstGeom prst="arc">
            <a:avLst>
              <a:gd name="adj1" fmla="val 15486443"/>
              <a:gd name="adj2" fmla="val 2977277"/>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Freeform 12"/>
          <p:cNvSpPr/>
          <p:nvPr/>
        </p:nvSpPr>
        <p:spPr>
          <a:xfrm flipV="1">
            <a:off x="509255" y="10289954"/>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 name="Freeform 13"/>
          <p:cNvSpPr/>
          <p:nvPr/>
        </p:nvSpPr>
        <p:spPr>
          <a:xfrm flipV="1">
            <a:off x="509253" y="11612079"/>
            <a:ext cx="469226" cy="53814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3"/>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Freeform 14"/>
          <p:cNvSpPr/>
          <p:nvPr/>
        </p:nvSpPr>
        <p:spPr>
          <a:xfrm flipV="1">
            <a:off x="480603" y="10960755"/>
            <a:ext cx="469226" cy="53814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solidFill>
          <a:ln w="19050">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7" name="Freeform 13">
            <a:extLst>
              <a:ext uri="{FF2B5EF4-FFF2-40B4-BE49-F238E27FC236}">
                <a16:creationId xmlns:a16="http://schemas.microsoft.com/office/drawing/2014/main" id="{44155D84-8F92-48BD-BEAF-2FEDB0F90915}"/>
              </a:ext>
            </a:extLst>
          </p:cNvPr>
          <p:cNvSpPr/>
          <p:nvPr/>
        </p:nvSpPr>
        <p:spPr>
          <a:xfrm flipV="1">
            <a:off x="619408" y="9583121"/>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TextBox 27">
            <a:extLst>
              <a:ext uri="{FF2B5EF4-FFF2-40B4-BE49-F238E27FC236}">
                <a16:creationId xmlns:a16="http://schemas.microsoft.com/office/drawing/2014/main" id="{502DFD3A-F59B-4CD9-B54E-3562039F8A00}"/>
              </a:ext>
            </a:extLst>
          </p:cNvPr>
          <p:cNvSpPr txBox="1"/>
          <p:nvPr/>
        </p:nvSpPr>
        <p:spPr>
          <a:xfrm>
            <a:off x="1011132" y="10313525"/>
            <a:ext cx="34453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Non-pathfinder</a:t>
            </a: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countries</a:t>
            </a:r>
          </a:p>
        </p:txBody>
      </p:sp>
      <p:sp>
        <p:nvSpPr>
          <p:cNvPr id="29" name="TextBox 28">
            <a:extLst>
              <a:ext uri="{FF2B5EF4-FFF2-40B4-BE49-F238E27FC236}">
                <a16:creationId xmlns:a16="http://schemas.microsoft.com/office/drawing/2014/main" id="{B0013A29-1567-450C-9749-8239C76C5367}"/>
              </a:ext>
            </a:extLst>
          </p:cNvPr>
          <p:cNvSpPr txBox="1"/>
          <p:nvPr/>
        </p:nvSpPr>
        <p:spPr>
          <a:xfrm>
            <a:off x="1062762" y="11619523"/>
            <a:ext cx="3060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Global projects</a:t>
            </a:r>
          </a:p>
        </p:txBody>
      </p:sp>
      <p:sp>
        <p:nvSpPr>
          <p:cNvPr id="30" name="TextBox 29">
            <a:extLst>
              <a:ext uri="{FF2B5EF4-FFF2-40B4-BE49-F238E27FC236}">
                <a16:creationId xmlns:a16="http://schemas.microsoft.com/office/drawing/2014/main" id="{E1C00A5A-E7AD-47E3-A00C-D9B3CC69D12F}"/>
              </a:ext>
            </a:extLst>
          </p:cNvPr>
          <p:cNvSpPr txBox="1"/>
          <p:nvPr/>
        </p:nvSpPr>
        <p:spPr>
          <a:xfrm>
            <a:off x="1083240" y="9639044"/>
            <a:ext cx="3060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Pathfinder countries</a:t>
            </a:r>
          </a:p>
        </p:txBody>
      </p:sp>
      <p:sp>
        <p:nvSpPr>
          <p:cNvPr id="31" name="TextBox 30">
            <a:extLst>
              <a:ext uri="{FF2B5EF4-FFF2-40B4-BE49-F238E27FC236}">
                <a16:creationId xmlns:a16="http://schemas.microsoft.com/office/drawing/2014/main" id="{B0E67A5E-448E-4866-8D7B-3433727BC4F9}"/>
              </a:ext>
            </a:extLst>
          </p:cNvPr>
          <p:cNvSpPr txBox="1"/>
          <p:nvPr/>
        </p:nvSpPr>
        <p:spPr>
          <a:xfrm>
            <a:off x="1036273" y="10973894"/>
            <a:ext cx="3060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Regional projects</a:t>
            </a:r>
          </a:p>
        </p:txBody>
      </p:sp>
      <p:sp>
        <p:nvSpPr>
          <p:cNvPr id="32" name="TextBox 31">
            <a:extLst>
              <a:ext uri="{FF2B5EF4-FFF2-40B4-BE49-F238E27FC236}">
                <a16:creationId xmlns:a16="http://schemas.microsoft.com/office/drawing/2014/main" id="{AB9502E8-58E4-4206-AF75-C072D74BF939}"/>
              </a:ext>
            </a:extLst>
          </p:cNvPr>
          <p:cNvSpPr txBox="1"/>
          <p:nvPr/>
        </p:nvSpPr>
        <p:spPr>
          <a:xfrm>
            <a:off x="359686" y="307340"/>
            <a:ext cx="5850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orbel" panose="020B0503020204020204"/>
                <a:ea typeface="+mn-ea"/>
                <a:cs typeface="+mn-cs"/>
              </a:rPr>
              <a:t>WHERE WE WORK</a:t>
            </a:r>
          </a:p>
        </p:txBody>
      </p:sp>
      <p:sp>
        <p:nvSpPr>
          <p:cNvPr id="33" name="Freeform 13">
            <a:extLst>
              <a:ext uri="{FF2B5EF4-FFF2-40B4-BE49-F238E27FC236}">
                <a16:creationId xmlns:a16="http://schemas.microsoft.com/office/drawing/2014/main" id="{E1FCD889-E1A4-4254-B6F1-4B0F487BA616}"/>
              </a:ext>
            </a:extLst>
          </p:cNvPr>
          <p:cNvSpPr/>
          <p:nvPr/>
        </p:nvSpPr>
        <p:spPr>
          <a:xfrm flipV="1">
            <a:off x="7568932" y="7761824"/>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4" name="Freeform 13">
            <a:extLst>
              <a:ext uri="{FF2B5EF4-FFF2-40B4-BE49-F238E27FC236}">
                <a16:creationId xmlns:a16="http://schemas.microsoft.com/office/drawing/2014/main" id="{6F0CD226-758C-479E-B586-123F317465F7}"/>
              </a:ext>
            </a:extLst>
          </p:cNvPr>
          <p:cNvSpPr/>
          <p:nvPr/>
        </p:nvSpPr>
        <p:spPr>
          <a:xfrm rot="20556614" flipV="1">
            <a:off x="11492789" y="5429484"/>
            <a:ext cx="442558" cy="578020"/>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TextBox 36">
            <a:extLst>
              <a:ext uri="{FF2B5EF4-FFF2-40B4-BE49-F238E27FC236}">
                <a16:creationId xmlns:a16="http://schemas.microsoft.com/office/drawing/2014/main" id="{EC991717-495D-47E0-99EC-CDD17593851E}"/>
              </a:ext>
            </a:extLst>
          </p:cNvPr>
          <p:cNvSpPr txBox="1"/>
          <p:nvPr/>
        </p:nvSpPr>
        <p:spPr>
          <a:xfrm>
            <a:off x="14491227" y="8154280"/>
            <a:ext cx="9942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bel" panose="020B0503020204020204"/>
                <a:ea typeface="+mn-ea"/>
                <a:cs typeface="+mn-cs"/>
              </a:rPr>
              <a:t>Kenya</a:t>
            </a:r>
          </a:p>
        </p:txBody>
      </p:sp>
      <p:sp>
        <p:nvSpPr>
          <p:cNvPr id="38" name="TextBox 37">
            <a:extLst>
              <a:ext uri="{FF2B5EF4-FFF2-40B4-BE49-F238E27FC236}">
                <a16:creationId xmlns:a16="http://schemas.microsoft.com/office/drawing/2014/main" id="{B5F17598-33C1-4D9E-8818-2ECD7F6A2FF8}"/>
              </a:ext>
            </a:extLst>
          </p:cNvPr>
          <p:cNvSpPr txBox="1"/>
          <p:nvPr/>
        </p:nvSpPr>
        <p:spPr>
          <a:xfrm>
            <a:off x="14202149" y="8796905"/>
            <a:ext cx="11954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bel" panose="020B0503020204020204"/>
                <a:ea typeface="+mn-ea"/>
                <a:cs typeface="+mn-cs"/>
              </a:rPr>
              <a:t>Tanzania</a:t>
            </a:r>
          </a:p>
        </p:txBody>
      </p:sp>
      <p:sp>
        <p:nvSpPr>
          <p:cNvPr id="39" name="TextBox 38">
            <a:extLst>
              <a:ext uri="{FF2B5EF4-FFF2-40B4-BE49-F238E27FC236}">
                <a16:creationId xmlns:a16="http://schemas.microsoft.com/office/drawing/2014/main" id="{3B0F1930-CADF-4B6B-93F4-B1080E17C09F}"/>
              </a:ext>
            </a:extLst>
          </p:cNvPr>
          <p:cNvSpPr txBox="1"/>
          <p:nvPr/>
        </p:nvSpPr>
        <p:spPr>
          <a:xfrm>
            <a:off x="13143099" y="7244103"/>
            <a:ext cx="11954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orbel" panose="020B0503020204020204"/>
                <a:ea typeface="+mn-ea"/>
                <a:cs typeface="+mn-cs"/>
              </a:rPr>
              <a:t>Uganda</a:t>
            </a:r>
          </a:p>
        </p:txBody>
      </p:sp>
      <p:sp>
        <p:nvSpPr>
          <p:cNvPr id="45" name="Freeform 14">
            <a:extLst>
              <a:ext uri="{FF2B5EF4-FFF2-40B4-BE49-F238E27FC236}">
                <a16:creationId xmlns:a16="http://schemas.microsoft.com/office/drawing/2014/main" id="{C3F20AB5-E13A-4B5D-AC87-6C8B5163D35F}"/>
              </a:ext>
            </a:extLst>
          </p:cNvPr>
          <p:cNvSpPr/>
          <p:nvPr/>
        </p:nvSpPr>
        <p:spPr>
          <a:xfrm flipV="1">
            <a:off x="17924151" y="6645225"/>
            <a:ext cx="469226" cy="53814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solidFill>
          <a:ln w="19050">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7" name="Freeform 12">
            <a:extLst>
              <a:ext uri="{FF2B5EF4-FFF2-40B4-BE49-F238E27FC236}">
                <a16:creationId xmlns:a16="http://schemas.microsoft.com/office/drawing/2014/main" id="{7F58199B-1CE3-420D-818C-D812558D0742}"/>
              </a:ext>
            </a:extLst>
          </p:cNvPr>
          <p:cNvSpPr/>
          <p:nvPr/>
        </p:nvSpPr>
        <p:spPr>
          <a:xfrm flipV="1">
            <a:off x="18081580" y="4152753"/>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8" name="TextBox 47">
            <a:extLst>
              <a:ext uri="{FF2B5EF4-FFF2-40B4-BE49-F238E27FC236}">
                <a16:creationId xmlns:a16="http://schemas.microsoft.com/office/drawing/2014/main" id="{E2619CC9-5572-4842-93E5-78EDC1DB83D7}"/>
              </a:ext>
            </a:extLst>
          </p:cNvPr>
          <p:cNvSpPr txBox="1"/>
          <p:nvPr/>
        </p:nvSpPr>
        <p:spPr>
          <a:xfrm>
            <a:off x="2791747" y="6176262"/>
            <a:ext cx="2707634" cy="584775"/>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Centre of Excellence on Gender Statistics</a:t>
            </a:r>
          </a:p>
        </p:txBody>
      </p:sp>
      <p:sp>
        <p:nvSpPr>
          <p:cNvPr id="46" name="TextBox 45">
            <a:extLst>
              <a:ext uri="{FF2B5EF4-FFF2-40B4-BE49-F238E27FC236}">
                <a16:creationId xmlns:a16="http://schemas.microsoft.com/office/drawing/2014/main" id="{34C7E8EB-9FD1-4B00-AEAF-6A32C8B662E3}"/>
              </a:ext>
            </a:extLst>
          </p:cNvPr>
          <p:cNvSpPr txBox="1"/>
          <p:nvPr/>
        </p:nvSpPr>
        <p:spPr>
          <a:xfrm>
            <a:off x="17849630" y="8223749"/>
            <a:ext cx="1887984" cy="338554"/>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Asia &amp; the Pacific</a:t>
            </a:r>
          </a:p>
        </p:txBody>
      </p:sp>
      <p:sp>
        <p:nvSpPr>
          <p:cNvPr id="49" name="TextBox 48">
            <a:extLst>
              <a:ext uri="{FF2B5EF4-FFF2-40B4-BE49-F238E27FC236}">
                <a16:creationId xmlns:a16="http://schemas.microsoft.com/office/drawing/2014/main" id="{5BAD3533-2F51-4678-A5F8-D2737A3AB8B8}"/>
              </a:ext>
            </a:extLst>
          </p:cNvPr>
          <p:cNvSpPr txBox="1"/>
          <p:nvPr/>
        </p:nvSpPr>
        <p:spPr>
          <a:xfrm>
            <a:off x="5225984" y="4361050"/>
            <a:ext cx="2280300" cy="584775"/>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Global Policy Support Project</a:t>
            </a:r>
          </a:p>
        </p:txBody>
      </p:sp>
      <p:sp>
        <p:nvSpPr>
          <p:cNvPr id="50" name="Freeform 13">
            <a:extLst>
              <a:ext uri="{FF2B5EF4-FFF2-40B4-BE49-F238E27FC236}">
                <a16:creationId xmlns:a16="http://schemas.microsoft.com/office/drawing/2014/main" id="{0C3BBCF6-1E93-4E16-9D5F-008267ED2E6B}"/>
              </a:ext>
            </a:extLst>
          </p:cNvPr>
          <p:cNvSpPr/>
          <p:nvPr/>
        </p:nvSpPr>
        <p:spPr>
          <a:xfrm flipV="1">
            <a:off x="5878155" y="6191445"/>
            <a:ext cx="469226" cy="53814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3"/>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2" name="Arc 51">
            <a:extLst>
              <a:ext uri="{FF2B5EF4-FFF2-40B4-BE49-F238E27FC236}">
                <a16:creationId xmlns:a16="http://schemas.microsoft.com/office/drawing/2014/main" id="{C581A682-61B8-408A-BE98-63BB01C8194F}"/>
              </a:ext>
            </a:extLst>
          </p:cNvPr>
          <p:cNvSpPr/>
          <p:nvPr/>
        </p:nvSpPr>
        <p:spPr>
          <a:xfrm rot="16200000">
            <a:off x="6352696" y="4393656"/>
            <a:ext cx="2351008" cy="3071520"/>
          </a:xfrm>
          <a:prstGeom prst="arc">
            <a:avLst>
              <a:gd name="adj1" fmla="val 15764150"/>
              <a:gd name="adj2" fmla="val 362127"/>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Arc 52">
            <a:extLst>
              <a:ext uri="{FF2B5EF4-FFF2-40B4-BE49-F238E27FC236}">
                <a16:creationId xmlns:a16="http://schemas.microsoft.com/office/drawing/2014/main" id="{FC346125-3144-4D13-BE2D-6C10D757DF08}"/>
              </a:ext>
            </a:extLst>
          </p:cNvPr>
          <p:cNvSpPr/>
          <p:nvPr/>
        </p:nvSpPr>
        <p:spPr>
          <a:xfrm rot="18459755">
            <a:off x="8933669" y="2265419"/>
            <a:ext cx="6620694" cy="10139258"/>
          </a:xfrm>
          <a:prstGeom prst="arc">
            <a:avLst>
              <a:gd name="adj1" fmla="val 15912289"/>
              <a:gd name="adj2" fmla="val 142677"/>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7" name="Freeform 14">
            <a:extLst>
              <a:ext uri="{FF2B5EF4-FFF2-40B4-BE49-F238E27FC236}">
                <a16:creationId xmlns:a16="http://schemas.microsoft.com/office/drawing/2014/main" id="{E85EC0D5-EABF-46F1-9D8A-0E48D21BF468}"/>
              </a:ext>
            </a:extLst>
          </p:cNvPr>
          <p:cNvSpPr/>
          <p:nvPr/>
        </p:nvSpPr>
        <p:spPr>
          <a:xfrm rot="17052154" flipV="1">
            <a:off x="10486461" y="6716261"/>
            <a:ext cx="469226" cy="53814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solidFill>
          <a:ln w="19050">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8" name="TextBox 57">
            <a:extLst>
              <a:ext uri="{FF2B5EF4-FFF2-40B4-BE49-F238E27FC236}">
                <a16:creationId xmlns:a16="http://schemas.microsoft.com/office/drawing/2014/main" id="{9012B91D-43BB-4BB2-8133-57A0ECD6EF94}"/>
              </a:ext>
            </a:extLst>
          </p:cNvPr>
          <p:cNvSpPr txBox="1"/>
          <p:nvPr/>
        </p:nvSpPr>
        <p:spPr>
          <a:xfrm>
            <a:off x="8077833" y="6525977"/>
            <a:ext cx="2304414" cy="338554"/>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West &amp; Central Africa</a:t>
            </a:r>
          </a:p>
        </p:txBody>
      </p:sp>
      <p:sp>
        <p:nvSpPr>
          <p:cNvPr id="59" name="Freeform 13">
            <a:extLst>
              <a:ext uri="{FF2B5EF4-FFF2-40B4-BE49-F238E27FC236}">
                <a16:creationId xmlns:a16="http://schemas.microsoft.com/office/drawing/2014/main" id="{552FBA5D-DC96-47A3-A8FD-36C8F3E1EB61}"/>
              </a:ext>
            </a:extLst>
          </p:cNvPr>
          <p:cNvSpPr/>
          <p:nvPr/>
        </p:nvSpPr>
        <p:spPr>
          <a:xfrm rot="19641510" flipV="1">
            <a:off x="10940324" y="6627858"/>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0" name="TextBox 59">
            <a:extLst>
              <a:ext uri="{FF2B5EF4-FFF2-40B4-BE49-F238E27FC236}">
                <a16:creationId xmlns:a16="http://schemas.microsoft.com/office/drawing/2014/main" id="{62726568-4BE4-45B7-9A35-AB363CBEAFC4}"/>
              </a:ext>
            </a:extLst>
          </p:cNvPr>
          <p:cNvSpPr txBox="1"/>
          <p:nvPr/>
        </p:nvSpPr>
        <p:spPr>
          <a:xfrm>
            <a:off x="11057651" y="7154101"/>
            <a:ext cx="11876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Senegal</a:t>
            </a:r>
          </a:p>
        </p:txBody>
      </p:sp>
      <p:sp>
        <p:nvSpPr>
          <p:cNvPr id="61" name="TextBox 60">
            <a:extLst>
              <a:ext uri="{FF2B5EF4-FFF2-40B4-BE49-F238E27FC236}">
                <a16:creationId xmlns:a16="http://schemas.microsoft.com/office/drawing/2014/main" id="{F1CC5E1B-BAC7-4B11-83F1-2B77C71F2821}"/>
              </a:ext>
            </a:extLst>
          </p:cNvPr>
          <p:cNvSpPr txBox="1"/>
          <p:nvPr/>
        </p:nvSpPr>
        <p:spPr>
          <a:xfrm>
            <a:off x="6375784" y="7851038"/>
            <a:ext cx="25258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orbel" panose="020B0503020204020204"/>
                <a:ea typeface="+mn-ea"/>
                <a:cs typeface="+mn-cs"/>
              </a:rPr>
              <a:t>Colombia</a:t>
            </a:r>
          </a:p>
        </p:txBody>
      </p:sp>
      <p:sp>
        <p:nvSpPr>
          <p:cNvPr id="62" name="TextBox 61">
            <a:extLst>
              <a:ext uri="{FF2B5EF4-FFF2-40B4-BE49-F238E27FC236}">
                <a16:creationId xmlns:a16="http://schemas.microsoft.com/office/drawing/2014/main" id="{C6C6CF08-30A6-4083-8026-67B3EDE1A099}"/>
              </a:ext>
            </a:extLst>
          </p:cNvPr>
          <p:cNvSpPr txBox="1"/>
          <p:nvPr/>
        </p:nvSpPr>
        <p:spPr>
          <a:xfrm>
            <a:off x="10579356" y="5803129"/>
            <a:ext cx="12152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Morocco</a:t>
            </a:r>
          </a:p>
        </p:txBody>
      </p:sp>
      <p:sp>
        <p:nvSpPr>
          <p:cNvPr id="63" name="Arc 62">
            <a:extLst>
              <a:ext uri="{FF2B5EF4-FFF2-40B4-BE49-F238E27FC236}">
                <a16:creationId xmlns:a16="http://schemas.microsoft.com/office/drawing/2014/main" id="{B0E5FE6F-560E-429E-9C3A-7989F42EADFD}"/>
              </a:ext>
            </a:extLst>
          </p:cNvPr>
          <p:cNvSpPr/>
          <p:nvPr/>
        </p:nvSpPr>
        <p:spPr>
          <a:xfrm rot="270984">
            <a:off x="6725675" y="4807650"/>
            <a:ext cx="3974806" cy="3071520"/>
          </a:xfrm>
          <a:prstGeom prst="arc">
            <a:avLst>
              <a:gd name="adj1" fmla="val 14363411"/>
              <a:gd name="adj2" fmla="val 333858"/>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4" name="Arc 63">
            <a:extLst>
              <a:ext uri="{FF2B5EF4-FFF2-40B4-BE49-F238E27FC236}">
                <a16:creationId xmlns:a16="http://schemas.microsoft.com/office/drawing/2014/main" id="{98B82402-AA63-4B81-80B5-BD338302F1B6}"/>
              </a:ext>
            </a:extLst>
          </p:cNvPr>
          <p:cNvSpPr/>
          <p:nvPr/>
        </p:nvSpPr>
        <p:spPr>
          <a:xfrm rot="14004562">
            <a:off x="6925682" y="4561322"/>
            <a:ext cx="3805420" cy="3751728"/>
          </a:xfrm>
          <a:prstGeom prst="arc">
            <a:avLst>
              <a:gd name="adj1" fmla="val 15210352"/>
              <a:gd name="adj2" fmla="val 362127"/>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6" name="TextBox 35">
            <a:extLst>
              <a:ext uri="{FF2B5EF4-FFF2-40B4-BE49-F238E27FC236}">
                <a16:creationId xmlns:a16="http://schemas.microsoft.com/office/drawing/2014/main" id="{263478C6-ABA0-4A92-A810-434DFB7DD526}"/>
              </a:ext>
            </a:extLst>
          </p:cNvPr>
          <p:cNvSpPr txBox="1"/>
          <p:nvPr/>
        </p:nvSpPr>
        <p:spPr>
          <a:xfrm>
            <a:off x="13704003" y="3551955"/>
            <a:ext cx="2361074" cy="338554"/>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Europe &amp; Central Asia</a:t>
            </a:r>
          </a:p>
        </p:txBody>
      </p:sp>
      <p:sp>
        <p:nvSpPr>
          <p:cNvPr id="67" name="TextBox 66">
            <a:extLst>
              <a:ext uri="{FF2B5EF4-FFF2-40B4-BE49-F238E27FC236}">
                <a16:creationId xmlns:a16="http://schemas.microsoft.com/office/drawing/2014/main" id="{AC285ED4-FDDB-4FE1-9892-2CA9EF8316F4}"/>
              </a:ext>
            </a:extLst>
          </p:cNvPr>
          <p:cNvSpPr txBox="1"/>
          <p:nvPr/>
        </p:nvSpPr>
        <p:spPr>
          <a:xfrm>
            <a:off x="14728098" y="7426673"/>
            <a:ext cx="1590980" cy="523220"/>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orbel" panose="020B0503020204020204"/>
                <a:ea typeface="+mn-ea"/>
                <a:cs typeface="+mn-cs"/>
              </a:rPr>
              <a:t>East &amp; Southern Africa</a:t>
            </a:r>
          </a:p>
        </p:txBody>
      </p:sp>
      <p:sp>
        <p:nvSpPr>
          <p:cNvPr id="68" name="Arc 67">
            <a:extLst>
              <a:ext uri="{FF2B5EF4-FFF2-40B4-BE49-F238E27FC236}">
                <a16:creationId xmlns:a16="http://schemas.microsoft.com/office/drawing/2014/main" id="{BC3D5844-3909-4997-9D83-858E2D177398}"/>
              </a:ext>
            </a:extLst>
          </p:cNvPr>
          <p:cNvSpPr/>
          <p:nvPr/>
        </p:nvSpPr>
        <p:spPr>
          <a:xfrm rot="270984">
            <a:off x="6792645" y="4362820"/>
            <a:ext cx="5118158" cy="3386296"/>
          </a:xfrm>
          <a:prstGeom prst="arc">
            <a:avLst>
              <a:gd name="adj1" fmla="val 13165854"/>
              <a:gd name="adj2" fmla="val 20475305"/>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9" name="Freeform 12">
            <a:extLst>
              <a:ext uri="{FF2B5EF4-FFF2-40B4-BE49-F238E27FC236}">
                <a16:creationId xmlns:a16="http://schemas.microsoft.com/office/drawing/2014/main" id="{75AE3EEF-BF52-43A9-A15F-6ABC2A14A5FF}"/>
              </a:ext>
            </a:extLst>
          </p:cNvPr>
          <p:cNvSpPr/>
          <p:nvPr/>
        </p:nvSpPr>
        <p:spPr>
          <a:xfrm flipV="1">
            <a:off x="21980564" y="9001109"/>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0" name="Freeform 12">
            <a:extLst>
              <a:ext uri="{FF2B5EF4-FFF2-40B4-BE49-F238E27FC236}">
                <a16:creationId xmlns:a16="http://schemas.microsoft.com/office/drawing/2014/main" id="{133C725F-1C74-4DC4-AAC9-33DE94A37A01}"/>
              </a:ext>
            </a:extLst>
          </p:cNvPr>
          <p:cNvSpPr/>
          <p:nvPr/>
        </p:nvSpPr>
        <p:spPr>
          <a:xfrm flipV="1">
            <a:off x="22600076" y="9270179"/>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2" name="Freeform 13">
            <a:extLst>
              <a:ext uri="{FF2B5EF4-FFF2-40B4-BE49-F238E27FC236}">
                <a16:creationId xmlns:a16="http://schemas.microsoft.com/office/drawing/2014/main" id="{CEA5D74B-7EBC-4EE4-947A-EB65C51D8D4C}"/>
              </a:ext>
            </a:extLst>
          </p:cNvPr>
          <p:cNvSpPr/>
          <p:nvPr/>
        </p:nvSpPr>
        <p:spPr>
          <a:xfrm rot="20719051" flipV="1">
            <a:off x="17226244" y="6086654"/>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3" name="Freeform 13">
            <a:extLst>
              <a:ext uri="{FF2B5EF4-FFF2-40B4-BE49-F238E27FC236}">
                <a16:creationId xmlns:a16="http://schemas.microsoft.com/office/drawing/2014/main" id="{C5DC1AFC-0751-4ABA-8985-D1986BAE60B7}"/>
              </a:ext>
            </a:extLst>
          </p:cNvPr>
          <p:cNvSpPr/>
          <p:nvPr/>
        </p:nvSpPr>
        <p:spPr>
          <a:xfrm rot="12617983" flipV="1">
            <a:off x="12035140" y="8007356"/>
            <a:ext cx="380332" cy="57751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4" name="TextBox 73">
            <a:extLst>
              <a:ext uri="{FF2B5EF4-FFF2-40B4-BE49-F238E27FC236}">
                <a16:creationId xmlns:a16="http://schemas.microsoft.com/office/drawing/2014/main" id="{0EF168A7-D559-49F6-A74F-2BDFE3C7BA1D}"/>
              </a:ext>
            </a:extLst>
          </p:cNvPr>
          <p:cNvSpPr txBox="1"/>
          <p:nvPr/>
        </p:nvSpPr>
        <p:spPr>
          <a:xfrm>
            <a:off x="11571780" y="8562867"/>
            <a:ext cx="13036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Cameroon</a:t>
            </a:r>
          </a:p>
        </p:txBody>
      </p:sp>
      <p:sp>
        <p:nvSpPr>
          <p:cNvPr id="75" name="Freeform 12">
            <a:extLst>
              <a:ext uri="{FF2B5EF4-FFF2-40B4-BE49-F238E27FC236}">
                <a16:creationId xmlns:a16="http://schemas.microsoft.com/office/drawing/2014/main" id="{7EC3DDB0-1CB0-4FCA-9FDE-C9ED37021801}"/>
              </a:ext>
            </a:extLst>
          </p:cNvPr>
          <p:cNvSpPr/>
          <p:nvPr/>
        </p:nvSpPr>
        <p:spPr>
          <a:xfrm rot="9814778" flipV="1">
            <a:off x="11282352" y="8130682"/>
            <a:ext cx="392352" cy="45135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6" name="TextBox 75">
            <a:extLst>
              <a:ext uri="{FF2B5EF4-FFF2-40B4-BE49-F238E27FC236}">
                <a16:creationId xmlns:a16="http://schemas.microsoft.com/office/drawing/2014/main" id="{D64E202E-BDD8-4455-BE9E-F78B310D64F6}"/>
              </a:ext>
            </a:extLst>
          </p:cNvPr>
          <p:cNvSpPr txBox="1"/>
          <p:nvPr/>
        </p:nvSpPr>
        <p:spPr>
          <a:xfrm>
            <a:off x="10866632" y="8524641"/>
            <a:ext cx="12014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Cote d’Ivoire</a:t>
            </a:r>
          </a:p>
        </p:txBody>
      </p:sp>
      <p:sp>
        <p:nvSpPr>
          <p:cNvPr id="77" name="TextBox 76">
            <a:extLst>
              <a:ext uri="{FF2B5EF4-FFF2-40B4-BE49-F238E27FC236}">
                <a16:creationId xmlns:a16="http://schemas.microsoft.com/office/drawing/2014/main" id="{9F338BE6-511F-4F16-A52D-9420848BBAD9}"/>
              </a:ext>
            </a:extLst>
          </p:cNvPr>
          <p:cNvSpPr txBox="1"/>
          <p:nvPr/>
        </p:nvSpPr>
        <p:spPr>
          <a:xfrm>
            <a:off x="17444441" y="4655921"/>
            <a:ext cx="12279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Mongolia</a:t>
            </a:r>
          </a:p>
        </p:txBody>
      </p:sp>
      <p:sp>
        <p:nvSpPr>
          <p:cNvPr id="79" name="TextBox 78">
            <a:extLst>
              <a:ext uri="{FF2B5EF4-FFF2-40B4-BE49-F238E27FC236}">
                <a16:creationId xmlns:a16="http://schemas.microsoft.com/office/drawing/2014/main" id="{D6761EC1-45DA-4F0A-B975-8E27B405D5A6}"/>
              </a:ext>
            </a:extLst>
          </p:cNvPr>
          <p:cNvSpPr txBox="1"/>
          <p:nvPr/>
        </p:nvSpPr>
        <p:spPr>
          <a:xfrm>
            <a:off x="9417431" y="8095039"/>
            <a:ext cx="16662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Sierra Leone*</a:t>
            </a:r>
          </a:p>
        </p:txBody>
      </p:sp>
      <p:sp>
        <p:nvSpPr>
          <p:cNvPr id="83" name="Arc 82">
            <a:extLst>
              <a:ext uri="{FF2B5EF4-FFF2-40B4-BE49-F238E27FC236}">
                <a16:creationId xmlns:a16="http://schemas.microsoft.com/office/drawing/2014/main" id="{DD67D16B-5BF8-42E8-9DE9-3CAB5ACFA895}"/>
              </a:ext>
            </a:extLst>
          </p:cNvPr>
          <p:cNvSpPr/>
          <p:nvPr/>
        </p:nvSpPr>
        <p:spPr>
          <a:xfrm rot="11530504">
            <a:off x="10559013" y="5924340"/>
            <a:ext cx="2866490" cy="2768816"/>
          </a:xfrm>
          <a:prstGeom prst="arc">
            <a:avLst>
              <a:gd name="adj1" fmla="val 17401012"/>
              <a:gd name="adj2" fmla="val 21315429"/>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4" name="Arc 83">
            <a:extLst>
              <a:ext uri="{FF2B5EF4-FFF2-40B4-BE49-F238E27FC236}">
                <a16:creationId xmlns:a16="http://schemas.microsoft.com/office/drawing/2014/main" id="{9C22F310-0F7E-43C0-89AD-670B3C85D1FF}"/>
              </a:ext>
            </a:extLst>
          </p:cNvPr>
          <p:cNvSpPr/>
          <p:nvPr/>
        </p:nvSpPr>
        <p:spPr>
          <a:xfrm rot="7745259">
            <a:off x="9970447" y="5976938"/>
            <a:ext cx="3643950" cy="2464220"/>
          </a:xfrm>
          <a:prstGeom prst="arc">
            <a:avLst>
              <a:gd name="adj1" fmla="val 18193848"/>
              <a:gd name="adj2" fmla="val 4414474"/>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5" name="Arc 84">
            <a:extLst>
              <a:ext uri="{FF2B5EF4-FFF2-40B4-BE49-F238E27FC236}">
                <a16:creationId xmlns:a16="http://schemas.microsoft.com/office/drawing/2014/main" id="{15D3C664-201C-49EE-8CA2-CE1DB7F6AA82}"/>
              </a:ext>
            </a:extLst>
          </p:cNvPr>
          <p:cNvSpPr/>
          <p:nvPr/>
        </p:nvSpPr>
        <p:spPr>
          <a:xfrm rot="15244725">
            <a:off x="9783392" y="6952082"/>
            <a:ext cx="2535640" cy="944124"/>
          </a:xfrm>
          <a:prstGeom prst="arc">
            <a:avLst>
              <a:gd name="adj1" fmla="val 19510425"/>
              <a:gd name="adj2" fmla="val 1571887"/>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6" name="Arc 85">
            <a:extLst>
              <a:ext uri="{FF2B5EF4-FFF2-40B4-BE49-F238E27FC236}">
                <a16:creationId xmlns:a16="http://schemas.microsoft.com/office/drawing/2014/main" id="{9051D88C-5F44-4E1E-BC6C-DCBD4C1B71EC}"/>
              </a:ext>
            </a:extLst>
          </p:cNvPr>
          <p:cNvSpPr/>
          <p:nvPr/>
        </p:nvSpPr>
        <p:spPr>
          <a:xfrm rot="10800000">
            <a:off x="10088192" y="6691873"/>
            <a:ext cx="2535640" cy="1509134"/>
          </a:xfrm>
          <a:prstGeom prst="arc">
            <a:avLst>
              <a:gd name="adj1" fmla="val 19312349"/>
              <a:gd name="adj2" fmla="val 1876013"/>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0" name="Freeform 13">
            <a:extLst>
              <a:ext uri="{FF2B5EF4-FFF2-40B4-BE49-F238E27FC236}">
                <a16:creationId xmlns:a16="http://schemas.microsoft.com/office/drawing/2014/main" id="{19B6E64C-EBF2-4449-9EDF-565F386B181B}"/>
              </a:ext>
            </a:extLst>
          </p:cNvPr>
          <p:cNvSpPr/>
          <p:nvPr/>
        </p:nvSpPr>
        <p:spPr>
          <a:xfrm rot="13067742" flipV="1">
            <a:off x="10683677" y="7730020"/>
            <a:ext cx="312126" cy="44979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0" name="Freeform 12">
            <a:extLst>
              <a:ext uri="{FF2B5EF4-FFF2-40B4-BE49-F238E27FC236}">
                <a16:creationId xmlns:a16="http://schemas.microsoft.com/office/drawing/2014/main" id="{EB737DA4-62B9-454D-8223-07202CE2E2D5}"/>
              </a:ext>
            </a:extLst>
          </p:cNvPr>
          <p:cNvSpPr/>
          <p:nvPr/>
        </p:nvSpPr>
        <p:spPr>
          <a:xfrm rot="1342820" flipV="1">
            <a:off x="18484504" y="7240023"/>
            <a:ext cx="387560" cy="454790"/>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1" name="Freeform 12">
            <a:extLst>
              <a:ext uri="{FF2B5EF4-FFF2-40B4-BE49-F238E27FC236}">
                <a16:creationId xmlns:a16="http://schemas.microsoft.com/office/drawing/2014/main" id="{C8F6F2E8-B75B-4DA2-99C3-F8681E1CE6B0}"/>
              </a:ext>
            </a:extLst>
          </p:cNvPr>
          <p:cNvSpPr/>
          <p:nvPr/>
        </p:nvSpPr>
        <p:spPr>
          <a:xfrm rot="210092" flipV="1">
            <a:off x="18201521" y="7142500"/>
            <a:ext cx="308782" cy="3237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2" name="TextBox 91">
            <a:extLst>
              <a:ext uri="{FF2B5EF4-FFF2-40B4-BE49-F238E27FC236}">
                <a16:creationId xmlns:a16="http://schemas.microsoft.com/office/drawing/2014/main" id="{F0ACB898-B81F-4DF1-98CA-957F1C18CA55}"/>
              </a:ext>
            </a:extLst>
          </p:cNvPr>
          <p:cNvSpPr txBox="1"/>
          <p:nvPr/>
        </p:nvSpPr>
        <p:spPr>
          <a:xfrm>
            <a:off x="17194780" y="7405519"/>
            <a:ext cx="1366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Cambodia</a:t>
            </a:r>
          </a:p>
        </p:txBody>
      </p:sp>
      <p:sp>
        <p:nvSpPr>
          <p:cNvPr id="93" name="TextBox 92">
            <a:extLst>
              <a:ext uri="{FF2B5EF4-FFF2-40B4-BE49-F238E27FC236}">
                <a16:creationId xmlns:a16="http://schemas.microsoft.com/office/drawing/2014/main" id="{020DF278-BC94-4838-AFA9-5242B3A7A2C1}"/>
              </a:ext>
            </a:extLst>
          </p:cNvPr>
          <p:cNvSpPr txBox="1"/>
          <p:nvPr/>
        </p:nvSpPr>
        <p:spPr>
          <a:xfrm>
            <a:off x="18170842" y="7514485"/>
            <a:ext cx="1366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Viet Nam</a:t>
            </a:r>
          </a:p>
        </p:txBody>
      </p:sp>
      <p:sp>
        <p:nvSpPr>
          <p:cNvPr id="94" name="TextBox 93">
            <a:extLst>
              <a:ext uri="{FF2B5EF4-FFF2-40B4-BE49-F238E27FC236}">
                <a16:creationId xmlns:a16="http://schemas.microsoft.com/office/drawing/2014/main" id="{98FBF463-70CD-42DC-8A43-CDC13C916697}"/>
              </a:ext>
            </a:extLst>
          </p:cNvPr>
          <p:cNvSpPr txBox="1"/>
          <p:nvPr/>
        </p:nvSpPr>
        <p:spPr>
          <a:xfrm>
            <a:off x="19430266" y="7745179"/>
            <a:ext cx="1366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Philippines</a:t>
            </a:r>
          </a:p>
        </p:txBody>
      </p:sp>
      <p:sp>
        <p:nvSpPr>
          <p:cNvPr id="95" name="Freeform 12">
            <a:extLst>
              <a:ext uri="{FF2B5EF4-FFF2-40B4-BE49-F238E27FC236}">
                <a16:creationId xmlns:a16="http://schemas.microsoft.com/office/drawing/2014/main" id="{FF09722E-151F-49E7-9247-BD8842C93788}"/>
              </a:ext>
            </a:extLst>
          </p:cNvPr>
          <p:cNvSpPr/>
          <p:nvPr/>
        </p:nvSpPr>
        <p:spPr>
          <a:xfrm rot="1342820" flipV="1">
            <a:off x="19443699" y="7354309"/>
            <a:ext cx="357054" cy="492634"/>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8" name="Arc 97">
            <a:extLst>
              <a:ext uri="{FF2B5EF4-FFF2-40B4-BE49-F238E27FC236}">
                <a16:creationId xmlns:a16="http://schemas.microsoft.com/office/drawing/2014/main" id="{EE3A0591-B968-48C9-BBD2-86911B907DFB}"/>
              </a:ext>
            </a:extLst>
          </p:cNvPr>
          <p:cNvSpPr/>
          <p:nvPr/>
        </p:nvSpPr>
        <p:spPr>
          <a:xfrm rot="15750100">
            <a:off x="17708945" y="5613700"/>
            <a:ext cx="608550" cy="3181872"/>
          </a:xfrm>
          <a:prstGeom prst="arc">
            <a:avLst>
              <a:gd name="adj1" fmla="val 2975984"/>
              <a:gd name="adj2" fmla="val 6434800"/>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2" name="TextBox 101">
            <a:extLst>
              <a:ext uri="{FF2B5EF4-FFF2-40B4-BE49-F238E27FC236}">
                <a16:creationId xmlns:a16="http://schemas.microsoft.com/office/drawing/2014/main" id="{A96C3153-FD53-4001-B86A-287CFB5DF581}"/>
              </a:ext>
            </a:extLst>
          </p:cNvPr>
          <p:cNvSpPr txBox="1"/>
          <p:nvPr/>
        </p:nvSpPr>
        <p:spPr>
          <a:xfrm>
            <a:off x="16100166" y="6178895"/>
            <a:ext cx="14710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Bangladesh</a:t>
            </a:r>
          </a:p>
        </p:txBody>
      </p:sp>
      <p:sp>
        <p:nvSpPr>
          <p:cNvPr id="105" name="Arc 104">
            <a:extLst>
              <a:ext uri="{FF2B5EF4-FFF2-40B4-BE49-F238E27FC236}">
                <a16:creationId xmlns:a16="http://schemas.microsoft.com/office/drawing/2014/main" id="{E7C99C1E-69A8-4BAE-9FBF-10CE113E9830}"/>
              </a:ext>
            </a:extLst>
          </p:cNvPr>
          <p:cNvSpPr/>
          <p:nvPr/>
        </p:nvSpPr>
        <p:spPr>
          <a:xfrm rot="4890030">
            <a:off x="12525633" y="6857203"/>
            <a:ext cx="2747542" cy="1404774"/>
          </a:xfrm>
          <a:prstGeom prst="arc">
            <a:avLst>
              <a:gd name="adj1" fmla="val 18799539"/>
              <a:gd name="adj2" fmla="val 20788192"/>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6" name="Freeform 14">
            <a:extLst>
              <a:ext uri="{FF2B5EF4-FFF2-40B4-BE49-F238E27FC236}">
                <a16:creationId xmlns:a16="http://schemas.microsoft.com/office/drawing/2014/main" id="{0BE0F1E0-D2EF-49F6-AF51-ACB345A3F5D2}"/>
              </a:ext>
            </a:extLst>
          </p:cNvPr>
          <p:cNvSpPr/>
          <p:nvPr/>
        </p:nvSpPr>
        <p:spPr>
          <a:xfrm rot="21121523" flipV="1">
            <a:off x="14308023" y="7821937"/>
            <a:ext cx="378918" cy="58218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solidFill>
          <a:ln w="19050">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6" name="Freeform 12">
            <a:extLst>
              <a:ext uri="{FF2B5EF4-FFF2-40B4-BE49-F238E27FC236}">
                <a16:creationId xmlns:a16="http://schemas.microsoft.com/office/drawing/2014/main" id="{922BE60A-103C-4E72-8067-EE0DCEBE24AD}"/>
              </a:ext>
            </a:extLst>
          </p:cNvPr>
          <p:cNvSpPr/>
          <p:nvPr/>
        </p:nvSpPr>
        <p:spPr>
          <a:xfrm rot="1342820" flipV="1">
            <a:off x="16512552" y="7812491"/>
            <a:ext cx="387560" cy="454790"/>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7" name="TextBox 106">
            <a:extLst>
              <a:ext uri="{FF2B5EF4-FFF2-40B4-BE49-F238E27FC236}">
                <a16:creationId xmlns:a16="http://schemas.microsoft.com/office/drawing/2014/main" id="{B27091EB-EA36-4435-98BB-854D6BE4DDBE}"/>
              </a:ext>
            </a:extLst>
          </p:cNvPr>
          <p:cNvSpPr txBox="1"/>
          <p:nvPr/>
        </p:nvSpPr>
        <p:spPr>
          <a:xfrm>
            <a:off x="16386866" y="8083515"/>
            <a:ext cx="1366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Maldives</a:t>
            </a:r>
          </a:p>
        </p:txBody>
      </p:sp>
      <p:sp>
        <p:nvSpPr>
          <p:cNvPr id="108" name="Arc 107">
            <a:extLst>
              <a:ext uri="{FF2B5EF4-FFF2-40B4-BE49-F238E27FC236}">
                <a16:creationId xmlns:a16="http://schemas.microsoft.com/office/drawing/2014/main" id="{4665BA44-8CB5-41D6-9834-C78902ABF905}"/>
              </a:ext>
            </a:extLst>
          </p:cNvPr>
          <p:cNvSpPr/>
          <p:nvPr/>
        </p:nvSpPr>
        <p:spPr>
          <a:xfrm rot="8482472">
            <a:off x="16826135" y="6689830"/>
            <a:ext cx="2017370" cy="2673004"/>
          </a:xfrm>
          <a:prstGeom prst="arc">
            <a:avLst>
              <a:gd name="adj1" fmla="val 2975984"/>
              <a:gd name="adj2" fmla="val 8529048"/>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9" name="TextBox 108">
            <a:extLst>
              <a:ext uri="{FF2B5EF4-FFF2-40B4-BE49-F238E27FC236}">
                <a16:creationId xmlns:a16="http://schemas.microsoft.com/office/drawing/2014/main" id="{9BB867DD-536A-47A0-BC7F-09866F1E3FEA}"/>
              </a:ext>
            </a:extLst>
          </p:cNvPr>
          <p:cNvSpPr txBox="1"/>
          <p:nvPr/>
        </p:nvSpPr>
        <p:spPr>
          <a:xfrm>
            <a:off x="21446262" y="9377432"/>
            <a:ext cx="1366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Fiji</a:t>
            </a:r>
          </a:p>
        </p:txBody>
      </p:sp>
      <p:sp>
        <p:nvSpPr>
          <p:cNvPr id="110" name="TextBox 109">
            <a:extLst>
              <a:ext uri="{FF2B5EF4-FFF2-40B4-BE49-F238E27FC236}">
                <a16:creationId xmlns:a16="http://schemas.microsoft.com/office/drawing/2014/main" id="{855397E8-8478-4F3E-AB16-114AB2C4364A}"/>
              </a:ext>
            </a:extLst>
          </p:cNvPr>
          <p:cNvSpPr txBox="1"/>
          <p:nvPr/>
        </p:nvSpPr>
        <p:spPr>
          <a:xfrm>
            <a:off x="22025630" y="9629906"/>
            <a:ext cx="1366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Palau</a:t>
            </a:r>
          </a:p>
        </p:txBody>
      </p:sp>
      <p:sp>
        <p:nvSpPr>
          <p:cNvPr id="111" name="Freeform 12">
            <a:extLst>
              <a:ext uri="{FF2B5EF4-FFF2-40B4-BE49-F238E27FC236}">
                <a16:creationId xmlns:a16="http://schemas.microsoft.com/office/drawing/2014/main" id="{F9F897F8-159C-4817-8395-BBBE1B234157}"/>
              </a:ext>
            </a:extLst>
          </p:cNvPr>
          <p:cNvSpPr/>
          <p:nvPr/>
        </p:nvSpPr>
        <p:spPr>
          <a:xfrm rot="19837744" flipV="1">
            <a:off x="18782250" y="5122281"/>
            <a:ext cx="387560" cy="454790"/>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2" name="TextBox 111">
            <a:extLst>
              <a:ext uri="{FF2B5EF4-FFF2-40B4-BE49-F238E27FC236}">
                <a16:creationId xmlns:a16="http://schemas.microsoft.com/office/drawing/2014/main" id="{9D802A02-A17F-4E20-9F67-13122AD84CB0}"/>
              </a:ext>
            </a:extLst>
          </p:cNvPr>
          <p:cNvSpPr txBox="1"/>
          <p:nvPr/>
        </p:nvSpPr>
        <p:spPr>
          <a:xfrm>
            <a:off x="18697337" y="4727991"/>
            <a:ext cx="12279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China</a:t>
            </a:r>
          </a:p>
        </p:txBody>
      </p:sp>
      <p:sp>
        <p:nvSpPr>
          <p:cNvPr id="113" name="Freeform 12">
            <a:extLst>
              <a:ext uri="{FF2B5EF4-FFF2-40B4-BE49-F238E27FC236}">
                <a16:creationId xmlns:a16="http://schemas.microsoft.com/office/drawing/2014/main" id="{92D781E3-8F04-47CB-80EF-D5E1FDAB6B7D}"/>
              </a:ext>
            </a:extLst>
          </p:cNvPr>
          <p:cNvSpPr/>
          <p:nvPr/>
        </p:nvSpPr>
        <p:spPr>
          <a:xfrm rot="20598165" flipV="1">
            <a:off x="13548714" y="5567819"/>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4" name="TextBox 113">
            <a:extLst>
              <a:ext uri="{FF2B5EF4-FFF2-40B4-BE49-F238E27FC236}">
                <a16:creationId xmlns:a16="http://schemas.microsoft.com/office/drawing/2014/main" id="{D0F4F7CB-0A7B-4728-8194-B6A1F3629031}"/>
              </a:ext>
            </a:extLst>
          </p:cNvPr>
          <p:cNvSpPr txBox="1"/>
          <p:nvPr/>
        </p:nvSpPr>
        <p:spPr>
          <a:xfrm>
            <a:off x="13337224" y="6205353"/>
            <a:ext cx="935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Egypt</a:t>
            </a:r>
          </a:p>
        </p:txBody>
      </p:sp>
      <p:sp>
        <p:nvSpPr>
          <p:cNvPr id="115" name="Arc 114">
            <a:extLst>
              <a:ext uri="{FF2B5EF4-FFF2-40B4-BE49-F238E27FC236}">
                <a16:creationId xmlns:a16="http://schemas.microsoft.com/office/drawing/2014/main" id="{15459D89-11E0-4C85-9BD9-01882461A711}"/>
              </a:ext>
            </a:extLst>
          </p:cNvPr>
          <p:cNvSpPr/>
          <p:nvPr/>
        </p:nvSpPr>
        <p:spPr>
          <a:xfrm rot="270984">
            <a:off x="7170748" y="4035538"/>
            <a:ext cx="6894292" cy="3753208"/>
          </a:xfrm>
          <a:prstGeom prst="arc">
            <a:avLst>
              <a:gd name="adj1" fmla="val 12036135"/>
              <a:gd name="adj2" fmla="val 21046844"/>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9" name="TextBox 118">
            <a:extLst>
              <a:ext uri="{FF2B5EF4-FFF2-40B4-BE49-F238E27FC236}">
                <a16:creationId xmlns:a16="http://schemas.microsoft.com/office/drawing/2014/main" id="{60EDDA74-F53A-4C36-AE1B-A9EF372E8123}"/>
              </a:ext>
            </a:extLst>
          </p:cNvPr>
          <p:cNvSpPr txBox="1"/>
          <p:nvPr/>
        </p:nvSpPr>
        <p:spPr>
          <a:xfrm>
            <a:off x="13777937" y="6022731"/>
            <a:ext cx="12516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Jordan</a:t>
            </a:r>
          </a:p>
        </p:txBody>
      </p:sp>
      <p:sp>
        <p:nvSpPr>
          <p:cNvPr id="120" name="Arc 119">
            <a:extLst>
              <a:ext uri="{FF2B5EF4-FFF2-40B4-BE49-F238E27FC236}">
                <a16:creationId xmlns:a16="http://schemas.microsoft.com/office/drawing/2014/main" id="{439E9196-EFD4-46B3-B32F-ECEA052389BF}"/>
              </a:ext>
            </a:extLst>
          </p:cNvPr>
          <p:cNvSpPr/>
          <p:nvPr/>
        </p:nvSpPr>
        <p:spPr>
          <a:xfrm rot="270984">
            <a:off x="7496935" y="3798012"/>
            <a:ext cx="7253230" cy="4310532"/>
          </a:xfrm>
          <a:prstGeom prst="arc">
            <a:avLst>
              <a:gd name="adj1" fmla="val 11882728"/>
              <a:gd name="adj2" fmla="val 21426681"/>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1" name="Freeform 12">
            <a:extLst>
              <a:ext uri="{FF2B5EF4-FFF2-40B4-BE49-F238E27FC236}">
                <a16:creationId xmlns:a16="http://schemas.microsoft.com/office/drawing/2014/main" id="{7634367B-19A0-4D45-8B71-53636C9A8240}"/>
              </a:ext>
            </a:extLst>
          </p:cNvPr>
          <p:cNvSpPr/>
          <p:nvPr/>
        </p:nvSpPr>
        <p:spPr>
          <a:xfrm rot="20598165" flipV="1">
            <a:off x="14635162" y="5994109"/>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2" name="TextBox 121">
            <a:extLst>
              <a:ext uri="{FF2B5EF4-FFF2-40B4-BE49-F238E27FC236}">
                <a16:creationId xmlns:a16="http://schemas.microsoft.com/office/drawing/2014/main" id="{7E06BA92-DE97-416A-A3F4-7854DCE16652}"/>
              </a:ext>
            </a:extLst>
          </p:cNvPr>
          <p:cNvSpPr txBox="1"/>
          <p:nvPr/>
        </p:nvSpPr>
        <p:spPr>
          <a:xfrm>
            <a:off x="14030628" y="6527445"/>
            <a:ext cx="15920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Saudi Arabia</a:t>
            </a:r>
          </a:p>
        </p:txBody>
      </p:sp>
      <p:sp>
        <p:nvSpPr>
          <p:cNvPr id="123" name="Freeform 12">
            <a:extLst>
              <a:ext uri="{FF2B5EF4-FFF2-40B4-BE49-F238E27FC236}">
                <a16:creationId xmlns:a16="http://schemas.microsoft.com/office/drawing/2014/main" id="{A748E33D-83A1-496F-8642-E8DD67775A02}"/>
              </a:ext>
            </a:extLst>
          </p:cNvPr>
          <p:cNvSpPr/>
          <p:nvPr/>
        </p:nvSpPr>
        <p:spPr>
          <a:xfrm rot="20598165" flipV="1">
            <a:off x="15100714" y="5999785"/>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4" name="TextBox 123">
            <a:extLst>
              <a:ext uri="{FF2B5EF4-FFF2-40B4-BE49-F238E27FC236}">
                <a16:creationId xmlns:a16="http://schemas.microsoft.com/office/drawing/2014/main" id="{EC1FCDE5-D12B-4125-8EBD-25747C306B7A}"/>
              </a:ext>
            </a:extLst>
          </p:cNvPr>
          <p:cNvSpPr txBox="1"/>
          <p:nvPr/>
        </p:nvSpPr>
        <p:spPr>
          <a:xfrm>
            <a:off x="15243461" y="6333579"/>
            <a:ext cx="8331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UAE</a:t>
            </a:r>
          </a:p>
        </p:txBody>
      </p:sp>
      <p:sp>
        <p:nvSpPr>
          <p:cNvPr id="125" name="Arc 124">
            <a:extLst>
              <a:ext uri="{FF2B5EF4-FFF2-40B4-BE49-F238E27FC236}">
                <a16:creationId xmlns:a16="http://schemas.microsoft.com/office/drawing/2014/main" id="{76BB40B1-0B8E-41AB-AE4F-B5EF2842C61C}"/>
              </a:ext>
            </a:extLst>
          </p:cNvPr>
          <p:cNvSpPr/>
          <p:nvPr/>
        </p:nvSpPr>
        <p:spPr>
          <a:xfrm rot="18459755">
            <a:off x="8847225" y="2354515"/>
            <a:ext cx="6620694" cy="10139258"/>
          </a:xfrm>
          <a:prstGeom prst="arc">
            <a:avLst>
              <a:gd name="adj1" fmla="val 15912289"/>
              <a:gd name="adj2" fmla="val 1653159"/>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6" name="Freeform 13">
            <a:extLst>
              <a:ext uri="{FF2B5EF4-FFF2-40B4-BE49-F238E27FC236}">
                <a16:creationId xmlns:a16="http://schemas.microsoft.com/office/drawing/2014/main" id="{B4966C17-3EED-49C9-9B80-A04C2DB307C1}"/>
              </a:ext>
            </a:extLst>
          </p:cNvPr>
          <p:cNvSpPr/>
          <p:nvPr/>
        </p:nvSpPr>
        <p:spPr>
          <a:xfrm flipV="1">
            <a:off x="7568933" y="4569591"/>
            <a:ext cx="469226" cy="53814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rgbClr val="7030A0"/>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8" name="TextBox 127">
            <a:extLst>
              <a:ext uri="{FF2B5EF4-FFF2-40B4-BE49-F238E27FC236}">
                <a16:creationId xmlns:a16="http://schemas.microsoft.com/office/drawing/2014/main" id="{B3E8F14A-A685-46DC-B0C9-A463B66ACCE7}"/>
              </a:ext>
            </a:extLst>
          </p:cNvPr>
          <p:cNvSpPr txBox="1"/>
          <p:nvPr/>
        </p:nvSpPr>
        <p:spPr>
          <a:xfrm>
            <a:off x="13056468" y="8477919"/>
            <a:ext cx="1167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Rwanda</a:t>
            </a:r>
          </a:p>
        </p:txBody>
      </p:sp>
      <p:sp>
        <p:nvSpPr>
          <p:cNvPr id="129" name="Arc 128">
            <a:extLst>
              <a:ext uri="{FF2B5EF4-FFF2-40B4-BE49-F238E27FC236}">
                <a16:creationId xmlns:a16="http://schemas.microsoft.com/office/drawing/2014/main" id="{F24C6FFD-8541-43B9-B578-92663DC12CAD}"/>
              </a:ext>
            </a:extLst>
          </p:cNvPr>
          <p:cNvSpPr/>
          <p:nvPr/>
        </p:nvSpPr>
        <p:spPr>
          <a:xfrm rot="15792817">
            <a:off x="12870268" y="7870847"/>
            <a:ext cx="2535640" cy="917234"/>
          </a:xfrm>
          <a:prstGeom prst="arc">
            <a:avLst>
              <a:gd name="adj1" fmla="val 18799470"/>
              <a:gd name="adj2" fmla="val 2110583"/>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3" name="TextBox 132">
            <a:extLst>
              <a:ext uri="{FF2B5EF4-FFF2-40B4-BE49-F238E27FC236}">
                <a16:creationId xmlns:a16="http://schemas.microsoft.com/office/drawing/2014/main" id="{7CF7FAEA-4939-4011-98BB-17B528955198}"/>
              </a:ext>
            </a:extLst>
          </p:cNvPr>
          <p:cNvSpPr txBox="1"/>
          <p:nvPr/>
        </p:nvSpPr>
        <p:spPr>
          <a:xfrm>
            <a:off x="13323255" y="9782001"/>
            <a:ext cx="13641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Zimbabwe</a:t>
            </a:r>
          </a:p>
        </p:txBody>
      </p:sp>
      <p:sp>
        <p:nvSpPr>
          <p:cNvPr id="134" name="Arc 133">
            <a:extLst>
              <a:ext uri="{FF2B5EF4-FFF2-40B4-BE49-F238E27FC236}">
                <a16:creationId xmlns:a16="http://schemas.microsoft.com/office/drawing/2014/main" id="{5A41515E-78FA-41FB-A9FE-4238B6D3D83F}"/>
              </a:ext>
            </a:extLst>
          </p:cNvPr>
          <p:cNvSpPr/>
          <p:nvPr/>
        </p:nvSpPr>
        <p:spPr>
          <a:xfrm rot="15792817">
            <a:off x="12760776" y="8017878"/>
            <a:ext cx="2535640" cy="1535768"/>
          </a:xfrm>
          <a:prstGeom prst="arc">
            <a:avLst>
              <a:gd name="adj1" fmla="val 13268506"/>
              <a:gd name="adj2" fmla="val 2110583"/>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2" name="Freeform 12">
            <a:extLst>
              <a:ext uri="{FF2B5EF4-FFF2-40B4-BE49-F238E27FC236}">
                <a16:creationId xmlns:a16="http://schemas.microsoft.com/office/drawing/2014/main" id="{F5A49AEA-FABD-4B99-A53B-6BF6D29AF514}"/>
              </a:ext>
            </a:extLst>
          </p:cNvPr>
          <p:cNvSpPr/>
          <p:nvPr/>
        </p:nvSpPr>
        <p:spPr>
          <a:xfrm rot="18941488" flipV="1">
            <a:off x="13430129" y="9355600"/>
            <a:ext cx="398978" cy="41647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5" name="Freeform 12">
            <a:extLst>
              <a:ext uri="{FF2B5EF4-FFF2-40B4-BE49-F238E27FC236}">
                <a16:creationId xmlns:a16="http://schemas.microsoft.com/office/drawing/2014/main" id="{F0F6684A-4794-40DC-A206-D4270557C82C}"/>
              </a:ext>
            </a:extLst>
          </p:cNvPr>
          <p:cNvSpPr/>
          <p:nvPr/>
        </p:nvSpPr>
        <p:spPr>
          <a:xfrm rot="18941488" flipV="1">
            <a:off x="14087349" y="7139036"/>
            <a:ext cx="398978" cy="41647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6" name="TextBox 135">
            <a:extLst>
              <a:ext uri="{FF2B5EF4-FFF2-40B4-BE49-F238E27FC236}">
                <a16:creationId xmlns:a16="http://schemas.microsoft.com/office/drawing/2014/main" id="{8C0D43F8-803D-48A2-BD94-7DF1F8EB2A1E}"/>
              </a:ext>
            </a:extLst>
          </p:cNvPr>
          <p:cNvSpPr txBox="1"/>
          <p:nvPr/>
        </p:nvSpPr>
        <p:spPr>
          <a:xfrm>
            <a:off x="13394024" y="6726257"/>
            <a:ext cx="15920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Ethiopia</a:t>
            </a:r>
          </a:p>
        </p:txBody>
      </p:sp>
      <p:sp>
        <p:nvSpPr>
          <p:cNvPr id="137" name="Arc 136">
            <a:extLst>
              <a:ext uri="{FF2B5EF4-FFF2-40B4-BE49-F238E27FC236}">
                <a16:creationId xmlns:a16="http://schemas.microsoft.com/office/drawing/2014/main" id="{F3976B8B-41B4-4943-B71C-08787429E8C0}"/>
              </a:ext>
            </a:extLst>
          </p:cNvPr>
          <p:cNvSpPr/>
          <p:nvPr/>
        </p:nvSpPr>
        <p:spPr>
          <a:xfrm rot="3831389">
            <a:off x="12175223" y="6289627"/>
            <a:ext cx="2747542" cy="1404774"/>
          </a:xfrm>
          <a:prstGeom prst="arc">
            <a:avLst>
              <a:gd name="adj1" fmla="val 18799539"/>
              <a:gd name="adj2" fmla="val 20788192"/>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8" name="Arc 137">
            <a:extLst>
              <a:ext uri="{FF2B5EF4-FFF2-40B4-BE49-F238E27FC236}">
                <a16:creationId xmlns:a16="http://schemas.microsoft.com/office/drawing/2014/main" id="{6BEB7280-A7F0-4D6C-B11B-B1BF07659EA9}"/>
              </a:ext>
            </a:extLst>
          </p:cNvPr>
          <p:cNvSpPr/>
          <p:nvPr/>
        </p:nvSpPr>
        <p:spPr>
          <a:xfrm rot="270984">
            <a:off x="7332353" y="3576491"/>
            <a:ext cx="7295970" cy="4937622"/>
          </a:xfrm>
          <a:prstGeom prst="arc">
            <a:avLst>
              <a:gd name="adj1" fmla="val 12036135"/>
              <a:gd name="adj2" fmla="val 854806"/>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8" name="Freeform 13">
            <a:extLst>
              <a:ext uri="{FF2B5EF4-FFF2-40B4-BE49-F238E27FC236}">
                <a16:creationId xmlns:a16="http://schemas.microsoft.com/office/drawing/2014/main" id="{58EFA140-6A19-44F9-B1FA-DD76A147DBAB}"/>
              </a:ext>
            </a:extLst>
          </p:cNvPr>
          <p:cNvSpPr/>
          <p:nvPr/>
        </p:nvSpPr>
        <p:spPr>
          <a:xfrm flipV="1">
            <a:off x="14180910" y="5561556"/>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9" name="Freeform 12">
            <a:extLst>
              <a:ext uri="{FF2B5EF4-FFF2-40B4-BE49-F238E27FC236}">
                <a16:creationId xmlns:a16="http://schemas.microsoft.com/office/drawing/2014/main" id="{19940D38-2CAC-48BB-898E-237A29F96FF1}"/>
              </a:ext>
            </a:extLst>
          </p:cNvPr>
          <p:cNvSpPr/>
          <p:nvPr/>
        </p:nvSpPr>
        <p:spPr>
          <a:xfrm rot="18941488" flipV="1">
            <a:off x="13715549" y="8913238"/>
            <a:ext cx="398978" cy="41647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0" name="TextBox 139">
            <a:extLst>
              <a:ext uri="{FF2B5EF4-FFF2-40B4-BE49-F238E27FC236}">
                <a16:creationId xmlns:a16="http://schemas.microsoft.com/office/drawing/2014/main" id="{C111F1DA-A69D-4C35-9F77-2F221ACCBCA0}"/>
              </a:ext>
            </a:extLst>
          </p:cNvPr>
          <p:cNvSpPr txBox="1"/>
          <p:nvPr/>
        </p:nvSpPr>
        <p:spPr>
          <a:xfrm>
            <a:off x="13557106" y="9442673"/>
            <a:ext cx="1167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Malawi</a:t>
            </a:r>
          </a:p>
        </p:txBody>
      </p:sp>
      <p:sp>
        <p:nvSpPr>
          <p:cNvPr id="141" name="Arc 140">
            <a:extLst>
              <a:ext uri="{FF2B5EF4-FFF2-40B4-BE49-F238E27FC236}">
                <a16:creationId xmlns:a16="http://schemas.microsoft.com/office/drawing/2014/main" id="{C5E9CD9F-9603-48EF-BB95-020715C1B9E1}"/>
              </a:ext>
            </a:extLst>
          </p:cNvPr>
          <p:cNvSpPr/>
          <p:nvPr/>
        </p:nvSpPr>
        <p:spPr>
          <a:xfrm rot="15792817">
            <a:off x="13049756" y="8304079"/>
            <a:ext cx="2535640" cy="917234"/>
          </a:xfrm>
          <a:prstGeom prst="arc">
            <a:avLst>
              <a:gd name="adj1" fmla="val 14942537"/>
              <a:gd name="adj2" fmla="val 2110583"/>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7" name="Freeform 12">
            <a:extLst>
              <a:ext uri="{FF2B5EF4-FFF2-40B4-BE49-F238E27FC236}">
                <a16:creationId xmlns:a16="http://schemas.microsoft.com/office/drawing/2014/main" id="{DB61390F-6035-4E8C-9B79-BD06D4AA1DC2}"/>
              </a:ext>
            </a:extLst>
          </p:cNvPr>
          <p:cNvSpPr/>
          <p:nvPr/>
        </p:nvSpPr>
        <p:spPr>
          <a:xfrm rot="18941488" flipV="1">
            <a:off x="13517281" y="8040744"/>
            <a:ext cx="398978" cy="41647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2" name="Freeform 12">
            <a:extLst>
              <a:ext uri="{FF2B5EF4-FFF2-40B4-BE49-F238E27FC236}">
                <a16:creationId xmlns:a16="http://schemas.microsoft.com/office/drawing/2014/main" id="{ADBFB836-F41E-480C-A2F0-86A8B71F445A}"/>
              </a:ext>
            </a:extLst>
          </p:cNvPr>
          <p:cNvSpPr/>
          <p:nvPr/>
        </p:nvSpPr>
        <p:spPr>
          <a:xfrm rot="18941488" flipV="1">
            <a:off x="12934099" y="8133318"/>
            <a:ext cx="398978" cy="41647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3" name="TextBox 142">
            <a:extLst>
              <a:ext uri="{FF2B5EF4-FFF2-40B4-BE49-F238E27FC236}">
                <a16:creationId xmlns:a16="http://schemas.microsoft.com/office/drawing/2014/main" id="{9840BAB9-134B-49A5-A98B-129F718E2062}"/>
              </a:ext>
            </a:extLst>
          </p:cNvPr>
          <p:cNvSpPr txBox="1"/>
          <p:nvPr/>
        </p:nvSpPr>
        <p:spPr>
          <a:xfrm>
            <a:off x="12588706" y="7854323"/>
            <a:ext cx="1167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DRC</a:t>
            </a:r>
          </a:p>
        </p:txBody>
      </p:sp>
      <p:sp>
        <p:nvSpPr>
          <p:cNvPr id="144" name="Arc 143">
            <a:extLst>
              <a:ext uri="{FF2B5EF4-FFF2-40B4-BE49-F238E27FC236}">
                <a16:creationId xmlns:a16="http://schemas.microsoft.com/office/drawing/2014/main" id="{AD0919F3-4D74-4D24-820C-A45E4E1360A0}"/>
              </a:ext>
            </a:extLst>
          </p:cNvPr>
          <p:cNvSpPr/>
          <p:nvPr/>
        </p:nvSpPr>
        <p:spPr>
          <a:xfrm rot="18312232">
            <a:off x="10170057" y="6386705"/>
            <a:ext cx="2866490" cy="3289378"/>
          </a:xfrm>
          <a:prstGeom prst="arc">
            <a:avLst>
              <a:gd name="adj1" fmla="val 17401012"/>
              <a:gd name="adj2" fmla="val 3300720"/>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5" name="Freeform 12">
            <a:extLst>
              <a:ext uri="{FF2B5EF4-FFF2-40B4-BE49-F238E27FC236}">
                <a16:creationId xmlns:a16="http://schemas.microsoft.com/office/drawing/2014/main" id="{FD040B0E-1ABC-4C17-B80F-019B3B849672}"/>
              </a:ext>
            </a:extLst>
          </p:cNvPr>
          <p:cNvSpPr/>
          <p:nvPr/>
        </p:nvSpPr>
        <p:spPr>
          <a:xfrm rot="20751347" flipV="1">
            <a:off x="16362476" y="4526037"/>
            <a:ext cx="469224" cy="538142"/>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6" name="Freeform 12">
            <a:extLst>
              <a:ext uri="{FF2B5EF4-FFF2-40B4-BE49-F238E27FC236}">
                <a16:creationId xmlns:a16="http://schemas.microsoft.com/office/drawing/2014/main" id="{20F6589A-FCFB-4C59-BED6-D17BA124624F}"/>
              </a:ext>
            </a:extLst>
          </p:cNvPr>
          <p:cNvSpPr/>
          <p:nvPr/>
        </p:nvSpPr>
        <p:spPr>
          <a:xfrm rot="20751347" flipV="1">
            <a:off x="16178745" y="5094190"/>
            <a:ext cx="364130" cy="409164"/>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7" name="TextBox 146">
            <a:extLst>
              <a:ext uri="{FF2B5EF4-FFF2-40B4-BE49-F238E27FC236}">
                <a16:creationId xmlns:a16="http://schemas.microsoft.com/office/drawing/2014/main" id="{6D988293-B5E5-4427-93B5-CAF92A78F31A}"/>
              </a:ext>
            </a:extLst>
          </p:cNvPr>
          <p:cNvSpPr txBox="1"/>
          <p:nvPr/>
        </p:nvSpPr>
        <p:spPr>
          <a:xfrm>
            <a:off x="14849475" y="4205301"/>
            <a:ext cx="18355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Kyrgyz Republic</a:t>
            </a:r>
          </a:p>
        </p:txBody>
      </p:sp>
      <p:sp>
        <p:nvSpPr>
          <p:cNvPr id="148" name="TextBox 147">
            <a:extLst>
              <a:ext uri="{FF2B5EF4-FFF2-40B4-BE49-F238E27FC236}">
                <a16:creationId xmlns:a16="http://schemas.microsoft.com/office/drawing/2014/main" id="{E3D9189E-69F3-4FAE-8F1B-B552B526E0A9}"/>
              </a:ext>
            </a:extLst>
          </p:cNvPr>
          <p:cNvSpPr txBox="1"/>
          <p:nvPr/>
        </p:nvSpPr>
        <p:spPr>
          <a:xfrm>
            <a:off x="15105819" y="4989603"/>
            <a:ext cx="18355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Tajikistan</a:t>
            </a:r>
          </a:p>
        </p:txBody>
      </p:sp>
      <p:sp>
        <p:nvSpPr>
          <p:cNvPr id="35" name="Freeform 14">
            <a:extLst>
              <a:ext uri="{FF2B5EF4-FFF2-40B4-BE49-F238E27FC236}">
                <a16:creationId xmlns:a16="http://schemas.microsoft.com/office/drawing/2014/main" id="{49056E04-F648-453B-B8A3-6BCDA49828C1}"/>
              </a:ext>
            </a:extLst>
          </p:cNvPr>
          <p:cNvSpPr/>
          <p:nvPr/>
        </p:nvSpPr>
        <p:spPr>
          <a:xfrm rot="20587271" flipV="1">
            <a:off x="14117862" y="4840683"/>
            <a:ext cx="377716" cy="490794"/>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6"/>
          </a:solidFill>
          <a:ln w="19050">
            <a:solidFill>
              <a:schemeClr val="accent6">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49" name="Arc 148">
            <a:extLst>
              <a:ext uri="{FF2B5EF4-FFF2-40B4-BE49-F238E27FC236}">
                <a16:creationId xmlns:a16="http://schemas.microsoft.com/office/drawing/2014/main" id="{0AB17840-0998-43A6-B0F6-C9AEF6A6B36A}"/>
              </a:ext>
            </a:extLst>
          </p:cNvPr>
          <p:cNvSpPr/>
          <p:nvPr/>
        </p:nvSpPr>
        <p:spPr>
          <a:xfrm rot="12413756">
            <a:off x="13929841" y="3890663"/>
            <a:ext cx="2748982" cy="4218358"/>
          </a:xfrm>
          <a:prstGeom prst="arc">
            <a:avLst>
              <a:gd name="adj1" fmla="val 1719893"/>
              <a:gd name="adj2" fmla="val 6275849"/>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0" name="Arc 149">
            <a:extLst>
              <a:ext uri="{FF2B5EF4-FFF2-40B4-BE49-F238E27FC236}">
                <a16:creationId xmlns:a16="http://schemas.microsoft.com/office/drawing/2014/main" id="{9628022D-AE29-4FAD-89C5-98EF3A316ADD}"/>
              </a:ext>
            </a:extLst>
          </p:cNvPr>
          <p:cNvSpPr/>
          <p:nvPr/>
        </p:nvSpPr>
        <p:spPr>
          <a:xfrm rot="12413756">
            <a:off x="13690516" y="4409391"/>
            <a:ext cx="2469960" cy="3691646"/>
          </a:xfrm>
          <a:prstGeom prst="arc">
            <a:avLst>
              <a:gd name="adj1" fmla="val 2456694"/>
              <a:gd name="adj2" fmla="val 6828017"/>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2" name="Freeform 12">
            <a:extLst>
              <a:ext uri="{FF2B5EF4-FFF2-40B4-BE49-F238E27FC236}">
                <a16:creationId xmlns:a16="http://schemas.microsoft.com/office/drawing/2014/main" id="{C892EDBA-3564-4FF1-99AB-5003C5ECEC2E}"/>
              </a:ext>
            </a:extLst>
          </p:cNvPr>
          <p:cNvSpPr/>
          <p:nvPr/>
        </p:nvSpPr>
        <p:spPr>
          <a:xfrm rot="384012" flipV="1">
            <a:off x="14562467" y="4850648"/>
            <a:ext cx="364130" cy="409164"/>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3" name="TextBox 152">
            <a:extLst>
              <a:ext uri="{FF2B5EF4-FFF2-40B4-BE49-F238E27FC236}">
                <a16:creationId xmlns:a16="http://schemas.microsoft.com/office/drawing/2014/main" id="{7842A98F-B728-4CE0-9440-70FA7D5C78B2}"/>
              </a:ext>
            </a:extLst>
          </p:cNvPr>
          <p:cNvSpPr txBox="1"/>
          <p:nvPr/>
        </p:nvSpPr>
        <p:spPr>
          <a:xfrm>
            <a:off x="14792145" y="4711726"/>
            <a:ext cx="18355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Georgia</a:t>
            </a:r>
          </a:p>
        </p:txBody>
      </p:sp>
      <p:sp>
        <p:nvSpPr>
          <p:cNvPr id="154" name="Arc 153">
            <a:extLst>
              <a:ext uri="{FF2B5EF4-FFF2-40B4-BE49-F238E27FC236}">
                <a16:creationId xmlns:a16="http://schemas.microsoft.com/office/drawing/2014/main" id="{AD9C8BBE-A4A4-4B61-A4B6-DB39AD2ED94B}"/>
              </a:ext>
            </a:extLst>
          </p:cNvPr>
          <p:cNvSpPr/>
          <p:nvPr/>
        </p:nvSpPr>
        <p:spPr>
          <a:xfrm rot="16723549">
            <a:off x="13200530" y="5136840"/>
            <a:ext cx="2535640" cy="862532"/>
          </a:xfrm>
          <a:prstGeom prst="arc">
            <a:avLst>
              <a:gd name="adj1" fmla="val 19592489"/>
              <a:gd name="adj2" fmla="val 1571887"/>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6" name="TextBox 155">
            <a:extLst>
              <a:ext uri="{FF2B5EF4-FFF2-40B4-BE49-F238E27FC236}">
                <a16:creationId xmlns:a16="http://schemas.microsoft.com/office/drawing/2014/main" id="{642E3BC1-90C4-4EC8-9B69-B32CA9E737C4}"/>
              </a:ext>
            </a:extLst>
          </p:cNvPr>
          <p:cNvSpPr txBox="1"/>
          <p:nvPr/>
        </p:nvSpPr>
        <p:spPr>
          <a:xfrm>
            <a:off x="12523583" y="5212865"/>
            <a:ext cx="18355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Albania*</a:t>
            </a:r>
          </a:p>
        </p:txBody>
      </p:sp>
      <p:sp>
        <p:nvSpPr>
          <p:cNvPr id="157" name="Freeform 13">
            <a:extLst>
              <a:ext uri="{FF2B5EF4-FFF2-40B4-BE49-F238E27FC236}">
                <a16:creationId xmlns:a16="http://schemas.microsoft.com/office/drawing/2014/main" id="{EDA50639-33CD-49B0-AEC3-637B690B48CF}"/>
              </a:ext>
            </a:extLst>
          </p:cNvPr>
          <p:cNvSpPr/>
          <p:nvPr/>
        </p:nvSpPr>
        <p:spPr>
          <a:xfrm rot="20556614" flipV="1">
            <a:off x="13103745" y="4776440"/>
            <a:ext cx="385854" cy="403076"/>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8" name="Arc 157">
            <a:extLst>
              <a:ext uri="{FF2B5EF4-FFF2-40B4-BE49-F238E27FC236}">
                <a16:creationId xmlns:a16="http://schemas.microsoft.com/office/drawing/2014/main" id="{4E3B94B3-151F-454A-9493-61735DAA8420}"/>
              </a:ext>
            </a:extLst>
          </p:cNvPr>
          <p:cNvSpPr/>
          <p:nvPr/>
        </p:nvSpPr>
        <p:spPr>
          <a:xfrm rot="16723549">
            <a:off x="12442092" y="4993947"/>
            <a:ext cx="2535640" cy="1122914"/>
          </a:xfrm>
          <a:prstGeom prst="arc">
            <a:avLst>
              <a:gd name="adj1" fmla="val 19592489"/>
              <a:gd name="adj2" fmla="val 1571887"/>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9" name="Arc 158">
            <a:extLst>
              <a:ext uri="{FF2B5EF4-FFF2-40B4-BE49-F238E27FC236}">
                <a16:creationId xmlns:a16="http://schemas.microsoft.com/office/drawing/2014/main" id="{CEFCC091-2DFB-46A5-A1B1-438E87C978A6}"/>
              </a:ext>
            </a:extLst>
          </p:cNvPr>
          <p:cNvSpPr/>
          <p:nvPr/>
        </p:nvSpPr>
        <p:spPr>
          <a:xfrm rot="12413756">
            <a:off x="16483178" y="5122371"/>
            <a:ext cx="1568432" cy="3536186"/>
          </a:xfrm>
          <a:prstGeom prst="arc">
            <a:avLst>
              <a:gd name="adj1" fmla="val 2975984"/>
              <a:gd name="adj2" fmla="val 8709445"/>
            </a:avLst>
          </a:prstGeom>
          <a:ln w="12700">
            <a:prstDash val="sysDash"/>
          </a:ln>
        </p:spPr>
        <p:style>
          <a:lnRef idx="1">
            <a:schemeClr val="accent6"/>
          </a:lnRef>
          <a:fillRef idx="0">
            <a:schemeClr val="accent6"/>
          </a:fillRef>
          <a:effectRef idx="0">
            <a:schemeClr val="accent6"/>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1" name="TextBox 100">
            <a:extLst>
              <a:ext uri="{FF2B5EF4-FFF2-40B4-BE49-F238E27FC236}">
                <a16:creationId xmlns:a16="http://schemas.microsoft.com/office/drawing/2014/main" id="{C5F9428B-7A22-4880-84F7-4E77D0C0611A}"/>
              </a:ext>
            </a:extLst>
          </p:cNvPr>
          <p:cNvSpPr txBox="1"/>
          <p:nvPr/>
        </p:nvSpPr>
        <p:spPr>
          <a:xfrm>
            <a:off x="16147483" y="5563205"/>
            <a:ext cx="9999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Nepal</a:t>
            </a:r>
          </a:p>
        </p:txBody>
      </p:sp>
      <p:sp>
        <p:nvSpPr>
          <p:cNvPr id="71" name="Freeform 13">
            <a:extLst>
              <a:ext uri="{FF2B5EF4-FFF2-40B4-BE49-F238E27FC236}">
                <a16:creationId xmlns:a16="http://schemas.microsoft.com/office/drawing/2014/main" id="{0AB39EF8-C725-4289-B467-3F535C423453}"/>
              </a:ext>
            </a:extLst>
          </p:cNvPr>
          <p:cNvSpPr/>
          <p:nvPr/>
        </p:nvSpPr>
        <p:spPr>
          <a:xfrm rot="20504395" flipV="1">
            <a:off x="16805884" y="5609306"/>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1" name="Freeform 12">
            <a:extLst>
              <a:ext uri="{FF2B5EF4-FFF2-40B4-BE49-F238E27FC236}">
                <a16:creationId xmlns:a16="http://schemas.microsoft.com/office/drawing/2014/main" id="{F4289C45-5E25-43EF-9426-A41E4EF7D9A3}"/>
              </a:ext>
            </a:extLst>
          </p:cNvPr>
          <p:cNvSpPr/>
          <p:nvPr/>
        </p:nvSpPr>
        <p:spPr>
          <a:xfrm flipV="1">
            <a:off x="7455442" y="6325416"/>
            <a:ext cx="323164" cy="338554"/>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accent1"/>
          </a:solidFill>
          <a:ln w="19050">
            <a:solidFill>
              <a:schemeClr val="accent1">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5" name="TextBox 154">
            <a:extLst>
              <a:ext uri="{FF2B5EF4-FFF2-40B4-BE49-F238E27FC236}">
                <a16:creationId xmlns:a16="http://schemas.microsoft.com/office/drawing/2014/main" id="{1345106D-45B0-42F1-828C-2AE0B2806EAD}"/>
              </a:ext>
            </a:extLst>
          </p:cNvPr>
          <p:cNvSpPr txBox="1"/>
          <p:nvPr/>
        </p:nvSpPr>
        <p:spPr>
          <a:xfrm>
            <a:off x="7548823" y="6009618"/>
            <a:ext cx="17305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4D7E4"/>
                </a:solidFill>
                <a:effectLst/>
                <a:uLnTx/>
                <a:uFillTx/>
                <a:latin typeface="Corbel" panose="020B0503020204020204"/>
                <a:ea typeface="+mn-ea"/>
                <a:cs typeface="+mn-cs"/>
              </a:rPr>
              <a:t>Barbados, MCO</a:t>
            </a:r>
          </a:p>
        </p:txBody>
      </p:sp>
      <p:sp>
        <p:nvSpPr>
          <p:cNvPr id="165" name="Arc 164">
            <a:extLst>
              <a:ext uri="{FF2B5EF4-FFF2-40B4-BE49-F238E27FC236}">
                <a16:creationId xmlns:a16="http://schemas.microsoft.com/office/drawing/2014/main" id="{A95547D2-00A7-4816-9FF3-B8FFF8D7AB1B}"/>
              </a:ext>
            </a:extLst>
          </p:cNvPr>
          <p:cNvSpPr/>
          <p:nvPr/>
        </p:nvSpPr>
        <p:spPr>
          <a:xfrm rot="12625200">
            <a:off x="7661768" y="4080392"/>
            <a:ext cx="2351008" cy="3071520"/>
          </a:xfrm>
          <a:prstGeom prst="arc">
            <a:avLst>
              <a:gd name="adj1" fmla="val 17976620"/>
              <a:gd name="adj2" fmla="val 362127"/>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 name="Straight Connector 2">
            <a:extLst>
              <a:ext uri="{FF2B5EF4-FFF2-40B4-BE49-F238E27FC236}">
                <a16:creationId xmlns:a16="http://schemas.microsoft.com/office/drawing/2014/main" id="{60E59BE8-86B0-4F61-9E08-ACC06566CD3B}"/>
              </a:ext>
            </a:extLst>
          </p:cNvPr>
          <p:cNvCxnSpPr>
            <a:cxnSpLocks/>
          </p:cNvCxnSpPr>
          <p:nvPr/>
        </p:nvCxnSpPr>
        <p:spPr>
          <a:xfrm>
            <a:off x="427682" y="13053189"/>
            <a:ext cx="575067" cy="0"/>
          </a:xfrm>
          <a:prstGeom prst="line">
            <a:avLst/>
          </a:prstGeom>
          <a:ln w="12700">
            <a:prstDash val="sysDash"/>
          </a:ln>
        </p:spPr>
        <p:style>
          <a:lnRef idx="1">
            <a:schemeClr val="accent6"/>
          </a:lnRef>
          <a:fillRef idx="0">
            <a:schemeClr val="accent6"/>
          </a:fillRef>
          <a:effectRef idx="0">
            <a:schemeClr val="accent6"/>
          </a:effectRef>
          <a:fontRef idx="minor">
            <a:schemeClr val="tx1"/>
          </a:fontRef>
        </p:style>
      </p:cxnSp>
      <p:cxnSp>
        <p:nvCxnSpPr>
          <p:cNvPr id="166" name="Straight Connector 165">
            <a:extLst>
              <a:ext uri="{FF2B5EF4-FFF2-40B4-BE49-F238E27FC236}">
                <a16:creationId xmlns:a16="http://schemas.microsoft.com/office/drawing/2014/main" id="{43359BC5-2A69-4F32-AB32-5F83BD55A97B}"/>
              </a:ext>
            </a:extLst>
          </p:cNvPr>
          <p:cNvCxnSpPr>
            <a:cxnSpLocks/>
          </p:cNvCxnSpPr>
          <p:nvPr/>
        </p:nvCxnSpPr>
        <p:spPr>
          <a:xfrm>
            <a:off x="436065" y="13159274"/>
            <a:ext cx="575067"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67" name="TextBox 166">
            <a:extLst>
              <a:ext uri="{FF2B5EF4-FFF2-40B4-BE49-F238E27FC236}">
                <a16:creationId xmlns:a16="http://schemas.microsoft.com/office/drawing/2014/main" id="{1C71025B-68EA-4C68-B3AD-A2AC520866F0}"/>
              </a:ext>
            </a:extLst>
          </p:cNvPr>
          <p:cNvSpPr txBox="1"/>
          <p:nvPr/>
        </p:nvSpPr>
        <p:spPr>
          <a:xfrm>
            <a:off x="1062762" y="12883912"/>
            <a:ext cx="30604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Direct technical support</a:t>
            </a:r>
          </a:p>
        </p:txBody>
      </p:sp>
      <p:sp>
        <p:nvSpPr>
          <p:cNvPr id="164" name="Freeform 13">
            <a:extLst>
              <a:ext uri="{FF2B5EF4-FFF2-40B4-BE49-F238E27FC236}">
                <a16:creationId xmlns:a16="http://schemas.microsoft.com/office/drawing/2014/main" id="{6FE5D4D2-909D-4166-80A9-528CD21FB56F}"/>
              </a:ext>
            </a:extLst>
          </p:cNvPr>
          <p:cNvSpPr/>
          <p:nvPr/>
        </p:nvSpPr>
        <p:spPr>
          <a:xfrm rot="19641510" flipV="1">
            <a:off x="13857184" y="7365053"/>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8" name="Freeform 13">
            <a:extLst>
              <a:ext uri="{FF2B5EF4-FFF2-40B4-BE49-F238E27FC236}">
                <a16:creationId xmlns:a16="http://schemas.microsoft.com/office/drawing/2014/main" id="{B8644C13-E56F-4462-B07D-BF2414ED1C98}"/>
              </a:ext>
            </a:extLst>
          </p:cNvPr>
          <p:cNvSpPr/>
          <p:nvPr/>
        </p:nvSpPr>
        <p:spPr>
          <a:xfrm rot="19641510" flipV="1">
            <a:off x="13977685" y="7868324"/>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9" name="Freeform 13">
            <a:extLst>
              <a:ext uri="{FF2B5EF4-FFF2-40B4-BE49-F238E27FC236}">
                <a16:creationId xmlns:a16="http://schemas.microsoft.com/office/drawing/2014/main" id="{11B1A094-6356-4F93-B023-45F0E1CC8F3D}"/>
              </a:ext>
            </a:extLst>
          </p:cNvPr>
          <p:cNvSpPr/>
          <p:nvPr/>
        </p:nvSpPr>
        <p:spPr>
          <a:xfrm rot="19641510" flipV="1">
            <a:off x="13924522" y="8485012"/>
            <a:ext cx="469224" cy="538148"/>
          </a:xfrm>
          <a:custGeom>
            <a:avLst/>
            <a:gdLst>
              <a:gd name="connsiteX0" fmla="*/ 159312 w 277339"/>
              <a:gd name="connsiteY0" fmla="*/ 399987 h 399987"/>
              <a:gd name="connsiteX1" fmla="*/ 277339 w 277339"/>
              <a:gd name="connsiteY1" fmla="*/ 281960 h 399987"/>
              <a:gd name="connsiteX2" fmla="*/ 159312 w 277339"/>
              <a:gd name="connsiteY2" fmla="*/ 163933 h 399987"/>
              <a:gd name="connsiteX3" fmla="*/ 132324 w 277339"/>
              <a:gd name="connsiteY3" fmla="*/ 169382 h 399987"/>
              <a:gd name="connsiteX4" fmla="*/ 0 w 277339"/>
              <a:gd name="connsiteY4" fmla="*/ 0 h 399987"/>
              <a:gd name="connsiteX5" fmla="*/ 69176 w 277339"/>
              <a:gd name="connsiteY5" fmla="*/ 208407 h 399987"/>
              <a:gd name="connsiteX6" fmla="*/ 50560 w 277339"/>
              <a:gd name="connsiteY6" fmla="*/ 236018 h 399987"/>
              <a:gd name="connsiteX7" fmla="*/ 41285 w 277339"/>
              <a:gd name="connsiteY7" fmla="*/ 281960 h 399987"/>
              <a:gd name="connsiteX8" fmla="*/ 159312 w 277339"/>
              <a:gd name="connsiteY8" fmla="*/ 399987 h 3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339" h="399987">
                <a:moveTo>
                  <a:pt x="159312" y="399987"/>
                </a:moveTo>
                <a:cubicBezTo>
                  <a:pt x="224497" y="399987"/>
                  <a:pt x="277339" y="347145"/>
                  <a:pt x="277339" y="281960"/>
                </a:cubicBezTo>
                <a:cubicBezTo>
                  <a:pt x="277339" y="216775"/>
                  <a:pt x="224497" y="163933"/>
                  <a:pt x="159312" y="163933"/>
                </a:cubicBezTo>
                <a:lnTo>
                  <a:pt x="132324" y="169382"/>
                </a:lnTo>
                <a:lnTo>
                  <a:pt x="0" y="0"/>
                </a:lnTo>
                <a:lnTo>
                  <a:pt x="69176" y="208407"/>
                </a:lnTo>
                <a:lnTo>
                  <a:pt x="50560" y="236018"/>
                </a:lnTo>
                <a:cubicBezTo>
                  <a:pt x="44588" y="250139"/>
                  <a:pt x="41285" y="265664"/>
                  <a:pt x="41285" y="281960"/>
                </a:cubicBezTo>
                <a:cubicBezTo>
                  <a:pt x="41285" y="347145"/>
                  <a:pt x="94127" y="399987"/>
                  <a:pt x="159312" y="399987"/>
                </a:cubicBezTo>
                <a:close/>
              </a:path>
            </a:pathLst>
          </a:custGeom>
          <a:solidFill>
            <a:schemeClr val="tx1"/>
          </a:solidFill>
          <a:ln w="19050">
            <a:solidFill>
              <a:schemeClr val="accent3">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0377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940181-5899-4C3B-A614-DFFC7C9CDC1C}"/>
              </a:ext>
            </a:extLst>
          </p:cNvPr>
          <p:cNvSpPr>
            <a:spLocks noGrp="1"/>
          </p:cNvSpPr>
          <p:nvPr>
            <p:ph type="body" sz="quarter" idx="10"/>
          </p:nvPr>
        </p:nvSpPr>
        <p:spPr/>
        <p:txBody>
          <a:bodyPr/>
          <a:lstStyle/>
          <a:p>
            <a:r>
              <a:rPr lang="en-GB" dirty="0"/>
              <a:t>Women Count Phase I in ESA</a:t>
            </a:r>
            <a:endParaRPr lang="en-DE" dirty="0"/>
          </a:p>
        </p:txBody>
      </p:sp>
      <p:cxnSp>
        <p:nvCxnSpPr>
          <p:cNvPr id="36" name="Straight Connector 35">
            <a:extLst>
              <a:ext uri="{FF2B5EF4-FFF2-40B4-BE49-F238E27FC236}">
                <a16:creationId xmlns:a16="http://schemas.microsoft.com/office/drawing/2014/main" id="{B42AC21A-6398-4359-85E6-1A627C68CB4C}"/>
              </a:ext>
            </a:extLst>
          </p:cNvPr>
          <p:cNvCxnSpPr/>
          <p:nvPr/>
        </p:nvCxnSpPr>
        <p:spPr>
          <a:xfrm>
            <a:off x="15668422" y="3365770"/>
            <a:ext cx="0" cy="719846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02CDB68-E331-4F4E-A714-FBE0AABE2A43}"/>
              </a:ext>
            </a:extLst>
          </p:cNvPr>
          <p:cNvSpPr txBox="1"/>
          <p:nvPr/>
        </p:nvSpPr>
        <p:spPr>
          <a:xfrm flipH="1">
            <a:off x="14058680" y="10171456"/>
            <a:ext cx="4455606" cy="1015476"/>
          </a:xfrm>
          <a:prstGeom prst="rect">
            <a:avLst/>
          </a:prstGeom>
          <a:noFill/>
        </p:spPr>
        <p:txBody>
          <a:bodyPr wrap="square" rtlCol="0">
            <a:noAutofit/>
          </a:bodyPr>
          <a:lstStyle/>
          <a:p>
            <a:endParaRPr lang="en-DE" sz="2800">
              <a:solidFill>
                <a:schemeClr val="accent3"/>
              </a:solidFill>
            </a:endParaRPr>
          </a:p>
        </p:txBody>
      </p:sp>
      <mc:AlternateContent xmlns:mc="http://schemas.openxmlformats.org/markup-compatibility/2006" xmlns:cx4="http://schemas.microsoft.com/office/drawing/2016/5/10/chartex">
        <mc:Choice Requires="cx4">
          <p:graphicFrame>
            <p:nvGraphicFramePr>
              <p:cNvPr id="38" name="Chart 37">
                <a:extLst>
                  <a:ext uri="{FF2B5EF4-FFF2-40B4-BE49-F238E27FC236}">
                    <a16:creationId xmlns:a16="http://schemas.microsoft.com/office/drawing/2014/main" id="{19D96B7B-3533-4154-B8FB-43BAC51A868A}"/>
                  </a:ext>
                </a:extLst>
              </p:cNvPr>
              <p:cNvGraphicFramePr/>
              <p:nvPr/>
            </p:nvGraphicFramePr>
            <p:xfrm>
              <a:off x="1093304" y="2562447"/>
              <a:ext cx="15670696" cy="1047769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38" name="Chart 37">
                <a:extLst>
                  <a:ext uri="{FF2B5EF4-FFF2-40B4-BE49-F238E27FC236}">
                    <a16:creationId xmlns:a16="http://schemas.microsoft.com/office/drawing/2014/main" id="{19D96B7B-3533-4154-B8FB-43BAC51A868A}"/>
                  </a:ext>
                </a:extLst>
              </p:cNvPr>
              <p:cNvPicPr>
                <a:picLocks noGrp="1" noRot="1" noChangeAspect="1" noMove="1" noResize="1" noEditPoints="1" noAdjustHandles="1" noChangeArrowheads="1" noChangeShapeType="1"/>
              </p:cNvPicPr>
              <p:nvPr/>
            </p:nvPicPr>
            <p:blipFill>
              <a:blip r:embed="rId4"/>
              <a:stretch>
                <a:fillRect/>
              </a:stretch>
            </p:blipFill>
            <p:spPr>
              <a:xfrm>
                <a:off x="1093304" y="2562447"/>
                <a:ext cx="15670696" cy="10477694"/>
              </a:xfrm>
              <a:prstGeom prst="rect">
                <a:avLst/>
              </a:prstGeom>
            </p:spPr>
          </p:pic>
        </mc:Fallback>
      </mc:AlternateContent>
      <p:sp>
        <p:nvSpPr>
          <p:cNvPr id="39" name="TextBox 38">
            <a:extLst>
              <a:ext uri="{FF2B5EF4-FFF2-40B4-BE49-F238E27FC236}">
                <a16:creationId xmlns:a16="http://schemas.microsoft.com/office/drawing/2014/main" id="{32EC2AC9-B279-4CCF-9354-567A8E6C8581}"/>
              </a:ext>
            </a:extLst>
          </p:cNvPr>
          <p:cNvSpPr txBox="1"/>
          <p:nvPr/>
        </p:nvSpPr>
        <p:spPr>
          <a:xfrm>
            <a:off x="17060451" y="3027269"/>
            <a:ext cx="5542364" cy="7482689"/>
          </a:xfrm>
          <a:prstGeom prst="rect">
            <a:avLst/>
          </a:prstGeom>
          <a:noFill/>
        </p:spPr>
        <p:txBody>
          <a:bodyPr wrap="square" rtlCol="0">
            <a:spAutoFit/>
          </a:bodyPr>
          <a:lstStyle/>
          <a:p>
            <a:r>
              <a:rPr lang="en-GB" sz="4366" b="1" dirty="0"/>
              <a:t>Stage 1:</a:t>
            </a:r>
            <a:r>
              <a:rPr lang="en-GB" sz="4366" dirty="0"/>
              <a:t> assessment in completed work being initiated</a:t>
            </a:r>
          </a:p>
          <a:p>
            <a:endParaRPr lang="en-GB" sz="4366" dirty="0"/>
          </a:p>
          <a:p>
            <a:r>
              <a:rPr lang="en-GB" sz="4366" b="1" dirty="0"/>
              <a:t>Stage 2:</a:t>
            </a:r>
            <a:r>
              <a:rPr lang="en-GB" sz="4366" dirty="0"/>
              <a:t> assessment completed and some work completed  </a:t>
            </a:r>
          </a:p>
          <a:p>
            <a:endParaRPr lang="en-GB" sz="4366" b="1" dirty="0"/>
          </a:p>
          <a:p>
            <a:r>
              <a:rPr lang="en-GB" sz="4366" b="1" dirty="0"/>
              <a:t>Stage 3:</a:t>
            </a:r>
            <a:r>
              <a:rPr lang="en-GB" sz="4366" dirty="0"/>
              <a:t> Integrated multi-year interventions</a:t>
            </a:r>
            <a:endParaRPr lang="en-US" sz="4366" dirty="0"/>
          </a:p>
        </p:txBody>
      </p:sp>
    </p:spTree>
    <p:extLst>
      <p:ext uri="{BB962C8B-B14F-4D97-AF65-F5344CB8AC3E}">
        <p14:creationId xmlns:p14="http://schemas.microsoft.com/office/powerpoint/2010/main" val="377091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940181-5899-4C3B-A614-DFFC7C9CDC1C}"/>
              </a:ext>
            </a:extLst>
          </p:cNvPr>
          <p:cNvSpPr>
            <a:spLocks noGrp="1"/>
          </p:cNvSpPr>
          <p:nvPr>
            <p:ph type="body" sz="quarter" idx="10"/>
          </p:nvPr>
        </p:nvSpPr>
        <p:spPr/>
        <p:txBody>
          <a:bodyPr/>
          <a:lstStyle/>
          <a:p>
            <a:r>
              <a:rPr lang="en-GB" dirty="0"/>
              <a:t>Moving forward Women Count Phase II in ESA</a:t>
            </a:r>
            <a:endParaRPr lang="en-DE" dirty="0"/>
          </a:p>
        </p:txBody>
      </p:sp>
      <p:sp>
        <p:nvSpPr>
          <p:cNvPr id="40" name="TextBox 39">
            <a:extLst>
              <a:ext uri="{FF2B5EF4-FFF2-40B4-BE49-F238E27FC236}">
                <a16:creationId xmlns:a16="http://schemas.microsoft.com/office/drawing/2014/main" id="{C02CDB68-E331-4F4E-A714-FBE0AABE2A43}"/>
              </a:ext>
            </a:extLst>
          </p:cNvPr>
          <p:cNvSpPr txBox="1"/>
          <p:nvPr/>
        </p:nvSpPr>
        <p:spPr>
          <a:xfrm flipH="1">
            <a:off x="14058680" y="10171456"/>
            <a:ext cx="4455606" cy="1015476"/>
          </a:xfrm>
          <a:prstGeom prst="rect">
            <a:avLst/>
          </a:prstGeom>
          <a:noFill/>
        </p:spPr>
        <p:txBody>
          <a:bodyPr wrap="square" rtlCol="0">
            <a:noAutofit/>
          </a:bodyPr>
          <a:lstStyle/>
          <a:p>
            <a:endParaRPr lang="en-DE" sz="2800">
              <a:solidFill>
                <a:schemeClr val="accent3"/>
              </a:solidFill>
            </a:endParaRPr>
          </a:p>
        </p:txBody>
      </p:sp>
      <p:sp>
        <p:nvSpPr>
          <p:cNvPr id="39" name="TextBox 38">
            <a:extLst>
              <a:ext uri="{FF2B5EF4-FFF2-40B4-BE49-F238E27FC236}">
                <a16:creationId xmlns:a16="http://schemas.microsoft.com/office/drawing/2014/main" id="{32EC2AC9-B279-4CCF-9354-567A8E6C8581}"/>
              </a:ext>
            </a:extLst>
          </p:cNvPr>
          <p:cNvSpPr txBox="1"/>
          <p:nvPr/>
        </p:nvSpPr>
        <p:spPr>
          <a:xfrm>
            <a:off x="1978463" y="3406414"/>
            <a:ext cx="21016237" cy="8956298"/>
          </a:xfrm>
          <a:prstGeom prst="rect">
            <a:avLst/>
          </a:prstGeom>
          <a:noFill/>
        </p:spPr>
        <p:txBody>
          <a:bodyPr wrap="square" rtlCol="0">
            <a:spAutoFit/>
          </a:bodyPr>
          <a:lstStyle/>
          <a:p>
            <a:r>
              <a:rPr lang="en-GB" sz="4800" b="1" dirty="0"/>
              <a:t>Expand the support towards the improvement of gender data production through administrative data sources</a:t>
            </a:r>
          </a:p>
          <a:p>
            <a:endParaRPr lang="en-GB" sz="4800" b="1" dirty="0"/>
          </a:p>
          <a:p>
            <a:pPr marL="914400" indent="-914400">
              <a:buFont typeface="+mj-lt"/>
              <a:buAutoNum type="arabicPeriod"/>
            </a:pPr>
            <a:r>
              <a:rPr lang="en-GB" sz="4800" dirty="0"/>
              <a:t>Support the work of the collaborative on administrative data</a:t>
            </a:r>
          </a:p>
          <a:p>
            <a:pPr marL="914400" indent="-914400">
              <a:buFont typeface="+mj-lt"/>
              <a:buAutoNum type="arabicPeriod"/>
            </a:pPr>
            <a:r>
              <a:rPr lang="en-GB" sz="4800" dirty="0"/>
              <a:t>Develop a quality assessment framework for administrative data </a:t>
            </a:r>
          </a:p>
          <a:p>
            <a:pPr marL="914400" indent="-914400">
              <a:buFont typeface="+mj-lt"/>
              <a:buAutoNum type="arabicPeriod"/>
            </a:pPr>
            <a:r>
              <a:rPr lang="en-GB" sz="4800" dirty="0"/>
              <a:t>Assess and develop improvement plans at country level for administrative data that is relevant to gender sector</a:t>
            </a:r>
          </a:p>
          <a:p>
            <a:pPr marL="914400" indent="-914400">
              <a:buFont typeface="+mj-lt"/>
              <a:buAutoNum type="arabicPeriod"/>
            </a:pPr>
            <a:r>
              <a:rPr lang="en-GB" sz="4800" dirty="0"/>
              <a:t>Emphasis on admin data related to trade, land ownership, GBV. If no other support is available through other Un partners also CRVS and education.  </a:t>
            </a:r>
          </a:p>
          <a:p>
            <a:pPr marL="914400" indent="-914400">
              <a:buFont typeface="+mj-lt"/>
              <a:buAutoNum type="arabicPeriod"/>
            </a:pPr>
            <a:r>
              <a:rPr lang="en-GB" sz="4800" dirty="0"/>
              <a:t>Mobilize resources to support </a:t>
            </a:r>
            <a:r>
              <a:rPr lang="en-GB" sz="4800"/>
              <a:t>the modernization </a:t>
            </a:r>
            <a:r>
              <a:rPr lang="en-GB" sz="4800" dirty="0"/>
              <a:t>at country level of administrative data sources. </a:t>
            </a:r>
          </a:p>
          <a:p>
            <a:pPr marL="914400" indent="-914400">
              <a:buFont typeface="+mj-lt"/>
              <a:buAutoNum type="arabicPeriod"/>
            </a:pPr>
            <a:endParaRPr lang="en-GB" sz="4800" dirty="0"/>
          </a:p>
        </p:txBody>
      </p:sp>
    </p:spTree>
    <p:extLst>
      <p:ext uri="{BB962C8B-B14F-4D97-AF65-F5344CB8AC3E}">
        <p14:creationId xmlns:p14="http://schemas.microsoft.com/office/powerpoint/2010/main" val="2410037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Inter-agency collaboration and partnerships are key to the </a:t>
            </a:r>
            <a:r>
              <a:rPr lang="en-US" sz="4400" dirty="0" err="1">
                <a:solidFill>
                  <a:schemeClr val="bg1"/>
                </a:solidFill>
              </a:rPr>
              <a:t>programme’s</a:t>
            </a:r>
            <a:r>
              <a:rPr lang="en-US" sz="4400" dirty="0">
                <a:solidFill>
                  <a:schemeClr val="bg1"/>
                </a:solidFill>
              </a:rPr>
              <a:t> success</a:t>
            </a:r>
          </a:p>
        </p:txBody>
      </p:sp>
      <p:pic>
        <p:nvPicPr>
          <p:cNvPr id="1028" name="Picture 4" descr="UNEP Blue Logo | PAGE">
            <a:extLst>
              <a:ext uri="{FF2B5EF4-FFF2-40B4-BE49-F238E27FC236}">
                <a16:creationId xmlns:a16="http://schemas.microsoft.com/office/drawing/2014/main" id="{E87A73BA-9825-4B0A-8790-87A3ED213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4867" y="5016192"/>
            <a:ext cx="45529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88A934-C5F4-4D59-A3E5-AF918B3E8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6794" y="9441592"/>
            <a:ext cx="3831861" cy="17490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CEF logo and symbol, meaning, history, PNG">
            <a:extLst>
              <a:ext uri="{FF2B5EF4-FFF2-40B4-BE49-F238E27FC236}">
                <a16:creationId xmlns:a16="http://schemas.microsoft.com/office/drawing/2014/main" id="{6D17D121-9865-4985-AB3A-6AC3A082C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9627" y="7151362"/>
            <a:ext cx="4093214" cy="2305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rnational Labour Organization response - Global Education Coalition">
            <a:extLst>
              <a:ext uri="{FF2B5EF4-FFF2-40B4-BE49-F238E27FC236}">
                <a16:creationId xmlns:a16="http://schemas.microsoft.com/office/drawing/2014/main" id="{859208DE-D7C1-4516-8364-312D1C19F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8531" y="9009223"/>
            <a:ext cx="71247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World Bank Logo in SVG Vector or PNG File Format - Logo.wine">
            <a:extLst>
              <a:ext uri="{FF2B5EF4-FFF2-40B4-BE49-F238E27FC236}">
                <a16:creationId xmlns:a16="http://schemas.microsoft.com/office/drawing/2014/main" id="{8D6F651C-0C3C-4B61-9E28-55922B22BC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 y="7898769"/>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Fresh New Look for PARIS21 | Paris 21">
            <a:extLst>
              <a:ext uri="{FF2B5EF4-FFF2-40B4-BE49-F238E27FC236}">
                <a16:creationId xmlns:a16="http://schemas.microsoft.com/office/drawing/2014/main" id="{070BB42C-4C91-4C7F-8CA5-1A5233D893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8290" y="4584084"/>
            <a:ext cx="64770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ted Nations Office on Drugs and Crime - United Nations and the Rule of  Law">
            <a:extLst>
              <a:ext uri="{FF2B5EF4-FFF2-40B4-BE49-F238E27FC236}">
                <a16:creationId xmlns:a16="http://schemas.microsoft.com/office/drawing/2014/main" id="{A818964F-09D5-4F8D-A7C8-0020FAFB4E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7679" y="2674390"/>
            <a:ext cx="76200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orld Health Organization Logo, PNG, Symbol, History, Meaning">
            <a:extLst>
              <a:ext uri="{FF2B5EF4-FFF2-40B4-BE49-F238E27FC236}">
                <a16:creationId xmlns:a16="http://schemas.microsoft.com/office/drawing/2014/main" id="{65E3F6BE-CD54-4568-AC80-4ACC3EFB05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86064" y="4616189"/>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UN-Habitat | Transformative Urban Mobility Initiative (TUMI)">
            <a:extLst>
              <a:ext uri="{FF2B5EF4-FFF2-40B4-BE49-F238E27FC236}">
                <a16:creationId xmlns:a16="http://schemas.microsoft.com/office/drawing/2014/main" id="{09F23014-128E-44BE-B3AB-E6FD11DFF8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11114" y="8580598"/>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SWGHS — Intersecretariat Working Group on Household Surveys">
            <a:extLst>
              <a:ext uri="{FF2B5EF4-FFF2-40B4-BE49-F238E27FC236}">
                <a16:creationId xmlns:a16="http://schemas.microsoft.com/office/drawing/2014/main" id="{A433758C-FC72-4F70-8112-EB93FC9863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8290" y="6647026"/>
            <a:ext cx="7625852" cy="14382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ECFADFA-F405-4FD9-B1D8-AD4CB91B78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19585" y="5016192"/>
            <a:ext cx="18859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4B16A76-2139-4C61-AF9D-4BFF6AFF8F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8998" y="2393246"/>
            <a:ext cx="22669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Economic-Commission-for-Africa-UNECA-LOGO - Intervention">
            <a:extLst>
              <a:ext uri="{FF2B5EF4-FFF2-40B4-BE49-F238E27FC236}">
                <a16:creationId xmlns:a16="http://schemas.microsoft.com/office/drawing/2014/main" id="{59D5399F-8291-409B-8B0E-955AB1D29D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983815" y="2495175"/>
            <a:ext cx="2350575" cy="23120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llaborating with UNSD on SDG assessments | Paris 21">
            <a:extLst>
              <a:ext uri="{FF2B5EF4-FFF2-40B4-BE49-F238E27FC236}">
                <a16:creationId xmlns:a16="http://schemas.microsoft.com/office/drawing/2014/main" id="{A4987413-E371-40D8-B60F-10990BB0BD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35061" y="2272043"/>
            <a:ext cx="1977435" cy="2535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Image result for AfDB logo">
            <a:extLst>
              <a:ext uri="{FF2B5EF4-FFF2-40B4-BE49-F238E27FC236}">
                <a16:creationId xmlns:a16="http://schemas.microsoft.com/office/drawing/2014/main" id="{C2388A6F-8C24-4407-AC62-6E9A21D0BEB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38376" y="10385686"/>
            <a:ext cx="3683385" cy="957760"/>
          </a:xfrm>
          <a:prstGeom prst="rect">
            <a:avLst/>
          </a:prstGeom>
          <a:noFill/>
          <a:ln>
            <a:noFill/>
          </a:ln>
        </p:spPr>
      </p:pic>
      <p:sp>
        <p:nvSpPr>
          <p:cNvPr id="19" name="TextBox 18">
            <a:extLst>
              <a:ext uri="{FF2B5EF4-FFF2-40B4-BE49-F238E27FC236}">
                <a16:creationId xmlns:a16="http://schemas.microsoft.com/office/drawing/2014/main" id="{5C70FDC4-C5D5-2D0E-4272-0137311471AE}"/>
              </a:ext>
            </a:extLst>
          </p:cNvPr>
          <p:cNvSpPr txBox="1"/>
          <p:nvPr/>
        </p:nvSpPr>
        <p:spPr>
          <a:xfrm>
            <a:off x="13987267" y="2837553"/>
            <a:ext cx="4552950" cy="1569660"/>
          </a:xfrm>
          <a:prstGeom prst="rect">
            <a:avLst/>
          </a:prstGeom>
          <a:noFill/>
        </p:spPr>
        <p:txBody>
          <a:bodyPr wrap="square">
            <a:spAutoFit/>
          </a:bodyPr>
          <a:lstStyle/>
          <a:p>
            <a:r>
              <a:rPr lang="en-GB" sz="9600" b="1" dirty="0">
                <a:solidFill>
                  <a:srgbClr val="C00000"/>
                </a:solidFill>
              </a:rPr>
              <a:t>NSOs</a:t>
            </a:r>
          </a:p>
        </p:txBody>
      </p:sp>
    </p:spTree>
    <p:extLst>
      <p:ext uri="{BB962C8B-B14F-4D97-AF65-F5344CB8AC3E}">
        <p14:creationId xmlns:p14="http://schemas.microsoft.com/office/powerpoint/2010/main" val="57233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Collaborative on Administrative Data</a:t>
            </a:r>
          </a:p>
        </p:txBody>
      </p:sp>
      <p:pic>
        <p:nvPicPr>
          <p:cNvPr id="4" name="Picture 3" descr="Graphical user interface&#10;&#10;Description automatically generated with low confidence">
            <a:extLst>
              <a:ext uri="{FF2B5EF4-FFF2-40B4-BE49-F238E27FC236}">
                <a16:creationId xmlns:a16="http://schemas.microsoft.com/office/drawing/2014/main" id="{C5CE90D7-5DA0-F642-A0F2-3E12AB606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454" y="5457825"/>
            <a:ext cx="16063546" cy="6629400"/>
          </a:xfrm>
          <a:prstGeom prst="rect">
            <a:avLst/>
          </a:prstGeom>
        </p:spPr>
      </p:pic>
      <p:sp>
        <p:nvSpPr>
          <p:cNvPr id="11" name="Content Placeholder 2">
            <a:extLst>
              <a:ext uri="{FF2B5EF4-FFF2-40B4-BE49-F238E27FC236}">
                <a16:creationId xmlns:a16="http://schemas.microsoft.com/office/drawing/2014/main" id="{1027C08F-7F7E-CB4A-8BD2-D9CFC8AA762B}"/>
              </a:ext>
            </a:extLst>
          </p:cNvPr>
          <p:cNvSpPr txBox="1">
            <a:spLocks/>
          </p:cNvSpPr>
          <p:nvPr/>
        </p:nvSpPr>
        <p:spPr>
          <a:xfrm>
            <a:off x="1586578" y="2621729"/>
            <a:ext cx="16671101" cy="9067800"/>
          </a:xfrm>
          <a:prstGeom prst="rect">
            <a:avLst/>
          </a:prstGeom>
        </p:spPr>
        <p:txBody>
          <a:bodyPr/>
          <a:lst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marL="685800" indent="-685800" defTabSz="914400">
              <a:buFont typeface="Arial" panose="020B0604020202020204" pitchFamily="34" charset="0"/>
              <a:buChar char="•"/>
            </a:pPr>
            <a:r>
              <a:rPr lang="en-GB" sz="4800" dirty="0">
                <a:latin typeface="+mn-lt"/>
                <a:cs typeface="+mn-cs"/>
              </a:rPr>
              <a:t>40+ members, countries and intern. Organisations</a:t>
            </a:r>
          </a:p>
          <a:p>
            <a:pPr marL="685800" indent="-685800" defTabSz="914400">
              <a:buFont typeface="Arial" panose="020B0604020202020204" pitchFamily="34" charset="0"/>
              <a:buChar char="•"/>
            </a:pPr>
            <a:r>
              <a:rPr lang="en-GB" sz="4800" dirty="0">
                <a:latin typeface="+mn-lt"/>
                <a:cs typeface="+mn-cs"/>
              </a:rPr>
              <a:t>Sharing of learning and best practice around admin data</a:t>
            </a:r>
          </a:p>
          <a:p>
            <a:pPr marL="685800" indent="-685800" defTabSz="914400">
              <a:buFont typeface="Arial" panose="020B0604020202020204" pitchFamily="34" charset="0"/>
              <a:buChar char="•"/>
            </a:pPr>
            <a:r>
              <a:rPr lang="en-GB" sz="4800" dirty="0">
                <a:latin typeface="+mn-lt"/>
                <a:cs typeface="+mn-cs"/>
              </a:rPr>
              <a:t>Member-driven activities</a:t>
            </a:r>
          </a:p>
          <a:p>
            <a:pPr marL="685800" indent="-685800" defTabSz="914400">
              <a:buFont typeface="Arial" panose="020B0604020202020204" pitchFamily="34" charset="0"/>
              <a:buChar char="•"/>
            </a:pPr>
            <a:r>
              <a:rPr lang="en-GB" sz="4800" dirty="0">
                <a:latin typeface="+mn-lt"/>
                <a:cs typeface="+mn-cs"/>
              </a:rPr>
              <a:t>Inventory of resources</a:t>
            </a:r>
          </a:p>
          <a:p>
            <a:pPr marL="685800" indent="-685800" defTabSz="914400">
              <a:buFont typeface="Arial" panose="020B0604020202020204" pitchFamily="34" charset="0"/>
              <a:buChar char="•"/>
            </a:pPr>
            <a:endParaRPr lang="en-GB" sz="4800" dirty="0">
              <a:latin typeface="+mn-lt"/>
              <a:cs typeface="+mn-cs"/>
            </a:endParaRPr>
          </a:p>
        </p:txBody>
      </p:sp>
      <p:pic>
        <p:nvPicPr>
          <p:cNvPr id="6" name="Picture 5" descr="Graphical user interface, text, application&#10;&#10;Description automatically generated">
            <a:extLst>
              <a:ext uri="{FF2B5EF4-FFF2-40B4-BE49-F238E27FC236}">
                <a16:creationId xmlns:a16="http://schemas.microsoft.com/office/drawing/2014/main" id="{D5E54F3A-0E7C-A94C-972D-DBE8F3798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037" y="6659152"/>
            <a:ext cx="8556913" cy="5229225"/>
          </a:xfrm>
          <a:prstGeom prst="rect">
            <a:avLst/>
          </a:prstGeom>
        </p:spPr>
      </p:pic>
    </p:spTree>
    <p:extLst>
      <p:ext uri="{BB962C8B-B14F-4D97-AF65-F5344CB8AC3E}">
        <p14:creationId xmlns:p14="http://schemas.microsoft.com/office/powerpoint/2010/main" val="51273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Dialogue with and awareness-raising among admin data owners</a:t>
            </a:r>
          </a:p>
        </p:txBody>
      </p:sp>
      <p:sp>
        <p:nvSpPr>
          <p:cNvPr id="4" name="Content Placeholder 2">
            <a:extLst>
              <a:ext uri="{FF2B5EF4-FFF2-40B4-BE49-F238E27FC236}">
                <a16:creationId xmlns:a16="http://schemas.microsoft.com/office/drawing/2014/main" id="{68DC2192-AB3C-6D48-A3C0-F39C4929611E}"/>
              </a:ext>
            </a:extLst>
          </p:cNvPr>
          <p:cNvSpPr txBox="1">
            <a:spLocks/>
          </p:cNvSpPr>
          <p:nvPr/>
        </p:nvSpPr>
        <p:spPr>
          <a:xfrm>
            <a:off x="1586578" y="2621729"/>
            <a:ext cx="16671101" cy="9067800"/>
          </a:xfrm>
          <a:prstGeom prst="rect">
            <a:avLst/>
          </a:prstGeom>
        </p:spPr>
        <p:txBody>
          <a:bodyPr/>
          <a:lstStyle>
            <a:lvl1pPr marL="0" algn="l" rtl="0">
              <a:defRPr>
                <a:latin typeface="Arial" panose="020B0604020202020204" pitchFamily="34" charset="0"/>
                <a:ea typeface="+mn-ea"/>
                <a:cs typeface="Arial" panose="020B0604020202020204" pitchFamily="34" charset="0"/>
              </a:defRPr>
            </a:lvl1pPr>
            <a:lvl2pPr marL="554547">
              <a:defRPr>
                <a:latin typeface="+mn-lt"/>
                <a:ea typeface="+mn-ea"/>
                <a:cs typeface="+mn-cs"/>
              </a:defRPr>
            </a:lvl2pPr>
            <a:lvl3pPr marL="1109095">
              <a:defRPr>
                <a:latin typeface="+mn-lt"/>
                <a:ea typeface="+mn-ea"/>
                <a:cs typeface="+mn-cs"/>
              </a:defRPr>
            </a:lvl3pPr>
            <a:lvl4pPr marL="1663642">
              <a:defRPr>
                <a:latin typeface="+mn-lt"/>
                <a:ea typeface="+mn-ea"/>
                <a:cs typeface="+mn-cs"/>
              </a:defRPr>
            </a:lvl4pPr>
            <a:lvl5pPr marL="2218191">
              <a:defRPr>
                <a:latin typeface="+mn-lt"/>
                <a:ea typeface="+mn-ea"/>
                <a:cs typeface="+mn-cs"/>
              </a:defRPr>
            </a:lvl5pPr>
            <a:lvl6pPr marL="2772738">
              <a:defRPr>
                <a:latin typeface="+mn-lt"/>
                <a:ea typeface="+mn-ea"/>
                <a:cs typeface="+mn-cs"/>
              </a:defRPr>
            </a:lvl6pPr>
            <a:lvl7pPr marL="3327286">
              <a:defRPr>
                <a:latin typeface="+mn-lt"/>
                <a:ea typeface="+mn-ea"/>
                <a:cs typeface="+mn-cs"/>
              </a:defRPr>
            </a:lvl7pPr>
            <a:lvl8pPr marL="3881833">
              <a:defRPr>
                <a:latin typeface="+mn-lt"/>
                <a:ea typeface="+mn-ea"/>
                <a:cs typeface="+mn-cs"/>
              </a:defRPr>
            </a:lvl8pPr>
            <a:lvl9pPr marL="4436381">
              <a:defRPr>
                <a:latin typeface="+mn-lt"/>
                <a:ea typeface="+mn-ea"/>
                <a:cs typeface="+mn-cs"/>
              </a:defRPr>
            </a:lvl9pPr>
          </a:lstStyle>
          <a:p>
            <a:pPr marL="685800" indent="-685800" defTabSz="914400">
              <a:buFont typeface="Arial" panose="020B0604020202020204" pitchFamily="34" charset="0"/>
              <a:buChar char="•"/>
            </a:pPr>
            <a:r>
              <a:rPr lang="en-GB" sz="4800" dirty="0">
                <a:latin typeface="+mn-lt"/>
                <a:cs typeface="+mn-cs"/>
              </a:rPr>
              <a:t>Full access to and transfer of admin data can be a challenge</a:t>
            </a:r>
          </a:p>
          <a:p>
            <a:pPr marL="685800" indent="-685800" defTabSz="914400">
              <a:buFont typeface="Arial" panose="020B0604020202020204" pitchFamily="34" charset="0"/>
              <a:buChar char="•"/>
            </a:pPr>
            <a:r>
              <a:rPr lang="en-GB" sz="4800" dirty="0">
                <a:latin typeface="+mn-lt"/>
                <a:cs typeface="+mn-cs"/>
              </a:rPr>
              <a:t>Quality of the input data a second potential challenge</a:t>
            </a:r>
          </a:p>
          <a:p>
            <a:pPr marL="685800" indent="-685800" defTabSz="914400">
              <a:buFont typeface="Arial" panose="020B0604020202020204" pitchFamily="34" charset="0"/>
              <a:buChar char="•"/>
            </a:pPr>
            <a:endParaRPr lang="en-GB" sz="4800" dirty="0">
              <a:latin typeface="+mn-lt"/>
              <a:cs typeface="+mn-cs"/>
            </a:endParaRPr>
          </a:p>
          <a:p>
            <a:pPr marL="685800" indent="-685800" defTabSz="914400">
              <a:buFont typeface="Arial" panose="020B0604020202020204" pitchFamily="34" charset="0"/>
              <a:buChar char="•"/>
            </a:pPr>
            <a:r>
              <a:rPr lang="en-GB" sz="4800" dirty="0">
                <a:latin typeface="+mn-lt"/>
                <a:cs typeface="+mn-cs"/>
              </a:rPr>
              <a:t>A strong need for dialogue, political buy in and support from the top to improve both</a:t>
            </a:r>
          </a:p>
          <a:p>
            <a:pPr marL="685800" indent="-685800" defTabSz="914400">
              <a:buFont typeface="Arial" panose="020B0604020202020204" pitchFamily="34" charset="0"/>
              <a:buChar char="•"/>
            </a:pPr>
            <a:r>
              <a:rPr lang="en-GB" sz="4800" dirty="0">
                <a:latin typeface="+mn-lt"/>
                <a:cs typeface="+mn-cs"/>
              </a:rPr>
              <a:t>Time invested in advocacy and awareness-raising can ultimately result in better-quality data</a:t>
            </a:r>
          </a:p>
          <a:p>
            <a:pPr marL="685800" indent="-685800" defTabSz="914400">
              <a:buFont typeface="Arial" panose="020B0604020202020204" pitchFamily="34" charset="0"/>
              <a:buChar char="•"/>
            </a:pPr>
            <a:endParaRPr lang="en-GB" sz="4800" dirty="0">
              <a:latin typeface="+mn-lt"/>
              <a:cs typeface="+mn-cs"/>
            </a:endParaRPr>
          </a:p>
          <a:p>
            <a:pPr marL="685800" indent="-685800" defTabSz="914400">
              <a:buFont typeface="Arial" panose="020B0604020202020204" pitchFamily="34" charset="0"/>
              <a:buChar char="•"/>
            </a:pPr>
            <a:r>
              <a:rPr lang="en-GB" sz="4800" dirty="0">
                <a:latin typeface="+mn-lt"/>
                <a:cs typeface="+mn-cs"/>
              </a:rPr>
              <a:t>Guidance and tools needed for the work</a:t>
            </a:r>
          </a:p>
        </p:txBody>
      </p:sp>
      <p:pic>
        <p:nvPicPr>
          <p:cNvPr id="5" name="Picture 4" descr="Empty speech bubbles">
            <a:extLst>
              <a:ext uri="{FF2B5EF4-FFF2-40B4-BE49-F238E27FC236}">
                <a16:creationId xmlns:a16="http://schemas.microsoft.com/office/drawing/2014/main" id="{6DC69BB3-AE4E-0041-A135-783A1696B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600" y="6858000"/>
            <a:ext cx="7893050" cy="5256895"/>
          </a:xfrm>
          <a:prstGeom prst="rect">
            <a:avLst/>
          </a:prstGeom>
          <a:effectLst>
            <a:softEdge rad="455253"/>
          </a:effectLst>
        </p:spPr>
      </p:pic>
    </p:spTree>
    <p:extLst>
      <p:ext uri="{BB962C8B-B14F-4D97-AF65-F5344CB8AC3E}">
        <p14:creationId xmlns:p14="http://schemas.microsoft.com/office/powerpoint/2010/main" val="11323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E0EEF-6A58-433C-BDCB-03A547D55FB9}"/>
              </a:ext>
            </a:extLst>
          </p:cNvPr>
          <p:cNvSpPr>
            <a:spLocks noGrp="1"/>
          </p:cNvSpPr>
          <p:nvPr>
            <p:ph type="body" sz="quarter" idx="10"/>
          </p:nvPr>
        </p:nvSpPr>
        <p:spPr>
          <a:xfrm>
            <a:off x="1586578" y="1128240"/>
            <a:ext cx="21233952" cy="677108"/>
          </a:xfrm>
        </p:spPr>
        <p:txBody>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r>
              <a:rPr lang="en-US" sz="4400" dirty="0">
                <a:solidFill>
                  <a:schemeClr val="bg1"/>
                </a:solidFill>
              </a:rPr>
              <a:t>The admin data quality assurance toolkit and e-learning materials for data owners</a:t>
            </a:r>
          </a:p>
        </p:txBody>
      </p:sp>
      <p:sp>
        <p:nvSpPr>
          <p:cNvPr id="20" name="TextBox 19">
            <a:extLst>
              <a:ext uri="{FF2B5EF4-FFF2-40B4-BE49-F238E27FC236}">
                <a16:creationId xmlns:a16="http://schemas.microsoft.com/office/drawing/2014/main" id="{A4A61FE5-8E74-2346-874D-58860AE99826}"/>
              </a:ext>
            </a:extLst>
          </p:cNvPr>
          <p:cNvSpPr txBox="1"/>
          <p:nvPr/>
        </p:nvSpPr>
        <p:spPr>
          <a:xfrm>
            <a:off x="1905709" y="2671234"/>
            <a:ext cx="6342082" cy="2107885"/>
          </a:xfrm>
          <a:prstGeom prst="rect">
            <a:avLst/>
          </a:prstGeom>
          <a:noFill/>
        </p:spPr>
        <p:txBody>
          <a:bodyPr wrap="square" rtlCol="0">
            <a:spAutoFit/>
          </a:bodyPr>
          <a:lstStyle/>
          <a:p>
            <a:r>
              <a:rPr lang="en-GB" sz="4366" dirty="0"/>
              <a:t>1. Admin data training course for ministries, departments and agencies</a:t>
            </a:r>
          </a:p>
        </p:txBody>
      </p:sp>
      <p:pic>
        <p:nvPicPr>
          <p:cNvPr id="23" name="Picture 22" descr="A picture containing chart&#10;&#10;Description automatically generated">
            <a:extLst>
              <a:ext uri="{FF2B5EF4-FFF2-40B4-BE49-F238E27FC236}">
                <a16:creationId xmlns:a16="http://schemas.microsoft.com/office/drawing/2014/main" id="{ACF4B90F-102F-504E-A931-89650731882C}"/>
              </a:ext>
            </a:extLst>
          </p:cNvPr>
          <p:cNvPicPr>
            <a:picLocks noChangeAspect="1"/>
          </p:cNvPicPr>
          <p:nvPr/>
        </p:nvPicPr>
        <p:blipFill>
          <a:blip r:embed="rId3"/>
          <a:stretch>
            <a:fillRect/>
          </a:stretch>
        </p:blipFill>
        <p:spPr>
          <a:xfrm>
            <a:off x="1089094" y="5213076"/>
            <a:ext cx="5848626" cy="3289848"/>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70D42509-9EFC-B646-834D-73ED2422EB33}"/>
              </a:ext>
            </a:extLst>
          </p:cNvPr>
          <p:cNvPicPr>
            <a:picLocks noChangeAspect="1"/>
          </p:cNvPicPr>
          <p:nvPr/>
        </p:nvPicPr>
        <p:blipFill>
          <a:blip r:embed="rId4"/>
          <a:stretch>
            <a:fillRect/>
          </a:stretch>
        </p:blipFill>
        <p:spPr>
          <a:xfrm>
            <a:off x="2753742" y="7504342"/>
            <a:ext cx="7833448" cy="4406310"/>
          </a:xfrm>
          <a:prstGeom prst="rect">
            <a:avLst/>
          </a:prstGeom>
        </p:spPr>
      </p:pic>
      <p:pic>
        <p:nvPicPr>
          <p:cNvPr id="24" name="Picture 23" descr="Text, letter&#10;&#10;Description automatically generated">
            <a:extLst>
              <a:ext uri="{FF2B5EF4-FFF2-40B4-BE49-F238E27FC236}">
                <a16:creationId xmlns:a16="http://schemas.microsoft.com/office/drawing/2014/main" id="{CA384568-70F5-A644-9EFE-84BAEFDC6407}"/>
              </a:ext>
            </a:extLst>
          </p:cNvPr>
          <p:cNvPicPr>
            <a:picLocks noChangeAspect="1"/>
          </p:cNvPicPr>
          <p:nvPr/>
        </p:nvPicPr>
        <p:blipFill>
          <a:blip r:embed="rId5"/>
          <a:stretch>
            <a:fillRect/>
          </a:stretch>
        </p:blipFill>
        <p:spPr>
          <a:xfrm>
            <a:off x="17079552" y="4022223"/>
            <a:ext cx="4550706" cy="4893236"/>
          </a:xfrm>
          <a:prstGeom prst="rect">
            <a:avLst/>
          </a:prstGeom>
        </p:spPr>
      </p:pic>
      <p:pic>
        <p:nvPicPr>
          <p:cNvPr id="25" name="Picture 24" descr="Table&#10;&#10;Description automatically generated">
            <a:extLst>
              <a:ext uri="{FF2B5EF4-FFF2-40B4-BE49-F238E27FC236}">
                <a16:creationId xmlns:a16="http://schemas.microsoft.com/office/drawing/2014/main" id="{C14C4473-C1C0-F344-A118-0698A8A008B2}"/>
              </a:ext>
            </a:extLst>
          </p:cNvPr>
          <p:cNvPicPr>
            <a:picLocks noChangeAspect="1"/>
          </p:cNvPicPr>
          <p:nvPr/>
        </p:nvPicPr>
        <p:blipFill>
          <a:blip r:embed="rId6"/>
          <a:stretch>
            <a:fillRect/>
          </a:stretch>
        </p:blipFill>
        <p:spPr>
          <a:xfrm>
            <a:off x="15313463" y="6108508"/>
            <a:ext cx="4362436" cy="5721230"/>
          </a:xfrm>
          <a:prstGeom prst="rect">
            <a:avLst/>
          </a:prstGeom>
        </p:spPr>
      </p:pic>
      <p:sp>
        <p:nvSpPr>
          <p:cNvPr id="26" name="TextBox 25">
            <a:extLst>
              <a:ext uri="{FF2B5EF4-FFF2-40B4-BE49-F238E27FC236}">
                <a16:creationId xmlns:a16="http://schemas.microsoft.com/office/drawing/2014/main" id="{C449C1A8-DEBC-3F40-9A05-FA3159F71A8D}"/>
              </a:ext>
            </a:extLst>
          </p:cNvPr>
          <p:cNvSpPr txBox="1"/>
          <p:nvPr/>
        </p:nvSpPr>
        <p:spPr>
          <a:xfrm>
            <a:off x="14465840" y="2820698"/>
            <a:ext cx="6342082" cy="1436034"/>
          </a:xfrm>
          <a:prstGeom prst="rect">
            <a:avLst/>
          </a:prstGeom>
          <a:noFill/>
        </p:spPr>
        <p:txBody>
          <a:bodyPr wrap="square" rtlCol="0">
            <a:spAutoFit/>
          </a:bodyPr>
          <a:lstStyle/>
          <a:p>
            <a:r>
              <a:rPr lang="en-GB" sz="4366" dirty="0"/>
              <a:t>2. Admin data quality assurance toolkit</a:t>
            </a:r>
          </a:p>
        </p:txBody>
      </p:sp>
    </p:spTree>
    <p:extLst>
      <p:ext uri="{BB962C8B-B14F-4D97-AF65-F5344CB8AC3E}">
        <p14:creationId xmlns:p14="http://schemas.microsoft.com/office/powerpoint/2010/main" val="185431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theme/theme1.xml><?xml version="1.0" encoding="utf-8"?>
<a:theme xmlns:a="http://schemas.openxmlformats.org/drawingml/2006/main" name="Office Theme">
  <a:themeElements>
    <a:clrScheme name="WOMEN COUNT">
      <a:dk1>
        <a:srgbClr val="009CDB"/>
      </a:dk1>
      <a:lt1>
        <a:srgbClr val="FEFFFF"/>
      </a:lt1>
      <a:dk2>
        <a:srgbClr val="009CDB"/>
      </a:dk2>
      <a:lt2>
        <a:srgbClr val="FEFFFF"/>
      </a:lt2>
      <a:accent1>
        <a:srgbClr val="009CDB"/>
      </a:accent1>
      <a:accent2>
        <a:srgbClr val="67B7E6"/>
      </a:accent2>
      <a:accent3>
        <a:srgbClr val="6D6E70"/>
      </a:accent3>
      <a:accent4>
        <a:srgbClr val="FEFFFF"/>
      </a:accent4>
      <a:accent5>
        <a:srgbClr val="FEFFFF"/>
      </a:accent5>
      <a:accent6>
        <a:srgbClr val="FEFFFF"/>
      </a:accent6>
      <a:hlink>
        <a:srgbClr val="66B6E5"/>
      </a:hlink>
      <a:folHlink>
        <a:srgbClr val="6D6D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OMEN COUNT">
      <a:dk1>
        <a:srgbClr val="009CDB"/>
      </a:dk1>
      <a:lt1>
        <a:srgbClr val="FEFFFF"/>
      </a:lt1>
      <a:dk2>
        <a:srgbClr val="009CDB"/>
      </a:dk2>
      <a:lt2>
        <a:srgbClr val="FEFFFF"/>
      </a:lt2>
      <a:accent1>
        <a:srgbClr val="009CDB"/>
      </a:accent1>
      <a:accent2>
        <a:srgbClr val="67B7E6"/>
      </a:accent2>
      <a:accent3>
        <a:srgbClr val="6D6E70"/>
      </a:accent3>
      <a:accent4>
        <a:srgbClr val="FEFFFF"/>
      </a:accent4>
      <a:accent5>
        <a:srgbClr val="FEFFFF"/>
      </a:accent5>
      <a:accent6>
        <a:srgbClr val="FEFFFF"/>
      </a:accent6>
      <a:hlink>
        <a:srgbClr val="66B6E5"/>
      </a:hlink>
      <a:folHlink>
        <a:srgbClr val="6D6D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5FCB6AABC93E4497DD66471712507A" ma:contentTypeVersion="13" ma:contentTypeDescription="Create a new document." ma:contentTypeScope="" ma:versionID="51df1f34fe52e855f8b65e81aa2d10d2">
  <xsd:schema xmlns:xsd="http://www.w3.org/2001/XMLSchema" xmlns:xs="http://www.w3.org/2001/XMLSchema" xmlns:p="http://schemas.microsoft.com/office/2006/metadata/properties" xmlns:ns2="2335c9ae-562c-4e2a-87fe-6586fc6aec73" xmlns:ns3="8501f438-7285-47f4-a263-e6dcc167b43d" targetNamespace="http://schemas.microsoft.com/office/2006/metadata/properties" ma:root="true" ma:fieldsID="038484a5c041469847f0e0b3755eaaec" ns2:_="" ns3:_="">
    <xsd:import namespace="2335c9ae-562c-4e2a-87fe-6586fc6aec73"/>
    <xsd:import namespace="8501f438-7285-47f4-a263-e6dcc167b43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35c9ae-562c-4e2a-87fe-6586fc6aec7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1f438-7285-47f4-a263-e6dcc167b43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335c9ae-562c-4e2a-87fe-6586fc6aec73">
      <UserInfo>
        <DisplayName>Papa Alioune SECK</DisplayName>
        <AccountId>21</AccountId>
        <AccountType/>
      </UserInfo>
      <UserInfo>
        <DisplayName>Silvia Pina Juste</DisplayName>
        <AccountId>11</AccountId>
        <AccountType/>
      </UserInfo>
      <UserInfo>
        <DisplayName>Svenja Siemonsen</DisplayName>
        <AccountId>722</AccountId>
        <AccountType/>
      </UserInfo>
    </SharedWithUsers>
  </documentManagement>
</p:properties>
</file>

<file path=customXml/itemProps1.xml><?xml version="1.0" encoding="utf-8"?>
<ds:datastoreItem xmlns:ds="http://schemas.openxmlformats.org/officeDocument/2006/customXml" ds:itemID="{435D63C9-F32C-477A-9065-A06EB9119E39}">
  <ds:schemaRefs>
    <ds:schemaRef ds:uri="http://schemas.microsoft.com/sharepoint/v3/contenttype/forms"/>
  </ds:schemaRefs>
</ds:datastoreItem>
</file>

<file path=customXml/itemProps2.xml><?xml version="1.0" encoding="utf-8"?>
<ds:datastoreItem xmlns:ds="http://schemas.openxmlformats.org/officeDocument/2006/customXml" ds:itemID="{C354A445-727E-4FD1-B608-5A580DA2EB8E}">
  <ds:schemaRefs>
    <ds:schemaRef ds:uri="2335c9ae-562c-4e2a-87fe-6586fc6aec73"/>
    <ds:schemaRef ds:uri="8501f438-7285-47f4-a263-e6dcc167b4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8F4ED0-824E-4209-9856-C8BB05991E11}">
  <ds:schemaRefs>
    <ds:schemaRef ds:uri="http://schemas.microsoft.com/office/2006/metadata/properties"/>
    <ds:schemaRef ds:uri="http://schemas.microsoft.com/office/2006/documentManagement/types"/>
    <ds:schemaRef ds:uri="http://purl.org/dc/dcmitype/"/>
    <ds:schemaRef ds:uri="2335c9ae-562c-4e2a-87fe-6586fc6aec73"/>
    <ds:schemaRef ds:uri="http://purl.org/dc/elements/1.1/"/>
    <ds:schemaRef ds:uri="8501f438-7285-47f4-a263-e6dcc167b43d"/>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473</TotalTime>
  <Words>1452</Words>
  <Application>Microsoft Office PowerPoint</Application>
  <PresentationFormat>Custom</PresentationFormat>
  <Paragraphs>211</Paragraphs>
  <Slides>19</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Arial</vt:lpstr>
      <vt:lpstr>Calibri</vt:lpstr>
      <vt:lpstr>Corbel</vt:lpstr>
      <vt:lpstr>Gotham Book</vt:lpstr>
      <vt:lpstr>Lato Light</vt:lpstr>
      <vt:lpstr>Montserrat</vt:lpstr>
      <vt:lpstr>Open Sans Light</vt:lpstr>
      <vt:lpstr>Poppins</vt:lpstr>
      <vt:lpstr>Poppins Light</vt:lpstr>
      <vt:lpstr>Wingdings</vt:lpstr>
      <vt:lpstr>Office Theme</vt:lpstr>
      <vt:lpstr>2_Office Theme</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DONOR COMMITTEE  MEETING 01 JANUARY 2020</dc:title>
  <dc:creator>Isabella Schmidt</dc:creator>
  <cp:lastModifiedBy>Isabella Schmidt</cp:lastModifiedBy>
  <cp:revision>23</cp:revision>
  <dcterms:created xsi:type="dcterms:W3CDTF">2019-07-24T10:22:12Z</dcterms:created>
  <dcterms:modified xsi:type="dcterms:W3CDTF">2022-06-29T12:11:15Z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2019-07-24T00:00:00Z</vt:filetime>
  </property>
  <property fmtid="{D5CDD505-2E9C-101B-9397-08002B2CF9AE}" pid="3" name="Creator">
    <vt:lpwstr>Adobe InDesign 14.0 (Macintosh)</vt:lpwstr>
  </property>
  <property fmtid="{D5CDD505-2E9C-101B-9397-08002B2CF9AE}" pid="4" name="LastSaved">
    <vt:filetime>2019-07-24T00:00:00Z</vt:filetime>
  </property>
  <property fmtid="{D5CDD505-2E9C-101B-9397-08002B2CF9AE}" pid="5" name="ContentTypeId">
    <vt:lpwstr>0x010100EA5FCB6AABC93E4497DD66471712507A</vt:lpwstr>
  </property>
</Properties>
</file>